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71" r:id="rId9"/>
    <p:sldId id="266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87456"/>
            <a:ext cx="4775075" cy="1798909"/>
          </a:xfrm>
        </p:spPr>
        <p:txBody>
          <a:bodyPr>
            <a:normAutofit/>
          </a:bodyPr>
          <a:lstStyle/>
          <a:p>
            <a:r>
              <a:rPr lang="en-IN" sz="3200" dirty="0"/>
              <a:t>Amazon </a:t>
            </a:r>
            <a:br>
              <a:rPr lang="en-IN" sz="3200" dirty="0"/>
            </a:br>
            <a:r>
              <a:rPr lang="en-IN" sz="3200" dirty="0"/>
              <a:t>QA Automation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Harish Kumar </a:t>
            </a:r>
            <a:r>
              <a:rPr lang="en-US" dirty="0" err="1">
                <a:solidFill>
                  <a:schemeClr val="tx1"/>
                </a:solidFill>
              </a:rPr>
              <a:t>Marthi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22,July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8F76-621E-49FC-913A-352B57F9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ED41-780D-49CE-A958-77BF0BCF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Idea Generation and Tools Used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Steps for this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Task Code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Challenges faced during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Reports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1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D089-D064-427C-A0DB-E780C2C4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5"/>
            <a:ext cx="10058400" cy="1066419"/>
          </a:xfrm>
        </p:spPr>
        <p:txBody>
          <a:bodyPr>
            <a:normAutofit/>
          </a:bodyPr>
          <a:lstStyle/>
          <a:p>
            <a:r>
              <a:rPr lang="en-US" sz="4400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A948-4A2B-46B7-82AA-460563E1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Review the below three use cases and automate them using any web automation tool. </a:t>
            </a:r>
          </a:p>
          <a:p>
            <a:pPr marL="0" indent="0">
              <a:buNone/>
            </a:pPr>
            <a:endParaRPr lang="en-US" sz="2400" dirty="0"/>
          </a:p>
          <a:p>
            <a:pPr marL="1280160" lvl="3" indent="-457200">
              <a:buFont typeface="+mj-lt"/>
              <a:buAutoNum type="arabicPeriod"/>
            </a:pPr>
            <a:r>
              <a:rPr lang="en-US" sz="2400" dirty="0"/>
              <a:t>Search a phone on Amazon</a:t>
            </a:r>
            <a:endParaRPr lang="en-IN" sz="2400" dirty="0"/>
          </a:p>
          <a:p>
            <a:pPr marL="1280160" lvl="3" indent="-457200">
              <a:buFont typeface="+mj-lt"/>
              <a:buAutoNum type="arabicPeriod"/>
            </a:pPr>
            <a:r>
              <a:rPr lang="en-US" sz="2400" dirty="0"/>
              <a:t>Print out average stars of a product</a:t>
            </a:r>
            <a:endParaRPr lang="en-IN" sz="2400" dirty="0"/>
          </a:p>
          <a:p>
            <a:pPr marL="1280160" lvl="3" indent="-457200">
              <a:buFont typeface="+mj-lt"/>
              <a:buAutoNum type="arabicPeriod"/>
            </a:pPr>
            <a:r>
              <a:rPr lang="en-US" sz="2400" dirty="0"/>
              <a:t>Validate the pin code change workflow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1A7D-97C2-4471-9A9E-A269F7E7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809244"/>
          </a:xfrm>
        </p:spPr>
        <p:txBody>
          <a:bodyPr>
            <a:normAutofit/>
          </a:bodyPr>
          <a:lstStyle/>
          <a:p>
            <a:r>
              <a:rPr lang="en-US" sz="4400" dirty="0"/>
              <a:t>Idea Generation and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6560-6ECD-40C4-91DB-7587BD58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8775"/>
            <a:ext cx="10058400" cy="4323969"/>
          </a:xfrm>
        </p:spPr>
        <p:txBody>
          <a:bodyPr/>
          <a:lstStyle/>
          <a:p>
            <a:r>
              <a:rPr lang="en-US" sz="2400" dirty="0"/>
              <a:t>The idea was to use the below mentioned tools and applications to work on this assignment.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sz="2400" dirty="0"/>
              <a:t>Programming Language : Java(can be use the JDK 8 and above)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sz="2400" dirty="0"/>
              <a:t>Automation Tool : Selenium WebDriver 3.141.59 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sz="2400" dirty="0"/>
              <a:t>Framework Used : Hybrid Framework(BDD Cucumber, POM with Page Factory, Junit, Cucumber JVM Reports)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sz="2400" dirty="0"/>
              <a:t> Reports : Custom HTML reports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IN" sz="2400" dirty="0"/>
              <a:t> Build Tool : Maven</a:t>
            </a:r>
          </a:p>
        </p:txBody>
      </p:sp>
    </p:spTree>
    <p:extLst>
      <p:ext uri="{BB962C8B-B14F-4D97-AF65-F5344CB8AC3E}">
        <p14:creationId xmlns:p14="http://schemas.microsoft.com/office/powerpoint/2010/main" val="4075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8F86-4EEE-45E0-8C6C-EE8812E9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2331"/>
          </a:xfrm>
        </p:spPr>
        <p:txBody>
          <a:bodyPr/>
          <a:lstStyle/>
          <a:p>
            <a:r>
              <a:rPr lang="en-IN" dirty="0"/>
              <a:t>Steps for this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B4FC-82F9-478F-B9DF-D932A51D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599"/>
            <a:ext cx="10058400" cy="5076825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7200" dirty="0"/>
              <a:t>Once you run the project through TestRunner.java or pom.xml file then the control will move to feature file to read the steps.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After that control will move to step definitions package to read the glue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From step definitions the control moves to Page files to do the actual test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In the test base class, we are maintaining the driver details and launching the browser.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“Utils” contains the utility method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Configuration file consists of all the config details for the drivers, driver keys and app </a:t>
            </a:r>
            <a:r>
              <a:rPr lang="en-US" sz="7200" dirty="0" err="1"/>
              <a:t>url</a:t>
            </a:r>
            <a:r>
              <a:rPr lang="en-US" sz="7200" dirty="0"/>
              <a:t> etc..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Finally reports will be stored under "AmazonAutomation/target/cucumber-</a:t>
            </a:r>
            <a:r>
              <a:rPr lang="en-US" sz="7200" dirty="0" err="1"/>
              <a:t>jvm</a:t>
            </a:r>
            <a:r>
              <a:rPr lang="en-US" sz="7200" dirty="0"/>
              <a:t>-report/cucumber-html-report"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Here we are using the cucumber JVM reports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7200" dirty="0"/>
              <a:t>After every test case or test scenario is completed the browser will close and open again for next test case or test scenario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07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7B1A-8C6B-4E4F-B5D8-8FD76E19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05256"/>
            <a:ext cx="10058400" cy="628269"/>
          </a:xfrm>
        </p:spPr>
        <p:txBody>
          <a:bodyPr>
            <a:noAutofit/>
          </a:bodyPr>
          <a:lstStyle/>
          <a:p>
            <a:r>
              <a:rPr lang="en-IN" dirty="0"/>
              <a:t>Task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AB0D-5929-493F-9BCA-827C72090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28825"/>
            <a:ext cx="10058400" cy="3923919"/>
          </a:xfrm>
        </p:spPr>
        <p:txBody>
          <a:bodyPr/>
          <a:lstStyle/>
          <a:p>
            <a:r>
              <a:rPr lang="en-US" sz="2400" dirty="0"/>
              <a:t>The code can be executed in two ways as shown below: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Run through Junit file : In the project root node there is a "TestRunner.java" file. Right click on it and choose run as then click on "JUnit Test" Option.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Run through POM file : In the project root node there is a "pom.xml" file. Right click on it and choose run configuration for maven build as "</a:t>
            </a:r>
            <a:r>
              <a:rPr lang="en-US" sz="2400" dirty="0" err="1"/>
              <a:t>mvn</a:t>
            </a:r>
            <a:r>
              <a:rPr lang="en-US" sz="2400" dirty="0"/>
              <a:t> clean verify".</a:t>
            </a:r>
          </a:p>
        </p:txBody>
      </p:sp>
    </p:spTree>
    <p:extLst>
      <p:ext uri="{BB962C8B-B14F-4D97-AF65-F5344CB8AC3E}">
        <p14:creationId xmlns:p14="http://schemas.microsoft.com/office/powerpoint/2010/main" val="34540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2A1-0B18-480F-9AB3-BAB2AACC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Challenges faced during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0E41-FB00-4BDA-8689-78485543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scenario where challenge was faced is during the development of the below test case:</a:t>
            </a:r>
          </a:p>
          <a:p>
            <a:pPr lvl="1"/>
            <a:r>
              <a:rPr lang="en-US" sz="2400" dirty="0"/>
              <a:t>Validate the pin code change workflow: When we click the “Deliver to” icon at the initial stage, it did not prompt any screen to change the address. </a:t>
            </a:r>
          </a:p>
          <a:p>
            <a:pPr lvl="1"/>
            <a:r>
              <a:rPr lang="en-US" sz="2400" dirty="0"/>
              <a:t>So, I have set up the initial address and then changed the pin code according to the test case description.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BDDC-CFA6-4E81-9B79-D74383C6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9956"/>
          </a:xfrm>
        </p:spPr>
        <p:txBody>
          <a:bodyPr>
            <a:normAutofit/>
          </a:bodyPr>
          <a:lstStyle/>
          <a:p>
            <a:r>
              <a:rPr lang="en-IN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C4EA-35C7-4BAE-A382-53C2CAAD6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352550"/>
            <a:ext cx="4663440" cy="4499610"/>
          </a:xfrm>
        </p:spPr>
        <p:txBody>
          <a:bodyPr>
            <a:normAutofit/>
          </a:bodyPr>
          <a:lstStyle/>
          <a:p>
            <a:r>
              <a:rPr lang="en-US" sz="1800" dirty="0"/>
              <a:t>The Report shows the scenarios covered whe</a:t>
            </a:r>
            <a:r>
              <a:rPr lang="en-US" dirty="0"/>
              <a:t>n you click on the Feature link.</a:t>
            </a:r>
            <a:endParaRPr lang="en-US" sz="1800" dirty="0"/>
          </a:p>
          <a:p>
            <a:r>
              <a:rPr lang="en-US" dirty="0"/>
              <a:t>It also displays the screenshots for each test step.</a:t>
            </a:r>
          </a:p>
          <a:p>
            <a:r>
              <a:rPr lang="en-US" dirty="0"/>
              <a:t>The Test Results show Passed/Failed/Skipped/Pending/Undefined/Total and the duration.</a:t>
            </a:r>
          </a:p>
          <a:p>
            <a:r>
              <a:rPr lang="en-US" dirty="0"/>
              <a:t>The report will capture the timestamp.</a:t>
            </a:r>
          </a:p>
          <a:p>
            <a:r>
              <a:rPr lang="en-US" dirty="0"/>
              <a:t>R</a:t>
            </a:r>
            <a:r>
              <a:rPr lang="en-US" sz="1800" dirty="0"/>
              <a:t>eports will be saved in "AmazonAutomation/target/cucumber-</a:t>
            </a:r>
            <a:r>
              <a:rPr lang="en-US" sz="1800" dirty="0" err="1"/>
              <a:t>jvm</a:t>
            </a:r>
            <a:r>
              <a:rPr lang="en-US" sz="1800" dirty="0"/>
              <a:t>-report/cucumber-html-report" folder.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71ABE-255B-4C4B-B245-DF8611D91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E9843-F22C-4980-B4DD-CE845371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1352550"/>
            <a:ext cx="5743575" cy="44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61EE-0233-480B-A983-A842E714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A7552-DFCB-4203-A83C-A278D9BF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5750"/>
            <a:ext cx="115316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{C4852C82-08A7-44F8-98FA-FD92E09CE46B}tf78438558_wac</Template>
  <TotalTime>0</TotalTime>
  <Words>528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Amazon  QA Automation</vt:lpstr>
      <vt:lpstr>Agenda </vt:lpstr>
      <vt:lpstr>Problem Definition</vt:lpstr>
      <vt:lpstr>Idea Generation and Tools Used</vt:lpstr>
      <vt:lpstr>Steps for this Framework</vt:lpstr>
      <vt:lpstr>Task Code Execution</vt:lpstr>
      <vt:lpstr>Challenges faced during Automation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2020-07-21T22:03:07Z</dcterms:created>
  <dcterms:modified xsi:type="dcterms:W3CDTF">2020-07-22T09:24:15Z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