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a:t>Harish Narayanan. D</a:t>
            </a:r>
            <a:endParaRPr lang="en-US" sz="2400" dirty="0"/>
          </a:p>
          <a:p>
            <a:r>
              <a:rPr lang="en-US" sz="2400" dirty="0"/>
              <a:t>REGISTER NO     </a:t>
            </a:r>
            <a:r>
              <a:rPr lang="en-IN" sz="2400" dirty="0"/>
              <a:t>:422200314</a:t>
            </a:r>
          </a:p>
          <a:p>
            <a:r>
              <a:rPr lang="en-US" sz="2400" dirty="0"/>
              <a:t>NM ID : </a:t>
            </a:r>
            <a:r>
              <a:rPr lang="en-IN" sz="2400" dirty="0"/>
              <a:t>1BACF0F9EC52D34BD89488DE1172C451</a:t>
            </a:r>
            <a:endParaRPr lang="en-US" sz="2400" dirty="0"/>
          </a:p>
          <a:p>
            <a:r>
              <a:rPr lang="en-US" sz="2400" dirty="0"/>
              <a:t>DEPARTMENT    : B.C</a:t>
            </a:r>
            <a:r>
              <a:rPr lang="en-IN" sz="2400" dirty="0"/>
              <a:t>OM ISM</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2024-09-14T08:27:15Z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