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9"/>
  </p:notesMasterIdLst>
  <p:sldIdLst>
    <p:sldId id="527" r:id="rId6"/>
    <p:sldId id="528" r:id="rId7"/>
    <p:sldId id="323" r:id="rId8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5602" userDrawn="1">
          <p15:clr>
            <a:srgbClr val="A4A3A4"/>
          </p15:clr>
        </p15:guide>
        <p15:guide id="3" pos="158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482" userDrawn="1">
          <p15:clr>
            <a:srgbClr val="A4A3A4"/>
          </p15:clr>
        </p15:guide>
        <p15:guide id="6" pos="226" userDrawn="1">
          <p15:clr>
            <a:srgbClr val="A4A3A4"/>
          </p15:clr>
        </p15:guide>
        <p15:guide id="7" pos="5534" userDrawn="1">
          <p15:clr>
            <a:srgbClr val="A4A3A4"/>
          </p15:clr>
        </p15:guide>
        <p15:guide id="8" orient="horz" pos="754" userDrawn="1">
          <p15:clr>
            <a:srgbClr val="A4A3A4"/>
          </p15:clr>
        </p15:guide>
        <p15:guide id="9" pos="2880" userDrawn="1">
          <p15:clr>
            <a:srgbClr val="A4A3A4"/>
          </p15:clr>
        </p15:guide>
        <p15:guide id="10" pos="2903" userDrawn="1">
          <p15:clr>
            <a:srgbClr val="A4A3A4"/>
          </p15:clr>
        </p15:guide>
        <p15:guide id="11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DAFDA7"/>
    <a:srgbClr val="A3C4FF"/>
    <a:srgbClr val="E60017"/>
    <a:srgbClr val="FFFFCC"/>
    <a:srgbClr val="FFFF99"/>
    <a:srgbClr val="003399"/>
    <a:srgbClr val="FFFF00"/>
    <a:srgbClr val="E9EDF4"/>
    <a:srgbClr val="308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5383" autoAdjust="0"/>
  </p:normalViewPr>
  <p:slideViewPr>
    <p:cSldViewPr snapToGrid="0">
      <p:cViewPr varScale="1">
        <p:scale>
          <a:sx n="111" d="100"/>
          <a:sy n="111" d="100"/>
        </p:scale>
        <p:origin x="498" y="96"/>
      </p:cViewPr>
      <p:guideLst>
        <p:guide orient="horz" pos="4156"/>
        <p:guide pos="5602"/>
        <p:guide pos="158"/>
        <p:guide orient="horz" pos="709"/>
        <p:guide orient="horz" pos="482"/>
        <p:guide pos="226"/>
        <p:guide pos="5534"/>
        <p:guide orient="horz" pos="754"/>
        <p:guide pos="2880"/>
        <p:guide pos="290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4F207-288F-4C32-A306-7B4C9F12D198}" type="datetimeFigureOut">
              <a:rPr kumimoji="1" lang="ja-JP" altLang="en-US" smtClean="0"/>
              <a:t>2024/2/16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7763" y="1233488"/>
            <a:ext cx="44402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4B59-73DF-4945-9AF4-7590A301A2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7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5682-071B-4745-A8FA-E8C1B0A4017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674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75682-071B-4745-A8FA-E8C1B0A4017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07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4B59-73DF-4945-9AF4-7590A301A2E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55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47664" y="274638"/>
            <a:ext cx="7139136" cy="490066"/>
          </a:xfrm>
        </p:spPr>
        <p:txBody>
          <a:bodyPr>
            <a:normAutofit/>
          </a:bodyPr>
          <a:lstStyle>
            <a:lvl1pPr algn="l">
              <a:defRPr sz="20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/>
          <a:lstStyle>
            <a:lvl1pPr marL="271463" indent="-271463">
              <a:spcBef>
                <a:spcPts val="600"/>
              </a:spcBef>
              <a:buFont typeface="Wingdings" panose="05000000000000000000" pitchFamily="2" charset="2"/>
              <a:buChar char="Ø"/>
              <a:defRPr sz="1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533400" indent="-261938">
              <a:spcBef>
                <a:spcPts val="600"/>
              </a:spcBef>
              <a:buFont typeface="Wingdings" panose="05000000000000000000" pitchFamily="2" charset="2"/>
              <a:buChar char="ü"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625475" indent="-182563">
              <a:spcBef>
                <a:spcPts val="600"/>
              </a:spcBef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520825" indent="-149225">
              <a:spcBef>
                <a:spcPts val="600"/>
              </a:spcBef>
              <a:defRPr sz="1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968500" indent="-139700">
              <a:spcBef>
                <a:spcPts val="600"/>
              </a:spcBef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23528" y="6525344"/>
            <a:ext cx="2277616" cy="221109"/>
          </a:xfrm>
        </p:spPr>
        <p:txBody>
          <a:bodyPr/>
          <a:lstStyle/>
          <a:p>
            <a:fld id="{DA79F277-B390-4CD8-840E-278CC7B123CD}" type="datetime1">
              <a:rPr kumimoji="1" lang="ja-JP" altLang="en-US" smtClean="0"/>
              <a:t>2024/2/16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131840" y="6453336"/>
            <a:ext cx="2895600" cy="29311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388424" y="6544152"/>
            <a:ext cx="693440" cy="293117"/>
          </a:xfrm>
        </p:spPr>
        <p:txBody>
          <a:bodyPr/>
          <a:lstStyle>
            <a:lvl1pPr>
              <a:defRPr sz="105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fld id="{AAEC5578-235D-485F-9B50-9803794400B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7273244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37112"/>
            <a:ext cx="6400800" cy="1201688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323528" y="6453336"/>
            <a:ext cx="2133600" cy="293117"/>
          </a:xfrm>
        </p:spPr>
        <p:txBody>
          <a:bodyPr/>
          <a:lstStyle/>
          <a:p>
            <a:fld id="{7A1C22CD-E492-4783-9258-805D53F86F38}" type="datetime1">
              <a:rPr kumimoji="1" lang="ja-JP" altLang="en-US" smtClean="0"/>
              <a:t>2024/2/16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6876256" y="6453336"/>
            <a:ext cx="2133600" cy="293117"/>
          </a:xfrm>
        </p:spPr>
        <p:txBody>
          <a:bodyPr/>
          <a:lstStyle/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6191814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CB76-E2F8-4EDC-8B32-6B32963C76AB}" type="datetime1">
              <a:rPr kumimoji="1" lang="ja-JP" altLang="en-US" smtClean="0"/>
              <a:t>2024/2/16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1426824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3"/>
          <p:cNvSpPr>
            <a:spLocks noGrp="1"/>
          </p:cNvSpPr>
          <p:nvPr>
            <p:ph type="sldNum" sz="quarter" idx="10"/>
          </p:nvPr>
        </p:nvSpPr>
        <p:spPr>
          <a:xfrm>
            <a:off x="0" y="6610350"/>
            <a:ext cx="552450" cy="247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spcBef>
                <a:spcPct val="10000"/>
              </a:spcBef>
              <a:buClr>
                <a:srgbClr val="336699"/>
              </a:buClr>
              <a:buSzPct val="90000"/>
              <a:buChar char="n"/>
              <a:defRPr kumimoji="1" sz="1000" b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メイリオ" pitchFamily="50" charset="-128"/>
              </a:defRPr>
            </a:lvl1pPr>
            <a:lvl2pPr marL="742950" indent="-285750" algn="l" eaLnBrk="0" hangingPunct="0">
              <a:spcBef>
                <a:spcPct val="10000"/>
              </a:spcBef>
              <a:buClr>
                <a:schemeClr val="bg2"/>
              </a:buClr>
              <a:buSzPct val="80000"/>
              <a:buChar char="l"/>
              <a:defRPr kumimoji="1" sz="14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eaLnBrk="0" hangingPunct="0">
              <a:spcBef>
                <a:spcPct val="10000"/>
              </a:spcBef>
              <a:buChar char="•"/>
              <a:defRPr kumimoji="1" sz="14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eaLnBrk="0" hangingPunct="0">
              <a:spcBef>
                <a:spcPct val="10000"/>
              </a:spcBef>
              <a:buChar char="–"/>
              <a:defRPr kumimoji="1" sz="14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eaLnBrk="0" hangingPunct="0">
              <a:spcBef>
                <a:spcPct val="10000"/>
              </a:spcBef>
              <a:buChar char="»"/>
              <a:defRPr kumimoji="1" sz="14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»"/>
              <a:defRPr kumimoji="1" sz="14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1777A40-6D06-4E26-B71D-1C933C008C76}" type="slidenum">
              <a:rPr kumimoji="0" lang="en-US" altLang="ja-JP" b="0" smtClean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kumimoji="0" lang="en-US" altLang="ja-JP" b="0" dirty="0"/>
          </a:p>
        </p:txBody>
      </p:sp>
      <p:sp>
        <p:nvSpPr>
          <p:cNvPr id="3" name="タイトル 1"/>
          <p:cNvSpPr>
            <a:spLocks noGrp="1"/>
          </p:cNvSpPr>
          <p:nvPr>
            <p:ph type="title"/>
          </p:nvPr>
        </p:nvSpPr>
        <p:spPr>
          <a:xfrm>
            <a:off x="1547665" y="228412"/>
            <a:ext cx="6516723" cy="467680"/>
          </a:xfrm>
        </p:spPr>
        <p:txBody>
          <a:bodyPr/>
          <a:lstStyle>
            <a:lvl1pPr algn="ctr"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8315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00D34-39FD-4D6D-84ED-1FC9C5FEB097}" type="datetime1">
              <a:rPr kumimoji="1" lang="ja-JP" altLang="en-US" smtClean="0"/>
              <a:t>2024/2/16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C5578-235D-485F-9B50-9803794400B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pic>
        <p:nvPicPr>
          <p:cNvPr id="7" name="図 1" descr="W_中面4対3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テキスト ボックス 9"/>
          <p:cNvSpPr txBox="1"/>
          <p:nvPr userDrawn="1"/>
        </p:nvSpPr>
        <p:spPr>
          <a:xfrm>
            <a:off x="7697450" y="226289"/>
            <a:ext cx="1245276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関係者外秘</a:t>
            </a:r>
          </a:p>
        </p:txBody>
      </p:sp>
    </p:spTree>
    <p:extLst>
      <p:ext uri="{BB962C8B-B14F-4D97-AF65-F5344CB8AC3E}">
        <p14:creationId xmlns:p14="http://schemas.microsoft.com/office/powerpoint/2010/main" val="19921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fade thruBlk="1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１．ログイン画面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7751" y="1190594"/>
            <a:ext cx="594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solidFill>
                  <a:srgbClr val="0070C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https://wwwi-facojp.web.melco.co.jp/fa/cms-customize/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3684" y="857037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①表示管理機能へのアクセス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5105" y="2182913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グループ共通認証システムのログイン画面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67751" y="1455921"/>
            <a:ext cx="8068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上記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にアクセスいただくと、グループ共通認証システムのログイン画面が表示されますので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、情報システム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でログインください。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1F678D9-2159-4DF1-B357-3FB91C47D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89" y="2485692"/>
            <a:ext cx="6765422" cy="415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</a:t>
            </a:r>
            <a:r>
              <a:rPr kumimoji="1" lang="ja-JP" altLang="en-US" dirty="0"/>
              <a:t>．メニュー画面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3684" y="1004133"/>
            <a:ext cx="6955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ログインに成功すると、表示管理機能のメニュー画面が表示されます。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5105" y="1706014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メニュー画面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】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5E71D96-8DB5-4498-B98D-281925B8A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741" y="2191395"/>
            <a:ext cx="7234518" cy="429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5578-235D-485F-9B50-9803794400B3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30" name="タイトル 1"/>
          <p:cNvSpPr txBox="1">
            <a:spLocks/>
          </p:cNvSpPr>
          <p:nvPr/>
        </p:nvSpPr>
        <p:spPr>
          <a:xfrm>
            <a:off x="1424761" y="274638"/>
            <a:ext cx="713913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pPr algn="l"/>
            <a:r>
              <a:rPr lang="ja-JP" altLang="en-US" sz="1800" dirty="0"/>
              <a:t>更新履歴</a:t>
            </a:r>
            <a:endParaRPr lang="en-US" altLang="ja-JP" sz="1800" dirty="0"/>
          </a:p>
        </p:txBody>
      </p:sp>
      <p:graphicFrame>
        <p:nvGraphicFramePr>
          <p:cNvPr id="31" name="表 30"/>
          <p:cNvGraphicFramePr>
            <a:graphicFrameLocks noGrp="1"/>
          </p:cNvGraphicFramePr>
          <p:nvPr/>
        </p:nvGraphicFramePr>
        <p:xfrm>
          <a:off x="137158" y="840865"/>
          <a:ext cx="8872697" cy="480191"/>
        </p:xfrm>
        <a:graphic>
          <a:graphicData uri="http://schemas.openxmlformats.org/drawingml/2006/table">
            <a:tbl>
              <a:tblPr/>
              <a:tblGrid>
                <a:gridCol w="1168337">
                  <a:extLst>
                    <a:ext uri="{9D8B030D-6E8A-4147-A177-3AD203B41FA5}">
                      <a16:colId xmlns:a16="http://schemas.microsoft.com/office/drawing/2014/main" val="3361002869"/>
                    </a:ext>
                  </a:extLst>
                </a:gridCol>
                <a:gridCol w="813591">
                  <a:extLst>
                    <a:ext uri="{9D8B030D-6E8A-4147-A177-3AD203B41FA5}">
                      <a16:colId xmlns:a16="http://schemas.microsoft.com/office/drawing/2014/main" val="3239198074"/>
                    </a:ext>
                  </a:extLst>
                </a:gridCol>
                <a:gridCol w="1615924">
                  <a:extLst>
                    <a:ext uri="{9D8B030D-6E8A-4147-A177-3AD203B41FA5}">
                      <a16:colId xmlns:a16="http://schemas.microsoft.com/office/drawing/2014/main" val="2669751662"/>
                    </a:ext>
                  </a:extLst>
                </a:gridCol>
                <a:gridCol w="5274845">
                  <a:extLst>
                    <a:ext uri="{9D8B030D-6E8A-4147-A177-3AD203B41FA5}">
                      <a16:colId xmlns:a16="http://schemas.microsoft.com/office/drawing/2014/main" val="1486261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更新年月日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章・項番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QANo</a:t>
                      </a:r>
                      <a:r>
                        <a:rPr lang="en-US" altLang="ja-JP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.</a:t>
                      </a:r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（内部管理番号）</a:t>
                      </a:r>
                    </a:p>
                  </a:txBody>
                  <a:tcPr marL="72000" marR="72000" marT="36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修正内容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293310"/>
                  </a:ext>
                </a:extLst>
              </a:tr>
              <a:tr h="255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2024/2/14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新規作成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23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41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新テンプレー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lIns="0" rIns="0" rtlCol="0" anchor="ctr"/>
      <a:lstStyle>
        <a:defPPr indent="-266700">
          <a:buFontTx/>
          <a:buNone/>
          <a:defRPr sz="1000" dirty="0" smtClean="0">
            <a:solidFill>
              <a:schemeClr val="tx1"/>
            </a:solidFill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184E8B37DBAEB4CA9D4891B91C3E964" ma:contentTypeVersion="15" ma:contentTypeDescription="新しいドキュメントを作成します。" ma:contentTypeScope="" ma:versionID="332cb53639137ab8fd7b92fe9e0a6ea3">
  <xsd:schema xmlns:xsd="http://www.w3.org/2001/XMLSchema" xmlns:xs="http://www.w3.org/2001/XMLSchema" xmlns:p="http://schemas.microsoft.com/office/2006/metadata/properties" xmlns:ns2="e9f9959d-0354-4f42-ab41-106697366097" xmlns:ns3="6338982b-c31a-41a5-93b2-fd8da8f95506" targetNamespace="http://schemas.microsoft.com/office/2006/metadata/properties" ma:root="true" ma:fieldsID="929d21abb444883562368e1af7dbd296" ns2:_="" ns3:_="">
    <xsd:import namespace="e9f9959d-0354-4f42-ab41-106697366097"/>
    <xsd:import namespace="6338982b-c31a-41a5-93b2-fd8da8f95506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2:SharedWithUsers" minOccurs="0"/>
                <xsd:element ref="ns2:SharedWithDetail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9959d-0354-4f42-ab41-10669736609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ドキュメント ID 値" ma:description="このアイテムに割り当てられているドキュメント ID の値です。" ma:internalName="_dlc_DocId" ma:readOnly="true">
      <xsd:simpleType>
        <xsd:restriction base="dms:Text"/>
      </xsd:simpleType>
    </xsd:element>
    <xsd:element name="_dlc_DocIdUrl" ma:index="9" nillable="true" ma:displayName="ドキュメントID:" ma:description="このドキュメントへの常時接続リンクです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 を保持" ma:description="追加時に ID を保持します。" ma:hidden="true" ma:internalName="_dlc_DocIdPersistId" ma:readOnly="true">
      <xsd:simpleType>
        <xsd:restriction base="dms:Boolean"/>
      </xsd:simple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5533489-9259-4c35-8b1e-de8a3eaed192}" ma:internalName="TaxCatchAll" ma:showField="CatchAllData" ma:web="e9f9959d-0354-4f42-ab41-1066973660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38982b-c31a-41a5-93b2-fd8da8f955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画像タグ" ma:readOnly="false" ma:fieldId="{5cf76f15-5ced-4ddc-b409-7134ff3c332f}" ma:taxonomyMulti="true" ma:sspId="9e8076fe-bb0c-488f-ac76-058e9f0b25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e9f9959d-0354-4f42-ab41-106697366097">N3HU2D7NJHRF-204866328-6009</_dlc_DocId>
    <_dlc_DocIdUrl xmlns="e9f9959d-0354-4f42-ab41-106697366097">
      <Url>https://mitsubishielectricgroup.sharepoint.com/sites/005139/_layouts/15/DocIdRedir.aspx?ID=N3HU2D7NJHRF-204866328-6009</Url>
      <Description>N3HU2D7NJHRF-204866328-6009</Description>
    </_dlc_DocIdUrl>
    <TaxCatchAll xmlns="e9f9959d-0354-4f42-ab41-106697366097" xsi:nil="true"/>
    <lcf76f155ced4ddcb4097134ff3c332f xmlns="6338982b-c31a-41a5-93b2-fd8da8f9550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971AEF5-D900-4B0E-852A-F78828796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29A7CD-7D14-4921-B4CF-87537A1283A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8BB8B6A-8915-4ACE-A476-526130DB6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f9959d-0354-4f42-ab41-106697366097"/>
    <ds:schemaRef ds:uri="6338982b-c31a-41a5-93b2-fd8da8f955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8F8FD09-C7FF-4634-B8A5-C05E994FBEA0}">
  <ds:schemaRefs>
    <ds:schemaRef ds:uri="http://schemas.microsoft.com/office/2006/metadata/properties"/>
    <ds:schemaRef ds:uri="http://schemas.microsoft.com/office/infopath/2007/PartnerControls"/>
    <ds:schemaRef ds:uri="e9f9959d-0354-4f42-ab41-106697366097"/>
    <ds:schemaRef ds:uri="6338982b-c31a-41a5-93b2-fd8da8f9550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50015</TotalTime>
  <Words>112</Words>
  <Application>Microsoft Office PowerPoint</Application>
  <PresentationFormat>画面に合わせる (4:3)</PresentationFormat>
  <Paragraphs>21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HGPｺﾞｼｯｸE</vt:lpstr>
      <vt:lpstr>Meiryo UI</vt:lpstr>
      <vt:lpstr>ＭＳ Ｐゴシック</vt:lpstr>
      <vt:lpstr>メイリオ</vt:lpstr>
      <vt:lpstr>Arial</vt:lpstr>
      <vt:lpstr>Calibri</vt:lpstr>
      <vt:lpstr>Wingdings</vt:lpstr>
      <vt:lpstr>新テンプレート</vt:lpstr>
      <vt:lpstr>１．ログイン画面</vt:lpstr>
      <vt:lpstr>２．メニュー画面</vt:lpstr>
      <vt:lpstr>PowerPoint プレゼンテーション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setupuser</dc:creator>
  <cp:lastModifiedBy>内藤 健</cp:lastModifiedBy>
  <cp:revision>1967</cp:revision>
  <cp:lastPrinted>2018-06-22T00:02:52Z</cp:lastPrinted>
  <dcterms:created xsi:type="dcterms:W3CDTF">2016-07-20T05:12:55Z</dcterms:created>
  <dcterms:modified xsi:type="dcterms:W3CDTF">2024-02-16T06:33:22Z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1583108</vt:lpwstr>
  </property>
  <property fmtid="{D5CDD505-2E9C-101B-9397-08002B2CF9AE}" pid="3" name="NXPowerLiteSettings">
    <vt:lpwstr>C74006B004C800</vt:lpwstr>
  </property>
  <property fmtid="{D5CDD505-2E9C-101B-9397-08002B2CF9AE}" pid="4" name="NXPowerLiteVersion">
    <vt:lpwstr>S7.0.13</vt:lpwstr>
  </property>
  <property fmtid="{D5CDD505-2E9C-101B-9397-08002B2CF9AE}" pid="5" name="ContentTypeId">
    <vt:lpwstr>0x0101001184E8B37DBAEB4CA9D4891B91C3E964</vt:lpwstr>
  </property>
  <property fmtid="{D5CDD505-2E9C-101B-9397-08002B2CF9AE}" pid="6" name="_dlc_DocIdItemGuid">
    <vt:lpwstr>72c82f2b-b761-4683-919f-026722a42172</vt:lpwstr>
  </property>
  <property fmtid="{D5CDD505-2E9C-101B-9397-08002B2CF9AE}" pid="7" name="MediaServiceImageTags">
    <vt:lpwstr/>
  </property>
</Properties>
</file>