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4"/>
  </p:sldMasterIdLst>
  <p:notesMasterIdLst>
    <p:notesMasterId r:id="rId21"/>
  </p:notesMasterIdLst>
  <p:sldIdLst>
    <p:sldId id="2147474215" r:id="rId5"/>
    <p:sldId id="2147474190" r:id="rId6"/>
    <p:sldId id="2147474176" r:id="rId7"/>
    <p:sldId id="2147474191" r:id="rId8"/>
    <p:sldId id="2147474192" r:id="rId9"/>
    <p:sldId id="2147474193" r:id="rId10"/>
    <p:sldId id="2147474194" r:id="rId11"/>
    <p:sldId id="2147474195" r:id="rId12"/>
    <p:sldId id="2147474148" r:id="rId13"/>
    <p:sldId id="2147474196" r:id="rId14"/>
    <p:sldId id="2147474197" r:id="rId15"/>
    <p:sldId id="2147474214" r:id="rId16"/>
    <p:sldId id="2147474184" r:id="rId17"/>
    <p:sldId id="2147474198" r:id="rId18"/>
    <p:sldId id="2147474199" r:id="rId19"/>
    <p:sldId id="2147474200"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6.非機能要件" id="{894CD022-4058-3F49-AE39-E4259D4FB86D}">
          <p14:sldIdLst>
            <p14:sldId id="2147474215"/>
            <p14:sldId id="2147474190"/>
            <p14:sldId id="2147474176"/>
            <p14:sldId id="2147474191"/>
            <p14:sldId id="2147474192"/>
            <p14:sldId id="2147474193"/>
            <p14:sldId id="2147474194"/>
            <p14:sldId id="2147474195"/>
            <p14:sldId id="2147474148"/>
            <p14:sldId id="2147474196"/>
            <p14:sldId id="2147474197"/>
            <p14:sldId id="2147474214"/>
            <p14:sldId id="2147474184"/>
            <p14:sldId id="2147474198"/>
            <p14:sldId id="2147474199"/>
            <p14:sldId id="214747420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B62"/>
    <a:srgbClr val="C00000"/>
    <a:srgbClr val="000000"/>
    <a:srgbClr val="1E1E1E"/>
    <a:srgbClr val="FAC8DA"/>
    <a:srgbClr val="F1FAFF"/>
    <a:srgbClr val="0070C0"/>
    <a:srgbClr val="DCE6F2"/>
    <a:srgbClr val="D6F0F4"/>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39ABC5-DD35-4EA7-89C3-435853B091ED}" v="80" dt="2024-04-09T08:44:18.077"/>
    <p1510:client id="{940A375F-B925-4E38-8A38-D97BD0B333D2}" v="5" dt="2024-04-09T08:39:15.15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599" autoAdjust="0"/>
    <p:restoredTop sz="95833" autoAdjust="0"/>
  </p:normalViewPr>
  <p:slideViewPr>
    <p:cSldViewPr>
      <p:cViewPr>
        <p:scale>
          <a:sx n="114" d="100"/>
          <a:sy n="114" d="100"/>
        </p:scale>
        <p:origin x="1470" y="96"/>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8C661-C263-4DA8-99F5-E4FE8BAB68F8}" type="datetimeFigureOut">
              <a:rPr kumimoji="1" lang="ja-JP" altLang="en-US" smtClean="0"/>
              <a:t>2024/4/9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A71A5-9D96-4CF7-BDD3-9FC5B918B633}" type="slidenum">
              <a:rPr kumimoji="1" lang="ja-JP" altLang="en-US" smtClean="0"/>
              <a:t>‹#›</a:t>
            </a:fld>
            <a:endParaRPr kumimoji="1" lang="ja-JP" altLang="en-US"/>
          </a:p>
        </p:txBody>
      </p:sp>
    </p:spTree>
    <p:extLst>
      <p:ext uri="{BB962C8B-B14F-4D97-AF65-F5344CB8AC3E}">
        <p14:creationId xmlns:p14="http://schemas.microsoft.com/office/powerpoint/2010/main" val="35780309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タイトル">
    <p:spTree>
      <p:nvGrpSpPr>
        <p:cNvPr id="1" name=""/>
        <p:cNvGrpSpPr/>
        <p:nvPr/>
      </p:nvGrpSpPr>
      <p:grpSpPr>
        <a:xfrm>
          <a:off x="0" y="0"/>
          <a:ext cx="0" cy="0"/>
          <a:chOff x="0" y="0"/>
          <a:chExt cx="0" cy="0"/>
        </a:xfrm>
      </p:grpSpPr>
      <p:sp>
        <p:nvSpPr>
          <p:cNvPr id="9" name="フッター">
            <a:extLst>
              <a:ext uri="{FF2B5EF4-FFF2-40B4-BE49-F238E27FC236}">
                <a16:creationId xmlns:a16="http://schemas.microsoft.com/office/drawing/2014/main" id="{B8F35024-51B2-4B5B-B5A8-597E17731770}"/>
              </a:ext>
            </a:extLst>
          </p:cNvPr>
          <p:cNvSpPr>
            <a:spLocks noGrp="1"/>
          </p:cNvSpPr>
          <p:nvPr>
            <p:ph type="ftr" sz="quarter" idx="11"/>
          </p:nvPr>
        </p:nvSpPr>
        <p:spPr/>
        <p:txBody>
          <a:bodyPr/>
          <a:lstStyle>
            <a:lvl1pPr>
              <a:defRPr>
                <a:latin typeface="Meiryo UI" panose="020B0604030504040204" pitchFamily="34" charset="-128"/>
                <a:ea typeface="Meiryo UI" panose="020B0604030504040204" pitchFamily="34" charset="-128"/>
              </a:defRPr>
            </a:lvl1pPr>
          </a:lstStyle>
          <a:p>
            <a:endParaRPr lang="ja-JP" altLang="en-US"/>
          </a:p>
        </p:txBody>
      </p:sp>
      <p:sp>
        <p:nvSpPr>
          <p:cNvPr id="19" name="コピーライト">
            <a:extLst>
              <a:ext uri="{FF2B5EF4-FFF2-40B4-BE49-F238E27FC236}">
                <a16:creationId xmlns:a16="http://schemas.microsoft.com/office/drawing/2014/main" id="{4C705E68-4F54-4170-8045-98BAF73B1F2B}"/>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dirty="0">
                <a:solidFill>
                  <a:srgbClr val="666666"/>
                </a:solidFill>
                <a:latin typeface="Meiryo UI" panose="020B0604030504040204" pitchFamily="34" charset="-128"/>
                <a:ea typeface="Meiryo UI" panose="020B0604030504040204" pitchFamily="34" charset="-128"/>
              </a:rPr>
              <a:t>©Mitsubishi</a:t>
            </a:r>
            <a:r>
              <a:rPr kumimoji="1" lang="ja-JP" altLang="en-US" sz="600">
                <a:solidFill>
                  <a:srgbClr val="666666"/>
                </a:solidFill>
                <a:latin typeface="Meiryo UI" panose="020B0604030504040204" pitchFamily="34" charset="-128"/>
                <a:ea typeface="Meiryo UI" panose="020B0604030504040204" pitchFamily="34" charset="-128"/>
              </a:rPr>
              <a:t> </a:t>
            </a:r>
            <a:r>
              <a:rPr kumimoji="1" lang="en-US" altLang="ja-JP" sz="600" dirty="0">
                <a:solidFill>
                  <a:srgbClr val="666666"/>
                </a:solidFill>
                <a:latin typeface="Meiryo UI" panose="020B0604030504040204" pitchFamily="34" charset="-128"/>
                <a:ea typeface="Meiryo UI" panose="020B0604030504040204" pitchFamily="34" charset="-128"/>
              </a:rPr>
              <a:t>Electric</a:t>
            </a:r>
            <a:r>
              <a:rPr kumimoji="1" lang="ja-JP" altLang="en-US" sz="600">
                <a:solidFill>
                  <a:srgbClr val="666666"/>
                </a:solidFill>
                <a:latin typeface="Meiryo UI" panose="020B0604030504040204" pitchFamily="34" charset="-128"/>
                <a:ea typeface="Meiryo UI" panose="020B0604030504040204" pitchFamily="34" charset="-128"/>
              </a:rPr>
              <a:t> </a:t>
            </a:r>
            <a:r>
              <a:rPr kumimoji="1" lang="en-US" altLang="ja-JP" sz="600" dirty="0">
                <a:solidFill>
                  <a:srgbClr val="666666"/>
                </a:solidFill>
                <a:latin typeface="Meiryo UI" panose="020B0604030504040204" pitchFamily="34" charset="-128"/>
                <a:ea typeface="Meiryo UI" panose="020B0604030504040204" pitchFamily="34" charset="-128"/>
              </a:rPr>
              <a:t>Corporation</a:t>
            </a:r>
            <a:endParaRPr kumimoji="1" lang="ja-JP" altLang="en-US" sz="600">
              <a:solidFill>
                <a:srgbClr val="666666"/>
              </a:solidFill>
              <a:latin typeface="Meiryo UI" panose="020B0604030504040204" pitchFamily="34" charset="-128"/>
              <a:ea typeface="Meiryo UI" panose="020B0604030504040204" pitchFamily="34" charset="-128"/>
            </a:endParaRPr>
          </a:p>
        </p:txBody>
      </p:sp>
      <p:sp>
        <p:nvSpPr>
          <p:cNvPr id="157" name="日付">
            <a:extLst>
              <a:ext uri="{FF2B5EF4-FFF2-40B4-BE49-F238E27FC236}">
                <a16:creationId xmlns:a16="http://schemas.microsoft.com/office/drawing/2014/main" id="{E7051F89-0E23-47FE-B01D-294466598D5F}"/>
              </a:ext>
            </a:extLst>
          </p:cNvPr>
          <p:cNvSpPr>
            <a:spLocks noGrp="1"/>
          </p:cNvSpPr>
          <p:nvPr>
            <p:ph type="dt" sz="half" idx="10"/>
          </p:nvPr>
        </p:nvSpPr>
        <p:spPr>
          <a:xfrm>
            <a:off x="941228" y="4536000"/>
            <a:ext cx="7266056" cy="741599"/>
          </a:xfrm>
          <a:custGeom>
            <a:avLst/>
            <a:gdLst>
              <a:gd name="connsiteX0" fmla="*/ 0 w 7266056"/>
              <a:gd name="connsiteY0" fmla="*/ 0 h 741599"/>
              <a:gd name="connsiteX1" fmla="*/ 7266056 w 7266056"/>
              <a:gd name="connsiteY1" fmla="*/ 0 h 741599"/>
              <a:gd name="connsiteX2" fmla="*/ 7266056 w 7266056"/>
              <a:gd name="connsiteY2" fmla="*/ 58148 h 741599"/>
              <a:gd name="connsiteX3" fmla="*/ 7264085 w 7266056"/>
              <a:gd name="connsiteY3" fmla="*/ 58148 h 741599"/>
              <a:gd name="connsiteX4" fmla="*/ 7264085 w 7266056"/>
              <a:gd name="connsiteY4" fmla="*/ 741599 h 741599"/>
              <a:gd name="connsiteX5" fmla="*/ 0 w 7266056"/>
              <a:gd name="connsiteY5" fmla="*/ 741599 h 74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66056" h="741599">
                <a:moveTo>
                  <a:pt x="0" y="0"/>
                </a:moveTo>
                <a:lnTo>
                  <a:pt x="7266056" y="0"/>
                </a:lnTo>
                <a:lnTo>
                  <a:pt x="7266056" y="58148"/>
                </a:lnTo>
                <a:lnTo>
                  <a:pt x="7264085" y="58148"/>
                </a:lnTo>
                <a:lnTo>
                  <a:pt x="7264085" y="741599"/>
                </a:lnTo>
                <a:lnTo>
                  <a:pt x="0" y="741599"/>
                </a:lnTo>
                <a:close/>
              </a:path>
            </a:pathLst>
          </a:custGeom>
          <a:noFill/>
        </p:spPr>
        <p:txBody>
          <a:bodyPr wrap="square" bIns="435600" anchor="b" anchorCtr="1">
            <a:noAutofit/>
          </a:bodyPr>
          <a:lstStyle>
            <a:lvl1pPr algn="ctr">
              <a:defRPr sz="900" b="1" spc="250" baseline="0">
                <a:solidFill>
                  <a:schemeClr val="tx1"/>
                </a:solidFill>
                <a:latin typeface="Meiryo UI" panose="020B0604030504040204" pitchFamily="34" charset="-128"/>
                <a:ea typeface="Meiryo UI" panose="020B0604030504040204" pitchFamily="34" charset="-128"/>
              </a:defRPr>
            </a:lvl1pPr>
          </a:lstStyle>
          <a:p>
            <a:endParaRPr lang="ja-JP" altLang="en-US"/>
          </a:p>
        </p:txBody>
      </p:sp>
      <p:sp>
        <p:nvSpPr>
          <p:cNvPr id="156" name="サブタイトル">
            <a:extLst>
              <a:ext uri="{FF2B5EF4-FFF2-40B4-BE49-F238E27FC236}">
                <a16:creationId xmlns:a16="http://schemas.microsoft.com/office/drawing/2014/main" id="{4372BEC0-FF97-41F0-947F-09B1777D7E54}"/>
              </a:ext>
            </a:extLst>
          </p:cNvPr>
          <p:cNvSpPr>
            <a:spLocks noGrp="1"/>
          </p:cNvSpPr>
          <p:nvPr>
            <p:ph type="subTitle" idx="1"/>
          </p:nvPr>
        </p:nvSpPr>
        <p:spPr>
          <a:xfrm>
            <a:off x="941228" y="3517352"/>
            <a:ext cx="7266057" cy="1018648"/>
          </a:xfrm>
          <a:custGeom>
            <a:avLst/>
            <a:gdLst>
              <a:gd name="connsiteX0" fmla="*/ 0 w 7266057"/>
              <a:gd name="connsiteY0" fmla="*/ 0 h 1018648"/>
              <a:gd name="connsiteX1" fmla="*/ 451972 w 7266057"/>
              <a:gd name="connsiteY1" fmla="*/ 0 h 1018648"/>
              <a:gd name="connsiteX2" fmla="*/ 451972 w 7266057"/>
              <a:gd name="connsiteY2" fmla="*/ 5130 h 1018648"/>
              <a:gd name="connsiteX3" fmla="*/ 6805972 w 7266057"/>
              <a:gd name="connsiteY3" fmla="*/ 5130 h 1018648"/>
              <a:gd name="connsiteX4" fmla="*/ 6805972 w 7266057"/>
              <a:gd name="connsiteY4" fmla="*/ 0 h 1018648"/>
              <a:gd name="connsiteX5" fmla="*/ 7264086 w 7266057"/>
              <a:gd name="connsiteY5" fmla="*/ 0 h 1018648"/>
              <a:gd name="connsiteX6" fmla="*/ 7264086 w 7266057"/>
              <a:gd name="connsiteY6" fmla="*/ 907968 h 1018648"/>
              <a:gd name="connsiteX7" fmla="*/ 7266057 w 7266057"/>
              <a:gd name="connsiteY7" fmla="*/ 907968 h 1018648"/>
              <a:gd name="connsiteX8" fmla="*/ 7266057 w 7266057"/>
              <a:gd name="connsiteY8" fmla="*/ 1018648 h 1018648"/>
              <a:gd name="connsiteX9" fmla="*/ 1972 w 7266057"/>
              <a:gd name="connsiteY9" fmla="*/ 1018648 h 1018648"/>
              <a:gd name="connsiteX10" fmla="*/ 1972 w 7266057"/>
              <a:gd name="connsiteY10" fmla="*/ 1011600 h 1018648"/>
              <a:gd name="connsiteX11" fmla="*/ 0 w 7266057"/>
              <a:gd name="connsiteY11" fmla="*/ 1011600 h 1018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66057" h="1018648">
                <a:moveTo>
                  <a:pt x="0" y="0"/>
                </a:moveTo>
                <a:lnTo>
                  <a:pt x="451972" y="0"/>
                </a:lnTo>
                <a:lnTo>
                  <a:pt x="451972" y="5130"/>
                </a:lnTo>
                <a:lnTo>
                  <a:pt x="6805972" y="5130"/>
                </a:lnTo>
                <a:lnTo>
                  <a:pt x="6805972" y="0"/>
                </a:lnTo>
                <a:lnTo>
                  <a:pt x="7264086" y="0"/>
                </a:lnTo>
                <a:lnTo>
                  <a:pt x="7264086" y="907968"/>
                </a:lnTo>
                <a:lnTo>
                  <a:pt x="7266057" y="907968"/>
                </a:lnTo>
                <a:lnTo>
                  <a:pt x="7266057" y="1018648"/>
                </a:lnTo>
                <a:lnTo>
                  <a:pt x="1972" y="1018648"/>
                </a:lnTo>
                <a:lnTo>
                  <a:pt x="1972" y="1011600"/>
                </a:lnTo>
                <a:lnTo>
                  <a:pt x="0" y="1011600"/>
                </a:lnTo>
                <a:close/>
              </a:path>
            </a:pathLst>
          </a:custGeom>
          <a:noFill/>
        </p:spPr>
        <p:txBody>
          <a:bodyPr wrap="square" lIns="0" tIns="187200" rIns="0" bIns="0">
            <a:noAutofit/>
          </a:bodyPr>
          <a:lstStyle>
            <a:lvl1pPr marL="0" indent="0" algn="ctr">
              <a:buNone/>
              <a:defRPr sz="1050" b="1" spc="250" baseline="0">
                <a:solidFill>
                  <a:schemeClr val="tx1"/>
                </a:solidFill>
                <a:latin typeface="Meiryo UI" panose="020B0604030504040204" pitchFamily="34" charset="-128"/>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35" name="タイトル下線">
            <a:extLst>
              <a:ext uri="{FF2B5EF4-FFF2-40B4-BE49-F238E27FC236}">
                <a16:creationId xmlns:a16="http://schemas.microsoft.com/office/drawing/2014/main" id="{8115DAA5-B422-4709-AB92-2F3D08BA02CD}"/>
              </a:ext>
            </a:extLst>
          </p:cNvPr>
          <p:cNvSpPr/>
          <p:nvPr userDrawn="1"/>
        </p:nvSpPr>
        <p:spPr>
          <a:xfrm>
            <a:off x="1393216" y="3507237"/>
            <a:ext cx="6355028" cy="18000"/>
          </a:xfrm>
          <a:prstGeom prst="rect">
            <a:avLst/>
          </a:prstGeom>
          <a:solidFill>
            <a:srgbClr val="E6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 name="タイトル"/>
          <p:cNvSpPr>
            <a:spLocks noGrp="1"/>
          </p:cNvSpPr>
          <p:nvPr userDrawn="1">
            <p:ph type="ctrTitle"/>
          </p:nvPr>
        </p:nvSpPr>
        <p:spPr>
          <a:xfrm>
            <a:off x="941229" y="1754981"/>
            <a:ext cx="7264086" cy="1762371"/>
          </a:xfrm>
        </p:spPr>
        <p:txBody>
          <a:bodyPr lIns="0" rIns="0" bIns="180000" anchor="b"/>
          <a:lstStyle>
            <a:lvl1pPr algn="ctr">
              <a:defRPr sz="2800" b="1" spc="600">
                <a:solidFill>
                  <a:schemeClr val="tx1"/>
                </a:solidFill>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grpSp>
        <p:nvGrpSpPr>
          <p:cNvPr id="200" name="MEロゴ">
            <a:extLst>
              <a:ext uri="{FF2B5EF4-FFF2-40B4-BE49-F238E27FC236}">
                <a16:creationId xmlns:a16="http://schemas.microsoft.com/office/drawing/2014/main" id="{7F9DA26F-0A86-438C-9C0E-819A1900FC3A}"/>
              </a:ext>
            </a:extLst>
          </p:cNvPr>
          <p:cNvGrpSpPr/>
          <p:nvPr userDrawn="1"/>
        </p:nvGrpSpPr>
        <p:grpSpPr>
          <a:xfrm>
            <a:off x="7934730" y="127323"/>
            <a:ext cx="1033210" cy="431118"/>
            <a:chOff x="6732027" y="127323"/>
            <a:chExt cx="1033210" cy="431118"/>
          </a:xfrm>
        </p:grpSpPr>
        <p:grpSp>
          <p:nvGrpSpPr>
            <p:cNvPr id="201" name="グループ化 200">
              <a:extLst>
                <a:ext uri="{FF2B5EF4-FFF2-40B4-BE49-F238E27FC236}">
                  <a16:creationId xmlns:a16="http://schemas.microsoft.com/office/drawing/2014/main" id="{5265F61B-312E-4CF3-9E5D-3ECBF6DED048}"/>
                </a:ext>
              </a:extLst>
            </p:cNvPr>
            <p:cNvGrpSpPr/>
            <p:nvPr userDrawn="1"/>
          </p:nvGrpSpPr>
          <p:grpSpPr>
            <a:xfrm>
              <a:off x="6732779" y="465257"/>
              <a:ext cx="1032458" cy="93184"/>
              <a:chOff x="6732779" y="465257"/>
              <a:chExt cx="1032458" cy="93184"/>
            </a:xfrm>
          </p:grpSpPr>
          <p:sp>
            <p:nvSpPr>
              <p:cNvPr id="225" name="フリーフォーム: 図形 224">
                <a:extLst>
                  <a:ext uri="{FF2B5EF4-FFF2-40B4-BE49-F238E27FC236}">
                    <a16:creationId xmlns:a16="http://schemas.microsoft.com/office/drawing/2014/main" id="{190C6369-F118-4DFE-BCEA-3CC09A93EF60}"/>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26" name="フリーフォーム: 図形 225">
                <a:extLst>
                  <a:ext uri="{FF2B5EF4-FFF2-40B4-BE49-F238E27FC236}">
                    <a16:creationId xmlns:a16="http://schemas.microsoft.com/office/drawing/2014/main" id="{7A56A23B-31FB-4804-AE05-A1AD16534C32}"/>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27" name="フリーフォーム: 図形 226">
                <a:extLst>
                  <a:ext uri="{FF2B5EF4-FFF2-40B4-BE49-F238E27FC236}">
                    <a16:creationId xmlns:a16="http://schemas.microsoft.com/office/drawing/2014/main" id="{E2787F4E-532D-4FFF-873E-56810DDBDD22}"/>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28" name="フリーフォーム: 図形 227">
                <a:extLst>
                  <a:ext uri="{FF2B5EF4-FFF2-40B4-BE49-F238E27FC236}">
                    <a16:creationId xmlns:a16="http://schemas.microsoft.com/office/drawing/2014/main" id="{D12C96AA-8B14-49D4-B201-2F9CADED7E21}"/>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29" name="フリーフォーム: 図形 228">
                <a:extLst>
                  <a:ext uri="{FF2B5EF4-FFF2-40B4-BE49-F238E27FC236}">
                    <a16:creationId xmlns:a16="http://schemas.microsoft.com/office/drawing/2014/main" id="{4E318BAE-50B8-4CF3-BD01-F8FB776FC53A}"/>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30" name="フリーフォーム: 図形 229">
                <a:extLst>
                  <a:ext uri="{FF2B5EF4-FFF2-40B4-BE49-F238E27FC236}">
                    <a16:creationId xmlns:a16="http://schemas.microsoft.com/office/drawing/2014/main" id="{47CCC6E8-B589-4AA5-A404-0FB8E1D09381}"/>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31" name="フリーフォーム: 図形 230">
                <a:extLst>
                  <a:ext uri="{FF2B5EF4-FFF2-40B4-BE49-F238E27FC236}">
                    <a16:creationId xmlns:a16="http://schemas.microsoft.com/office/drawing/2014/main" id="{298D17C0-AD45-4280-BDFC-7C14E45661E9}"/>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32" name="フリーフォーム: 図形 231">
                <a:extLst>
                  <a:ext uri="{FF2B5EF4-FFF2-40B4-BE49-F238E27FC236}">
                    <a16:creationId xmlns:a16="http://schemas.microsoft.com/office/drawing/2014/main" id="{E132496C-7017-42FF-82A6-25A1BC8FE8D9}"/>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33" name="フリーフォーム: 図形 232">
                <a:extLst>
                  <a:ext uri="{FF2B5EF4-FFF2-40B4-BE49-F238E27FC236}">
                    <a16:creationId xmlns:a16="http://schemas.microsoft.com/office/drawing/2014/main" id="{E7EFA4EA-D445-4EB9-84FA-29E443A040CF}"/>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34" name="フリーフォーム: 図形 233">
                <a:extLst>
                  <a:ext uri="{FF2B5EF4-FFF2-40B4-BE49-F238E27FC236}">
                    <a16:creationId xmlns:a16="http://schemas.microsoft.com/office/drawing/2014/main" id="{D03766D0-B42F-4F7F-9A16-10F591152EA1}"/>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35" name="フリーフォーム: 図形 234">
                <a:extLst>
                  <a:ext uri="{FF2B5EF4-FFF2-40B4-BE49-F238E27FC236}">
                    <a16:creationId xmlns:a16="http://schemas.microsoft.com/office/drawing/2014/main" id="{D2B117C7-BEC3-4AC9-9BDB-EE2F59B36C05}"/>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36" name="フリーフォーム: 図形 235">
                <a:extLst>
                  <a:ext uri="{FF2B5EF4-FFF2-40B4-BE49-F238E27FC236}">
                    <a16:creationId xmlns:a16="http://schemas.microsoft.com/office/drawing/2014/main" id="{832D00C7-6DA4-4E31-8466-2A5E8F333FEB}"/>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37" name="フリーフォーム: 図形 236">
                <a:extLst>
                  <a:ext uri="{FF2B5EF4-FFF2-40B4-BE49-F238E27FC236}">
                    <a16:creationId xmlns:a16="http://schemas.microsoft.com/office/drawing/2014/main" id="{CAD5A169-7AA4-4B92-95A8-A5F8EEF6BC27}"/>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38" name="フリーフォーム: 図形 237">
                <a:extLst>
                  <a:ext uri="{FF2B5EF4-FFF2-40B4-BE49-F238E27FC236}">
                    <a16:creationId xmlns:a16="http://schemas.microsoft.com/office/drawing/2014/main" id="{FDF32508-832C-4414-B4E2-350F7E679DEC}"/>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39" name="フリーフォーム: 図形 238">
                <a:extLst>
                  <a:ext uri="{FF2B5EF4-FFF2-40B4-BE49-F238E27FC236}">
                    <a16:creationId xmlns:a16="http://schemas.microsoft.com/office/drawing/2014/main" id="{976B0434-3771-4778-A9E6-22FD6CB7AEE9}"/>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40" name="フリーフォーム: 図形 239">
                <a:extLst>
                  <a:ext uri="{FF2B5EF4-FFF2-40B4-BE49-F238E27FC236}">
                    <a16:creationId xmlns:a16="http://schemas.microsoft.com/office/drawing/2014/main" id="{706AA11F-C9CA-414E-A463-E85B13CE4AE7}"/>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41" name="フリーフォーム: 図形 240">
                <a:extLst>
                  <a:ext uri="{FF2B5EF4-FFF2-40B4-BE49-F238E27FC236}">
                    <a16:creationId xmlns:a16="http://schemas.microsoft.com/office/drawing/2014/main" id="{8BB5F19C-AA6D-43ED-9380-10EDF9658DAB}"/>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42" name="フリーフォーム: 図形 241">
                <a:extLst>
                  <a:ext uri="{FF2B5EF4-FFF2-40B4-BE49-F238E27FC236}">
                    <a16:creationId xmlns:a16="http://schemas.microsoft.com/office/drawing/2014/main" id="{715D01DB-044C-4E7F-9643-BA80BC9C69FE}"/>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43" name="フリーフォーム: 図形 242">
                <a:extLst>
                  <a:ext uri="{FF2B5EF4-FFF2-40B4-BE49-F238E27FC236}">
                    <a16:creationId xmlns:a16="http://schemas.microsoft.com/office/drawing/2014/main" id="{9A2D5CBF-AD0F-4795-9BB7-CC41D576E5BD}"/>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202" name="グループ化 201">
              <a:extLst>
                <a:ext uri="{FF2B5EF4-FFF2-40B4-BE49-F238E27FC236}">
                  <a16:creationId xmlns:a16="http://schemas.microsoft.com/office/drawing/2014/main" id="{2241AD6A-E46B-4A81-B514-EF8575C733EA}"/>
                </a:ext>
              </a:extLst>
            </p:cNvPr>
            <p:cNvGrpSpPr/>
            <p:nvPr userDrawn="1"/>
          </p:nvGrpSpPr>
          <p:grpSpPr>
            <a:xfrm>
              <a:off x="6732027" y="127323"/>
              <a:ext cx="345436" cy="299160"/>
              <a:chOff x="6732027" y="127323"/>
              <a:chExt cx="345436" cy="299160"/>
            </a:xfrm>
          </p:grpSpPr>
          <p:sp>
            <p:nvSpPr>
              <p:cNvPr id="222" name="フリーフォーム: 図形 221">
                <a:extLst>
                  <a:ext uri="{FF2B5EF4-FFF2-40B4-BE49-F238E27FC236}">
                    <a16:creationId xmlns:a16="http://schemas.microsoft.com/office/drawing/2014/main" id="{1D45CB05-6DF6-469F-8A1E-F60AF2DFCF0F}"/>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23" name="フリーフォーム: 図形 222">
                <a:extLst>
                  <a:ext uri="{FF2B5EF4-FFF2-40B4-BE49-F238E27FC236}">
                    <a16:creationId xmlns:a16="http://schemas.microsoft.com/office/drawing/2014/main" id="{18165C01-5ABE-4966-9198-77909970ACC5}"/>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24" name="フリーフォーム: 図形 223">
                <a:extLst>
                  <a:ext uri="{FF2B5EF4-FFF2-40B4-BE49-F238E27FC236}">
                    <a16:creationId xmlns:a16="http://schemas.microsoft.com/office/drawing/2014/main" id="{27DBF8BE-089A-44BD-A8D6-82EB4EB8FC3E}"/>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203" name="グループ化 202">
              <a:extLst>
                <a:ext uri="{FF2B5EF4-FFF2-40B4-BE49-F238E27FC236}">
                  <a16:creationId xmlns:a16="http://schemas.microsoft.com/office/drawing/2014/main" id="{A7B064FA-A8A0-4E6C-8E13-529485967110}"/>
                </a:ext>
              </a:extLst>
            </p:cNvPr>
            <p:cNvGrpSpPr/>
            <p:nvPr userDrawn="1"/>
          </p:nvGrpSpPr>
          <p:grpSpPr>
            <a:xfrm>
              <a:off x="7109609" y="214508"/>
              <a:ext cx="654477" cy="214037"/>
              <a:chOff x="7109609" y="214508"/>
              <a:chExt cx="654477" cy="214037"/>
            </a:xfrm>
          </p:grpSpPr>
          <p:sp>
            <p:nvSpPr>
              <p:cNvPr id="204" name="フリーフォーム: 図形 203">
                <a:extLst>
                  <a:ext uri="{FF2B5EF4-FFF2-40B4-BE49-F238E27FC236}">
                    <a16:creationId xmlns:a16="http://schemas.microsoft.com/office/drawing/2014/main" id="{15C87664-FB5F-4F73-B2D0-FEEE0E3B2EA1}"/>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05" name="フリーフォーム: 図形 204">
                <a:extLst>
                  <a:ext uri="{FF2B5EF4-FFF2-40B4-BE49-F238E27FC236}">
                    <a16:creationId xmlns:a16="http://schemas.microsoft.com/office/drawing/2014/main" id="{FE5BF46E-BB1E-42D5-AD8F-874872B37C6C}"/>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06" name="フリーフォーム: 図形 205">
                <a:extLst>
                  <a:ext uri="{FF2B5EF4-FFF2-40B4-BE49-F238E27FC236}">
                    <a16:creationId xmlns:a16="http://schemas.microsoft.com/office/drawing/2014/main" id="{2AA3663D-84B8-4AEC-8A68-B3194FB8F6AE}"/>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07" name="フリーフォーム: 図形 206">
                <a:extLst>
                  <a:ext uri="{FF2B5EF4-FFF2-40B4-BE49-F238E27FC236}">
                    <a16:creationId xmlns:a16="http://schemas.microsoft.com/office/drawing/2014/main" id="{B27DA8FE-64B2-4E42-B8D8-FA04937331A3}"/>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08" name="フリーフォーム: 図形 207">
                <a:extLst>
                  <a:ext uri="{FF2B5EF4-FFF2-40B4-BE49-F238E27FC236}">
                    <a16:creationId xmlns:a16="http://schemas.microsoft.com/office/drawing/2014/main" id="{ADACC7EE-C778-4AD4-9AF4-CE661C49869F}"/>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09" name="フリーフォーム: 図形 208">
                <a:extLst>
                  <a:ext uri="{FF2B5EF4-FFF2-40B4-BE49-F238E27FC236}">
                    <a16:creationId xmlns:a16="http://schemas.microsoft.com/office/drawing/2014/main" id="{9C70EA68-A3ED-4F65-AD8F-DEA216B36B56}"/>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10" name="フリーフォーム: 図形 209">
                <a:extLst>
                  <a:ext uri="{FF2B5EF4-FFF2-40B4-BE49-F238E27FC236}">
                    <a16:creationId xmlns:a16="http://schemas.microsoft.com/office/drawing/2014/main" id="{8C7A4E1C-86F7-46DF-B465-754D74C5D2CB}"/>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11" name="フリーフォーム: 図形 210">
                <a:extLst>
                  <a:ext uri="{FF2B5EF4-FFF2-40B4-BE49-F238E27FC236}">
                    <a16:creationId xmlns:a16="http://schemas.microsoft.com/office/drawing/2014/main" id="{9C3BE72A-EB9D-47D2-B69E-7C5F1533AD2A}"/>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12" name="フリーフォーム: 図形 211">
                <a:extLst>
                  <a:ext uri="{FF2B5EF4-FFF2-40B4-BE49-F238E27FC236}">
                    <a16:creationId xmlns:a16="http://schemas.microsoft.com/office/drawing/2014/main" id="{E53FC89C-E3DE-4338-949A-FB4ECB7425FD}"/>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13" name="フリーフォーム: 図形 212">
                <a:extLst>
                  <a:ext uri="{FF2B5EF4-FFF2-40B4-BE49-F238E27FC236}">
                    <a16:creationId xmlns:a16="http://schemas.microsoft.com/office/drawing/2014/main" id="{8E0BB005-6E7B-4608-95FC-40285028F685}"/>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14" name="フリーフォーム: 図形 213">
                <a:extLst>
                  <a:ext uri="{FF2B5EF4-FFF2-40B4-BE49-F238E27FC236}">
                    <a16:creationId xmlns:a16="http://schemas.microsoft.com/office/drawing/2014/main" id="{B9C02676-0C9C-4120-830B-27660C97CE20}"/>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15" name="フリーフォーム: 図形 214">
                <a:extLst>
                  <a:ext uri="{FF2B5EF4-FFF2-40B4-BE49-F238E27FC236}">
                    <a16:creationId xmlns:a16="http://schemas.microsoft.com/office/drawing/2014/main" id="{F001336A-6F97-4B8C-A340-938433F0EC10}"/>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16" name="フリーフォーム: 図形 215">
                <a:extLst>
                  <a:ext uri="{FF2B5EF4-FFF2-40B4-BE49-F238E27FC236}">
                    <a16:creationId xmlns:a16="http://schemas.microsoft.com/office/drawing/2014/main" id="{B0984A49-4EE5-487F-BE1B-6CF6E989D53B}"/>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17" name="フリーフォーム: 図形 216">
                <a:extLst>
                  <a:ext uri="{FF2B5EF4-FFF2-40B4-BE49-F238E27FC236}">
                    <a16:creationId xmlns:a16="http://schemas.microsoft.com/office/drawing/2014/main" id="{C76C88AB-98E8-4821-9C10-29FBCCAD3F94}"/>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18" name="フリーフォーム: 図形 217">
                <a:extLst>
                  <a:ext uri="{FF2B5EF4-FFF2-40B4-BE49-F238E27FC236}">
                    <a16:creationId xmlns:a16="http://schemas.microsoft.com/office/drawing/2014/main" id="{764DC503-0561-4E2C-BDD7-E35F0809872E}"/>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19" name="フリーフォーム: 図形 218">
                <a:extLst>
                  <a:ext uri="{FF2B5EF4-FFF2-40B4-BE49-F238E27FC236}">
                    <a16:creationId xmlns:a16="http://schemas.microsoft.com/office/drawing/2014/main" id="{962B9960-D3A2-4B0F-9A4D-E323D816884C}"/>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20" name="フリーフォーム: 図形 219">
                <a:extLst>
                  <a:ext uri="{FF2B5EF4-FFF2-40B4-BE49-F238E27FC236}">
                    <a16:creationId xmlns:a16="http://schemas.microsoft.com/office/drawing/2014/main" id="{FD4F3F22-0414-4D95-B868-9106D64B85EF}"/>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221" name="フリーフォーム: 図形 220">
                <a:extLst>
                  <a:ext uri="{FF2B5EF4-FFF2-40B4-BE49-F238E27FC236}">
                    <a16:creationId xmlns:a16="http://schemas.microsoft.com/office/drawing/2014/main" id="{1DD90EDE-D762-46D3-A84C-2E6116D598D9}"/>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sp>
        <p:nvSpPr>
          <p:cNvPr id="3" name="スライド番号プレースホルダー 2">
            <a:extLst>
              <a:ext uri="{FF2B5EF4-FFF2-40B4-BE49-F238E27FC236}">
                <a16:creationId xmlns:a16="http://schemas.microsoft.com/office/drawing/2014/main" id="{73844FD2-419B-4113-A757-D6CF7DC1B886}"/>
              </a:ext>
            </a:extLst>
          </p:cNvPr>
          <p:cNvSpPr>
            <a:spLocks noGrp="1"/>
          </p:cNvSpPr>
          <p:nvPr>
            <p:ph type="sldNum" sz="quarter" idx="12"/>
          </p:nvPr>
        </p:nvSpPr>
        <p:spPr/>
        <p:txBody>
          <a:bodyPr/>
          <a:lstStyle>
            <a:lvl1pPr>
              <a:defRPr>
                <a:latin typeface="Meiryo UI" panose="020B0604030504040204" pitchFamily="34" charset="-128"/>
                <a:ea typeface="Meiryo UI" panose="020B0604030504040204" pitchFamily="34" charset="-128"/>
              </a:defRPr>
            </a:lvl1pPr>
          </a:lstStyle>
          <a:p>
            <a:fld id="{8E309D18-5CEC-4165-B971-DC4DA761F26D}" type="slidenum">
              <a:rPr lang="ja-JP" altLang="en-US" smtClean="0"/>
              <a:pPr/>
              <a:t>‹#›</a:t>
            </a:fld>
            <a:endParaRPr lang="ja-JP" altLang="en-US"/>
          </a:p>
        </p:txBody>
      </p:sp>
      <p:grpSp>
        <p:nvGrpSpPr>
          <p:cNvPr id="74" name="ME日本語表記">
            <a:extLst>
              <a:ext uri="{FF2B5EF4-FFF2-40B4-BE49-F238E27FC236}">
                <a16:creationId xmlns:a16="http://schemas.microsoft.com/office/drawing/2014/main" id="{294395F6-C919-9244-9436-8F69804A3FE2}"/>
              </a:ext>
            </a:extLst>
          </p:cNvPr>
          <p:cNvGrpSpPr/>
          <p:nvPr userDrawn="1"/>
        </p:nvGrpSpPr>
        <p:grpSpPr>
          <a:xfrm>
            <a:off x="3487255" y="4909131"/>
            <a:ext cx="2171006" cy="270309"/>
            <a:chOff x="3946525" y="4966308"/>
            <a:chExt cx="1252497" cy="155947"/>
          </a:xfrm>
        </p:grpSpPr>
        <p:sp>
          <p:nvSpPr>
            <p:cNvPr id="75" name="フリーフォーム: 図形 134">
              <a:extLst>
                <a:ext uri="{FF2B5EF4-FFF2-40B4-BE49-F238E27FC236}">
                  <a16:creationId xmlns:a16="http://schemas.microsoft.com/office/drawing/2014/main" id="{CC65E2B1-7888-C145-9FB4-524081BF9E38}"/>
                </a:ext>
              </a:extLst>
            </p:cNvPr>
            <p:cNvSpPr/>
            <p:nvPr/>
          </p:nvSpPr>
          <p:spPr>
            <a:xfrm>
              <a:off x="3956068" y="4979526"/>
              <a:ext cx="127351" cy="15153"/>
            </a:xfrm>
            <a:custGeom>
              <a:avLst/>
              <a:gdLst>
                <a:gd name="connsiteX0" fmla="*/ 0 w 127351"/>
                <a:gd name="connsiteY0" fmla="*/ 0 h 15153"/>
                <a:gd name="connsiteX1" fmla="*/ 127352 w 127351"/>
                <a:gd name="connsiteY1" fmla="*/ 0 h 15153"/>
                <a:gd name="connsiteX2" fmla="*/ 127352 w 127351"/>
                <a:gd name="connsiteY2" fmla="*/ 15153 h 15153"/>
                <a:gd name="connsiteX3" fmla="*/ 0 w 127351"/>
                <a:gd name="connsiteY3" fmla="*/ 15153 h 15153"/>
              </a:gdLst>
              <a:ahLst/>
              <a:cxnLst>
                <a:cxn ang="0">
                  <a:pos x="connsiteX0" y="connsiteY0"/>
                </a:cxn>
                <a:cxn ang="0">
                  <a:pos x="connsiteX1" y="connsiteY1"/>
                </a:cxn>
                <a:cxn ang="0">
                  <a:pos x="connsiteX2" y="connsiteY2"/>
                </a:cxn>
                <a:cxn ang="0">
                  <a:pos x="connsiteX3" y="connsiteY3"/>
                </a:cxn>
              </a:cxnLst>
              <a:rect l="l" t="t" r="r" b="b"/>
              <a:pathLst>
                <a:path w="127351" h="15153">
                  <a:moveTo>
                    <a:pt x="0" y="0"/>
                  </a:moveTo>
                  <a:lnTo>
                    <a:pt x="127352" y="0"/>
                  </a:lnTo>
                  <a:lnTo>
                    <a:pt x="127352" y="15153"/>
                  </a:lnTo>
                  <a:lnTo>
                    <a:pt x="0" y="15153"/>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6" name="フリーフォーム: 図形 135">
              <a:extLst>
                <a:ext uri="{FF2B5EF4-FFF2-40B4-BE49-F238E27FC236}">
                  <a16:creationId xmlns:a16="http://schemas.microsoft.com/office/drawing/2014/main" id="{B3CE14C8-6B5E-2C45-AC2F-B375A2BFC82F}"/>
                </a:ext>
              </a:extLst>
            </p:cNvPr>
            <p:cNvSpPr/>
            <p:nvPr/>
          </p:nvSpPr>
          <p:spPr>
            <a:xfrm>
              <a:off x="3961291" y="5034529"/>
              <a:ext cx="116841" cy="15282"/>
            </a:xfrm>
            <a:custGeom>
              <a:avLst/>
              <a:gdLst>
                <a:gd name="connsiteX0" fmla="*/ 0 w 116841"/>
                <a:gd name="connsiteY0" fmla="*/ 0 h 15282"/>
                <a:gd name="connsiteX1" fmla="*/ 116841 w 116841"/>
                <a:gd name="connsiteY1" fmla="*/ 0 h 15282"/>
                <a:gd name="connsiteX2" fmla="*/ 116841 w 116841"/>
                <a:gd name="connsiteY2" fmla="*/ 15282 h 15282"/>
                <a:gd name="connsiteX3" fmla="*/ 0 w 116841"/>
                <a:gd name="connsiteY3" fmla="*/ 15282 h 15282"/>
              </a:gdLst>
              <a:ahLst/>
              <a:cxnLst>
                <a:cxn ang="0">
                  <a:pos x="connsiteX0" y="connsiteY0"/>
                </a:cxn>
                <a:cxn ang="0">
                  <a:pos x="connsiteX1" y="connsiteY1"/>
                </a:cxn>
                <a:cxn ang="0">
                  <a:pos x="connsiteX2" y="connsiteY2"/>
                </a:cxn>
                <a:cxn ang="0">
                  <a:pos x="connsiteX3" y="connsiteY3"/>
                </a:cxn>
              </a:cxnLst>
              <a:rect l="l" t="t" r="r" b="b"/>
              <a:pathLst>
                <a:path w="116841" h="15282">
                  <a:moveTo>
                    <a:pt x="0" y="0"/>
                  </a:moveTo>
                  <a:lnTo>
                    <a:pt x="116841" y="0"/>
                  </a:lnTo>
                  <a:lnTo>
                    <a:pt x="116841" y="15282"/>
                  </a:lnTo>
                  <a:lnTo>
                    <a:pt x="0" y="15282"/>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7" name="フリーフォーム: 図形 136">
              <a:extLst>
                <a:ext uri="{FF2B5EF4-FFF2-40B4-BE49-F238E27FC236}">
                  <a16:creationId xmlns:a16="http://schemas.microsoft.com/office/drawing/2014/main" id="{477FF8C4-1133-6343-B62C-E7F2798BDEA1}"/>
                </a:ext>
              </a:extLst>
            </p:cNvPr>
            <p:cNvSpPr/>
            <p:nvPr/>
          </p:nvSpPr>
          <p:spPr>
            <a:xfrm>
              <a:off x="3946525" y="5092627"/>
              <a:ext cx="146503" cy="15733"/>
            </a:xfrm>
            <a:custGeom>
              <a:avLst/>
              <a:gdLst>
                <a:gd name="connsiteX0" fmla="*/ 0 w 146503"/>
                <a:gd name="connsiteY0" fmla="*/ 0 h 15733"/>
                <a:gd name="connsiteX1" fmla="*/ 146503 w 146503"/>
                <a:gd name="connsiteY1" fmla="*/ 0 h 15733"/>
                <a:gd name="connsiteX2" fmla="*/ 146503 w 146503"/>
                <a:gd name="connsiteY2" fmla="*/ 15734 h 15733"/>
                <a:gd name="connsiteX3" fmla="*/ 0 w 146503"/>
                <a:gd name="connsiteY3" fmla="*/ 15734 h 15733"/>
              </a:gdLst>
              <a:ahLst/>
              <a:cxnLst>
                <a:cxn ang="0">
                  <a:pos x="connsiteX0" y="connsiteY0"/>
                </a:cxn>
                <a:cxn ang="0">
                  <a:pos x="connsiteX1" y="connsiteY1"/>
                </a:cxn>
                <a:cxn ang="0">
                  <a:pos x="connsiteX2" y="connsiteY2"/>
                </a:cxn>
                <a:cxn ang="0">
                  <a:pos x="connsiteX3" y="connsiteY3"/>
                </a:cxn>
              </a:cxnLst>
              <a:rect l="l" t="t" r="r" b="b"/>
              <a:pathLst>
                <a:path w="146503" h="15733">
                  <a:moveTo>
                    <a:pt x="0" y="0"/>
                  </a:moveTo>
                  <a:lnTo>
                    <a:pt x="146503" y="0"/>
                  </a:lnTo>
                  <a:lnTo>
                    <a:pt x="146503" y="15734"/>
                  </a:lnTo>
                  <a:lnTo>
                    <a:pt x="0" y="15734"/>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8" name="フリーフォーム: 図形 137">
              <a:extLst>
                <a:ext uri="{FF2B5EF4-FFF2-40B4-BE49-F238E27FC236}">
                  <a16:creationId xmlns:a16="http://schemas.microsoft.com/office/drawing/2014/main" id="{D777D9E9-9C93-6746-887F-DA2E6F354B59}"/>
                </a:ext>
              </a:extLst>
            </p:cNvPr>
            <p:cNvSpPr/>
            <p:nvPr/>
          </p:nvSpPr>
          <p:spPr>
            <a:xfrm>
              <a:off x="4740426" y="4966501"/>
              <a:ext cx="146954" cy="148128"/>
            </a:xfrm>
            <a:custGeom>
              <a:avLst/>
              <a:gdLst>
                <a:gd name="connsiteX0" fmla="*/ 128319 w 146954"/>
                <a:gd name="connsiteY0" fmla="*/ 121355 h 148128"/>
                <a:gd name="connsiteX1" fmla="*/ 117228 w 146954"/>
                <a:gd name="connsiteY1" fmla="*/ 120968 h 148128"/>
                <a:gd name="connsiteX2" fmla="*/ 106718 w 146954"/>
                <a:gd name="connsiteY2" fmla="*/ 86148 h 148128"/>
                <a:gd name="connsiteX3" fmla="*/ 101817 w 146954"/>
                <a:gd name="connsiteY3" fmla="*/ 41913 h 148128"/>
                <a:gd name="connsiteX4" fmla="*/ 141602 w 146954"/>
                <a:gd name="connsiteY4" fmla="*/ 41720 h 148128"/>
                <a:gd name="connsiteX5" fmla="*/ 141602 w 146954"/>
                <a:gd name="connsiteY5" fmla="*/ 26115 h 148128"/>
                <a:gd name="connsiteX6" fmla="*/ 125288 w 146954"/>
                <a:gd name="connsiteY6" fmla="*/ 26115 h 148128"/>
                <a:gd name="connsiteX7" fmla="*/ 136315 w 146954"/>
                <a:gd name="connsiteY7" fmla="*/ 18893 h 148128"/>
                <a:gd name="connsiteX8" fmla="*/ 119743 w 146954"/>
                <a:gd name="connsiteY8" fmla="*/ 0 h 148128"/>
                <a:gd name="connsiteX9" fmla="*/ 107491 w 146954"/>
                <a:gd name="connsiteY9" fmla="*/ 6384 h 148128"/>
                <a:gd name="connsiteX10" fmla="*/ 121742 w 146954"/>
                <a:gd name="connsiteY10" fmla="*/ 26051 h 148128"/>
                <a:gd name="connsiteX11" fmla="*/ 100914 w 146954"/>
                <a:gd name="connsiteY11" fmla="*/ 26115 h 148128"/>
                <a:gd name="connsiteX12" fmla="*/ 100334 w 146954"/>
                <a:gd name="connsiteY12" fmla="*/ 64 h 148128"/>
                <a:gd name="connsiteX13" fmla="*/ 84020 w 146954"/>
                <a:gd name="connsiteY13" fmla="*/ 64 h 148128"/>
                <a:gd name="connsiteX14" fmla="*/ 84665 w 146954"/>
                <a:gd name="connsiteY14" fmla="*/ 25986 h 148128"/>
                <a:gd name="connsiteX15" fmla="*/ 0 w 146954"/>
                <a:gd name="connsiteY15" fmla="*/ 25986 h 148128"/>
                <a:gd name="connsiteX16" fmla="*/ 0 w 146954"/>
                <a:gd name="connsiteY16" fmla="*/ 41720 h 148128"/>
                <a:gd name="connsiteX17" fmla="*/ 85825 w 146954"/>
                <a:gd name="connsiteY17" fmla="*/ 41720 h 148128"/>
                <a:gd name="connsiteX18" fmla="*/ 92596 w 146954"/>
                <a:gd name="connsiteY18" fmla="*/ 94788 h 148128"/>
                <a:gd name="connsiteX19" fmla="*/ 112650 w 146954"/>
                <a:gd name="connsiteY19" fmla="*/ 142892 h 148128"/>
                <a:gd name="connsiteX20" fmla="*/ 136057 w 146954"/>
                <a:gd name="connsiteY20" fmla="*/ 141215 h 148128"/>
                <a:gd name="connsiteX21" fmla="*/ 146954 w 146954"/>
                <a:gd name="connsiteY21" fmla="*/ 115100 h 148128"/>
                <a:gd name="connsiteX22" fmla="*/ 135025 w 146954"/>
                <a:gd name="connsiteY22" fmla="*/ 99173 h 148128"/>
                <a:gd name="connsiteX23" fmla="*/ 128319 w 146954"/>
                <a:gd name="connsiteY23" fmla="*/ 121355 h 14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6954" h="148128">
                  <a:moveTo>
                    <a:pt x="128319" y="121355"/>
                  </a:moveTo>
                  <a:cubicBezTo>
                    <a:pt x="128319" y="121355"/>
                    <a:pt x="123805" y="135025"/>
                    <a:pt x="117228" y="120968"/>
                  </a:cubicBezTo>
                  <a:cubicBezTo>
                    <a:pt x="117228" y="120968"/>
                    <a:pt x="110200" y="107104"/>
                    <a:pt x="106718" y="86148"/>
                  </a:cubicBezTo>
                  <a:cubicBezTo>
                    <a:pt x="106718" y="86148"/>
                    <a:pt x="103042" y="60871"/>
                    <a:pt x="101817" y="41913"/>
                  </a:cubicBezTo>
                  <a:lnTo>
                    <a:pt x="141602" y="41720"/>
                  </a:lnTo>
                  <a:lnTo>
                    <a:pt x="141602" y="26115"/>
                  </a:lnTo>
                  <a:lnTo>
                    <a:pt x="125288" y="26115"/>
                  </a:lnTo>
                  <a:lnTo>
                    <a:pt x="136315" y="18893"/>
                  </a:lnTo>
                  <a:cubicBezTo>
                    <a:pt x="133736" y="14508"/>
                    <a:pt x="122903" y="1805"/>
                    <a:pt x="119743" y="0"/>
                  </a:cubicBezTo>
                  <a:lnTo>
                    <a:pt x="107491" y="6384"/>
                  </a:lnTo>
                  <a:cubicBezTo>
                    <a:pt x="107491" y="6384"/>
                    <a:pt x="121419" y="21924"/>
                    <a:pt x="121742" y="26051"/>
                  </a:cubicBezTo>
                  <a:lnTo>
                    <a:pt x="100914" y="26115"/>
                  </a:lnTo>
                  <a:cubicBezTo>
                    <a:pt x="100721" y="18958"/>
                    <a:pt x="99947" y="7157"/>
                    <a:pt x="100334" y="64"/>
                  </a:cubicBezTo>
                  <a:lnTo>
                    <a:pt x="84020" y="64"/>
                  </a:lnTo>
                  <a:cubicBezTo>
                    <a:pt x="84020" y="64"/>
                    <a:pt x="84149" y="13283"/>
                    <a:pt x="84665" y="25986"/>
                  </a:cubicBezTo>
                  <a:lnTo>
                    <a:pt x="0" y="25986"/>
                  </a:lnTo>
                  <a:lnTo>
                    <a:pt x="0" y="41720"/>
                  </a:lnTo>
                  <a:lnTo>
                    <a:pt x="85825" y="41720"/>
                  </a:lnTo>
                  <a:cubicBezTo>
                    <a:pt x="86986" y="58291"/>
                    <a:pt x="89630" y="86083"/>
                    <a:pt x="92596" y="94788"/>
                  </a:cubicBezTo>
                  <a:cubicBezTo>
                    <a:pt x="92596" y="94788"/>
                    <a:pt x="98013" y="128835"/>
                    <a:pt x="112650" y="142892"/>
                  </a:cubicBezTo>
                  <a:cubicBezTo>
                    <a:pt x="112650" y="142892"/>
                    <a:pt x="124321" y="155723"/>
                    <a:pt x="136057" y="141215"/>
                  </a:cubicBezTo>
                  <a:cubicBezTo>
                    <a:pt x="136057" y="141215"/>
                    <a:pt x="141860" y="133348"/>
                    <a:pt x="146954" y="115100"/>
                  </a:cubicBezTo>
                  <a:lnTo>
                    <a:pt x="135025" y="99173"/>
                  </a:lnTo>
                  <a:cubicBezTo>
                    <a:pt x="135154" y="99108"/>
                    <a:pt x="132317" y="111747"/>
                    <a:pt x="128319" y="121355"/>
                  </a:cubicBezTo>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9" name="フリーフォーム: 図形 138">
              <a:extLst>
                <a:ext uri="{FF2B5EF4-FFF2-40B4-BE49-F238E27FC236}">
                  <a16:creationId xmlns:a16="http://schemas.microsoft.com/office/drawing/2014/main" id="{BAD2BF71-1259-AC48-9B50-629B2BA5EFC2}"/>
                </a:ext>
              </a:extLst>
            </p:cNvPr>
            <p:cNvSpPr/>
            <p:nvPr/>
          </p:nvSpPr>
          <p:spPr>
            <a:xfrm>
              <a:off x="4740555" y="5029693"/>
              <a:ext cx="81892" cy="79634"/>
            </a:xfrm>
            <a:custGeom>
              <a:avLst/>
              <a:gdLst>
                <a:gd name="connsiteX0" fmla="*/ 49974 w 81892"/>
                <a:gd name="connsiteY0" fmla="*/ 15411 h 79634"/>
                <a:gd name="connsiteX1" fmla="*/ 77185 w 81892"/>
                <a:gd name="connsiteY1" fmla="*/ 15411 h 79634"/>
                <a:gd name="connsiteX2" fmla="*/ 77185 w 81892"/>
                <a:gd name="connsiteY2" fmla="*/ 0 h 79634"/>
                <a:gd name="connsiteX3" fmla="*/ 5932 w 81892"/>
                <a:gd name="connsiteY3" fmla="*/ 0 h 79634"/>
                <a:gd name="connsiteX4" fmla="*/ 5932 w 81892"/>
                <a:gd name="connsiteY4" fmla="*/ 15411 h 79634"/>
                <a:gd name="connsiteX5" fmla="*/ 34433 w 81892"/>
                <a:gd name="connsiteY5" fmla="*/ 15411 h 79634"/>
                <a:gd name="connsiteX6" fmla="*/ 34433 w 81892"/>
                <a:gd name="connsiteY6" fmla="*/ 58549 h 79634"/>
                <a:gd name="connsiteX7" fmla="*/ 0 w 81892"/>
                <a:gd name="connsiteY7" fmla="*/ 62999 h 79634"/>
                <a:gd name="connsiteX8" fmla="*/ 1805 w 81892"/>
                <a:gd name="connsiteY8" fmla="*/ 79635 h 79634"/>
                <a:gd name="connsiteX9" fmla="*/ 81892 w 81892"/>
                <a:gd name="connsiteY9" fmla="*/ 63708 h 79634"/>
                <a:gd name="connsiteX10" fmla="*/ 81892 w 81892"/>
                <a:gd name="connsiteY10" fmla="*/ 47974 h 79634"/>
                <a:gd name="connsiteX11" fmla="*/ 49974 w 81892"/>
                <a:gd name="connsiteY11" fmla="*/ 55583 h 79634"/>
                <a:gd name="connsiteX12" fmla="*/ 49974 w 81892"/>
                <a:gd name="connsiteY12" fmla="*/ 15411 h 7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1892" h="79634">
                  <a:moveTo>
                    <a:pt x="49974" y="15411"/>
                  </a:moveTo>
                  <a:lnTo>
                    <a:pt x="77185" y="15411"/>
                  </a:lnTo>
                  <a:lnTo>
                    <a:pt x="77185" y="0"/>
                  </a:lnTo>
                  <a:lnTo>
                    <a:pt x="5932" y="0"/>
                  </a:lnTo>
                  <a:lnTo>
                    <a:pt x="5932" y="15411"/>
                  </a:lnTo>
                  <a:lnTo>
                    <a:pt x="34433" y="15411"/>
                  </a:lnTo>
                  <a:lnTo>
                    <a:pt x="34433" y="58549"/>
                  </a:lnTo>
                  <a:cubicBezTo>
                    <a:pt x="19860" y="61129"/>
                    <a:pt x="9608" y="62096"/>
                    <a:pt x="0" y="62999"/>
                  </a:cubicBezTo>
                  <a:lnTo>
                    <a:pt x="1805" y="79635"/>
                  </a:lnTo>
                  <a:cubicBezTo>
                    <a:pt x="1805" y="79635"/>
                    <a:pt x="59388" y="70608"/>
                    <a:pt x="81892" y="63708"/>
                  </a:cubicBezTo>
                  <a:lnTo>
                    <a:pt x="81892" y="47974"/>
                  </a:lnTo>
                  <a:cubicBezTo>
                    <a:pt x="81892" y="47974"/>
                    <a:pt x="68673" y="51972"/>
                    <a:pt x="49974" y="55583"/>
                  </a:cubicBezTo>
                  <a:lnTo>
                    <a:pt x="49974" y="15411"/>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0" name="フリーフォーム: 図形 139">
              <a:extLst>
                <a:ext uri="{FF2B5EF4-FFF2-40B4-BE49-F238E27FC236}">
                  <a16:creationId xmlns:a16="http://schemas.microsoft.com/office/drawing/2014/main" id="{5437760A-F30B-1A48-A780-449A0150C931}"/>
                </a:ext>
              </a:extLst>
            </p:cNvPr>
            <p:cNvSpPr/>
            <p:nvPr/>
          </p:nvSpPr>
          <p:spPr>
            <a:xfrm>
              <a:off x="4895119" y="4966630"/>
              <a:ext cx="149598" cy="58162"/>
            </a:xfrm>
            <a:custGeom>
              <a:avLst/>
              <a:gdLst>
                <a:gd name="connsiteX0" fmla="*/ 38238 w 149598"/>
                <a:gd name="connsiteY0" fmla="*/ 43203 h 58162"/>
                <a:gd name="connsiteX1" fmla="*/ 75250 w 149598"/>
                <a:gd name="connsiteY1" fmla="*/ 14831 h 58162"/>
                <a:gd name="connsiteX2" fmla="*/ 112650 w 149598"/>
                <a:gd name="connsiteY2" fmla="*/ 43203 h 58162"/>
                <a:gd name="connsiteX3" fmla="*/ 38238 w 149598"/>
                <a:gd name="connsiteY3" fmla="*/ 43203 h 58162"/>
                <a:gd name="connsiteX4" fmla="*/ 82279 w 149598"/>
                <a:gd name="connsiteY4" fmla="*/ 0 h 58162"/>
                <a:gd name="connsiteX5" fmla="*/ 66803 w 149598"/>
                <a:gd name="connsiteY5" fmla="*/ 0 h 58162"/>
                <a:gd name="connsiteX6" fmla="*/ 0 w 149598"/>
                <a:gd name="connsiteY6" fmla="*/ 42816 h 58162"/>
                <a:gd name="connsiteX7" fmla="*/ 7544 w 149598"/>
                <a:gd name="connsiteY7" fmla="*/ 58163 h 58162"/>
                <a:gd name="connsiteX8" fmla="*/ 31725 w 149598"/>
                <a:gd name="connsiteY8" fmla="*/ 47136 h 58162"/>
                <a:gd name="connsiteX9" fmla="*/ 31725 w 149598"/>
                <a:gd name="connsiteY9" fmla="*/ 57002 h 58162"/>
                <a:gd name="connsiteX10" fmla="*/ 117744 w 149598"/>
                <a:gd name="connsiteY10" fmla="*/ 57002 h 58162"/>
                <a:gd name="connsiteX11" fmla="*/ 117744 w 149598"/>
                <a:gd name="connsiteY11" fmla="*/ 45524 h 58162"/>
                <a:gd name="connsiteX12" fmla="*/ 142763 w 149598"/>
                <a:gd name="connsiteY12" fmla="*/ 55132 h 58162"/>
                <a:gd name="connsiteX13" fmla="*/ 149598 w 149598"/>
                <a:gd name="connsiteY13" fmla="*/ 40946 h 58162"/>
                <a:gd name="connsiteX14" fmla="*/ 82279 w 149598"/>
                <a:gd name="connsiteY14" fmla="*/ 0 h 58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598" h="58162">
                  <a:moveTo>
                    <a:pt x="38238" y="43203"/>
                  </a:moveTo>
                  <a:cubicBezTo>
                    <a:pt x="56164" y="33659"/>
                    <a:pt x="75250" y="14831"/>
                    <a:pt x="75250" y="14831"/>
                  </a:cubicBezTo>
                  <a:cubicBezTo>
                    <a:pt x="87760" y="29275"/>
                    <a:pt x="112650" y="43203"/>
                    <a:pt x="112650" y="43203"/>
                  </a:cubicBezTo>
                  <a:lnTo>
                    <a:pt x="38238" y="43203"/>
                  </a:lnTo>
                  <a:close/>
                  <a:moveTo>
                    <a:pt x="82279" y="0"/>
                  </a:moveTo>
                  <a:lnTo>
                    <a:pt x="66803" y="0"/>
                  </a:lnTo>
                  <a:cubicBezTo>
                    <a:pt x="66803" y="0"/>
                    <a:pt x="47265" y="28372"/>
                    <a:pt x="0" y="42816"/>
                  </a:cubicBezTo>
                  <a:cubicBezTo>
                    <a:pt x="0" y="42816"/>
                    <a:pt x="6126" y="57195"/>
                    <a:pt x="7544" y="58163"/>
                  </a:cubicBezTo>
                  <a:cubicBezTo>
                    <a:pt x="7544" y="58163"/>
                    <a:pt x="23471" y="51585"/>
                    <a:pt x="31725" y="47136"/>
                  </a:cubicBezTo>
                  <a:lnTo>
                    <a:pt x="31725" y="57002"/>
                  </a:lnTo>
                  <a:lnTo>
                    <a:pt x="117744" y="57002"/>
                  </a:lnTo>
                  <a:lnTo>
                    <a:pt x="117744" y="45524"/>
                  </a:lnTo>
                  <a:cubicBezTo>
                    <a:pt x="117744" y="45524"/>
                    <a:pt x="125611" y="49586"/>
                    <a:pt x="142763" y="55132"/>
                  </a:cubicBezTo>
                  <a:lnTo>
                    <a:pt x="149598" y="40946"/>
                  </a:lnTo>
                  <a:cubicBezTo>
                    <a:pt x="149534" y="41010"/>
                    <a:pt x="108846" y="31145"/>
                    <a:pt x="82279" y="0"/>
                  </a:cubicBezTo>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1" name="フリーフォーム: 図形 140">
              <a:extLst>
                <a:ext uri="{FF2B5EF4-FFF2-40B4-BE49-F238E27FC236}">
                  <a16:creationId xmlns:a16="http://schemas.microsoft.com/office/drawing/2014/main" id="{AD404E7A-FB47-4A4B-86DC-28B8593A4C8F}"/>
                </a:ext>
              </a:extLst>
            </p:cNvPr>
            <p:cNvSpPr/>
            <p:nvPr/>
          </p:nvSpPr>
          <p:spPr>
            <a:xfrm>
              <a:off x="4901696" y="5039559"/>
              <a:ext cx="137217" cy="72541"/>
            </a:xfrm>
            <a:custGeom>
              <a:avLst/>
              <a:gdLst>
                <a:gd name="connsiteX0" fmla="*/ 95240 w 137217"/>
                <a:gd name="connsiteY0" fmla="*/ 20634 h 72541"/>
                <a:gd name="connsiteX1" fmla="*/ 83246 w 137217"/>
                <a:gd name="connsiteY1" fmla="*/ 29081 h 72541"/>
                <a:gd name="connsiteX2" fmla="*/ 101366 w 137217"/>
                <a:gd name="connsiteY2" fmla="*/ 46943 h 72541"/>
                <a:gd name="connsiteX3" fmla="*/ 43267 w 137217"/>
                <a:gd name="connsiteY3" fmla="*/ 52101 h 72541"/>
                <a:gd name="connsiteX4" fmla="*/ 62870 w 137217"/>
                <a:gd name="connsiteY4" fmla="*/ 14702 h 72541"/>
                <a:gd name="connsiteX5" fmla="*/ 136508 w 137217"/>
                <a:gd name="connsiteY5" fmla="*/ 14702 h 72541"/>
                <a:gd name="connsiteX6" fmla="*/ 136508 w 137217"/>
                <a:gd name="connsiteY6" fmla="*/ 0 h 72541"/>
                <a:gd name="connsiteX7" fmla="*/ 0 w 137217"/>
                <a:gd name="connsiteY7" fmla="*/ 0 h 72541"/>
                <a:gd name="connsiteX8" fmla="*/ 0 w 137217"/>
                <a:gd name="connsiteY8" fmla="*/ 14702 h 72541"/>
                <a:gd name="connsiteX9" fmla="*/ 44879 w 137217"/>
                <a:gd name="connsiteY9" fmla="*/ 14702 h 72541"/>
                <a:gd name="connsiteX10" fmla="*/ 24825 w 137217"/>
                <a:gd name="connsiteY10" fmla="*/ 52617 h 72541"/>
                <a:gd name="connsiteX11" fmla="*/ 3546 w 137217"/>
                <a:gd name="connsiteY11" fmla="*/ 53520 h 72541"/>
                <a:gd name="connsiteX12" fmla="*/ 6448 w 137217"/>
                <a:gd name="connsiteY12" fmla="*/ 69189 h 72541"/>
                <a:gd name="connsiteX13" fmla="*/ 112779 w 137217"/>
                <a:gd name="connsiteY13" fmla="*/ 59259 h 72541"/>
                <a:gd name="connsiteX14" fmla="*/ 124773 w 137217"/>
                <a:gd name="connsiteY14" fmla="*/ 72542 h 72541"/>
                <a:gd name="connsiteX15" fmla="*/ 137218 w 137217"/>
                <a:gd name="connsiteY15" fmla="*/ 62612 h 72541"/>
                <a:gd name="connsiteX16" fmla="*/ 95240 w 137217"/>
                <a:gd name="connsiteY16" fmla="*/ 20634 h 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7217" h="72541">
                  <a:moveTo>
                    <a:pt x="95240" y="20634"/>
                  </a:moveTo>
                  <a:lnTo>
                    <a:pt x="83246" y="29081"/>
                  </a:lnTo>
                  <a:cubicBezTo>
                    <a:pt x="83246" y="29081"/>
                    <a:pt x="94144" y="38496"/>
                    <a:pt x="101366" y="46943"/>
                  </a:cubicBezTo>
                  <a:cubicBezTo>
                    <a:pt x="101366" y="46943"/>
                    <a:pt x="75573" y="50876"/>
                    <a:pt x="43267" y="52101"/>
                  </a:cubicBezTo>
                  <a:cubicBezTo>
                    <a:pt x="43267" y="52101"/>
                    <a:pt x="53971" y="33724"/>
                    <a:pt x="62870" y="14702"/>
                  </a:cubicBezTo>
                  <a:lnTo>
                    <a:pt x="136508" y="14702"/>
                  </a:lnTo>
                  <a:lnTo>
                    <a:pt x="136508" y="0"/>
                  </a:lnTo>
                  <a:lnTo>
                    <a:pt x="0" y="0"/>
                  </a:lnTo>
                  <a:lnTo>
                    <a:pt x="0" y="14702"/>
                  </a:lnTo>
                  <a:lnTo>
                    <a:pt x="44879" y="14702"/>
                  </a:lnTo>
                  <a:cubicBezTo>
                    <a:pt x="44879" y="14702"/>
                    <a:pt x="33788" y="40817"/>
                    <a:pt x="24825" y="52617"/>
                  </a:cubicBezTo>
                  <a:cubicBezTo>
                    <a:pt x="24825" y="52617"/>
                    <a:pt x="5158" y="53907"/>
                    <a:pt x="3546" y="53520"/>
                  </a:cubicBezTo>
                  <a:lnTo>
                    <a:pt x="6448" y="69189"/>
                  </a:lnTo>
                  <a:cubicBezTo>
                    <a:pt x="6448" y="69189"/>
                    <a:pt x="88534" y="65191"/>
                    <a:pt x="112779" y="59259"/>
                  </a:cubicBezTo>
                  <a:cubicBezTo>
                    <a:pt x="112779" y="59259"/>
                    <a:pt x="122129" y="69447"/>
                    <a:pt x="124773" y="72542"/>
                  </a:cubicBezTo>
                  <a:lnTo>
                    <a:pt x="137218" y="62612"/>
                  </a:lnTo>
                  <a:cubicBezTo>
                    <a:pt x="137218" y="62612"/>
                    <a:pt x="110393" y="31467"/>
                    <a:pt x="95240" y="20634"/>
                  </a:cubicBezTo>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2" name="フリーフォーム: 図形 141">
              <a:extLst>
                <a:ext uri="{FF2B5EF4-FFF2-40B4-BE49-F238E27FC236}">
                  <a16:creationId xmlns:a16="http://schemas.microsoft.com/office/drawing/2014/main" id="{E18F080A-31CD-D941-992F-FE2A3A11DC4C}"/>
                </a:ext>
              </a:extLst>
            </p:cNvPr>
            <p:cNvSpPr/>
            <p:nvPr/>
          </p:nvSpPr>
          <p:spPr>
            <a:xfrm>
              <a:off x="5049811" y="4966501"/>
              <a:ext cx="74476" cy="149146"/>
            </a:xfrm>
            <a:custGeom>
              <a:avLst/>
              <a:gdLst>
                <a:gd name="connsiteX0" fmla="*/ 74477 w 74476"/>
                <a:gd name="connsiteY0" fmla="*/ 91242 h 149146"/>
                <a:gd name="connsiteX1" fmla="*/ 48684 w 74476"/>
                <a:gd name="connsiteY1" fmla="*/ 67899 h 149146"/>
                <a:gd name="connsiteX2" fmla="*/ 65062 w 74476"/>
                <a:gd name="connsiteY2" fmla="*/ 39140 h 149146"/>
                <a:gd name="connsiteX3" fmla="*/ 65062 w 74476"/>
                <a:gd name="connsiteY3" fmla="*/ 25341 h 149146"/>
                <a:gd name="connsiteX4" fmla="*/ 42945 w 74476"/>
                <a:gd name="connsiteY4" fmla="*/ 25341 h 149146"/>
                <a:gd name="connsiteX5" fmla="*/ 42945 w 74476"/>
                <a:gd name="connsiteY5" fmla="*/ 0 h 149146"/>
                <a:gd name="connsiteX6" fmla="*/ 27598 w 74476"/>
                <a:gd name="connsiteY6" fmla="*/ 0 h 149146"/>
                <a:gd name="connsiteX7" fmla="*/ 27598 w 74476"/>
                <a:gd name="connsiteY7" fmla="*/ 25148 h 149146"/>
                <a:gd name="connsiteX8" fmla="*/ 3675 w 74476"/>
                <a:gd name="connsiteY8" fmla="*/ 25148 h 149146"/>
                <a:gd name="connsiteX9" fmla="*/ 3675 w 74476"/>
                <a:gd name="connsiteY9" fmla="*/ 40301 h 149146"/>
                <a:gd name="connsiteX10" fmla="*/ 48877 w 74476"/>
                <a:gd name="connsiteY10" fmla="*/ 40301 h 149146"/>
                <a:gd name="connsiteX11" fmla="*/ 0 w 74476"/>
                <a:gd name="connsiteY11" fmla="*/ 95240 h 149146"/>
                <a:gd name="connsiteX12" fmla="*/ 6513 w 74476"/>
                <a:gd name="connsiteY12" fmla="*/ 110715 h 149146"/>
                <a:gd name="connsiteX13" fmla="*/ 29081 w 74476"/>
                <a:gd name="connsiteY13" fmla="*/ 90661 h 149146"/>
                <a:gd name="connsiteX14" fmla="*/ 29081 w 74476"/>
                <a:gd name="connsiteY14" fmla="*/ 149146 h 149146"/>
                <a:gd name="connsiteX15" fmla="*/ 43461 w 74476"/>
                <a:gd name="connsiteY15" fmla="*/ 149146 h 149146"/>
                <a:gd name="connsiteX16" fmla="*/ 43461 w 74476"/>
                <a:gd name="connsiteY16" fmla="*/ 83117 h 149146"/>
                <a:gd name="connsiteX17" fmla="*/ 65643 w 74476"/>
                <a:gd name="connsiteY17" fmla="*/ 103429 h 149146"/>
                <a:gd name="connsiteX18" fmla="*/ 74477 w 74476"/>
                <a:gd name="connsiteY18" fmla="*/ 91242 h 149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476" h="149146">
                  <a:moveTo>
                    <a:pt x="74477" y="91242"/>
                  </a:moveTo>
                  <a:cubicBezTo>
                    <a:pt x="74477" y="91242"/>
                    <a:pt x="51328" y="73767"/>
                    <a:pt x="48684" y="67899"/>
                  </a:cubicBezTo>
                  <a:cubicBezTo>
                    <a:pt x="48684" y="67899"/>
                    <a:pt x="63515" y="46104"/>
                    <a:pt x="65062" y="39140"/>
                  </a:cubicBezTo>
                  <a:lnTo>
                    <a:pt x="65062" y="25341"/>
                  </a:lnTo>
                  <a:lnTo>
                    <a:pt x="42945" y="25341"/>
                  </a:lnTo>
                  <a:lnTo>
                    <a:pt x="42945" y="0"/>
                  </a:lnTo>
                  <a:lnTo>
                    <a:pt x="27598" y="0"/>
                  </a:lnTo>
                  <a:lnTo>
                    <a:pt x="27598" y="25148"/>
                  </a:lnTo>
                  <a:lnTo>
                    <a:pt x="3675" y="25148"/>
                  </a:lnTo>
                  <a:lnTo>
                    <a:pt x="3675" y="40301"/>
                  </a:lnTo>
                  <a:lnTo>
                    <a:pt x="48877" y="40301"/>
                  </a:lnTo>
                  <a:cubicBezTo>
                    <a:pt x="48877" y="40301"/>
                    <a:pt x="36432" y="69318"/>
                    <a:pt x="0" y="95240"/>
                  </a:cubicBezTo>
                  <a:lnTo>
                    <a:pt x="6513" y="110715"/>
                  </a:lnTo>
                  <a:cubicBezTo>
                    <a:pt x="6513" y="110715"/>
                    <a:pt x="23987" y="96465"/>
                    <a:pt x="29081" y="90661"/>
                  </a:cubicBezTo>
                  <a:lnTo>
                    <a:pt x="29081" y="149146"/>
                  </a:lnTo>
                  <a:lnTo>
                    <a:pt x="43461" y="149146"/>
                  </a:lnTo>
                  <a:lnTo>
                    <a:pt x="43461" y="83117"/>
                  </a:lnTo>
                  <a:cubicBezTo>
                    <a:pt x="43461" y="83117"/>
                    <a:pt x="57002" y="97883"/>
                    <a:pt x="65643" y="103429"/>
                  </a:cubicBezTo>
                  <a:lnTo>
                    <a:pt x="74477" y="91242"/>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3" name="フリーフォーム: 図形 142">
              <a:extLst>
                <a:ext uri="{FF2B5EF4-FFF2-40B4-BE49-F238E27FC236}">
                  <a16:creationId xmlns:a16="http://schemas.microsoft.com/office/drawing/2014/main" id="{46387D63-C017-0845-AB8B-DB4CAD830024}"/>
                </a:ext>
              </a:extLst>
            </p:cNvPr>
            <p:cNvSpPr/>
            <p:nvPr/>
          </p:nvSpPr>
          <p:spPr>
            <a:xfrm>
              <a:off x="5110682" y="4968371"/>
              <a:ext cx="88340" cy="140634"/>
            </a:xfrm>
            <a:custGeom>
              <a:avLst/>
              <a:gdLst>
                <a:gd name="connsiteX0" fmla="*/ 53262 w 88340"/>
                <a:gd name="connsiteY0" fmla="*/ 125933 h 140634"/>
                <a:gd name="connsiteX1" fmla="*/ 53262 w 88340"/>
                <a:gd name="connsiteY1" fmla="*/ 52359 h 140634"/>
                <a:gd name="connsiteX2" fmla="*/ 83827 w 88340"/>
                <a:gd name="connsiteY2" fmla="*/ 52359 h 140634"/>
                <a:gd name="connsiteX3" fmla="*/ 83827 w 88340"/>
                <a:gd name="connsiteY3" fmla="*/ 37528 h 140634"/>
                <a:gd name="connsiteX4" fmla="*/ 53262 w 88340"/>
                <a:gd name="connsiteY4" fmla="*/ 37528 h 140634"/>
                <a:gd name="connsiteX5" fmla="*/ 53262 w 88340"/>
                <a:gd name="connsiteY5" fmla="*/ 0 h 140634"/>
                <a:gd name="connsiteX6" fmla="*/ 37915 w 88340"/>
                <a:gd name="connsiteY6" fmla="*/ 0 h 140634"/>
                <a:gd name="connsiteX7" fmla="*/ 37915 w 88340"/>
                <a:gd name="connsiteY7" fmla="*/ 37528 h 140634"/>
                <a:gd name="connsiteX8" fmla="*/ 9157 w 88340"/>
                <a:gd name="connsiteY8" fmla="*/ 37528 h 140634"/>
                <a:gd name="connsiteX9" fmla="*/ 9157 w 88340"/>
                <a:gd name="connsiteY9" fmla="*/ 52359 h 140634"/>
                <a:gd name="connsiteX10" fmla="*/ 37915 w 88340"/>
                <a:gd name="connsiteY10" fmla="*/ 52359 h 140634"/>
                <a:gd name="connsiteX11" fmla="*/ 37915 w 88340"/>
                <a:gd name="connsiteY11" fmla="*/ 125933 h 140634"/>
                <a:gd name="connsiteX12" fmla="*/ 0 w 88340"/>
                <a:gd name="connsiteY12" fmla="*/ 125933 h 140634"/>
                <a:gd name="connsiteX13" fmla="*/ 0 w 88340"/>
                <a:gd name="connsiteY13" fmla="*/ 140635 h 140634"/>
                <a:gd name="connsiteX14" fmla="*/ 88340 w 88340"/>
                <a:gd name="connsiteY14" fmla="*/ 140635 h 140634"/>
                <a:gd name="connsiteX15" fmla="*/ 88340 w 88340"/>
                <a:gd name="connsiteY15" fmla="*/ 125933 h 140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340" h="140634">
                  <a:moveTo>
                    <a:pt x="53262" y="125933"/>
                  </a:moveTo>
                  <a:lnTo>
                    <a:pt x="53262" y="52359"/>
                  </a:lnTo>
                  <a:lnTo>
                    <a:pt x="83827" y="52359"/>
                  </a:lnTo>
                  <a:lnTo>
                    <a:pt x="83827" y="37528"/>
                  </a:lnTo>
                  <a:lnTo>
                    <a:pt x="53262" y="37528"/>
                  </a:lnTo>
                  <a:lnTo>
                    <a:pt x="53262" y="0"/>
                  </a:lnTo>
                  <a:lnTo>
                    <a:pt x="37915" y="0"/>
                  </a:lnTo>
                  <a:lnTo>
                    <a:pt x="37915" y="37528"/>
                  </a:lnTo>
                  <a:lnTo>
                    <a:pt x="9157" y="37528"/>
                  </a:lnTo>
                  <a:lnTo>
                    <a:pt x="9157" y="52359"/>
                  </a:lnTo>
                  <a:lnTo>
                    <a:pt x="37915" y="52359"/>
                  </a:lnTo>
                  <a:lnTo>
                    <a:pt x="37915" y="125933"/>
                  </a:lnTo>
                  <a:lnTo>
                    <a:pt x="0" y="125933"/>
                  </a:lnTo>
                  <a:lnTo>
                    <a:pt x="0" y="140635"/>
                  </a:lnTo>
                  <a:lnTo>
                    <a:pt x="88340" y="140635"/>
                  </a:lnTo>
                  <a:lnTo>
                    <a:pt x="88340" y="125933"/>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4" name="フリーフォーム: 図形 143">
              <a:extLst>
                <a:ext uri="{FF2B5EF4-FFF2-40B4-BE49-F238E27FC236}">
                  <a16:creationId xmlns:a16="http://schemas.microsoft.com/office/drawing/2014/main" id="{8230FDD8-93EE-F24F-82D0-03C2BA8FAF78}"/>
                </a:ext>
              </a:extLst>
            </p:cNvPr>
            <p:cNvSpPr/>
            <p:nvPr/>
          </p:nvSpPr>
          <p:spPr>
            <a:xfrm>
              <a:off x="4104828" y="4995647"/>
              <a:ext cx="147083" cy="73380"/>
            </a:xfrm>
            <a:custGeom>
              <a:avLst/>
              <a:gdLst>
                <a:gd name="connsiteX0" fmla="*/ 0 w 147083"/>
                <a:gd name="connsiteY0" fmla="*/ 60032 h 73380"/>
                <a:gd name="connsiteX1" fmla="*/ 6900 w 147083"/>
                <a:gd name="connsiteY1" fmla="*/ 73380 h 73380"/>
                <a:gd name="connsiteX2" fmla="*/ 64095 w 147083"/>
                <a:gd name="connsiteY2" fmla="*/ 40366 h 73380"/>
                <a:gd name="connsiteX3" fmla="*/ 85310 w 147083"/>
                <a:gd name="connsiteY3" fmla="*/ 40366 h 73380"/>
                <a:gd name="connsiteX4" fmla="*/ 85374 w 147083"/>
                <a:gd name="connsiteY4" fmla="*/ 53713 h 73380"/>
                <a:gd name="connsiteX5" fmla="*/ 96594 w 147083"/>
                <a:gd name="connsiteY5" fmla="*/ 62805 h 73380"/>
                <a:gd name="connsiteX6" fmla="*/ 130834 w 147083"/>
                <a:gd name="connsiteY6" fmla="*/ 62805 h 73380"/>
                <a:gd name="connsiteX7" fmla="*/ 145149 w 147083"/>
                <a:gd name="connsiteY7" fmla="*/ 51779 h 73380"/>
                <a:gd name="connsiteX8" fmla="*/ 145729 w 147083"/>
                <a:gd name="connsiteY8" fmla="*/ 47716 h 73380"/>
                <a:gd name="connsiteX9" fmla="*/ 130318 w 147083"/>
                <a:gd name="connsiteY9" fmla="*/ 43074 h 73380"/>
                <a:gd name="connsiteX10" fmla="*/ 129544 w 147083"/>
                <a:gd name="connsiteY10" fmla="*/ 48232 h 73380"/>
                <a:gd name="connsiteX11" fmla="*/ 124321 w 147083"/>
                <a:gd name="connsiteY11" fmla="*/ 51650 h 73380"/>
                <a:gd name="connsiteX12" fmla="*/ 104783 w 147083"/>
                <a:gd name="connsiteY12" fmla="*/ 51650 h 73380"/>
                <a:gd name="connsiteX13" fmla="*/ 99883 w 147083"/>
                <a:gd name="connsiteY13" fmla="*/ 47974 h 73380"/>
                <a:gd name="connsiteX14" fmla="*/ 99883 w 147083"/>
                <a:gd name="connsiteY14" fmla="*/ 40301 h 73380"/>
                <a:gd name="connsiteX15" fmla="*/ 147083 w 147083"/>
                <a:gd name="connsiteY15" fmla="*/ 40301 h 73380"/>
                <a:gd name="connsiteX16" fmla="*/ 147083 w 147083"/>
                <a:gd name="connsiteY16" fmla="*/ 28565 h 73380"/>
                <a:gd name="connsiteX17" fmla="*/ 81699 w 147083"/>
                <a:gd name="connsiteY17" fmla="*/ 28565 h 73380"/>
                <a:gd name="connsiteX18" fmla="*/ 81699 w 147083"/>
                <a:gd name="connsiteY18" fmla="*/ 20183 h 73380"/>
                <a:gd name="connsiteX19" fmla="*/ 136121 w 147083"/>
                <a:gd name="connsiteY19" fmla="*/ 20183 h 73380"/>
                <a:gd name="connsiteX20" fmla="*/ 136121 w 147083"/>
                <a:gd name="connsiteY20" fmla="*/ 8641 h 73380"/>
                <a:gd name="connsiteX21" fmla="*/ 81699 w 147083"/>
                <a:gd name="connsiteY21" fmla="*/ 8641 h 73380"/>
                <a:gd name="connsiteX22" fmla="*/ 81699 w 147083"/>
                <a:gd name="connsiteY22" fmla="*/ 0 h 73380"/>
                <a:gd name="connsiteX23" fmla="*/ 66868 w 147083"/>
                <a:gd name="connsiteY23" fmla="*/ 0 h 73380"/>
                <a:gd name="connsiteX24" fmla="*/ 66868 w 147083"/>
                <a:gd name="connsiteY24" fmla="*/ 8318 h 73380"/>
                <a:gd name="connsiteX25" fmla="*/ 13477 w 147083"/>
                <a:gd name="connsiteY25" fmla="*/ 8318 h 73380"/>
                <a:gd name="connsiteX26" fmla="*/ 13477 w 147083"/>
                <a:gd name="connsiteY26" fmla="*/ 20247 h 73380"/>
                <a:gd name="connsiteX27" fmla="*/ 66868 w 147083"/>
                <a:gd name="connsiteY27" fmla="*/ 20247 h 73380"/>
                <a:gd name="connsiteX28" fmla="*/ 66868 w 147083"/>
                <a:gd name="connsiteY28" fmla="*/ 28630 h 73380"/>
                <a:gd name="connsiteX29" fmla="*/ 1612 w 147083"/>
                <a:gd name="connsiteY29" fmla="*/ 28630 h 73380"/>
                <a:gd name="connsiteX30" fmla="*/ 1612 w 147083"/>
                <a:gd name="connsiteY30" fmla="*/ 40366 h 73380"/>
                <a:gd name="connsiteX31" fmla="*/ 45202 w 147083"/>
                <a:gd name="connsiteY31" fmla="*/ 40366 h 73380"/>
                <a:gd name="connsiteX32" fmla="*/ 0 w 147083"/>
                <a:gd name="connsiteY32" fmla="*/ 60032 h 73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47083" h="73380">
                  <a:moveTo>
                    <a:pt x="0" y="60032"/>
                  </a:moveTo>
                  <a:lnTo>
                    <a:pt x="6900" y="73380"/>
                  </a:lnTo>
                  <a:cubicBezTo>
                    <a:pt x="6900" y="73380"/>
                    <a:pt x="41204" y="70414"/>
                    <a:pt x="64095" y="40366"/>
                  </a:cubicBezTo>
                  <a:lnTo>
                    <a:pt x="85310" y="40366"/>
                  </a:lnTo>
                  <a:lnTo>
                    <a:pt x="85374" y="53713"/>
                  </a:lnTo>
                  <a:cubicBezTo>
                    <a:pt x="85374" y="60806"/>
                    <a:pt x="89050" y="62805"/>
                    <a:pt x="96594" y="62805"/>
                  </a:cubicBezTo>
                  <a:lnTo>
                    <a:pt x="130834" y="62805"/>
                  </a:lnTo>
                  <a:cubicBezTo>
                    <a:pt x="139410" y="62805"/>
                    <a:pt x="145149" y="57324"/>
                    <a:pt x="145149" y="51779"/>
                  </a:cubicBezTo>
                  <a:lnTo>
                    <a:pt x="145729" y="47716"/>
                  </a:lnTo>
                  <a:lnTo>
                    <a:pt x="130318" y="43074"/>
                  </a:lnTo>
                  <a:lnTo>
                    <a:pt x="129544" y="48232"/>
                  </a:lnTo>
                  <a:cubicBezTo>
                    <a:pt x="129093" y="51263"/>
                    <a:pt x="125740" y="51650"/>
                    <a:pt x="124321" y="51650"/>
                  </a:cubicBezTo>
                  <a:lnTo>
                    <a:pt x="104783" y="51650"/>
                  </a:lnTo>
                  <a:cubicBezTo>
                    <a:pt x="100592" y="51650"/>
                    <a:pt x="99883" y="50167"/>
                    <a:pt x="99883" y="47974"/>
                  </a:cubicBezTo>
                  <a:lnTo>
                    <a:pt x="99883" y="40301"/>
                  </a:lnTo>
                  <a:lnTo>
                    <a:pt x="147083" y="40301"/>
                  </a:lnTo>
                  <a:lnTo>
                    <a:pt x="147083" y="28565"/>
                  </a:lnTo>
                  <a:lnTo>
                    <a:pt x="81699" y="28565"/>
                  </a:lnTo>
                  <a:lnTo>
                    <a:pt x="81699" y="20183"/>
                  </a:lnTo>
                  <a:lnTo>
                    <a:pt x="136121" y="20183"/>
                  </a:lnTo>
                  <a:lnTo>
                    <a:pt x="136121" y="8641"/>
                  </a:lnTo>
                  <a:lnTo>
                    <a:pt x="81699" y="8641"/>
                  </a:lnTo>
                  <a:lnTo>
                    <a:pt x="81699" y="0"/>
                  </a:lnTo>
                  <a:lnTo>
                    <a:pt x="66868" y="0"/>
                  </a:lnTo>
                  <a:lnTo>
                    <a:pt x="66868" y="8318"/>
                  </a:lnTo>
                  <a:lnTo>
                    <a:pt x="13477" y="8318"/>
                  </a:lnTo>
                  <a:lnTo>
                    <a:pt x="13477" y="20247"/>
                  </a:lnTo>
                  <a:lnTo>
                    <a:pt x="66868" y="20247"/>
                  </a:lnTo>
                  <a:lnTo>
                    <a:pt x="66868" y="28630"/>
                  </a:lnTo>
                  <a:lnTo>
                    <a:pt x="1612" y="28630"/>
                  </a:lnTo>
                  <a:lnTo>
                    <a:pt x="1612" y="40366"/>
                  </a:lnTo>
                  <a:lnTo>
                    <a:pt x="45202" y="40366"/>
                  </a:lnTo>
                  <a:cubicBezTo>
                    <a:pt x="45202" y="40301"/>
                    <a:pt x="39334" y="53455"/>
                    <a:pt x="0" y="60032"/>
                  </a:cubicBezTo>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5" name="フリーフォーム: 図形 144">
              <a:extLst>
                <a:ext uri="{FF2B5EF4-FFF2-40B4-BE49-F238E27FC236}">
                  <a16:creationId xmlns:a16="http://schemas.microsoft.com/office/drawing/2014/main" id="{825DEBAD-C277-9949-937B-E1F40CC46FEA}"/>
                </a:ext>
              </a:extLst>
            </p:cNvPr>
            <p:cNvSpPr/>
            <p:nvPr/>
          </p:nvSpPr>
          <p:spPr>
            <a:xfrm>
              <a:off x="4107214" y="4967791"/>
              <a:ext cx="145729" cy="31918"/>
            </a:xfrm>
            <a:custGeom>
              <a:avLst/>
              <a:gdLst>
                <a:gd name="connsiteX0" fmla="*/ 35401 w 145729"/>
                <a:gd name="connsiteY0" fmla="*/ 31918 h 31918"/>
                <a:gd name="connsiteX1" fmla="*/ 50425 w 145729"/>
                <a:gd name="connsiteY1" fmla="*/ 31918 h 31918"/>
                <a:gd name="connsiteX2" fmla="*/ 50425 w 145729"/>
                <a:gd name="connsiteY2" fmla="*/ 22375 h 31918"/>
                <a:gd name="connsiteX3" fmla="*/ 94724 w 145729"/>
                <a:gd name="connsiteY3" fmla="*/ 22375 h 31918"/>
                <a:gd name="connsiteX4" fmla="*/ 94724 w 145729"/>
                <a:gd name="connsiteY4" fmla="*/ 31918 h 31918"/>
                <a:gd name="connsiteX5" fmla="*/ 109555 w 145729"/>
                <a:gd name="connsiteY5" fmla="*/ 31918 h 31918"/>
                <a:gd name="connsiteX6" fmla="*/ 109555 w 145729"/>
                <a:gd name="connsiteY6" fmla="*/ 22375 h 31918"/>
                <a:gd name="connsiteX7" fmla="*/ 145729 w 145729"/>
                <a:gd name="connsiteY7" fmla="*/ 22375 h 31918"/>
                <a:gd name="connsiteX8" fmla="*/ 145729 w 145729"/>
                <a:gd name="connsiteY8" fmla="*/ 9995 h 31918"/>
                <a:gd name="connsiteX9" fmla="*/ 109555 w 145729"/>
                <a:gd name="connsiteY9" fmla="*/ 9866 h 31918"/>
                <a:gd name="connsiteX10" fmla="*/ 109555 w 145729"/>
                <a:gd name="connsiteY10" fmla="*/ 0 h 31918"/>
                <a:gd name="connsiteX11" fmla="*/ 94724 w 145729"/>
                <a:gd name="connsiteY11" fmla="*/ 0 h 31918"/>
                <a:gd name="connsiteX12" fmla="*/ 94724 w 145729"/>
                <a:gd name="connsiteY12" fmla="*/ 9801 h 31918"/>
                <a:gd name="connsiteX13" fmla="*/ 50425 w 145729"/>
                <a:gd name="connsiteY13" fmla="*/ 9801 h 31918"/>
                <a:gd name="connsiteX14" fmla="*/ 50425 w 145729"/>
                <a:gd name="connsiteY14" fmla="*/ 0 h 31918"/>
                <a:gd name="connsiteX15" fmla="*/ 35207 w 145729"/>
                <a:gd name="connsiteY15" fmla="*/ 0 h 31918"/>
                <a:gd name="connsiteX16" fmla="*/ 35207 w 145729"/>
                <a:gd name="connsiteY16" fmla="*/ 9995 h 31918"/>
                <a:gd name="connsiteX17" fmla="*/ 0 w 145729"/>
                <a:gd name="connsiteY17" fmla="*/ 9995 h 31918"/>
                <a:gd name="connsiteX18" fmla="*/ 0 w 145729"/>
                <a:gd name="connsiteY18" fmla="*/ 22375 h 31918"/>
                <a:gd name="connsiteX19" fmla="*/ 35401 w 145729"/>
                <a:gd name="connsiteY19" fmla="*/ 22375 h 3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729" h="31918">
                  <a:moveTo>
                    <a:pt x="35401" y="31918"/>
                  </a:moveTo>
                  <a:lnTo>
                    <a:pt x="50425" y="31918"/>
                  </a:lnTo>
                  <a:lnTo>
                    <a:pt x="50425" y="22375"/>
                  </a:lnTo>
                  <a:lnTo>
                    <a:pt x="94724" y="22375"/>
                  </a:lnTo>
                  <a:lnTo>
                    <a:pt x="94724" y="31918"/>
                  </a:lnTo>
                  <a:lnTo>
                    <a:pt x="109555" y="31918"/>
                  </a:lnTo>
                  <a:lnTo>
                    <a:pt x="109555" y="22375"/>
                  </a:lnTo>
                  <a:lnTo>
                    <a:pt x="145729" y="22375"/>
                  </a:lnTo>
                  <a:lnTo>
                    <a:pt x="145729" y="9995"/>
                  </a:lnTo>
                  <a:lnTo>
                    <a:pt x="109555" y="9866"/>
                  </a:lnTo>
                  <a:lnTo>
                    <a:pt x="109555" y="0"/>
                  </a:lnTo>
                  <a:lnTo>
                    <a:pt x="94724" y="0"/>
                  </a:lnTo>
                  <a:lnTo>
                    <a:pt x="94724" y="9801"/>
                  </a:lnTo>
                  <a:lnTo>
                    <a:pt x="50425" y="9801"/>
                  </a:lnTo>
                  <a:lnTo>
                    <a:pt x="50425" y="0"/>
                  </a:lnTo>
                  <a:lnTo>
                    <a:pt x="35207" y="0"/>
                  </a:lnTo>
                  <a:lnTo>
                    <a:pt x="35207" y="9995"/>
                  </a:lnTo>
                  <a:lnTo>
                    <a:pt x="0" y="9995"/>
                  </a:lnTo>
                  <a:lnTo>
                    <a:pt x="0" y="22375"/>
                  </a:lnTo>
                  <a:lnTo>
                    <a:pt x="35401" y="22375"/>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6" name="フリーフォーム: 図形 145">
              <a:extLst>
                <a:ext uri="{FF2B5EF4-FFF2-40B4-BE49-F238E27FC236}">
                  <a16:creationId xmlns:a16="http://schemas.microsoft.com/office/drawing/2014/main" id="{C7A21CDD-A8D5-E24B-8ACB-869539E2038E}"/>
                </a:ext>
              </a:extLst>
            </p:cNvPr>
            <p:cNvSpPr/>
            <p:nvPr/>
          </p:nvSpPr>
          <p:spPr>
            <a:xfrm>
              <a:off x="4106956" y="5050134"/>
              <a:ext cx="146180" cy="65771"/>
            </a:xfrm>
            <a:custGeom>
              <a:avLst/>
              <a:gdLst>
                <a:gd name="connsiteX0" fmla="*/ 74799 w 146180"/>
                <a:gd name="connsiteY0" fmla="*/ 40301 h 65771"/>
                <a:gd name="connsiteX1" fmla="*/ 52166 w 146180"/>
                <a:gd name="connsiteY1" fmla="*/ 26695 h 65771"/>
                <a:gd name="connsiteX2" fmla="*/ 99625 w 146180"/>
                <a:gd name="connsiteY2" fmla="*/ 26695 h 65771"/>
                <a:gd name="connsiteX3" fmla="*/ 74799 w 146180"/>
                <a:gd name="connsiteY3" fmla="*/ 40301 h 65771"/>
                <a:gd name="connsiteX4" fmla="*/ 95820 w 146180"/>
                <a:gd name="connsiteY4" fmla="*/ 45395 h 65771"/>
                <a:gd name="connsiteX5" fmla="*/ 122258 w 146180"/>
                <a:gd name="connsiteY5" fmla="*/ 25535 h 65771"/>
                <a:gd name="connsiteX6" fmla="*/ 122258 w 146180"/>
                <a:gd name="connsiteY6" fmla="*/ 15024 h 65771"/>
                <a:gd name="connsiteX7" fmla="*/ 64482 w 146180"/>
                <a:gd name="connsiteY7" fmla="*/ 15153 h 65771"/>
                <a:gd name="connsiteX8" fmla="*/ 76669 w 146180"/>
                <a:gd name="connsiteY8" fmla="*/ 2708 h 65771"/>
                <a:gd name="connsiteX9" fmla="*/ 61322 w 146180"/>
                <a:gd name="connsiteY9" fmla="*/ 0 h 65771"/>
                <a:gd name="connsiteX10" fmla="*/ 580 w 146180"/>
                <a:gd name="connsiteY10" fmla="*/ 30113 h 65771"/>
                <a:gd name="connsiteX11" fmla="*/ 7544 w 146180"/>
                <a:gd name="connsiteY11" fmla="*/ 42751 h 65771"/>
                <a:gd name="connsiteX12" fmla="*/ 38431 w 146180"/>
                <a:gd name="connsiteY12" fmla="*/ 32950 h 65771"/>
                <a:gd name="connsiteX13" fmla="*/ 54810 w 146180"/>
                <a:gd name="connsiteY13" fmla="*/ 45782 h 65771"/>
                <a:gd name="connsiteX14" fmla="*/ 0 w 146180"/>
                <a:gd name="connsiteY14" fmla="*/ 51392 h 65771"/>
                <a:gd name="connsiteX15" fmla="*/ 7222 w 146180"/>
                <a:gd name="connsiteY15" fmla="*/ 65771 h 65771"/>
                <a:gd name="connsiteX16" fmla="*/ 73574 w 146180"/>
                <a:gd name="connsiteY16" fmla="*/ 54294 h 65771"/>
                <a:gd name="connsiteX17" fmla="*/ 92532 w 146180"/>
                <a:gd name="connsiteY17" fmla="*/ 59259 h 65771"/>
                <a:gd name="connsiteX18" fmla="*/ 139732 w 146180"/>
                <a:gd name="connsiteY18" fmla="*/ 64998 h 65771"/>
                <a:gd name="connsiteX19" fmla="*/ 146181 w 146180"/>
                <a:gd name="connsiteY19" fmla="*/ 49457 h 65771"/>
                <a:gd name="connsiteX20" fmla="*/ 95820 w 146180"/>
                <a:gd name="connsiteY20" fmla="*/ 45395 h 6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180" h="65771">
                  <a:moveTo>
                    <a:pt x="74799" y="40301"/>
                  </a:moveTo>
                  <a:cubicBezTo>
                    <a:pt x="65901" y="37593"/>
                    <a:pt x="56293" y="31854"/>
                    <a:pt x="52166" y="26695"/>
                  </a:cubicBezTo>
                  <a:lnTo>
                    <a:pt x="99625" y="26695"/>
                  </a:lnTo>
                  <a:cubicBezTo>
                    <a:pt x="94982" y="31274"/>
                    <a:pt x="84278" y="36561"/>
                    <a:pt x="74799" y="40301"/>
                  </a:cubicBezTo>
                  <a:moveTo>
                    <a:pt x="95820" y="45395"/>
                  </a:moveTo>
                  <a:cubicBezTo>
                    <a:pt x="100463" y="42816"/>
                    <a:pt x="119098" y="30113"/>
                    <a:pt x="122258" y="25535"/>
                  </a:cubicBezTo>
                  <a:lnTo>
                    <a:pt x="122258" y="15024"/>
                  </a:lnTo>
                  <a:lnTo>
                    <a:pt x="64482" y="15153"/>
                  </a:lnTo>
                  <a:cubicBezTo>
                    <a:pt x="69641" y="11155"/>
                    <a:pt x="72026" y="8060"/>
                    <a:pt x="76669" y="2708"/>
                  </a:cubicBezTo>
                  <a:lnTo>
                    <a:pt x="61322" y="0"/>
                  </a:lnTo>
                  <a:cubicBezTo>
                    <a:pt x="61322" y="0"/>
                    <a:pt x="48297" y="19989"/>
                    <a:pt x="580" y="30113"/>
                  </a:cubicBezTo>
                  <a:lnTo>
                    <a:pt x="7544" y="42751"/>
                  </a:lnTo>
                  <a:cubicBezTo>
                    <a:pt x="7544" y="42751"/>
                    <a:pt x="21215" y="40301"/>
                    <a:pt x="38431" y="32950"/>
                  </a:cubicBezTo>
                  <a:cubicBezTo>
                    <a:pt x="38431" y="32950"/>
                    <a:pt x="44428" y="37722"/>
                    <a:pt x="54810" y="45782"/>
                  </a:cubicBezTo>
                  <a:cubicBezTo>
                    <a:pt x="29791" y="51972"/>
                    <a:pt x="12961" y="51392"/>
                    <a:pt x="0" y="51392"/>
                  </a:cubicBezTo>
                  <a:lnTo>
                    <a:pt x="7222" y="65771"/>
                  </a:lnTo>
                  <a:cubicBezTo>
                    <a:pt x="29210" y="65127"/>
                    <a:pt x="52875" y="60226"/>
                    <a:pt x="73574" y="54294"/>
                  </a:cubicBezTo>
                  <a:cubicBezTo>
                    <a:pt x="77249" y="55390"/>
                    <a:pt x="88405" y="58549"/>
                    <a:pt x="92532" y="59259"/>
                  </a:cubicBezTo>
                  <a:cubicBezTo>
                    <a:pt x="92532" y="59259"/>
                    <a:pt x="124579" y="65449"/>
                    <a:pt x="139732" y="64998"/>
                  </a:cubicBezTo>
                  <a:lnTo>
                    <a:pt x="146181" y="49457"/>
                  </a:lnTo>
                  <a:cubicBezTo>
                    <a:pt x="134896" y="49393"/>
                    <a:pt x="109619" y="49522"/>
                    <a:pt x="95820" y="45395"/>
                  </a:cubicBezTo>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7" name="フリーフォーム: 図形 146">
              <a:extLst>
                <a:ext uri="{FF2B5EF4-FFF2-40B4-BE49-F238E27FC236}">
                  <a16:creationId xmlns:a16="http://schemas.microsoft.com/office/drawing/2014/main" id="{E15D846C-DF51-F14E-9BB2-80C006AC6CB9}"/>
                </a:ext>
              </a:extLst>
            </p:cNvPr>
            <p:cNvSpPr/>
            <p:nvPr/>
          </p:nvSpPr>
          <p:spPr>
            <a:xfrm>
              <a:off x="4285055"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8" name="フリーフォーム: 図形 147">
              <a:extLst>
                <a:ext uri="{FF2B5EF4-FFF2-40B4-BE49-F238E27FC236}">
                  <a16:creationId xmlns:a16="http://schemas.microsoft.com/office/drawing/2014/main" id="{21C15FD3-7D4F-6F48-B6C5-36EF2C5392C5}"/>
                </a:ext>
              </a:extLst>
            </p:cNvPr>
            <p:cNvSpPr/>
            <p:nvPr/>
          </p:nvSpPr>
          <p:spPr>
            <a:xfrm>
              <a:off x="4285055"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9" name="フリーフォーム: 図形 148">
              <a:extLst>
                <a:ext uri="{FF2B5EF4-FFF2-40B4-BE49-F238E27FC236}">
                  <a16:creationId xmlns:a16="http://schemas.microsoft.com/office/drawing/2014/main" id="{4E7590C1-7373-B343-A073-0739424D1E06}"/>
                </a:ext>
              </a:extLst>
            </p:cNvPr>
            <p:cNvSpPr/>
            <p:nvPr/>
          </p:nvSpPr>
          <p:spPr>
            <a:xfrm>
              <a:off x="4349666" y="5010800"/>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0" name="フリーフォーム: 図形 149">
              <a:extLst>
                <a:ext uri="{FF2B5EF4-FFF2-40B4-BE49-F238E27FC236}">
                  <a16:creationId xmlns:a16="http://schemas.microsoft.com/office/drawing/2014/main" id="{EA3E31ED-2ED4-DF46-AF6E-70FA6B373C6E}"/>
                </a:ext>
              </a:extLst>
            </p:cNvPr>
            <p:cNvSpPr/>
            <p:nvPr/>
          </p:nvSpPr>
          <p:spPr>
            <a:xfrm>
              <a:off x="4349666" y="5025502"/>
              <a:ext cx="36109" cy="7221"/>
            </a:xfrm>
            <a:custGeom>
              <a:avLst/>
              <a:gdLst>
                <a:gd name="connsiteX0" fmla="*/ 0 w 36109"/>
                <a:gd name="connsiteY0" fmla="*/ 0 h 7221"/>
                <a:gd name="connsiteX1" fmla="*/ 36110 w 36109"/>
                <a:gd name="connsiteY1" fmla="*/ 0 h 7221"/>
                <a:gd name="connsiteX2" fmla="*/ 36110 w 36109"/>
                <a:gd name="connsiteY2" fmla="*/ 7222 h 7221"/>
                <a:gd name="connsiteX3" fmla="*/ 0 w 36109"/>
                <a:gd name="connsiteY3" fmla="*/ 7222 h 7221"/>
              </a:gdLst>
              <a:ahLst/>
              <a:cxnLst>
                <a:cxn ang="0">
                  <a:pos x="connsiteX0" y="connsiteY0"/>
                </a:cxn>
                <a:cxn ang="0">
                  <a:pos x="connsiteX1" y="connsiteY1"/>
                </a:cxn>
                <a:cxn ang="0">
                  <a:pos x="connsiteX2" y="connsiteY2"/>
                </a:cxn>
                <a:cxn ang="0">
                  <a:pos x="connsiteX3" y="connsiteY3"/>
                </a:cxn>
              </a:cxnLst>
              <a:rect l="l" t="t" r="r" b="b"/>
              <a:pathLst>
                <a:path w="36109" h="7221">
                  <a:moveTo>
                    <a:pt x="0" y="0"/>
                  </a:moveTo>
                  <a:lnTo>
                    <a:pt x="36110" y="0"/>
                  </a:lnTo>
                  <a:lnTo>
                    <a:pt x="36110" y="7222"/>
                  </a:lnTo>
                  <a:lnTo>
                    <a:pt x="0" y="7222"/>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1" name="フリーフォーム: 図形 150">
              <a:extLst>
                <a:ext uri="{FF2B5EF4-FFF2-40B4-BE49-F238E27FC236}">
                  <a16:creationId xmlns:a16="http://schemas.microsoft.com/office/drawing/2014/main" id="{EC5FFF6A-7336-F843-BFF3-4F688639CB80}"/>
                </a:ext>
              </a:extLst>
            </p:cNvPr>
            <p:cNvSpPr/>
            <p:nvPr/>
          </p:nvSpPr>
          <p:spPr>
            <a:xfrm>
              <a:off x="4274222" y="5047328"/>
              <a:ext cx="135734" cy="74927"/>
            </a:xfrm>
            <a:custGeom>
              <a:avLst/>
              <a:gdLst>
                <a:gd name="connsiteX0" fmla="*/ 119421 w 135734"/>
                <a:gd name="connsiteY0" fmla="*/ 56744 h 74927"/>
                <a:gd name="connsiteX1" fmla="*/ 110716 w 135734"/>
                <a:gd name="connsiteY1" fmla="*/ 62547 h 74927"/>
                <a:gd name="connsiteX2" fmla="*/ 74090 w 135734"/>
                <a:gd name="connsiteY2" fmla="*/ 62547 h 74927"/>
                <a:gd name="connsiteX3" fmla="*/ 68028 w 135734"/>
                <a:gd name="connsiteY3" fmla="*/ 57776 h 74927"/>
                <a:gd name="connsiteX4" fmla="*/ 68028 w 135734"/>
                <a:gd name="connsiteY4" fmla="*/ 51972 h 74927"/>
                <a:gd name="connsiteX5" fmla="*/ 120194 w 135734"/>
                <a:gd name="connsiteY5" fmla="*/ 51972 h 74927"/>
                <a:gd name="connsiteX6" fmla="*/ 119421 w 135734"/>
                <a:gd name="connsiteY6" fmla="*/ 56744 h 74927"/>
                <a:gd name="connsiteX7" fmla="*/ 67964 w 135734"/>
                <a:gd name="connsiteY7" fmla="*/ 30113 h 74927"/>
                <a:gd name="connsiteX8" fmla="*/ 108007 w 135734"/>
                <a:gd name="connsiteY8" fmla="*/ 30113 h 74927"/>
                <a:gd name="connsiteX9" fmla="*/ 108007 w 135734"/>
                <a:gd name="connsiteY9" fmla="*/ 40495 h 74927"/>
                <a:gd name="connsiteX10" fmla="*/ 67964 w 135734"/>
                <a:gd name="connsiteY10" fmla="*/ 40495 h 74927"/>
                <a:gd name="connsiteX11" fmla="*/ 67964 w 135734"/>
                <a:gd name="connsiteY11" fmla="*/ 30113 h 74927"/>
                <a:gd name="connsiteX12" fmla="*/ 67964 w 135734"/>
                <a:gd name="connsiteY12" fmla="*/ 11026 h 74927"/>
                <a:gd name="connsiteX13" fmla="*/ 108007 w 135734"/>
                <a:gd name="connsiteY13" fmla="*/ 11026 h 74927"/>
                <a:gd name="connsiteX14" fmla="*/ 108007 w 135734"/>
                <a:gd name="connsiteY14" fmla="*/ 19796 h 74927"/>
                <a:gd name="connsiteX15" fmla="*/ 67964 w 135734"/>
                <a:gd name="connsiteY15" fmla="*/ 19796 h 74927"/>
                <a:gd name="connsiteX16" fmla="*/ 67964 w 135734"/>
                <a:gd name="connsiteY16" fmla="*/ 11026 h 74927"/>
                <a:gd name="connsiteX17" fmla="*/ 53327 w 135734"/>
                <a:gd name="connsiteY17" fmla="*/ 19860 h 74927"/>
                <a:gd name="connsiteX18" fmla="*/ 13928 w 135734"/>
                <a:gd name="connsiteY18" fmla="*/ 19796 h 74927"/>
                <a:gd name="connsiteX19" fmla="*/ 13928 w 135734"/>
                <a:gd name="connsiteY19" fmla="*/ 11026 h 74927"/>
                <a:gd name="connsiteX20" fmla="*/ 53327 w 135734"/>
                <a:gd name="connsiteY20" fmla="*/ 11026 h 74927"/>
                <a:gd name="connsiteX21" fmla="*/ 53327 w 135734"/>
                <a:gd name="connsiteY21" fmla="*/ 19860 h 74927"/>
                <a:gd name="connsiteX22" fmla="*/ 53327 w 135734"/>
                <a:gd name="connsiteY22" fmla="*/ 40559 h 74927"/>
                <a:gd name="connsiteX23" fmla="*/ 13928 w 135734"/>
                <a:gd name="connsiteY23" fmla="*/ 40559 h 74927"/>
                <a:gd name="connsiteX24" fmla="*/ 13928 w 135734"/>
                <a:gd name="connsiteY24" fmla="*/ 30177 h 74927"/>
                <a:gd name="connsiteX25" fmla="*/ 53327 w 135734"/>
                <a:gd name="connsiteY25" fmla="*/ 30177 h 74927"/>
                <a:gd name="connsiteX26" fmla="*/ 53327 w 135734"/>
                <a:gd name="connsiteY26" fmla="*/ 40559 h 74927"/>
                <a:gd name="connsiteX27" fmla="*/ 121935 w 135734"/>
                <a:gd name="connsiteY27" fmla="*/ 0 h 74927"/>
                <a:gd name="connsiteX28" fmla="*/ 0 w 135734"/>
                <a:gd name="connsiteY28" fmla="*/ 0 h 74927"/>
                <a:gd name="connsiteX29" fmla="*/ 0 w 135734"/>
                <a:gd name="connsiteY29" fmla="*/ 61064 h 74927"/>
                <a:gd name="connsiteX30" fmla="*/ 13993 w 135734"/>
                <a:gd name="connsiteY30" fmla="*/ 61064 h 74927"/>
                <a:gd name="connsiteX31" fmla="*/ 13993 w 135734"/>
                <a:gd name="connsiteY31" fmla="*/ 51908 h 74927"/>
                <a:gd name="connsiteX32" fmla="*/ 53391 w 135734"/>
                <a:gd name="connsiteY32" fmla="*/ 51908 h 74927"/>
                <a:gd name="connsiteX33" fmla="*/ 53391 w 135734"/>
                <a:gd name="connsiteY33" fmla="*/ 63128 h 74927"/>
                <a:gd name="connsiteX34" fmla="*/ 69705 w 135734"/>
                <a:gd name="connsiteY34" fmla="*/ 74928 h 74927"/>
                <a:gd name="connsiteX35" fmla="*/ 112843 w 135734"/>
                <a:gd name="connsiteY35" fmla="*/ 74928 h 74927"/>
                <a:gd name="connsiteX36" fmla="*/ 134574 w 135734"/>
                <a:gd name="connsiteY36" fmla="*/ 60033 h 74927"/>
                <a:gd name="connsiteX37" fmla="*/ 135735 w 135734"/>
                <a:gd name="connsiteY37" fmla="*/ 48490 h 74927"/>
                <a:gd name="connsiteX38" fmla="*/ 122000 w 135734"/>
                <a:gd name="connsiteY38" fmla="*/ 43332 h 74927"/>
                <a:gd name="connsiteX39" fmla="*/ 122000 w 135734"/>
                <a:gd name="connsiteY39" fmla="*/ 0 h 74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5734" h="74927">
                  <a:moveTo>
                    <a:pt x="119421" y="56744"/>
                  </a:moveTo>
                  <a:cubicBezTo>
                    <a:pt x="118905" y="58936"/>
                    <a:pt x="117615" y="62547"/>
                    <a:pt x="110716" y="62547"/>
                  </a:cubicBezTo>
                  <a:lnTo>
                    <a:pt x="74090" y="62547"/>
                  </a:lnTo>
                  <a:cubicBezTo>
                    <a:pt x="68802" y="62547"/>
                    <a:pt x="68028" y="60742"/>
                    <a:pt x="68028" y="57776"/>
                  </a:cubicBezTo>
                  <a:lnTo>
                    <a:pt x="68028" y="51972"/>
                  </a:lnTo>
                  <a:lnTo>
                    <a:pt x="120194" y="51972"/>
                  </a:lnTo>
                  <a:cubicBezTo>
                    <a:pt x="120130" y="51972"/>
                    <a:pt x="119679" y="55454"/>
                    <a:pt x="119421" y="56744"/>
                  </a:cubicBezTo>
                  <a:moveTo>
                    <a:pt x="67964" y="30113"/>
                  </a:moveTo>
                  <a:lnTo>
                    <a:pt x="108007" y="30113"/>
                  </a:lnTo>
                  <a:lnTo>
                    <a:pt x="108007" y="40495"/>
                  </a:lnTo>
                  <a:lnTo>
                    <a:pt x="67964" y="40495"/>
                  </a:lnTo>
                  <a:lnTo>
                    <a:pt x="67964" y="30113"/>
                  </a:lnTo>
                  <a:close/>
                  <a:moveTo>
                    <a:pt x="67964" y="11026"/>
                  </a:moveTo>
                  <a:lnTo>
                    <a:pt x="108007" y="11026"/>
                  </a:lnTo>
                  <a:lnTo>
                    <a:pt x="108007" y="19796"/>
                  </a:lnTo>
                  <a:lnTo>
                    <a:pt x="67964" y="19796"/>
                  </a:lnTo>
                  <a:lnTo>
                    <a:pt x="67964" y="11026"/>
                  </a:lnTo>
                  <a:close/>
                  <a:moveTo>
                    <a:pt x="53327" y="19860"/>
                  </a:moveTo>
                  <a:lnTo>
                    <a:pt x="13928" y="19796"/>
                  </a:lnTo>
                  <a:lnTo>
                    <a:pt x="13928" y="11026"/>
                  </a:lnTo>
                  <a:lnTo>
                    <a:pt x="53327" y="11026"/>
                  </a:lnTo>
                  <a:lnTo>
                    <a:pt x="53327" y="19860"/>
                  </a:lnTo>
                  <a:moveTo>
                    <a:pt x="53327" y="40559"/>
                  </a:moveTo>
                  <a:lnTo>
                    <a:pt x="13928" y="40559"/>
                  </a:lnTo>
                  <a:lnTo>
                    <a:pt x="13928" y="30177"/>
                  </a:lnTo>
                  <a:lnTo>
                    <a:pt x="53327" y="30177"/>
                  </a:lnTo>
                  <a:lnTo>
                    <a:pt x="53327" y="40559"/>
                  </a:lnTo>
                  <a:close/>
                  <a:moveTo>
                    <a:pt x="121935" y="0"/>
                  </a:moveTo>
                  <a:lnTo>
                    <a:pt x="0" y="0"/>
                  </a:lnTo>
                  <a:lnTo>
                    <a:pt x="0" y="61064"/>
                  </a:lnTo>
                  <a:lnTo>
                    <a:pt x="13993" y="61064"/>
                  </a:lnTo>
                  <a:lnTo>
                    <a:pt x="13993" y="51908"/>
                  </a:lnTo>
                  <a:lnTo>
                    <a:pt x="53391" y="51908"/>
                  </a:lnTo>
                  <a:lnTo>
                    <a:pt x="53391" y="63128"/>
                  </a:lnTo>
                  <a:cubicBezTo>
                    <a:pt x="53391" y="71639"/>
                    <a:pt x="58614" y="74928"/>
                    <a:pt x="69705" y="74928"/>
                  </a:cubicBezTo>
                  <a:lnTo>
                    <a:pt x="112843" y="74928"/>
                  </a:lnTo>
                  <a:cubicBezTo>
                    <a:pt x="112843" y="74928"/>
                    <a:pt x="133220" y="74347"/>
                    <a:pt x="134574" y="60033"/>
                  </a:cubicBezTo>
                  <a:lnTo>
                    <a:pt x="135735" y="48490"/>
                  </a:lnTo>
                  <a:lnTo>
                    <a:pt x="122000" y="43332"/>
                  </a:lnTo>
                  <a:lnTo>
                    <a:pt x="122000" y="0"/>
                  </a:lnTo>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2" name="フリーフォーム: 図形 151">
              <a:extLst>
                <a:ext uri="{FF2B5EF4-FFF2-40B4-BE49-F238E27FC236}">
                  <a16:creationId xmlns:a16="http://schemas.microsoft.com/office/drawing/2014/main" id="{6B4BCC76-D916-B34D-B027-DDDA95D86D1C}"/>
                </a:ext>
              </a:extLst>
            </p:cNvPr>
            <p:cNvSpPr/>
            <p:nvPr/>
          </p:nvSpPr>
          <p:spPr>
            <a:xfrm>
              <a:off x="4264872" y="4972498"/>
              <a:ext cx="141860" cy="62353"/>
            </a:xfrm>
            <a:custGeom>
              <a:avLst/>
              <a:gdLst>
                <a:gd name="connsiteX0" fmla="*/ 13735 w 141860"/>
                <a:gd name="connsiteY0" fmla="*/ 31338 h 62353"/>
                <a:gd name="connsiteX1" fmla="*/ 62741 w 141860"/>
                <a:gd name="connsiteY1" fmla="*/ 31338 h 62353"/>
                <a:gd name="connsiteX2" fmla="*/ 62741 w 141860"/>
                <a:gd name="connsiteY2" fmla="*/ 62354 h 62353"/>
                <a:gd name="connsiteX3" fmla="*/ 77314 w 141860"/>
                <a:gd name="connsiteY3" fmla="*/ 62354 h 62353"/>
                <a:gd name="connsiteX4" fmla="*/ 77314 w 141860"/>
                <a:gd name="connsiteY4" fmla="*/ 31338 h 62353"/>
                <a:gd name="connsiteX5" fmla="*/ 128126 w 141860"/>
                <a:gd name="connsiteY5" fmla="*/ 31338 h 62353"/>
                <a:gd name="connsiteX6" fmla="*/ 128126 w 141860"/>
                <a:gd name="connsiteY6" fmla="*/ 57002 h 62353"/>
                <a:gd name="connsiteX7" fmla="*/ 141860 w 141860"/>
                <a:gd name="connsiteY7" fmla="*/ 57002 h 62353"/>
                <a:gd name="connsiteX8" fmla="*/ 141860 w 141860"/>
                <a:gd name="connsiteY8" fmla="*/ 19473 h 62353"/>
                <a:gd name="connsiteX9" fmla="*/ 77314 w 141860"/>
                <a:gd name="connsiteY9" fmla="*/ 19473 h 62353"/>
                <a:gd name="connsiteX10" fmla="*/ 77314 w 141860"/>
                <a:gd name="connsiteY10" fmla="*/ 12123 h 62353"/>
                <a:gd name="connsiteX11" fmla="*/ 134122 w 141860"/>
                <a:gd name="connsiteY11" fmla="*/ 12123 h 62353"/>
                <a:gd name="connsiteX12" fmla="*/ 134122 w 141860"/>
                <a:gd name="connsiteY12" fmla="*/ 0 h 62353"/>
                <a:gd name="connsiteX13" fmla="*/ 7029 w 141860"/>
                <a:gd name="connsiteY13" fmla="*/ 0 h 62353"/>
                <a:gd name="connsiteX14" fmla="*/ 7029 w 141860"/>
                <a:gd name="connsiteY14" fmla="*/ 12123 h 62353"/>
                <a:gd name="connsiteX15" fmla="*/ 62741 w 141860"/>
                <a:gd name="connsiteY15" fmla="*/ 12123 h 62353"/>
                <a:gd name="connsiteX16" fmla="*/ 62741 w 141860"/>
                <a:gd name="connsiteY16" fmla="*/ 19473 h 62353"/>
                <a:gd name="connsiteX17" fmla="*/ 0 w 141860"/>
                <a:gd name="connsiteY17" fmla="*/ 19473 h 62353"/>
                <a:gd name="connsiteX18" fmla="*/ 0 w 141860"/>
                <a:gd name="connsiteY18" fmla="*/ 57002 h 62353"/>
                <a:gd name="connsiteX19" fmla="*/ 13735 w 141860"/>
                <a:gd name="connsiteY19" fmla="*/ 57002 h 62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1860" h="62353">
                  <a:moveTo>
                    <a:pt x="13735" y="31338"/>
                  </a:moveTo>
                  <a:lnTo>
                    <a:pt x="62741" y="31338"/>
                  </a:lnTo>
                  <a:lnTo>
                    <a:pt x="62741" y="62354"/>
                  </a:lnTo>
                  <a:lnTo>
                    <a:pt x="77314" y="62354"/>
                  </a:lnTo>
                  <a:lnTo>
                    <a:pt x="77314" y="31338"/>
                  </a:lnTo>
                  <a:lnTo>
                    <a:pt x="128126" y="31338"/>
                  </a:lnTo>
                  <a:lnTo>
                    <a:pt x="128126" y="57002"/>
                  </a:lnTo>
                  <a:lnTo>
                    <a:pt x="141860" y="57002"/>
                  </a:lnTo>
                  <a:lnTo>
                    <a:pt x="141860" y="19473"/>
                  </a:lnTo>
                  <a:lnTo>
                    <a:pt x="77314" y="19473"/>
                  </a:lnTo>
                  <a:lnTo>
                    <a:pt x="77314" y="12123"/>
                  </a:lnTo>
                  <a:lnTo>
                    <a:pt x="134122" y="12123"/>
                  </a:lnTo>
                  <a:lnTo>
                    <a:pt x="134122" y="0"/>
                  </a:lnTo>
                  <a:lnTo>
                    <a:pt x="7029" y="0"/>
                  </a:lnTo>
                  <a:lnTo>
                    <a:pt x="7029" y="12123"/>
                  </a:lnTo>
                  <a:lnTo>
                    <a:pt x="62741" y="12123"/>
                  </a:lnTo>
                  <a:lnTo>
                    <a:pt x="62741" y="19473"/>
                  </a:lnTo>
                  <a:lnTo>
                    <a:pt x="0" y="19473"/>
                  </a:lnTo>
                  <a:lnTo>
                    <a:pt x="0" y="57002"/>
                  </a:lnTo>
                  <a:lnTo>
                    <a:pt x="13735" y="57002"/>
                  </a:lnTo>
                  <a:close/>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3" name="フリーフォーム: 図形 152">
              <a:extLst>
                <a:ext uri="{FF2B5EF4-FFF2-40B4-BE49-F238E27FC236}">
                  <a16:creationId xmlns:a16="http://schemas.microsoft.com/office/drawing/2014/main" id="{CDB79513-0849-8E4A-B3E3-59EABEBDE2F0}"/>
                </a:ext>
              </a:extLst>
            </p:cNvPr>
            <p:cNvSpPr/>
            <p:nvPr/>
          </p:nvSpPr>
          <p:spPr>
            <a:xfrm>
              <a:off x="4417436" y="4966630"/>
              <a:ext cx="155143" cy="151016"/>
            </a:xfrm>
            <a:custGeom>
              <a:avLst/>
              <a:gdLst>
                <a:gd name="connsiteX0" fmla="*/ 106331 w 155143"/>
                <a:gd name="connsiteY0" fmla="*/ 67835 h 151016"/>
                <a:gd name="connsiteX1" fmla="*/ 118582 w 155143"/>
                <a:gd name="connsiteY1" fmla="*/ 67448 h 151016"/>
                <a:gd name="connsiteX2" fmla="*/ 123032 w 155143"/>
                <a:gd name="connsiteY2" fmla="*/ 77958 h 151016"/>
                <a:gd name="connsiteX3" fmla="*/ 107878 w 155143"/>
                <a:gd name="connsiteY3" fmla="*/ 77958 h 151016"/>
                <a:gd name="connsiteX4" fmla="*/ 106331 w 155143"/>
                <a:gd name="connsiteY4" fmla="*/ 67835 h 151016"/>
                <a:gd name="connsiteX5" fmla="*/ 105170 w 155143"/>
                <a:gd name="connsiteY5" fmla="*/ 56615 h 151016"/>
                <a:gd name="connsiteX6" fmla="*/ 103687 w 155143"/>
                <a:gd name="connsiteY6" fmla="*/ 26180 h 151016"/>
                <a:gd name="connsiteX7" fmla="*/ 119872 w 155143"/>
                <a:gd name="connsiteY7" fmla="*/ 45266 h 151016"/>
                <a:gd name="connsiteX8" fmla="*/ 110071 w 155143"/>
                <a:gd name="connsiteY8" fmla="*/ 56679 h 151016"/>
                <a:gd name="connsiteX9" fmla="*/ 105170 w 155143"/>
                <a:gd name="connsiteY9" fmla="*/ 56679 h 151016"/>
                <a:gd name="connsiteX10" fmla="*/ 51457 w 155143"/>
                <a:gd name="connsiteY10" fmla="*/ 59323 h 151016"/>
                <a:gd name="connsiteX11" fmla="*/ 47846 w 155143"/>
                <a:gd name="connsiteY11" fmla="*/ 59323 h 151016"/>
                <a:gd name="connsiteX12" fmla="*/ 47846 w 155143"/>
                <a:gd name="connsiteY12" fmla="*/ 64998 h 151016"/>
                <a:gd name="connsiteX13" fmla="*/ 35207 w 155143"/>
                <a:gd name="connsiteY13" fmla="*/ 45589 h 151016"/>
                <a:gd name="connsiteX14" fmla="*/ 47330 w 155143"/>
                <a:gd name="connsiteY14" fmla="*/ 45589 h 151016"/>
                <a:gd name="connsiteX15" fmla="*/ 47330 w 155143"/>
                <a:gd name="connsiteY15" fmla="*/ 35529 h 151016"/>
                <a:gd name="connsiteX16" fmla="*/ 59001 w 155143"/>
                <a:gd name="connsiteY16" fmla="*/ 48877 h 151016"/>
                <a:gd name="connsiteX17" fmla="*/ 51457 w 155143"/>
                <a:gd name="connsiteY17" fmla="*/ 59323 h 151016"/>
                <a:gd name="connsiteX18" fmla="*/ 42558 w 155143"/>
                <a:gd name="connsiteY18" fmla="*/ 81183 h 151016"/>
                <a:gd name="connsiteX19" fmla="*/ 48490 w 155143"/>
                <a:gd name="connsiteY19" fmla="*/ 71446 h 151016"/>
                <a:gd name="connsiteX20" fmla="*/ 78990 w 155143"/>
                <a:gd name="connsiteY20" fmla="*/ 68480 h 151016"/>
                <a:gd name="connsiteX21" fmla="*/ 81247 w 155143"/>
                <a:gd name="connsiteY21" fmla="*/ 74476 h 151016"/>
                <a:gd name="connsiteX22" fmla="*/ 92790 w 155143"/>
                <a:gd name="connsiteY22" fmla="*/ 69898 h 151016"/>
                <a:gd name="connsiteX23" fmla="*/ 93757 w 155143"/>
                <a:gd name="connsiteY23" fmla="*/ 78087 h 151016"/>
                <a:gd name="connsiteX24" fmla="*/ 44815 w 155143"/>
                <a:gd name="connsiteY24" fmla="*/ 78087 h 151016"/>
                <a:gd name="connsiteX25" fmla="*/ 44815 w 155143"/>
                <a:gd name="connsiteY25" fmla="*/ 91242 h 151016"/>
                <a:gd name="connsiteX26" fmla="*/ 57776 w 155143"/>
                <a:gd name="connsiteY26" fmla="*/ 91242 h 151016"/>
                <a:gd name="connsiteX27" fmla="*/ 39850 w 155143"/>
                <a:gd name="connsiteY27" fmla="*/ 135992 h 151016"/>
                <a:gd name="connsiteX28" fmla="*/ 50103 w 155143"/>
                <a:gd name="connsiteY28" fmla="*/ 148630 h 151016"/>
                <a:gd name="connsiteX29" fmla="*/ 69254 w 155143"/>
                <a:gd name="connsiteY29" fmla="*/ 112843 h 151016"/>
                <a:gd name="connsiteX30" fmla="*/ 86083 w 155143"/>
                <a:gd name="connsiteY30" fmla="*/ 124772 h 151016"/>
                <a:gd name="connsiteX31" fmla="*/ 93499 w 155143"/>
                <a:gd name="connsiteY31" fmla="*/ 112327 h 151016"/>
                <a:gd name="connsiteX32" fmla="*/ 72091 w 155143"/>
                <a:gd name="connsiteY32" fmla="*/ 97690 h 151016"/>
                <a:gd name="connsiteX33" fmla="*/ 72413 w 155143"/>
                <a:gd name="connsiteY33" fmla="*/ 91242 h 151016"/>
                <a:gd name="connsiteX34" fmla="*/ 96272 w 155143"/>
                <a:gd name="connsiteY34" fmla="*/ 91242 h 151016"/>
                <a:gd name="connsiteX35" fmla="*/ 105621 w 155143"/>
                <a:gd name="connsiteY35" fmla="*/ 117808 h 151016"/>
                <a:gd name="connsiteX36" fmla="*/ 72349 w 155143"/>
                <a:gd name="connsiteY36" fmla="*/ 134380 h 151016"/>
                <a:gd name="connsiteX37" fmla="*/ 80860 w 155143"/>
                <a:gd name="connsiteY37" fmla="*/ 147921 h 151016"/>
                <a:gd name="connsiteX38" fmla="*/ 113166 w 155143"/>
                <a:gd name="connsiteY38" fmla="*/ 130769 h 151016"/>
                <a:gd name="connsiteX39" fmla="*/ 125998 w 155143"/>
                <a:gd name="connsiteY39" fmla="*/ 144052 h 151016"/>
                <a:gd name="connsiteX40" fmla="*/ 145987 w 155143"/>
                <a:gd name="connsiteY40" fmla="*/ 143085 h 151016"/>
                <a:gd name="connsiteX41" fmla="*/ 155144 w 155143"/>
                <a:gd name="connsiteY41" fmla="*/ 126513 h 151016"/>
                <a:gd name="connsiteX42" fmla="*/ 143730 w 155143"/>
                <a:gd name="connsiteY42" fmla="*/ 114197 h 151016"/>
                <a:gd name="connsiteX43" fmla="*/ 137540 w 155143"/>
                <a:gd name="connsiteY43" fmla="*/ 127932 h 151016"/>
                <a:gd name="connsiteX44" fmla="*/ 127997 w 155143"/>
                <a:gd name="connsiteY44" fmla="*/ 126191 h 151016"/>
                <a:gd name="connsiteX45" fmla="*/ 124773 w 155143"/>
                <a:gd name="connsiteY45" fmla="*/ 121290 h 151016"/>
                <a:gd name="connsiteX46" fmla="*/ 140764 w 155143"/>
                <a:gd name="connsiteY46" fmla="*/ 101430 h 151016"/>
                <a:gd name="connsiteX47" fmla="*/ 128770 w 155143"/>
                <a:gd name="connsiteY47" fmla="*/ 92725 h 151016"/>
                <a:gd name="connsiteX48" fmla="*/ 116906 w 155143"/>
                <a:gd name="connsiteY48" fmla="*/ 109232 h 151016"/>
                <a:gd name="connsiteX49" fmla="*/ 110393 w 155143"/>
                <a:gd name="connsiteY49" fmla="*/ 91242 h 151016"/>
                <a:gd name="connsiteX50" fmla="*/ 152371 w 155143"/>
                <a:gd name="connsiteY50" fmla="*/ 91242 h 151016"/>
                <a:gd name="connsiteX51" fmla="*/ 152371 w 155143"/>
                <a:gd name="connsiteY51" fmla="*/ 78087 h 151016"/>
                <a:gd name="connsiteX52" fmla="*/ 137024 w 155143"/>
                <a:gd name="connsiteY52" fmla="*/ 78087 h 151016"/>
                <a:gd name="connsiteX53" fmla="*/ 131672 w 155143"/>
                <a:gd name="connsiteY53" fmla="*/ 66674 h 151016"/>
                <a:gd name="connsiteX54" fmla="*/ 141280 w 155143"/>
                <a:gd name="connsiteY54" fmla="*/ 65384 h 151016"/>
                <a:gd name="connsiteX55" fmla="*/ 143601 w 155143"/>
                <a:gd name="connsiteY55" fmla="*/ 71317 h 151016"/>
                <a:gd name="connsiteX56" fmla="*/ 153854 w 155143"/>
                <a:gd name="connsiteY56" fmla="*/ 67190 h 151016"/>
                <a:gd name="connsiteX57" fmla="*/ 146181 w 155143"/>
                <a:gd name="connsiteY57" fmla="*/ 44170 h 151016"/>
                <a:gd name="connsiteX58" fmla="*/ 135928 w 155143"/>
                <a:gd name="connsiteY58" fmla="*/ 47394 h 151016"/>
                <a:gd name="connsiteX59" fmla="*/ 138507 w 155143"/>
                <a:gd name="connsiteY59" fmla="*/ 55261 h 151016"/>
                <a:gd name="connsiteX60" fmla="*/ 125482 w 155143"/>
                <a:gd name="connsiteY60" fmla="*/ 56679 h 151016"/>
                <a:gd name="connsiteX61" fmla="*/ 149082 w 155143"/>
                <a:gd name="connsiteY61" fmla="*/ 26953 h 151016"/>
                <a:gd name="connsiteX62" fmla="*/ 138507 w 155143"/>
                <a:gd name="connsiteY62" fmla="*/ 20763 h 151016"/>
                <a:gd name="connsiteX63" fmla="*/ 128255 w 155143"/>
                <a:gd name="connsiteY63" fmla="*/ 35272 h 151016"/>
                <a:gd name="connsiteX64" fmla="*/ 123418 w 155143"/>
                <a:gd name="connsiteY64" fmla="*/ 29662 h 151016"/>
                <a:gd name="connsiteX65" fmla="*/ 137153 w 155143"/>
                <a:gd name="connsiteY65" fmla="*/ 7222 h 151016"/>
                <a:gd name="connsiteX66" fmla="*/ 125095 w 155143"/>
                <a:gd name="connsiteY66" fmla="*/ 1999 h 151016"/>
                <a:gd name="connsiteX67" fmla="*/ 115681 w 155143"/>
                <a:gd name="connsiteY67" fmla="*/ 19860 h 151016"/>
                <a:gd name="connsiteX68" fmla="*/ 111683 w 155143"/>
                <a:gd name="connsiteY68" fmla="*/ 16185 h 151016"/>
                <a:gd name="connsiteX69" fmla="*/ 103623 w 155143"/>
                <a:gd name="connsiteY69" fmla="*/ 25212 h 151016"/>
                <a:gd name="connsiteX70" fmla="*/ 102849 w 155143"/>
                <a:gd name="connsiteY70" fmla="*/ 193 h 151016"/>
                <a:gd name="connsiteX71" fmla="*/ 88792 w 155143"/>
                <a:gd name="connsiteY71" fmla="*/ 193 h 151016"/>
                <a:gd name="connsiteX72" fmla="*/ 92080 w 155143"/>
                <a:gd name="connsiteY72" fmla="*/ 66416 h 151016"/>
                <a:gd name="connsiteX73" fmla="*/ 85116 w 155143"/>
                <a:gd name="connsiteY73" fmla="*/ 46491 h 151016"/>
                <a:gd name="connsiteX74" fmla="*/ 75379 w 155143"/>
                <a:gd name="connsiteY74" fmla="*/ 49006 h 151016"/>
                <a:gd name="connsiteX75" fmla="*/ 77636 w 155143"/>
                <a:gd name="connsiteY75" fmla="*/ 57905 h 151016"/>
                <a:gd name="connsiteX76" fmla="*/ 65385 w 155143"/>
                <a:gd name="connsiteY76" fmla="*/ 59001 h 151016"/>
                <a:gd name="connsiteX77" fmla="*/ 88082 w 155143"/>
                <a:gd name="connsiteY77" fmla="*/ 27534 h 151016"/>
                <a:gd name="connsiteX78" fmla="*/ 77314 w 155143"/>
                <a:gd name="connsiteY78" fmla="*/ 21601 h 151016"/>
                <a:gd name="connsiteX79" fmla="*/ 67126 w 155143"/>
                <a:gd name="connsiteY79" fmla="*/ 38044 h 151016"/>
                <a:gd name="connsiteX80" fmla="*/ 62548 w 155143"/>
                <a:gd name="connsiteY80" fmla="*/ 32692 h 151016"/>
                <a:gd name="connsiteX81" fmla="*/ 76218 w 155143"/>
                <a:gd name="connsiteY81" fmla="*/ 7609 h 151016"/>
                <a:gd name="connsiteX82" fmla="*/ 64224 w 155143"/>
                <a:gd name="connsiteY82" fmla="*/ 3031 h 151016"/>
                <a:gd name="connsiteX83" fmla="*/ 53778 w 155143"/>
                <a:gd name="connsiteY83" fmla="*/ 23729 h 151016"/>
                <a:gd name="connsiteX84" fmla="*/ 49651 w 155143"/>
                <a:gd name="connsiteY84" fmla="*/ 20441 h 151016"/>
                <a:gd name="connsiteX85" fmla="*/ 42236 w 155143"/>
                <a:gd name="connsiteY85" fmla="*/ 31209 h 151016"/>
                <a:gd name="connsiteX86" fmla="*/ 34498 w 155143"/>
                <a:gd name="connsiteY86" fmla="*/ 31209 h 151016"/>
                <a:gd name="connsiteX87" fmla="*/ 34498 w 155143"/>
                <a:gd name="connsiteY87" fmla="*/ 0 h 151016"/>
                <a:gd name="connsiteX88" fmla="*/ 20441 w 155143"/>
                <a:gd name="connsiteY88" fmla="*/ 0 h 151016"/>
                <a:gd name="connsiteX89" fmla="*/ 20441 w 155143"/>
                <a:gd name="connsiteY89" fmla="*/ 31145 h 151016"/>
                <a:gd name="connsiteX90" fmla="*/ 4514 w 155143"/>
                <a:gd name="connsiteY90" fmla="*/ 31145 h 151016"/>
                <a:gd name="connsiteX91" fmla="*/ 4514 w 155143"/>
                <a:gd name="connsiteY91" fmla="*/ 45524 h 151016"/>
                <a:gd name="connsiteX92" fmla="*/ 20441 w 155143"/>
                <a:gd name="connsiteY92" fmla="*/ 45524 h 151016"/>
                <a:gd name="connsiteX93" fmla="*/ 0 w 155143"/>
                <a:gd name="connsiteY93" fmla="*/ 90855 h 151016"/>
                <a:gd name="connsiteX94" fmla="*/ 6255 w 155143"/>
                <a:gd name="connsiteY94" fmla="*/ 108587 h 151016"/>
                <a:gd name="connsiteX95" fmla="*/ 20441 w 155143"/>
                <a:gd name="connsiteY95" fmla="*/ 78539 h 151016"/>
                <a:gd name="connsiteX96" fmla="*/ 21344 w 155143"/>
                <a:gd name="connsiteY96" fmla="*/ 75702 h 151016"/>
                <a:gd name="connsiteX97" fmla="*/ 20441 w 155143"/>
                <a:gd name="connsiteY97" fmla="*/ 87437 h 151016"/>
                <a:gd name="connsiteX98" fmla="*/ 20441 w 155143"/>
                <a:gd name="connsiteY98" fmla="*/ 151016 h 151016"/>
                <a:gd name="connsiteX99" fmla="*/ 34498 w 155143"/>
                <a:gd name="connsiteY99" fmla="*/ 150952 h 151016"/>
                <a:gd name="connsiteX100" fmla="*/ 34498 w 155143"/>
                <a:gd name="connsiteY100" fmla="*/ 77507 h 151016"/>
                <a:gd name="connsiteX101" fmla="*/ 33595 w 155143"/>
                <a:gd name="connsiteY101" fmla="*/ 64482 h 151016"/>
                <a:gd name="connsiteX102" fmla="*/ 42558 w 155143"/>
                <a:gd name="connsiteY102" fmla="*/ 81183 h 1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55143" h="151016">
                  <a:moveTo>
                    <a:pt x="106331" y="67835"/>
                  </a:moveTo>
                  <a:lnTo>
                    <a:pt x="118582" y="67448"/>
                  </a:lnTo>
                  <a:lnTo>
                    <a:pt x="123032" y="77958"/>
                  </a:lnTo>
                  <a:lnTo>
                    <a:pt x="107878" y="77958"/>
                  </a:lnTo>
                  <a:cubicBezTo>
                    <a:pt x="107040" y="76024"/>
                    <a:pt x="106331" y="67835"/>
                    <a:pt x="106331" y="67835"/>
                  </a:cubicBezTo>
                  <a:moveTo>
                    <a:pt x="105170" y="56615"/>
                  </a:moveTo>
                  <a:cubicBezTo>
                    <a:pt x="104138" y="47394"/>
                    <a:pt x="103687" y="26180"/>
                    <a:pt x="103687" y="26180"/>
                  </a:cubicBezTo>
                  <a:cubicBezTo>
                    <a:pt x="111425" y="32821"/>
                    <a:pt x="119872" y="45266"/>
                    <a:pt x="119872" y="45266"/>
                  </a:cubicBezTo>
                  <a:cubicBezTo>
                    <a:pt x="115745" y="51908"/>
                    <a:pt x="110071" y="56679"/>
                    <a:pt x="110071" y="56679"/>
                  </a:cubicBezTo>
                  <a:lnTo>
                    <a:pt x="105170" y="56679"/>
                  </a:lnTo>
                  <a:moveTo>
                    <a:pt x="51457" y="59323"/>
                  </a:moveTo>
                  <a:lnTo>
                    <a:pt x="47846" y="59323"/>
                  </a:lnTo>
                  <a:lnTo>
                    <a:pt x="47846" y="64998"/>
                  </a:lnTo>
                  <a:cubicBezTo>
                    <a:pt x="41526" y="60613"/>
                    <a:pt x="35207" y="45589"/>
                    <a:pt x="35207" y="45589"/>
                  </a:cubicBezTo>
                  <a:lnTo>
                    <a:pt x="47330" y="45589"/>
                  </a:lnTo>
                  <a:lnTo>
                    <a:pt x="47330" y="35529"/>
                  </a:lnTo>
                  <a:cubicBezTo>
                    <a:pt x="50231" y="37335"/>
                    <a:pt x="59001" y="48877"/>
                    <a:pt x="59001" y="48877"/>
                  </a:cubicBezTo>
                  <a:cubicBezTo>
                    <a:pt x="57260" y="52940"/>
                    <a:pt x="51457" y="59323"/>
                    <a:pt x="51457" y="59323"/>
                  </a:cubicBezTo>
                  <a:moveTo>
                    <a:pt x="42558" y="81183"/>
                  </a:moveTo>
                  <a:lnTo>
                    <a:pt x="48490" y="71446"/>
                  </a:lnTo>
                  <a:lnTo>
                    <a:pt x="78990" y="68480"/>
                  </a:lnTo>
                  <a:lnTo>
                    <a:pt x="81247" y="74476"/>
                  </a:lnTo>
                  <a:lnTo>
                    <a:pt x="92790" y="69898"/>
                  </a:lnTo>
                  <a:cubicBezTo>
                    <a:pt x="93370" y="73703"/>
                    <a:pt x="93757" y="78087"/>
                    <a:pt x="93757" y="78087"/>
                  </a:cubicBezTo>
                  <a:lnTo>
                    <a:pt x="44815" y="78087"/>
                  </a:lnTo>
                  <a:lnTo>
                    <a:pt x="44815" y="91242"/>
                  </a:lnTo>
                  <a:lnTo>
                    <a:pt x="57776" y="91242"/>
                  </a:lnTo>
                  <a:cubicBezTo>
                    <a:pt x="57905" y="119678"/>
                    <a:pt x="39850" y="135992"/>
                    <a:pt x="39850" y="135992"/>
                  </a:cubicBezTo>
                  <a:lnTo>
                    <a:pt x="50103" y="148630"/>
                  </a:lnTo>
                  <a:cubicBezTo>
                    <a:pt x="63644" y="136121"/>
                    <a:pt x="69254" y="112843"/>
                    <a:pt x="69254" y="112843"/>
                  </a:cubicBezTo>
                  <a:cubicBezTo>
                    <a:pt x="76411" y="115487"/>
                    <a:pt x="86083" y="124772"/>
                    <a:pt x="86083" y="124772"/>
                  </a:cubicBezTo>
                  <a:lnTo>
                    <a:pt x="93499" y="112327"/>
                  </a:lnTo>
                  <a:cubicBezTo>
                    <a:pt x="88663" y="107298"/>
                    <a:pt x="72091" y="97690"/>
                    <a:pt x="72091" y="97690"/>
                  </a:cubicBezTo>
                  <a:lnTo>
                    <a:pt x="72413" y="91242"/>
                  </a:lnTo>
                  <a:lnTo>
                    <a:pt x="96272" y="91242"/>
                  </a:lnTo>
                  <a:cubicBezTo>
                    <a:pt x="100012" y="107491"/>
                    <a:pt x="105621" y="117808"/>
                    <a:pt x="105621" y="117808"/>
                  </a:cubicBezTo>
                  <a:cubicBezTo>
                    <a:pt x="95885" y="126900"/>
                    <a:pt x="72349" y="134380"/>
                    <a:pt x="72349" y="134380"/>
                  </a:cubicBezTo>
                  <a:lnTo>
                    <a:pt x="80860" y="147921"/>
                  </a:lnTo>
                  <a:cubicBezTo>
                    <a:pt x="95111" y="144117"/>
                    <a:pt x="113166" y="130769"/>
                    <a:pt x="113166" y="130769"/>
                  </a:cubicBezTo>
                  <a:cubicBezTo>
                    <a:pt x="117486" y="136701"/>
                    <a:pt x="125998" y="144052"/>
                    <a:pt x="125998" y="144052"/>
                  </a:cubicBezTo>
                  <a:cubicBezTo>
                    <a:pt x="139152" y="153402"/>
                    <a:pt x="145987" y="143085"/>
                    <a:pt x="145987" y="143085"/>
                  </a:cubicBezTo>
                  <a:cubicBezTo>
                    <a:pt x="150114" y="137733"/>
                    <a:pt x="155144" y="126513"/>
                    <a:pt x="155144" y="126513"/>
                  </a:cubicBezTo>
                  <a:lnTo>
                    <a:pt x="143730" y="114197"/>
                  </a:lnTo>
                  <a:cubicBezTo>
                    <a:pt x="141409" y="121290"/>
                    <a:pt x="137540" y="127932"/>
                    <a:pt x="137540" y="127932"/>
                  </a:cubicBezTo>
                  <a:cubicBezTo>
                    <a:pt x="133091" y="133026"/>
                    <a:pt x="127997" y="126191"/>
                    <a:pt x="127997" y="126191"/>
                  </a:cubicBezTo>
                  <a:cubicBezTo>
                    <a:pt x="125031" y="122902"/>
                    <a:pt x="124773" y="121290"/>
                    <a:pt x="124773" y="121290"/>
                  </a:cubicBezTo>
                  <a:cubicBezTo>
                    <a:pt x="132188" y="114068"/>
                    <a:pt x="140764" y="101430"/>
                    <a:pt x="140764" y="101430"/>
                  </a:cubicBezTo>
                  <a:lnTo>
                    <a:pt x="128770" y="92725"/>
                  </a:lnTo>
                  <a:cubicBezTo>
                    <a:pt x="126772" y="98077"/>
                    <a:pt x="116906" y="109232"/>
                    <a:pt x="116906" y="109232"/>
                  </a:cubicBezTo>
                  <a:cubicBezTo>
                    <a:pt x="112392" y="102719"/>
                    <a:pt x="110393" y="91242"/>
                    <a:pt x="110393" y="91242"/>
                  </a:cubicBezTo>
                  <a:lnTo>
                    <a:pt x="152371" y="91242"/>
                  </a:lnTo>
                  <a:lnTo>
                    <a:pt x="152371" y="78087"/>
                  </a:lnTo>
                  <a:lnTo>
                    <a:pt x="137024" y="78087"/>
                  </a:lnTo>
                  <a:cubicBezTo>
                    <a:pt x="133542" y="71639"/>
                    <a:pt x="131672" y="66674"/>
                    <a:pt x="131672" y="66674"/>
                  </a:cubicBezTo>
                  <a:lnTo>
                    <a:pt x="141280" y="65384"/>
                  </a:lnTo>
                  <a:cubicBezTo>
                    <a:pt x="142247" y="67448"/>
                    <a:pt x="143601" y="71317"/>
                    <a:pt x="143601" y="71317"/>
                  </a:cubicBezTo>
                  <a:lnTo>
                    <a:pt x="153854" y="67190"/>
                  </a:lnTo>
                  <a:cubicBezTo>
                    <a:pt x="151017" y="55325"/>
                    <a:pt x="150501" y="55261"/>
                    <a:pt x="146181" y="44170"/>
                  </a:cubicBezTo>
                  <a:lnTo>
                    <a:pt x="135928" y="47394"/>
                  </a:lnTo>
                  <a:lnTo>
                    <a:pt x="138507" y="55261"/>
                  </a:lnTo>
                  <a:lnTo>
                    <a:pt x="125482" y="56679"/>
                  </a:lnTo>
                  <a:cubicBezTo>
                    <a:pt x="129351" y="52746"/>
                    <a:pt x="146181" y="31209"/>
                    <a:pt x="149082" y="26953"/>
                  </a:cubicBezTo>
                  <a:lnTo>
                    <a:pt x="138507" y="20763"/>
                  </a:lnTo>
                  <a:cubicBezTo>
                    <a:pt x="137798" y="22117"/>
                    <a:pt x="129544" y="33595"/>
                    <a:pt x="128255" y="35272"/>
                  </a:cubicBezTo>
                  <a:lnTo>
                    <a:pt x="123418" y="29662"/>
                  </a:lnTo>
                  <a:cubicBezTo>
                    <a:pt x="130060" y="20570"/>
                    <a:pt x="137153" y="7222"/>
                    <a:pt x="137153" y="7222"/>
                  </a:cubicBezTo>
                  <a:lnTo>
                    <a:pt x="125095" y="1999"/>
                  </a:lnTo>
                  <a:cubicBezTo>
                    <a:pt x="123870" y="4965"/>
                    <a:pt x="119292" y="15089"/>
                    <a:pt x="115681" y="19860"/>
                  </a:cubicBezTo>
                  <a:cubicBezTo>
                    <a:pt x="114713" y="18829"/>
                    <a:pt x="111683" y="16185"/>
                    <a:pt x="111683" y="16185"/>
                  </a:cubicBezTo>
                  <a:lnTo>
                    <a:pt x="103623" y="25212"/>
                  </a:lnTo>
                  <a:lnTo>
                    <a:pt x="102849" y="193"/>
                  </a:lnTo>
                  <a:lnTo>
                    <a:pt x="88792" y="193"/>
                  </a:lnTo>
                  <a:cubicBezTo>
                    <a:pt x="88792" y="32628"/>
                    <a:pt x="92080" y="66416"/>
                    <a:pt x="92080" y="66416"/>
                  </a:cubicBezTo>
                  <a:cubicBezTo>
                    <a:pt x="87695" y="56035"/>
                    <a:pt x="85116" y="46491"/>
                    <a:pt x="85116" y="46491"/>
                  </a:cubicBezTo>
                  <a:lnTo>
                    <a:pt x="75379" y="49006"/>
                  </a:lnTo>
                  <a:lnTo>
                    <a:pt x="77636" y="57905"/>
                  </a:lnTo>
                  <a:lnTo>
                    <a:pt x="65385" y="59001"/>
                  </a:lnTo>
                  <a:cubicBezTo>
                    <a:pt x="72736" y="50489"/>
                    <a:pt x="88082" y="27534"/>
                    <a:pt x="88082" y="27534"/>
                  </a:cubicBezTo>
                  <a:lnTo>
                    <a:pt x="77314" y="21601"/>
                  </a:lnTo>
                  <a:cubicBezTo>
                    <a:pt x="74219" y="26309"/>
                    <a:pt x="67126" y="38044"/>
                    <a:pt x="67126" y="38044"/>
                  </a:cubicBezTo>
                  <a:lnTo>
                    <a:pt x="62548" y="32692"/>
                  </a:lnTo>
                  <a:cubicBezTo>
                    <a:pt x="69834" y="21601"/>
                    <a:pt x="76218" y="7609"/>
                    <a:pt x="76218" y="7609"/>
                  </a:cubicBezTo>
                  <a:lnTo>
                    <a:pt x="64224" y="3031"/>
                  </a:lnTo>
                  <a:cubicBezTo>
                    <a:pt x="58937" y="15411"/>
                    <a:pt x="53778" y="23729"/>
                    <a:pt x="53778" y="23729"/>
                  </a:cubicBezTo>
                  <a:cubicBezTo>
                    <a:pt x="52940" y="22440"/>
                    <a:pt x="49651" y="20441"/>
                    <a:pt x="49651" y="20441"/>
                  </a:cubicBezTo>
                  <a:lnTo>
                    <a:pt x="42236" y="31209"/>
                  </a:lnTo>
                  <a:lnTo>
                    <a:pt x="34498" y="31209"/>
                  </a:lnTo>
                  <a:lnTo>
                    <a:pt x="34498" y="0"/>
                  </a:lnTo>
                  <a:lnTo>
                    <a:pt x="20441" y="0"/>
                  </a:lnTo>
                  <a:lnTo>
                    <a:pt x="20441" y="31145"/>
                  </a:lnTo>
                  <a:lnTo>
                    <a:pt x="4514" y="31145"/>
                  </a:lnTo>
                  <a:lnTo>
                    <a:pt x="4514" y="45524"/>
                  </a:lnTo>
                  <a:lnTo>
                    <a:pt x="20441" y="45524"/>
                  </a:lnTo>
                  <a:cubicBezTo>
                    <a:pt x="20441" y="45524"/>
                    <a:pt x="14122" y="71059"/>
                    <a:pt x="0" y="90855"/>
                  </a:cubicBezTo>
                  <a:lnTo>
                    <a:pt x="6255" y="108587"/>
                  </a:lnTo>
                  <a:cubicBezTo>
                    <a:pt x="6255" y="108587"/>
                    <a:pt x="13799" y="97625"/>
                    <a:pt x="20441" y="78539"/>
                  </a:cubicBezTo>
                  <a:cubicBezTo>
                    <a:pt x="20763" y="77829"/>
                    <a:pt x="21344" y="75702"/>
                    <a:pt x="21344" y="75702"/>
                  </a:cubicBezTo>
                  <a:cubicBezTo>
                    <a:pt x="21344" y="75702"/>
                    <a:pt x="20634" y="83762"/>
                    <a:pt x="20441" y="87437"/>
                  </a:cubicBezTo>
                  <a:lnTo>
                    <a:pt x="20441" y="151016"/>
                  </a:lnTo>
                  <a:lnTo>
                    <a:pt x="34498" y="150952"/>
                  </a:lnTo>
                  <a:lnTo>
                    <a:pt x="34498" y="77507"/>
                  </a:lnTo>
                  <a:cubicBezTo>
                    <a:pt x="34498" y="74928"/>
                    <a:pt x="33595" y="64482"/>
                    <a:pt x="33595" y="64482"/>
                  </a:cubicBezTo>
                  <a:cubicBezTo>
                    <a:pt x="34885" y="68351"/>
                    <a:pt x="34562" y="68222"/>
                    <a:pt x="42558" y="81183"/>
                  </a:cubicBezTo>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4" name="フリーフォーム: 図形 153">
              <a:extLst>
                <a:ext uri="{FF2B5EF4-FFF2-40B4-BE49-F238E27FC236}">
                  <a16:creationId xmlns:a16="http://schemas.microsoft.com/office/drawing/2014/main" id="{4857281C-786D-4241-9FF7-2E432DF1885E}"/>
                </a:ext>
              </a:extLst>
            </p:cNvPr>
            <p:cNvSpPr/>
            <p:nvPr/>
          </p:nvSpPr>
          <p:spPr>
            <a:xfrm>
              <a:off x="4578641" y="4966308"/>
              <a:ext cx="155594" cy="151338"/>
            </a:xfrm>
            <a:custGeom>
              <a:avLst/>
              <a:gdLst>
                <a:gd name="connsiteX0" fmla="*/ 96916 w 155594"/>
                <a:gd name="connsiteY0" fmla="*/ 59775 h 151338"/>
                <a:gd name="connsiteX1" fmla="*/ 58227 w 155594"/>
                <a:gd name="connsiteY1" fmla="*/ 59775 h 151338"/>
                <a:gd name="connsiteX2" fmla="*/ 58227 w 155594"/>
                <a:gd name="connsiteY2" fmla="*/ 71962 h 151338"/>
                <a:gd name="connsiteX3" fmla="*/ 42365 w 155594"/>
                <a:gd name="connsiteY3" fmla="*/ 46040 h 151338"/>
                <a:gd name="connsiteX4" fmla="*/ 55906 w 155594"/>
                <a:gd name="connsiteY4" fmla="*/ 46040 h 151338"/>
                <a:gd name="connsiteX5" fmla="*/ 55906 w 155594"/>
                <a:gd name="connsiteY5" fmla="*/ 45524 h 151338"/>
                <a:gd name="connsiteX6" fmla="*/ 67771 w 155594"/>
                <a:gd name="connsiteY6" fmla="*/ 55325 h 151338"/>
                <a:gd name="connsiteX7" fmla="*/ 76734 w 155594"/>
                <a:gd name="connsiteY7" fmla="*/ 39011 h 151338"/>
                <a:gd name="connsiteX8" fmla="*/ 96916 w 155594"/>
                <a:gd name="connsiteY8" fmla="*/ 39011 h 151338"/>
                <a:gd name="connsiteX9" fmla="*/ 96916 w 155594"/>
                <a:gd name="connsiteY9" fmla="*/ 59775 h 151338"/>
                <a:gd name="connsiteX10" fmla="*/ 28243 w 155594"/>
                <a:gd name="connsiteY10" fmla="*/ 71897 h 151338"/>
                <a:gd name="connsiteX11" fmla="*/ 27340 w 155594"/>
                <a:gd name="connsiteY11" fmla="*/ 84471 h 151338"/>
                <a:gd name="connsiteX12" fmla="*/ 27340 w 155594"/>
                <a:gd name="connsiteY12" fmla="*/ 151339 h 151338"/>
                <a:gd name="connsiteX13" fmla="*/ 41913 w 155594"/>
                <a:gd name="connsiteY13" fmla="*/ 151339 h 151338"/>
                <a:gd name="connsiteX14" fmla="*/ 41913 w 155594"/>
                <a:gd name="connsiteY14" fmla="*/ 78345 h 151338"/>
                <a:gd name="connsiteX15" fmla="*/ 41011 w 155594"/>
                <a:gd name="connsiteY15" fmla="*/ 65900 h 151338"/>
                <a:gd name="connsiteX16" fmla="*/ 55454 w 155594"/>
                <a:gd name="connsiteY16" fmla="*/ 90145 h 151338"/>
                <a:gd name="connsiteX17" fmla="*/ 63192 w 155594"/>
                <a:gd name="connsiteY17" fmla="*/ 76991 h 151338"/>
                <a:gd name="connsiteX18" fmla="*/ 60097 w 155594"/>
                <a:gd name="connsiteY18" fmla="*/ 73961 h 151338"/>
                <a:gd name="connsiteX19" fmla="*/ 92080 w 155594"/>
                <a:gd name="connsiteY19" fmla="*/ 73961 h 151338"/>
                <a:gd name="connsiteX20" fmla="*/ 49200 w 155594"/>
                <a:gd name="connsiteY20" fmla="*/ 125610 h 151338"/>
                <a:gd name="connsiteX21" fmla="*/ 59001 w 155594"/>
                <a:gd name="connsiteY21" fmla="*/ 137926 h 151338"/>
                <a:gd name="connsiteX22" fmla="*/ 96852 w 155594"/>
                <a:gd name="connsiteY22" fmla="*/ 92144 h 151338"/>
                <a:gd name="connsiteX23" fmla="*/ 96852 w 155594"/>
                <a:gd name="connsiteY23" fmla="*/ 151081 h 151338"/>
                <a:gd name="connsiteX24" fmla="*/ 110716 w 155594"/>
                <a:gd name="connsiteY24" fmla="*/ 151081 h 151338"/>
                <a:gd name="connsiteX25" fmla="*/ 110716 w 155594"/>
                <a:gd name="connsiteY25" fmla="*/ 91435 h 151338"/>
                <a:gd name="connsiteX26" fmla="*/ 146632 w 155594"/>
                <a:gd name="connsiteY26" fmla="*/ 136379 h 151338"/>
                <a:gd name="connsiteX27" fmla="*/ 155595 w 155594"/>
                <a:gd name="connsiteY27" fmla="*/ 122064 h 151338"/>
                <a:gd name="connsiteX28" fmla="*/ 114971 w 155594"/>
                <a:gd name="connsiteY28" fmla="*/ 73574 h 151338"/>
                <a:gd name="connsiteX29" fmla="*/ 152177 w 155594"/>
                <a:gd name="connsiteY29" fmla="*/ 73574 h 151338"/>
                <a:gd name="connsiteX30" fmla="*/ 152177 w 155594"/>
                <a:gd name="connsiteY30" fmla="*/ 59775 h 151338"/>
                <a:gd name="connsiteX31" fmla="*/ 110716 w 155594"/>
                <a:gd name="connsiteY31" fmla="*/ 59775 h 151338"/>
                <a:gd name="connsiteX32" fmla="*/ 110716 w 155594"/>
                <a:gd name="connsiteY32" fmla="*/ 39011 h 151338"/>
                <a:gd name="connsiteX33" fmla="*/ 144891 w 155594"/>
                <a:gd name="connsiteY33" fmla="*/ 39011 h 151338"/>
                <a:gd name="connsiteX34" fmla="*/ 144891 w 155594"/>
                <a:gd name="connsiteY34" fmla="*/ 25212 h 151338"/>
                <a:gd name="connsiteX35" fmla="*/ 110716 w 155594"/>
                <a:gd name="connsiteY35" fmla="*/ 25212 h 151338"/>
                <a:gd name="connsiteX36" fmla="*/ 110716 w 155594"/>
                <a:gd name="connsiteY36" fmla="*/ 0 h 151338"/>
                <a:gd name="connsiteX37" fmla="*/ 96852 w 155594"/>
                <a:gd name="connsiteY37" fmla="*/ 0 h 151338"/>
                <a:gd name="connsiteX38" fmla="*/ 96852 w 155594"/>
                <a:gd name="connsiteY38" fmla="*/ 25212 h 151338"/>
                <a:gd name="connsiteX39" fmla="*/ 81505 w 155594"/>
                <a:gd name="connsiteY39" fmla="*/ 25212 h 151338"/>
                <a:gd name="connsiteX40" fmla="*/ 86083 w 155594"/>
                <a:gd name="connsiteY40" fmla="*/ 7802 h 151338"/>
                <a:gd name="connsiteX41" fmla="*/ 72091 w 155594"/>
                <a:gd name="connsiteY41" fmla="*/ 4449 h 151338"/>
                <a:gd name="connsiteX42" fmla="*/ 55841 w 155594"/>
                <a:gd name="connsiteY42" fmla="*/ 44428 h 151338"/>
                <a:gd name="connsiteX43" fmla="*/ 55841 w 155594"/>
                <a:gd name="connsiteY43" fmla="*/ 31854 h 151338"/>
                <a:gd name="connsiteX44" fmla="*/ 41913 w 155594"/>
                <a:gd name="connsiteY44" fmla="*/ 31854 h 151338"/>
                <a:gd name="connsiteX45" fmla="*/ 41913 w 155594"/>
                <a:gd name="connsiteY45" fmla="*/ 322 h 151338"/>
                <a:gd name="connsiteX46" fmla="*/ 27340 w 155594"/>
                <a:gd name="connsiteY46" fmla="*/ 322 h 151338"/>
                <a:gd name="connsiteX47" fmla="*/ 27340 w 155594"/>
                <a:gd name="connsiteY47" fmla="*/ 31789 h 151338"/>
                <a:gd name="connsiteX48" fmla="*/ 3804 w 155594"/>
                <a:gd name="connsiteY48" fmla="*/ 31789 h 151338"/>
                <a:gd name="connsiteX49" fmla="*/ 3804 w 155594"/>
                <a:gd name="connsiteY49" fmla="*/ 46040 h 151338"/>
                <a:gd name="connsiteX50" fmla="*/ 26180 w 155594"/>
                <a:gd name="connsiteY50" fmla="*/ 46040 h 151338"/>
                <a:gd name="connsiteX51" fmla="*/ 0 w 155594"/>
                <a:gd name="connsiteY51" fmla="*/ 93499 h 151338"/>
                <a:gd name="connsiteX52" fmla="*/ 6771 w 155594"/>
                <a:gd name="connsiteY52" fmla="*/ 109103 h 151338"/>
                <a:gd name="connsiteX53" fmla="*/ 28243 w 155594"/>
                <a:gd name="connsiteY53" fmla="*/ 71897 h 15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594" h="151338">
                  <a:moveTo>
                    <a:pt x="96916" y="59775"/>
                  </a:moveTo>
                  <a:lnTo>
                    <a:pt x="58227" y="59775"/>
                  </a:lnTo>
                  <a:lnTo>
                    <a:pt x="58227" y="71962"/>
                  </a:lnTo>
                  <a:cubicBezTo>
                    <a:pt x="52101" y="63579"/>
                    <a:pt x="46169" y="56228"/>
                    <a:pt x="42365" y="46040"/>
                  </a:cubicBezTo>
                  <a:lnTo>
                    <a:pt x="55906" y="46040"/>
                  </a:lnTo>
                  <a:lnTo>
                    <a:pt x="55906" y="45524"/>
                  </a:lnTo>
                  <a:lnTo>
                    <a:pt x="67771" y="55325"/>
                  </a:lnTo>
                  <a:cubicBezTo>
                    <a:pt x="73509" y="46362"/>
                    <a:pt x="76734" y="39011"/>
                    <a:pt x="76734" y="39011"/>
                  </a:cubicBezTo>
                  <a:lnTo>
                    <a:pt x="96916" y="39011"/>
                  </a:lnTo>
                  <a:lnTo>
                    <a:pt x="96916" y="59775"/>
                  </a:lnTo>
                  <a:close/>
                  <a:moveTo>
                    <a:pt x="28243" y="71897"/>
                  </a:moveTo>
                  <a:cubicBezTo>
                    <a:pt x="28243" y="71897"/>
                    <a:pt x="27405" y="81311"/>
                    <a:pt x="27340" y="84471"/>
                  </a:cubicBezTo>
                  <a:lnTo>
                    <a:pt x="27340" y="151339"/>
                  </a:lnTo>
                  <a:lnTo>
                    <a:pt x="41913" y="151339"/>
                  </a:lnTo>
                  <a:lnTo>
                    <a:pt x="41913" y="78345"/>
                  </a:lnTo>
                  <a:cubicBezTo>
                    <a:pt x="41849" y="75250"/>
                    <a:pt x="41011" y="65900"/>
                    <a:pt x="41011" y="65900"/>
                  </a:cubicBezTo>
                  <a:cubicBezTo>
                    <a:pt x="41011" y="65900"/>
                    <a:pt x="41784" y="71510"/>
                    <a:pt x="55454" y="90145"/>
                  </a:cubicBezTo>
                  <a:lnTo>
                    <a:pt x="63192" y="76991"/>
                  </a:lnTo>
                  <a:lnTo>
                    <a:pt x="60097" y="73961"/>
                  </a:lnTo>
                  <a:lnTo>
                    <a:pt x="92080" y="73961"/>
                  </a:lnTo>
                  <a:cubicBezTo>
                    <a:pt x="80280" y="102977"/>
                    <a:pt x="49200" y="125610"/>
                    <a:pt x="49200" y="125610"/>
                  </a:cubicBezTo>
                  <a:lnTo>
                    <a:pt x="59001" y="137926"/>
                  </a:lnTo>
                  <a:cubicBezTo>
                    <a:pt x="81376" y="122193"/>
                    <a:pt x="96852" y="92144"/>
                    <a:pt x="96852" y="92144"/>
                  </a:cubicBezTo>
                  <a:lnTo>
                    <a:pt x="96852" y="151081"/>
                  </a:lnTo>
                  <a:lnTo>
                    <a:pt x="110716" y="151081"/>
                  </a:lnTo>
                  <a:lnTo>
                    <a:pt x="110716" y="91435"/>
                  </a:lnTo>
                  <a:cubicBezTo>
                    <a:pt x="117744" y="102977"/>
                    <a:pt x="126836" y="120065"/>
                    <a:pt x="146632" y="136379"/>
                  </a:cubicBezTo>
                  <a:lnTo>
                    <a:pt x="155595" y="122064"/>
                  </a:lnTo>
                  <a:cubicBezTo>
                    <a:pt x="133736" y="105299"/>
                    <a:pt x="119421" y="83504"/>
                    <a:pt x="114971" y="73574"/>
                  </a:cubicBezTo>
                  <a:lnTo>
                    <a:pt x="152177" y="73574"/>
                  </a:lnTo>
                  <a:lnTo>
                    <a:pt x="152177" y="59775"/>
                  </a:lnTo>
                  <a:lnTo>
                    <a:pt x="110716" y="59775"/>
                  </a:lnTo>
                  <a:lnTo>
                    <a:pt x="110716" y="39011"/>
                  </a:lnTo>
                  <a:lnTo>
                    <a:pt x="144891" y="39011"/>
                  </a:lnTo>
                  <a:lnTo>
                    <a:pt x="144891" y="25212"/>
                  </a:lnTo>
                  <a:lnTo>
                    <a:pt x="110716" y="25212"/>
                  </a:lnTo>
                  <a:lnTo>
                    <a:pt x="110716" y="0"/>
                  </a:lnTo>
                  <a:lnTo>
                    <a:pt x="96852" y="0"/>
                  </a:lnTo>
                  <a:lnTo>
                    <a:pt x="96852" y="25212"/>
                  </a:lnTo>
                  <a:lnTo>
                    <a:pt x="81505" y="25212"/>
                  </a:lnTo>
                  <a:cubicBezTo>
                    <a:pt x="82343" y="21988"/>
                    <a:pt x="86083" y="7802"/>
                    <a:pt x="86083" y="7802"/>
                  </a:cubicBezTo>
                  <a:lnTo>
                    <a:pt x="72091" y="4449"/>
                  </a:lnTo>
                  <a:cubicBezTo>
                    <a:pt x="67577" y="30500"/>
                    <a:pt x="58356" y="41720"/>
                    <a:pt x="55841" y="44428"/>
                  </a:cubicBezTo>
                  <a:lnTo>
                    <a:pt x="55841" y="31854"/>
                  </a:lnTo>
                  <a:lnTo>
                    <a:pt x="41913" y="31854"/>
                  </a:lnTo>
                  <a:lnTo>
                    <a:pt x="41913" y="322"/>
                  </a:lnTo>
                  <a:lnTo>
                    <a:pt x="27340" y="322"/>
                  </a:lnTo>
                  <a:lnTo>
                    <a:pt x="27340" y="31789"/>
                  </a:lnTo>
                  <a:lnTo>
                    <a:pt x="3804" y="31789"/>
                  </a:lnTo>
                  <a:lnTo>
                    <a:pt x="3804" y="46040"/>
                  </a:lnTo>
                  <a:lnTo>
                    <a:pt x="26180" y="46040"/>
                  </a:lnTo>
                  <a:cubicBezTo>
                    <a:pt x="26180" y="46040"/>
                    <a:pt x="19667" y="70221"/>
                    <a:pt x="0" y="93499"/>
                  </a:cubicBezTo>
                  <a:lnTo>
                    <a:pt x="6771" y="109103"/>
                  </a:lnTo>
                  <a:cubicBezTo>
                    <a:pt x="21150" y="90081"/>
                    <a:pt x="26373" y="77507"/>
                    <a:pt x="28243" y="71897"/>
                  </a:cubicBezTo>
                </a:path>
              </a:pathLst>
            </a:custGeom>
            <a:solidFill>
              <a:srgbClr val="000000"/>
            </a:solidFill>
            <a:ln w="1270"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spTree>
    <p:extLst>
      <p:ext uri="{BB962C8B-B14F-4D97-AF65-F5344CB8AC3E}">
        <p14:creationId xmlns:p14="http://schemas.microsoft.com/office/powerpoint/2010/main" val="408585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文章"/>
          <p:cNvSpPr>
            <a:spLocks noGrp="1"/>
          </p:cNvSpPr>
          <p:nvPr>
            <p:ph idx="1"/>
          </p:nvPr>
        </p:nvSpPr>
        <p:spPr>
          <a:xfrm>
            <a:off x="180975" y="1463221"/>
            <a:ext cx="8800906" cy="5134131"/>
          </a:xfrm>
        </p:spPr>
        <p:txBody>
          <a:bodyPr lIns="90000">
            <a:noAutofit/>
          </a:bodyPr>
          <a:lstStyle>
            <a:lvl1pPr>
              <a:lnSpc>
                <a:spcPct val="130000"/>
              </a:lnSpc>
              <a:defRPr lang="ja-JP" altLang="en-US" sz="1600" smtClean="0">
                <a:latin typeface="Meiryo UI" panose="020B0604030504040204" pitchFamily="34" charset="-128"/>
                <a:ea typeface="Meiryo UI" panose="020B0604030504040204" pitchFamily="34" charset="-128"/>
              </a:defRPr>
            </a:lvl1pPr>
            <a:lvl2pPr>
              <a:lnSpc>
                <a:spcPct val="130000"/>
              </a:lnSpc>
              <a:defRPr lang="ja-JP" altLang="en-US" sz="1400" smtClean="0">
                <a:latin typeface="Meiryo UI" panose="020B0604030504040204" pitchFamily="34" charset="-128"/>
                <a:ea typeface="Meiryo UI" panose="020B0604030504040204" pitchFamily="34" charset="-128"/>
              </a:defRPr>
            </a:lvl2pPr>
            <a:lvl3pPr>
              <a:lnSpc>
                <a:spcPct val="130000"/>
              </a:lnSpc>
              <a:defRPr lang="ja-JP" altLang="en-US" sz="1200" smtClean="0">
                <a:latin typeface="Meiryo UI" panose="020B0604030504040204" pitchFamily="34" charset="-128"/>
                <a:ea typeface="Meiryo UI" panose="020B0604030504040204" pitchFamily="34" charset="-128"/>
              </a:defRPr>
            </a:lvl3pPr>
            <a:lvl4pPr>
              <a:lnSpc>
                <a:spcPct val="130000"/>
              </a:lnSpc>
              <a:defRPr lang="ja-JP" altLang="en-US" sz="1100" smtClean="0">
                <a:latin typeface="Meiryo UI" panose="020B0604030504040204" pitchFamily="34" charset="-128"/>
                <a:ea typeface="Meiryo UI" panose="020B0604030504040204" pitchFamily="34" charset="-128"/>
              </a:defRPr>
            </a:lvl4pPr>
            <a:lvl5pPr>
              <a:lnSpc>
                <a:spcPct val="130000"/>
              </a:lnSpc>
              <a:defRPr lang="en-US" sz="1100" dirty="0">
                <a:latin typeface="Meiryo UI" panose="020B0604030504040204" pitchFamily="34" charset="-128"/>
                <a:ea typeface="Meiryo UI"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2" name="ページタイトル"/>
          <p:cNvSpPr>
            <a:spLocks noGrp="1"/>
          </p:cNvSpPr>
          <p:nvPr>
            <p:ph type="title"/>
          </p:nvPr>
        </p:nvSpPr>
        <p:spPr/>
        <p:txBody>
          <a:bodyPr>
            <a:normAutofit/>
          </a:bodyPr>
          <a:lstStyle>
            <a:lvl1pPr>
              <a:defRPr sz="2000">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sp>
        <p:nvSpPr>
          <p:cNvPr id="12" name="セクション番号"/>
          <p:cNvSpPr>
            <a:spLocks noGrp="1"/>
          </p:cNvSpPr>
          <p:nvPr>
            <p:ph type="body" sz="quarter" idx="14" hasCustomPrompt="1"/>
          </p:nvPr>
        </p:nvSpPr>
        <p:spPr>
          <a:xfrm>
            <a:off x="0" y="-1"/>
            <a:ext cx="1175657" cy="691200"/>
          </a:xfrm>
        </p:spPr>
        <p:txBody>
          <a:bodyPr lIns="0" tIns="0" rIns="0" bIns="0" anchor="ctr">
            <a:normAutofit/>
          </a:bodyPr>
          <a:lstStyle>
            <a:lvl1pPr marL="0" indent="0" algn="ctr">
              <a:lnSpc>
                <a:spcPct val="130000"/>
              </a:lnSpc>
              <a:buNone/>
              <a:defRPr sz="2800" b="1" spc="100" baseline="0">
                <a:solidFill>
                  <a:schemeClr val="tx1"/>
                </a:solidFill>
                <a:latin typeface="Meiryo UI" panose="020B0604030504040204" pitchFamily="34" charset="-128"/>
                <a:ea typeface="Meiryo UI" panose="020B0604030504040204" pitchFamily="34" charset="-128"/>
              </a:defRPr>
            </a:lvl1pPr>
          </a:lstStyle>
          <a:p>
            <a:pPr lvl="0"/>
            <a:r>
              <a:rPr kumimoji="1" lang="en-US" altLang="ja-JP"/>
              <a:t>#</a:t>
            </a:r>
            <a:endParaRPr kumimoji="1" lang="ja-JP" altLang="en-US"/>
          </a:p>
        </p:txBody>
      </p:sp>
      <p:sp>
        <p:nvSpPr>
          <p:cNvPr id="55" name="コピーライト">
            <a:extLst>
              <a:ext uri="{FF2B5EF4-FFF2-40B4-BE49-F238E27FC236}">
                <a16:creationId xmlns:a16="http://schemas.microsoft.com/office/drawing/2014/main" id="{D47C032D-92C1-92E8-1BD9-030E0ACBE932}"/>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dirty="0">
                <a:solidFill>
                  <a:srgbClr val="666666"/>
                </a:solidFill>
                <a:latin typeface="Meiryo UI" panose="020B0604030504040204" pitchFamily="34" charset="-128"/>
                <a:ea typeface="Meiryo UI" panose="020B0604030504040204" pitchFamily="34" charset="-128"/>
              </a:rPr>
              <a:t>©Mitsubishi</a:t>
            </a:r>
            <a:r>
              <a:rPr kumimoji="1" lang="ja-JP" altLang="en-US" sz="600">
                <a:solidFill>
                  <a:srgbClr val="666666"/>
                </a:solidFill>
                <a:latin typeface="Meiryo UI" panose="020B0604030504040204" pitchFamily="34" charset="-128"/>
                <a:ea typeface="Meiryo UI" panose="020B0604030504040204" pitchFamily="34" charset="-128"/>
              </a:rPr>
              <a:t> </a:t>
            </a:r>
            <a:r>
              <a:rPr kumimoji="1" lang="en-US" altLang="ja-JP" sz="600" dirty="0">
                <a:solidFill>
                  <a:srgbClr val="666666"/>
                </a:solidFill>
                <a:latin typeface="Meiryo UI" panose="020B0604030504040204" pitchFamily="34" charset="-128"/>
                <a:ea typeface="Meiryo UI" panose="020B0604030504040204" pitchFamily="34" charset="-128"/>
              </a:rPr>
              <a:t>Electric</a:t>
            </a:r>
            <a:r>
              <a:rPr kumimoji="1" lang="ja-JP" altLang="en-US" sz="600">
                <a:solidFill>
                  <a:srgbClr val="666666"/>
                </a:solidFill>
                <a:latin typeface="Meiryo UI" panose="020B0604030504040204" pitchFamily="34" charset="-128"/>
                <a:ea typeface="Meiryo UI" panose="020B0604030504040204" pitchFamily="34" charset="-128"/>
              </a:rPr>
              <a:t> </a:t>
            </a:r>
            <a:r>
              <a:rPr kumimoji="1" lang="en-US" altLang="ja-JP" sz="600" dirty="0">
                <a:solidFill>
                  <a:srgbClr val="666666"/>
                </a:solidFill>
                <a:latin typeface="Meiryo UI" panose="020B0604030504040204" pitchFamily="34" charset="-128"/>
                <a:ea typeface="Meiryo UI" panose="020B0604030504040204" pitchFamily="34" charset="-128"/>
              </a:rPr>
              <a:t>Corporation</a:t>
            </a:r>
            <a:endParaRPr kumimoji="1" lang="ja-JP" altLang="en-US" sz="600">
              <a:solidFill>
                <a:srgbClr val="666666"/>
              </a:solidFill>
              <a:latin typeface="Meiryo UI" panose="020B0604030504040204" pitchFamily="34" charset="-128"/>
              <a:ea typeface="Meiryo UI" panose="020B0604030504040204" pitchFamily="34" charset="-128"/>
            </a:endParaRPr>
          </a:p>
        </p:txBody>
      </p:sp>
      <p:grpSp>
        <p:nvGrpSpPr>
          <p:cNvPr id="56" name="MEロゴ">
            <a:extLst>
              <a:ext uri="{FF2B5EF4-FFF2-40B4-BE49-F238E27FC236}">
                <a16:creationId xmlns:a16="http://schemas.microsoft.com/office/drawing/2014/main" id="{C4C51B8B-7F4D-7AAA-7170-4410C6530C9C}"/>
              </a:ext>
            </a:extLst>
          </p:cNvPr>
          <p:cNvGrpSpPr/>
          <p:nvPr userDrawn="1"/>
        </p:nvGrpSpPr>
        <p:grpSpPr>
          <a:xfrm>
            <a:off x="7934730" y="127323"/>
            <a:ext cx="1033210" cy="431118"/>
            <a:chOff x="6732027" y="127323"/>
            <a:chExt cx="1033210" cy="431118"/>
          </a:xfrm>
        </p:grpSpPr>
        <p:grpSp>
          <p:nvGrpSpPr>
            <p:cNvPr id="57" name="グループ化 56">
              <a:extLst>
                <a:ext uri="{FF2B5EF4-FFF2-40B4-BE49-F238E27FC236}">
                  <a16:creationId xmlns:a16="http://schemas.microsoft.com/office/drawing/2014/main" id="{F15E9B47-FC36-F4BD-4D00-610FE8C86220}"/>
                </a:ext>
              </a:extLst>
            </p:cNvPr>
            <p:cNvGrpSpPr/>
            <p:nvPr userDrawn="1"/>
          </p:nvGrpSpPr>
          <p:grpSpPr>
            <a:xfrm>
              <a:off x="6732779" y="465257"/>
              <a:ext cx="1032458" cy="93184"/>
              <a:chOff x="6732779" y="465257"/>
              <a:chExt cx="1032458" cy="93184"/>
            </a:xfrm>
          </p:grpSpPr>
          <p:sp>
            <p:nvSpPr>
              <p:cNvPr id="81" name="フリーフォーム: 図形 224">
                <a:extLst>
                  <a:ext uri="{FF2B5EF4-FFF2-40B4-BE49-F238E27FC236}">
                    <a16:creationId xmlns:a16="http://schemas.microsoft.com/office/drawing/2014/main" id="{5C8734D3-3A61-89EE-6577-3CDFD6AFA2EA}"/>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2" name="フリーフォーム: 図形 225">
                <a:extLst>
                  <a:ext uri="{FF2B5EF4-FFF2-40B4-BE49-F238E27FC236}">
                    <a16:creationId xmlns:a16="http://schemas.microsoft.com/office/drawing/2014/main" id="{73B6CC63-DA59-B539-6BF0-FF1816ED71D5}"/>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3" name="フリーフォーム: 図形 226">
                <a:extLst>
                  <a:ext uri="{FF2B5EF4-FFF2-40B4-BE49-F238E27FC236}">
                    <a16:creationId xmlns:a16="http://schemas.microsoft.com/office/drawing/2014/main" id="{D99DC984-1EDD-090C-53D6-B40C9DAE1AF5}"/>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4" name="フリーフォーム: 図形 227">
                <a:extLst>
                  <a:ext uri="{FF2B5EF4-FFF2-40B4-BE49-F238E27FC236}">
                    <a16:creationId xmlns:a16="http://schemas.microsoft.com/office/drawing/2014/main" id="{98704AA0-AA03-4E01-089A-12257B47D0E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5" name="フリーフォーム: 図形 228">
                <a:extLst>
                  <a:ext uri="{FF2B5EF4-FFF2-40B4-BE49-F238E27FC236}">
                    <a16:creationId xmlns:a16="http://schemas.microsoft.com/office/drawing/2014/main" id="{15F67115-EF3E-81D4-156A-143A445D7D4C}"/>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6" name="フリーフォーム: 図形 229">
                <a:extLst>
                  <a:ext uri="{FF2B5EF4-FFF2-40B4-BE49-F238E27FC236}">
                    <a16:creationId xmlns:a16="http://schemas.microsoft.com/office/drawing/2014/main" id="{376FC64D-79C2-DA34-6436-321908B8B51B}"/>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7" name="フリーフォーム: 図形 230">
                <a:extLst>
                  <a:ext uri="{FF2B5EF4-FFF2-40B4-BE49-F238E27FC236}">
                    <a16:creationId xmlns:a16="http://schemas.microsoft.com/office/drawing/2014/main" id="{475C89FF-CF18-C288-70BE-2F21C925488D}"/>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8" name="フリーフォーム: 図形 231">
                <a:extLst>
                  <a:ext uri="{FF2B5EF4-FFF2-40B4-BE49-F238E27FC236}">
                    <a16:creationId xmlns:a16="http://schemas.microsoft.com/office/drawing/2014/main" id="{69826DD3-B0B7-885C-F142-E6618EDBD409}"/>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9" name="フリーフォーム: 図形 232">
                <a:extLst>
                  <a:ext uri="{FF2B5EF4-FFF2-40B4-BE49-F238E27FC236}">
                    <a16:creationId xmlns:a16="http://schemas.microsoft.com/office/drawing/2014/main" id="{219CF7CA-C17C-8EA6-AF2E-D8645FFCDFC0}"/>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0" name="フリーフォーム: 図形 233">
                <a:extLst>
                  <a:ext uri="{FF2B5EF4-FFF2-40B4-BE49-F238E27FC236}">
                    <a16:creationId xmlns:a16="http://schemas.microsoft.com/office/drawing/2014/main" id="{3E8F389E-A692-6B84-281D-F4487D3D25E5}"/>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1" name="フリーフォーム: 図形 234">
                <a:extLst>
                  <a:ext uri="{FF2B5EF4-FFF2-40B4-BE49-F238E27FC236}">
                    <a16:creationId xmlns:a16="http://schemas.microsoft.com/office/drawing/2014/main" id="{7438F3D6-B625-C576-4474-82789A5A0F43}"/>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2" name="フリーフォーム: 図形 235">
                <a:extLst>
                  <a:ext uri="{FF2B5EF4-FFF2-40B4-BE49-F238E27FC236}">
                    <a16:creationId xmlns:a16="http://schemas.microsoft.com/office/drawing/2014/main" id="{7536AD28-3E47-BAC8-6D41-E4593B734E61}"/>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3" name="フリーフォーム: 図形 236">
                <a:extLst>
                  <a:ext uri="{FF2B5EF4-FFF2-40B4-BE49-F238E27FC236}">
                    <a16:creationId xmlns:a16="http://schemas.microsoft.com/office/drawing/2014/main" id="{ECDCF879-6D93-CBD8-1237-9DB63E15B244}"/>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4" name="フリーフォーム: 図形 237">
                <a:extLst>
                  <a:ext uri="{FF2B5EF4-FFF2-40B4-BE49-F238E27FC236}">
                    <a16:creationId xmlns:a16="http://schemas.microsoft.com/office/drawing/2014/main" id="{CB2FA772-992B-410D-BE10-C0BBD4CDB542}"/>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5" name="フリーフォーム: 図形 238">
                <a:extLst>
                  <a:ext uri="{FF2B5EF4-FFF2-40B4-BE49-F238E27FC236}">
                    <a16:creationId xmlns:a16="http://schemas.microsoft.com/office/drawing/2014/main" id="{ECAB138E-C064-E25B-2134-7063524DF7A4}"/>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6" name="フリーフォーム: 図形 239">
                <a:extLst>
                  <a:ext uri="{FF2B5EF4-FFF2-40B4-BE49-F238E27FC236}">
                    <a16:creationId xmlns:a16="http://schemas.microsoft.com/office/drawing/2014/main" id="{F3A152F8-CCB6-90AC-8F69-85F369DF7A57}"/>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7" name="フリーフォーム: 図形 240">
                <a:extLst>
                  <a:ext uri="{FF2B5EF4-FFF2-40B4-BE49-F238E27FC236}">
                    <a16:creationId xmlns:a16="http://schemas.microsoft.com/office/drawing/2014/main" id="{83347B64-1CA1-0D2B-5897-F1C19268C6F1}"/>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8" name="フリーフォーム: 図形 241">
                <a:extLst>
                  <a:ext uri="{FF2B5EF4-FFF2-40B4-BE49-F238E27FC236}">
                    <a16:creationId xmlns:a16="http://schemas.microsoft.com/office/drawing/2014/main" id="{DEB50DDA-3F37-17C6-FAC6-20F8B1163C66}"/>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9" name="フリーフォーム: 図形 242">
                <a:extLst>
                  <a:ext uri="{FF2B5EF4-FFF2-40B4-BE49-F238E27FC236}">
                    <a16:creationId xmlns:a16="http://schemas.microsoft.com/office/drawing/2014/main" id="{AA7CBBE8-E513-60DC-22A8-35AE4DE5F76E}"/>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58" name="グループ化 57">
              <a:extLst>
                <a:ext uri="{FF2B5EF4-FFF2-40B4-BE49-F238E27FC236}">
                  <a16:creationId xmlns:a16="http://schemas.microsoft.com/office/drawing/2014/main" id="{F9596CB9-EAA2-F210-15D8-D7E4C48114F3}"/>
                </a:ext>
              </a:extLst>
            </p:cNvPr>
            <p:cNvGrpSpPr/>
            <p:nvPr userDrawn="1"/>
          </p:nvGrpSpPr>
          <p:grpSpPr>
            <a:xfrm>
              <a:off x="6732027" y="127323"/>
              <a:ext cx="345436" cy="299160"/>
              <a:chOff x="6732027" y="127323"/>
              <a:chExt cx="345436" cy="299160"/>
            </a:xfrm>
          </p:grpSpPr>
          <p:sp>
            <p:nvSpPr>
              <p:cNvPr id="78" name="フリーフォーム: 図形 221">
                <a:extLst>
                  <a:ext uri="{FF2B5EF4-FFF2-40B4-BE49-F238E27FC236}">
                    <a16:creationId xmlns:a16="http://schemas.microsoft.com/office/drawing/2014/main" id="{D66E7D44-1789-1770-0605-007D652BCE70}"/>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9" name="フリーフォーム: 図形 222">
                <a:extLst>
                  <a:ext uri="{FF2B5EF4-FFF2-40B4-BE49-F238E27FC236}">
                    <a16:creationId xmlns:a16="http://schemas.microsoft.com/office/drawing/2014/main" id="{667B7569-9A77-ADDD-F96E-80A9BEFA3687}"/>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0" name="フリーフォーム: 図形 223">
                <a:extLst>
                  <a:ext uri="{FF2B5EF4-FFF2-40B4-BE49-F238E27FC236}">
                    <a16:creationId xmlns:a16="http://schemas.microsoft.com/office/drawing/2014/main" id="{F6F77512-73DE-1FA0-BDE7-C2B3F756B083}"/>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59" name="グループ化 58">
              <a:extLst>
                <a:ext uri="{FF2B5EF4-FFF2-40B4-BE49-F238E27FC236}">
                  <a16:creationId xmlns:a16="http://schemas.microsoft.com/office/drawing/2014/main" id="{1826BA9D-3A8A-163B-F65D-09A395ED2C1C}"/>
                </a:ext>
              </a:extLst>
            </p:cNvPr>
            <p:cNvGrpSpPr/>
            <p:nvPr userDrawn="1"/>
          </p:nvGrpSpPr>
          <p:grpSpPr>
            <a:xfrm>
              <a:off x="7109609" y="214508"/>
              <a:ext cx="654477" cy="214037"/>
              <a:chOff x="7109609" y="214508"/>
              <a:chExt cx="654477" cy="214037"/>
            </a:xfrm>
          </p:grpSpPr>
          <p:sp>
            <p:nvSpPr>
              <p:cNvPr id="60" name="フリーフォーム: 図形 203">
                <a:extLst>
                  <a:ext uri="{FF2B5EF4-FFF2-40B4-BE49-F238E27FC236}">
                    <a16:creationId xmlns:a16="http://schemas.microsoft.com/office/drawing/2014/main" id="{DFBC719E-94FD-429A-7264-749BADAC5FB8}"/>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1" name="フリーフォーム: 図形 204">
                <a:extLst>
                  <a:ext uri="{FF2B5EF4-FFF2-40B4-BE49-F238E27FC236}">
                    <a16:creationId xmlns:a16="http://schemas.microsoft.com/office/drawing/2014/main" id="{8F353D6A-7D38-3EFE-FBA2-3DAF981DAD32}"/>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2" name="フリーフォーム: 図形 205">
                <a:extLst>
                  <a:ext uri="{FF2B5EF4-FFF2-40B4-BE49-F238E27FC236}">
                    <a16:creationId xmlns:a16="http://schemas.microsoft.com/office/drawing/2014/main" id="{A6F4BCEC-32B3-FD24-AF86-F16D59FA65A8}"/>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3" name="フリーフォーム: 図形 206">
                <a:extLst>
                  <a:ext uri="{FF2B5EF4-FFF2-40B4-BE49-F238E27FC236}">
                    <a16:creationId xmlns:a16="http://schemas.microsoft.com/office/drawing/2014/main" id="{B05B048A-AC27-3A2F-3D25-BE2271CDF7C4}"/>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4" name="フリーフォーム: 図形 207">
                <a:extLst>
                  <a:ext uri="{FF2B5EF4-FFF2-40B4-BE49-F238E27FC236}">
                    <a16:creationId xmlns:a16="http://schemas.microsoft.com/office/drawing/2014/main" id="{AE6BCB83-8EFC-66F7-D726-6EC80B3FEC99}"/>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5" name="フリーフォーム: 図形 208">
                <a:extLst>
                  <a:ext uri="{FF2B5EF4-FFF2-40B4-BE49-F238E27FC236}">
                    <a16:creationId xmlns:a16="http://schemas.microsoft.com/office/drawing/2014/main" id="{A3B6620E-0795-DDA5-00D6-12FE7071F142}"/>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6" name="フリーフォーム: 図形 209">
                <a:extLst>
                  <a:ext uri="{FF2B5EF4-FFF2-40B4-BE49-F238E27FC236}">
                    <a16:creationId xmlns:a16="http://schemas.microsoft.com/office/drawing/2014/main" id="{5900C29D-2BCA-EF2C-81D9-99D2A94C92EA}"/>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7" name="フリーフォーム: 図形 210">
                <a:extLst>
                  <a:ext uri="{FF2B5EF4-FFF2-40B4-BE49-F238E27FC236}">
                    <a16:creationId xmlns:a16="http://schemas.microsoft.com/office/drawing/2014/main" id="{0BE6297F-8725-C8D7-8CA7-3D87CBF49974}"/>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8" name="フリーフォーム: 図形 211">
                <a:extLst>
                  <a:ext uri="{FF2B5EF4-FFF2-40B4-BE49-F238E27FC236}">
                    <a16:creationId xmlns:a16="http://schemas.microsoft.com/office/drawing/2014/main" id="{51778A38-DEEE-46B2-C339-B9DD6D9B238B}"/>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9" name="フリーフォーム: 図形 212">
                <a:extLst>
                  <a:ext uri="{FF2B5EF4-FFF2-40B4-BE49-F238E27FC236}">
                    <a16:creationId xmlns:a16="http://schemas.microsoft.com/office/drawing/2014/main" id="{5281DF0F-E6A5-BF01-BA1B-23311E9515C9}"/>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0" name="フリーフォーム: 図形 213">
                <a:extLst>
                  <a:ext uri="{FF2B5EF4-FFF2-40B4-BE49-F238E27FC236}">
                    <a16:creationId xmlns:a16="http://schemas.microsoft.com/office/drawing/2014/main" id="{49C6CB9D-8F66-1ED1-212E-945499A04006}"/>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1" name="フリーフォーム: 図形 214">
                <a:extLst>
                  <a:ext uri="{FF2B5EF4-FFF2-40B4-BE49-F238E27FC236}">
                    <a16:creationId xmlns:a16="http://schemas.microsoft.com/office/drawing/2014/main" id="{D5842154-270F-4DF1-7D33-BF0BDC22E3A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2" name="フリーフォーム: 図形 215">
                <a:extLst>
                  <a:ext uri="{FF2B5EF4-FFF2-40B4-BE49-F238E27FC236}">
                    <a16:creationId xmlns:a16="http://schemas.microsoft.com/office/drawing/2014/main" id="{94428B12-01B1-003E-AE29-01A1D25E2B8B}"/>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3" name="フリーフォーム: 図形 216">
                <a:extLst>
                  <a:ext uri="{FF2B5EF4-FFF2-40B4-BE49-F238E27FC236}">
                    <a16:creationId xmlns:a16="http://schemas.microsoft.com/office/drawing/2014/main" id="{CC6808CE-B0ED-4994-6D14-678D37D586D8}"/>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4" name="フリーフォーム: 図形 217">
                <a:extLst>
                  <a:ext uri="{FF2B5EF4-FFF2-40B4-BE49-F238E27FC236}">
                    <a16:creationId xmlns:a16="http://schemas.microsoft.com/office/drawing/2014/main" id="{06CC7283-D601-0190-8A91-85343CFD22AC}"/>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5" name="フリーフォーム: 図形 218">
                <a:extLst>
                  <a:ext uri="{FF2B5EF4-FFF2-40B4-BE49-F238E27FC236}">
                    <a16:creationId xmlns:a16="http://schemas.microsoft.com/office/drawing/2014/main" id="{CD489C58-E678-43CB-A556-FD700348C117}"/>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6" name="フリーフォーム: 図形 219">
                <a:extLst>
                  <a:ext uri="{FF2B5EF4-FFF2-40B4-BE49-F238E27FC236}">
                    <a16:creationId xmlns:a16="http://schemas.microsoft.com/office/drawing/2014/main" id="{84B3B298-32CE-7E80-3A2E-8009189BEFC9}"/>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7" name="フリーフォーム: 図形 220">
                <a:extLst>
                  <a:ext uri="{FF2B5EF4-FFF2-40B4-BE49-F238E27FC236}">
                    <a16:creationId xmlns:a16="http://schemas.microsoft.com/office/drawing/2014/main" id="{0F296672-1C74-5B1D-6115-A85DB44AA80B}"/>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sp>
        <p:nvSpPr>
          <p:cNvPr id="100" name="スライド番号プレースホルダー 2">
            <a:extLst>
              <a:ext uri="{FF2B5EF4-FFF2-40B4-BE49-F238E27FC236}">
                <a16:creationId xmlns:a16="http://schemas.microsoft.com/office/drawing/2014/main" id="{735AE851-0437-9E79-FA2F-B305257708A4}"/>
              </a:ext>
            </a:extLst>
          </p:cNvPr>
          <p:cNvSpPr>
            <a:spLocks noGrp="1"/>
          </p:cNvSpPr>
          <p:nvPr>
            <p:ph type="sldNum" sz="quarter" idx="12"/>
          </p:nvPr>
        </p:nvSpPr>
        <p:spPr>
          <a:xfrm>
            <a:off x="8569602" y="6541200"/>
            <a:ext cx="412279" cy="266936"/>
          </a:xfrm>
        </p:spPr>
        <p:txBody>
          <a:bodyPr/>
          <a:lstStyle>
            <a:lvl1pPr>
              <a:defRPr>
                <a:latin typeface="Meiryo UI" panose="020B0604030504040204" pitchFamily="34" charset="-128"/>
                <a:ea typeface="Meiryo UI" panose="020B0604030504040204" pitchFamily="34" charset="-128"/>
              </a:defRPr>
            </a:lvl1pPr>
          </a:lstStyle>
          <a:p>
            <a:fld id="{8E309D18-5CEC-4165-B971-DC4DA761F26D}" type="slidenum">
              <a:rPr lang="ja-JP" altLang="en-US" smtClean="0"/>
              <a:pPr/>
              <a:t>‹#›</a:t>
            </a:fld>
            <a:endParaRPr lang="ja-JP" altLang="en-US"/>
          </a:p>
        </p:txBody>
      </p:sp>
      <p:sp>
        <p:nvSpPr>
          <p:cNvPr id="6" name="テキスト プレースホルダー 3">
            <a:extLst>
              <a:ext uri="{FF2B5EF4-FFF2-40B4-BE49-F238E27FC236}">
                <a16:creationId xmlns:a16="http://schemas.microsoft.com/office/drawing/2014/main" id="{176B12B6-4192-A4C3-27F6-E505E68BFE78}"/>
              </a:ext>
            </a:extLst>
          </p:cNvPr>
          <p:cNvSpPr>
            <a:spLocks noGrp="1"/>
          </p:cNvSpPr>
          <p:nvPr>
            <p:ph type="body" sz="quarter" idx="11"/>
          </p:nvPr>
        </p:nvSpPr>
        <p:spPr>
          <a:xfrm>
            <a:off x="180975" y="792131"/>
            <a:ext cx="8800906" cy="548637"/>
          </a:xfrm>
        </p:spPr>
        <p:txBody>
          <a:bodyPr lIns="90000">
            <a:noAutofit/>
          </a:bodyPr>
          <a:lstStyle>
            <a:lvl1pPr marL="0" indent="0">
              <a:lnSpc>
                <a:spcPts val="1200"/>
              </a:lnSpc>
              <a:buNone/>
              <a:defRPr/>
            </a:lvl1pPr>
          </a:lstStyle>
          <a:p>
            <a:endParaRPr lang="en-US" altLang="ja-JP" dirty="0"/>
          </a:p>
        </p:txBody>
      </p:sp>
    </p:spTree>
    <p:extLst>
      <p:ext uri="{BB962C8B-B14F-4D97-AF65-F5344CB8AC3E}">
        <p14:creationId xmlns:p14="http://schemas.microsoft.com/office/powerpoint/2010/main" val="3730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次・ディバイダー">
    <p:spTree>
      <p:nvGrpSpPr>
        <p:cNvPr id="1" name=""/>
        <p:cNvGrpSpPr/>
        <p:nvPr/>
      </p:nvGrpSpPr>
      <p:grpSpPr>
        <a:xfrm>
          <a:off x="0" y="0"/>
          <a:ext cx="0" cy="0"/>
          <a:chOff x="0" y="0"/>
          <a:chExt cx="0" cy="0"/>
        </a:xfrm>
      </p:grpSpPr>
      <p:sp>
        <p:nvSpPr>
          <p:cNvPr id="10" name="ページタイトル">
            <a:extLst>
              <a:ext uri="{FF2B5EF4-FFF2-40B4-BE49-F238E27FC236}">
                <a16:creationId xmlns:a16="http://schemas.microsoft.com/office/drawing/2014/main" id="{D6E85215-16DD-44CF-B307-9821AB33E29C}"/>
              </a:ext>
            </a:extLst>
          </p:cNvPr>
          <p:cNvSpPr>
            <a:spLocks noGrp="1"/>
          </p:cNvSpPr>
          <p:nvPr>
            <p:ph type="title"/>
          </p:nvPr>
        </p:nvSpPr>
        <p:spPr>
          <a:xfrm>
            <a:off x="1177848" y="1"/>
            <a:ext cx="6570000" cy="688436"/>
          </a:xfrm>
        </p:spPr>
        <p:txBody>
          <a:bodyPr>
            <a:normAutofit/>
          </a:bodyPr>
          <a:lstStyle>
            <a:lvl1pPr>
              <a:defRPr sz="2000">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dirty="0"/>
          </a:p>
        </p:txBody>
      </p:sp>
      <p:sp>
        <p:nvSpPr>
          <p:cNvPr id="11" name="セクション番号">
            <a:extLst>
              <a:ext uri="{FF2B5EF4-FFF2-40B4-BE49-F238E27FC236}">
                <a16:creationId xmlns:a16="http://schemas.microsoft.com/office/drawing/2014/main" id="{C49864A7-A1C0-418A-8CD6-4A99CA9AFDAE}"/>
              </a:ext>
            </a:extLst>
          </p:cNvPr>
          <p:cNvSpPr>
            <a:spLocks noGrp="1"/>
          </p:cNvSpPr>
          <p:nvPr>
            <p:ph type="body" sz="quarter" idx="14" hasCustomPrompt="1"/>
          </p:nvPr>
        </p:nvSpPr>
        <p:spPr>
          <a:xfrm>
            <a:off x="0" y="-1"/>
            <a:ext cx="1175657" cy="691200"/>
          </a:xfrm>
        </p:spPr>
        <p:txBody>
          <a:bodyPr lIns="0" tIns="0" rIns="0" bIns="0" anchor="ctr">
            <a:normAutofit/>
          </a:bodyPr>
          <a:lstStyle>
            <a:lvl1pPr marL="0" indent="0" algn="ctr">
              <a:lnSpc>
                <a:spcPct val="130000"/>
              </a:lnSpc>
              <a:buNone/>
              <a:defRPr sz="2800" b="1" spc="100" baseline="0">
                <a:solidFill>
                  <a:schemeClr val="tx1"/>
                </a:solidFill>
                <a:latin typeface="Meiryo UI" panose="020B0604030504040204" pitchFamily="34" charset="-128"/>
                <a:ea typeface="Meiryo UI" panose="020B0604030504040204" pitchFamily="34" charset="-128"/>
              </a:defRPr>
            </a:lvl1pPr>
          </a:lstStyle>
          <a:p>
            <a:pPr lvl="0"/>
            <a:r>
              <a:rPr kumimoji="1" lang="en-US" altLang="ja-JP" dirty="0"/>
              <a:t>#</a:t>
            </a:r>
            <a:endParaRPr kumimoji="1" lang="ja-JP" altLang="en-US"/>
          </a:p>
        </p:txBody>
      </p:sp>
      <p:sp>
        <p:nvSpPr>
          <p:cNvPr id="54" name="コピーライト">
            <a:extLst>
              <a:ext uri="{FF2B5EF4-FFF2-40B4-BE49-F238E27FC236}">
                <a16:creationId xmlns:a16="http://schemas.microsoft.com/office/drawing/2014/main" id="{15B7BFD5-0412-393D-2669-C0D5E3A47572}"/>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dirty="0">
                <a:solidFill>
                  <a:srgbClr val="666666"/>
                </a:solidFill>
                <a:latin typeface="Meiryo UI" panose="020B0604030504040204" pitchFamily="34" charset="-128"/>
                <a:ea typeface="Meiryo UI" panose="020B0604030504040204" pitchFamily="34" charset="-128"/>
              </a:rPr>
              <a:t>©Mitsubishi</a:t>
            </a:r>
            <a:r>
              <a:rPr kumimoji="1" lang="ja-JP" altLang="en-US" sz="600">
                <a:solidFill>
                  <a:srgbClr val="666666"/>
                </a:solidFill>
                <a:latin typeface="Meiryo UI" panose="020B0604030504040204" pitchFamily="34" charset="-128"/>
                <a:ea typeface="Meiryo UI" panose="020B0604030504040204" pitchFamily="34" charset="-128"/>
              </a:rPr>
              <a:t> </a:t>
            </a:r>
            <a:r>
              <a:rPr kumimoji="1" lang="en-US" altLang="ja-JP" sz="600" dirty="0">
                <a:solidFill>
                  <a:srgbClr val="666666"/>
                </a:solidFill>
                <a:latin typeface="Meiryo UI" panose="020B0604030504040204" pitchFamily="34" charset="-128"/>
                <a:ea typeface="Meiryo UI" panose="020B0604030504040204" pitchFamily="34" charset="-128"/>
              </a:rPr>
              <a:t>Electric</a:t>
            </a:r>
            <a:r>
              <a:rPr kumimoji="1" lang="ja-JP" altLang="en-US" sz="600">
                <a:solidFill>
                  <a:srgbClr val="666666"/>
                </a:solidFill>
                <a:latin typeface="Meiryo UI" panose="020B0604030504040204" pitchFamily="34" charset="-128"/>
                <a:ea typeface="Meiryo UI" panose="020B0604030504040204" pitchFamily="34" charset="-128"/>
              </a:rPr>
              <a:t> </a:t>
            </a:r>
            <a:r>
              <a:rPr kumimoji="1" lang="en-US" altLang="ja-JP" sz="600" dirty="0">
                <a:solidFill>
                  <a:srgbClr val="666666"/>
                </a:solidFill>
                <a:latin typeface="Meiryo UI" panose="020B0604030504040204" pitchFamily="34" charset="-128"/>
                <a:ea typeface="Meiryo UI" panose="020B0604030504040204" pitchFamily="34" charset="-128"/>
              </a:rPr>
              <a:t>Corporation</a:t>
            </a:r>
            <a:endParaRPr kumimoji="1" lang="ja-JP" altLang="en-US" sz="600">
              <a:solidFill>
                <a:srgbClr val="666666"/>
              </a:solidFill>
              <a:latin typeface="Meiryo UI" panose="020B0604030504040204" pitchFamily="34" charset="-128"/>
              <a:ea typeface="Meiryo UI" panose="020B0604030504040204" pitchFamily="34" charset="-128"/>
            </a:endParaRPr>
          </a:p>
        </p:txBody>
      </p:sp>
      <p:grpSp>
        <p:nvGrpSpPr>
          <p:cNvPr id="55" name="MEロゴ">
            <a:extLst>
              <a:ext uri="{FF2B5EF4-FFF2-40B4-BE49-F238E27FC236}">
                <a16:creationId xmlns:a16="http://schemas.microsoft.com/office/drawing/2014/main" id="{355A4A19-9D4F-AB7F-B26D-FA898F6D1113}"/>
              </a:ext>
            </a:extLst>
          </p:cNvPr>
          <p:cNvGrpSpPr/>
          <p:nvPr userDrawn="1"/>
        </p:nvGrpSpPr>
        <p:grpSpPr>
          <a:xfrm>
            <a:off x="7934730" y="127323"/>
            <a:ext cx="1033210" cy="431118"/>
            <a:chOff x="6732027" y="127323"/>
            <a:chExt cx="1033210" cy="431118"/>
          </a:xfrm>
        </p:grpSpPr>
        <p:grpSp>
          <p:nvGrpSpPr>
            <p:cNvPr id="56" name="グループ化 55">
              <a:extLst>
                <a:ext uri="{FF2B5EF4-FFF2-40B4-BE49-F238E27FC236}">
                  <a16:creationId xmlns:a16="http://schemas.microsoft.com/office/drawing/2014/main" id="{7313695F-509E-B9CD-C309-ECE01B139C3A}"/>
                </a:ext>
              </a:extLst>
            </p:cNvPr>
            <p:cNvGrpSpPr/>
            <p:nvPr userDrawn="1"/>
          </p:nvGrpSpPr>
          <p:grpSpPr>
            <a:xfrm>
              <a:off x="6732779" y="465257"/>
              <a:ext cx="1032458" cy="93184"/>
              <a:chOff x="6732779" y="465257"/>
              <a:chExt cx="1032458" cy="93184"/>
            </a:xfrm>
          </p:grpSpPr>
          <p:sp>
            <p:nvSpPr>
              <p:cNvPr id="80" name="フリーフォーム: 図形 224">
                <a:extLst>
                  <a:ext uri="{FF2B5EF4-FFF2-40B4-BE49-F238E27FC236}">
                    <a16:creationId xmlns:a16="http://schemas.microsoft.com/office/drawing/2014/main" id="{5AE14AF0-AA48-0234-0A3A-5D46A379C94A}"/>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1" name="フリーフォーム: 図形 225">
                <a:extLst>
                  <a:ext uri="{FF2B5EF4-FFF2-40B4-BE49-F238E27FC236}">
                    <a16:creationId xmlns:a16="http://schemas.microsoft.com/office/drawing/2014/main" id="{8AEFCC18-B551-3922-EF29-385AE4D47D57}"/>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2" name="フリーフォーム: 図形 226">
                <a:extLst>
                  <a:ext uri="{FF2B5EF4-FFF2-40B4-BE49-F238E27FC236}">
                    <a16:creationId xmlns:a16="http://schemas.microsoft.com/office/drawing/2014/main" id="{18B6DCC5-A832-0A22-F195-8D05497025D5}"/>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3" name="フリーフォーム: 図形 227">
                <a:extLst>
                  <a:ext uri="{FF2B5EF4-FFF2-40B4-BE49-F238E27FC236}">
                    <a16:creationId xmlns:a16="http://schemas.microsoft.com/office/drawing/2014/main" id="{930C6BC6-2CE1-085A-CBD8-83B5BF8F5C8E}"/>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4" name="フリーフォーム: 図形 228">
                <a:extLst>
                  <a:ext uri="{FF2B5EF4-FFF2-40B4-BE49-F238E27FC236}">
                    <a16:creationId xmlns:a16="http://schemas.microsoft.com/office/drawing/2014/main" id="{9BFF809A-721D-1431-1BDF-7C5752C5A16D}"/>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5" name="フリーフォーム: 図形 229">
                <a:extLst>
                  <a:ext uri="{FF2B5EF4-FFF2-40B4-BE49-F238E27FC236}">
                    <a16:creationId xmlns:a16="http://schemas.microsoft.com/office/drawing/2014/main" id="{BEA2330C-ABF5-8D4A-55B0-9A35F904D446}"/>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6" name="フリーフォーム: 図形 230">
                <a:extLst>
                  <a:ext uri="{FF2B5EF4-FFF2-40B4-BE49-F238E27FC236}">
                    <a16:creationId xmlns:a16="http://schemas.microsoft.com/office/drawing/2014/main" id="{A2EC0278-E073-49C6-874E-C4A72769505E}"/>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7" name="フリーフォーム: 図形 231">
                <a:extLst>
                  <a:ext uri="{FF2B5EF4-FFF2-40B4-BE49-F238E27FC236}">
                    <a16:creationId xmlns:a16="http://schemas.microsoft.com/office/drawing/2014/main" id="{94089F7D-AFA5-90A2-B283-022B2DB51F53}"/>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8" name="フリーフォーム: 図形 232">
                <a:extLst>
                  <a:ext uri="{FF2B5EF4-FFF2-40B4-BE49-F238E27FC236}">
                    <a16:creationId xmlns:a16="http://schemas.microsoft.com/office/drawing/2014/main" id="{D4C52CB1-3E9B-1778-5836-661EF306417C}"/>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89" name="フリーフォーム: 図形 233">
                <a:extLst>
                  <a:ext uri="{FF2B5EF4-FFF2-40B4-BE49-F238E27FC236}">
                    <a16:creationId xmlns:a16="http://schemas.microsoft.com/office/drawing/2014/main" id="{719343B6-E06F-8AAD-19EA-6F0AB69A5D78}"/>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0" name="フリーフォーム: 図形 234">
                <a:extLst>
                  <a:ext uri="{FF2B5EF4-FFF2-40B4-BE49-F238E27FC236}">
                    <a16:creationId xmlns:a16="http://schemas.microsoft.com/office/drawing/2014/main" id="{F2F5FD82-3A13-8E9F-B8E3-03D5269BE4C0}"/>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1" name="フリーフォーム: 図形 235">
                <a:extLst>
                  <a:ext uri="{FF2B5EF4-FFF2-40B4-BE49-F238E27FC236}">
                    <a16:creationId xmlns:a16="http://schemas.microsoft.com/office/drawing/2014/main" id="{0DC8B000-3273-58DB-F381-D45A6F3BBD94}"/>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2" name="フリーフォーム: 図形 236">
                <a:extLst>
                  <a:ext uri="{FF2B5EF4-FFF2-40B4-BE49-F238E27FC236}">
                    <a16:creationId xmlns:a16="http://schemas.microsoft.com/office/drawing/2014/main" id="{B4A979BF-2D18-2432-F8D1-26FBD2C06102}"/>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3" name="フリーフォーム: 図形 237">
                <a:extLst>
                  <a:ext uri="{FF2B5EF4-FFF2-40B4-BE49-F238E27FC236}">
                    <a16:creationId xmlns:a16="http://schemas.microsoft.com/office/drawing/2014/main" id="{FB29AFC6-24A9-1F4B-7813-1225B1737FFF}"/>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4" name="フリーフォーム: 図形 238">
                <a:extLst>
                  <a:ext uri="{FF2B5EF4-FFF2-40B4-BE49-F238E27FC236}">
                    <a16:creationId xmlns:a16="http://schemas.microsoft.com/office/drawing/2014/main" id="{9A5092C6-48D4-CC3D-9DCE-6CE970B8AF88}"/>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5" name="フリーフォーム: 図形 239">
                <a:extLst>
                  <a:ext uri="{FF2B5EF4-FFF2-40B4-BE49-F238E27FC236}">
                    <a16:creationId xmlns:a16="http://schemas.microsoft.com/office/drawing/2014/main" id="{7CD4793E-25FF-0D3F-829C-A3BAAAC2FE27}"/>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6" name="フリーフォーム: 図形 240">
                <a:extLst>
                  <a:ext uri="{FF2B5EF4-FFF2-40B4-BE49-F238E27FC236}">
                    <a16:creationId xmlns:a16="http://schemas.microsoft.com/office/drawing/2014/main" id="{80A7E99C-3A27-2010-E261-F56A6B0137C9}"/>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7" name="フリーフォーム: 図形 241">
                <a:extLst>
                  <a:ext uri="{FF2B5EF4-FFF2-40B4-BE49-F238E27FC236}">
                    <a16:creationId xmlns:a16="http://schemas.microsoft.com/office/drawing/2014/main" id="{B364AD1D-BF9A-ADC6-3994-831A69A770D1}"/>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98" name="フリーフォーム: 図形 242">
                <a:extLst>
                  <a:ext uri="{FF2B5EF4-FFF2-40B4-BE49-F238E27FC236}">
                    <a16:creationId xmlns:a16="http://schemas.microsoft.com/office/drawing/2014/main" id="{C7BEA6B2-F021-DB01-51DC-55BEBD523655}"/>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57" name="グループ化 56">
              <a:extLst>
                <a:ext uri="{FF2B5EF4-FFF2-40B4-BE49-F238E27FC236}">
                  <a16:creationId xmlns:a16="http://schemas.microsoft.com/office/drawing/2014/main" id="{D6A6CD88-CA45-A56E-8D23-324170417E04}"/>
                </a:ext>
              </a:extLst>
            </p:cNvPr>
            <p:cNvGrpSpPr/>
            <p:nvPr userDrawn="1"/>
          </p:nvGrpSpPr>
          <p:grpSpPr>
            <a:xfrm>
              <a:off x="6732027" y="127323"/>
              <a:ext cx="345436" cy="299160"/>
              <a:chOff x="6732027" y="127323"/>
              <a:chExt cx="345436" cy="299160"/>
            </a:xfrm>
          </p:grpSpPr>
          <p:sp>
            <p:nvSpPr>
              <p:cNvPr id="77" name="フリーフォーム: 図形 221">
                <a:extLst>
                  <a:ext uri="{FF2B5EF4-FFF2-40B4-BE49-F238E27FC236}">
                    <a16:creationId xmlns:a16="http://schemas.microsoft.com/office/drawing/2014/main" id="{D4CAFE13-CE20-42B2-7AF5-9DBC71827E87}"/>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8" name="フリーフォーム: 図形 222">
                <a:extLst>
                  <a:ext uri="{FF2B5EF4-FFF2-40B4-BE49-F238E27FC236}">
                    <a16:creationId xmlns:a16="http://schemas.microsoft.com/office/drawing/2014/main" id="{4A8BBBFB-76E1-190A-0D40-E12AE24F0D38}"/>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9" name="フリーフォーム: 図形 223">
                <a:extLst>
                  <a:ext uri="{FF2B5EF4-FFF2-40B4-BE49-F238E27FC236}">
                    <a16:creationId xmlns:a16="http://schemas.microsoft.com/office/drawing/2014/main" id="{9C702CC3-7489-F290-9065-559267C32D47}"/>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nvGrpSpPr>
            <p:cNvPr id="58" name="グループ化 57">
              <a:extLst>
                <a:ext uri="{FF2B5EF4-FFF2-40B4-BE49-F238E27FC236}">
                  <a16:creationId xmlns:a16="http://schemas.microsoft.com/office/drawing/2014/main" id="{A07DAE08-C373-DEFD-56A0-4BC5D4B7E0A4}"/>
                </a:ext>
              </a:extLst>
            </p:cNvPr>
            <p:cNvGrpSpPr/>
            <p:nvPr userDrawn="1"/>
          </p:nvGrpSpPr>
          <p:grpSpPr>
            <a:xfrm>
              <a:off x="7109609" y="214508"/>
              <a:ext cx="654477" cy="214037"/>
              <a:chOff x="7109609" y="214508"/>
              <a:chExt cx="654477" cy="214037"/>
            </a:xfrm>
          </p:grpSpPr>
          <p:sp>
            <p:nvSpPr>
              <p:cNvPr id="59" name="フリーフォーム: 図形 203">
                <a:extLst>
                  <a:ext uri="{FF2B5EF4-FFF2-40B4-BE49-F238E27FC236}">
                    <a16:creationId xmlns:a16="http://schemas.microsoft.com/office/drawing/2014/main" id="{86BDE501-570B-578C-16EB-174C3008EE3F}"/>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0" name="フリーフォーム: 図形 204">
                <a:extLst>
                  <a:ext uri="{FF2B5EF4-FFF2-40B4-BE49-F238E27FC236}">
                    <a16:creationId xmlns:a16="http://schemas.microsoft.com/office/drawing/2014/main" id="{665909C7-BB7A-7352-8443-37D168DE60E3}"/>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1" name="フリーフォーム: 図形 205">
                <a:extLst>
                  <a:ext uri="{FF2B5EF4-FFF2-40B4-BE49-F238E27FC236}">
                    <a16:creationId xmlns:a16="http://schemas.microsoft.com/office/drawing/2014/main" id="{4A51BB15-2831-ED22-71EA-0595B682EBAB}"/>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2" name="フリーフォーム: 図形 206">
                <a:extLst>
                  <a:ext uri="{FF2B5EF4-FFF2-40B4-BE49-F238E27FC236}">
                    <a16:creationId xmlns:a16="http://schemas.microsoft.com/office/drawing/2014/main" id="{C4C7DFCE-9B07-35CE-10C5-836E4F87D864}"/>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3" name="フリーフォーム: 図形 207">
                <a:extLst>
                  <a:ext uri="{FF2B5EF4-FFF2-40B4-BE49-F238E27FC236}">
                    <a16:creationId xmlns:a16="http://schemas.microsoft.com/office/drawing/2014/main" id="{8C70A234-72B4-6538-B2BD-9362F26C2E87}"/>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4" name="フリーフォーム: 図形 208">
                <a:extLst>
                  <a:ext uri="{FF2B5EF4-FFF2-40B4-BE49-F238E27FC236}">
                    <a16:creationId xmlns:a16="http://schemas.microsoft.com/office/drawing/2014/main" id="{55E5A92B-E3A0-3E38-C9DA-B50F7944F08B}"/>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5" name="フリーフォーム: 図形 209">
                <a:extLst>
                  <a:ext uri="{FF2B5EF4-FFF2-40B4-BE49-F238E27FC236}">
                    <a16:creationId xmlns:a16="http://schemas.microsoft.com/office/drawing/2014/main" id="{EF2965C4-C3C6-49EC-683C-9877D70C9209}"/>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6" name="フリーフォーム: 図形 210">
                <a:extLst>
                  <a:ext uri="{FF2B5EF4-FFF2-40B4-BE49-F238E27FC236}">
                    <a16:creationId xmlns:a16="http://schemas.microsoft.com/office/drawing/2014/main" id="{1390EC97-07A2-F913-C1ED-F06C5DD4A216}"/>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7" name="フリーフォーム: 図形 211">
                <a:extLst>
                  <a:ext uri="{FF2B5EF4-FFF2-40B4-BE49-F238E27FC236}">
                    <a16:creationId xmlns:a16="http://schemas.microsoft.com/office/drawing/2014/main" id="{9D5FAD2F-5097-B8AD-BBF1-BF7BD67025F4}"/>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8" name="フリーフォーム: 図形 212">
                <a:extLst>
                  <a:ext uri="{FF2B5EF4-FFF2-40B4-BE49-F238E27FC236}">
                    <a16:creationId xmlns:a16="http://schemas.microsoft.com/office/drawing/2014/main" id="{A88DED17-72AF-1FE6-FB04-D7894CC866A7}"/>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69" name="フリーフォーム: 図形 213">
                <a:extLst>
                  <a:ext uri="{FF2B5EF4-FFF2-40B4-BE49-F238E27FC236}">
                    <a16:creationId xmlns:a16="http://schemas.microsoft.com/office/drawing/2014/main" id="{DDCF6077-CA05-71AA-50F9-44EE9B4D7E1B}"/>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0" name="フリーフォーム: 図形 214">
                <a:extLst>
                  <a:ext uri="{FF2B5EF4-FFF2-40B4-BE49-F238E27FC236}">
                    <a16:creationId xmlns:a16="http://schemas.microsoft.com/office/drawing/2014/main" id="{8EAA0DFB-3B2A-F7C6-71B7-863E4FB9CEEA}"/>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1" name="フリーフォーム: 図形 215">
                <a:extLst>
                  <a:ext uri="{FF2B5EF4-FFF2-40B4-BE49-F238E27FC236}">
                    <a16:creationId xmlns:a16="http://schemas.microsoft.com/office/drawing/2014/main" id="{15EDF177-13CD-4BCF-80BB-29286E197FA8}"/>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2" name="フリーフォーム: 図形 216">
                <a:extLst>
                  <a:ext uri="{FF2B5EF4-FFF2-40B4-BE49-F238E27FC236}">
                    <a16:creationId xmlns:a16="http://schemas.microsoft.com/office/drawing/2014/main" id="{BF827C98-8DD6-AE1C-1A34-FE675A12EC0F}"/>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3" name="フリーフォーム: 図形 217">
                <a:extLst>
                  <a:ext uri="{FF2B5EF4-FFF2-40B4-BE49-F238E27FC236}">
                    <a16:creationId xmlns:a16="http://schemas.microsoft.com/office/drawing/2014/main" id="{A13CD84A-1946-F7EB-F208-DCC0B4A7561A}"/>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4" name="フリーフォーム: 図形 218">
                <a:extLst>
                  <a:ext uri="{FF2B5EF4-FFF2-40B4-BE49-F238E27FC236}">
                    <a16:creationId xmlns:a16="http://schemas.microsoft.com/office/drawing/2014/main" id="{E7A9D10E-DCEE-AA31-FF2E-C783FD4890F8}"/>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5" name="フリーフォーム: 図形 219">
                <a:extLst>
                  <a:ext uri="{FF2B5EF4-FFF2-40B4-BE49-F238E27FC236}">
                    <a16:creationId xmlns:a16="http://schemas.microsoft.com/office/drawing/2014/main" id="{69CC77B4-344B-9687-B9F5-3C29C1069362}"/>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sp>
            <p:nvSpPr>
              <p:cNvPr id="76" name="フリーフォーム: 図形 220">
                <a:extLst>
                  <a:ext uri="{FF2B5EF4-FFF2-40B4-BE49-F238E27FC236}">
                    <a16:creationId xmlns:a16="http://schemas.microsoft.com/office/drawing/2014/main" id="{294B5981-AD35-16C9-74F0-04FA06C6F302}"/>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latin typeface="Meiryo UI" panose="020B0604030504040204" pitchFamily="34" charset="-128"/>
                  <a:ea typeface="Meiryo UI" panose="020B0604030504040204" pitchFamily="34" charset="-128"/>
                </a:endParaRPr>
              </a:p>
            </p:txBody>
          </p:sp>
        </p:grpSp>
      </p:grpSp>
      <p:sp>
        <p:nvSpPr>
          <p:cNvPr id="99" name="スライド番号プレースホルダー 2">
            <a:extLst>
              <a:ext uri="{FF2B5EF4-FFF2-40B4-BE49-F238E27FC236}">
                <a16:creationId xmlns:a16="http://schemas.microsoft.com/office/drawing/2014/main" id="{6E7C77BC-A3ED-851B-D702-D63704366756}"/>
              </a:ext>
            </a:extLst>
          </p:cNvPr>
          <p:cNvSpPr>
            <a:spLocks noGrp="1"/>
          </p:cNvSpPr>
          <p:nvPr>
            <p:ph type="sldNum" sz="quarter" idx="12"/>
          </p:nvPr>
        </p:nvSpPr>
        <p:spPr>
          <a:xfrm>
            <a:off x="8569602" y="6541200"/>
            <a:ext cx="412279" cy="266936"/>
          </a:xfrm>
        </p:spPr>
        <p:txBody>
          <a:bodyPr/>
          <a:lstStyle>
            <a:lvl1pPr>
              <a:defRPr>
                <a:latin typeface="Meiryo UI" panose="020B0604030504040204" pitchFamily="34" charset="-128"/>
                <a:ea typeface="Meiryo UI" panose="020B0604030504040204" pitchFamily="34" charset="-128"/>
              </a:defRPr>
            </a:lvl1pPr>
          </a:lstStyle>
          <a:p>
            <a:fld id="{8E309D18-5CEC-4165-B971-DC4DA761F26D}" type="slidenum">
              <a:rPr lang="ja-JP" altLang="en-US" smtClean="0"/>
              <a:pPr/>
              <a:t>‹#›</a:t>
            </a:fld>
            <a:endParaRPr lang="ja-JP" altLang="en-US"/>
          </a:p>
        </p:txBody>
      </p:sp>
      <p:sp>
        <p:nvSpPr>
          <p:cNvPr id="2" name="コンテンツ プレースホルダー 16">
            <a:extLst>
              <a:ext uri="{FF2B5EF4-FFF2-40B4-BE49-F238E27FC236}">
                <a16:creationId xmlns:a16="http://schemas.microsoft.com/office/drawing/2014/main" id="{53E84AEB-1D88-D172-80F8-06BE2B7FF724}"/>
              </a:ext>
            </a:extLst>
          </p:cNvPr>
          <p:cNvSpPr>
            <a:spLocks noGrp="1"/>
          </p:cNvSpPr>
          <p:nvPr>
            <p:ph idx="1"/>
          </p:nvPr>
        </p:nvSpPr>
        <p:spPr>
          <a:xfrm>
            <a:off x="179512" y="755158"/>
            <a:ext cx="8802369" cy="5885400"/>
          </a:xfrm>
        </p:spPr>
        <p:txBody>
          <a:bodyPr lIns="90000" numCol="2">
            <a:noAutofit/>
          </a:bodyPr>
          <a:lstStyle>
            <a:lvl1pPr>
              <a:lnSpc>
                <a:spcPts val="1160"/>
              </a:lnSpc>
              <a:defRPr/>
            </a:lvl1pPr>
            <a:lvl2pPr>
              <a:lnSpc>
                <a:spcPts val="1160"/>
              </a:lnSpc>
              <a:defRPr/>
            </a:lvl2pPr>
          </a:lstStyle>
          <a:p>
            <a:pPr>
              <a:lnSpc>
                <a:spcPct val="100000"/>
              </a:lnSpc>
              <a:buFont typeface="+mj-lt"/>
              <a:buAutoNum type="arabicPeriod"/>
              <a:defRPr/>
            </a:pPr>
            <a:endParaRPr lang="en-US" altLang="ja-JP" sz="1200" dirty="0"/>
          </a:p>
          <a:p>
            <a:pPr marL="762000" lvl="1" indent="-304800">
              <a:lnSpc>
                <a:spcPct val="100000"/>
              </a:lnSpc>
              <a:buFont typeface="+mj-lt"/>
              <a:buAutoNum type="arabicPeriod"/>
              <a:defRPr/>
            </a:pPr>
            <a:endParaRPr lang="en-US" altLang="ja-JP" sz="1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84678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3" name="文章"/>
          <p:cNvSpPr>
            <a:spLocks noGrp="1"/>
          </p:cNvSpPr>
          <p:nvPr>
            <p:ph idx="1"/>
          </p:nvPr>
        </p:nvSpPr>
        <p:spPr>
          <a:xfrm>
            <a:off x="495025" y="893970"/>
            <a:ext cx="8280716" cy="5433659"/>
          </a:xfrm>
        </p:spPr>
        <p:txBody>
          <a:bodyPr>
            <a:normAutofit/>
          </a:bodyPr>
          <a:lstStyle>
            <a:lvl1pPr>
              <a:lnSpc>
                <a:spcPct val="130000"/>
              </a:lnSpc>
              <a:defRPr lang="ja-JP" altLang="en-US" sz="1600" smtClean="0">
                <a:latin typeface="Meiryo UI" panose="020B0604030504040204" pitchFamily="34" charset="-128"/>
                <a:ea typeface="Meiryo UI" panose="020B0604030504040204" pitchFamily="34" charset="-128"/>
              </a:defRPr>
            </a:lvl1pPr>
            <a:lvl2pPr>
              <a:lnSpc>
                <a:spcPct val="130000"/>
              </a:lnSpc>
              <a:defRPr lang="ja-JP" altLang="en-US" sz="1400" smtClean="0">
                <a:latin typeface="Meiryo UI" panose="020B0604030504040204" pitchFamily="34" charset="-128"/>
                <a:ea typeface="Meiryo UI" panose="020B0604030504040204" pitchFamily="34" charset="-128"/>
              </a:defRPr>
            </a:lvl2pPr>
            <a:lvl3pPr>
              <a:lnSpc>
                <a:spcPct val="130000"/>
              </a:lnSpc>
              <a:defRPr lang="ja-JP" altLang="en-US" sz="1200" smtClean="0">
                <a:latin typeface="Meiryo UI" panose="020B0604030504040204" pitchFamily="34" charset="-128"/>
                <a:ea typeface="Meiryo UI" panose="020B0604030504040204" pitchFamily="34" charset="-128"/>
              </a:defRPr>
            </a:lvl3pPr>
            <a:lvl4pPr>
              <a:lnSpc>
                <a:spcPct val="130000"/>
              </a:lnSpc>
              <a:defRPr lang="ja-JP" altLang="en-US" sz="1100" smtClean="0">
                <a:latin typeface="Meiryo UI" panose="020B0604030504040204" pitchFamily="34" charset="-128"/>
                <a:ea typeface="Meiryo UI" panose="020B0604030504040204" pitchFamily="34" charset="-128"/>
              </a:defRPr>
            </a:lvl4pPr>
            <a:lvl5pPr>
              <a:lnSpc>
                <a:spcPct val="130000"/>
              </a:lnSpc>
              <a:defRPr lang="en-US" sz="1100" dirty="0">
                <a:latin typeface="Meiryo UI" panose="020B0604030504040204" pitchFamily="34" charset="-128"/>
                <a:ea typeface="Meiryo UI" panose="020B060403050404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2" name="ページタイトル"/>
          <p:cNvSpPr>
            <a:spLocks noGrp="1"/>
          </p:cNvSpPr>
          <p:nvPr>
            <p:ph type="title"/>
          </p:nvPr>
        </p:nvSpPr>
        <p:spPr/>
        <p:txBody>
          <a:bodyPr>
            <a:normAutofit/>
          </a:bodyPr>
          <a:lstStyle>
            <a:lvl1pPr>
              <a:defRPr sz="2000">
                <a:latin typeface="Meiryo UI" panose="020B0604030504040204" pitchFamily="34" charset="-128"/>
                <a:ea typeface="Meiryo UI" panose="020B0604030504040204" pitchFamily="34" charset="-128"/>
              </a:defRPr>
            </a:lvl1pPr>
          </a:lstStyle>
          <a:p>
            <a:r>
              <a:rPr lang="ja-JP" altLang="en-US"/>
              <a:t>マスター タイトルの書式設定</a:t>
            </a:r>
            <a:endParaRPr lang="en-US"/>
          </a:p>
        </p:txBody>
      </p:sp>
      <p:sp>
        <p:nvSpPr>
          <p:cNvPr id="12" name="セクション番号"/>
          <p:cNvSpPr>
            <a:spLocks noGrp="1"/>
          </p:cNvSpPr>
          <p:nvPr>
            <p:ph type="body" sz="quarter" idx="14" hasCustomPrompt="1"/>
          </p:nvPr>
        </p:nvSpPr>
        <p:spPr>
          <a:xfrm>
            <a:off x="0" y="-1"/>
            <a:ext cx="1175657" cy="691200"/>
          </a:xfrm>
        </p:spPr>
        <p:txBody>
          <a:bodyPr lIns="0" tIns="0" rIns="0" bIns="0" anchor="ctr">
            <a:normAutofit/>
          </a:bodyPr>
          <a:lstStyle>
            <a:lvl1pPr marL="0" indent="0" algn="ctr">
              <a:lnSpc>
                <a:spcPct val="130000"/>
              </a:lnSpc>
              <a:buNone/>
              <a:defRPr sz="2800" b="1" spc="100" baseline="0">
                <a:solidFill>
                  <a:schemeClr val="tx1"/>
                </a:solidFill>
                <a:latin typeface="+mj-lt"/>
                <a:ea typeface="+mj-ea"/>
              </a:defRPr>
            </a:lvl1pPr>
          </a:lstStyle>
          <a:p>
            <a:pPr lvl="0"/>
            <a:r>
              <a:rPr kumimoji="1" lang="en-US" altLang="ja-JP"/>
              <a:t>#</a:t>
            </a:r>
            <a:endParaRPr kumimoji="1" lang="ja-JP" altLang="en-US"/>
          </a:p>
        </p:txBody>
      </p:sp>
      <p:sp>
        <p:nvSpPr>
          <p:cNvPr id="55" name="コピーライト">
            <a:extLst>
              <a:ext uri="{FF2B5EF4-FFF2-40B4-BE49-F238E27FC236}">
                <a16:creationId xmlns:a16="http://schemas.microsoft.com/office/drawing/2014/main" id="{D47C032D-92C1-92E8-1BD9-030E0ACBE932}"/>
              </a:ext>
            </a:extLst>
          </p:cNvPr>
          <p:cNvSpPr txBox="1"/>
          <p:nvPr userDrawn="1"/>
        </p:nvSpPr>
        <p:spPr>
          <a:xfrm>
            <a:off x="180975" y="6645600"/>
            <a:ext cx="1292225" cy="107465"/>
          </a:xfrm>
          <a:prstGeom prst="rect">
            <a:avLst/>
          </a:prstGeom>
          <a:noFill/>
        </p:spPr>
        <p:txBody>
          <a:bodyPr wrap="square" lIns="0" tIns="0" rIns="0" bIns="0" rtlCol="0">
            <a:spAutoFit/>
          </a:bodyPr>
          <a:lstStyle/>
          <a:p>
            <a:pPr>
              <a:lnSpc>
                <a:spcPct val="130000"/>
              </a:lnSpc>
            </a:pPr>
            <a:r>
              <a:rPr kumimoji="1" lang="en-US" altLang="ja-JP" sz="600" dirty="0">
                <a:solidFill>
                  <a:srgbClr val="666666"/>
                </a:solidFill>
              </a:rPr>
              <a:t>©Mitsubishi</a:t>
            </a:r>
            <a:r>
              <a:rPr kumimoji="1" lang="ja-JP" altLang="en-US" sz="600">
                <a:solidFill>
                  <a:srgbClr val="666666"/>
                </a:solidFill>
              </a:rPr>
              <a:t> </a:t>
            </a:r>
            <a:r>
              <a:rPr kumimoji="1" lang="en-US" altLang="ja-JP" sz="600" dirty="0">
                <a:solidFill>
                  <a:srgbClr val="666666"/>
                </a:solidFill>
              </a:rPr>
              <a:t>Electric</a:t>
            </a:r>
            <a:r>
              <a:rPr kumimoji="1" lang="ja-JP" altLang="en-US" sz="600">
                <a:solidFill>
                  <a:srgbClr val="666666"/>
                </a:solidFill>
              </a:rPr>
              <a:t> </a:t>
            </a:r>
            <a:r>
              <a:rPr kumimoji="1" lang="en-US" altLang="ja-JP" sz="600" dirty="0">
                <a:solidFill>
                  <a:srgbClr val="666666"/>
                </a:solidFill>
              </a:rPr>
              <a:t>Corporation</a:t>
            </a:r>
            <a:endParaRPr kumimoji="1" lang="ja-JP" altLang="en-US" sz="600">
              <a:solidFill>
                <a:srgbClr val="666666"/>
              </a:solidFill>
            </a:endParaRPr>
          </a:p>
        </p:txBody>
      </p:sp>
      <p:grpSp>
        <p:nvGrpSpPr>
          <p:cNvPr id="56" name="MEロゴ">
            <a:extLst>
              <a:ext uri="{FF2B5EF4-FFF2-40B4-BE49-F238E27FC236}">
                <a16:creationId xmlns:a16="http://schemas.microsoft.com/office/drawing/2014/main" id="{C4C51B8B-7F4D-7AAA-7170-4410C6530C9C}"/>
              </a:ext>
            </a:extLst>
          </p:cNvPr>
          <p:cNvGrpSpPr/>
          <p:nvPr userDrawn="1"/>
        </p:nvGrpSpPr>
        <p:grpSpPr>
          <a:xfrm>
            <a:off x="7934730" y="127323"/>
            <a:ext cx="1033210" cy="431118"/>
            <a:chOff x="6732027" y="127323"/>
            <a:chExt cx="1033210" cy="431118"/>
          </a:xfrm>
        </p:grpSpPr>
        <p:grpSp>
          <p:nvGrpSpPr>
            <p:cNvPr id="57" name="グループ化 56">
              <a:extLst>
                <a:ext uri="{FF2B5EF4-FFF2-40B4-BE49-F238E27FC236}">
                  <a16:creationId xmlns:a16="http://schemas.microsoft.com/office/drawing/2014/main" id="{F15E9B47-FC36-F4BD-4D00-610FE8C86220}"/>
                </a:ext>
              </a:extLst>
            </p:cNvPr>
            <p:cNvGrpSpPr/>
            <p:nvPr userDrawn="1"/>
          </p:nvGrpSpPr>
          <p:grpSpPr>
            <a:xfrm>
              <a:off x="6732779" y="465257"/>
              <a:ext cx="1032458" cy="93184"/>
              <a:chOff x="6732779" y="465257"/>
              <a:chExt cx="1032458" cy="93184"/>
            </a:xfrm>
          </p:grpSpPr>
          <p:sp>
            <p:nvSpPr>
              <p:cNvPr id="81" name="フリーフォーム: 図形 224">
                <a:extLst>
                  <a:ext uri="{FF2B5EF4-FFF2-40B4-BE49-F238E27FC236}">
                    <a16:creationId xmlns:a16="http://schemas.microsoft.com/office/drawing/2014/main" id="{5C8734D3-3A61-89EE-6577-3CDFD6AFA2EA}"/>
                  </a:ext>
                </a:extLst>
              </p:cNvPr>
              <p:cNvSpPr/>
              <p:nvPr/>
            </p:nvSpPr>
            <p:spPr>
              <a:xfrm>
                <a:off x="6863311" y="495192"/>
                <a:ext cx="54785" cy="47186"/>
              </a:xfrm>
              <a:custGeom>
                <a:avLst/>
                <a:gdLst>
                  <a:gd name="connsiteX0" fmla="*/ 34693 w 54785"/>
                  <a:gd name="connsiteY0" fmla="*/ 15339 h 47186"/>
                  <a:gd name="connsiteX1" fmla="*/ 27228 w 54785"/>
                  <a:gd name="connsiteY1" fmla="*/ 25292 h 47186"/>
                  <a:gd name="connsiteX2" fmla="*/ 17535 w 54785"/>
                  <a:gd name="connsiteY2" fmla="*/ 33649 h 47186"/>
                  <a:gd name="connsiteX3" fmla="*/ 16049 w 54785"/>
                  <a:gd name="connsiteY3" fmla="*/ 31049 h 47186"/>
                  <a:gd name="connsiteX4" fmla="*/ 20692 w 54785"/>
                  <a:gd name="connsiteY4" fmla="*/ 17604 h 47186"/>
                  <a:gd name="connsiteX5" fmla="*/ 31165 w 54785"/>
                  <a:gd name="connsiteY5" fmla="*/ 9322 h 47186"/>
                  <a:gd name="connsiteX6" fmla="*/ 35993 w 54785"/>
                  <a:gd name="connsiteY6" fmla="*/ 10789 h 47186"/>
                  <a:gd name="connsiteX7" fmla="*/ 34693 w 54785"/>
                  <a:gd name="connsiteY7" fmla="*/ 15339 h 47186"/>
                  <a:gd name="connsiteX8" fmla="*/ 44053 w 54785"/>
                  <a:gd name="connsiteY8" fmla="*/ 74 h 47186"/>
                  <a:gd name="connsiteX9" fmla="*/ 32595 w 54785"/>
                  <a:gd name="connsiteY9" fmla="*/ 241 h 47186"/>
                  <a:gd name="connsiteX10" fmla="*/ 11072 w 54785"/>
                  <a:gd name="connsiteY10" fmla="*/ 12330 h 47186"/>
                  <a:gd name="connsiteX11" fmla="*/ 79 w 54785"/>
                  <a:gd name="connsiteY11" fmla="*/ 35301 h 47186"/>
                  <a:gd name="connsiteX12" fmla="*/ 1955 w 54785"/>
                  <a:gd name="connsiteY12" fmla="*/ 43472 h 47186"/>
                  <a:gd name="connsiteX13" fmla="*/ 8918 w 54785"/>
                  <a:gd name="connsiteY13" fmla="*/ 47186 h 47186"/>
                  <a:gd name="connsiteX14" fmla="*/ 22029 w 54785"/>
                  <a:gd name="connsiteY14" fmla="*/ 40055 h 47186"/>
                  <a:gd name="connsiteX15" fmla="*/ 31276 w 54785"/>
                  <a:gd name="connsiteY15" fmla="*/ 27131 h 47186"/>
                  <a:gd name="connsiteX16" fmla="*/ 32279 w 54785"/>
                  <a:gd name="connsiteY16" fmla="*/ 27131 h 47186"/>
                  <a:gd name="connsiteX17" fmla="*/ 25835 w 54785"/>
                  <a:gd name="connsiteY17" fmla="*/ 46146 h 47186"/>
                  <a:gd name="connsiteX18" fmla="*/ 41323 w 54785"/>
                  <a:gd name="connsiteY18" fmla="*/ 46146 h 47186"/>
                  <a:gd name="connsiteX19" fmla="*/ 54786 w 54785"/>
                  <a:gd name="connsiteY19" fmla="*/ 0 h 47186"/>
                  <a:gd name="connsiteX20" fmla="*/ 44053 w 54785"/>
                  <a:gd name="connsiteY20" fmla="*/ 74 h 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785" h="47186">
                    <a:moveTo>
                      <a:pt x="34693" y="15339"/>
                    </a:moveTo>
                    <a:cubicBezTo>
                      <a:pt x="34192" y="16769"/>
                      <a:pt x="31722" y="20093"/>
                      <a:pt x="27228" y="25292"/>
                    </a:cubicBezTo>
                    <a:cubicBezTo>
                      <a:pt x="22400" y="30863"/>
                      <a:pt x="19169" y="33649"/>
                      <a:pt x="17535" y="33649"/>
                    </a:cubicBezTo>
                    <a:cubicBezTo>
                      <a:pt x="16365" y="33649"/>
                      <a:pt x="15863" y="32776"/>
                      <a:pt x="16049" y="31049"/>
                    </a:cubicBezTo>
                    <a:cubicBezTo>
                      <a:pt x="16439" y="26759"/>
                      <a:pt x="17999" y="22284"/>
                      <a:pt x="20692" y="17604"/>
                    </a:cubicBezTo>
                    <a:cubicBezTo>
                      <a:pt x="23923" y="12070"/>
                      <a:pt x="27414" y="9322"/>
                      <a:pt x="31165" y="9322"/>
                    </a:cubicBezTo>
                    <a:cubicBezTo>
                      <a:pt x="32743" y="9322"/>
                      <a:pt x="34359" y="9805"/>
                      <a:pt x="35993" y="10789"/>
                    </a:cubicBezTo>
                    <a:lnTo>
                      <a:pt x="34693" y="15339"/>
                    </a:lnTo>
                    <a:close/>
                    <a:moveTo>
                      <a:pt x="44053" y="74"/>
                    </a:moveTo>
                    <a:cubicBezTo>
                      <a:pt x="39206" y="-37"/>
                      <a:pt x="34990" y="241"/>
                      <a:pt x="32595" y="241"/>
                    </a:cubicBezTo>
                    <a:cubicBezTo>
                      <a:pt x="25204" y="241"/>
                      <a:pt x="18018" y="4290"/>
                      <a:pt x="11072" y="12330"/>
                    </a:cubicBezTo>
                    <a:cubicBezTo>
                      <a:pt x="4462" y="19944"/>
                      <a:pt x="822" y="27576"/>
                      <a:pt x="79" y="35301"/>
                    </a:cubicBezTo>
                    <a:cubicBezTo>
                      <a:pt x="-237" y="38421"/>
                      <a:pt x="395" y="41132"/>
                      <a:pt x="1955" y="43472"/>
                    </a:cubicBezTo>
                    <a:cubicBezTo>
                      <a:pt x="3644" y="45923"/>
                      <a:pt x="5947" y="47186"/>
                      <a:pt x="8918" y="47186"/>
                    </a:cubicBezTo>
                    <a:cubicBezTo>
                      <a:pt x="13022" y="47186"/>
                      <a:pt x="17386" y="44791"/>
                      <a:pt x="22029" y="40055"/>
                    </a:cubicBezTo>
                    <a:cubicBezTo>
                      <a:pt x="25650" y="36304"/>
                      <a:pt x="28751" y="31996"/>
                      <a:pt x="31276" y="27131"/>
                    </a:cubicBezTo>
                    <a:lnTo>
                      <a:pt x="32279" y="27131"/>
                    </a:lnTo>
                    <a:lnTo>
                      <a:pt x="25835" y="46146"/>
                    </a:lnTo>
                    <a:lnTo>
                      <a:pt x="41323" y="46146"/>
                    </a:lnTo>
                    <a:lnTo>
                      <a:pt x="54786" y="0"/>
                    </a:lnTo>
                    <a:cubicBezTo>
                      <a:pt x="52279" y="0"/>
                      <a:pt x="49122" y="186"/>
                      <a:pt x="44053" y="74"/>
                    </a:cubicBezTo>
                  </a:path>
                </a:pathLst>
              </a:custGeom>
              <a:solidFill>
                <a:srgbClr val="666666"/>
              </a:solidFill>
              <a:ln w="185" cap="flat">
                <a:noFill/>
                <a:prstDash val="solid"/>
                <a:miter/>
              </a:ln>
            </p:spPr>
            <p:txBody>
              <a:bodyPr rtlCol="0" anchor="ctr"/>
              <a:lstStyle/>
              <a:p>
                <a:endParaRPr lang="ja-JP" altLang="en-US"/>
              </a:p>
            </p:txBody>
          </p:sp>
          <p:sp>
            <p:nvSpPr>
              <p:cNvPr id="82" name="フリーフォーム: 図形 225">
                <a:extLst>
                  <a:ext uri="{FF2B5EF4-FFF2-40B4-BE49-F238E27FC236}">
                    <a16:creationId xmlns:a16="http://schemas.microsoft.com/office/drawing/2014/main" id="{73B6CC63-DA59-B539-6BF0-FF1816ED71D5}"/>
                  </a:ext>
                </a:extLst>
              </p:cNvPr>
              <p:cNvSpPr/>
              <p:nvPr/>
            </p:nvSpPr>
            <p:spPr>
              <a:xfrm>
                <a:off x="6968477" y="495217"/>
                <a:ext cx="57529" cy="63224"/>
              </a:xfrm>
              <a:custGeom>
                <a:avLst/>
                <a:gdLst>
                  <a:gd name="connsiteX0" fmla="*/ 37548 w 57529"/>
                  <a:gd name="connsiteY0" fmla="*/ 15258 h 63224"/>
                  <a:gd name="connsiteX1" fmla="*/ 30046 w 57529"/>
                  <a:gd name="connsiteY1" fmla="*/ 25268 h 63224"/>
                  <a:gd name="connsiteX2" fmla="*/ 20910 w 57529"/>
                  <a:gd name="connsiteY2" fmla="*/ 32696 h 63224"/>
                  <a:gd name="connsiteX3" fmla="*/ 19796 w 57529"/>
                  <a:gd name="connsiteY3" fmla="*/ 30040 h 63224"/>
                  <a:gd name="connsiteX4" fmla="*/ 24289 w 57529"/>
                  <a:gd name="connsiteY4" fmla="*/ 17190 h 63224"/>
                  <a:gd name="connsiteX5" fmla="*/ 34187 w 57529"/>
                  <a:gd name="connsiteY5" fmla="*/ 9298 h 63224"/>
                  <a:gd name="connsiteX6" fmla="*/ 38904 w 57529"/>
                  <a:gd name="connsiteY6" fmla="*/ 10505 h 63224"/>
                  <a:gd name="connsiteX7" fmla="*/ 37548 w 57529"/>
                  <a:gd name="connsiteY7" fmla="*/ 15258 h 63224"/>
                  <a:gd name="connsiteX8" fmla="*/ 46740 w 57529"/>
                  <a:gd name="connsiteY8" fmla="*/ 13 h 63224"/>
                  <a:gd name="connsiteX9" fmla="*/ 36286 w 57529"/>
                  <a:gd name="connsiteY9" fmla="*/ 217 h 63224"/>
                  <a:gd name="connsiteX10" fmla="*/ 14800 w 57529"/>
                  <a:gd name="connsiteY10" fmla="*/ 11507 h 63224"/>
                  <a:gd name="connsiteX11" fmla="*/ 3807 w 57529"/>
                  <a:gd name="connsiteY11" fmla="*/ 34033 h 63224"/>
                  <a:gd name="connsiteX12" fmla="*/ 5701 w 57529"/>
                  <a:gd name="connsiteY12" fmla="*/ 42222 h 63224"/>
                  <a:gd name="connsiteX13" fmla="*/ 12962 w 57529"/>
                  <a:gd name="connsiteY13" fmla="*/ 45769 h 63224"/>
                  <a:gd name="connsiteX14" fmla="*/ 34261 w 57529"/>
                  <a:gd name="connsiteY14" fmla="*/ 27162 h 63224"/>
                  <a:gd name="connsiteX15" fmla="*/ 36118 w 57529"/>
                  <a:gd name="connsiteY15" fmla="*/ 27162 h 63224"/>
                  <a:gd name="connsiteX16" fmla="*/ 32850 w 57529"/>
                  <a:gd name="connsiteY16" fmla="*/ 37747 h 63224"/>
                  <a:gd name="connsiteX17" fmla="*/ 27725 w 57529"/>
                  <a:gd name="connsiteY17" fmla="*/ 49019 h 63224"/>
                  <a:gd name="connsiteX18" fmla="*/ 18737 w 57529"/>
                  <a:gd name="connsiteY18" fmla="*/ 54237 h 63224"/>
                  <a:gd name="connsiteX19" fmla="*/ 0 w 57529"/>
                  <a:gd name="connsiteY19" fmla="*/ 48666 h 63224"/>
                  <a:gd name="connsiteX20" fmla="*/ 1188 w 57529"/>
                  <a:gd name="connsiteY20" fmla="*/ 61962 h 63224"/>
                  <a:gd name="connsiteX21" fmla="*/ 15543 w 57529"/>
                  <a:gd name="connsiteY21" fmla="*/ 63225 h 63224"/>
                  <a:gd name="connsiteX22" fmla="*/ 45459 w 57529"/>
                  <a:gd name="connsiteY22" fmla="*/ 43150 h 63224"/>
                  <a:gd name="connsiteX23" fmla="*/ 57530 w 57529"/>
                  <a:gd name="connsiteY23" fmla="*/ 13 h 63224"/>
                  <a:gd name="connsiteX24" fmla="*/ 46740 w 57529"/>
                  <a:gd name="connsiteY24" fmla="*/ 13 h 63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529" h="63224">
                    <a:moveTo>
                      <a:pt x="37548" y="15258"/>
                    </a:moveTo>
                    <a:cubicBezTo>
                      <a:pt x="37010" y="17115"/>
                      <a:pt x="34503" y="20458"/>
                      <a:pt x="30046" y="25268"/>
                    </a:cubicBezTo>
                    <a:cubicBezTo>
                      <a:pt x="25478" y="30207"/>
                      <a:pt x="22432" y="32696"/>
                      <a:pt x="20910" y="32696"/>
                    </a:cubicBezTo>
                    <a:cubicBezTo>
                      <a:pt x="20000" y="32696"/>
                      <a:pt x="19591" y="31804"/>
                      <a:pt x="19796" y="30040"/>
                    </a:cubicBezTo>
                    <a:cubicBezTo>
                      <a:pt x="20185" y="25955"/>
                      <a:pt x="21671" y="21665"/>
                      <a:pt x="24289" y="17190"/>
                    </a:cubicBezTo>
                    <a:cubicBezTo>
                      <a:pt x="27335" y="11934"/>
                      <a:pt x="30640" y="9298"/>
                      <a:pt x="34187" y="9298"/>
                    </a:cubicBezTo>
                    <a:cubicBezTo>
                      <a:pt x="35877" y="9298"/>
                      <a:pt x="37437" y="9688"/>
                      <a:pt x="38904" y="10505"/>
                    </a:cubicBezTo>
                    <a:lnTo>
                      <a:pt x="37548" y="15258"/>
                    </a:lnTo>
                    <a:close/>
                    <a:moveTo>
                      <a:pt x="46740" y="13"/>
                    </a:moveTo>
                    <a:cubicBezTo>
                      <a:pt x="42098" y="-62"/>
                      <a:pt x="36286" y="217"/>
                      <a:pt x="36286" y="217"/>
                    </a:cubicBezTo>
                    <a:cubicBezTo>
                      <a:pt x="28820" y="217"/>
                      <a:pt x="21653" y="3987"/>
                      <a:pt x="14800" y="11507"/>
                    </a:cubicBezTo>
                    <a:cubicBezTo>
                      <a:pt x="8226" y="18694"/>
                      <a:pt x="4587" y="26233"/>
                      <a:pt x="3807" y="34033"/>
                    </a:cubicBezTo>
                    <a:cubicBezTo>
                      <a:pt x="3510" y="37338"/>
                      <a:pt x="4123" y="40049"/>
                      <a:pt x="5701" y="42222"/>
                    </a:cubicBezTo>
                    <a:cubicBezTo>
                      <a:pt x="7391" y="44580"/>
                      <a:pt x="9805" y="45769"/>
                      <a:pt x="12962" y="45769"/>
                    </a:cubicBezTo>
                    <a:cubicBezTo>
                      <a:pt x="20557" y="45769"/>
                      <a:pt x="27613" y="39566"/>
                      <a:pt x="34261" y="27162"/>
                    </a:cubicBezTo>
                    <a:lnTo>
                      <a:pt x="36118" y="27162"/>
                    </a:lnTo>
                    <a:cubicBezTo>
                      <a:pt x="35041" y="30690"/>
                      <a:pt x="33964" y="34218"/>
                      <a:pt x="32850" y="37747"/>
                    </a:cubicBezTo>
                    <a:cubicBezTo>
                      <a:pt x="31253" y="42742"/>
                      <a:pt x="29545" y="46493"/>
                      <a:pt x="27725" y="49019"/>
                    </a:cubicBezTo>
                    <a:cubicBezTo>
                      <a:pt x="25218" y="52491"/>
                      <a:pt x="22228" y="54237"/>
                      <a:pt x="18737" y="54237"/>
                    </a:cubicBezTo>
                    <a:cubicBezTo>
                      <a:pt x="13500" y="54237"/>
                      <a:pt x="7242" y="52398"/>
                      <a:pt x="0" y="48666"/>
                    </a:cubicBezTo>
                    <a:lnTo>
                      <a:pt x="1188" y="61962"/>
                    </a:lnTo>
                    <a:cubicBezTo>
                      <a:pt x="5032" y="62816"/>
                      <a:pt x="9842" y="63225"/>
                      <a:pt x="15543" y="63225"/>
                    </a:cubicBezTo>
                    <a:cubicBezTo>
                      <a:pt x="31792" y="63225"/>
                      <a:pt x="41764" y="56521"/>
                      <a:pt x="45459" y="43150"/>
                    </a:cubicBezTo>
                    <a:lnTo>
                      <a:pt x="57530" y="13"/>
                    </a:lnTo>
                    <a:cubicBezTo>
                      <a:pt x="55171" y="13"/>
                      <a:pt x="51513" y="87"/>
                      <a:pt x="46740" y="13"/>
                    </a:cubicBezTo>
                  </a:path>
                </a:pathLst>
              </a:custGeom>
              <a:solidFill>
                <a:srgbClr val="666666"/>
              </a:solidFill>
              <a:ln w="185" cap="flat">
                <a:noFill/>
                <a:prstDash val="solid"/>
                <a:miter/>
              </a:ln>
            </p:spPr>
            <p:txBody>
              <a:bodyPr rtlCol="0" anchor="ctr"/>
              <a:lstStyle/>
              <a:p>
                <a:endParaRPr lang="ja-JP" altLang="en-US"/>
              </a:p>
            </p:txBody>
          </p:sp>
          <p:sp>
            <p:nvSpPr>
              <p:cNvPr id="83" name="フリーフォーム: 図形 226">
                <a:extLst>
                  <a:ext uri="{FF2B5EF4-FFF2-40B4-BE49-F238E27FC236}">
                    <a16:creationId xmlns:a16="http://schemas.microsoft.com/office/drawing/2014/main" id="{D99DC984-1EDD-090C-53D6-B40C9DAE1AF5}"/>
                  </a:ext>
                </a:extLst>
              </p:cNvPr>
              <p:cNvSpPr/>
              <p:nvPr/>
            </p:nvSpPr>
            <p:spPr>
              <a:xfrm>
                <a:off x="7026336" y="495266"/>
                <a:ext cx="45256" cy="47130"/>
              </a:xfrm>
              <a:custGeom>
                <a:avLst/>
                <a:gdLst>
                  <a:gd name="connsiteX0" fmla="*/ 17666 w 45256"/>
                  <a:gd name="connsiteY0" fmla="*/ 21745 h 47130"/>
                  <a:gd name="connsiteX1" fmla="*/ 21361 w 45256"/>
                  <a:gd name="connsiteY1" fmla="*/ 14299 h 47130"/>
                  <a:gd name="connsiteX2" fmla="*/ 27990 w 45256"/>
                  <a:gd name="connsiteY2" fmla="*/ 10065 h 47130"/>
                  <a:gd name="connsiteX3" fmla="*/ 30887 w 45256"/>
                  <a:gd name="connsiteY3" fmla="*/ 13426 h 47130"/>
                  <a:gd name="connsiteX4" fmla="*/ 17666 w 45256"/>
                  <a:gd name="connsiteY4" fmla="*/ 21745 h 47130"/>
                  <a:gd name="connsiteX5" fmla="*/ 23069 w 45256"/>
                  <a:gd name="connsiteY5" fmla="*/ 37585 h 47130"/>
                  <a:gd name="connsiteX6" fmla="*/ 15790 w 45256"/>
                  <a:gd name="connsiteY6" fmla="*/ 30752 h 47130"/>
                  <a:gd name="connsiteX7" fmla="*/ 34230 w 45256"/>
                  <a:gd name="connsiteY7" fmla="*/ 25366 h 47130"/>
                  <a:gd name="connsiteX8" fmla="*/ 45205 w 45256"/>
                  <a:gd name="connsiteY8" fmla="*/ 10102 h 47130"/>
                  <a:gd name="connsiteX9" fmla="*/ 42215 w 45256"/>
                  <a:gd name="connsiteY9" fmla="*/ 2563 h 47130"/>
                  <a:gd name="connsiteX10" fmla="*/ 34304 w 45256"/>
                  <a:gd name="connsiteY10" fmla="*/ 0 h 47130"/>
                  <a:gd name="connsiteX11" fmla="*/ 11593 w 45256"/>
                  <a:gd name="connsiteY11" fmla="*/ 9619 h 47130"/>
                  <a:gd name="connsiteX12" fmla="*/ 80 w 45256"/>
                  <a:gd name="connsiteY12" fmla="*/ 32033 h 47130"/>
                  <a:gd name="connsiteX13" fmla="*/ 4797 w 45256"/>
                  <a:gd name="connsiteY13" fmla="*/ 43472 h 47130"/>
                  <a:gd name="connsiteX14" fmla="*/ 17053 w 45256"/>
                  <a:gd name="connsiteY14" fmla="*/ 47130 h 47130"/>
                  <a:gd name="connsiteX15" fmla="*/ 40469 w 45256"/>
                  <a:gd name="connsiteY15" fmla="*/ 42172 h 47130"/>
                  <a:gd name="connsiteX16" fmla="*/ 43738 w 45256"/>
                  <a:gd name="connsiteY16" fmla="*/ 30993 h 47130"/>
                  <a:gd name="connsiteX17" fmla="*/ 23069 w 45256"/>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56" h="47130">
                    <a:moveTo>
                      <a:pt x="17666" y="21745"/>
                    </a:moveTo>
                    <a:cubicBezTo>
                      <a:pt x="18371" y="19071"/>
                      <a:pt x="19597" y="16620"/>
                      <a:pt x="21361" y="14299"/>
                    </a:cubicBezTo>
                    <a:cubicBezTo>
                      <a:pt x="23459" y="11495"/>
                      <a:pt x="25669" y="10065"/>
                      <a:pt x="27990" y="10065"/>
                    </a:cubicBezTo>
                    <a:cubicBezTo>
                      <a:pt x="30126" y="10065"/>
                      <a:pt x="31110" y="11161"/>
                      <a:pt x="30887" y="13426"/>
                    </a:cubicBezTo>
                    <a:cubicBezTo>
                      <a:pt x="30367" y="18997"/>
                      <a:pt x="25966" y="21745"/>
                      <a:pt x="17666" y="21745"/>
                    </a:cubicBezTo>
                    <a:moveTo>
                      <a:pt x="23069" y="37585"/>
                    </a:moveTo>
                    <a:cubicBezTo>
                      <a:pt x="17851" y="37585"/>
                      <a:pt x="15419" y="35301"/>
                      <a:pt x="15790" y="30752"/>
                    </a:cubicBezTo>
                    <a:cubicBezTo>
                      <a:pt x="22122" y="30752"/>
                      <a:pt x="28269" y="28950"/>
                      <a:pt x="34230" y="25366"/>
                    </a:cubicBezTo>
                    <a:cubicBezTo>
                      <a:pt x="40971" y="21244"/>
                      <a:pt x="44610" y="16174"/>
                      <a:pt x="45205" y="10102"/>
                    </a:cubicBezTo>
                    <a:cubicBezTo>
                      <a:pt x="45502" y="6927"/>
                      <a:pt x="44518" y="4457"/>
                      <a:pt x="42215" y="2563"/>
                    </a:cubicBezTo>
                    <a:cubicBezTo>
                      <a:pt x="40079" y="836"/>
                      <a:pt x="37461" y="0"/>
                      <a:pt x="34304" y="0"/>
                    </a:cubicBezTo>
                    <a:cubicBezTo>
                      <a:pt x="26022" y="0"/>
                      <a:pt x="18445" y="3194"/>
                      <a:pt x="11593" y="9619"/>
                    </a:cubicBezTo>
                    <a:cubicBezTo>
                      <a:pt x="4759" y="16026"/>
                      <a:pt x="915" y="23509"/>
                      <a:pt x="80" y="32033"/>
                    </a:cubicBezTo>
                    <a:cubicBezTo>
                      <a:pt x="-384" y="36936"/>
                      <a:pt x="1175" y="40724"/>
                      <a:pt x="4797" y="43472"/>
                    </a:cubicBezTo>
                    <a:cubicBezTo>
                      <a:pt x="7953" y="45886"/>
                      <a:pt x="12002" y="47130"/>
                      <a:pt x="17053" y="47130"/>
                    </a:cubicBezTo>
                    <a:cubicBezTo>
                      <a:pt x="23311" y="47130"/>
                      <a:pt x="31129" y="45459"/>
                      <a:pt x="40469" y="42172"/>
                    </a:cubicBezTo>
                    <a:lnTo>
                      <a:pt x="43738" y="30993"/>
                    </a:lnTo>
                    <a:cubicBezTo>
                      <a:pt x="35548" y="35376"/>
                      <a:pt x="28659" y="37585"/>
                      <a:pt x="23069" y="37585"/>
                    </a:cubicBezTo>
                  </a:path>
                </a:pathLst>
              </a:custGeom>
              <a:solidFill>
                <a:srgbClr val="666666"/>
              </a:solidFill>
              <a:ln w="185" cap="flat">
                <a:noFill/>
                <a:prstDash val="solid"/>
                <a:miter/>
              </a:ln>
            </p:spPr>
            <p:txBody>
              <a:bodyPr rtlCol="0" anchor="ctr"/>
              <a:lstStyle/>
              <a:p>
                <a:endParaRPr lang="ja-JP" altLang="en-US"/>
              </a:p>
            </p:txBody>
          </p:sp>
          <p:sp>
            <p:nvSpPr>
              <p:cNvPr id="84" name="フリーフォーム: 図形 227">
                <a:extLst>
                  <a:ext uri="{FF2B5EF4-FFF2-40B4-BE49-F238E27FC236}">
                    <a16:creationId xmlns:a16="http://schemas.microsoft.com/office/drawing/2014/main" id="{98704AA0-AA03-4E01-089A-12257B47D0EF}"/>
                  </a:ext>
                </a:extLst>
              </p:cNvPr>
              <p:cNvSpPr/>
              <p:nvPr/>
            </p:nvSpPr>
            <p:spPr>
              <a:xfrm>
                <a:off x="7073713" y="495062"/>
                <a:ext cx="44846" cy="47074"/>
              </a:xfrm>
              <a:custGeom>
                <a:avLst/>
                <a:gdLst>
                  <a:gd name="connsiteX0" fmla="*/ 44846 w 44846"/>
                  <a:gd name="connsiteY0" fmla="*/ 1374 h 47074"/>
                  <a:gd name="connsiteX1" fmla="*/ 42079 w 44846"/>
                  <a:gd name="connsiteY1" fmla="*/ 11086 h 47074"/>
                  <a:gd name="connsiteX2" fmla="*/ 32479 w 44846"/>
                  <a:gd name="connsiteY2" fmla="*/ 9025 h 47074"/>
                  <a:gd name="connsiteX3" fmla="*/ 25961 w 44846"/>
                  <a:gd name="connsiteY3" fmla="*/ 13166 h 47074"/>
                  <a:gd name="connsiteX4" fmla="*/ 28951 w 44846"/>
                  <a:gd name="connsiteY4" fmla="*/ 18180 h 47074"/>
                  <a:gd name="connsiteX5" fmla="*/ 34893 w 44846"/>
                  <a:gd name="connsiteY5" fmla="*/ 24029 h 47074"/>
                  <a:gd name="connsiteX6" fmla="*/ 37567 w 44846"/>
                  <a:gd name="connsiteY6" fmla="*/ 32126 h 47074"/>
                  <a:gd name="connsiteX7" fmla="*/ 29749 w 44846"/>
                  <a:gd name="connsiteY7" fmla="*/ 43899 h 47074"/>
                  <a:gd name="connsiteX8" fmla="*/ 15729 w 44846"/>
                  <a:gd name="connsiteY8" fmla="*/ 47075 h 47074"/>
                  <a:gd name="connsiteX9" fmla="*/ 0 w 44846"/>
                  <a:gd name="connsiteY9" fmla="*/ 44623 h 47074"/>
                  <a:gd name="connsiteX10" fmla="*/ 3045 w 44846"/>
                  <a:gd name="connsiteY10" fmla="*/ 34057 h 47074"/>
                  <a:gd name="connsiteX11" fmla="*/ 16564 w 44846"/>
                  <a:gd name="connsiteY11" fmla="*/ 38050 h 47074"/>
                  <a:gd name="connsiteX12" fmla="*/ 20074 w 44846"/>
                  <a:gd name="connsiteY12" fmla="*/ 36843 h 47074"/>
                  <a:gd name="connsiteX13" fmla="*/ 21838 w 44846"/>
                  <a:gd name="connsiteY13" fmla="*/ 33779 h 47074"/>
                  <a:gd name="connsiteX14" fmla="*/ 19183 w 44846"/>
                  <a:gd name="connsiteY14" fmla="*/ 27966 h 47074"/>
                  <a:gd name="connsiteX15" fmla="*/ 13723 w 44846"/>
                  <a:gd name="connsiteY15" fmla="*/ 21968 h 47074"/>
                  <a:gd name="connsiteX16" fmla="*/ 11216 w 44846"/>
                  <a:gd name="connsiteY16" fmla="*/ 13965 h 47074"/>
                  <a:gd name="connsiteX17" fmla="*/ 19164 w 44846"/>
                  <a:gd name="connsiteY17" fmla="*/ 2878 h 47074"/>
                  <a:gd name="connsiteX18" fmla="*/ 32757 w 44846"/>
                  <a:gd name="connsiteY18" fmla="*/ 0 h 47074"/>
                  <a:gd name="connsiteX19" fmla="*/ 44846 w 44846"/>
                  <a:gd name="connsiteY19" fmla="*/ 1374 h 4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846" h="47074">
                    <a:moveTo>
                      <a:pt x="44846" y="1374"/>
                    </a:moveTo>
                    <a:lnTo>
                      <a:pt x="42079" y="11086"/>
                    </a:lnTo>
                    <a:cubicBezTo>
                      <a:pt x="38477" y="9749"/>
                      <a:pt x="35283" y="9025"/>
                      <a:pt x="32479" y="9025"/>
                    </a:cubicBezTo>
                    <a:cubicBezTo>
                      <a:pt x="28412" y="9025"/>
                      <a:pt x="26221" y="10436"/>
                      <a:pt x="25961" y="13166"/>
                    </a:cubicBezTo>
                    <a:cubicBezTo>
                      <a:pt x="25849" y="14447"/>
                      <a:pt x="26834" y="16100"/>
                      <a:pt x="28951" y="18180"/>
                    </a:cubicBezTo>
                    <a:cubicBezTo>
                      <a:pt x="32367" y="21430"/>
                      <a:pt x="34354" y="23379"/>
                      <a:pt x="34893" y="24029"/>
                    </a:cubicBezTo>
                    <a:cubicBezTo>
                      <a:pt x="36973" y="26685"/>
                      <a:pt x="37864" y="29378"/>
                      <a:pt x="37567" y="32126"/>
                    </a:cubicBezTo>
                    <a:cubicBezTo>
                      <a:pt x="37084" y="37400"/>
                      <a:pt x="34447" y="41281"/>
                      <a:pt x="29749" y="43899"/>
                    </a:cubicBezTo>
                    <a:cubicBezTo>
                      <a:pt x="25924" y="46016"/>
                      <a:pt x="21244" y="47075"/>
                      <a:pt x="15729" y="47075"/>
                    </a:cubicBezTo>
                    <a:cubicBezTo>
                      <a:pt x="11458" y="47075"/>
                      <a:pt x="6202" y="46258"/>
                      <a:pt x="0" y="44623"/>
                    </a:cubicBezTo>
                    <a:lnTo>
                      <a:pt x="3045" y="34057"/>
                    </a:lnTo>
                    <a:cubicBezTo>
                      <a:pt x="8765" y="36731"/>
                      <a:pt x="13277" y="38050"/>
                      <a:pt x="16564" y="38050"/>
                    </a:cubicBezTo>
                    <a:cubicBezTo>
                      <a:pt x="17827" y="38050"/>
                      <a:pt x="19016" y="37641"/>
                      <a:pt x="20074" y="36843"/>
                    </a:cubicBezTo>
                    <a:cubicBezTo>
                      <a:pt x="21133" y="36063"/>
                      <a:pt x="21727" y="35060"/>
                      <a:pt x="21838" y="33779"/>
                    </a:cubicBezTo>
                    <a:cubicBezTo>
                      <a:pt x="21987" y="32126"/>
                      <a:pt x="21114" y="30195"/>
                      <a:pt x="19183" y="27966"/>
                    </a:cubicBezTo>
                    <a:cubicBezTo>
                      <a:pt x="17363" y="25998"/>
                      <a:pt x="15524" y="23974"/>
                      <a:pt x="13723" y="21968"/>
                    </a:cubicBezTo>
                    <a:cubicBezTo>
                      <a:pt x="11792" y="19368"/>
                      <a:pt x="10956" y="16676"/>
                      <a:pt x="11216" y="13965"/>
                    </a:cubicBezTo>
                    <a:cubicBezTo>
                      <a:pt x="11699" y="8988"/>
                      <a:pt x="14336" y="5292"/>
                      <a:pt x="19164" y="2878"/>
                    </a:cubicBezTo>
                    <a:cubicBezTo>
                      <a:pt x="22934" y="947"/>
                      <a:pt x="27428" y="0"/>
                      <a:pt x="32757" y="0"/>
                    </a:cubicBezTo>
                    <a:cubicBezTo>
                      <a:pt x="33556" y="0"/>
                      <a:pt x="37567" y="427"/>
                      <a:pt x="44846" y="1374"/>
                    </a:cubicBezTo>
                  </a:path>
                </a:pathLst>
              </a:custGeom>
              <a:solidFill>
                <a:srgbClr val="666666"/>
              </a:solidFill>
              <a:ln w="185" cap="flat">
                <a:noFill/>
                <a:prstDash val="solid"/>
                <a:miter/>
              </a:ln>
            </p:spPr>
            <p:txBody>
              <a:bodyPr rtlCol="0" anchor="ctr"/>
              <a:lstStyle/>
              <a:p>
                <a:endParaRPr lang="ja-JP" altLang="en-US"/>
              </a:p>
            </p:txBody>
          </p:sp>
          <p:sp>
            <p:nvSpPr>
              <p:cNvPr id="85" name="フリーフォーム: 図形 228">
                <a:extLst>
                  <a:ext uri="{FF2B5EF4-FFF2-40B4-BE49-F238E27FC236}">
                    <a16:creationId xmlns:a16="http://schemas.microsoft.com/office/drawing/2014/main" id="{15F67115-EF3E-81D4-156A-143A445D7D4C}"/>
                  </a:ext>
                </a:extLst>
              </p:cNvPr>
              <p:cNvSpPr/>
              <p:nvPr/>
            </p:nvSpPr>
            <p:spPr>
              <a:xfrm>
                <a:off x="7143981" y="476214"/>
                <a:ext cx="53388" cy="75375"/>
              </a:xfrm>
              <a:custGeom>
                <a:avLst/>
                <a:gdLst>
                  <a:gd name="connsiteX0" fmla="*/ 53389 w 53388"/>
                  <a:gd name="connsiteY0" fmla="*/ 1931 h 75375"/>
                  <a:gd name="connsiteX1" fmla="*/ 50677 w 53388"/>
                  <a:gd name="connsiteY1" fmla="*/ 11495 h 75375"/>
                  <a:gd name="connsiteX2" fmla="*/ 40761 w 53388"/>
                  <a:gd name="connsiteY2" fmla="*/ 8932 h 75375"/>
                  <a:gd name="connsiteX3" fmla="*/ 34206 w 53388"/>
                  <a:gd name="connsiteY3" fmla="*/ 12405 h 75375"/>
                  <a:gd name="connsiteX4" fmla="*/ 31606 w 53388"/>
                  <a:gd name="connsiteY4" fmla="*/ 20037 h 75375"/>
                  <a:gd name="connsiteX5" fmla="*/ 43082 w 53388"/>
                  <a:gd name="connsiteY5" fmla="*/ 20037 h 75375"/>
                  <a:gd name="connsiteX6" fmla="*/ 40408 w 53388"/>
                  <a:gd name="connsiteY6" fmla="*/ 29006 h 75375"/>
                  <a:gd name="connsiteX7" fmla="*/ 29118 w 53388"/>
                  <a:gd name="connsiteY7" fmla="*/ 29006 h 75375"/>
                  <a:gd name="connsiteX8" fmla="*/ 15673 w 53388"/>
                  <a:gd name="connsiteY8" fmla="*/ 75375 h 75375"/>
                  <a:gd name="connsiteX9" fmla="*/ 0 w 53388"/>
                  <a:gd name="connsiteY9" fmla="*/ 75375 h 75375"/>
                  <a:gd name="connsiteX10" fmla="*/ 16100 w 53388"/>
                  <a:gd name="connsiteY10" fmla="*/ 20037 h 75375"/>
                  <a:gd name="connsiteX11" fmla="*/ 26091 w 53388"/>
                  <a:gd name="connsiteY11" fmla="*/ 5460 h 75375"/>
                  <a:gd name="connsiteX12" fmla="*/ 42302 w 53388"/>
                  <a:gd name="connsiteY12" fmla="*/ 0 h 75375"/>
                  <a:gd name="connsiteX13" fmla="*/ 53389 w 53388"/>
                  <a:gd name="connsiteY13" fmla="*/ 1931 h 7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88" h="75375">
                    <a:moveTo>
                      <a:pt x="53389" y="1931"/>
                    </a:moveTo>
                    <a:lnTo>
                      <a:pt x="50677" y="11495"/>
                    </a:lnTo>
                    <a:cubicBezTo>
                      <a:pt x="47093" y="9805"/>
                      <a:pt x="43788" y="8932"/>
                      <a:pt x="40761" y="8932"/>
                    </a:cubicBezTo>
                    <a:cubicBezTo>
                      <a:pt x="37808" y="8932"/>
                      <a:pt x="35636" y="10102"/>
                      <a:pt x="34206" y="12405"/>
                    </a:cubicBezTo>
                    <a:cubicBezTo>
                      <a:pt x="33537" y="13519"/>
                      <a:pt x="32702" y="16026"/>
                      <a:pt x="31606" y="20037"/>
                    </a:cubicBezTo>
                    <a:lnTo>
                      <a:pt x="43082" y="20037"/>
                    </a:lnTo>
                    <a:lnTo>
                      <a:pt x="40408" y="29006"/>
                    </a:lnTo>
                    <a:lnTo>
                      <a:pt x="29118" y="29006"/>
                    </a:lnTo>
                    <a:lnTo>
                      <a:pt x="15673" y="75375"/>
                    </a:lnTo>
                    <a:lnTo>
                      <a:pt x="0" y="75375"/>
                    </a:lnTo>
                    <a:lnTo>
                      <a:pt x="16100" y="20037"/>
                    </a:lnTo>
                    <a:cubicBezTo>
                      <a:pt x="18254" y="13872"/>
                      <a:pt x="21597" y="9006"/>
                      <a:pt x="26091" y="5460"/>
                    </a:cubicBezTo>
                    <a:cubicBezTo>
                      <a:pt x="30770" y="1820"/>
                      <a:pt x="36174" y="0"/>
                      <a:pt x="42302" y="0"/>
                    </a:cubicBezTo>
                    <a:cubicBezTo>
                      <a:pt x="46276" y="19"/>
                      <a:pt x="49972" y="669"/>
                      <a:pt x="53389" y="1931"/>
                    </a:cubicBezTo>
                  </a:path>
                </a:pathLst>
              </a:custGeom>
              <a:solidFill>
                <a:srgbClr val="666666"/>
              </a:solidFill>
              <a:ln w="185" cap="flat">
                <a:noFill/>
                <a:prstDash val="solid"/>
                <a:miter/>
              </a:ln>
            </p:spPr>
            <p:txBody>
              <a:bodyPr rtlCol="0" anchor="ctr"/>
              <a:lstStyle/>
              <a:p>
                <a:endParaRPr lang="ja-JP" altLang="en-US"/>
              </a:p>
            </p:txBody>
          </p:sp>
          <p:sp>
            <p:nvSpPr>
              <p:cNvPr id="86" name="フリーフォーム: 図形 229">
                <a:extLst>
                  <a:ext uri="{FF2B5EF4-FFF2-40B4-BE49-F238E27FC236}">
                    <a16:creationId xmlns:a16="http://schemas.microsoft.com/office/drawing/2014/main" id="{376FC64D-79C2-DA34-6436-321908B8B51B}"/>
                  </a:ext>
                </a:extLst>
              </p:cNvPr>
              <p:cNvSpPr/>
              <p:nvPr/>
            </p:nvSpPr>
            <p:spPr>
              <a:xfrm>
                <a:off x="7184668" y="495266"/>
                <a:ext cx="51356" cy="47130"/>
              </a:xfrm>
              <a:custGeom>
                <a:avLst/>
                <a:gdLst>
                  <a:gd name="connsiteX0" fmla="*/ 31328 w 51356"/>
                  <a:gd name="connsiteY0" fmla="*/ 30417 h 47130"/>
                  <a:gd name="connsiteX1" fmla="*/ 21170 w 51356"/>
                  <a:gd name="connsiteY1" fmla="*/ 37585 h 47130"/>
                  <a:gd name="connsiteX2" fmla="*/ 16751 w 51356"/>
                  <a:gd name="connsiteY2" fmla="*/ 34874 h 47130"/>
                  <a:gd name="connsiteX3" fmla="*/ 15952 w 51356"/>
                  <a:gd name="connsiteY3" fmla="*/ 29285 h 47130"/>
                  <a:gd name="connsiteX4" fmla="*/ 20000 w 51356"/>
                  <a:gd name="connsiteY4" fmla="*/ 16657 h 47130"/>
                  <a:gd name="connsiteX5" fmla="*/ 30177 w 51356"/>
                  <a:gd name="connsiteY5" fmla="*/ 9545 h 47130"/>
                  <a:gd name="connsiteX6" fmla="*/ 34652 w 51356"/>
                  <a:gd name="connsiteY6" fmla="*/ 12200 h 47130"/>
                  <a:gd name="connsiteX7" fmla="*/ 35413 w 51356"/>
                  <a:gd name="connsiteY7" fmla="*/ 17883 h 47130"/>
                  <a:gd name="connsiteX8" fmla="*/ 31328 w 51356"/>
                  <a:gd name="connsiteY8" fmla="*/ 30417 h 47130"/>
                  <a:gd name="connsiteX9" fmla="*/ 46592 w 51356"/>
                  <a:gd name="connsiteY9" fmla="*/ 3621 h 47130"/>
                  <a:gd name="connsiteX10" fmla="*/ 34281 w 51356"/>
                  <a:gd name="connsiteY10" fmla="*/ 0 h 47130"/>
                  <a:gd name="connsiteX11" fmla="*/ 11570 w 51356"/>
                  <a:gd name="connsiteY11" fmla="*/ 9619 h 47130"/>
                  <a:gd name="connsiteX12" fmla="*/ 75 w 51356"/>
                  <a:gd name="connsiteY12" fmla="*/ 32033 h 47130"/>
                  <a:gd name="connsiteX13" fmla="*/ 4773 w 51356"/>
                  <a:gd name="connsiteY13" fmla="*/ 43472 h 47130"/>
                  <a:gd name="connsiteX14" fmla="*/ 17048 w 51356"/>
                  <a:gd name="connsiteY14" fmla="*/ 47130 h 47130"/>
                  <a:gd name="connsiteX15" fmla="*/ 39685 w 51356"/>
                  <a:gd name="connsiteY15" fmla="*/ 37344 h 47130"/>
                  <a:gd name="connsiteX16" fmla="*/ 51272 w 51356"/>
                  <a:gd name="connsiteY16" fmla="*/ 15042 h 47130"/>
                  <a:gd name="connsiteX17" fmla="*/ 46592 w 51356"/>
                  <a:gd name="connsiteY17" fmla="*/ 3621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356" h="47130">
                    <a:moveTo>
                      <a:pt x="31328" y="30417"/>
                    </a:moveTo>
                    <a:cubicBezTo>
                      <a:pt x="28487" y="35190"/>
                      <a:pt x="25107" y="37585"/>
                      <a:pt x="21170" y="37585"/>
                    </a:cubicBezTo>
                    <a:cubicBezTo>
                      <a:pt x="19146" y="37585"/>
                      <a:pt x="17661" y="36676"/>
                      <a:pt x="16751" y="34874"/>
                    </a:cubicBezTo>
                    <a:cubicBezTo>
                      <a:pt x="15989" y="33389"/>
                      <a:pt x="15729" y="31513"/>
                      <a:pt x="15952" y="29285"/>
                    </a:cubicBezTo>
                    <a:cubicBezTo>
                      <a:pt x="16361" y="24754"/>
                      <a:pt x="17716" y="20575"/>
                      <a:pt x="20000" y="16657"/>
                    </a:cubicBezTo>
                    <a:cubicBezTo>
                      <a:pt x="22804" y="11922"/>
                      <a:pt x="26184" y="9545"/>
                      <a:pt x="30177" y="9545"/>
                    </a:cubicBezTo>
                    <a:cubicBezTo>
                      <a:pt x="32257" y="9545"/>
                      <a:pt x="33761" y="10399"/>
                      <a:pt x="34652" y="12200"/>
                    </a:cubicBezTo>
                    <a:cubicBezTo>
                      <a:pt x="35395" y="13667"/>
                      <a:pt x="35636" y="15543"/>
                      <a:pt x="35413" y="17883"/>
                    </a:cubicBezTo>
                    <a:cubicBezTo>
                      <a:pt x="34986" y="22284"/>
                      <a:pt x="33631" y="26481"/>
                      <a:pt x="31328" y="30417"/>
                    </a:cubicBezTo>
                    <a:moveTo>
                      <a:pt x="46592" y="3621"/>
                    </a:moveTo>
                    <a:cubicBezTo>
                      <a:pt x="43417" y="1188"/>
                      <a:pt x="39313" y="0"/>
                      <a:pt x="34281" y="0"/>
                    </a:cubicBezTo>
                    <a:cubicBezTo>
                      <a:pt x="26017" y="0"/>
                      <a:pt x="18441" y="3194"/>
                      <a:pt x="11570" y="9619"/>
                    </a:cubicBezTo>
                    <a:cubicBezTo>
                      <a:pt x="4717" y="16026"/>
                      <a:pt x="892" y="23509"/>
                      <a:pt x="75" y="32033"/>
                    </a:cubicBezTo>
                    <a:cubicBezTo>
                      <a:pt x="-371" y="36936"/>
                      <a:pt x="1171" y="40724"/>
                      <a:pt x="4773" y="43472"/>
                    </a:cubicBezTo>
                    <a:cubicBezTo>
                      <a:pt x="7949" y="45886"/>
                      <a:pt x="12052" y="47130"/>
                      <a:pt x="17048" y="47130"/>
                    </a:cubicBezTo>
                    <a:cubicBezTo>
                      <a:pt x="25219" y="47130"/>
                      <a:pt x="32795" y="43844"/>
                      <a:pt x="39685" y="37344"/>
                    </a:cubicBezTo>
                    <a:cubicBezTo>
                      <a:pt x="46611" y="30826"/>
                      <a:pt x="50474" y="23417"/>
                      <a:pt x="51272" y="15042"/>
                    </a:cubicBezTo>
                    <a:cubicBezTo>
                      <a:pt x="51755" y="10176"/>
                      <a:pt x="50158" y="6388"/>
                      <a:pt x="46592" y="3621"/>
                    </a:cubicBezTo>
                  </a:path>
                </a:pathLst>
              </a:custGeom>
              <a:solidFill>
                <a:srgbClr val="666666"/>
              </a:solidFill>
              <a:ln w="185" cap="flat">
                <a:noFill/>
                <a:prstDash val="solid"/>
                <a:miter/>
              </a:ln>
            </p:spPr>
            <p:txBody>
              <a:bodyPr rtlCol="0" anchor="ctr"/>
              <a:lstStyle/>
              <a:p>
                <a:endParaRPr lang="ja-JP" altLang="en-US"/>
              </a:p>
            </p:txBody>
          </p:sp>
          <p:sp>
            <p:nvSpPr>
              <p:cNvPr id="87" name="フリーフォーム: 図形 230">
                <a:extLst>
                  <a:ext uri="{FF2B5EF4-FFF2-40B4-BE49-F238E27FC236}">
                    <a16:creationId xmlns:a16="http://schemas.microsoft.com/office/drawing/2014/main" id="{475C89FF-CF18-C288-70BE-2F21C925488D}"/>
                  </a:ext>
                </a:extLst>
              </p:cNvPr>
              <p:cNvSpPr/>
              <p:nvPr/>
            </p:nvSpPr>
            <p:spPr>
              <a:xfrm>
                <a:off x="7236924" y="495248"/>
                <a:ext cx="48634" cy="46071"/>
              </a:xfrm>
              <a:custGeom>
                <a:avLst/>
                <a:gdLst>
                  <a:gd name="connsiteX0" fmla="*/ 48635 w 48634"/>
                  <a:gd name="connsiteY0" fmla="*/ 520 h 46071"/>
                  <a:gd name="connsiteX1" fmla="*/ 44234 w 48634"/>
                  <a:gd name="connsiteY1" fmla="*/ 14856 h 46071"/>
                  <a:gd name="connsiteX2" fmla="*/ 39108 w 48634"/>
                  <a:gd name="connsiteY2" fmla="*/ 13816 h 46071"/>
                  <a:gd name="connsiteX3" fmla="*/ 27799 w 48634"/>
                  <a:gd name="connsiteY3" fmla="*/ 20984 h 46071"/>
                  <a:gd name="connsiteX4" fmla="*/ 19666 w 48634"/>
                  <a:gd name="connsiteY4" fmla="*/ 32033 h 46071"/>
                  <a:gd name="connsiteX5" fmla="*/ 15580 w 48634"/>
                  <a:gd name="connsiteY5" fmla="*/ 46072 h 46071"/>
                  <a:gd name="connsiteX6" fmla="*/ 0 w 48634"/>
                  <a:gd name="connsiteY6" fmla="*/ 46072 h 46071"/>
                  <a:gd name="connsiteX7" fmla="*/ 13426 w 48634"/>
                  <a:gd name="connsiteY7" fmla="*/ 111 h 46071"/>
                  <a:gd name="connsiteX8" fmla="*/ 28858 w 48634"/>
                  <a:gd name="connsiteY8" fmla="*/ 111 h 46071"/>
                  <a:gd name="connsiteX9" fmla="*/ 22024 w 48634"/>
                  <a:gd name="connsiteY9" fmla="*/ 20074 h 46071"/>
                  <a:gd name="connsiteX10" fmla="*/ 22990 w 48634"/>
                  <a:gd name="connsiteY10" fmla="*/ 20074 h 46071"/>
                  <a:gd name="connsiteX11" fmla="*/ 32275 w 48634"/>
                  <a:gd name="connsiteY11" fmla="*/ 7131 h 46071"/>
                  <a:gd name="connsiteX12" fmla="*/ 45385 w 48634"/>
                  <a:gd name="connsiteY12" fmla="*/ 0 h 46071"/>
                  <a:gd name="connsiteX13" fmla="*/ 48635 w 48634"/>
                  <a:gd name="connsiteY13" fmla="*/ 520 h 4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34" h="46071">
                    <a:moveTo>
                      <a:pt x="48635" y="520"/>
                    </a:moveTo>
                    <a:lnTo>
                      <a:pt x="44234" y="14856"/>
                    </a:lnTo>
                    <a:cubicBezTo>
                      <a:pt x="43231" y="13760"/>
                      <a:pt x="40315" y="13816"/>
                      <a:pt x="39108" y="13816"/>
                    </a:cubicBezTo>
                    <a:cubicBezTo>
                      <a:pt x="36416" y="13816"/>
                      <a:pt x="32646" y="16193"/>
                      <a:pt x="27799" y="20984"/>
                    </a:cubicBezTo>
                    <a:cubicBezTo>
                      <a:pt x="23194" y="25534"/>
                      <a:pt x="20464" y="29248"/>
                      <a:pt x="19666" y="32033"/>
                    </a:cubicBezTo>
                    <a:lnTo>
                      <a:pt x="15580" y="46072"/>
                    </a:lnTo>
                    <a:lnTo>
                      <a:pt x="0" y="46072"/>
                    </a:lnTo>
                    <a:lnTo>
                      <a:pt x="13426" y="111"/>
                    </a:lnTo>
                    <a:lnTo>
                      <a:pt x="28858" y="111"/>
                    </a:lnTo>
                    <a:lnTo>
                      <a:pt x="22024" y="20074"/>
                    </a:lnTo>
                    <a:lnTo>
                      <a:pt x="22990" y="20074"/>
                    </a:lnTo>
                    <a:cubicBezTo>
                      <a:pt x="25589" y="15134"/>
                      <a:pt x="28709" y="10863"/>
                      <a:pt x="32275" y="7131"/>
                    </a:cubicBezTo>
                    <a:cubicBezTo>
                      <a:pt x="36917" y="2358"/>
                      <a:pt x="41300" y="0"/>
                      <a:pt x="45385" y="0"/>
                    </a:cubicBezTo>
                    <a:cubicBezTo>
                      <a:pt x="46908" y="19"/>
                      <a:pt x="47632" y="-111"/>
                      <a:pt x="48635" y="520"/>
                    </a:cubicBezTo>
                  </a:path>
                </a:pathLst>
              </a:custGeom>
              <a:solidFill>
                <a:srgbClr val="666666"/>
              </a:solidFill>
              <a:ln w="185" cap="flat">
                <a:noFill/>
                <a:prstDash val="solid"/>
                <a:miter/>
              </a:ln>
            </p:spPr>
            <p:txBody>
              <a:bodyPr rtlCol="0" anchor="ctr"/>
              <a:lstStyle/>
              <a:p>
                <a:endParaRPr lang="ja-JP" altLang="en-US"/>
              </a:p>
            </p:txBody>
          </p:sp>
          <p:sp>
            <p:nvSpPr>
              <p:cNvPr id="88" name="フリーフォーム: 図形 231">
                <a:extLst>
                  <a:ext uri="{FF2B5EF4-FFF2-40B4-BE49-F238E27FC236}">
                    <a16:creationId xmlns:a16="http://schemas.microsoft.com/office/drawing/2014/main" id="{69826DD3-B0B7-885C-F142-E6618EDBD409}"/>
                  </a:ext>
                </a:extLst>
              </p:cNvPr>
              <p:cNvSpPr/>
              <p:nvPr/>
            </p:nvSpPr>
            <p:spPr>
              <a:xfrm>
                <a:off x="7313316" y="486854"/>
                <a:ext cx="33337" cy="55524"/>
              </a:xfrm>
              <a:custGeom>
                <a:avLst/>
                <a:gdLst>
                  <a:gd name="connsiteX0" fmla="*/ 33337 w 33337"/>
                  <a:gd name="connsiteY0" fmla="*/ 9415 h 55524"/>
                  <a:gd name="connsiteX1" fmla="*/ 30700 w 33337"/>
                  <a:gd name="connsiteY1" fmla="*/ 18366 h 55524"/>
                  <a:gd name="connsiteX2" fmla="*/ 23198 w 33337"/>
                  <a:gd name="connsiteY2" fmla="*/ 18366 h 55524"/>
                  <a:gd name="connsiteX3" fmla="*/ 19577 w 33337"/>
                  <a:gd name="connsiteY3" fmla="*/ 29656 h 55524"/>
                  <a:gd name="connsiteX4" fmla="*/ 17052 w 33337"/>
                  <a:gd name="connsiteY4" fmla="*/ 41132 h 55524"/>
                  <a:gd name="connsiteX5" fmla="*/ 20171 w 33337"/>
                  <a:gd name="connsiteY5" fmla="*/ 45552 h 55524"/>
                  <a:gd name="connsiteX6" fmla="*/ 25148 w 33337"/>
                  <a:gd name="connsiteY6" fmla="*/ 43676 h 55524"/>
                  <a:gd name="connsiteX7" fmla="*/ 22325 w 33337"/>
                  <a:gd name="connsiteY7" fmla="*/ 53500 h 55524"/>
                  <a:gd name="connsiteX8" fmla="*/ 10626 w 33337"/>
                  <a:gd name="connsiteY8" fmla="*/ 55524 h 55524"/>
                  <a:gd name="connsiteX9" fmla="*/ 2846 w 33337"/>
                  <a:gd name="connsiteY9" fmla="*/ 53296 h 55524"/>
                  <a:gd name="connsiteX10" fmla="*/ 60 w 33337"/>
                  <a:gd name="connsiteY10" fmla="*/ 45942 h 55524"/>
                  <a:gd name="connsiteX11" fmla="*/ 3254 w 33337"/>
                  <a:gd name="connsiteY11" fmla="*/ 31977 h 55524"/>
                  <a:gd name="connsiteX12" fmla="*/ 12298 w 33337"/>
                  <a:gd name="connsiteY12" fmla="*/ 2321 h 55524"/>
                  <a:gd name="connsiteX13" fmla="*/ 28546 w 33337"/>
                  <a:gd name="connsiteY13" fmla="*/ 0 h 55524"/>
                  <a:gd name="connsiteX14" fmla="*/ 25798 w 33337"/>
                  <a:gd name="connsiteY14" fmla="*/ 9396 h 55524"/>
                  <a:gd name="connsiteX15" fmla="*/ 33337 w 33337"/>
                  <a:gd name="connsiteY15" fmla="*/ 9396 h 5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337" h="55524">
                    <a:moveTo>
                      <a:pt x="33337" y="9415"/>
                    </a:moveTo>
                    <a:lnTo>
                      <a:pt x="30700" y="18366"/>
                    </a:lnTo>
                    <a:lnTo>
                      <a:pt x="23198" y="18366"/>
                    </a:lnTo>
                    <a:cubicBezTo>
                      <a:pt x="21973" y="22154"/>
                      <a:pt x="20784" y="25924"/>
                      <a:pt x="19577" y="29656"/>
                    </a:cubicBezTo>
                    <a:cubicBezTo>
                      <a:pt x="18184" y="34243"/>
                      <a:pt x="17312" y="38050"/>
                      <a:pt x="17052" y="41132"/>
                    </a:cubicBezTo>
                    <a:cubicBezTo>
                      <a:pt x="16754" y="44048"/>
                      <a:pt x="17794" y="45552"/>
                      <a:pt x="20171" y="45552"/>
                    </a:cubicBezTo>
                    <a:cubicBezTo>
                      <a:pt x="21583" y="45552"/>
                      <a:pt x="23254" y="44939"/>
                      <a:pt x="25148" y="43676"/>
                    </a:cubicBezTo>
                    <a:lnTo>
                      <a:pt x="22325" y="53500"/>
                    </a:lnTo>
                    <a:cubicBezTo>
                      <a:pt x="17367" y="54837"/>
                      <a:pt x="13430" y="55524"/>
                      <a:pt x="10626" y="55524"/>
                    </a:cubicBezTo>
                    <a:cubicBezTo>
                      <a:pt x="7339" y="55524"/>
                      <a:pt x="4758" y="54781"/>
                      <a:pt x="2846" y="53296"/>
                    </a:cubicBezTo>
                    <a:cubicBezTo>
                      <a:pt x="673" y="51643"/>
                      <a:pt x="-256" y="49155"/>
                      <a:pt x="60" y="45942"/>
                    </a:cubicBezTo>
                    <a:cubicBezTo>
                      <a:pt x="394" y="42302"/>
                      <a:pt x="1471" y="37641"/>
                      <a:pt x="3254" y="31977"/>
                    </a:cubicBezTo>
                    <a:cubicBezTo>
                      <a:pt x="4740" y="27428"/>
                      <a:pt x="12298" y="2321"/>
                      <a:pt x="12298" y="2321"/>
                    </a:cubicBezTo>
                    <a:lnTo>
                      <a:pt x="28546" y="0"/>
                    </a:lnTo>
                    <a:lnTo>
                      <a:pt x="25798" y="9396"/>
                    </a:lnTo>
                    <a:lnTo>
                      <a:pt x="33337" y="9396"/>
                    </a:lnTo>
                    <a:close/>
                  </a:path>
                </a:pathLst>
              </a:custGeom>
              <a:solidFill>
                <a:srgbClr val="666666"/>
              </a:solidFill>
              <a:ln w="185" cap="flat">
                <a:noFill/>
                <a:prstDash val="solid"/>
                <a:miter/>
              </a:ln>
            </p:spPr>
            <p:txBody>
              <a:bodyPr rtlCol="0" anchor="ctr"/>
              <a:lstStyle/>
              <a:p>
                <a:endParaRPr lang="ja-JP" altLang="en-US"/>
              </a:p>
            </p:txBody>
          </p:sp>
          <p:sp>
            <p:nvSpPr>
              <p:cNvPr id="89" name="フリーフォーム: 図形 232">
                <a:extLst>
                  <a:ext uri="{FF2B5EF4-FFF2-40B4-BE49-F238E27FC236}">
                    <a16:creationId xmlns:a16="http://schemas.microsoft.com/office/drawing/2014/main" id="{219CF7CA-C17C-8EA6-AF2E-D8645FFCDFC0}"/>
                  </a:ext>
                </a:extLst>
              </p:cNvPr>
              <p:cNvSpPr/>
              <p:nvPr/>
            </p:nvSpPr>
            <p:spPr>
              <a:xfrm>
                <a:off x="7401806" y="495266"/>
                <a:ext cx="45232" cy="47130"/>
              </a:xfrm>
              <a:custGeom>
                <a:avLst/>
                <a:gdLst>
                  <a:gd name="connsiteX0" fmla="*/ 17697 w 45232"/>
                  <a:gd name="connsiteY0" fmla="*/ 21745 h 47130"/>
                  <a:gd name="connsiteX1" fmla="*/ 21355 w 45232"/>
                  <a:gd name="connsiteY1" fmla="*/ 14299 h 47130"/>
                  <a:gd name="connsiteX2" fmla="*/ 27985 w 45232"/>
                  <a:gd name="connsiteY2" fmla="*/ 10065 h 47130"/>
                  <a:gd name="connsiteX3" fmla="*/ 30882 w 45232"/>
                  <a:gd name="connsiteY3" fmla="*/ 13426 h 47130"/>
                  <a:gd name="connsiteX4" fmla="*/ 17697 w 45232"/>
                  <a:gd name="connsiteY4" fmla="*/ 21745 h 47130"/>
                  <a:gd name="connsiteX5" fmla="*/ 23064 w 45232"/>
                  <a:gd name="connsiteY5" fmla="*/ 37585 h 47130"/>
                  <a:gd name="connsiteX6" fmla="*/ 15766 w 45232"/>
                  <a:gd name="connsiteY6" fmla="*/ 30752 h 47130"/>
                  <a:gd name="connsiteX7" fmla="*/ 34224 w 45232"/>
                  <a:gd name="connsiteY7" fmla="*/ 25366 h 47130"/>
                  <a:gd name="connsiteX8" fmla="*/ 45181 w 45232"/>
                  <a:gd name="connsiteY8" fmla="*/ 10102 h 47130"/>
                  <a:gd name="connsiteX9" fmla="*/ 42209 w 45232"/>
                  <a:gd name="connsiteY9" fmla="*/ 2563 h 47130"/>
                  <a:gd name="connsiteX10" fmla="*/ 34280 w 45232"/>
                  <a:gd name="connsiteY10" fmla="*/ 0 h 47130"/>
                  <a:gd name="connsiteX11" fmla="*/ 11569 w 45232"/>
                  <a:gd name="connsiteY11" fmla="*/ 9619 h 47130"/>
                  <a:gd name="connsiteX12" fmla="*/ 74 w 45232"/>
                  <a:gd name="connsiteY12" fmla="*/ 32033 h 47130"/>
                  <a:gd name="connsiteX13" fmla="*/ 4810 w 45232"/>
                  <a:gd name="connsiteY13" fmla="*/ 43472 h 47130"/>
                  <a:gd name="connsiteX14" fmla="*/ 17029 w 45232"/>
                  <a:gd name="connsiteY14" fmla="*/ 47130 h 47130"/>
                  <a:gd name="connsiteX15" fmla="*/ 40482 w 45232"/>
                  <a:gd name="connsiteY15" fmla="*/ 42172 h 47130"/>
                  <a:gd name="connsiteX16" fmla="*/ 43713 w 45232"/>
                  <a:gd name="connsiteY16" fmla="*/ 30993 h 47130"/>
                  <a:gd name="connsiteX17" fmla="*/ 23064 w 45232"/>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32" h="47130">
                    <a:moveTo>
                      <a:pt x="17697" y="21745"/>
                    </a:moveTo>
                    <a:cubicBezTo>
                      <a:pt x="18403" y="19071"/>
                      <a:pt x="19628" y="16620"/>
                      <a:pt x="21355" y="14299"/>
                    </a:cubicBezTo>
                    <a:cubicBezTo>
                      <a:pt x="23491" y="11495"/>
                      <a:pt x="25664" y="10065"/>
                      <a:pt x="27985" y="10065"/>
                    </a:cubicBezTo>
                    <a:cubicBezTo>
                      <a:pt x="30157" y="10065"/>
                      <a:pt x="31123" y="11161"/>
                      <a:pt x="30882" y="13426"/>
                    </a:cubicBezTo>
                    <a:cubicBezTo>
                      <a:pt x="30399" y="18997"/>
                      <a:pt x="25961" y="21745"/>
                      <a:pt x="17697" y="21745"/>
                    </a:cubicBezTo>
                    <a:moveTo>
                      <a:pt x="23064" y="37585"/>
                    </a:moveTo>
                    <a:cubicBezTo>
                      <a:pt x="17846" y="37585"/>
                      <a:pt x="15413" y="35301"/>
                      <a:pt x="15766" y="30752"/>
                    </a:cubicBezTo>
                    <a:cubicBezTo>
                      <a:pt x="22117" y="30752"/>
                      <a:pt x="28263" y="28950"/>
                      <a:pt x="34224" y="25366"/>
                    </a:cubicBezTo>
                    <a:cubicBezTo>
                      <a:pt x="40947" y="21244"/>
                      <a:pt x="44623" y="16174"/>
                      <a:pt x="45181" y="10102"/>
                    </a:cubicBezTo>
                    <a:cubicBezTo>
                      <a:pt x="45478" y="6927"/>
                      <a:pt x="44512" y="4457"/>
                      <a:pt x="42209" y="2563"/>
                    </a:cubicBezTo>
                    <a:cubicBezTo>
                      <a:pt x="40092" y="836"/>
                      <a:pt x="37418" y="0"/>
                      <a:pt x="34280" y="0"/>
                    </a:cubicBezTo>
                    <a:cubicBezTo>
                      <a:pt x="25998" y="0"/>
                      <a:pt x="18440" y="3194"/>
                      <a:pt x="11569" y="9619"/>
                    </a:cubicBezTo>
                    <a:cubicBezTo>
                      <a:pt x="4754" y="16026"/>
                      <a:pt x="891" y="23509"/>
                      <a:pt x="74" y="32033"/>
                    </a:cubicBezTo>
                    <a:cubicBezTo>
                      <a:pt x="-371" y="36936"/>
                      <a:pt x="1188" y="40724"/>
                      <a:pt x="4810" y="43472"/>
                    </a:cubicBezTo>
                    <a:cubicBezTo>
                      <a:pt x="7929" y="45886"/>
                      <a:pt x="12033" y="47130"/>
                      <a:pt x="17029" y="47130"/>
                    </a:cubicBezTo>
                    <a:cubicBezTo>
                      <a:pt x="23305" y="47130"/>
                      <a:pt x="31123" y="45459"/>
                      <a:pt x="40482" y="42172"/>
                    </a:cubicBezTo>
                    <a:lnTo>
                      <a:pt x="43713" y="30993"/>
                    </a:lnTo>
                    <a:cubicBezTo>
                      <a:pt x="35561" y="35376"/>
                      <a:pt x="28690" y="37585"/>
                      <a:pt x="23064" y="37585"/>
                    </a:cubicBezTo>
                  </a:path>
                </a:pathLst>
              </a:custGeom>
              <a:solidFill>
                <a:srgbClr val="666666"/>
              </a:solidFill>
              <a:ln w="185" cap="flat">
                <a:noFill/>
                <a:prstDash val="solid"/>
                <a:miter/>
              </a:ln>
            </p:spPr>
            <p:txBody>
              <a:bodyPr rtlCol="0" anchor="ctr"/>
              <a:lstStyle/>
              <a:p>
                <a:endParaRPr lang="ja-JP" altLang="en-US"/>
              </a:p>
            </p:txBody>
          </p:sp>
          <p:sp>
            <p:nvSpPr>
              <p:cNvPr id="90" name="フリーフォーム: 図形 233">
                <a:extLst>
                  <a:ext uri="{FF2B5EF4-FFF2-40B4-BE49-F238E27FC236}">
                    <a16:creationId xmlns:a16="http://schemas.microsoft.com/office/drawing/2014/main" id="{3E8F389E-A692-6B84-281D-F4487D3D25E5}"/>
                  </a:ext>
                </a:extLst>
              </p:cNvPr>
              <p:cNvSpPr/>
              <p:nvPr/>
            </p:nvSpPr>
            <p:spPr>
              <a:xfrm>
                <a:off x="7552714" y="495266"/>
                <a:ext cx="45273" cy="47130"/>
              </a:xfrm>
              <a:custGeom>
                <a:avLst/>
                <a:gdLst>
                  <a:gd name="connsiteX0" fmla="*/ 17707 w 45273"/>
                  <a:gd name="connsiteY0" fmla="*/ 21745 h 47130"/>
                  <a:gd name="connsiteX1" fmla="*/ 21347 w 45273"/>
                  <a:gd name="connsiteY1" fmla="*/ 14299 h 47130"/>
                  <a:gd name="connsiteX2" fmla="*/ 27976 w 45273"/>
                  <a:gd name="connsiteY2" fmla="*/ 10065 h 47130"/>
                  <a:gd name="connsiteX3" fmla="*/ 30910 w 45273"/>
                  <a:gd name="connsiteY3" fmla="*/ 13426 h 47130"/>
                  <a:gd name="connsiteX4" fmla="*/ 17707 w 45273"/>
                  <a:gd name="connsiteY4" fmla="*/ 21745 h 47130"/>
                  <a:gd name="connsiteX5" fmla="*/ 23055 w 45273"/>
                  <a:gd name="connsiteY5" fmla="*/ 37585 h 47130"/>
                  <a:gd name="connsiteX6" fmla="*/ 15794 w 45273"/>
                  <a:gd name="connsiteY6" fmla="*/ 30752 h 47130"/>
                  <a:gd name="connsiteX7" fmla="*/ 34234 w 45273"/>
                  <a:gd name="connsiteY7" fmla="*/ 25366 h 47130"/>
                  <a:gd name="connsiteX8" fmla="*/ 45228 w 45273"/>
                  <a:gd name="connsiteY8" fmla="*/ 10102 h 47130"/>
                  <a:gd name="connsiteX9" fmla="*/ 42219 w 45273"/>
                  <a:gd name="connsiteY9" fmla="*/ 2563 h 47130"/>
                  <a:gd name="connsiteX10" fmla="*/ 34327 w 45273"/>
                  <a:gd name="connsiteY10" fmla="*/ 0 h 47130"/>
                  <a:gd name="connsiteX11" fmla="*/ 11598 w 45273"/>
                  <a:gd name="connsiteY11" fmla="*/ 9619 h 47130"/>
                  <a:gd name="connsiteX12" fmla="*/ 84 w 45273"/>
                  <a:gd name="connsiteY12" fmla="*/ 32033 h 47130"/>
                  <a:gd name="connsiteX13" fmla="*/ 4782 w 45273"/>
                  <a:gd name="connsiteY13" fmla="*/ 43472 h 47130"/>
                  <a:gd name="connsiteX14" fmla="*/ 17057 w 45273"/>
                  <a:gd name="connsiteY14" fmla="*/ 47130 h 47130"/>
                  <a:gd name="connsiteX15" fmla="*/ 40474 w 45273"/>
                  <a:gd name="connsiteY15" fmla="*/ 42172 h 47130"/>
                  <a:gd name="connsiteX16" fmla="*/ 43724 w 45273"/>
                  <a:gd name="connsiteY16" fmla="*/ 30993 h 47130"/>
                  <a:gd name="connsiteX17" fmla="*/ 23055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707" y="21745"/>
                    </a:moveTo>
                    <a:cubicBezTo>
                      <a:pt x="18376" y="19071"/>
                      <a:pt x="19601" y="16620"/>
                      <a:pt x="21347" y="14299"/>
                    </a:cubicBezTo>
                    <a:cubicBezTo>
                      <a:pt x="23464" y="11495"/>
                      <a:pt x="25655" y="10065"/>
                      <a:pt x="27976" y="10065"/>
                    </a:cubicBezTo>
                    <a:cubicBezTo>
                      <a:pt x="30130" y="10065"/>
                      <a:pt x="31152" y="11161"/>
                      <a:pt x="30910" y="13426"/>
                    </a:cubicBezTo>
                    <a:cubicBezTo>
                      <a:pt x="30353" y="18997"/>
                      <a:pt x="25934" y="21745"/>
                      <a:pt x="17707" y="21745"/>
                    </a:cubicBezTo>
                    <a:moveTo>
                      <a:pt x="23055" y="37585"/>
                    </a:moveTo>
                    <a:cubicBezTo>
                      <a:pt x="17856" y="37585"/>
                      <a:pt x="15404" y="35301"/>
                      <a:pt x="15794" y="30752"/>
                    </a:cubicBezTo>
                    <a:cubicBezTo>
                      <a:pt x="22145" y="30752"/>
                      <a:pt x="28292" y="28950"/>
                      <a:pt x="34234" y="25366"/>
                    </a:cubicBezTo>
                    <a:cubicBezTo>
                      <a:pt x="40957" y="21244"/>
                      <a:pt x="44633" y="16174"/>
                      <a:pt x="45228" y="10102"/>
                    </a:cubicBezTo>
                    <a:cubicBezTo>
                      <a:pt x="45506" y="6927"/>
                      <a:pt x="44503" y="4457"/>
                      <a:pt x="42219" y="2563"/>
                    </a:cubicBezTo>
                    <a:cubicBezTo>
                      <a:pt x="40102" y="836"/>
                      <a:pt x="37466" y="0"/>
                      <a:pt x="34327" y="0"/>
                    </a:cubicBezTo>
                    <a:cubicBezTo>
                      <a:pt x="26026" y="0"/>
                      <a:pt x="18431" y="3194"/>
                      <a:pt x="11598" y="9619"/>
                    </a:cubicBezTo>
                    <a:cubicBezTo>
                      <a:pt x="4745" y="16026"/>
                      <a:pt x="901" y="23509"/>
                      <a:pt x="84" y="32033"/>
                    </a:cubicBezTo>
                    <a:cubicBezTo>
                      <a:pt x="-399" y="36936"/>
                      <a:pt x="1198" y="40724"/>
                      <a:pt x="4782" y="43472"/>
                    </a:cubicBezTo>
                    <a:cubicBezTo>
                      <a:pt x="7939" y="45886"/>
                      <a:pt x="12006" y="47130"/>
                      <a:pt x="17057" y="47130"/>
                    </a:cubicBezTo>
                    <a:cubicBezTo>
                      <a:pt x="23334" y="47130"/>
                      <a:pt x="31115" y="45459"/>
                      <a:pt x="40474" y="42172"/>
                    </a:cubicBezTo>
                    <a:lnTo>
                      <a:pt x="43724" y="30993"/>
                    </a:lnTo>
                    <a:cubicBezTo>
                      <a:pt x="35553" y="35376"/>
                      <a:pt x="28663" y="37585"/>
                      <a:pt x="23055" y="37585"/>
                    </a:cubicBezTo>
                  </a:path>
                </a:pathLst>
              </a:custGeom>
              <a:solidFill>
                <a:srgbClr val="666666"/>
              </a:solidFill>
              <a:ln w="185" cap="flat">
                <a:noFill/>
                <a:prstDash val="solid"/>
                <a:miter/>
              </a:ln>
            </p:spPr>
            <p:txBody>
              <a:bodyPr rtlCol="0" anchor="ctr"/>
              <a:lstStyle/>
              <a:p>
                <a:endParaRPr lang="ja-JP" altLang="en-US"/>
              </a:p>
            </p:txBody>
          </p:sp>
          <p:sp>
            <p:nvSpPr>
              <p:cNvPr id="91" name="フリーフォーム: 図形 234">
                <a:extLst>
                  <a:ext uri="{FF2B5EF4-FFF2-40B4-BE49-F238E27FC236}">
                    <a16:creationId xmlns:a16="http://schemas.microsoft.com/office/drawing/2014/main" id="{7438F3D6-B625-C576-4474-82789A5A0F43}"/>
                  </a:ext>
                </a:extLst>
              </p:cNvPr>
              <p:cNvSpPr/>
              <p:nvPr/>
            </p:nvSpPr>
            <p:spPr>
              <a:xfrm>
                <a:off x="7603607" y="486873"/>
                <a:ext cx="33461" cy="55523"/>
              </a:xfrm>
              <a:custGeom>
                <a:avLst/>
                <a:gdLst>
                  <a:gd name="connsiteX0" fmla="*/ 33461 w 33461"/>
                  <a:gd name="connsiteY0" fmla="*/ 8561 h 55523"/>
                  <a:gd name="connsiteX1" fmla="*/ 30806 w 33461"/>
                  <a:gd name="connsiteY1" fmla="*/ 17493 h 55523"/>
                  <a:gd name="connsiteX2" fmla="*/ 23266 w 33461"/>
                  <a:gd name="connsiteY2" fmla="*/ 17493 h 55523"/>
                  <a:gd name="connsiteX3" fmla="*/ 19590 w 33461"/>
                  <a:gd name="connsiteY3" fmla="*/ 29638 h 55523"/>
                  <a:gd name="connsiteX4" fmla="*/ 17027 w 33461"/>
                  <a:gd name="connsiteY4" fmla="*/ 41114 h 55523"/>
                  <a:gd name="connsiteX5" fmla="*/ 20202 w 33461"/>
                  <a:gd name="connsiteY5" fmla="*/ 45533 h 55523"/>
                  <a:gd name="connsiteX6" fmla="*/ 25161 w 33461"/>
                  <a:gd name="connsiteY6" fmla="*/ 43658 h 55523"/>
                  <a:gd name="connsiteX7" fmla="*/ 22338 w 33461"/>
                  <a:gd name="connsiteY7" fmla="*/ 53500 h 55523"/>
                  <a:gd name="connsiteX8" fmla="*/ 10602 w 33461"/>
                  <a:gd name="connsiteY8" fmla="*/ 55524 h 55523"/>
                  <a:gd name="connsiteX9" fmla="*/ 2821 w 33461"/>
                  <a:gd name="connsiteY9" fmla="*/ 53296 h 55523"/>
                  <a:gd name="connsiteX10" fmla="*/ 54 w 33461"/>
                  <a:gd name="connsiteY10" fmla="*/ 45942 h 55523"/>
                  <a:gd name="connsiteX11" fmla="*/ 3267 w 33461"/>
                  <a:gd name="connsiteY11" fmla="*/ 31977 h 55523"/>
                  <a:gd name="connsiteX12" fmla="*/ 12292 w 33461"/>
                  <a:gd name="connsiteY12" fmla="*/ 2321 h 55523"/>
                  <a:gd name="connsiteX13" fmla="*/ 28540 w 33461"/>
                  <a:gd name="connsiteY13" fmla="*/ 0 h 55523"/>
                  <a:gd name="connsiteX14" fmla="*/ 25922 w 33461"/>
                  <a:gd name="connsiteY14" fmla="*/ 8579 h 55523"/>
                  <a:gd name="connsiteX15" fmla="*/ 33461 w 33461"/>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461" h="55523">
                    <a:moveTo>
                      <a:pt x="33461" y="8561"/>
                    </a:moveTo>
                    <a:lnTo>
                      <a:pt x="30806" y="17493"/>
                    </a:lnTo>
                    <a:lnTo>
                      <a:pt x="23266" y="17493"/>
                    </a:lnTo>
                    <a:cubicBezTo>
                      <a:pt x="22059" y="21244"/>
                      <a:pt x="20815" y="25905"/>
                      <a:pt x="19590" y="29638"/>
                    </a:cubicBezTo>
                    <a:cubicBezTo>
                      <a:pt x="18178" y="34224"/>
                      <a:pt x="17324" y="38031"/>
                      <a:pt x="17027" y="41114"/>
                    </a:cubicBezTo>
                    <a:cubicBezTo>
                      <a:pt x="16748" y="44029"/>
                      <a:pt x="17807" y="45533"/>
                      <a:pt x="20202" y="45533"/>
                    </a:cubicBezTo>
                    <a:cubicBezTo>
                      <a:pt x="21595" y="45533"/>
                      <a:pt x="23229" y="44921"/>
                      <a:pt x="25161" y="43658"/>
                    </a:cubicBezTo>
                    <a:lnTo>
                      <a:pt x="22338" y="53500"/>
                    </a:lnTo>
                    <a:cubicBezTo>
                      <a:pt x="17380" y="54837"/>
                      <a:pt x="13462" y="55524"/>
                      <a:pt x="10602" y="55524"/>
                    </a:cubicBezTo>
                    <a:cubicBezTo>
                      <a:pt x="7352" y="55524"/>
                      <a:pt x="4771" y="54781"/>
                      <a:pt x="2821" y="53296"/>
                    </a:cubicBezTo>
                    <a:cubicBezTo>
                      <a:pt x="685" y="51643"/>
                      <a:pt x="-243" y="49155"/>
                      <a:pt x="54" y="45942"/>
                    </a:cubicBezTo>
                    <a:cubicBezTo>
                      <a:pt x="425" y="42302"/>
                      <a:pt x="1484" y="37641"/>
                      <a:pt x="3267" y="31977"/>
                    </a:cubicBezTo>
                    <a:cubicBezTo>
                      <a:pt x="4715" y="27428"/>
                      <a:pt x="12292" y="2321"/>
                      <a:pt x="12292" y="2321"/>
                    </a:cubicBezTo>
                    <a:lnTo>
                      <a:pt x="28540" y="0"/>
                    </a:lnTo>
                    <a:lnTo>
                      <a:pt x="25922" y="8579"/>
                    </a:lnTo>
                    <a:lnTo>
                      <a:pt x="33461" y="8579"/>
                    </a:lnTo>
                    <a:close/>
                  </a:path>
                </a:pathLst>
              </a:custGeom>
              <a:solidFill>
                <a:srgbClr val="666666"/>
              </a:solidFill>
              <a:ln w="185" cap="flat">
                <a:noFill/>
                <a:prstDash val="solid"/>
                <a:miter/>
              </a:ln>
            </p:spPr>
            <p:txBody>
              <a:bodyPr rtlCol="0" anchor="ctr"/>
              <a:lstStyle/>
              <a:p>
                <a:endParaRPr lang="ja-JP" altLang="en-US"/>
              </a:p>
            </p:txBody>
          </p:sp>
          <p:sp>
            <p:nvSpPr>
              <p:cNvPr id="92" name="フリーフォーム: 図形 235">
                <a:extLst>
                  <a:ext uri="{FF2B5EF4-FFF2-40B4-BE49-F238E27FC236}">
                    <a16:creationId xmlns:a16="http://schemas.microsoft.com/office/drawing/2014/main" id="{7536AD28-3E47-BAC8-6D41-E4593B734E61}"/>
                  </a:ext>
                </a:extLst>
              </p:cNvPr>
              <p:cNvSpPr/>
              <p:nvPr/>
            </p:nvSpPr>
            <p:spPr>
              <a:xfrm>
                <a:off x="7636685" y="486873"/>
                <a:ext cx="33585" cy="55523"/>
              </a:xfrm>
              <a:custGeom>
                <a:avLst/>
                <a:gdLst>
                  <a:gd name="connsiteX0" fmla="*/ 33586 w 33585"/>
                  <a:gd name="connsiteY0" fmla="*/ 8561 h 55523"/>
                  <a:gd name="connsiteX1" fmla="*/ 30931 w 33585"/>
                  <a:gd name="connsiteY1" fmla="*/ 17493 h 55523"/>
                  <a:gd name="connsiteX2" fmla="*/ 23428 w 33585"/>
                  <a:gd name="connsiteY2" fmla="*/ 17493 h 55523"/>
                  <a:gd name="connsiteX3" fmla="*/ 19621 w 33585"/>
                  <a:gd name="connsiteY3" fmla="*/ 29638 h 55523"/>
                  <a:gd name="connsiteX4" fmla="*/ 17022 w 33585"/>
                  <a:gd name="connsiteY4" fmla="*/ 41114 h 55523"/>
                  <a:gd name="connsiteX5" fmla="*/ 20160 w 33585"/>
                  <a:gd name="connsiteY5" fmla="*/ 45533 h 55523"/>
                  <a:gd name="connsiteX6" fmla="*/ 25155 w 33585"/>
                  <a:gd name="connsiteY6" fmla="*/ 43658 h 55523"/>
                  <a:gd name="connsiteX7" fmla="*/ 22351 w 33585"/>
                  <a:gd name="connsiteY7" fmla="*/ 53500 h 55523"/>
                  <a:gd name="connsiteX8" fmla="*/ 10596 w 33585"/>
                  <a:gd name="connsiteY8" fmla="*/ 55524 h 55523"/>
                  <a:gd name="connsiteX9" fmla="*/ 2816 w 33585"/>
                  <a:gd name="connsiteY9" fmla="*/ 53296 h 55523"/>
                  <a:gd name="connsiteX10" fmla="*/ 67 w 33585"/>
                  <a:gd name="connsiteY10" fmla="*/ 45942 h 55523"/>
                  <a:gd name="connsiteX11" fmla="*/ 3280 w 33585"/>
                  <a:gd name="connsiteY11" fmla="*/ 31977 h 55523"/>
                  <a:gd name="connsiteX12" fmla="*/ 12305 w 33585"/>
                  <a:gd name="connsiteY12" fmla="*/ 2321 h 55523"/>
                  <a:gd name="connsiteX13" fmla="*/ 28554 w 33585"/>
                  <a:gd name="connsiteY13" fmla="*/ 0 h 55523"/>
                  <a:gd name="connsiteX14" fmla="*/ 26047 w 33585"/>
                  <a:gd name="connsiteY14" fmla="*/ 8579 h 55523"/>
                  <a:gd name="connsiteX15" fmla="*/ 33586 w 33585"/>
                  <a:gd name="connsiteY15" fmla="*/ 8579 h 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585" h="55523">
                    <a:moveTo>
                      <a:pt x="33586" y="8561"/>
                    </a:moveTo>
                    <a:lnTo>
                      <a:pt x="30931" y="17493"/>
                    </a:lnTo>
                    <a:lnTo>
                      <a:pt x="23428" y="17493"/>
                    </a:lnTo>
                    <a:cubicBezTo>
                      <a:pt x="22184" y="21244"/>
                      <a:pt x="20828" y="25905"/>
                      <a:pt x="19621" y="29638"/>
                    </a:cubicBezTo>
                    <a:cubicBezTo>
                      <a:pt x="18192" y="34224"/>
                      <a:pt x="17319" y="38031"/>
                      <a:pt x="17022" y="41114"/>
                    </a:cubicBezTo>
                    <a:cubicBezTo>
                      <a:pt x="16762" y="44029"/>
                      <a:pt x="17802" y="45533"/>
                      <a:pt x="20160" y="45533"/>
                    </a:cubicBezTo>
                    <a:cubicBezTo>
                      <a:pt x="21571" y="45533"/>
                      <a:pt x="23224" y="44921"/>
                      <a:pt x="25155" y="43658"/>
                    </a:cubicBezTo>
                    <a:lnTo>
                      <a:pt x="22351" y="53500"/>
                    </a:lnTo>
                    <a:cubicBezTo>
                      <a:pt x="17337" y="54837"/>
                      <a:pt x="13456" y="55524"/>
                      <a:pt x="10596" y="55524"/>
                    </a:cubicBezTo>
                    <a:cubicBezTo>
                      <a:pt x="7291" y="55524"/>
                      <a:pt x="4728" y="54781"/>
                      <a:pt x="2816" y="53296"/>
                    </a:cubicBezTo>
                    <a:cubicBezTo>
                      <a:pt x="643" y="51643"/>
                      <a:pt x="-267" y="49155"/>
                      <a:pt x="67" y="45942"/>
                    </a:cubicBezTo>
                    <a:cubicBezTo>
                      <a:pt x="402" y="42302"/>
                      <a:pt x="1497" y="37641"/>
                      <a:pt x="3280" y="31977"/>
                    </a:cubicBezTo>
                    <a:cubicBezTo>
                      <a:pt x="4691" y="27428"/>
                      <a:pt x="12305" y="2321"/>
                      <a:pt x="12305" y="2321"/>
                    </a:cubicBezTo>
                    <a:lnTo>
                      <a:pt x="28554" y="0"/>
                    </a:lnTo>
                    <a:lnTo>
                      <a:pt x="26047" y="8579"/>
                    </a:lnTo>
                    <a:lnTo>
                      <a:pt x="33586" y="8579"/>
                    </a:lnTo>
                    <a:close/>
                  </a:path>
                </a:pathLst>
              </a:custGeom>
              <a:solidFill>
                <a:srgbClr val="666666"/>
              </a:solidFill>
              <a:ln w="185" cap="flat">
                <a:noFill/>
                <a:prstDash val="solid"/>
                <a:miter/>
              </a:ln>
            </p:spPr>
            <p:txBody>
              <a:bodyPr rtlCol="0" anchor="ctr"/>
              <a:lstStyle/>
              <a:p>
                <a:endParaRPr lang="ja-JP" altLang="en-US"/>
              </a:p>
            </p:txBody>
          </p:sp>
          <p:sp>
            <p:nvSpPr>
              <p:cNvPr id="93" name="フリーフォーム: 図形 236">
                <a:extLst>
                  <a:ext uri="{FF2B5EF4-FFF2-40B4-BE49-F238E27FC236}">
                    <a16:creationId xmlns:a16="http://schemas.microsoft.com/office/drawing/2014/main" id="{ECDCF879-6D93-CBD8-1237-9DB63E15B244}"/>
                  </a:ext>
                </a:extLst>
              </p:cNvPr>
              <p:cNvSpPr/>
              <p:nvPr/>
            </p:nvSpPr>
            <p:spPr>
              <a:xfrm>
                <a:off x="7668966" y="495266"/>
                <a:ext cx="45273" cy="47130"/>
              </a:xfrm>
              <a:custGeom>
                <a:avLst/>
                <a:gdLst>
                  <a:gd name="connsiteX0" fmla="*/ 17666 w 45273"/>
                  <a:gd name="connsiteY0" fmla="*/ 21745 h 47130"/>
                  <a:gd name="connsiteX1" fmla="*/ 21342 w 45273"/>
                  <a:gd name="connsiteY1" fmla="*/ 14299 h 47130"/>
                  <a:gd name="connsiteX2" fmla="*/ 27972 w 45273"/>
                  <a:gd name="connsiteY2" fmla="*/ 10065 h 47130"/>
                  <a:gd name="connsiteX3" fmla="*/ 30887 w 45273"/>
                  <a:gd name="connsiteY3" fmla="*/ 13426 h 47130"/>
                  <a:gd name="connsiteX4" fmla="*/ 17666 w 45273"/>
                  <a:gd name="connsiteY4" fmla="*/ 21745 h 47130"/>
                  <a:gd name="connsiteX5" fmla="*/ 23051 w 45273"/>
                  <a:gd name="connsiteY5" fmla="*/ 37585 h 47130"/>
                  <a:gd name="connsiteX6" fmla="*/ 15790 w 45273"/>
                  <a:gd name="connsiteY6" fmla="*/ 30752 h 47130"/>
                  <a:gd name="connsiteX7" fmla="*/ 34211 w 45273"/>
                  <a:gd name="connsiteY7" fmla="*/ 25366 h 47130"/>
                  <a:gd name="connsiteX8" fmla="*/ 45223 w 45273"/>
                  <a:gd name="connsiteY8" fmla="*/ 10102 h 47130"/>
                  <a:gd name="connsiteX9" fmla="*/ 42234 w 45273"/>
                  <a:gd name="connsiteY9" fmla="*/ 2563 h 47130"/>
                  <a:gd name="connsiteX10" fmla="*/ 34286 w 45273"/>
                  <a:gd name="connsiteY10" fmla="*/ 0 h 47130"/>
                  <a:gd name="connsiteX11" fmla="*/ 11593 w 45273"/>
                  <a:gd name="connsiteY11" fmla="*/ 9619 h 47130"/>
                  <a:gd name="connsiteX12" fmla="*/ 80 w 45273"/>
                  <a:gd name="connsiteY12" fmla="*/ 32033 h 47130"/>
                  <a:gd name="connsiteX13" fmla="*/ 4797 w 45273"/>
                  <a:gd name="connsiteY13" fmla="*/ 43472 h 47130"/>
                  <a:gd name="connsiteX14" fmla="*/ 17071 w 45273"/>
                  <a:gd name="connsiteY14" fmla="*/ 47130 h 47130"/>
                  <a:gd name="connsiteX15" fmla="*/ 40469 w 45273"/>
                  <a:gd name="connsiteY15" fmla="*/ 42172 h 47130"/>
                  <a:gd name="connsiteX16" fmla="*/ 43719 w 45273"/>
                  <a:gd name="connsiteY16" fmla="*/ 30993 h 47130"/>
                  <a:gd name="connsiteX17" fmla="*/ 23051 w 45273"/>
                  <a:gd name="connsiteY17" fmla="*/ 37585 h 47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273" h="47130">
                    <a:moveTo>
                      <a:pt x="17666" y="21745"/>
                    </a:moveTo>
                    <a:cubicBezTo>
                      <a:pt x="18371" y="19071"/>
                      <a:pt x="19597" y="16620"/>
                      <a:pt x="21342" y="14299"/>
                    </a:cubicBezTo>
                    <a:cubicBezTo>
                      <a:pt x="23422" y="11495"/>
                      <a:pt x="25669" y="10065"/>
                      <a:pt x="27972" y="10065"/>
                    </a:cubicBezTo>
                    <a:cubicBezTo>
                      <a:pt x="30144" y="10065"/>
                      <a:pt x="31110" y="11161"/>
                      <a:pt x="30887" y="13426"/>
                    </a:cubicBezTo>
                    <a:cubicBezTo>
                      <a:pt x="30367" y="18997"/>
                      <a:pt x="25948" y="21745"/>
                      <a:pt x="17666" y="21745"/>
                    </a:cubicBezTo>
                    <a:moveTo>
                      <a:pt x="23051" y="37585"/>
                    </a:moveTo>
                    <a:cubicBezTo>
                      <a:pt x="17814" y="37585"/>
                      <a:pt x="15419" y="35301"/>
                      <a:pt x="15790" y="30752"/>
                    </a:cubicBezTo>
                    <a:cubicBezTo>
                      <a:pt x="22104" y="30752"/>
                      <a:pt x="28269" y="28950"/>
                      <a:pt x="34211" y="25366"/>
                    </a:cubicBezTo>
                    <a:cubicBezTo>
                      <a:pt x="40971" y="21244"/>
                      <a:pt x="44629" y="16174"/>
                      <a:pt x="45223" y="10102"/>
                    </a:cubicBezTo>
                    <a:cubicBezTo>
                      <a:pt x="45520" y="6927"/>
                      <a:pt x="44499" y="4457"/>
                      <a:pt x="42234" y="2563"/>
                    </a:cubicBezTo>
                    <a:cubicBezTo>
                      <a:pt x="40117" y="836"/>
                      <a:pt x="37461" y="0"/>
                      <a:pt x="34286" y="0"/>
                    </a:cubicBezTo>
                    <a:cubicBezTo>
                      <a:pt x="26003" y="0"/>
                      <a:pt x="18427" y="3194"/>
                      <a:pt x="11593" y="9619"/>
                    </a:cubicBezTo>
                    <a:cubicBezTo>
                      <a:pt x="4741" y="16026"/>
                      <a:pt x="878" y="23509"/>
                      <a:pt x="80" y="32033"/>
                    </a:cubicBezTo>
                    <a:cubicBezTo>
                      <a:pt x="-384" y="36936"/>
                      <a:pt x="1175" y="40724"/>
                      <a:pt x="4797" y="43472"/>
                    </a:cubicBezTo>
                    <a:cubicBezTo>
                      <a:pt x="7953" y="45886"/>
                      <a:pt x="12020" y="47130"/>
                      <a:pt x="17071" y="47130"/>
                    </a:cubicBezTo>
                    <a:cubicBezTo>
                      <a:pt x="23292" y="47130"/>
                      <a:pt x="31129" y="45459"/>
                      <a:pt x="40469" y="42172"/>
                    </a:cubicBezTo>
                    <a:lnTo>
                      <a:pt x="43719" y="30993"/>
                    </a:lnTo>
                    <a:cubicBezTo>
                      <a:pt x="35548" y="35376"/>
                      <a:pt x="28659" y="37585"/>
                      <a:pt x="23051" y="37585"/>
                    </a:cubicBezTo>
                  </a:path>
                </a:pathLst>
              </a:custGeom>
              <a:solidFill>
                <a:srgbClr val="666666"/>
              </a:solidFill>
              <a:ln w="185" cap="flat">
                <a:noFill/>
                <a:prstDash val="solid"/>
                <a:miter/>
              </a:ln>
            </p:spPr>
            <p:txBody>
              <a:bodyPr rtlCol="0" anchor="ctr"/>
              <a:lstStyle/>
              <a:p>
                <a:endParaRPr lang="ja-JP" altLang="en-US"/>
              </a:p>
            </p:txBody>
          </p:sp>
          <p:sp>
            <p:nvSpPr>
              <p:cNvPr id="94" name="フリーフォーム: 図形 237">
                <a:extLst>
                  <a:ext uri="{FF2B5EF4-FFF2-40B4-BE49-F238E27FC236}">
                    <a16:creationId xmlns:a16="http://schemas.microsoft.com/office/drawing/2014/main" id="{CB2FA772-992B-410D-BE10-C0BBD4CDB542}"/>
                  </a:ext>
                </a:extLst>
              </p:cNvPr>
              <p:cNvSpPr/>
              <p:nvPr/>
            </p:nvSpPr>
            <p:spPr>
              <a:xfrm>
                <a:off x="6732779" y="465257"/>
                <a:ext cx="84632" cy="80184"/>
              </a:xfrm>
              <a:custGeom>
                <a:avLst/>
                <a:gdLst>
                  <a:gd name="connsiteX0" fmla="*/ 176 w 84632"/>
                  <a:gd name="connsiteY0" fmla="*/ 51420 h 80184"/>
                  <a:gd name="connsiteX1" fmla="*/ 30315 w 84632"/>
                  <a:gd name="connsiteY1" fmla="*/ 80185 h 80184"/>
                  <a:gd name="connsiteX2" fmla="*/ 63166 w 84632"/>
                  <a:gd name="connsiteY2" fmla="*/ 76118 h 80184"/>
                  <a:gd name="connsiteX3" fmla="*/ 66638 w 84632"/>
                  <a:gd name="connsiteY3" fmla="*/ 64716 h 80184"/>
                  <a:gd name="connsiteX4" fmla="*/ 64818 w 84632"/>
                  <a:gd name="connsiteY4" fmla="*/ 65199 h 80184"/>
                  <a:gd name="connsiteX5" fmla="*/ 40362 w 84632"/>
                  <a:gd name="connsiteY5" fmla="*/ 69916 h 80184"/>
                  <a:gd name="connsiteX6" fmla="*/ 21476 w 84632"/>
                  <a:gd name="connsiteY6" fmla="*/ 48913 h 80184"/>
                  <a:gd name="connsiteX7" fmla="*/ 57873 w 84632"/>
                  <a:gd name="connsiteY7" fmla="*/ 10269 h 80184"/>
                  <a:gd name="connsiteX8" fmla="*/ 80974 w 84632"/>
                  <a:gd name="connsiteY8" fmla="*/ 15264 h 80184"/>
                  <a:gd name="connsiteX9" fmla="*/ 84632 w 84632"/>
                  <a:gd name="connsiteY9" fmla="*/ 3008 h 80184"/>
                  <a:gd name="connsiteX10" fmla="*/ 60640 w 84632"/>
                  <a:gd name="connsiteY10" fmla="*/ 0 h 80184"/>
                  <a:gd name="connsiteX11" fmla="*/ 176 w 84632"/>
                  <a:gd name="connsiteY11" fmla="*/ 51420 h 80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32" h="80184">
                    <a:moveTo>
                      <a:pt x="176" y="51420"/>
                    </a:moveTo>
                    <a:cubicBezTo>
                      <a:pt x="-1569" y="69451"/>
                      <a:pt x="9721" y="80185"/>
                      <a:pt x="30315" y="80185"/>
                    </a:cubicBezTo>
                    <a:cubicBezTo>
                      <a:pt x="41829" y="80185"/>
                      <a:pt x="52878" y="78254"/>
                      <a:pt x="63166" y="76118"/>
                    </a:cubicBezTo>
                    <a:cubicBezTo>
                      <a:pt x="63556" y="74781"/>
                      <a:pt x="65710" y="67724"/>
                      <a:pt x="66638" y="64716"/>
                    </a:cubicBezTo>
                    <a:cubicBezTo>
                      <a:pt x="65747" y="64939"/>
                      <a:pt x="64818" y="65199"/>
                      <a:pt x="64818" y="65199"/>
                    </a:cubicBezTo>
                    <a:cubicBezTo>
                      <a:pt x="56870" y="67409"/>
                      <a:pt x="47920" y="69916"/>
                      <a:pt x="40362" y="69916"/>
                    </a:cubicBezTo>
                    <a:cubicBezTo>
                      <a:pt x="27864" y="69916"/>
                      <a:pt x="20269" y="61485"/>
                      <a:pt x="21476" y="48913"/>
                    </a:cubicBezTo>
                    <a:cubicBezTo>
                      <a:pt x="23259" y="30213"/>
                      <a:pt x="38319" y="10269"/>
                      <a:pt x="57873" y="10269"/>
                    </a:cubicBezTo>
                    <a:cubicBezTo>
                      <a:pt x="65190" y="10269"/>
                      <a:pt x="72952" y="11978"/>
                      <a:pt x="80974" y="15264"/>
                    </a:cubicBezTo>
                    <a:cubicBezTo>
                      <a:pt x="81587" y="13203"/>
                      <a:pt x="83945" y="5311"/>
                      <a:pt x="84632" y="3008"/>
                    </a:cubicBezTo>
                    <a:cubicBezTo>
                      <a:pt x="76629" y="1058"/>
                      <a:pt x="68569" y="0"/>
                      <a:pt x="60640" y="0"/>
                    </a:cubicBezTo>
                    <a:cubicBezTo>
                      <a:pt x="24410" y="19"/>
                      <a:pt x="2238" y="29879"/>
                      <a:pt x="176" y="51420"/>
                    </a:cubicBezTo>
                  </a:path>
                </a:pathLst>
              </a:custGeom>
              <a:solidFill>
                <a:srgbClr val="666666"/>
              </a:solidFill>
              <a:ln w="185" cap="flat">
                <a:noFill/>
                <a:prstDash val="solid"/>
                <a:miter/>
              </a:ln>
            </p:spPr>
            <p:txBody>
              <a:bodyPr rtlCol="0" anchor="ctr"/>
              <a:lstStyle/>
              <a:p>
                <a:endParaRPr lang="ja-JP" altLang="en-US"/>
              </a:p>
            </p:txBody>
          </p:sp>
          <p:sp>
            <p:nvSpPr>
              <p:cNvPr id="95" name="フリーフォーム: 図形 238">
                <a:extLst>
                  <a:ext uri="{FF2B5EF4-FFF2-40B4-BE49-F238E27FC236}">
                    <a16:creationId xmlns:a16="http://schemas.microsoft.com/office/drawing/2014/main" id="{ECAB138E-C064-E25B-2134-7063524DF7A4}"/>
                  </a:ext>
                </a:extLst>
              </p:cNvPr>
              <p:cNvSpPr/>
              <p:nvPr/>
            </p:nvSpPr>
            <p:spPr>
              <a:xfrm>
                <a:off x="7481025" y="465536"/>
                <a:ext cx="73378" cy="76507"/>
              </a:xfrm>
              <a:custGeom>
                <a:avLst/>
                <a:gdLst>
                  <a:gd name="connsiteX0" fmla="*/ 28895 w 73378"/>
                  <a:gd name="connsiteY0" fmla="*/ 43175 h 76507"/>
                  <a:gd name="connsiteX1" fmla="*/ 46369 w 73378"/>
                  <a:gd name="connsiteY1" fmla="*/ 55208 h 76507"/>
                  <a:gd name="connsiteX2" fmla="*/ 29173 w 73378"/>
                  <a:gd name="connsiteY2" fmla="*/ 67093 h 76507"/>
                  <a:gd name="connsiteX3" fmla="*/ 21912 w 73378"/>
                  <a:gd name="connsiteY3" fmla="*/ 66220 h 76507"/>
                  <a:gd name="connsiteX4" fmla="*/ 28895 w 73378"/>
                  <a:gd name="connsiteY4" fmla="*/ 43175 h 76507"/>
                  <a:gd name="connsiteX5" fmla="*/ 38830 w 73378"/>
                  <a:gd name="connsiteY5" fmla="*/ 10863 h 76507"/>
                  <a:gd name="connsiteX6" fmla="*/ 44234 w 73378"/>
                  <a:gd name="connsiteY6" fmla="*/ 10009 h 76507"/>
                  <a:gd name="connsiteX7" fmla="*/ 54540 w 73378"/>
                  <a:gd name="connsiteY7" fmla="*/ 16453 h 76507"/>
                  <a:gd name="connsiteX8" fmla="*/ 38904 w 73378"/>
                  <a:gd name="connsiteY8" fmla="*/ 31179 h 76507"/>
                  <a:gd name="connsiteX9" fmla="*/ 32757 w 73378"/>
                  <a:gd name="connsiteY9" fmla="*/ 31179 h 76507"/>
                  <a:gd name="connsiteX10" fmla="*/ 38830 w 73378"/>
                  <a:gd name="connsiteY10" fmla="*/ 10863 h 76507"/>
                  <a:gd name="connsiteX11" fmla="*/ 0 w 73378"/>
                  <a:gd name="connsiteY11" fmla="*/ 76508 h 76507"/>
                  <a:gd name="connsiteX12" fmla="*/ 37474 w 73378"/>
                  <a:gd name="connsiteY12" fmla="*/ 76508 h 76507"/>
                  <a:gd name="connsiteX13" fmla="*/ 65403 w 73378"/>
                  <a:gd name="connsiteY13" fmla="*/ 54800 h 76507"/>
                  <a:gd name="connsiteX14" fmla="*/ 49359 w 73378"/>
                  <a:gd name="connsiteY14" fmla="*/ 37121 h 76507"/>
                  <a:gd name="connsiteX15" fmla="*/ 49377 w 73378"/>
                  <a:gd name="connsiteY15" fmla="*/ 36898 h 76507"/>
                  <a:gd name="connsiteX16" fmla="*/ 73295 w 73378"/>
                  <a:gd name="connsiteY16" fmla="*/ 14707 h 76507"/>
                  <a:gd name="connsiteX17" fmla="*/ 46759 w 73378"/>
                  <a:gd name="connsiteY17" fmla="*/ 0 h 76507"/>
                  <a:gd name="connsiteX18" fmla="*/ 22525 w 73378"/>
                  <a:gd name="connsiteY18" fmla="*/ 0 h 76507"/>
                  <a:gd name="connsiteX19" fmla="*/ 0 w 73378"/>
                  <a:gd name="connsiteY19" fmla="*/ 76508 h 76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3378" h="76507">
                    <a:moveTo>
                      <a:pt x="28895" y="43175"/>
                    </a:moveTo>
                    <a:cubicBezTo>
                      <a:pt x="37270" y="43175"/>
                      <a:pt x="47316" y="45181"/>
                      <a:pt x="46369" y="55208"/>
                    </a:cubicBezTo>
                    <a:cubicBezTo>
                      <a:pt x="45533" y="64382"/>
                      <a:pt x="37270" y="67093"/>
                      <a:pt x="29173" y="67093"/>
                    </a:cubicBezTo>
                    <a:cubicBezTo>
                      <a:pt x="26611" y="67093"/>
                      <a:pt x="24271" y="67019"/>
                      <a:pt x="21912" y="66220"/>
                    </a:cubicBezTo>
                    <a:lnTo>
                      <a:pt x="28895" y="43175"/>
                    </a:lnTo>
                    <a:close/>
                    <a:moveTo>
                      <a:pt x="38830" y="10863"/>
                    </a:moveTo>
                    <a:cubicBezTo>
                      <a:pt x="40371" y="10381"/>
                      <a:pt x="42507" y="10009"/>
                      <a:pt x="44234" y="10009"/>
                    </a:cubicBezTo>
                    <a:cubicBezTo>
                      <a:pt x="48950" y="10009"/>
                      <a:pt x="55097" y="10603"/>
                      <a:pt x="54540" y="16453"/>
                    </a:cubicBezTo>
                    <a:cubicBezTo>
                      <a:pt x="53500" y="27279"/>
                      <a:pt x="43008" y="31179"/>
                      <a:pt x="38904" y="31179"/>
                    </a:cubicBezTo>
                    <a:lnTo>
                      <a:pt x="32757" y="31179"/>
                    </a:lnTo>
                    <a:lnTo>
                      <a:pt x="38830" y="10863"/>
                    </a:lnTo>
                    <a:close/>
                    <a:moveTo>
                      <a:pt x="0" y="76508"/>
                    </a:moveTo>
                    <a:lnTo>
                      <a:pt x="37474" y="76508"/>
                    </a:lnTo>
                    <a:cubicBezTo>
                      <a:pt x="46109" y="76508"/>
                      <a:pt x="63825" y="71216"/>
                      <a:pt x="65403" y="54800"/>
                    </a:cubicBezTo>
                    <a:cubicBezTo>
                      <a:pt x="66350" y="44846"/>
                      <a:pt x="57975" y="39442"/>
                      <a:pt x="49359" y="37121"/>
                    </a:cubicBezTo>
                    <a:lnTo>
                      <a:pt x="49377" y="36898"/>
                    </a:lnTo>
                    <a:cubicBezTo>
                      <a:pt x="60129" y="34280"/>
                      <a:pt x="72218" y="26165"/>
                      <a:pt x="73295" y="14707"/>
                    </a:cubicBezTo>
                    <a:cubicBezTo>
                      <a:pt x="74707" y="-111"/>
                      <a:pt x="57752" y="0"/>
                      <a:pt x="46759" y="0"/>
                    </a:cubicBezTo>
                    <a:lnTo>
                      <a:pt x="22525" y="0"/>
                    </a:lnTo>
                    <a:lnTo>
                      <a:pt x="0" y="76508"/>
                    </a:lnTo>
                    <a:close/>
                  </a:path>
                </a:pathLst>
              </a:custGeom>
              <a:solidFill>
                <a:srgbClr val="666666"/>
              </a:solidFill>
              <a:ln w="185" cap="flat">
                <a:noFill/>
                <a:prstDash val="solid"/>
                <a:miter/>
              </a:ln>
            </p:spPr>
            <p:txBody>
              <a:bodyPr rtlCol="0" anchor="ctr"/>
              <a:lstStyle/>
              <a:p>
                <a:endParaRPr lang="ja-JP" altLang="en-US"/>
              </a:p>
            </p:txBody>
          </p:sp>
          <p:sp>
            <p:nvSpPr>
              <p:cNvPr id="96" name="フリーフォーム: 図形 239">
                <a:extLst>
                  <a:ext uri="{FF2B5EF4-FFF2-40B4-BE49-F238E27FC236}">
                    <a16:creationId xmlns:a16="http://schemas.microsoft.com/office/drawing/2014/main" id="{F3A152F8-CCB6-90AC-8F69-85F369DF7A57}"/>
                  </a:ext>
                </a:extLst>
              </p:cNvPr>
              <p:cNvSpPr/>
              <p:nvPr/>
            </p:nvSpPr>
            <p:spPr>
              <a:xfrm>
                <a:off x="7716046" y="495284"/>
                <a:ext cx="49191" cy="46054"/>
              </a:xfrm>
              <a:custGeom>
                <a:avLst/>
                <a:gdLst>
                  <a:gd name="connsiteX0" fmla="*/ 49192 w 49191"/>
                  <a:gd name="connsiteY0" fmla="*/ 966 h 46054"/>
                  <a:gd name="connsiteX1" fmla="*/ 43899 w 49191"/>
                  <a:gd name="connsiteY1" fmla="*/ 14857 h 46054"/>
                  <a:gd name="connsiteX2" fmla="*/ 39108 w 49191"/>
                  <a:gd name="connsiteY2" fmla="*/ 13798 h 46054"/>
                  <a:gd name="connsiteX3" fmla="*/ 27799 w 49191"/>
                  <a:gd name="connsiteY3" fmla="*/ 20966 h 46054"/>
                  <a:gd name="connsiteX4" fmla="*/ 19666 w 49191"/>
                  <a:gd name="connsiteY4" fmla="*/ 32015 h 46054"/>
                  <a:gd name="connsiteX5" fmla="*/ 15599 w 49191"/>
                  <a:gd name="connsiteY5" fmla="*/ 46054 h 46054"/>
                  <a:gd name="connsiteX6" fmla="*/ 0 w 49191"/>
                  <a:gd name="connsiteY6" fmla="*/ 46054 h 46054"/>
                  <a:gd name="connsiteX7" fmla="*/ 13315 w 49191"/>
                  <a:gd name="connsiteY7" fmla="*/ 168 h 46054"/>
                  <a:gd name="connsiteX8" fmla="*/ 28746 w 49191"/>
                  <a:gd name="connsiteY8" fmla="*/ 168 h 46054"/>
                  <a:gd name="connsiteX9" fmla="*/ 22024 w 49191"/>
                  <a:gd name="connsiteY9" fmla="*/ 20075 h 46054"/>
                  <a:gd name="connsiteX10" fmla="*/ 23008 w 49191"/>
                  <a:gd name="connsiteY10" fmla="*/ 20075 h 46054"/>
                  <a:gd name="connsiteX11" fmla="*/ 32256 w 49191"/>
                  <a:gd name="connsiteY11" fmla="*/ 7132 h 46054"/>
                  <a:gd name="connsiteX12" fmla="*/ 45366 w 49191"/>
                  <a:gd name="connsiteY12" fmla="*/ 1 h 46054"/>
                  <a:gd name="connsiteX13" fmla="*/ 49192 w 49191"/>
                  <a:gd name="connsiteY13" fmla="*/ 966 h 4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191" h="46054">
                    <a:moveTo>
                      <a:pt x="49192" y="966"/>
                    </a:moveTo>
                    <a:lnTo>
                      <a:pt x="43899" y="14857"/>
                    </a:lnTo>
                    <a:cubicBezTo>
                      <a:pt x="42674" y="14188"/>
                      <a:pt x="40297" y="13798"/>
                      <a:pt x="39108" y="13798"/>
                    </a:cubicBezTo>
                    <a:cubicBezTo>
                      <a:pt x="36378" y="13798"/>
                      <a:pt x="32609" y="16175"/>
                      <a:pt x="27799" y="20966"/>
                    </a:cubicBezTo>
                    <a:cubicBezTo>
                      <a:pt x="23194" y="25516"/>
                      <a:pt x="20501" y="29230"/>
                      <a:pt x="19666" y="32015"/>
                    </a:cubicBezTo>
                    <a:lnTo>
                      <a:pt x="15599" y="46054"/>
                    </a:lnTo>
                    <a:lnTo>
                      <a:pt x="0" y="46054"/>
                    </a:lnTo>
                    <a:lnTo>
                      <a:pt x="13315" y="168"/>
                    </a:lnTo>
                    <a:lnTo>
                      <a:pt x="28746" y="168"/>
                    </a:lnTo>
                    <a:lnTo>
                      <a:pt x="22024" y="20075"/>
                    </a:lnTo>
                    <a:lnTo>
                      <a:pt x="23008" y="20075"/>
                    </a:lnTo>
                    <a:cubicBezTo>
                      <a:pt x="25571" y="15135"/>
                      <a:pt x="28653" y="10864"/>
                      <a:pt x="32256" y="7132"/>
                    </a:cubicBezTo>
                    <a:cubicBezTo>
                      <a:pt x="36843" y="2359"/>
                      <a:pt x="41244" y="1"/>
                      <a:pt x="45366" y="1"/>
                    </a:cubicBezTo>
                    <a:cubicBezTo>
                      <a:pt x="46889" y="-18"/>
                      <a:pt x="48189" y="279"/>
                      <a:pt x="49192" y="966"/>
                    </a:cubicBezTo>
                  </a:path>
                </a:pathLst>
              </a:custGeom>
              <a:solidFill>
                <a:srgbClr val="666666"/>
              </a:solidFill>
              <a:ln w="185" cap="flat">
                <a:noFill/>
                <a:prstDash val="solid"/>
                <a:miter/>
              </a:ln>
            </p:spPr>
            <p:txBody>
              <a:bodyPr rtlCol="0" anchor="ctr"/>
              <a:lstStyle/>
              <a:p>
                <a:endParaRPr lang="ja-JP" altLang="en-US"/>
              </a:p>
            </p:txBody>
          </p:sp>
          <p:sp>
            <p:nvSpPr>
              <p:cNvPr id="97" name="フリーフォーム: 図形 240">
                <a:extLst>
                  <a:ext uri="{FF2B5EF4-FFF2-40B4-BE49-F238E27FC236}">
                    <a16:creationId xmlns:a16="http://schemas.microsoft.com/office/drawing/2014/main" id="{83347B64-1CA1-0D2B-5897-F1C19268C6F1}"/>
                  </a:ext>
                </a:extLst>
              </p:cNvPr>
              <p:cNvSpPr/>
              <p:nvPr/>
            </p:nvSpPr>
            <p:spPr>
              <a:xfrm>
                <a:off x="6916110" y="495248"/>
                <a:ext cx="53105" cy="46127"/>
              </a:xfrm>
              <a:custGeom>
                <a:avLst/>
                <a:gdLst>
                  <a:gd name="connsiteX0" fmla="*/ 42785 w 53105"/>
                  <a:gd name="connsiteY0" fmla="*/ 46128 h 46127"/>
                  <a:gd name="connsiteX1" fmla="*/ 27298 w 53105"/>
                  <a:gd name="connsiteY1" fmla="*/ 46090 h 46127"/>
                  <a:gd name="connsiteX2" fmla="*/ 36044 w 53105"/>
                  <a:gd name="connsiteY2" fmla="*/ 15506 h 46127"/>
                  <a:gd name="connsiteX3" fmla="*/ 35301 w 53105"/>
                  <a:gd name="connsiteY3" fmla="*/ 14225 h 46127"/>
                  <a:gd name="connsiteX4" fmla="*/ 26592 w 53105"/>
                  <a:gd name="connsiteY4" fmla="*/ 22525 h 46127"/>
                  <a:gd name="connsiteX5" fmla="*/ 19666 w 53105"/>
                  <a:gd name="connsiteY5" fmla="*/ 32070 h 46127"/>
                  <a:gd name="connsiteX6" fmla="*/ 15617 w 53105"/>
                  <a:gd name="connsiteY6" fmla="*/ 46109 h 46127"/>
                  <a:gd name="connsiteX7" fmla="*/ 0 w 53105"/>
                  <a:gd name="connsiteY7" fmla="*/ 46109 h 46127"/>
                  <a:gd name="connsiteX8" fmla="*/ 13370 w 53105"/>
                  <a:gd name="connsiteY8" fmla="*/ 37 h 46127"/>
                  <a:gd name="connsiteX9" fmla="*/ 28783 w 53105"/>
                  <a:gd name="connsiteY9" fmla="*/ 37 h 46127"/>
                  <a:gd name="connsiteX10" fmla="*/ 22042 w 53105"/>
                  <a:gd name="connsiteY10" fmla="*/ 20111 h 46127"/>
                  <a:gd name="connsiteX11" fmla="*/ 23045 w 53105"/>
                  <a:gd name="connsiteY11" fmla="*/ 20111 h 46127"/>
                  <a:gd name="connsiteX12" fmla="*/ 32275 w 53105"/>
                  <a:gd name="connsiteY12" fmla="*/ 7149 h 46127"/>
                  <a:gd name="connsiteX13" fmla="*/ 45403 w 53105"/>
                  <a:gd name="connsiteY13" fmla="*/ 0 h 46127"/>
                  <a:gd name="connsiteX14" fmla="*/ 51513 w 53105"/>
                  <a:gd name="connsiteY14" fmla="*/ 2711 h 46127"/>
                  <a:gd name="connsiteX15" fmla="*/ 52497 w 53105"/>
                  <a:gd name="connsiteY15" fmla="*/ 11940 h 46127"/>
                  <a:gd name="connsiteX16" fmla="*/ 42785 w 53105"/>
                  <a:gd name="connsiteY16" fmla="*/ 46128 h 4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105" h="46127">
                    <a:moveTo>
                      <a:pt x="42785" y="46128"/>
                    </a:moveTo>
                    <a:lnTo>
                      <a:pt x="27298" y="46090"/>
                    </a:lnTo>
                    <a:cubicBezTo>
                      <a:pt x="27298" y="46090"/>
                      <a:pt x="35394" y="20835"/>
                      <a:pt x="36044" y="15506"/>
                    </a:cubicBezTo>
                    <a:cubicBezTo>
                      <a:pt x="36044" y="15506"/>
                      <a:pt x="36397" y="13816"/>
                      <a:pt x="35301" y="14225"/>
                    </a:cubicBezTo>
                    <a:cubicBezTo>
                      <a:pt x="34224" y="14596"/>
                      <a:pt x="30752" y="17809"/>
                      <a:pt x="26592" y="22525"/>
                    </a:cubicBezTo>
                    <a:cubicBezTo>
                      <a:pt x="22451" y="27261"/>
                      <a:pt x="20148" y="30436"/>
                      <a:pt x="19666" y="32070"/>
                    </a:cubicBezTo>
                    <a:lnTo>
                      <a:pt x="15617" y="46109"/>
                    </a:lnTo>
                    <a:lnTo>
                      <a:pt x="0" y="46109"/>
                    </a:lnTo>
                    <a:lnTo>
                      <a:pt x="13370" y="37"/>
                    </a:lnTo>
                    <a:lnTo>
                      <a:pt x="28783" y="37"/>
                    </a:lnTo>
                    <a:lnTo>
                      <a:pt x="22042" y="20111"/>
                    </a:lnTo>
                    <a:lnTo>
                      <a:pt x="23045" y="20111"/>
                    </a:lnTo>
                    <a:cubicBezTo>
                      <a:pt x="25645" y="15190"/>
                      <a:pt x="28691" y="10826"/>
                      <a:pt x="32275" y="7149"/>
                    </a:cubicBezTo>
                    <a:cubicBezTo>
                      <a:pt x="36936" y="2377"/>
                      <a:pt x="41299" y="0"/>
                      <a:pt x="45403" y="0"/>
                    </a:cubicBezTo>
                    <a:cubicBezTo>
                      <a:pt x="48003" y="0"/>
                      <a:pt x="50064" y="891"/>
                      <a:pt x="51513" y="2711"/>
                    </a:cubicBezTo>
                    <a:cubicBezTo>
                      <a:pt x="52479" y="3974"/>
                      <a:pt x="53946" y="6444"/>
                      <a:pt x="52497" y="11940"/>
                    </a:cubicBezTo>
                    <a:lnTo>
                      <a:pt x="42785" y="46128"/>
                    </a:lnTo>
                    <a:close/>
                  </a:path>
                </a:pathLst>
              </a:custGeom>
              <a:solidFill>
                <a:srgbClr val="666666"/>
              </a:solidFill>
              <a:ln w="185" cap="flat">
                <a:noFill/>
                <a:prstDash val="solid"/>
                <a:miter/>
              </a:ln>
            </p:spPr>
            <p:txBody>
              <a:bodyPr rtlCol="0" anchor="ctr"/>
              <a:lstStyle/>
              <a:p>
                <a:endParaRPr lang="ja-JP" altLang="en-US"/>
              </a:p>
            </p:txBody>
          </p:sp>
          <p:sp>
            <p:nvSpPr>
              <p:cNvPr id="98" name="フリーフォーム: 図形 241">
                <a:extLst>
                  <a:ext uri="{FF2B5EF4-FFF2-40B4-BE49-F238E27FC236}">
                    <a16:creationId xmlns:a16="http://schemas.microsoft.com/office/drawing/2014/main" id="{DEB50DDA-3F37-17C6-FAC6-20F8B1163C66}"/>
                  </a:ext>
                </a:extLst>
              </p:cNvPr>
              <p:cNvSpPr/>
              <p:nvPr/>
            </p:nvSpPr>
            <p:spPr>
              <a:xfrm>
                <a:off x="6807606" y="477161"/>
                <a:ext cx="53060" cy="64214"/>
              </a:xfrm>
              <a:custGeom>
                <a:avLst/>
                <a:gdLst>
                  <a:gd name="connsiteX0" fmla="*/ 27279 w 53060"/>
                  <a:gd name="connsiteY0" fmla="*/ 64178 h 64214"/>
                  <a:gd name="connsiteX1" fmla="*/ 36063 w 53060"/>
                  <a:gd name="connsiteY1" fmla="*/ 33593 h 64214"/>
                  <a:gd name="connsiteX2" fmla="*/ 35301 w 53060"/>
                  <a:gd name="connsiteY2" fmla="*/ 32312 h 64214"/>
                  <a:gd name="connsiteX3" fmla="*/ 26611 w 53060"/>
                  <a:gd name="connsiteY3" fmla="*/ 40631 h 64214"/>
                  <a:gd name="connsiteX4" fmla="*/ 19666 w 53060"/>
                  <a:gd name="connsiteY4" fmla="*/ 50139 h 64214"/>
                  <a:gd name="connsiteX5" fmla="*/ 15599 w 53060"/>
                  <a:gd name="connsiteY5" fmla="*/ 64215 h 64214"/>
                  <a:gd name="connsiteX6" fmla="*/ 0 w 53060"/>
                  <a:gd name="connsiteY6" fmla="*/ 64215 h 64214"/>
                  <a:gd name="connsiteX7" fmla="*/ 18570 w 53060"/>
                  <a:gd name="connsiteY7" fmla="*/ 0 h 64214"/>
                  <a:gd name="connsiteX8" fmla="*/ 34057 w 53060"/>
                  <a:gd name="connsiteY8" fmla="*/ 0 h 64214"/>
                  <a:gd name="connsiteX9" fmla="*/ 21968 w 53060"/>
                  <a:gd name="connsiteY9" fmla="*/ 38198 h 64214"/>
                  <a:gd name="connsiteX10" fmla="*/ 22971 w 53060"/>
                  <a:gd name="connsiteY10" fmla="*/ 38198 h 64214"/>
                  <a:gd name="connsiteX11" fmla="*/ 32219 w 53060"/>
                  <a:gd name="connsiteY11" fmla="*/ 25218 h 64214"/>
                  <a:gd name="connsiteX12" fmla="*/ 45348 w 53060"/>
                  <a:gd name="connsiteY12" fmla="*/ 18050 h 64214"/>
                  <a:gd name="connsiteX13" fmla="*/ 51476 w 53060"/>
                  <a:gd name="connsiteY13" fmla="*/ 20798 h 64214"/>
                  <a:gd name="connsiteX14" fmla="*/ 52460 w 53060"/>
                  <a:gd name="connsiteY14" fmla="*/ 30028 h 64214"/>
                  <a:gd name="connsiteX15" fmla="*/ 42767 w 53060"/>
                  <a:gd name="connsiteY15" fmla="*/ 64196 h 64214"/>
                  <a:gd name="connsiteX16" fmla="*/ 27279 w 53060"/>
                  <a:gd name="connsiteY16" fmla="*/ 64196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60" h="64214">
                    <a:moveTo>
                      <a:pt x="27279" y="64178"/>
                    </a:moveTo>
                    <a:cubicBezTo>
                      <a:pt x="27279" y="64178"/>
                      <a:pt x="35060" y="38365"/>
                      <a:pt x="36063" y="33593"/>
                    </a:cubicBezTo>
                    <a:cubicBezTo>
                      <a:pt x="36063" y="33593"/>
                      <a:pt x="36601" y="31773"/>
                      <a:pt x="35301" y="32312"/>
                    </a:cubicBezTo>
                    <a:cubicBezTo>
                      <a:pt x="34020" y="32813"/>
                      <a:pt x="30752" y="35896"/>
                      <a:pt x="26611" y="40631"/>
                    </a:cubicBezTo>
                    <a:cubicBezTo>
                      <a:pt x="22432" y="45348"/>
                      <a:pt x="20130" y="48560"/>
                      <a:pt x="19666" y="50139"/>
                    </a:cubicBezTo>
                    <a:lnTo>
                      <a:pt x="15599" y="64215"/>
                    </a:lnTo>
                    <a:lnTo>
                      <a:pt x="0" y="64215"/>
                    </a:lnTo>
                    <a:lnTo>
                      <a:pt x="18570" y="0"/>
                    </a:lnTo>
                    <a:lnTo>
                      <a:pt x="34057" y="0"/>
                    </a:lnTo>
                    <a:cubicBezTo>
                      <a:pt x="30566" y="12832"/>
                      <a:pt x="26518" y="25534"/>
                      <a:pt x="21968" y="38198"/>
                    </a:cubicBezTo>
                    <a:lnTo>
                      <a:pt x="22971" y="38198"/>
                    </a:lnTo>
                    <a:cubicBezTo>
                      <a:pt x="25571" y="33277"/>
                      <a:pt x="28616" y="28932"/>
                      <a:pt x="32219" y="25218"/>
                    </a:cubicBezTo>
                    <a:cubicBezTo>
                      <a:pt x="36898" y="20445"/>
                      <a:pt x="41244" y="18050"/>
                      <a:pt x="45348" y="18050"/>
                    </a:cubicBezTo>
                    <a:cubicBezTo>
                      <a:pt x="47966" y="18050"/>
                      <a:pt x="50046" y="18960"/>
                      <a:pt x="51476" y="20798"/>
                    </a:cubicBezTo>
                    <a:cubicBezTo>
                      <a:pt x="52441" y="22042"/>
                      <a:pt x="53890" y="24531"/>
                      <a:pt x="52460" y="30028"/>
                    </a:cubicBezTo>
                    <a:lnTo>
                      <a:pt x="42767" y="64196"/>
                    </a:lnTo>
                    <a:lnTo>
                      <a:pt x="27279" y="64196"/>
                    </a:lnTo>
                    <a:close/>
                  </a:path>
                </a:pathLst>
              </a:custGeom>
              <a:solidFill>
                <a:srgbClr val="666666"/>
              </a:solidFill>
              <a:ln w="185" cap="flat">
                <a:noFill/>
                <a:prstDash val="solid"/>
                <a:miter/>
              </a:ln>
            </p:spPr>
            <p:txBody>
              <a:bodyPr rtlCol="0" anchor="ctr"/>
              <a:lstStyle/>
              <a:p>
                <a:endParaRPr lang="ja-JP" altLang="en-US"/>
              </a:p>
            </p:txBody>
          </p:sp>
          <p:sp>
            <p:nvSpPr>
              <p:cNvPr id="99" name="フリーフォーム: 図形 242">
                <a:extLst>
                  <a:ext uri="{FF2B5EF4-FFF2-40B4-BE49-F238E27FC236}">
                    <a16:creationId xmlns:a16="http://schemas.microsoft.com/office/drawing/2014/main" id="{AA7CBBE8-E513-60DC-22A8-35AE4DE5F76E}"/>
                  </a:ext>
                </a:extLst>
              </p:cNvPr>
              <p:cNvSpPr/>
              <p:nvPr/>
            </p:nvSpPr>
            <p:spPr>
              <a:xfrm>
                <a:off x="7345762" y="477142"/>
                <a:ext cx="53079" cy="64214"/>
              </a:xfrm>
              <a:custGeom>
                <a:avLst/>
                <a:gdLst>
                  <a:gd name="connsiteX0" fmla="*/ 27298 w 53079"/>
                  <a:gd name="connsiteY0" fmla="*/ 64196 h 64214"/>
                  <a:gd name="connsiteX1" fmla="*/ 36044 w 53079"/>
                  <a:gd name="connsiteY1" fmla="*/ 33593 h 64214"/>
                  <a:gd name="connsiteX2" fmla="*/ 35301 w 53079"/>
                  <a:gd name="connsiteY2" fmla="*/ 32312 h 64214"/>
                  <a:gd name="connsiteX3" fmla="*/ 26592 w 53079"/>
                  <a:gd name="connsiteY3" fmla="*/ 40612 h 64214"/>
                  <a:gd name="connsiteX4" fmla="*/ 19666 w 53079"/>
                  <a:gd name="connsiteY4" fmla="*/ 50157 h 64214"/>
                  <a:gd name="connsiteX5" fmla="*/ 15580 w 53079"/>
                  <a:gd name="connsiteY5" fmla="*/ 64196 h 64214"/>
                  <a:gd name="connsiteX6" fmla="*/ 0 w 53079"/>
                  <a:gd name="connsiteY6" fmla="*/ 64196 h 64214"/>
                  <a:gd name="connsiteX7" fmla="*/ 18570 w 53079"/>
                  <a:gd name="connsiteY7" fmla="*/ 0 h 64214"/>
                  <a:gd name="connsiteX8" fmla="*/ 34076 w 53079"/>
                  <a:gd name="connsiteY8" fmla="*/ 0 h 64214"/>
                  <a:gd name="connsiteX9" fmla="*/ 21987 w 53079"/>
                  <a:gd name="connsiteY9" fmla="*/ 38217 h 64214"/>
                  <a:gd name="connsiteX10" fmla="*/ 22990 w 53079"/>
                  <a:gd name="connsiteY10" fmla="*/ 38217 h 64214"/>
                  <a:gd name="connsiteX11" fmla="*/ 32237 w 53079"/>
                  <a:gd name="connsiteY11" fmla="*/ 25236 h 64214"/>
                  <a:gd name="connsiteX12" fmla="*/ 45366 w 53079"/>
                  <a:gd name="connsiteY12" fmla="*/ 18087 h 64214"/>
                  <a:gd name="connsiteX13" fmla="*/ 51494 w 53079"/>
                  <a:gd name="connsiteY13" fmla="*/ 20817 h 64214"/>
                  <a:gd name="connsiteX14" fmla="*/ 52479 w 53079"/>
                  <a:gd name="connsiteY14" fmla="*/ 30028 h 64214"/>
                  <a:gd name="connsiteX15" fmla="*/ 42785 w 53079"/>
                  <a:gd name="connsiteY15" fmla="*/ 64215 h 64214"/>
                  <a:gd name="connsiteX16" fmla="*/ 27298 w 53079"/>
                  <a:gd name="connsiteY16" fmla="*/ 64215 h 64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079" h="64214">
                    <a:moveTo>
                      <a:pt x="27298" y="64196"/>
                    </a:moveTo>
                    <a:cubicBezTo>
                      <a:pt x="27298" y="64196"/>
                      <a:pt x="35060" y="38347"/>
                      <a:pt x="36044" y="33593"/>
                    </a:cubicBezTo>
                    <a:cubicBezTo>
                      <a:pt x="36044" y="33593"/>
                      <a:pt x="36620" y="31773"/>
                      <a:pt x="35301" y="32312"/>
                    </a:cubicBezTo>
                    <a:cubicBezTo>
                      <a:pt x="34002" y="32813"/>
                      <a:pt x="30770" y="35914"/>
                      <a:pt x="26592" y="40612"/>
                    </a:cubicBezTo>
                    <a:cubicBezTo>
                      <a:pt x="22432" y="45348"/>
                      <a:pt x="20148" y="48523"/>
                      <a:pt x="19666" y="50157"/>
                    </a:cubicBezTo>
                    <a:lnTo>
                      <a:pt x="15580" y="64196"/>
                    </a:lnTo>
                    <a:lnTo>
                      <a:pt x="0" y="64196"/>
                    </a:lnTo>
                    <a:lnTo>
                      <a:pt x="18570" y="0"/>
                    </a:lnTo>
                    <a:lnTo>
                      <a:pt x="34076" y="0"/>
                    </a:lnTo>
                    <a:cubicBezTo>
                      <a:pt x="30603" y="12795"/>
                      <a:pt x="26555" y="25534"/>
                      <a:pt x="21987" y="38217"/>
                    </a:cubicBezTo>
                    <a:lnTo>
                      <a:pt x="22990" y="38217"/>
                    </a:lnTo>
                    <a:cubicBezTo>
                      <a:pt x="25589" y="33277"/>
                      <a:pt x="28635" y="28932"/>
                      <a:pt x="32237" y="25236"/>
                    </a:cubicBezTo>
                    <a:cubicBezTo>
                      <a:pt x="36898" y="20483"/>
                      <a:pt x="41281" y="18087"/>
                      <a:pt x="45366" y="18087"/>
                    </a:cubicBezTo>
                    <a:cubicBezTo>
                      <a:pt x="47966" y="18087"/>
                      <a:pt x="50009" y="18997"/>
                      <a:pt x="51494" y="20817"/>
                    </a:cubicBezTo>
                    <a:cubicBezTo>
                      <a:pt x="52460" y="22080"/>
                      <a:pt x="53908" y="24549"/>
                      <a:pt x="52479" y="30028"/>
                    </a:cubicBezTo>
                    <a:lnTo>
                      <a:pt x="42785" y="64215"/>
                    </a:lnTo>
                    <a:lnTo>
                      <a:pt x="27298" y="64215"/>
                    </a:lnTo>
                    <a:close/>
                  </a:path>
                </a:pathLst>
              </a:custGeom>
              <a:solidFill>
                <a:srgbClr val="666666"/>
              </a:solidFill>
              <a:ln w="185" cap="flat">
                <a:noFill/>
                <a:prstDash val="solid"/>
                <a:miter/>
              </a:ln>
            </p:spPr>
            <p:txBody>
              <a:bodyPr rtlCol="0" anchor="ctr"/>
              <a:lstStyle/>
              <a:p>
                <a:endParaRPr lang="ja-JP" altLang="en-US"/>
              </a:p>
            </p:txBody>
          </p:sp>
        </p:grpSp>
        <p:grpSp>
          <p:nvGrpSpPr>
            <p:cNvPr id="58" name="グループ化 57">
              <a:extLst>
                <a:ext uri="{FF2B5EF4-FFF2-40B4-BE49-F238E27FC236}">
                  <a16:creationId xmlns:a16="http://schemas.microsoft.com/office/drawing/2014/main" id="{F9596CB9-EAA2-F210-15D8-D7E4C48114F3}"/>
                </a:ext>
              </a:extLst>
            </p:cNvPr>
            <p:cNvGrpSpPr/>
            <p:nvPr userDrawn="1"/>
          </p:nvGrpSpPr>
          <p:grpSpPr>
            <a:xfrm>
              <a:off x="6732027" y="127323"/>
              <a:ext cx="345436" cy="299160"/>
              <a:chOff x="6732027" y="127323"/>
              <a:chExt cx="345436" cy="299160"/>
            </a:xfrm>
          </p:grpSpPr>
          <p:sp>
            <p:nvSpPr>
              <p:cNvPr id="78" name="フリーフォーム: 図形 221">
                <a:extLst>
                  <a:ext uri="{FF2B5EF4-FFF2-40B4-BE49-F238E27FC236}">
                    <a16:creationId xmlns:a16="http://schemas.microsoft.com/office/drawing/2014/main" id="{D66E7D44-1789-1770-0605-007D652BCE70}"/>
                  </a:ext>
                </a:extLst>
              </p:cNvPr>
              <p:cNvSpPr/>
              <p:nvPr/>
            </p:nvSpPr>
            <p:spPr>
              <a:xfrm>
                <a:off x="6732027" y="326763"/>
                <a:ext cx="172718" cy="99720"/>
              </a:xfrm>
              <a:custGeom>
                <a:avLst/>
                <a:gdLst>
                  <a:gd name="connsiteX0" fmla="*/ 115171 w 172718"/>
                  <a:gd name="connsiteY0" fmla="*/ 99720 h 99720"/>
                  <a:gd name="connsiteX1" fmla="*/ 0 w 172718"/>
                  <a:gd name="connsiteY1" fmla="*/ 99720 h 99720"/>
                  <a:gd name="connsiteX2" fmla="*/ 57585 w 172718"/>
                  <a:gd name="connsiteY2" fmla="*/ 0 h 99720"/>
                  <a:gd name="connsiteX3" fmla="*/ 172719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115171" y="99720"/>
                    </a:moveTo>
                    <a:lnTo>
                      <a:pt x="0" y="99720"/>
                    </a:lnTo>
                    <a:lnTo>
                      <a:pt x="57585" y="0"/>
                    </a:lnTo>
                    <a:lnTo>
                      <a:pt x="172719" y="0"/>
                    </a:lnTo>
                    <a:close/>
                  </a:path>
                </a:pathLst>
              </a:custGeom>
              <a:solidFill>
                <a:srgbClr val="FF0000"/>
              </a:solidFill>
              <a:ln w="185" cap="flat">
                <a:noFill/>
                <a:prstDash val="solid"/>
                <a:miter/>
              </a:ln>
            </p:spPr>
            <p:txBody>
              <a:bodyPr rtlCol="0" anchor="ctr"/>
              <a:lstStyle/>
              <a:p>
                <a:endParaRPr lang="ja-JP" altLang="en-US"/>
              </a:p>
            </p:txBody>
          </p:sp>
          <p:sp>
            <p:nvSpPr>
              <p:cNvPr id="79" name="フリーフォーム: 図形 222">
                <a:extLst>
                  <a:ext uri="{FF2B5EF4-FFF2-40B4-BE49-F238E27FC236}">
                    <a16:creationId xmlns:a16="http://schemas.microsoft.com/office/drawing/2014/main" id="{667B7569-9A77-ADDD-F96E-80A9BEFA3687}"/>
                  </a:ext>
                </a:extLst>
              </p:cNvPr>
              <p:cNvSpPr/>
              <p:nvPr/>
            </p:nvSpPr>
            <p:spPr>
              <a:xfrm>
                <a:off x="6904745" y="326763"/>
                <a:ext cx="172718" cy="99720"/>
              </a:xfrm>
              <a:custGeom>
                <a:avLst/>
                <a:gdLst>
                  <a:gd name="connsiteX0" fmla="*/ 57567 w 172718"/>
                  <a:gd name="connsiteY0" fmla="*/ 99720 h 99720"/>
                  <a:gd name="connsiteX1" fmla="*/ 172719 w 172718"/>
                  <a:gd name="connsiteY1" fmla="*/ 99720 h 99720"/>
                  <a:gd name="connsiteX2" fmla="*/ 115133 w 172718"/>
                  <a:gd name="connsiteY2" fmla="*/ 0 h 99720"/>
                  <a:gd name="connsiteX3" fmla="*/ 0 w 172718"/>
                  <a:gd name="connsiteY3" fmla="*/ 0 h 99720"/>
                </a:gdLst>
                <a:ahLst/>
                <a:cxnLst>
                  <a:cxn ang="0">
                    <a:pos x="connsiteX0" y="connsiteY0"/>
                  </a:cxn>
                  <a:cxn ang="0">
                    <a:pos x="connsiteX1" y="connsiteY1"/>
                  </a:cxn>
                  <a:cxn ang="0">
                    <a:pos x="connsiteX2" y="connsiteY2"/>
                  </a:cxn>
                  <a:cxn ang="0">
                    <a:pos x="connsiteX3" y="connsiteY3"/>
                  </a:cxn>
                </a:cxnLst>
                <a:rect l="l" t="t" r="r" b="b"/>
                <a:pathLst>
                  <a:path w="172718" h="99720">
                    <a:moveTo>
                      <a:pt x="57567" y="99720"/>
                    </a:moveTo>
                    <a:lnTo>
                      <a:pt x="172719" y="99720"/>
                    </a:lnTo>
                    <a:lnTo>
                      <a:pt x="115133" y="0"/>
                    </a:lnTo>
                    <a:lnTo>
                      <a:pt x="0" y="0"/>
                    </a:lnTo>
                    <a:close/>
                  </a:path>
                </a:pathLst>
              </a:custGeom>
              <a:solidFill>
                <a:srgbClr val="FF0000"/>
              </a:solidFill>
              <a:ln w="185" cap="flat">
                <a:noFill/>
                <a:prstDash val="solid"/>
                <a:miter/>
              </a:ln>
            </p:spPr>
            <p:txBody>
              <a:bodyPr rtlCol="0" anchor="ctr"/>
              <a:lstStyle/>
              <a:p>
                <a:endParaRPr lang="ja-JP" altLang="en-US"/>
              </a:p>
            </p:txBody>
          </p:sp>
          <p:sp>
            <p:nvSpPr>
              <p:cNvPr id="80" name="フリーフォーム: 図形 223">
                <a:extLst>
                  <a:ext uri="{FF2B5EF4-FFF2-40B4-BE49-F238E27FC236}">
                    <a16:creationId xmlns:a16="http://schemas.microsoft.com/office/drawing/2014/main" id="{F6F77512-73DE-1FA0-BDE7-C2B3F756B083}"/>
                  </a:ext>
                </a:extLst>
              </p:cNvPr>
              <p:cNvSpPr/>
              <p:nvPr/>
            </p:nvSpPr>
            <p:spPr>
              <a:xfrm>
                <a:off x="6847197" y="127323"/>
                <a:ext cx="115114" cy="199440"/>
              </a:xfrm>
              <a:custGeom>
                <a:avLst/>
                <a:gdLst>
                  <a:gd name="connsiteX0" fmla="*/ 115115 w 115114"/>
                  <a:gd name="connsiteY0" fmla="*/ 99720 h 199440"/>
                  <a:gd name="connsiteX1" fmla="*/ 57548 w 115114"/>
                  <a:gd name="connsiteY1" fmla="*/ 0 h 199440"/>
                  <a:gd name="connsiteX2" fmla="*/ 0 w 115114"/>
                  <a:gd name="connsiteY2" fmla="*/ 99720 h 199440"/>
                  <a:gd name="connsiteX3" fmla="*/ 57548 w 115114"/>
                  <a:gd name="connsiteY3" fmla="*/ 199441 h 199440"/>
                </a:gdLst>
                <a:ahLst/>
                <a:cxnLst>
                  <a:cxn ang="0">
                    <a:pos x="connsiteX0" y="connsiteY0"/>
                  </a:cxn>
                  <a:cxn ang="0">
                    <a:pos x="connsiteX1" y="connsiteY1"/>
                  </a:cxn>
                  <a:cxn ang="0">
                    <a:pos x="connsiteX2" y="connsiteY2"/>
                  </a:cxn>
                  <a:cxn ang="0">
                    <a:pos x="connsiteX3" y="connsiteY3"/>
                  </a:cxn>
                </a:cxnLst>
                <a:rect l="l" t="t" r="r" b="b"/>
                <a:pathLst>
                  <a:path w="115114" h="199440">
                    <a:moveTo>
                      <a:pt x="115115" y="99720"/>
                    </a:moveTo>
                    <a:lnTo>
                      <a:pt x="57548" y="0"/>
                    </a:lnTo>
                    <a:lnTo>
                      <a:pt x="0" y="99720"/>
                    </a:lnTo>
                    <a:lnTo>
                      <a:pt x="57548" y="199441"/>
                    </a:lnTo>
                    <a:close/>
                  </a:path>
                </a:pathLst>
              </a:custGeom>
              <a:solidFill>
                <a:srgbClr val="FF0000"/>
              </a:solidFill>
              <a:ln w="185" cap="flat">
                <a:noFill/>
                <a:prstDash val="solid"/>
                <a:miter/>
              </a:ln>
            </p:spPr>
            <p:txBody>
              <a:bodyPr rtlCol="0" anchor="ctr"/>
              <a:lstStyle/>
              <a:p>
                <a:endParaRPr lang="ja-JP" altLang="en-US"/>
              </a:p>
            </p:txBody>
          </p:sp>
        </p:grpSp>
        <p:grpSp>
          <p:nvGrpSpPr>
            <p:cNvPr id="59" name="グループ化 58">
              <a:extLst>
                <a:ext uri="{FF2B5EF4-FFF2-40B4-BE49-F238E27FC236}">
                  <a16:creationId xmlns:a16="http://schemas.microsoft.com/office/drawing/2014/main" id="{1826BA9D-3A8A-163B-F65D-09A395ED2C1C}"/>
                </a:ext>
              </a:extLst>
            </p:cNvPr>
            <p:cNvGrpSpPr/>
            <p:nvPr userDrawn="1"/>
          </p:nvGrpSpPr>
          <p:grpSpPr>
            <a:xfrm>
              <a:off x="7109609" y="214508"/>
              <a:ext cx="654477" cy="214037"/>
              <a:chOff x="7109609" y="214508"/>
              <a:chExt cx="654477" cy="214037"/>
            </a:xfrm>
          </p:grpSpPr>
          <p:sp>
            <p:nvSpPr>
              <p:cNvPr id="60" name="フリーフォーム: 図形 203">
                <a:extLst>
                  <a:ext uri="{FF2B5EF4-FFF2-40B4-BE49-F238E27FC236}">
                    <a16:creationId xmlns:a16="http://schemas.microsoft.com/office/drawing/2014/main" id="{DFBC719E-94FD-429A-7264-749BADAC5FB8}"/>
                  </a:ext>
                </a:extLst>
              </p:cNvPr>
              <p:cNvSpPr/>
              <p:nvPr/>
            </p:nvSpPr>
            <p:spPr>
              <a:xfrm>
                <a:off x="7109609" y="330013"/>
                <a:ext cx="72794" cy="96470"/>
              </a:xfrm>
              <a:custGeom>
                <a:avLst/>
                <a:gdLst>
                  <a:gd name="connsiteX0" fmla="*/ 19554 w 72794"/>
                  <a:gd name="connsiteY0" fmla="*/ 54001 h 96470"/>
                  <a:gd name="connsiteX1" fmla="*/ 65663 w 72794"/>
                  <a:gd name="connsiteY1" fmla="*/ 54001 h 96470"/>
                  <a:gd name="connsiteX2" fmla="*/ 65663 w 72794"/>
                  <a:gd name="connsiteY2" fmla="*/ 37307 h 96470"/>
                  <a:gd name="connsiteX3" fmla="*/ 19554 w 72794"/>
                  <a:gd name="connsiteY3" fmla="*/ 37307 h 96470"/>
                  <a:gd name="connsiteX4" fmla="*/ 19554 w 72794"/>
                  <a:gd name="connsiteY4" fmla="*/ 16713 h 96470"/>
                  <a:gd name="connsiteX5" fmla="*/ 71438 w 72794"/>
                  <a:gd name="connsiteY5" fmla="*/ 16713 h 96470"/>
                  <a:gd name="connsiteX6" fmla="*/ 71438 w 72794"/>
                  <a:gd name="connsiteY6" fmla="*/ 0 h 96470"/>
                  <a:gd name="connsiteX7" fmla="*/ 19554 w 72794"/>
                  <a:gd name="connsiteY7" fmla="*/ 0 h 96470"/>
                  <a:gd name="connsiteX8" fmla="*/ 0 w 72794"/>
                  <a:gd name="connsiteY8" fmla="*/ 0 h 96470"/>
                  <a:gd name="connsiteX9" fmla="*/ 0 w 72794"/>
                  <a:gd name="connsiteY9" fmla="*/ 16713 h 96470"/>
                  <a:gd name="connsiteX10" fmla="*/ 0 w 72794"/>
                  <a:gd name="connsiteY10" fmla="*/ 79702 h 96470"/>
                  <a:gd name="connsiteX11" fmla="*/ 0 w 72794"/>
                  <a:gd name="connsiteY11" fmla="*/ 96471 h 96470"/>
                  <a:gd name="connsiteX12" fmla="*/ 19554 w 72794"/>
                  <a:gd name="connsiteY12" fmla="*/ 96471 h 96470"/>
                  <a:gd name="connsiteX13" fmla="*/ 72794 w 72794"/>
                  <a:gd name="connsiteY13" fmla="*/ 96471 h 96470"/>
                  <a:gd name="connsiteX14" fmla="*/ 72794 w 72794"/>
                  <a:gd name="connsiteY14" fmla="*/ 79702 h 96470"/>
                  <a:gd name="connsiteX15" fmla="*/ 19554 w 72794"/>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94" h="96470">
                    <a:moveTo>
                      <a:pt x="19554" y="54001"/>
                    </a:moveTo>
                    <a:lnTo>
                      <a:pt x="65663" y="54001"/>
                    </a:lnTo>
                    <a:lnTo>
                      <a:pt x="65663" y="37307"/>
                    </a:lnTo>
                    <a:lnTo>
                      <a:pt x="19554" y="37307"/>
                    </a:lnTo>
                    <a:lnTo>
                      <a:pt x="19554" y="16713"/>
                    </a:lnTo>
                    <a:lnTo>
                      <a:pt x="71438" y="16713"/>
                    </a:lnTo>
                    <a:lnTo>
                      <a:pt x="71438" y="0"/>
                    </a:lnTo>
                    <a:lnTo>
                      <a:pt x="19554" y="0"/>
                    </a:lnTo>
                    <a:lnTo>
                      <a:pt x="0" y="0"/>
                    </a:lnTo>
                    <a:lnTo>
                      <a:pt x="0" y="16713"/>
                    </a:lnTo>
                    <a:lnTo>
                      <a:pt x="0" y="79702"/>
                    </a:lnTo>
                    <a:lnTo>
                      <a:pt x="0" y="96471"/>
                    </a:lnTo>
                    <a:lnTo>
                      <a:pt x="19554" y="96471"/>
                    </a:lnTo>
                    <a:lnTo>
                      <a:pt x="72794" y="96471"/>
                    </a:lnTo>
                    <a:lnTo>
                      <a:pt x="72794" y="79702"/>
                    </a:lnTo>
                    <a:lnTo>
                      <a:pt x="19554" y="79702"/>
                    </a:lnTo>
                    <a:close/>
                  </a:path>
                </a:pathLst>
              </a:custGeom>
              <a:solidFill>
                <a:srgbClr val="000000"/>
              </a:solidFill>
              <a:ln w="185" cap="flat">
                <a:noFill/>
                <a:prstDash val="solid"/>
                <a:miter/>
              </a:ln>
            </p:spPr>
            <p:txBody>
              <a:bodyPr rtlCol="0" anchor="ctr"/>
              <a:lstStyle/>
              <a:p>
                <a:endParaRPr lang="ja-JP" altLang="en-US"/>
              </a:p>
            </p:txBody>
          </p:sp>
          <p:sp>
            <p:nvSpPr>
              <p:cNvPr id="61" name="フリーフォーム: 図形 204">
                <a:extLst>
                  <a:ext uri="{FF2B5EF4-FFF2-40B4-BE49-F238E27FC236}">
                    <a16:creationId xmlns:a16="http://schemas.microsoft.com/office/drawing/2014/main" id="{8F353D6A-7D38-3EFE-FBA2-3DAF981DAD32}"/>
                  </a:ext>
                </a:extLst>
              </p:cNvPr>
              <p:cNvSpPr/>
              <p:nvPr/>
            </p:nvSpPr>
            <p:spPr>
              <a:xfrm>
                <a:off x="7109609" y="217442"/>
                <a:ext cx="96155" cy="96452"/>
              </a:xfrm>
              <a:custGeom>
                <a:avLst/>
                <a:gdLst>
                  <a:gd name="connsiteX0" fmla="*/ 18217 w 96155"/>
                  <a:gd name="connsiteY0" fmla="*/ 24754 h 96452"/>
                  <a:gd name="connsiteX1" fmla="*/ 38681 w 96155"/>
                  <a:gd name="connsiteY1" fmla="*/ 96452 h 96452"/>
                  <a:gd name="connsiteX2" fmla="*/ 39517 w 96155"/>
                  <a:gd name="connsiteY2" fmla="*/ 96452 h 96452"/>
                  <a:gd name="connsiteX3" fmla="*/ 56657 w 96155"/>
                  <a:gd name="connsiteY3" fmla="*/ 96452 h 96452"/>
                  <a:gd name="connsiteX4" fmla="*/ 57474 w 96155"/>
                  <a:gd name="connsiteY4" fmla="*/ 96452 h 96452"/>
                  <a:gd name="connsiteX5" fmla="*/ 77938 w 96155"/>
                  <a:gd name="connsiteY5" fmla="*/ 24754 h 96452"/>
                  <a:gd name="connsiteX6" fmla="*/ 77938 w 96155"/>
                  <a:gd name="connsiteY6" fmla="*/ 96452 h 96452"/>
                  <a:gd name="connsiteX7" fmla="*/ 96155 w 96155"/>
                  <a:gd name="connsiteY7" fmla="*/ 96452 h 96452"/>
                  <a:gd name="connsiteX8" fmla="*/ 96155 w 96155"/>
                  <a:gd name="connsiteY8" fmla="*/ 0 h 96452"/>
                  <a:gd name="connsiteX9" fmla="*/ 86220 w 96155"/>
                  <a:gd name="connsiteY9" fmla="*/ 0 h 96452"/>
                  <a:gd name="connsiteX10" fmla="*/ 77659 w 96155"/>
                  <a:gd name="connsiteY10" fmla="*/ 0 h 96452"/>
                  <a:gd name="connsiteX11" fmla="*/ 68282 w 96155"/>
                  <a:gd name="connsiteY11" fmla="*/ 0 h 96452"/>
                  <a:gd name="connsiteX12" fmla="*/ 48077 w 96155"/>
                  <a:gd name="connsiteY12" fmla="*/ 67706 h 96452"/>
                  <a:gd name="connsiteX13" fmla="*/ 27892 w 96155"/>
                  <a:gd name="connsiteY13" fmla="*/ 0 h 96452"/>
                  <a:gd name="connsiteX14" fmla="*/ 18533 w 96155"/>
                  <a:gd name="connsiteY14" fmla="*/ 0 h 96452"/>
                  <a:gd name="connsiteX15" fmla="*/ 9953 w 96155"/>
                  <a:gd name="connsiteY15" fmla="*/ 0 h 96452"/>
                  <a:gd name="connsiteX16" fmla="*/ 0 w 96155"/>
                  <a:gd name="connsiteY16" fmla="*/ 0 h 96452"/>
                  <a:gd name="connsiteX17" fmla="*/ 0 w 96155"/>
                  <a:gd name="connsiteY17" fmla="*/ 96452 h 96452"/>
                  <a:gd name="connsiteX18" fmla="*/ 18217 w 96155"/>
                  <a:gd name="connsiteY18" fmla="*/ 96452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6155" h="96452">
                    <a:moveTo>
                      <a:pt x="18217" y="24754"/>
                    </a:moveTo>
                    <a:lnTo>
                      <a:pt x="38681" y="96452"/>
                    </a:lnTo>
                    <a:lnTo>
                      <a:pt x="39517" y="96452"/>
                    </a:lnTo>
                    <a:lnTo>
                      <a:pt x="56657" y="96452"/>
                    </a:lnTo>
                    <a:lnTo>
                      <a:pt x="57474" y="96452"/>
                    </a:lnTo>
                    <a:lnTo>
                      <a:pt x="77938" y="24754"/>
                    </a:lnTo>
                    <a:lnTo>
                      <a:pt x="77938" y="96452"/>
                    </a:lnTo>
                    <a:lnTo>
                      <a:pt x="96155" y="96452"/>
                    </a:lnTo>
                    <a:lnTo>
                      <a:pt x="96155" y="0"/>
                    </a:lnTo>
                    <a:lnTo>
                      <a:pt x="86220" y="0"/>
                    </a:lnTo>
                    <a:lnTo>
                      <a:pt x="77659" y="0"/>
                    </a:lnTo>
                    <a:lnTo>
                      <a:pt x="68282" y="0"/>
                    </a:lnTo>
                    <a:lnTo>
                      <a:pt x="48077" y="67706"/>
                    </a:lnTo>
                    <a:lnTo>
                      <a:pt x="27892" y="0"/>
                    </a:lnTo>
                    <a:lnTo>
                      <a:pt x="18533" y="0"/>
                    </a:lnTo>
                    <a:lnTo>
                      <a:pt x="9953" y="0"/>
                    </a:lnTo>
                    <a:lnTo>
                      <a:pt x="0" y="0"/>
                    </a:lnTo>
                    <a:lnTo>
                      <a:pt x="0" y="96452"/>
                    </a:lnTo>
                    <a:lnTo>
                      <a:pt x="18217" y="96452"/>
                    </a:lnTo>
                    <a:close/>
                  </a:path>
                </a:pathLst>
              </a:custGeom>
              <a:solidFill>
                <a:srgbClr val="000000"/>
              </a:solidFill>
              <a:ln w="185" cap="flat">
                <a:noFill/>
                <a:prstDash val="solid"/>
                <a:miter/>
              </a:ln>
            </p:spPr>
            <p:txBody>
              <a:bodyPr rtlCol="0" anchor="ctr"/>
              <a:lstStyle/>
              <a:p>
                <a:endParaRPr lang="ja-JP" altLang="en-US"/>
              </a:p>
            </p:txBody>
          </p:sp>
          <p:sp>
            <p:nvSpPr>
              <p:cNvPr id="62" name="フリーフォーム: 図形 205">
                <a:extLst>
                  <a:ext uri="{FF2B5EF4-FFF2-40B4-BE49-F238E27FC236}">
                    <a16:creationId xmlns:a16="http://schemas.microsoft.com/office/drawing/2014/main" id="{A6F4BCEC-32B3-FD24-AF86-F16D59FA65A8}"/>
                  </a:ext>
                </a:extLst>
              </p:cNvPr>
              <p:cNvSpPr/>
              <p:nvPr/>
            </p:nvSpPr>
            <p:spPr>
              <a:xfrm>
                <a:off x="755246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63" name="フリーフォーム: 図形 206">
                <a:extLst>
                  <a:ext uri="{FF2B5EF4-FFF2-40B4-BE49-F238E27FC236}">
                    <a16:creationId xmlns:a16="http://schemas.microsoft.com/office/drawing/2014/main" id="{B05B048A-AC27-3A2F-3D25-BE2271CDF7C4}"/>
                  </a:ext>
                </a:extLst>
              </p:cNvPr>
              <p:cNvSpPr/>
              <p:nvPr/>
            </p:nvSpPr>
            <p:spPr>
              <a:xfrm>
                <a:off x="7568304" y="330013"/>
                <a:ext cx="19424" cy="96470"/>
              </a:xfrm>
              <a:custGeom>
                <a:avLst/>
                <a:gdLst>
                  <a:gd name="connsiteX0" fmla="*/ 0 w 19424"/>
                  <a:gd name="connsiteY0" fmla="*/ 0 h 96470"/>
                  <a:gd name="connsiteX1" fmla="*/ 19424 w 19424"/>
                  <a:gd name="connsiteY1" fmla="*/ 0 h 96470"/>
                  <a:gd name="connsiteX2" fmla="*/ 19424 w 19424"/>
                  <a:gd name="connsiteY2" fmla="*/ 96471 h 96470"/>
                  <a:gd name="connsiteX3" fmla="*/ 0 w 19424"/>
                  <a:gd name="connsiteY3" fmla="*/ 96471 h 96470"/>
                </a:gdLst>
                <a:ahLst/>
                <a:cxnLst>
                  <a:cxn ang="0">
                    <a:pos x="connsiteX0" y="connsiteY0"/>
                  </a:cxn>
                  <a:cxn ang="0">
                    <a:pos x="connsiteX1" y="connsiteY1"/>
                  </a:cxn>
                  <a:cxn ang="0">
                    <a:pos x="connsiteX2" y="connsiteY2"/>
                  </a:cxn>
                  <a:cxn ang="0">
                    <a:pos x="connsiteX3" y="connsiteY3"/>
                  </a:cxn>
                </a:cxnLst>
                <a:rect l="l" t="t" r="r" b="b"/>
                <a:pathLst>
                  <a:path w="19424" h="96470">
                    <a:moveTo>
                      <a:pt x="0" y="0"/>
                    </a:moveTo>
                    <a:lnTo>
                      <a:pt x="19424" y="0"/>
                    </a:lnTo>
                    <a:lnTo>
                      <a:pt x="19424" y="96471"/>
                    </a:lnTo>
                    <a:lnTo>
                      <a:pt x="0" y="96471"/>
                    </a:lnTo>
                    <a:close/>
                  </a:path>
                </a:pathLst>
              </a:custGeom>
              <a:solidFill>
                <a:srgbClr val="000000"/>
              </a:solidFill>
              <a:ln w="185" cap="flat">
                <a:noFill/>
                <a:prstDash val="solid"/>
                <a:miter/>
              </a:ln>
            </p:spPr>
            <p:txBody>
              <a:bodyPr rtlCol="0" anchor="ctr"/>
              <a:lstStyle/>
              <a:p>
                <a:endParaRPr lang="ja-JP" altLang="en-US"/>
              </a:p>
            </p:txBody>
          </p:sp>
          <p:sp>
            <p:nvSpPr>
              <p:cNvPr id="64" name="フリーフォーム: 図形 207">
                <a:extLst>
                  <a:ext uri="{FF2B5EF4-FFF2-40B4-BE49-F238E27FC236}">
                    <a16:creationId xmlns:a16="http://schemas.microsoft.com/office/drawing/2014/main" id="{AE6BCB83-8EFC-66F7-D726-6EC80B3FEC99}"/>
                  </a:ext>
                </a:extLst>
              </p:cNvPr>
              <p:cNvSpPr/>
              <p:nvPr/>
            </p:nvSpPr>
            <p:spPr>
              <a:xfrm>
                <a:off x="7744644" y="217442"/>
                <a:ext cx="19442" cy="96452"/>
              </a:xfrm>
              <a:custGeom>
                <a:avLst/>
                <a:gdLst>
                  <a:gd name="connsiteX0" fmla="*/ 0 w 19442"/>
                  <a:gd name="connsiteY0" fmla="*/ 0 h 96452"/>
                  <a:gd name="connsiteX1" fmla="*/ 19443 w 19442"/>
                  <a:gd name="connsiteY1" fmla="*/ 0 h 96452"/>
                  <a:gd name="connsiteX2" fmla="*/ 19443 w 19442"/>
                  <a:gd name="connsiteY2" fmla="*/ 96452 h 96452"/>
                  <a:gd name="connsiteX3" fmla="*/ 0 w 19442"/>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42" h="96452">
                    <a:moveTo>
                      <a:pt x="0" y="0"/>
                    </a:moveTo>
                    <a:lnTo>
                      <a:pt x="19443" y="0"/>
                    </a:lnTo>
                    <a:lnTo>
                      <a:pt x="19443"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65" name="フリーフォーム: 図形 208">
                <a:extLst>
                  <a:ext uri="{FF2B5EF4-FFF2-40B4-BE49-F238E27FC236}">
                    <a16:creationId xmlns:a16="http://schemas.microsoft.com/office/drawing/2014/main" id="{A3B6620E-0795-DDA5-00D6-12FE7071F142}"/>
                  </a:ext>
                </a:extLst>
              </p:cNvPr>
              <p:cNvSpPr/>
              <p:nvPr/>
            </p:nvSpPr>
            <p:spPr>
              <a:xfrm>
                <a:off x="7213526" y="217442"/>
                <a:ext cx="19424" cy="96452"/>
              </a:xfrm>
              <a:custGeom>
                <a:avLst/>
                <a:gdLst>
                  <a:gd name="connsiteX0" fmla="*/ 0 w 19424"/>
                  <a:gd name="connsiteY0" fmla="*/ 0 h 96452"/>
                  <a:gd name="connsiteX1" fmla="*/ 19424 w 19424"/>
                  <a:gd name="connsiteY1" fmla="*/ 0 h 96452"/>
                  <a:gd name="connsiteX2" fmla="*/ 19424 w 19424"/>
                  <a:gd name="connsiteY2" fmla="*/ 96452 h 96452"/>
                  <a:gd name="connsiteX3" fmla="*/ 0 w 19424"/>
                  <a:gd name="connsiteY3" fmla="*/ 96452 h 96452"/>
                </a:gdLst>
                <a:ahLst/>
                <a:cxnLst>
                  <a:cxn ang="0">
                    <a:pos x="connsiteX0" y="connsiteY0"/>
                  </a:cxn>
                  <a:cxn ang="0">
                    <a:pos x="connsiteX1" y="connsiteY1"/>
                  </a:cxn>
                  <a:cxn ang="0">
                    <a:pos x="connsiteX2" y="connsiteY2"/>
                  </a:cxn>
                  <a:cxn ang="0">
                    <a:pos x="connsiteX3" y="connsiteY3"/>
                  </a:cxn>
                </a:cxnLst>
                <a:rect l="l" t="t" r="r" b="b"/>
                <a:pathLst>
                  <a:path w="19424" h="96452">
                    <a:moveTo>
                      <a:pt x="0" y="0"/>
                    </a:moveTo>
                    <a:lnTo>
                      <a:pt x="19424" y="0"/>
                    </a:lnTo>
                    <a:lnTo>
                      <a:pt x="19424" y="96452"/>
                    </a:lnTo>
                    <a:lnTo>
                      <a:pt x="0" y="96452"/>
                    </a:lnTo>
                    <a:close/>
                  </a:path>
                </a:pathLst>
              </a:custGeom>
              <a:solidFill>
                <a:srgbClr val="000000"/>
              </a:solidFill>
              <a:ln w="185" cap="flat">
                <a:noFill/>
                <a:prstDash val="solid"/>
                <a:miter/>
              </a:ln>
            </p:spPr>
            <p:txBody>
              <a:bodyPr rtlCol="0" anchor="ctr"/>
              <a:lstStyle/>
              <a:p>
                <a:endParaRPr lang="ja-JP" altLang="en-US"/>
              </a:p>
            </p:txBody>
          </p:sp>
          <p:sp>
            <p:nvSpPr>
              <p:cNvPr id="66" name="フリーフォーム: 図形 209">
                <a:extLst>
                  <a:ext uri="{FF2B5EF4-FFF2-40B4-BE49-F238E27FC236}">
                    <a16:creationId xmlns:a16="http://schemas.microsoft.com/office/drawing/2014/main" id="{5900C29D-2BCA-EF2C-81D9-99D2A94C92EA}"/>
                  </a:ext>
                </a:extLst>
              </p:cNvPr>
              <p:cNvSpPr/>
              <p:nvPr/>
            </p:nvSpPr>
            <p:spPr>
              <a:xfrm>
                <a:off x="7659742" y="217442"/>
                <a:ext cx="76879" cy="96452"/>
              </a:xfrm>
              <a:custGeom>
                <a:avLst/>
                <a:gdLst>
                  <a:gd name="connsiteX0" fmla="*/ 57752 w 76879"/>
                  <a:gd name="connsiteY0" fmla="*/ 37623 h 96452"/>
                  <a:gd name="connsiteX1" fmla="*/ 19127 w 76879"/>
                  <a:gd name="connsiteY1" fmla="*/ 37623 h 96452"/>
                  <a:gd name="connsiteX2" fmla="*/ 19127 w 76879"/>
                  <a:gd name="connsiteY2" fmla="*/ 0 h 96452"/>
                  <a:gd name="connsiteX3" fmla="*/ 0 w 76879"/>
                  <a:gd name="connsiteY3" fmla="*/ 0 h 96452"/>
                  <a:gd name="connsiteX4" fmla="*/ 0 w 76879"/>
                  <a:gd name="connsiteY4" fmla="*/ 96452 h 96452"/>
                  <a:gd name="connsiteX5" fmla="*/ 19127 w 76879"/>
                  <a:gd name="connsiteY5" fmla="*/ 96452 h 96452"/>
                  <a:gd name="connsiteX6" fmla="*/ 19127 w 76879"/>
                  <a:gd name="connsiteY6" fmla="*/ 54354 h 96452"/>
                  <a:gd name="connsiteX7" fmla="*/ 57752 w 76879"/>
                  <a:gd name="connsiteY7" fmla="*/ 54354 h 96452"/>
                  <a:gd name="connsiteX8" fmla="*/ 57752 w 76879"/>
                  <a:gd name="connsiteY8" fmla="*/ 96452 h 96452"/>
                  <a:gd name="connsiteX9" fmla="*/ 76879 w 76879"/>
                  <a:gd name="connsiteY9" fmla="*/ 96452 h 96452"/>
                  <a:gd name="connsiteX10" fmla="*/ 76879 w 76879"/>
                  <a:gd name="connsiteY10" fmla="*/ 0 h 96452"/>
                  <a:gd name="connsiteX11" fmla="*/ 57752 w 76879"/>
                  <a:gd name="connsiteY11" fmla="*/ 0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879" h="96452">
                    <a:moveTo>
                      <a:pt x="57752" y="37623"/>
                    </a:moveTo>
                    <a:lnTo>
                      <a:pt x="19127" y="37623"/>
                    </a:lnTo>
                    <a:lnTo>
                      <a:pt x="19127" y="0"/>
                    </a:lnTo>
                    <a:lnTo>
                      <a:pt x="0" y="0"/>
                    </a:lnTo>
                    <a:lnTo>
                      <a:pt x="0" y="96452"/>
                    </a:lnTo>
                    <a:lnTo>
                      <a:pt x="19127" y="96452"/>
                    </a:lnTo>
                    <a:lnTo>
                      <a:pt x="19127" y="54354"/>
                    </a:lnTo>
                    <a:lnTo>
                      <a:pt x="57752" y="54354"/>
                    </a:lnTo>
                    <a:lnTo>
                      <a:pt x="57752" y="96452"/>
                    </a:lnTo>
                    <a:lnTo>
                      <a:pt x="76879" y="96452"/>
                    </a:lnTo>
                    <a:lnTo>
                      <a:pt x="76879" y="0"/>
                    </a:lnTo>
                    <a:lnTo>
                      <a:pt x="57752" y="0"/>
                    </a:lnTo>
                    <a:close/>
                  </a:path>
                </a:pathLst>
              </a:custGeom>
              <a:solidFill>
                <a:srgbClr val="000000"/>
              </a:solidFill>
              <a:ln w="185" cap="flat">
                <a:noFill/>
                <a:prstDash val="solid"/>
                <a:miter/>
              </a:ln>
            </p:spPr>
            <p:txBody>
              <a:bodyPr rtlCol="0" anchor="ctr"/>
              <a:lstStyle/>
              <a:p>
                <a:endParaRPr lang="ja-JP" altLang="en-US"/>
              </a:p>
            </p:txBody>
          </p:sp>
          <p:sp>
            <p:nvSpPr>
              <p:cNvPr id="67" name="フリーフォーム: 図形 210">
                <a:extLst>
                  <a:ext uri="{FF2B5EF4-FFF2-40B4-BE49-F238E27FC236}">
                    <a16:creationId xmlns:a16="http://schemas.microsoft.com/office/drawing/2014/main" id="{0BE6297F-8725-C8D7-8CA7-3D87CBF49974}"/>
                  </a:ext>
                </a:extLst>
              </p:cNvPr>
              <p:cNvSpPr/>
              <p:nvPr/>
            </p:nvSpPr>
            <p:spPr>
              <a:xfrm>
                <a:off x="7238112" y="217442"/>
                <a:ext cx="67000" cy="96452"/>
              </a:xfrm>
              <a:custGeom>
                <a:avLst/>
                <a:gdLst>
                  <a:gd name="connsiteX0" fmla="*/ 23584 w 67000"/>
                  <a:gd name="connsiteY0" fmla="*/ 96452 h 96452"/>
                  <a:gd name="connsiteX1" fmla="*/ 43416 w 67000"/>
                  <a:gd name="connsiteY1" fmla="*/ 96452 h 96452"/>
                  <a:gd name="connsiteX2" fmla="*/ 43416 w 67000"/>
                  <a:gd name="connsiteY2" fmla="*/ 16713 h 96452"/>
                  <a:gd name="connsiteX3" fmla="*/ 67000 w 67000"/>
                  <a:gd name="connsiteY3" fmla="*/ 16713 h 96452"/>
                  <a:gd name="connsiteX4" fmla="*/ 67000 w 67000"/>
                  <a:gd name="connsiteY4" fmla="*/ 0 h 96452"/>
                  <a:gd name="connsiteX5" fmla="*/ 43416 w 67000"/>
                  <a:gd name="connsiteY5" fmla="*/ 0 h 96452"/>
                  <a:gd name="connsiteX6" fmla="*/ 23584 w 67000"/>
                  <a:gd name="connsiteY6" fmla="*/ 0 h 96452"/>
                  <a:gd name="connsiteX7" fmla="*/ 0 w 67000"/>
                  <a:gd name="connsiteY7" fmla="*/ 0 h 96452"/>
                  <a:gd name="connsiteX8" fmla="*/ 0 w 67000"/>
                  <a:gd name="connsiteY8" fmla="*/ 16713 h 96452"/>
                  <a:gd name="connsiteX9" fmla="*/ 23584 w 67000"/>
                  <a:gd name="connsiteY9" fmla="*/ 16713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52">
                    <a:moveTo>
                      <a:pt x="23584" y="96452"/>
                    </a:moveTo>
                    <a:lnTo>
                      <a:pt x="43416" y="96452"/>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68" name="フリーフォーム: 図形 211">
                <a:extLst>
                  <a:ext uri="{FF2B5EF4-FFF2-40B4-BE49-F238E27FC236}">
                    <a16:creationId xmlns:a16="http://schemas.microsoft.com/office/drawing/2014/main" id="{51778A38-DEEE-46B2-C339-B9DD6D9B238B}"/>
                  </a:ext>
                </a:extLst>
              </p:cNvPr>
              <p:cNvSpPr/>
              <p:nvPr/>
            </p:nvSpPr>
            <p:spPr>
              <a:xfrm>
                <a:off x="7415344" y="330013"/>
                <a:ext cx="67000" cy="96470"/>
              </a:xfrm>
              <a:custGeom>
                <a:avLst/>
                <a:gdLst>
                  <a:gd name="connsiteX0" fmla="*/ 23584 w 67000"/>
                  <a:gd name="connsiteY0" fmla="*/ 96471 h 96470"/>
                  <a:gd name="connsiteX1" fmla="*/ 43416 w 67000"/>
                  <a:gd name="connsiteY1" fmla="*/ 96471 h 96470"/>
                  <a:gd name="connsiteX2" fmla="*/ 43416 w 67000"/>
                  <a:gd name="connsiteY2" fmla="*/ 16713 h 96470"/>
                  <a:gd name="connsiteX3" fmla="*/ 67000 w 67000"/>
                  <a:gd name="connsiteY3" fmla="*/ 16713 h 96470"/>
                  <a:gd name="connsiteX4" fmla="*/ 67000 w 67000"/>
                  <a:gd name="connsiteY4" fmla="*/ 0 h 96470"/>
                  <a:gd name="connsiteX5" fmla="*/ 43416 w 67000"/>
                  <a:gd name="connsiteY5" fmla="*/ 0 h 96470"/>
                  <a:gd name="connsiteX6" fmla="*/ 23584 w 67000"/>
                  <a:gd name="connsiteY6" fmla="*/ 0 h 96470"/>
                  <a:gd name="connsiteX7" fmla="*/ 0 w 67000"/>
                  <a:gd name="connsiteY7" fmla="*/ 0 h 96470"/>
                  <a:gd name="connsiteX8" fmla="*/ 0 w 67000"/>
                  <a:gd name="connsiteY8" fmla="*/ 16713 h 96470"/>
                  <a:gd name="connsiteX9" fmla="*/ 23584 w 67000"/>
                  <a:gd name="connsiteY9" fmla="*/ 16713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000" h="96470">
                    <a:moveTo>
                      <a:pt x="23584" y="96471"/>
                    </a:moveTo>
                    <a:lnTo>
                      <a:pt x="43416" y="96471"/>
                    </a:lnTo>
                    <a:lnTo>
                      <a:pt x="43416" y="16713"/>
                    </a:lnTo>
                    <a:lnTo>
                      <a:pt x="67000" y="16713"/>
                    </a:lnTo>
                    <a:lnTo>
                      <a:pt x="67000" y="0"/>
                    </a:lnTo>
                    <a:lnTo>
                      <a:pt x="43416" y="0"/>
                    </a:lnTo>
                    <a:lnTo>
                      <a:pt x="23584" y="0"/>
                    </a:lnTo>
                    <a:lnTo>
                      <a:pt x="0" y="0"/>
                    </a:lnTo>
                    <a:lnTo>
                      <a:pt x="0" y="16713"/>
                    </a:lnTo>
                    <a:lnTo>
                      <a:pt x="23584" y="16713"/>
                    </a:lnTo>
                    <a:close/>
                  </a:path>
                </a:pathLst>
              </a:custGeom>
              <a:solidFill>
                <a:srgbClr val="000000"/>
              </a:solidFill>
              <a:ln w="185" cap="flat">
                <a:noFill/>
                <a:prstDash val="solid"/>
                <a:miter/>
              </a:ln>
            </p:spPr>
            <p:txBody>
              <a:bodyPr rtlCol="0" anchor="ctr"/>
              <a:lstStyle/>
              <a:p>
                <a:endParaRPr lang="ja-JP" altLang="en-US"/>
              </a:p>
            </p:txBody>
          </p:sp>
          <p:sp>
            <p:nvSpPr>
              <p:cNvPr id="69" name="フリーフォーム: 図形 212">
                <a:extLst>
                  <a:ext uri="{FF2B5EF4-FFF2-40B4-BE49-F238E27FC236}">
                    <a16:creationId xmlns:a16="http://schemas.microsoft.com/office/drawing/2014/main" id="{5281DF0F-E6A5-BF01-BA1B-23311E9515C9}"/>
                  </a:ext>
                </a:extLst>
              </p:cNvPr>
              <p:cNvSpPr/>
              <p:nvPr/>
            </p:nvSpPr>
            <p:spPr>
              <a:xfrm>
                <a:off x="7387637" y="217442"/>
                <a:ext cx="76508" cy="99163"/>
              </a:xfrm>
              <a:custGeom>
                <a:avLst/>
                <a:gdLst>
                  <a:gd name="connsiteX0" fmla="*/ 38050 w 76508"/>
                  <a:gd name="connsiteY0" fmla="*/ 99163 h 99163"/>
                  <a:gd name="connsiteX1" fmla="*/ 76508 w 76508"/>
                  <a:gd name="connsiteY1" fmla="*/ 66369 h 99163"/>
                  <a:gd name="connsiteX2" fmla="*/ 76508 w 76508"/>
                  <a:gd name="connsiteY2" fmla="*/ 0 h 99163"/>
                  <a:gd name="connsiteX3" fmla="*/ 57084 w 76508"/>
                  <a:gd name="connsiteY3" fmla="*/ 0 h 99163"/>
                  <a:gd name="connsiteX4" fmla="*/ 57084 w 76508"/>
                  <a:gd name="connsiteY4" fmla="*/ 68114 h 99163"/>
                  <a:gd name="connsiteX5" fmla="*/ 38031 w 76508"/>
                  <a:gd name="connsiteY5" fmla="*/ 83342 h 99163"/>
                  <a:gd name="connsiteX6" fmla="*/ 19108 w 76508"/>
                  <a:gd name="connsiteY6" fmla="*/ 68114 h 99163"/>
                  <a:gd name="connsiteX7" fmla="*/ 19108 w 76508"/>
                  <a:gd name="connsiteY7" fmla="*/ 0 h 99163"/>
                  <a:gd name="connsiteX8" fmla="*/ 0 w 76508"/>
                  <a:gd name="connsiteY8" fmla="*/ 0 h 99163"/>
                  <a:gd name="connsiteX9" fmla="*/ 0 w 76508"/>
                  <a:gd name="connsiteY9" fmla="*/ 66369 h 99163"/>
                  <a:gd name="connsiteX10" fmla="*/ 38050 w 76508"/>
                  <a:gd name="connsiteY10" fmla="*/ 99163 h 9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508" h="99163">
                    <a:moveTo>
                      <a:pt x="38050" y="99163"/>
                    </a:moveTo>
                    <a:cubicBezTo>
                      <a:pt x="62785" y="99163"/>
                      <a:pt x="76508" y="87910"/>
                      <a:pt x="76508" y="66369"/>
                    </a:cubicBezTo>
                    <a:lnTo>
                      <a:pt x="76508" y="0"/>
                    </a:lnTo>
                    <a:lnTo>
                      <a:pt x="57084" y="0"/>
                    </a:lnTo>
                    <a:lnTo>
                      <a:pt x="57084" y="68114"/>
                    </a:lnTo>
                    <a:cubicBezTo>
                      <a:pt x="57084" y="76415"/>
                      <a:pt x="50102" y="83342"/>
                      <a:pt x="38031" y="83342"/>
                    </a:cubicBezTo>
                    <a:cubicBezTo>
                      <a:pt x="23398" y="83342"/>
                      <a:pt x="19108" y="75171"/>
                      <a:pt x="19108" y="68114"/>
                    </a:cubicBezTo>
                    <a:lnTo>
                      <a:pt x="19108" y="0"/>
                    </a:lnTo>
                    <a:lnTo>
                      <a:pt x="0" y="0"/>
                    </a:lnTo>
                    <a:lnTo>
                      <a:pt x="0" y="66369"/>
                    </a:lnTo>
                    <a:cubicBezTo>
                      <a:pt x="0" y="89525"/>
                      <a:pt x="14392" y="99163"/>
                      <a:pt x="38050" y="99163"/>
                    </a:cubicBezTo>
                  </a:path>
                </a:pathLst>
              </a:custGeom>
              <a:solidFill>
                <a:srgbClr val="000000"/>
              </a:solidFill>
              <a:ln w="185" cap="flat">
                <a:noFill/>
                <a:prstDash val="solid"/>
                <a:miter/>
              </a:ln>
            </p:spPr>
            <p:txBody>
              <a:bodyPr rtlCol="0" anchor="ctr"/>
              <a:lstStyle/>
              <a:p>
                <a:endParaRPr lang="ja-JP" altLang="en-US"/>
              </a:p>
            </p:txBody>
          </p:sp>
          <p:sp>
            <p:nvSpPr>
              <p:cNvPr id="70" name="フリーフォーム: 図形 213">
                <a:extLst>
                  <a:ext uri="{FF2B5EF4-FFF2-40B4-BE49-F238E27FC236}">
                    <a16:creationId xmlns:a16="http://schemas.microsoft.com/office/drawing/2014/main" id="{49C6CB9D-8F66-1ED1-212E-945499A04006}"/>
                  </a:ext>
                </a:extLst>
              </p:cNvPr>
              <p:cNvSpPr/>
              <p:nvPr/>
            </p:nvSpPr>
            <p:spPr>
              <a:xfrm>
                <a:off x="7259263" y="330013"/>
                <a:ext cx="72775" cy="96470"/>
              </a:xfrm>
              <a:custGeom>
                <a:avLst/>
                <a:gdLst>
                  <a:gd name="connsiteX0" fmla="*/ 19536 w 72775"/>
                  <a:gd name="connsiteY0" fmla="*/ 54001 h 96470"/>
                  <a:gd name="connsiteX1" fmla="*/ 65682 w 72775"/>
                  <a:gd name="connsiteY1" fmla="*/ 54001 h 96470"/>
                  <a:gd name="connsiteX2" fmla="*/ 65682 w 72775"/>
                  <a:gd name="connsiteY2" fmla="*/ 37307 h 96470"/>
                  <a:gd name="connsiteX3" fmla="*/ 19536 w 72775"/>
                  <a:gd name="connsiteY3" fmla="*/ 37307 h 96470"/>
                  <a:gd name="connsiteX4" fmla="*/ 19536 w 72775"/>
                  <a:gd name="connsiteY4" fmla="*/ 16713 h 96470"/>
                  <a:gd name="connsiteX5" fmla="*/ 71438 w 72775"/>
                  <a:gd name="connsiteY5" fmla="*/ 16713 h 96470"/>
                  <a:gd name="connsiteX6" fmla="*/ 71438 w 72775"/>
                  <a:gd name="connsiteY6" fmla="*/ 0 h 96470"/>
                  <a:gd name="connsiteX7" fmla="*/ 19536 w 72775"/>
                  <a:gd name="connsiteY7" fmla="*/ 0 h 96470"/>
                  <a:gd name="connsiteX8" fmla="*/ 0 w 72775"/>
                  <a:gd name="connsiteY8" fmla="*/ 0 h 96470"/>
                  <a:gd name="connsiteX9" fmla="*/ 0 w 72775"/>
                  <a:gd name="connsiteY9" fmla="*/ 16713 h 96470"/>
                  <a:gd name="connsiteX10" fmla="*/ 0 w 72775"/>
                  <a:gd name="connsiteY10" fmla="*/ 79702 h 96470"/>
                  <a:gd name="connsiteX11" fmla="*/ 0 w 72775"/>
                  <a:gd name="connsiteY11" fmla="*/ 96471 h 96470"/>
                  <a:gd name="connsiteX12" fmla="*/ 19536 w 72775"/>
                  <a:gd name="connsiteY12" fmla="*/ 96471 h 96470"/>
                  <a:gd name="connsiteX13" fmla="*/ 72776 w 72775"/>
                  <a:gd name="connsiteY13" fmla="*/ 96471 h 96470"/>
                  <a:gd name="connsiteX14" fmla="*/ 72776 w 72775"/>
                  <a:gd name="connsiteY14" fmla="*/ 79702 h 96470"/>
                  <a:gd name="connsiteX15" fmla="*/ 19536 w 72775"/>
                  <a:gd name="connsiteY15"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775" h="96470">
                    <a:moveTo>
                      <a:pt x="19536" y="54001"/>
                    </a:moveTo>
                    <a:lnTo>
                      <a:pt x="65682" y="54001"/>
                    </a:lnTo>
                    <a:lnTo>
                      <a:pt x="65682" y="37307"/>
                    </a:lnTo>
                    <a:lnTo>
                      <a:pt x="19536" y="37307"/>
                    </a:lnTo>
                    <a:lnTo>
                      <a:pt x="19536" y="16713"/>
                    </a:lnTo>
                    <a:lnTo>
                      <a:pt x="71438" y="16713"/>
                    </a:lnTo>
                    <a:lnTo>
                      <a:pt x="71438" y="0"/>
                    </a:lnTo>
                    <a:lnTo>
                      <a:pt x="19536" y="0"/>
                    </a:lnTo>
                    <a:lnTo>
                      <a:pt x="0" y="0"/>
                    </a:lnTo>
                    <a:lnTo>
                      <a:pt x="0" y="16713"/>
                    </a:lnTo>
                    <a:lnTo>
                      <a:pt x="0" y="79702"/>
                    </a:lnTo>
                    <a:lnTo>
                      <a:pt x="0" y="96471"/>
                    </a:lnTo>
                    <a:lnTo>
                      <a:pt x="19536" y="96471"/>
                    </a:lnTo>
                    <a:lnTo>
                      <a:pt x="72776" y="96471"/>
                    </a:lnTo>
                    <a:lnTo>
                      <a:pt x="72776"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71" name="フリーフォーム: 図形 214">
                <a:extLst>
                  <a:ext uri="{FF2B5EF4-FFF2-40B4-BE49-F238E27FC236}">
                    <a16:creationId xmlns:a16="http://schemas.microsoft.com/office/drawing/2014/main" id="{D5842154-270F-4DF1-7D33-BF0BDC22E3AE}"/>
                  </a:ext>
                </a:extLst>
              </p:cNvPr>
              <p:cNvSpPr/>
              <p:nvPr/>
            </p:nvSpPr>
            <p:spPr>
              <a:xfrm>
                <a:off x="7471016" y="217442"/>
                <a:ext cx="76879" cy="96452"/>
              </a:xfrm>
              <a:custGeom>
                <a:avLst/>
                <a:gdLst>
                  <a:gd name="connsiteX0" fmla="*/ 20037 w 76879"/>
                  <a:gd name="connsiteY0" fmla="*/ 96452 h 96452"/>
                  <a:gd name="connsiteX1" fmla="*/ 47892 w 76879"/>
                  <a:gd name="connsiteY1" fmla="*/ 96452 h 96452"/>
                  <a:gd name="connsiteX2" fmla="*/ 76879 w 76879"/>
                  <a:gd name="connsiteY2" fmla="*/ 70417 h 96452"/>
                  <a:gd name="connsiteX3" fmla="*/ 58254 w 76879"/>
                  <a:gd name="connsiteY3" fmla="*/ 45181 h 96452"/>
                  <a:gd name="connsiteX4" fmla="*/ 73537 w 76879"/>
                  <a:gd name="connsiteY4" fmla="*/ 23751 h 96452"/>
                  <a:gd name="connsiteX5" fmla="*/ 43472 w 76879"/>
                  <a:gd name="connsiteY5" fmla="*/ 0 h 96452"/>
                  <a:gd name="connsiteX6" fmla="*/ 20037 w 76879"/>
                  <a:gd name="connsiteY6" fmla="*/ 0 h 96452"/>
                  <a:gd name="connsiteX7" fmla="*/ 93 w 76879"/>
                  <a:gd name="connsiteY7" fmla="*/ 0 h 96452"/>
                  <a:gd name="connsiteX8" fmla="*/ 0 w 76879"/>
                  <a:gd name="connsiteY8" fmla="*/ 0 h 96452"/>
                  <a:gd name="connsiteX9" fmla="*/ 0 w 76879"/>
                  <a:gd name="connsiteY9" fmla="*/ 96452 h 96452"/>
                  <a:gd name="connsiteX10" fmla="*/ 93 w 76879"/>
                  <a:gd name="connsiteY10" fmla="*/ 96452 h 96452"/>
                  <a:gd name="connsiteX11" fmla="*/ 20037 w 76879"/>
                  <a:gd name="connsiteY11" fmla="*/ 96452 h 96452"/>
                  <a:gd name="connsiteX12" fmla="*/ 42117 w 76879"/>
                  <a:gd name="connsiteY12" fmla="*/ 81893 h 96452"/>
                  <a:gd name="connsiteX13" fmla="*/ 19331 w 76879"/>
                  <a:gd name="connsiteY13" fmla="*/ 81893 h 96452"/>
                  <a:gd name="connsiteX14" fmla="*/ 19331 w 76879"/>
                  <a:gd name="connsiteY14" fmla="*/ 53908 h 96452"/>
                  <a:gd name="connsiteX15" fmla="*/ 41875 w 76879"/>
                  <a:gd name="connsiteY15" fmla="*/ 53908 h 96452"/>
                  <a:gd name="connsiteX16" fmla="*/ 56861 w 76879"/>
                  <a:gd name="connsiteY16" fmla="*/ 67947 h 96452"/>
                  <a:gd name="connsiteX17" fmla="*/ 42117 w 76879"/>
                  <a:gd name="connsiteY17" fmla="*/ 81893 h 96452"/>
                  <a:gd name="connsiteX18" fmla="*/ 43528 w 76879"/>
                  <a:gd name="connsiteY18" fmla="*/ 15339 h 96452"/>
                  <a:gd name="connsiteX19" fmla="*/ 54763 w 76879"/>
                  <a:gd name="connsiteY19" fmla="*/ 26759 h 96452"/>
                  <a:gd name="connsiteX20" fmla="*/ 42432 w 76879"/>
                  <a:gd name="connsiteY20" fmla="*/ 38885 h 96452"/>
                  <a:gd name="connsiteX21" fmla="*/ 19313 w 76879"/>
                  <a:gd name="connsiteY21" fmla="*/ 38885 h 96452"/>
                  <a:gd name="connsiteX22" fmla="*/ 19313 w 76879"/>
                  <a:gd name="connsiteY22" fmla="*/ 15339 h 96452"/>
                  <a:gd name="connsiteX23" fmla="*/ 43528 w 76879"/>
                  <a:gd name="connsiteY23" fmla="*/ 15339 h 96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879" h="96452">
                    <a:moveTo>
                      <a:pt x="20037" y="96452"/>
                    </a:moveTo>
                    <a:lnTo>
                      <a:pt x="47892" y="96452"/>
                    </a:lnTo>
                    <a:cubicBezTo>
                      <a:pt x="66053" y="96452"/>
                      <a:pt x="76879" y="85589"/>
                      <a:pt x="76879" y="70417"/>
                    </a:cubicBezTo>
                    <a:cubicBezTo>
                      <a:pt x="76879" y="58142"/>
                      <a:pt x="67947" y="47613"/>
                      <a:pt x="58254" y="45181"/>
                    </a:cubicBezTo>
                    <a:cubicBezTo>
                      <a:pt x="66722" y="43045"/>
                      <a:pt x="73537" y="34354"/>
                      <a:pt x="73537" y="23751"/>
                    </a:cubicBezTo>
                    <a:cubicBezTo>
                      <a:pt x="73537" y="9526"/>
                      <a:pt x="63045" y="0"/>
                      <a:pt x="43472" y="0"/>
                    </a:cubicBezTo>
                    <a:lnTo>
                      <a:pt x="20037" y="0"/>
                    </a:lnTo>
                    <a:lnTo>
                      <a:pt x="93" y="0"/>
                    </a:lnTo>
                    <a:lnTo>
                      <a:pt x="0" y="0"/>
                    </a:lnTo>
                    <a:lnTo>
                      <a:pt x="0" y="96452"/>
                    </a:lnTo>
                    <a:lnTo>
                      <a:pt x="93" y="96452"/>
                    </a:lnTo>
                    <a:lnTo>
                      <a:pt x="20037" y="96452"/>
                    </a:lnTo>
                    <a:close/>
                    <a:moveTo>
                      <a:pt x="42117" y="81893"/>
                    </a:moveTo>
                    <a:lnTo>
                      <a:pt x="19331" y="81893"/>
                    </a:lnTo>
                    <a:lnTo>
                      <a:pt x="19331" y="53908"/>
                    </a:lnTo>
                    <a:lnTo>
                      <a:pt x="41875" y="53908"/>
                    </a:lnTo>
                    <a:cubicBezTo>
                      <a:pt x="49972" y="53908"/>
                      <a:pt x="56861" y="58588"/>
                      <a:pt x="56861" y="67947"/>
                    </a:cubicBezTo>
                    <a:cubicBezTo>
                      <a:pt x="56861" y="75858"/>
                      <a:pt x="50622" y="81893"/>
                      <a:pt x="42117" y="81893"/>
                    </a:cubicBezTo>
                    <a:moveTo>
                      <a:pt x="43528" y="15339"/>
                    </a:moveTo>
                    <a:cubicBezTo>
                      <a:pt x="48857" y="15339"/>
                      <a:pt x="54763" y="20278"/>
                      <a:pt x="54763" y="26759"/>
                    </a:cubicBezTo>
                    <a:cubicBezTo>
                      <a:pt x="54763" y="32534"/>
                      <a:pt x="50622" y="38885"/>
                      <a:pt x="42432" y="38885"/>
                    </a:cubicBezTo>
                    <a:lnTo>
                      <a:pt x="19313" y="38885"/>
                    </a:lnTo>
                    <a:lnTo>
                      <a:pt x="19313" y="15339"/>
                    </a:lnTo>
                    <a:lnTo>
                      <a:pt x="43528" y="15339"/>
                    </a:lnTo>
                    <a:close/>
                  </a:path>
                </a:pathLst>
              </a:custGeom>
              <a:solidFill>
                <a:srgbClr val="000000"/>
              </a:solidFill>
              <a:ln w="185" cap="flat">
                <a:noFill/>
                <a:prstDash val="solid"/>
                <a:miter/>
              </a:ln>
            </p:spPr>
            <p:txBody>
              <a:bodyPr rtlCol="0" anchor="ctr"/>
              <a:lstStyle/>
              <a:p>
                <a:endParaRPr lang="ja-JP" altLang="en-US"/>
              </a:p>
            </p:txBody>
          </p:sp>
          <p:sp>
            <p:nvSpPr>
              <p:cNvPr id="72" name="フリーフォーム: 図形 215">
                <a:extLst>
                  <a:ext uri="{FF2B5EF4-FFF2-40B4-BE49-F238E27FC236}">
                    <a16:creationId xmlns:a16="http://schemas.microsoft.com/office/drawing/2014/main" id="{94428B12-01B1-003E-AE29-01A1D25E2B8B}"/>
                  </a:ext>
                </a:extLst>
              </p:cNvPr>
              <p:cNvSpPr/>
              <p:nvPr/>
            </p:nvSpPr>
            <p:spPr>
              <a:xfrm>
                <a:off x="7487153" y="329883"/>
                <a:ext cx="76155" cy="96470"/>
              </a:xfrm>
              <a:custGeom>
                <a:avLst/>
                <a:gdLst>
                  <a:gd name="connsiteX0" fmla="*/ 58235 w 76155"/>
                  <a:gd name="connsiteY0" fmla="*/ 50287 h 96470"/>
                  <a:gd name="connsiteX1" fmla="*/ 75375 w 76155"/>
                  <a:gd name="connsiteY1" fmla="*/ 26982 h 96470"/>
                  <a:gd name="connsiteX2" fmla="*/ 44011 w 76155"/>
                  <a:gd name="connsiteY2" fmla="*/ 0 h 96470"/>
                  <a:gd name="connsiteX3" fmla="*/ 19536 w 76155"/>
                  <a:gd name="connsiteY3" fmla="*/ 0 h 96470"/>
                  <a:gd name="connsiteX4" fmla="*/ 167 w 76155"/>
                  <a:gd name="connsiteY4" fmla="*/ 0 h 96470"/>
                  <a:gd name="connsiteX5" fmla="*/ 0 w 76155"/>
                  <a:gd name="connsiteY5" fmla="*/ 0 h 96470"/>
                  <a:gd name="connsiteX6" fmla="*/ 0 w 76155"/>
                  <a:gd name="connsiteY6" fmla="*/ 96471 h 96470"/>
                  <a:gd name="connsiteX7" fmla="*/ 19536 w 76155"/>
                  <a:gd name="connsiteY7" fmla="*/ 96471 h 96470"/>
                  <a:gd name="connsiteX8" fmla="*/ 19536 w 76155"/>
                  <a:gd name="connsiteY8" fmla="*/ 58458 h 96470"/>
                  <a:gd name="connsiteX9" fmla="*/ 36100 w 76155"/>
                  <a:gd name="connsiteY9" fmla="*/ 58458 h 96470"/>
                  <a:gd name="connsiteX10" fmla="*/ 53240 w 76155"/>
                  <a:gd name="connsiteY10" fmla="*/ 70510 h 96470"/>
                  <a:gd name="connsiteX11" fmla="*/ 56508 w 76155"/>
                  <a:gd name="connsiteY11" fmla="*/ 96471 h 96470"/>
                  <a:gd name="connsiteX12" fmla="*/ 76155 w 76155"/>
                  <a:gd name="connsiteY12" fmla="*/ 96471 h 96470"/>
                  <a:gd name="connsiteX13" fmla="*/ 72701 w 76155"/>
                  <a:gd name="connsiteY13" fmla="*/ 71123 h 96470"/>
                  <a:gd name="connsiteX14" fmla="*/ 58235 w 76155"/>
                  <a:gd name="connsiteY14" fmla="*/ 50287 h 96470"/>
                  <a:gd name="connsiteX15" fmla="*/ 19517 w 76155"/>
                  <a:gd name="connsiteY15" fmla="*/ 42952 h 96470"/>
                  <a:gd name="connsiteX16" fmla="*/ 19517 w 76155"/>
                  <a:gd name="connsiteY16" fmla="*/ 16731 h 96470"/>
                  <a:gd name="connsiteX17" fmla="*/ 43008 w 76155"/>
                  <a:gd name="connsiteY17" fmla="*/ 16731 h 96470"/>
                  <a:gd name="connsiteX18" fmla="*/ 56230 w 76155"/>
                  <a:gd name="connsiteY18" fmla="*/ 29898 h 96470"/>
                  <a:gd name="connsiteX19" fmla="*/ 43602 w 76155"/>
                  <a:gd name="connsiteY19" fmla="*/ 42952 h 96470"/>
                  <a:gd name="connsiteX20" fmla="*/ 19517 w 76155"/>
                  <a:gd name="connsiteY20" fmla="*/ 4295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155" h="96470">
                    <a:moveTo>
                      <a:pt x="58235" y="50287"/>
                    </a:moveTo>
                    <a:cubicBezTo>
                      <a:pt x="66480" y="47780"/>
                      <a:pt x="75375" y="40352"/>
                      <a:pt x="75375" y="26982"/>
                    </a:cubicBezTo>
                    <a:cubicBezTo>
                      <a:pt x="75375" y="9786"/>
                      <a:pt x="63751" y="0"/>
                      <a:pt x="44011" y="0"/>
                    </a:cubicBezTo>
                    <a:lnTo>
                      <a:pt x="19536" y="0"/>
                    </a:lnTo>
                    <a:lnTo>
                      <a:pt x="167" y="0"/>
                    </a:lnTo>
                    <a:lnTo>
                      <a:pt x="0" y="0"/>
                    </a:lnTo>
                    <a:lnTo>
                      <a:pt x="0" y="96471"/>
                    </a:lnTo>
                    <a:lnTo>
                      <a:pt x="19536" y="96471"/>
                    </a:lnTo>
                    <a:lnTo>
                      <a:pt x="19536" y="58458"/>
                    </a:lnTo>
                    <a:lnTo>
                      <a:pt x="36100" y="58458"/>
                    </a:lnTo>
                    <a:cubicBezTo>
                      <a:pt x="46109" y="58458"/>
                      <a:pt x="51587" y="63639"/>
                      <a:pt x="53240" y="70510"/>
                    </a:cubicBezTo>
                    <a:cubicBezTo>
                      <a:pt x="55023" y="78124"/>
                      <a:pt x="54577" y="89433"/>
                      <a:pt x="56508" y="96471"/>
                    </a:cubicBezTo>
                    <a:lnTo>
                      <a:pt x="76155" y="96471"/>
                    </a:lnTo>
                    <a:cubicBezTo>
                      <a:pt x="74261" y="89080"/>
                      <a:pt x="73147" y="79033"/>
                      <a:pt x="72701" y="71123"/>
                    </a:cubicBezTo>
                    <a:cubicBezTo>
                      <a:pt x="71977" y="58012"/>
                      <a:pt x="65088" y="52831"/>
                      <a:pt x="58235" y="50287"/>
                    </a:cubicBezTo>
                    <a:moveTo>
                      <a:pt x="19517" y="42952"/>
                    </a:moveTo>
                    <a:lnTo>
                      <a:pt x="19517" y="16731"/>
                    </a:lnTo>
                    <a:lnTo>
                      <a:pt x="43008" y="16731"/>
                    </a:lnTo>
                    <a:cubicBezTo>
                      <a:pt x="50937" y="16731"/>
                      <a:pt x="56230" y="22265"/>
                      <a:pt x="56230" y="29898"/>
                    </a:cubicBezTo>
                    <a:cubicBezTo>
                      <a:pt x="56230" y="35227"/>
                      <a:pt x="51550" y="42952"/>
                      <a:pt x="43602" y="42952"/>
                    </a:cubicBezTo>
                    <a:lnTo>
                      <a:pt x="19517" y="42952"/>
                    </a:lnTo>
                    <a:close/>
                  </a:path>
                </a:pathLst>
              </a:custGeom>
              <a:solidFill>
                <a:srgbClr val="000000"/>
              </a:solidFill>
              <a:ln w="185" cap="flat">
                <a:noFill/>
                <a:prstDash val="solid"/>
                <a:miter/>
              </a:ln>
            </p:spPr>
            <p:txBody>
              <a:bodyPr rtlCol="0" anchor="ctr"/>
              <a:lstStyle/>
              <a:p>
                <a:endParaRPr lang="ja-JP" altLang="en-US"/>
              </a:p>
            </p:txBody>
          </p:sp>
          <p:sp>
            <p:nvSpPr>
              <p:cNvPr id="73" name="フリーフォーム: 図形 216">
                <a:extLst>
                  <a:ext uri="{FF2B5EF4-FFF2-40B4-BE49-F238E27FC236}">
                    <a16:creationId xmlns:a16="http://schemas.microsoft.com/office/drawing/2014/main" id="{CC6808CE-B0ED-4994-6D14-678D37D586D8}"/>
                  </a:ext>
                </a:extLst>
              </p:cNvPr>
              <p:cNvSpPr/>
              <p:nvPr/>
            </p:nvSpPr>
            <p:spPr>
              <a:xfrm>
                <a:off x="7188679" y="330013"/>
                <a:ext cx="65013" cy="96470"/>
              </a:xfrm>
              <a:custGeom>
                <a:avLst/>
                <a:gdLst>
                  <a:gd name="connsiteX0" fmla="*/ 19536 w 65013"/>
                  <a:gd name="connsiteY0" fmla="*/ 0 h 96470"/>
                  <a:gd name="connsiteX1" fmla="*/ 0 w 65013"/>
                  <a:gd name="connsiteY1" fmla="*/ 0 h 96470"/>
                  <a:gd name="connsiteX2" fmla="*/ 0 w 65013"/>
                  <a:gd name="connsiteY2" fmla="*/ 79702 h 96470"/>
                  <a:gd name="connsiteX3" fmla="*/ 0 w 65013"/>
                  <a:gd name="connsiteY3" fmla="*/ 96471 h 96470"/>
                  <a:gd name="connsiteX4" fmla="*/ 19536 w 65013"/>
                  <a:gd name="connsiteY4" fmla="*/ 96471 h 96470"/>
                  <a:gd name="connsiteX5" fmla="*/ 65013 w 65013"/>
                  <a:gd name="connsiteY5" fmla="*/ 96471 h 96470"/>
                  <a:gd name="connsiteX6" fmla="*/ 65013 w 65013"/>
                  <a:gd name="connsiteY6" fmla="*/ 79702 h 96470"/>
                  <a:gd name="connsiteX7" fmla="*/ 19536 w 65013"/>
                  <a:gd name="connsiteY7" fmla="*/ 79702 h 96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013" h="96470">
                    <a:moveTo>
                      <a:pt x="19536" y="0"/>
                    </a:moveTo>
                    <a:lnTo>
                      <a:pt x="0" y="0"/>
                    </a:lnTo>
                    <a:lnTo>
                      <a:pt x="0" y="79702"/>
                    </a:lnTo>
                    <a:lnTo>
                      <a:pt x="0" y="96471"/>
                    </a:lnTo>
                    <a:lnTo>
                      <a:pt x="19536" y="96471"/>
                    </a:lnTo>
                    <a:lnTo>
                      <a:pt x="65013" y="96471"/>
                    </a:lnTo>
                    <a:lnTo>
                      <a:pt x="65013" y="79702"/>
                    </a:lnTo>
                    <a:lnTo>
                      <a:pt x="19536" y="79702"/>
                    </a:lnTo>
                    <a:close/>
                  </a:path>
                </a:pathLst>
              </a:custGeom>
              <a:solidFill>
                <a:srgbClr val="000000"/>
              </a:solidFill>
              <a:ln w="185" cap="flat">
                <a:noFill/>
                <a:prstDash val="solid"/>
                <a:miter/>
              </a:ln>
            </p:spPr>
            <p:txBody>
              <a:bodyPr rtlCol="0" anchor="ctr"/>
              <a:lstStyle/>
              <a:p>
                <a:endParaRPr lang="ja-JP" altLang="en-US"/>
              </a:p>
            </p:txBody>
          </p:sp>
          <p:sp>
            <p:nvSpPr>
              <p:cNvPr id="74" name="フリーフォーム: 図形 217">
                <a:extLst>
                  <a:ext uri="{FF2B5EF4-FFF2-40B4-BE49-F238E27FC236}">
                    <a16:creationId xmlns:a16="http://schemas.microsoft.com/office/drawing/2014/main" id="{06CC7283-D601-0190-8A91-85343CFD22AC}"/>
                  </a:ext>
                </a:extLst>
              </p:cNvPr>
              <p:cNvSpPr/>
              <p:nvPr/>
            </p:nvSpPr>
            <p:spPr>
              <a:xfrm>
                <a:off x="7304667" y="214508"/>
                <a:ext cx="77882" cy="101874"/>
              </a:xfrm>
              <a:custGeom>
                <a:avLst/>
                <a:gdLst>
                  <a:gd name="connsiteX0" fmla="*/ 33054 w 77882"/>
                  <a:gd name="connsiteY0" fmla="*/ 58644 h 101874"/>
                  <a:gd name="connsiteX1" fmla="*/ 57604 w 77882"/>
                  <a:gd name="connsiteY1" fmla="*/ 73611 h 101874"/>
                  <a:gd name="connsiteX2" fmla="*/ 38328 w 77882"/>
                  <a:gd name="connsiteY2" fmla="*/ 85923 h 101874"/>
                  <a:gd name="connsiteX3" fmla="*/ 18718 w 77882"/>
                  <a:gd name="connsiteY3" fmla="*/ 69767 h 101874"/>
                  <a:gd name="connsiteX4" fmla="*/ 0 w 77882"/>
                  <a:gd name="connsiteY4" fmla="*/ 69767 h 101874"/>
                  <a:gd name="connsiteX5" fmla="*/ 39201 w 77882"/>
                  <a:gd name="connsiteY5" fmla="*/ 101874 h 101874"/>
                  <a:gd name="connsiteX6" fmla="*/ 77882 w 77882"/>
                  <a:gd name="connsiteY6" fmla="*/ 71290 h 101874"/>
                  <a:gd name="connsiteX7" fmla="*/ 50083 w 77882"/>
                  <a:gd name="connsiteY7" fmla="*/ 42952 h 101874"/>
                  <a:gd name="connsiteX8" fmla="*/ 21207 w 77882"/>
                  <a:gd name="connsiteY8" fmla="*/ 28041 h 101874"/>
                  <a:gd name="connsiteX9" fmla="*/ 38495 w 77882"/>
                  <a:gd name="connsiteY9" fmla="*/ 16174 h 101874"/>
                  <a:gd name="connsiteX10" fmla="*/ 56025 w 77882"/>
                  <a:gd name="connsiteY10" fmla="*/ 30900 h 101874"/>
                  <a:gd name="connsiteX11" fmla="*/ 74930 w 77882"/>
                  <a:gd name="connsiteY11" fmla="*/ 30900 h 101874"/>
                  <a:gd name="connsiteX12" fmla="*/ 37753 w 77882"/>
                  <a:gd name="connsiteY12" fmla="*/ 0 h 101874"/>
                  <a:gd name="connsiteX13" fmla="*/ 1671 w 77882"/>
                  <a:gd name="connsiteY13" fmla="*/ 29285 h 101874"/>
                  <a:gd name="connsiteX14" fmla="*/ 33054 w 77882"/>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882" h="101874">
                    <a:moveTo>
                      <a:pt x="33054" y="58644"/>
                    </a:moveTo>
                    <a:cubicBezTo>
                      <a:pt x="48727" y="61374"/>
                      <a:pt x="57604" y="64252"/>
                      <a:pt x="57604" y="73611"/>
                    </a:cubicBezTo>
                    <a:cubicBezTo>
                      <a:pt x="57604" y="79925"/>
                      <a:pt x="51364" y="85923"/>
                      <a:pt x="38328" y="85923"/>
                    </a:cubicBezTo>
                    <a:cubicBezTo>
                      <a:pt x="25367" y="85923"/>
                      <a:pt x="18718" y="78551"/>
                      <a:pt x="18718" y="69767"/>
                    </a:cubicBezTo>
                    <a:lnTo>
                      <a:pt x="0" y="69767"/>
                    </a:lnTo>
                    <a:cubicBezTo>
                      <a:pt x="0" y="86554"/>
                      <a:pt x="10845" y="101874"/>
                      <a:pt x="39201" y="101874"/>
                    </a:cubicBezTo>
                    <a:cubicBezTo>
                      <a:pt x="66183" y="101874"/>
                      <a:pt x="77882" y="87613"/>
                      <a:pt x="77882" y="71290"/>
                    </a:cubicBezTo>
                    <a:cubicBezTo>
                      <a:pt x="77882" y="56081"/>
                      <a:pt x="67892" y="46462"/>
                      <a:pt x="50083" y="42952"/>
                    </a:cubicBezTo>
                    <a:cubicBezTo>
                      <a:pt x="32980" y="39591"/>
                      <a:pt x="21207" y="38885"/>
                      <a:pt x="21207" y="28041"/>
                    </a:cubicBezTo>
                    <a:cubicBezTo>
                      <a:pt x="21207" y="20594"/>
                      <a:pt x="28022" y="16174"/>
                      <a:pt x="38495" y="16174"/>
                    </a:cubicBezTo>
                    <a:cubicBezTo>
                      <a:pt x="49637" y="16174"/>
                      <a:pt x="56025" y="21652"/>
                      <a:pt x="56025" y="30900"/>
                    </a:cubicBezTo>
                    <a:lnTo>
                      <a:pt x="74930" y="30900"/>
                    </a:lnTo>
                    <a:cubicBezTo>
                      <a:pt x="74930" y="15673"/>
                      <a:pt x="63398" y="0"/>
                      <a:pt x="37753" y="0"/>
                    </a:cubicBezTo>
                    <a:cubicBezTo>
                      <a:pt x="20037" y="0"/>
                      <a:pt x="1671" y="10213"/>
                      <a:pt x="1671" y="29285"/>
                    </a:cubicBezTo>
                    <a:cubicBezTo>
                      <a:pt x="1690" y="45292"/>
                      <a:pt x="13463" y="55208"/>
                      <a:pt x="33054" y="58644"/>
                    </a:cubicBezTo>
                  </a:path>
                </a:pathLst>
              </a:custGeom>
              <a:solidFill>
                <a:srgbClr val="000000"/>
              </a:solidFill>
              <a:ln w="185" cap="flat">
                <a:noFill/>
                <a:prstDash val="solid"/>
                <a:miter/>
              </a:ln>
            </p:spPr>
            <p:txBody>
              <a:bodyPr rtlCol="0" anchor="ctr"/>
              <a:lstStyle/>
              <a:p>
                <a:endParaRPr lang="ja-JP" altLang="en-US"/>
              </a:p>
            </p:txBody>
          </p:sp>
          <p:sp>
            <p:nvSpPr>
              <p:cNvPr id="75" name="フリーフォーム: 図形 218">
                <a:extLst>
                  <a:ext uri="{FF2B5EF4-FFF2-40B4-BE49-F238E27FC236}">
                    <a16:creationId xmlns:a16="http://schemas.microsoft.com/office/drawing/2014/main" id="{CD489C58-E678-43CB-A556-FD700348C117}"/>
                  </a:ext>
                </a:extLst>
              </p:cNvPr>
              <p:cNvSpPr/>
              <p:nvPr/>
            </p:nvSpPr>
            <p:spPr>
              <a:xfrm>
                <a:off x="7576605" y="214508"/>
                <a:ext cx="77919" cy="101874"/>
              </a:xfrm>
              <a:custGeom>
                <a:avLst/>
                <a:gdLst>
                  <a:gd name="connsiteX0" fmla="*/ 33092 w 77919"/>
                  <a:gd name="connsiteY0" fmla="*/ 58644 h 101874"/>
                  <a:gd name="connsiteX1" fmla="*/ 57622 w 77919"/>
                  <a:gd name="connsiteY1" fmla="*/ 73611 h 101874"/>
                  <a:gd name="connsiteX2" fmla="*/ 38384 w 77919"/>
                  <a:gd name="connsiteY2" fmla="*/ 85923 h 101874"/>
                  <a:gd name="connsiteX3" fmla="*/ 18718 w 77919"/>
                  <a:gd name="connsiteY3" fmla="*/ 69767 h 101874"/>
                  <a:gd name="connsiteX4" fmla="*/ 0 w 77919"/>
                  <a:gd name="connsiteY4" fmla="*/ 69767 h 101874"/>
                  <a:gd name="connsiteX5" fmla="*/ 39220 w 77919"/>
                  <a:gd name="connsiteY5" fmla="*/ 101874 h 101874"/>
                  <a:gd name="connsiteX6" fmla="*/ 77919 w 77919"/>
                  <a:gd name="connsiteY6" fmla="*/ 71290 h 101874"/>
                  <a:gd name="connsiteX7" fmla="*/ 50120 w 77919"/>
                  <a:gd name="connsiteY7" fmla="*/ 42952 h 101874"/>
                  <a:gd name="connsiteX8" fmla="*/ 21263 w 77919"/>
                  <a:gd name="connsiteY8" fmla="*/ 28041 h 101874"/>
                  <a:gd name="connsiteX9" fmla="*/ 38551 w 77919"/>
                  <a:gd name="connsiteY9" fmla="*/ 16174 h 101874"/>
                  <a:gd name="connsiteX10" fmla="*/ 56081 w 77919"/>
                  <a:gd name="connsiteY10" fmla="*/ 30900 h 101874"/>
                  <a:gd name="connsiteX11" fmla="*/ 74967 w 77919"/>
                  <a:gd name="connsiteY11" fmla="*/ 30900 h 101874"/>
                  <a:gd name="connsiteX12" fmla="*/ 37771 w 77919"/>
                  <a:gd name="connsiteY12" fmla="*/ 0 h 101874"/>
                  <a:gd name="connsiteX13" fmla="*/ 1727 w 77919"/>
                  <a:gd name="connsiteY13" fmla="*/ 29285 h 101874"/>
                  <a:gd name="connsiteX14" fmla="*/ 33092 w 77919"/>
                  <a:gd name="connsiteY14" fmla="*/ 58644 h 101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919" h="101874">
                    <a:moveTo>
                      <a:pt x="33092" y="58644"/>
                    </a:moveTo>
                    <a:cubicBezTo>
                      <a:pt x="48746" y="61374"/>
                      <a:pt x="57622" y="64252"/>
                      <a:pt x="57622" y="73611"/>
                    </a:cubicBezTo>
                    <a:cubicBezTo>
                      <a:pt x="57622" y="79925"/>
                      <a:pt x="51383" y="85923"/>
                      <a:pt x="38384" y="85923"/>
                    </a:cubicBezTo>
                    <a:cubicBezTo>
                      <a:pt x="25385" y="85923"/>
                      <a:pt x="18718" y="78551"/>
                      <a:pt x="18718" y="69767"/>
                    </a:cubicBezTo>
                    <a:lnTo>
                      <a:pt x="0" y="69767"/>
                    </a:lnTo>
                    <a:cubicBezTo>
                      <a:pt x="0" y="86554"/>
                      <a:pt x="10882" y="101874"/>
                      <a:pt x="39220" y="101874"/>
                    </a:cubicBezTo>
                    <a:cubicBezTo>
                      <a:pt x="66220" y="101874"/>
                      <a:pt x="77919" y="87613"/>
                      <a:pt x="77919" y="71290"/>
                    </a:cubicBezTo>
                    <a:cubicBezTo>
                      <a:pt x="77919" y="56081"/>
                      <a:pt x="67947" y="46462"/>
                      <a:pt x="50120" y="42952"/>
                    </a:cubicBezTo>
                    <a:cubicBezTo>
                      <a:pt x="33017" y="39591"/>
                      <a:pt x="21263" y="38885"/>
                      <a:pt x="21263" y="28041"/>
                    </a:cubicBezTo>
                    <a:cubicBezTo>
                      <a:pt x="21263" y="20594"/>
                      <a:pt x="28059" y="16174"/>
                      <a:pt x="38551" y="16174"/>
                    </a:cubicBezTo>
                    <a:cubicBezTo>
                      <a:pt x="49675" y="16174"/>
                      <a:pt x="56081" y="21652"/>
                      <a:pt x="56081" y="30900"/>
                    </a:cubicBezTo>
                    <a:lnTo>
                      <a:pt x="74967" y="30900"/>
                    </a:lnTo>
                    <a:cubicBezTo>
                      <a:pt x="74967" y="15673"/>
                      <a:pt x="63416" y="0"/>
                      <a:pt x="37771" y="0"/>
                    </a:cubicBezTo>
                    <a:cubicBezTo>
                      <a:pt x="20074" y="0"/>
                      <a:pt x="1727" y="10213"/>
                      <a:pt x="1727" y="29285"/>
                    </a:cubicBezTo>
                    <a:cubicBezTo>
                      <a:pt x="1708" y="45292"/>
                      <a:pt x="13519" y="55208"/>
                      <a:pt x="33092" y="58644"/>
                    </a:cubicBezTo>
                  </a:path>
                </a:pathLst>
              </a:custGeom>
              <a:solidFill>
                <a:srgbClr val="000000"/>
              </a:solidFill>
              <a:ln w="185" cap="flat">
                <a:noFill/>
                <a:prstDash val="solid"/>
                <a:miter/>
              </a:ln>
            </p:spPr>
            <p:txBody>
              <a:bodyPr rtlCol="0" anchor="ctr"/>
              <a:lstStyle/>
              <a:p>
                <a:endParaRPr lang="ja-JP" altLang="en-US"/>
              </a:p>
            </p:txBody>
          </p:sp>
          <p:sp>
            <p:nvSpPr>
              <p:cNvPr id="76" name="フリーフォーム: 図形 219">
                <a:extLst>
                  <a:ext uri="{FF2B5EF4-FFF2-40B4-BE49-F238E27FC236}">
                    <a16:creationId xmlns:a16="http://schemas.microsoft.com/office/drawing/2014/main" id="{84B3B298-32CE-7E80-3A2E-8009189BEFC9}"/>
                  </a:ext>
                </a:extLst>
              </p:cNvPr>
              <p:cNvSpPr/>
              <p:nvPr/>
            </p:nvSpPr>
            <p:spPr>
              <a:xfrm>
                <a:off x="7331018" y="327655"/>
                <a:ext cx="86052" cy="100890"/>
              </a:xfrm>
              <a:custGeom>
                <a:avLst/>
                <a:gdLst>
                  <a:gd name="connsiteX0" fmla="*/ 44995 w 86052"/>
                  <a:gd name="connsiteY0" fmla="*/ 83899 h 100890"/>
                  <a:gd name="connsiteX1" fmla="*/ 20111 w 86052"/>
                  <a:gd name="connsiteY1" fmla="*/ 50176 h 100890"/>
                  <a:gd name="connsiteX2" fmla="*/ 44995 w 86052"/>
                  <a:gd name="connsiteY2" fmla="*/ 16416 h 100890"/>
                  <a:gd name="connsiteX3" fmla="*/ 65719 w 86052"/>
                  <a:gd name="connsiteY3" fmla="*/ 32943 h 100890"/>
                  <a:gd name="connsiteX4" fmla="*/ 85923 w 86052"/>
                  <a:gd name="connsiteY4" fmla="*/ 32943 h 100890"/>
                  <a:gd name="connsiteX5" fmla="*/ 44456 w 86052"/>
                  <a:gd name="connsiteY5" fmla="*/ 0 h 100890"/>
                  <a:gd name="connsiteX6" fmla="*/ 0 w 86052"/>
                  <a:gd name="connsiteY6" fmla="*/ 50454 h 100890"/>
                  <a:gd name="connsiteX7" fmla="*/ 44456 w 86052"/>
                  <a:gd name="connsiteY7" fmla="*/ 100890 h 100890"/>
                  <a:gd name="connsiteX8" fmla="*/ 86053 w 86052"/>
                  <a:gd name="connsiteY8" fmla="*/ 66833 h 100890"/>
                  <a:gd name="connsiteX9" fmla="*/ 65719 w 86052"/>
                  <a:gd name="connsiteY9" fmla="*/ 66833 h 100890"/>
                  <a:gd name="connsiteX10" fmla="*/ 44995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95" y="83899"/>
                    </a:moveTo>
                    <a:cubicBezTo>
                      <a:pt x="29285" y="83899"/>
                      <a:pt x="20111" y="68523"/>
                      <a:pt x="20111" y="50176"/>
                    </a:cubicBezTo>
                    <a:cubicBezTo>
                      <a:pt x="20111" y="31829"/>
                      <a:pt x="28988" y="16416"/>
                      <a:pt x="44995" y="16416"/>
                    </a:cubicBezTo>
                    <a:cubicBezTo>
                      <a:pt x="56917" y="16416"/>
                      <a:pt x="63063" y="23844"/>
                      <a:pt x="65719" y="32943"/>
                    </a:cubicBezTo>
                    <a:lnTo>
                      <a:pt x="85923" y="32943"/>
                    </a:lnTo>
                    <a:cubicBezTo>
                      <a:pt x="82618" y="14039"/>
                      <a:pt x="67854" y="0"/>
                      <a:pt x="44456" y="0"/>
                    </a:cubicBezTo>
                    <a:cubicBezTo>
                      <a:pt x="14949" y="0"/>
                      <a:pt x="0" y="22600"/>
                      <a:pt x="0" y="50454"/>
                    </a:cubicBezTo>
                    <a:cubicBezTo>
                      <a:pt x="0" y="78309"/>
                      <a:pt x="15543" y="100890"/>
                      <a:pt x="44456" y="100890"/>
                    </a:cubicBezTo>
                    <a:cubicBezTo>
                      <a:pt x="67576" y="100890"/>
                      <a:pt x="83193" y="87408"/>
                      <a:pt x="86053" y="66833"/>
                    </a:cubicBezTo>
                    <a:lnTo>
                      <a:pt x="65719" y="66833"/>
                    </a:lnTo>
                    <a:cubicBezTo>
                      <a:pt x="63063" y="76527"/>
                      <a:pt x="56713" y="83899"/>
                      <a:pt x="44995" y="83899"/>
                    </a:cubicBezTo>
                  </a:path>
                </a:pathLst>
              </a:custGeom>
              <a:solidFill>
                <a:srgbClr val="000000"/>
              </a:solidFill>
              <a:ln w="185" cap="flat">
                <a:noFill/>
                <a:prstDash val="solid"/>
                <a:miter/>
              </a:ln>
            </p:spPr>
            <p:txBody>
              <a:bodyPr rtlCol="0" anchor="ctr"/>
              <a:lstStyle/>
              <a:p>
                <a:endParaRPr lang="ja-JP" altLang="en-US"/>
              </a:p>
            </p:txBody>
          </p:sp>
          <p:sp>
            <p:nvSpPr>
              <p:cNvPr id="77" name="フリーフォーム: 図形 220">
                <a:extLst>
                  <a:ext uri="{FF2B5EF4-FFF2-40B4-BE49-F238E27FC236}">
                    <a16:creationId xmlns:a16="http://schemas.microsoft.com/office/drawing/2014/main" id="{0F296672-1C74-5B1D-6115-A85DB44AA80B}"/>
                  </a:ext>
                </a:extLst>
              </p:cNvPr>
              <p:cNvSpPr/>
              <p:nvPr/>
            </p:nvSpPr>
            <p:spPr>
              <a:xfrm>
                <a:off x="7592463" y="327655"/>
                <a:ext cx="86052" cy="100890"/>
              </a:xfrm>
              <a:custGeom>
                <a:avLst/>
                <a:gdLst>
                  <a:gd name="connsiteX0" fmla="*/ 44976 w 86052"/>
                  <a:gd name="connsiteY0" fmla="*/ 83899 h 100890"/>
                  <a:gd name="connsiteX1" fmla="*/ 20111 w 86052"/>
                  <a:gd name="connsiteY1" fmla="*/ 50176 h 100890"/>
                  <a:gd name="connsiteX2" fmla="*/ 44976 w 86052"/>
                  <a:gd name="connsiteY2" fmla="*/ 16416 h 100890"/>
                  <a:gd name="connsiteX3" fmla="*/ 65682 w 86052"/>
                  <a:gd name="connsiteY3" fmla="*/ 32943 h 100890"/>
                  <a:gd name="connsiteX4" fmla="*/ 85923 w 86052"/>
                  <a:gd name="connsiteY4" fmla="*/ 32943 h 100890"/>
                  <a:gd name="connsiteX5" fmla="*/ 44419 w 86052"/>
                  <a:gd name="connsiteY5" fmla="*/ 0 h 100890"/>
                  <a:gd name="connsiteX6" fmla="*/ 0 w 86052"/>
                  <a:gd name="connsiteY6" fmla="*/ 50454 h 100890"/>
                  <a:gd name="connsiteX7" fmla="*/ 44419 w 86052"/>
                  <a:gd name="connsiteY7" fmla="*/ 100890 h 100890"/>
                  <a:gd name="connsiteX8" fmla="*/ 86053 w 86052"/>
                  <a:gd name="connsiteY8" fmla="*/ 66833 h 100890"/>
                  <a:gd name="connsiteX9" fmla="*/ 65682 w 86052"/>
                  <a:gd name="connsiteY9" fmla="*/ 66833 h 100890"/>
                  <a:gd name="connsiteX10" fmla="*/ 44976 w 86052"/>
                  <a:gd name="connsiteY10" fmla="*/ 83899 h 10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052" h="100890">
                    <a:moveTo>
                      <a:pt x="44976" y="83899"/>
                    </a:moveTo>
                    <a:cubicBezTo>
                      <a:pt x="29285" y="83899"/>
                      <a:pt x="20111" y="68523"/>
                      <a:pt x="20111" y="50176"/>
                    </a:cubicBezTo>
                    <a:cubicBezTo>
                      <a:pt x="20111" y="31829"/>
                      <a:pt x="28950" y="16416"/>
                      <a:pt x="44976" y="16416"/>
                    </a:cubicBezTo>
                    <a:cubicBezTo>
                      <a:pt x="56935" y="16416"/>
                      <a:pt x="63045" y="23844"/>
                      <a:pt x="65682" y="32943"/>
                    </a:cubicBezTo>
                    <a:lnTo>
                      <a:pt x="85923" y="32943"/>
                    </a:lnTo>
                    <a:cubicBezTo>
                      <a:pt x="82618" y="14039"/>
                      <a:pt x="67817" y="0"/>
                      <a:pt x="44419" y="0"/>
                    </a:cubicBezTo>
                    <a:cubicBezTo>
                      <a:pt x="14930" y="0"/>
                      <a:pt x="0" y="22600"/>
                      <a:pt x="0" y="50454"/>
                    </a:cubicBezTo>
                    <a:cubicBezTo>
                      <a:pt x="0" y="78309"/>
                      <a:pt x="15524" y="100890"/>
                      <a:pt x="44419" y="100890"/>
                    </a:cubicBezTo>
                    <a:cubicBezTo>
                      <a:pt x="67576" y="100890"/>
                      <a:pt x="83175" y="87408"/>
                      <a:pt x="86053" y="66833"/>
                    </a:cubicBezTo>
                    <a:lnTo>
                      <a:pt x="65682" y="66833"/>
                    </a:lnTo>
                    <a:cubicBezTo>
                      <a:pt x="63045" y="76527"/>
                      <a:pt x="56694" y="83899"/>
                      <a:pt x="44976" y="83899"/>
                    </a:cubicBezTo>
                  </a:path>
                </a:pathLst>
              </a:custGeom>
              <a:solidFill>
                <a:srgbClr val="000000"/>
              </a:solidFill>
              <a:ln w="185" cap="flat">
                <a:noFill/>
                <a:prstDash val="solid"/>
                <a:miter/>
              </a:ln>
            </p:spPr>
            <p:txBody>
              <a:bodyPr rtlCol="0" anchor="ctr"/>
              <a:lstStyle/>
              <a:p>
                <a:endParaRPr lang="ja-JP" altLang="en-US"/>
              </a:p>
            </p:txBody>
          </p:sp>
        </p:grpSp>
      </p:grpSp>
      <p:sp>
        <p:nvSpPr>
          <p:cNvPr id="100" name="スライド番号プレースホルダー 2">
            <a:extLst>
              <a:ext uri="{FF2B5EF4-FFF2-40B4-BE49-F238E27FC236}">
                <a16:creationId xmlns:a16="http://schemas.microsoft.com/office/drawing/2014/main" id="{735AE851-0437-9E79-FA2F-B305257708A4}"/>
              </a:ext>
            </a:extLst>
          </p:cNvPr>
          <p:cNvSpPr>
            <a:spLocks noGrp="1"/>
          </p:cNvSpPr>
          <p:nvPr>
            <p:ph type="sldNum" sz="quarter" idx="12"/>
          </p:nvPr>
        </p:nvSpPr>
        <p:spPr>
          <a:xfrm>
            <a:off x="8569602" y="6541200"/>
            <a:ext cx="412279" cy="266936"/>
          </a:xfrm>
        </p:spPr>
        <p:txBody>
          <a:bodyPr/>
          <a:lstStyle/>
          <a:p>
            <a:fld id="{8E309D18-5CEC-4165-B971-DC4DA761F26D}" type="slidenum">
              <a:rPr lang="ja-JP" altLang="en-US" smtClean="0"/>
              <a:pPr/>
              <a:t>‹#›</a:t>
            </a:fld>
            <a:endParaRPr lang="ja-JP" altLang="en-US"/>
          </a:p>
        </p:txBody>
      </p:sp>
    </p:spTree>
    <p:extLst>
      <p:ext uri="{BB962C8B-B14F-4D97-AF65-F5344CB8AC3E}">
        <p14:creationId xmlns:p14="http://schemas.microsoft.com/office/powerpoint/2010/main" val="22473283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スライド番号">
            <a:extLst>
              <a:ext uri="{FF2B5EF4-FFF2-40B4-BE49-F238E27FC236}">
                <a16:creationId xmlns:a16="http://schemas.microsoft.com/office/drawing/2014/main" id="{2F718417-5EB3-4C4A-9B8D-E889AD77BAB1}"/>
              </a:ext>
            </a:extLst>
          </p:cNvPr>
          <p:cNvSpPr>
            <a:spLocks noGrp="1"/>
          </p:cNvSpPr>
          <p:nvPr>
            <p:ph type="sldNum" sz="quarter" idx="4"/>
          </p:nvPr>
        </p:nvSpPr>
        <p:spPr>
          <a:xfrm>
            <a:off x="8569602" y="6541200"/>
            <a:ext cx="412279" cy="266936"/>
          </a:xfrm>
          <a:prstGeom prst="rect">
            <a:avLst/>
          </a:prstGeom>
        </p:spPr>
        <p:txBody>
          <a:bodyPr vert="horz" lIns="0" tIns="0" rIns="0" bIns="0" rtlCol="0" anchor="ctr"/>
          <a:lstStyle>
            <a:lvl1pPr algn="r">
              <a:defRPr sz="1000" b="0" spc="100" baseline="0">
                <a:solidFill>
                  <a:srgbClr val="666666"/>
                </a:solidFill>
                <a:latin typeface="Meiryo UI" panose="020B0604030504040204" pitchFamily="34" charset="-128"/>
                <a:ea typeface="Meiryo UI" panose="020B0604030504040204" pitchFamily="34" charset="-128"/>
              </a:defRPr>
            </a:lvl1pPr>
          </a:lstStyle>
          <a:p>
            <a:fld id="{8E309D18-5CEC-4165-B971-DC4DA761F26D}" type="slidenum">
              <a:rPr lang="ja-JP" altLang="en-US" smtClean="0"/>
              <a:pPr/>
              <a:t>‹#›</a:t>
            </a:fld>
            <a:endParaRPr lang="ja-JP" altLang="en-US"/>
          </a:p>
        </p:txBody>
      </p:sp>
      <p:sp>
        <p:nvSpPr>
          <p:cNvPr id="73" name="スライド番号区切り線">
            <a:extLst>
              <a:ext uri="{FF2B5EF4-FFF2-40B4-BE49-F238E27FC236}">
                <a16:creationId xmlns:a16="http://schemas.microsoft.com/office/drawing/2014/main" id="{5778F8EB-C54D-459E-B1FE-5654AB5661C1}"/>
              </a:ext>
            </a:extLst>
          </p:cNvPr>
          <p:cNvSpPr/>
          <p:nvPr userDrawn="1"/>
        </p:nvSpPr>
        <p:spPr>
          <a:xfrm>
            <a:off x="8558802" y="6588000"/>
            <a:ext cx="10800" cy="27053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a:latin typeface="Meiryo UI" panose="020B0604030504040204" pitchFamily="34" charset="-128"/>
              <a:ea typeface="Meiryo UI" panose="020B0604030504040204" pitchFamily="34" charset="-128"/>
            </a:endParaRPr>
          </a:p>
        </p:txBody>
      </p:sp>
      <p:sp>
        <p:nvSpPr>
          <p:cNvPr id="5" name="フッター"/>
          <p:cNvSpPr>
            <a:spLocks noGrp="1"/>
          </p:cNvSpPr>
          <p:nvPr>
            <p:ph type="ftr" sz="quarter" idx="3"/>
          </p:nvPr>
        </p:nvSpPr>
        <p:spPr>
          <a:xfrm>
            <a:off x="1813561" y="6541200"/>
            <a:ext cx="2758440" cy="266936"/>
          </a:xfrm>
          <a:prstGeom prst="rect">
            <a:avLst/>
          </a:prstGeom>
        </p:spPr>
        <p:txBody>
          <a:bodyPr vert="horz" lIns="0" tIns="0" rIns="0" bIns="0" rtlCol="0" anchor="ctr"/>
          <a:lstStyle>
            <a:lvl1pPr algn="l">
              <a:lnSpc>
                <a:spcPct val="130000"/>
              </a:lnSpc>
              <a:defRPr sz="1000" spc="300">
                <a:solidFill>
                  <a:srgbClr val="666666"/>
                </a:solidFill>
                <a:latin typeface="Meiryo UI" panose="020B0604030504040204" pitchFamily="34" charset="-128"/>
                <a:ea typeface="Meiryo UI" panose="020B0604030504040204" pitchFamily="34" charset="-128"/>
              </a:defRPr>
            </a:lvl1pPr>
          </a:lstStyle>
          <a:p>
            <a:endParaRPr lang="ja-JP" altLang="en-US"/>
          </a:p>
        </p:txBody>
      </p:sp>
      <p:sp>
        <p:nvSpPr>
          <p:cNvPr id="4" name="日付"/>
          <p:cNvSpPr>
            <a:spLocks noGrp="1"/>
          </p:cNvSpPr>
          <p:nvPr>
            <p:ph type="dt" sz="half" idx="2"/>
          </p:nvPr>
        </p:nvSpPr>
        <p:spPr>
          <a:xfrm>
            <a:off x="190499" y="6552000"/>
            <a:ext cx="957262" cy="107465"/>
          </a:xfrm>
          <a:prstGeom prst="rect">
            <a:avLst/>
          </a:prstGeom>
        </p:spPr>
        <p:txBody>
          <a:bodyPr vert="horz" lIns="0" tIns="0" rIns="0" bIns="0" rtlCol="0" anchor="ctr"/>
          <a:lstStyle>
            <a:lvl1pPr algn="l">
              <a:lnSpc>
                <a:spcPct val="130000"/>
              </a:lnSpc>
              <a:defRPr sz="600" spc="300">
                <a:solidFill>
                  <a:srgbClr val="666666"/>
                </a:solidFill>
                <a:latin typeface="Meiryo UI" panose="020B0604030504040204" pitchFamily="34" charset="-128"/>
                <a:ea typeface="Meiryo UI" panose="020B0604030504040204" pitchFamily="34" charset="-128"/>
              </a:defRPr>
            </a:lvl1pPr>
          </a:lstStyle>
          <a:p>
            <a:endParaRPr lang="ja-JP" altLang="en-US" sz="500"/>
          </a:p>
        </p:txBody>
      </p:sp>
      <p:sp>
        <p:nvSpPr>
          <p:cNvPr id="3" name="文章"/>
          <p:cNvSpPr>
            <a:spLocks noGrp="1"/>
          </p:cNvSpPr>
          <p:nvPr>
            <p:ph type="body" idx="1"/>
          </p:nvPr>
        </p:nvSpPr>
        <p:spPr>
          <a:xfrm>
            <a:off x="431642" y="1053621"/>
            <a:ext cx="8280716" cy="5432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cxnSp>
        <p:nvCxnSpPr>
          <p:cNvPr id="13" name="ヘッダー区切り線"/>
          <p:cNvCxnSpPr/>
          <p:nvPr userDrawn="1"/>
        </p:nvCxnSpPr>
        <p:spPr>
          <a:xfrm>
            <a:off x="0" y="689613"/>
            <a:ext cx="9144000" cy="0"/>
          </a:xfrm>
          <a:prstGeom prst="line">
            <a:avLst/>
          </a:prstGeom>
          <a:ln w="19050">
            <a:solidFill>
              <a:srgbClr val="E1E1E1"/>
            </a:solidFill>
          </a:ln>
        </p:spPr>
        <p:style>
          <a:lnRef idx="1">
            <a:schemeClr val="accent1"/>
          </a:lnRef>
          <a:fillRef idx="0">
            <a:schemeClr val="accent1"/>
          </a:fillRef>
          <a:effectRef idx="0">
            <a:schemeClr val="accent1"/>
          </a:effectRef>
          <a:fontRef idx="minor">
            <a:schemeClr val="tx1"/>
          </a:fontRef>
        </p:style>
      </p:cxnSp>
      <p:sp>
        <p:nvSpPr>
          <p:cNvPr id="2" name="ページタイトル"/>
          <p:cNvSpPr>
            <a:spLocks noGrp="1"/>
          </p:cNvSpPr>
          <p:nvPr>
            <p:ph type="title"/>
          </p:nvPr>
        </p:nvSpPr>
        <p:spPr>
          <a:xfrm>
            <a:off x="1177848" y="1"/>
            <a:ext cx="6570000" cy="688436"/>
          </a:xfrm>
          <a:prstGeom prst="rect">
            <a:avLst/>
          </a:prstGeom>
        </p:spPr>
        <p:txBody>
          <a:bodyPr vert="horz" lIns="284400" tIns="72000" rIns="284400" bIns="72000" rtlCol="0" anchor="ctr">
            <a:normAutofit/>
          </a:bodyPr>
          <a:lstStyle/>
          <a:p>
            <a:r>
              <a:rPr lang="ja-JP" altLang="en-US"/>
              <a:t>マスター タイトルの書式設定</a:t>
            </a:r>
            <a:endParaRPr lang="en-US" dirty="0"/>
          </a:p>
        </p:txBody>
      </p:sp>
      <p:sp>
        <p:nvSpPr>
          <p:cNvPr id="9" name="セクション番号背景"/>
          <p:cNvSpPr>
            <a:spLocks noChangeAspect="1"/>
          </p:cNvSpPr>
          <p:nvPr userDrawn="1"/>
        </p:nvSpPr>
        <p:spPr>
          <a:xfrm>
            <a:off x="0" y="-1036"/>
            <a:ext cx="1177848" cy="689472"/>
          </a:xfrm>
          <a:prstGeom prst="rect">
            <a:avLst/>
          </a:prstGeom>
          <a:solidFill>
            <a:srgbClr val="E1E1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3431218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8" r:id="rId3"/>
    <p:sldLayoutId id="2147483687" r:id="rId4"/>
  </p:sldLayoutIdLst>
  <p:hf hdr="0" ftr="0" dt="0"/>
  <p:txStyles>
    <p:titleStyle>
      <a:lvl1pPr algn="l" defTabSz="914400" rtl="0" eaLnBrk="1" latinLnBrk="0" hangingPunct="1">
        <a:lnSpc>
          <a:spcPct val="130000"/>
        </a:lnSpc>
        <a:spcBef>
          <a:spcPct val="0"/>
        </a:spcBef>
        <a:buNone/>
        <a:defRPr kumimoji="1" sz="1800" b="1" kern="1200" spc="300">
          <a:solidFill>
            <a:schemeClr val="tx1"/>
          </a:solidFill>
          <a:latin typeface="Meiryo UI" panose="020B0604030504040204" pitchFamily="34" charset="-128"/>
          <a:ea typeface="Meiryo UI" panose="020B0604030504040204" pitchFamily="34" charset="-128"/>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kumimoji="1" sz="1600" kern="120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sz="1400"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sz="1200"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sz="1100"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sz="1100"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63">
          <p15:clr>
            <a:srgbClr val="F26B43"/>
          </p15:clr>
        </p15:guide>
        <p15:guide id="2" pos="272">
          <p15:clr>
            <a:srgbClr val="F26B43"/>
          </p15:clr>
        </p15:guide>
        <p15:guide id="3" orient="horz" pos="4088">
          <p15:clr>
            <a:srgbClr val="F26B43"/>
          </p15:clr>
        </p15:guide>
        <p15:guide id="4" pos="54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87951F8F-7410-91F3-3C4C-45E125AA5A7C}"/>
              </a:ext>
            </a:extLst>
          </p:cNvPr>
          <p:cNvSpPr>
            <a:spLocks noGrp="1"/>
          </p:cNvSpPr>
          <p:nvPr>
            <p:ph type="subTitle" idx="1"/>
          </p:nvPr>
        </p:nvSpPr>
        <p:spPr/>
        <p:txBody>
          <a:bodyPr/>
          <a:lstStyle/>
          <a:p>
            <a:r>
              <a:rPr kumimoji="1" lang="en-US" altLang="ja-JP" dirty="0"/>
              <a:t>2024/04/11</a:t>
            </a:r>
            <a:endParaRPr kumimoji="1" lang="ja-JP" altLang="en-US" dirty="0"/>
          </a:p>
        </p:txBody>
      </p:sp>
      <p:sp>
        <p:nvSpPr>
          <p:cNvPr id="3" name="タイトル 2">
            <a:extLst>
              <a:ext uri="{FF2B5EF4-FFF2-40B4-BE49-F238E27FC236}">
                <a16:creationId xmlns:a16="http://schemas.microsoft.com/office/drawing/2014/main" id="{08DB5145-3BDB-0668-2B67-5BDD420F68CE}"/>
              </a:ext>
            </a:extLst>
          </p:cNvPr>
          <p:cNvSpPr>
            <a:spLocks noGrp="1"/>
          </p:cNvSpPr>
          <p:nvPr>
            <p:ph type="ctrTitle"/>
          </p:nvPr>
        </p:nvSpPr>
        <p:spPr/>
        <p:txBody>
          <a:bodyPr/>
          <a:lstStyle/>
          <a:p>
            <a:r>
              <a:rPr kumimoji="1" lang="en-US" altLang="zh-TW"/>
              <a:t>(</a:t>
            </a:r>
            <a:r>
              <a:rPr kumimoji="1" lang="zh-TW" altLang="en-US" dirty="0"/>
              <a:t>共通</a:t>
            </a:r>
            <a:r>
              <a:rPr kumimoji="1" lang="en-US" altLang="zh-TW" dirty="0"/>
              <a:t>)</a:t>
            </a:r>
            <a:r>
              <a:rPr kumimoji="1" lang="zh-TW" altLang="en-US" dirty="0"/>
              <a:t>非機能要件定義書</a:t>
            </a:r>
            <a:endParaRPr kumimoji="1" lang="ja-JP" altLang="en-US" dirty="0"/>
          </a:p>
        </p:txBody>
      </p:sp>
      <p:sp>
        <p:nvSpPr>
          <p:cNvPr id="4" name="スライド番号プレースホルダー 3">
            <a:extLst>
              <a:ext uri="{FF2B5EF4-FFF2-40B4-BE49-F238E27FC236}">
                <a16:creationId xmlns:a16="http://schemas.microsoft.com/office/drawing/2014/main" id="{18B028B6-8FA2-D7B7-1631-7E747BC6B8AF}"/>
              </a:ext>
            </a:extLst>
          </p:cNvPr>
          <p:cNvSpPr>
            <a:spLocks noGrp="1"/>
          </p:cNvSpPr>
          <p:nvPr>
            <p:ph type="sldNum" sz="quarter" idx="12"/>
          </p:nvPr>
        </p:nvSpPr>
        <p:spPr/>
        <p:txBody>
          <a:bodyPr/>
          <a:lstStyle/>
          <a:p>
            <a:fld id="{8E309D18-5CEC-4165-B971-DC4DA761F26D}" type="slidenum">
              <a:rPr lang="ja-JP" altLang="en-US" smtClean="0"/>
              <a:pPr/>
              <a:t>1</a:t>
            </a:fld>
            <a:endParaRPr lang="ja-JP" altLang="en-US"/>
          </a:p>
        </p:txBody>
      </p:sp>
      <p:sp>
        <p:nvSpPr>
          <p:cNvPr id="5" name="正方形/長方形 4">
            <a:extLst>
              <a:ext uri="{FF2B5EF4-FFF2-40B4-BE49-F238E27FC236}">
                <a16:creationId xmlns:a16="http://schemas.microsoft.com/office/drawing/2014/main" id="{C3A350CC-6ECE-9E29-5CD6-40FB5D9E598D}"/>
              </a:ext>
            </a:extLst>
          </p:cNvPr>
          <p:cNvSpPr/>
          <p:nvPr/>
        </p:nvSpPr>
        <p:spPr>
          <a:xfrm>
            <a:off x="3197302" y="6021288"/>
            <a:ext cx="2749396" cy="3570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chorCtr="0"/>
          <a:lstStyle/>
          <a:p>
            <a:pPr algn="ctr">
              <a:lnSpc>
                <a:spcPct val="130000"/>
              </a:lnSpc>
            </a:pPr>
            <a:r>
              <a:rPr kumimoji="1" lang="ja-JP" altLang="en-US" sz="1600" dirty="0">
                <a:solidFill>
                  <a:schemeClr val="tx1"/>
                </a:solidFill>
                <a:latin typeface="Meiryo UI" panose="020B0604030504040204" pitchFamily="34" charset="-128"/>
                <a:ea typeface="Meiryo UI" panose="020B0604030504040204" pitchFamily="34" charset="-128"/>
              </a:rPr>
              <a:t>宣伝部共通基盤資料抜粋</a:t>
            </a:r>
          </a:p>
        </p:txBody>
      </p:sp>
    </p:spTree>
    <p:extLst>
      <p:ext uri="{BB962C8B-B14F-4D97-AF65-F5344CB8AC3E}">
        <p14:creationId xmlns:p14="http://schemas.microsoft.com/office/powerpoint/2010/main" val="265141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E4AF5C-5322-80F7-D425-8452BDD28514}"/>
              </a:ext>
            </a:extLst>
          </p:cNvPr>
          <p:cNvSpPr>
            <a:spLocks noGrp="1"/>
          </p:cNvSpPr>
          <p:nvPr>
            <p:ph idx="1"/>
          </p:nvPr>
        </p:nvSpPr>
        <p:spPr>
          <a:xfrm>
            <a:off x="495025" y="1340768"/>
            <a:ext cx="8280716" cy="4032447"/>
          </a:xfrm>
        </p:spPr>
        <p:txBody>
          <a:bodyPr>
            <a:noAutofit/>
          </a:bodyPr>
          <a:lstStyle/>
          <a:p>
            <a:r>
              <a:rPr lang="ja-JP" altLang="en-US" dirty="0"/>
              <a:t>性能要件（コンテンツ公開機能）</a:t>
            </a:r>
            <a:endParaRPr lang="en-US" altLang="ja-JP" dirty="0"/>
          </a:p>
          <a:p>
            <a:pPr lvl="1"/>
            <a:r>
              <a:rPr lang="ja-JP" altLang="en-US" dirty="0"/>
              <a:t>ピーク時の月間最大</a:t>
            </a:r>
            <a:r>
              <a:rPr lang="en-US" altLang="ja-JP" dirty="0"/>
              <a:t>PV</a:t>
            </a:r>
            <a:r>
              <a:rPr lang="ja-JP" altLang="en-US" dirty="0"/>
              <a:t>：</a:t>
            </a:r>
            <a:r>
              <a:rPr lang="en-US" altLang="ja-JP" dirty="0"/>
              <a:t>2,000</a:t>
            </a:r>
            <a:r>
              <a:rPr lang="ja-JP" altLang="en-US" dirty="0"/>
              <a:t>万</a:t>
            </a:r>
            <a:r>
              <a:rPr lang="en-US" altLang="ja-JP" dirty="0"/>
              <a:t>PV/</a:t>
            </a:r>
            <a:r>
              <a:rPr lang="ja-JP" altLang="en-US" dirty="0"/>
              <a:t>月（リ本サイト、</a:t>
            </a:r>
            <a:r>
              <a:rPr lang="en-US" altLang="ja-JP" dirty="0"/>
              <a:t>FA</a:t>
            </a:r>
            <a:r>
              <a:rPr lang="ja-JP" altLang="en-US" dirty="0"/>
              <a:t>本サイト、コーポレートサイトの合計値）</a:t>
            </a:r>
            <a:endParaRPr lang="en-US" altLang="ja-JP" dirty="0"/>
          </a:p>
          <a:p>
            <a:pPr lvl="1"/>
            <a:r>
              <a:rPr lang="ja-JP" altLang="en-US" dirty="0"/>
              <a:t>サイトコンテンツ（</a:t>
            </a:r>
            <a:r>
              <a:rPr lang="en-US" altLang="ja-JP" dirty="0"/>
              <a:t>HTML,CSS,JS</a:t>
            </a:r>
            <a:r>
              <a:rPr lang="ja-JP" altLang="en-US" dirty="0"/>
              <a:t>）とアセット（画像</a:t>
            </a:r>
            <a:r>
              <a:rPr lang="en-US" altLang="ja-JP" dirty="0"/>
              <a:t>,</a:t>
            </a:r>
            <a:r>
              <a:rPr lang="ja-JP" altLang="en-US" dirty="0"/>
              <a:t>動画）の総量：</a:t>
            </a:r>
            <a:r>
              <a:rPr lang="en-US" altLang="ja-JP" dirty="0"/>
              <a:t>1,000GB</a:t>
            </a:r>
          </a:p>
          <a:p>
            <a:pPr lvl="1"/>
            <a:r>
              <a:rPr lang="ja-JP" altLang="en-US" dirty="0"/>
              <a:t>画面応答時間（公開</a:t>
            </a:r>
            <a:r>
              <a:rPr lang="en-US" altLang="ja-JP" dirty="0"/>
              <a:t>Web</a:t>
            </a:r>
            <a:r>
              <a:rPr lang="ja-JP" altLang="en-US" dirty="0"/>
              <a:t>コンテンツ）：</a:t>
            </a:r>
            <a:r>
              <a:rPr lang="en-US" altLang="ja-JP" dirty="0"/>
              <a:t>3</a:t>
            </a:r>
            <a:r>
              <a:rPr lang="ja-JP" altLang="en-US" dirty="0"/>
              <a:t>秒以内（ネットワークやクライアントスペックによる影響は対象外）</a:t>
            </a:r>
            <a:endParaRPr lang="en-US" altLang="ja-JP" dirty="0"/>
          </a:p>
          <a:p>
            <a:endParaRPr lang="en-US" altLang="ja-JP" dirty="0"/>
          </a:p>
          <a:p>
            <a:r>
              <a:rPr lang="ja-JP" altLang="en-US" dirty="0"/>
              <a:t>性能要件（コンテンツ制作機能）</a:t>
            </a:r>
            <a:endParaRPr lang="en-US" altLang="ja-JP" dirty="0">
              <a:solidFill>
                <a:srgbClr val="0070C0"/>
              </a:solidFill>
            </a:endParaRPr>
          </a:p>
          <a:p>
            <a:pPr lvl="1"/>
            <a:r>
              <a:rPr lang="ja-JP" altLang="en-US" dirty="0"/>
              <a:t>画面応答時間（コンテンツ制作画面）：</a:t>
            </a:r>
            <a:endParaRPr lang="en-US" altLang="ja-JP" dirty="0"/>
          </a:p>
          <a:p>
            <a:pPr lvl="2"/>
            <a:r>
              <a:rPr lang="ja-JP" altLang="en-US" dirty="0"/>
              <a:t>コンテンツ制作画面では制作時の画面応答性を優先するために初回表示時にコンポーネントの読み込みが発生することから対象外</a:t>
            </a:r>
            <a:endParaRPr lang="en-US" altLang="ja-JP" dirty="0"/>
          </a:p>
          <a:p>
            <a:pPr lvl="1"/>
            <a:r>
              <a:rPr lang="ja-JP" altLang="en-US" dirty="0"/>
              <a:t>最大同時アクセス数：</a:t>
            </a:r>
            <a:r>
              <a:rPr lang="en-US" altLang="ja-JP" dirty="0"/>
              <a:t>120</a:t>
            </a:r>
            <a:r>
              <a:rPr lang="ja-JP" altLang="en-US" dirty="0"/>
              <a:t>ユーザー</a:t>
            </a:r>
            <a:endParaRPr lang="en-US" altLang="ja-JP" dirty="0"/>
          </a:p>
          <a:p>
            <a:endParaRPr lang="en-US" altLang="ja-JP" dirty="0"/>
          </a:p>
        </p:txBody>
      </p:sp>
      <p:sp>
        <p:nvSpPr>
          <p:cNvPr id="3" name="タイトル 2">
            <a:extLst>
              <a:ext uri="{FF2B5EF4-FFF2-40B4-BE49-F238E27FC236}">
                <a16:creationId xmlns:a16="http://schemas.microsoft.com/office/drawing/2014/main" id="{453B95D8-B1D7-1B9D-451B-FF5EFC17A1D3}"/>
              </a:ext>
            </a:extLst>
          </p:cNvPr>
          <p:cNvSpPr>
            <a:spLocks noGrp="1"/>
          </p:cNvSpPr>
          <p:nvPr>
            <p:ph type="title"/>
          </p:nvPr>
        </p:nvSpPr>
        <p:spPr/>
        <p:txBody>
          <a:bodyPr>
            <a:normAutofit/>
          </a:bodyPr>
          <a:lstStyle/>
          <a:p>
            <a:r>
              <a:rPr kumimoji="1" lang="ja-JP" altLang="en-US" dirty="0"/>
              <a:t>性能要件（</a:t>
            </a:r>
            <a:r>
              <a:rPr kumimoji="1" lang="en-US" altLang="ja-JP" dirty="0"/>
              <a:t>1/2</a:t>
            </a:r>
            <a:r>
              <a:rPr kumimoji="1" lang="ja-JP" altLang="en-US" dirty="0"/>
              <a:t>）</a:t>
            </a:r>
          </a:p>
        </p:txBody>
      </p:sp>
      <p:sp>
        <p:nvSpPr>
          <p:cNvPr id="4" name="テキスト プレースホルダー 3">
            <a:extLst>
              <a:ext uri="{FF2B5EF4-FFF2-40B4-BE49-F238E27FC236}">
                <a16:creationId xmlns:a16="http://schemas.microsoft.com/office/drawing/2014/main" id="{BC8F43A0-123C-CB2C-A2BB-3BC38435AA72}"/>
              </a:ext>
            </a:extLst>
          </p:cNvPr>
          <p:cNvSpPr>
            <a:spLocks noGrp="1"/>
          </p:cNvSpPr>
          <p:nvPr>
            <p:ph type="body" sz="quarter" idx="14"/>
          </p:nvPr>
        </p:nvSpPr>
        <p:spPr/>
        <p:txBody>
          <a:bodyPr/>
          <a:lstStyle/>
          <a:p>
            <a:r>
              <a:rPr kumimoji="1" lang="en-US" altLang="ja-JP" dirty="0"/>
              <a:t>6-4</a:t>
            </a:r>
            <a:endParaRPr kumimoji="1" lang="ja-JP" altLang="en-US" dirty="0"/>
          </a:p>
        </p:txBody>
      </p:sp>
      <p:sp>
        <p:nvSpPr>
          <p:cNvPr id="5" name="スライド番号プレースホルダー 4">
            <a:extLst>
              <a:ext uri="{FF2B5EF4-FFF2-40B4-BE49-F238E27FC236}">
                <a16:creationId xmlns:a16="http://schemas.microsoft.com/office/drawing/2014/main" id="{DFDB613E-5937-56E5-7592-BC3231EC85E6}"/>
              </a:ext>
            </a:extLst>
          </p:cNvPr>
          <p:cNvSpPr>
            <a:spLocks noGrp="1"/>
          </p:cNvSpPr>
          <p:nvPr>
            <p:ph type="sldNum" sz="quarter" idx="12"/>
          </p:nvPr>
        </p:nvSpPr>
        <p:spPr/>
        <p:txBody>
          <a:bodyPr/>
          <a:lstStyle/>
          <a:p>
            <a:fld id="{8E309D18-5CEC-4165-B971-DC4DA761F26D}" type="slidenum">
              <a:rPr lang="ja-JP" altLang="en-US" smtClean="0"/>
              <a:pPr/>
              <a:t>10</a:t>
            </a:fld>
            <a:endParaRPr lang="ja-JP" altLang="en-US"/>
          </a:p>
        </p:txBody>
      </p:sp>
      <p:sp>
        <p:nvSpPr>
          <p:cNvPr id="7" name="コンテンツ プレースホルダー 1">
            <a:extLst>
              <a:ext uri="{FF2B5EF4-FFF2-40B4-BE49-F238E27FC236}">
                <a16:creationId xmlns:a16="http://schemas.microsoft.com/office/drawing/2014/main" id="{64523290-C529-2F0A-C6B8-55B0BA1C0BA7}"/>
              </a:ext>
            </a:extLst>
          </p:cNvPr>
          <p:cNvSpPr txBox="1">
            <a:spLocks/>
          </p:cNvSpPr>
          <p:nvPr/>
        </p:nvSpPr>
        <p:spPr>
          <a:xfrm>
            <a:off x="288886" y="724340"/>
            <a:ext cx="8603594" cy="48400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コンテンツ公開機能とコンテンツ制作機能に分けて性能要件を記載します</a:t>
            </a:r>
            <a:endParaRPr lang="en-US" altLang="ja-JP" dirty="0"/>
          </a:p>
        </p:txBody>
      </p:sp>
      <p:sp>
        <p:nvSpPr>
          <p:cNvPr id="6" name="コンテンツ プレースホルダー 1">
            <a:extLst>
              <a:ext uri="{FF2B5EF4-FFF2-40B4-BE49-F238E27FC236}">
                <a16:creationId xmlns:a16="http://schemas.microsoft.com/office/drawing/2014/main" id="{45B8CD93-6643-B519-C19D-54921B6BF86D}"/>
              </a:ext>
            </a:extLst>
          </p:cNvPr>
          <p:cNvSpPr txBox="1">
            <a:spLocks/>
          </p:cNvSpPr>
          <p:nvPr/>
        </p:nvSpPr>
        <p:spPr>
          <a:xfrm>
            <a:off x="395536" y="5661250"/>
            <a:ext cx="8603594" cy="72007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上記の性能要件を満たすように</a:t>
            </a:r>
            <a:r>
              <a:rPr lang="en-US" altLang="ja-JP" dirty="0"/>
              <a:t>Adobe</a:t>
            </a:r>
            <a:r>
              <a:rPr lang="ja-JP" altLang="en-US" dirty="0"/>
              <a:t>社にてサーバー台数、コア数、メモリサイズ、ストレージサイズのサイジングを実施</a:t>
            </a:r>
          </a:p>
        </p:txBody>
      </p:sp>
    </p:spTree>
    <p:extLst>
      <p:ext uri="{BB962C8B-B14F-4D97-AF65-F5344CB8AC3E}">
        <p14:creationId xmlns:p14="http://schemas.microsoft.com/office/powerpoint/2010/main" val="241923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E4AF5C-5322-80F7-D425-8452BDD28514}"/>
              </a:ext>
            </a:extLst>
          </p:cNvPr>
          <p:cNvSpPr>
            <a:spLocks noGrp="1"/>
          </p:cNvSpPr>
          <p:nvPr>
            <p:ph idx="1"/>
          </p:nvPr>
        </p:nvSpPr>
        <p:spPr>
          <a:xfrm>
            <a:off x="495025" y="1479260"/>
            <a:ext cx="8280716" cy="5118091"/>
          </a:xfrm>
        </p:spPr>
        <p:txBody>
          <a:bodyPr>
            <a:noAutofit/>
          </a:bodyPr>
          <a:lstStyle/>
          <a:p>
            <a:r>
              <a:rPr lang="ja-JP" altLang="en-US" dirty="0"/>
              <a:t>サーバーサイジング方針</a:t>
            </a:r>
            <a:endParaRPr lang="en-US" altLang="ja-JP" dirty="0"/>
          </a:p>
          <a:p>
            <a:pPr lvl="1"/>
            <a:r>
              <a:rPr lang="ja-JP" altLang="en-US" dirty="0"/>
              <a:t>過去実績および</a:t>
            </a:r>
            <a:r>
              <a:rPr lang="en-US" altLang="ja-JP" dirty="0"/>
              <a:t>DAM</a:t>
            </a:r>
            <a:r>
              <a:rPr lang="ja-JP" altLang="en-US" dirty="0"/>
              <a:t>ポータルの負荷を加味してサーバー台数、コア数、メモリサイズ、ストレージサイズを決定</a:t>
            </a:r>
            <a:endParaRPr lang="en-US" altLang="ja-JP" dirty="0"/>
          </a:p>
          <a:p>
            <a:pPr lvl="1"/>
            <a:r>
              <a:rPr lang="ja-JP" altLang="en-US" dirty="0"/>
              <a:t>本番環境と検証環境は同一構成（</a:t>
            </a:r>
            <a:r>
              <a:rPr lang="en-US" altLang="ja-JP" dirty="0"/>
              <a:t>AMS</a:t>
            </a:r>
            <a:r>
              <a:rPr lang="ja-JP" altLang="en-US" dirty="0"/>
              <a:t>としての制約）</a:t>
            </a:r>
            <a:endParaRPr lang="en-US" altLang="ja-JP" dirty="0"/>
          </a:p>
          <a:p>
            <a:pPr lvl="1"/>
            <a:r>
              <a:rPr lang="ja-JP" altLang="en-US" dirty="0"/>
              <a:t>開発環境は必要最小限の構成（</a:t>
            </a:r>
            <a:r>
              <a:rPr lang="en-US" altLang="ja-JP" dirty="0"/>
              <a:t>Dispatcher/Publish/Author</a:t>
            </a:r>
            <a:r>
              <a:rPr lang="ja-JP" altLang="en-US" dirty="0"/>
              <a:t>はそれぞれ</a:t>
            </a:r>
            <a:r>
              <a:rPr lang="en-US" altLang="ja-JP" dirty="0"/>
              <a:t>1</a:t>
            </a:r>
            <a:r>
              <a:rPr lang="ja-JP" altLang="en-US" dirty="0"/>
              <a:t>台構成）</a:t>
            </a:r>
            <a:endParaRPr lang="en-US" altLang="ja-JP" dirty="0"/>
          </a:p>
          <a:p>
            <a:pPr lvl="2"/>
            <a:r>
              <a:rPr lang="ja-JP" altLang="en-US" dirty="0"/>
              <a:t>参考：環境種別</a:t>
            </a:r>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453B95D8-B1D7-1B9D-451B-FF5EFC17A1D3}"/>
              </a:ext>
            </a:extLst>
          </p:cNvPr>
          <p:cNvSpPr>
            <a:spLocks noGrp="1"/>
          </p:cNvSpPr>
          <p:nvPr>
            <p:ph type="title"/>
          </p:nvPr>
        </p:nvSpPr>
        <p:spPr/>
        <p:txBody>
          <a:bodyPr/>
          <a:lstStyle/>
          <a:p>
            <a:r>
              <a:rPr kumimoji="1" lang="ja-JP" altLang="en-US" dirty="0"/>
              <a:t>性能要件</a:t>
            </a:r>
            <a:r>
              <a:rPr lang="ja-JP" altLang="en-US" dirty="0"/>
              <a:t>（</a:t>
            </a:r>
            <a:r>
              <a:rPr lang="en-US" altLang="ja-JP" dirty="0"/>
              <a:t>2/2</a:t>
            </a:r>
            <a:r>
              <a:rPr lang="ja-JP" altLang="en-US" dirty="0"/>
              <a:t>）</a:t>
            </a:r>
            <a:endParaRPr kumimoji="1" lang="ja-JP" altLang="en-US" dirty="0"/>
          </a:p>
        </p:txBody>
      </p:sp>
      <p:sp>
        <p:nvSpPr>
          <p:cNvPr id="4" name="テキスト プレースホルダー 3">
            <a:extLst>
              <a:ext uri="{FF2B5EF4-FFF2-40B4-BE49-F238E27FC236}">
                <a16:creationId xmlns:a16="http://schemas.microsoft.com/office/drawing/2014/main" id="{BC8F43A0-123C-CB2C-A2BB-3BC38435AA72}"/>
              </a:ext>
            </a:extLst>
          </p:cNvPr>
          <p:cNvSpPr>
            <a:spLocks noGrp="1"/>
          </p:cNvSpPr>
          <p:nvPr>
            <p:ph type="body" sz="quarter" idx="14"/>
          </p:nvPr>
        </p:nvSpPr>
        <p:spPr/>
        <p:txBody>
          <a:bodyPr/>
          <a:lstStyle/>
          <a:p>
            <a:r>
              <a:rPr kumimoji="1" lang="en-US" altLang="ja-JP" dirty="0"/>
              <a:t>6-4</a:t>
            </a:r>
            <a:endParaRPr kumimoji="1" lang="ja-JP" altLang="en-US" dirty="0"/>
          </a:p>
        </p:txBody>
      </p:sp>
      <p:sp>
        <p:nvSpPr>
          <p:cNvPr id="5" name="スライド番号プレースホルダー 4">
            <a:extLst>
              <a:ext uri="{FF2B5EF4-FFF2-40B4-BE49-F238E27FC236}">
                <a16:creationId xmlns:a16="http://schemas.microsoft.com/office/drawing/2014/main" id="{DFDB613E-5937-56E5-7592-BC3231EC85E6}"/>
              </a:ext>
            </a:extLst>
          </p:cNvPr>
          <p:cNvSpPr>
            <a:spLocks noGrp="1"/>
          </p:cNvSpPr>
          <p:nvPr>
            <p:ph type="sldNum" sz="quarter" idx="12"/>
          </p:nvPr>
        </p:nvSpPr>
        <p:spPr/>
        <p:txBody>
          <a:bodyPr/>
          <a:lstStyle/>
          <a:p>
            <a:fld id="{8E309D18-5CEC-4165-B971-DC4DA761F26D}" type="slidenum">
              <a:rPr lang="ja-JP" altLang="en-US" smtClean="0"/>
              <a:pPr/>
              <a:t>11</a:t>
            </a:fld>
            <a:endParaRPr lang="ja-JP" altLang="en-US"/>
          </a:p>
        </p:txBody>
      </p:sp>
      <p:graphicFrame>
        <p:nvGraphicFramePr>
          <p:cNvPr id="7" name="表 8">
            <a:extLst>
              <a:ext uri="{FF2B5EF4-FFF2-40B4-BE49-F238E27FC236}">
                <a16:creationId xmlns:a16="http://schemas.microsoft.com/office/drawing/2014/main" id="{629887B7-A6FF-0D1B-BCAD-5DD0D3E04A03}"/>
              </a:ext>
            </a:extLst>
          </p:cNvPr>
          <p:cNvGraphicFramePr>
            <a:graphicFrameLocks noGrp="1"/>
          </p:cNvGraphicFramePr>
          <p:nvPr>
            <p:extLst>
              <p:ext uri="{D42A27DB-BD31-4B8C-83A1-F6EECF244321}">
                <p14:modId xmlns:p14="http://schemas.microsoft.com/office/powerpoint/2010/main" val="3635702386"/>
              </p:ext>
            </p:extLst>
          </p:nvPr>
        </p:nvGraphicFramePr>
        <p:xfrm>
          <a:off x="1581053" y="3862928"/>
          <a:ext cx="7194688" cy="1798320"/>
        </p:xfrm>
        <a:graphic>
          <a:graphicData uri="http://schemas.openxmlformats.org/drawingml/2006/table">
            <a:tbl>
              <a:tblPr firstRow="1" bandRow="1">
                <a:tableStyleId>{5C22544A-7EE6-4342-B048-85BDC9FD1C3A}</a:tableStyleId>
              </a:tblPr>
              <a:tblGrid>
                <a:gridCol w="1362040">
                  <a:extLst>
                    <a:ext uri="{9D8B030D-6E8A-4147-A177-3AD203B41FA5}">
                      <a16:colId xmlns:a16="http://schemas.microsoft.com/office/drawing/2014/main" val="2334154782"/>
                    </a:ext>
                  </a:extLst>
                </a:gridCol>
                <a:gridCol w="5832648">
                  <a:extLst>
                    <a:ext uri="{9D8B030D-6E8A-4147-A177-3AD203B41FA5}">
                      <a16:colId xmlns:a16="http://schemas.microsoft.com/office/drawing/2014/main" val="2280863907"/>
                    </a:ext>
                  </a:extLst>
                </a:gridCol>
              </a:tblGrid>
              <a:tr h="0">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環境</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主な用途</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702868876"/>
                  </a:ext>
                </a:extLst>
              </a:tr>
              <a:tr h="182410">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本番環境</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a:spcBef>
                          <a:spcPts val="400"/>
                        </a:spcBef>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コンテンツの制作（プレビュー用区画を含む）、管理、公開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7690772"/>
                  </a:ext>
                </a:extLst>
              </a:tr>
              <a:tr h="359823">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検証環境</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a:spcBef>
                          <a:spcPts val="400"/>
                        </a:spcBef>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開発成果物（テンプレート、コンポーネント、ワークフロー等）のリリース前の結合テスト</a:t>
                      </a:r>
                    </a:p>
                    <a:p>
                      <a:pPr marL="285750" indent="-285750">
                        <a:spcBef>
                          <a:spcPts val="400"/>
                        </a:spcBef>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本番環境で発生した不具合の再現、問題特定</a:t>
                      </a:r>
                    </a:p>
                    <a:p>
                      <a:pPr marL="285750" indent="-285750">
                        <a:spcBef>
                          <a:spcPts val="400"/>
                        </a:spcBef>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修正モジュールやサービスパック適用のテスト</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8193990"/>
                  </a:ext>
                </a:extLst>
              </a:tr>
              <a:tr h="336319">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開発環境</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a:spcBef>
                          <a:spcPts val="400"/>
                        </a:spcBef>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各種開発物の開発と単体テスト</a:t>
                      </a:r>
                    </a:p>
                    <a:p>
                      <a:pPr marL="285750" indent="-285750">
                        <a:spcBef>
                          <a:spcPts val="400"/>
                        </a:spcBef>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修正モジュールやサービスパック適用のテスト</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6287178"/>
                  </a:ext>
                </a:extLst>
              </a:tr>
            </a:tbl>
          </a:graphicData>
        </a:graphic>
      </p:graphicFrame>
    </p:spTree>
    <p:extLst>
      <p:ext uri="{BB962C8B-B14F-4D97-AF65-F5344CB8AC3E}">
        <p14:creationId xmlns:p14="http://schemas.microsoft.com/office/powerpoint/2010/main" val="216966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E4AF5C-5322-80F7-D425-8452BDD28514}"/>
              </a:ext>
            </a:extLst>
          </p:cNvPr>
          <p:cNvSpPr>
            <a:spLocks noGrp="1"/>
          </p:cNvSpPr>
          <p:nvPr>
            <p:ph idx="1"/>
          </p:nvPr>
        </p:nvSpPr>
        <p:spPr>
          <a:xfrm>
            <a:off x="495025" y="1484784"/>
            <a:ext cx="8280716" cy="1519767"/>
          </a:xfrm>
        </p:spPr>
        <p:txBody>
          <a:bodyPr>
            <a:noAutofit/>
          </a:bodyPr>
          <a:lstStyle/>
          <a:p>
            <a:r>
              <a:rPr lang="en-US" altLang="ja-JP" dirty="0"/>
              <a:t>Dispatcher3</a:t>
            </a:r>
            <a:r>
              <a:rPr lang="ja-JP" altLang="en-US" dirty="0"/>
              <a:t>台で処理可能な</a:t>
            </a:r>
            <a:r>
              <a:rPr lang="en-US" altLang="ja-JP" dirty="0"/>
              <a:t>HTTP</a:t>
            </a:r>
            <a:r>
              <a:rPr lang="ja-JP" altLang="en-US" dirty="0"/>
              <a:t>リクエスト数（他社事例の実績値）：</a:t>
            </a:r>
            <a:r>
              <a:rPr lang="en-US" altLang="ja-JP" dirty="0"/>
              <a:t>3,300</a:t>
            </a:r>
            <a:r>
              <a:rPr lang="ja-JP" altLang="en-US" dirty="0"/>
              <a:t>リクエスト</a:t>
            </a:r>
            <a:r>
              <a:rPr lang="en-US" altLang="ja-JP" dirty="0"/>
              <a:t>/</a:t>
            </a:r>
            <a:r>
              <a:rPr lang="ja-JP" altLang="en-US" dirty="0"/>
              <a:t>秒</a:t>
            </a:r>
            <a:endParaRPr lang="en-US" altLang="ja-JP" dirty="0"/>
          </a:p>
          <a:p>
            <a:pPr lvl="1"/>
            <a:r>
              <a:rPr lang="en-US" altLang="ja-JP" dirty="0"/>
              <a:t>1</a:t>
            </a:r>
            <a:r>
              <a:rPr lang="ja-JP" altLang="en-US" dirty="0"/>
              <a:t>台あたり</a:t>
            </a:r>
            <a:r>
              <a:rPr lang="en-US" altLang="ja-JP" dirty="0"/>
              <a:t>1,100</a:t>
            </a:r>
            <a:r>
              <a:rPr lang="ja-JP" altLang="en-US" dirty="0"/>
              <a:t>リクエスト</a:t>
            </a:r>
            <a:r>
              <a:rPr lang="en-US" altLang="ja-JP" dirty="0"/>
              <a:t>/</a:t>
            </a:r>
            <a:r>
              <a:rPr lang="ja-JP" altLang="en-US" dirty="0"/>
              <a:t>秒</a:t>
            </a:r>
            <a:endParaRPr lang="en-US" altLang="ja-JP" dirty="0"/>
          </a:p>
          <a:p>
            <a:r>
              <a:rPr lang="ja-JP" altLang="en-US" dirty="0"/>
              <a:t>サイジング困難な</a:t>
            </a:r>
            <a:r>
              <a:rPr lang="en-US" altLang="ja-JP" dirty="0"/>
              <a:t>DAM</a:t>
            </a:r>
            <a:r>
              <a:rPr lang="ja-JP" altLang="en-US" dirty="0"/>
              <a:t>ポータルの負荷がない想定で、下記の前提で試算をすると、キャッシュがない状態で、約</a:t>
            </a:r>
            <a:r>
              <a:rPr lang="en-US" altLang="ja-JP" dirty="0"/>
              <a:t>2,850</a:t>
            </a:r>
            <a:r>
              <a:rPr lang="ja-JP" altLang="en-US" dirty="0"/>
              <a:t>万</a:t>
            </a:r>
            <a:r>
              <a:rPr lang="en-US" altLang="ja-JP" dirty="0"/>
              <a:t>PV/</a:t>
            </a:r>
            <a:r>
              <a:rPr lang="ja-JP" altLang="en-US" dirty="0"/>
              <a:t>月まで対応可能と想定</a:t>
            </a:r>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453B95D8-B1D7-1B9D-451B-FF5EFC17A1D3}"/>
              </a:ext>
            </a:extLst>
          </p:cNvPr>
          <p:cNvSpPr>
            <a:spLocks noGrp="1"/>
          </p:cNvSpPr>
          <p:nvPr>
            <p:ph type="title"/>
          </p:nvPr>
        </p:nvSpPr>
        <p:spPr/>
        <p:txBody>
          <a:bodyPr/>
          <a:lstStyle/>
          <a:p>
            <a:r>
              <a:rPr kumimoji="1" lang="ja-JP" altLang="en-US" dirty="0"/>
              <a:t>性能要件（補足）</a:t>
            </a:r>
          </a:p>
        </p:txBody>
      </p:sp>
      <p:sp>
        <p:nvSpPr>
          <p:cNvPr id="4" name="テキスト プレースホルダー 3">
            <a:extLst>
              <a:ext uri="{FF2B5EF4-FFF2-40B4-BE49-F238E27FC236}">
                <a16:creationId xmlns:a16="http://schemas.microsoft.com/office/drawing/2014/main" id="{BC8F43A0-123C-CB2C-A2BB-3BC38435AA72}"/>
              </a:ext>
            </a:extLst>
          </p:cNvPr>
          <p:cNvSpPr>
            <a:spLocks noGrp="1"/>
          </p:cNvSpPr>
          <p:nvPr>
            <p:ph type="body" sz="quarter" idx="14"/>
          </p:nvPr>
        </p:nvSpPr>
        <p:spPr/>
        <p:txBody>
          <a:bodyPr/>
          <a:lstStyle/>
          <a:p>
            <a:r>
              <a:rPr kumimoji="1" lang="en-US" altLang="ja-JP" dirty="0"/>
              <a:t>6-4</a:t>
            </a:r>
            <a:endParaRPr kumimoji="1" lang="ja-JP" altLang="en-US" dirty="0"/>
          </a:p>
        </p:txBody>
      </p:sp>
      <p:sp>
        <p:nvSpPr>
          <p:cNvPr id="5" name="スライド番号プレースホルダー 4">
            <a:extLst>
              <a:ext uri="{FF2B5EF4-FFF2-40B4-BE49-F238E27FC236}">
                <a16:creationId xmlns:a16="http://schemas.microsoft.com/office/drawing/2014/main" id="{DFDB613E-5937-56E5-7592-BC3231EC85E6}"/>
              </a:ext>
            </a:extLst>
          </p:cNvPr>
          <p:cNvSpPr>
            <a:spLocks noGrp="1"/>
          </p:cNvSpPr>
          <p:nvPr>
            <p:ph type="sldNum" sz="quarter" idx="12"/>
          </p:nvPr>
        </p:nvSpPr>
        <p:spPr/>
        <p:txBody>
          <a:bodyPr/>
          <a:lstStyle/>
          <a:p>
            <a:fld id="{8E309D18-5CEC-4165-B971-DC4DA761F26D}" type="slidenum">
              <a:rPr lang="ja-JP" altLang="en-US" smtClean="0"/>
              <a:pPr/>
              <a:t>12</a:t>
            </a:fld>
            <a:endParaRPr lang="ja-JP" altLang="en-US"/>
          </a:p>
        </p:txBody>
      </p:sp>
      <p:graphicFrame>
        <p:nvGraphicFramePr>
          <p:cNvPr id="6" name="表 5">
            <a:extLst>
              <a:ext uri="{FF2B5EF4-FFF2-40B4-BE49-F238E27FC236}">
                <a16:creationId xmlns:a16="http://schemas.microsoft.com/office/drawing/2014/main" id="{18948CB1-02C9-CAB1-5883-3430AE400051}"/>
              </a:ext>
            </a:extLst>
          </p:cNvPr>
          <p:cNvGraphicFramePr>
            <a:graphicFrameLocks noGrp="1"/>
          </p:cNvGraphicFramePr>
          <p:nvPr>
            <p:extLst>
              <p:ext uri="{D42A27DB-BD31-4B8C-83A1-F6EECF244321}">
                <p14:modId xmlns:p14="http://schemas.microsoft.com/office/powerpoint/2010/main" val="3908620339"/>
              </p:ext>
            </p:extLst>
          </p:nvPr>
        </p:nvGraphicFramePr>
        <p:xfrm>
          <a:off x="501632" y="3140968"/>
          <a:ext cx="8390848" cy="1432560"/>
        </p:xfrm>
        <a:graphic>
          <a:graphicData uri="http://schemas.openxmlformats.org/drawingml/2006/table">
            <a:tbl>
              <a:tblPr firstRow="1" bandRow="1">
                <a:tableStyleId>{5C22544A-7EE6-4342-B048-85BDC9FD1C3A}</a:tableStyleId>
              </a:tblPr>
              <a:tblGrid>
                <a:gridCol w="1694131">
                  <a:extLst>
                    <a:ext uri="{9D8B030D-6E8A-4147-A177-3AD203B41FA5}">
                      <a16:colId xmlns:a16="http://schemas.microsoft.com/office/drawing/2014/main" val="3802983653"/>
                    </a:ext>
                  </a:extLst>
                </a:gridCol>
                <a:gridCol w="2808285">
                  <a:extLst>
                    <a:ext uri="{9D8B030D-6E8A-4147-A177-3AD203B41FA5}">
                      <a16:colId xmlns:a16="http://schemas.microsoft.com/office/drawing/2014/main" val="2280863907"/>
                    </a:ext>
                  </a:extLst>
                </a:gridCol>
                <a:gridCol w="3888432">
                  <a:extLst>
                    <a:ext uri="{9D8B030D-6E8A-4147-A177-3AD203B41FA5}">
                      <a16:colId xmlns:a16="http://schemas.microsoft.com/office/drawing/2014/main" val="2807086444"/>
                    </a:ext>
                  </a:extLst>
                </a:gridCol>
              </a:tblGrid>
              <a:tr h="0">
                <a:tc>
                  <a:txBody>
                    <a:bodyPr/>
                    <a:lstStyle/>
                    <a:p>
                      <a:pPr>
                        <a:spcBef>
                          <a:spcPts val="400"/>
                        </a:spcBef>
                      </a:pPr>
                      <a:r>
                        <a:rPr kumimoji="1" lang="ja-JP" altLang="en-US" sz="1000" dirty="0">
                          <a:latin typeface="Meiryo UI" panose="020B0604030504040204" pitchFamily="50" charset="-128"/>
                          <a:ea typeface="Meiryo UI" panose="020B0604030504040204" pitchFamily="50" charset="-128"/>
                        </a:rPr>
                        <a:t>パラメータ</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1" lang="en-US" altLang="ja-JP" sz="1000" dirty="0">
                          <a:latin typeface="Meiryo UI" panose="020B0604030504040204" pitchFamily="50" charset="-128"/>
                          <a:ea typeface="Meiryo UI" panose="020B0604030504040204" pitchFamily="50" charset="-128"/>
                        </a:rPr>
                        <a:t>IBM</a:t>
                      </a:r>
                      <a:r>
                        <a:rPr kumimoji="1" lang="ja-JP" altLang="en-US" sz="1000" dirty="0">
                          <a:latin typeface="Meiryo UI" panose="020B0604030504040204" pitchFamily="50" charset="-128"/>
                          <a:ea typeface="Meiryo UI" panose="020B0604030504040204" pitchFamily="50" charset="-128"/>
                        </a:rPr>
                        <a:t>試算前提</a:t>
                      </a:r>
                      <a:r>
                        <a:rPr kumimoji="1" lang="en-US" altLang="ja-JP" sz="1000" dirty="0">
                          <a:latin typeface="Meiryo UI" panose="020B0604030504040204" pitchFamily="50" charset="-128"/>
                          <a:ea typeface="Meiryo UI" panose="020B0604030504040204" pitchFamily="50" charset="-128"/>
                        </a:rPr>
                        <a:t>/</a:t>
                      </a:r>
                      <a:r>
                        <a:rPr kumimoji="1" lang="ja-JP" altLang="en-US" sz="1000" dirty="0">
                          <a:latin typeface="Meiryo UI" panose="020B0604030504040204" pitchFamily="50" charset="-128"/>
                          <a:ea typeface="Meiryo UI" panose="020B0604030504040204" pitchFamily="50" charset="-128"/>
                        </a:rPr>
                        <a:t>ロジック</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1" lang="ja-JP" altLang="en-US" sz="1000" dirty="0">
                          <a:latin typeface="Meiryo UI" panose="020B0604030504040204" pitchFamily="50" charset="-128"/>
                          <a:ea typeface="Meiryo UI" panose="020B0604030504040204" pitchFamily="50" charset="-128"/>
                        </a:rPr>
                        <a:t>算出結果・計算式</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702868876"/>
                  </a:ext>
                </a:extLst>
              </a:tr>
              <a:tr h="230100">
                <a:tc>
                  <a: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1" lang="en-US" altLang="ja-JP" sz="1000" b="0" dirty="0">
                          <a:solidFill>
                            <a:schemeClr val="tx1"/>
                          </a:solidFill>
                          <a:latin typeface="Meiryo UI" panose="020B0604030504040204" pitchFamily="50" charset="-128"/>
                          <a:ea typeface="Meiryo UI" panose="020B0604030504040204" pitchFamily="50" charset="-128"/>
                        </a:rPr>
                        <a:t>1PV</a:t>
                      </a:r>
                      <a:r>
                        <a:rPr kumimoji="1" lang="ja-JP" altLang="en-US" sz="1000" b="0" dirty="0">
                          <a:solidFill>
                            <a:schemeClr val="tx1"/>
                          </a:solidFill>
                          <a:latin typeface="Meiryo UI" panose="020B0604030504040204" pitchFamily="50" charset="-128"/>
                          <a:ea typeface="Meiryo UI" panose="020B0604030504040204" pitchFamily="50" charset="-128"/>
                        </a:rPr>
                        <a:t>あたりのリクエスト数</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spcBef>
                          <a:spcPts val="400"/>
                        </a:spcBef>
                        <a:buFont typeface="Arial" panose="020B0604020202020204" pitchFamily="34" charset="0"/>
                        <a:buNone/>
                      </a:pPr>
                      <a:r>
                        <a:rPr kumimoji="1" lang="ja-JP" altLang="en-US" sz="1000" dirty="0">
                          <a:latin typeface="Meiryo UI" panose="020B0604030504040204" pitchFamily="50" charset="-128"/>
                          <a:ea typeface="Meiryo UI" panose="020B0604030504040204" pitchFamily="50" charset="-128"/>
                        </a:rPr>
                        <a:t>現行のリ本、</a:t>
                      </a:r>
                      <a:r>
                        <a:rPr kumimoji="1" lang="en-US" altLang="ja-JP" sz="1000" dirty="0">
                          <a:latin typeface="Meiryo UI" panose="020B0604030504040204" pitchFamily="50" charset="-128"/>
                          <a:ea typeface="Meiryo UI" panose="020B0604030504040204" pitchFamily="50" charset="-128"/>
                        </a:rPr>
                        <a:t>FA</a:t>
                      </a:r>
                      <a:r>
                        <a:rPr kumimoji="1" lang="ja-JP" altLang="en-US" sz="1000" dirty="0">
                          <a:latin typeface="Meiryo UI" panose="020B0604030504040204" pitchFamily="50" charset="-128"/>
                          <a:ea typeface="Meiryo UI" panose="020B0604030504040204" pitchFamily="50" charset="-128"/>
                        </a:rPr>
                        <a:t>本、コーポレートサイトのページを参考に</a:t>
                      </a:r>
                      <a:r>
                        <a:rPr kumimoji="1" lang="en-US" altLang="ja-JP" sz="1000" dirty="0">
                          <a:latin typeface="Meiryo UI" panose="020B0604030504040204" pitchFamily="50" charset="-128"/>
                          <a:ea typeface="Meiryo UI" panose="020B0604030504040204" pitchFamily="50" charset="-128"/>
                        </a:rPr>
                        <a:t>1PV</a:t>
                      </a:r>
                      <a:r>
                        <a:rPr kumimoji="1" lang="ja-JP" altLang="en-US" sz="1000" dirty="0">
                          <a:latin typeface="Meiryo UI" panose="020B0604030504040204" pitchFamily="50" charset="-128"/>
                          <a:ea typeface="Meiryo UI" panose="020B0604030504040204" pitchFamily="50" charset="-128"/>
                        </a:rPr>
                        <a:t>あたりのリクエスト数を算出</a:t>
                      </a:r>
                      <a:endParaRPr kumimoji="1" lang="en-US" altLang="ja-JP" sz="10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spcBef>
                          <a:spcPts val="400"/>
                        </a:spcBef>
                        <a:buFont typeface="Arial" panose="020B0604020202020204" pitchFamily="34" charset="0"/>
                        <a:buNone/>
                      </a:pPr>
                      <a:r>
                        <a:rPr kumimoji="1" lang="en-US" altLang="ja-JP" sz="1100" b="0" dirty="0">
                          <a:latin typeface="Meiryo UI" panose="020B0604030504040204" pitchFamily="50" charset="-128"/>
                          <a:ea typeface="Meiryo UI" panose="020B0604030504040204" pitchFamily="50" charset="-128"/>
                        </a:rPr>
                        <a:t>100 </a:t>
                      </a:r>
                      <a:r>
                        <a:rPr kumimoji="1" lang="ja-JP" altLang="en-US" sz="1000">
                          <a:latin typeface="Meiryo UI" panose="020B0604030504040204" pitchFamily="50" charset="-128"/>
                          <a:ea typeface="Meiryo UI" panose="020B0604030504040204" pitchFamily="50" charset="-128"/>
                        </a:rPr>
                        <a:t>リクエスト</a:t>
                      </a:r>
                      <a:endParaRPr kumimoji="1" lang="en-US" altLang="ja-JP" sz="10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1491163"/>
                  </a:ext>
                </a:extLst>
              </a:tr>
              <a:tr h="230100">
                <a:tc>
                  <a: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1" lang="en-US" altLang="ja-JP" sz="1000" b="0" dirty="0">
                          <a:solidFill>
                            <a:schemeClr val="tx1"/>
                          </a:solidFill>
                          <a:latin typeface="Meiryo UI" panose="020B0604030504040204" pitchFamily="50" charset="-128"/>
                          <a:ea typeface="Meiryo UI" panose="020B0604030504040204" pitchFamily="50" charset="-128"/>
                        </a:rPr>
                        <a:t>1</a:t>
                      </a:r>
                      <a:r>
                        <a:rPr kumimoji="1" lang="ja-JP" altLang="en-US" sz="1000" b="0" dirty="0">
                          <a:solidFill>
                            <a:schemeClr val="tx1"/>
                          </a:solidFill>
                          <a:latin typeface="Meiryo UI" panose="020B0604030504040204" pitchFamily="50" charset="-128"/>
                          <a:ea typeface="Meiryo UI" panose="020B0604030504040204" pitchFamily="50" charset="-128"/>
                        </a:rPr>
                        <a:t>秒あたりの処理可能な</a:t>
                      </a:r>
                      <a:r>
                        <a:rPr kumimoji="1" lang="en-US" altLang="ja-JP" sz="1000" b="0" dirty="0">
                          <a:solidFill>
                            <a:schemeClr val="tx1"/>
                          </a:solidFill>
                          <a:latin typeface="Meiryo UI" panose="020B0604030504040204" pitchFamily="50" charset="-128"/>
                          <a:ea typeface="Meiryo UI" panose="020B0604030504040204" pitchFamily="50" charset="-128"/>
                        </a:rPr>
                        <a:t>PV</a:t>
                      </a:r>
                      <a:r>
                        <a:rPr kumimoji="1" lang="ja-JP" altLang="en-US" sz="1000" b="0" dirty="0">
                          <a:solidFill>
                            <a:schemeClr val="tx1"/>
                          </a:solidFill>
                          <a:latin typeface="Meiryo UI" panose="020B0604030504040204" pitchFamily="50" charset="-128"/>
                          <a:ea typeface="Meiryo UI" panose="020B0604030504040204" pitchFamily="50" charset="-128"/>
                        </a:rPr>
                        <a:t>数</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spcBef>
                          <a:spcPts val="400"/>
                        </a:spcBef>
                        <a:buFont typeface="Arial" panose="020B0604020202020204" pitchFamily="34" charset="0"/>
                        <a:buNone/>
                      </a:pPr>
                      <a:r>
                        <a:rPr kumimoji="1" lang="ja-JP" altLang="en-US" sz="1000">
                          <a:latin typeface="Meiryo UI" panose="020B0604030504040204" pitchFamily="50" charset="-128"/>
                          <a:ea typeface="Meiryo UI" panose="020B0604030504040204" pitchFamily="50" charset="-128"/>
                        </a:rPr>
                        <a:t>現在のシステム構成（中国環境を除く）で</a:t>
                      </a:r>
                      <a:br>
                        <a:rPr kumimoji="1" lang="en-US" altLang="ja-JP" sz="1000" dirty="0">
                          <a:latin typeface="Meiryo UI" panose="020B0604030504040204" pitchFamily="50" charset="-128"/>
                          <a:ea typeface="Meiryo UI" panose="020B0604030504040204" pitchFamily="50" charset="-128"/>
                        </a:rPr>
                      </a:br>
                      <a:r>
                        <a:rPr kumimoji="1" lang="ja-JP" altLang="en-US" sz="1000">
                          <a:latin typeface="Meiryo UI" panose="020B0604030504040204" pitchFamily="50" charset="-128"/>
                          <a:ea typeface="Meiryo UI" panose="020B0604030504040204" pitchFamily="50" charset="-128"/>
                        </a:rPr>
                        <a:t>処理可能なリクエスト数を</a:t>
                      </a:r>
                      <a:r>
                        <a:rPr kumimoji="1" lang="en-US" altLang="ja-JP" sz="1000" dirty="0">
                          <a:latin typeface="Meiryo UI" panose="020B0604030504040204" pitchFamily="50" charset="-128"/>
                          <a:ea typeface="Meiryo UI" panose="020B0604030504040204" pitchFamily="50" charset="-128"/>
                        </a:rPr>
                        <a:t>PV</a:t>
                      </a:r>
                      <a:r>
                        <a:rPr kumimoji="1" lang="ja-JP" altLang="en-US" sz="1000">
                          <a:latin typeface="Meiryo UI" panose="020B0604030504040204" pitchFamily="50" charset="-128"/>
                          <a:ea typeface="Meiryo UI" panose="020B0604030504040204" pitchFamily="50" charset="-128"/>
                        </a:rPr>
                        <a:t>数に変換</a:t>
                      </a:r>
                      <a:endParaRPr kumimoji="1" lang="en-US" altLang="ja-JP" sz="10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spcBef>
                          <a:spcPts val="400"/>
                        </a:spcBef>
                        <a:buFont typeface="Arial" panose="020B0604020202020204" pitchFamily="34" charset="0"/>
                        <a:buNone/>
                      </a:pPr>
                      <a:r>
                        <a:rPr kumimoji="1" lang="en-US" altLang="ja-JP" sz="1100" dirty="0">
                          <a:latin typeface="Meiryo UI" panose="020B0604030504040204" pitchFamily="50" charset="-128"/>
                          <a:ea typeface="Meiryo UI" panose="020B0604030504040204" pitchFamily="50" charset="-128"/>
                        </a:rPr>
                        <a:t>3,300 </a:t>
                      </a:r>
                      <a:r>
                        <a:rPr kumimoji="1" lang="ja-JP" altLang="en-US" sz="1000">
                          <a:latin typeface="Meiryo UI" panose="020B0604030504040204" pitchFamily="50" charset="-128"/>
                          <a:ea typeface="Meiryo UI" panose="020B0604030504040204" pitchFamily="50" charset="-128"/>
                        </a:rPr>
                        <a:t>リクエスト</a:t>
                      </a:r>
                      <a:r>
                        <a:rPr kumimoji="1" lang="en-US" altLang="ja-JP" sz="1000" dirty="0">
                          <a:latin typeface="Meiryo UI" panose="020B0604030504040204" pitchFamily="50" charset="-128"/>
                          <a:ea typeface="Meiryo UI" panose="020B0604030504040204" pitchFamily="50" charset="-128"/>
                        </a:rPr>
                        <a:t> / </a:t>
                      </a:r>
                      <a:r>
                        <a:rPr kumimoji="1" lang="en-US" altLang="ja-JP" sz="1100" dirty="0">
                          <a:latin typeface="Meiryo UI" panose="020B0604030504040204" pitchFamily="50" charset="-128"/>
                          <a:ea typeface="Meiryo UI" panose="020B0604030504040204" pitchFamily="50" charset="-128"/>
                        </a:rPr>
                        <a:t>100 </a:t>
                      </a:r>
                      <a:r>
                        <a:rPr kumimoji="1" lang="ja-JP" altLang="en-US" sz="1000">
                          <a:latin typeface="Meiryo UI" panose="020B0604030504040204" pitchFamily="50" charset="-128"/>
                          <a:ea typeface="Meiryo UI" panose="020B0604030504040204" pitchFamily="50" charset="-128"/>
                        </a:rPr>
                        <a:t>リクエスト＝</a:t>
                      </a:r>
                      <a:r>
                        <a:rPr kumimoji="1" lang="en-US" altLang="ja-JP" sz="1100" dirty="0">
                          <a:latin typeface="Meiryo UI" panose="020B0604030504040204" pitchFamily="50" charset="-128"/>
                          <a:ea typeface="Meiryo UI" panose="020B0604030504040204" pitchFamily="50" charset="-128"/>
                        </a:rPr>
                        <a:t>33 </a:t>
                      </a:r>
                      <a:r>
                        <a:rPr kumimoji="1" lang="en-US" altLang="ja-JP" sz="1000" dirty="0">
                          <a:latin typeface="Meiryo UI" panose="020B0604030504040204" pitchFamily="50" charset="-128"/>
                          <a:ea typeface="Meiryo UI" panose="020B0604030504040204" pitchFamily="50" charset="-128"/>
                        </a:rPr>
                        <a:t>PV</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88168976"/>
                  </a:ext>
                </a:extLst>
              </a:tr>
              <a:tr h="230100">
                <a:tc>
                  <a:txBody>
                    <a:bodyPr/>
                    <a:lstStyle/>
                    <a:p>
                      <a:pPr marL="0" marR="0" lvl="0" indent="0" algn="l" defTabSz="914400" rtl="0" eaLnBrk="1" fontAlgn="auto" latinLnBrk="0" hangingPunct="1">
                        <a:lnSpc>
                          <a:spcPct val="100000"/>
                        </a:lnSpc>
                        <a:spcBef>
                          <a:spcPts val="400"/>
                        </a:spcBef>
                        <a:spcAft>
                          <a:spcPts val="0"/>
                        </a:spcAft>
                        <a:buClrTx/>
                        <a:buSzTx/>
                        <a:buFont typeface="Arial" panose="020B0604020202020204" pitchFamily="34" charset="0"/>
                        <a:buNone/>
                        <a:tabLst/>
                        <a:defRPr/>
                      </a:pPr>
                      <a:r>
                        <a:rPr kumimoji="1" lang="en-US" altLang="ja-JP" sz="1000" b="0" dirty="0">
                          <a:solidFill>
                            <a:schemeClr val="tx1"/>
                          </a:solidFill>
                          <a:latin typeface="Meiryo UI" panose="020B0604030504040204" pitchFamily="50" charset="-128"/>
                          <a:ea typeface="Meiryo UI" panose="020B0604030504040204" pitchFamily="50" charset="-128"/>
                        </a:rPr>
                        <a:t>1</a:t>
                      </a:r>
                      <a:r>
                        <a:rPr kumimoji="1" lang="ja-JP" altLang="en-US" sz="1000" b="0">
                          <a:solidFill>
                            <a:schemeClr val="tx1"/>
                          </a:solidFill>
                          <a:latin typeface="Meiryo UI" panose="020B0604030504040204" pitchFamily="50" charset="-128"/>
                          <a:ea typeface="Meiryo UI" panose="020B0604030504040204" pitchFamily="50" charset="-128"/>
                        </a:rPr>
                        <a:t>ヶ月で処理可能な</a:t>
                      </a:r>
                      <a:r>
                        <a:rPr kumimoji="1" lang="en-US" altLang="ja-JP" sz="1000" b="0" dirty="0">
                          <a:solidFill>
                            <a:schemeClr val="tx1"/>
                          </a:solidFill>
                          <a:latin typeface="Meiryo UI" panose="020B0604030504040204" pitchFamily="50" charset="-128"/>
                          <a:ea typeface="Meiryo UI" panose="020B0604030504040204" pitchFamily="50" charset="-128"/>
                        </a:rPr>
                        <a:t>PV</a:t>
                      </a:r>
                      <a:r>
                        <a:rPr kumimoji="1" lang="ja-JP" altLang="en-US" sz="1000" b="0">
                          <a:solidFill>
                            <a:schemeClr val="tx1"/>
                          </a:solidFill>
                          <a:latin typeface="Meiryo UI" panose="020B0604030504040204" pitchFamily="50" charset="-128"/>
                          <a:ea typeface="Meiryo UI" panose="020B0604030504040204" pitchFamily="50" charset="-128"/>
                        </a:rPr>
                        <a:t>数</a:t>
                      </a:r>
                      <a:endParaRPr kumimoji="1" lang="ja-JP" altLang="en-US" sz="1000" b="0" dirty="0">
                        <a:solidFill>
                          <a:schemeClr val="tx1"/>
                        </a:solidFill>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spcBef>
                          <a:spcPts val="400"/>
                        </a:spcBef>
                        <a:buFont typeface="Arial" panose="020B0604020202020204" pitchFamily="34" charset="0"/>
                        <a:buNone/>
                      </a:pPr>
                      <a:r>
                        <a:rPr kumimoji="1" lang="ja-JP" altLang="en-US" sz="1000">
                          <a:latin typeface="Meiryo UI" panose="020B0604030504040204" pitchFamily="50" charset="-128"/>
                          <a:ea typeface="Meiryo UI" panose="020B0604030504040204" pitchFamily="50" charset="-128"/>
                        </a:rPr>
                        <a:t>大半は日中時間帯に平均的にアクセスされると考え、</a:t>
                      </a:r>
                      <a:r>
                        <a:rPr kumimoji="1" lang="en-US" altLang="ja-JP" sz="1000" dirty="0">
                          <a:latin typeface="Meiryo UI" panose="020B0604030504040204" pitchFamily="50" charset="-128"/>
                          <a:ea typeface="Meiryo UI" panose="020B0604030504040204" pitchFamily="50" charset="-128"/>
                        </a:rPr>
                        <a:t>1</a:t>
                      </a:r>
                      <a:r>
                        <a:rPr kumimoji="1" lang="ja-JP" altLang="en-US" sz="1000">
                          <a:latin typeface="Meiryo UI" panose="020B0604030504040204" pitchFamily="50" charset="-128"/>
                          <a:ea typeface="Meiryo UI" panose="020B0604030504040204" pitchFamily="50" charset="-128"/>
                        </a:rPr>
                        <a:t>ヶ月</a:t>
                      </a:r>
                      <a:r>
                        <a:rPr kumimoji="1" lang="en-US" altLang="ja-JP" sz="1000" dirty="0">
                          <a:latin typeface="Meiryo UI" panose="020B0604030504040204" pitchFamily="50" charset="-128"/>
                          <a:ea typeface="Meiryo UI" panose="020B0604030504040204" pitchFamily="50" charset="-128"/>
                        </a:rPr>
                        <a:t> 30</a:t>
                      </a:r>
                      <a:r>
                        <a:rPr kumimoji="1" lang="ja-JP" altLang="en-US" sz="1000">
                          <a:latin typeface="Meiryo UI" panose="020B0604030504040204" pitchFamily="50" charset="-128"/>
                          <a:ea typeface="Meiryo UI" panose="020B0604030504040204" pitchFamily="50" charset="-128"/>
                        </a:rPr>
                        <a:t>日、</a:t>
                      </a:r>
                      <a:r>
                        <a:rPr kumimoji="1" lang="en-US" altLang="ja-JP" sz="1000" dirty="0">
                          <a:latin typeface="Meiryo UI" panose="020B0604030504040204" pitchFamily="50" charset="-128"/>
                          <a:ea typeface="Meiryo UI" panose="020B0604030504040204" pitchFamily="50" charset="-128"/>
                        </a:rPr>
                        <a:t>1</a:t>
                      </a:r>
                      <a:r>
                        <a:rPr kumimoji="1" lang="ja-JP" altLang="en-US" sz="1000">
                          <a:latin typeface="Meiryo UI" panose="020B0604030504040204" pitchFamily="50" charset="-128"/>
                          <a:ea typeface="Meiryo UI" panose="020B0604030504040204" pitchFamily="50" charset="-128"/>
                        </a:rPr>
                        <a:t>日 </a:t>
                      </a:r>
                      <a:r>
                        <a:rPr kumimoji="1" lang="en-US" altLang="ja-JP" sz="1000" dirty="0">
                          <a:latin typeface="Meiryo UI" panose="020B0604030504040204" pitchFamily="50" charset="-128"/>
                          <a:ea typeface="Meiryo UI" panose="020B0604030504040204" pitchFamily="50" charset="-128"/>
                        </a:rPr>
                        <a:t>8</a:t>
                      </a:r>
                      <a:r>
                        <a:rPr kumimoji="1" lang="ja-JP" altLang="en-US" sz="1000">
                          <a:latin typeface="Meiryo UI" panose="020B0604030504040204" pitchFamily="50" charset="-128"/>
                          <a:ea typeface="Meiryo UI" panose="020B0604030504040204" pitchFamily="50" charset="-128"/>
                        </a:rPr>
                        <a:t>時間で計算した</a:t>
                      </a:r>
                      <a:r>
                        <a:rPr kumimoji="1" lang="en-US" altLang="ja-JP" sz="1000" dirty="0">
                          <a:latin typeface="Meiryo UI" panose="020B0604030504040204" pitchFamily="50" charset="-128"/>
                          <a:ea typeface="Meiryo UI" panose="020B0604030504040204" pitchFamily="50" charset="-128"/>
                        </a:rPr>
                        <a:t>PV</a:t>
                      </a:r>
                      <a:r>
                        <a:rPr kumimoji="1" lang="ja-JP" altLang="en-US" sz="1000">
                          <a:latin typeface="Meiryo UI" panose="020B0604030504040204" pitchFamily="50" charset="-128"/>
                          <a:ea typeface="Meiryo UI" panose="020B0604030504040204" pitchFamily="50" charset="-128"/>
                        </a:rPr>
                        <a:t>数</a:t>
                      </a:r>
                      <a:endParaRPr kumimoji="1" lang="en-US" altLang="ja-JP" sz="10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spcBef>
                          <a:spcPts val="400"/>
                        </a:spcBef>
                        <a:buFont typeface="Arial" panose="020B0604020202020204" pitchFamily="34" charset="0"/>
                        <a:buNone/>
                      </a:pPr>
                      <a:r>
                        <a:rPr kumimoji="1" lang="en-US" altLang="ja-JP" sz="1100" dirty="0">
                          <a:latin typeface="Meiryo UI" panose="020B0604030504040204" pitchFamily="50" charset="-128"/>
                          <a:ea typeface="Meiryo UI" panose="020B0604030504040204" pitchFamily="50" charset="-128"/>
                        </a:rPr>
                        <a:t>33 </a:t>
                      </a:r>
                      <a:r>
                        <a:rPr kumimoji="1" lang="en-US" altLang="ja-JP" sz="1000" dirty="0">
                          <a:latin typeface="Meiryo UI" panose="020B0604030504040204" pitchFamily="50" charset="-128"/>
                          <a:ea typeface="Meiryo UI" panose="020B0604030504040204" pitchFamily="50" charset="-128"/>
                        </a:rPr>
                        <a:t>PV X </a:t>
                      </a:r>
                      <a:r>
                        <a:rPr kumimoji="1" lang="en-US" altLang="ja-JP" sz="1100" dirty="0">
                          <a:latin typeface="Meiryo UI" panose="020B0604030504040204" pitchFamily="50" charset="-128"/>
                          <a:ea typeface="Meiryo UI" panose="020B0604030504040204" pitchFamily="50" charset="-128"/>
                        </a:rPr>
                        <a:t>60 </a:t>
                      </a:r>
                      <a:r>
                        <a:rPr kumimoji="1" lang="ja-JP" altLang="en-US" sz="1000" dirty="0">
                          <a:latin typeface="Meiryo UI" panose="020B0604030504040204" pitchFamily="50" charset="-128"/>
                          <a:ea typeface="Meiryo UI" panose="020B0604030504040204" pitchFamily="50" charset="-128"/>
                        </a:rPr>
                        <a:t>秒</a:t>
                      </a:r>
                      <a:r>
                        <a:rPr kumimoji="1" lang="en-US" altLang="ja-JP" sz="1000" dirty="0">
                          <a:latin typeface="Meiryo UI" panose="020B0604030504040204" pitchFamily="50" charset="-128"/>
                          <a:ea typeface="Meiryo UI" panose="020B0604030504040204" pitchFamily="50" charset="-128"/>
                        </a:rPr>
                        <a:t> X </a:t>
                      </a:r>
                      <a:r>
                        <a:rPr kumimoji="1" lang="en-US" altLang="ja-JP" sz="1100" dirty="0">
                          <a:latin typeface="Meiryo UI" panose="020B0604030504040204" pitchFamily="50" charset="-128"/>
                          <a:ea typeface="Meiryo UI" panose="020B0604030504040204" pitchFamily="50" charset="-128"/>
                        </a:rPr>
                        <a:t>60 </a:t>
                      </a:r>
                      <a:r>
                        <a:rPr kumimoji="1" lang="ja-JP" altLang="en-US" sz="1000" dirty="0">
                          <a:latin typeface="Meiryo UI" panose="020B0604030504040204" pitchFamily="50" charset="-128"/>
                          <a:ea typeface="Meiryo UI" panose="020B0604030504040204" pitchFamily="50" charset="-128"/>
                        </a:rPr>
                        <a:t>分</a:t>
                      </a:r>
                      <a:r>
                        <a:rPr kumimoji="1" lang="en-US" altLang="ja-JP" sz="1000" dirty="0">
                          <a:latin typeface="Meiryo UI" panose="020B0604030504040204" pitchFamily="50" charset="-128"/>
                          <a:ea typeface="Meiryo UI" panose="020B0604030504040204" pitchFamily="50" charset="-128"/>
                        </a:rPr>
                        <a:t> X </a:t>
                      </a:r>
                      <a:r>
                        <a:rPr kumimoji="1" lang="en-US" altLang="ja-JP" sz="1100" dirty="0">
                          <a:latin typeface="Meiryo UI" panose="020B0604030504040204" pitchFamily="50" charset="-128"/>
                          <a:ea typeface="Meiryo UI" panose="020B0604030504040204" pitchFamily="50" charset="-128"/>
                        </a:rPr>
                        <a:t>8 </a:t>
                      </a:r>
                      <a:r>
                        <a:rPr kumimoji="1" lang="ja-JP" altLang="en-US" sz="1000" dirty="0">
                          <a:latin typeface="Meiryo UI" panose="020B0604030504040204" pitchFamily="50" charset="-128"/>
                          <a:ea typeface="Meiryo UI" panose="020B0604030504040204" pitchFamily="50" charset="-128"/>
                        </a:rPr>
                        <a:t>時間</a:t>
                      </a:r>
                      <a:r>
                        <a:rPr kumimoji="1" lang="en-US" altLang="ja-JP" sz="1000" dirty="0">
                          <a:latin typeface="Meiryo UI" panose="020B0604030504040204" pitchFamily="50" charset="-128"/>
                          <a:ea typeface="Meiryo UI" panose="020B0604030504040204" pitchFamily="50" charset="-128"/>
                        </a:rPr>
                        <a:t> X </a:t>
                      </a:r>
                      <a:r>
                        <a:rPr kumimoji="1" lang="en-US" altLang="ja-JP" sz="1100" dirty="0">
                          <a:latin typeface="Meiryo UI" panose="020B0604030504040204" pitchFamily="50" charset="-128"/>
                          <a:ea typeface="Meiryo UI" panose="020B0604030504040204" pitchFamily="50" charset="-128"/>
                        </a:rPr>
                        <a:t>30 </a:t>
                      </a:r>
                      <a:r>
                        <a:rPr kumimoji="1" lang="ja-JP" altLang="en-US" sz="1000" dirty="0">
                          <a:latin typeface="Meiryo UI" panose="020B0604030504040204" pitchFamily="50" charset="-128"/>
                          <a:ea typeface="Meiryo UI" panose="020B0604030504040204" pitchFamily="50" charset="-128"/>
                        </a:rPr>
                        <a:t>日</a:t>
                      </a:r>
                      <a:r>
                        <a:rPr kumimoji="1" lang="en-US" altLang="ja-JP" sz="1000" dirty="0">
                          <a:latin typeface="Meiryo UI" panose="020B0604030504040204" pitchFamily="50" charset="-128"/>
                          <a:ea typeface="Meiryo UI" panose="020B0604030504040204" pitchFamily="50" charset="-128"/>
                        </a:rPr>
                        <a:t> = </a:t>
                      </a:r>
                      <a:r>
                        <a:rPr kumimoji="1" lang="ja-JP" altLang="en-US" sz="1100" b="1" dirty="0">
                          <a:latin typeface="Meiryo UI" panose="020B0604030504040204" pitchFamily="50" charset="-128"/>
                          <a:ea typeface="Meiryo UI" panose="020B0604030504040204" pitchFamily="50" charset="-128"/>
                        </a:rPr>
                        <a:t>約</a:t>
                      </a:r>
                      <a:r>
                        <a:rPr kumimoji="1" lang="en-US" altLang="ja-JP" sz="1100" b="1" dirty="0">
                          <a:latin typeface="Meiryo UI" panose="020B0604030504040204" pitchFamily="50" charset="-128"/>
                          <a:ea typeface="Meiryo UI" panose="020B0604030504040204" pitchFamily="50" charset="-128"/>
                        </a:rPr>
                        <a:t>2,850</a:t>
                      </a:r>
                      <a:r>
                        <a:rPr kumimoji="1" lang="ja-JP" altLang="en-US" sz="1100" b="1" dirty="0">
                          <a:latin typeface="Meiryo UI" panose="020B0604030504040204" pitchFamily="50" charset="-128"/>
                          <a:ea typeface="Meiryo UI" panose="020B0604030504040204" pitchFamily="50" charset="-128"/>
                        </a:rPr>
                        <a:t>万</a:t>
                      </a:r>
                      <a:r>
                        <a:rPr kumimoji="1" lang="en-US" altLang="ja-JP" sz="1100" b="1" dirty="0">
                          <a:latin typeface="Meiryo UI" panose="020B0604030504040204" pitchFamily="50" charset="-128"/>
                          <a:ea typeface="Meiryo UI" panose="020B0604030504040204" pitchFamily="50" charset="-128"/>
                        </a:rPr>
                        <a:t> </a:t>
                      </a:r>
                      <a:r>
                        <a:rPr kumimoji="1" lang="en-US" altLang="ja-JP" sz="1000" dirty="0">
                          <a:latin typeface="Meiryo UI" panose="020B0604030504040204" pitchFamily="50" charset="-128"/>
                          <a:ea typeface="Meiryo UI" panose="020B0604030504040204" pitchFamily="50" charset="-128"/>
                        </a:rPr>
                        <a:t>PV</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6320269"/>
                  </a:ext>
                </a:extLst>
              </a:tr>
            </a:tbl>
          </a:graphicData>
        </a:graphic>
      </p:graphicFrame>
      <p:sp>
        <p:nvSpPr>
          <p:cNvPr id="8" name="コンテンツ プレースホルダー 1">
            <a:extLst>
              <a:ext uri="{FF2B5EF4-FFF2-40B4-BE49-F238E27FC236}">
                <a16:creationId xmlns:a16="http://schemas.microsoft.com/office/drawing/2014/main" id="{1AC85EF4-8900-EB50-4F5C-7022917C7217}"/>
              </a:ext>
            </a:extLst>
          </p:cNvPr>
          <p:cNvSpPr txBox="1">
            <a:spLocks/>
          </p:cNvSpPr>
          <p:nvPr/>
        </p:nvSpPr>
        <p:spPr>
          <a:xfrm>
            <a:off x="467544" y="4573528"/>
            <a:ext cx="8208912" cy="715236"/>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sz="1400" dirty="0"/>
              <a:t>→ 「</a:t>
            </a:r>
            <a:r>
              <a:rPr lang="en-US" altLang="ja-JP" sz="1400" dirty="0"/>
              <a:t>AEM</a:t>
            </a:r>
            <a:r>
              <a:rPr lang="ja-JP" altLang="en-US" sz="1400" dirty="0"/>
              <a:t>で制作した場合の</a:t>
            </a:r>
            <a:r>
              <a:rPr lang="en-US" altLang="ja-JP" sz="1400" dirty="0"/>
              <a:t>1PV</a:t>
            </a:r>
            <a:r>
              <a:rPr lang="ja-JP" altLang="en-US" sz="1400" dirty="0"/>
              <a:t>あたりのリクエスト数」「アクセスのピークの考え方</a:t>
            </a:r>
            <a:r>
              <a:rPr lang="en-US" altLang="ja-JP" sz="1400" dirty="0"/>
              <a:t>*</a:t>
            </a:r>
            <a:r>
              <a:rPr lang="ja-JP" altLang="en-US" sz="1400" dirty="0"/>
              <a:t>」「キャッシュヒット率」「</a:t>
            </a:r>
            <a:r>
              <a:rPr lang="en-US" altLang="ja-JP" sz="1400" dirty="0"/>
              <a:t>FA</a:t>
            </a:r>
            <a:r>
              <a:rPr lang="ja-JP" altLang="en-US" sz="1400" dirty="0"/>
              <a:t>本の</a:t>
            </a:r>
            <a:r>
              <a:rPr lang="en-US" altLang="ja-JP" sz="1400" dirty="0"/>
              <a:t>DAM</a:t>
            </a:r>
            <a:r>
              <a:rPr lang="ja-JP" altLang="en-US" sz="1400" dirty="0"/>
              <a:t>ポータルの負荷」により、処理可能な数が変わるため、負荷テストでパフォーマンス検証を実施し、必要に応じて、キャッシュ適用範囲拡大を検討する（現行は、コーポレートサイトに限定して</a:t>
            </a:r>
            <a:r>
              <a:rPr lang="en-US" altLang="ja-JP" sz="1400" dirty="0"/>
              <a:t>Akamai</a:t>
            </a:r>
            <a:r>
              <a:rPr lang="ja-JP" altLang="en-US" sz="1400" dirty="0"/>
              <a:t>のキャッシュを有効にしている）</a:t>
            </a:r>
          </a:p>
        </p:txBody>
      </p:sp>
      <p:sp>
        <p:nvSpPr>
          <p:cNvPr id="9" name="コンテンツ プレースホルダー 1">
            <a:extLst>
              <a:ext uri="{FF2B5EF4-FFF2-40B4-BE49-F238E27FC236}">
                <a16:creationId xmlns:a16="http://schemas.microsoft.com/office/drawing/2014/main" id="{DE7D2DE7-90BD-54DF-AC67-85509B6AD2A7}"/>
              </a:ext>
            </a:extLst>
          </p:cNvPr>
          <p:cNvSpPr txBox="1">
            <a:spLocks/>
          </p:cNvSpPr>
          <p:nvPr/>
        </p:nvSpPr>
        <p:spPr>
          <a:xfrm>
            <a:off x="755008" y="5293608"/>
            <a:ext cx="7415679" cy="315705"/>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sz="1200" dirty="0"/>
              <a:t>*</a:t>
            </a:r>
            <a:r>
              <a:rPr lang="ja-JP" altLang="en-US" sz="1200" dirty="0"/>
              <a:t>一時的なピーク時の負荷増加の際に、</a:t>
            </a:r>
            <a:r>
              <a:rPr lang="en-US" altLang="ja-JP" sz="1200" dirty="0"/>
              <a:t>Adobe</a:t>
            </a:r>
            <a:r>
              <a:rPr lang="ja-JP" altLang="en-US" sz="1200" dirty="0"/>
              <a:t>社側で一時的にサーバ増強して対応も可能（</a:t>
            </a:r>
            <a:r>
              <a:rPr lang="en-US" altLang="ja-JP" sz="1200" dirty="0"/>
              <a:t>3</a:t>
            </a:r>
            <a:r>
              <a:rPr lang="ja-JP" altLang="en-US" sz="1200" dirty="0"/>
              <a:t>ヶ月に</a:t>
            </a:r>
            <a:r>
              <a:rPr lang="en-US" altLang="ja-JP" sz="1200" dirty="0"/>
              <a:t>2</a:t>
            </a:r>
            <a:r>
              <a:rPr lang="ja-JP" altLang="en-US" sz="1200" dirty="0"/>
              <a:t>週間以内）</a:t>
            </a:r>
          </a:p>
        </p:txBody>
      </p:sp>
      <p:sp>
        <p:nvSpPr>
          <p:cNvPr id="10" name="コンテンツ プレースホルダー 1">
            <a:extLst>
              <a:ext uri="{FF2B5EF4-FFF2-40B4-BE49-F238E27FC236}">
                <a16:creationId xmlns:a16="http://schemas.microsoft.com/office/drawing/2014/main" id="{75900C99-0CD9-E920-1405-239EAF708EE4}"/>
              </a:ext>
            </a:extLst>
          </p:cNvPr>
          <p:cNvSpPr txBox="1">
            <a:spLocks/>
          </p:cNvSpPr>
          <p:nvPr/>
        </p:nvSpPr>
        <p:spPr>
          <a:xfrm>
            <a:off x="288886" y="796348"/>
            <a:ext cx="8603594" cy="68359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Adobe</a:t>
            </a:r>
            <a:r>
              <a:rPr lang="ja-JP" altLang="en-US" dirty="0"/>
              <a:t>見積もりの実運用時、</a:t>
            </a:r>
            <a:r>
              <a:rPr lang="en-US" altLang="ja-JP" dirty="0"/>
              <a:t>AEM</a:t>
            </a:r>
            <a:r>
              <a:rPr lang="ja-JP" altLang="en-US" dirty="0"/>
              <a:t>サーバ構成で処理可能な</a:t>
            </a:r>
            <a:r>
              <a:rPr lang="en-US" altLang="ja-JP" dirty="0"/>
              <a:t>PV</a:t>
            </a:r>
            <a:r>
              <a:rPr lang="ja-JP" altLang="en-US" dirty="0"/>
              <a:t>数試算結果は約</a:t>
            </a:r>
            <a:r>
              <a:rPr lang="en-US" altLang="ja-JP" dirty="0"/>
              <a:t>2,850</a:t>
            </a:r>
            <a:r>
              <a:rPr lang="ja-JP" altLang="en-US" dirty="0"/>
              <a:t>万</a:t>
            </a:r>
            <a:r>
              <a:rPr lang="en-US" altLang="ja-JP" dirty="0"/>
              <a:t>PV/</a:t>
            </a:r>
            <a:r>
              <a:rPr lang="ja-JP" altLang="en-US" dirty="0"/>
              <a:t>月になります</a:t>
            </a:r>
          </a:p>
        </p:txBody>
      </p:sp>
    </p:spTree>
    <p:extLst>
      <p:ext uri="{BB962C8B-B14F-4D97-AF65-F5344CB8AC3E}">
        <p14:creationId xmlns:p14="http://schemas.microsoft.com/office/powerpoint/2010/main" val="1931197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E4AF5C-5322-80F7-D425-8452BDD28514}"/>
              </a:ext>
            </a:extLst>
          </p:cNvPr>
          <p:cNvSpPr>
            <a:spLocks noGrp="1"/>
          </p:cNvSpPr>
          <p:nvPr>
            <p:ph idx="1"/>
          </p:nvPr>
        </p:nvSpPr>
        <p:spPr>
          <a:xfrm>
            <a:off x="495397" y="1268760"/>
            <a:ext cx="8280716" cy="441212"/>
          </a:xfrm>
        </p:spPr>
        <p:txBody>
          <a:bodyPr>
            <a:noAutofit/>
          </a:bodyPr>
          <a:lstStyle/>
          <a:p>
            <a:r>
              <a:rPr lang="ja-JP" altLang="en-US" dirty="0"/>
              <a:t>各監視要件とそれを満たすための監視項目</a:t>
            </a:r>
            <a:endParaRPr lang="en-US" altLang="ja-JP" dirty="0"/>
          </a:p>
        </p:txBody>
      </p:sp>
      <p:sp>
        <p:nvSpPr>
          <p:cNvPr id="3" name="タイトル 2">
            <a:extLst>
              <a:ext uri="{FF2B5EF4-FFF2-40B4-BE49-F238E27FC236}">
                <a16:creationId xmlns:a16="http://schemas.microsoft.com/office/drawing/2014/main" id="{453B95D8-B1D7-1B9D-451B-FF5EFC17A1D3}"/>
              </a:ext>
            </a:extLst>
          </p:cNvPr>
          <p:cNvSpPr>
            <a:spLocks noGrp="1"/>
          </p:cNvSpPr>
          <p:nvPr>
            <p:ph type="title"/>
          </p:nvPr>
        </p:nvSpPr>
        <p:spPr/>
        <p:txBody>
          <a:bodyPr/>
          <a:lstStyle/>
          <a:p>
            <a:r>
              <a:rPr kumimoji="1" lang="ja-JP" altLang="en-US" dirty="0"/>
              <a:t>運用監視要件（</a:t>
            </a:r>
            <a:r>
              <a:rPr kumimoji="1" lang="en-US" altLang="ja-JP" dirty="0"/>
              <a:t>1/4</a:t>
            </a:r>
            <a:r>
              <a:rPr kumimoji="1" lang="ja-JP" altLang="en-US" dirty="0"/>
              <a:t>）</a:t>
            </a:r>
          </a:p>
        </p:txBody>
      </p:sp>
      <p:sp>
        <p:nvSpPr>
          <p:cNvPr id="4" name="テキスト プレースホルダー 3">
            <a:extLst>
              <a:ext uri="{FF2B5EF4-FFF2-40B4-BE49-F238E27FC236}">
                <a16:creationId xmlns:a16="http://schemas.microsoft.com/office/drawing/2014/main" id="{BC8F43A0-123C-CB2C-A2BB-3BC38435AA72}"/>
              </a:ext>
            </a:extLst>
          </p:cNvPr>
          <p:cNvSpPr>
            <a:spLocks noGrp="1"/>
          </p:cNvSpPr>
          <p:nvPr>
            <p:ph type="body" sz="quarter" idx="14"/>
          </p:nvPr>
        </p:nvSpPr>
        <p:spPr/>
        <p:txBody>
          <a:bodyPr/>
          <a:lstStyle/>
          <a:p>
            <a:r>
              <a:rPr lang="en-US" altLang="ja-JP" dirty="0"/>
              <a:t>6-5</a:t>
            </a:r>
            <a:endParaRPr kumimoji="1" lang="ja-JP" altLang="en-US" dirty="0"/>
          </a:p>
        </p:txBody>
      </p:sp>
      <p:sp>
        <p:nvSpPr>
          <p:cNvPr id="5" name="スライド番号プレースホルダー 4">
            <a:extLst>
              <a:ext uri="{FF2B5EF4-FFF2-40B4-BE49-F238E27FC236}">
                <a16:creationId xmlns:a16="http://schemas.microsoft.com/office/drawing/2014/main" id="{DFDB613E-5937-56E5-7592-BC3231EC85E6}"/>
              </a:ext>
            </a:extLst>
          </p:cNvPr>
          <p:cNvSpPr>
            <a:spLocks noGrp="1"/>
          </p:cNvSpPr>
          <p:nvPr>
            <p:ph type="sldNum" sz="quarter" idx="12"/>
          </p:nvPr>
        </p:nvSpPr>
        <p:spPr/>
        <p:txBody>
          <a:bodyPr/>
          <a:lstStyle/>
          <a:p>
            <a:fld id="{8E309D18-5CEC-4165-B971-DC4DA761F26D}" type="slidenum">
              <a:rPr lang="ja-JP" altLang="en-US" smtClean="0"/>
              <a:pPr/>
              <a:t>13</a:t>
            </a:fld>
            <a:endParaRPr lang="ja-JP" altLang="en-US"/>
          </a:p>
        </p:txBody>
      </p:sp>
      <p:graphicFrame>
        <p:nvGraphicFramePr>
          <p:cNvPr id="7" name="表 8">
            <a:extLst>
              <a:ext uri="{FF2B5EF4-FFF2-40B4-BE49-F238E27FC236}">
                <a16:creationId xmlns:a16="http://schemas.microsoft.com/office/drawing/2014/main" id="{67478047-1120-BAB9-091D-F6F94BD117B5}"/>
              </a:ext>
            </a:extLst>
          </p:cNvPr>
          <p:cNvGraphicFramePr>
            <a:graphicFrameLocks noGrp="1"/>
          </p:cNvGraphicFramePr>
          <p:nvPr/>
        </p:nvGraphicFramePr>
        <p:xfrm>
          <a:off x="818185" y="1628801"/>
          <a:ext cx="7222117" cy="3017520"/>
        </p:xfrm>
        <a:graphic>
          <a:graphicData uri="http://schemas.openxmlformats.org/drawingml/2006/table">
            <a:tbl>
              <a:tblPr firstRow="1">
                <a:tableStyleId>{5C22544A-7EE6-4342-B048-85BDC9FD1C3A}</a:tableStyleId>
              </a:tblPr>
              <a:tblGrid>
                <a:gridCol w="3405693">
                  <a:extLst>
                    <a:ext uri="{9D8B030D-6E8A-4147-A177-3AD203B41FA5}">
                      <a16:colId xmlns:a16="http://schemas.microsoft.com/office/drawing/2014/main" val="3533262791"/>
                    </a:ext>
                  </a:extLst>
                </a:gridCol>
                <a:gridCol w="3816424">
                  <a:extLst>
                    <a:ext uri="{9D8B030D-6E8A-4147-A177-3AD203B41FA5}">
                      <a16:colId xmlns:a16="http://schemas.microsoft.com/office/drawing/2014/main" val="2679593644"/>
                    </a:ext>
                  </a:extLst>
                </a:gridCol>
              </a:tblGrid>
              <a:tr h="188815">
                <a:tc>
                  <a:txBody>
                    <a:bodyPr/>
                    <a:lstStyle/>
                    <a:p>
                      <a:r>
                        <a:rPr kumimoji="1" lang="ja-JP" altLang="en-US" sz="1200" dirty="0">
                          <a:latin typeface="Meiryo UI" panose="020B0604030504040204" pitchFamily="50" charset="-128"/>
                          <a:ea typeface="Meiryo UI" panose="020B0604030504040204" pitchFamily="50" charset="-128"/>
                        </a:rPr>
                        <a:t>監視要件</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sz="1200" dirty="0">
                          <a:latin typeface="Meiryo UI" panose="020B0604030504040204" pitchFamily="50" charset="-128"/>
                          <a:ea typeface="Meiryo UI" panose="020B0604030504040204" pitchFamily="50" charset="-128"/>
                        </a:rPr>
                        <a:t>監視項目</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511483679"/>
                  </a:ext>
                </a:extLst>
              </a:tr>
              <a:tr h="2720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サービスの正常性監視を行えること</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200" dirty="0">
                          <a:solidFill>
                            <a:schemeClr val="tx1"/>
                          </a:solidFill>
                          <a:latin typeface="Meiryo UI" panose="020B0604030504040204" pitchFamily="50" charset="-128"/>
                          <a:ea typeface="Meiryo UI" panose="020B0604030504040204" pitchFamily="50" charset="-128"/>
                        </a:rPr>
                        <a:t>公開</a:t>
                      </a:r>
                      <a:r>
                        <a:rPr kumimoji="1" lang="en-US" altLang="ja-JP" sz="1200" dirty="0">
                          <a:solidFill>
                            <a:schemeClr val="tx1"/>
                          </a:solidFill>
                          <a:latin typeface="Meiryo UI" panose="020B0604030504040204" pitchFamily="50" charset="-128"/>
                          <a:ea typeface="Meiryo UI" panose="020B0604030504040204" pitchFamily="50" charset="-128"/>
                        </a:rPr>
                        <a:t>URL</a:t>
                      </a:r>
                      <a:r>
                        <a:rPr kumimoji="1" lang="ja-JP" altLang="en-US" sz="1200" dirty="0">
                          <a:solidFill>
                            <a:schemeClr val="tx1"/>
                          </a:solidFill>
                          <a:latin typeface="Meiryo UI" panose="020B0604030504040204" pitchFamily="50" charset="-128"/>
                          <a:ea typeface="Meiryo UI" panose="020B0604030504040204" pitchFamily="50" charset="-128"/>
                        </a:rPr>
                        <a:t>監視</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9792144"/>
                  </a:ext>
                </a:extLst>
              </a:tr>
              <a:tr h="440568">
                <a:tc>
                  <a:txBody>
                    <a:bodyPr/>
                    <a:lstStyle/>
                    <a:p>
                      <a:r>
                        <a:rPr lang="ja-JP" altLang="en-US" sz="1200" dirty="0">
                          <a:solidFill>
                            <a:schemeClr val="tx1"/>
                          </a:solidFill>
                          <a:latin typeface="Meiryo UI" panose="020B0604030504040204" pitchFamily="34" charset="-128"/>
                          <a:ea typeface="Meiryo UI" panose="020B0604030504040204" pitchFamily="34" charset="-128"/>
                        </a:rPr>
                        <a:t>サーバーの正常性監視が行えること</a:t>
                      </a:r>
                      <a:endParaRPr kumimoji="1" lang="ja-JP" altLang="en-US" sz="1200" dirty="0">
                        <a:solidFill>
                          <a:schemeClr val="tx1"/>
                        </a:solidFill>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en-US" sz="1200" dirty="0">
                          <a:solidFill>
                            <a:schemeClr val="tx1"/>
                          </a:solidFill>
                          <a:latin typeface="Meiryo UI" panose="020B0604030504040204" pitchFamily="50" charset="-128"/>
                          <a:ea typeface="Meiryo UI" panose="020B0604030504040204" pitchFamily="50" charset="-128"/>
                        </a:rPr>
                        <a:t>プロセス監視</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200" dirty="0">
                          <a:solidFill>
                            <a:schemeClr val="tx1"/>
                          </a:solidFill>
                          <a:latin typeface="Meiryo UI" panose="020B0604030504040204" pitchFamily="50" charset="-128"/>
                          <a:ea typeface="Meiryo UI" panose="020B0604030504040204" pitchFamily="50" charset="-128"/>
                        </a:rPr>
                        <a:t>ログ監視（</a:t>
                      </a:r>
                      <a:r>
                        <a:rPr kumimoji="1" lang="en-US" altLang="ja-JP" sz="1200" dirty="0">
                          <a:solidFill>
                            <a:schemeClr val="tx1"/>
                          </a:solidFill>
                          <a:latin typeface="Meiryo UI" panose="020B0604030504040204" pitchFamily="50" charset="-128"/>
                          <a:ea typeface="Meiryo UI" panose="020B0604030504040204" pitchFamily="50" charset="-128"/>
                        </a:rPr>
                        <a:t>AEM</a:t>
                      </a:r>
                      <a:r>
                        <a:rPr kumimoji="1" lang="ja-JP" altLang="en-US" sz="1200" dirty="0">
                          <a:solidFill>
                            <a:schemeClr val="tx1"/>
                          </a:solidFill>
                          <a:latin typeface="Meiryo UI" panose="020B0604030504040204" pitchFamily="50" charset="-128"/>
                          <a:ea typeface="Meiryo UI" panose="020B0604030504040204" pitchFamily="50" charset="-128"/>
                        </a:rPr>
                        <a:t>標準ログ）</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200" dirty="0">
                          <a:solidFill>
                            <a:schemeClr val="tx1"/>
                          </a:solidFill>
                          <a:latin typeface="Meiryo UI" panose="020B0604030504040204" pitchFamily="50" charset="-128"/>
                          <a:ea typeface="Meiryo UI" panose="020B0604030504040204" pitchFamily="50" charset="-128"/>
                        </a:rPr>
                        <a:t>ポート監視</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49488103"/>
                  </a:ext>
                </a:extLst>
              </a:tr>
              <a:tr h="188815">
                <a:tc>
                  <a:txBody>
                    <a:bodyPr/>
                    <a:lstStyle/>
                    <a:p>
                      <a:r>
                        <a:rPr kumimoji="1" lang="ja-JP" altLang="en-US" sz="1200" dirty="0">
                          <a:latin typeface="Meiryo UI" panose="020B0604030504040204" pitchFamily="50" charset="-128"/>
                          <a:ea typeface="Meiryo UI" panose="020B0604030504040204" pitchFamily="50" charset="-128"/>
                        </a:rPr>
                        <a:t>リソースの正常性監視が行えること</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rPr>
                        <a:t>CPU/</a:t>
                      </a:r>
                      <a:r>
                        <a:rPr kumimoji="1" lang="ja-JP" altLang="en-US" sz="1200" dirty="0">
                          <a:latin typeface="Meiryo UI" panose="020B0604030504040204" pitchFamily="50" charset="-128"/>
                          <a:ea typeface="Meiryo UI" panose="020B0604030504040204" pitchFamily="50" charset="-128"/>
                        </a:rPr>
                        <a:t>メモリ</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ディスク監視</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0353644"/>
                  </a:ext>
                </a:extLst>
              </a:tr>
              <a:tr h="440568">
                <a:tc>
                  <a:txBody>
                    <a:bodyPr/>
                    <a:lstStyle/>
                    <a:p>
                      <a:r>
                        <a:rPr kumimoji="1" lang="ja-JP" altLang="en-US" sz="1200" dirty="0">
                          <a:latin typeface="Meiryo UI" panose="020B0604030504040204" pitchFamily="50" charset="-128"/>
                          <a:ea typeface="Meiryo UI" panose="020B0604030504040204" pitchFamily="50" charset="-128"/>
                        </a:rPr>
                        <a:t>ユーザー・アクセスの正常性監視が行えること</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rPr>
                        <a:t>SSH</a:t>
                      </a:r>
                      <a:r>
                        <a:rPr kumimoji="1" lang="ja-JP" altLang="en-US" sz="1200" dirty="0">
                          <a:latin typeface="Meiryo UI" panose="020B0604030504040204" pitchFamily="50" charset="-128"/>
                          <a:ea typeface="Meiryo UI" panose="020B0604030504040204" pitchFamily="50" charset="-128"/>
                        </a:rPr>
                        <a:t>接続ユーザー数監視</a:t>
                      </a:r>
                      <a:endParaRPr kumimoji="1" lang="en-US" altLang="ja-JP" sz="12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同時接続</a:t>
                      </a:r>
                      <a:r>
                        <a:rPr kumimoji="1" lang="en-US" altLang="ja-JP" sz="1200" dirty="0">
                          <a:latin typeface="Meiryo UI" panose="020B0604030504040204" pitchFamily="50" charset="-128"/>
                          <a:ea typeface="Meiryo UI" panose="020B0604030504040204" pitchFamily="50" charset="-128"/>
                        </a:rPr>
                        <a:t>AEM</a:t>
                      </a:r>
                      <a:r>
                        <a:rPr kumimoji="1" lang="ja-JP" altLang="en-US" sz="1200" dirty="0">
                          <a:latin typeface="Meiryo UI" panose="020B0604030504040204" pitchFamily="50" charset="-128"/>
                          <a:ea typeface="Meiryo UI" panose="020B0604030504040204" pitchFamily="50" charset="-128"/>
                        </a:rPr>
                        <a:t>ユーザー数監視</a:t>
                      </a:r>
                      <a:endParaRPr kumimoji="1" lang="en-US" altLang="ja-JP" sz="12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ログイン失敗等の監査ログ監視</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5713165"/>
                  </a:ext>
                </a:extLst>
              </a:tr>
              <a:tr h="314692">
                <a:tc>
                  <a:txBody>
                    <a:bodyPr/>
                    <a:lstStyle/>
                    <a:p>
                      <a:r>
                        <a:rPr kumimoji="1" lang="ja-JP" altLang="en-US" sz="1200" dirty="0">
                          <a:latin typeface="Meiryo UI" panose="020B0604030504040204" pitchFamily="50" charset="-128"/>
                          <a:ea typeface="Meiryo UI" panose="020B0604030504040204" pitchFamily="50" charset="-128"/>
                        </a:rPr>
                        <a:t>保守運用の正常性監視が行えること</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オンラインコンパクションのステータス監視</a:t>
                      </a:r>
                      <a:endParaRPr kumimoji="1" lang="en-US" altLang="ja-JP" sz="12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セグメントストアサイズ監視</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6347012"/>
                  </a:ext>
                </a:extLst>
              </a:tr>
              <a:tr h="314692">
                <a:tc>
                  <a:txBody>
                    <a:bodyPr/>
                    <a:lstStyle/>
                    <a:p>
                      <a:r>
                        <a:rPr kumimoji="1" lang="ja-JP" altLang="en-US" sz="1200" dirty="0">
                          <a:latin typeface="Meiryo UI" panose="020B0604030504040204" pitchFamily="50" charset="-128"/>
                          <a:ea typeface="Meiryo UI" panose="020B0604030504040204" pitchFamily="50" charset="-128"/>
                        </a:rPr>
                        <a:t>公開運用の正常性監視が行えること</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レプリケーション・エージェントのヘルスチェック</a:t>
                      </a:r>
                      <a:endParaRPr kumimoji="1" lang="en-US" altLang="ja-JP" sz="12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kumimoji="1" lang="en-US" altLang="ja-JP" sz="1200" dirty="0">
                          <a:latin typeface="Meiryo UI" panose="020B0604030504040204" pitchFamily="50" charset="-128"/>
                          <a:ea typeface="Meiryo UI" panose="020B0604030504040204" pitchFamily="50" charset="-128"/>
                        </a:rPr>
                        <a:t>Dispatcher</a:t>
                      </a:r>
                      <a:r>
                        <a:rPr kumimoji="1" lang="ja-JP" altLang="en-US" sz="1200" dirty="0">
                          <a:latin typeface="Meiryo UI" panose="020B0604030504040204" pitchFamily="50" charset="-128"/>
                          <a:ea typeface="Meiryo UI" panose="020B0604030504040204" pitchFamily="50" charset="-128"/>
                        </a:rPr>
                        <a:t>フラッシュ・エージェントのヘルスチェック</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1177827"/>
                  </a:ext>
                </a:extLst>
              </a:tr>
            </a:tbl>
          </a:graphicData>
        </a:graphic>
      </p:graphicFrame>
      <p:sp>
        <p:nvSpPr>
          <p:cNvPr id="9" name="コンテンツ プレースホルダー 1">
            <a:extLst>
              <a:ext uri="{FF2B5EF4-FFF2-40B4-BE49-F238E27FC236}">
                <a16:creationId xmlns:a16="http://schemas.microsoft.com/office/drawing/2014/main" id="{34302973-7FE3-0B10-3DE1-1358BF7E91F5}"/>
              </a:ext>
            </a:extLst>
          </p:cNvPr>
          <p:cNvSpPr txBox="1">
            <a:spLocks/>
          </p:cNvSpPr>
          <p:nvPr/>
        </p:nvSpPr>
        <p:spPr>
          <a:xfrm>
            <a:off x="288886" y="836712"/>
            <a:ext cx="8280716" cy="44121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AEM</a:t>
            </a:r>
            <a:r>
              <a:rPr lang="ja-JP" altLang="en-US" dirty="0"/>
              <a:t>システムの正常状態を監視し、異常があった場合に適切な対応を行えるようにします</a:t>
            </a:r>
          </a:p>
        </p:txBody>
      </p:sp>
      <p:sp>
        <p:nvSpPr>
          <p:cNvPr id="10" name="コンテンツ プレースホルダー 1">
            <a:extLst>
              <a:ext uri="{FF2B5EF4-FFF2-40B4-BE49-F238E27FC236}">
                <a16:creationId xmlns:a16="http://schemas.microsoft.com/office/drawing/2014/main" id="{D45C7264-8A8E-3842-5959-C185769244C8}"/>
              </a:ext>
            </a:extLst>
          </p:cNvPr>
          <p:cNvSpPr txBox="1">
            <a:spLocks/>
          </p:cNvSpPr>
          <p:nvPr/>
        </p:nvSpPr>
        <p:spPr>
          <a:xfrm>
            <a:off x="818184" y="4869160"/>
            <a:ext cx="7984353" cy="1512168"/>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200" dirty="0"/>
              <a:t>AEM</a:t>
            </a:r>
            <a:r>
              <a:rPr lang="ja-JP" altLang="en-US" sz="1200" dirty="0"/>
              <a:t>標準ログのログ監視は</a:t>
            </a:r>
            <a:r>
              <a:rPr lang="en-US" altLang="ja-JP" sz="1200" dirty="0"/>
              <a:t>AMS</a:t>
            </a:r>
            <a:r>
              <a:rPr lang="ja-JP" altLang="en-US" sz="1200" dirty="0"/>
              <a:t>運用保守サービスを利用</a:t>
            </a:r>
            <a:endParaRPr lang="en-US" altLang="ja-JP" sz="1200" dirty="0"/>
          </a:p>
          <a:p>
            <a:r>
              <a:rPr lang="en-US" altLang="ja-JP" sz="1200" dirty="0"/>
              <a:t>AEM</a:t>
            </a:r>
            <a:r>
              <a:rPr lang="ja-JP" altLang="en-US" sz="1200" dirty="0"/>
              <a:t>標準ログ以外のログ（カスタムワークフローログ等）の監視は設計フェーズで検討</a:t>
            </a:r>
            <a:endParaRPr lang="en-US" altLang="ja-JP" sz="1200" dirty="0"/>
          </a:p>
          <a:p>
            <a:r>
              <a:rPr lang="ja-JP" altLang="en-US" sz="1200" dirty="0"/>
              <a:t>エラー検知時の通知は</a:t>
            </a:r>
            <a:r>
              <a:rPr lang="en-US" altLang="ja-JP" sz="1200" dirty="0"/>
              <a:t>CSE</a:t>
            </a:r>
            <a:r>
              <a:rPr lang="ja-JP" altLang="en-US" sz="1200" dirty="0"/>
              <a:t>が実施。その後の対応フローは運用設計フェーズで検討</a:t>
            </a:r>
            <a:endParaRPr lang="en-US" altLang="ja-JP" sz="1200" dirty="0"/>
          </a:p>
        </p:txBody>
      </p:sp>
    </p:spTree>
    <p:extLst>
      <p:ext uri="{BB962C8B-B14F-4D97-AF65-F5344CB8AC3E}">
        <p14:creationId xmlns:p14="http://schemas.microsoft.com/office/powerpoint/2010/main" val="1283197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E4AF5C-5322-80F7-D425-8452BDD28514}"/>
              </a:ext>
            </a:extLst>
          </p:cNvPr>
          <p:cNvSpPr>
            <a:spLocks noGrp="1"/>
          </p:cNvSpPr>
          <p:nvPr>
            <p:ph idx="1"/>
          </p:nvPr>
        </p:nvSpPr>
        <p:spPr>
          <a:xfrm>
            <a:off x="495025" y="1340768"/>
            <a:ext cx="8280716" cy="432048"/>
          </a:xfrm>
        </p:spPr>
        <p:txBody>
          <a:bodyPr>
            <a:noAutofit/>
          </a:bodyPr>
          <a:lstStyle/>
          <a:p>
            <a:r>
              <a:rPr lang="ja-JP" altLang="en-US" dirty="0"/>
              <a:t>ログ管理に関する項目と要件を下表に記載</a:t>
            </a:r>
            <a:endParaRPr lang="en-US" altLang="ja-JP" dirty="0"/>
          </a:p>
          <a:p>
            <a:endParaRPr lang="en-US" altLang="ja-JP" dirty="0"/>
          </a:p>
          <a:p>
            <a:endParaRPr lang="en-US" altLang="ja-JP" dirty="0"/>
          </a:p>
          <a:p>
            <a:pPr marL="0" indent="0">
              <a:buNone/>
            </a:pPr>
            <a:endParaRPr lang="en-US" altLang="ja-JP" dirty="0"/>
          </a:p>
          <a:p>
            <a:pPr marL="0" indent="0">
              <a:buNone/>
            </a:pPr>
            <a:endParaRPr lang="en-US" altLang="ja-JP" dirty="0"/>
          </a:p>
        </p:txBody>
      </p:sp>
      <p:sp>
        <p:nvSpPr>
          <p:cNvPr id="3" name="タイトル 2">
            <a:extLst>
              <a:ext uri="{FF2B5EF4-FFF2-40B4-BE49-F238E27FC236}">
                <a16:creationId xmlns:a16="http://schemas.microsoft.com/office/drawing/2014/main" id="{453B95D8-B1D7-1B9D-451B-FF5EFC17A1D3}"/>
              </a:ext>
            </a:extLst>
          </p:cNvPr>
          <p:cNvSpPr>
            <a:spLocks noGrp="1"/>
          </p:cNvSpPr>
          <p:nvPr>
            <p:ph type="title"/>
          </p:nvPr>
        </p:nvSpPr>
        <p:spPr/>
        <p:txBody>
          <a:bodyPr/>
          <a:lstStyle/>
          <a:p>
            <a:r>
              <a:rPr kumimoji="1" lang="ja-JP" altLang="en-US" dirty="0"/>
              <a:t>運用監視要件（</a:t>
            </a:r>
            <a:r>
              <a:rPr kumimoji="1" lang="en-US" altLang="ja-JP" dirty="0"/>
              <a:t>2/4</a:t>
            </a:r>
            <a:r>
              <a:rPr kumimoji="1" lang="ja-JP" altLang="en-US" dirty="0"/>
              <a:t>）</a:t>
            </a:r>
          </a:p>
        </p:txBody>
      </p:sp>
      <p:sp>
        <p:nvSpPr>
          <p:cNvPr id="4" name="テキスト プレースホルダー 3">
            <a:extLst>
              <a:ext uri="{FF2B5EF4-FFF2-40B4-BE49-F238E27FC236}">
                <a16:creationId xmlns:a16="http://schemas.microsoft.com/office/drawing/2014/main" id="{BC8F43A0-123C-CB2C-A2BB-3BC38435AA72}"/>
              </a:ext>
            </a:extLst>
          </p:cNvPr>
          <p:cNvSpPr>
            <a:spLocks noGrp="1"/>
          </p:cNvSpPr>
          <p:nvPr>
            <p:ph type="body" sz="quarter" idx="14"/>
          </p:nvPr>
        </p:nvSpPr>
        <p:spPr/>
        <p:txBody>
          <a:bodyPr/>
          <a:lstStyle/>
          <a:p>
            <a:r>
              <a:rPr kumimoji="1" lang="en-US" altLang="ja-JP" dirty="0"/>
              <a:t>6-5</a:t>
            </a:r>
            <a:endParaRPr kumimoji="1" lang="ja-JP" altLang="en-US" dirty="0"/>
          </a:p>
        </p:txBody>
      </p:sp>
      <p:sp>
        <p:nvSpPr>
          <p:cNvPr id="5" name="スライド番号プレースホルダー 4">
            <a:extLst>
              <a:ext uri="{FF2B5EF4-FFF2-40B4-BE49-F238E27FC236}">
                <a16:creationId xmlns:a16="http://schemas.microsoft.com/office/drawing/2014/main" id="{DFDB613E-5937-56E5-7592-BC3231EC85E6}"/>
              </a:ext>
            </a:extLst>
          </p:cNvPr>
          <p:cNvSpPr>
            <a:spLocks noGrp="1"/>
          </p:cNvSpPr>
          <p:nvPr>
            <p:ph type="sldNum" sz="quarter" idx="12"/>
          </p:nvPr>
        </p:nvSpPr>
        <p:spPr/>
        <p:txBody>
          <a:bodyPr/>
          <a:lstStyle/>
          <a:p>
            <a:fld id="{8E309D18-5CEC-4165-B971-DC4DA761F26D}" type="slidenum">
              <a:rPr lang="ja-JP" altLang="en-US" smtClean="0"/>
              <a:pPr/>
              <a:t>14</a:t>
            </a:fld>
            <a:endParaRPr lang="ja-JP" altLang="en-US"/>
          </a:p>
        </p:txBody>
      </p:sp>
      <p:graphicFrame>
        <p:nvGraphicFramePr>
          <p:cNvPr id="8" name="表 7">
            <a:extLst>
              <a:ext uri="{FF2B5EF4-FFF2-40B4-BE49-F238E27FC236}">
                <a16:creationId xmlns:a16="http://schemas.microsoft.com/office/drawing/2014/main" id="{1DC8A7C9-58D0-E923-1615-4A56B6CF6760}"/>
              </a:ext>
            </a:extLst>
          </p:cNvPr>
          <p:cNvGraphicFramePr>
            <a:graphicFrameLocks noGrp="1"/>
          </p:cNvGraphicFramePr>
          <p:nvPr/>
        </p:nvGraphicFramePr>
        <p:xfrm>
          <a:off x="827584" y="1835660"/>
          <a:ext cx="5279708" cy="1371600"/>
        </p:xfrm>
        <a:graphic>
          <a:graphicData uri="http://schemas.openxmlformats.org/drawingml/2006/table">
            <a:tbl>
              <a:tblPr firstRow="1">
                <a:tableStyleId>{5C22544A-7EE6-4342-B048-85BDC9FD1C3A}</a:tableStyleId>
              </a:tblPr>
              <a:tblGrid>
                <a:gridCol w="1535291">
                  <a:extLst>
                    <a:ext uri="{9D8B030D-6E8A-4147-A177-3AD203B41FA5}">
                      <a16:colId xmlns:a16="http://schemas.microsoft.com/office/drawing/2014/main" val="3172233007"/>
                    </a:ext>
                  </a:extLst>
                </a:gridCol>
                <a:gridCol w="3744417">
                  <a:extLst>
                    <a:ext uri="{9D8B030D-6E8A-4147-A177-3AD203B41FA5}">
                      <a16:colId xmlns:a16="http://schemas.microsoft.com/office/drawing/2014/main" val="1173159709"/>
                    </a:ext>
                  </a:extLst>
                </a:gridCol>
              </a:tblGrid>
              <a:tr h="173907">
                <a:tc>
                  <a:txBody>
                    <a:bodyPr/>
                    <a:lstStyle/>
                    <a:p>
                      <a:r>
                        <a:rPr kumimoji="1" lang="ja-JP" altLang="en-US" sz="1200" dirty="0">
                          <a:latin typeface="Meiryo UI" panose="020B0604030504040204" pitchFamily="50" charset="-128"/>
                          <a:ea typeface="Meiryo UI" panose="020B0604030504040204" pitchFamily="50" charset="-128"/>
                        </a:rPr>
                        <a:t>項目</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sz="1200" dirty="0">
                          <a:latin typeface="Meiryo UI" panose="020B0604030504040204" pitchFamily="50" charset="-128"/>
                          <a:ea typeface="Meiryo UI" panose="020B0604030504040204" pitchFamily="50" charset="-128"/>
                        </a:rPr>
                        <a:t>要件</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831631850"/>
                  </a:ext>
                </a:extLst>
              </a:tr>
              <a:tr h="173907">
                <a:tc>
                  <a:txBody>
                    <a:bodyPr/>
                    <a:lstStyle/>
                    <a:p>
                      <a:r>
                        <a:rPr kumimoji="1" lang="ja-JP" altLang="en-US" sz="1200" dirty="0">
                          <a:latin typeface="Meiryo UI" panose="020B0604030504040204" pitchFamily="50" charset="-128"/>
                          <a:ea typeface="Meiryo UI" panose="020B0604030504040204" pitchFamily="50" charset="-128"/>
                        </a:rPr>
                        <a:t>ローテーション間隔</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日次</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3177514"/>
                  </a:ext>
                </a:extLst>
              </a:tr>
              <a:tr h="173907">
                <a:tc>
                  <a:txBody>
                    <a:bodyPr/>
                    <a:lstStyle/>
                    <a:p>
                      <a:r>
                        <a:rPr kumimoji="1" lang="ja-JP" altLang="en-US" sz="1200" dirty="0">
                          <a:latin typeface="Meiryo UI" panose="020B0604030504040204" pitchFamily="50" charset="-128"/>
                          <a:ea typeface="Meiryo UI" panose="020B0604030504040204" pitchFamily="50" charset="-128"/>
                        </a:rPr>
                        <a:t>保管期間</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180</a:t>
                      </a:r>
                      <a:r>
                        <a:rPr kumimoji="1" lang="ja-JP" altLang="en-US" sz="1200" dirty="0">
                          <a:latin typeface="Meiryo UI" panose="020B0604030504040204" pitchFamily="50" charset="-128"/>
                          <a:ea typeface="Meiryo UI" panose="020B0604030504040204" pitchFamily="50" charset="-128"/>
                        </a:rPr>
                        <a:t>日</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1031804"/>
                  </a:ext>
                </a:extLst>
              </a:tr>
              <a:tr h="173907">
                <a:tc>
                  <a:txBody>
                    <a:bodyPr/>
                    <a:lstStyle/>
                    <a:p>
                      <a:r>
                        <a:rPr kumimoji="1" lang="ja-JP" altLang="en-US" sz="1200" dirty="0">
                          <a:latin typeface="Meiryo UI" panose="020B0604030504040204" pitchFamily="50" charset="-128"/>
                          <a:ea typeface="Meiryo UI" panose="020B0604030504040204" pitchFamily="50" charset="-128"/>
                        </a:rPr>
                        <a:t>保管先</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kumimoji="1" lang="ja-JP" altLang="en-US" sz="1200" dirty="0">
                          <a:solidFill>
                            <a:schemeClr val="tx1"/>
                          </a:solidFill>
                          <a:latin typeface="Meiryo UI" panose="020B0604030504040204" pitchFamily="50" charset="-128"/>
                          <a:ea typeface="Meiryo UI" panose="020B0604030504040204" pitchFamily="50" charset="-128"/>
                        </a:rPr>
                        <a:t>各サーバー上に</a:t>
                      </a:r>
                      <a:r>
                        <a:rPr kumimoji="1" lang="en-US" altLang="ja-JP" sz="1200" dirty="0">
                          <a:solidFill>
                            <a:schemeClr val="tx1"/>
                          </a:solidFill>
                          <a:latin typeface="Meiryo UI" panose="020B0604030504040204" pitchFamily="50" charset="-128"/>
                          <a:ea typeface="Meiryo UI" panose="020B0604030504040204" pitchFamily="50" charset="-128"/>
                        </a:rPr>
                        <a:t>180</a:t>
                      </a:r>
                      <a:r>
                        <a:rPr kumimoji="1" lang="ja-JP" altLang="en-US" sz="1200" dirty="0">
                          <a:solidFill>
                            <a:schemeClr val="tx1"/>
                          </a:solidFill>
                          <a:latin typeface="Meiryo UI" panose="020B0604030504040204" pitchFamily="50" charset="-128"/>
                          <a:ea typeface="Meiryo UI" panose="020B0604030504040204" pitchFamily="50" charset="-128"/>
                        </a:rPr>
                        <a:t>日分を保管する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62474992"/>
                  </a:ext>
                </a:extLst>
              </a:tr>
              <a:tr h="173907">
                <a:tc>
                  <a:txBody>
                    <a:bodyPr/>
                    <a:lstStyle/>
                    <a:p>
                      <a:r>
                        <a:rPr kumimoji="1" lang="ja-JP" altLang="en-US" sz="1200" dirty="0">
                          <a:latin typeface="Meiryo UI" panose="020B0604030504040204" pitchFamily="50" charset="-128"/>
                          <a:ea typeface="Meiryo UI" panose="020B0604030504040204" pitchFamily="50" charset="-128"/>
                        </a:rPr>
                        <a:t>ログ管理方法</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kumimoji="1" lang="ja-JP" altLang="en-US" sz="1200" dirty="0">
                          <a:solidFill>
                            <a:schemeClr val="tx1"/>
                          </a:solidFill>
                          <a:latin typeface="Meiryo UI" panose="020B0604030504040204" pitchFamily="50" charset="-128"/>
                          <a:ea typeface="Meiryo UI" panose="020B0604030504040204" pitchFamily="50" charset="-128"/>
                        </a:rPr>
                        <a:t>各サーバーで保管・管理する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005710"/>
                  </a:ext>
                </a:extLst>
              </a:tr>
            </a:tbl>
          </a:graphicData>
        </a:graphic>
      </p:graphicFrame>
      <p:sp>
        <p:nvSpPr>
          <p:cNvPr id="6" name="コンテンツ プレースホルダー 1">
            <a:extLst>
              <a:ext uri="{FF2B5EF4-FFF2-40B4-BE49-F238E27FC236}">
                <a16:creationId xmlns:a16="http://schemas.microsoft.com/office/drawing/2014/main" id="{CF8BCC1A-FFB1-748B-E3F4-17980CA8B10A}"/>
              </a:ext>
            </a:extLst>
          </p:cNvPr>
          <p:cNvSpPr txBox="1">
            <a:spLocks/>
          </p:cNvSpPr>
          <p:nvPr/>
        </p:nvSpPr>
        <p:spPr>
          <a:xfrm>
            <a:off x="288886" y="836712"/>
            <a:ext cx="8280716" cy="44121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ログファイルは</a:t>
            </a:r>
            <a:r>
              <a:rPr lang="en-US" altLang="ja-JP" dirty="0"/>
              <a:t>180</a:t>
            </a:r>
            <a:r>
              <a:rPr lang="ja-JP" altLang="en-US" dirty="0"/>
              <a:t>日間保管します</a:t>
            </a:r>
          </a:p>
        </p:txBody>
      </p:sp>
    </p:spTree>
    <p:extLst>
      <p:ext uri="{BB962C8B-B14F-4D97-AF65-F5344CB8AC3E}">
        <p14:creationId xmlns:p14="http://schemas.microsoft.com/office/powerpoint/2010/main" val="82279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E4AF5C-5322-80F7-D425-8452BDD28514}"/>
              </a:ext>
            </a:extLst>
          </p:cNvPr>
          <p:cNvSpPr>
            <a:spLocks noGrp="1"/>
          </p:cNvSpPr>
          <p:nvPr>
            <p:ph idx="1"/>
          </p:nvPr>
        </p:nvSpPr>
        <p:spPr>
          <a:xfrm>
            <a:off x="495025" y="1340768"/>
            <a:ext cx="8280716" cy="441212"/>
          </a:xfrm>
        </p:spPr>
        <p:txBody>
          <a:bodyPr>
            <a:noAutofit/>
          </a:bodyPr>
          <a:lstStyle/>
          <a:p>
            <a:r>
              <a:rPr kumimoji="1" lang="ja-JP" altLang="en-US" dirty="0"/>
              <a:t>バックアップ要件に関する項目と要件を下表に記載</a:t>
            </a:r>
            <a:endParaRPr kumimoji="1" lang="en-US" altLang="ja-JP" dirty="0"/>
          </a:p>
        </p:txBody>
      </p:sp>
      <p:sp>
        <p:nvSpPr>
          <p:cNvPr id="3" name="タイトル 2">
            <a:extLst>
              <a:ext uri="{FF2B5EF4-FFF2-40B4-BE49-F238E27FC236}">
                <a16:creationId xmlns:a16="http://schemas.microsoft.com/office/drawing/2014/main" id="{453B95D8-B1D7-1B9D-451B-FF5EFC17A1D3}"/>
              </a:ext>
            </a:extLst>
          </p:cNvPr>
          <p:cNvSpPr>
            <a:spLocks noGrp="1"/>
          </p:cNvSpPr>
          <p:nvPr>
            <p:ph type="title"/>
          </p:nvPr>
        </p:nvSpPr>
        <p:spPr/>
        <p:txBody>
          <a:bodyPr/>
          <a:lstStyle/>
          <a:p>
            <a:r>
              <a:rPr kumimoji="1" lang="ja-JP" altLang="en-US" dirty="0"/>
              <a:t>運用監視要件（</a:t>
            </a:r>
            <a:r>
              <a:rPr lang="en-US" altLang="ja-JP" dirty="0"/>
              <a:t>3</a:t>
            </a:r>
            <a:r>
              <a:rPr kumimoji="1" lang="en-US" altLang="ja-JP" dirty="0"/>
              <a:t>/4</a:t>
            </a:r>
            <a:r>
              <a:rPr kumimoji="1" lang="ja-JP" altLang="en-US" dirty="0"/>
              <a:t>）</a:t>
            </a:r>
          </a:p>
        </p:txBody>
      </p:sp>
      <p:sp>
        <p:nvSpPr>
          <p:cNvPr id="4" name="テキスト プレースホルダー 3">
            <a:extLst>
              <a:ext uri="{FF2B5EF4-FFF2-40B4-BE49-F238E27FC236}">
                <a16:creationId xmlns:a16="http://schemas.microsoft.com/office/drawing/2014/main" id="{BC8F43A0-123C-CB2C-A2BB-3BC38435AA72}"/>
              </a:ext>
            </a:extLst>
          </p:cNvPr>
          <p:cNvSpPr>
            <a:spLocks noGrp="1"/>
          </p:cNvSpPr>
          <p:nvPr>
            <p:ph type="body" sz="quarter" idx="14"/>
          </p:nvPr>
        </p:nvSpPr>
        <p:spPr/>
        <p:txBody>
          <a:bodyPr/>
          <a:lstStyle/>
          <a:p>
            <a:r>
              <a:rPr kumimoji="1" lang="en-US" altLang="ja-JP" dirty="0"/>
              <a:t>6-5</a:t>
            </a:r>
            <a:endParaRPr kumimoji="1" lang="ja-JP" altLang="en-US" dirty="0"/>
          </a:p>
        </p:txBody>
      </p:sp>
      <p:sp>
        <p:nvSpPr>
          <p:cNvPr id="5" name="スライド番号プレースホルダー 4">
            <a:extLst>
              <a:ext uri="{FF2B5EF4-FFF2-40B4-BE49-F238E27FC236}">
                <a16:creationId xmlns:a16="http://schemas.microsoft.com/office/drawing/2014/main" id="{DFDB613E-5937-56E5-7592-BC3231EC85E6}"/>
              </a:ext>
            </a:extLst>
          </p:cNvPr>
          <p:cNvSpPr>
            <a:spLocks noGrp="1"/>
          </p:cNvSpPr>
          <p:nvPr>
            <p:ph type="sldNum" sz="quarter" idx="12"/>
          </p:nvPr>
        </p:nvSpPr>
        <p:spPr/>
        <p:txBody>
          <a:bodyPr/>
          <a:lstStyle/>
          <a:p>
            <a:fld id="{8E309D18-5CEC-4165-B971-DC4DA761F26D}" type="slidenum">
              <a:rPr lang="ja-JP" altLang="en-US" smtClean="0"/>
              <a:pPr/>
              <a:t>15</a:t>
            </a:fld>
            <a:endParaRPr lang="ja-JP" altLang="en-US"/>
          </a:p>
        </p:txBody>
      </p:sp>
      <p:graphicFrame>
        <p:nvGraphicFramePr>
          <p:cNvPr id="7" name="表 7">
            <a:extLst>
              <a:ext uri="{FF2B5EF4-FFF2-40B4-BE49-F238E27FC236}">
                <a16:creationId xmlns:a16="http://schemas.microsoft.com/office/drawing/2014/main" id="{22113F72-7A2A-E877-B8B9-F759DFC757A7}"/>
              </a:ext>
            </a:extLst>
          </p:cNvPr>
          <p:cNvGraphicFramePr>
            <a:graphicFrameLocks noGrp="1"/>
          </p:cNvGraphicFramePr>
          <p:nvPr/>
        </p:nvGraphicFramePr>
        <p:xfrm>
          <a:off x="835992" y="1844824"/>
          <a:ext cx="7939749" cy="2011680"/>
        </p:xfrm>
        <a:graphic>
          <a:graphicData uri="http://schemas.openxmlformats.org/drawingml/2006/table">
            <a:tbl>
              <a:tblPr firstRow="1">
                <a:tableStyleId>{5C22544A-7EE6-4342-B048-85BDC9FD1C3A}</a:tableStyleId>
              </a:tblPr>
              <a:tblGrid>
                <a:gridCol w="1383371">
                  <a:extLst>
                    <a:ext uri="{9D8B030D-6E8A-4147-A177-3AD203B41FA5}">
                      <a16:colId xmlns:a16="http://schemas.microsoft.com/office/drawing/2014/main" val="3172233007"/>
                    </a:ext>
                  </a:extLst>
                </a:gridCol>
                <a:gridCol w="6556378">
                  <a:extLst>
                    <a:ext uri="{9D8B030D-6E8A-4147-A177-3AD203B41FA5}">
                      <a16:colId xmlns:a16="http://schemas.microsoft.com/office/drawing/2014/main" val="1173159709"/>
                    </a:ext>
                  </a:extLst>
                </a:gridCol>
              </a:tblGrid>
              <a:tr h="173907">
                <a:tc>
                  <a:txBody>
                    <a:bodyPr/>
                    <a:lstStyle/>
                    <a:p>
                      <a:r>
                        <a:rPr kumimoji="1" lang="ja-JP" altLang="en-US" sz="1200" dirty="0">
                          <a:latin typeface="Meiryo UI" panose="020B0604030504040204" pitchFamily="50" charset="-128"/>
                          <a:ea typeface="Meiryo UI" panose="020B0604030504040204" pitchFamily="50" charset="-128"/>
                        </a:rPr>
                        <a:t>項目</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sz="1200" dirty="0">
                          <a:latin typeface="Meiryo UI" panose="020B0604030504040204" pitchFamily="50" charset="-128"/>
                          <a:ea typeface="Meiryo UI" panose="020B0604030504040204" pitchFamily="50" charset="-128"/>
                        </a:rPr>
                        <a:t>要件</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831631850"/>
                  </a:ext>
                </a:extLst>
              </a:tr>
              <a:tr h="173907">
                <a:tc>
                  <a:txBody>
                    <a:bodyPr/>
                    <a:lstStyle/>
                    <a:p>
                      <a:r>
                        <a:rPr kumimoji="1" lang="ja-JP" altLang="en-US" sz="1200" dirty="0">
                          <a:latin typeface="Meiryo UI" panose="020B0604030504040204" pitchFamily="50" charset="-128"/>
                          <a:ea typeface="Meiryo UI" panose="020B0604030504040204" pitchFamily="50" charset="-128"/>
                        </a:rPr>
                        <a:t>環境</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本番環境、検証環境</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73177514"/>
                  </a:ext>
                </a:extLst>
              </a:tr>
              <a:tr h="173907">
                <a:tc>
                  <a:txBody>
                    <a:bodyPr/>
                    <a:lstStyle/>
                    <a:p>
                      <a:r>
                        <a:rPr kumimoji="1" lang="ja-JP" altLang="en-US" sz="1200" dirty="0">
                          <a:latin typeface="Meiryo UI" panose="020B0604030504040204" pitchFamily="50" charset="-128"/>
                          <a:ea typeface="Meiryo UI" panose="020B0604030504040204" pitchFamily="50" charset="-128"/>
                        </a:rPr>
                        <a:t>対象サーバ</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Author/Publish/Dispatcher</a:t>
                      </a:r>
                      <a:endParaRPr kumimoji="1" lang="ja-JP" altLang="en-US"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01031804"/>
                  </a:ext>
                </a:extLst>
              </a:tr>
              <a:tr h="173907">
                <a:tc>
                  <a:txBody>
                    <a:bodyPr/>
                    <a:lstStyle/>
                    <a:p>
                      <a:r>
                        <a:rPr kumimoji="1" lang="ja-JP" altLang="en-US" sz="1200" dirty="0">
                          <a:latin typeface="Meiryo UI" panose="020B0604030504040204" pitchFamily="50" charset="-128"/>
                          <a:ea typeface="Meiryo UI" panose="020B0604030504040204" pitchFamily="50" charset="-128"/>
                        </a:rPr>
                        <a:t>バックアップ方式</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スナップショット</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（データバックアップではなくシステム全体のバックアップのため、リストア時はシステム全体がリストアされる）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62474992"/>
                  </a:ext>
                </a:extLst>
              </a:tr>
              <a:tr h="173907">
                <a:tc>
                  <a:txBody>
                    <a:bodyPr/>
                    <a:lstStyle/>
                    <a:p>
                      <a:r>
                        <a:rPr kumimoji="1" lang="ja-JP" altLang="en-US" sz="1200" dirty="0">
                          <a:latin typeface="Meiryo UI" panose="020B0604030504040204" pitchFamily="50" charset="-128"/>
                          <a:ea typeface="Meiryo UI" panose="020B0604030504040204" pitchFamily="50" charset="-128"/>
                        </a:rPr>
                        <a:t>バックアップ頻度</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日次</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005710"/>
                  </a:ext>
                </a:extLst>
              </a:tr>
              <a:tr h="173907">
                <a:tc>
                  <a:txBody>
                    <a:bodyPr/>
                    <a:lstStyle/>
                    <a:p>
                      <a:r>
                        <a:rPr kumimoji="1" lang="ja-JP" altLang="en-US" sz="1200" dirty="0">
                          <a:latin typeface="Meiryo UI" panose="020B0604030504040204" pitchFamily="50" charset="-128"/>
                          <a:ea typeface="Meiryo UI" panose="020B0604030504040204" pitchFamily="50" charset="-128"/>
                        </a:rPr>
                        <a:t>バックアップ世代数</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本番環境：</a:t>
                      </a:r>
                      <a:r>
                        <a:rPr kumimoji="1" lang="en-US" altLang="ja-JP" sz="1200" dirty="0">
                          <a:latin typeface="Meiryo UI" panose="020B0604030504040204" pitchFamily="50" charset="-128"/>
                          <a:ea typeface="Meiryo UI" panose="020B0604030504040204" pitchFamily="50" charset="-128"/>
                        </a:rPr>
                        <a:t>7</a:t>
                      </a:r>
                      <a:r>
                        <a:rPr kumimoji="1" lang="ja-JP" altLang="en-US" sz="1200" dirty="0">
                          <a:latin typeface="Meiryo UI" panose="020B0604030504040204" pitchFamily="50" charset="-128"/>
                          <a:ea typeface="Meiryo UI" panose="020B0604030504040204" pitchFamily="50" charset="-128"/>
                        </a:rPr>
                        <a:t>世代</a:t>
                      </a:r>
                      <a:endParaRPr kumimoji="1" lang="en-US" altLang="ja-JP" sz="1200" dirty="0">
                        <a:latin typeface="Meiryo UI" panose="020B0604030504040204" pitchFamily="50" charset="-128"/>
                        <a:ea typeface="Meiryo UI" panose="020B0604030504040204" pitchFamily="50" charset="-128"/>
                      </a:endParaRPr>
                    </a:p>
                    <a:p>
                      <a:r>
                        <a:rPr kumimoji="1" lang="ja-JP" altLang="en-US" sz="1200" dirty="0">
                          <a:latin typeface="Meiryo UI" panose="020B0604030504040204" pitchFamily="50" charset="-128"/>
                          <a:ea typeface="Meiryo UI" panose="020B0604030504040204" pitchFamily="50" charset="-128"/>
                        </a:rPr>
                        <a:t>検証環境：</a:t>
                      </a:r>
                      <a:r>
                        <a:rPr kumimoji="1" lang="en-US" altLang="ja-JP" sz="1200" dirty="0">
                          <a:latin typeface="Meiryo UI" panose="020B0604030504040204" pitchFamily="50" charset="-128"/>
                          <a:ea typeface="Meiryo UI" panose="020B0604030504040204" pitchFamily="50" charset="-128"/>
                        </a:rPr>
                        <a:t>1</a:t>
                      </a:r>
                      <a:r>
                        <a:rPr kumimoji="1" lang="ja-JP" altLang="en-US" sz="1200" dirty="0">
                          <a:latin typeface="Meiryo UI" panose="020B0604030504040204" pitchFamily="50" charset="-128"/>
                          <a:ea typeface="Meiryo UI" panose="020B0604030504040204" pitchFamily="50" charset="-128"/>
                        </a:rPr>
                        <a:t>世代</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86523347"/>
                  </a:ext>
                </a:extLst>
              </a:tr>
            </a:tbl>
          </a:graphicData>
        </a:graphic>
      </p:graphicFrame>
      <p:sp>
        <p:nvSpPr>
          <p:cNvPr id="6" name="コンテンツ プレースホルダー 1">
            <a:extLst>
              <a:ext uri="{FF2B5EF4-FFF2-40B4-BE49-F238E27FC236}">
                <a16:creationId xmlns:a16="http://schemas.microsoft.com/office/drawing/2014/main" id="{7B22F276-9875-BB79-C62B-28762F231D78}"/>
              </a:ext>
            </a:extLst>
          </p:cNvPr>
          <p:cNvSpPr txBox="1">
            <a:spLocks/>
          </p:cNvSpPr>
          <p:nvPr/>
        </p:nvSpPr>
        <p:spPr>
          <a:xfrm>
            <a:off x="288886" y="836712"/>
            <a:ext cx="8280716" cy="44121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バックアップはシステム全体を日次取得します</a:t>
            </a:r>
          </a:p>
        </p:txBody>
      </p:sp>
    </p:spTree>
    <p:extLst>
      <p:ext uri="{BB962C8B-B14F-4D97-AF65-F5344CB8AC3E}">
        <p14:creationId xmlns:p14="http://schemas.microsoft.com/office/powerpoint/2010/main" val="1127613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E4AF5C-5322-80F7-D425-8452BDD28514}"/>
              </a:ext>
            </a:extLst>
          </p:cNvPr>
          <p:cNvSpPr>
            <a:spLocks noGrp="1"/>
          </p:cNvSpPr>
          <p:nvPr>
            <p:ph idx="1"/>
          </p:nvPr>
        </p:nvSpPr>
        <p:spPr>
          <a:xfrm>
            <a:off x="495025" y="1340768"/>
            <a:ext cx="8280716" cy="4896544"/>
          </a:xfrm>
        </p:spPr>
        <p:txBody>
          <a:bodyPr>
            <a:noAutofit/>
          </a:bodyPr>
          <a:lstStyle/>
          <a:p>
            <a:r>
              <a:rPr kumimoji="1" lang="en-US" altLang="ja-JP" dirty="0"/>
              <a:t>AEM</a:t>
            </a:r>
            <a:r>
              <a:rPr kumimoji="1" lang="ja-JP" altLang="en-US" dirty="0"/>
              <a:t>製品問い合わせサービス時間</a:t>
            </a:r>
            <a:endParaRPr kumimoji="1" lang="en-US" altLang="ja-JP" dirty="0"/>
          </a:p>
          <a:p>
            <a:pPr lvl="1"/>
            <a:r>
              <a:rPr kumimoji="1" lang="ja-JP" altLang="en-US" dirty="0"/>
              <a:t>営業日の</a:t>
            </a:r>
            <a:r>
              <a:rPr kumimoji="1" lang="en-US" altLang="ja-JP" dirty="0"/>
              <a:t>9:00〜17:00</a:t>
            </a:r>
            <a:r>
              <a:rPr kumimoji="1" lang="ja-JP" altLang="en-US" dirty="0"/>
              <a:t>を基本とする。ただし、お客様サービスに影響が発生する重大な障害時は、時間外であっても問い合わせを可能とする</a:t>
            </a:r>
          </a:p>
          <a:p>
            <a:r>
              <a:rPr kumimoji="1" lang="en-US" altLang="ja-JP" dirty="0"/>
              <a:t>AEM</a:t>
            </a:r>
            <a:r>
              <a:rPr kumimoji="1" lang="ja-JP" altLang="en-US" dirty="0"/>
              <a:t>製品問い合わせサービス内容</a:t>
            </a:r>
            <a:endParaRPr kumimoji="1" lang="en-US" altLang="ja-JP" dirty="0"/>
          </a:p>
          <a:p>
            <a:pPr lvl="1"/>
            <a:r>
              <a:rPr kumimoji="1" lang="en-US" altLang="ja-JP" dirty="0"/>
              <a:t>AEM</a:t>
            </a:r>
            <a:r>
              <a:rPr kumimoji="1" lang="ja-JP" altLang="en-US" dirty="0"/>
              <a:t>製品機能に関する問い合わせ、および提供中のマネージドサービスの障害事象に関する問い合わせを対象とする</a:t>
            </a:r>
          </a:p>
          <a:p>
            <a:pPr lvl="1"/>
            <a:r>
              <a:rPr kumimoji="1" lang="en-US" altLang="ja-JP" dirty="0"/>
              <a:t>AEM</a:t>
            </a:r>
            <a:r>
              <a:rPr kumimoji="1" lang="ja-JP" altLang="en-US" dirty="0"/>
              <a:t>上で開発したアプリケーション機能に関する問い合わせは対象外とする</a:t>
            </a:r>
            <a:endParaRPr kumimoji="1" lang="en-US" altLang="ja-JP" dirty="0"/>
          </a:p>
          <a:p>
            <a:endParaRPr kumimoji="1" lang="en-US" altLang="ja-JP" dirty="0"/>
          </a:p>
        </p:txBody>
      </p:sp>
      <p:sp>
        <p:nvSpPr>
          <p:cNvPr id="3" name="タイトル 2">
            <a:extLst>
              <a:ext uri="{FF2B5EF4-FFF2-40B4-BE49-F238E27FC236}">
                <a16:creationId xmlns:a16="http://schemas.microsoft.com/office/drawing/2014/main" id="{453B95D8-B1D7-1B9D-451B-FF5EFC17A1D3}"/>
              </a:ext>
            </a:extLst>
          </p:cNvPr>
          <p:cNvSpPr>
            <a:spLocks noGrp="1"/>
          </p:cNvSpPr>
          <p:nvPr>
            <p:ph type="title"/>
          </p:nvPr>
        </p:nvSpPr>
        <p:spPr/>
        <p:txBody>
          <a:bodyPr/>
          <a:lstStyle/>
          <a:p>
            <a:r>
              <a:rPr kumimoji="1" lang="ja-JP" altLang="en-US" dirty="0"/>
              <a:t>運用監視要件（</a:t>
            </a:r>
            <a:r>
              <a:rPr kumimoji="1" lang="en-US" altLang="ja-JP" dirty="0"/>
              <a:t>4/4</a:t>
            </a:r>
            <a:r>
              <a:rPr kumimoji="1" lang="ja-JP" altLang="en-US" dirty="0"/>
              <a:t>）</a:t>
            </a:r>
          </a:p>
        </p:txBody>
      </p:sp>
      <p:sp>
        <p:nvSpPr>
          <p:cNvPr id="4" name="テキスト プレースホルダー 3">
            <a:extLst>
              <a:ext uri="{FF2B5EF4-FFF2-40B4-BE49-F238E27FC236}">
                <a16:creationId xmlns:a16="http://schemas.microsoft.com/office/drawing/2014/main" id="{BC8F43A0-123C-CB2C-A2BB-3BC38435AA72}"/>
              </a:ext>
            </a:extLst>
          </p:cNvPr>
          <p:cNvSpPr>
            <a:spLocks noGrp="1"/>
          </p:cNvSpPr>
          <p:nvPr>
            <p:ph type="body" sz="quarter" idx="14"/>
          </p:nvPr>
        </p:nvSpPr>
        <p:spPr/>
        <p:txBody>
          <a:bodyPr/>
          <a:lstStyle/>
          <a:p>
            <a:r>
              <a:rPr kumimoji="1" lang="en-US" altLang="ja-JP" dirty="0"/>
              <a:t>6-5</a:t>
            </a:r>
            <a:endParaRPr kumimoji="1" lang="ja-JP" altLang="en-US" dirty="0"/>
          </a:p>
        </p:txBody>
      </p:sp>
      <p:sp>
        <p:nvSpPr>
          <p:cNvPr id="5" name="スライド番号プレースホルダー 4">
            <a:extLst>
              <a:ext uri="{FF2B5EF4-FFF2-40B4-BE49-F238E27FC236}">
                <a16:creationId xmlns:a16="http://schemas.microsoft.com/office/drawing/2014/main" id="{DFDB613E-5937-56E5-7592-BC3231EC85E6}"/>
              </a:ext>
            </a:extLst>
          </p:cNvPr>
          <p:cNvSpPr>
            <a:spLocks noGrp="1"/>
          </p:cNvSpPr>
          <p:nvPr>
            <p:ph type="sldNum" sz="quarter" idx="12"/>
          </p:nvPr>
        </p:nvSpPr>
        <p:spPr/>
        <p:txBody>
          <a:bodyPr/>
          <a:lstStyle/>
          <a:p>
            <a:fld id="{8E309D18-5CEC-4165-B971-DC4DA761F26D}" type="slidenum">
              <a:rPr lang="ja-JP" altLang="en-US" smtClean="0"/>
              <a:pPr/>
              <a:t>16</a:t>
            </a:fld>
            <a:endParaRPr lang="ja-JP" altLang="en-US"/>
          </a:p>
        </p:txBody>
      </p:sp>
      <p:sp>
        <p:nvSpPr>
          <p:cNvPr id="6" name="コンテンツ プレースホルダー 1">
            <a:extLst>
              <a:ext uri="{FF2B5EF4-FFF2-40B4-BE49-F238E27FC236}">
                <a16:creationId xmlns:a16="http://schemas.microsoft.com/office/drawing/2014/main" id="{7B22F276-9875-BB79-C62B-28762F231D78}"/>
              </a:ext>
            </a:extLst>
          </p:cNvPr>
          <p:cNvSpPr txBox="1">
            <a:spLocks/>
          </p:cNvSpPr>
          <p:nvPr/>
        </p:nvSpPr>
        <p:spPr>
          <a:xfrm>
            <a:off x="288886" y="836712"/>
            <a:ext cx="8280716" cy="44121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AEM</a:t>
            </a:r>
            <a:r>
              <a:rPr lang="ja-JP" altLang="en-US" dirty="0"/>
              <a:t>製品に関する問い合わせサービスを提供します</a:t>
            </a:r>
          </a:p>
        </p:txBody>
      </p:sp>
    </p:spTree>
    <p:extLst>
      <p:ext uri="{BB962C8B-B14F-4D97-AF65-F5344CB8AC3E}">
        <p14:creationId xmlns:p14="http://schemas.microsoft.com/office/powerpoint/2010/main" val="1189139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6717CB8-BABE-4F34-030A-19268AA8F496}"/>
              </a:ext>
            </a:extLst>
          </p:cNvPr>
          <p:cNvSpPr>
            <a:spLocks noGrp="1"/>
          </p:cNvSpPr>
          <p:nvPr>
            <p:ph idx="1"/>
          </p:nvPr>
        </p:nvSpPr>
        <p:spPr>
          <a:xfrm>
            <a:off x="495025" y="1423438"/>
            <a:ext cx="8280716" cy="3296100"/>
          </a:xfrm>
        </p:spPr>
        <p:txBody>
          <a:bodyPr>
            <a:noAutofit/>
          </a:bodyPr>
          <a:lstStyle/>
          <a:p>
            <a:r>
              <a:rPr lang="ja-JP" altLang="en-US" dirty="0"/>
              <a:t>サービス提供時間：</a:t>
            </a:r>
            <a:r>
              <a:rPr lang="en-US" altLang="ja-JP" dirty="0"/>
              <a:t>24</a:t>
            </a:r>
            <a:r>
              <a:rPr lang="ja-JP" altLang="en-US" dirty="0"/>
              <a:t>時間</a:t>
            </a:r>
            <a:r>
              <a:rPr lang="en-US" altLang="ja-JP" dirty="0"/>
              <a:t>/365</a:t>
            </a:r>
            <a:r>
              <a:rPr lang="ja-JP" altLang="en-US" dirty="0"/>
              <a:t>日</a:t>
            </a:r>
            <a:endParaRPr lang="en-US" altLang="ja-JP" dirty="0"/>
          </a:p>
          <a:p>
            <a:pPr lvl="1"/>
            <a:r>
              <a:rPr lang="en-US" altLang="ja-JP" dirty="0"/>
              <a:t>SLA</a:t>
            </a:r>
            <a:endParaRPr lang="ja-JP" altLang="en-US" dirty="0"/>
          </a:p>
          <a:p>
            <a:pPr lvl="1"/>
            <a:endParaRPr lang="en-US" altLang="ja-JP" dirty="0"/>
          </a:p>
          <a:p>
            <a:pPr lvl="1"/>
            <a:endParaRPr lang="en-US" altLang="ja-JP" dirty="0"/>
          </a:p>
          <a:p>
            <a:pPr marL="457200" lvl="1" indent="0">
              <a:buNone/>
            </a:pPr>
            <a:endParaRPr lang="en-US" altLang="ja-JP" dirty="0"/>
          </a:p>
          <a:p>
            <a:pPr lvl="2"/>
            <a:r>
              <a:rPr lang="en-US" altLang="ja-JP" dirty="0"/>
              <a:t>*1</a:t>
            </a:r>
            <a:r>
              <a:rPr lang="ja-JP" altLang="en-US" dirty="0"/>
              <a:t>：計画メンテナンス時間を除く</a:t>
            </a:r>
            <a:endParaRPr lang="en-US" altLang="ja-JP" dirty="0"/>
          </a:p>
          <a:p>
            <a:pPr lvl="2"/>
            <a:r>
              <a:rPr lang="en-US" altLang="ja-JP" dirty="0"/>
              <a:t>*2</a:t>
            </a:r>
            <a:r>
              <a:rPr lang="ja-JP" altLang="en-US" dirty="0"/>
              <a:t>：計画メンテナンスとして</a:t>
            </a:r>
            <a:r>
              <a:rPr lang="en-US" altLang="ja-JP" dirty="0"/>
              <a:t>AEM</a:t>
            </a:r>
            <a:r>
              <a:rPr lang="ja-JP" altLang="en-US" dirty="0"/>
              <a:t>サービスパック適用、開発成果物リリース、</a:t>
            </a:r>
            <a:r>
              <a:rPr lang="en-US" altLang="ja-JP" dirty="0"/>
              <a:t>OS</a:t>
            </a:r>
            <a:r>
              <a:rPr lang="ja-JP" altLang="en-US" dirty="0"/>
              <a:t>パッチ適用を想定</a:t>
            </a:r>
            <a:endParaRPr lang="en-US" altLang="ja-JP" dirty="0"/>
          </a:p>
          <a:p>
            <a:pPr lvl="2"/>
            <a:r>
              <a:rPr lang="en-US" altLang="ja-JP" dirty="0"/>
              <a:t>*3</a:t>
            </a:r>
            <a:r>
              <a:rPr lang="ja-JP" altLang="en-US" dirty="0"/>
              <a:t>：冗長構成のため</a:t>
            </a:r>
            <a:r>
              <a:rPr lang="en-US" altLang="ja-JP" dirty="0"/>
              <a:t>1</a:t>
            </a:r>
            <a:r>
              <a:rPr lang="ja-JP" altLang="en-US" dirty="0"/>
              <a:t>系統ずつのメンテナンスが可能。縮退運転となるがサービス停止は発生しない</a:t>
            </a:r>
            <a:endParaRPr lang="en-US" altLang="ja-JP" dirty="0"/>
          </a:p>
          <a:p>
            <a:pPr lvl="2"/>
            <a:r>
              <a:rPr lang="en-US" altLang="ja-JP" dirty="0"/>
              <a:t>*4</a:t>
            </a:r>
            <a:r>
              <a:rPr lang="ja-JP" altLang="en-US" dirty="0"/>
              <a:t>：シングル構成のため、下記の作業に伴うサービス停止時間が年間で発生すると想定</a:t>
            </a:r>
            <a:endParaRPr lang="en-US" altLang="ja-JP" dirty="0"/>
          </a:p>
          <a:p>
            <a:pPr lvl="3"/>
            <a:r>
              <a:rPr lang="ja-JP" altLang="en-US" dirty="0"/>
              <a:t>サービス停止時間内の作業としてバックアップやリリース確認作業を含みます</a:t>
            </a:r>
            <a:endParaRPr lang="en-US" altLang="ja-JP" dirty="0"/>
          </a:p>
        </p:txBody>
      </p:sp>
      <p:sp>
        <p:nvSpPr>
          <p:cNvPr id="3" name="タイトル 2">
            <a:extLst>
              <a:ext uri="{FF2B5EF4-FFF2-40B4-BE49-F238E27FC236}">
                <a16:creationId xmlns:a16="http://schemas.microsoft.com/office/drawing/2014/main" id="{03B0556C-CF54-B928-6C12-485AFB026B27}"/>
              </a:ext>
            </a:extLst>
          </p:cNvPr>
          <p:cNvSpPr>
            <a:spLocks noGrp="1"/>
          </p:cNvSpPr>
          <p:nvPr>
            <p:ph type="title"/>
          </p:nvPr>
        </p:nvSpPr>
        <p:spPr/>
        <p:txBody>
          <a:bodyPr/>
          <a:lstStyle/>
          <a:p>
            <a:r>
              <a:rPr kumimoji="1" lang="ja-JP" altLang="en-US" dirty="0"/>
              <a:t>可用性要件（</a:t>
            </a:r>
            <a:r>
              <a:rPr kumimoji="1" lang="en-US" altLang="ja-JP" dirty="0"/>
              <a:t>1/5</a:t>
            </a:r>
            <a:r>
              <a:rPr kumimoji="1" lang="ja-JP" altLang="en-US" dirty="0"/>
              <a:t>）</a:t>
            </a:r>
          </a:p>
        </p:txBody>
      </p:sp>
      <p:sp>
        <p:nvSpPr>
          <p:cNvPr id="4" name="テキスト プレースホルダー 3">
            <a:extLst>
              <a:ext uri="{FF2B5EF4-FFF2-40B4-BE49-F238E27FC236}">
                <a16:creationId xmlns:a16="http://schemas.microsoft.com/office/drawing/2014/main" id="{E777C857-421B-1FA9-3C1D-2EF80BEBDC36}"/>
              </a:ext>
            </a:extLst>
          </p:cNvPr>
          <p:cNvSpPr>
            <a:spLocks noGrp="1"/>
          </p:cNvSpPr>
          <p:nvPr>
            <p:ph type="body" sz="quarter" idx="14"/>
          </p:nvPr>
        </p:nvSpPr>
        <p:spPr/>
        <p:txBody>
          <a:bodyPr/>
          <a:lstStyle/>
          <a:p>
            <a:r>
              <a:rPr kumimoji="1" lang="en-US" altLang="ja-JP" dirty="0"/>
              <a:t>6-1</a:t>
            </a:r>
            <a:endParaRPr kumimoji="1" lang="ja-JP" altLang="en-US" dirty="0"/>
          </a:p>
        </p:txBody>
      </p:sp>
      <p:sp>
        <p:nvSpPr>
          <p:cNvPr id="5" name="スライド番号プレースホルダー 4">
            <a:extLst>
              <a:ext uri="{FF2B5EF4-FFF2-40B4-BE49-F238E27FC236}">
                <a16:creationId xmlns:a16="http://schemas.microsoft.com/office/drawing/2014/main" id="{D867D619-A29C-AD0B-64A8-E511D8CDF113}"/>
              </a:ext>
            </a:extLst>
          </p:cNvPr>
          <p:cNvSpPr>
            <a:spLocks noGrp="1"/>
          </p:cNvSpPr>
          <p:nvPr>
            <p:ph type="sldNum" sz="quarter" idx="12"/>
          </p:nvPr>
        </p:nvSpPr>
        <p:spPr/>
        <p:txBody>
          <a:bodyPr/>
          <a:lstStyle/>
          <a:p>
            <a:fld id="{8E309D18-5CEC-4165-B971-DC4DA761F26D}" type="slidenum">
              <a:rPr lang="ja-JP" altLang="en-US" smtClean="0"/>
              <a:pPr/>
              <a:t>2</a:t>
            </a:fld>
            <a:endParaRPr lang="ja-JP" altLang="en-US"/>
          </a:p>
        </p:txBody>
      </p:sp>
      <p:sp>
        <p:nvSpPr>
          <p:cNvPr id="8" name="コンテンツ プレースホルダー 1">
            <a:extLst>
              <a:ext uri="{FF2B5EF4-FFF2-40B4-BE49-F238E27FC236}">
                <a16:creationId xmlns:a16="http://schemas.microsoft.com/office/drawing/2014/main" id="{149A898E-FF96-E8D6-20DB-B36B64E6DEE4}"/>
              </a:ext>
            </a:extLst>
          </p:cNvPr>
          <p:cNvSpPr txBox="1">
            <a:spLocks/>
          </p:cNvSpPr>
          <p:nvPr/>
        </p:nvSpPr>
        <p:spPr>
          <a:xfrm>
            <a:off x="288886" y="836712"/>
            <a:ext cx="8280716" cy="44121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サービス提供時間は</a:t>
            </a:r>
            <a:r>
              <a:rPr lang="en-US" altLang="ja-JP" dirty="0"/>
              <a:t>24</a:t>
            </a:r>
            <a:r>
              <a:rPr lang="ja-JP" altLang="en-US" dirty="0"/>
              <a:t>時間</a:t>
            </a:r>
            <a:r>
              <a:rPr lang="en-US" altLang="ja-JP" dirty="0"/>
              <a:t>/365</a:t>
            </a:r>
            <a:r>
              <a:rPr lang="ja-JP" altLang="en-US" dirty="0"/>
              <a:t>日とします</a:t>
            </a:r>
          </a:p>
        </p:txBody>
      </p:sp>
      <p:graphicFrame>
        <p:nvGraphicFramePr>
          <p:cNvPr id="6" name="表 5">
            <a:extLst>
              <a:ext uri="{FF2B5EF4-FFF2-40B4-BE49-F238E27FC236}">
                <a16:creationId xmlns:a16="http://schemas.microsoft.com/office/drawing/2014/main" id="{E47852A2-0A7D-8AD0-8430-7630A59C0CF9}"/>
              </a:ext>
            </a:extLst>
          </p:cNvPr>
          <p:cNvGraphicFramePr>
            <a:graphicFrameLocks noGrp="1"/>
          </p:cNvGraphicFramePr>
          <p:nvPr/>
        </p:nvGraphicFramePr>
        <p:xfrm>
          <a:off x="1259632" y="2204864"/>
          <a:ext cx="7124514" cy="822960"/>
        </p:xfrm>
        <a:graphic>
          <a:graphicData uri="http://schemas.openxmlformats.org/drawingml/2006/table">
            <a:tbl>
              <a:tblPr firstRow="1" bandRow="1">
                <a:tableStyleId>{5C22544A-7EE6-4342-B048-85BDC9FD1C3A}</a:tableStyleId>
              </a:tblPr>
              <a:tblGrid>
                <a:gridCol w="3164074">
                  <a:extLst>
                    <a:ext uri="{9D8B030D-6E8A-4147-A177-3AD203B41FA5}">
                      <a16:colId xmlns:a16="http://schemas.microsoft.com/office/drawing/2014/main" val="2334154782"/>
                    </a:ext>
                  </a:extLst>
                </a:gridCol>
                <a:gridCol w="1224136">
                  <a:extLst>
                    <a:ext uri="{9D8B030D-6E8A-4147-A177-3AD203B41FA5}">
                      <a16:colId xmlns:a16="http://schemas.microsoft.com/office/drawing/2014/main" val="2280863907"/>
                    </a:ext>
                  </a:extLst>
                </a:gridCol>
                <a:gridCol w="2736304">
                  <a:extLst>
                    <a:ext uri="{9D8B030D-6E8A-4147-A177-3AD203B41FA5}">
                      <a16:colId xmlns:a16="http://schemas.microsoft.com/office/drawing/2014/main" val="1403421723"/>
                    </a:ext>
                  </a:extLst>
                </a:gridCol>
              </a:tblGrid>
              <a:tr h="0">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機能</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spcBef>
                          <a:spcPts val="400"/>
                        </a:spcBef>
                      </a:pPr>
                      <a:r>
                        <a:rPr kumimoji="1" lang="en-US" altLang="ja-JP" sz="1200" dirty="0">
                          <a:latin typeface="Meiryo UI" panose="020B0604030504040204" pitchFamily="50" charset="-128"/>
                          <a:ea typeface="Meiryo UI" panose="020B0604030504040204" pitchFamily="50" charset="-128"/>
                        </a:rPr>
                        <a:t>SLA</a:t>
                      </a:r>
                      <a:r>
                        <a:rPr kumimoji="1" lang="en-US" altLang="ja-JP" sz="1000" dirty="0">
                          <a:latin typeface="Meiryo UI" panose="020B0604030504040204" pitchFamily="50" charset="-128"/>
                          <a:ea typeface="Meiryo UI" panose="020B0604030504040204" pitchFamily="50" charset="-128"/>
                        </a:rPr>
                        <a:t>(*1)</a:t>
                      </a:r>
                      <a:endParaRPr kumimoji="1" lang="ja-JP" altLang="en-US"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計画メンテナンス</a:t>
                      </a:r>
                      <a:r>
                        <a:rPr kumimoji="1" lang="en-US" altLang="ja-JP" sz="1000" dirty="0">
                          <a:latin typeface="Meiryo UI" panose="020B0604030504040204" pitchFamily="50" charset="-128"/>
                          <a:ea typeface="Meiryo UI" panose="020B0604030504040204" pitchFamily="50" charset="-128"/>
                        </a:rPr>
                        <a:t>(*2)</a:t>
                      </a:r>
                      <a:r>
                        <a:rPr kumimoji="1" lang="ja-JP" altLang="en-US" sz="1200" dirty="0">
                          <a:latin typeface="Meiryo UI" panose="020B0604030504040204" pitchFamily="50" charset="-128"/>
                          <a:ea typeface="Meiryo UI" panose="020B0604030504040204" pitchFamily="50" charset="-128"/>
                        </a:rPr>
                        <a:t>を考慮した</a:t>
                      </a:r>
                      <a:r>
                        <a:rPr kumimoji="1" lang="en-US" altLang="ja-JP" sz="1200" dirty="0">
                          <a:latin typeface="Meiryo UI" panose="020B0604030504040204" pitchFamily="50" charset="-128"/>
                          <a:ea typeface="Meiryo UI" panose="020B0604030504040204" pitchFamily="50" charset="-128"/>
                        </a:rPr>
                        <a:t>SLA</a:t>
                      </a:r>
                      <a:endParaRPr kumimoji="1" lang="ja-JP" altLang="en-US"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702868876"/>
                  </a:ext>
                </a:extLst>
              </a:tr>
              <a:tr h="0">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コンテンツ公開機能（</a:t>
                      </a:r>
                      <a:r>
                        <a:rPr kumimoji="1" lang="en-US" altLang="ja-JP" sz="1200" dirty="0">
                          <a:latin typeface="Meiryo UI" panose="020B0604030504040204" pitchFamily="50" charset="-128"/>
                          <a:ea typeface="Meiryo UI" panose="020B0604030504040204" pitchFamily="50" charset="-128"/>
                        </a:rPr>
                        <a:t>Dispatcher/Publish</a:t>
                      </a:r>
                      <a:r>
                        <a:rPr kumimoji="1"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spcBef>
                          <a:spcPts val="400"/>
                        </a:spcBef>
                        <a:buFont typeface="Arial" panose="020B0604020202020204" pitchFamily="34" charset="0"/>
                        <a:buNone/>
                      </a:pPr>
                      <a:r>
                        <a:rPr kumimoji="1" lang="en-US" altLang="ja-JP" sz="1200" dirty="0">
                          <a:latin typeface="Meiryo UI" panose="020B0604030504040204" pitchFamily="50" charset="-128"/>
                          <a:ea typeface="Meiryo UI" panose="020B0604030504040204" pitchFamily="50" charset="-128"/>
                        </a:rPr>
                        <a:t>99.5%</a:t>
                      </a:r>
                      <a:endParaRPr kumimoji="1" lang="ja-JP" altLang="en-US"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spcBef>
                          <a:spcPts val="400"/>
                        </a:spcBef>
                        <a:buFont typeface="Arial" panose="020B0604020202020204" pitchFamily="34" charset="0"/>
                        <a:buNone/>
                      </a:pPr>
                      <a:r>
                        <a:rPr kumimoji="1" lang="en-US" altLang="ja-JP" sz="1200" dirty="0">
                          <a:latin typeface="Meiryo UI" panose="020B0604030504040204" pitchFamily="50" charset="-128"/>
                          <a:ea typeface="Meiryo UI" panose="020B0604030504040204" pitchFamily="50" charset="-128"/>
                        </a:rPr>
                        <a:t>99.5%</a:t>
                      </a:r>
                      <a:r>
                        <a:rPr kumimoji="1" lang="en-US" altLang="ja-JP" sz="1000" dirty="0">
                          <a:latin typeface="Meiryo UI" panose="020B0604030504040204" pitchFamily="50" charset="-128"/>
                          <a:ea typeface="Meiryo UI" panose="020B0604030504040204" pitchFamily="50" charset="-128"/>
                        </a:rPr>
                        <a:t>(*3)</a:t>
                      </a:r>
                      <a:endParaRPr kumimoji="1" lang="ja-JP" altLang="en-US"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7690772"/>
                  </a:ext>
                </a:extLst>
              </a:tr>
              <a:tr h="0">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コンテンツ制作機能（</a:t>
                      </a:r>
                      <a:r>
                        <a:rPr kumimoji="1" lang="en-US" altLang="ja-JP" sz="1200" dirty="0">
                          <a:latin typeface="Meiryo UI" panose="020B0604030504040204" pitchFamily="50" charset="-128"/>
                          <a:ea typeface="Meiryo UI" panose="020B0604030504040204" pitchFamily="50" charset="-128"/>
                        </a:rPr>
                        <a:t>Author</a:t>
                      </a:r>
                      <a:r>
                        <a:rPr kumimoji="1" lang="ja-JP" altLang="en-US" sz="1200" dirty="0">
                          <a:latin typeface="Meiryo UI" panose="020B0604030504040204" pitchFamily="50" charset="-128"/>
                          <a:ea typeface="Meiryo UI" panose="020B0604030504040204" pitchFamily="50" charset="-128"/>
                        </a:rPr>
                        <a:t>）</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spcBef>
                          <a:spcPts val="400"/>
                        </a:spcBef>
                        <a:buFont typeface="Arial" panose="020B0604020202020204" pitchFamily="34" charset="0"/>
                        <a:buNone/>
                      </a:pPr>
                      <a:r>
                        <a:rPr kumimoji="1" lang="en-US" altLang="ja-JP" sz="1200" dirty="0">
                          <a:latin typeface="Meiryo UI" panose="020B0604030504040204" pitchFamily="50" charset="-128"/>
                          <a:ea typeface="Meiryo UI" panose="020B0604030504040204" pitchFamily="50" charset="-128"/>
                        </a:rPr>
                        <a:t>99.5%</a:t>
                      </a:r>
                      <a:endParaRPr kumimoji="1" lang="ja-JP" altLang="en-US"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spcBef>
                          <a:spcPts val="400"/>
                        </a:spcBef>
                        <a:buFont typeface="Arial" panose="020B0604020202020204" pitchFamily="34" charset="0"/>
                        <a:buNone/>
                      </a:pPr>
                      <a:r>
                        <a:rPr kumimoji="1" lang="en-US" altLang="ja-JP" sz="1200" dirty="0">
                          <a:latin typeface="Meiryo UI" panose="020B0604030504040204" pitchFamily="50" charset="-128"/>
                          <a:ea typeface="Meiryo UI" panose="020B0604030504040204" pitchFamily="50" charset="-128"/>
                        </a:rPr>
                        <a:t>99.3%</a:t>
                      </a:r>
                      <a:r>
                        <a:rPr kumimoji="1" lang="en-US" altLang="ja-JP" sz="1000" dirty="0">
                          <a:latin typeface="Meiryo UI" panose="020B0604030504040204" pitchFamily="50" charset="-128"/>
                          <a:ea typeface="Meiryo UI" panose="020B0604030504040204" pitchFamily="50" charset="-128"/>
                        </a:rPr>
                        <a:t>(*4)</a:t>
                      </a:r>
                      <a:endParaRPr kumimoji="1" lang="ja-JP" altLang="en-US"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6009232"/>
                  </a:ext>
                </a:extLst>
              </a:tr>
            </a:tbl>
          </a:graphicData>
        </a:graphic>
      </p:graphicFrame>
      <p:graphicFrame>
        <p:nvGraphicFramePr>
          <p:cNvPr id="9" name="表 8">
            <a:extLst>
              <a:ext uri="{FF2B5EF4-FFF2-40B4-BE49-F238E27FC236}">
                <a16:creationId xmlns:a16="http://schemas.microsoft.com/office/drawing/2014/main" id="{3A37CAFA-6069-855E-77A5-BC7749C6B327}"/>
              </a:ext>
            </a:extLst>
          </p:cNvPr>
          <p:cNvGraphicFramePr>
            <a:graphicFrameLocks noGrp="1"/>
          </p:cNvGraphicFramePr>
          <p:nvPr/>
        </p:nvGraphicFramePr>
        <p:xfrm>
          <a:off x="1331640" y="4719537"/>
          <a:ext cx="7444101" cy="1513840"/>
        </p:xfrm>
        <a:graphic>
          <a:graphicData uri="http://schemas.openxmlformats.org/drawingml/2006/table">
            <a:tbl>
              <a:tblPr firstRow="1" bandRow="1">
                <a:tableStyleId>{5C22544A-7EE6-4342-B048-85BDC9FD1C3A}</a:tableStyleId>
              </a:tblPr>
              <a:tblGrid>
                <a:gridCol w="278548">
                  <a:extLst>
                    <a:ext uri="{9D8B030D-6E8A-4147-A177-3AD203B41FA5}">
                      <a16:colId xmlns:a16="http://schemas.microsoft.com/office/drawing/2014/main" val="4149720973"/>
                    </a:ext>
                  </a:extLst>
                </a:gridCol>
                <a:gridCol w="1886953">
                  <a:extLst>
                    <a:ext uri="{9D8B030D-6E8A-4147-A177-3AD203B41FA5}">
                      <a16:colId xmlns:a16="http://schemas.microsoft.com/office/drawing/2014/main" val="2334154782"/>
                    </a:ext>
                  </a:extLst>
                </a:gridCol>
                <a:gridCol w="896069">
                  <a:extLst>
                    <a:ext uri="{9D8B030D-6E8A-4147-A177-3AD203B41FA5}">
                      <a16:colId xmlns:a16="http://schemas.microsoft.com/office/drawing/2014/main" val="2280863907"/>
                    </a:ext>
                  </a:extLst>
                </a:gridCol>
                <a:gridCol w="970742">
                  <a:extLst>
                    <a:ext uri="{9D8B030D-6E8A-4147-A177-3AD203B41FA5}">
                      <a16:colId xmlns:a16="http://schemas.microsoft.com/office/drawing/2014/main" val="1315141639"/>
                    </a:ext>
                  </a:extLst>
                </a:gridCol>
                <a:gridCol w="3411789">
                  <a:extLst>
                    <a:ext uri="{9D8B030D-6E8A-4147-A177-3AD203B41FA5}">
                      <a16:colId xmlns:a16="http://schemas.microsoft.com/office/drawing/2014/main" val="2230402717"/>
                    </a:ext>
                  </a:extLst>
                </a:gridCol>
              </a:tblGrid>
              <a:tr h="177742">
                <a:tc>
                  <a:txBody>
                    <a:bodyPr/>
                    <a:lstStyle/>
                    <a:p>
                      <a:pPr>
                        <a:spcBef>
                          <a:spcPts val="400"/>
                        </a:spcBef>
                      </a:pPr>
                      <a:r>
                        <a:rPr kumimoji="1" lang="en-US" altLang="ja-JP" sz="1200" dirty="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spcBef>
                          <a:spcPts val="400"/>
                        </a:spcBef>
                      </a:pPr>
                      <a:endParaRPr kumimoji="1" lang="ja-JP" altLang="en-US"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年間回数</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停止時間</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備考</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702868876"/>
                  </a:ext>
                </a:extLst>
              </a:tr>
              <a:tr h="177742">
                <a:tc>
                  <a:txBody>
                    <a:bodyPr/>
                    <a:lstStyle/>
                    <a:p>
                      <a:pPr>
                        <a:spcBef>
                          <a:spcPts val="400"/>
                        </a:spcBef>
                      </a:pPr>
                      <a:r>
                        <a:rPr kumimoji="1" lang="en-US" altLang="ja-JP" sz="1200" dirty="0">
                          <a:latin typeface="Meiryo UI" panose="020B0604030504040204" pitchFamily="50" charset="-128"/>
                          <a:ea typeface="Meiryo UI" panose="020B0604030504040204" pitchFamily="50" charset="-128"/>
                        </a:rPr>
                        <a:t>1</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spcBef>
                          <a:spcPts val="400"/>
                        </a:spcBef>
                      </a:pPr>
                      <a:r>
                        <a:rPr kumimoji="1" lang="en-US" altLang="ja-JP" sz="1200" dirty="0">
                          <a:latin typeface="Meiryo UI" panose="020B0604030504040204" pitchFamily="50" charset="-128"/>
                          <a:ea typeface="Meiryo UI" panose="020B0604030504040204" pitchFamily="50" charset="-128"/>
                        </a:rPr>
                        <a:t>AEM</a:t>
                      </a:r>
                      <a:r>
                        <a:rPr kumimoji="1" lang="ja-JP" altLang="en-US" sz="1200" dirty="0">
                          <a:latin typeface="Meiryo UI" panose="020B0604030504040204" pitchFamily="50" charset="-128"/>
                          <a:ea typeface="Meiryo UI" panose="020B0604030504040204" pitchFamily="50" charset="-128"/>
                        </a:rPr>
                        <a:t>サービスパック適用</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lgn="r">
                        <a:spcBef>
                          <a:spcPts val="400"/>
                        </a:spcBef>
                        <a:buFont typeface="Arial" panose="020B0604020202020204" pitchFamily="34" charset="0"/>
                        <a:buNone/>
                      </a:pPr>
                      <a:r>
                        <a:rPr kumimoji="1" lang="en-US" altLang="ja-JP" sz="1200" dirty="0">
                          <a:latin typeface="Meiryo UI" panose="020B0604030504040204" pitchFamily="50" charset="-128"/>
                          <a:ea typeface="Meiryo UI" panose="020B0604030504040204" pitchFamily="50" charset="-128"/>
                        </a:rPr>
                        <a:t>1</a:t>
                      </a:r>
                      <a:r>
                        <a:rPr kumimoji="1" lang="ja-JP" altLang="en-US" sz="1200" dirty="0">
                          <a:latin typeface="Meiryo UI" panose="020B0604030504040204" pitchFamily="50" charset="-128"/>
                          <a:ea typeface="Meiryo UI" panose="020B0604030504040204" pitchFamily="50" charset="-128"/>
                        </a:rPr>
                        <a:t>回</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lgn="r">
                        <a:spcBef>
                          <a:spcPts val="400"/>
                        </a:spcBef>
                        <a:buFont typeface="Arial" panose="020B0604020202020204" pitchFamily="34" charset="0"/>
                        <a:buNone/>
                      </a:pPr>
                      <a:r>
                        <a:rPr kumimoji="1" lang="en-US" altLang="ja-JP" sz="1200" dirty="0">
                          <a:latin typeface="Meiryo UI" panose="020B0604030504040204" pitchFamily="50" charset="-128"/>
                          <a:ea typeface="Meiryo UI" panose="020B0604030504040204" pitchFamily="50" charset="-128"/>
                        </a:rPr>
                        <a:t>3</a:t>
                      </a:r>
                      <a:r>
                        <a:rPr kumimoji="1" lang="ja-JP" altLang="en-US" sz="1200" dirty="0">
                          <a:latin typeface="Meiryo UI" panose="020B0604030504040204" pitchFamily="50" charset="-128"/>
                          <a:ea typeface="Meiryo UI" panose="020B0604030504040204" pitchFamily="50" charset="-128"/>
                        </a:rPr>
                        <a:t>時間</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spcBef>
                          <a:spcPts val="400"/>
                        </a:spcBef>
                        <a:buFont typeface="Arial" panose="020B0604020202020204" pitchFamily="34" charset="0"/>
                        <a:buNone/>
                      </a:pPr>
                      <a:endParaRPr kumimoji="1" lang="ja-JP" altLang="en-US"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6009232"/>
                  </a:ext>
                </a:extLst>
              </a:tr>
              <a:tr h="296236">
                <a:tc>
                  <a:txBody>
                    <a:bodyPr/>
                    <a:lstStyle/>
                    <a:p>
                      <a:pPr>
                        <a:spcBef>
                          <a:spcPts val="400"/>
                        </a:spcBef>
                      </a:pPr>
                      <a:r>
                        <a:rPr kumimoji="1" lang="en-US" altLang="ja-JP" sz="1200" dirty="0">
                          <a:latin typeface="Meiryo UI" panose="020B0604030504040204" pitchFamily="50" charset="-128"/>
                          <a:ea typeface="Meiryo UI" panose="020B0604030504040204" pitchFamily="50" charset="-128"/>
                        </a:rPr>
                        <a:t>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spcBef>
                          <a:spcPts val="400"/>
                        </a:spcBef>
                      </a:pPr>
                      <a:r>
                        <a:rPr kumimoji="1" lang="ja-JP" altLang="en-US" sz="1200" dirty="0">
                          <a:latin typeface="Meiryo UI" panose="020B0604030504040204" pitchFamily="50" charset="-128"/>
                          <a:ea typeface="Meiryo UI" panose="020B0604030504040204" pitchFamily="50" charset="-128"/>
                        </a:rPr>
                        <a:t>開発成果物リリース</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lgn="r">
                        <a:spcBef>
                          <a:spcPts val="400"/>
                        </a:spcBef>
                        <a:buFont typeface="Arial" panose="020B0604020202020204" pitchFamily="34" charset="0"/>
                        <a:buNone/>
                      </a:pPr>
                      <a:r>
                        <a:rPr kumimoji="1" lang="en-US" altLang="ja-JP" sz="1200" dirty="0">
                          <a:latin typeface="Meiryo UI" panose="020B0604030504040204" pitchFamily="50" charset="-128"/>
                          <a:ea typeface="Meiryo UI" panose="020B0604030504040204" pitchFamily="50" charset="-128"/>
                        </a:rPr>
                        <a:t>4</a:t>
                      </a:r>
                      <a:r>
                        <a:rPr kumimoji="1" lang="ja-JP" altLang="en-US" sz="1200" dirty="0">
                          <a:latin typeface="Meiryo UI" panose="020B0604030504040204" pitchFamily="50" charset="-128"/>
                          <a:ea typeface="Meiryo UI" panose="020B0604030504040204" pitchFamily="50" charset="-128"/>
                        </a:rPr>
                        <a:t>回</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lgn="r">
                        <a:spcBef>
                          <a:spcPts val="400"/>
                        </a:spcBef>
                        <a:buFont typeface="Arial" panose="020B0604020202020204" pitchFamily="34" charset="0"/>
                        <a:buNone/>
                      </a:pPr>
                      <a:r>
                        <a:rPr kumimoji="1" lang="en-US" altLang="ja-JP" sz="1200" dirty="0">
                          <a:latin typeface="Meiryo UI" panose="020B0604030504040204" pitchFamily="50" charset="-128"/>
                          <a:ea typeface="Meiryo UI" panose="020B0604030504040204" pitchFamily="50" charset="-128"/>
                        </a:rPr>
                        <a:t>12</a:t>
                      </a:r>
                      <a:r>
                        <a:rPr kumimoji="1" lang="ja-JP" altLang="en-US" sz="1200" dirty="0">
                          <a:latin typeface="Meiryo UI" panose="020B0604030504040204" pitchFamily="50" charset="-128"/>
                          <a:ea typeface="Meiryo UI" panose="020B0604030504040204" pitchFamily="50" charset="-128"/>
                        </a:rPr>
                        <a:t>時間</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171450" indent="-171450">
                        <a:spcBef>
                          <a:spcPts val="400"/>
                        </a:spcBef>
                        <a:buFont typeface="Arial" panose="020B0604020202020204" pitchFamily="34" charset="0"/>
                        <a:buChar char="•"/>
                      </a:pPr>
                      <a:r>
                        <a:rPr kumimoji="1" lang="ja-JP" altLang="en-US" sz="1200" dirty="0">
                          <a:latin typeface="Meiryo UI" panose="020B0604030504040204" pitchFamily="50" charset="-128"/>
                          <a:ea typeface="Meiryo UI" panose="020B0604030504040204" pitchFamily="50" charset="-128"/>
                        </a:rPr>
                        <a:t>再起動が必要なリリース時のみ（通常のリリース時には発生しない）</a:t>
                      </a:r>
                      <a:endParaRPr kumimoji="1" lang="en-US" altLang="ja-JP" sz="1200" dirty="0">
                        <a:latin typeface="Meiryo UI" panose="020B0604030504040204" pitchFamily="50" charset="-128"/>
                        <a:ea typeface="Meiryo UI" panose="020B0604030504040204" pitchFamily="50" charset="-128"/>
                      </a:endParaRPr>
                    </a:p>
                    <a:p>
                      <a:pPr marL="171450" marR="0" lvl="0" indent="-171450" algn="l" defTabSz="914400" rtl="0" eaLnBrk="1" fontAlgn="auto" latinLnBrk="0" hangingPunct="1">
                        <a:lnSpc>
                          <a:spcPct val="100000"/>
                        </a:lnSpc>
                        <a:spcBef>
                          <a:spcPts val="400"/>
                        </a:spcBef>
                        <a:spcAft>
                          <a:spcPts val="0"/>
                        </a:spcAft>
                        <a:buClrTx/>
                        <a:buSzTx/>
                        <a:buFont typeface="Arial" panose="020B0604020202020204" pitchFamily="34" charset="0"/>
                        <a:buChar char="•"/>
                        <a:tabLst/>
                        <a:defRPr/>
                      </a:pPr>
                      <a:r>
                        <a:rPr kumimoji="1" lang="en-US" altLang="ja-JP" sz="1200" dirty="0">
                          <a:latin typeface="Meiryo UI" panose="020B0604030504040204" pitchFamily="50" charset="-128"/>
                          <a:ea typeface="Meiryo UI" panose="020B0604030504040204" pitchFamily="50" charset="-128"/>
                        </a:rPr>
                        <a:t>4</a:t>
                      </a:r>
                      <a:r>
                        <a:rPr kumimoji="1" lang="ja-JP" altLang="en-US" sz="1200" dirty="0">
                          <a:latin typeface="Meiryo UI" panose="020B0604030504040204" pitchFamily="50" charset="-128"/>
                          <a:ea typeface="Meiryo UI" panose="020B0604030504040204" pitchFamily="50" charset="-128"/>
                        </a:rPr>
                        <a:t>半期に</a:t>
                      </a:r>
                      <a:r>
                        <a:rPr kumimoji="1" lang="en-US" altLang="ja-JP" sz="1200" dirty="0">
                          <a:latin typeface="Meiryo UI" panose="020B0604030504040204" pitchFamily="50" charset="-128"/>
                          <a:ea typeface="Meiryo UI" panose="020B0604030504040204" pitchFamily="50" charset="-128"/>
                        </a:rPr>
                        <a:t>1</a:t>
                      </a:r>
                      <a:r>
                        <a:rPr kumimoji="1" lang="ja-JP" altLang="en-US" sz="1200" dirty="0">
                          <a:latin typeface="Meiryo UI" panose="020B0604030504040204" pitchFamily="50" charset="-128"/>
                          <a:ea typeface="Meiryo UI" panose="020B0604030504040204" pitchFamily="50" charset="-128"/>
                        </a:rPr>
                        <a:t>度再起動が発生する想定</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1976625"/>
                  </a:ext>
                </a:extLst>
              </a:tr>
              <a:tr h="177742">
                <a:tc>
                  <a:txBody>
                    <a:bodyPr/>
                    <a:lstStyle/>
                    <a:p>
                      <a:pPr>
                        <a:spcBef>
                          <a:spcPts val="400"/>
                        </a:spcBef>
                      </a:pPr>
                      <a:r>
                        <a:rPr kumimoji="1" lang="en-US" altLang="ja-JP" sz="1200" dirty="0">
                          <a:latin typeface="Meiryo UI" panose="020B0604030504040204" pitchFamily="50" charset="-128"/>
                          <a:ea typeface="Meiryo UI" panose="020B0604030504040204" pitchFamily="50" charset="-128"/>
                        </a:rPr>
                        <a:t>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spcBef>
                          <a:spcPts val="400"/>
                        </a:spcBef>
                      </a:pPr>
                      <a:r>
                        <a:rPr kumimoji="1" lang="en-US" altLang="ja-JP" sz="1200" dirty="0">
                          <a:latin typeface="Meiryo UI" panose="020B0604030504040204" pitchFamily="50" charset="-128"/>
                          <a:ea typeface="Meiryo UI" panose="020B0604030504040204" pitchFamily="50" charset="-128"/>
                        </a:rPr>
                        <a:t>OS</a:t>
                      </a:r>
                      <a:r>
                        <a:rPr kumimoji="1" lang="ja-JP" altLang="en-US" sz="1200" dirty="0">
                          <a:latin typeface="Meiryo UI" panose="020B0604030504040204" pitchFamily="50" charset="-128"/>
                          <a:ea typeface="Meiryo UI" panose="020B0604030504040204" pitchFamily="50" charset="-128"/>
                        </a:rPr>
                        <a:t>パッチ適用</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lgn="r">
                        <a:spcBef>
                          <a:spcPts val="400"/>
                        </a:spcBef>
                        <a:buFont typeface="Arial" panose="020B0604020202020204" pitchFamily="34" charset="0"/>
                        <a:buNone/>
                      </a:pPr>
                      <a:r>
                        <a:rPr kumimoji="1" lang="en-US" altLang="ja-JP" sz="1200" dirty="0">
                          <a:latin typeface="Meiryo UI" panose="020B0604030504040204" pitchFamily="50" charset="-128"/>
                          <a:ea typeface="Meiryo UI" panose="020B0604030504040204" pitchFamily="50" charset="-128"/>
                        </a:rPr>
                        <a:t>4</a:t>
                      </a:r>
                      <a:r>
                        <a:rPr kumimoji="1" lang="ja-JP" altLang="en-US" sz="1200" dirty="0">
                          <a:latin typeface="Meiryo UI" panose="020B0604030504040204" pitchFamily="50" charset="-128"/>
                          <a:ea typeface="Meiryo UI" panose="020B0604030504040204" pitchFamily="50" charset="-128"/>
                        </a:rPr>
                        <a:t>回</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lgn="r">
                        <a:spcBef>
                          <a:spcPts val="400"/>
                        </a:spcBef>
                        <a:buFont typeface="Arial" panose="020B0604020202020204" pitchFamily="34" charset="0"/>
                        <a:buNone/>
                      </a:pPr>
                      <a:r>
                        <a:rPr kumimoji="1" lang="en-US" altLang="ja-JP" sz="1200" dirty="0">
                          <a:latin typeface="Meiryo UI" panose="020B0604030504040204" pitchFamily="50" charset="-128"/>
                          <a:ea typeface="Meiryo UI" panose="020B0604030504040204" pitchFamily="50" charset="-128"/>
                        </a:rPr>
                        <a:t>0</a:t>
                      </a:r>
                      <a:r>
                        <a:rPr kumimoji="1" lang="ja-JP" altLang="en-US" sz="1200" dirty="0">
                          <a:latin typeface="Meiryo UI" panose="020B0604030504040204" pitchFamily="50" charset="-128"/>
                          <a:ea typeface="Meiryo UI" panose="020B0604030504040204" pitchFamily="50" charset="-128"/>
                        </a:rPr>
                        <a:t>時間</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spcBef>
                          <a:spcPts val="400"/>
                        </a:spcBef>
                        <a:buFont typeface="Arial" panose="020B0604020202020204" pitchFamily="34" charset="0"/>
                        <a:buNone/>
                      </a:pPr>
                      <a:r>
                        <a:rPr kumimoji="1" lang="en-US" altLang="ja-JP" sz="1200" dirty="0">
                          <a:latin typeface="Meiryo UI" panose="020B0604030504040204" pitchFamily="50" charset="-128"/>
                          <a:ea typeface="Meiryo UI" panose="020B0604030504040204" pitchFamily="50" charset="-128"/>
                        </a:rPr>
                        <a:t>#1</a:t>
                      </a:r>
                      <a:r>
                        <a:rPr kumimoji="1" lang="ja-JP" altLang="en-US" sz="1200" dirty="0">
                          <a:latin typeface="Meiryo UI" panose="020B0604030504040204" pitchFamily="50" charset="-128"/>
                          <a:ea typeface="Meiryo UI" panose="020B0604030504040204" pitchFamily="50" charset="-128"/>
                        </a:rPr>
                        <a:t>または</a:t>
                      </a:r>
                      <a:r>
                        <a:rPr kumimoji="1" lang="en-US" altLang="ja-JP" sz="1200" dirty="0">
                          <a:latin typeface="Meiryo UI" panose="020B0604030504040204" pitchFamily="50" charset="-128"/>
                          <a:ea typeface="Meiryo UI" panose="020B0604030504040204" pitchFamily="50" charset="-128"/>
                        </a:rPr>
                        <a:t>#2</a:t>
                      </a:r>
                      <a:r>
                        <a:rPr kumimoji="1" lang="ja-JP" altLang="en-US" sz="1200" dirty="0">
                          <a:latin typeface="Meiryo UI" panose="020B0604030504040204" pitchFamily="50" charset="-128"/>
                          <a:ea typeface="Meiryo UI" panose="020B0604030504040204" pitchFamily="50" charset="-128"/>
                        </a:rPr>
                        <a:t>と同じタイミングで実施</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96992860"/>
                  </a:ext>
                </a:extLst>
              </a:tr>
            </a:tbl>
          </a:graphicData>
        </a:graphic>
      </p:graphicFrame>
    </p:spTree>
    <p:extLst>
      <p:ext uri="{BB962C8B-B14F-4D97-AF65-F5344CB8AC3E}">
        <p14:creationId xmlns:p14="http://schemas.microsoft.com/office/powerpoint/2010/main" val="78520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6717CB8-BABE-4F34-030A-19268AA8F496}"/>
              </a:ext>
            </a:extLst>
          </p:cNvPr>
          <p:cNvSpPr>
            <a:spLocks noGrp="1"/>
          </p:cNvSpPr>
          <p:nvPr>
            <p:ph idx="1"/>
          </p:nvPr>
        </p:nvSpPr>
        <p:spPr>
          <a:xfrm>
            <a:off x="495025" y="1423436"/>
            <a:ext cx="8280716" cy="5029899"/>
          </a:xfrm>
        </p:spPr>
        <p:txBody>
          <a:bodyPr>
            <a:noAutofit/>
          </a:bodyPr>
          <a:lstStyle/>
          <a:p>
            <a:r>
              <a:rPr lang="ja-JP" altLang="en-US" dirty="0"/>
              <a:t>前記の要件を満たすために下記の方式を採用</a:t>
            </a:r>
            <a:endParaRPr lang="en-US" altLang="ja-JP" dirty="0"/>
          </a:p>
          <a:p>
            <a:pPr lvl="1"/>
            <a:r>
              <a:rPr lang="ja-JP" altLang="en-US" dirty="0"/>
              <a:t>コンテンツ公開機能（</a:t>
            </a:r>
            <a:r>
              <a:rPr lang="en-US" altLang="ja-JP" dirty="0"/>
              <a:t>Dispatcher/Publish</a:t>
            </a:r>
            <a:r>
              <a:rPr lang="ja-JP" altLang="en-US" dirty="0"/>
              <a:t>）：クラスタリング方式</a:t>
            </a:r>
            <a:endParaRPr lang="en-US" altLang="ja-JP" dirty="0"/>
          </a:p>
          <a:p>
            <a:pPr lvl="2"/>
            <a:r>
              <a:rPr lang="ja-JP" altLang="en-US" dirty="0"/>
              <a:t>ノード障害が発生した場合でも縮退運転によってサービスは継続可能</a:t>
            </a:r>
            <a:endParaRPr lang="en-US" altLang="ja-JP" dirty="0"/>
          </a:p>
          <a:p>
            <a:pPr lvl="1"/>
            <a:r>
              <a:rPr lang="ja-JP" altLang="en-US" dirty="0"/>
              <a:t>コンテンツ制作機能（</a:t>
            </a:r>
            <a:r>
              <a:rPr lang="en-US" altLang="ja-JP" dirty="0"/>
              <a:t>Author</a:t>
            </a:r>
            <a:r>
              <a:rPr lang="ja-JP" altLang="en-US" dirty="0"/>
              <a:t>）：シングル方式</a:t>
            </a:r>
            <a:endParaRPr lang="en-US" altLang="ja-JP" dirty="0"/>
          </a:p>
          <a:p>
            <a:pPr lvl="2"/>
            <a:r>
              <a:rPr lang="ja-JP" altLang="en-US" dirty="0"/>
              <a:t>「シングル」 、「コールドスタンバイ」、 「クラスタリング」の方式があるが（詳細は次頁参照）、シングル方式においても上記</a:t>
            </a:r>
            <a:r>
              <a:rPr lang="en-US" altLang="ja-JP" dirty="0"/>
              <a:t>SLA</a:t>
            </a:r>
            <a:r>
              <a:rPr lang="ja-JP" altLang="en-US" dirty="0"/>
              <a:t>を確保可能</a:t>
            </a:r>
            <a:endParaRPr lang="en-US" altLang="ja-JP" dirty="0"/>
          </a:p>
          <a:p>
            <a:pPr lvl="2"/>
            <a:r>
              <a:rPr lang="ja-JP" altLang="en-US" dirty="0"/>
              <a:t>障害発生時は</a:t>
            </a:r>
            <a:r>
              <a:rPr lang="en-US" altLang="ja-JP" dirty="0"/>
              <a:t>CSE</a:t>
            </a:r>
            <a:r>
              <a:rPr lang="ja-JP" altLang="en-US" dirty="0"/>
              <a:t>による復旧作業が実施され、復旧作業期間はコンテンツ制作業務は停止</a:t>
            </a:r>
            <a:endParaRPr lang="en-US" altLang="ja-JP" dirty="0"/>
          </a:p>
        </p:txBody>
      </p:sp>
      <p:sp>
        <p:nvSpPr>
          <p:cNvPr id="3" name="タイトル 2">
            <a:extLst>
              <a:ext uri="{FF2B5EF4-FFF2-40B4-BE49-F238E27FC236}">
                <a16:creationId xmlns:a16="http://schemas.microsoft.com/office/drawing/2014/main" id="{03B0556C-CF54-B928-6C12-485AFB026B27}"/>
              </a:ext>
            </a:extLst>
          </p:cNvPr>
          <p:cNvSpPr>
            <a:spLocks noGrp="1"/>
          </p:cNvSpPr>
          <p:nvPr>
            <p:ph type="title"/>
          </p:nvPr>
        </p:nvSpPr>
        <p:spPr/>
        <p:txBody>
          <a:bodyPr/>
          <a:lstStyle/>
          <a:p>
            <a:r>
              <a:rPr kumimoji="1" lang="ja-JP" altLang="en-US" dirty="0"/>
              <a:t>可用性要件（</a:t>
            </a:r>
            <a:r>
              <a:rPr lang="en-US" altLang="ja-JP" dirty="0"/>
              <a:t>2</a:t>
            </a:r>
            <a:r>
              <a:rPr kumimoji="1" lang="en-US" altLang="ja-JP" dirty="0"/>
              <a:t>/5</a:t>
            </a:r>
            <a:r>
              <a:rPr kumimoji="1" lang="ja-JP" altLang="en-US" dirty="0"/>
              <a:t>）</a:t>
            </a:r>
          </a:p>
        </p:txBody>
      </p:sp>
      <p:sp>
        <p:nvSpPr>
          <p:cNvPr id="4" name="テキスト プレースホルダー 3">
            <a:extLst>
              <a:ext uri="{FF2B5EF4-FFF2-40B4-BE49-F238E27FC236}">
                <a16:creationId xmlns:a16="http://schemas.microsoft.com/office/drawing/2014/main" id="{E777C857-421B-1FA9-3C1D-2EF80BEBDC36}"/>
              </a:ext>
            </a:extLst>
          </p:cNvPr>
          <p:cNvSpPr>
            <a:spLocks noGrp="1"/>
          </p:cNvSpPr>
          <p:nvPr>
            <p:ph type="body" sz="quarter" idx="14"/>
          </p:nvPr>
        </p:nvSpPr>
        <p:spPr/>
        <p:txBody>
          <a:bodyPr/>
          <a:lstStyle/>
          <a:p>
            <a:r>
              <a:rPr kumimoji="1" lang="en-US" altLang="ja-JP" dirty="0"/>
              <a:t>6-1</a:t>
            </a:r>
            <a:endParaRPr kumimoji="1" lang="ja-JP" altLang="en-US" dirty="0"/>
          </a:p>
        </p:txBody>
      </p:sp>
      <p:sp>
        <p:nvSpPr>
          <p:cNvPr id="5" name="スライド番号プレースホルダー 4">
            <a:extLst>
              <a:ext uri="{FF2B5EF4-FFF2-40B4-BE49-F238E27FC236}">
                <a16:creationId xmlns:a16="http://schemas.microsoft.com/office/drawing/2014/main" id="{D867D619-A29C-AD0B-64A8-E511D8CDF113}"/>
              </a:ext>
            </a:extLst>
          </p:cNvPr>
          <p:cNvSpPr>
            <a:spLocks noGrp="1"/>
          </p:cNvSpPr>
          <p:nvPr>
            <p:ph type="sldNum" sz="quarter" idx="12"/>
          </p:nvPr>
        </p:nvSpPr>
        <p:spPr/>
        <p:txBody>
          <a:bodyPr/>
          <a:lstStyle/>
          <a:p>
            <a:fld id="{8E309D18-5CEC-4165-B971-DC4DA761F26D}" type="slidenum">
              <a:rPr lang="ja-JP" altLang="en-US" smtClean="0"/>
              <a:pPr/>
              <a:t>3</a:t>
            </a:fld>
            <a:endParaRPr lang="ja-JP" altLang="en-US"/>
          </a:p>
        </p:txBody>
      </p:sp>
    </p:spTree>
    <p:extLst>
      <p:ext uri="{BB962C8B-B14F-4D97-AF65-F5344CB8AC3E}">
        <p14:creationId xmlns:p14="http://schemas.microsoft.com/office/powerpoint/2010/main" val="13691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6717CB8-BABE-4F34-030A-19268AA8F496}"/>
              </a:ext>
            </a:extLst>
          </p:cNvPr>
          <p:cNvSpPr>
            <a:spLocks noGrp="1"/>
          </p:cNvSpPr>
          <p:nvPr>
            <p:ph idx="1"/>
          </p:nvPr>
        </p:nvSpPr>
        <p:spPr>
          <a:xfrm>
            <a:off x="495025" y="764704"/>
            <a:ext cx="8280716" cy="5776496"/>
          </a:xfrm>
        </p:spPr>
        <p:txBody>
          <a:bodyPr>
            <a:noAutofit/>
          </a:bodyPr>
          <a:lstStyle/>
          <a:p>
            <a:r>
              <a:rPr lang="ja-JP" altLang="en-US" dirty="0"/>
              <a:t>（参考）コンテンツ制作機能（</a:t>
            </a:r>
            <a:r>
              <a:rPr lang="en-US" altLang="ja-JP" dirty="0"/>
              <a:t>Author</a:t>
            </a:r>
            <a:r>
              <a:rPr lang="ja-JP" altLang="en-US" dirty="0"/>
              <a:t>）の方式</a:t>
            </a:r>
            <a:endParaRPr lang="en-US" altLang="ja-JP" dirty="0"/>
          </a:p>
          <a:p>
            <a:pPr lvl="1"/>
            <a:r>
              <a:rPr lang="ja-JP" altLang="en-US" dirty="0"/>
              <a:t>シングル</a:t>
            </a:r>
            <a:endParaRPr lang="en-US" altLang="ja-JP" dirty="0"/>
          </a:p>
          <a:p>
            <a:pPr lvl="1"/>
            <a:endParaRPr lang="en-US" altLang="ja-JP" dirty="0"/>
          </a:p>
          <a:p>
            <a:pPr lvl="1"/>
            <a:endParaRPr lang="en-US" altLang="ja-JP" dirty="0"/>
          </a:p>
          <a:p>
            <a:pPr lvl="1"/>
            <a:endParaRPr lang="en-US" altLang="ja-JP" dirty="0"/>
          </a:p>
          <a:p>
            <a:pPr lvl="1"/>
            <a:r>
              <a:rPr lang="ja-JP" altLang="en-US" dirty="0"/>
              <a:t>コールドスタンバイ</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r>
              <a:rPr lang="ja-JP" altLang="en-US" dirty="0"/>
              <a:t>クラスタリング</a:t>
            </a:r>
            <a:endParaRPr lang="en-US" altLang="ja-JP" dirty="0"/>
          </a:p>
        </p:txBody>
      </p:sp>
      <p:sp>
        <p:nvSpPr>
          <p:cNvPr id="3" name="タイトル 2">
            <a:extLst>
              <a:ext uri="{FF2B5EF4-FFF2-40B4-BE49-F238E27FC236}">
                <a16:creationId xmlns:a16="http://schemas.microsoft.com/office/drawing/2014/main" id="{03B0556C-CF54-B928-6C12-485AFB026B27}"/>
              </a:ext>
            </a:extLst>
          </p:cNvPr>
          <p:cNvSpPr>
            <a:spLocks noGrp="1"/>
          </p:cNvSpPr>
          <p:nvPr>
            <p:ph type="title"/>
          </p:nvPr>
        </p:nvSpPr>
        <p:spPr/>
        <p:txBody>
          <a:bodyPr/>
          <a:lstStyle/>
          <a:p>
            <a:r>
              <a:rPr kumimoji="1" lang="ja-JP" altLang="en-US" dirty="0"/>
              <a:t>可用性要件（</a:t>
            </a:r>
            <a:r>
              <a:rPr kumimoji="1" lang="en-US" altLang="ja-JP" dirty="0"/>
              <a:t>3/5</a:t>
            </a:r>
            <a:r>
              <a:rPr kumimoji="1" lang="ja-JP" altLang="en-US" dirty="0"/>
              <a:t>）</a:t>
            </a:r>
          </a:p>
        </p:txBody>
      </p:sp>
      <p:sp>
        <p:nvSpPr>
          <p:cNvPr id="4" name="テキスト プレースホルダー 3">
            <a:extLst>
              <a:ext uri="{FF2B5EF4-FFF2-40B4-BE49-F238E27FC236}">
                <a16:creationId xmlns:a16="http://schemas.microsoft.com/office/drawing/2014/main" id="{E777C857-421B-1FA9-3C1D-2EF80BEBDC36}"/>
              </a:ext>
            </a:extLst>
          </p:cNvPr>
          <p:cNvSpPr>
            <a:spLocks noGrp="1"/>
          </p:cNvSpPr>
          <p:nvPr>
            <p:ph type="body" sz="quarter" idx="14"/>
          </p:nvPr>
        </p:nvSpPr>
        <p:spPr/>
        <p:txBody>
          <a:bodyPr/>
          <a:lstStyle/>
          <a:p>
            <a:r>
              <a:rPr kumimoji="1" lang="en-US" altLang="ja-JP" dirty="0"/>
              <a:t>6-1</a:t>
            </a:r>
            <a:endParaRPr kumimoji="1" lang="ja-JP" altLang="en-US" dirty="0"/>
          </a:p>
        </p:txBody>
      </p:sp>
      <p:sp>
        <p:nvSpPr>
          <p:cNvPr id="5" name="スライド番号プレースホルダー 4">
            <a:extLst>
              <a:ext uri="{FF2B5EF4-FFF2-40B4-BE49-F238E27FC236}">
                <a16:creationId xmlns:a16="http://schemas.microsoft.com/office/drawing/2014/main" id="{D867D619-A29C-AD0B-64A8-E511D8CDF113}"/>
              </a:ext>
            </a:extLst>
          </p:cNvPr>
          <p:cNvSpPr>
            <a:spLocks noGrp="1"/>
          </p:cNvSpPr>
          <p:nvPr>
            <p:ph type="sldNum" sz="quarter" idx="12"/>
          </p:nvPr>
        </p:nvSpPr>
        <p:spPr/>
        <p:txBody>
          <a:bodyPr/>
          <a:lstStyle/>
          <a:p>
            <a:fld id="{8E309D18-5CEC-4165-B971-DC4DA761F26D}" type="slidenum">
              <a:rPr lang="ja-JP" altLang="en-US" smtClean="0"/>
              <a:pPr/>
              <a:t>4</a:t>
            </a:fld>
            <a:endParaRPr lang="ja-JP" altLang="en-US"/>
          </a:p>
        </p:txBody>
      </p:sp>
      <p:graphicFrame>
        <p:nvGraphicFramePr>
          <p:cNvPr id="42" name="表 6">
            <a:extLst>
              <a:ext uri="{FF2B5EF4-FFF2-40B4-BE49-F238E27FC236}">
                <a16:creationId xmlns:a16="http://schemas.microsoft.com/office/drawing/2014/main" id="{5412B0A9-8077-86A4-5376-495D61D60E43}"/>
              </a:ext>
            </a:extLst>
          </p:cNvPr>
          <p:cNvGraphicFramePr>
            <a:graphicFrameLocks noGrp="1"/>
          </p:cNvGraphicFramePr>
          <p:nvPr/>
        </p:nvGraphicFramePr>
        <p:xfrm>
          <a:off x="1298636" y="1495457"/>
          <a:ext cx="7594771" cy="932802"/>
        </p:xfrm>
        <a:graphic>
          <a:graphicData uri="http://schemas.openxmlformats.org/drawingml/2006/table">
            <a:tbl>
              <a:tblPr firstRow="1">
                <a:tableStyleId>{5C22544A-7EE6-4342-B048-85BDC9FD1C3A}</a:tableStyleId>
              </a:tblPr>
              <a:tblGrid>
                <a:gridCol w="749149">
                  <a:extLst>
                    <a:ext uri="{9D8B030D-6E8A-4147-A177-3AD203B41FA5}">
                      <a16:colId xmlns:a16="http://schemas.microsoft.com/office/drawing/2014/main" val="494648808"/>
                    </a:ext>
                  </a:extLst>
                </a:gridCol>
                <a:gridCol w="2741165">
                  <a:extLst>
                    <a:ext uri="{9D8B030D-6E8A-4147-A177-3AD203B41FA5}">
                      <a16:colId xmlns:a16="http://schemas.microsoft.com/office/drawing/2014/main" val="1104341414"/>
                    </a:ext>
                  </a:extLst>
                </a:gridCol>
                <a:gridCol w="4104457">
                  <a:extLst>
                    <a:ext uri="{9D8B030D-6E8A-4147-A177-3AD203B41FA5}">
                      <a16:colId xmlns:a16="http://schemas.microsoft.com/office/drawing/2014/main" val="1799315685"/>
                    </a:ext>
                  </a:extLst>
                </a:gridCol>
              </a:tblGrid>
              <a:tr h="466401">
                <a:tc>
                  <a:txBody>
                    <a:bodyPr/>
                    <a:lstStyle/>
                    <a:p>
                      <a:r>
                        <a:rPr kumimoji="1" lang="ja-JP" altLang="en-US" sz="1100" b="1" dirty="0">
                          <a:solidFill>
                            <a:schemeClr val="bg1"/>
                          </a:solidFill>
                          <a:latin typeface="Meiryo UI" panose="020B0604030504040204" pitchFamily="50" charset="-128"/>
                          <a:ea typeface="Meiryo UI" panose="020B0604030504040204" pitchFamily="50" charset="-128"/>
                        </a:rPr>
                        <a:t>平常時</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100" b="0" dirty="0">
                          <a:solidFill>
                            <a:schemeClr val="tx1"/>
                          </a:solidFill>
                          <a:latin typeface="Meiryo UI" panose="020B0604030504040204" pitchFamily="50" charset="-128"/>
                          <a:ea typeface="Meiryo UI" panose="020B0604030504040204" pitchFamily="50" charset="-128"/>
                        </a:rPr>
                        <a:t>1</a:t>
                      </a:r>
                      <a:r>
                        <a:rPr kumimoji="1" lang="ja-JP" altLang="en-US" sz="1100" b="0" dirty="0">
                          <a:solidFill>
                            <a:schemeClr val="tx1"/>
                          </a:solidFill>
                          <a:latin typeface="Meiryo UI" panose="020B0604030504040204" pitchFamily="50" charset="-128"/>
                          <a:ea typeface="Meiryo UI" panose="020B0604030504040204" pitchFamily="50" charset="-128"/>
                        </a:rPr>
                        <a:t>台の稼働系でサービス提供</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2216994"/>
                  </a:ext>
                </a:extLst>
              </a:tr>
              <a:tr h="466401">
                <a:tc>
                  <a:txBody>
                    <a:bodyPr/>
                    <a:lstStyle/>
                    <a:p>
                      <a:r>
                        <a:rPr kumimoji="1" lang="ja-JP" altLang="en-US" sz="1100" b="1" dirty="0">
                          <a:solidFill>
                            <a:schemeClr val="bg1"/>
                          </a:solidFill>
                          <a:latin typeface="Meiryo UI" panose="020B0604030504040204" pitchFamily="50" charset="-128"/>
                          <a:ea typeface="Meiryo UI" panose="020B0604030504040204" pitchFamily="50" charset="-128"/>
                        </a:rPr>
                        <a:t>障害時</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dirty="0">
                          <a:solidFill>
                            <a:schemeClr val="tx1"/>
                          </a:solidFill>
                          <a:latin typeface="Meiryo UI" panose="020B0604030504040204" pitchFamily="50" charset="-128"/>
                          <a:ea typeface="Meiryo UI" panose="020B0604030504040204" pitchFamily="50" charset="-128"/>
                        </a:rPr>
                        <a:t>障害時は復旧作業が完了するまでコンテンツ制作業務が停止</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6723382"/>
                  </a:ext>
                </a:extLst>
              </a:tr>
            </a:tbl>
          </a:graphicData>
        </a:graphic>
      </p:graphicFrame>
      <p:graphicFrame>
        <p:nvGraphicFramePr>
          <p:cNvPr id="46" name="表 6">
            <a:extLst>
              <a:ext uri="{FF2B5EF4-FFF2-40B4-BE49-F238E27FC236}">
                <a16:creationId xmlns:a16="http://schemas.microsoft.com/office/drawing/2014/main" id="{B57A41FC-269E-C3B4-DD83-D6252F638F74}"/>
              </a:ext>
            </a:extLst>
          </p:cNvPr>
          <p:cNvGraphicFramePr>
            <a:graphicFrameLocks noGrp="1"/>
          </p:cNvGraphicFramePr>
          <p:nvPr/>
        </p:nvGraphicFramePr>
        <p:xfrm>
          <a:off x="1297708" y="2836161"/>
          <a:ext cx="7594772" cy="1740770"/>
        </p:xfrm>
        <a:graphic>
          <a:graphicData uri="http://schemas.openxmlformats.org/drawingml/2006/table">
            <a:tbl>
              <a:tblPr firstRow="1">
                <a:tableStyleId>{5C22544A-7EE6-4342-B048-85BDC9FD1C3A}</a:tableStyleId>
              </a:tblPr>
              <a:tblGrid>
                <a:gridCol w="749149">
                  <a:extLst>
                    <a:ext uri="{9D8B030D-6E8A-4147-A177-3AD203B41FA5}">
                      <a16:colId xmlns:a16="http://schemas.microsoft.com/office/drawing/2014/main" val="494648808"/>
                    </a:ext>
                  </a:extLst>
                </a:gridCol>
                <a:gridCol w="2741165">
                  <a:extLst>
                    <a:ext uri="{9D8B030D-6E8A-4147-A177-3AD203B41FA5}">
                      <a16:colId xmlns:a16="http://schemas.microsoft.com/office/drawing/2014/main" val="1104341414"/>
                    </a:ext>
                  </a:extLst>
                </a:gridCol>
                <a:gridCol w="4104458">
                  <a:extLst>
                    <a:ext uri="{9D8B030D-6E8A-4147-A177-3AD203B41FA5}">
                      <a16:colId xmlns:a16="http://schemas.microsoft.com/office/drawing/2014/main" val="1799315685"/>
                    </a:ext>
                  </a:extLst>
                </a:gridCol>
              </a:tblGrid>
              <a:tr h="952879">
                <a:tc>
                  <a:txBody>
                    <a:bodyPr/>
                    <a:lstStyle/>
                    <a:p>
                      <a:r>
                        <a:rPr kumimoji="1" lang="ja-JP" altLang="en-US" sz="1100" b="1" dirty="0">
                          <a:solidFill>
                            <a:schemeClr val="bg1"/>
                          </a:solidFill>
                          <a:latin typeface="Meiryo UI" panose="020B0604030504040204" pitchFamily="50" charset="-128"/>
                          <a:ea typeface="Meiryo UI" panose="020B0604030504040204" pitchFamily="50" charset="-128"/>
                        </a:rPr>
                        <a:t>平常時</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100" b="0" dirty="0">
                          <a:solidFill>
                            <a:schemeClr val="tx1"/>
                          </a:solidFill>
                          <a:latin typeface="Meiryo UI" panose="020B0604030504040204" pitchFamily="50" charset="-128"/>
                          <a:ea typeface="Meiryo UI" panose="020B0604030504040204" pitchFamily="50" charset="-128"/>
                        </a:rPr>
                        <a:t>1</a:t>
                      </a:r>
                      <a:r>
                        <a:rPr kumimoji="1" lang="ja-JP" altLang="en-US" sz="1100" b="0" dirty="0">
                          <a:solidFill>
                            <a:schemeClr val="tx1"/>
                          </a:solidFill>
                          <a:latin typeface="Meiryo UI" panose="020B0604030504040204" pitchFamily="50" charset="-128"/>
                          <a:ea typeface="Meiryo UI" panose="020B0604030504040204" pitchFamily="50" charset="-128"/>
                        </a:rPr>
                        <a:t>台の稼働系でサービス提供（</a:t>
                      </a:r>
                      <a:r>
                        <a:rPr kumimoji="1" lang="en-US" altLang="ja-JP" sz="1100" b="0" dirty="0">
                          <a:solidFill>
                            <a:schemeClr val="tx1"/>
                          </a:solidFill>
                          <a:latin typeface="Meiryo UI" panose="020B0604030504040204" pitchFamily="50" charset="-128"/>
                          <a:ea typeface="Meiryo UI" panose="020B0604030504040204" pitchFamily="50" charset="-128"/>
                        </a:rPr>
                        <a:t>LB</a:t>
                      </a:r>
                      <a:r>
                        <a:rPr kumimoji="1" lang="ja-JP" altLang="en-US" sz="1100" b="0" dirty="0">
                          <a:solidFill>
                            <a:schemeClr val="tx1"/>
                          </a:solidFill>
                          <a:latin typeface="Meiryo UI" panose="020B0604030504040204" pitchFamily="50" charset="-128"/>
                          <a:ea typeface="Meiryo UI" panose="020B0604030504040204" pitchFamily="50" charset="-128"/>
                        </a:rPr>
                        <a:t>から稼働系にリクエストを割り振り）</a:t>
                      </a:r>
                      <a:endParaRPr kumimoji="1" lang="en-US" altLang="ja-JP" sz="1100" b="0" dirty="0">
                        <a:solidFill>
                          <a:schemeClr val="tx1"/>
                        </a:solidFill>
                        <a:latin typeface="Meiryo UI" panose="020B0604030504040204" pitchFamily="50" charset="-128"/>
                        <a:ea typeface="Meiryo UI" panose="020B0604030504040204" pitchFamily="50"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dirty="0">
                          <a:solidFill>
                            <a:schemeClr val="tx1"/>
                          </a:solidFill>
                          <a:latin typeface="Meiryo UI" panose="020B0604030504040204" pitchFamily="50" charset="-128"/>
                          <a:ea typeface="Meiryo UI" panose="020B0604030504040204" pitchFamily="50" charset="-128"/>
                        </a:rPr>
                        <a:t>待機系は数十秒間隔で稼働系にポーリングし、変更されたデータを取得し同期</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2216994"/>
                  </a:ext>
                </a:extLst>
              </a:tr>
              <a:tr h="787891">
                <a:tc>
                  <a:txBody>
                    <a:bodyPr/>
                    <a:lstStyle/>
                    <a:p>
                      <a:r>
                        <a:rPr kumimoji="1" lang="ja-JP" altLang="en-US" sz="1100" b="1" dirty="0">
                          <a:solidFill>
                            <a:schemeClr val="bg1"/>
                          </a:solidFill>
                          <a:latin typeface="Meiryo UI" panose="020B0604030504040204" pitchFamily="50" charset="-128"/>
                          <a:ea typeface="Meiryo UI" panose="020B0604030504040204" pitchFamily="50" charset="-128"/>
                        </a:rPr>
                        <a:t>障害時</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dirty="0">
                          <a:solidFill>
                            <a:schemeClr val="tx1"/>
                          </a:solidFill>
                          <a:latin typeface="Meiryo UI" panose="020B0604030504040204" pitchFamily="50" charset="-128"/>
                          <a:ea typeface="Meiryo UI" panose="020B0604030504040204" pitchFamily="50" charset="-128"/>
                        </a:rPr>
                        <a:t>障害時は待機系を再起動し稼働系に切り替え</a:t>
                      </a:r>
                      <a:endParaRPr kumimoji="1" lang="en-US" altLang="ja-JP" sz="1100" b="0" dirty="0">
                        <a:solidFill>
                          <a:schemeClr val="tx1"/>
                        </a:solidFill>
                        <a:latin typeface="Meiryo UI" panose="020B0604030504040204" pitchFamily="50" charset="-128"/>
                        <a:ea typeface="Meiryo UI" panose="020B0604030504040204" pitchFamily="50"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dirty="0">
                          <a:solidFill>
                            <a:schemeClr val="tx1"/>
                          </a:solidFill>
                          <a:latin typeface="Meiryo UI" panose="020B0604030504040204" pitchFamily="50" charset="-128"/>
                          <a:ea typeface="Meiryo UI" panose="020B0604030504040204" pitchFamily="50" charset="-128"/>
                        </a:rPr>
                        <a:t>切り替わった稼働系に</a:t>
                      </a:r>
                      <a:r>
                        <a:rPr kumimoji="1" lang="en-US" altLang="ja-JP" sz="1100" b="0" dirty="0">
                          <a:solidFill>
                            <a:schemeClr val="tx1"/>
                          </a:solidFill>
                          <a:latin typeface="Meiryo UI" panose="020B0604030504040204" pitchFamily="50" charset="-128"/>
                          <a:ea typeface="Meiryo UI" panose="020B0604030504040204" pitchFamily="50" charset="-128"/>
                        </a:rPr>
                        <a:t>LB</a:t>
                      </a:r>
                      <a:r>
                        <a:rPr kumimoji="1" lang="ja-JP" altLang="en-US" sz="1100" b="0" dirty="0">
                          <a:solidFill>
                            <a:schemeClr val="tx1"/>
                          </a:solidFill>
                          <a:latin typeface="Meiryo UI" panose="020B0604030504040204" pitchFamily="50" charset="-128"/>
                          <a:ea typeface="Meiryo UI" panose="020B0604030504040204" pitchFamily="50" charset="-128"/>
                        </a:rPr>
                        <a:t>がリクエストを割り振り</a:t>
                      </a:r>
                      <a:endParaRPr kumimoji="1" lang="en-US" altLang="ja-JP" sz="1100" b="0" dirty="0">
                        <a:solidFill>
                          <a:schemeClr val="tx1"/>
                        </a:solidFill>
                        <a:latin typeface="Meiryo UI" panose="020B0604030504040204" pitchFamily="50" charset="-128"/>
                        <a:ea typeface="Meiryo UI" panose="020B0604030504040204" pitchFamily="50"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dirty="0">
                          <a:solidFill>
                            <a:schemeClr val="tx1"/>
                          </a:solidFill>
                          <a:latin typeface="Meiryo UI" panose="020B0604030504040204" pitchFamily="50" charset="-128"/>
                          <a:ea typeface="Meiryo UI" panose="020B0604030504040204" pitchFamily="50" charset="-128"/>
                        </a:rPr>
                        <a:t>切り替えが完了するまで</a:t>
                      </a:r>
                      <a:r>
                        <a:rPr kumimoji="1" lang="ja-JP" altLang="en-US" sz="1100" dirty="0">
                          <a:solidFill>
                            <a:schemeClr val="tx1"/>
                          </a:solidFill>
                          <a:latin typeface="Meiryo UI" panose="020B0604030504040204" pitchFamily="50" charset="-128"/>
                          <a:ea typeface="Meiryo UI" panose="020B0604030504040204" pitchFamily="50" charset="-128"/>
                        </a:rPr>
                        <a:t>コンテンツ制作業務が停止</a:t>
                      </a:r>
                      <a:endParaRPr kumimoji="1" lang="en-US" altLang="ja-JP" sz="1100" dirty="0">
                        <a:solidFill>
                          <a:schemeClr val="tx1"/>
                        </a:solidFill>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6723382"/>
                  </a:ext>
                </a:extLst>
              </a:tr>
            </a:tbl>
          </a:graphicData>
        </a:graphic>
      </p:graphicFrame>
      <p:graphicFrame>
        <p:nvGraphicFramePr>
          <p:cNvPr id="47" name="表 6">
            <a:extLst>
              <a:ext uri="{FF2B5EF4-FFF2-40B4-BE49-F238E27FC236}">
                <a16:creationId xmlns:a16="http://schemas.microsoft.com/office/drawing/2014/main" id="{EE42AD9B-6E19-4A25-166B-675C8FE85D8B}"/>
              </a:ext>
            </a:extLst>
          </p:cNvPr>
          <p:cNvGraphicFramePr>
            <a:graphicFrameLocks noGrp="1"/>
          </p:cNvGraphicFramePr>
          <p:nvPr/>
        </p:nvGraphicFramePr>
        <p:xfrm>
          <a:off x="1297708" y="4878370"/>
          <a:ext cx="7594771" cy="1696718"/>
        </p:xfrm>
        <a:graphic>
          <a:graphicData uri="http://schemas.openxmlformats.org/drawingml/2006/table">
            <a:tbl>
              <a:tblPr firstRow="1">
                <a:tableStyleId>{5C22544A-7EE6-4342-B048-85BDC9FD1C3A}</a:tableStyleId>
              </a:tblPr>
              <a:tblGrid>
                <a:gridCol w="749149">
                  <a:extLst>
                    <a:ext uri="{9D8B030D-6E8A-4147-A177-3AD203B41FA5}">
                      <a16:colId xmlns:a16="http://schemas.microsoft.com/office/drawing/2014/main" val="494648808"/>
                    </a:ext>
                  </a:extLst>
                </a:gridCol>
                <a:gridCol w="2741167">
                  <a:extLst>
                    <a:ext uri="{9D8B030D-6E8A-4147-A177-3AD203B41FA5}">
                      <a16:colId xmlns:a16="http://schemas.microsoft.com/office/drawing/2014/main" val="1104341414"/>
                    </a:ext>
                  </a:extLst>
                </a:gridCol>
                <a:gridCol w="4104455">
                  <a:extLst>
                    <a:ext uri="{9D8B030D-6E8A-4147-A177-3AD203B41FA5}">
                      <a16:colId xmlns:a16="http://schemas.microsoft.com/office/drawing/2014/main" val="1799315685"/>
                    </a:ext>
                  </a:extLst>
                </a:gridCol>
              </a:tblGrid>
              <a:tr h="848359">
                <a:tc>
                  <a:txBody>
                    <a:bodyPr/>
                    <a:lstStyle/>
                    <a:p>
                      <a:r>
                        <a:rPr kumimoji="1" lang="ja-JP" altLang="en-US" sz="1100" b="1" dirty="0">
                          <a:solidFill>
                            <a:schemeClr val="bg1"/>
                          </a:solidFill>
                          <a:latin typeface="Meiryo UI" panose="020B0604030504040204" pitchFamily="50" charset="-128"/>
                          <a:ea typeface="Meiryo UI" panose="020B0604030504040204" pitchFamily="50" charset="-128"/>
                        </a:rPr>
                        <a:t>平常時</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dirty="0">
                          <a:solidFill>
                            <a:schemeClr val="tx1"/>
                          </a:solidFill>
                          <a:latin typeface="Meiryo UI" panose="020B0604030504040204" pitchFamily="50" charset="-128"/>
                          <a:ea typeface="Meiryo UI" panose="020B0604030504040204" pitchFamily="50" charset="-128"/>
                        </a:rPr>
                        <a:t>複数の稼働系でサービス提供（</a:t>
                      </a:r>
                      <a:r>
                        <a:rPr kumimoji="1" lang="en-US" altLang="ja-JP" sz="1100" b="0" dirty="0">
                          <a:solidFill>
                            <a:schemeClr val="tx1"/>
                          </a:solidFill>
                          <a:latin typeface="Meiryo UI" panose="020B0604030504040204" pitchFamily="50" charset="-128"/>
                          <a:ea typeface="Meiryo UI" panose="020B0604030504040204" pitchFamily="50" charset="-128"/>
                        </a:rPr>
                        <a:t>LB</a:t>
                      </a:r>
                      <a:r>
                        <a:rPr kumimoji="1" lang="ja-JP" altLang="en-US" sz="1100" b="0" dirty="0">
                          <a:solidFill>
                            <a:schemeClr val="tx1"/>
                          </a:solidFill>
                          <a:latin typeface="Meiryo UI" panose="020B0604030504040204" pitchFamily="50" charset="-128"/>
                          <a:ea typeface="Meiryo UI" panose="020B0604030504040204" pitchFamily="50" charset="-128"/>
                        </a:rPr>
                        <a:t>から複数の稼働系にリクエストを割り振り）</a:t>
                      </a:r>
                      <a:endParaRPr kumimoji="1" lang="en-US" altLang="ja-JP" sz="1100" b="0" dirty="0">
                        <a:solidFill>
                          <a:schemeClr val="tx1"/>
                        </a:solidFill>
                        <a:latin typeface="Meiryo UI" panose="020B0604030504040204" pitchFamily="50" charset="-128"/>
                        <a:ea typeface="Meiryo UI" panose="020B0604030504040204" pitchFamily="50" charset="-128"/>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dirty="0">
                          <a:solidFill>
                            <a:schemeClr val="tx1"/>
                          </a:solidFill>
                          <a:latin typeface="Meiryo UI" panose="020B0604030504040204" pitchFamily="50" charset="-128"/>
                          <a:ea typeface="Meiryo UI" panose="020B0604030504040204" pitchFamily="50" charset="-128"/>
                        </a:rPr>
                        <a:t>複数の稼働系でコンテンツを共有するために</a:t>
                      </a:r>
                      <a:r>
                        <a:rPr kumimoji="1" lang="en-US" altLang="ja-JP" sz="1100" b="0" dirty="0">
                          <a:solidFill>
                            <a:schemeClr val="tx1"/>
                          </a:solidFill>
                          <a:latin typeface="Meiryo UI" panose="020B0604030504040204" pitchFamily="50" charset="-128"/>
                          <a:ea typeface="Meiryo UI" panose="020B0604030504040204" pitchFamily="50" charset="-128"/>
                        </a:rPr>
                        <a:t>DB</a:t>
                      </a:r>
                      <a:r>
                        <a:rPr kumimoji="1" lang="ja-JP" altLang="en-US" sz="1100" b="0" dirty="0">
                          <a:solidFill>
                            <a:schemeClr val="tx1"/>
                          </a:solidFill>
                          <a:latin typeface="Meiryo UI" panose="020B0604030504040204" pitchFamily="50" charset="-128"/>
                          <a:ea typeface="Meiryo UI" panose="020B0604030504040204" pitchFamily="50" charset="-128"/>
                        </a:rPr>
                        <a:t>を使用</a:t>
                      </a:r>
                      <a:endParaRPr kumimoji="1" lang="en-US" altLang="ja-JP" sz="1100" b="0" dirty="0">
                        <a:solidFill>
                          <a:schemeClr val="tx1"/>
                        </a:solidFill>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2216994"/>
                  </a:ext>
                </a:extLst>
              </a:tr>
              <a:tr h="848359">
                <a:tc>
                  <a:txBody>
                    <a:bodyPr/>
                    <a:lstStyle/>
                    <a:p>
                      <a:r>
                        <a:rPr kumimoji="1" lang="ja-JP" altLang="en-US" sz="1100" b="1" dirty="0">
                          <a:solidFill>
                            <a:schemeClr val="bg1"/>
                          </a:solidFill>
                          <a:latin typeface="Meiryo UI" panose="020B0604030504040204" pitchFamily="50" charset="-128"/>
                          <a:ea typeface="Meiryo UI" panose="020B0604030504040204" pitchFamily="50" charset="-128"/>
                        </a:rPr>
                        <a:t>障害時</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1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100" b="0" dirty="0">
                          <a:solidFill>
                            <a:schemeClr val="tx1"/>
                          </a:solidFill>
                          <a:latin typeface="Meiryo UI" panose="020B0604030504040204" pitchFamily="50" charset="-128"/>
                          <a:ea typeface="Meiryo UI" panose="020B0604030504040204" pitchFamily="50" charset="-128"/>
                        </a:rPr>
                        <a:t>障害時は障害が発生していない稼働系でサービス提供を継続</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6723382"/>
                  </a:ext>
                </a:extLst>
              </a:tr>
            </a:tbl>
          </a:graphicData>
        </a:graphic>
      </p:graphicFrame>
      <p:sp>
        <p:nvSpPr>
          <p:cNvPr id="48" name="テキスト ボックス 47">
            <a:extLst>
              <a:ext uri="{FF2B5EF4-FFF2-40B4-BE49-F238E27FC236}">
                <a16:creationId xmlns:a16="http://schemas.microsoft.com/office/drawing/2014/main" id="{6E6FEB7B-BDC6-D9A9-421F-CE0611B826AB}"/>
              </a:ext>
            </a:extLst>
          </p:cNvPr>
          <p:cNvSpPr txBox="1"/>
          <p:nvPr/>
        </p:nvSpPr>
        <p:spPr>
          <a:xfrm>
            <a:off x="3002312" y="1584051"/>
            <a:ext cx="974138" cy="293138"/>
          </a:xfrm>
          <a:prstGeom prst="rect">
            <a:avLst/>
          </a:prstGeom>
          <a:solidFill>
            <a:schemeClr val="accent6"/>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Author </a:t>
            </a:r>
            <a:r>
              <a:rPr lang="ja-JP" altLang="en-US" sz="1000" dirty="0">
                <a:latin typeface="Meiryo UI" panose="020B0604030504040204" pitchFamily="34" charset="-128"/>
                <a:ea typeface="Meiryo UI" panose="020B0604030504040204" pitchFamily="34" charset="-128"/>
              </a:rPr>
              <a:t>稼働系</a:t>
            </a:r>
            <a:endParaRPr lang="en-US" altLang="ja-JP" sz="1000" dirty="0">
              <a:latin typeface="Meiryo UI" panose="020B0604030504040204" pitchFamily="34" charset="-128"/>
              <a:ea typeface="Meiryo UI" panose="020B0604030504040204" pitchFamily="34" charset="-128"/>
            </a:endParaRPr>
          </a:p>
        </p:txBody>
      </p:sp>
      <p:sp>
        <p:nvSpPr>
          <p:cNvPr id="49" name="テキスト ボックス 48">
            <a:extLst>
              <a:ext uri="{FF2B5EF4-FFF2-40B4-BE49-F238E27FC236}">
                <a16:creationId xmlns:a16="http://schemas.microsoft.com/office/drawing/2014/main" id="{6667E6F0-C9E3-2CA3-CF8D-745A86214794}"/>
              </a:ext>
            </a:extLst>
          </p:cNvPr>
          <p:cNvSpPr txBox="1"/>
          <p:nvPr/>
        </p:nvSpPr>
        <p:spPr>
          <a:xfrm>
            <a:off x="3002312" y="2054657"/>
            <a:ext cx="974138" cy="293138"/>
          </a:xfrm>
          <a:prstGeom prst="rect">
            <a:avLst/>
          </a:prstGeom>
          <a:solidFill>
            <a:schemeClr val="accent6"/>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Author </a:t>
            </a:r>
            <a:r>
              <a:rPr lang="ja-JP" altLang="en-US" sz="1000" dirty="0">
                <a:latin typeface="Meiryo UI" panose="020B0604030504040204" pitchFamily="34" charset="-128"/>
                <a:ea typeface="Meiryo UI" panose="020B0604030504040204" pitchFamily="34" charset="-128"/>
              </a:rPr>
              <a:t>稼働系</a:t>
            </a:r>
            <a:endParaRPr lang="en-US" altLang="ja-JP" sz="1000" dirty="0">
              <a:latin typeface="Meiryo UI" panose="020B0604030504040204" pitchFamily="34" charset="-128"/>
              <a:ea typeface="Meiryo UI" panose="020B0604030504040204" pitchFamily="34" charset="-128"/>
            </a:endParaRPr>
          </a:p>
        </p:txBody>
      </p:sp>
      <p:sp>
        <p:nvSpPr>
          <p:cNvPr id="51" name="&quot;禁止&quot;マーク 50">
            <a:extLst>
              <a:ext uri="{FF2B5EF4-FFF2-40B4-BE49-F238E27FC236}">
                <a16:creationId xmlns:a16="http://schemas.microsoft.com/office/drawing/2014/main" id="{6F641A2A-CC56-CE92-BB8C-2F080A556352}"/>
              </a:ext>
            </a:extLst>
          </p:cNvPr>
          <p:cNvSpPr/>
          <p:nvPr/>
        </p:nvSpPr>
        <p:spPr>
          <a:xfrm>
            <a:off x="3377643" y="2067114"/>
            <a:ext cx="278422" cy="268223"/>
          </a:xfrm>
          <a:prstGeom prst="noSmoking">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130000"/>
              </a:lnSpc>
            </a:pPr>
            <a:endParaRPr kumimoji="1" lang="ja-JP" altLang="en-US" sz="1600">
              <a:solidFill>
                <a:schemeClr val="tx1"/>
              </a:solidFill>
              <a:latin typeface="Meiryo UI" panose="020B0604030504040204" pitchFamily="34" charset="-128"/>
              <a:ea typeface="Meiryo UI" panose="020B0604030504040204" pitchFamily="34" charset="-128"/>
            </a:endParaRPr>
          </a:p>
        </p:txBody>
      </p:sp>
      <p:sp>
        <p:nvSpPr>
          <p:cNvPr id="52" name="テキスト ボックス 51">
            <a:extLst>
              <a:ext uri="{FF2B5EF4-FFF2-40B4-BE49-F238E27FC236}">
                <a16:creationId xmlns:a16="http://schemas.microsoft.com/office/drawing/2014/main" id="{DAB39555-0AD5-8D3E-F60F-132CB3098695}"/>
              </a:ext>
            </a:extLst>
          </p:cNvPr>
          <p:cNvSpPr txBox="1"/>
          <p:nvPr/>
        </p:nvSpPr>
        <p:spPr>
          <a:xfrm>
            <a:off x="3006446" y="2927521"/>
            <a:ext cx="974138" cy="293138"/>
          </a:xfrm>
          <a:prstGeom prst="rect">
            <a:avLst/>
          </a:prstGeom>
          <a:solidFill>
            <a:schemeClr val="accent6"/>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Author </a:t>
            </a:r>
            <a:r>
              <a:rPr lang="ja-JP" altLang="en-US" sz="1000" dirty="0">
                <a:latin typeface="Meiryo UI" panose="020B0604030504040204" pitchFamily="34" charset="-128"/>
                <a:ea typeface="Meiryo UI" panose="020B0604030504040204" pitchFamily="34" charset="-128"/>
              </a:rPr>
              <a:t>稼働系</a:t>
            </a:r>
            <a:endParaRPr lang="en-US" altLang="ja-JP" sz="1000" dirty="0">
              <a:latin typeface="Meiryo UI" panose="020B0604030504040204" pitchFamily="34" charset="-128"/>
              <a:ea typeface="Meiryo UI" panose="020B0604030504040204" pitchFamily="34" charset="-128"/>
            </a:endParaRPr>
          </a:p>
        </p:txBody>
      </p:sp>
      <p:sp>
        <p:nvSpPr>
          <p:cNvPr id="53" name="テキスト ボックス 52">
            <a:extLst>
              <a:ext uri="{FF2B5EF4-FFF2-40B4-BE49-F238E27FC236}">
                <a16:creationId xmlns:a16="http://schemas.microsoft.com/office/drawing/2014/main" id="{CDEC7D1C-EAB9-260E-8EEA-B3EB104DEEBD}"/>
              </a:ext>
            </a:extLst>
          </p:cNvPr>
          <p:cNvSpPr txBox="1"/>
          <p:nvPr/>
        </p:nvSpPr>
        <p:spPr>
          <a:xfrm>
            <a:off x="3006446" y="3388479"/>
            <a:ext cx="974138" cy="293138"/>
          </a:xfrm>
          <a:prstGeom prst="rect">
            <a:avLst/>
          </a:prstGeom>
          <a:solidFill>
            <a:schemeClr val="accent5"/>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Author </a:t>
            </a:r>
            <a:r>
              <a:rPr lang="ja-JP" altLang="en-US" sz="1000" dirty="0">
                <a:latin typeface="Meiryo UI" panose="020B0604030504040204" pitchFamily="34" charset="-128"/>
                <a:ea typeface="Meiryo UI" panose="020B0604030504040204" pitchFamily="34" charset="-128"/>
              </a:rPr>
              <a:t>待機系</a:t>
            </a:r>
            <a:endParaRPr lang="en-US" altLang="ja-JP" sz="1000" dirty="0">
              <a:latin typeface="Meiryo UI" panose="020B0604030504040204" pitchFamily="34" charset="-128"/>
              <a:ea typeface="Meiryo UI" panose="020B0604030504040204" pitchFamily="34" charset="-128"/>
            </a:endParaRPr>
          </a:p>
        </p:txBody>
      </p:sp>
      <p:cxnSp>
        <p:nvCxnSpPr>
          <p:cNvPr id="55" name="直線矢印コネクタ 54">
            <a:extLst>
              <a:ext uri="{FF2B5EF4-FFF2-40B4-BE49-F238E27FC236}">
                <a16:creationId xmlns:a16="http://schemas.microsoft.com/office/drawing/2014/main" id="{CBE04D18-5F14-26D0-C1EA-1E33B97C71C5}"/>
              </a:ext>
            </a:extLst>
          </p:cNvPr>
          <p:cNvCxnSpPr>
            <a:cxnSpLocks/>
            <a:stCxn id="53" idx="0"/>
            <a:endCxn id="52" idx="2"/>
          </p:cNvCxnSpPr>
          <p:nvPr/>
        </p:nvCxnSpPr>
        <p:spPr>
          <a:xfrm flipV="1">
            <a:off x="3493515" y="3220659"/>
            <a:ext cx="0" cy="167820"/>
          </a:xfrm>
          <a:prstGeom prst="straightConnector1">
            <a:avLst/>
          </a:prstGeom>
          <a:ln w="127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C6AA1CE6-CFB9-24EC-C58F-ABB40C289F67}"/>
              </a:ext>
            </a:extLst>
          </p:cNvPr>
          <p:cNvSpPr txBox="1"/>
          <p:nvPr/>
        </p:nvSpPr>
        <p:spPr>
          <a:xfrm>
            <a:off x="3006446" y="3857964"/>
            <a:ext cx="974138" cy="293138"/>
          </a:xfrm>
          <a:prstGeom prst="rect">
            <a:avLst/>
          </a:prstGeom>
          <a:solidFill>
            <a:schemeClr val="accent6"/>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Author </a:t>
            </a:r>
            <a:r>
              <a:rPr lang="ja-JP" altLang="en-US" sz="1000" dirty="0">
                <a:latin typeface="Meiryo UI" panose="020B0604030504040204" pitchFamily="34" charset="-128"/>
                <a:ea typeface="Meiryo UI" panose="020B0604030504040204" pitchFamily="34" charset="-128"/>
              </a:rPr>
              <a:t>稼働系</a:t>
            </a:r>
            <a:endParaRPr lang="en-US" altLang="ja-JP" sz="1000" dirty="0">
              <a:latin typeface="Meiryo UI" panose="020B0604030504040204" pitchFamily="34" charset="-128"/>
              <a:ea typeface="Meiryo UI" panose="020B0604030504040204" pitchFamily="34" charset="-128"/>
            </a:endParaRPr>
          </a:p>
        </p:txBody>
      </p:sp>
      <p:sp>
        <p:nvSpPr>
          <p:cNvPr id="57" name="テキスト ボックス 56">
            <a:extLst>
              <a:ext uri="{FF2B5EF4-FFF2-40B4-BE49-F238E27FC236}">
                <a16:creationId xmlns:a16="http://schemas.microsoft.com/office/drawing/2014/main" id="{424849C2-A501-762D-3BCB-D4344F322650}"/>
              </a:ext>
            </a:extLst>
          </p:cNvPr>
          <p:cNvSpPr txBox="1"/>
          <p:nvPr/>
        </p:nvSpPr>
        <p:spPr>
          <a:xfrm>
            <a:off x="3015071" y="4236413"/>
            <a:ext cx="974138" cy="293138"/>
          </a:xfrm>
          <a:prstGeom prst="rect">
            <a:avLst/>
          </a:prstGeom>
          <a:solidFill>
            <a:schemeClr val="accent6"/>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Author </a:t>
            </a:r>
            <a:r>
              <a:rPr lang="ja-JP" altLang="en-US" sz="1000" dirty="0">
                <a:latin typeface="Meiryo UI" panose="020B0604030504040204" pitchFamily="34" charset="-128"/>
                <a:ea typeface="Meiryo UI" panose="020B0604030504040204" pitchFamily="34" charset="-128"/>
              </a:rPr>
              <a:t>稼働系</a:t>
            </a:r>
            <a:endParaRPr lang="en-US" altLang="ja-JP" sz="1000" dirty="0">
              <a:latin typeface="Meiryo UI" panose="020B0604030504040204" pitchFamily="34" charset="-128"/>
              <a:ea typeface="Meiryo UI" panose="020B0604030504040204" pitchFamily="34" charset="-128"/>
            </a:endParaRPr>
          </a:p>
        </p:txBody>
      </p:sp>
      <p:sp>
        <p:nvSpPr>
          <p:cNvPr id="59" name="テキスト ボックス 58">
            <a:extLst>
              <a:ext uri="{FF2B5EF4-FFF2-40B4-BE49-F238E27FC236}">
                <a16:creationId xmlns:a16="http://schemas.microsoft.com/office/drawing/2014/main" id="{FFB7EC58-ED38-BFDB-7FE0-4B4865AFBF8E}"/>
              </a:ext>
            </a:extLst>
          </p:cNvPr>
          <p:cNvSpPr txBox="1"/>
          <p:nvPr/>
        </p:nvSpPr>
        <p:spPr>
          <a:xfrm>
            <a:off x="3006446" y="4960467"/>
            <a:ext cx="974138" cy="293138"/>
          </a:xfrm>
          <a:prstGeom prst="rect">
            <a:avLst/>
          </a:prstGeom>
          <a:solidFill>
            <a:schemeClr val="accent6"/>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Author </a:t>
            </a:r>
            <a:r>
              <a:rPr lang="ja-JP" altLang="en-US" sz="1000" dirty="0">
                <a:latin typeface="Meiryo UI" panose="020B0604030504040204" pitchFamily="34" charset="-128"/>
                <a:ea typeface="Meiryo UI" panose="020B0604030504040204" pitchFamily="34" charset="-128"/>
              </a:rPr>
              <a:t>稼働系</a:t>
            </a:r>
            <a:endParaRPr lang="en-US" altLang="ja-JP" sz="1000" dirty="0">
              <a:latin typeface="Meiryo UI" panose="020B0604030504040204" pitchFamily="34" charset="-128"/>
              <a:ea typeface="Meiryo UI" panose="020B0604030504040204" pitchFamily="34" charset="-128"/>
            </a:endParaRPr>
          </a:p>
        </p:txBody>
      </p:sp>
      <p:sp>
        <p:nvSpPr>
          <p:cNvPr id="60" name="テキスト ボックス 59">
            <a:extLst>
              <a:ext uri="{FF2B5EF4-FFF2-40B4-BE49-F238E27FC236}">
                <a16:creationId xmlns:a16="http://schemas.microsoft.com/office/drawing/2014/main" id="{1AEC2DED-4FD9-4EE7-D9F7-F0105FD4C097}"/>
              </a:ext>
            </a:extLst>
          </p:cNvPr>
          <p:cNvSpPr txBox="1"/>
          <p:nvPr/>
        </p:nvSpPr>
        <p:spPr>
          <a:xfrm>
            <a:off x="3006446" y="5338419"/>
            <a:ext cx="974138" cy="293138"/>
          </a:xfrm>
          <a:prstGeom prst="rect">
            <a:avLst/>
          </a:prstGeom>
          <a:solidFill>
            <a:schemeClr val="accent6"/>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Author </a:t>
            </a:r>
            <a:r>
              <a:rPr lang="ja-JP" altLang="en-US" sz="1000" dirty="0">
                <a:latin typeface="Meiryo UI" panose="020B0604030504040204" pitchFamily="34" charset="-128"/>
                <a:ea typeface="Meiryo UI" panose="020B0604030504040204" pitchFamily="34" charset="-128"/>
              </a:rPr>
              <a:t>稼働系</a:t>
            </a:r>
            <a:endParaRPr lang="en-US" altLang="ja-JP" sz="1000" dirty="0">
              <a:latin typeface="Meiryo UI" panose="020B0604030504040204" pitchFamily="34" charset="-128"/>
              <a:ea typeface="Meiryo UI" panose="020B0604030504040204" pitchFamily="34" charset="-128"/>
            </a:endParaRPr>
          </a:p>
        </p:txBody>
      </p:sp>
      <p:sp>
        <p:nvSpPr>
          <p:cNvPr id="61" name="テキスト ボックス 60">
            <a:extLst>
              <a:ext uri="{FF2B5EF4-FFF2-40B4-BE49-F238E27FC236}">
                <a16:creationId xmlns:a16="http://schemas.microsoft.com/office/drawing/2014/main" id="{81C32A30-3B89-906B-DBA9-24AB7E47169B}"/>
              </a:ext>
            </a:extLst>
          </p:cNvPr>
          <p:cNvSpPr txBox="1"/>
          <p:nvPr/>
        </p:nvSpPr>
        <p:spPr>
          <a:xfrm>
            <a:off x="2195736" y="5145169"/>
            <a:ext cx="512939" cy="293138"/>
          </a:xfrm>
          <a:prstGeom prst="rect">
            <a:avLst/>
          </a:prstGeom>
          <a:solidFill>
            <a:schemeClr val="bg1">
              <a:lumMod val="95000"/>
            </a:schemeClr>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LB</a:t>
            </a:r>
          </a:p>
        </p:txBody>
      </p:sp>
      <p:cxnSp>
        <p:nvCxnSpPr>
          <p:cNvPr id="62" name="直線矢印コネクタ 61">
            <a:extLst>
              <a:ext uri="{FF2B5EF4-FFF2-40B4-BE49-F238E27FC236}">
                <a16:creationId xmlns:a16="http://schemas.microsoft.com/office/drawing/2014/main" id="{EAD89421-2BA6-370D-2C19-44041327DB24}"/>
              </a:ext>
            </a:extLst>
          </p:cNvPr>
          <p:cNvCxnSpPr>
            <a:cxnSpLocks/>
            <a:stCxn id="61" idx="3"/>
            <a:endCxn id="59" idx="1"/>
          </p:cNvCxnSpPr>
          <p:nvPr/>
        </p:nvCxnSpPr>
        <p:spPr>
          <a:xfrm flipV="1">
            <a:off x="2708675" y="5107036"/>
            <a:ext cx="297771" cy="1847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B28AFFD-28A9-CACA-D8C9-F0838D7B1697}"/>
              </a:ext>
            </a:extLst>
          </p:cNvPr>
          <p:cNvCxnSpPr>
            <a:cxnSpLocks/>
            <a:stCxn id="26" idx="3"/>
            <a:endCxn id="52" idx="1"/>
          </p:cNvCxnSpPr>
          <p:nvPr/>
        </p:nvCxnSpPr>
        <p:spPr>
          <a:xfrm flipV="1">
            <a:off x="2708674" y="3074090"/>
            <a:ext cx="297772" cy="2584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573F75EE-C87B-25F9-B3B0-C56E7039683E}"/>
              </a:ext>
            </a:extLst>
          </p:cNvPr>
          <p:cNvSpPr txBox="1"/>
          <p:nvPr/>
        </p:nvSpPr>
        <p:spPr>
          <a:xfrm>
            <a:off x="3006446" y="5813953"/>
            <a:ext cx="974138" cy="293138"/>
          </a:xfrm>
          <a:prstGeom prst="rect">
            <a:avLst/>
          </a:prstGeom>
          <a:solidFill>
            <a:schemeClr val="accent6"/>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Author </a:t>
            </a:r>
            <a:r>
              <a:rPr lang="ja-JP" altLang="en-US" sz="1000" dirty="0">
                <a:latin typeface="Meiryo UI" panose="020B0604030504040204" pitchFamily="34" charset="-128"/>
                <a:ea typeface="Meiryo UI" panose="020B0604030504040204" pitchFamily="34" charset="-128"/>
              </a:rPr>
              <a:t>稼働系</a:t>
            </a:r>
            <a:endParaRPr lang="en-US" altLang="ja-JP" sz="1000" dirty="0">
              <a:latin typeface="Meiryo UI" panose="020B0604030504040204" pitchFamily="34" charset="-128"/>
              <a:ea typeface="Meiryo UI" panose="020B0604030504040204" pitchFamily="34" charset="-128"/>
            </a:endParaRPr>
          </a:p>
        </p:txBody>
      </p:sp>
      <p:sp>
        <p:nvSpPr>
          <p:cNvPr id="78" name="テキスト ボックス 77">
            <a:extLst>
              <a:ext uri="{FF2B5EF4-FFF2-40B4-BE49-F238E27FC236}">
                <a16:creationId xmlns:a16="http://schemas.microsoft.com/office/drawing/2014/main" id="{102036C8-A17B-5561-28B1-A3443CE6D27E}"/>
              </a:ext>
            </a:extLst>
          </p:cNvPr>
          <p:cNvSpPr txBox="1"/>
          <p:nvPr/>
        </p:nvSpPr>
        <p:spPr>
          <a:xfrm>
            <a:off x="3006446" y="6191905"/>
            <a:ext cx="974138" cy="293138"/>
          </a:xfrm>
          <a:prstGeom prst="rect">
            <a:avLst/>
          </a:prstGeom>
          <a:solidFill>
            <a:schemeClr val="accent6"/>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Author </a:t>
            </a:r>
            <a:r>
              <a:rPr lang="ja-JP" altLang="en-US" sz="1000" dirty="0">
                <a:latin typeface="Meiryo UI" panose="020B0604030504040204" pitchFamily="34" charset="-128"/>
                <a:ea typeface="Meiryo UI" panose="020B0604030504040204" pitchFamily="34" charset="-128"/>
              </a:rPr>
              <a:t>稼働系</a:t>
            </a:r>
            <a:endParaRPr lang="en-US" altLang="ja-JP" sz="1000" dirty="0">
              <a:latin typeface="Meiryo UI" panose="020B0604030504040204" pitchFamily="34" charset="-128"/>
              <a:ea typeface="Meiryo UI" panose="020B0604030504040204" pitchFamily="34" charset="-128"/>
            </a:endParaRPr>
          </a:p>
        </p:txBody>
      </p:sp>
      <p:sp>
        <p:nvSpPr>
          <p:cNvPr id="79" name="テキスト ボックス 78">
            <a:extLst>
              <a:ext uri="{FF2B5EF4-FFF2-40B4-BE49-F238E27FC236}">
                <a16:creationId xmlns:a16="http://schemas.microsoft.com/office/drawing/2014/main" id="{928A308E-DE55-EFF3-AC46-A9A8F05114B5}"/>
              </a:ext>
            </a:extLst>
          </p:cNvPr>
          <p:cNvSpPr txBox="1"/>
          <p:nvPr/>
        </p:nvSpPr>
        <p:spPr>
          <a:xfrm>
            <a:off x="2195736" y="5998655"/>
            <a:ext cx="512939" cy="293138"/>
          </a:xfrm>
          <a:prstGeom prst="rect">
            <a:avLst/>
          </a:prstGeom>
          <a:solidFill>
            <a:schemeClr val="bg1">
              <a:lumMod val="95000"/>
            </a:schemeClr>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LB</a:t>
            </a:r>
          </a:p>
        </p:txBody>
      </p:sp>
      <p:cxnSp>
        <p:nvCxnSpPr>
          <p:cNvPr id="81" name="直線矢印コネクタ 80">
            <a:extLst>
              <a:ext uri="{FF2B5EF4-FFF2-40B4-BE49-F238E27FC236}">
                <a16:creationId xmlns:a16="http://schemas.microsoft.com/office/drawing/2014/main" id="{988A5A84-0B95-802B-E6C4-D01CAD9A55A7}"/>
              </a:ext>
            </a:extLst>
          </p:cNvPr>
          <p:cNvCxnSpPr>
            <a:cxnSpLocks/>
            <a:stCxn id="79" idx="3"/>
            <a:endCxn id="78" idx="1"/>
          </p:cNvCxnSpPr>
          <p:nvPr/>
        </p:nvCxnSpPr>
        <p:spPr>
          <a:xfrm>
            <a:off x="2708675" y="6145224"/>
            <a:ext cx="297771" cy="1932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3471139F-66B8-1C73-D523-0661F3768095}"/>
              </a:ext>
            </a:extLst>
          </p:cNvPr>
          <p:cNvSpPr txBox="1"/>
          <p:nvPr/>
        </p:nvSpPr>
        <p:spPr>
          <a:xfrm>
            <a:off x="3493515" y="3198362"/>
            <a:ext cx="664090" cy="227310"/>
          </a:xfrm>
          <a:prstGeom prst="rect">
            <a:avLst/>
          </a:prstGeom>
          <a:noFill/>
        </p:spPr>
        <p:txBody>
          <a:bodyPr wrap="square" rtlCol="0">
            <a:noAutofit/>
          </a:bodyPr>
          <a:lstStyle/>
          <a:p>
            <a:pPr algn="l"/>
            <a:r>
              <a:rPr kumimoji="1" lang="ja-JP" altLang="en-US" sz="800" dirty="0">
                <a:latin typeface="Meiryo UI" panose="020B0604030504040204" pitchFamily="50" charset="-128"/>
                <a:ea typeface="Meiryo UI" panose="020B0604030504040204" pitchFamily="50" charset="-128"/>
              </a:rPr>
              <a:t>ポーリング</a:t>
            </a:r>
          </a:p>
        </p:txBody>
      </p:sp>
      <p:sp>
        <p:nvSpPr>
          <p:cNvPr id="84" name="矢印: 環状 83">
            <a:extLst>
              <a:ext uri="{FF2B5EF4-FFF2-40B4-BE49-F238E27FC236}">
                <a16:creationId xmlns:a16="http://schemas.microsoft.com/office/drawing/2014/main" id="{1DFE9B1F-5DE5-5BFC-8ABB-986E1ECDED00}"/>
              </a:ext>
            </a:extLst>
          </p:cNvPr>
          <p:cNvSpPr/>
          <p:nvPr/>
        </p:nvSpPr>
        <p:spPr>
          <a:xfrm>
            <a:off x="3987746" y="4216105"/>
            <a:ext cx="235674" cy="316839"/>
          </a:xfrm>
          <a:prstGeom prst="circularArrow">
            <a:avLst>
              <a:gd name="adj1" fmla="val 9190"/>
              <a:gd name="adj2" fmla="val 3183556"/>
              <a:gd name="adj3" fmla="val 20654917"/>
              <a:gd name="adj4" fmla="val 3093233"/>
              <a:gd name="adj5" fmla="val 17595"/>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130000"/>
              </a:lnSpc>
            </a:pPr>
            <a:endParaRPr kumimoji="1" lang="ja-JP" altLang="en-US" sz="1600">
              <a:solidFill>
                <a:schemeClr val="tx1"/>
              </a:solidFill>
              <a:latin typeface="Meiryo UI" panose="020B0604030504040204" pitchFamily="34" charset="-128"/>
              <a:ea typeface="Meiryo UI" panose="020B0604030504040204" pitchFamily="34" charset="-128"/>
            </a:endParaRPr>
          </a:p>
        </p:txBody>
      </p:sp>
      <p:sp>
        <p:nvSpPr>
          <p:cNvPr id="85" name="テキスト ボックス 84">
            <a:extLst>
              <a:ext uri="{FF2B5EF4-FFF2-40B4-BE49-F238E27FC236}">
                <a16:creationId xmlns:a16="http://schemas.microsoft.com/office/drawing/2014/main" id="{DCA40D6B-BFE0-6D73-4A48-F83E3A8A50CB}"/>
              </a:ext>
            </a:extLst>
          </p:cNvPr>
          <p:cNvSpPr txBox="1"/>
          <p:nvPr/>
        </p:nvSpPr>
        <p:spPr>
          <a:xfrm>
            <a:off x="4145216" y="4265664"/>
            <a:ext cx="517414" cy="227310"/>
          </a:xfrm>
          <a:prstGeom prst="rect">
            <a:avLst/>
          </a:prstGeom>
          <a:noFill/>
        </p:spPr>
        <p:txBody>
          <a:bodyPr wrap="square" rtlCol="0">
            <a:noAutofit/>
          </a:bodyPr>
          <a:lstStyle/>
          <a:p>
            <a:pPr algn="l"/>
            <a:r>
              <a:rPr kumimoji="1" lang="ja-JP" altLang="en-US" sz="800" dirty="0">
                <a:latin typeface="Meiryo UI" panose="020B0604030504040204" pitchFamily="50" charset="-128"/>
                <a:ea typeface="Meiryo UI" panose="020B0604030504040204" pitchFamily="50" charset="-128"/>
              </a:rPr>
              <a:t>再起動</a:t>
            </a:r>
          </a:p>
        </p:txBody>
      </p:sp>
      <p:sp>
        <p:nvSpPr>
          <p:cNvPr id="6" name="円柱 5">
            <a:extLst>
              <a:ext uri="{FF2B5EF4-FFF2-40B4-BE49-F238E27FC236}">
                <a16:creationId xmlns:a16="http://schemas.microsoft.com/office/drawing/2014/main" id="{B8FF831A-A584-A4FE-04EE-A2919D88D70C}"/>
              </a:ext>
            </a:extLst>
          </p:cNvPr>
          <p:cNvSpPr/>
          <p:nvPr/>
        </p:nvSpPr>
        <p:spPr>
          <a:xfrm>
            <a:off x="4208438" y="5145169"/>
            <a:ext cx="432048" cy="293138"/>
          </a:xfrm>
          <a:prstGeom prst="ca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pPr>
            <a:r>
              <a:rPr kumimoji="1" lang="en-US" altLang="ja-JP" sz="1000" dirty="0">
                <a:solidFill>
                  <a:schemeClr val="tx1"/>
                </a:solidFill>
                <a:latin typeface="Meiryo UI" panose="020B0604030504040204" pitchFamily="34" charset="-128"/>
                <a:ea typeface="Meiryo UI" panose="020B0604030504040204" pitchFamily="34" charset="-128"/>
              </a:rPr>
              <a:t>DB</a:t>
            </a:r>
            <a:endParaRPr kumimoji="1" lang="ja-JP" altLang="en-US" sz="1000" dirty="0">
              <a:solidFill>
                <a:schemeClr val="tx1"/>
              </a:solidFill>
              <a:latin typeface="Meiryo UI" panose="020B0604030504040204" pitchFamily="34" charset="-128"/>
              <a:ea typeface="Meiryo UI" panose="020B0604030504040204" pitchFamily="34" charset="-128"/>
            </a:endParaRPr>
          </a:p>
        </p:txBody>
      </p:sp>
      <p:cxnSp>
        <p:nvCxnSpPr>
          <p:cNvPr id="7" name="直線矢印コネクタ 6">
            <a:extLst>
              <a:ext uri="{FF2B5EF4-FFF2-40B4-BE49-F238E27FC236}">
                <a16:creationId xmlns:a16="http://schemas.microsoft.com/office/drawing/2014/main" id="{218F2C8A-B27D-DD76-CEEF-75F32833C84A}"/>
              </a:ext>
            </a:extLst>
          </p:cNvPr>
          <p:cNvCxnSpPr>
            <a:cxnSpLocks/>
            <a:stCxn id="59" idx="3"/>
            <a:endCxn id="6" idx="2"/>
          </p:cNvCxnSpPr>
          <p:nvPr/>
        </p:nvCxnSpPr>
        <p:spPr>
          <a:xfrm>
            <a:off x="3980584" y="5107036"/>
            <a:ext cx="227854" cy="1847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713E9ABF-91BF-0535-8F48-D5F0800DBB90}"/>
              </a:ext>
            </a:extLst>
          </p:cNvPr>
          <p:cNvCxnSpPr>
            <a:cxnSpLocks/>
            <a:stCxn id="60" idx="3"/>
            <a:endCxn id="6" idx="2"/>
          </p:cNvCxnSpPr>
          <p:nvPr/>
        </p:nvCxnSpPr>
        <p:spPr>
          <a:xfrm flipV="1">
            <a:off x="3980584" y="5291738"/>
            <a:ext cx="227854" cy="1932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円柱 18">
            <a:extLst>
              <a:ext uri="{FF2B5EF4-FFF2-40B4-BE49-F238E27FC236}">
                <a16:creationId xmlns:a16="http://schemas.microsoft.com/office/drawing/2014/main" id="{5E9736CB-0A2D-05FF-FA39-AF3AB9EBBEA7}"/>
              </a:ext>
            </a:extLst>
          </p:cNvPr>
          <p:cNvSpPr/>
          <p:nvPr/>
        </p:nvSpPr>
        <p:spPr>
          <a:xfrm>
            <a:off x="4202350" y="5998655"/>
            <a:ext cx="432048" cy="293138"/>
          </a:xfrm>
          <a:prstGeom prst="ca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lnSpc>
                <a:spcPct val="130000"/>
              </a:lnSpc>
            </a:pPr>
            <a:r>
              <a:rPr kumimoji="1" lang="en-US" altLang="ja-JP" sz="1000" dirty="0">
                <a:solidFill>
                  <a:schemeClr val="tx1"/>
                </a:solidFill>
                <a:latin typeface="Meiryo UI" panose="020B0604030504040204" pitchFamily="34" charset="-128"/>
                <a:ea typeface="Meiryo UI" panose="020B0604030504040204" pitchFamily="34" charset="-128"/>
              </a:rPr>
              <a:t>DB</a:t>
            </a:r>
            <a:endParaRPr kumimoji="1" lang="ja-JP" altLang="en-US" sz="1000" dirty="0">
              <a:solidFill>
                <a:schemeClr val="tx1"/>
              </a:solidFill>
              <a:latin typeface="Meiryo UI" panose="020B0604030504040204" pitchFamily="34" charset="-128"/>
              <a:ea typeface="Meiryo UI" panose="020B0604030504040204" pitchFamily="34" charset="-128"/>
            </a:endParaRPr>
          </a:p>
        </p:txBody>
      </p:sp>
      <p:cxnSp>
        <p:nvCxnSpPr>
          <p:cNvPr id="23" name="直線矢印コネクタ 22">
            <a:extLst>
              <a:ext uri="{FF2B5EF4-FFF2-40B4-BE49-F238E27FC236}">
                <a16:creationId xmlns:a16="http://schemas.microsoft.com/office/drawing/2014/main" id="{2E578625-2EEB-127D-B19A-4094A19D314F}"/>
              </a:ext>
            </a:extLst>
          </p:cNvPr>
          <p:cNvCxnSpPr>
            <a:cxnSpLocks/>
            <a:stCxn id="78" idx="3"/>
            <a:endCxn id="19" idx="2"/>
          </p:cNvCxnSpPr>
          <p:nvPr/>
        </p:nvCxnSpPr>
        <p:spPr>
          <a:xfrm flipV="1">
            <a:off x="3980584" y="6145224"/>
            <a:ext cx="221766" cy="1932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778E925-00DC-FE7D-AE23-F1881E2AAD0F}"/>
              </a:ext>
            </a:extLst>
          </p:cNvPr>
          <p:cNvSpPr txBox="1"/>
          <p:nvPr/>
        </p:nvSpPr>
        <p:spPr>
          <a:xfrm>
            <a:off x="2195735" y="3185973"/>
            <a:ext cx="512939" cy="293138"/>
          </a:xfrm>
          <a:prstGeom prst="rect">
            <a:avLst/>
          </a:prstGeom>
          <a:solidFill>
            <a:schemeClr val="bg1">
              <a:lumMod val="95000"/>
            </a:schemeClr>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LB</a:t>
            </a:r>
          </a:p>
        </p:txBody>
      </p:sp>
      <p:cxnSp>
        <p:nvCxnSpPr>
          <p:cNvPr id="27" name="直線矢印コネクタ 26">
            <a:extLst>
              <a:ext uri="{FF2B5EF4-FFF2-40B4-BE49-F238E27FC236}">
                <a16:creationId xmlns:a16="http://schemas.microsoft.com/office/drawing/2014/main" id="{3C279BD0-7AFF-5B73-9BA4-CD618BC7DEAA}"/>
              </a:ext>
            </a:extLst>
          </p:cNvPr>
          <p:cNvCxnSpPr>
            <a:cxnSpLocks/>
            <a:stCxn id="61" idx="3"/>
            <a:endCxn id="60" idx="1"/>
          </p:cNvCxnSpPr>
          <p:nvPr/>
        </p:nvCxnSpPr>
        <p:spPr>
          <a:xfrm>
            <a:off x="2708675" y="5291738"/>
            <a:ext cx="297771" cy="1932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D9FF6B39-E279-5423-7C3C-5E1C35F54071}"/>
              </a:ext>
            </a:extLst>
          </p:cNvPr>
          <p:cNvSpPr txBox="1"/>
          <p:nvPr/>
        </p:nvSpPr>
        <p:spPr>
          <a:xfrm>
            <a:off x="2195734" y="4001778"/>
            <a:ext cx="512939" cy="293138"/>
          </a:xfrm>
          <a:prstGeom prst="rect">
            <a:avLst/>
          </a:prstGeom>
          <a:solidFill>
            <a:schemeClr val="bg1">
              <a:lumMod val="95000"/>
            </a:schemeClr>
          </a:solidFill>
          <a:ln>
            <a:solidFill>
              <a:schemeClr val="bg1">
                <a:lumMod val="50000"/>
              </a:schemeClr>
            </a:solidFill>
          </a:ln>
        </p:spPr>
        <p:txBody>
          <a:bodyPr wrap="square" lIns="0" rIns="0" rtlCol="0" anchor="ctr">
            <a:noAutofit/>
          </a:bodyPr>
          <a:lstStyle/>
          <a:p>
            <a:pPr algn="ctr">
              <a:lnSpc>
                <a:spcPct val="130000"/>
              </a:lnSpc>
            </a:pPr>
            <a:r>
              <a:rPr lang="en-US" altLang="ja-JP" sz="1000" dirty="0">
                <a:latin typeface="Meiryo UI" panose="020B0604030504040204" pitchFamily="34" charset="-128"/>
                <a:ea typeface="Meiryo UI" panose="020B0604030504040204" pitchFamily="34" charset="-128"/>
              </a:rPr>
              <a:t>LB</a:t>
            </a:r>
          </a:p>
        </p:txBody>
      </p:sp>
      <p:cxnSp>
        <p:nvCxnSpPr>
          <p:cNvPr id="54" name="直線矢印コネクタ 53">
            <a:extLst>
              <a:ext uri="{FF2B5EF4-FFF2-40B4-BE49-F238E27FC236}">
                <a16:creationId xmlns:a16="http://schemas.microsoft.com/office/drawing/2014/main" id="{966CEBFB-B9C6-91A1-A778-F1B47ACFEBB3}"/>
              </a:ext>
            </a:extLst>
          </p:cNvPr>
          <p:cNvCxnSpPr>
            <a:cxnSpLocks/>
            <a:stCxn id="50" idx="3"/>
            <a:endCxn id="57" idx="1"/>
          </p:cNvCxnSpPr>
          <p:nvPr/>
        </p:nvCxnSpPr>
        <p:spPr>
          <a:xfrm>
            <a:off x="2708673" y="4148347"/>
            <a:ext cx="306398" cy="2346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quot;禁止&quot;マーク 75">
            <a:extLst>
              <a:ext uri="{FF2B5EF4-FFF2-40B4-BE49-F238E27FC236}">
                <a16:creationId xmlns:a16="http://schemas.microsoft.com/office/drawing/2014/main" id="{4098F6B2-B0C8-9365-FD56-FE2AEAA764F3}"/>
              </a:ext>
            </a:extLst>
          </p:cNvPr>
          <p:cNvSpPr/>
          <p:nvPr/>
        </p:nvSpPr>
        <p:spPr>
          <a:xfrm>
            <a:off x="3354302" y="3879345"/>
            <a:ext cx="278422" cy="268223"/>
          </a:xfrm>
          <a:prstGeom prst="noSmoking">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130000"/>
              </a:lnSpc>
            </a:pPr>
            <a:endParaRPr kumimoji="1" lang="ja-JP" altLang="en-US" sz="1600">
              <a:solidFill>
                <a:schemeClr val="tx1"/>
              </a:solidFill>
              <a:latin typeface="Meiryo UI" panose="020B0604030504040204" pitchFamily="34" charset="-128"/>
              <a:ea typeface="Meiryo UI" panose="020B0604030504040204" pitchFamily="34" charset="-128"/>
            </a:endParaRPr>
          </a:p>
        </p:txBody>
      </p:sp>
      <p:sp>
        <p:nvSpPr>
          <p:cNvPr id="86" name="&quot;禁止&quot;マーク 85">
            <a:extLst>
              <a:ext uri="{FF2B5EF4-FFF2-40B4-BE49-F238E27FC236}">
                <a16:creationId xmlns:a16="http://schemas.microsoft.com/office/drawing/2014/main" id="{2DF99E98-7726-92B5-777D-89330133A8A6}"/>
              </a:ext>
            </a:extLst>
          </p:cNvPr>
          <p:cNvSpPr/>
          <p:nvPr/>
        </p:nvSpPr>
        <p:spPr>
          <a:xfrm>
            <a:off x="3328281" y="5830746"/>
            <a:ext cx="278422" cy="268223"/>
          </a:xfrm>
          <a:prstGeom prst="noSmoking">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130000"/>
              </a:lnSpc>
            </a:pPr>
            <a:endParaRPr kumimoji="1" lang="ja-JP" altLang="en-US" sz="1600">
              <a:solidFill>
                <a:schemeClr val="tx1"/>
              </a:solidFill>
              <a:latin typeface="Meiryo UI" panose="020B0604030504040204" pitchFamily="34" charset="-128"/>
              <a:ea typeface="Meiryo UI" panose="020B0604030504040204" pitchFamily="34" charset="-128"/>
            </a:endParaRPr>
          </a:p>
        </p:txBody>
      </p:sp>
      <p:sp>
        <p:nvSpPr>
          <p:cNvPr id="89" name="テキスト ボックス 88">
            <a:extLst>
              <a:ext uri="{FF2B5EF4-FFF2-40B4-BE49-F238E27FC236}">
                <a16:creationId xmlns:a16="http://schemas.microsoft.com/office/drawing/2014/main" id="{BF503E08-77A8-6CA3-5EBA-793BEB718CA7}"/>
              </a:ext>
            </a:extLst>
          </p:cNvPr>
          <p:cNvSpPr txBox="1"/>
          <p:nvPr/>
        </p:nvSpPr>
        <p:spPr>
          <a:xfrm>
            <a:off x="1997397" y="3599118"/>
            <a:ext cx="1159266" cy="227310"/>
          </a:xfrm>
          <a:prstGeom prst="rect">
            <a:avLst/>
          </a:prstGeom>
          <a:noFill/>
        </p:spPr>
        <p:txBody>
          <a:bodyPr wrap="square" rtlCol="0">
            <a:noAutofit/>
          </a:bodyPr>
          <a:lstStyle/>
          <a:p>
            <a:pPr algn="l"/>
            <a:r>
              <a:rPr kumimoji="1" lang="en-US" altLang="ja-JP" sz="800" dirty="0" err="1">
                <a:latin typeface="Meiryo UI" panose="020B0604030504040204" pitchFamily="50" charset="-128"/>
                <a:ea typeface="Meiryo UI" panose="020B0604030504040204" pitchFamily="50" charset="-128"/>
              </a:rPr>
              <a:t>LB:Load</a:t>
            </a:r>
            <a:r>
              <a:rPr kumimoji="1" lang="en-US" altLang="ja-JP" sz="800" dirty="0">
                <a:latin typeface="Meiryo UI" panose="020B0604030504040204" pitchFamily="50" charset="-128"/>
                <a:ea typeface="Meiryo UI" panose="020B0604030504040204" pitchFamily="50" charset="-128"/>
              </a:rPr>
              <a:t> Balancer</a:t>
            </a:r>
            <a:endParaRPr kumimoji="1" lang="ja-JP" altLang="en-US" sz="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009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6717CB8-BABE-4F34-030A-19268AA8F496}"/>
              </a:ext>
            </a:extLst>
          </p:cNvPr>
          <p:cNvSpPr>
            <a:spLocks noGrp="1"/>
          </p:cNvSpPr>
          <p:nvPr>
            <p:ph idx="1"/>
          </p:nvPr>
        </p:nvSpPr>
        <p:spPr>
          <a:xfrm>
            <a:off x="495025" y="1423436"/>
            <a:ext cx="8280716" cy="5029899"/>
          </a:xfrm>
        </p:spPr>
        <p:txBody>
          <a:bodyPr>
            <a:noAutofit/>
          </a:bodyPr>
          <a:lstStyle/>
          <a:p>
            <a:r>
              <a:rPr lang="ja-JP" altLang="en-US" dirty="0"/>
              <a:t>障害発生時のサービスへの影響</a:t>
            </a:r>
            <a:endParaRPr lang="en-US" altLang="ja-JP" dirty="0"/>
          </a:p>
          <a:p>
            <a:pPr lvl="1"/>
            <a:r>
              <a:rPr lang="ja-JP" altLang="en-US" dirty="0"/>
              <a:t>コンテンツ公開機能（</a:t>
            </a:r>
            <a:r>
              <a:rPr lang="en-US" altLang="ja-JP" dirty="0"/>
              <a:t>Dispatcher/Publish</a:t>
            </a:r>
            <a:r>
              <a:rPr lang="ja-JP" altLang="en-US" dirty="0"/>
              <a:t>）：縮退運転によりパフォーマンスは低下するがサービスは継続可能</a:t>
            </a:r>
            <a:endParaRPr lang="en-US" altLang="ja-JP" dirty="0"/>
          </a:p>
          <a:p>
            <a:pPr lvl="1"/>
            <a:r>
              <a:rPr lang="ja-JP" altLang="en-US" dirty="0"/>
              <a:t>コンテンツ制作機能（</a:t>
            </a:r>
            <a:r>
              <a:rPr lang="en-US" altLang="ja-JP" dirty="0"/>
              <a:t>Author</a:t>
            </a:r>
            <a:r>
              <a:rPr lang="ja-JP" altLang="en-US" dirty="0"/>
              <a:t>）：サービス停止時間帯が発生</a:t>
            </a:r>
            <a:endParaRPr lang="en-US" altLang="ja-JP" dirty="0"/>
          </a:p>
          <a:p>
            <a:endParaRPr lang="en-US" altLang="ja-JP" dirty="0"/>
          </a:p>
          <a:p>
            <a:r>
              <a:rPr lang="en-US" altLang="ja-JP" dirty="0"/>
              <a:t>RTO</a:t>
            </a:r>
            <a:r>
              <a:rPr lang="ja-JP" altLang="en-US" dirty="0"/>
              <a:t>（目標復旧時間）と</a:t>
            </a:r>
            <a:r>
              <a:rPr lang="en-US" altLang="ja-JP" dirty="0"/>
              <a:t>RPO</a:t>
            </a:r>
            <a:r>
              <a:rPr lang="ja-JP" altLang="en-US" dirty="0"/>
              <a:t>（目標復旧時点）</a:t>
            </a:r>
            <a:endParaRPr lang="en-US" altLang="ja-JP" dirty="0"/>
          </a:p>
          <a:p>
            <a:pPr lvl="1"/>
            <a:r>
              <a:rPr lang="ja-JP" altLang="en-US" dirty="0"/>
              <a:t>コンテンツ公開機能（</a:t>
            </a:r>
            <a:r>
              <a:rPr lang="en-US" altLang="ja-JP" dirty="0"/>
              <a:t>Dispatcher/Publish</a:t>
            </a:r>
            <a:r>
              <a:rPr lang="ja-JP" altLang="en-US" dirty="0"/>
              <a:t>）</a:t>
            </a:r>
            <a:endParaRPr lang="en-US" altLang="ja-JP" dirty="0"/>
          </a:p>
          <a:p>
            <a:pPr lvl="2"/>
            <a:r>
              <a:rPr lang="en-US" altLang="ja-JP" dirty="0"/>
              <a:t>RTO</a:t>
            </a:r>
            <a:r>
              <a:rPr lang="ja-JP" altLang="en-US" dirty="0"/>
              <a:t>：</a:t>
            </a:r>
            <a:r>
              <a:rPr lang="en-US" altLang="ja-JP" dirty="0"/>
              <a:t>4</a:t>
            </a:r>
            <a:r>
              <a:rPr lang="ja-JP" altLang="en-US" dirty="0"/>
              <a:t>時間以下を想定</a:t>
            </a:r>
          </a:p>
          <a:p>
            <a:pPr lvl="2"/>
            <a:r>
              <a:rPr lang="en-US" altLang="ja-JP" dirty="0"/>
              <a:t>RPO</a:t>
            </a:r>
            <a:r>
              <a:rPr lang="ja-JP" altLang="en-US" dirty="0"/>
              <a:t>：最大</a:t>
            </a:r>
            <a:r>
              <a:rPr lang="en-US" altLang="ja-JP" dirty="0"/>
              <a:t>1</a:t>
            </a:r>
            <a:r>
              <a:rPr lang="ja-JP" altLang="en-US" dirty="0"/>
              <a:t>日（前日のバックアップ取得時点）</a:t>
            </a:r>
            <a:endParaRPr lang="en-US" altLang="ja-JP" dirty="0"/>
          </a:p>
          <a:p>
            <a:pPr lvl="1"/>
            <a:endParaRPr lang="en-US" altLang="ja-JP" dirty="0"/>
          </a:p>
          <a:p>
            <a:pPr lvl="1"/>
            <a:r>
              <a:rPr lang="ja-JP" altLang="en-US" dirty="0"/>
              <a:t>コンテンツ制作機能（</a:t>
            </a:r>
            <a:r>
              <a:rPr lang="en-US" altLang="ja-JP" dirty="0"/>
              <a:t>Author</a:t>
            </a:r>
            <a:r>
              <a:rPr lang="ja-JP" altLang="en-US" dirty="0"/>
              <a:t>）</a:t>
            </a:r>
            <a:endParaRPr lang="en-US" altLang="ja-JP" dirty="0"/>
          </a:p>
          <a:p>
            <a:pPr lvl="2"/>
            <a:r>
              <a:rPr lang="en-US" altLang="ja-JP" dirty="0"/>
              <a:t>RTO</a:t>
            </a:r>
            <a:r>
              <a:rPr lang="ja-JP" altLang="en-US" dirty="0"/>
              <a:t>：</a:t>
            </a:r>
            <a:r>
              <a:rPr lang="en-US" altLang="ja-JP" dirty="0"/>
              <a:t>4</a:t>
            </a:r>
            <a:r>
              <a:rPr lang="ja-JP" altLang="en-US" dirty="0"/>
              <a:t>時間以下を想定</a:t>
            </a:r>
          </a:p>
          <a:p>
            <a:pPr lvl="2"/>
            <a:r>
              <a:rPr lang="en-US" altLang="ja-JP" dirty="0"/>
              <a:t>RPO</a:t>
            </a:r>
            <a:r>
              <a:rPr lang="ja-JP" altLang="en-US" dirty="0"/>
              <a:t>：最大</a:t>
            </a:r>
            <a:r>
              <a:rPr lang="en-US" altLang="ja-JP" dirty="0"/>
              <a:t>1</a:t>
            </a:r>
            <a:r>
              <a:rPr lang="ja-JP" altLang="en-US" dirty="0"/>
              <a:t>日（前日のバックアップ取得時点）</a:t>
            </a:r>
            <a:endParaRPr lang="en-US" altLang="ja-JP" dirty="0"/>
          </a:p>
        </p:txBody>
      </p:sp>
      <p:sp>
        <p:nvSpPr>
          <p:cNvPr id="3" name="タイトル 2">
            <a:extLst>
              <a:ext uri="{FF2B5EF4-FFF2-40B4-BE49-F238E27FC236}">
                <a16:creationId xmlns:a16="http://schemas.microsoft.com/office/drawing/2014/main" id="{03B0556C-CF54-B928-6C12-485AFB026B27}"/>
              </a:ext>
            </a:extLst>
          </p:cNvPr>
          <p:cNvSpPr>
            <a:spLocks noGrp="1"/>
          </p:cNvSpPr>
          <p:nvPr>
            <p:ph type="title"/>
          </p:nvPr>
        </p:nvSpPr>
        <p:spPr/>
        <p:txBody>
          <a:bodyPr/>
          <a:lstStyle/>
          <a:p>
            <a:r>
              <a:rPr kumimoji="1" lang="ja-JP" altLang="en-US" dirty="0"/>
              <a:t>可用性要件（</a:t>
            </a:r>
            <a:r>
              <a:rPr kumimoji="1" lang="en-US" altLang="ja-JP" dirty="0"/>
              <a:t>4/5</a:t>
            </a:r>
            <a:r>
              <a:rPr kumimoji="1" lang="ja-JP" altLang="en-US" dirty="0"/>
              <a:t>）</a:t>
            </a:r>
          </a:p>
        </p:txBody>
      </p:sp>
      <p:sp>
        <p:nvSpPr>
          <p:cNvPr id="4" name="テキスト プレースホルダー 3">
            <a:extLst>
              <a:ext uri="{FF2B5EF4-FFF2-40B4-BE49-F238E27FC236}">
                <a16:creationId xmlns:a16="http://schemas.microsoft.com/office/drawing/2014/main" id="{E777C857-421B-1FA9-3C1D-2EF80BEBDC36}"/>
              </a:ext>
            </a:extLst>
          </p:cNvPr>
          <p:cNvSpPr>
            <a:spLocks noGrp="1"/>
          </p:cNvSpPr>
          <p:nvPr>
            <p:ph type="body" sz="quarter" idx="14"/>
          </p:nvPr>
        </p:nvSpPr>
        <p:spPr/>
        <p:txBody>
          <a:bodyPr/>
          <a:lstStyle/>
          <a:p>
            <a:r>
              <a:rPr kumimoji="1" lang="en-US" altLang="ja-JP" dirty="0"/>
              <a:t>6-1</a:t>
            </a:r>
            <a:endParaRPr kumimoji="1" lang="ja-JP" altLang="en-US" dirty="0"/>
          </a:p>
        </p:txBody>
      </p:sp>
      <p:sp>
        <p:nvSpPr>
          <p:cNvPr id="5" name="スライド番号プレースホルダー 4">
            <a:extLst>
              <a:ext uri="{FF2B5EF4-FFF2-40B4-BE49-F238E27FC236}">
                <a16:creationId xmlns:a16="http://schemas.microsoft.com/office/drawing/2014/main" id="{D867D619-A29C-AD0B-64A8-E511D8CDF113}"/>
              </a:ext>
            </a:extLst>
          </p:cNvPr>
          <p:cNvSpPr>
            <a:spLocks noGrp="1"/>
          </p:cNvSpPr>
          <p:nvPr>
            <p:ph type="sldNum" sz="quarter" idx="12"/>
          </p:nvPr>
        </p:nvSpPr>
        <p:spPr/>
        <p:txBody>
          <a:bodyPr/>
          <a:lstStyle/>
          <a:p>
            <a:fld id="{8E309D18-5CEC-4165-B971-DC4DA761F26D}" type="slidenum">
              <a:rPr lang="ja-JP" altLang="en-US" smtClean="0"/>
              <a:pPr/>
              <a:t>5</a:t>
            </a:fld>
            <a:endParaRPr lang="ja-JP" altLang="en-US"/>
          </a:p>
        </p:txBody>
      </p:sp>
    </p:spTree>
    <p:extLst>
      <p:ext uri="{BB962C8B-B14F-4D97-AF65-F5344CB8AC3E}">
        <p14:creationId xmlns:p14="http://schemas.microsoft.com/office/powerpoint/2010/main" val="231756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6717CB8-BABE-4F34-030A-19268AA8F496}"/>
              </a:ext>
            </a:extLst>
          </p:cNvPr>
          <p:cNvSpPr>
            <a:spLocks noGrp="1"/>
          </p:cNvSpPr>
          <p:nvPr>
            <p:ph idx="1"/>
          </p:nvPr>
        </p:nvSpPr>
        <p:spPr>
          <a:xfrm>
            <a:off x="495025" y="1412776"/>
            <a:ext cx="8280716" cy="5040559"/>
          </a:xfrm>
        </p:spPr>
        <p:txBody>
          <a:bodyPr>
            <a:noAutofit/>
          </a:bodyPr>
          <a:lstStyle/>
          <a:p>
            <a:r>
              <a:rPr lang="ja-JP" altLang="en-US" dirty="0"/>
              <a:t>データセンター被災時の対応</a:t>
            </a:r>
            <a:endParaRPr lang="en-US" altLang="ja-JP" dirty="0"/>
          </a:p>
          <a:p>
            <a:pPr lvl="1"/>
            <a:r>
              <a:rPr lang="ja-JP" altLang="en-US" dirty="0"/>
              <a:t>コンテンツ公開機能（</a:t>
            </a:r>
            <a:r>
              <a:rPr lang="en-US" altLang="ja-JP" dirty="0"/>
              <a:t>Dispatcher/Publish</a:t>
            </a:r>
            <a:r>
              <a:rPr lang="ja-JP" altLang="en-US" dirty="0"/>
              <a:t>）</a:t>
            </a:r>
            <a:endParaRPr lang="en-US" altLang="ja-JP" dirty="0"/>
          </a:p>
          <a:p>
            <a:pPr lvl="2"/>
            <a:r>
              <a:rPr lang="ja-JP" altLang="en-US" dirty="0"/>
              <a:t>複数の</a:t>
            </a:r>
            <a:r>
              <a:rPr lang="en-US" altLang="ja-JP" dirty="0"/>
              <a:t>AZ</a:t>
            </a:r>
            <a:r>
              <a:rPr lang="ja-JP" altLang="en-US" dirty="0"/>
              <a:t>（</a:t>
            </a:r>
            <a:r>
              <a:rPr lang="en-US" altLang="ja-JP" dirty="0"/>
              <a:t>Availability Zone</a:t>
            </a:r>
            <a:r>
              <a:rPr lang="ja-JP" altLang="en-US" dirty="0"/>
              <a:t>）に配置されているため、縮退運転でサービス継続</a:t>
            </a:r>
            <a:endParaRPr lang="en-US" altLang="ja-JP" dirty="0"/>
          </a:p>
          <a:p>
            <a:pPr lvl="2"/>
            <a:r>
              <a:rPr lang="ja-JP" altLang="en-US" dirty="0"/>
              <a:t>稼働が確認された</a:t>
            </a:r>
            <a:r>
              <a:rPr lang="en-US" altLang="ja-JP" dirty="0"/>
              <a:t>AZ</a:t>
            </a:r>
            <a:r>
              <a:rPr lang="ja-JP" altLang="en-US" dirty="0"/>
              <a:t>でバックアップからリストアし、縮退運転からフル稼働に戻る</a:t>
            </a:r>
            <a:endParaRPr lang="en-US" altLang="ja-JP" dirty="0"/>
          </a:p>
          <a:p>
            <a:pPr lvl="1"/>
            <a:r>
              <a:rPr lang="ja-JP" altLang="en-US" dirty="0"/>
              <a:t>コンテンツ制作機能（</a:t>
            </a:r>
            <a:r>
              <a:rPr lang="en-US" altLang="ja-JP" dirty="0"/>
              <a:t>Author</a:t>
            </a:r>
            <a:r>
              <a:rPr lang="ja-JP" altLang="en-US" dirty="0"/>
              <a:t>）</a:t>
            </a:r>
            <a:endParaRPr lang="en-US" altLang="ja-JP" dirty="0"/>
          </a:p>
          <a:p>
            <a:pPr lvl="2"/>
            <a:r>
              <a:rPr lang="ja-JP" altLang="en-US" dirty="0"/>
              <a:t>シングル構成のため</a:t>
            </a:r>
            <a:r>
              <a:rPr lang="en-US" altLang="ja-JP" dirty="0"/>
              <a:t>1</a:t>
            </a:r>
            <a:r>
              <a:rPr lang="ja-JP" altLang="en-US" dirty="0"/>
              <a:t>つの</a:t>
            </a:r>
            <a:r>
              <a:rPr lang="en-US" altLang="ja-JP" dirty="0"/>
              <a:t>AZ</a:t>
            </a:r>
            <a:r>
              <a:rPr lang="ja-JP" altLang="en-US" dirty="0"/>
              <a:t>に配置されているためサービス停止が発生</a:t>
            </a:r>
            <a:endParaRPr lang="en-US" altLang="ja-JP" dirty="0"/>
          </a:p>
          <a:p>
            <a:pPr lvl="2"/>
            <a:r>
              <a:rPr lang="ja-JP" altLang="en-US" dirty="0"/>
              <a:t>稼働が確認された</a:t>
            </a:r>
            <a:r>
              <a:rPr lang="en-US" altLang="ja-JP" dirty="0"/>
              <a:t>AZ</a:t>
            </a:r>
            <a:r>
              <a:rPr lang="ja-JP" altLang="en-US" dirty="0"/>
              <a:t>でバックアップからリストアしサービス再開</a:t>
            </a:r>
            <a:endParaRPr lang="en-US" altLang="ja-JP" dirty="0"/>
          </a:p>
        </p:txBody>
      </p:sp>
      <p:sp>
        <p:nvSpPr>
          <p:cNvPr id="3" name="タイトル 2">
            <a:extLst>
              <a:ext uri="{FF2B5EF4-FFF2-40B4-BE49-F238E27FC236}">
                <a16:creationId xmlns:a16="http://schemas.microsoft.com/office/drawing/2014/main" id="{03B0556C-CF54-B928-6C12-485AFB026B27}"/>
              </a:ext>
            </a:extLst>
          </p:cNvPr>
          <p:cNvSpPr>
            <a:spLocks noGrp="1"/>
          </p:cNvSpPr>
          <p:nvPr>
            <p:ph type="title"/>
          </p:nvPr>
        </p:nvSpPr>
        <p:spPr/>
        <p:txBody>
          <a:bodyPr/>
          <a:lstStyle/>
          <a:p>
            <a:r>
              <a:rPr kumimoji="1" lang="ja-JP" altLang="en-US" dirty="0"/>
              <a:t>可用性要件</a:t>
            </a:r>
            <a:r>
              <a:rPr lang="ja-JP" altLang="en-US" dirty="0"/>
              <a:t>（</a:t>
            </a:r>
            <a:r>
              <a:rPr lang="en-US" altLang="ja-JP" dirty="0"/>
              <a:t>5/5</a:t>
            </a:r>
            <a:r>
              <a:rPr lang="ja-JP" altLang="en-US" dirty="0"/>
              <a:t>）</a:t>
            </a:r>
            <a:endParaRPr kumimoji="1" lang="ja-JP" altLang="en-US" dirty="0"/>
          </a:p>
        </p:txBody>
      </p:sp>
      <p:sp>
        <p:nvSpPr>
          <p:cNvPr id="4" name="テキスト プレースホルダー 3">
            <a:extLst>
              <a:ext uri="{FF2B5EF4-FFF2-40B4-BE49-F238E27FC236}">
                <a16:creationId xmlns:a16="http://schemas.microsoft.com/office/drawing/2014/main" id="{E777C857-421B-1FA9-3C1D-2EF80BEBDC36}"/>
              </a:ext>
            </a:extLst>
          </p:cNvPr>
          <p:cNvSpPr>
            <a:spLocks noGrp="1"/>
          </p:cNvSpPr>
          <p:nvPr>
            <p:ph type="body" sz="quarter" idx="14"/>
          </p:nvPr>
        </p:nvSpPr>
        <p:spPr/>
        <p:txBody>
          <a:bodyPr/>
          <a:lstStyle/>
          <a:p>
            <a:r>
              <a:rPr kumimoji="1" lang="en-US" altLang="ja-JP" dirty="0"/>
              <a:t>6-1</a:t>
            </a:r>
            <a:endParaRPr kumimoji="1" lang="ja-JP" altLang="en-US" dirty="0"/>
          </a:p>
        </p:txBody>
      </p:sp>
      <p:sp>
        <p:nvSpPr>
          <p:cNvPr id="5" name="スライド番号プレースホルダー 4">
            <a:extLst>
              <a:ext uri="{FF2B5EF4-FFF2-40B4-BE49-F238E27FC236}">
                <a16:creationId xmlns:a16="http://schemas.microsoft.com/office/drawing/2014/main" id="{D867D619-A29C-AD0B-64A8-E511D8CDF113}"/>
              </a:ext>
            </a:extLst>
          </p:cNvPr>
          <p:cNvSpPr>
            <a:spLocks noGrp="1"/>
          </p:cNvSpPr>
          <p:nvPr>
            <p:ph type="sldNum" sz="quarter" idx="12"/>
          </p:nvPr>
        </p:nvSpPr>
        <p:spPr/>
        <p:txBody>
          <a:bodyPr/>
          <a:lstStyle/>
          <a:p>
            <a:fld id="{8E309D18-5CEC-4165-B971-DC4DA761F26D}" type="slidenum">
              <a:rPr lang="ja-JP" altLang="en-US" smtClean="0"/>
              <a:pPr/>
              <a:t>6</a:t>
            </a:fld>
            <a:endParaRPr lang="ja-JP" altLang="en-US"/>
          </a:p>
        </p:txBody>
      </p:sp>
    </p:spTree>
    <p:extLst>
      <p:ext uri="{BB962C8B-B14F-4D97-AF65-F5344CB8AC3E}">
        <p14:creationId xmlns:p14="http://schemas.microsoft.com/office/powerpoint/2010/main" val="387589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FE4AF5C-5322-80F7-D425-8452BDD28514}"/>
              </a:ext>
            </a:extLst>
          </p:cNvPr>
          <p:cNvSpPr>
            <a:spLocks noGrp="1"/>
          </p:cNvSpPr>
          <p:nvPr>
            <p:ph idx="1"/>
          </p:nvPr>
        </p:nvSpPr>
        <p:spPr>
          <a:xfrm>
            <a:off x="495025" y="1484784"/>
            <a:ext cx="8280716" cy="4842845"/>
          </a:xfrm>
        </p:spPr>
        <p:txBody>
          <a:bodyPr>
            <a:noAutofit/>
          </a:bodyPr>
          <a:lstStyle/>
          <a:p>
            <a:r>
              <a:rPr lang="ja-JP" altLang="en-US" dirty="0"/>
              <a:t>コンテンツ公開機能（</a:t>
            </a:r>
            <a:r>
              <a:rPr lang="en-US" altLang="ja-JP" dirty="0"/>
              <a:t>Dispatcher/Publish</a:t>
            </a:r>
            <a:r>
              <a:rPr lang="ja-JP" altLang="en-US" dirty="0"/>
              <a:t>）</a:t>
            </a:r>
            <a:endParaRPr lang="en-US" altLang="ja-JP" dirty="0"/>
          </a:p>
          <a:p>
            <a:pPr lvl="1"/>
            <a:r>
              <a:rPr lang="ja-JP" altLang="en-US" dirty="0"/>
              <a:t>リソース増強（</a:t>
            </a:r>
            <a:r>
              <a:rPr lang="en-US" altLang="ja-JP" dirty="0"/>
              <a:t>CPU/</a:t>
            </a:r>
            <a:r>
              <a:rPr lang="ja-JP" altLang="en-US" dirty="0"/>
              <a:t>メモリ</a:t>
            </a:r>
            <a:r>
              <a:rPr lang="en-US" altLang="ja-JP" dirty="0"/>
              <a:t>/</a:t>
            </a:r>
            <a:r>
              <a:rPr lang="ja-JP" altLang="en-US" dirty="0"/>
              <a:t>ディスク）で対応</a:t>
            </a:r>
            <a:endParaRPr lang="en-US" altLang="ja-JP" dirty="0"/>
          </a:p>
          <a:p>
            <a:pPr lvl="1"/>
            <a:r>
              <a:rPr lang="ja-JP" altLang="en-US" dirty="0"/>
              <a:t>リソース増強でも不足する場合は</a:t>
            </a:r>
            <a:r>
              <a:rPr lang="en-US" altLang="ja-JP" dirty="0"/>
              <a:t>Dispatcher</a:t>
            </a:r>
            <a:r>
              <a:rPr lang="ja-JP" altLang="en-US" dirty="0"/>
              <a:t>と</a:t>
            </a:r>
            <a:r>
              <a:rPr lang="en-US" altLang="ja-JP" dirty="0"/>
              <a:t>Publish</a:t>
            </a:r>
            <a:r>
              <a:rPr lang="ja-JP" altLang="en-US" dirty="0"/>
              <a:t>のペアリングのノード追加で対応</a:t>
            </a:r>
            <a:endParaRPr lang="en-US" altLang="ja-JP" dirty="0"/>
          </a:p>
          <a:p>
            <a:pPr lvl="2"/>
            <a:endParaRPr lang="en-US" altLang="ja-JP" dirty="0"/>
          </a:p>
          <a:p>
            <a:r>
              <a:rPr lang="ja-JP" altLang="en-US" dirty="0"/>
              <a:t>コンテンツ制作機能（</a:t>
            </a:r>
            <a:r>
              <a:rPr lang="en-US" altLang="ja-JP" dirty="0"/>
              <a:t>Author</a:t>
            </a:r>
            <a:r>
              <a:rPr lang="ja-JP" altLang="en-US" dirty="0"/>
              <a:t>）</a:t>
            </a:r>
            <a:endParaRPr lang="en-US" altLang="ja-JP" dirty="0"/>
          </a:p>
          <a:p>
            <a:pPr lvl="1"/>
            <a:r>
              <a:rPr lang="ja-JP" altLang="en-US" dirty="0"/>
              <a:t>リソース増強（</a:t>
            </a:r>
            <a:r>
              <a:rPr lang="en-US" altLang="ja-JP" dirty="0"/>
              <a:t>CPU/</a:t>
            </a:r>
            <a:r>
              <a:rPr lang="ja-JP" altLang="en-US" dirty="0"/>
              <a:t>メモリ</a:t>
            </a:r>
            <a:r>
              <a:rPr lang="en-US" altLang="ja-JP" dirty="0"/>
              <a:t>/</a:t>
            </a:r>
            <a:r>
              <a:rPr lang="ja-JP" altLang="en-US" dirty="0"/>
              <a:t>ディスク）で対応</a:t>
            </a:r>
            <a:endParaRPr lang="en-US" altLang="ja-JP" dirty="0"/>
          </a:p>
          <a:p>
            <a:pPr lvl="1"/>
            <a:r>
              <a:rPr lang="en-US" altLang="ja-JP" dirty="0"/>
              <a:t>Author</a:t>
            </a:r>
            <a:r>
              <a:rPr lang="ja-JP" altLang="en-US" dirty="0"/>
              <a:t>のノード追加による対応は大きな構成変更となり柔軟な拡張対応ができないため不採用</a:t>
            </a:r>
            <a:endParaRPr lang="en-US" altLang="ja-JP" dirty="0"/>
          </a:p>
          <a:p>
            <a:pPr lvl="2"/>
            <a:endParaRPr lang="en-US" altLang="ja-JP" dirty="0"/>
          </a:p>
          <a:p>
            <a:r>
              <a:rPr lang="ja-JP" altLang="en-US" dirty="0"/>
              <a:t>短期的なアクセス増大への対応</a:t>
            </a:r>
            <a:endParaRPr lang="en-US" altLang="ja-JP" dirty="0"/>
          </a:p>
          <a:p>
            <a:pPr lvl="1"/>
            <a:r>
              <a:rPr lang="en-US" altLang="ja-JP" dirty="0"/>
              <a:t>AMS</a:t>
            </a:r>
            <a:r>
              <a:rPr lang="ja-JP" altLang="en-US" dirty="0"/>
              <a:t>側で一時的な拡張を行い対応</a:t>
            </a:r>
            <a:endParaRPr lang="en-US" altLang="ja-JP" dirty="0"/>
          </a:p>
          <a:p>
            <a:pPr lvl="2"/>
            <a:r>
              <a:rPr lang="en-US" altLang="ja-JP" dirty="0"/>
              <a:t>12</a:t>
            </a:r>
            <a:r>
              <a:rPr lang="ja-JP" altLang="en-US" dirty="0"/>
              <a:t>月から翌年</a:t>
            </a:r>
            <a:r>
              <a:rPr lang="en-US" altLang="ja-JP" dirty="0"/>
              <a:t>12</a:t>
            </a:r>
            <a:r>
              <a:rPr lang="ja-JP" altLang="en-US" dirty="0"/>
              <a:t>月を</a:t>
            </a:r>
            <a:r>
              <a:rPr lang="en-US" altLang="ja-JP" dirty="0"/>
              <a:t>4</a:t>
            </a:r>
            <a:r>
              <a:rPr lang="ja-JP" altLang="en-US" dirty="0"/>
              <a:t>分割した（例えば</a:t>
            </a:r>
            <a:r>
              <a:rPr lang="en-US" altLang="ja-JP" dirty="0"/>
              <a:t>12</a:t>
            </a:r>
            <a:r>
              <a:rPr lang="ja-JP" altLang="en-US" dirty="0"/>
              <a:t>月</a:t>
            </a:r>
            <a:r>
              <a:rPr lang="en-US" altLang="ja-JP" dirty="0"/>
              <a:t>〜2</a:t>
            </a:r>
            <a:r>
              <a:rPr lang="ja-JP" altLang="en-US" dirty="0"/>
              <a:t>月）</a:t>
            </a:r>
            <a:r>
              <a:rPr lang="en-US" altLang="ja-JP" dirty="0"/>
              <a:t>3</a:t>
            </a:r>
            <a:r>
              <a:rPr lang="ja-JP" altLang="en-US" dirty="0"/>
              <a:t>ヶ月に</a:t>
            </a:r>
            <a:r>
              <a:rPr lang="en-US" altLang="ja-JP" dirty="0"/>
              <a:t>2</a:t>
            </a:r>
            <a:r>
              <a:rPr lang="ja-JP" altLang="en-US" dirty="0"/>
              <a:t>週間までの間のスケールが可能</a:t>
            </a:r>
            <a:endParaRPr lang="en-US" altLang="ja-JP" dirty="0"/>
          </a:p>
          <a:p>
            <a:pPr lvl="2"/>
            <a:r>
              <a:rPr lang="ja-JP" altLang="en-US" dirty="0"/>
              <a:t>これ以上の長期間のスケールが必要である場合は恒常的なシステムキャパシティの不足となり、必要なキャパシティ追加の検討を実施</a:t>
            </a:r>
            <a:endParaRPr lang="en-US" altLang="ja-JP" dirty="0"/>
          </a:p>
          <a:p>
            <a:pPr lvl="2"/>
            <a:endParaRPr lang="en-US" altLang="ja-JP" dirty="0"/>
          </a:p>
          <a:p>
            <a:pPr lvl="1"/>
            <a:endParaRPr lang="en-US" altLang="ja-JP" dirty="0"/>
          </a:p>
          <a:p>
            <a:pPr marL="914400" lvl="2" indent="0">
              <a:buNone/>
            </a:pPr>
            <a:endParaRPr lang="en-US" altLang="ja-JP" dirty="0"/>
          </a:p>
        </p:txBody>
      </p:sp>
      <p:sp>
        <p:nvSpPr>
          <p:cNvPr id="3" name="タイトル 2">
            <a:extLst>
              <a:ext uri="{FF2B5EF4-FFF2-40B4-BE49-F238E27FC236}">
                <a16:creationId xmlns:a16="http://schemas.microsoft.com/office/drawing/2014/main" id="{453B95D8-B1D7-1B9D-451B-FF5EFC17A1D3}"/>
              </a:ext>
            </a:extLst>
          </p:cNvPr>
          <p:cNvSpPr>
            <a:spLocks noGrp="1"/>
          </p:cNvSpPr>
          <p:nvPr>
            <p:ph type="title"/>
          </p:nvPr>
        </p:nvSpPr>
        <p:spPr/>
        <p:txBody>
          <a:bodyPr/>
          <a:lstStyle/>
          <a:p>
            <a:r>
              <a:rPr kumimoji="1" lang="ja-JP" altLang="en-US" dirty="0"/>
              <a:t>拡張性要件</a:t>
            </a:r>
          </a:p>
        </p:txBody>
      </p:sp>
      <p:sp>
        <p:nvSpPr>
          <p:cNvPr id="4" name="テキスト プレースホルダー 3">
            <a:extLst>
              <a:ext uri="{FF2B5EF4-FFF2-40B4-BE49-F238E27FC236}">
                <a16:creationId xmlns:a16="http://schemas.microsoft.com/office/drawing/2014/main" id="{BC8F43A0-123C-CB2C-A2BB-3BC38435AA72}"/>
              </a:ext>
            </a:extLst>
          </p:cNvPr>
          <p:cNvSpPr>
            <a:spLocks noGrp="1"/>
          </p:cNvSpPr>
          <p:nvPr>
            <p:ph type="body" sz="quarter" idx="14"/>
          </p:nvPr>
        </p:nvSpPr>
        <p:spPr/>
        <p:txBody>
          <a:bodyPr/>
          <a:lstStyle/>
          <a:p>
            <a:r>
              <a:rPr kumimoji="1" lang="en-US" altLang="ja-JP" dirty="0"/>
              <a:t>6-2</a:t>
            </a:r>
            <a:endParaRPr kumimoji="1" lang="ja-JP" altLang="en-US" dirty="0"/>
          </a:p>
        </p:txBody>
      </p:sp>
      <p:sp>
        <p:nvSpPr>
          <p:cNvPr id="5" name="スライド番号プレースホルダー 4">
            <a:extLst>
              <a:ext uri="{FF2B5EF4-FFF2-40B4-BE49-F238E27FC236}">
                <a16:creationId xmlns:a16="http://schemas.microsoft.com/office/drawing/2014/main" id="{DFDB613E-5937-56E5-7592-BC3231EC85E6}"/>
              </a:ext>
            </a:extLst>
          </p:cNvPr>
          <p:cNvSpPr>
            <a:spLocks noGrp="1"/>
          </p:cNvSpPr>
          <p:nvPr>
            <p:ph type="sldNum" sz="quarter" idx="12"/>
          </p:nvPr>
        </p:nvSpPr>
        <p:spPr/>
        <p:txBody>
          <a:bodyPr/>
          <a:lstStyle/>
          <a:p>
            <a:fld id="{8E309D18-5CEC-4165-B971-DC4DA761F26D}" type="slidenum">
              <a:rPr lang="ja-JP" altLang="en-US" smtClean="0"/>
              <a:pPr/>
              <a:t>7</a:t>
            </a:fld>
            <a:endParaRPr lang="ja-JP" altLang="en-US"/>
          </a:p>
        </p:txBody>
      </p:sp>
      <p:sp>
        <p:nvSpPr>
          <p:cNvPr id="6" name="コンテンツ プレースホルダー 1">
            <a:extLst>
              <a:ext uri="{FF2B5EF4-FFF2-40B4-BE49-F238E27FC236}">
                <a16:creationId xmlns:a16="http://schemas.microsoft.com/office/drawing/2014/main" id="{E4FCDC6A-6D0E-391A-B93C-BF2A51842C4B}"/>
              </a:ext>
            </a:extLst>
          </p:cNvPr>
          <p:cNvSpPr txBox="1">
            <a:spLocks/>
          </p:cNvSpPr>
          <p:nvPr/>
        </p:nvSpPr>
        <p:spPr>
          <a:xfrm>
            <a:off x="288886" y="836712"/>
            <a:ext cx="8280716" cy="44121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リソース増強およびノード追加による拡張性を確保します</a:t>
            </a:r>
          </a:p>
        </p:txBody>
      </p:sp>
    </p:spTree>
    <p:extLst>
      <p:ext uri="{BB962C8B-B14F-4D97-AF65-F5344CB8AC3E}">
        <p14:creationId xmlns:p14="http://schemas.microsoft.com/office/powerpoint/2010/main" val="242551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53B95D8-B1D7-1B9D-451B-FF5EFC17A1D3}"/>
              </a:ext>
            </a:extLst>
          </p:cNvPr>
          <p:cNvSpPr>
            <a:spLocks noGrp="1"/>
          </p:cNvSpPr>
          <p:nvPr>
            <p:ph type="title"/>
          </p:nvPr>
        </p:nvSpPr>
        <p:spPr/>
        <p:txBody>
          <a:bodyPr/>
          <a:lstStyle/>
          <a:p>
            <a:r>
              <a:rPr kumimoji="1" lang="ja-JP" altLang="en-US" dirty="0"/>
              <a:t>セキュリティ要件（</a:t>
            </a:r>
            <a:r>
              <a:rPr kumimoji="1" lang="en-US" altLang="ja-JP" dirty="0"/>
              <a:t>1/2</a:t>
            </a:r>
            <a:r>
              <a:rPr kumimoji="1" lang="ja-JP" altLang="en-US" dirty="0"/>
              <a:t>）</a:t>
            </a:r>
          </a:p>
        </p:txBody>
      </p:sp>
      <p:sp>
        <p:nvSpPr>
          <p:cNvPr id="4" name="テキスト プレースホルダー 3">
            <a:extLst>
              <a:ext uri="{FF2B5EF4-FFF2-40B4-BE49-F238E27FC236}">
                <a16:creationId xmlns:a16="http://schemas.microsoft.com/office/drawing/2014/main" id="{BC8F43A0-123C-CB2C-A2BB-3BC38435AA72}"/>
              </a:ext>
            </a:extLst>
          </p:cNvPr>
          <p:cNvSpPr>
            <a:spLocks noGrp="1"/>
          </p:cNvSpPr>
          <p:nvPr>
            <p:ph type="body" sz="quarter" idx="14"/>
          </p:nvPr>
        </p:nvSpPr>
        <p:spPr/>
        <p:txBody>
          <a:bodyPr/>
          <a:lstStyle/>
          <a:p>
            <a:r>
              <a:rPr kumimoji="1" lang="en-US" altLang="ja-JP" dirty="0"/>
              <a:t>6-3</a:t>
            </a:r>
            <a:endParaRPr kumimoji="1" lang="ja-JP" altLang="en-US" dirty="0"/>
          </a:p>
        </p:txBody>
      </p:sp>
      <p:sp>
        <p:nvSpPr>
          <p:cNvPr id="5" name="スライド番号プレースホルダー 4">
            <a:extLst>
              <a:ext uri="{FF2B5EF4-FFF2-40B4-BE49-F238E27FC236}">
                <a16:creationId xmlns:a16="http://schemas.microsoft.com/office/drawing/2014/main" id="{DFDB613E-5937-56E5-7592-BC3231EC85E6}"/>
              </a:ext>
            </a:extLst>
          </p:cNvPr>
          <p:cNvSpPr>
            <a:spLocks noGrp="1"/>
          </p:cNvSpPr>
          <p:nvPr>
            <p:ph type="sldNum" sz="quarter" idx="12"/>
          </p:nvPr>
        </p:nvSpPr>
        <p:spPr/>
        <p:txBody>
          <a:bodyPr/>
          <a:lstStyle/>
          <a:p>
            <a:fld id="{8E309D18-5CEC-4165-B971-DC4DA761F26D}" type="slidenum">
              <a:rPr lang="ja-JP" altLang="en-US" smtClean="0"/>
              <a:pPr/>
              <a:t>8</a:t>
            </a:fld>
            <a:endParaRPr lang="ja-JP" altLang="en-US"/>
          </a:p>
        </p:txBody>
      </p:sp>
      <p:graphicFrame>
        <p:nvGraphicFramePr>
          <p:cNvPr id="7" name="表 7">
            <a:extLst>
              <a:ext uri="{FF2B5EF4-FFF2-40B4-BE49-F238E27FC236}">
                <a16:creationId xmlns:a16="http://schemas.microsoft.com/office/drawing/2014/main" id="{F3EC9296-7D67-7C51-9AC5-E67B1638AE0D}"/>
              </a:ext>
            </a:extLst>
          </p:cNvPr>
          <p:cNvGraphicFramePr>
            <a:graphicFrameLocks noGrp="1"/>
          </p:cNvGraphicFramePr>
          <p:nvPr>
            <p:extLst>
              <p:ext uri="{D42A27DB-BD31-4B8C-83A1-F6EECF244321}">
                <p14:modId xmlns:p14="http://schemas.microsoft.com/office/powerpoint/2010/main" val="1269811318"/>
              </p:ext>
            </p:extLst>
          </p:nvPr>
        </p:nvGraphicFramePr>
        <p:xfrm>
          <a:off x="395536" y="1268760"/>
          <a:ext cx="8496944" cy="4025597"/>
        </p:xfrm>
        <a:graphic>
          <a:graphicData uri="http://schemas.openxmlformats.org/drawingml/2006/table">
            <a:tbl>
              <a:tblPr firstRow="1">
                <a:tableStyleId>{5C22544A-7EE6-4342-B048-85BDC9FD1C3A}</a:tableStyleId>
              </a:tblPr>
              <a:tblGrid>
                <a:gridCol w="2088232">
                  <a:extLst>
                    <a:ext uri="{9D8B030D-6E8A-4147-A177-3AD203B41FA5}">
                      <a16:colId xmlns:a16="http://schemas.microsoft.com/office/drawing/2014/main" val="1282372664"/>
                    </a:ext>
                  </a:extLst>
                </a:gridCol>
                <a:gridCol w="2736304">
                  <a:extLst>
                    <a:ext uri="{9D8B030D-6E8A-4147-A177-3AD203B41FA5}">
                      <a16:colId xmlns:a16="http://schemas.microsoft.com/office/drawing/2014/main" val="1996779231"/>
                    </a:ext>
                  </a:extLst>
                </a:gridCol>
                <a:gridCol w="3672408">
                  <a:extLst>
                    <a:ext uri="{9D8B030D-6E8A-4147-A177-3AD203B41FA5}">
                      <a16:colId xmlns:a16="http://schemas.microsoft.com/office/drawing/2014/main" val="492674423"/>
                    </a:ext>
                  </a:extLst>
                </a:gridCol>
              </a:tblGrid>
              <a:tr h="214106">
                <a:tc>
                  <a:txBody>
                    <a:bodyPr/>
                    <a:lstStyle/>
                    <a:p>
                      <a:r>
                        <a:rPr kumimoji="1" lang="ja-JP" altLang="en-US" sz="1200" dirty="0">
                          <a:latin typeface="Meiryo UI" panose="020B0604030504040204" pitchFamily="50" charset="-128"/>
                          <a:ea typeface="Meiryo UI" panose="020B0604030504040204" pitchFamily="50" charset="-128"/>
                        </a:rPr>
                        <a:t>カテゴリ</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sz="1200" dirty="0">
                          <a:latin typeface="Meiryo UI" panose="020B0604030504040204" pitchFamily="50" charset="-128"/>
                          <a:ea typeface="Meiryo UI" panose="020B0604030504040204" pitchFamily="50" charset="-128"/>
                        </a:rPr>
                        <a:t>要件</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sz="1200" dirty="0">
                          <a:latin typeface="Meiryo UI" panose="020B0604030504040204" pitchFamily="50" charset="-128"/>
                          <a:ea typeface="Meiryo UI" panose="020B0604030504040204" pitchFamily="50" charset="-128"/>
                        </a:rPr>
                        <a:t>対応</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277936378"/>
                  </a:ext>
                </a:extLst>
              </a:tr>
              <a:tr h="642317">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アクセス制限（本番環境の仮ドメインとプレビュードメイン）</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kumimoji="1" lang="ja-JP" altLang="en-US" sz="1200" dirty="0">
                          <a:solidFill>
                            <a:schemeClr val="tx1"/>
                          </a:solidFill>
                          <a:latin typeface="Meiryo UI" panose="020B0604030504040204" pitchFamily="50" charset="-128"/>
                          <a:ea typeface="Meiryo UI" panose="020B0604030504040204" pitchFamily="50" charset="-128"/>
                        </a:rPr>
                        <a:t>三菱電機内の</a:t>
                      </a:r>
                      <a:r>
                        <a:rPr kumimoji="1" lang="en-US" altLang="ja-JP" sz="1200" dirty="0">
                          <a:solidFill>
                            <a:schemeClr val="tx1"/>
                          </a:solidFill>
                          <a:latin typeface="Meiryo UI" panose="020B0604030504040204" pitchFamily="50" charset="-128"/>
                          <a:ea typeface="Meiryo UI" panose="020B0604030504040204" pitchFamily="50" charset="-128"/>
                        </a:rPr>
                        <a:t>AEM</a:t>
                      </a:r>
                      <a:r>
                        <a:rPr kumimoji="1" lang="ja-JP" altLang="en-US" sz="1200" dirty="0">
                          <a:solidFill>
                            <a:schemeClr val="tx1"/>
                          </a:solidFill>
                          <a:latin typeface="Meiryo UI" panose="020B0604030504040204" pitchFamily="50" charset="-128"/>
                          <a:ea typeface="Meiryo UI" panose="020B0604030504040204" pitchFamily="50" charset="-128"/>
                        </a:rPr>
                        <a:t>ユーザー</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非</a:t>
                      </a:r>
                      <a:r>
                        <a:rPr kumimoji="1" lang="en-US" altLang="ja-JP" sz="1200" dirty="0">
                          <a:solidFill>
                            <a:schemeClr val="tx1"/>
                          </a:solidFill>
                          <a:latin typeface="Meiryo UI" panose="020B0604030504040204" pitchFamily="50" charset="-128"/>
                          <a:ea typeface="Meiryo UI" panose="020B0604030504040204" pitchFamily="50" charset="-128"/>
                        </a:rPr>
                        <a:t>AEM</a:t>
                      </a:r>
                      <a:r>
                        <a:rPr kumimoji="1" lang="ja-JP" altLang="en-US" sz="1200" dirty="0">
                          <a:solidFill>
                            <a:schemeClr val="tx1"/>
                          </a:solidFill>
                          <a:latin typeface="Meiryo UI" panose="020B0604030504040204" pitchFamily="50" charset="-128"/>
                          <a:ea typeface="Meiryo UI" panose="020B0604030504040204" pitchFamily="50" charset="-128"/>
                        </a:rPr>
                        <a:t>ユーザーと外部委託先などの社外ユーザー以外からのアクセスを許可しない</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kumimoji="1" lang="en-US" altLang="ja-JP" sz="1200" dirty="0">
                          <a:solidFill>
                            <a:schemeClr val="tx1"/>
                          </a:solidFill>
                          <a:latin typeface="Meiryo UI" panose="020B0604030504040204" pitchFamily="50" charset="-128"/>
                          <a:ea typeface="Meiryo UI" panose="020B0604030504040204" pitchFamily="50" charset="-128"/>
                        </a:rPr>
                        <a:t>Dispatcher</a:t>
                      </a:r>
                      <a:r>
                        <a:rPr kumimoji="1" lang="ja-JP" altLang="en-US" sz="1200">
                          <a:solidFill>
                            <a:schemeClr val="tx1"/>
                          </a:solidFill>
                          <a:latin typeface="Meiryo UI" panose="020B0604030504040204" pitchFamily="50" charset="-128"/>
                          <a:ea typeface="Meiryo UI" panose="020B0604030504040204" pitchFamily="50" charset="-128"/>
                        </a:rPr>
                        <a:t>上に</a:t>
                      </a:r>
                      <a:r>
                        <a:rPr kumimoji="1" lang="en-US" altLang="ja-JP" sz="1200" dirty="0">
                          <a:solidFill>
                            <a:schemeClr val="tx1"/>
                          </a:solidFill>
                          <a:latin typeface="Meiryo UI" panose="020B0604030504040204" pitchFamily="50" charset="-128"/>
                          <a:ea typeface="Meiryo UI" panose="020B0604030504040204" pitchFamily="50" charset="-128"/>
                        </a:rPr>
                        <a:t>IP</a:t>
                      </a:r>
                      <a:r>
                        <a:rPr kumimoji="1" lang="ja-JP" altLang="en-US" sz="1200" dirty="0">
                          <a:solidFill>
                            <a:schemeClr val="tx1"/>
                          </a:solidFill>
                          <a:latin typeface="Meiryo UI" panose="020B0604030504040204" pitchFamily="50" charset="-128"/>
                          <a:ea typeface="Meiryo UI" panose="020B0604030504040204" pitchFamily="50" charset="-128"/>
                        </a:rPr>
                        <a:t>制限を設定する</a:t>
                      </a:r>
                      <a:endParaRPr kumimoji="1" lang="en-US" altLang="ja-JP" sz="1200" dirty="0">
                        <a:solidFill>
                          <a:schemeClr val="tx1"/>
                        </a:solidFill>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200" dirty="0">
                          <a:solidFill>
                            <a:schemeClr val="tx1"/>
                          </a:solidFill>
                          <a:latin typeface="Meiryo UI" panose="020B0604030504040204" pitchFamily="50" charset="-128"/>
                          <a:ea typeface="Meiryo UI" panose="020B0604030504040204" pitchFamily="50" charset="-128"/>
                        </a:rPr>
                        <a:t>社外ユーザーは</a:t>
                      </a:r>
                      <a:r>
                        <a:rPr kumimoji="1" lang="en-US" altLang="ja-JP" sz="1200" dirty="0">
                          <a:solidFill>
                            <a:schemeClr val="tx1"/>
                          </a:solidFill>
                          <a:latin typeface="Meiryo UI" panose="020B0604030504040204" pitchFamily="50" charset="-128"/>
                          <a:ea typeface="Meiryo UI" panose="020B0604030504040204" pitchFamily="50" charset="-128"/>
                        </a:rPr>
                        <a:t>VPN</a:t>
                      </a:r>
                      <a:r>
                        <a:rPr kumimoji="1" lang="ja-JP" altLang="en-US" sz="1200" dirty="0">
                          <a:solidFill>
                            <a:schemeClr val="tx1"/>
                          </a:solidFill>
                          <a:latin typeface="Meiryo UI" panose="020B0604030504040204" pitchFamily="50" charset="-128"/>
                          <a:ea typeface="Meiryo UI" panose="020B0604030504040204" pitchFamily="50" charset="-128"/>
                        </a:rPr>
                        <a:t>経由でアクセスする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9383528"/>
                  </a:ext>
                </a:extLst>
              </a:tr>
              <a:tr h="356843">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アクセス制限（検証環境、開発環境）</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AEM</a:t>
                      </a:r>
                      <a:r>
                        <a:rPr kumimoji="1" lang="ja-JP" altLang="en-US" sz="1200" dirty="0">
                          <a:solidFill>
                            <a:schemeClr val="tx1"/>
                          </a:solidFill>
                          <a:latin typeface="Meiryo UI" panose="020B0604030504040204" pitchFamily="50" charset="-128"/>
                          <a:ea typeface="Meiryo UI" panose="020B0604030504040204" pitchFamily="50" charset="-128"/>
                        </a:rPr>
                        <a:t>システム運用業務に関わるユーザーのみアクセスを許可する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latin typeface="Meiryo UI" panose="020B0604030504040204" pitchFamily="50" charset="-128"/>
                          <a:ea typeface="Meiryo UI" panose="020B0604030504040204" pitchFamily="50" charset="-128"/>
                        </a:rPr>
                        <a:t>Dispatcher</a:t>
                      </a:r>
                      <a:r>
                        <a:rPr kumimoji="1" lang="ja-JP" altLang="en-US" sz="1200">
                          <a:solidFill>
                            <a:schemeClr val="tx1"/>
                          </a:solidFill>
                          <a:latin typeface="Meiryo UI" panose="020B0604030504040204" pitchFamily="50" charset="-128"/>
                          <a:ea typeface="Meiryo UI" panose="020B0604030504040204" pitchFamily="50" charset="-128"/>
                        </a:rPr>
                        <a:t>上に</a:t>
                      </a:r>
                      <a:r>
                        <a:rPr kumimoji="1" lang="en-US" altLang="ja-JP" sz="1200" dirty="0">
                          <a:solidFill>
                            <a:schemeClr val="tx1"/>
                          </a:solidFill>
                          <a:latin typeface="Meiryo UI" panose="020B0604030504040204" pitchFamily="50" charset="-128"/>
                          <a:ea typeface="Meiryo UI" panose="020B0604030504040204" pitchFamily="50" charset="-128"/>
                        </a:rPr>
                        <a:t>IP</a:t>
                      </a:r>
                      <a:r>
                        <a:rPr kumimoji="1" lang="ja-JP" altLang="en-US" sz="1200" dirty="0">
                          <a:solidFill>
                            <a:schemeClr val="tx1"/>
                          </a:solidFill>
                          <a:latin typeface="Meiryo UI" panose="020B0604030504040204" pitchFamily="50" charset="-128"/>
                          <a:ea typeface="Meiryo UI" panose="020B0604030504040204" pitchFamily="50" charset="-128"/>
                        </a:rPr>
                        <a:t>制限を設定する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0792383"/>
                  </a:ext>
                </a:extLst>
              </a:tr>
              <a:tr h="214106">
                <a:tc rowSpan="2">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データ暗号化</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通信経路上に流れるデータが盗聴された場合でも影響を低減させる措置を行う</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strike="noStrike" dirty="0">
                          <a:solidFill>
                            <a:schemeClr val="tx1"/>
                          </a:solidFill>
                          <a:latin typeface="Meiryo UI" panose="020B0604030504040204" pitchFamily="50" charset="-128"/>
                          <a:ea typeface="Meiryo UI" panose="020B0604030504040204" pitchFamily="50" charset="-128"/>
                        </a:rPr>
                        <a:t>公開コンテンツにおいて</a:t>
                      </a:r>
                      <a:r>
                        <a:rPr kumimoji="1" lang="en-US" altLang="ja-JP" sz="1200" strike="noStrike" dirty="0">
                          <a:solidFill>
                            <a:schemeClr val="tx1"/>
                          </a:solidFill>
                          <a:latin typeface="Meiryo UI" panose="020B0604030504040204" pitchFamily="50" charset="-128"/>
                          <a:ea typeface="Meiryo UI" panose="020B0604030504040204" pitchFamily="50" charset="-128"/>
                        </a:rPr>
                        <a:t>SSL</a:t>
                      </a:r>
                      <a:r>
                        <a:rPr kumimoji="1" lang="ja-JP" altLang="en-US" sz="1200" strike="noStrike" dirty="0">
                          <a:solidFill>
                            <a:schemeClr val="tx1"/>
                          </a:solidFill>
                          <a:latin typeface="Meiryo UI" panose="020B0604030504040204" pitchFamily="50" charset="-128"/>
                          <a:ea typeface="Meiryo UI" panose="020B0604030504040204" pitchFamily="50" charset="-128"/>
                        </a:rPr>
                        <a:t>通信を行う。</a:t>
                      </a:r>
                      <a:endParaRPr kumimoji="1" lang="en-US" altLang="ja-JP" sz="1200" strike="noStrike" dirty="0">
                        <a:solidFill>
                          <a:schemeClr val="tx1"/>
                        </a:solidFill>
                        <a:latin typeface="Meiryo UI" panose="020B0604030504040204" pitchFamily="50" charset="-128"/>
                        <a:ea typeface="Meiryo UI" panose="020B0604030504040204" pitchFamily="50" charset="-128"/>
                      </a:endParaRPr>
                    </a:p>
                    <a:p>
                      <a:r>
                        <a:rPr kumimoji="1" lang="ja-JP" altLang="en-US" sz="1200" strike="noStrike" dirty="0">
                          <a:solidFill>
                            <a:schemeClr val="tx1"/>
                          </a:solidFill>
                          <a:latin typeface="Meiryo UI" panose="020B0604030504040204" pitchFamily="50" charset="-128"/>
                          <a:ea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rPr>
                        <a:t>AWS</a:t>
                      </a:r>
                      <a:r>
                        <a:rPr kumimoji="1" lang="ja-JP" altLang="en-US" sz="1200" dirty="0">
                          <a:solidFill>
                            <a:schemeClr val="tx1"/>
                          </a:solidFill>
                          <a:latin typeface="Meiryo UI" panose="020B0604030504040204" pitchFamily="50" charset="-128"/>
                          <a:ea typeface="Meiryo UI" panose="020B0604030504040204" pitchFamily="50" charset="-128"/>
                        </a:rPr>
                        <a:t>の</a:t>
                      </a:r>
                      <a:r>
                        <a:rPr kumimoji="1" lang="en-US" altLang="ja-JP" sz="1200" dirty="0">
                          <a:solidFill>
                            <a:schemeClr val="tx1"/>
                          </a:solidFill>
                          <a:latin typeface="Meiryo UI" panose="020B0604030504040204" pitchFamily="50" charset="-128"/>
                          <a:ea typeface="Meiryo UI" panose="020B0604030504040204" pitchFamily="50" charset="-128"/>
                        </a:rPr>
                        <a:t>LB</a:t>
                      </a:r>
                      <a:r>
                        <a:rPr kumimoji="1" lang="ja-JP" altLang="en-US" sz="1200" dirty="0">
                          <a:solidFill>
                            <a:schemeClr val="tx1"/>
                          </a:solidFill>
                          <a:latin typeface="Meiryo UI" panose="020B0604030504040204" pitchFamily="50" charset="-128"/>
                          <a:ea typeface="Meiryo UI" panose="020B0604030504040204" pitchFamily="50" charset="-128"/>
                        </a:rPr>
                        <a:t>上で</a:t>
                      </a:r>
                      <a:r>
                        <a:rPr kumimoji="1" lang="ja-JP" altLang="en-US" sz="1200" dirty="0">
                          <a:latin typeface="Meiryo UI" panose="020B0604030504040204" pitchFamily="50" charset="-128"/>
                          <a:ea typeface="Meiryo UI" panose="020B0604030504040204" pitchFamily="50" charset="-128"/>
                        </a:rPr>
                        <a:t>伝送データに対し</a:t>
                      </a:r>
                      <a:r>
                        <a:rPr kumimoji="1" lang="en-US" altLang="ja-JP" sz="1200" dirty="0">
                          <a:latin typeface="Meiryo UI" panose="020B0604030504040204" pitchFamily="50" charset="-128"/>
                          <a:ea typeface="Meiryo UI" panose="020B0604030504040204" pitchFamily="50" charset="-128"/>
                        </a:rPr>
                        <a:t>TLS v1.2</a:t>
                      </a:r>
                      <a:r>
                        <a:rPr kumimoji="1" lang="ja-JP" altLang="en-US" sz="1200" dirty="0">
                          <a:latin typeface="Meiryo UI" panose="020B0604030504040204" pitchFamily="50" charset="-128"/>
                          <a:ea typeface="Meiryo UI" panose="020B0604030504040204" pitchFamily="50" charset="-128"/>
                        </a:rPr>
                        <a:t>以上による暗号化を行う。</a:t>
                      </a:r>
                      <a:r>
                        <a:rPr lang="en-US" altLang="ja-JP" sz="1200" dirty="0">
                          <a:solidFill>
                            <a:schemeClr val="tx1"/>
                          </a:solidFill>
                          <a:latin typeface="Meiryo UI" panose="020B0604030504040204" pitchFamily="34" charset="-128"/>
                          <a:ea typeface="Meiryo UI" panose="020B0604030504040204" pitchFamily="34" charset="-128"/>
                        </a:rPr>
                        <a:t>CDN</a:t>
                      </a:r>
                      <a:r>
                        <a:rPr lang="ja-JP" altLang="en-US" sz="1200" dirty="0">
                          <a:solidFill>
                            <a:schemeClr val="tx1"/>
                          </a:solidFill>
                          <a:latin typeface="Meiryo UI" panose="020B0604030504040204" pitchFamily="34" charset="-128"/>
                          <a:ea typeface="Meiryo UI" panose="020B0604030504040204" pitchFamily="34" charset="-128"/>
                        </a:rPr>
                        <a:t>を経由する場合は、ブラウザ</a:t>
                      </a:r>
                      <a:r>
                        <a:rPr lang="en-US" altLang="ja-JP" sz="1200" dirty="0">
                          <a:solidFill>
                            <a:schemeClr val="tx1"/>
                          </a:solidFill>
                          <a:latin typeface="Meiryo UI" panose="020B0604030504040204" pitchFamily="34" charset="-128"/>
                          <a:ea typeface="Meiryo UI" panose="020B0604030504040204" pitchFamily="34" charset="-128"/>
                        </a:rPr>
                        <a:t>-CDN</a:t>
                      </a:r>
                      <a:r>
                        <a:rPr lang="ja-JP" altLang="en-US" sz="1200" dirty="0">
                          <a:solidFill>
                            <a:schemeClr val="tx1"/>
                          </a:solidFill>
                          <a:latin typeface="Meiryo UI" panose="020B0604030504040204" pitchFamily="34" charset="-128"/>
                          <a:ea typeface="Meiryo UI" panose="020B0604030504040204" pitchFamily="34" charset="-128"/>
                        </a:rPr>
                        <a:t>間および</a:t>
                      </a:r>
                      <a:r>
                        <a:rPr lang="en-US" altLang="ja-JP" sz="1200" dirty="0">
                          <a:solidFill>
                            <a:schemeClr val="tx1"/>
                          </a:solidFill>
                          <a:latin typeface="Meiryo UI" panose="020B0604030504040204" pitchFamily="34" charset="-128"/>
                          <a:ea typeface="Meiryo UI" panose="020B0604030504040204" pitchFamily="34" charset="-128"/>
                        </a:rPr>
                        <a:t>CDN-AEM</a:t>
                      </a:r>
                      <a:r>
                        <a:rPr lang="ja-JP" altLang="en-US" sz="1200" dirty="0">
                          <a:solidFill>
                            <a:schemeClr val="tx1"/>
                          </a:solidFill>
                          <a:latin typeface="Meiryo UI" panose="020B0604030504040204" pitchFamily="34" charset="-128"/>
                          <a:ea typeface="Meiryo UI" panose="020B0604030504040204" pitchFamily="34" charset="-128"/>
                        </a:rPr>
                        <a:t>間で</a:t>
                      </a:r>
                      <a:r>
                        <a:rPr lang="en-US" altLang="ja-JP" sz="1200" dirty="0">
                          <a:solidFill>
                            <a:schemeClr val="tx1"/>
                          </a:solidFill>
                          <a:latin typeface="Meiryo UI" panose="020B0604030504040204" pitchFamily="34" charset="-128"/>
                          <a:ea typeface="Meiryo UI" panose="020B0604030504040204" pitchFamily="34" charset="-128"/>
                        </a:rPr>
                        <a:t>SSL</a:t>
                      </a:r>
                      <a:r>
                        <a:rPr lang="ja-JP" altLang="en-US" sz="1200" dirty="0">
                          <a:solidFill>
                            <a:schemeClr val="tx1"/>
                          </a:solidFill>
                          <a:latin typeface="Meiryo UI" panose="020B0604030504040204" pitchFamily="34" charset="-128"/>
                          <a:ea typeface="Meiryo UI" panose="020B0604030504040204" pitchFamily="34" charset="-128"/>
                        </a:rPr>
                        <a:t>通信を行う）</a:t>
                      </a:r>
                      <a:endParaRPr lang="en-US" altLang="ja-JP" sz="1200" dirty="0">
                        <a:solidFill>
                          <a:schemeClr val="tx1"/>
                        </a:solidFill>
                        <a:latin typeface="Meiryo UI" panose="020B0604030504040204" pitchFamily="34" charset="-128"/>
                        <a:ea typeface="Meiryo UI" panose="020B0604030504040204" pitchFamily="34" charset="-128"/>
                      </a:endParaRPr>
                    </a:p>
                    <a:p>
                      <a:r>
                        <a:rPr lang="ja-JP" altLang="en-US" sz="1200" dirty="0">
                          <a:solidFill>
                            <a:schemeClr val="tx1"/>
                          </a:solidFill>
                          <a:latin typeface="Meiryo UI" panose="020B0604030504040204" pitchFamily="34" charset="-128"/>
                          <a:ea typeface="Meiryo UI" panose="020B0604030504040204" pitchFamily="34" charset="-128"/>
                        </a:rPr>
                        <a:t>その他のデータ通信においても</a:t>
                      </a:r>
                      <a:r>
                        <a:rPr lang="en-US" altLang="ja-JP" sz="1200" dirty="0">
                          <a:solidFill>
                            <a:schemeClr val="tx1"/>
                          </a:solidFill>
                          <a:latin typeface="Meiryo UI" panose="020B0604030504040204" pitchFamily="34" charset="-128"/>
                          <a:ea typeface="Meiryo UI" panose="020B0604030504040204" pitchFamily="34" charset="-128"/>
                        </a:rPr>
                        <a:t>SSL</a:t>
                      </a:r>
                      <a:r>
                        <a:rPr lang="ja-JP" altLang="en-US" sz="1200" dirty="0">
                          <a:solidFill>
                            <a:schemeClr val="tx1"/>
                          </a:solidFill>
                          <a:latin typeface="Meiryo UI" panose="020B0604030504040204" pitchFamily="34" charset="-128"/>
                          <a:ea typeface="Meiryo UI" panose="020B0604030504040204" pitchFamily="34" charset="-128"/>
                        </a:rPr>
                        <a:t>通信を行う。</a:t>
                      </a:r>
                      <a:endParaRPr lang="en-US" altLang="ja-JP" sz="1200" dirty="0">
                        <a:solidFill>
                          <a:schemeClr val="tx1"/>
                        </a:solidFill>
                        <a:latin typeface="Meiryo UI" panose="020B0604030504040204" pitchFamily="34" charset="-128"/>
                        <a:ea typeface="Meiryo UI" panose="020B0604030504040204" pitchFamily="34"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40175091"/>
                  </a:ext>
                </a:extLst>
              </a:tr>
              <a:tr h="214106">
                <a:tc vMerge="1">
                  <a:txBody>
                    <a:bodyPr/>
                    <a:lstStyle/>
                    <a:p>
                      <a:endParaRPr kumimoji="1" lang="ja-JP" altLang="en-US" sz="12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latin typeface="Meiryo UI" panose="020B0604030504040204" pitchFamily="50" charset="-128"/>
                          <a:ea typeface="Meiryo UI" panose="020B0604030504040204" pitchFamily="50" charset="-128"/>
                        </a:rPr>
                        <a:t>保存されているデータの窃取を防止するための処置及び窃取された場合に影響を低減させるための措置を行う</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50" charset="-128"/>
                          <a:ea typeface="Meiryo UI" panose="020B0604030504040204" pitchFamily="50" charset="-128"/>
                        </a:rPr>
                        <a:t>VPC</a:t>
                      </a:r>
                      <a:r>
                        <a:rPr kumimoji="1" lang="ja-JP" altLang="en-US" sz="1200" dirty="0">
                          <a:latin typeface="Meiryo UI" panose="020B0604030504040204" pitchFamily="50" charset="-128"/>
                          <a:ea typeface="Meiryo UI" panose="020B0604030504040204" pitchFamily="50" charset="-128"/>
                        </a:rPr>
                        <a:t>コンテナの保存データに対し</a:t>
                      </a:r>
                      <a:r>
                        <a:rPr kumimoji="1" lang="en-US" altLang="ja-JP" sz="1200" dirty="0">
                          <a:latin typeface="Meiryo UI" panose="020B0604030504040204" pitchFamily="50" charset="-128"/>
                          <a:ea typeface="Meiryo UI" panose="020B0604030504040204" pitchFamily="50" charset="-128"/>
                        </a:rPr>
                        <a:t>AES-256</a:t>
                      </a:r>
                      <a:r>
                        <a:rPr kumimoji="1" lang="ja-JP" altLang="en-US" sz="1200" dirty="0">
                          <a:latin typeface="Meiryo UI" panose="020B0604030504040204" pitchFamily="50" charset="-128"/>
                          <a:ea typeface="Meiryo UI" panose="020B0604030504040204" pitchFamily="50" charset="-128"/>
                        </a:rPr>
                        <a:t>による暗号化を行う</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34029432"/>
                  </a:ext>
                </a:extLst>
              </a:tr>
              <a:tr h="214106">
                <a:tc>
                  <a:txBody>
                    <a:bodyPr/>
                    <a:lstStyle/>
                    <a:p>
                      <a:r>
                        <a:rPr kumimoji="1" lang="ja-JP" altLang="en-US" sz="1200" dirty="0">
                          <a:latin typeface="Meiryo UI" panose="020B0604030504040204" pitchFamily="50" charset="-128"/>
                          <a:ea typeface="Meiryo UI" panose="020B0604030504040204" pitchFamily="50" charset="-128"/>
                        </a:rPr>
                        <a:t>個人情報</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個人情報を取扱う際は窃取された場合に影響を低減させるための措置を行う</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会員基盤から連携された情報は個人を特定</a:t>
                      </a:r>
                      <a:r>
                        <a:rPr kumimoji="1" lang="ja-JP" altLang="en-US" sz="1200">
                          <a:latin typeface="Meiryo UI" panose="020B0604030504040204" pitchFamily="50" charset="-128"/>
                          <a:ea typeface="Meiryo UI" panose="020B0604030504040204" pitchFamily="50" charset="-128"/>
                        </a:rPr>
                        <a:t>出来ないコード化した</a:t>
                      </a:r>
                      <a:r>
                        <a:rPr kumimoji="1" lang="ja-JP" altLang="en-US" sz="1200" dirty="0">
                          <a:latin typeface="Meiryo UI" panose="020B0604030504040204" pitchFamily="50" charset="-128"/>
                          <a:ea typeface="Meiryo UI" panose="020B0604030504040204" pitchFamily="50" charset="-128"/>
                        </a:rPr>
                        <a:t>値で扱い、</a:t>
                      </a:r>
                      <a:r>
                        <a:rPr kumimoji="1" lang="en" altLang="ja-JP" sz="1200" dirty="0">
                          <a:latin typeface="Meiryo UI" panose="020B0604030504040204" pitchFamily="50" charset="-128"/>
                          <a:ea typeface="Meiryo UI" panose="020B0604030504040204" pitchFamily="50" charset="-128"/>
                        </a:rPr>
                        <a:t>AEM</a:t>
                      </a:r>
                      <a:r>
                        <a:rPr kumimoji="1" lang="ja-JP" altLang="en-US" sz="1200" dirty="0">
                          <a:latin typeface="Meiryo UI" panose="020B0604030504040204" pitchFamily="50" charset="-128"/>
                          <a:ea typeface="Meiryo UI" panose="020B0604030504040204" pitchFamily="50" charset="-128"/>
                        </a:rPr>
                        <a:t>サーバには個人情報を保存しない。</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5283523"/>
                  </a:ext>
                </a:extLst>
              </a:tr>
              <a:tr h="0">
                <a:tc rowSpan="2">
                  <a:txBody>
                    <a:bodyPr/>
                    <a:lstStyle/>
                    <a:p>
                      <a:r>
                        <a:rPr kumimoji="1" lang="ja-JP" altLang="en-US" sz="1200" dirty="0">
                          <a:latin typeface="Meiryo UI" panose="020B0604030504040204" pitchFamily="50" charset="-128"/>
                          <a:ea typeface="Meiryo UI" panose="020B0604030504040204" pitchFamily="50" charset="-128"/>
                        </a:rPr>
                        <a:t>不正監視</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監査対象の調査のために記録する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監査ログを取得する</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45834477"/>
                  </a:ext>
                </a:extLst>
              </a:tr>
              <a:tr h="214106">
                <a:tc vMerge="1">
                  <a:txBody>
                    <a:bodyPr/>
                    <a:lstStyle/>
                    <a:p>
                      <a:endParaRPr kumimoji="1" lang="ja-JP" altLang="en-US" sz="1400" dirty="0"/>
                    </a:p>
                  </a:txBody>
                  <a:tcPr/>
                </a:tc>
                <a:tc>
                  <a:txBody>
                    <a:bodyPr/>
                    <a:lstStyle/>
                    <a:p>
                      <a:r>
                        <a:rPr kumimoji="1" lang="en-US" altLang="ja-JP" sz="1200" dirty="0">
                          <a:latin typeface="Meiryo UI" panose="020B0604030504040204" pitchFamily="50" charset="-128"/>
                          <a:ea typeface="Meiryo UI" panose="020B0604030504040204" pitchFamily="50" charset="-128"/>
                        </a:rPr>
                        <a:t>180</a:t>
                      </a:r>
                      <a:r>
                        <a:rPr kumimoji="1" lang="ja-JP" altLang="en-US" sz="1200" dirty="0">
                          <a:latin typeface="Meiryo UI" panose="020B0604030504040204" pitchFamily="50" charset="-128"/>
                          <a:ea typeface="Meiryo UI" panose="020B0604030504040204" pitchFamily="50" charset="-128"/>
                        </a:rPr>
                        <a:t>日間まで遡って調査できるようにする</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latin typeface="Meiryo UI" panose="020B0604030504040204" pitchFamily="50" charset="-128"/>
                          <a:ea typeface="Meiryo UI" panose="020B0604030504040204" pitchFamily="50" charset="-128"/>
                        </a:rPr>
                        <a:t>180</a:t>
                      </a:r>
                      <a:r>
                        <a:rPr kumimoji="1" lang="ja-JP" altLang="en-US" sz="1200" dirty="0">
                          <a:latin typeface="Meiryo UI" panose="020B0604030504040204" pitchFamily="50" charset="-128"/>
                          <a:ea typeface="Meiryo UI" panose="020B0604030504040204" pitchFamily="50" charset="-128"/>
                        </a:rPr>
                        <a:t>日間分を保管する</a:t>
                      </a:r>
                      <a:endParaRPr kumimoji="1" lang="en-US" altLang="ja-JP" sz="1200" dirty="0">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356660"/>
                  </a:ext>
                </a:extLst>
              </a:tr>
            </a:tbl>
          </a:graphicData>
        </a:graphic>
      </p:graphicFrame>
      <p:sp>
        <p:nvSpPr>
          <p:cNvPr id="2" name="コンテンツ プレースホルダー 1">
            <a:extLst>
              <a:ext uri="{FF2B5EF4-FFF2-40B4-BE49-F238E27FC236}">
                <a16:creationId xmlns:a16="http://schemas.microsoft.com/office/drawing/2014/main" id="{1B55EAA1-8A24-639F-5304-C60D2D0AA6EE}"/>
              </a:ext>
            </a:extLst>
          </p:cNvPr>
          <p:cNvSpPr txBox="1">
            <a:spLocks/>
          </p:cNvSpPr>
          <p:nvPr/>
        </p:nvSpPr>
        <p:spPr>
          <a:xfrm>
            <a:off x="288886" y="836712"/>
            <a:ext cx="8280716" cy="44121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Arial" panose="020B0604020202020204" pitchFamily="34" charset="0"/>
              <a:buChar char="•"/>
              <a:defRPr kumimoji="1" lang="ja-JP" altLang="en-US" sz="1600" kern="1200" smtClean="0">
                <a:solidFill>
                  <a:schemeClr val="tx1"/>
                </a:solidFill>
                <a:latin typeface="Meiryo UI" panose="020B0604030504040204" pitchFamily="34" charset="-128"/>
                <a:ea typeface="Meiryo UI" panose="020B0604030504040204" pitchFamily="34" charset="-128"/>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kumimoji="1" lang="ja-JP" altLang="en-US" sz="1400" kern="1200" smtClean="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kumimoji="1" lang="ja-JP" altLang="en-US" sz="1200" kern="1200" smtClean="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kumimoji="1" lang="ja-JP" altLang="en-US" sz="1100" kern="1200" smtClean="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kumimoji="1" lang="en-US" sz="1100" kern="1200" dirty="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不正アクセス、操作およびマルウェアを検知し、防御を行うために下表の対応を実施します</a:t>
            </a:r>
          </a:p>
        </p:txBody>
      </p:sp>
    </p:spTree>
    <p:extLst>
      <p:ext uri="{BB962C8B-B14F-4D97-AF65-F5344CB8AC3E}">
        <p14:creationId xmlns:p14="http://schemas.microsoft.com/office/powerpoint/2010/main" val="777219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53B95D8-B1D7-1B9D-451B-FF5EFC17A1D3}"/>
              </a:ext>
            </a:extLst>
          </p:cNvPr>
          <p:cNvSpPr>
            <a:spLocks noGrp="1"/>
          </p:cNvSpPr>
          <p:nvPr>
            <p:ph type="title"/>
          </p:nvPr>
        </p:nvSpPr>
        <p:spPr/>
        <p:txBody>
          <a:bodyPr/>
          <a:lstStyle/>
          <a:p>
            <a:r>
              <a:rPr kumimoji="1" lang="ja-JP" altLang="en-US" dirty="0"/>
              <a:t>セキュリティ要件（</a:t>
            </a:r>
            <a:r>
              <a:rPr kumimoji="1" lang="en-US" altLang="ja-JP" dirty="0"/>
              <a:t>2/2</a:t>
            </a:r>
            <a:r>
              <a:rPr kumimoji="1" lang="ja-JP" altLang="en-US" dirty="0"/>
              <a:t>）</a:t>
            </a:r>
          </a:p>
        </p:txBody>
      </p:sp>
      <p:sp>
        <p:nvSpPr>
          <p:cNvPr id="4" name="テキスト プレースホルダー 3">
            <a:extLst>
              <a:ext uri="{FF2B5EF4-FFF2-40B4-BE49-F238E27FC236}">
                <a16:creationId xmlns:a16="http://schemas.microsoft.com/office/drawing/2014/main" id="{BC8F43A0-123C-CB2C-A2BB-3BC38435AA72}"/>
              </a:ext>
            </a:extLst>
          </p:cNvPr>
          <p:cNvSpPr>
            <a:spLocks noGrp="1"/>
          </p:cNvSpPr>
          <p:nvPr>
            <p:ph type="body" sz="quarter" idx="14"/>
          </p:nvPr>
        </p:nvSpPr>
        <p:spPr/>
        <p:txBody>
          <a:bodyPr/>
          <a:lstStyle/>
          <a:p>
            <a:r>
              <a:rPr kumimoji="1" lang="en-US" altLang="ja-JP" dirty="0"/>
              <a:t>6-3</a:t>
            </a:r>
            <a:endParaRPr kumimoji="1" lang="ja-JP" altLang="en-US" dirty="0"/>
          </a:p>
        </p:txBody>
      </p:sp>
      <p:sp>
        <p:nvSpPr>
          <p:cNvPr id="5" name="スライド番号プレースホルダー 4">
            <a:extLst>
              <a:ext uri="{FF2B5EF4-FFF2-40B4-BE49-F238E27FC236}">
                <a16:creationId xmlns:a16="http://schemas.microsoft.com/office/drawing/2014/main" id="{DFDB613E-5937-56E5-7592-BC3231EC85E6}"/>
              </a:ext>
            </a:extLst>
          </p:cNvPr>
          <p:cNvSpPr>
            <a:spLocks noGrp="1"/>
          </p:cNvSpPr>
          <p:nvPr>
            <p:ph type="sldNum" sz="quarter" idx="12"/>
          </p:nvPr>
        </p:nvSpPr>
        <p:spPr/>
        <p:txBody>
          <a:bodyPr/>
          <a:lstStyle/>
          <a:p>
            <a:fld id="{8E309D18-5CEC-4165-B971-DC4DA761F26D}" type="slidenum">
              <a:rPr lang="ja-JP" altLang="en-US" smtClean="0"/>
              <a:pPr/>
              <a:t>9</a:t>
            </a:fld>
            <a:endParaRPr lang="ja-JP" altLang="en-US"/>
          </a:p>
        </p:txBody>
      </p:sp>
      <p:graphicFrame>
        <p:nvGraphicFramePr>
          <p:cNvPr id="7" name="表 7">
            <a:extLst>
              <a:ext uri="{FF2B5EF4-FFF2-40B4-BE49-F238E27FC236}">
                <a16:creationId xmlns:a16="http://schemas.microsoft.com/office/drawing/2014/main" id="{F3EC9296-7D67-7C51-9AC5-E67B1638AE0D}"/>
              </a:ext>
            </a:extLst>
          </p:cNvPr>
          <p:cNvGraphicFramePr>
            <a:graphicFrameLocks noGrp="1"/>
          </p:cNvGraphicFramePr>
          <p:nvPr>
            <p:extLst>
              <p:ext uri="{D42A27DB-BD31-4B8C-83A1-F6EECF244321}">
                <p14:modId xmlns:p14="http://schemas.microsoft.com/office/powerpoint/2010/main" val="2175455822"/>
              </p:ext>
            </p:extLst>
          </p:nvPr>
        </p:nvGraphicFramePr>
        <p:xfrm>
          <a:off x="395536" y="1268760"/>
          <a:ext cx="8496944" cy="2194560"/>
        </p:xfrm>
        <a:graphic>
          <a:graphicData uri="http://schemas.openxmlformats.org/drawingml/2006/table">
            <a:tbl>
              <a:tblPr firstRow="1">
                <a:tableStyleId>{5C22544A-7EE6-4342-B048-85BDC9FD1C3A}</a:tableStyleId>
              </a:tblPr>
              <a:tblGrid>
                <a:gridCol w="2088232">
                  <a:extLst>
                    <a:ext uri="{9D8B030D-6E8A-4147-A177-3AD203B41FA5}">
                      <a16:colId xmlns:a16="http://schemas.microsoft.com/office/drawing/2014/main" val="1282372664"/>
                    </a:ext>
                  </a:extLst>
                </a:gridCol>
                <a:gridCol w="2736304">
                  <a:extLst>
                    <a:ext uri="{9D8B030D-6E8A-4147-A177-3AD203B41FA5}">
                      <a16:colId xmlns:a16="http://schemas.microsoft.com/office/drawing/2014/main" val="1996779231"/>
                    </a:ext>
                  </a:extLst>
                </a:gridCol>
                <a:gridCol w="3672408">
                  <a:extLst>
                    <a:ext uri="{9D8B030D-6E8A-4147-A177-3AD203B41FA5}">
                      <a16:colId xmlns:a16="http://schemas.microsoft.com/office/drawing/2014/main" val="492674423"/>
                    </a:ext>
                  </a:extLst>
                </a:gridCol>
              </a:tblGrid>
              <a:tr h="214106">
                <a:tc>
                  <a:txBody>
                    <a:bodyPr/>
                    <a:lstStyle/>
                    <a:p>
                      <a:r>
                        <a:rPr kumimoji="1" lang="ja-JP" altLang="en-US" sz="1200" dirty="0">
                          <a:latin typeface="Meiryo UI" panose="020B0604030504040204" pitchFamily="50" charset="-128"/>
                          <a:ea typeface="Meiryo UI" panose="020B0604030504040204" pitchFamily="50" charset="-128"/>
                        </a:rPr>
                        <a:t>カテゴリ</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sz="1200" dirty="0">
                          <a:latin typeface="Meiryo UI" panose="020B0604030504040204" pitchFamily="50" charset="-128"/>
                          <a:ea typeface="Meiryo UI" panose="020B0604030504040204" pitchFamily="50" charset="-128"/>
                        </a:rPr>
                        <a:t>要件</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tc>
                  <a:txBody>
                    <a:bodyPr/>
                    <a:lstStyle/>
                    <a:p>
                      <a:r>
                        <a:rPr kumimoji="1" lang="ja-JP" altLang="en-US" sz="1200" dirty="0">
                          <a:latin typeface="Meiryo UI" panose="020B0604030504040204" pitchFamily="50" charset="-128"/>
                          <a:ea typeface="Meiryo UI" panose="020B0604030504040204" pitchFamily="50" charset="-128"/>
                        </a:rPr>
                        <a:t>対応</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2277936378"/>
                  </a:ext>
                </a:extLst>
              </a:tr>
              <a:tr h="457200">
                <a:tc>
                  <a:txBody>
                    <a:bodyPr/>
                    <a:lstStyle/>
                    <a:p>
                      <a:r>
                        <a:rPr kumimoji="1" lang="ja-JP" altLang="en-US" sz="1200" dirty="0">
                          <a:latin typeface="Meiryo UI" panose="020B0604030504040204" pitchFamily="50" charset="-128"/>
                          <a:ea typeface="Meiryo UI" panose="020B0604030504040204" pitchFamily="50" charset="-128"/>
                        </a:rPr>
                        <a:t>ネットワーク制御</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solidFill>
                            <a:schemeClr val="tx1"/>
                          </a:solidFill>
                          <a:latin typeface="Meiryo UI" panose="020B0604030504040204" pitchFamily="50" charset="-128"/>
                          <a:ea typeface="Meiryo UI" panose="020B0604030504040204" pitchFamily="50" charset="-128"/>
                        </a:rPr>
                        <a:t>許可されていない不正な通信を防止するため、特定の通信を遮断する</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dirty="0">
                          <a:solidFill>
                            <a:schemeClr val="tx1"/>
                          </a:solidFill>
                          <a:latin typeface="Meiryo UI" panose="020B0604030504040204" pitchFamily="50" charset="-128"/>
                          <a:ea typeface="Meiryo UI" panose="020B0604030504040204" pitchFamily="50" charset="-128"/>
                        </a:rPr>
                        <a:t>Web Application Firewall</a:t>
                      </a:r>
                      <a:r>
                        <a:rPr kumimoji="1" lang="ja-JP" altLang="en-US" sz="1200" dirty="0">
                          <a:solidFill>
                            <a:schemeClr val="tx1"/>
                          </a:solidFill>
                          <a:latin typeface="Meiryo UI" panose="020B0604030504040204" pitchFamily="50" charset="-128"/>
                          <a:ea typeface="Meiryo UI" panose="020B0604030504040204" pitchFamily="50" charset="-128"/>
                        </a:rPr>
                        <a:t>（</a:t>
                      </a:r>
                      <a:r>
                        <a:rPr kumimoji="1" lang="en-US" altLang="ja-JP" sz="1200" dirty="0">
                          <a:solidFill>
                            <a:schemeClr val="tx1"/>
                          </a:solidFill>
                          <a:latin typeface="Meiryo UI" panose="020B0604030504040204" pitchFamily="50" charset="-128"/>
                          <a:ea typeface="Meiryo UI" panose="020B0604030504040204" pitchFamily="50" charset="-128"/>
                        </a:rPr>
                        <a:t>WAF</a:t>
                      </a:r>
                      <a:r>
                        <a:rPr kumimoji="1" lang="ja-JP" altLang="en-US" sz="1200" dirty="0">
                          <a:solidFill>
                            <a:schemeClr val="tx1"/>
                          </a:solidFill>
                          <a:latin typeface="Meiryo UI" panose="020B0604030504040204" pitchFamily="50" charset="-128"/>
                          <a:ea typeface="Meiryo UI" panose="020B0604030504040204" pitchFamily="50" charset="-128"/>
                        </a:rPr>
                        <a:t>）により外部からのスキャンやプローブ、脆弱性</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ゼロデイ</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各種インジェクションによる攻撃、明らかなプロトコル異常といった脅威</a:t>
                      </a:r>
                      <a:r>
                        <a:rPr kumimoji="1" lang="ja-JP" altLang="en-US" sz="1200">
                          <a:solidFill>
                            <a:schemeClr val="tx1"/>
                          </a:solidFill>
                          <a:latin typeface="Meiryo UI" panose="020B0604030504040204" pitchFamily="50" charset="-128"/>
                          <a:ea typeface="Meiryo UI" panose="020B0604030504040204" pitchFamily="50" charset="-128"/>
                        </a:rPr>
                        <a:t>を軽減</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0106462"/>
                  </a:ext>
                </a:extLst>
              </a:tr>
              <a:tr h="365760">
                <a:tc>
                  <a:txBody>
                    <a:bodyPr/>
                    <a:lstStyle/>
                    <a:p>
                      <a:r>
                        <a:rPr kumimoji="1" lang="ja-JP" altLang="en-US" sz="1200">
                          <a:latin typeface="Meiryo UI" panose="020B0604030504040204" pitchFamily="50" charset="-128"/>
                          <a:ea typeface="Meiryo UI" panose="020B0604030504040204" pitchFamily="50" charset="-128"/>
                        </a:rPr>
                        <a:t>サービス停止攻撃の回避</a:t>
                      </a:r>
                      <a:endParaRPr kumimoji="1" lang="ja-JP" altLang="en-US"/>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トラフィック集中によるサービス不能化の脅威を軽減する</a:t>
                      </a:r>
                      <a:endParaRPr kumimoji="1" lang="ja-JP" altLang="en-US" dirty="0"/>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200" dirty="0">
                          <a:solidFill>
                            <a:schemeClr val="tx1"/>
                          </a:solidFill>
                          <a:latin typeface="Meiryo UI" panose="020B0604030504040204" pitchFamily="50" charset="-128"/>
                          <a:ea typeface="Meiryo UI" panose="020B0604030504040204" pitchFamily="50" charset="-128"/>
                        </a:rPr>
                        <a:t>WAF</a:t>
                      </a:r>
                      <a:r>
                        <a:rPr kumimoji="1" lang="ja-JP" altLang="en-US" sz="1200">
                          <a:solidFill>
                            <a:schemeClr val="tx1"/>
                          </a:solidFill>
                          <a:latin typeface="Meiryo UI" panose="020B0604030504040204" pitchFamily="50" charset="-128"/>
                          <a:ea typeface="Meiryo UI" panose="020B0604030504040204" pitchFamily="50" charset="-128"/>
                        </a:rPr>
                        <a:t>により、特定</a:t>
                      </a:r>
                      <a:r>
                        <a:rPr kumimoji="1" lang="ja-JP" altLang="en-US" sz="1200" dirty="0">
                          <a:solidFill>
                            <a:schemeClr val="tx1"/>
                          </a:solidFill>
                          <a:latin typeface="Meiryo UI" panose="020B0604030504040204" pitchFamily="50" charset="-128"/>
                          <a:ea typeface="Meiryo UI" panose="020B0604030504040204" pitchFamily="50" charset="-128"/>
                        </a:rPr>
                        <a:t>の</a:t>
                      </a:r>
                      <a:r>
                        <a:rPr kumimoji="1" lang="en-US" altLang="ja-JP" sz="1200" dirty="0">
                          <a:solidFill>
                            <a:schemeClr val="tx1"/>
                          </a:solidFill>
                          <a:latin typeface="Meiryo UI" panose="020B0604030504040204" pitchFamily="50" charset="-128"/>
                          <a:ea typeface="Meiryo UI" panose="020B0604030504040204" pitchFamily="50" charset="-128"/>
                        </a:rPr>
                        <a:t>IP</a:t>
                      </a:r>
                      <a:r>
                        <a:rPr kumimoji="1" lang="ja-JP" altLang="en-US" sz="1200" dirty="0">
                          <a:solidFill>
                            <a:schemeClr val="tx1"/>
                          </a:solidFill>
                          <a:latin typeface="Meiryo UI" panose="020B0604030504040204" pitchFamily="50" charset="-128"/>
                          <a:ea typeface="Meiryo UI" panose="020B0604030504040204" pitchFamily="50" charset="-128"/>
                        </a:rPr>
                        <a:t>からの単位時間辺りのアクセス数を制御し、必用であればアクセス</a:t>
                      </a:r>
                      <a:r>
                        <a:rPr kumimoji="1" lang="ja-JP" altLang="en-US" sz="1200">
                          <a:solidFill>
                            <a:schemeClr val="tx1"/>
                          </a:solidFill>
                          <a:latin typeface="Meiryo UI" panose="020B0604030504040204" pitchFamily="50" charset="-128"/>
                          <a:ea typeface="Meiryo UI" panose="020B0604030504040204" pitchFamily="50" charset="-128"/>
                        </a:rPr>
                        <a:t>を拒否</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4241588"/>
                  </a:ext>
                </a:extLst>
              </a:tr>
              <a:tr h="356843">
                <a:tc>
                  <a:txBody>
                    <a:bodyPr/>
                    <a:lstStyle/>
                    <a:p>
                      <a:r>
                        <a:rPr kumimoji="1" lang="ja-JP" altLang="en-US" sz="1200" dirty="0">
                          <a:latin typeface="Meiryo UI" panose="020B0604030504040204" pitchFamily="50" charset="-128"/>
                          <a:ea typeface="Meiryo UI" panose="020B0604030504040204" pitchFamily="50" charset="-128"/>
                        </a:rPr>
                        <a:t>不正プログラム対策</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200" dirty="0">
                          <a:latin typeface="Meiryo UI" panose="020B0604030504040204" pitchFamily="50" charset="-128"/>
                          <a:ea typeface="Meiryo UI" panose="020B0604030504040204" pitchFamily="50" charset="-128"/>
                        </a:rPr>
                        <a:t>不正プログラムによる情報漏えい等の被害を防止するため、不正プログラムの感染防止の対策を行う</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1200" dirty="0">
                          <a:solidFill>
                            <a:schemeClr val="tx1"/>
                          </a:solidFill>
                          <a:latin typeface="Meiryo UI" panose="020B0604030504040204" pitchFamily="50" charset="-128"/>
                          <a:ea typeface="Meiryo UI" panose="020B0604030504040204" pitchFamily="50" charset="-128"/>
                        </a:rPr>
                        <a:t>AEM</a:t>
                      </a:r>
                      <a:r>
                        <a:rPr kumimoji="1" lang="ja-JP" altLang="en-US" sz="1200" dirty="0">
                          <a:solidFill>
                            <a:schemeClr val="tx1"/>
                          </a:solidFill>
                          <a:latin typeface="Meiryo UI" panose="020B0604030504040204" pitchFamily="50" charset="-128"/>
                          <a:ea typeface="Meiryo UI" panose="020B0604030504040204" pitchFamily="50" charset="-128"/>
                        </a:rPr>
                        <a:t>サーバーにてウィルススキャンや</a:t>
                      </a:r>
                      <a:r>
                        <a:rPr kumimoji="1" lang="en-US" altLang="ja-JP" sz="1200" dirty="0">
                          <a:solidFill>
                            <a:schemeClr val="tx1"/>
                          </a:solidFill>
                          <a:latin typeface="Meiryo UI" panose="020B0604030504040204" pitchFamily="50" charset="-128"/>
                          <a:ea typeface="Meiryo UI" panose="020B0604030504040204" pitchFamily="50" charset="-128"/>
                        </a:rPr>
                        <a:t>OS</a:t>
                      </a:r>
                      <a:r>
                        <a:rPr kumimoji="1" lang="ja-JP" altLang="en-US" sz="1200" dirty="0">
                          <a:solidFill>
                            <a:schemeClr val="tx1"/>
                          </a:solidFill>
                          <a:latin typeface="Meiryo UI" panose="020B0604030504040204" pitchFamily="50" charset="-128"/>
                          <a:ea typeface="Meiryo UI" panose="020B0604030504040204" pitchFamily="50" charset="-128"/>
                        </a:rPr>
                        <a:t>アップデート</a:t>
                      </a:r>
                      <a:r>
                        <a:rPr kumimoji="1" lang="en-US" altLang="ja-JP" sz="1200" dirty="0">
                          <a:solidFill>
                            <a:schemeClr val="tx1"/>
                          </a:solidFill>
                          <a:latin typeface="Meiryo UI" panose="020B0604030504040204" pitchFamily="50" charset="-128"/>
                          <a:ea typeface="Meiryo UI" panose="020B060403050404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セキュリティパッチ適用などの不正プログラム対策を実施する</a:t>
                      </a:r>
                      <a:endParaRPr kumimoji="1" lang="en-US" altLang="ja-JP" sz="1200" dirty="0">
                        <a:solidFill>
                          <a:schemeClr val="tx1"/>
                        </a:solidFill>
                        <a:latin typeface="Meiryo UI" panose="020B0604030504040204" pitchFamily="50" charset="-128"/>
                        <a:ea typeface="Meiryo UI" panose="020B0604030504040204" pitchFamily="50" charset="-128"/>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439833"/>
                  </a:ext>
                </a:extLst>
              </a:tr>
            </a:tbl>
          </a:graphicData>
        </a:graphic>
      </p:graphicFrame>
    </p:spTree>
    <p:extLst>
      <p:ext uri="{BB962C8B-B14F-4D97-AF65-F5344CB8AC3E}">
        <p14:creationId xmlns:p14="http://schemas.microsoft.com/office/powerpoint/2010/main" val="1600169354"/>
      </p:ext>
    </p:extLst>
  </p:cSld>
  <p:clrMapOvr>
    <a:masterClrMapping/>
  </p:clrMapOvr>
</p:sld>
</file>

<file path=ppt/theme/theme1.xml><?xml version="1.0" encoding="utf-8"?>
<a:theme xmlns:a="http://schemas.openxmlformats.org/drawingml/2006/main" name="Office テーマ">
  <a:themeElements>
    <a:clrScheme name="Brand Central">
      <a:dk1>
        <a:srgbClr val="000000"/>
      </a:dk1>
      <a:lt1>
        <a:srgbClr val="FFFFFF"/>
      </a:lt1>
      <a:dk2>
        <a:srgbClr val="666666"/>
      </a:dk2>
      <a:lt2>
        <a:srgbClr val="E1E1E1"/>
      </a:lt2>
      <a:accent1>
        <a:srgbClr val="E60012"/>
      </a:accent1>
      <a:accent2>
        <a:srgbClr val="FCDECA"/>
      </a:accent2>
      <a:accent3>
        <a:srgbClr val="B1D9B7"/>
      </a:accent3>
      <a:accent4>
        <a:srgbClr val="B8E5E6"/>
      </a:accent4>
      <a:accent5>
        <a:srgbClr val="B9E1FF"/>
      </a:accent5>
      <a:accent6>
        <a:srgbClr val="FAC8DA"/>
      </a:accent6>
      <a:hlink>
        <a:srgbClr val="E60012"/>
      </a:hlink>
      <a:folHlink>
        <a:srgbClr val="FF6B74"/>
      </a:folHlink>
    </a:clrScheme>
    <a:fontScheme name="Segoe UI・游ゴシック">
      <a:majorFont>
        <a:latin typeface="Segoe UI"/>
        <a:ea typeface="游ゴシック"/>
        <a:cs typeface=""/>
      </a:majorFont>
      <a:minorFont>
        <a:latin typeface="Segoe UI"/>
        <a:ea typeface="游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t"/>
      <a:lstStyle>
        <a:defPPr algn="l">
          <a:lnSpc>
            <a:spcPct val="130000"/>
          </a:lnSpc>
          <a:defRPr kumimoji="1" sz="1600" smtClean="0">
            <a:solidFill>
              <a:schemeClr val="tx1"/>
            </a:solidFill>
            <a:latin typeface="Meiryo UI" panose="020B0604030504040204" pitchFamily="34" charset="-128"/>
            <a:ea typeface="Meiryo UI" panose="020B0604030504040204" pitchFamily="34"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30000"/>
          </a:lnSpc>
          <a:defRPr kumimoji="1"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8F71F7EEDDB840B4096CA5090401FB" ma:contentTypeVersion="16" ma:contentTypeDescription="Create a new document." ma:contentTypeScope="" ma:versionID="6640976020f8e8ef5614c47ac53c9442">
  <xsd:schema xmlns:xsd="http://www.w3.org/2001/XMLSchema" xmlns:xs="http://www.w3.org/2001/XMLSchema" xmlns:p="http://schemas.microsoft.com/office/2006/metadata/properties" xmlns:ns2="fd70276e-9b9c-4134-958d-2181fe4d07db" xmlns:ns3="4ccb35e3-8677-4b86-bc60-75b090241b5a" targetNamespace="http://schemas.microsoft.com/office/2006/metadata/properties" ma:root="true" ma:fieldsID="2252a7e353c28e805f7784b1b4697efc" ns2:_="" ns3:_="">
    <xsd:import namespace="fd70276e-9b9c-4134-958d-2181fe4d07db"/>
    <xsd:import namespace="4ccb35e3-8677-4b86-bc60-75b090241b5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k8a106431ced46c39e9b771b29c911c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70276e-9b9c-4134-958d-2181fe4d07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k8a106431ced46c39e9b771b29c911ca" ma:index="22" nillable="true" ma:taxonomy="true" ma:internalName="k8a106431ced46c39e9b771b29c911ca" ma:taxonomyFieldName="test" ma:displayName="test" ma:default="1;#Life Sciences and Health Care|8b1749e1-99e2-4d30-a4be-b6dfb88eaeec" ma:fieldId="{48a10643-1ced-46c3-9e9b-771b29c911ca}" ma:sspId="798d900d-0589-4081-96eb-513de833a507" ma:termSetId="30ef725a-a352-4b6b-b897-20d376f351a7" ma:anchorId="00000000-0000-0000-0000-000000000000" ma:open="fals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ccb35e3-8677-4b86-bc60-75b090241b5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f85aaaf-e85a-4334-a0cc-728b395441f2}" ma:internalName="TaxCatchAll" ma:showField="CatchAllData" ma:web="4ccb35e3-8677-4b86-bc60-75b090241b5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d70276e-9b9c-4134-958d-2181fe4d07db">
      <Terms xmlns="http://schemas.microsoft.com/office/infopath/2007/PartnerControls"/>
    </lcf76f155ced4ddcb4097134ff3c332f>
    <TaxCatchAll xmlns="4ccb35e3-8677-4b86-bc60-75b090241b5a">
      <Value>112</Value>
    </TaxCatchAll>
    <k8a106431ced46c39e9b771b29c911ca xmlns="fd70276e-9b9c-4134-958d-2181fe4d07db">
      <Terms xmlns="http://schemas.microsoft.com/office/infopath/2007/PartnerControls">
        <TermInfo xmlns="http://schemas.microsoft.com/office/infopath/2007/PartnerControls">
          <TermName xmlns="http://schemas.microsoft.com/office/infopath/2007/PartnerControls">Life Sciences and Health Care</TermName>
          <TermId xmlns="http://schemas.microsoft.com/office/infopath/2007/PartnerControls">8b1749e1-99e2-4d30-a4be-b6dfb88eaeec</TermId>
        </TermInfo>
      </Terms>
    </k8a106431ced46c39e9b771b29c911ca>
  </documentManagement>
</p:properties>
</file>

<file path=customXml/itemProps1.xml><?xml version="1.0" encoding="utf-8"?>
<ds:datastoreItem xmlns:ds="http://schemas.openxmlformats.org/officeDocument/2006/customXml" ds:itemID="{34387DE0-96E2-4A61-A170-B4EB54AE1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70276e-9b9c-4134-958d-2181fe4d07db"/>
    <ds:schemaRef ds:uri="4ccb35e3-8677-4b86-bc60-75b090241b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AB0E9B-34C4-4C70-B4C9-C9B118CD236F}">
  <ds:schemaRefs>
    <ds:schemaRef ds:uri="http://schemas.microsoft.com/sharepoint/v3/contenttype/forms"/>
  </ds:schemaRefs>
</ds:datastoreItem>
</file>

<file path=customXml/itemProps3.xml><?xml version="1.0" encoding="utf-8"?>
<ds:datastoreItem xmlns:ds="http://schemas.openxmlformats.org/officeDocument/2006/customXml" ds:itemID="{715252A6-846A-4AF4-A128-D966FF7A50C5}">
  <ds:schemaRefs>
    <ds:schemaRef ds:uri="http://schemas.microsoft.com/office/2006/documentManagement/types"/>
    <ds:schemaRef ds:uri="http://schemas.openxmlformats.org/package/2006/metadata/core-properties"/>
    <ds:schemaRef ds:uri="http://purl.org/dc/elements/1.1/"/>
    <ds:schemaRef ds:uri="http://purl.org/dc/terms/"/>
    <ds:schemaRef ds:uri="http://purl.org/dc/dcmitype/"/>
    <ds:schemaRef ds:uri="http://schemas.microsoft.com/office/2006/metadata/properties"/>
    <ds:schemaRef ds:uri="fd70276e-9b9c-4134-958d-2181fe4d07db"/>
    <ds:schemaRef ds:uri="http://schemas.microsoft.com/office/infopath/2007/PartnerControls"/>
    <ds:schemaRef ds:uri="http://www.w3.org/XML/1998/namespace"/>
    <ds:schemaRef ds:uri="4ccb35e3-8677-4b86-bc60-75b090241b5a"/>
  </ds:schemaRefs>
</ds:datastoreItem>
</file>

<file path=docProps/app.xml><?xml version="1.0" encoding="utf-8"?>
<Properties xmlns="http://schemas.openxmlformats.org/officeDocument/2006/extended-properties" xmlns:vt="http://schemas.openxmlformats.org/officeDocument/2006/docPropsVTypes">
  <Template/>
  <TotalTime>0</TotalTime>
  <Words>2450</Words>
  <Application>Microsoft Office PowerPoint</Application>
  <PresentationFormat>画面に合わせる (4:3)</PresentationFormat>
  <Paragraphs>323</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Meiryo UI</vt:lpstr>
      <vt:lpstr>Arial</vt:lpstr>
      <vt:lpstr>Calibri</vt:lpstr>
      <vt:lpstr>Segoe UI</vt:lpstr>
      <vt:lpstr>Office テーマ</vt:lpstr>
      <vt:lpstr>(共通)非機能要件定義書</vt:lpstr>
      <vt:lpstr>可用性要件（1/5）</vt:lpstr>
      <vt:lpstr>可用性要件（2/5）</vt:lpstr>
      <vt:lpstr>可用性要件（3/5）</vt:lpstr>
      <vt:lpstr>可用性要件（4/5）</vt:lpstr>
      <vt:lpstr>可用性要件（5/5）</vt:lpstr>
      <vt:lpstr>拡張性要件</vt:lpstr>
      <vt:lpstr>セキュリティ要件（1/2）</vt:lpstr>
      <vt:lpstr>セキュリティ要件（2/2）</vt:lpstr>
      <vt:lpstr>性能要件（1/2）</vt:lpstr>
      <vt:lpstr>性能要件（2/2）</vt:lpstr>
      <vt:lpstr>性能要件（補足）</vt:lpstr>
      <vt:lpstr>運用監視要件（1/4）</vt:lpstr>
      <vt:lpstr>運用監視要件（2/4）</vt:lpstr>
      <vt:lpstr>運用監視要件（3/4）</vt:lpstr>
      <vt:lpstr>運用監視要件（4/4）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10</cp:revision>
  <dcterms:created xsi:type="dcterms:W3CDTF">2014-07-29T10:27:40Z</dcterms:created>
  <dcterms:modified xsi:type="dcterms:W3CDTF">2024-04-09T08:44:18Z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0x0101008E8F71F7EEDDB840B4096CA5090401FB</vt:lpwstr>
  </property>
  <property fmtid="{D5CDD505-2E9C-101B-9397-08002B2CF9AE}" pid="3" name="_dlc_DocIdItemGuid">
    <vt:lpwstr>b75d25c5-6bed-49ad-aaf7-ccba9994bbca</vt:lpwstr>
  </property>
  <property fmtid="{D5CDD505-2E9C-101B-9397-08002B2CF9AE}" pid="4" name="MediaServiceImageTags">
    <vt:lpwstr/>
  </property>
  <property fmtid="{D5CDD505-2E9C-101B-9397-08002B2CF9AE}" pid="5" name="MSIP_Label_ea60d57e-af5b-4752-ac57-3e4f28ca11dc_Enabled">
    <vt:lpwstr>true</vt:lpwstr>
  </property>
  <property fmtid="{D5CDD505-2E9C-101B-9397-08002B2CF9AE}" pid="6" name="MSIP_Label_ea60d57e-af5b-4752-ac57-3e4f28ca11dc_SetDate">
    <vt:lpwstr>2024-02-06T06:38:34Z</vt:lpwstr>
  </property>
  <property fmtid="{D5CDD505-2E9C-101B-9397-08002B2CF9AE}" pid="7" name="MSIP_Label_ea60d57e-af5b-4752-ac57-3e4f28ca11dc_Method">
    <vt:lpwstr>Standard</vt:lpwstr>
  </property>
  <property fmtid="{D5CDD505-2E9C-101B-9397-08002B2CF9AE}" pid="8" name="MSIP_Label_ea60d57e-af5b-4752-ac57-3e4f28ca11dc_Name">
    <vt:lpwstr>ea60d57e-af5b-4752-ac57-3e4f28ca11dc</vt:lpwstr>
  </property>
  <property fmtid="{D5CDD505-2E9C-101B-9397-08002B2CF9AE}" pid="9" name="MSIP_Label_ea60d57e-af5b-4752-ac57-3e4f28ca11dc_SiteId">
    <vt:lpwstr>36da45f1-dd2c-4d1f-af13-5abe46b99921</vt:lpwstr>
  </property>
  <property fmtid="{D5CDD505-2E9C-101B-9397-08002B2CF9AE}" pid="10" name="MSIP_Label_ea60d57e-af5b-4752-ac57-3e4f28ca11dc_ActionId">
    <vt:lpwstr>12c6723b-427f-49e9-9fc1-387701f17142</vt:lpwstr>
  </property>
  <property fmtid="{D5CDD505-2E9C-101B-9397-08002B2CF9AE}" pid="11" name="MSIP_Label_ea60d57e-af5b-4752-ac57-3e4f28ca11dc_ContentBits">
    <vt:lpwstr>0</vt:lpwstr>
  </property>
  <property fmtid="{D5CDD505-2E9C-101B-9397-08002B2CF9AE}" pid="12" name="test">
    <vt:lpwstr>112;#Life Sciences and Health Care|8b1749e1-99e2-4d30-a4be-b6dfb88eaeec</vt:lpwstr>
  </property>
</Properties>
</file>