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64" r:id="rId6"/>
  </p:sldMasterIdLst>
  <p:notesMasterIdLst>
    <p:notesMasterId r:id="rId30"/>
  </p:notesMasterIdLst>
  <p:sldIdLst>
    <p:sldId id="283" r:id="rId7"/>
    <p:sldId id="375" r:id="rId8"/>
    <p:sldId id="287" r:id="rId9"/>
    <p:sldId id="583" r:id="rId10"/>
    <p:sldId id="582" r:id="rId11"/>
    <p:sldId id="275" r:id="rId12"/>
    <p:sldId id="588" r:id="rId13"/>
    <p:sldId id="589" r:id="rId14"/>
    <p:sldId id="586" r:id="rId15"/>
    <p:sldId id="585" r:id="rId16"/>
    <p:sldId id="276" r:id="rId17"/>
    <p:sldId id="277" r:id="rId18"/>
    <p:sldId id="587" r:id="rId19"/>
    <p:sldId id="278" r:id="rId20"/>
    <p:sldId id="279" r:id="rId21"/>
    <p:sldId id="280" r:id="rId22"/>
    <p:sldId id="281" r:id="rId23"/>
    <p:sldId id="584" r:id="rId24"/>
    <p:sldId id="273" r:id="rId25"/>
    <p:sldId id="274" r:id="rId26"/>
    <p:sldId id="319" r:id="rId27"/>
    <p:sldId id="320" r:id="rId28"/>
    <p:sldId id="286" r:id="rId2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9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0B2EC4-68BE-D18F-AB1F-A9544A9622FC}" v="2" dt="2025-03-27T01:09:30.59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94660"/>
  </p:normalViewPr>
  <p:slideViewPr>
    <p:cSldViewPr snapToGrid="0" showGuides="1">
      <p:cViewPr varScale="1">
        <p:scale>
          <a:sx n="155" d="100"/>
          <a:sy n="155" d="100"/>
        </p:scale>
        <p:origin x="756" y="84"/>
      </p:cViewPr>
      <p:guideLst>
        <p:guide orient="horz" pos="1797"/>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aguchi Ritsuko/坂口 律子(ＭＥＳＷ/ＦＡ統/ＦＡ企画)" userId="S::tt21101@melgit.com::d77edbb1-2aba-4d4c-8bec-080c728b9acb" providerId="AD" clId="Web-{7B0B2EC4-68BE-D18F-AB1F-A9544A9622FC}"/>
    <pc:docChg chg="addSld delSld">
      <pc:chgData name="Sakaguchi Ritsuko/坂口 律子(ＭＥＳＷ/ＦＡ統/ＦＡ企画)" userId="S::tt21101@melgit.com::d77edbb1-2aba-4d4c-8bec-080c728b9acb" providerId="AD" clId="Web-{7B0B2EC4-68BE-D18F-AB1F-A9544A9622FC}" dt="2025-03-27T01:09:30.597" v="1"/>
      <pc:docMkLst>
        <pc:docMk/>
      </pc:docMkLst>
      <pc:sldChg chg="new del">
        <pc:chgData name="Sakaguchi Ritsuko/坂口 律子(ＭＥＳＷ/ＦＡ統/ＦＡ企画)" userId="S::tt21101@melgit.com::d77edbb1-2aba-4d4c-8bec-080c728b9acb" providerId="AD" clId="Web-{7B0B2EC4-68BE-D18F-AB1F-A9544A9622FC}" dt="2025-03-27T01:09:30.597" v="1"/>
        <pc:sldMkLst>
          <pc:docMk/>
          <pc:sldMk cId="1252473961" sldId="5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62DA7-27EA-4AD7-9F4A-E05AE2FB632B}" type="datetimeFigureOut">
              <a:rPr kumimoji="1" lang="ja-JP" altLang="en-US" smtClean="0"/>
              <a:t>2025/3/26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11FF01-1FB1-4119-B0F9-1321922380EE}" type="slidenum">
              <a:rPr kumimoji="1" lang="ja-JP" altLang="en-US" smtClean="0"/>
              <a:t>‹#›</a:t>
            </a:fld>
            <a:endParaRPr kumimoji="1" lang="ja-JP" altLang="en-US"/>
          </a:p>
        </p:txBody>
      </p:sp>
    </p:spTree>
    <p:extLst>
      <p:ext uri="{BB962C8B-B14F-4D97-AF65-F5344CB8AC3E}">
        <p14:creationId xmlns:p14="http://schemas.microsoft.com/office/powerpoint/2010/main" val="236716069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434B59-73DF-4945-9AF4-7590A301A2ED}" type="slidenum">
              <a:rPr kumimoji="1" lang="ja-JP" altLang="en-US" sz="12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ja-JP" altLang="en-US" sz="1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3486566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F36E0A-C092-4A15-9F57-EE731D877802}" type="slidenum">
              <a:rPr kumimoji="1" lang="ja-JP" altLang="en-US" smtClean="0"/>
              <a:t>14</a:t>
            </a:fld>
            <a:endParaRPr kumimoji="1" lang="ja-JP" altLang="en-US"/>
          </a:p>
        </p:txBody>
      </p:sp>
    </p:spTree>
    <p:extLst>
      <p:ext uri="{BB962C8B-B14F-4D97-AF65-F5344CB8AC3E}">
        <p14:creationId xmlns:p14="http://schemas.microsoft.com/office/powerpoint/2010/main" val="2594108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9434B59-73DF-4945-9AF4-7590A301A2ED}" type="slidenum">
              <a:rPr kumimoji="1" lang="ja-JP" altLang="en-US" smtClean="0"/>
              <a:t>24</a:t>
            </a:fld>
            <a:endParaRPr kumimoji="1" lang="ja-JP" altLang="en-US"/>
          </a:p>
        </p:txBody>
      </p:sp>
    </p:spTree>
    <p:extLst>
      <p:ext uri="{BB962C8B-B14F-4D97-AF65-F5344CB8AC3E}">
        <p14:creationId xmlns:p14="http://schemas.microsoft.com/office/powerpoint/2010/main" val="3698228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47664" y="274638"/>
            <a:ext cx="7139136" cy="490066"/>
          </a:xfrm>
        </p:spPr>
        <p:txBody>
          <a:bodyPr>
            <a:normAutofit/>
          </a:bodyPr>
          <a:lstStyle>
            <a:lvl1pPr algn="l">
              <a:defRPr sz="15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323528" y="908720"/>
            <a:ext cx="8640960" cy="5544616"/>
          </a:xfrm>
        </p:spPr>
        <p:txBody>
          <a:bodyPr/>
          <a:lstStyle>
            <a:lvl1pPr marL="203597" indent="-203597">
              <a:spcBef>
                <a:spcPts val="450"/>
              </a:spcBef>
              <a:buFont typeface="Wingdings" panose="05000000000000000000" pitchFamily="2" charset="2"/>
              <a:buChar char="Ø"/>
              <a:defRPr sz="1350">
                <a:latin typeface="メイリオ" panose="020B0604030504040204" pitchFamily="50" charset="-128"/>
                <a:ea typeface="メイリオ" panose="020B0604030504040204" pitchFamily="50" charset="-128"/>
                <a:cs typeface="メイリオ" panose="020B0604030504040204" pitchFamily="50" charset="-128"/>
              </a:defRPr>
            </a:lvl1pPr>
            <a:lvl2pPr marL="400050" indent="-196454">
              <a:spcBef>
                <a:spcPts val="450"/>
              </a:spcBef>
              <a:buFont typeface="Wingdings" panose="05000000000000000000" pitchFamily="2" charset="2"/>
              <a:buChar char="ü"/>
              <a:defRPr sz="1200">
                <a:latin typeface="メイリオ" panose="020B0604030504040204" pitchFamily="50" charset="-128"/>
                <a:ea typeface="メイリオ" panose="020B0604030504040204" pitchFamily="50" charset="-128"/>
                <a:cs typeface="メイリオ" panose="020B0604030504040204" pitchFamily="50" charset="-128"/>
              </a:defRPr>
            </a:lvl2pPr>
            <a:lvl3pPr marL="469106" indent="-136922">
              <a:spcBef>
                <a:spcPts val="450"/>
              </a:spcBef>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140619" indent="-111919">
              <a:spcBef>
                <a:spcPts val="450"/>
              </a:spcBef>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476375" indent="-104775">
              <a:spcBef>
                <a:spcPts val="450"/>
              </a:spcBef>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a:xfrm>
            <a:off x="323529" y="6525346"/>
            <a:ext cx="2277616" cy="221109"/>
          </a:xfrm>
        </p:spPr>
        <p:txBody>
          <a:bodyPr/>
          <a:lstStyle/>
          <a:p>
            <a:fld id="{21CCDB53-6B97-4A56-A190-501CBC014417}" type="datetime1">
              <a:rPr kumimoji="1" lang="ja-JP" altLang="en-US" smtClean="0"/>
              <a:t>2025/3/26</a:t>
            </a:fld>
            <a:endParaRPr kumimoji="1" lang="ja-JP" altLang="en-US" dirty="0"/>
          </a:p>
        </p:txBody>
      </p:sp>
      <p:sp>
        <p:nvSpPr>
          <p:cNvPr id="5" name="フッター プレースホルダー 4"/>
          <p:cNvSpPr>
            <a:spLocks noGrp="1"/>
          </p:cNvSpPr>
          <p:nvPr>
            <p:ph type="ftr" sz="quarter" idx="11"/>
          </p:nvPr>
        </p:nvSpPr>
        <p:spPr>
          <a:xfrm>
            <a:off x="3131840" y="6453338"/>
            <a:ext cx="2895600" cy="293117"/>
          </a:xfrm>
        </p:spPr>
        <p:txBody>
          <a:bodyPr/>
          <a:lstStyle/>
          <a:p>
            <a:endParaRPr kumimoji="1" lang="ja-JP" altLang="en-US" dirty="0"/>
          </a:p>
        </p:txBody>
      </p:sp>
      <p:sp>
        <p:nvSpPr>
          <p:cNvPr id="6" name="スライド番号プレースホルダー 5"/>
          <p:cNvSpPr>
            <a:spLocks noGrp="1"/>
          </p:cNvSpPr>
          <p:nvPr>
            <p:ph type="sldNum" sz="quarter" idx="12"/>
          </p:nvPr>
        </p:nvSpPr>
        <p:spPr>
          <a:xfrm>
            <a:off x="8388424" y="6544154"/>
            <a:ext cx="693440" cy="293117"/>
          </a:xfrm>
        </p:spPr>
        <p:txBody>
          <a:bodyPr/>
          <a:lstStyle>
            <a:lvl1pPr>
              <a:defRPr sz="788">
                <a:solidFill>
                  <a:schemeClr val="bg1">
                    <a:lumMod val="65000"/>
                  </a:schemeClr>
                </a:solidFill>
                <a:latin typeface="+mn-ea"/>
                <a:ea typeface="+mn-ea"/>
              </a:defRPr>
            </a:lvl1pPr>
          </a:lstStyle>
          <a:p>
            <a:fld id="{AAEC5578-235D-485F-9B50-9803794400B3}" type="slidenum">
              <a:rPr lang="ja-JP" altLang="en-US" smtClean="0"/>
              <a:pPr/>
              <a:t>‹#›</a:t>
            </a:fld>
            <a:endParaRPr lang="ja-JP" altLang="en-US" dirty="0"/>
          </a:p>
        </p:txBody>
      </p:sp>
    </p:spTree>
    <p:extLst>
      <p:ext uri="{BB962C8B-B14F-4D97-AF65-F5344CB8AC3E}">
        <p14:creationId xmlns:p14="http://schemas.microsoft.com/office/powerpoint/2010/main" val="2780441031"/>
      </p:ext>
    </p:extLst>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7"/>
            <a:ext cx="7772400" cy="1470025"/>
          </a:xfrm>
        </p:spPr>
        <p:txBody>
          <a:bodyPr>
            <a:normAutofit/>
          </a:bodyPr>
          <a:lstStyle>
            <a:lvl1pPr>
              <a:defRPr sz="24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1371600" y="4437112"/>
            <a:ext cx="6400800" cy="1201688"/>
          </a:xfrm>
        </p:spPr>
        <p:txBody>
          <a:bodyPr>
            <a:normAutofit/>
          </a:bodyPr>
          <a:lstStyle>
            <a:lvl1pPr marL="0" indent="0" algn="ctr">
              <a:buNone/>
              <a:defRPr sz="2100">
                <a:solidFill>
                  <a:schemeClr val="tx1">
                    <a:tint val="7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kumimoji="1" lang="ja-JP" altLang="en-US" dirty="0"/>
              <a:t>マスター サブタイトルの書式設定</a:t>
            </a:r>
          </a:p>
        </p:txBody>
      </p:sp>
      <p:sp>
        <p:nvSpPr>
          <p:cNvPr id="4" name="日付プレースホルダー 3"/>
          <p:cNvSpPr>
            <a:spLocks noGrp="1"/>
          </p:cNvSpPr>
          <p:nvPr>
            <p:ph type="dt" sz="half" idx="10"/>
          </p:nvPr>
        </p:nvSpPr>
        <p:spPr>
          <a:xfrm>
            <a:off x="323528" y="6453338"/>
            <a:ext cx="2133600" cy="293117"/>
          </a:xfrm>
        </p:spPr>
        <p:txBody>
          <a:bodyPr/>
          <a:lstStyle/>
          <a:p>
            <a:fld id="{0F3E27A1-5949-4C0F-81F7-35B801635A72}" type="datetime1">
              <a:rPr kumimoji="1" lang="ja-JP" altLang="en-US" smtClean="0"/>
              <a:t>2025/3/26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a:xfrm>
            <a:off x="6876256" y="6453338"/>
            <a:ext cx="2133600" cy="293117"/>
          </a:xfrm>
        </p:spPr>
        <p:txBody>
          <a:bodyPr/>
          <a:lstStyle/>
          <a:p>
            <a:fld id="{AAEC5578-235D-485F-9B50-9803794400B3}" type="slidenum">
              <a:rPr kumimoji="1" lang="ja-JP" altLang="en-US" smtClean="0"/>
              <a:t>‹#›</a:t>
            </a:fld>
            <a:endParaRPr kumimoji="1" lang="ja-JP" altLang="en-US" dirty="0"/>
          </a:p>
        </p:txBody>
      </p:sp>
    </p:spTree>
    <p:extLst>
      <p:ext uri="{BB962C8B-B14F-4D97-AF65-F5344CB8AC3E}">
        <p14:creationId xmlns:p14="http://schemas.microsoft.com/office/powerpoint/2010/main" val="2277289461"/>
      </p:ext>
    </p:extLst>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70C2B28-0FF9-473C-843B-BAC2C364B9D4}" type="datetime1">
              <a:rPr kumimoji="1" lang="ja-JP" altLang="en-US" smtClean="0"/>
              <a:t>2025/3/26</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AAEC5578-235D-485F-9B50-9803794400B3}" type="slidenum">
              <a:rPr kumimoji="1" lang="ja-JP" altLang="en-US" smtClean="0"/>
              <a:t>‹#›</a:t>
            </a:fld>
            <a:endParaRPr kumimoji="1" lang="ja-JP" altLang="en-US" dirty="0"/>
          </a:p>
        </p:txBody>
      </p:sp>
    </p:spTree>
    <p:extLst>
      <p:ext uri="{BB962C8B-B14F-4D97-AF65-F5344CB8AC3E}">
        <p14:creationId xmlns:p14="http://schemas.microsoft.com/office/powerpoint/2010/main" val="2442874958"/>
      </p:ext>
    </p:extLst>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47664" y="274638"/>
            <a:ext cx="7139136" cy="490066"/>
          </a:xfrm>
        </p:spPr>
        <p:txBody>
          <a:bodyPr>
            <a:normAutofit/>
          </a:bodyPr>
          <a:lstStyle>
            <a:lvl1pPr algn="l">
              <a:defRPr sz="20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マスター タイトルの書式設定</a:t>
            </a:r>
          </a:p>
        </p:txBody>
      </p:sp>
      <p:sp>
        <p:nvSpPr>
          <p:cNvPr id="3" name="コンテンツ プレースホルダー 2"/>
          <p:cNvSpPr>
            <a:spLocks noGrp="1"/>
          </p:cNvSpPr>
          <p:nvPr>
            <p:ph idx="1"/>
          </p:nvPr>
        </p:nvSpPr>
        <p:spPr>
          <a:xfrm>
            <a:off x="323528" y="908720"/>
            <a:ext cx="8640960" cy="5544616"/>
          </a:xfrm>
        </p:spPr>
        <p:txBody>
          <a:bodyPr/>
          <a:lstStyle>
            <a:lvl1pPr marL="271463" indent="-271463">
              <a:spcBef>
                <a:spcPts val="600"/>
              </a:spcBef>
              <a:buFont typeface="Wingdings" panose="05000000000000000000" pitchFamily="2" charset="2"/>
              <a:buChar char="Ø"/>
              <a:defRPr sz="1800">
                <a:latin typeface="メイリオ" panose="020B0604030504040204" pitchFamily="50" charset="-128"/>
                <a:ea typeface="メイリオ" panose="020B0604030504040204" pitchFamily="50" charset="-128"/>
                <a:cs typeface="メイリオ" panose="020B0604030504040204" pitchFamily="50" charset="-128"/>
              </a:defRPr>
            </a:lvl1pPr>
            <a:lvl2pPr marL="533400" indent="-261938">
              <a:spcBef>
                <a:spcPts val="600"/>
              </a:spcBef>
              <a:buFont typeface="Wingdings" panose="05000000000000000000" pitchFamily="2" charset="2"/>
              <a:buChar char="ü"/>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625475" indent="-182563">
              <a:spcBef>
                <a:spcPts val="600"/>
              </a:spcBef>
              <a:defRPr sz="1600">
                <a:latin typeface="メイリオ" panose="020B0604030504040204" pitchFamily="50" charset="-128"/>
                <a:ea typeface="メイリオ" panose="020B0604030504040204" pitchFamily="50" charset="-128"/>
                <a:cs typeface="メイリオ" panose="020B0604030504040204" pitchFamily="50" charset="-128"/>
              </a:defRPr>
            </a:lvl3pPr>
            <a:lvl4pPr marL="1520825" indent="-149225">
              <a:spcBef>
                <a:spcPts val="600"/>
              </a:spcBef>
              <a:defRPr sz="1400">
                <a:latin typeface="メイリオ" panose="020B0604030504040204" pitchFamily="50" charset="-128"/>
                <a:ea typeface="メイリオ" panose="020B0604030504040204" pitchFamily="50" charset="-128"/>
                <a:cs typeface="メイリオ" panose="020B0604030504040204" pitchFamily="50" charset="-128"/>
              </a:defRPr>
            </a:lvl4pPr>
            <a:lvl5pPr marL="1968500" indent="-139700">
              <a:spcBef>
                <a:spcPts val="600"/>
              </a:spcBef>
              <a:defRPr sz="12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a:xfrm>
            <a:off x="323529" y="6525348"/>
            <a:ext cx="2277616" cy="221109"/>
          </a:xfrm>
        </p:spPr>
        <p:txBody>
          <a:bodyPr/>
          <a:lstStyle/>
          <a:p>
            <a:fld id="{3D9637EA-20C2-416A-8B0C-D749DE6D8DC7}" type="datetime1">
              <a:rPr kumimoji="1" lang="ja-JP" altLang="en-US" smtClean="0"/>
              <a:t>2025/3/26</a:t>
            </a:fld>
            <a:endParaRPr kumimoji="1" lang="ja-JP" altLang="en-US" dirty="0"/>
          </a:p>
        </p:txBody>
      </p:sp>
      <p:sp>
        <p:nvSpPr>
          <p:cNvPr id="5" name="フッター プレースホルダー 4"/>
          <p:cNvSpPr>
            <a:spLocks noGrp="1"/>
          </p:cNvSpPr>
          <p:nvPr>
            <p:ph type="ftr" sz="quarter" idx="11"/>
          </p:nvPr>
        </p:nvSpPr>
        <p:spPr>
          <a:xfrm>
            <a:off x="3131840" y="6453340"/>
            <a:ext cx="2895600" cy="293117"/>
          </a:xfrm>
        </p:spPr>
        <p:txBody>
          <a:bodyPr/>
          <a:lstStyle/>
          <a:p>
            <a:endParaRPr kumimoji="1" lang="ja-JP" altLang="en-US" dirty="0"/>
          </a:p>
        </p:txBody>
      </p:sp>
      <p:sp>
        <p:nvSpPr>
          <p:cNvPr id="6" name="スライド番号プレースホルダー 5"/>
          <p:cNvSpPr>
            <a:spLocks noGrp="1"/>
          </p:cNvSpPr>
          <p:nvPr>
            <p:ph type="sldNum" sz="quarter" idx="12"/>
          </p:nvPr>
        </p:nvSpPr>
        <p:spPr>
          <a:xfrm>
            <a:off x="8388424" y="6544156"/>
            <a:ext cx="693440" cy="293117"/>
          </a:xfrm>
        </p:spPr>
        <p:txBody>
          <a:bodyPr/>
          <a:lstStyle>
            <a:lvl1pPr>
              <a:defRPr sz="1050">
                <a:solidFill>
                  <a:schemeClr val="bg1">
                    <a:lumMod val="65000"/>
                  </a:schemeClr>
                </a:solidFill>
                <a:latin typeface="+mn-ea"/>
                <a:ea typeface="+mn-ea"/>
              </a:defRPr>
            </a:lvl1pPr>
          </a:lstStyle>
          <a:p>
            <a:fld id="{AAEC5578-235D-485F-9B50-9803794400B3}" type="slidenum">
              <a:rPr lang="ja-JP" altLang="en-US" smtClean="0"/>
              <a:pPr/>
              <a:t>‹#›</a:t>
            </a:fld>
            <a:endParaRPr lang="ja-JP" altLang="en-US" dirty="0"/>
          </a:p>
        </p:txBody>
      </p:sp>
    </p:spTree>
    <p:extLst>
      <p:ext uri="{BB962C8B-B14F-4D97-AF65-F5344CB8AC3E}">
        <p14:creationId xmlns:p14="http://schemas.microsoft.com/office/powerpoint/2010/main" val="1393174504"/>
      </p:ext>
    </p:extLst>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9"/>
            <a:ext cx="7772400" cy="1470025"/>
          </a:xfrm>
        </p:spPr>
        <p:txBody>
          <a:bodyPr>
            <a:normAutofit/>
          </a:bodyPr>
          <a:lstStyle>
            <a:lvl1pPr>
              <a:defRPr sz="32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dirty="0"/>
              <a:t>マスター タイトルの書式設定</a:t>
            </a:r>
          </a:p>
        </p:txBody>
      </p:sp>
      <p:sp>
        <p:nvSpPr>
          <p:cNvPr id="3" name="サブタイトル 2"/>
          <p:cNvSpPr>
            <a:spLocks noGrp="1"/>
          </p:cNvSpPr>
          <p:nvPr>
            <p:ph type="subTitle" idx="1"/>
          </p:nvPr>
        </p:nvSpPr>
        <p:spPr>
          <a:xfrm>
            <a:off x="1371600" y="4437112"/>
            <a:ext cx="6400800" cy="1201688"/>
          </a:xfrm>
        </p:spPr>
        <p:txBody>
          <a:bodyPr>
            <a:normAutofit/>
          </a:bodyPr>
          <a:lstStyle>
            <a:lvl1pPr marL="0" indent="0" algn="ctr">
              <a:buNone/>
              <a:defRPr sz="2800">
                <a:solidFill>
                  <a:schemeClr val="tx1">
                    <a:tint val="7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dirty="0"/>
              <a:t>マスター サブタイトルの書式設定</a:t>
            </a:r>
          </a:p>
        </p:txBody>
      </p:sp>
      <p:sp>
        <p:nvSpPr>
          <p:cNvPr id="4" name="日付プレースホルダー 3"/>
          <p:cNvSpPr>
            <a:spLocks noGrp="1"/>
          </p:cNvSpPr>
          <p:nvPr>
            <p:ph type="dt" sz="half" idx="10"/>
          </p:nvPr>
        </p:nvSpPr>
        <p:spPr>
          <a:xfrm>
            <a:off x="323528" y="6453340"/>
            <a:ext cx="2133600" cy="293117"/>
          </a:xfrm>
        </p:spPr>
        <p:txBody>
          <a:bodyPr/>
          <a:lstStyle/>
          <a:p>
            <a:fld id="{1C7F077D-0B1C-4FD7-90E7-D1F6842A8196}" type="datetime1">
              <a:rPr kumimoji="1" lang="ja-JP" altLang="en-US" smtClean="0"/>
              <a:t>2025/3/26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a:xfrm>
            <a:off x="6876256" y="6453340"/>
            <a:ext cx="2133600" cy="293117"/>
          </a:xfrm>
        </p:spPr>
        <p:txBody>
          <a:bodyPr/>
          <a:lstStyle/>
          <a:p>
            <a:fld id="{AAEC5578-235D-485F-9B50-9803794400B3}" type="slidenum">
              <a:rPr kumimoji="1" lang="ja-JP" altLang="en-US" smtClean="0"/>
              <a:t>‹#›</a:t>
            </a:fld>
            <a:endParaRPr kumimoji="1" lang="ja-JP" altLang="en-US" dirty="0"/>
          </a:p>
        </p:txBody>
      </p:sp>
    </p:spTree>
    <p:extLst>
      <p:ext uri="{BB962C8B-B14F-4D97-AF65-F5344CB8AC3E}">
        <p14:creationId xmlns:p14="http://schemas.microsoft.com/office/powerpoint/2010/main" val="1701581676"/>
      </p:ext>
    </p:extLst>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CDBD03A-BAA4-4D48-AE06-466FDD81EDD5}" type="datetime1">
              <a:rPr kumimoji="1" lang="ja-JP" altLang="en-US" smtClean="0"/>
              <a:t>2025/3/26</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AAEC5578-235D-485F-9B50-9803794400B3}" type="slidenum">
              <a:rPr kumimoji="1" lang="ja-JP" altLang="en-US" smtClean="0"/>
              <a:t>‹#›</a:t>
            </a:fld>
            <a:endParaRPr kumimoji="1" lang="ja-JP" altLang="en-US" dirty="0"/>
          </a:p>
        </p:txBody>
      </p:sp>
    </p:spTree>
    <p:extLst>
      <p:ext uri="{BB962C8B-B14F-4D97-AF65-F5344CB8AC3E}">
        <p14:creationId xmlns:p14="http://schemas.microsoft.com/office/powerpoint/2010/main" val="3560024996"/>
      </p:ext>
    </p:extLst>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タイトルのみ">
    <p:spTree>
      <p:nvGrpSpPr>
        <p:cNvPr id="1" name=""/>
        <p:cNvGrpSpPr/>
        <p:nvPr/>
      </p:nvGrpSpPr>
      <p:grpSpPr>
        <a:xfrm>
          <a:off x="0" y="0"/>
          <a:ext cx="0" cy="0"/>
          <a:chOff x="0" y="0"/>
          <a:chExt cx="0" cy="0"/>
        </a:xfrm>
      </p:grpSpPr>
      <p:sp>
        <p:nvSpPr>
          <p:cNvPr id="2" name="スライド番号プレースホルダー 3"/>
          <p:cNvSpPr>
            <a:spLocks noGrp="1"/>
          </p:cNvSpPr>
          <p:nvPr>
            <p:ph type="sldNum" sz="quarter" idx="10"/>
          </p:nvPr>
        </p:nvSpPr>
        <p:spPr>
          <a:xfrm>
            <a:off x="0" y="6610350"/>
            <a:ext cx="552450" cy="247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spcBef>
                <a:spcPct val="10000"/>
              </a:spcBef>
              <a:buClr>
                <a:srgbClr val="336699"/>
              </a:buClr>
              <a:buSzPct val="90000"/>
              <a:buChar char="n"/>
              <a:defRPr kumimoji="1" sz="1000" b="1">
                <a:solidFill>
                  <a:schemeClr val="bg1">
                    <a:lumMod val="65000"/>
                  </a:schemeClr>
                </a:solidFill>
                <a:latin typeface="+mn-ea"/>
                <a:ea typeface="+mn-ea"/>
                <a:cs typeface="メイリオ" pitchFamily="50" charset="-128"/>
              </a:defRPr>
            </a:lvl1pPr>
            <a:lvl2pPr marL="742950" indent="-285750" algn="l" eaLnBrk="0" hangingPunct="0">
              <a:spcBef>
                <a:spcPct val="10000"/>
              </a:spcBef>
              <a:buClr>
                <a:schemeClr val="bg2"/>
              </a:buClr>
              <a:buSzPct val="80000"/>
              <a:buChar char="l"/>
              <a:defRPr kumimoji="1" sz="1400" b="1">
                <a:solidFill>
                  <a:schemeClr val="tx1"/>
                </a:solidFill>
                <a:latin typeface="メイリオ" pitchFamily="50" charset="-128"/>
                <a:ea typeface="メイリオ" pitchFamily="50" charset="-128"/>
                <a:cs typeface="メイリオ" pitchFamily="50" charset="-128"/>
              </a:defRPr>
            </a:lvl2pPr>
            <a:lvl3pPr marL="1143000" indent="-228600" algn="l" eaLnBrk="0" hangingPunct="0">
              <a:spcBef>
                <a:spcPct val="10000"/>
              </a:spcBef>
              <a:buChar char="•"/>
              <a:defRPr kumimoji="1" sz="1400" b="1">
                <a:solidFill>
                  <a:schemeClr val="tx1"/>
                </a:solidFill>
                <a:latin typeface="メイリオ" pitchFamily="50" charset="-128"/>
                <a:ea typeface="メイリオ" pitchFamily="50" charset="-128"/>
                <a:cs typeface="メイリオ" pitchFamily="50" charset="-128"/>
              </a:defRPr>
            </a:lvl3pPr>
            <a:lvl4pPr marL="1600200" indent="-228600" algn="l" eaLnBrk="0" hangingPunct="0">
              <a:spcBef>
                <a:spcPct val="10000"/>
              </a:spcBef>
              <a:buChar char="–"/>
              <a:defRPr kumimoji="1" sz="1400" b="1">
                <a:solidFill>
                  <a:schemeClr val="tx1"/>
                </a:solidFill>
                <a:latin typeface="メイリオ" pitchFamily="50" charset="-128"/>
                <a:ea typeface="メイリオ" pitchFamily="50" charset="-128"/>
                <a:cs typeface="メイリオ" pitchFamily="50" charset="-128"/>
              </a:defRPr>
            </a:lvl4pPr>
            <a:lvl5pPr marL="2057400" indent="-228600" algn="l" eaLnBrk="0" hangingPunct="0">
              <a:spcBef>
                <a:spcPct val="10000"/>
              </a:spcBef>
              <a:buChar char="»"/>
              <a:defRPr kumimoji="1" sz="1400" b="1">
                <a:solidFill>
                  <a:schemeClr val="tx1"/>
                </a:solidFill>
                <a:latin typeface="メイリオ" pitchFamily="50" charset="-128"/>
                <a:ea typeface="メイリオ" pitchFamily="50" charset="-128"/>
                <a:cs typeface="メイリオ" pitchFamily="50" charset="-128"/>
              </a:defRPr>
            </a:lvl5pPr>
            <a:lvl6pPr marL="2514600" indent="-228600" eaLnBrk="0" fontAlgn="base" hangingPunct="0">
              <a:spcBef>
                <a:spcPct val="10000"/>
              </a:spcBef>
              <a:spcAft>
                <a:spcPct val="0"/>
              </a:spcAft>
              <a:buChar char="»"/>
              <a:defRPr kumimoji="1" sz="1400" b="1">
                <a:solidFill>
                  <a:schemeClr val="tx1"/>
                </a:solidFill>
                <a:latin typeface="メイリオ" pitchFamily="50" charset="-128"/>
                <a:ea typeface="メイリオ" pitchFamily="50" charset="-128"/>
                <a:cs typeface="メイリオ" pitchFamily="50" charset="-128"/>
              </a:defRPr>
            </a:lvl6pPr>
            <a:lvl7pPr marL="2971800" indent="-228600" eaLnBrk="0" fontAlgn="base" hangingPunct="0">
              <a:spcBef>
                <a:spcPct val="10000"/>
              </a:spcBef>
              <a:spcAft>
                <a:spcPct val="0"/>
              </a:spcAft>
              <a:buChar char="»"/>
              <a:defRPr kumimoji="1" sz="1400" b="1">
                <a:solidFill>
                  <a:schemeClr val="tx1"/>
                </a:solidFill>
                <a:latin typeface="メイリオ" pitchFamily="50" charset="-128"/>
                <a:ea typeface="メイリオ" pitchFamily="50" charset="-128"/>
                <a:cs typeface="メイリオ" pitchFamily="50" charset="-128"/>
              </a:defRPr>
            </a:lvl7pPr>
            <a:lvl8pPr marL="3429000" indent="-228600" eaLnBrk="0" fontAlgn="base" hangingPunct="0">
              <a:spcBef>
                <a:spcPct val="10000"/>
              </a:spcBef>
              <a:spcAft>
                <a:spcPct val="0"/>
              </a:spcAft>
              <a:buChar char="»"/>
              <a:defRPr kumimoji="1" sz="1400" b="1">
                <a:solidFill>
                  <a:schemeClr val="tx1"/>
                </a:solidFill>
                <a:latin typeface="メイリオ" pitchFamily="50" charset="-128"/>
                <a:ea typeface="メイリオ" pitchFamily="50" charset="-128"/>
                <a:cs typeface="メイリオ" pitchFamily="50" charset="-128"/>
              </a:defRPr>
            </a:lvl8pPr>
            <a:lvl9pPr marL="3886200" indent="-228600" eaLnBrk="0" fontAlgn="base" hangingPunct="0">
              <a:spcBef>
                <a:spcPct val="10000"/>
              </a:spcBef>
              <a:spcAft>
                <a:spcPct val="0"/>
              </a:spcAft>
              <a:buChar char="»"/>
              <a:defRPr kumimoji="1" sz="1400" b="1">
                <a:solidFill>
                  <a:schemeClr val="tx1"/>
                </a:solidFill>
                <a:latin typeface="メイリオ" pitchFamily="50" charset="-128"/>
                <a:ea typeface="メイリオ" pitchFamily="50" charset="-128"/>
                <a:cs typeface="メイリオ" pitchFamily="50" charset="-128"/>
              </a:defRPr>
            </a:lvl9pPr>
          </a:lstStyle>
          <a:p>
            <a:pPr eaLnBrk="1" hangingPunct="1">
              <a:spcBef>
                <a:spcPct val="0"/>
              </a:spcBef>
              <a:buClrTx/>
              <a:buSzTx/>
              <a:buFontTx/>
              <a:buNone/>
            </a:pPr>
            <a:fld id="{91777A40-6D06-4E26-B71D-1C933C008C76}" type="slidenum">
              <a:rPr kumimoji="0" lang="en-US" altLang="ja-JP" b="0" smtClean="0"/>
              <a:pPr eaLnBrk="1" hangingPunct="1">
                <a:spcBef>
                  <a:spcPct val="0"/>
                </a:spcBef>
                <a:buClrTx/>
                <a:buSzTx/>
                <a:buFontTx/>
                <a:buNone/>
              </a:pPr>
              <a:t>‹#›</a:t>
            </a:fld>
            <a:endParaRPr kumimoji="0" lang="en-US" altLang="ja-JP" b="0" dirty="0"/>
          </a:p>
        </p:txBody>
      </p:sp>
    </p:spTree>
    <p:extLst>
      <p:ext uri="{BB962C8B-B14F-4D97-AF65-F5344CB8AC3E}">
        <p14:creationId xmlns:p14="http://schemas.microsoft.com/office/powerpoint/2010/main" val="7293989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1FD296B-938E-47CB-90D0-4BE3F6741203}" type="datetime1">
              <a:rPr kumimoji="1" lang="ja-JP" altLang="en-US" smtClean="0"/>
              <a:t>2025/3/26</a:t>
            </a:fld>
            <a:endParaRPr kumimoji="1" lang="ja-JP" altLang="en-US" dirty="0"/>
          </a:p>
        </p:txBody>
      </p:sp>
      <p:sp>
        <p:nvSpPr>
          <p:cNvPr id="5" name="フッター プレースホルダー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EC5578-235D-485F-9B50-9803794400B3}" type="slidenum">
              <a:rPr kumimoji="1" lang="ja-JP" altLang="en-US" smtClean="0"/>
              <a:t>‹#›</a:t>
            </a:fld>
            <a:endParaRPr kumimoji="1" lang="ja-JP" altLang="en-US" dirty="0"/>
          </a:p>
        </p:txBody>
      </p:sp>
      <p:pic>
        <p:nvPicPr>
          <p:cNvPr id="7" name="図 1" descr="W_中面4対3.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テキスト ボックス 7"/>
          <p:cNvSpPr txBox="1"/>
          <p:nvPr userDrawn="1"/>
        </p:nvSpPr>
        <p:spPr>
          <a:xfrm>
            <a:off x="7649155" y="226290"/>
            <a:ext cx="1293571" cy="276999"/>
          </a:xfrm>
          <a:prstGeom prst="rect">
            <a:avLst/>
          </a:prstGeom>
          <a:noFill/>
          <a:ln w="19050">
            <a:solidFill>
              <a:srgbClr val="FF0000"/>
            </a:solidFill>
          </a:ln>
        </p:spPr>
        <p:txBody>
          <a:bodyPr wrap="square" rtlCol="0">
            <a:spAutoFit/>
          </a:bodyPr>
          <a:lstStyle/>
          <a:p>
            <a:pPr algn="ctr"/>
            <a:r>
              <a:rPr kumimoji="1" lang="ja-JP" altLang="en-US" sz="1200" dirty="0">
                <a:solidFill>
                  <a:srgbClr val="FF0000"/>
                </a:solidFill>
                <a:latin typeface="HGPｺﾞｼｯｸE" panose="020B0900000000000000" pitchFamily="50" charset="-128"/>
                <a:ea typeface="HGPｺﾞｼｯｸE" panose="020B0900000000000000" pitchFamily="50" charset="-128"/>
              </a:rPr>
              <a:t>関係者外秘</a:t>
            </a:r>
          </a:p>
        </p:txBody>
      </p:sp>
    </p:spTree>
    <p:extLst>
      <p:ext uri="{BB962C8B-B14F-4D97-AF65-F5344CB8AC3E}">
        <p14:creationId xmlns:p14="http://schemas.microsoft.com/office/powerpoint/2010/main" val="235261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spd="slow">
    <p:fade thruBlk="1"/>
  </p:transition>
  <p:hf hdr="0" ftr="0" dt="0"/>
  <p:txStyles>
    <p:titleStyle>
      <a:lvl1pPr algn="ctr" defTabSz="685800" rtl="0" eaLnBrk="1" latinLnBrk="0" hangingPunct="1">
        <a:spcBef>
          <a:spcPct val="0"/>
        </a:spcBef>
        <a:buNone/>
        <a:defRPr kumimoji="1"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kumimoji="1"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kumimoji="1"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27C31-B1A1-4B34-8B05-B8F16FC42A6D}" type="datetime1">
              <a:rPr kumimoji="1" lang="ja-JP" altLang="en-US" smtClean="0"/>
              <a:t>2025/3/26</a:t>
            </a:fld>
            <a:endParaRPr kumimoji="1" lang="ja-JP" altLang="en-US" dirty="0"/>
          </a:p>
        </p:txBody>
      </p:sp>
      <p:sp>
        <p:nvSpPr>
          <p:cNvPr id="5" name="フッター プレースホルダー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C5578-235D-485F-9B50-9803794400B3}" type="slidenum">
              <a:rPr kumimoji="1" lang="ja-JP" altLang="en-US" smtClean="0"/>
              <a:t>‹#›</a:t>
            </a:fld>
            <a:endParaRPr kumimoji="1" lang="ja-JP" altLang="en-US" dirty="0"/>
          </a:p>
        </p:txBody>
      </p:sp>
      <p:pic>
        <p:nvPicPr>
          <p:cNvPr id="7" name="図 1" descr="W_中面4対3.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テキスト ボックス 7"/>
          <p:cNvSpPr txBox="1"/>
          <p:nvPr userDrawn="1"/>
        </p:nvSpPr>
        <p:spPr>
          <a:xfrm>
            <a:off x="7788166" y="226289"/>
            <a:ext cx="1228130" cy="338554"/>
          </a:xfrm>
          <a:prstGeom prst="rect">
            <a:avLst/>
          </a:prstGeom>
          <a:noFill/>
          <a:ln w="19050">
            <a:solidFill>
              <a:srgbClr val="FF0000"/>
            </a:solidFill>
          </a:ln>
        </p:spPr>
        <p:txBody>
          <a:bodyPr wrap="square" rtlCol="0">
            <a:spAutoFit/>
          </a:bodyPr>
          <a:lstStyle/>
          <a:p>
            <a:pPr algn="ctr"/>
            <a:r>
              <a:rPr kumimoji="1" lang="ja-JP" altLang="en-US" sz="1600" dirty="0">
                <a:solidFill>
                  <a:srgbClr val="FF0000"/>
                </a:solidFill>
                <a:latin typeface="HGPｺﾞｼｯｸE" panose="020B0900000000000000" pitchFamily="50" charset="-128"/>
                <a:ea typeface="HGPｺﾞｼｯｸE" panose="020B0900000000000000" pitchFamily="50" charset="-128"/>
              </a:rPr>
              <a:t>関係者外秘</a:t>
            </a:r>
          </a:p>
        </p:txBody>
      </p:sp>
    </p:spTree>
    <p:extLst>
      <p:ext uri="{BB962C8B-B14F-4D97-AF65-F5344CB8AC3E}">
        <p14:creationId xmlns:p14="http://schemas.microsoft.com/office/powerpoint/2010/main" val="18328277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ransition spd="slow">
    <p:fade thruBlk="1"/>
  </p:transition>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19.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7.xml"/><Relationship Id="rId11" Type="http://schemas.openxmlformats.org/officeDocument/2006/relationships/slide" Target="slide14.xml"/><Relationship Id="rId5" Type="http://schemas.openxmlformats.org/officeDocument/2006/relationships/slide" Target="slide6.xml"/><Relationship Id="rId10" Type="http://schemas.openxmlformats.org/officeDocument/2006/relationships/slide" Target="slide11.xml"/><Relationship Id="rId4" Type="http://schemas.openxmlformats.org/officeDocument/2006/relationships/slide" Target="slide5.xml"/><Relationship Id="rId9" Type="http://schemas.openxmlformats.org/officeDocument/2006/relationships/slide" Target="slide10.xml"/><Relationship Id="rId14" Type="http://schemas.openxmlformats.org/officeDocument/2006/relationships/slide" Target="slide2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1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br>
              <a:rPr lang="en-US" altLang="ja-JP" dirty="0"/>
            </a:br>
            <a:r>
              <a:rPr lang="ja-JP" altLang="en-US" dirty="0"/>
              <a:t>ワークフロー</a:t>
            </a:r>
            <a:br>
              <a:rPr lang="en-US" altLang="ja-JP" dirty="0"/>
            </a:br>
            <a:r>
              <a:rPr lang="ja-JP" altLang="en-US" dirty="0"/>
              <a:t>（公開申請・公開承認・公開取消申請）</a:t>
            </a:r>
            <a:br>
              <a:rPr lang="en-US" altLang="ja-JP" dirty="0"/>
            </a:br>
            <a:r>
              <a:rPr lang="ja-JP" altLang="en-US" dirty="0"/>
              <a:t>操作フロー説明資料</a:t>
            </a:r>
            <a:endParaRPr kumimoji="1" lang="ja-JP" altLang="en-US" dirty="0"/>
          </a:p>
        </p:txBody>
      </p:sp>
      <p:sp>
        <p:nvSpPr>
          <p:cNvPr id="3" name="スライド番号プレースホルダー 2">
            <a:extLst>
              <a:ext uri="{FF2B5EF4-FFF2-40B4-BE49-F238E27FC236}">
                <a16:creationId xmlns:a16="http://schemas.microsoft.com/office/drawing/2014/main" id="{74F35EB5-798C-43F2-8286-122FEE997211}"/>
              </a:ext>
            </a:extLst>
          </p:cNvPr>
          <p:cNvSpPr>
            <a:spLocks noGrp="1"/>
          </p:cNvSpPr>
          <p:nvPr>
            <p:ph type="sldNum" sz="quarter" idx="12"/>
          </p:nvPr>
        </p:nvSpPr>
        <p:spPr/>
        <p:txBody>
          <a:bodyPr/>
          <a:lstStyle/>
          <a:p>
            <a:fld id="{AAEC5578-235D-485F-9B50-9803794400B3}" type="slidenum">
              <a:rPr kumimoji="1" lang="ja-JP" altLang="en-US" smtClean="0"/>
              <a:t>1</a:t>
            </a:fld>
            <a:endParaRPr kumimoji="1" lang="ja-JP" altLang="en-US" dirty="0"/>
          </a:p>
        </p:txBody>
      </p:sp>
    </p:spTree>
    <p:extLst>
      <p:ext uri="{BB962C8B-B14F-4D97-AF65-F5344CB8AC3E}">
        <p14:creationId xmlns:p14="http://schemas.microsoft.com/office/powerpoint/2010/main" val="3581832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p:cNvSpPr>
            <a:spLocks noGrp="1"/>
          </p:cNvSpPr>
          <p:nvPr>
            <p:ph idx="1"/>
          </p:nvPr>
        </p:nvSpPr>
        <p:spPr>
          <a:xfrm>
            <a:off x="438150" y="907200"/>
            <a:ext cx="8526338" cy="1657104"/>
          </a:xfrm>
        </p:spPr>
        <p:txBody>
          <a:bodyPr>
            <a:noAutofit/>
          </a:bodyPr>
          <a:lstStyle/>
          <a:p>
            <a:pPr marL="0" indent="0">
              <a:spcBef>
                <a:spcPts val="300"/>
              </a:spcBef>
              <a:buNone/>
            </a:pPr>
            <a:r>
              <a:rPr lang="en-US" altLang="ja-JP" sz="1200" dirty="0"/>
              <a:t>【 </a:t>
            </a:r>
            <a:r>
              <a:rPr lang="ja-JP" altLang="en-US" sz="1200" dirty="0">
                <a:latin typeface="メイリオ" panose="020B0604030504040204" pitchFamily="50" charset="-128"/>
                <a:ea typeface="メイリオ" panose="020B0604030504040204" pitchFamily="50" charset="-128"/>
              </a:rPr>
              <a:t>非公開として</a:t>
            </a:r>
            <a:r>
              <a:rPr lang="en-US" altLang="ja-JP" sz="1200" dirty="0">
                <a:latin typeface="メイリオ" panose="020B0604030504040204" pitchFamily="50" charset="-128"/>
                <a:ea typeface="メイリオ" panose="020B0604030504040204" pitchFamily="50" charset="-128"/>
              </a:rPr>
              <a:t>PIM</a:t>
            </a:r>
            <a:r>
              <a:rPr lang="ja-JP" altLang="en-US" sz="1200" dirty="0">
                <a:latin typeface="メイリオ" panose="020B0604030504040204" pitchFamily="50" charset="-128"/>
                <a:ea typeface="メイリオ" panose="020B0604030504040204" pitchFamily="50" charset="-128"/>
              </a:rPr>
              <a:t>側から連携された製品情報／デジタルアセット情報を</a:t>
            </a:r>
            <a:r>
              <a:rPr lang="en-US" altLang="ja-JP" sz="1200" dirty="0">
                <a:latin typeface="メイリオ" panose="020B0604030504040204" pitchFamily="50" charset="-128"/>
                <a:ea typeface="メイリオ" panose="020B0604030504040204" pitchFamily="50" charset="-128"/>
              </a:rPr>
              <a:t>FA</a:t>
            </a:r>
            <a:r>
              <a:rPr lang="ja-JP" altLang="en-US" sz="1200" dirty="0">
                <a:latin typeface="メイリオ" panose="020B0604030504040204" pitchFamily="50" charset="-128"/>
                <a:ea typeface="メイリオ" panose="020B0604030504040204" pitchFamily="50" charset="-128"/>
              </a:rPr>
              <a:t>サイト上で非公開にする場合 </a:t>
            </a:r>
            <a:r>
              <a:rPr lang="en-US" altLang="ja-JP" sz="1200" dirty="0"/>
              <a:t>】</a:t>
            </a:r>
          </a:p>
          <a:p>
            <a:pPr>
              <a:spcBef>
                <a:spcPts val="300"/>
              </a:spcBef>
              <a:buFont typeface="Wingdings" panose="05000000000000000000" pitchFamily="2" charset="2"/>
              <a:buChar char="l"/>
            </a:pPr>
            <a:r>
              <a:rPr lang="ja-JP" altLang="en-US" sz="1200" dirty="0"/>
              <a:t>「製品表示情報一覧」／ 「デジタルアセット表示情報一覧」画面から公開申請を行います。</a:t>
            </a:r>
            <a:endParaRPr lang="en-US" altLang="ja-JP" sz="1200" dirty="0"/>
          </a:p>
          <a:p>
            <a:pPr marL="0" indent="0">
              <a:spcBef>
                <a:spcPts val="300"/>
              </a:spcBef>
              <a:buNone/>
            </a:pPr>
            <a:r>
              <a:rPr lang="en-US" altLang="ja-JP" sz="1200" dirty="0"/>
              <a:t>       </a:t>
            </a:r>
            <a:r>
              <a:rPr lang="ja-JP" altLang="en-US" sz="1200" dirty="0"/>
              <a:t>表示された一覧のうち、「非公開」として更新されたものを対象に、公開申請を行います。</a:t>
            </a:r>
            <a:endParaRPr lang="en-US" altLang="ja-JP" sz="1200" dirty="0"/>
          </a:p>
          <a:p>
            <a:pPr marL="196453" lvl="1" indent="0">
              <a:spcBef>
                <a:spcPts val="300"/>
              </a:spcBef>
              <a:buNone/>
            </a:pPr>
            <a:r>
              <a:rPr lang="ja-JP" altLang="en-US" dirty="0"/>
              <a:t>①「</a:t>
            </a:r>
            <a:r>
              <a:rPr lang="en-US" altLang="ja-JP" dirty="0"/>
              <a:t>PIM</a:t>
            </a:r>
            <a:r>
              <a:rPr lang="ja-JP" altLang="en-US" dirty="0"/>
              <a:t>製品情報の登録状態」／「</a:t>
            </a:r>
            <a:r>
              <a:rPr lang="en-US" altLang="ja-JP" dirty="0"/>
              <a:t> PIM</a:t>
            </a:r>
            <a:r>
              <a:rPr lang="ja-JP" altLang="en-US" dirty="0"/>
              <a:t>デジタルアセット情報の登録状態」が「</a:t>
            </a:r>
            <a:r>
              <a:rPr lang="en-US" altLang="zh-TW" dirty="0"/>
              <a:t>PIM</a:t>
            </a:r>
            <a:r>
              <a:rPr lang="zh-TW" altLang="en-US" dirty="0"/>
              <a:t>非公開（非公開未反映）</a:t>
            </a:r>
            <a:r>
              <a:rPr lang="ja-JP" altLang="en-US" dirty="0"/>
              <a:t>」の</a:t>
            </a:r>
            <a:endParaRPr lang="en-US" altLang="ja-JP" dirty="0"/>
          </a:p>
          <a:p>
            <a:pPr marL="196453" lvl="1" indent="0">
              <a:spcBef>
                <a:spcPts val="300"/>
              </a:spcBef>
              <a:buNone/>
            </a:pPr>
            <a:r>
              <a:rPr lang="ja-JP" altLang="en-US" dirty="0"/>
              <a:t>　　製品情報／デジタルアセット情報を選択します。</a:t>
            </a:r>
            <a:endParaRPr lang="en-US" altLang="ja-JP" dirty="0"/>
          </a:p>
          <a:p>
            <a:pPr marL="196453" lvl="1" indent="0">
              <a:spcBef>
                <a:spcPts val="300"/>
              </a:spcBef>
              <a:buNone/>
            </a:pPr>
            <a:r>
              <a:rPr lang="ja-JP" altLang="en-US" dirty="0"/>
              <a:t>②</a:t>
            </a:r>
            <a:r>
              <a:rPr kumimoji="1" lang="ja-JP" altLang="en-US" dirty="0"/>
              <a:t>「選択した製品を公開申請」</a:t>
            </a:r>
            <a:r>
              <a:rPr lang="ja-JP" altLang="en-US" dirty="0"/>
              <a:t> ／「選択したデジタルアセットを公開申請」</a:t>
            </a:r>
            <a:r>
              <a:rPr kumimoji="1" lang="ja-JP" altLang="en-US" dirty="0"/>
              <a:t>ボタンをクリックします。</a:t>
            </a:r>
            <a:endParaRPr kumimoji="1" lang="en-US" altLang="ja-JP" dirty="0"/>
          </a:p>
          <a:p>
            <a:pPr marL="196453" lvl="1" indent="0">
              <a:spcBef>
                <a:spcPts val="300"/>
              </a:spcBef>
              <a:buNone/>
            </a:pPr>
            <a:r>
              <a:rPr lang="en-US" altLang="ja-JP" dirty="0"/>
              <a:t> </a:t>
            </a:r>
            <a:r>
              <a:rPr lang="ja-JP" altLang="en-US" dirty="0"/>
              <a:t>➡</a:t>
            </a:r>
            <a:r>
              <a:rPr lang="en-US" altLang="ja-JP" dirty="0">
                <a:hlinkClick r:id="rId2" action="ppaction://hlinksldjump"/>
              </a:rPr>
              <a:t>『4.2</a:t>
            </a:r>
            <a:r>
              <a:rPr lang="ja-JP" altLang="en-US" dirty="0">
                <a:hlinkClick r:id="rId2" action="ppaction://hlinksldjump"/>
              </a:rPr>
              <a:t>．申請　申請内容の記載と申請</a:t>
            </a:r>
            <a:r>
              <a:rPr lang="en-US" altLang="ja-JP" dirty="0">
                <a:hlinkClick r:id="rId2" action="ppaction://hlinksldjump"/>
              </a:rPr>
              <a:t>』</a:t>
            </a:r>
            <a:r>
              <a:rPr lang="ja-JP" altLang="en-US" dirty="0"/>
              <a:t>へ</a:t>
            </a:r>
            <a:endParaRPr lang="en-US" altLang="ja-JP" dirty="0"/>
          </a:p>
        </p:txBody>
      </p:sp>
      <p:grpSp>
        <p:nvGrpSpPr>
          <p:cNvPr id="4" name="グループ化 3">
            <a:extLst>
              <a:ext uri="{FF2B5EF4-FFF2-40B4-BE49-F238E27FC236}">
                <a16:creationId xmlns:a16="http://schemas.microsoft.com/office/drawing/2014/main" id="{37941CC7-FC62-4CBA-9E18-301E4E131AD3}"/>
              </a:ext>
            </a:extLst>
          </p:cNvPr>
          <p:cNvGrpSpPr/>
          <p:nvPr/>
        </p:nvGrpSpPr>
        <p:grpSpPr>
          <a:xfrm>
            <a:off x="2334782" y="2665228"/>
            <a:ext cx="6132446" cy="4139609"/>
            <a:chOff x="2334782" y="2496780"/>
            <a:chExt cx="6132446" cy="4139609"/>
          </a:xfrm>
        </p:grpSpPr>
        <p:pic>
          <p:nvPicPr>
            <p:cNvPr id="2" name="図 1"/>
            <p:cNvPicPr>
              <a:picLocks noChangeAspect="1"/>
            </p:cNvPicPr>
            <p:nvPr/>
          </p:nvPicPr>
          <p:blipFill rotWithShape="1">
            <a:blip r:embed="rId3"/>
            <a:srcRect t="6214"/>
            <a:stretch/>
          </p:blipFill>
          <p:spPr>
            <a:xfrm>
              <a:off x="2334782" y="2496780"/>
              <a:ext cx="6053853" cy="4139609"/>
            </a:xfrm>
            <a:prstGeom prst="rect">
              <a:avLst/>
            </a:prstGeom>
          </p:spPr>
        </p:pic>
        <p:sp>
          <p:nvSpPr>
            <p:cNvPr id="26" name="正方形/長方形 25"/>
            <p:cNvSpPr/>
            <p:nvPr/>
          </p:nvSpPr>
          <p:spPr>
            <a:xfrm>
              <a:off x="2550227" y="5865484"/>
              <a:ext cx="378252"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②</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27" name="正方形/長方形 26"/>
            <p:cNvSpPr/>
            <p:nvPr/>
          </p:nvSpPr>
          <p:spPr>
            <a:xfrm>
              <a:off x="2550227" y="3789884"/>
              <a:ext cx="378252"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①</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38" name="角丸四角形 37"/>
            <p:cNvSpPr/>
            <p:nvPr/>
          </p:nvSpPr>
          <p:spPr>
            <a:xfrm>
              <a:off x="2414724" y="4062582"/>
              <a:ext cx="649258" cy="533400"/>
            </a:xfrm>
            <a:prstGeom prst="roundRect">
              <a:avLst>
                <a:gd name="adj" fmla="val 4484"/>
              </a:avLst>
            </a:prstGeom>
            <a:noFill/>
            <a:ln w="28575">
              <a:solidFill>
                <a:srgbClr val="FF0000"/>
              </a:solidFill>
            </a:ln>
            <a:effectLst/>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50" charset="-128"/>
                <a:cs typeface="+mn-cs"/>
              </a:endParaRPr>
            </a:p>
          </p:txBody>
        </p:sp>
        <p:sp>
          <p:nvSpPr>
            <p:cNvPr id="39" name="角丸四角形 38"/>
            <p:cNvSpPr/>
            <p:nvPr/>
          </p:nvSpPr>
          <p:spPr>
            <a:xfrm>
              <a:off x="2414724" y="6172151"/>
              <a:ext cx="1333500" cy="304800"/>
            </a:xfrm>
            <a:prstGeom prst="roundRect">
              <a:avLst>
                <a:gd name="adj" fmla="val 4484"/>
              </a:avLst>
            </a:prstGeom>
            <a:noFill/>
            <a:ln w="28575" cmpd="sng">
              <a:solidFill>
                <a:srgbClr val="FF0000"/>
              </a:solidFill>
            </a:ln>
            <a:effectLst/>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50" charset="-128"/>
                <a:cs typeface="+mn-cs"/>
              </a:endParaRPr>
            </a:p>
          </p:txBody>
        </p:sp>
        <p:sp>
          <p:nvSpPr>
            <p:cNvPr id="40" name="テキスト ボックス 3"/>
            <p:cNvSpPr txBox="1"/>
            <p:nvPr/>
          </p:nvSpPr>
          <p:spPr>
            <a:xfrm>
              <a:off x="7287967" y="4187070"/>
              <a:ext cx="1179261" cy="287074"/>
            </a:xfrm>
            <a:prstGeom prst="rect">
              <a:avLst/>
            </a:prstGeom>
            <a:solidFill>
              <a:schemeClr val="lt1"/>
            </a:solid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R="66675" indent="31750">
                <a:spcAft>
                  <a:spcPts val="0"/>
                </a:spcAft>
              </a:pPr>
              <a:r>
                <a:rPr lang="en-US" altLang="zh-TW" sz="700" kern="100" dirty="0">
                  <a:latin typeface="Meiryo UI" panose="020B0604030504040204" pitchFamily="50" charset="-128"/>
                  <a:ea typeface="Meiryo UI" panose="020B0604030504040204" pitchFamily="50" charset="-128"/>
                  <a:cs typeface="Meiryo UI" panose="020B0604030504040204" pitchFamily="50" charset="-128"/>
                </a:rPr>
                <a:t>PIM</a:t>
              </a:r>
              <a:r>
                <a:rPr lang="zh-TW" altLang="en-US" sz="700" kern="100" dirty="0">
                  <a:latin typeface="Meiryo UI" panose="020B0604030504040204" pitchFamily="50" charset="-128"/>
                  <a:ea typeface="Meiryo UI" panose="020B0604030504040204" pitchFamily="50" charset="-128"/>
                  <a:cs typeface="Meiryo UI" panose="020B0604030504040204" pitchFamily="50" charset="-128"/>
                </a:rPr>
                <a:t>非公開（非公開未反映）</a:t>
              </a:r>
              <a:endParaRPr lang="ja-JP" sz="1200" kern="100" dirty="0">
                <a:effectLst/>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3" name="スライド番号プレースホルダー 2">
            <a:extLst>
              <a:ext uri="{FF2B5EF4-FFF2-40B4-BE49-F238E27FC236}">
                <a16:creationId xmlns:a16="http://schemas.microsoft.com/office/drawing/2014/main" id="{C1CD7DD8-1B40-4ACA-8C73-39F0D3010812}"/>
              </a:ext>
            </a:extLst>
          </p:cNvPr>
          <p:cNvSpPr>
            <a:spLocks noGrp="1"/>
          </p:cNvSpPr>
          <p:nvPr>
            <p:ph type="sldNum" sz="quarter" idx="12"/>
          </p:nvPr>
        </p:nvSpPr>
        <p:spPr/>
        <p:txBody>
          <a:bodyPr/>
          <a:lstStyle/>
          <a:p>
            <a:fld id="{AAEC5578-235D-485F-9B50-9803794400B3}" type="slidenum">
              <a:rPr lang="ja-JP" altLang="en-US" smtClean="0"/>
              <a:pPr/>
              <a:t>10</a:t>
            </a:fld>
            <a:endParaRPr lang="ja-JP" altLang="en-US" dirty="0"/>
          </a:p>
        </p:txBody>
      </p:sp>
      <p:grpSp>
        <p:nvGrpSpPr>
          <p:cNvPr id="5" name="グループ化 4">
            <a:extLst>
              <a:ext uri="{FF2B5EF4-FFF2-40B4-BE49-F238E27FC236}">
                <a16:creationId xmlns:a16="http://schemas.microsoft.com/office/drawing/2014/main" id="{1AC233A0-551F-4F76-8F6A-028588182B03}"/>
              </a:ext>
            </a:extLst>
          </p:cNvPr>
          <p:cNvGrpSpPr/>
          <p:nvPr/>
        </p:nvGrpSpPr>
        <p:grpSpPr>
          <a:xfrm>
            <a:off x="241264" y="2902846"/>
            <a:ext cx="1991667" cy="3531124"/>
            <a:chOff x="241264" y="2902846"/>
            <a:chExt cx="1991667" cy="3531124"/>
          </a:xfrm>
        </p:grpSpPr>
        <p:sp>
          <p:nvSpPr>
            <p:cNvPr id="58" name="正方形/長方形 57">
              <a:extLst>
                <a:ext uri="{FF2B5EF4-FFF2-40B4-BE49-F238E27FC236}">
                  <a16:creationId xmlns:a16="http://schemas.microsoft.com/office/drawing/2014/main" id="{8D2F0DCB-1C46-4DDC-86A3-061E58A4F1D1}"/>
                </a:ext>
              </a:extLst>
            </p:cNvPr>
            <p:cNvSpPr/>
            <p:nvPr/>
          </p:nvSpPr>
          <p:spPr>
            <a:xfrm>
              <a:off x="359070" y="4872726"/>
              <a:ext cx="768362" cy="635866"/>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公開申請で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申請内容の記載と確認</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6" name="正方形/長方形 55">
              <a:extLst>
                <a:ext uri="{FF2B5EF4-FFF2-40B4-BE49-F238E27FC236}">
                  <a16:creationId xmlns:a16="http://schemas.microsoft.com/office/drawing/2014/main" id="{8A725EBD-DC46-46B5-976A-C311AD6E5CC7}"/>
                </a:ext>
              </a:extLst>
            </p:cNvPr>
            <p:cNvSpPr/>
            <p:nvPr/>
          </p:nvSpPr>
          <p:spPr>
            <a:xfrm>
              <a:off x="336946" y="3411118"/>
              <a:ext cx="1800000" cy="252000"/>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公開申請対象を検索</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7" name="正方形/長方形 56">
              <a:extLst>
                <a:ext uri="{FF2B5EF4-FFF2-40B4-BE49-F238E27FC236}">
                  <a16:creationId xmlns:a16="http://schemas.microsoft.com/office/drawing/2014/main" id="{9923B229-9D88-4081-98BC-B654FDEA0046}"/>
                </a:ext>
              </a:extLst>
            </p:cNvPr>
            <p:cNvSpPr/>
            <p:nvPr/>
          </p:nvSpPr>
          <p:spPr>
            <a:xfrm>
              <a:off x="336946" y="3966479"/>
              <a:ext cx="1800000" cy="375344"/>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公開申請対象を選択</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0" name="正方形/長方形 29">
              <a:extLst>
                <a:ext uri="{FF2B5EF4-FFF2-40B4-BE49-F238E27FC236}">
                  <a16:creationId xmlns:a16="http://schemas.microsoft.com/office/drawing/2014/main" id="{8945B3CC-0A6A-422C-9E2C-A72961F3B2FE}"/>
                </a:ext>
              </a:extLst>
            </p:cNvPr>
            <p:cNvSpPr/>
            <p:nvPr/>
          </p:nvSpPr>
          <p:spPr>
            <a:xfrm>
              <a:off x="1368584" y="4894111"/>
              <a:ext cx="768362" cy="635866"/>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公開申請で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申請内容の記載と確認</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31" name="グループ化 30">
              <a:extLst>
                <a:ext uri="{FF2B5EF4-FFF2-40B4-BE49-F238E27FC236}">
                  <a16:creationId xmlns:a16="http://schemas.microsoft.com/office/drawing/2014/main" id="{A229D20A-AB66-4826-BB39-78E831D01417}"/>
                </a:ext>
              </a:extLst>
            </p:cNvPr>
            <p:cNvGrpSpPr/>
            <p:nvPr/>
          </p:nvGrpSpPr>
          <p:grpSpPr>
            <a:xfrm>
              <a:off x="241264" y="2902846"/>
              <a:ext cx="1991667" cy="2836805"/>
              <a:chOff x="2080421" y="4641941"/>
              <a:chExt cx="1991667" cy="1828852"/>
            </a:xfrm>
          </p:grpSpPr>
          <p:sp>
            <p:nvSpPr>
              <p:cNvPr id="54" name="角丸四角形 76">
                <a:extLst>
                  <a:ext uri="{FF2B5EF4-FFF2-40B4-BE49-F238E27FC236}">
                    <a16:creationId xmlns:a16="http://schemas.microsoft.com/office/drawing/2014/main" id="{74ADA0F8-1F74-47F8-92AE-1741EA9A0FCA}"/>
                  </a:ext>
                </a:extLst>
              </p:cNvPr>
              <p:cNvSpPr/>
              <p:nvPr/>
            </p:nvSpPr>
            <p:spPr>
              <a:xfrm>
                <a:off x="2080421" y="4775289"/>
                <a:ext cx="1991667" cy="1695504"/>
              </a:xfrm>
              <a:prstGeom prst="roundRect">
                <a:avLst/>
              </a:prstGeom>
              <a:noFill/>
              <a:ln w="9525">
                <a:solidFill>
                  <a:srgbClr val="4F81BD"/>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5" name="角丸四角形 77">
                <a:extLst>
                  <a:ext uri="{FF2B5EF4-FFF2-40B4-BE49-F238E27FC236}">
                    <a16:creationId xmlns:a16="http://schemas.microsoft.com/office/drawing/2014/main" id="{A65F871B-158F-45CF-B544-9F6A0C9B927F}"/>
                  </a:ext>
                </a:extLst>
              </p:cNvPr>
              <p:cNvSpPr/>
              <p:nvPr/>
            </p:nvSpPr>
            <p:spPr>
              <a:xfrm>
                <a:off x="2626254" y="4641941"/>
                <a:ext cx="900000" cy="232087"/>
              </a:xfrm>
              <a:prstGeom prst="roundRect">
                <a:avLst/>
              </a:prstGeom>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grpSp>
        <p:sp>
          <p:nvSpPr>
            <p:cNvPr id="34" name="下矢印 73">
              <a:extLst>
                <a:ext uri="{FF2B5EF4-FFF2-40B4-BE49-F238E27FC236}">
                  <a16:creationId xmlns:a16="http://schemas.microsoft.com/office/drawing/2014/main" id="{49A60253-BA0A-45D4-BF83-996D59EC9FE2}"/>
                </a:ext>
              </a:extLst>
            </p:cNvPr>
            <p:cNvSpPr/>
            <p:nvPr/>
          </p:nvSpPr>
          <p:spPr>
            <a:xfrm>
              <a:off x="1111097" y="3720601"/>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5" name="下矢印 74">
              <a:extLst>
                <a:ext uri="{FF2B5EF4-FFF2-40B4-BE49-F238E27FC236}">
                  <a16:creationId xmlns:a16="http://schemas.microsoft.com/office/drawing/2014/main" id="{CB2F0DDA-FE0F-4E03-88BE-6F020D4B0FB6}"/>
                </a:ext>
              </a:extLst>
            </p:cNvPr>
            <p:cNvSpPr/>
            <p:nvPr/>
          </p:nvSpPr>
          <p:spPr>
            <a:xfrm>
              <a:off x="598432" y="4500624"/>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6" name="下矢印 75">
              <a:extLst>
                <a:ext uri="{FF2B5EF4-FFF2-40B4-BE49-F238E27FC236}">
                  <a16:creationId xmlns:a16="http://schemas.microsoft.com/office/drawing/2014/main" id="{B0313BDA-A02E-4F53-B307-04A4C74FFF46}"/>
                </a:ext>
              </a:extLst>
            </p:cNvPr>
            <p:cNvSpPr/>
            <p:nvPr/>
          </p:nvSpPr>
          <p:spPr>
            <a:xfrm>
              <a:off x="1111097" y="5757046"/>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0" name="角丸四角形 58">
              <a:extLst>
                <a:ext uri="{FF2B5EF4-FFF2-40B4-BE49-F238E27FC236}">
                  <a16:creationId xmlns:a16="http://schemas.microsoft.com/office/drawing/2014/main" id="{28FEF647-43B5-4F02-9B86-E03850A03CC9}"/>
                </a:ext>
              </a:extLst>
            </p:cNvPr>
            <p:cNvSpPr/>
            <p:nvPr/>
          </p:nvSpPr>
          <p:spPr>
            <a:xfrm>
              <a:off x="787097" y="6073970"/>
              <a:ext cx="900000" cy="360000"/>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承認・公開</a:t>
              </a:r>
            </a:p>
          </p:txBody>
        </p:sp>
        <p:sp>
          <p:nvSpPr>
            <p:cNvPr id="51" name="角丸四角形 59">
              <a:extLst>
                <a:ext uri="{FF2B5EF4-FFF2-40B4-BE49-F238E27FC236}">
                  <a16:creationId xmlns:a16="http://schemas.microsoft.com/office/drawing/2014/main" id="{FEEA99AC-FE85-4E5F-93B1-5371EE606F60}"/>
                </a:ext>
              </a:extLst>
            </p:cNvPr>
            <p:cNvSpPr/>
            <p:nvPr/>
          </p:nvSpPr>
          <p:spPr>
            <a:xfrm>
              <a:off x="1292341" y="4766020"/>
              <a:ext cx="885241" cy="829660"/>
            </a:xfrm>
            <a:prstGeom prst="roundRect">
              <a:avLst>
                <a:gd name="adj" fmla="val 7801"/>
              </a:avLst>
            </a:prstGeom>
            <a:noFill/>
            <a:ln w="9525">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52" name="角丸四角形 92">
              <a:extLst>
                <a:ext uri="{FF2B5EF4-FFF2-40B4-BE49-F238E27FC236}">
                  <a16:creationId xmlns:a16="http://schemas.microsoft.com/office/drawing/2014/main" id="{83410572-25AB-43A6-9036-D41213986001}"/>
                </a:ext>
              </a:extLst>
            </p:cNvPr>
            <p:cNvSpPr/>
            <p:nvPr/>
          </p:nvSpPr>
          <p:spPr>
            <a:xfrm>
              <a:off x="1628608" y="4630300"/>
              <a:ext cx="554677" cy="191387"/>
            </a:xfrm>
            <a:prstGeom prst="roundRect">
              <a:avLst/>
            </a:prstGeom>
            <a:ln>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0" rIns="0" rtlCol="0" anchor="t"/>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en-US" altLang="ja-JP" sz="1000" dirty="0">
                  <a:solidFill>
                    <a:prstClr val="black"/>
                  </a:solidFill>
                  <a:latin typeface="メイリオ" panose="020B0604030504040204" pitchFamily="50" charset="-128"/>
                  <a:ea typeface="メイリオ" panose="020B0604030504040204" pitchFamily="50" charset="-128"/>
                </a:rPr>
                <a:t>EC</a:t>
              </a:r>
              <a:r>
                <a:rPr lang="ja-JP" altLang="en-US" sz="1000" dirty="0">
                  <a:solidFill>
                    <a:prstClr val="black"/>
                  </a:solidFill>
                  <a:latin typeface="メイリオ" panose="020B0604030504040204" pitchFamily="50" charset="-128"/>
                  <a:ea typeface="メイリオ" panose="020B0604030504040204" pitchFamily="50" charset="-128"/>
                </a:rPr>
                <a:t>対応</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3" name="下矢印 74">
              <a:extLst>
                <a:ext uri="{FF2B5EF4-FFF2-40B4-BE49-F238E27FC236}">
                  <a16:creationId xmlns:a16="http://schemas.microsoft.com/office/drawing/2014/main" id="{D9AE58D9-6FC7-4F3C-9103-33BBC3D7AFB9}"/>
                </a:ext>
              </a:extLst>
            </p:cNvPr>
            <p:cNvSpPr/>
            <p:nvPr/>
          </p:nvSpPr>
          <p:spPr>
            <a:xfrm>
              <a:off x="1515279" y="4391558"/>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sp>
        <p:nvSpPr>
          <p:cNvPr id="28" name="タイトル 1">
            <a:extLst>
              <a:ext uri="{FF2B5EF4-FFF2-40B4-BE49-F238E27FC236}">
                <a16:creationId xmlns:a16="http://schemas.microsoft.com/office/drawing/2014/main" id="{EB649B95-D252-410B-BB20-9DC8D0B254EE}"/>
              </a:ext>
            </a:extLst>
          </p:cNvPr>
          <p:cNvSpPr txBox="1">
            <a:spLocks/>
          </p:cNvSpPr>
          <p:nvPr/>
        </p:nvSpPr>
        <p:spPr>
          <a:xfrm>
            <a:off x="1424761" y="252841"/>
            <a:ext cx="7139136" cy="511863"/>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kumimoji="1" sz="3200" b="1"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l"/>
            <a:r>
              <a:rPr lang="en-US" altLang="ja-JP" sz="1900" dirty="0"/>
              <a:t>4.1.3</a:t>
            </a:r>
            <a:r>
              <a:rPr lang="ja-JP" altLang="en-US" sz="1900" dirty="0"/>
              <a:t> 申請対象の選択</a:t>
            </a:r>
            <a:r>
              <a:rPr lang="ja-JP" altLang="en-US" sz="1400" dirty="0"/>
              <a:t>（</a:t>
            </a:r>
            <a:r>
              <a:rPr lang="ja-JP" altLang="en-US" sz="1400" dirty="0">
                <a:latin typeface="メイリオ" panose="020B0604030504040204" pitchFamily="50" charset="-128"/>
                <a:ea typeface="メイリオ" panose="020B0604030504040204" pitchFamily="50" charset="-128"/>
              </a:rPr>
              <a:t>非公開として</a:t>
            </a:r>
            <a:r>
              <a:rPr lang="en-US" altLang="ja-JP" sz="1400" dirty="0">
                <a:latin typeface="メイリオ" panose="020B0604030504040204" pitchFamily="50" charset="-128"/>
                <a:ea typeface="メイリオ" panose="020B0604030504040204" pitchFamily="50" charset="-128"/>
              </a:rPr>
              <a:t>PIM</a:t>
            </a:r>
            <a:r>
              <a:rPr lang="ja-JP" altLang="en-US" sz="1400" dirty="0">
                <a:latin typeface="メイリオ" panose="020B0604030504040204" pitchFamily="50" charset="-128"/>
                <a:ea typeface="メイリオ" panose="020B0604030504040204" pitchFamily="50" charset="-128"/>
              </a:rPr>
              <a:t>側から連携された情報を</a:t>
            </a:r>
            <a:endParaRPr lang="en-US" altLang="ja-JP" sz="1400" dirty="0">
              <a:latin typeface="メイリオ" panose="020B0604030504040204" pitchFamily="50" charset="-128"/>
              <a:ea typeface="メイリオ" panose="020B0604030504040204" pitchFamily="50" charset="-128"/>
            </a:endParaRPr>
          </a:p>
          <a:p>
            <a:pPr algn="l"/>
            <a:r>
              <a:rPr lang="en-US" altLang="ja-JP" sz="1400" dirty="0"/>
              <a:t>                                              </a:t>
            </a:r>
            <a:r>
              <a:rPr lang="en-US" altLang="ja-JP" sz="1400" dirty="0">
                <a:latin typeface="メイリオ" panose="020B0604030504040204" pitchFamily="50" charset="-128"/>
                <a:ea typeface="メイリオ" panose="020B0604030504040204" pitchFamily="50" charset="-128"/>
              </a:rPr>
              <a:t>FA</a:t>
            </a:r>
            <a:r>
              <a:rPr lang="ja-JP" altLang="en-US" sz="1400" dirty="0">
                <a:latin typeface="メイリオ" panose="020B0604030504040204" pitchFamily="50" charset="-128"/>
                <a:ea typeface="メイリオ" panose="020B0604030504040204" pitchFamily="50" charset="-128"/>
              </a:rPr>
              <a:t>サイト上で非公開にする場合</a:t>
            </a:r>
            <a:r>
              <a:rPr lang="ja-JP" altLang="en-US" sz="1400" dirty="0"/>
              <a:t>）</a:t>
            </a:r>
          </a:p>
        </p:txBody>
      </p:sp>
    </p:spTree>
    <p:extLst>
      <p:ext uri="{BB962C8B-B14F-4D97-AF65-F5344CB8AC3E}">
        <p14:creationId xmlns:p14="http://schemas.microsoft.com/office/powerpoint/2010/main" val="814885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タイトル 1"/>
          <p:cNvSpPr txBox="1">
            <a:spLocks/>
          </p:cNvSpPr>
          <p:nvPr/>
        </p:nvSpPr>
        <p:spPr>
          <a:xfrm>
            <a:off x="1424761" y="274638"/>
            <a:ext cx="7139136" cy="4900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200" b="1"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l"/>
            <a:r>
              <a:rPr lang="en-US" altLang="ja-JP" sz="1800" dirty="0"/>
              <a:t>4.2</a:t>
            </a:r>
            <a:r>
              <a:rPr lang="ja-JP" altLang="en-US" sz="1800" dirty="0" err="1"/>
              <a:t>．</a:t>
            </a:r>
            <a:r>
              <a:rPr lang="ja-JP" altLang="en-US" sz="1800" dirty="0"/>
              <a:t>申請　申請内容の記載と申請</a:t>
            </a:r>
          </a:p>
        </p:txBody>
      </p:sp>
      <p:sp>
        <p:nvSpPr>
          <p:cNvPr id="33" name="コンテンツ プレースホルダー 5"/>
          <p:cNvSpPr txBox="1">
            <a:spLocks/>
          </p:cNvSpPr>
          <p:nvPr/>
        </p:nvSpPr>
        <p:spPr>
          <a:xfrm>
            <a:off x="438150" y="908720"/>
            <a:ext cx="8526338" cy="865688"/>
          </a:xfrm>
          <a:prstGeom prst="rect">
            <a:avLst/>
          </a:prstGeom>
        </p:spPr>
        <p:txBody>
          <a:bodyPr vert="horz" lIns="91440" tIns="45720" rIns="91440" bIns="45720" rtlCol="0">
            <a:noAutofit/>
          </a:bodyPr>
          <a:lstStyle>
            <a:lvl1pPr marL="203597" indent="-203597" algn="l" defTabSz="685800" rtl="0" eaLnBrk="1" latinLnBrk="0" hangingPunct="1">
              <a:spcBef>
                <a:spcPts val="450"/>
              </a:spcBef>
              <a:buFont typeface="Wingdings" panose="05000000000000000000" pitchFamily="2" charset="2"/>
              <a:buChar char="Ø"/>
              <a:defRPr kumimoji="1" sz="13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400050" indent="-196454" algn="l" defTabSz="685800" rtl="0" eaLnBrk="1" latinLnBrk="0" hangingPunct="1">
              <a:spcBef>
                <a:spcPts val="450"/>
              </a:spcBef>
              <a:buFont typeface="Wingdings" panose="05000000000000000000" pitchFamily="2" charset="2"/>
              <a:buChar char="ü"/>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469106" indent="-136922" algn="l" defTabSz="685800" rtl="0" eaLnBrk="1" latinLnBrk="0" hangingPunct="1">
              <a:spcBef>
                <a:spcPts val="450"/>
              </a:spcBef>
              <a:buFont typeface="Arial" panose="020B0604020202020204" pitchFamily="34" charset="0"/>
              <a:buChar char="•"/>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140619" indent="-111919" algn="l" defTabSz="685800" rtl="0" eaLnBrk="1" latinLnBrk="0" hangingPunct="1">
              <a:spcBef>
                <a:spcPts val="450"/>
              </a:spcBef>
              <a:buFont typeface="Arial" panose="020B0604020202020204" pitchFamily="34" charset="0"/>
              <a:buChar char="–"/>
              <a:defRPr kumimoji="1" sz="10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476375" indent="-104775" algn="l" defTabSz="685800" rtl="0" eaLnBrk="1" latinLnBrk="0" hangingPunct="1">
              <a:spcBef>
                <a:spcPts val="450"/>
              </a:spcBef>
              <a:buFont typeface="Arial" panose="020B0604020202020204" pitchFamily="34" charset="0"/>
              <a:buChar char="»"/>
              <a:defRPr kumimoji="1" sz="9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a:buFont typeface="Wingdings" panose="05000000000000000000" pitchFamily="2" charset="2"/>
              <a:buChar char="l"/>
            </a:pPr>
            <a:r>
              <a:rPr lang="ja-JP" altLang="en-US" sz="1200" dirty="0"/>
              <a:t>申請内容を記載し申請します</a:t>
            </a:r>
            <a:endParaRPr lang="en-US" altLang="ja-JP" sz="1200" dirty="0"/>
          </a:p>
          <a:p>
            <a:pPr marL="432196" lvl="1" indent="-228600">
              <a:buFont typeface="+mj-ea"/>
              <a:buAutoNum type="circleNumDbPlain"/>
            </a:pPr>
            <a:r>
              <a:rPr lang="ja-JP" altLang="en-US" dirty="0"/>
              <a:t>申請メールに記載されるタイトルを記入します。</a:t>
            </a:r>
            <a:endParaRPr lang="en-US" altLang="ja-JP" dirty="0"/>
          </a:p>
          <a:p>
            <a:pPr marL="432196" lvl="1" indent="-228600">
              <a:buFont typeface="+mj-ea"/>
              <a:buAutoNum type="circleNumDbPlain"/>
            </a:pPr>
            <a:r>
              <a:rPr lang="ja-JP" altLang="en-US" dirty="0"/>
              <a:t>申請メールに記載される申請内容を記入します。</a:t>
            </a:r>
            <a:endParaRPr lang="en-US" altLang="ja-JP" dirty="0"/>
          </a:p>
          <a:p>
            <a:pPr marL="432196" lvl="1" indent="-228600">
              <a:buFont typeface="+mj-ea"/>
              <a:buAutoNum type="circleNumDbPlain"/>
            </a:pPr>
            <a:r>
              <a:rPr lang="ja-JP" altLang="en-US" dirty="0"/>
              <a:t>申請対象の一覧を確認します。</a:t>
            </a:r>
          </a:p>
        </p:txBody>
      </p:sp>
      <p:sp>
        <p:nvSpPr>
          <p:cNvPr id="26" name="正方形/長方形 25"/>
          <p:cNvSpPr/>
          <p:nvPr/>
        </p:nvSpPr>
        <p:spPr>
          <a:xfrm>
            <a:off x="6799307" y="2274945"/>
            <a:ext cx="2336800" cy="263236"/>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公開申請画面（前半部分）</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pic>
        <p:nvPicPr>
          <p:cNvPr id="27" name="図 26"/>
          <p:cNvPicPr/>
          <p:nvPr/>
        </p:nvPicPr>
        <p:blipFill rotWithShape="1">
          <a:blip r:embed="rId2">
            <a:extLst>
              <a:ext uri="{28A0092B-C50C-407E-A947-70E740481C1C}">
                <a14:useLocalDpi xmlns:a14="http://schemas.microsoft.com/office/drawing/2010/main" val="0"/>
              </a:ext>
            </a:extLst>
          </a:blip>
          <a:srcRect t="-1" b="14602"/>
          <a:stretch/>
        </p:blipFill>
        <p:spPr bwMode="auto">
          <a:xfrm>
            <a:off x="2344030" y="2517292"/>
            <a:ext cx="6483607" cy="3141090"/>
          </a:xfrm>
          <a:prstGeom prst="rect">
            <a:avLst/>
          </a:prstGeom>
          <a:noFill/>
          <a:ln>
            <a:solidFill>
              <a:schemeClr val="tx1"/>
            </a:solidFill>
          </a:ln>
          <a:extLst>
            <a:ext uri="{53640926-AAD7-44D8-BBD7-CCE9431645EC}">
              <a14:shadowObscured xmlns:a14="http://schemas.microsoft.com/office/drawing/2010/main"/>
            </a:ext>
          </a:extLst>
        </p:spPr>
      </p:pic>
      <p:sp>
        <p:nvSpPr>
          <p:cNvPr id="28" name="正方形/長方形 27"/>
          <p:cNvSpPr/>
          <p:nvPr/>
        </p:nvSpPr>
        <p:spPr>
          <a:xfrm>
            <a:off x="6175117" y="3814765"/>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①</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29" name="正方形/長方形 28"/>
          <p:cNvSpPr/>
          <p:nvPr/>
        </p:nvSpPr>
        <p:spPr>
          <a:xfrm>
            <a:off x="6175117" y="4109530"/>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noProof="0" dirty="0">
                <a:solidFill>
                  <a:srgbClr val="FF0000"/>
                </a:solidFill>
                <a:latin typeface="メイリオ" panose="020B0604030504040204" pitchFamily="50" charset="-128"/>
                <a:ea typeface="メイリオ" panose="020B0604030504040204" pitchFamily="50" charset="-128"/>
              </a:rPr>
              <a:t>②</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30" name="正方形/長方形 29"/>
          <p:cNvSpPr/>
          <p:nvPr/>
        </p:nvSpPr>
        <p:spPr>
          <a:xfrm>
            <a:off x="8310651" y="4234877"/>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③</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32" name="角丸四角形 31"/>
          <p:cNvSpPr/>
          <p:nvPr/>
        </p:nvSpPr>
        <p:spPr>
          <a:xfrm>
            <a:off x="2619930" y="4019550"/>
            <a:ext cx="3666569" cy="123825"/>
          </a:xfrm>
          <a:prstGeom prst="roundRect">
            <a:avLst>
              <a:gd name="adj" fmla="val 4484"/>
            </a:avLst>
          </a:prstGeom>
          <a:noFill/>
          <a:ln w="28575">
            <a:solidFill>
              <a:srgbClr val="FF0000"/>
            </a:solidFill>
          </a:ln>
          <a:effectLst/>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50" charset="-128"/>
              <a:cs typeface="+mn-cs"/>
            </a:endParaRPr>
          </a:p>
        </p:txBody>
      </p:sp>
      <p:sp>
        <p:nvSpPr>
          <p:cNvPr id="37" name="角丸四角形 36"/>
          <p:cNvSpPr/>
          <p:nvPr/>
        </p:nvSpPr>
        <p:spPr>
          <a:xfrm>
            <a:off x="2617306" y="4162427"/>
            <a:ext cx="3669194" cy="319088"/>
          </a:xfrm>
          <a:prstGeom prst="roundRect">
            <a:avLst>
              <a:gd name="adj" fmla="val 4484"/>
            </a:avLst>
          </a:prstGeom>
          <a:noFill/>
          <a:ln w="28575">
            <a:solidFill>
              <a:srgbClr val="FF0000"/>
            </a:solidFill>
          </a:ln>
          <a:effectLst/>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50" charset="-128"/>
              <a:cs typeface="+mn-cs"/>
            </a:endParaRPr>
          </a:p>
        </p:txBody>
      </p:sp>
      <p:sp>
        <p:nvSpPr>
          <p:cNvPr id="38" name="角丸四角形 37"/>
          <p:cNvSpPr/>
          <p:nvPr/>
        </p:nvSpPr>
        <p:spPr>
          <a:xfrm>
            <a:off x="2432409" y="4547680"/>
            <a:ext cx="6131487" cy="1097953"/>
          </a:xfrm>
          <a:prstGeom prst="roundRect">
            <a:avLst>
              <a:gd name="adj" fmla="val 1014"/>
            </a:avLst>
          </a:prstGeom>
          <a:noFill/>
          <a:ln w="28575">
            <a:solidFill>
              <a:srgbClr val="FF0000"/>
            </a:solidFill>
          </a:ln>
          <a:effectLst/>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50" charset="-128"/>
              <a:cs typeface="+mn-cs"/>
            </a:endParaRPr>
          </a:p>
        </p:txBody>
      </p:sp>
      <p:sp>
        <p:nvSpPr>
          <p:cNvPr id="2" name="正方形/長方形 1"/>
          <p:cNvSpPr/>
          <p:nvPr/>
        </p:nvSpPr>
        <p:spPr>
          <a:xfrm>
            <a:off x="2387600" y="2921001"/>
            <a:ext cx="889000" cy="228600"/>
          </a:xfrm>
          <a:prstGeom prst="rect">
            <a:avLst/>
          </a:prstGeom>
          <a:ln w="9525">
            <a:noFill/>
          </a:ln>
        </p:spPr>
        <p:style>
          <a:lnRef idx="2">
            <a:schemeClr val="dk1"/>
          </a:lnRef>
          <a:fillRef idx="1">
            <a:schemeClr val="lt1"/>
          </a:fillRef>
          <a:effectRef idx="0">
            <a:schemeClr val="dk1"/>
          </a:effectRef>
          <a:fontRef idx="minor">
            <a:schemeClr val="dk1"/>
          </a:fontRef>
        </p:style>
        <p:txBody>
          <a:bodyPr lIns="0" rIns="0" rtlCol="0" anchor="ctr"/>
          <a:lstStyle/>
          <a:p>
            <a:pPr indent="-266700" algn="ctr">
              <a:buFontTx/>
              <a:buNone/>
            </a:pP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DDC3A54D-05C3-4E2E-9643-702BB5B5BD5E}"/>
              </a:ext>
            </a:extLst>
          </p:cNvPr>
          <p:cNvSpPr>
            <a:spLocks noGrp="1"/>
          </p:cNvSpPr>
          <p:nvPr>
            <p:ph type="sldNum" sz="quarter" idx="12"/>
          </p:nvPr>
        </p:nvSpPr>
        <p:spPr/>
        <p:txBody>
          <a:bodyPr/>
          <a:lstStyle/>
          <a:p>
            <a:fld id="{AAEC5578-235D-485F-9B50-9803794400B3}" type="slidenum">
              <a:rPr lang="ja-JP" altLang="en-US" smtClean="0"/>
              <a:pPr/>
              <a:t>11</a:t>
            </a:fld>
            <a:endParaRPr lang="ja-JP" altLang="en-US" dirty="0"/>
          </a:p>
        </p:txBody>
      </p:sp>
      <p:grpSp>
        <p:nvGrpSpPr>
          <p:cNvPr id="34" name="グループ化 33">
            <a:extLst>
              <a:ext uri="{FF2B5EF4-FFF2-40B4-BE49-F238E27FC236}">
                <a16:creationId xmlns:a16="http://schemas.microsoft.com/office/drawing/2014/main" id="{6EE26684-C8BF-4052-A3ED-0AD481B27880}"/>
              </a:ext>
            </a:extLst>
          </p:cNvPr>
          <p:cNvGrpSpPr/>
          <p:nvPr/>
        </p:nvGrpSpPr>
        <p:grpSpPr>
          <a:xfrm>
            <a:off x="241264" y="2902846"/>
            <a:ext cx="1991667" cy="3531124"/>
            <a:chOff x="241264" y="2902846"/>
            <a:chExt cx="1991667" cy="3531124"/>
          </a:xfrm>
        </p:grpSpPr>
        <p:sp>
          <p:nvSpPr>
            <p:cNvPr id="35" name="正方形/長方形 34">
              <a:extLst>
                <a:ext uri="{FF2B5EF4-FFF2-40B4-BE49-F238E27FC236}">
                  <a16:creationId xmlns:a16="http://schemas.microsoft.com/office/drawing/2014/main" id="{7290738D-3437-4A59-98BE-3282C9478BA2}"/>
                </a:ext>
              </a:extLst>
            </p:cNvPr>
            <p:cNvSpPr/>
            <p:nvPr/>
          </p:nvSpPr>
          <p:spPr>
            <a:xfrm>
              <a:off x="364773" y="4874588"/>
              <a:ext cx="774000" cy="637726"/>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公開申請で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申請内容の記載と確認</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6" name="正方形/長方形 35">
              <a:extLst>
                <a:ext uri="{FF2B5EF4-FFF2-40B4-BE49-F238E27FC236}">
                  <a16:creationId xmlns:a16="http://schemas.microsoft.com/office/drawing/2014/main" id="{E5011A26-2856-4E74-8DAD-706C505FCB27}"/>
                </a:ext>
              </a:extLst>
            </p:cNvPr>
            <p:cNvSpPr/>
            <p:nvPr/>
          </p:nvSpPr>
          <p:spPr>
            <a:xfrm>
              <a:off x="1368584" y="4894111"/>
              <a:ext cx="768362" cy="635866"/>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公開申請で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申請内容の記載と確認</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39" name="グループ化 38">
              <a:extLst>
                <a:ext uri="{FF2B5EF4-FFF2-40B4-BE49-F238E27FC236}">
                  <a16:creationId xmlns:a16="http://schemas.microsoft.com/office/drawing/2014/main" id="{FD88AF3A-B7CE-46A1-8459-25D727422169}"/>
                </a:ext>
              </a:extLst>
            </p:cNvPr>
            <p:cNvGrpSpPr/>
            <p:nvPr/>
          </p:nvGrpSpPr>
          <p:grpSpPr>
            <a:xfrm>
              <a:off x="241264" y="2902846"/>
              <a:ext cx="1991667" cy="2836805"/>
              <a:chOff x="2080421" y="4641941"/>
              <a:chExt cx="1991667" cy="1828852"/>
            </a:xfrm>
          </p:grpSpPr>
          <p:sp>
            <p:nvSpPr>
              <p:cNvPr id="59" name="角丸四角形 76">
                <a:extLst>
                  <a:ext uri="{FF2B5EF4-FFF2-40B4-BE49-F238E27FC236}">
                    <a16:creationId xmlns:a16="http://schemas.microsoft.com/office/drawing/2014/main" id="{0385CC95-CD67-43C7-A12F-D9005A123BCF}"/>
                  </a:ext>
                </a:extLst>
              </p:cNvPr>
              <p:cNvSpPr/>
              <p:nvPr/>
            </p:nvSpPr>
            <p:spPr>
              <a:xfrm>
                <a:off x="2080421" y="4775289"/>
                <a:ext cx="1991667" cy="1695504"/>
              </a:xfrm>
              <a:prstGeom prst="roundRect">
                <a:avLst/>
              </a:prstGeom>
              <a:noFill/>
              <a:ln w="9525">
                <a:solidFill>
                  <a:srgbClr val="4F81BD"/>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0" name="角丸四角形 77">
                <a:extLst>
                  <a:ext uri="{FF2B5EF4-FFF2-40B4-BE49-F238E27FC236}">
                    <a16:creationId xmlns:a16="http://schemas.microsoft.com/office/drawing/2014/main" id="{A0B6B251-9283-46E4-885F-2B9064AD87FA}"/>
                  </a:ext>
                </a:extLst>
              </p:cNvPr>
              <p:cNvSpPr/>
              <p:nvPr/>
            </p:nvSpPr>
            <p:spPr>
              <a:xfrm>
                <a:off x="2626254" y="4641941"/>
                <a:ext cx="900000" cy="232087"/>
              </a:xfrm>
              <a:prstGeom prst="roundRect">
                <a:avLst/>
              </a:prstGeom>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grpSp>
        <p:sp>
          <p:nvSpPr>
            <p:cNvPr id="40" name="正方形/長方形 39">
              <a:extLst>
                <a:ext uri="{FF2B5EF4-FFF2-40B4-BE49-F238E27FC236}">
                  <a16:creationId xmlns:a16="http://schemas.microsoft.com/office/drawing/2014/main" id="{4AC10170-AFF2-47DC-ACBF-A33F94A2D9E4}"/>
                </a:ext>
              </a:extLst>
            </p:cNvPr>
            <p:cNvSpPr/>
            <p:nvPr/>
          </p:nvSpPr>
          <p:spPr>
            <a:xfrm>
              <a:off x="337097" y="3389407"/>
              <a:ext cx="1800000" cy="252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公開申請対象を検索</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1" name="正方形/長方形 40">
              <a:extLst>
                <a:ext uri="{FF2B5EF4-FFF2-40B4-BE49-F238E27FC236}">
                  <a16:creationId xmlns:a16="http://schemas.microsoft.com/office/drawing/2014/main" id="{28E5ADF3-B1C3-49C7-94DF-924D4BDBBA25}"/>
                </a:ext>
              </a:extLst>
            </p:cNvPr>
            <p:cNvSpPr/>
            <p:nvPr/>
          </p:nvSpPr>
          <p:spPr>
            <a:xfrm>
              <a:off x="337097" y="3959534"/>
              <a:ext cx="1800000" cy="375344"/>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公開申請対象を選択</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2" name="下矢印 73">
              <a:extLst>
                <a:ext uri="{FF2B5EF4-FFF2-40B4-BE49-F238E27FC236}">
                  <a16:creationId xmlns:a16="http://schemas.microsoft.com/office/drawing/2014/main" id="{5A587D12-E6CC-4874-96B2-EAE82B352C12}"/>
                </a:ext>
              </a:extLst>
            </p:cNvPr>
            <p:cNvSpPr/>
            <p:nvPr/>
          </p:nvSpPr>
          <p:spPr>
            <a:xfrm>
              <a:off x="1111097" y="3720601"/>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3" name="下矢印 74">
              <a:extLst>
                <a:ext uri="{FF2B5EF4-FFF2-40B4-BE49-F238E27FC236}">
                  <a16:creationId xmlns:a16="http://schemas.microsoft.com/office/drawing/2014/main" id="{60CD046B-93BE-4763-BA27-ECE398CDE554}"/>
                </a:ext>
              </a:extLst>
            </p:cNvPr>
            <p:cNvSpPr/>
            <p:nvPr/>
          </p:nvSpPr>
          <p:spPr>
            <a:xfrm>
              <a:off x="598432" y="4500624"/>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8" name="下矢印 75">
              <a:extLst>
                <a:ext uri="{FF2B5EF4-FFF2-40B4-BE49-F238E27FC236}">
                  <a16:creationId xmlns:a16="http://schemas.microsoft.com/office/drawing/2014/main" id="{24662D62-0F76-436A-A649-29DE5EFBAA99}"/>
                </a:ext>
              </a:extLst>
            </p:cNvPr>
            <p:cNvSpPr/>
            <p:nvPr/>
          </p:nvSpPr>
          <p:spPr>
            <a:xfrm>
              <a:off x="1111097" y="5757046"/>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9" name="角丸四角形 58">
              <a:extLst>
                <a:ext uri="{FF2B5EF4-FFF2-40B4-BE49-F238E27FC236}">
                  <a16:creationId xmlns:a16="http://schemas.microsoft.com/office/drawing/2014/main" id="{E7DA6BF9-3F72-4748-9A37-D835A68B5488}"/>
                </a:ext>
              </a:extLst>
            </p:cNvPr>
            <p:cNvSpPr/>
            <p:nvPr/>
          </p:nvSpPr>
          <p:spPr>
            <a:xfrm>
              <a:off x="787097" y="6073970"/>
              <a:ext cx="900000" cy="360000"/>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承認・公開</a:t>
              </a:r>
            </a:p>
          </p:txBody>
        </p:sp>
        <p:sp>
          <p:nvSpPr>
            <p:cNvPr id="50" name="角丸四角形 59">
              <a:extLst>
                <a:ext uri="{FF2B5EF4-FFF2-40B4-BE49-F238E27FC236}">
                  <a16:creationId xmlns:a16="http://schemas.microsoft.com/office/drawing/2014/main" id="{901DBE8B-FA2B-4B8B-9463-19D03780F14D}"/>
                </a:ext>
              </a:extLst>
            </p:cNvPr>
            <p:cNvSpPr/>
            <p:nvPr/>
          </p:nvSpPr>
          <p:spPr>
            <a:xfrm>
              <a:off x="1292341" y="4766020"/>
              <a:ext cx="885241" cy="829660"/>
            </a:xfrm>
            <a:prstGeom prst="roundRect">
              <a:avLst>
                <a:gd name="adj" fmla="val 7801"/>
              </a:avLst>
            </a:prstGeom>
            <a:noFill/>
            <a:ln w="9525">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51" name="角丸四角形 92">
              <a:extLst>
                <a:ext uri="{FF2B5EF4-FFF2-40B4-BE49-F238E27FC236}">
                  <a16:creationId xmlns:a16="http://schemas.microsoft.com/office/drawing/2014/main" id="{755EB36F-4EF6-4539-B91F-FF318833A35C}"/>
                </a:ext>
              </a:extLst>
            </p:cNvPr>
            <p:cNvSpPr/>
            <p:nvPr/>
          </p:nvSpPr>
          <p:spPr>
            <a:xfrm>
              <a:off x="1628608" y="4630300"/>
              <a:ext cx="554677" cy="191387"/>
            </a:xfrm>
            <a:prstGeom prst="roundRect">
              <a:avLst/>
            </a:prstGeom>
            <a:ln>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0" rIns="0" rtlCol="0" anchor="t"/>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en-US" altLang="ja-JP" sz="1000" dirty="0">
                  <a:solidFill>
                    <a:prstClr val="black"/>
                  </a:solidFill>
                  <a:latin typeface="メイリオ" panose="020B0604030504040204" pitchFamily="50" charset="-128"/>
                  <a:ea typeface="メイリオ" panose="020B0604030504040204" pitchFamily="50" charset="-128"/>
                </a:rPr>
                <a:t>EC</a:t>
              </a:r>
              <a:r>
                <a:rPr lang="ja-JP" altLang="en-US" sz="1000" dirty="0">
                  <a:solidFill>
                    <a:prstClr val="black"/>
                  </a:solidFill>
                  <a:latin typeface="メイリオ" panose="020B0604030504040204" pitchFamily="50" charset="-128"/>
                  <a:ea typeface="メイリオ" panose="020B0604030504040204" pitchFamily="50" charset="-128"/>
                </a:rPr>
                <a:t>対応</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8" name="下矢印 74">
              <a:extLst>
                <a:ext uri="{FF2B5EF4-FFF2-40B4-BE49-F238E27FC236}">
                  <a16:creationId xmlns:a16="http://schemas.microsoft.com/office/drawing/2014/main" id="{62EFFC62-29D2-4A31-BA1B-1D0A0E8E6823}"/>
                </a:ext>
              </a:extLst>
            </p:cNvPr>
            <p:cNvSpPr/>
            <p:nvPr/>
          </p:nvSpPr>
          <p:spPr>
            <a:xfrm>
              <a:off x="1515279" y="4391558"/>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spTree>
    <p:extLst>
      <p:ext uri="{BB962C8B-B14F-4D97-AF65-F5344CB8AC3E}">
        <p14:creationId xmlns:p14="http://schemas.microsoft.com/office/powerpoint/2010/main" val="8346168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タイトル 1"/>
          <p:cNvSpPr txBox="1">
            <a:spLocks/>
          </p:cNvSpPr>
          <p:nvPr/>
        </p:nvSpPr>
        <p:spPr>
          <a:xfrm>
            <a:off x="1424761" y="274638"/>
            <a:ext cx="7139136" cy="4900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200" b="1"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l"/>
            <a:r>
              <a:rPr lang="en-US" altLang="ja-JP" sz="1800" dirty="0"/>
              <a:t>4.2</a:t>
            </a:r>
            <a:r>
              <a:rPr lang="ja-JP" altLang="en-US" sz="1800" dirty="0" err="1"/>
              <a:t>．</a:t>
            </a:r>
            <a:r>
              <a:rPr lang="ja-JP" altLang="en-US" sz="1800" dirty="0"/>
              <a:t>申請　申請内容の記載と申請</a:t>
            </a:r>
          </a:p>
        </p:txBody>
      </p:sp>
      <p:sp>
        <p:nvSpPr>
          <p:cNvPr id="30" name="コンテンツ プレースホルダー 5"/>
          <p:cNvSpPr txBox="1">
            <a:spLocks/>
          </p:cNvSpPr>
          <p:nvPr/>
        </p:nvSpPr>
        <p:spPr>
          <a:xfrm>
            <a:off x="435430" y="840919"/>
            <a:ext cx="8526338" cy="1381063"/>
          </a:xfrm>
          <a:prstGeom prst="rect">
            <a:avLst/>
          </a:prstGeom>
        </p:spPr>
        <p:txBody>
          <a:bodyPr vert="horz" lIns="91440" tIns="45720" rIns="91440" bIns="45720" rtlCol="0">
            <a:noAutofit/>
          </a:bodyPr>
          <a:lstStyle>
            <a:lvl1pPr marL="203597" indent="-203597" algn="l" defTabSz="685800" rtl="0" eaLnBrk="1" latinLnBrk="0" hangingPunct="1">
              <a:spcBef>
                <a:spcPts val="450"/>
              </a:spcBef>
              <a:buFont typeface="Wingdings" panose="05000000000000000000" pitchFamily="2" charset="2"/>
              <a:buChar char="Ø"/>
              <a:defRPr kumimoji="1" sz="13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400050" indent="-196454" algn="l" defTabSz="685800" rtl="0" eaLnBrk="1" latinLnBrk="0" hangingPunct="1">
              <a:spcBef>
                <a:spcPts val="450"/>
              </a:spcBef>
              <a:buFont typeface="Wingdings" panose="05000000000000000000" pitchFamily="2" charset="2"/>
              <a:buChar char="ü"/>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469106" indent="-136922" algn="l" defTabSz="685800" rtl="0" eaLnBrk="1" latinLnBrk="0" hangingPunct="1">
              <a:spcBef>
                <a:spcPts val="450"/>
              </a:spcBef>
              <a:buFont typeface="Arial" panose="020B0604020202020204" pitchFamily="34" charset="0"/>
              <a:buChar char="•"/>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140619" indent="-111919" algn="l" defTabSz="685800" rtl="0" eaLnBrk="1" latinLnBrk="0" hangingPunct="1">
              <a:spcBef>
                <a:spcPts val="450"/>
              </a:spcBef>
              <a:buFont typeface="Arial" panose="020B0604020202020204" pitchFamily="34" charset="0"/>
              <a:buChar char="–"/>
              <a:defRPr kumimoji="1" sz="10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476375" indent="-104775" algn="l" defTabSz="685800" rtl="0" eaLnBrk="1" latinLnBrk="0" hangingPunct="1">
              <a:spcBef>
                <a:spcPts val="450"/>
              </a:spcBef>
              <a:buFont typeface="Arial" panose="020B0604020202020204" pitchFamily="34" charset="0"/>
              <a:buChar char="»"/>
              <a:defRPr kumimoji="1" sz="9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a:buFont typeface="Wingdings" panose="05000000000000000000" pitchFamily="2" charset="2"/>
              <a:buChar char="l"/>
            </a:pPr>
            <a:r>
              <a:rPr lang="ja-JP" altLang="en-US" sz="1200" dirty="0"/>
              <a:t>申請内容を記載し申請します。</a:t>
            </a:r>
            <a:endParaRPr lang="en-US" altLang="ja-JP" sz="1200" dirty="0"/>
          </a:p>
          <a:p>
            <a:pPr marL="432196" lvl="1" indent="-228600">
              <a:buFont typeface="+mj-ea"/>
              <a:buAutoNum type="circleNumDbPlain" startAt="4"/>
            </a:pPr>
            <a:r>
              <a:rPr lang="ja-JP" altLang="en-US" dirty="0"/>
              <a:t>表示順の整列採番の指定をします。</a:t>
            </a:r>
          </a:p>
          <a:p>
            <a:pPr marL="432196" lvl="1" indent="-228600">
              <a:buFont typeface="+mj-ea"/>
              <a:buAutoNum type="circleNumDbPlain" startAt="4"/>
            </a:pPr>
            <a:r>
              <a:rPr lang="ja-JP" altLang="en-US" dirty="0"/>
              <a:t>公開日の指定をします。</a:t>
            </a:r>
            <a:endParaRPr lang="en-US" altLang="ja-JP" dirty="0"/>
          </a:p>
          <a:p>
            <a:pPr marL="432196" lvl="1" indent="-228600">
              <a:buFont typeface="+mj-ea"/>
              <a:buAutoNum type="circleNumDbPlain" startAt="4"/>
            </a:pPr>
            <a:r>
              <a:rPr lang="ja-JP" altLang="en-US" dirty="0"/>
              <a:t>照査者の指定をします。</a:t>
            </a:r>
            <a:endParaRPr lang="en-US" altLang="ja-JP" dirty="0"/>
          </a:p>
          <a:p>
            <a:pPr marL="432196" lvl="1" indent="-228600">
              <a:buFont typeface="+mj-ea"/>
              <a:buAutoNum type="circleNumDbPlain" startAt="4"/>
            </a:pPr>
            <a:r>
              <a:rPr lang="ja-JP" altLang="en-US" dirty="0"/>
              <a:t>同報者の指定をします。</a:t>
            </a:r>
            <a:endParaRPr lang="en-US" altLang="ja-JP" dirty="0"/>
          </a:p>
          <a:p>
            <a:pPr marL="432196" lvl="1" indent="-228600">
              <a:buFont typeface="+mj-ea"/>
              <a:buAutoNum type="circleNumDbPlain" startAt="4"/>
            </a:pPr>
            <a:r>
              <a:rPr lang="ja-JP" altLang="en-US" dirty="0"/>
              <a:t>申請ボタンをクリックします。</a:t>
            </a:r>
            <a:endParaRPr lang="en-US" altLang="ja-JP" dirty="0"/>
          </a:p>
        </p:txBody>
      </p:sp>
      <p:pic>
        <p:nvPicPr>
          <p:cNvPr id="27" name="図 26"/>
          <p:cNvPicPr>
            <a:picLocks noChangeAspect="1"/>
          </p:cNvPicPr>
          <p:nvPr/>
        </p:nvPicPr>
        <p:blipFill rotWithShape="1">
          <a:blip r:embed="rId2">
            <a:extLst>
              <a:ext uri="{28A0092B-C50C-407E-A947-70E740481C1C}">
                <a14:useLocalDpi xmlns:a14="http://schemas.microsoft.com/office/drawing/2010/main" val="0"/>
              </a:ext>
            </a:extLst>
          </a:blip>
          <a:srcRect t="41306" r="51124"/>
          <a:stretch/>
        </p:blipFill>
        <p:spPr>
          <a:xfrm>
            <a:off x="2897778" y="2319200"/>
            <a:ext cx="5108976" cy="4371512"/>
          </a:xfrm>
          <a:prstGeom prst="rect">
            <a:avLst/>
          </a:prstGeom>
          <a:ln w="28575">
            <a:solidFill>
              <a:srgbClr val="FF0000"/>
            </a:solidFill>
          </a:ln>
        </p:spPr>
      </p:pic>
      <p:sp>
        <p:nvSpPr>
          <p:cNvPr id="31" name="正方形/長方形 30"/>
          <p:cNvSpPr/>
          <p:nvPr/>
        </p:nvSpPr>
        <p:spPr>
          <a:xfrm>
            <a:off x="6419374" y="1945615"/>
            <a:ext cx="2336800" cy="263236"/>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公開申請画面（後半部分）</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3" name="正方形/長方形 32"/>
          <p:cNvSpPr/>
          <p:nvPr/>
        </p:nvSpPr>
        <p:spPr>
          <a:xfrm>
            <a:off x="6355904" y="3612263"/>
            <a:ext cx="2780616" cy="1596316"/>
          </a:xfrm>
          <a:prstGeom prst="rect">
            <a:avLst/>
          </a:prstGeom>
          <a:ln w="158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公開日の指定</a:t>
            </a:r>
            <a:r>
              <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a:p>
            <a:pPr marL="0" marR="0" lvl="0" indent="-266700"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公開開始日の初期値には、支社を通じて販社に</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defTabSz="914400" rtl="0" eaLnBrk="1" fontAlgn="auto" latinLnBrk="0" hangingPunct="1">
              <a:lnSpc>
                <a:spcPct val="100000"/>
              </a:lnSpc>
              <a:spcBef>
                <a:spcPts val="0"/>
              </a:spcBef>
              <a:spcAft>
                <a:spcPts val="0"/>
              </a:spcAft>
              <a:buClrTx/>
              <a:buSzTx/>
              <a:buFontTx/>
              <a:buNone/>
              <a:tabLst/>
              <a:defRPr/>
            </a:pPr>
            <a:r>
              <a:rPr lang="ja-JP" altLang="en-US" sz="1000" noProof="0" dirty="0">
                <a:solidFill>
                  <a:prstClr val="black"/>
                </a:solidFill>
                <a:latin typeface="メイリオ" panose="020B0604030504040204" pitchFamily="50" charset="-128"/>
                <a:ea typeface="メイリオ" panose="020B0604030504040204" pitchFamily="50" charset="-128"/>
              </a:rPr>
              <a:t> </a:t>
            </a: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販売通知が周知される前に製品情報／デジタル</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アセット情報が公開されることを防止するため</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に、支社公開日から原則二週間の公開猶予日を </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加えた日付が設定されます。</a:t>
            </a:r>
          </a:p>
          <a:p>
            <a:pPr marL="0" marR="0" lvl="0" indent="-266700"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公開開始日を初期値より前の日付に修正する場</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defTabSz="914400" rtl="0" eaLnBrk="1" fontAlgn="auto" latinLnBrk="0" hangingPunct="1">
              <a:lnSpc>
                <a:spcPct val="100000"/>
              </a:lnSpc>
              <a:spcBef>
                <a:spcPts val="0"/>
              </a:spcBef>
              <a:spcAft>
                <a:spcPts val="0"/>
              </a:spcAft>
              <a:buClrTx/>
              <a:buSzTx/>
              <a:buFontTx/>
              <a:buNone/>
              <a:tabLst/>
              <a:defRPr/>
            </a:pPr>
            <a:r>
              <a:rPr lang="en-US" altLang="ja-JP" sz="1000" dirty="0">
                <a:solidFill>
                  <a:prstClr val="black"/>
                </a:solidFill>
                <a:latin typeface="メイリオ" panose="020B0604030504040204" pitchFamily="50" charset="-128"/>
                <a:ea typeface="メイリオ" panose="020B0604030504040204" pitchFamily="50" charset="-128"/>
              </a:rPr>
              <a:t> </a:t>
            </a: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合は、支社公開日より前の日付を指定しないよ </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defTabSz="914400" rtl="0" eaLnBrk="1" fontAlgn="auto" latinLnBrk="0" hangingPunct="1">
              <a:lnSpc>
                <a:spcPct val="100000"/>
              </a:lnSpc>
              <a:spcBef>
                <a:spcPts val="0"/>
              </a:spcBef>
              <a:spcAft>
                <a:spcPts val="0"/>
              </a:spcAft>
              <a:buClrTx/>
              <a:buSzTx/>
              <a:buFontTx/>
              <a:buNone/>
              <a:tabLst/>
              <a:defRPr/>
            </a:pPr>
            <a:r>
              <a:rPr lang="en-US" altLang="ja-JP" sz="1000" dirty="0">
                <a:solidFill>
                  <a:prstClr val="black"/>
                </a:solidFill>
                <a:latin typeface="メイリオ" panose="020B0604030504040204" pitchFamily="50" charset="-128"/>
                <a:ea typeface="メイリオ" panose="020B0604030504040204" pitchFamily="50" charset="-128"/>
              </a:rPr>
              <a:t> </a:t>
            </a: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う注意してください。</a:t>
            </a:r>
          </a:p>
        </p:txBody>
      </p:sp>
      <p:cxnSp>
        <p:nvCxnSpPr>
          <p:cNvPr id="34" name="直線コネクタ 33"/>
          <p:cNvCxnSpPr>
            <a:cxnSpLocks/>
            <a:endCxn id="33" idx="1"/>
          </p:cNvCxnSpPr>
          <p:nvPr/>
        </p:nvCxnSpPr>
        <p:spPr>
          <a:xfrm>
            <a:off x="6112933" y="4031641"/>
            <a:ext cx="242971" cy="3787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正方形/長方形 36"/>
          <p:cNvSpPr/>
          <p:nvPr/>
        </p:nvSpPr>
        <p:spPr>
          <a:xfrm>
            <a:off x="4994329" y="3045755"/>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noProof="0" dirty="0">
                <a:solidFill>
                  <a:srgbClr val="FF0000"/>
                </a:solidFill>
                <a:latin typeface="メイリオ" panose="020B0604030504040204" pitchFamily="50" charset="-128"/>
                <a:ea typeface="メイリオ" panose="020B0604030504040204" pitchFamily="50" charset="-128"/>
              </a:rPr>
              <a:t>⑤</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38" name="正方形/長方形 37"/>
          <p:cNvSpPr/>
          <p:nvPr/>
        </p:nvSpPr>
        <p:spPr>
          <a:xfrm>
            <a:off x="4794964" y="4081986"/>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⑥</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39" name="正方形/長方形 38"/>
          <p:cNvSpPr/>
          <p:nvPr/>
        </p:nvSpPr>
        <p:spPr>
          <a:xfrm>
            <a:off x="4785057" y="4601993"/>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⑦</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44" name="正方形/長方形 43"/>
          <p:cNvSpPr/>
          <p:nvPr/>
        </p:nvSpPr>
        <p:spPr>
          <a:xfrm>
            <a:off x="3041294" y="3286613"/>
            <a:ext cx="3314610" cy="723901"/>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7" name="正方形/長方形 46"/>
          <p:cNvSpPr/>
          <p:nvPr/>
        </p:nvSpPr>
        <p:spPr>
          <a:xfrm>
            <a:off x="2986433" y="4101746"/>
            <a:ext cx="1845358" cy="723901"/>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8" name="正方形/長方形 47"/>
          <p:cNvSpPr/>
          <p:nvPr/>
        </p:nvSpPr>
        <p:spPr>
          <a:xfrm>
            <a:off x="2986433" y="4894111"/>
            <a:ext cx="2906367" cy="1204006"/>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9" name="線吹き出し 1 (枠付き) 48"/>
          <p:cNvSpPr/>
          <p:nvPr/>
        </p:nvSpPr>
        <p:spPr>
          <a:xfrm>
            <a:off x="6180221" y="5298678"/>
            <a:ext cx="2780616" cy="680125"/>
          </a:xfrm>
          <a:prstGeom prst="borderCallout1">
            <a:avLst>
              <a:gd name="adj1" fmla="val 27989"/>
              <a:gd name="adj2" fmla="val -907"/>
              <a:gd name="adj3" fmla="val -187944"/>
              <a:gd name="adj4" fmla="val -29297"/>
            </a:avLst>
          </a:prstGeom>
          <a:ln w="15875">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266700"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a:t>
            </a:r>
            <a:r>
              <a:rPr lang="ja-JP" altLang="en-US" sz="1000" dirty="0">
                <a:solidFill>
                  <a:prstClr val="black"/>
                </a:solidFill>
                <a:latin typeface="メイリオ" panose="020B0604030504040204" pitchFamily="50" charset="-128"/>
                <a:ea typeface="メイリオ" panose="020B0604030504040204" pitchFamily="50" charset="-128"/>
              </a:rPr>
              <a:t>処理の処理時間、サーバ負荷等の観点により、公開開始時間を「分」まで指定した場合も</a:t>
            </a:r>
          </a:p>
          <a:p>
            <a:pPr lvl="0" indent="-266700">
              <a:defRPr/>
            </a:pPr>
            <a:r>
              <a:rPr lang="ja-JP" altLang="en-US" sz="1000" dirty="0">
                <a:solidFill>
                  <a:prstClr val="black"/>
                </a:solidFill>
                <a:latin typeface="メイリオ" panose="020B0604030504040204" pitchFamily="50" charset="-128"/>
                <a:ea typeface="メイリオ" panose="020B0604030504040204" pitchFamily="50" charset="-128"/>
              </a:rPr>
              <a:t>毎時</a:t>
            </a:r>
            <a:r>
              <a:rPr lang="en-US" altLang="ja-JP" sz="1000" dirty="0">
                <a:solidFill>
                  <a:prstClr val="black"/>
                </a:solidFill>
                <a:latin typeface="メイリオ" panose="020B0604030504040204" pitchFamily="50" charset="-128"/>
                <a:ea typeface="メイリオ" panose="020B0604030504040204" pitchFamily="50" charset="-128"/>
              </a:rPr>
              <a:t>00</a:t>
            </a:r>
            <a:r>
              <a:rPr lang="ja-JP" altLang="en-US" sz="1000" dirty="0">
                <a:solidFill>
                  <a:prstClr val="black"/>
                </a:solidFill>
                <a:latin typeface="メイリオ" panose="020B0604030504040204" pitchFamily="50" charset="-128"/>
                <a:ea typeface="メイリオ" panose="020B0604030504040204" pitchFamily="50" charset="-128"/>
              </a:rPr>
              <a:t>分に公開する設定となっています。</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2" name="スライド番号プレースホルダー 1">
            <a:extLst>
              <a:ext uri="{FF2B5EF4-FFF2-40B4-BE49-F238E27FC236}">
                <a16:creationId xmlns:a16="http://schemas.microsoft.com/office/drawing/2014/main" id="{54FE0A65-08C4-4694-9A38-9101F3999030}"/>
              </a:ext>
            </a:extLst>
          </p:cNvPr>
          <p:cNvSpPr>
            <a:spLocks noGrp="1"/>
          </p:cNvSpPr>
          <p:nvPr>
            <p:ph type="sldNum" sz="quarter" idx="12"/>
          </p:nvPr>
        </p:nvSpPr>
        <p:spPr/>
        <p:txBody>
          <a:bodyPr/>
          <a:lstStyle/>
          <a:p>
            <a:fld id="{AAEC5578-235D-485F-9B50-9803794400B3}" type="slidenum">
              <a:rPr lang="ja-JP" altLang="en-US" smtClean="0"/>
              <a:pPr/>
              <a:t>12</a:t>
            </a:fld>
            <a:endParaRPr lang="ja-JP" altLang="en-US" dirty="0"/>
          </a:p>
        </p:txBody>
      </p:sp>
      <p:sp>
        <p:nvSpPr>
          <p:cNvPr id="28" name="正方形/長方形 27">
            <a:extLst>
              <a:ext uri="{FF2B5EF4-FFF2-40B4-BE49-F238E27FC236}">
                <a16:creationId xmlns:a16="http://schemas.microsoft.com/office/drawing/2014/main" id="{34AFE790-29AA-4CCC-94CE-4E6A0851449C}"/>
              </a:ext>
            </a:extLst>
          </p:cNvPr>
          <p:cNvSpPr/>
          <p:nvPr/>
        </p:nvSpPr>
        <p:spPr>
          <a:xfrm>
            <a:off x="3891135" y="6213463"/>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⑧</a:t>
            </a:r>
          </a:p>
        </p:txBody>
      </p:sp>
      <p:sp>
        <p:nvSpPr>
          <p:cNvPr id="29" name="正方形/長方形 28">
            <a:extLst>
              <a:ext uri="{FF2B5EF4-FFF2-40B4-BE49-F238E27FC236}">
                <a16:creationId xmlns:a16="http://schemas.microsoft.com/office/drawing/2014/main" id="{76302343-63F1-4DB6-B218-DFE8DC5D696F}"/>
              </a:ext>
            </a:extLst>
          </p:cNvPr>
          <p:cNvSpPr/>
          <p:nvPr/>
        </p:nvSpPr>
        <p:spPr>
          <a:xfrm>
            <a:off x="4311157" y="6358503"/>
            <a:ext cx="701110" cy="237347"/>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3" name="グループ化 2">
            <a:extLst>
              <a:ext uri="{FF2B5EF4-FFF2-40B4-BE49-F238E27FC236}">
                <a16:creationId xmlns:a16="http://schemas.microsoft.com/office/drawing/2014/main" id="{2579C056-EA0B-4C64-AE23-6CA3BEBAB06F}"/>
              </a:ext>
            </a:extLst>
          </p:cNvPr>
          <p:cNvGrpSpPr/>
          <p:nvPr/>
        </p:nvGrpSpPr>
        <p:grpSpPr>
          <a:xfrm>
            <a:off x="241264" y="2902846"/>
            <a:ext cx="1991667" cy="3531124"/>
            <a:chOff x="241264" y="2902846"/>
            <a:chExt cx="1991667" cy="3531124"/>
          </a:xfrm>
        </p:grpSpPr>
        <p:sp>
          <p:nvSpPr>
            <p:cNvPr id="68" name="正方形/長方形 67">
              <a:extLst>
                <a:ext uri="{FF2B5EF4-FFF2-40B4-BE49-F238E27FC236}">
                  <a16:creationId xmlns:a16="http://schemas.microsoft.com/office/drawing/2014/main" id="{4A9D21DA-D151-4904-A71C-EC182664A47A}"/>
                </a:ext>
              </a:extLst>
            </p:cNvPr>
            <p:cNvSpPr/>
            <p:nvPr/>
          </p:nvSpPr>
          <p:spPr>
            <a:xfrm>
              <a:off x="364773" y="4874588"/>
              <a:ext cx="774000" cy="637726"/>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公開申請で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申請内容の記載と確認</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2" name="正方形/長方形 41">
              <a:extLst>
                <a:ext uri="{FF2B5EF4-FFF2-40B4-BE49-F238E27FC236}">
                  <a16:creationId xmlns:a16="http://schemas.microsoft.com/office/drawing/2014/main" id="{9A5B88C8-A647-434E-93AD-2E8DA7DA6D7D}"/>
                </a:ext>
              </a:extLst>
            </p:cNvPr>
            <p:cNvSpPr/>
            <p:nvPr/>
          </p:nvSpPr>
          <p:spPr>
            <a:xfrm>
              <a:off x="1368584" y="4894111"/>
              <a:ext cx="768362" cy="635866"/>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公開申請で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申請内容の記載と確認</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45" name="グループ化 44">
              <a:extLst>
                <a:ext uri="{FF2B5EF4-FFF2-40B4-BE49-F238E27FC236}">
                  <a16:creationId xmlns:a16="http://schemas.microsoft.com/office/drawing/2014/main" id="{04FE963E-F9B2-4D31-827C-B0902AC6F1ED}"/>
                </a:ext>
              </a:extLst>
            </p:cNvPr>
            <p:cNvGrpSpPr/>
            <p:nvPr/>
          </p:nvGrpSpPr>
          <p:grpSpPr>
            <a:xfrm>
              <a:off x="241264" y="2902846"/>
              <a:ext cx="1991667" cy="2836805"/>
              <a:chOff x="2080421" y="4641941"/>
              <a:chExt cx="1991667" cy="1828852"/>
            </a:xfrm>
          </p:grpSpPr>
          <p:sp>
            <p:nvSpPr>
              <p:cNvPr id="54" name="角丸四角形 76">
                <a:extLst>
                  <a:ext uri="{FF2B5EF4-FFF2-40B4-BE49-F238E27FC236}">
                    <a16:creationId xmlns:a16="http://schemas.microsoft.com/office/drawing/2014/main" id="{0F7040DD-6FE5-40A3-B826-8786B81048D5}"/>
                  </a:ext>
                </a:extLst>
              </p:cNvPr>
              <p:cNvSpPr/>
              <p:nvPr/>
            </p:nvSpPr>
            <p:spPr>
              <a:xfrm>
                <a:off x="2080421" y="4775289"/>
                <a:ext cx="1991667" cy="1695504"/>
              </a:xfrm>
              <a:prstGeom prst="roundRect">
                <a:avLst/>
              </a:prstGeom>
              <a:noFill/>
              <a:ln w="9525">
                <a:solidFill>
                  <a:srgbClr val="4F81BD"/>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5" name="角丸四角形 77">
                <a:extLst>
                  <a:ext uri="{FF2B5EF4-FFF2-40B4-BE49-F238E27FC236}">
                    <a16:creationId xmlns:a16="http://schemas.microsoft.com/office/drawing/2014/main" id="{48F69E35-53E7-4C9D-B316-B8C1B4B3474A}"/>
                  </a:ext>
                </a:extLst>
              </p:cNvPr>
              <p:cNvSpPr/>
              <p:nvPr/>
            </p:nvSpPr>
            <p:spPr>
              <a:xfrm>
                <a:off x="2626254" y="4641941"/>
                <a:ext cx="900000" cy="232087"/>
              </a:xfrm>
              <a:prstGeom prst="roundRect">
                <a:avLst/>
              </a:prstGeom>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grpSp>
        <p:sp>
          <p:nvSpPr>
            <p:cNvPr id="46" name="正方形/長方形 45">
              <a:extLst>
                <a:ext uri="{FF2B5EF4-FFF2-40B4-BE49-F238E27FC236}">
                  <a16:creationId xmlns:a16="http://schemas.microsoft.com/office/drawing/2014/main" id="{22818B1D-CB75-44B4-BF00-BBDCACC70D5E}"/>
                </a:ext>
              </a:extLst>
            </p:cNvPr>
            <p:cNvSpPr/>
            <p:nvPr/>
          </p:nvSpPr>
          <p:spPr>
            <a:xfrm>
              <a:off x="337097" y="3389407"/>
              <a:ext cx="1800000" cy="252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公開申請対象を検索</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0" name="正方形/長方形 49">
              <a:extLst>
                <a:ext uri="{FF2B5EF4-FFF2-40B4-BE49-F238E27FC236}">
                  <a16:creationId xmlns:a16="http://schemas.microsoft.com/office/drawing/2014/main" id="{957004D9-83A6-4C35-AF8E-A7CEDAB6DFF1}"/>
                </a:ext>
              </a:extLst>
            </p:cNvPr>
            <p:cNvSpPr/>
            <p:nvPr/>
          </p:nvSpPr>
          <p:spPr>
            <a:xfrm>
              <a:off x="337097" y="3959534"/>
              <a:ext cx="1800000" cy="375344"/>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公開申請対象を選択</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1" name="下矢印 73">
              <a:extLst>
                <a:ext uri="{FF2B5EF4-FFF2-40B4-BE49-F238E27FC236}">
                  <a16:creationId xmlns:a16="http://schemas.microsoft.com/office/drawing/2014/main" id="{B685976F-72AC-46EF-ABE8-312B3FF9383A}"/>
                </a:ext>
              </a:extLst>
            </p:cNvPr>
            <p:cNvSpPr/>
            <p:nvPr/>
          </p:nvSpPr>
          <p:spPr>
            <a:xfrm>
              <a:off x="1111097" y="3720601"/>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2" name="下矢印 74">
              <a:extLst>
                <a:ext uri="{FF2B5EF4-FFF2-40B4-BE49-F238E27FC236}">
                  <a16:creationId xmlns:a16="http://schemas.microsoft.com/office/drawing/2014/main" id="{6F4A6976-3E0F-4672-A04E-A3ECCEA3505B}"/>
                </a:ext>
              </a:extLst>
            </p:cNvPr>
            <p:cNvSpPr/>
            <p:nvPr/>
          </p:nvSpPr>
          <p:spPr>
            <a:xfrm>
              <a:off x="598432" y="4500624"/>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3" name="下矢印 75">
              <a:extLst>
                <a:ext uri="{FF2B5EF4-FFF2-40B4-BE49-F238E27FC236}">
                  <a16:creationId xmlns:a16="http://schemas.microsoft.com/office/drawing/2014/main" id="{DE3B470F-B3B7-459E-A998-21F5F0CA130F}"/>
                </a:ext>
              </a:extLst>
            </p:cNvPr>
            <p:cNvSpPr/>
            <p:nvPr/>
          </p:nvSpPr>
          <p:spPr>
            <a:xfrm>
              <a:off x="1111097" y="5757046"/>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6" name="角丸四角形 58">
              <a:extLst>
                <a:ext uri="{FF2B5EF4-FFF2-40B4-BE49-F238E27FC236}">
                  <a16:creationId xmlns:a16="http://schemas.microsoft.com/office/drawing/2014/main" id="{74EE8FB0-97F1-44A7-8D0F-948CA9A06B53}"/>
                </a:ext>
              </a:extLst>
            </p:cNvPr>
            <p:cNvSpPr/>
            <p:nvPr/>
          </p:nvSpPr>
          <p:spPr>
            <a:xfrm>
              <a:off x="787097" y="6073970"/>
              <a:ext cx="900000" cy="360000"/>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承認・公開</a:t>
              </a:r>
            </a:p>
          </p:txBody>
        </p:sp>
        <p:sp>
          <p:nvSpPr>
            <p:cNvPr id="65" name="角丸四角形 59">
              <a:extLst>
                <a:ext uri="{FF2B5EF4-FFF2-40B4-BE49-F238E27FC236}">
                  <a16:creationId xmlns:a16="http://schemas.microsoft.com/office/drawing/2014/main" id="{1C4DA11D-62B9-461B-B48B-BA92F3B2F91A}"/>
                </a:ext>
              </a:extLst>
            </p:cNvPr>
            <p:cNvSpPr/>
            <p:nvPr/>
          </p:nvSpPr>
          <p:spPr>
            <a:xfrm>
              <a:off x="1292341" y="4766020"/>
              <a:ext cx="885241" cy="829660"/>
            </a:xfrm>
            <a:prstGeom prst="roundRect">
              <a:avLst>
                <a:gd name="adj" fmla="val 7801"/>
              </a:avLst>
            </a:prstGeom>
            <a:noFill/>
            <a:ln w="9525">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66" name="角丸四角形 92">
              <a:extLst>
                <a:ext uri="{FF2B5EF4-FFF2-40B4-BE49-F238E27FC236}">
                  <a16:creationId xmlns:a16="http://schemas.microsoft.com/office/drawing/2014/main" id="{D5B47C0C-086D-4933-AD5C-D44D4451A49D}"/>
                </a:ext>
              </a:extLst>
            </p:cNvPr>
            <p:cNvSpPr/>
            <p:nvPr/>
          </p:nvSpPr>
          <p:spPr>
            <a:xfrm>
              <a:off x="1628608" y="4630300"/>
              <a:ext cx="554677" cy="191387"/>
            </a:xfrm>
            <a:prstGeom prst="roundRect">
              <a:avLst/>
            </a:prstGeom>
            <a:ln>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0" rIns="0" rtlCol="0" anchor="t"/>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en-US" altLang="ja-JP" sz="1000" dirty="0">
                  <a:solidFill>
                    <a:prstClr val="black"/>
                  </a:solidFill>
                  <a:latin typeface="メイリオ" panose="020B0604030504040204" pitchFamily="50" charset="-128"/>
                  <a:ea typeface="メイリオ" panose="020B0604030504040204" pitchFamily="50" charset="-128"/>
                </a:rPr>
                <a:t>EC</a:t>
              </a:r>
              <a:r>
                <a:rPr lang="ja-JP" altLang="en-US" sz="1000" dirty="0">
                  <a:solidFill>
                    <a:prstClr val="black"/>
                  </a:solidFill>
                  <a:latin typeface="メイリオ" panose="020B0604030504040204" pitchFamily="50" charset="-128"/>
                  <a:ea typeface="メイリオ" panose="020B0604030504040204" pitchFamily="50" charset="-128"/>
                </a:rPr>
                <a:t>対応</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7" name="下矢印 74">
              <a:extLst>
                <a:ext uri="{FF2B5EF4-FFF2-40B4-BE49-F238E27FC236}">
                  <a16:creationId xmlns:a16="http://schemas.microsoft.com/office/drawing/2014/main" id="{F8753046-5BDA-40E6-B4D5-79D2A19BFB10}"/>
                </a:ext>
              </a:extLst>
            </p:cNvPr>
            <p:cNvSpPr/>
            <p:nvPr/>
          </p:nvSpPr>
          <p:spPr>
            <a:xfrm>
              <a:off x="1515279" y="4391558"/>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sp>
        <p:nvSpPr>
          <p:cNvPr id="35" name="正方形/長方形 34">
            <a:extLst>
              <a:ext uri="{FF2B5EF4-FFF2-40B4-BE49-F238E27FC236}">
                <a16:creationId xmlns:a16="http://schemas.microsoft.com/office/drawing/2014/main" id="{24E0C38B-E6D2-4CA3-BCF1-73C25AAD7223}"/>
              </a:ext>
            </a:extLst>
          </p:cNvPr>
          <p:cNvSpPr/>
          <p:nvPr/>
        </p:nvSpPr>
        <p:spPr>
          <a:xfrm>
            <a:off x="3033167" y="2466513"/>
            <a:ext cx="1798624" cy="382038"/>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6" name="正方形/長方形 35">
            <a:extLst>
              <a:ext uri="{FF2B5EF4-FFF2-40B4-BE49-F238E27FC236}">
                <a16:creationId xmlns:a16="http://schemas.microsoft.com/office/drawing/2014/main" id="{BCD62F9A-CEC6-4575-B5B8-1249A2D0899A}"/>
              </a:ext>
            </a:extLst>
          </p:cNvPr>
          <p:cNvSpPr/>
          <p:nvPr/>
        </p:nvSpPr>
        <p:spPr>
          <a:xfrm>
            <a:off x="4687617" y="2289782"/>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noProof="0" dirty="0">
                <a:solidFill>
                  <a:srgbClr val="FF0000"/>
                </a:solidFill>
                <a:latin typeface="メイリオ" panose="020B0604030504040204" pitchFamily="50" charset="-128"/>
                <a:ea typeface="メイリオ" panose="020B0604030504040204" pitchFamily="50" charset="-128"/>
              </a:rPr>
              <a:t>④</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41" name="線吹き出し 1 (枠付き) 48">
            <a:extLst>
              <a:ext uri="{FF2B5EF4-FFF2-40B4-BE49-F238E27FC236}">
                <a16:creationId xmlns:a16="http://schemas.microsoft.com/office/drawing/2014/main" id="{88D601A4-3690-4C9C-A523-07490BABD8E1}"/>
              </a:ext>
            </a:extLst>
          </p:cNvPr>
          <p:cNvSpPr/>
          <p:nvPr/>
        </p:nvSpPr>
        <p:spPr>
          <a:xfrm>
            <a:off x="5581211" y="2398356"/>
            <a:ext cx="3174963" cy="680125"/>
          </a:xfrm>
          <a:prstGeom prst="borderCallout1">
            <a:avLst>
              <a:gd name="adj1" fmla="val 27989"/>
              <a:gd name="adj2" fmla="val -907"/>
              <a:gd name="adj3" fmla="val 44987"/>
              <a:gd name="adj4" fmla="val -23476"/>
            </a:avLst>
          </a:prstGeom>
          <a:ln w="15875">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r>
              <a:rPr lang="ja-JP" altLang="ja-JP" sz="1000" dirty="0">
                <a:solidFill>
                  <a:schemeClr val="tx1"/>
                </a:solidFill>
                <a:latin typeface="メイリオ" panose="020B0604030504040204" pitchFamily="50" charset="-128"/>
                <a:ea typeface="メイリオ" panose="020B0604030504040204" pitchFamily="50" charset="-128"/>
              </a:rPr>
              <a:t>カタログ</a:t>
            </a:r>
            <a:r>
              <a:rPr lang="en-US" altLang="ja-JP" sz="1000" dirty="0">
                <a:solidFill>
                  <a:schemeClr val="tx1"/>
                </a:solidFill>
                <a:latin typeface="メイリオ" panose="020B0604030504040204" pitchFamily="50" charset="-128"/>
                <a:ea typeface="メイリオ" panose="020B0604030504040204" pitchFamily="50" charset="-128"/>
              </a:rPr>
              <a:t>,</a:t>
            </a:r>
            <a:r>
              <a:rPr lang="ja-JP" altLang="ja-JP" sz="1000" dirty="0">
                <a:solidFill>
                  <a:schemeClr val="tx1"/>
                </a:solidFill>
                <a:latin typeface="メイリオ" panose="020B0604030504040204" pitchFamily="50" charset="-128"/>
                <a:ea typeface="メイリオ" panose="020B0604030504040204" pitchFamily="50" charset="-128"/>
              </a:rPr>
              <a:t>マニュアル</a:t>
            </a:r>
            <a:r>
              <a:rPr lang="en-US" altLang="ja-JP" sz="1000" dirty="0">
                <a:solidFill>
                  <a:schemeClr val="tx1"/>
                </a:solidFill>
                <a:latin typeface="メイリオ" panose="020B0604030504040204" pitchFamily="50" charset="-128"/>
                <a:ea typeface="メイリオ" panose="020B0604030504040204" pitchFamily="50" charset="-128"/>
              </a:rPr>
              <a:t>,</a:t>
            </a:r>
            <a:r>
              <a:rPr lang="ja-JP" altLang="ja-JP" sz="1000" dirty="0">
                <a:solidFill>
                  <a:schemeClr val="tx1"/>
                </a:solidFill>
                <a:latin typeface="メイリオ" panose="020B0604030504040204" pitchFamily="50" charset="-128"/>
                <a:ea typeface="メイリオ" panose="020B0604030504040204" pitchFamily="50" charset="-128"/>
              </a:rPr>
              <a:t>技術資料</a:t>
            </a:r>
            <a:r>
              <a:rPr lang="en-US" altLang="ja-JP" sz="1000" dirty="0">
                <a:solidFill>
                  <a:schemeClr val="tx1"/>
                </a:solidFill>
                <a:latin typeface="メイリオ" panose="020B0604030504040204" pitchFamily="50" charset="-128"/>
                <a:ea typeface="メイリオ" panose="020B0604030504040204" pitchFamily="50" charset="-128"/>
              </a:rPr>
              <a:t>,</a:t>
            </a:r>
            <a:r>
              <a:rPr lang="ja-JP" altLang="ja-JP" sz="1000" dirty="0">
                <a:solidFill>
                  <a:schemeClr val="tx1"/>
                </a:solidFill>
                <a:latin typeface="メイリオ" panose="020B0604030504040204" pitchFamily="50" charset="-128"/>
                <a:ea typeface="メイリオ" panose="020B0604030504040204" pitchFamily="50" charset="-128"/>
              </a:rPr>
              <a:t>ソフトウェアの場合は、</a:t>
            </a:r>
          </a:p>
          <a:p>
            <a:r>
              <a:rPr lang="ja-JP" altLang="ja-JP" sz="1000" dirty="0">
                <a:solidFill>
                  <a:schemeClr val="tx1"/>
                </a:solidFill>
                <a:latin typeface="メイリオ" panose="020B0604030504040204" pitchFamily="50" charset="-128"/>
                <a:ea typeface="メイリオ" panose="020B0604030504040204" pitchFamily="50" charset="-128"/>
              </a:rPr>
              <a:t>分類情報</a:t>
            </a:r>
            <a:r>
              <a:rPr lang="en-US" altLang="ja-JP" sz="1000" dirty="0">
                <a:solidFill>
                  <a:schemeClr val="tx1"/>
                </a:solidFill>
                <a:latin typeface="メイリオ" panose="020B0604030504040204" pitchFamily="50" charset="-128"/>
                <a:ea typeface="メイリオ" panose="020B0604030504040204" pitchFamily="50" charset="-128"/>
              </a:rPr>
              <a:t>,</a:t>
            </a:r>
            <a:r>
              <a:rPr lang="ja-JP" altLang="ja-JP" sz="1000" dirty="0">
                <a:solidFill>
                  <a:schemeClr val="tx1"/>
                </a:solidFill>
                <a:latin typeface="メイリオ" panose="020B0604030504040204" pitchFamily="50" charset="-128"/>
                <a:ea typeface="メイリオ" panose="020B0604030504040204" pitchFamily="50" charset="-128"/>
              </a:rPr>
              <a:t>表示順の整列採番の有無を選択します。</a:t>
            </a:r>
          </a:p>
          <a:p>
            <a:r>
              <a:rPr lang="ja-JP" altLang="ja-JP" sz="1000" dirty="0">
                <a:solidFill>
                  <a:schemeClr val="tx1"/>
                </a:solidFill>
                <a:latin typeface="メイリオ" panose="020B0604030504040204" pitchFamily="50" charset="-128"/>
                <a:ea typeface="メイリオ" panose="020B0604030504040204" pitchFamily="50" charset="-128"/>
              </a:rPr>
              <a:t>※</a:t>
            </a:r>
            <a:r>
              <a:rPr lang="en-US" altLang="ja-JP" sz="1000" dirty="0">
                <a:solidFill>
                  <a:schemeClr val="tx1"/>
                </a:solidFill>
                <a:latin typeface="メイリオ" panose="020B0604030504040204" pitchFamily="50" charset="-128"/>
                <a:ea typeface="メイリオ" panose="020B0604030504040204" pitchFamily="50" charset="-128"/>
              </a:rPr>
              <a:t>CAD</a:t>
            </a:r>
            <a:r>
              <a:rPr lang="ja-JP" altLang="ja-JP" sz="1000" dirty="0">
                <a:solidFill>
                  <a:schemeClr val="tx1"/>
                </a:solidFill>
                <a:latin typeface="メイリオ" panose="020B0604030504040204" pitchFamily="50" charset="-128"/>
                <a:ea typeface="メイリオ" panose="020B0604030504040204" pitchFamily="50" charset="-128"/>
              </a:rPr>
              <a:t>外形図の場合は、分類情報の整列採番の有無を</a:t>
            </a:r>
          </a:p>
          <a:p>
            <a:r>
              <a:rPr lang="ja-JP" altLang="ja-JP" sz="1000" dirty="0">
                <a:solidFill>
                  <a:schemeClr val="tx1"/>
                </a:solidFill>
                <a:latin typeface="メイリオ" panose="020B0604030504040204" pitchFamily="50" charset="-128"/>
                <a:ea typeface="メイリオ" panose="020B0604030504040204" pitchFamily="50" charset="-128"/>
              </a:rPr>
              <a:t>選択します。</a:t>
            </a:r>
            <a:endParaRPr lang="ja-JP" altLang="en-US" sz="10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29826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7DE73E3-B05B-43D0-821A-1E7D8856D165}"/>
              </a:ext>
            </a:extLst>
          </p:cNvPr>
          <p:cNvPicPr>
            <a:picLocks noChangeAspect="1"/>
          </p:cNvPicPr>
          <p:nvPr/>
        </p:nvPicPr>
        <p:blipFill rotWithShape="1">
          <a:blip r:embed="rId2">
            <a:extLst>
              <a:ext uri="{28A0092B-C50C-407E-A947-70E740481C1C}">
                <a14:useLocalDpi xmlns:a14="http://schemas.microsoft.com/office/drawing/2010/main" val="0"/>
              </a:ext>
            </a:extLst>
          </a:blip>
          <a:srcRect t="36065" r="36438"/>
          <a:stretch/>
        </p:blipFill>
        <p:spPr>
          <a:xfrm>
            <a:off x="2746857" y="2521880"/>
            <a:ext cx="5167715" cy="3610909"/>
          </a:xfrm>
          <a:prstGeom prst="rect">
            <a:avLst/>
          </a:prstGeom>
          <a:ln w="28575">
            <a:solidFill>
              <a:srgbClr val="FF0000"/>
            </a:solidFill>
          </a:ln>
        </p:spPr>
      </p:pic>
      <p:sp>
        <p:nvSpPr>
          <p:cNvPr id="32" name="タイトル 1"/>
          <p:cNvSpPr txBox="1">
            <a:spLocks/>
          </p:cNvSpPr>
          <p:nvPr/>
        </p:nvSpPr>
        <p:spPr>
          <a:xfrm>
            <a:off x="1424761" y="274638"/>
            <a:ext cx="7139136" cy="4900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200" b="1"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l"/>
            <a:r>
              <a:rPr lang="en-US" altLang="ja-JP" sz="1800" dirty="0"/>
              <a:t>4.2</a:t>
            </a:r>
            <a:r>
              <a:rPr lang="ja-JP" altLang="en-US" sz="1800" dirty="0" err="1"/>
              <a:t>．</a:t>
            </a:r>
            <a:r>
              <a:rPr lang="ja-JP" altLang="en-US" sz="1800" dirty="0"/>
              <a:t>申請　申請内容の記載と申請</a:t>
            </a:r>
          </a:p>
        </p:txBody>
      </p:sp>
      <p:sp>
        <p:nvSpPr>
          <p:cNvPr id="30" name="コンテンツ プレースホルダー 5"/>
          <p:cNvSpPr txBox="1">
            <a:spLocks/>
          </p:cNvSpPr>
          <p:nvPr/>
        </p:nvSpPr>
        <p:spPr>
          <a:xfrm>
            <a:off x="438150" y="908719"/>
            <a:ext cx="8526338" cy="1533835"/>
          </a:xfrm>
          <a:prstGeom prst="rect">
            <a:avLst/>
          </a:prstGeom>
        </p:spPr>
        <p:txBody>
          <a:bodyPr vert="horz" lIns="91440" tIns="45720" rIns="91440" bIns="45720" rtlCol="0">
            <a:noAutofit/>
          </a:bodyPr>
          <a:lstStyle>
            <a:lvl1pPr marL="203597" indent="-203597" algn="l" defTabSz="685800" rtl="0" eaLnBrk="1" latinLnBrk="0" hangingPunct="1">
              <a:spcBef>
                <a:spcPts val="450"/>
              </a:spcBef>
              <a:buFont typeface="Wingdings" panose="05000000000000000000" pitchFamily="2" charset="2"/>
              <a:buChar char="Ø"/>
              <a:defRPr kumimoji="1" sz="13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400050" indent="-196454" algn="l" defTabSz="685800" rtl="0" eaLnBrk="1" latinLnBrk="0" hangingPunct="1">
              <a:spcBef>
                <a:spcPts val="450"/>
              </a:spcBef>
              <a:buFont typeface="Wingdings" panose="05000000000000000000" pitchFamily="2" charset="2"/>
              <a:buChar char="ü"/>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469106" indent="-136922" algn="l" defTabSz="685800" rtl="0" eaLnBrk="1" latinLnBrk="0" hangingPunct="1">
              <a:spcBef>
                <a:spcPts val="450"/>
              </a:spcBef>
              <a:buFont typeface="Arial" panose="020B0604020202020204" pitchFamily="34" charset="0"/>
              <a:buChar char="•"/>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140619" indent="-111919" algn="l" defTabSz="685800" rtl="0" eaLnBrk="1" latinLnBrk="0" hangingPunct="1">
              <a:spcBef>
                <a:spcPts val="450"/>
              </a:spcBef>
              <a:buFont typeface="Arial" panose="020B0604020202020204" pitchFamily="34" charset="0"/>
              <a:buChar char="–"/>
              <a:defRPr kumimoji="1" sz="10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476375" indent="-104775" algn="l" defTabSz="685800" rtl="0" eaLnBrk="1" latinLnBrk="0" hangingPunct="1">
              <a:spcBef>
                <a:spcPts val="450"/>
              </a:spcBef>
              <a:buFont typeface="Arial" panose="020B0604020202020204" pitchFamily="34" charset="0"/>
              <a:buChar char="»"/>
              <a:defRPr kumimoji="1" sz="9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a:buFont typeface="Wingdings" panose="05000000000000000000" pitchFamily="2" charset="2"/>
              <a:buChar char="l"/>
            </a:pPr>
            <a:r>
              <a:rPr lang="ja-JP" altLang="en-US" sz="1200" dirty="0"/>
              <a:t>申請内容を記載し申請します。</a:t>
            </a:r>
            <a:endParaRPr lang="en-US" altLang="ja-JP" sz="1200" dirty="0"/>
          </a:p>
          <a:p>
            <a:pPr marL="432196" lvl="1" indent="-228600">
              <a:buFont typeface="+mj-ea"/>
              <a:buAutoNum type="circleNumDbPlain" startAt="4"/>
            </a:pPr>
            <a:r>
              <a:rPr lang="ja-JP" altLang="en-US" dirty="0"/>
              <a:t>表示順の整列採番を指定します。</a:t>
            </a:r>
            <a:endParaRPr lang="en-US" altLang="ja-JP" dirty="0"/>
          </a:p>
          <a:p>
            <a:pPr marL="432196" lvl="1" indent="-228600">
              <a:buFont typeface="+mj-ea"/>
              <a:buAutoNum type="circleNumDbPlain" startAt="4"/>
            </a:pPr>
            <a:r>
              <a:rPr lang="ja-JP" altLang="en-US" dirty="0"/>
              <a:t>公開日の指定をします。</a:t>
            </a:r>
          </a:p>
          <a:p>
            <a:pPr marL="432196" lvl="1" indent="-228600">
              <a:buFont typeface="+mj-ea"/>
              <a:buAutoNum type="circleNumDbPlain" startAt="4"/>
            </a:pPr>
            <a:r>
              <a:rPr lang="ja-JP" altLang="en-US" dirty="0"/>
              <a:t>照査者の指定をします。</a:t>
            </a:r>
            <a:endParaRPr lang="en-US" altLang="ja-JP" dirty="0"/>
          </a:p>
          <a:p>
            <a:pPr marL="432196" lvl="1" indent="-228600">
              <a:buFont typeface="+mj-ea"/>
              <a:buAutoNum type="circleNumDbPlain" startAt="4"/>
            </a:pPr>
            <a:r>
              <a:rPr lang="ja-JP" altLang="en-US" dirty="0"/>
              <a:t>同報者の指定をします。</a:t>
            </a:r>
            <a:endParaRPr lang="en-US" altLang="ja-JP" dirty="0"/>
          </a:p>
          <a:p>
            <a:pPr marL="432196" lvl="1" indent="-228600">
              <a:buFont typeface="+mj-ea"/>
              <a:buAutoNum type="circleNumDbPlain" startAt="4"/>
            </a:pPr>
            <a:r>
              <a:rPr lang="ja-JP" altLang="en-US" dirty="0"/>
              <a:t>公開日指定の場合、事前ダウンロード確認の有無を設定します。</a:t>
            </a:r>
            <a:endParaRPr lang="en-US" altLang="ja-JP" dirty="0"/>
          </a:p>
          <a:p>
            <a:pPr marL="432196" lvl="1" indent="-228600">
              <a:buFont typeface="+mj-ea"/>
              <a:buAutoNum type="circleNumDbPlain" startAt="4"/>
            </a:pPr>
            <a:r>
              <a:rPr lang="ja-JP" altLang="en-US" dirty="0"/>
              <a:t>申請ボタンをクリックします。</a:t>
            </a:r>
            <a:endParaRPr lang="en-US" altLang="ja-JP" dirty="0"/>
          </a:p>
        </p:txBody>
      </p:sp>
      <p:sp>
        <p:nvSpPr>
          <p:cNvPr id="2" name="スライド番号プレースホルダー 1">
            <a:extLst>
              <a:ext uri="{FF2B5EF4-FFF2-40B4-BE49-F238E27FC236}">
                <a16:creationId xmlns:a16="http://schemas.microsoft.com/office/drawing/2014/main" id="{54FE0A65-08C4-4694-9A38-9101F3999030}"/>
              </a:ext>
            </a:extLst>
          </p:cNvPr>
          <p:cNvSpPr>
            <a:spLocks noGrp="1"/>
          </p:cNvSpPr>
          <p:nvPr>
            <p:ph type="sldNum" sz="quarter" idx="12"/>
          </p:nvPr>
        </p:nvSpPr>
        <p:spPr/>
        <p:txBody>
          <a:bodyPr/>
          <a:lstStyle/>
          <a:p>
            <a:fld id="{AAEC5578-235D-485F-9B50-9803794400B3}" type="slidenum">
              <a:rPr lang="ja-JP" altLang="en-US" smtClean="0"/>
              <a:pPr/>
              <a:t>13</a:t>
            </a:fld>
            <a:endParaRPr lang="ja-JP" altLang="en-US" dirty="0"/>
          </a:p>
        </p:txBody>
      </p:sp>
      <p:sp>
        <p:nvSpPr>
          <p:cNvPr id="35" name="正方形/長方形 34">
            <a:extLst>
              <a:ext uri="{FF2B5EF4-FFF2-40B4-BE49-F238E27FC236}">
                <a16:creationId xmlns:a16="http://schemas.microsoft.com/office/drawing/2014/main" id="{E003C100-28C1-4B8A-92A2-0E409A5944A3}"/>
              </a:ext>
            </a:extLst>
          </p:cNvPr>
          <p:cNvSpPr/>
          <p:nvPr/>
        </p:nvSpPr>
        <p:spPr>
          <a:xfrm>
            <a:off x="6743696" y="824460"/>
            <a:ext cx="2144364" cy="563624"/>
          </a:xfrm>
          <a:prstGeom prst="rect">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indent="-266700" algn="ctr"/>
            <a:r>
              <a:rPr lang="ja-JP" altLang="en-US" sz="1200" dirty="0">
                <a:latin typeface="メイリオ" panose="020B0604030504040204" pitchFamily="50" charset="-128"/>
                <a:ea typeface="メイリオ" panose="020B0604030504040204" pitchFamily="50" charset="-128"/>
              </a:rPr>
              <a:t>対象：</a:t>
            </a:r>
            <a:r>
              <a:rPr lang="en-US" altLang="ja-JP" sz="1200" dirty="0">
                <a:latin typeface="メイリオ" panose="020B0604030504040204" pitchFamily="50" charset="-128"/>
                <a:ea typeface="メイリオ" panose="020B0604030504040204" pitchFamily="50" charset="-128"/>
              </a:rPr>
              <a:t>EC</a:t>
            </a:r>
            <a:r>
              <a:rPr lang="ja-JP" altLang="en-US" sz="1200" dirty="0">
                <a:latin typeface="メイリオ" panose="020B0604030504040204" pitchFamily="50" charset="-128"/>
                <a:ea typeface="メイリオ" panose="020B0604030504040204" pitchFamily="50" charset="-128"/>
              </a:rPr>
              <a:t>対応機種</a:t>
            </a:r>
            <a:endParaRPr lang="en-US" altLang="ja-JP" sz="1200" dirty="0">
              <a:latin typeface="メイリオ" panose="020B0604030504040204" pitchFamily="50" charset="-128"/>
              <a:ea typeface="メイリオ" panose="020B0604030504040204" pitchFamily="50" charset="-128"/>
            </a:endParaRPr>
          </a:p>
          <a:p>
            <a:pPr indent="-266700" algn="ctr"/>
            <a:r>
              <a:rPr lang="ja-JP" altLang="en-US" sz="1200" dirty="0">
                <a:latin typeface="メイリオ" panose="020B0604030504040204" pitchFamily="50" charset="-128"/>
                <a:ea typeface="メイリオ" panose="020B0604030504040204" pitchFamily="50" charset="-128"/>
              </a:rPr>
              <a:t>（</a:t>
            </a:r>
            <a:r>
              <a:rPr lang="en-US" altLang="ja-JP" sz="1200" dirty="0">
                <a:latin typeface="メイリオ" panose="020B0604030504040204" pitchFamily="50" charset="-128"/>
                <a:ea typeface="メイリオ" panose="020B0604030504040204" pitchFamily="50" charset="-128"/>
              </a:rPr>
              <a:t>Web</a:t>
            </a:r>
            <a:r>
              <a:rPr lang="ja-JP" altLang="en-US" sz="1200" dirty="0">
                <a:latin typeface="メイリオ" panose="020B0604030504040204" pitchFamily="50" charset="-128"/>
                <a:ea typeface="メイリオ" panose="020B0604030504040204" pitchFamily="50" charset="-128"/>
              </a:rPr>
              <a:t>移行済機種のみ）</a:t>
            </a:r>
            <a:endParaRPr lang="en-US" altLang="ja-JP" sz="1200" dirty="0">
              <a:latin typeface="メイリオ" panose="020B0604030504040204" pitchFamily="50" charset="-128"/>
              <a:ea typeface="メイリオ" panose="020B0604030504040204" pitchFamily="50" charset="-128"/>
            </a:endParaRPr>
          </a:p>
        </p:txBody>
      </p:sp>
      <p:sp>
        <p:nvSpPr>
          <p:cNvPr id="40" name="スライド番号プレースホルダー 3">
            <a:extLst>
              <a:ext uri="{FF2B5EF4-FFF2-40B4-BE49-F238E27FC236}">
                <a16:creationId xmlns:a16="http://schemas.microsoft.com/office/drawing/2014/main" id="{F4AD7D69-7D3F-4F03-B79E-CD3DA52455F0}"/>
              </a:ext>
            </a:extLst>
          </p:cNvPr>
          <p:cNvSpPr txBox="1">
            <a:spLocks/>
          </p:cNvSpPr>
          <p:nvPr/>
        </p:nvSpPr>
        <p:spPr>
          <a:xfrm>
            <a:off x="8388424" y="6544154"/>
            <a:ext cx="693440" cy="293117"/>
          </a:xfrm>
          <a:prstGeom prst="rect">
            <a:avLst/>
          </a:prstGeom>
        </p:spPr>
        <p:txBody>
          <a:bodyPr vert="horz" lIns="91440" tIns="45720" rIns="91440" bIns="45720" rtlCol="0" anchor="ctr"/>
          <a:lstStyle>
            <a:defPPr>
              <a:defRPr lang="ja-JP"/>
            </a:defPPr>
            <a:lvl1pPr marL="0" algn="r" defTabSz="914400" rtl="0" eaLnBrk="1" latinLnBrk="0" hangingPunct="1">
              <a:defRPr kumimoji="1" sz="788" kern="1200">
                <a:solidFill>
                  <a:schemeClr val="bg1">
                    <a:lumMod val="65000"/>
                  </a:schemeClr>
                </a:solidFill>
                <a:latin typeface="+mn-ea"/>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AAEC5578-235D-485F-9B50-9803794400B3}" type="slidenum">
              <a:rPr lang="ja-JP" altLang="en-US" sz="900" smtClean="0">
                <a:solidFill>
                  <a:srgbClr val="898989"/>
                </a:solidFill>
                <a:latin typeface="+mn-lt"/>
                <a:ea typeface="ＭＳ Ｐゴシック" panose="020B0600070205080204" pitchFamily="50" charset="-128"/>
              </a:rPr>
              <a:pPr>
                <a:defRPr/>
              </a:pPr>
              <a:t>13</a:t>
            </a:fld>
            <a:endParaRPr lang="ja-JP" altLang="en-US" sz="900" dirty="0">
              <a:solidFill>
                <a:srgbClr val="898989"/>
              </a:solidFill>
              <a:latin typeface="+mn-lt"/>
              <a:ea typeface="ＭＳ Ｐゴシック" panose="020B0600070205080204" pitchFamily="50" charset="-128"/>
            </a:endParaRPr>
          </a:p>
        </p:txBody>
      </p:sp>
      <p:sp>
        <p:nvSpPr>
          <p:cNvPr id="41" name="正方形/長方形 40">
            <a:extLst>
              <a:ext uri="{FF2B5EF4-FFF2-40B4-BE49-F238E27FC236}">
                <a16:creationId xmlns:a16="http://schemas.microsoft.com/office/drawing/2014/main" id="{71F1767A-769A-4CE3-962B-0C0ECBE2EC0B}"/>
              </a:ext>
            </a:extLst>
          </p:cNvPr>
          <p:cNvSpPr/>
          <p:nvPr/>
        </p:nvSpPr>
        <p:spPr>
          <a:xfrm>
            <a:off x="5849920" y="1668671"/>
            <a:ext cx="2336800" cy="263236"/>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公開申請画面（後半部分）</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2" name="正方形/長方形 41">
            <a:extLst>
              <a:ext uri="{FF2B5EF4-FFF2-40B4-BE49-F238E27FC236}">
                <a16:creationId xmlns:a16="http://schemas.microsoft.com/office/drawing/2014/main" id="{68FF4003-C385-4590-B853-072C41E8321E}"/>
              </a:ext>
            </a:extLst>
          </p:cNvPr>
          <p:cNvSpPr/>
          <p:nvPr/>
        </p:nvSpPr>
        <p:spPr>
          <a:xfrm>
            <a:off x="5728994" y="4260878"/>
            <a:ext cx="2780616" cy="1505595"/>
          </a:xfrm>
          <a:prstGeom prst="rect">
            <a:avLst/>
          </a:prstGeom>
          <a:ln w="15875">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公開日の指定</a:t>
            </a:r>
            <a:r>
              <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a:p>
            <a:pPr marL="0" marR="0" lvl="0" indent="-266700"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公開開始日の初期値には、支社を通じて販社に販売通知が周知される前に</a:t>
            </a:r>
            <a:r>
              <a:rPr lang="ja-JP" altLang="en-US" sz="1000" dirty="0">
                <a:solidFill>
                  <a:prstClr val="black"/>
                </a:solidFill>
                <a:latin typeface="メイリオ" panose="020B0604030504040204" pitchFamily="50" charset="-128"/>
                <a:ea typeface="メイリオ" panose="020B0604030504040204" pitchFamily="50" charset="-128"/>
              </a:rPr>
              <a:t>デジタルアセット情報</a:t>
            </a: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が公開されることを防止するために、支社公開日から原則二週間の公開猶予日を加えた日付が設定されます。</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公開開始日を初期値より前の日付に修正する場合は、支社公開日より前の日付を指定しないよ </a:t>
            </a:r>
            <a:r>
              <a:rPr kumimoji="1" lang="ja-JP" altLang="en-US" sz="1000" b="0" i="0" u="none" strike="noStrike" kern="1200" cap="none" spc="0" normalizeH="0" baseline="0" noProof="0" dirty="0" err="1">
                <a:ln>
                  <a:noFill/>
                </a:ln>
                <a:solidFill>
                  <a:prstClr val="black"/>
                </a:solidFill>
                <a:effectLst/>
                <a:uLnTx/>
                <a:uFillTx/>
                <a:latin typeface="メイリオ" panose="020B0604030504040204" pitchFamily="50" charset="-128"/>
                <a:ea typeface="メイリオ" panose="020B0604030504040204" pitchFamily="50" charset="-128"/>
                <a:cs typeface="+mn-cs"/>
              </a:rPr>
              <a:t>う</a:t>
            </a: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注意してください。</a:t>
            </a:r>
          </a:p>
        </p:txBody>
      </p:sp>
      <p:cxnSp>
        <p:nvCxnSpPr>
          <p:cNvPr id="43" name="直線コネクタ 42">
            <a:extLst>
              <a:ext uri="{FF2B5EF4-FFF2-40B4-BE49-F238E27FC236}">
                <a16:creationId xmlns:a16="http://schemas.microsoft.com/office/drawing/2014/main" id="{E382624D-C886-4699-81C5-5E12D25035C8}"/>
              </a:ext>
            </a:extLst>
          </p:cNvPr>
          <p:cNvCxnSpPr>
            <a:cxnSpLocks/>
            <a:endCxn id="42" idx="1"/>
          </p:cNvCxnSpPr>
          <p:nvPr/>
        </p:nvCxnSpPr>
        <p:spPr>
          <a:xfrm>
            <a:off x="5316370" y="3788170"/>
            <a:ext cx="412624" cy="122550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正方形/長方形 44">
            <a:extLst>
              <a:ext uri="{FF2B5EF4-FFF2-40B4-BE49-F238E27FC236}">
                <a16:creationId xmlns:a16="http://schemas.microsoft.com/office/drawing/2014/main" id="{BB86581F-1D7E-44C4-9FAD-C602C2C1F17B}"/>
              </a:ext>
            </a:extLst>
          </p:cNvPr>
          <p:cNvSpPr/>
          <p:nvPr/>
        </p:nvSpPr>
        <p:spPr>
          <a:xfrm>
            <a:off x="4395260" y="3034404"/>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noProof="0" dirty="0">
                <a:solidFill>
                  <a:srgbClr val="FF0000"/>
                </a:solidFill>
                <a:latin typeface="メイリオ" panose="020B0604030504040204" pitchFamily="50" charset="-128"/>
                <a:ea typeface="メイリオ" panose="020B0604030504040204" pitchFamily="50" charset="-128"/>
              </a:rPr>
              <a:t>⑤</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46" name="正方形/長方形 45">
            <a:extLst>
              <a:ext uri="{FF2B5EF4-FFF2-40B4-BE49-F238E27FC236}">
                <a16:creationId xmlns:a16="http://schemas.microsoft.com/office/drawing/2014/main" id="{9803CE51-B8D7-4251-A182-703280261D77}"/>
              </a:ext>
            </a:extLst>
          </p:cNvPr>
          <p:cNvSpPr/>
          <p:nvPr/>
        </p:nvSpPr>
        <p:spPr>
          <a:xfrm>
            <a:off x="3488669" y="4011028"/>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⑥</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50" name="正方形/長方形 49">
            <a:extLst>
              <a:ext uri="{FF2B5EF4-FFF2-40B4-BE49-F238E27FC236}">
                <a16:creationId xmlns:a16="http://schemas.microsoft.com/office/drawing/2014/main" id="{CF3F0A1E-FB30-4195-9898-20EB8DE03723}"/>
              </a:ext>
            </a:extLst>
          </p:cNvPr>
          <p:cNvSpPr/>
          <p:nvPr/>
        </p:nvSpPr>
        <p:spPr>
          <a:xfrm>
            <a:off x="4675394" y="4605420"/>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⑦</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51" name="正方形/長方形 50">
            <a:extLst>
              <a:ext uri="{FF2B5EF4-FFF2-40B4-BE49-F238E27FC236}">
                <a16:creationId xmlns:a16="http://schemas.microsoft.com/office/drawing/2014/main" id="{79C60F00-CF12-4547-B049-40208F9122FC}"/>
              </a:ext>
            </a:extLst>
          </p:cNvPr>
          <p:cNvSpPr/>
          <p:nvPr/>
        </p:nvSpPr>
        <p:spPr>
          <a:xfrm>
            <a:off x="2808435" y="3306082"/>
            <a:ext cx="2769337" cy="482088"/>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2" name="正方形/長方形 51">
            <a:extLst>
              <a:ext uri="{FF2B5EF4-FFF2-40B4-BE49-F238E27FC236}">
                <a16:creationId xmlns:a16="http://schemas.microsoft.com/office/drawing/2014/main" id="{8DBE0B44-B404-44B2-9BCD-0CEB51C16A5F}"/>
              </a:ext>
            </a:extLst>
          </p:cNvPr>
          <p:cNvSpPr/>
          <p:nvPr/>
        </p:nvSpPr>
        <p:spPr>
          <a:xfrm>
            <a:off x="2808435" y="4260878"/>
            <a:ext cx="1586825" cy="569768"/>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3" name="正方形/長方形 52">
            <a:extLst>
              <a:ext uri="{FF2B5EF4-FFF2-40B4-BE49-F238E27FC236}">
                <a16:creationId xmlns:a16="http://schemas.microsoft.com/office/drawing/2014/main" id="{CC01DA3E-0798-4A71-A037-DAE4A4996F95}"/>
              </a:ext>
            </a:extLst>
          </p:cNvPr>
          <p:cNvSpPr/>
          <p:nvPr/>
        </p:nvSpPr>
        <p:spPr>
          <a:xfrm>
            <a:off x="2808436" y="4880510"/>
            <a:ext cx="2373447" cy="896905"/>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4" name="線吹き出し 1 (枠付き) 28">
            <a:extLst>
              <a:ext uri="{FF2B5EF4-FFF2-40B4-BE49-F238E27FC236}">
                <a16:creationId xmlns:a16="http://schemas.microsoft.com/office/drawing/2014/main" id="{3B559C0D-4C61-47A1-BB97-E7E1FA7314EB}"/>
              </a:ext>
            </a:extLst>
          </p:cNvPr>
          <p:cNvSpPr/>
          <p:nvPr/>
        </p:nvSpPr>
        <p:spPr>
          <a:xfrm>
            <a:off x="5758920" y="5845800"/>
            <a:ext cx="2780616" cy="680125"/>
          </a:xfrm>
          <a:prstGeom prst="borderCallout1">
            <a:avLst>
              <a:gd name="adj1" fmla="val 27989"/>
              <a:gd name="adj2" fmla="val -907"/>
              <a:gd name="adj3" fmla="val -302436"/>
              <a:gd name="adj4" fmla="val -24069"/>
            </a:avLst>
          </a:prstGeom>
          <a:ln w="15875">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266700"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a:t>
            </a:r>
            <a:r>
              <a:rPr lang="ja-JP" altLang="en-US" sz="1000" dirty="0">
                <a:solidFill>
                  <a:prstClr val="black"/>
                </a:solidFill>
                <a:latin typeface="メイリオ" panose="020B0604030504040204" pitchFamily="50" charset="-128"/>
                <a:ea typeface="メイリオ" panose="020B0604030504040204" pitchFamily="50" charset="-128"/>
              </a:rPr>
              <a:t>処理の処理時間、サーバ負荷等の観点により、公開開始時間を「分」まで指定した場合も</a:t>
            </a:r>
          </a:p>
          <a:p>
            <a:pPr lvl="0" indent="-266700">
              <a:defRPr/>
            </a:pPr>
            <a:r>
              <a:rPr lang="ja-JP" altLang="en-US" sz="1000" dirty="0">
                <a:solidFill>
                  <a:prstClr val="black"/>
                </a:solidFill>
                <a:latin typeface="メイリオ" panose="020B0604030504040204" pitchFamily="50" charset="-128"/>
                <a:ea typeface="メイリオ" panose="020B0604030504040204" pitchFamily="50" charset="-128"/>
              </a:rPr>
              <a:t>毎時</a:t>
            </a:r>
            <a:r>
              <a:rPr lang="en-US" altLang="ja-JP" sz="1000" dirty="0">
                <a:solidFill>
                  <a:prstClr val="black"/>
                </a:solidFill>
                <a:latin typeface="メイリオ" panose="020B0604030504040204" pitchFamily="50" charset="-128"/>
                <a:ea typeface="メイリオ" panose="020B0604030504040204" pitchFamily="50" charset="-128"/>
              </a:rPr>
              <a:t>00</a:t>
            </a:r>
            <a:r>
              <a:rPr lang="ja-JP" altLang="en-US" sz="1000" dirty="0">
                <a:solidFill>
                  <a:prstClr val="black"/>
                </a:solidFill>
                <a:latin typeface="メイリオ" panose="020B0604030504040204" pitchFamily="50" charset="-128"/>
                <a:ea typeface="メイリオ" panose="020B0604030504040204" pitchFamily="50" charset="-128"/>
              </a:rPr>
              <a:t>分に公開する設定となっています。</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5" name="正方形/長方形 54">
            <a:extLst>
              <a:ext uri="{FF2B5EF4-FFF2-40B4-BE49-F238E27FC236}">
                <a16:creationId xmlns:a16="http://schemas.microsoft.com/office/drawing/2014/main" id="{46E20A68-65D1-47CC-BDAF-C1C20781F333}"/>
              </a:ext>
            </a:extLst>
          </p:cNvPr>
          <p:cNvSpPr/>
          <p:nvPr/>
        </p:nvSpPr>
        <p:spPr>
          <a:xfrm>
            <a:off x="4016227" y="3788370"/>
            <a:ext cx="3002093" cy="472508"/>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6" name="正方形/長方形 55">
            <a:extLst>
              <a:ext uri="{FF2B5EF4-FFF2-40B4-BE49-F238E27FC236}">
                <a16:creationId xmlns:a16="http://schemas.microsoft.com/office/drawing/2014/main" id="{E01371CE-97BB-41D4-B7A8-85D716736BEF}"/>
              </a:ext>
            </a:extLst>
          </p:cNvPr>
          <p:cNvSpPr/>
          <p:nvPr/>
        </p:nvSpPr>
        <p:spPr>
          <a:xfrm>
            <a:off x="6952129" y="3648381"/>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noProof="0" dirty="0">
                <a:solidFill>
                  <a:srgbClr val="FF0000"/>
                </a:solidFill>
                <a:latin typeface="メイリオ" panose="020B0604030504040204" pitchFamily="50" charset="-128"/>
                <a:ea typeface="メイリオ" panose="020B0604030504040204" pitchFamily="50" charset="-128"/>
              </a:rPr>
              <a:t>⑧</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cxnSp>
        <p:nvCxnSpPr>
          <p:cNvPr id="65" name="直線コネクタ 64">
            <a:extLst>
              <a:ext uri="{FF2B5EF4-FFF2-40B4-BE49-F238E27FC236}">
                <a16:creationId xmlns:a16="http://schemas.microsoft.com/office/drawing/2014/main" id="{C3547C4B-05E0-4A92-B711-2C22CCB33DAB}"/>
              </a:ext>
            </a:extLst>
          </p:cNvPr>
          <p:cNvCxnSpPr>
            <a:cxnSpLocks/>
          </p:cNvCxnSpPr>
          <p:nvPr/>
        </p:nvCxnSpPr>
        <p:spPr>
          <a:xfrm flipH="1">
            <a:off x="6180667" y="3166093"/>
            <a:ext cx="771463" cy="62207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F02D3620-2123-4D08-AC97-14AAC04120DC}"/>
              </a:ext>
            </a:extLst>
          </p:cNvPr>
          <p:cNvSpPr/>
          <p:nvPr/>
        </p:nvSpPr>
        <p:spPr>
          <a:xfrm>
            <a:off x="3469764" y="5807602"/>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⑨</a:t>
            </a:r>
          </a:p>
        </p:txBody>
      </p:sp>
      <p:sp>
        <p:nvSpPr>
          <p:cNvPr id="67" name="正方形/長方形 66">
            <a:extLst>
              <a:ext uri="{FF2B5EF4-FFF2-40B4-BE49-F238E27FC236}">
                <a16:creationId xmlns:a16="http://schemas.microsoft.com/office/drawing/2014/main" id="{91ADB483-A2BC-448C-BF50-091B9B7822B0}"/>
              </a:ext>
            </a:extLst>
          </p:cNvPr>
          <p:cNvSpPr/>
          <p:nvPr/>
        </p:nvSpPr>
        <p:spPr>
          <a:xfrm>
            <a:off x="3860800" y="5904843"/>
            <a:ext cx="524137" cy="150846"/>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4" name="正方形/長方形 63">
            <a:extLst>
              <a:ext uri="{FF2B5EF4-FFF2-40B4-BE49-F238E27FC236}">
                <a16:creationId xmlns:a16="http://schemas.microsoft.com/office/drawing/2014/main" id="{1EC33782-207B-4D43-AE65-1F094A95EF4A}"/>
              </a:ext>
            </a:extLst>
          </p:cNvPr>
          <p:cNvSpPr/>
          <p:nvPr/>
        </p:nvSpPr>
        <p:spPr>
          <a:xfrm>
            <a:off x="5579149" y="2015913"/>
            <a:ext cx="3455554" cy="1150180"/>
          </a:xfrm>
          <a:prstGeom prst="rect">
            <a:avLst/>
          </a:prstGeom>
          <a:ln w="15875">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marL="0" marR="0" lvl="0" indent="-266700"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ソフトウェアのファイル名に変更がある（もしくは新規公開する）ファイルの存在するアセット</a:t>
            </a:r>
            <a:r>
              <a:rPr lang="en-US" altLang="ja-JP" sz="1000" dirty="0">
                <a:solidFill>
                  <a:prstClr val="black"/>
                </a:solidFill>
                <a:latin typeface="メイリオ" panose="020B0604030504040204" pitchFamily="50" charset="-128"/>
                <a:ea typeface="メイリオ" panose="020B0604030504040204" pitchFamily="50" charset="-128"/>
              </a:rPr>
              <a:t>ID</a:t>
            </a:r>
            <a:r>
              <a:rPr lang="ja-JP" altLang="en-US" sz="1000" dirty="0">
                <a:solidFill>
                  <a:prstClr val="black"/>
                </a:solidFill>
                <a:latin typeface="メイリオ" panose="020B0604030504040204" pitchFamily="50" charset="-128"/>
                <a:ea typeface="メイリオ" panose="020B0604030504040204" pitchFamily="50" charset="-128"/>
              </a:rPr>
              <a:t>が、事前ダウンロード確認の設定対象となります。「する」に設定して申請した場合、照査後は、公開日前にソフトウェアを公開サイト側からダウンロードできるかの確認を実施できるようになります。</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6" name="グループ化 5">
            <a:extLst>
              <a:ext uri="{FF2B5EF4-FFF2-40B4-BE49-F238E27FC236}">
                <a16:creationId xmlns:a16="http://schemas.microsoft.com/office/drawing/2014/main" id="{C39D76C0-6826-41AE-8FDA-DC29A9460630}"/>
              </a:ext>
            </a:extLst>
          </p:cNvPr>
          <p:cNvGrpSpPr/>
          <p:nvPr/>
        </p:nvGrpSpPr>
        <p:grpSpPr>
          <a:xfrm>
            <a:off x="241264" y="2902846"/>
            <a:ext cx="1991667" cy="3531124"/>
            <a:chOff x="241264" y="2902846"/>
            <a:chExt cx="1991667" cy="3531124"/>
          </a:xfrm>
        </p:grpSpPr>
        <p:sp>
          <p:nvSpPr>
            <p:cNvPr id="89" name="正方形/長方形 88">
              <a:extLst>
                <a:ext uri="{FF2B5EF4-FFF2-40B4-BE49-F238E27FC236}">
                  <a16:creationId xmlns:a16="http://schemas.microsoft.com/office/drawing/2014/main" id="{1E42BE84-57D8-4EB8-8A42-B150F18F9FD6}"/>
                </a:ext>
              </a:extLst>
            </p:cNvPr>
            <p:cNvSpPr/>
            <p:nvPr/>
          </p:nvSpPr>
          <p:spPr>
            <a:xfrm>
              <a:off x="342736" y="4882370"/>
              <a:ext cx="768362" cy="635866"/>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公開申請で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申請内容の記載と確認</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69" name="グループ化 68">
              <a:extLst>
                <a:ext uri="{FF2B5EF4-FFF2-40B4-BE49-F238E27FC236}">
                  <a16:creationId xmlns:a16="http://schemas.microsoft.com/office/drawing/2014/main" id="{51E461BB-8F64-4087-A69B-AB5B063FF86A}"/>
                </a:ext>
              </a:extLst>
            </p:cNvPr>
            <p:cNvGrpSpPr/>
            <p:nvPr/>
          </p:nvGrpSpPr>
          <p:grpSpPr>
            <a:xfrm>
              <a:off x="241264" y="2902846"/>
              <a:ext cx="1991667" cy="3070200"/>
              <a:chOff x="1964309" y="3439557"/>
              <a:chExt cx="1991667" cy="3070200"/>
            </a:xfrm>
          </p:grpSpPr>
          <p:grpSp>
            <p:nvGrpSpPr>
              <p:cNvPr id="71" name="グループ化 70">
                <a:extLst>
                  <a:ext uri="{FF2B5EF4-FFF2-40B4-BE49-F238E27FC236}">
                    <a16:creationId xmlns:a16="http://schemas.microsoft.com/office/drawing/2014/main" id="{F84D3669-DAF1-488A-92C9-B5D733650EC0}"/>
                  </a:ext>
                </a:extLst>
              </p:cNvPr>
              <p:cNvGrpSpPr/>
              <p:nvPr/>
            </p:nvGrpSpPr>
            <p:grpSpPr>
              <a:xfrm>
                <a:off x="1964309" y="3439557"/>
                <a:ext cx="1991667" cy="2836805"/>
                <a:chOff x="2080421" y="4641941"/>
                <a:chExt cx="1991667" cy="1828852"/>
              </a:xfrm>
            </p:grpSpPr>
            <p:sp>
              <p:nvSpPr>
                <p:cNvPr id="83" name="角丸四角形 76">
                  <a:extLst>
                    <a:ext uri="{FF2B5EF4-FFF2-40B4-BE49-F238E27FC236}">
                      <a16:creationId xmlns:a16="http://schemas.microsoft.com/office/drawing/2014/main" id="{361A2E1D-2D48-4ADB-98E9-C5D59BB8DAB1}"/>
                    </a:ext>
                  </a:extLst>
                </p:cNvPr>
                <p:cNvSpPr/>
                <p:nvPr/>
              </p:nvSpPr>
              <p:spPr>
                <a:xfrm>
                  <a:off x="2080421" y="4775289"/>
                  <a:ext cx="1991667" cy="1695504"/>
                </a:xfrm>
                <a:prstGeom prst="roundRect">
                  <a:avLst/>
                </a:prstGeom>
                <a:noFill/>
                <a:ln w="9525">
                  <a:solidFill>
                    <a:srgbClr val="4F81BD"/>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84" name="角丸四角形 77">
                  <a:extLst>
                    <a:ext uri="{FF2B5EF4-FFF2-40B4-BE49-F238E27FC236}">
                      <a16:creationId xmlns:a16="http://schemas.microsoft.com/office/drawing/2014/main" id="{87117628-E165-412C-8DCE-485C5423AFC9}"/>
                    </a:ext>
                  </a:extLst>
                </p:cNvPr>
                <p:cNvSpPr/>
                <p:nvPr/>
              </p:nvSpPr>
              <p:spPr>
                <a:xfrm>
                  <a:off x="2626254" y="4641941"/>
                  <a:ext cx="900000" cy="232087"/>
                </a:xfrm>
                <a:prstGeom prst="roundRect">
                  <a:avLst/>
                </a:prstGeom>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grpSp>
          <p:sp>
            <p:nvSpPr>
              <p:cNvPr id="73" name="正方形/長方形 72">
                <a:extLst>
                  <a:ext uri="{FF2B5EF4-FFF2-40B4-BE49-F238E27FC236}">
                    <a16:creationId xmlns:a16="http://schemas.microsoft.com/office/drawing/2014/main" id="{D8B965E6-8BEF-4C36-9D9F-1BF72132D305}"/>
                  </a:ext>
                </a:extLst>
              </p:cNvPr>
              <p:cNvSpPr/>
              <p:nvPr/>
            </p:nvSpPr>
            <p:spPr>
              <a:xfrm>
                <a:off x="2060142" y="3926118"/>
                <a:ext cx="1800000" cy="252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公開申請対象を検索</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79" name="正方形/長方形 78">
                <a:extLst>
                  <a:ext uri="{FF2B5EF4-FFF2-40B4-BE49-F238E27FC236}">
                    <a16:creationId xmlns:a16="http://schemas.microsoft.com/office/drawing/2014/main" id="{8248C9CD-30E7-429D-8CB2-F9227DBC2339}"/>
                  </a:ext>
                </a:extLst>
              </p:cNvPr>
              <p:cNvSpPr/>
              <p:nvPr/>
            </p:nvSpPr>
            <p:spPr>
              <a:xfrm>
                <a:off x="2060142" y="4496245"/>
                <a:ext cx="1800000" cy="375344"/>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公開申請対象を選択</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80" name="下矢印 73">
                <a:extLst>
                  <a:ext uri="{FF2B5EF4-FFF2-40B4-BE49-F238E27FC236}">
                    <a16:creationId xmlns:a16="http://schemas.microsoft.com/office/drawing/2014/main" id="{6210E0A1-295C-4C69-8AED-337B4D48A6DA}"/>
                  </a:ext>
                </a:extLst>
              </p:cNvPr>
              <p:cNvSpPr/>
              <p:nvPr/>
            </p:nvSpPr>
            <p:spPr>
              <a:xfrm>
                <a:off x="2834142" y="4257312"/>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81" name="下矢印 74">
                <a:extLst>
                  <a:ext uri="{FF2B5EF4-FFF2-40B4-BE49-F238E27FC236}">
                    <a16:creationId xmlns:a16="http://schemas.microsoft.com/office/drawing/2014/main" id="{F159C94B-2F14-4F3B-B238-191025F42545}"/>
                  </a:ext>
                </a:extLst>
              </p:cNvPr>
              <p:cNvSpPr/>
              <p:nvPr/>
            </p:nvSpPr>
            <p:spPr>
              <a:xfrm>
                <a:off x="2321477" y="5037335"/>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82" name="下矢印 75">
                <a:extLst>
                  <a:ext uri="{FF2B5EF4-FFF2-40B4-BE49-F238E27FC236}">
                    <a16:creationId xmlns:a16="http://schemas.microsoft.com/office/drawing/2014/main" id="{04C3C117-90F9-4EE6-A4A6-7D468DD2078E}"/>
                  </a:ext>
                </a:extLst>
              </p:cNvPr>
              <p:cNvSpPr/>
              <p:nvPr/>
            </p:nvSpPr>
            <p:spPr>
              <a:xfrm>
                <a:off x="2834142" y="6293757"/>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sp>
          <p:nvSpPr>
            <p:cNvPr id="70" name="角丸四角形 58">
              <a:extLst>
                <a:ext uri="{FF2B5EF4-FFF2-40B4-BE49-F238E27FC236}">
                  <a16:creationId xmlns:a16="http://schemas.microsoft.com/office/drawing/2014/main" id="{8404F748-3A27-4443-99FA-A226E59E686F}"/>
                </a:ext>
              </a:extLst>
            </p:cNvPr>
            <p:cNvSpPr/>
            <p:nvPr/>
          </p:nvSpPr>
          <p:spPr>
            <a:xfrm>
              <a:off x="787097" y="6073970"/>
              <a:ext cx="900000" cy="360000"/>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承認・公開</a:t>
              </a:r>
            </a:p>
          </p:txBody>
        </p:sp>
        <p:sp>
          <p:nvSpPr>
            <p:cNvPr id="85" name="正方形/長方形 84">
              <a:extLst>
                <a:ext uri="{FF2B5EF4-FFF2-40B4-BE49-F238E27FC236}">
                  <a16:creationId xmlns:a16="http://schemas.microsoft.com/office/drawing/2014/main" id="{531B93ED-931A-4FB7-9D4F-053E071A2CB3}"/>
                </a:ext>
              </a:extLst>
            </p:cNvPr>
            <p:cNvSpPr/>
            <p:nvPr/>
          </p:nvSpPr>
          <p:spPr>
            <a:xfrm>
              <a:off x="1363097" y="4880510"/>
              <a:ext cx="774000" cy="637726"/>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公開申請で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申請内容の記載と確認</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86" name="角丸四角形 59">
              <a:extLst>
                <a:ext uri="{FF2B5EF4-FFF2-40B4-BE49-F238E27FC236}">
                  <a16:creationId xmlns:a16="http://schemas.microsoft.com/office/drawing/2014/main" id="{AB55FF83-7DAC-4933-91D6-723FC819250B}"/>
                </a:ext>
              </a:extLst>
            </p:cNvPr>
            <p:cNvSpPr/>
            <p:nvPr/>
          </p:nvSpPr>
          <p:spPr>
            <a:xfrm>
              <a:off x="1292341" y="4766020"/>
              <a:ext cx="885241" cy="829660"/>
            </a:xfrm>
            <a:prstGeom prst="roundRect">
              <a:avLst>
                <a:gd name="adj" fmla="val 7801"/>
              </a:avLst>
            </a:prstGeom>
            <a:noFill/>
            <a:ln w="9525">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87" name="角丸四角形 92">
              <a:extLst>
                <a:ext uri="{FF2B5EF4-FFF2-40B4-BE49-F238E27FC236}">
                  <a16:creationId xmlns:a16="http://schemas.microsoft.com/office/drawing/2014/main" id="{5D930D42-D9CB-46AF-801E-1D9104B7A1AE}"/>
                </a:ext>
              </a:extLst>
            </p:cNvPr>
            <p:cNvSpPr/>
            <p:nvPr/>
          </p:nvSpPr>
          <p:spPr>
            <a:xfrm>
              <a:off x="1628608" y="4630300"/>
              <a:ext cx="554677" cy="191387"/>
            </a:xfrm>
            <a:prstGeom prst="roundRect">
              <a:avLst/>
            </a:prstGeom>
            <a:ln>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0" rIns="0" rtlCol="0" anchor="t"/>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en-US" altLang="ja-JP" sz="1000" dirty="0">
                  <a:solidFill>
                    <a:prstClr val="black"/>
                  </a:solidFill>
                  <a:latin typeface="メイリオ" panose="020B0604030504040204" pitchFamily="50" charset="-128"/>
                  <a:ea typeface="メイリオ" panose="020B0604030504040204" pitchFamily="50" charset="-128"/>
                </a:rPr>
                <a:t>EC</a:t>
              </a:r>
              <a:r>
                <a:rPr lang="ja-JP" altLang="en-US" sz="1000" dirty="0">
                  <a:solidFill>
                    <a:prstClr val="black"/>
                  </a:solidFill>
                  <a:latin typeface="メイリオ" panose="020B0604030504040204" pitchFamily="50" charset="-128"/>
                  <a:ea typeface="メイリオ" panose="020B0604030504040204" pitchFamily="50" charset="-128"/>
                </a:rPr>
                <a:t>対応</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90" name="下矢印 74">
              <a:extLst>
                <a:ext uri="{FF2B5EF4-FFF2-40B4-BE49-F238E27FC236}">
                  <a16:creationId xmlns:a16="http://schemas.microsoft.com/office/drawing/2014/main" id="{782FAF11-2D0B-431C-9814-B5DF438E9408}"/>
                </a:ext>
              </a:extLst>
            </p:cNvPr>
            <p:cNvSpPr/>
            <p:nvPr/>
          </p:nvSpPr>
          <p:spPr>
            <a:xfrm>
              <a:off x="1515279" y="4391558"/>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sp>
        <p:nvSpPr>
          <p:cNvPr id="44" name="線吹き出し 1 (枠付き) 48">
            <a:extLst>
              <a:ext uri="{FF2B5EF4-FFF2-40B4-BE49-F238E27FC236}">
                <a16:creationId xmlns:a16="http://schemas.microsoft.com/office/drawing/2014/main" id="{04654648-7D71-47C9-A353-D8A6FE3F1ED9}"/>
              </a:ext>
            </a:extLst>
          </p:cNvPr>
          <p:cNvSpPr/>
          <p:nvPr/>
        </p:nvSpPr>
        <p:spPr>
          <a:xfrm>
            <a:off x="2398675" y="6118714"/>
            <a:ext cx="3192967" cy="647782"/>
          </a:xfrm>
          <a:prstGeom prst="borderCallout1">
            <a:avLst>
              <a:gd name="adj1" fmla="val -5225"/>
              <a:gd name="adj2" fmla="val 2721"/>
              <a:gd name="adj3" fmla="val -485565"/>
              <a:gd name="adj4" fmla="val 45472"/>
            </a:avLst>
          </a:prstGeom>
          <a:ln w="15875">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r>
              <a:rPr lang="ja-JP" altLang="ja-JP" sz="1000" dirty="0">
                <a:solidFill>
                  <a:prstClr val="black"/>
                </a:solidFill>
                <a:latin typeface="メイリオ" panose="020B0604030504040204" pitchFamily="50" charset="-128"/>
                <a:ea typeface="メイリオ" panose="020B0604030504040204" pitchFamily="50" charset="-128"/>
              </a:rPr>
              <a:t>カタログ</a:t>
            </a:r>
            <a:r>
              <a:rPr lang="en-US" altLang="ja-JP" sz="1000" dirty="0">
                <a:solidFill>
                  <a:prstClr val="black"/>
                </a:solidFill>
                <a:latin typeface="メイリオ" panose="020B0604030504040204" pitchFamily="50" charset="-128"/>
                <a:ea typeface="メイリオ" panose="020B0604030504040204" pitchFamily="50" charset="-128"/>
              </a:rPr>
              <a:t>,</a:t>
            </a:r>
            <a:r>
              <a:rPr lang="ja-JP" altLang="ja-JP" sz="1000" dirty="0">
                <a:solidFill>
                  <a:prstClr val="black"/>
                </a:solidFill>
                <a:latin typeface="メイリオ" panose="020B0604030504040204" pitchFamily="50" charset="-128"/>
                <a:ea typeface="メイリオ" panose="020B0604030504040204" pitchFamily="50" charset="-128"/>
              </a:rPr>
              <a:t>マニュアル</a:t>
            </a:r>
            <a:r>
              <a:rPr lang="en-US" altLang="ja-JP" sz="1000" dirty="0">
                <a:solidFill>
                  <a:prstClr val="black"/>
                </a:solidFill>
                <a:latin typeface="メイリオ" panose="020B0604030504040204" pitchFamily="50" charset="-128"/>
                <a:ea typeface="メイリオ" panose="020B0604030504040204" pitchFamily="50" charset="-128"/>
              </a:rPr>
              <a:t>,</a:t>
            </a:r>
            <a:r>
              <a:rPr lang="ja-JP" altLang="ja-JP" sz="1000" dirty="0">
                <a:solidFill>
                  <a:prstClr val="black"/>
                </a:solidFill>
                <a:latin typeface="メイリオ" panose="020B0604030504040204" pitchFamily="50" charset="-128"/>
                <a:ea typeface="メイリオ" panose="020B0604030504040204" pitchFamily="50" charset="-128"/>
              </a:rPr>
              <a:t>技術資料</a:t>
            </a:r>
            <a:r>
              <a:rPr lang="en-US" altLang="ja-JP" sz="1000" dirty="0">
                <a:solidFill>
                  <a:prstClr val="black"/>
                </a:solidFill>
                <a:latin typeface="メイリオ" panose="020B0604030504040204" pitchFamily="50" charset="-128"/>
                <a:ea typeface="メイリオ" panose="020B0604030504040204" pitchFamily="50" charset="-128"/>
              </a:rPr>
              <a:t>,</a:t>
            </a:r>
            <a:r>
              <a:rPr lang="ja-JP" altLang="ja-JP" sz="1000" dirty="0">
                <a:solidFill>
                  <a:prstClr val="black"/>
                </a:solidFill>
                <a:latin typeface="メイリオ" panose="020B0604030504040204" pitchFamily="50" charset="-128"/>
                <a:ea typeface="メイリオ" panose="020B0604030504040204" pitchFamily="50" charset="-128"/>
              </a:rPr>
              <a:t>ソフトウェアの場合は、</a:t>
            </a:r>
          </a:p>
          <a:p>
            <a:r>
              <a:rPr lang="ja-JP" altLang="ja-JP" sz="1000" dirty="0">
                <a:solidFill>
                  <a:prstClr val="black"/>
                </a:solidFill>
                <a:latin typeface="メイリオ" panose="020B0604030504040204" pitchFamily="50" charset="-128"/>
                <a:ea typeface="メイリオ" panose="020B0604030504040204" pitchFamily="50" charset="-128"/>
              </a:rPr>
              <a:t>分類情報</a:t>
            </a:r>
            <a:r>
              <a:rPr lang="en-US" altLang="ja-JP" sz="1000" dirty="0">
                <a:solidFill>
                  <a:prstClr val="black"/>
                </a:solidFill>
                <a:latin typeface="メイリオ" panose="020B0604030504040204" pitchFamily="50" charset="-128"/>
                <a:ea typeface="メイリオ" panose="020B0604030504040204" pitchFamily="50" charset="-128"/>
              </a:rPr>
              <a:t>,</a:t>
            </a:r>
            <a:r>
              <a:rPr lang="ja-JP" altLang="ja-JP" sz="1000" dirty="0">
                <a:solidFill>
                  <a:prstClr val="black"/>
                </a:solidFill>
                <a:latin typeface="メイリオ" panose="020B0604030504040204" pitchFamily="50" charset="-128"/>
                <a:ea typeface="メイリオ" panose="020B0604030504040204" pitchFamily="50" charset="-128"/>
              </a:rPr>
              <a:t>表示順の整列採番の有無を選択します。</a:t>
            </a:r>
          </a:p>
          <a:p>
            <a:r>
              <a:rPr lang="ja-JP" altLang="ja-JP" sz="1000" dirty="0">
                <a:solidFill>
                  <a:prstClr val="black"/>
                </a:solidFill>
                <a:latin typeface="メイリオ" panose="020B0604030504040204" pitchFamily="50" charset="-128"/>
                <a:ea typeface="メイリオ" panose="020B0604030504040204" pitchFamily="50" charset="-128"/>
              </a:rPr>
              <a:t>※</a:t>
            </a:r>
            <a:r>
              <a:rPr lang="en-US" altLang="ja-JP" sz="1000" dirty="0">
                <a:solidFill>
                  <a:prstClr val="black"/>
                </a:solidFill>
                <a:latin typeface="メイリオ" panose="020B0604030504040204" pitchFamily="50" charset="-128"/>
                <a:ea typeface="メイリオ" panose="020B0604030504040204" pitchFamily="50" charset="-128"/>
              </a:rPr>
              <a:t>CAD</a:t>
            </a:r>
            <a:r>
              <a:rPr lang="ja-JP" altLang="ja-JP" sz="1000" dirty="0">
                <a:solidFill>
                  <a:prstClr val="black"/>
                </a:solidFill>
                <a:latin typeface="メイリオ" panose="020B0604030504040204" pitchFamily="50" charset="-128"/>
                <a:ea typeface="メイリオ" panose="020B0604030504040204" pitchFamily="50" charset="-128"/>
              </a:rPr>
              <a:t>外形図の場合は、分類情報の整列採番の有無を</a:t>
            </a:r>
          </a:p>
          <a:p>
            <a:r>
              <a:rPr lang="ja-JP" altLang="ja-JP" sz="1000" dirty="0">
                <a:solidFill>
                  <a:prstClr val="black"/>
                </a:solidFill>
                <a:latin typeface="メイリオ" panose="020B0604030504040204" pitchFamily="50" charset="-128"/>
                <a:ea typeface="メイリオ" panose="020B0604030504040204" pitchFamily="50" charset="-128"/>
              </a:rPr>
              <a:t>選択します。</a:t>
            </a:r>
            <a:endParaRPr lang="ja-JP" altLang="en-US" sz="1000" dirty="0">
              <a:solidFill>
                <a:prstClr val="black"/>
              </a:solidFill>
              <a:latin typeface="メイリオ" panose="020B0604030504040204" pitchFamily="50" charset="-128"/>
              <a:ea typeface="メイリオ" panose="020B0604030504040204" pitchFamily="50" charset="-128"/>
            </a:endParaRPr>
          </a:p>
        </p:txBody>
      </p:sp>
      <p:sp>
        <p:nvSpPr>
          <p:cNvPr id="47" name="正方形/長方形 46">
            <a:extLst>
              <a:ext uri="{FF2B5EF4-FFF2-40B4-BE49-F238E27FC236}">
                <a16:creationId xmlns:a16="http://schemas.microsoft.com/office/drawing/2014/main" id="{C76BC081-1F6A-47A1-9212-A43E38CE81B1}"/>
              </a:ext>
            </a:extLst>
          </p:cNvPr>
          <p:cNvSpPr/>
          <p:nvPr/>
        </p:nvSpPr>
        <p:spPr>
          <a:xfrm>
            <a:off x="2822305" y="2627599"/>
            <a:ext cx="2283095" cy="356941"/>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8" name="正方形/長方形 47">
            <a:extLst>
              <a:ext uri="{FF2B5EF4-FFF2-40B4-BE49-F238E27FC236}">
                <a16:creationId xmlns:a16="http://schemas.microsoft.com/office/drawing/2014/main" id="{10EC5D5C-1231-4A40-B3DA-8F95869EEEC4}"/>
              </a:ext>
            </a:extLst>
          </p:cNvPr>
          <p:cNvSpPr/>
          <p:nvPr/>
        </p:nvSpPr>
        <p:spPr>
          <a:xfrm>
            <a:off x="4984111" y="2510775"/>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noProof="0" dirty="0">
                <a:solidFill>
                  <a:srgbClr val="FF0000"/>
                </a:solidFill>
                <a:latin typeface="メイリオ" panose="020B0604030504040204" pitchFamily="50" charset="-128"/>
                <a:ea typeface="メイリオ" panose="020B0604030504040204" pitchFamily="50" charset="-128"/>
              </a:rPr>
              <a:t>④</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871158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p:cNvSpPr>
            <a:spLocks noGrp="1"/>
          </p:cNvSpPr>
          <p:nvPr>
            <p:ph idx="1"/>
          </p:nvPr>
        </p:nvSpPr>
        <p:spPr>
          <a:xfrm>
            <a:off x="438150" y="908720"/>
            <a:ext cx="8526338" cy="865688"/>
          </a:xfrm>
        </p:spPr>
        <p:txBody>
          <a:bodyPr>
            <a:noAutofit/>
          </a:bodyPr>
          <a:lstStyle/>
          <a:p>
            <a:pPr>
              <a:buFont typeface="Wingdings" panose="05000000000000000000" pitchFamily="2" charset="2"/>
              <a:buChar char="l"/>
            </a:pPr>
            <a:r>
              <a:rPr lang="ja-JP" altLang="en-US" sz="1200" dirty="0"/>
              <a:t>公開承認</a:t>
            </a:r>
            <a:r>
              <a:rPr lang="en-US" altLang="ja-JP" sz="1200" dirty="0"/>
              <a:t>/</a:t>
            </a:r>
            <a:r>
              <a:rPr lang="ja-JP" altLang="en-US" sz="1200" dirty="0"/>
              <a:t>却下を行います。</a:t>
            </a:r>
            <a:endParaRPr lang="en-US" altLang="ja-JP" sz="1200" dirty="0"/>
          </a:p>
          <a:p>
            <a:pPr marL="432196" lvl="1" indent="-228600">
              <a:buFont typeface="+mj-ea"/>
              <a:buAutoNum type="circleNumDbPlain"/>
            </a:pPr>
            <a:r>
              <a:rPr lang="ja-JP" altLang="en-US" dirty="0"/>
              <a:t>照査者に対して、公開申請と同時に、照査依頼メールが送られます。</a:t>
            </a:r>
            <a:br>
              <a:rPr lang="en-US" altLang="ja-JP" dirty="0"/>
            </a:br>
            <a:r>
              <a:rPr lang="ja-JP" altLang="en-US" dirty="0"/>
              <a:t>メールに記載された照査画面のリンクをクリックすることで、表示管理機能の「公開承認」画面にアクセスします。</a:t>
            </a:r>
            <a:endParaRPr lang="en-US" altLang="ja-JP" dirty="0"/>
          </a:p>
        </p:txBody>
      </p:sp>
      <p:sp>
        <p:nvSpPr>
          <p:cNvPr id="25" name="タイトル 1"/>
          <p:cNvSpPr txBox="1">
            <a:spLocks/>
          </p:cNvSpPr>
          <p:nvPr/>
        </p:nvSpPr>
        <p:spPr>
          <a:xfrm>
            <a:off x="1424761" y="274638"/>
            <a:ext cx="7139136" cy="4900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200" b="1"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l"/>
            <a:r>
              <a:rPr lang="en-US" altLang="ja-JP" sz="1800" dirty="0"/>
              <a:t>5</a:t>
            </a:r>
            <a:r>
              <a:rPr lang="ja-JP" altLang="en-US" sz="1800" dirty="0" err="1"/>
              <a:t>．</a:t>
            </a:r>
            <a:r>
              <a:rPr lang="ja-JP" altLang="en-US" sz="1800" dirty="0"/>
              <a:t>承認・公開　公開申請の承認・却下</a:t>
            </a:r>
          </a:p>
        </p:txBody>
      </p:sp>
      <p:pic>
        <p:nvPicPr>
          <p:cNvPr id="40" name="図 39"/>
          <p:cNvPicPr>
            <a:picLocks noChangeAspect="1"/>
          </p:cNvPicPr>
          <p:nvPr/>
        </p:nvPicPr>
        <p:blipFill>
          <a:blip r:embed="rId3"/>
          <a:stretch>
            <a:fillRect/>
          </a:stretch>
        </p:blipFill>
        <p:spPr>
          <a:xfrm>
            <a:off x="2570732" y="2227216"/>
            <a:ext cx="6122541" cy="4011939"/>
          </a:xfrm>
          <a:prstGeom prst="rect">
            <a:avLst/>
          </a:prstGeom>
        </p:spPr>
      </p:pic>
      <p:sp>
        <p:nvSpPr>
          <p:cNvPr id="42" name="正方形/長方形 41"/>
          <p:cNvSpPr/>
          <p:nvPr/>
        </p:nvSpPr>
        <p:spPr>
          <a:xfrm>
            <a:off x="6997369" y="2004688"/>
            <a:ext cx="2336800" cy="263236"/>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照査依頼メール</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4" name="正方形/長方形 43"/>
          <p:cNvSpPr/>
          <p:nvPr/>
        </p:nvSpPr>
        <p:spPr>
          <a:xfrm>
            <a:off x="6536717" y="3502986"/>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①</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50" name="正方形/長方形 49"/>
          <p:cNvSpPr/>
          <p:nvPr/>
        </p:nvSpPr>
        <p:spPr>
          <a:xfrm>
            <a:off x="2625963" y="3731489"/>
            <a:ext cx="3963373" cy="180636"/>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2" name="グループ化 1">
            <a:extLst>
              <a:ext uri="{FF2B5EF4-FFF2-40B4-BE49-F238E27FC236}">
                <a16:creationId xmlns:a16="http://schemas.microsoft.com/office/drawing/2014/main" id="{50996D5C-A917-4544-B544-1E2059967342}"/>
              </a:ext>
            </a:extLst>
          </p:cNvPr>
          <p:cNvGrpSpPr/>
          <p:nvPr/>
        </p:nvGrpSpPr>
        <p:grpSpPr>
          <a:xfrm>
            <a:off x="37072" y="3096453"/>
            <a:ext cx="2116862" cy="3514408"/>
            <a:chOff x="37072" y="3096453"/>
            <a:chExt cx="2116862" cy="3514408"/>
          </a:xfrm>
        </p:grpSpPr>
        <p:sp>
          <p:nvSpPr>
            <p:cNvPr id="70" name="正方形/長方形 69">
              <a:extLst>
                <a:ext uri="{FF2B5EF4-FFF2-40B4-BE49-F238E27FC236}">
                  <a16:creationId xmlns:a16="http://schemas.microsoft.com/office/drawing/2014/main" id="{927BD8A9-3E95-4DA5-B57D-5C6D8D0911CB}"/>
                </a:ext>
              </a:extLst>
            </p:cNvPr>
            <p:cNvSpPr/>
            <p:nvPr/>
          </p:nvSpPr>
          <p:spPr>
            <a:xfrm>
              <a:off x="144080" y="4093603"/>
              <a:ext cx="1928982" cy="162911"/>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indent="-266700" algn="ctr">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メニュー選択</a:t>
              </a:r>
            </a:p>
          </p:txBody>
        </p:sp>
        <p:grpSp>
          <p:nvGrpSpPr>
            <p:cNvPr id="48" name="グループ化 47">
              <a:extLst>
                <a:ext uri="{FF2B5EF4-FFF2-40B4-BE49-F238E27FC236}">
                  <a16:creationId xmlns:a16="http://schemas.microsoft.com/office/drawing/2014/main" id="{4ADB3B6D-969C-4CF6-A2F1-A0695FFE6C86}"/>
                </a:ext>
              </a:extLst>
            </p:cNvPr>
            <p:cNvGrpSpPr/>
            <p:nvPr/>
          </p:nvGrpSpPr>
          <p:grpSpPr>
            <a:xfrm>
              <a:off x="37072" y="3096453"/>
              <a:ext cx="2116862" cy="3514408"/>
              <a:chOff x="37072" y="3096453"/>
              <a:chExt cx="2116862" cy="3514408"/>
            </a:xfrm>
          </p:grpSpPr>
          <p:sp>
            <p:nvSpPr>
              <p:cNvPr id="49" name="正方形/長方形 48">
                <a:extLst>
                  <a:ext uri="{FF2B5EF4-FFF2-40B4-BE49-F238E27FC236}">
                    <a16:creationId xmlns:a16="http://schemas.microsoft.com/office/drawing/2014/main" id="{AB1523BB-826D-426F-84B7-6002868C60EB}"/>
                  </a:ext>
                </a:extLst>
              </p:cNvPr>
              <p:cNvSpPr/>
              <p:nvPr/>
            </p:nvSpPr>
            <p:spPr>
              <a:xfrm>
                <a:off x="874362" y="4593343"/>
                <a:ext cx="1188401" cy="480780"/>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公開承認で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申請の承認</a:t>
                </a:r>
              </a:p>
            </p:txBody>
          </p:sp>
          <p:sp>
            <p:nvSpPr>
              <p:cNvPr id="51" name="正方形/長方形 50">
                <a:extLst>
                  <a:ext uri="{FF2B5EF4-FFF2-40B4-BE49-F238E27FC236}">
                    <a16:creationId xmlns:a16="http://schemas.microsoft.com/office/drawing/2014/main" id="{76BDB418-5B57-495E-9880-1484B7852138}"/>
                  </a:ext>
                </a:extLst>
              </p:cNvPr>
              <p:cNvSpPr/>
              <p:nvPr/>
            </p:nvSpPr>
            <p:spPr>
              <a:xfrm>
                <a:off x="85804" y="4598363"/>
                <a:ext cx="728427" cy="480780"/>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公開承認で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申請の却下</a:t>
                </a:r>
              </a:p>
            </p:txBody>
          </p:sp>
          <p:grpSp>
            <p:nvGrpSpPr>
              <p:cNvPr id="52" name="グループ化 51">
                <a:extLst>
                  <a:ext uri="{FF2B5EF4-FFF2-40B4-BE49-F238E27FC236}">
                    <a16:creationId xmlns:a16="http://schemas.microsoft.com/office/drawing/2014/main" id="{EB35267F-1B9D-4B3C-B7D2-2BB8D36E0C22}"/>
                  </a:ext>
                </a:extLst>
              </p:cNvPr>
              <p:cNvGrpSpPr/>
              <p:nvPr/>
            </p:nvGrpSpPr>
            <p:grpSpPr>
              <a:xfrm>
                <a:off x="37072" y="3096453"/>
                <a:ext cx="2116862" cy="3514408"/>
                <a:chOff x="37072" y="3096453"/>
                <a:chExt cx="2116862" cy="3514408"/>
              </a:xfrm>
            </p:grpSpPr>
            <p:grpSp>
              <p:nvGrpSpPr>
                <p:cNvPr id="55" name="グループ化 54">
                  <a:extLst>
                    <a:ext uri="{FF2B5EF4-FFF2-40B4-BE49-F238E27FC236}">
                      <a16:creationId xmlns:a16="http://schemas.microsoft.com/office/drawing/2014/main" id="{0FAEB73C-64D4-493F-940D-69AD2AFC7EC7}"/>
                    </a:ext>
                  </a:extLst>
                </p:cNvPr>
                <p:cNvGrpSpPr/>
                <p:nvPr/>
              </p:nvGrpSpPr>
              <p:grpSpPr>
                <a:xfrm>
                  <a:off x="37072" y="3096453"/>
                  <a:ext cx="2116862" cy="3514408"/>
                  <a:chOff x="37072" y="2503333"/>
                  <a:chExt cx="2116862" cy="3514408"/>
                </a:xfrm>
              </p:grpSpPr>
              <p:sp>
                <p:nvSpPr>
                  <p:cNvPr id="60" name="角丸四角形 43">
                    <a:extLst>
                      <a:ext uri="{FF2B5EF4-FFF2-40B4-BE49-F238E27FC236}">
                        <a16:creationId xmlns:a16="http://schemas.microsoft.com/office/drawing/2014/main" id="{EAD1851E-02F6-4AF4-8B0D-CFE84C35A217}"/>
                      </a:ext>
                    </a:extLst>
                  </p:cNvPr>
                  <p:cNvSpPr/>
                  <p:nvPr/>
                </p:nvSpPr>
                <p:spPr>
                  <a:xfrm>
                    <a:off x="662576" y="2503333"/>
                    <a:ext cx="900000" cy="266400"/>
                  </a:xfrm>
                  <a:prstGeom prst="roundRect">
                    <a:avLst/>
                  </a:prstGeom>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sp>
                <p:nvSpPr>
                  <p:cNvPr id="61" name="下矢印 44">
                    <a:extLst>
                      <a:ext uri="{FF2B5EF4-FFF2-40B4-BE49-F238E27FC236}">
                        <a16:creationId xmlns:a16="http://schemas.microsoft.com/office/drawing/2014/main" id="{F80800C9-CBF0-44A2-BD13-298E2E27D5CC}"/>
                      </a:ext>
                    </a:extLst>
                  </p:cNvPr>
                  <p:cNvSpPr/>
                  <p:nvPr/>
                </p:nvSpPr>
                <p:spPr>
                  <a:xfrm>
                    <a:off x="986576" y="2848100"/>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3" name="下矢印 48">
                    <a:extLst>
                      <a:ext uri="{FF2B5EF4-FFF2-40B4-BE49-F238E27FC236}">
                        <a16:creationId xmlns:a16="http://schemas.microsoft.com/office/drawing/2014/main" id="{1EA87BB8-3BE5-426F-9215-47A203A7BE07}"/>
                      </a:ext>
                    </a:extLst>
                  </p:cNvPr>
                  <p:cNvSpPr/>
                  <p:nvPr/>
                </p:nvSpPr>
                <p:spPr>
                  <a:xfrm>
                    <a:off x="269969" y="3729936"/>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4" name="下矢印 49">
                    <a:extLst>
                      <a:ext uri="{FF2B5EF4-FFF2-40B4-BE49-F238E27FC236}">
                        <a16:creationId xmlns:a16="http://schemas.microsoft.com/office/drawing/2014/main" id="{20F69ADC-2808-4B63-A5CF-C80536B458C7}"/>
                      </a:ext>
                    </a:extLst>
                  </p:cNvPr>
                  <p:cNvSpPr/>
                  <p:nvPr/>
                </p:nvSpPr>
                <p:spPr>
                  <a:xfrm>
                    <a:off x="1352739" y="3729936"/>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5" name="下矢印 50">
                    <a:extLst>
                      <a:ext uri="{FF2B5EF4-FFF2-40B4-BE49-F238E27FC236}">
                        <a16:creationId xmlns:a16="http://schemas.microsoft.com/office/drawing/2014/main" id="{F456E913-006D-4FAC-A76A-617623E8D9CB}"/>
                      </a:ext>
                    </a:extLst>
                  </p:cNvPr>
                  <p:cNvSpPr/>
                  <p:nvPr/>
                </p:nvSpPr>
                <p:spPr>
                  <a:xfrm>
                    <a:off x="136138" y="4507760"/>
                    <a:ext cx="237914" cy="1011409"/>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6" name="下矢印 51">
                    <a:extLst>
                      <a:ext uri="{FF2B5EF4-FFF2-40B4-BE49-F238E27FC236}">
                        <a16:creationId xmlns:a16="http://schemas.microsoft.com/office/drawing/2014/main" id="{B08CDEF9-B061-409D-B5F1-659FD8345AC5}"/>
                      </a:ext>
                    </a:extLst>
                  </p:cNvPr>
                  <p:cNvSpPr/>
                  <p:nvPr/>
                </p:nvSpPr>
                <p:spPr>
                  <a:xfrm>
                    <a:off x="1187925" y="4532371"/>
                    <a:ext cx="252000" cy="959904"/>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7" name="正方形/長方形 66">
                    <a:extLst>
                      <a:ext uri="{FF2B5EF4-FFF2-40B4-BE49-F238E27FC236}">
                        <a16:creationId xmlns:a16="http://schemas.microsoft.com/office/drawing/2014/main" id="{8F2651EB-79F5-45CE-B8D5-44B3280AE19B}"/>
                      </a:ext>
                    </a:extLst>
                  </p:cNvPr>
                  <p:cNvSpPr/>
                  <p:nvPr/>
                </p:nvSpPr>
                <p:spPr>
                  <a:xfrm>
                    <a:off x="1452734" y="5526552"/>
                    <a:ext cx="620328"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en-US" altLang="ja-JP" sz="1000" dirty="0">
                        <a:solidFill>
                          <a:prstClr val="black"/>
                        </a:solidFill>
                        <a:latin typeface="メイリオ" panose="020B0604030504040204" pitchFamily="50" charset="-128"/>
                        <a:ea typeface="メイリオ" panose="020B0604030504040204" pitchFamily="50" charset="-128"/>
                      </a:rPr>
                      <a:t>EC</a:t>
                    </a:r>
                    <a:r>
                      <a:rPr lang="ja-JP" altLang="en-US" sz="1000" dirty="0">
                        <a:solidFill>
                          <a:prstClr val="black"/>
                        </a:solidFill>
                        <a:latin typeface="メイリオ" panose="020B0604030504040204" pitchFamily="50" charset="-128"/>
                        <a:ea typeface="メイリオ" panose="020B0604030504040204" pitchFamily="50" charset="-128"/>
                      </a:rPr>
                      <a:t>連携</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8" name="角丸四角形 54">
                    <a:extLst>
                      <a:ext uri="{FF2B5EF4-FFF2-40B4-BE49-F238E27FC236}">
                        <a16:creationId xmlns:a16="http://schemas.microsoft.com/office/drawing/2014/main" id="{7CAEADD6-388E-4711-8957-3F7D96842486}"/>
                      </a:ext>
                    </a:extLst>
                  </p:cNvPr>
                  <p:cNvSpPr/>
                  <p:nvPr/>
                </p:nvSpPr>
                <p:spPr>
                  <a:xfrm>
                    <a:off x="37072" y="3291216"/>
                    <a:ext cx="2116862" cy="2726525"/>
                  </a:xfrm>
                  <a:prstGeom prst="roundRect">
                    <a:avLst/>
                  </a:prstGeom>
                  <a:noFill/>
                  <a:ln w="9525">
                    <a:solidFill>
                      <a:srgbClr val="00B050"/>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9" name="角丸四角形 55">
                    <a:extLst>
                      <a:ext uri="{FF2B5EF4-FFF2-40B4-BE49-F238E27FC236}">
                        <a16:creationId xmlns:a16="http://schemas.microsoft.com/office/drawing/2014/main" id="{CFAFB2DD-34D4-4226-A7E5-1C6AF1538267}"/>
                      </a:ext>
                    </a:extLst>
                  </p:cNvPr>
                  <p:cNvSpPr/>
                  <p:nvPr/>
                </p:nvSpPr>
                <p:spPr>
                  <a:xfrm>
                    <a:off x="662576" y="3142467"/>
                    <a:ext cx="900000" cy="266400"/>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承認・公開</a:t>
                    </a:r>
                  </a:p>
                </p:txBody>
              </p:sp>
            </p:grpSp>
            <p:sp>
              <p:nvSpPr>
                <p:cNvPr id="56" name="下矢印 38">
                  <a:extLst>
                    <a:ext uri="{FF2B5EF4-FFF2-40B4-BE49-F238E27FC236}">
                      <a16:creationId xmlns:a16="http://schemas.microsoft.com/office/drawing/2014/main" id="{27A1C222-D6AA-4A00-A68C-E4A02ACA1DF6}"/>
                    </a:ext>
                  </a:extLst>
                </p:cNvPr>
                <p:cNvSpPr/>
                <p:nvPr/>
              </p:nvSpPr>
              <p:spPr>
                <a:xfrm>
                  <a:off x="442902" y="5788232"/>
                  <a:ext cx="244341" cy="334915"/>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7" name="正方形/長方形 56">
                  <a:extLst>
                    <a:ext uri="{FF2B5EF4-FFF2-40B4-BE49-F238E27FC236}">
                      <a16:creationId xmlns:a16="http://schemas.microsoft.com/office/drawing/2014/main" id="{316D89CC-4A21-42B0-9B33-CE9CECA1C336}"/>
                    </a:ext>
                  </a:extLst>
                </p:cNvPr>
                <p:cNvSpPr/>
                <p:nvPr/>
              </p:nvSpPr>
              <p:spPr>
                <a:xfrm>
                  <a:off x="387132" y="5406495"/>
                  <a:ext cx="743802"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公開取消</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sp>
              <p:nvSpPr>
                <p:cNvPr id="58" name="下矢印 30">
                  <a:extLst>
                    <a:ext uri="{FF2B5EF4-FFF2-40B4-BE49-F238E27FC236}">
                      <a16:creationId xmlns:a16="http://schemas.microsoft.com/office/drawing/2014/main" id="{AABCC3CC-02E2-4350-B067-F545C8A2C7A9}"/>
                    </a:ext>
                  </a:extLst>
                </p:cNvPr>
                <p:cNvSpPr/>
                <p:nvPr/>
              </p:nvSpPr>
              <p:spPr>
                <a:xfrm>
                  <a:off x="908891" y="5112044"/>
                  <a:ext cx="237914" cy="278253"/>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9" name="下矢印 51">
                  <a:extLst>
                    <a:ext uri="{FF2B5EF4-FFF2-40B4-BE49-F238E27FC236}">
                      <a16:creationId xmlns:a16="http://schemas.microsoft.com/office/drawing/2014/main" id="{3D3C3527-680E-4266-8C76-6CADC0E54E34}"/>
                    </a:ext>
                  </a:extLst>
                </p:cNvPr>
                <p:cNvSpPr/>
                <p:nvPr/>
              </p:nvSpPr>
              <p:spPr>
                <a:xfrm>
                  <a:off x="1663053" y="5129974"/>
                  <a:ext cx="252000" cy="959904"/>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sp>
            <p:nvSpPr>
              <p:cNvPr id="53" name="正方形/長方形 52">
                <a:extLst>
                  <a:ext uri="{FF2B5EF4-FFF2-40B4-BE49-F238E27FC236}">
                    <a16:creationId xmlns:a16="http://schemas.microsoft.com/office/drawing/2014/main" id="{5E44156B-0A3E-4E15-A476-593901983A22}"/>
                  </a:ext>
                </a:extLst>
              </p:cNvPr>
              <p:cNvSpPr/>
              <p:nvPr/>
            </p:nvSpPr>
            <p:spPr>
              <a:xfrm>
                <a:off x="105629" y="6123148"/>
                <a:ext cx="620328"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更新なし</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4" name="正方形/長方形 53">
                <a:extLst>
                  <a:ext uri="{FF2B5EF4-FFF2-40B4-BE49-F238E27FC236}">
                    <a16:creationId xmlns:a16="http://schemas.microsoft.com/office/drawing/2014/main" id="{5D1B1310-F169-46CB-9495-0C0A79F0AE74}"/>
                  </a:ext>
                </a:extLst>
              </p:cNvPr>
              <p:cNvSpPr/>
              <p:nvPr/>
            </p:nvSpPr>
            <p:spPr>
              <a:xfrm>
                <a:off x="797917" y="6123148"/>
                <a:ext cx="620328"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WEB</a:t>
                </a: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grpSp>
      <p:sp>
        <p:nvSpPr>
          <p:cNvPr id="5" name="スライド番号プレースホルダー 4">
            <a:extLst>
              <a:ext uri="{FF2B5EF4-FFF2-40B4-BE49-F238E27FC236}">
                <a16:creationId xmlns:a16="http://schemas.microsoft.com/office/drawing/2014/main" id="{98C0AB59-F303-400C-A197-9A66B3CEB7E1}"/>
              </a:ext>
            </a:extLst>
          </p:cNvPr>
          <p:cNvSpPr>
            <a:spLocks noGrp="1"/>
          </p:cNvSpPr>
          <p:nvPr>
            <p:ph type="sldNum" sz="quarter" idx="12"/>
          </p:nvPr>
        </p:nvSpPr>
        <p:spPr/>
        <p:txBody>
          <a:bodyPr/>
          <a:lstStyle/>
          <a:p>
            <a:fld id="{AAEC5578-235D-485F-9B50-9803794400B3}" type="slidenum">
              <a:rPr lang="ja-JP" altLang="en-US" smtClean="0"/>
              <a:pPr/>
              <a:t>14</a:t>
            </a:fld>
            <a:endParaRPr lang="ja-JP" altLang="en-US" dirty="0"/>
          </a:p>
        </p:txBody>
      </p:sp>
    </p:spTree>
    <p:extLst>
      <p:ext uri="{BB962C8B-B14F-4D97-AF65-F5344CB8AC3E}">
        <p14:creationId xmlns:p14="http://schemas.microsoft.com/office/powerpoint/2010/main" val="1812614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タイトル 1"/>
          <p:cNvSpPr txBox="1">
            <a:spLocks/>
          </p:cNvSpPr>
          <p:nvPr/>
        </p:nvSpPr>
        <p:spPr>
          <a:xfrm>
            <a:off x="1424761" y="274638"/>
            <a:ext cx="7139136" cy="4900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200" b="1"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l"/>
            <a:r>
              <a:rPr lang="en-US" altLang="ja-JP" sz="1800" dirty="0"/>
              <a:t>5</a:t>
            </a:r>
            <a:r>
              <a:rPr lang="ja-JP" altLang="en-US" sz="1800" dirty="0" err="1"/>
              <a:t>．</a:t>
            </a:r>
            <a:r>
              <a:rPr lang="ja-JP" altLang="en-US" sz="1800" dirty="0"/>
              <a:t>承認・公開　公開申請の承認・却下</a:t>
            </a:r>
          </a:p>
        </p:txBody>
      </p:sp>
      <p:sp>
        <p:nvSpPr>
          <p:cNvPr id="50" name="コンテンツ プレースホルダー 5"/>
          <p:cNvSpPr txBox="1">
            <a:spLocks/>
          </p:cNvSpPr>
          <p:nvPr/>
        </p:nvSpPr>
        <p:spPr>
          <a:xfrm>
            <a:off x="438150" y="908720"/>
            <a:ext cx="8526338" cy="865688"/>
          </a:xfrm>
          <a:prstGeom prst="rect">
            <a:avLst/>
          </a:prstGeom>
        </p:spPr>
        <p:txBody>
          <a:bodyPr vert="horz" lIns="91440" tIns="45720" rIns="91440" bIns="45720" rtlCol="0">
            <a:noAutofit/>
          </a:bodyPr>
          <a:lstStyle>
            <a:lvl1pPr marL="203597" indent="-203597" algn="l" defTabSz="685800" rtl="0" eaLnBrk="1" latinLnBrk="0" hangingPunct="1">
              <a:spcBef>
                <a:spcPts val="450"/>
              </a:spcBef>
              <a:buFont typeface="Wingdings" panose="05000000000000000000" pitchFamily="2" charset="2"/>
              <a:buChar char="Ø"/>
              <a:defRPr kumimoji="1" sz="13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400050" indent="-196454" algn="l" defTabSz="685800" rtl="0" eaLnBrk="1" latinLnBrk="0" hangingPunct="1">
              <a:spcBef>
                <a:spcPts val="450"/>
              </a:spcBef>
              <a:buFont typeface="Wingdings" panose="05000000000000000000" pitchFamily="2" charset="2"/>
              <a:buChar char="ü"/>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469106" indent="-136922" algn="l" defTabSz="685800" rtl="0" eaLnBrk="1" latinLnBrk="0" hangingPunct="1">
              <a:spcBef>
                <a:spcPts val="450"/>
              </a:spcBef>
              <a:buFont typeface="Arial" panose="020B0604020202020204" pitchFamily="34" charset="0"/>
              <a:buChar char="•"/>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140619" indent="-111919" algn="l" defTabSz="685800" rtl="0" eaLnBrk="1" latinLnBrk="0" hangingPunct="1">
              <a:spcBef>
                <a:spcPts val="450"/>
              </a:spcBef>
              <a:buFont typeface="Arial" panose="020B0604020202020204" pitchFamily="34" charset="0"/>
              <a:buChar char="–"/>
              <a:defRPr kumimoji="1" sz="10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476375" indent="-104775" algn="l" defTabSz="685800" rtl="0" eaLnBrk="1" latinLnBrk="0" hangingPunct="1">
              <a:spcBef>
                <a:spcPts val="450"/>
              </a:spcBef>
              <a:buFont typeface="Arial" panose="020B0604020202020204" pitchFamily="34" charset="0"/>
              <a:buChar char="»"/>
              <a:defRPr kumimoji="1" sz="9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a:buFont typeface="Wingdings" panose="05000000000000000000" pitchFamily="2" charset="2"/>
              <a:buChar char="l"/>
            </a:pPr>
            <a:r>
              <a:rPr lang="ja-JP" altLang="en-US" sz="1200" dirty="0"/>
              <a:t>公開承認</a:t>
            </a:r>
            <a:r>
              <a:rPr lang="en-US" altLang="ja-JP" sz="1200" dirty="0"/>
              <a:t>/</a:t>
            </a:r>
            <a:r>
              <a:rPr lang="ja-JP" altLang="en-US" sz="1200" dirty="0"/>
              <a:t>却下を行います。</a:t>
            </a:r>
            <a:endParaRPr lang="en-US" altLang="ja-JP" sz="1200" dirty="0"/>
          </a:p>
          <a:p>
            <a:pPr marL="432196" lvl="1" indent="-228600">
              <a:buFont typeface="+mj-ea"/>
              <a:buAutoNum type="circleNumDbPlain" startAt="2"/>
            </a:pPr>
            <a:r>
              <a:rPr lang="ja-JP" altLang="en-US" dirty="0"/>
              <a:t>申請内容を確認し、公開承認</a:t>
            </a:r>
            <a:r>
              <a:rPr lang="en-US" altLang="ja-JP" dirty="0"/>
              <a:t>/</a:t>
            </a:r>
            <a:r>
              <a:rPr lang="ja-JP" altLang="en-US" dirty="0"/>
              <a:t>却下を行います。</a:t>
            </a:r>
            <a:endParaRPr lang="en-US" altLang="ja-JP" dirty="0"/>
          </a:p>
          <a:p>
            <a:pPr marL="558402" lvl="2" indent="-285750">
              <a:buFont typeface="+mj-lt"/>
              <a:buAutoNum type="romanLcPeriod"/>
            </a:pPr>
            <a:r>
              <a:rPr lang="ja-JP" altLang="en-US" dirty="0"/>
              <a:t>申請メールに記載されたタイトルが表示されます。</a:t>
            </a:r>
            <a:endParaRPr lang="en-US" altLang="ja-JP" dirty="0"/>
          </a:p>
          <a:p>
            <a:pPr marL="558402" lvl="2" indent="-285750">
              <a:buFont typeface="+mj-lt"/>
              <a:buAutoNum type="romanLcPeriod"/>
            </a:pPr>
            <a:r>
              <a:rPr lang="ja-JP" altLang="en-US" dirty="0"/>
              <a:t>申請メールに記載された申請内容が表示されます</a:t>
            </a:r>
            <a:endParaRPr lang="en-US" altLang="ja-JP" dirty="0"/>
          </a:p>
          <a:p>
            <a:pPr marL="558402" lvl="2" indent="-285750">
              <a:buFont typeface="+mj-lt"/>
              <a:buAutoNum type="romanLcPeriod"/>
            </a:pPr>
            <a:r>
              <a:rPr lang="ja-JP" altLang="en-US" dirty="0"/>
              <a:t>申請対象の一覧が表示されます。</a:t>
            </a:r>
            <a:endParaRPr lang="en-US" altLang="ja-JP" dirty="0"/>
          </a:p>
        </p:txBody>
      </p:sp>
      <p:pic>
        <p:nvPicPr>
          <p:cNvPr id="35" name="図 34"/>
          <p:cNvPicPr>
            <a:picLocks noChangeAspect="1"/>
          </p:cNvPicPr>
          <p:nvPr/>
        </p:nvPicPr>
        <p:blipFill>
          <a:blip r:embed="rId2"/>
          <a:stretch>
            <a:fillRect/>
          </a:stretch>
        </p:blipFill>
        <p:spPr>
          <a:xfrm>
            <a:off x="2269273" y="2637318"/>
            <a:ext cx="6523221" cy="3476504"/>
          </a:xfrm>
          <a:prstGeom prst="rect">
            <a:avLst/>
          </a:prstGeom>
          <a:ln>
            <a:solidFill>
              <a:schemeClr val="tx1"/>
            </a:solidFill>
          </a:ln>
        </p:spPr>
      </p:pic>
      <p:sp>
        <p:nvSpPr>
          <p:cNvPr id="36" name="正方形/長方形 35"/>
          <p:cNvSpPr/>
          <p:nvPr/>
        </p:nvSpPr>
        <p:spPr>
          <a:xfrm>
            <a:off x="6759134" y="2354915"/>
            <a:ext cx="2336800" cy="263236"/>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公開承認画面（前半部分）</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7" name="正方形/長方形 36"/>
          <p:cNvSpPr/>
          <p:nvPr/>
        </p:nvSpPr>
        <p:spPr>
          <a:xfrm>
            <a:off x="4039132" y="3979420"/>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②</a:t>
            </a:r>
            <a:r>
              <a:rPr kumimoji="1" lang="en-US" altLang="ja-JP"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a:t>
            </a:r>
            <a:r>
              <a:rPr kumimoji="1" lang="en-US" altLang="ja-JP" sz="1600" b="0" i="0" u="none" strike="noStrike" kern="1200" cap="none" spc="0" normalizeH="0" baseline="0" noProof="0" dirty="0" err="1">
                <a:ln>
                  <a:noFill/>
                </a:ln>
                <a:solidFill>
                  <a:srgbClr val="FF0000"/>
                </a:solidFill>
                <a:effectLst/>
                <a:uLnTx/>
                <a:uFillTx/>
                <a:latin typeface="メイリオ" panose="020B0604030504040204" pitchFamily="50" charset="-128"/>
                <a:ea typeface="メイリオ" panose="020B0604030504040204" pitchFamily="50" charset="-128"/>
                <a:cs typeface="+mn-cs"/>
              </a:rPr>
              <a:t>i</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38" name="正方形/長方形 37"/>
          <p:cNvSpPr/>
          <p:nvPr/>
        </p:nvSpPr>
        <p:spPr>
          <a:xfrm>
            <a:off x="4088603" y="4241784"/>
            <a:ext cx="460445"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②</a:t>
            </a:r>
            <a:r>
              <a:rPr kumimoji="1" lang="en-US" altLang="ja-JP"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-ii</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39" name="正方形/長方形 38"/>
          <p:cNvSpPr/>
          <p:nvPr/>
        </p:nvSpPr>
        <p:spPr>
          <a:xfrm>
            <a:off x="8135179" y="4364928"/>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②</a:t>
            </a:r>
            <a:r>
              <a:rPr kumimoji="1" lang="en-US" altLang="ja-JP"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-iii</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40" name="正方形/長方形 39"/>
          <p:cNvSpPr/>
          <p:nvPr/>
        </p:nvSpPr>
        <p:spPr>
          <a:xfrm>
            <a:off x="2524496" y="4144557"/>
            <a:ext cx="1564109" cy="114500"/>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1" name="正方形/長方形 40"/>
          <p:cNvSpPr/>
          <p:nvPr/>
        </p:nvSpPr>
        <p:spPr>
          <a:xfrm>
            <a:off x="2524494" y="4281958"/>
            <a:ext cx="1564109" cy="114500"/>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2" name="正方形/長方形 41"/>
          <p:cNvSpPr/>
          <p:nvPr/>
        </p:nvSpPr>
        <p:spPr>
          <a:xfrm>
            <a:off x="2400300" y="4686300"/>
            <a:ext cx="6191250" cy="676276"/>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4" name="正方形/長方形 33"/>
          <p:cNvSpPr/>
          <p:nvPr/>
        </p:nvSpPr>
        <p:spPr>
          <a:xfrm>
            <a:off x="2324100" y="3028866"/>
            <a:ext cx="889000" cy="247771"/>
          </a:xfrm>
          <a:prstGeom prst="rect">
            <a:avLst/>
          </a:prstGeom>
          <a:ln w="9525">
            <a:noFill/>
          </a:ln>
        </p:spPr>
        <p:style>
          <a:lnRef idx="2">
            <a:schemeClr val="dk1"/>
          </a:lnRef>
          <a:fillRef idx="1">
            <a:schemeClr val="lt1"/>
          </a:fillRef>
          <a:effectRef idx="0">
            <a:schemeClr val="dk1"/>
          </a:effectRef>
          <a:fontRef idx="minor">
            <a:schemeClr val="dk1"/>
          </a:fontRef>
        </p:style>
        <p:txBody>
          <a:bodyPr lIns="0" rIns="0" rtlCol="0" anchor="ctr"/>
          <a:lstStyle/>
          <a:p>
            <a:pPr indent="-266700" algn="ctr">
              <a:buFontTx/>
              <a:buNone/>
            </a:pP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grpSp>
        <p:nvGrpSpPr>
          <p:cNvPr id="43" name="グループ化 42">
            <a:extLst>
              <a:ext uri="{FF2B5EF4-FFF2-40B4-BE49-F238E27FC236}">
                <a16:creationId xmlns:a16="http://schemas.microsoft.com/office/drawing/2014/main" id="{DF34E652-6C07-494F-B210-309F53477281}"/>
              </a:ext>
            </a:extLst>
          </p:cNvPr>
          <p:cNvGrpSpPr/>
          <p:nvPr/>
        </p:nvGrpSpPr>
        <p:grpSpPr>
          <a:xfrm>
            <a:off x="37072" y="3096453"/>
            <a:ext cx="2116862" cy="3514408"/>
            <a:chOff x="37072" y="3096453"/>
            <a:chExt cx="2116862" cy="3514408"/>
          </a:xfrm>
        </p:grpSpPr>
        <p:sp>
          <p:nvSpPr>
            <p:cNvPr id="44" name="正方形/長方形 43">
              <a:extLst>
                <a:ext uri="{FF2B5EF4-FFF2-40B4-BE49-F238E27FC236}">
                  <a16:creationId xmlns:a16="http://schemas.microsoft.com/office/drawing/2014/main" id="{BB8421CD-0F94-470A-94F4-155EB21A059E}"/>
                </a:ext>
              </a:extLst>
            </p:cNvPr>
            <p:cNvSpPr/>
            <p:nvPr/>
          </p:nvSpPr>
          <p:spPr>
            <a:xfrm>
              <a:off x="874362" y="4593343"/>
              <a:ext cx="1188401" cy="480780"/>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公開承認で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申請の承認</a:t>
              </a:r>
            </a:p>
          </p:txBody>
        </p:sp>
        <p:sp>
          <p:nvSpPr>
            <p:cNvPr id="45" name="正方形/長方形 44">
              <a:extLst>
                <a:ext uri="{FF2B5EF4-FFF2-40B4-BE49-F238E27FC236}">
                  <a16:creationId xmlns:a16="http://schemas.microsoft.com/office/drawing/2014/main" id="{03AC0E96-3878-4CCC-9289-0B440F9FF4DF}"/>
                </a:ext>
              </a:extLst>
            </p:cNvPr>
            <p:cNvSpPr/>
            <p:nvPr/>
          </p:nvSpPr>
          <p:spPr>
            <a:xfrm>
              <a:off x="85804" y="4598363"/>
              <a:ext cx="728427" cy="480780"/>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公開承認で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申請の却下</a:t>
              </a:r>
            </a:p>
          </p:txBody>
        </p:sp>
        <p:grpSp>
          <p:nvGrpSpPr>
            <p:cNvPr id="46" name="グループ化 45">
              <a:extLst>
                <a:ext uri="{FF2B5EF4-FFF2-40B4-BE49-F238E27FC236}">
                  <a16:creationId xmlns:a16="http://schemas.microsoft.com/office/drawing/2014/main" id="{D74C4415-095A-4514-BD7B-B80EFAF1F93D}"/>
                </a:ext>
              </a:extLst>
            </p:cNvPr>
            <p:cNvGrpSpPr/>
            <p:nvPr/>
          </p:nvGrpSpPr>
          <p:grpSpPr>
            <a:xfrm>
              <a:off x="37072" y="3096453"/>
              <a:ext cx="2116862" cy="3514408"/>
              <a:chOff x="37072" y="3096453"/>
              <a:chExt cx="2116862" cy="3514408"/>
            </a:xfrm>
          </p:grpSpPr>
          <p:grpSp>
            <p:nvGrpSpPr>
              <p:cNvPr id="52" name="グループ化 51">
                <a:extLst>
                  <a:ext uri="{FF2B5EF4-FFF2-40B4-BE49-F238E27FC236}">
                    <a16:creationId xmlns:a16="http://schemas.microsoft.com/office/drawing/2014/main" id="{AB1700A3-A368-4AAA-83D5-4D1C80D8CF49}"/>
                  </a:ext>
                </a:extLst>
              </p:cNvPr>
              <p:cNvGrpSpPr/>
              <p:nvPr/>
            </p:nvGrpSpPr>
            <p:grpSpPr>
              <a:xfrm>
                <a:off x="37072" y="3096453"/>
                <a:ext cx="2116862" cy="3514408"/>
                <a:chOff x="37072" y="2503333"/>
                <a:chExt cx="2116862" cy="3514408"/>
              </a:xfrm>
            </p:grpSpPr>
            <p:sp>
              <p:nvSpPr>
                <p:cNvPr id="67" name="角丸四角形 43">
                  <a:extLst>
                    <a:ext uri="{FF2B5EF4-FFF2-40B4-BE49-F238E27FC236}">
                      <a16:creationId xmlns:a16="http://schemas.microsoft.com/office/drawing/2014/main" id="{D4EAD153-ADBC-41BC-9E81-54D7B49005BE}"/>
                    </a:ext>
                  </a:extLst>
                </p:cNvPr>
                <p:cNvSpPr/>
                <p:nvPr/>
              </p:nvSpPr>
              <p:spPr>
                <a:xfrm>
                  <a:off x="662576" y="2503333"/>
                  <a:ext cx="900000" cy="266400"/>
                </a:xfrm>
                <a:prstGeom prst="roundRect">
                  <a:avLst/>
                </a:prstGeom>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sp>
              <p:nvSpPr>
                <p:cNvPr id="73" name="下矢印 44">
                  <a:extLst>
                    <a:ext uri="{FF2B5EF4-FFF2-40B4-BE49-F238E27FC236}">
                      <a16:creationId xmlns:a16="http://schemas.microsoft.com/office/drawing/2014/main" id="{5223AEB5-AD23-4878-80EC-C6A8F9F8CE21}"/>
                    </a:ext>
                  </a:extLst>
                </p:cNvPr>
                <p:cNvSpPr/>
                <p:nvPr/>
              </p:nvSpPr>
              <p:spPr>
                <a:xfrm>
                  <a:off x="986576" y="2848100"/>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74" name="正方形/長方形 73">
                  <a:extLst>
                    <a:ext uri="{FF2B5EF4-FFF2-40B4-BE49-F238E27FC236}">
                      <a16:creationId xmlns:a16="http://schemas.microsoft.com/office/drawing/2014/main" id="{8EDBB0AC-5277-4B1C-970E-45646BE86177}"/>
                    </a:ext>
                  </a:extLst>
                </p:cNvPr>
                <p:cNvSpPr/>
                <p:nvPr/>
              </p:nvSpPr>
              <p:spPr>
                <a:xfrm>
                  <a:off x="156032" y="3493971"/>
                  <a:ext cx="1877319" cy="173312"/>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メニュー選択</a:t>
                  </a:r>
                </a:p>
              </p:txBody>
            </p:sp>
            <p:sp>
              <p:nvSpPr>
                <p:cNvPr id="75" name="下矢印 48">
                  <a:extLst>
                    <a:ext uri="{FF2B5EF4-FFF2-40B4-BE49-F238E27FC236}">
                      <a16:creationId xmlns:a16="http://schemas.microsoft.com/office/drawing/2014/main" id="{F698878D-E978-41E8-AA21-212EFB6BB996}"/>
                    </a:ext>
                  </a:extLst>
                </p:cNvPr>
                <p:cNvSpPr/>
                <p:nvPr/>
              </p:nvSpPr>
              <p:spPr>
                <a:xfrm>
                  <a:off x="269969" y="3729936"/>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76" name="下矢印 49">
                  <a:extLst>
                    <a:ext uri="{FF2B5EF4-FFF2-40B4-BE49-F238E27FC236}">
                      <a16:creationId xmlns:a16="http://schemas.microsoft.com/office/drawing/2014/main" id="{8A1BFAAE-909E-4F6E-B787-F8804005F2ED}"/>
                    </a:ext>
                  </a:extLst>
                </p:cNvPr>
                <p:cNvSpPr/>
                <p:nvPr/>
              </p:nvSpPr>
              <p:spPr>
                <a:xfrm>
                  <a:off x="1352739" y="3729936"/>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77" name="下矢印 50">
                  <a:extLst>
                    <a:ext uri="{FF2B5EF4-FFF2-40B4-BE49-F238E27FC236}">
                      <a16:creationId xmlns:a16="http://schemas.microsoft.com/office/drawing/2014/main" id="{A6F61DE1-3402-4924-B277-CC2E5C3E0E79}"/>
                    </a:ext>
                  </a:extLst>
                </p:cNvPr>
                <p:cNvSpPr/>
                <p:nvPr/>
              </p:nvSpPr>
              <p:spPr>
                <a:xfrm>
                  <a:off x="136138" y="4507760"/>
                  <a:ext cx="237914" cy="1011409"/>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78" name="下矢印 51">
                  <a:extLst>
                    <a:ext uri="{FF2B5EF4-FFF2-40B4-BE49-F238E27FC236}">
                      <a16:creationId xmlns:a16="http://schemas.microsoft.com/office/drawing/2014/main" id="{F1DA5E39-946B-4452-89F9-072EF33A44A5}"/>
                    </a:ext>
                  </a:extLst>
                </p:cNvPr>
                <p:cNvSpPr/>
                <p:nvPr/>
              </p:nvSpPr>
              <p:spPr>
                <a:xfrm>
                  <a:off x="1187925" y="4532371"/>
                  <a:ext cx="252000" cy="959904"/>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79" name="正方形/長方形 78">
                  <a:extLst>
                    <a:ext uri="{FF2B5EF4-FFF2-40B4-BE49-F238E27FC236}">
                      <a16:creationId xmlns:a16="http://schemas.microsoft.com/office/drawing/2014/main" id="{D0BB3305-EFE1-45FA-853D-CE092379B7CD}"/>
                    </a:ext>
                  </a:extLst>
                </p:cNvPr>
                <p:cNvSpPr/>
                <p:nvPr/>
              </p:nvSpPr>
              <p:spPr>
                <a:xfrm>
                  <a:off x="1452734" y="5526552"/>
                  <a:ext cx="620328"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en-US" altLang="ja-JP" sz="1000" dirty="0">
                      <a:solidFill>
                        <a:prstClr val="black"/>
                      </a:solidFill>
                      <a:latin typeface="メイリオ" panose="020B0604030504040204" pitchFamily="50" charset="-128"/>
                      <a:ea typeface="メイリオ" panose="020B0604030504040204" pitchFamily="50" charset="-128"/>
                    </a:rPr>
                    <a:t>EC</a:t>
                  </a:r>
                  <a:r>
                    <a:rPr lang="ja-JP" altLang="en-US" sz="1000" dirty="0">
                      <a:solidFill>
                        <a:prstClr val="black"/>
                      </a:solidFill>
                      <a:latin typeface="メイリオ" panose="020B0604030504040204" pitchFamily="50" charset="-128"/>
                      <a:ea typeface="メイリオ" panose="020B0604030504040204" pitchFamily="50" charset="-128"/>
                    </a:rPr>
                    <a:t>連携</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80" name="角丸四角形 54">
                  <a:extLst>
                    <a:ext uri="{FF2B5EF4-FFF2-40B4-BE49-F238E27FC236}">
                      <a16:creationId xmlns:a16="http://schemas.microsoft.com/office/drawing/2014/main" id="{9569F68A-9177-401A-B323-539B60EB29A4}"/>
                    </a:ext>
                  </a:extLst>
                </p:cNvPr>
                <p:cNvSpPr/>
                <p:nvPr/>
              </p:nvSpPr>
              <p:spPr>
                <a:xfrm>
                  <a:off x="37072" y="3291216"/>
                  <a:ext cx="2116862" cy="2726525"/>
                </a:xfrm>
                <a:prstGeom prst="roundRect">
                  <a:avLst/>
                </a:prstGeom>
                <a:noFill/>
                <a:ln w="9525">
                  <a:solidFill>
                    <a:srgbClr val="00B050"/>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81" name="角丸四角形 55">
                  <a:extLst>
                    <a:ext uri="{FF2B5EF4-FFF2-40B4-BE49-F238E27FC236}">
                      <a16:creationId xmlns:a16="http://schemas.microsoft.com/office/drawing/2014/main" id="{FFFA19A9-0B8F-48C2-88C4-9DB735DC8FA1}"/>
                    </a:ext>
                  </a:extLst>
                </p:cNvPr>
                <p:cNvSpPr/>
                <p:nvPr/>
              </p:nvSpPr>
              <p:spPr>
                <a:xfrm>
                  <a:off x="662576" y="3142467"/>
                  <a:ext cx="900000" cy="266400"/>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承認・公開</a:t>
                  </a:r>
                </a:p>
              </p:txBody>
            </p:sp>
          </p:grpSp>
          <p:sp>
            <p:nvSpPr>
              <p:cNvPr id="53" name="下矢印 38">
                <a:extLst>
                  <a:ext uri="{FF2B5EF4-FFF2-40B4-BE49-F238E27FC236}">
                    <a16:creationId xmlns:a16="http://schemas.microsoft.com/office/drawing/2014/main" id="{AE8D4E1F-C1D0-4D58-8124-47A9E487F0BD}"/>
                  </a:ext>
                </a:extLst>
              </p:cNvPr>
              <p:cNvSpPr/>
              <p:nvPr/>
            </p:nvSpPr>
            <p:spPr>
              <a:xfrm>
                <a:off x="442902" y="5788232"/>
                <a:ext cx="244341" cy="334915"/>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4" name="正方形/長方形 63">
                <a:extLst>
                  <a:ext uri="{FF2B5EF4-FFF2-40B4-BE49-F238E27FC236}">
                    <a16:creationId xmlns:a16="http://schemas.microsoft.com/office/drawing/2014/main" id="{006B8993-340D-4A02-BED3-318888CFA0B4}"/>
                  </a:ext>
                </a:extLst>
              </p:cNvPr>
              <p:cNvSpPr/>
              <p:nvPr/>
            </p:nvSpPr>
            <p:spPr>
              <a:xfrm>
                <a:off x="387132" y="5406495"/>
                <a:ext cx="743802"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公開取消</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sp>
            <p:nvSpPr>
              <p:cNvPr id="65" name="下矢印 30">
                <a:extLst>
                  <a:ext uri="{FF2B5EF4-FFF2-40B4-BE49-F238E27FC236}">
                    <a16:creationId xmlns:a16="http://schemas.microsoft.com/office/drawing/2014/main" id="{13B19A1D-72F2-4CFD-8CB8-C78FDAEF37C4}"/>
                  </a:ext>
                </a:extLst>
              </p:cNvPr>
              <p:cNvSpPr/>
              <p:nvPr/>
            </p:nvSpPr>
            <p:spPr>
              <a:xfrm>
                <a:off x="908891" y="5112044"/>
                <a:ext cx="237914" cy="278253"/>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6" name="下矢印 51">
                <a:extLst>
                  <a:ext uri="{FF2B5EF4-FFF2-40B4-BE49-F238E27FC236}">
                    <a16:creationId xmlns:a16="http://schemas.microsoft.com/office/drawing/2014/main" id="{F40BFF3F-44E3-4C89-998C-854B7F10A052}"/>
                  </a:ext>
                </a:extLst>
              </p:cNvPr>
              <p:cNvSpPr/>
              <p:nvPr/>
            </p:nvSpPr>
            <p:spPr>
              <a:xfrm>
                <a:off x="1663053" y="5129974"/>
                <a:ext cx="252000" cy="959904"/>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sp>
          <p:nvSpPr>
            <p:cNvPr id="47" name="正方形/長方形 46">
              <a:extLst>
                <a:ext uri="{FF2B5EF4-FFF2-40B4-BE49-F238E27FC236}">
                  <a16:creationId xmlns:a16="http://schemas.microsoft.com/office/drawing/2014/main" id="{CD200E2F-EDA1-4456-9B98-2803E48D719C}"/>
                </a:ext>
              </a:extLst>
            </p:cNvPr>
            <p:cNvSpPr/>
            <p:nvPr/>
          </p:nvSpPr>
          <p:spPr>
            <a:xfrm>
              <a:off x="105629" y="6123148"/>
              <a:ext cx="620328"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更新なし</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1" name="正方形/長方形 50">
              <a:extLst>
                <a:ext uri="{FF2B5EF4-FFF2-40B4-BE49-F238E27FC236}">
                  <a16:creationId xmlns:a16="http://schemas.microsoft.com/office/drawing/2014/main" id="{56064AEF-9426-412B-BBF5-59BFBB37C92F}"/>
                </a:ext>
              </a:extLst>
            </p:cNvPr>
            <p:cNvSpPr/>
            <p:nvPr/>
          </p:nvSpPr>
          <p:spPr>
            <a:xfrm>
              <a:off x="797917" y="6123148"/>
              <a:ext cx="620328"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WEB</a:t>
              </a: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sp>
        <p:nvSpPr>
          <p:cNvPr id="2" name="スライド番号プレースホルダー 1">
            <a:extLst>
              <a:ext uri="{FF2B5EF4-FFF2-40B4-BE49-F238E27FC236}">
                <a16:creationId xmlns:a16="http://schemas.microsoft.com/office/drawing/2014/main" id="{6420EFC1-6E9D-48C3-99B2-993674CA83F6}"/>
              </a:ext>
            </a:extLst>
          </p:cNvPr>
          <p:cNvSpPr>
            <a:spLocks noGrp="1"/>
          </p:cNvSpPr>
          <p:nvPr>
            <p:ph type="sldNum" sz="quarter" idx="12"/>
          </p:nvPr>
        </p:nvSpPr>
        <p:spPr/>
        <p:txBody>
          <a:bodyPr/>
          <a:lstStyle/>
          <a:p>
            <a:fld id="{AAEC5578-235D-485F-9B50-9803794400B3}" type="slidenum">
              <a:rPr lang="ja-JP" altLang="en-US" smtClean="0"/>
              <a:pPr/>
              <a:t>15</a:t>
            </a:fld>
            <a:endParaRPr lang="ja-JP" altLang="en-US" dirty="0"/>
          </a:p>
        </p:txBody>
      </p:sp>
    </p:spTree>
    <p:extLst>
      <p:ext uri="{BB962C8B-B14F-4D97-AF65-F5344CB8AC3E}">
        <p14:creationId xmlns:p14="http://schemas.microsoft.com/office/powerpoint/2010/main" val="24540016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タイトル 1"/>
          <p:cNvSpPr txBox="1">
            <a:spLocks/>
          </p:cNvSpPr>
          <p:nvPr/>
        </p:nvSpPr>
        <p:spPr>
          <a:xfrm>
            <a:off x="1424761" y="274638"/>
            <a:ext cx="7139136" cy="4900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200" b="1"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l"/>
            <a:r>
              <a:rPr lang="en-US" altLang="ja-JP" sz="1800" dirty="0"/>
              <a:t>5</a:t>
            </a:r>
            <a:r>
              <a:rPr lang="ja-JP" altLang="en-US" sz="1800" dirty="0" err="1"/>
              <a:t>．</a:t>
            </a:r>
            <a:r>
              <a:rPr lang="ja-JP" altLang="en-US" sz="1800" dirty="0"/>
              <a:t>承認・公開　公開申請の承認・却下</a:t>
            </a:r>
          </a:p>
        </p:txBody>
      </p:sp>
      <p:sp>
        <p:nvSpPr>
          <p:cNvPr id="39" name="コンテンツ プレースホルダー 5"/>
          <p:cNvSpPr txBox="1">
            <a:spLocks/>
          </p:cNvSpPr>
          <p:nvPr/>
        </p:nvSpPr>
        <p:spPr>
          <a:xfrm>
            <a:off x="438150" y="908719"/>
            <a:ext cx="8526338" cy="1799649"/>
          </a:xfrm>
          <a:prstGeom prst="rect">
            <a:avLst/>
          </a:prstGeom>
        </p:spPr>
        <p:txBody>
          <a:bodyPr vert="horz" lIns="91440" tIns="45720" rIns="91440" bIns="45720" rtlCol="0">
            <a:noAutofit/>
          </a:bodyPr>
          <a:lstStyle>
            <a:lvl1pPr marL="203597" indent="-203597" algn="l" defTabSz="685800" rtl="0" eaLnBrk="1" latinLnBrk="0" hangingPunct="1">
              <a:spcBef>
                <a:spcPts val="450"/>
              </a:spcBef>
              <a:buFont typeface="Wingdings" panose="05000000000000000000" pitchFamily="2" charset="2"/>
              <a:buChar char="Ø"/>
              <a:defRPr kumimoji="1" sz="13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400050" indent="-196454" algn="l" defTabSz="685800" rtl="0" eaLnBrk="1" latinLnBrk="0" hangingPunct="1">
              <a:spcBef>
                <a:spcPts val="450"/>
              </a:spcBef>
              <a:buFont typeface="Wingdings" panose="05000000000000000000" pitchFamily="2" charset="2"/>
              <a:buChar char="ü"/>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469106" indent="-136922" algn="l" defTabSz="685800" rtl="0" eaLnBrk="1" latinLnBrk="0" hangingPunct="1">
              <a:spcBef>
                <a:spcPts val="450"/>
              </a:spcBef>
              <a:buFont typeface="Arial" panose="020B0604020202020204" pitchFamily="34" charset="0"/>
              <a:buChar char="•"/>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140619" indent="-111919" algn="l" defTabSz="685800" rtl="0" eaLnBrk="1" latinLnBrk="0" hangingPunct="1">
              <a:spcBef>
                <a:spcPts val="450"/>
              </a:spcBef>
              <a:buFont typeface="Arial" panose="020B0604020202020204" pitchFamily="34" charset="0"/>
              <a:buChar char="–"/>
              <a:defRPr kumimoji="1" sz="10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476375" indent="-104775" algn="l" defTabSz="685800" rtl="0" eaLnBrk="1" latinLnBrk="0" hangingPunct="1">
              <a:spcBef>
                <a:spcPts val="450"/>
              </a:spcBef>
              <a:buFont typeface="Arial" panose="020B0604020202020204" pitchFamily="34" charset="0"/>
              <a:buChar char="»"/>
              <a:defRPr kumimoji="1" sz="9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a:buFont typeface="Wingdings" panose="05000000000000000000" pitchFamily="2" charset="2"/>
              <a:buChar char="l"/>
            </a:pPr>
            <a:r>
              <a:rPr lang="ja-JP" altLang="en-US" sz="1200" dirty="0"/>
              <a:t>公開承認</a:t>
            </a:r>
            <a:r>
              <a:rPr lang="en-US" altLang="ja-JP" sz="1200" dirty="0"/>
              <a:t>/</a:t>
            </a:r>
            <a:r>
              <a:rPr lang="ja-JP" altLang="en-US" sz="1200" dirty="0"/>
              <a:t>却下を行います。</a:t>
            </a:r>
            <a:endParaRPr lang="en-US" altLang="ja-JP" sz="1200" dirty="0"/>
          </a:p>
          <a:p>
            <a:pPr marL="432196" lvl="1" indent="-228600">
              <a:buFont typeface="+mj-ea"/>
              <a:buAutoNum type="circleNumDbPlain" startAt="2"/>
            </a:pPr>
            <a:r>
              <a:rPr lang="ja-JP" altLang="en-US" dirty="0"/>
              <a:t>申請内容を確認し、公開承認</a:t>
            </a:r>
            <a:r>
              <a:rPr lang="en-US" altLang="ja-JP" dirty="0"/>
              <a:t>/</a:t>
            </a:r>
            <a:r>
              <a:rPr lang="ja-JP" altLang="en-US" dirty="0"/>
              <a:t>却下を行います。</a:t>
            </a:r>
            <a:endParaRPr lang="en-US" altLang="ja-JP" dirty="0"/>
          </a:p>
          <a:p>
            <a:pPr marL="558402" lvl="2" indent="-285750">
              <a:buFont typeface="+mj-lt"/>
              <a:buAutoNum type="romanLcPeriod" startAt="4"/>
            </a:pPr>
            <a:r>
              <a:rPr lang="ja-JP" altLang="en-US" dirty="0"/>
              <a:t>申請メールに記載された公開日が表示されます。</a:t>
            </a:r>
            <a:endParaRPr lang="en-US" altLang="ja-JP" dirty="0"/>
          </a:p>
          <a:p>
            <a:pPr marL="558402" lvl="2" indent="-285750">
              <a:buFont typeface="+mj-lt"/>
              <a:buAutoNum type="romanLcPeriod" startAt="4"/>
            </a:pPr>
            <a:r>
              <a:rPr lang="ja-JP" altLang="en-US" dirty="0"/>
              <a:t>照査者が表示されます。記載される照査者のうち、一名の承認で公開されます。</a:t>
            </a:r>
            <a:endParaRPr lang="en-US" altLang="ja-JP" dirty="0"/>
          </a:p>
          <a:p>
            <a:pPr marL="558402" lvl="2" indent="-285750">
              <a:buFont typeface="+mj-lt"/>
              <a:buAutoNum type="romanLcPeriod" startAt="4"/>
            </a:pPr>
            <a:r>
              <a:rPr lang="ja-JP" altLang="en-US" dirty="0"/>
              <a:t>同報者が表示されます。</a:t>
            </a:r>
            <a:endParaRPr lang="en-US" altLang="ja-JP" dirty="0"/>
          </a:p>
          <a:p>
            <a:pPr marL="558402" lvl="2" indent="-285750">
              <a:buFont typeface="+mj-lt"/>
              <a:buAutoNum type="romanLcPeriod" startAt="4"/>
            </a:pPr>
            <a:r>
              <a:rPr lang="ja-JP" altLang="en-US" dirty="0"/>
              <a:t>却下時は記入が必須になります。</a:t>
            </a:r>
            <a:endParaRPr lang="en-US" altLang="ja-JP" dirty="0"/>
          </a:p>
          <a:p>
            <a:pPr marL="558402" lvl="2" indent="-285750">
              <a:buFont typeface="+mj-lt"/>
              <a:buAutoNum type="romanLcPeriod" startAt="4"/>
            </a:pPr>
            <a:r>
              <a:rPr lang="ja-JP" altLang="en-US" dirty="0"/>
              <a:t>承認ボタン または 却下ボタン をクリックします。</a:t>
            </a:r>
            <a:endParaRPr lang="en-US" altLang="ja-JP" dirty="0"/>
          </a:p>
          <a:p>
            <a:pPr marL="558402" lvl="2" indent="-285750">
              <a:buFont typeface="+mj-lt"/>
              <a:buAutoNum type="romanLcPeriod" startAt="4"/>
            </a:pPr>
            <a:endParaRPr lang="en-US" altLang="ja-JP" dirty="0"/>
          </a:p>
        </p:txBody>
      </p:sp>
      <p:pic>
        <p:nvPicPr>
          <p:cNvPr id="60" name="図 59"/>
          <p:cNvPicPr>
            <a:picLocks noChangeAspect="1"/>
          </p:cNvPicPr>
          <p:nvPr/>
        </p:nvPicPr>
        <p:blipFill>
          <a:blip r:embed="rId2"/>
          <a:stretch>
            <a:fillRect/>
          </a:stretch>
        </p:blipFill>
        <p:spPr>
          <a:xfrm>
            <a:off x="2366162" y="2901929"/>
            <a:ext cx="6344636" cy="3381329"/>
          </a:xfrm>
          <a:prstGeom prst="rect">
            <a:avLst/>
          </a:prstGeom>
          <a:ln>
            <a:solidFill>
              <a:schemeClr val="tx1"/>
            </a:solidFill>
          </a:ln>
        </p:spPr>
      </p:pic>
      <p:sp>
        <p:nvSpPr>
          <p:cNvPr id="61" name="正方形/長方形 60"/>
          <p:cNvSpPr/>
          <p:nvPr/>
        </p:nvSpPr>
        <p:spPr>
          <a:xfrm>
            <a:off x="6689719" y="2596732"/>
            <a:ext cx="2336800" cy="263236"/>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公開承認画面（後半部分）</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2" name="正方形/長方形 61"/>
          <p:cNvSpPr/>
          <p:nvPr/>
        </p:nvSpPr>
        <p:spPr>
          <a:xfrm>
            <a:off x="4278550" y="3583086"/>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②</a:t>
            </a:r>
            <a:r>
              <a:rPr kumimoji="1" lang="en-US" altLang="ja-JP"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-iv</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63" name="正方形/長方形 62"/>
          <p:cNvSpPr/>
          <p:nvPr/>
        </p:nvSpPr>
        <p:spPr>
          <a:xfrm>
            <a:off x="3574783" y="4141841"/>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②</a:t>
            </a:r>
            <a:r>
              <a:rPr kumimoji="1" lang="en-US" altLang="ja-JP"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a:t>
            </a:r>
            <a:r>
              <a:rPr lang="en-US" altLang="ja-JP" sz="1600" dirty="0">
                <a:solidFill>
                  <a:srgbClr val="FF0000"/>
                </a:solidFill>
                <a:latin typeface="メイリオ" panose="020B0604030504040204" pitchFamily="50" charset="-128"/>
                <a:ea typeface="メイリオ" panose="020B0604030504040204" pitchFamily="50" charset="-128"/>
              </a:rPr>
              <a:t>v</a:t>
            </a:r>
          </a:p>
        </p:txBody>
      </p:sp>
      <p:sp>
        <p:nvSpPr>
          <p:cNvPr id="64" name="正方形/長方形 63"/>
          <p:cNvSpPr/>
          <p:nvPr/>
        </p:nvSpPr>
        <p:spPr>
          <a:xfrm>
            <a:off x="4263253" y="4799224"/>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②</a:t>
            </a:r>
            <a:r>
              <a:rPr kumimoji="1" lang="en-US" altLang="ja-JP"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a:t>
            </a:r>
            <a:r>
              <a:rPr lang="en-US" altLang="ja-JP" sz="1600" dirty="0">
                <a:solidFill>
                  <a:srgbClr val="FF0000"/>
                </a:solidFill>
                <a:latin typeface="メイリオ" panose="020B0604030504040204" pitchFamily="50" charset="-128"/>
                <a:ea typeface="メイリオ" panose="020B0604030504040204" pitchFamily="50" charset="-128"/>
              </a:rPr>
              <a:t>vi</a:t>
            </a:r>
          </a:p>
        </p:txBody>
      </p:sp>
      <p:sp>
        <p:nvSpPr>
          <p:cNvPr id="65" name="正方形/長方形 64"/>
          <p:cNvSpPr/>
          <p:nvPr/>
        </p:nvSpPr>
        <p:spPr>
          <a:xfrm>
            <a:off x="5087667" y="5437569"/>
            <a:ext cx="55713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②</a:t>
            </a:r>
            <a:r>
              <a:rPr kumimoji="1" lang="en-US" altLang="ja-JP"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a:t>
            </a:r>
            <a:r>
              <a:rPr lang="en-US" altLang="ja-JP" sz="1600" dirty="0">
                <a:solidFill>
                  <a:srgbClr val="FF0000"/>
                </a:solidFill>
                <a:latin typeface="メイリオ" panose="020B0604030504040204" pitchFamily="50" charset="-128"/>
                <a:ea typeface="メイリオ" panose="020B0604030504040204" pitchFamily="50" charset="-128"/>
              </a:rPr>
              <a:t>vii</a:t>
            </a:r>
          </a:p>
        </p:txBody>
      </p:sp>
      <p:sp>
        <p:nvSpPr>
          <p:cNvPr id="66" name="正方形/長方形 65"/>
          <p:cNvSpPr/>
          <p:nvPr/>
        </p:nvSpPr>
        <p:spPr>
          <a:xfrm>
            <a:off x="2479548" y="3445434"/>
            <a:ext cx="1736852" cy="571500"/>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7" name="正方形/長方形 66"/>
          <p:cNvSpPr/>
          <p:nvPr/>
        </p:nvSpPr>
        <p:spPr>
          <a:xfrm>
            <a:off x="2479548" y="4067735"/>
            <a:ext cx="1095235" cy="449520"/>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8" name="正方形/長方形 67"/>
          <p:cNvSpPr/>
          <p:nvPr/>
        </p:nvSpPr>
        <p:spPr>
          <a:xfrm>
            <a:off x="2479548" y="4601051"/>
            <a:ext cx="1736851" cy="665299"/>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75" name="正方形/長方形 74"/>
          <p:cNvSpPr/>
          <p:nvPr/>
        </p:nvSpPr>
        <p:spPr>
          <a:xfrm>
            <a:off x="2471705" y="5324747"/>
            <a:ext cx="2557495" cy="508287"/>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2" name="グループ化 1">
            <a:extLst>
              <a:ext uri="{FF2B5EF4-FFF2-40B4-BE49-F238E27FC236}">
                <a16:creationId xmlns:a16="http://schemas.microsoft.com/office/drawing/2014/main" id="{A9364206-7252-44CE-812E-D25DB2BF3834}"/>
              </a:ext>
            </a:extLst>
          </p:cNvPr>
          <p:cNvGrpSpPr/>
          <p:nvPr/>
        </p:nvGrpSpPr>
        <p:grpSpPr>
          <a:xfrm>
            <a:off x="37072" y="3096453"/>
            <a:ext cx="2116862" cy="3514408"/>
            <a:chOff x="37072" y="3096453"/>
            <a:chExt cx="2116862" cy="3514408"/>
          </a:xfrm>
        </p:grpSpPr>
        <p:sp>
          <p:nvSpPr>
            <p:cNvPr id="85" name="正方形/長方形 84">
              <a:extLst>
                <a:ext uri="{FF2B5EF4-FFF2-40B4-BE49-F238E27FC236}">
                  <a16:creationId xmlns:a16="http://schemas.microsoft.com/office/drawing/2014/main" id="{EBBC02BC-C27E-4D10-85C4-B722D25006AF}"/>
                </a:ext>
              </a:extLst>
            </p:cNvPr>
            <p:cNvSpPr/>
            <p:nvPr/>
          </p:nvSpPr>
          <p:spPr>
            <a:xfrm>
              <a:off x="874362" y="4593343"/>
              <a:ext cx="1188401" cy="480780"/>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公開承認で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申請の承認</a:t>
              </a:r>
            </a:p>
          </p:txBody>
        </p:sp>
        <p:sp>
          <p:nvSpPr>
            <p:cNvPr id="84" name="正方形/長方形 83">
              <a:extLst>
                <a:ext uri="{FF2B5EF4-FFF2-40B4-BE49-F238E27FC236}">
                  <a16:creationId xmlns:a16="http://schemas.microsoft.com/office/drawing/2014/main" id="{39A94EC0-ABF6-43A9-BE59-9EB7BA57FAD0}"/>
                </a:ext>
              </a:extLst>
            </p:cNvPr>
            <p:cNvSpPr/>
            <p:nvPr/>
          </p:nvSpPr>
          <p:spPr>
            <a:xfrm>
              <a:off x="85804" y="4598363"/>
              <a:ext cx="728427" cy="480780"/>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公開承認で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申請の却下</a:t>
              </a:r>
            </a:p>
          </p:txBody>
        </p:sp>
        <p:grpSp>
          <p:nvGrpSpPr>
            <p:cNvPr id="42" name="グループ化 41">
              <a:extLst>
                <a:ext uri="{FF2B5EF4-FFF2-40B4-BE49-F238E27FC236}">
                  <a16:creationId xmlns:a16="http://schemas.microsoft.com/office/drawing/2014/main" id="{91922066-7408-4EE2-8DDE-D688DBDC18E9}"/>
                </a:ext>
              </a:extLst>
            </p:cNvPr>
            <p:cNvGrpSpPr/>
            <p:nvPr/>
          </p:nvGrpSpPr>
          <p:grpSpPr>
            <a:xfrm>
              <a:off x="37072" y="3096453"/>
              <a:ext cx="2116862" cy="3514408"/>
              <a:chOff x="37072" y="3096453"/>
              <a:chExt cx="2116862" cy="3514408"/>
            </a:xfrm>
          </p:grpSpPr>
          <p:grpSp>
            <p:nvGrpSpPr>
              <p:cNvPr id="43" name="グループ化 42">
                <a:extLst>
                  <a:ext uri="{FF2B5EF4-FFF2-40B4-BE49-F238E27FC236}">
                    <a16:creationId xmlns:a16="http://schemas.microsoft.com/office/drawing/2014/main" id="{E689B47C-2706-4DC2-8B82-3E9B0C851C4C}"/>
                  </a:ext>
                </a:extLst>
              </p:cNvPr>
              <p:cNvGrpSpPr/>
              <p:nvPr/>
            </p:nvGrpSpPr>
            <p:grpSpPr>
              <a:xfrm>
                <a:off x="37072" y="3096453"/>
                <a:ext cx="2116862" cy="3514408"/>
                <a:chOff x="37072" y="2503333"/>
                <a:chExt cx="2116862" cy="3514408"/>
              </a:xfrm>
            </p:grpSpPr>
            <p:sp>
              <p:nvSpPr>
                <p:cNvPr id="55" name="角丸四角形 43">
                  <a:extLst>
                    <a:ext uri="{FF2B5EF4-FFF2-40B4-BE49-F238E27FC236}">
                      <a16:creationId xmlns:a16="http://schemas.microsoft.com/office/drawing/2014/main" id="{C90D2689-94C6-4501-A761-559E449DB32F}"/>
                    </a:ext>
                  </a:extLst>
                </p:cNvPr>
                <p:cNvSpPr/>
                <p:nvPr/>
              </p:nvSpPr>
              <p:spPr>
                <a:xfrm>
                  <a:off x="662576" y="2503333"/>
                  <a:ext cx="900000" cy="266400"/>
                </a:xfrm>
                <a:prstGeom prst="roundRect">
                  <a:avLst/>
                </a:prstGeom>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sp>
              <p:nvSpPr>
                <p:cNvPr id="56" name="下矢印 44">
                  <a:extLst>
                    <a:ext uri="{FF2B5EF4-FFF2-40B4-BE49-F238E27FC236}">
                      <a16:creationId xmlns:a16="http://schemas.microsoft.com/office/drawing/2014/main" id="{CCE222E8-6D6C-4D12-AB69-FA36E0AE7717}"/>
                    </a:ext>
                  </a:extLst>
                </p:cNvPr>
                <p:cNvSpPr/>
                <p:nvPr/>
              </p:nvSpPr>
              <p:spPr>
                <a:xfrm>
                  <a:off x="986576" y="2848100"/>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9" name="正方形/長方形 58">
                  <a:extLst>
                    <a:ext uri="{FF2B5EF4-FFF2-40B4-BE49-F238E27FC236}">
                      <a16:creationId xmlns:a16="http://schemas.microsoft.com/office/drawing/2014/main" id="{CA013D8D-83A0-4AB6-B75E-6516CEF693A3}"/>
                    </a:ext>
                  </a:extLst>
                </p:cNvPr>
                <p:cNvSpPr/>
                <p:nvPr/>
              </p:nvSpPr>
              <p:spPr>
                <a:xfrm>
                  <a:off x="156032" y="3493971"/>
                  <a:ext cx="1877319" cy="173312"/>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メニュー選択</a:t>
                  </a:r>
                </a:p>
              </p:txBody>
            </p:sp>
            <p:sp>
              <p:nvSpPr>
                <p:cNvPr id="76" name="下矢印 48">
                  <a:extLst>
                    <a:ext uri="{FF2B5EF4-FFF2-40B4-BE49-F238E27FC236}">
                      <a16:creationId xmlns:a16="http://schemas.microsoft.com/office/drawing/2014/main" id="{1F9C8D43-7582-4872-8F25-29496CF22F86}"/>
                    </a:ext>
                  </a:extLst>
                </p:cNvPr>
                <p:cNvSpPr/>
                <p:nvPr/>
              </p:nvSpPr>
              <p:spPr>
                <a:xfrm>
                  <a:off x="269969" y="3729936"/>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77" name="下矢印 49">
                  <a:extLst>
                    <a:ext uri="{FF2B5EF4-FFF2-40B4-BE49-F238E27FC236}">
                      <a16:creationId xmlns:a16="http://schemas.microsoft.com/office/drawing/2014/main" id="{F9021C59-0567-4600-8C9E-90D4D3DAAC43}"/>
                    </a:ext>
                  </a:extLst>
                </p:cNvPr>
                <p:cNvSpPr/>
                <p:nvPr/>
              </p:nvSpPr>
              <p:spPr>
                <a:xfrm>
                  <a:off x="1352739" y="3729936"/>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78" name="下矢印 50">
                  <a:extLst>
                    <a:ext uri="{FF2B5EF4-FFF2-40B4-BE49-F238E27FC236}">
                      <a16:creationId xmlns:a16="http://schemas.microsoft.com/office/drawing/2014/main" id="{3C4DC6FD-97A9-40DA-BF86-3C36C1EABF68}"/>
                    </a:ext>
                  </a:extLst>
                </p:cNvPr>
                <p:cNvSpPr/>
                <p:nvPr/>
              </p:nvSpPr>
              <p:spPr>
                <a:xfrm>
                  <a:off x="136138" y="4507760"/>
                  <a:ext cx="237914" cy="1011409"/>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79" name="下矢印 51">
                  <a:extLst>
                    <a:ext uri="{FF2B5EF4-FFF2-40B4-BE49-F238E27FC236}">
                      <a16:creationId xmlns:a16="http://schemas.microsoft.com/office/drawing/2014/main" id="{44B429FD-820E-4620-A4FA-869101356C25}"/>
                    </a:ext>
                  </a:extLst>
                </p:cNvPr>
                <p:cNvSpPr/>
                <p:nvPr/>
              </p:nvSpPr>
              <p:spPr>
                <a:xfrm>
                  <a:off x="1187925" y="4532371"/>
                  <a:ext cx="252000" cy="959904"/>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80" name="正方形/長方形 79">
                  <a:extLst>
                    <a:ext uri="{FF2B5EF4-FFF2-40B4-BE49-F238E27FC236}">
                      <a16:creationId xmlns:a16="http://schemas.microsoft.com/office/drawing/2014/main" id="{6F196B31-1F33-48DB-80C4-DEEAB915026E}"/>
                    </a:ext>
                  </a:extLst>
                </p:cNvPr>
                <p:cNvSpPr/>
                <p:nvPr/>
              </p:nvSpPr>
              <p:spPr>
                <a:xfrm>
                  <a:off x="1452734" y="5526552"/>
                  <a:ext cx="620328"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en-US" altLang="ja-JP" sz="1000" dirty="0">
                      <a:solidFill>
                        <a:prstClr val="black"/>
                      </a:solidFill>
                      <a:latin typeface="メイリオ" panose="020B0604030504040204" pitchFamily="50" charset="-128"/>
                      <a:ea typeface="メイリオ" panose="020B0604030504040204" pitchFamily="50" charset="-128"/>
                    </a:rPr>
                    <a:t>EC</a:t>
                  </a:r>
                  <a:r>
                    <a:rPr lang="ja-JP" altLang="en-US" sz="1000" dirty="0">
                      <a:solidFill>
                        <a:prstClr val="black"/>
                      </a:solidFill>
                      <a:latin typeface="メイリオ" panose="020B0604030504040204" pitchFamily="50" charset="-128"/>
                      <a:ea typeface="メイリオ" panose="020B0604030504040204" pitchFamily="50" charset="-128"/>
                    </a:rPr>
                    <a:t>連携</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81" name="角丸四角形 54">
                  <a:extLst>
                    <a:ext uri="{FF2B5EF4-FFF2-40B4-BE49-F238E27FC236}">
                      <a16:creationId xmlns:a16="http://schemas.microsoft.com/office/drawing/2014/main" id="{6DF5B603-7B5F-47D8-812F-C6CD9E247A32}"/>
                    </a:ext>
                  </a:extLst>
                </p:cNvPr>
                <p:cNvSpPr/>
                <p:nvPr/>
              </p:nvSpPr>
              <p:spPr>
                <a:xfrm>
                  <a:off x="37072" y="3291216"/>
                  <a:ext cx="2116862" cy="2726525"/>
                </a:xfrm>
                <a:prstGeom prst="roundRect">
                  <a:avLst/>
                </a:prstGeom>
                <a:noFill/>
                <a:ln w="9525">
                  <a:solidFill>
                    <a:srgbClr val="00B050"/>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82" name="角丸四角形 55">
                  <a:extLst>
                    <a:ext uri="{FF2B5EF4-FFF2-40B4-BE49-F238E27FC236}">
                      <a16:creationId xmlns:a16="http://schemas.microsoft.com/office/drawing/2014/main" id="{A5662054-D4E3-41BE-9E9F-BFDC7726485E}"/>
                    </a:ext>
                  </a:extLst>
                </p:cNvPr>
                <p:cNvSpPr/>
                <p:nvPr/>
              </p:nvSpPr>
              <p:spPr>
                <a:xfrm>
                  <a:off x="662576" y="3142467"/>
                  <a:ext cx="900000" cy="266400"/>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承認・公開</a:t>
                  </a:r>
                </a:p>
              </p:txBody>
            </p:sp>
          </p:grpSp>
          <p:sp>
            <p:nvSpPr>
              <p:cNvPr id="44" name="下矢印 38">
                <a:extLst>
                  <a:ext uri="{FF2B5EF4-FFF2-40B4-BE49-F238E27FC236}">
                    <a16:creationId xmlns:a16="http://schemas.microsoft.com/office/drawing/2014/main" id="{AEF283ED-3C76-4D8E-8971-B1666E02EAF2}"/>
                  </a:ext>
                </a:extLst>
              </p:cNvPr>
              <p:cNvSpPr/>
              <p:nvPr/>
            </p:nvSpPr>
            <p:spPr>
              <a:xfrm>
                <a:off x="442902" y="5788232"/>
                <a:ext cx="244341" cy="334915"/>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5" name="正方形/長方形 44">
                <a:extLst>
                  <a:ext uri="{FF2B5EF4-FFF2-40B4-BE49-F238E27FC236}">
                    <a16:creationId xmlns:a16="http://schemas.microsoft.com/office/drawing/2014/main" id="{17EBB7C9-5BFE-40F8-9561-5C80F512BCA4}"/>
                  </a:ext>
                </a:extLst>
              </p:cNvPr>
              <p:cNvSpPr/>
              <p:nvPr/>
            </p:nvSpPr>
            <p:spPr>
              <a:xfrm>
                <a:off x="387132" y="5406495"/>
                <a:ext cx="743802"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公開取消</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sp>
            <p:nvSpPr>
              <p:cNvPr id="52" name="下矢印 30">
                <a:extLst>
                  <a:ext uri="{FF2B5EF4-FFF2-40B4-BE49-F238E27FC236}">
                    <a16:creationId xmlns:a16="http://schemas.microsoft.com/office/drawing/2014/main" id="{FDE7CD41-3B53-4A51-9A8E-2B8282365CFC}"/>
                  </a:ext>
                </a:extLst>
              </p:cNvPr>
              <p:cNvSpPr/>
              <p:nvPr/>
            </p:nvSpPr>
            <p:spPr>
              <a:xfrm>
                <a:off x="908891" y="5112044"/>
                <a:ext cx="237914" cy="278253"/>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3" name="下矢印 51">
                <a:extLst>
                  <a:ext uri="{FF2B5EF4-FFF2-40B4-BE49-F238E27FC236}">
                    <a16:creationId xmlns:a16="http://schemas.microsoft.com/office/drawing/2014/main" id="{AC107772-9B60-4E6E-B26E-FBE11239A4E4}"/>
                  </a:ext>
                </a:extLst>
              </p:cNvPr>
              <p:cNvSpPr/>
              <p:nvPr/>
            </p:nvSpPr>
            <p:spPr>
              <a:xfrm>
                <a:off x="1663053" y="5129974"/>
                <a:ext cx="252000" cy="959904"/>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sp>
          <p:nvSpPr>
            <p:cNvPr id="86" name="正方形/長方形 85">
              <a:extLst>
                <a:ext uri="{FF2B5EF4-FFF2-40B4-BE49-F238E27FC236}">
                  <a16:creationId xmlns:a16="http://schemas.microsoft.com/office/drawing/2014/main" id="{8FE9797F-14D8-4245-8C30-E4A771845CC6}"/>
                </a:ext>
              </a:extLst>
            </p:cNvPr>
            <p:cNvSpPr/>
            <p:nvPr/>
          </p:nvSpPr>
          <p:spPr>
            <a:xfrm>
              <a:off x="105629" y="6123148"/>
              <a:ext cx="620328"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更新なし</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87" name="正方形/長方形 86">
              <a:extLst>
                <a:ext uri="{FF2B5EF4-FFF2-40B4-BE49-F238E27FC236}">
                  <a16:creationId xmlns:a16="http://schemas.microsoft.com/office/drawing/2014/main" id="{9361A6A7-9B29-4725-A8F9-B4A6115103DD}"/>
                </a:ext>
              </a:extLst>
            </p:cNvPr>
            <p:cNvSpPr/>
            <p:nvPr/>
          </p:nvSpPr>
          <p:spPr>
            <a:xfrm>
              <a:off x="797917" y="6123148"/>
              <a:ext cx="620328"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WEB</a:t>
              </a: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sp>
        <p:nvSpPr>
          <p:cNvPr id="3" name="スライド番号プレースホルダー 2">
            <a:extLst>
              <a:ext uri="{FF2B5EF4-FFF2-40B4-BE49-F238E27FC236}">
                <a16:creationId xmlns:a16="http://schemas.microsoft.com/office/drawing/2014/main" id="{5C9ADE34-1EB7-4E0E-8202-84636276A07B}"/>
              </a:ext>
            </a:extLst>
          </p:cNvPr>
          <p:cNvSpPr>
            <a:spLocks noGrp="1"/>
          </p:cNvSpPr>
          <p:nvPr>
            <p:ph type="sldNum" sz="quarter" idx="12"/>
          </p:nvPr>
        </p:nvSpPr>
        <p:spPr/>
        <p:txBody>
          <a:bodyPr/>
          <a:lstStyle/>
          <a:p>
            <a:fld id="{AAEC5578-235D-485F-9B50-9803794400B3}" type="slidenum">
              <a:rPr lang="ja-JP" altLang="en-US" smtClean="0"/>
              <a:pPr/>
              <a:t>16</a:t>
            </a:fld>
            <a:endParaRPr lang="ja-JP" altLang="en-US" dirty="0"/>
          </a:p>
        </p:txBody>
      </p:sp>
      <p:sp>
        <p:nvSpPr>
          <p:cNvPr id="36" name="正方形/長方形 35">
            <a:extLst>
              <a:ext uri="{FF2B5EF4-FFF2-40B4-BE49-F238E27FC236}">
                <a16:creationId xmlns:a16="http://schemas.microsoft.com/office/drawing/2014/main" id="{79927127-AEC6-467A-9D4C-66FEE479AE38}"/>
              </a:ext>
            </a:extLst>
          </p:cNvPr>
          <p:cNvSpPr/>
          <p:nvPr/>
        </p:nvSpPr>
        <p:spPr>
          <a:xfrm>
            <a:off x="4081272" y="6303703"/>
            <a:ext cx="703767"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②</a:t>
            </a:r>
            <a:r>
              <a:rPr kumimoji="1" lang="en-US" altLang="ja-JP"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-viii</a:t>
            </a:r>
            <a:endParaRPr lang="en-US" altLang="ja-JP" sz="1600" dirty="0">
              <a:solidFill>
                <a:srgbClr val="FF0000"/>
              </a:solidFill>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6C1E2DED-D09A-47BE-BABD-CCF35E0BE5A8}"/>
              </a:ext>
            </a:extLst>
          </p:cNvPr>
          <p:cNvSpPr/>
          <p:nvPr/>
        </p:nvSpPr>
        <p:spPr>
          <a:xfrm>
            <a:off x="3488724" y="5962727"/>
            <a:ext cx="1598943" cy="280189"/>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82413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タイトル 1"/>
          <p:cNvSpPr txBox="1">
            <a:spLocks/>
          </p:cNvSpPr>
          <p:nvPr/>
        </p:nvSpPr>
        <p:spPr>
          <a:xfrm>
            <a:off x="1424761" y="274638"/>
            <a:ext cx="7139136" cy="4900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200" b="1"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l"/>
            <a:r>
              <a:rPr lang="en-US" altLang="ja-JP" sz="1800" dirty="0"/>
              <a:t>5</a:t>
            </a:r>
            <a:r>
              <a:rPr lang="ja-JP" altLang="en-US" sz="1800" dirty="0" err="1"/>
              <a:t>．</a:t>
            </a:r>
            <a:r>
              <a:rPr lang="ja-JP" altLang="en-US" sz="1800" dirty="0"/>
              <a:t>承認・公開　公開申請の承認・却下</a:t>
            </a:r>
          </a:p>
        </p:txBody>
      </p:sp>
      <p:pic>
        <p:nvPicPr>
          <p:cNvPr id="34" name="図 33"/>
          <p:cNvPicPr>
            <a:picLocks noChangeAspect="1"/>
          </p:cNvPicPr>
          <p:nvPr/>
        </p:nvPicPr>
        <p:blipFill>
          <a:blip r:embed="rId2"/>
          <a:stretch>
            <a:fillRect/>
          </a:stretch>
        </p:blipFill>
        <p:spPr>
          <a:xfrm>
            <a:off x="2654243" y="2637318"/>
            <a:ext cx="5909654" cy="3872439"/>
          </a:xfrm>
          <a:prstGeom prst="rect">
            <a:avLst/>
          </a:prstGeom>
        </p:spPr>
      </p:pic>
      <p:sp>
        <p:nvSpPr>
          <p:cNvPr id="45" name="正方形/長方形 44"/>
          <p:cNvSpPr/>
          <p:nvPr/>
        </p:nvSpPr>
        <p:spPr>
          <a:xfrm>
            <a:off x="6878497" y="2388736"/>
            <a:ext cx="2336800" cy="263236"/>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lang="ja-JP" altLang="en-US" sz="1050" dirty="0">
                <a:solidFill>
                  <a:prstClr val="black"/>
                </a:solidFill>
                <a:latin typeface="メイリオ" panose="020B0604030504040204" pitchFamily="50" charset="-128"/>
                <a:ea typeface="メイリオ" panose="020B0604030504040204" pitchFamily="50" charset="-128"/>
              </a:rPr>
              <a:t>公開通知</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メール</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6" name="正方形/長方形 45"/>
          <p:cNvSpPr/>
          <p:nvPr/>
        </p:nvSpPr>
        <p:spPr>
          <a:xfrm>
            <a:off x="6559668" y="3534918"/>
            <a:ext cx="637657"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noProof="0" dirty="0">
                <a:solidFill>
                  <a:srgbClr val="FF0000"/>
                </a:solidFill>
                <a:latin typeface="メイリオ" panose="020B0604030504040204" pitchFamily="50" charset="-128"/>
                <a:ea typeface="メイリオ" panose="020B0604030504040204" pitchFamily="50" charset="-128"/>
              </a:rPr>
              <a:t>④</a:t>
            </a:r>
            <a:r>
              <a:rPr kumimoji="1" lang="en-US" altLang="ja-JP"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a:t>
            </a:r>
            <a:r>
              <a:rPr lang="en-US" altLang="ja-JP" sz="1600" dirty="0" err="1">
                <a:solidFill>
                  <a:srgbClr val="FF0000"/>
                </a:solidFill>
                <a:latin typeface="メイリオ" panose="020B0604030504040204" pitchFamily="50" charset="-128"/>
                <a:ea typeface="メイリオ" panose="020B0604030504040204" pitchFamily="50" charset="-128"/>
              </a:rPr>
              <a:t>i</a:t>
            </a:r>
            <a:endParaRPr lang="en-US" altLang="ja-JP" sz="1600" dirty="0">
              <a:solidFill>
                <a:srgbClr val="FF0000"/>
              </a:solidFill>
              <a:latin typeface="メイリオ" panose="020B0604030504040204" pitchFamily="50" charset="-128"/>
              <a:ea typeface="メイリオ" panose="020B0604030504040204" pitchFamily="50" charset="-128"/>
            </a:endParaRPr>
          </a:p>
        </p:txBody>
      </p:sp>
      <p:sp>
        <p:nvSpPr>
          <p:cNvPr id="47" name="正方形/長方形 46"/>
          <p:cNvSpPr/>
          <p:nvPr/>
        </p:nvSpPr>
        <p:spPr>
          <a:xfrm>
            <a:off x="2727737" y="3520440"/>
            <a:ext cx="3910807" cy="338328"/>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8" name="コンテンツ プレースホルダー 5">
            <a:extLst>
              <a:ext uri="{FF2B5EF4-FFF2-40B4-BE49-F238E27FC236}">
                <a16:creationId xmlns:a16="http://schemas.microsoft.com/office/drawing/2014/main" id="{C47FD1B9-7EE6-4618-9207-ACEE64A9148C}"/>
              </a:ext>
            </a:extLst>
          </p:cNvPr>
          <p:cNvSpPr txBox="1">
            <a:spLocks/>
          </p:cNvSpPr>
          <p:nvPr/>
        </p:nvSpPr>
        <p:spPr>
          <a:xfrm>
            <a:off x="431343" y="901433"/>
            <a:ext cx="8526338" cy="865688"/>
          </a:xfrm>
          <a:prstGeom prst="rect">
            <a:avLst/>
          </a:prstGeom>
        </p:spPr>
        <p:txBody>
          <a:bodyPr vert="horz" lIns="91440" tIns="45720" rIns="91440" bIns="45720" rtlCol="0">
            <a:noAutofit/>
          </a:bodyPr>
          <a:lstStyle>
            <a:lvl1pPr marL="203597" indent="-203597" algn="l" defTabSz="685800" rtl="0" eaLnBrk="1" latinLnBrk="0" hangingPunct="1">
              <a:spcBef>
                <a:spcPts val="450"/>
              </a:spcBef>
              <a:buFont typeface="Wingdings" panose="05000000000000000000" pitchFamily="2" charset="2"/>
              <a:buChar char="Ø"/>
              <a:defRPr kumimoji="1" sz="13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400050" indent="-196454" algn="l" defTabSz="685800" rtl="0" eaLnBrk="1" latinLnBrk="0" hangingPunct="1">
              <a:spcBef>
                <a:spcPts val="450"/>
              </a:spcBef>
              <a:buFont typeface="Wingdings" panose="05000000000000000000" pitchFamily="2" charset="2"/>
              <a:buChar char="ü"/>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469106" indent="-136922" algn="l" defTabSz="685800" rtl="0" eaLnBrk="1" latinLnBrk="0" hangingPunct="1">
              <a:spcBef>
                <a:spcPts val="450"/>
              </a:spcBef>
              <a:buFont typeface="Arial" panose="020B0604020202020204" pitchFamily="34" charset="0"/>
              <a:buChar char="•"/>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140619" indent="-111919" algn="l" defTabSz="685800" rtl="0" eaLnBrk="1" latinLnBrk="0" hangingPunct="1">
              <a:spcBef>
                <a:spcPts val="450"/>
              </a:spcBef>
              <a:buFont typeface="Arial" panose="020B0604020202020204" pitchFamily="34" charset="0"/>
              <a:buChar char="–"/>
              <a:defRPr kumimoji="1" sz="10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476375" indent="-104775" algn="l" defTabSz="685800" rtl="0" eaLnBrk="1" latinLnBrk="0" hangingPunct="1">
              <a:spcBef>
                <a:spcPts val="450"/>
              </a:spcBef>
              <a:buFont typeface="Arial" panose="020B0604020202020204" pitchFamily="34" charset="0"/>
              <a:buChar char="»"/>
              <a:defRPr kumimoji="1" sz="9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a:buFont typeface="Wingdings" panose="05000000000000000000" pitchFamily="2" charset="2"/>
              <a:buChar char="l"/>
            </a:pPr>
            <a:r>
              <a:rPr lang="ja-JP" altLang="en-US" sz="1200" dirty="0"/>
              <a:t>公開承認</a:t>
            </a:r>
            <a:r>
              <a:rPr lang="en-US" altLang="ja-JP" sz="1200" dirty="0"/>
              <a:t>/</a:t>
            </a:r>
            <a:r>
              <a:rPr lang="ja-JP" altLang="en-US" sz="1200" dirty="0"/>
              <a:t>却下を行います。</a:t>
            </a:r>
            <a:endParaRPr lang="en-US" altLang="ja-JP" sz="1200" dirty="0"/>
          </a:p>
          <a:p>
            <a:pPr marL="432196" lvl="1" indent="-228600">
              <a:buFont typeface="+mj-ea"/>
              <a:buAutoNum type="circleNumDbPlain" startAt="3"/>
            </a:pPr>
            <a:r>
              <a:rPr lang="ja-JP" altLang="en-US" dirty="0"/>
              <a:t>申請が承認されると、該当データは公開待ちキューに追加され、先に承認されたデータから順番に公開されます。</a:t>
            </a:r>
            <a:endParaRPr lang="en-US" altLang="ja-JP" dirty="0"/>
          </a:p>
          <a:p>
            <a:pPr marL="432196" lvl="1" indent="-228600">
              <a:buFont typeface="+mj-ea"/>
              <a:buAutoNum type="circleNumDbPlain" startAt="3"/>
            </a:pPr>
            <a:r>
              <a:rPr lang="ja-JP" altLang="en-US" dirty="0"/>
              <a:t>メールでの通知</a:t>
            </a:r>
            <a:endParaRPr lang="en-US" altLang="ja-JP" dirty="0"/>
          </a:p>
          <a:p>
            <a:pPr marL="617934" lvl="2" indent="-285750">
              <a:buFont typeface="+mj-lt"/>
              <a:buAutoNum type="romanLcPeriod"/>
            </a:pPr>
            <a:r>
              <a:rPr lang="ja-JP" altLang="en-US" dirty="0"/>
              <a:t>申請結果（承認・却下）は照査者の照査実行後に申請者にメールで通知されます。</a:t>
            </a:r>
            <a:endParaRPr lang="en-US" altLang="ja-JP" dirty="0"/>
          </a:p>
          <a:p>
            <a:pPr marL="617934" lvl="2" indent="-285750">
              <a:buFont typeface="+mj-lt"/>
              <a:buAutoNum type="romanLcPeriod"/>
            </a:pPr>
            <a:r>
              <a:rPr lang="ja-JP" altLang="en-US" dirty="0"/>
              <a:t>承認された申請対象のデータが公開されたときも申請者にメールで通知されます。</a:t>
            </a:r>
            <a:endParaRPr lang="en-US" altLang="ja-JP" dirty="0"/>
          </a:p>
        </p:txBody>
      </p:sp>
      <p:grpSp>
        <p:nvGrpSpPr>
          <p:cNvPr id="2" name="グループ化 1">
            <a:extLst>
              <a:ext uri="{FF2B5EF4-FFF2-40B4-BE49-F238E27FC236}">
                <a16:creationId xmlns:a16="http://schemas.microsoft.com/office/drawing/2014/main" id="{EAEFE371-2872-4A78-9A60-DEABC67D2109}"/>
              </a:ext>
            </a:extLst>
          </p:cNvPr>
          <p:cNvGrpSpPr/>
          <p:nvPr/>
        </p:nvGrpSpPr>
        <p:grpSpPr>
          <a:xfrm>
            <a:off x="37072" y="3096453"/>
            <a:ext cx="2116862" cy="3514408"/>
            <a:chOff x="37072" y="3096453"/>
            <a:chExt cx="2116862" cy="3514408"/>
          </a:xfrm>
        </p:grpSpPr>
        <p:grpSp>
          <p:nvGrpSpPr>
            <p:cNvPr id="44" name="グループ化 43">
              <a:extLst>
                <a:ext uri="{FF2B5EF4-FFF2-40B4-BE49-F238E27FC236}">
                  <a16:creationId xmlns:a16="http://schemas.microsoft.com/office/drawing/2014/main" id="{14FEA59C-4851-4A23-8C8A-48E584693FD9}"/>
                </a:ext>
              </a:extLst>
            </p:cNvPr>
            <p:cNvGrpSpPr/>
            <p:nvPr/>
          </p:nvGrpSpPr>
          <p:grpSpPr>
            <a:xfrm>
              <a:off x="37072" y="3096453"/>
              <a:ext cx="2116862" cy="3514408"/>
              <a:chOff x="37072" y="2503333"/>
              <a:chExt cx="2116862" cy="3514408"/>
            </a:xfrm>
          </p:grpSpPr>
          <p:sp>
            <p:nvSpPr>
              <p:cNvPr id="49" name="角丸四角形 43">
                <a:extLst>
                  <a:ext uri="{FF2B5EF4-FFF2-40B4-BE49-F238E27FC236}">
                    <a16:creationId xmlns:a16="http://schemas.microsoft.com/office/drawing/2014/main" id="{C785F560-B1FA-4E8A-81C1-CCA340055302}"/>
                  </a:ext>
                </a:extLst>
              </p:cNvPr>
              <p:cNvSpPr/>
              <p:nvPr/>
            </p:nvSpPr>
            <p:spPr>
              <a:xfrm>
                <a:off x="662576" y="2503333"/>
                <a:ext cx="900000" cy="266400"/>
              </a:xfrm>
              <a:prstGeom prst="roundRect">
                <a:avLst/>
              </a:prstGeom>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sp>
            <p:nvSpPr>
              <p:cNvPr id="50" name="下矢印 44">
                <a:extLst>
                  <a:ext uri="{FF2B5EF4-FFF2-40B4-BE49-F238E27FC236}">
                    <a16:creationId xmlns:a16="http://schemas.microsoft.com/office/drawing/2014/main" id="{230B41F6-89B5-40D8-85BA-E2940E4FDEE3}"/>
                  </a:ext>
                </a:extLst>
              </p:cNvPr>
              <p:cNvSpPr/>
              <p:nvPr/>
            </p:nvSpPr>
            <p:spPr>
              <a:xfrm>
                <a:off x="986576" y="2848100"/>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1" name="正方形/長方形 50">
                <a:extLst>
                  <a:ext uri="{FF2B5EF4-FFF2-40B4-BE49-F238E27FC236}">
                    <a16:creationId xmlns:a16="http://schemas.microsoft.com/office/drawing/2014/main" id="{5AA4A2CF-4271-42A0-92E6-66090A39E40D}"/>
                  </a:ext>
                </a:extLst>
              </p:cNvPr>
              <p:cNvSpPr/>
              <p:nvPr/>
            </p:nvSpPr>
            <p:spPr>
              <a:xfrm>
                <a:off x="884661" y="4010583"/>
                <a:ext cx="1188401" cy="468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公開承認で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申請の承認</a:t>
                </a:r>
              </a:p>
            </p:txBody>
          </p:sp>
          <p:sp>
            <p:nvSpPr>
              <p:cNvPr id="52" name="正方形/長方形 51">
                <a:extLst>
                  <a:ext uri="{FF2B5EF4-FFF2-40B4-BE49-F238E27FC236}">
                    <a16:creationId xmlns:a16="http://schemas.microsoft.com/office/drawing/2014/main" id="{5A866AC8-D160-4398-BB15-55D2DA676CB1}"/>
                  </a:ext>
                </a:extLst>
              </p:cNvPr>
              <p:cNvSpPr/>
              <p:nvPr/>
            </p:nvSpPr>
            <p:spPr>
              <a:xfrm>
                <a:off x="70430" y="4010583"/>
                <a:ext cx="743802" cy="468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公開承認で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申請の却下</a:t>
                </a:r>
              </a:p>
            </p:txBody>
          </p:sp>
          <p:sp>
            <p:nvSpPr>
              <p:cNvPr id="53" name="正方形/長方形 52">
                <a:extLst>
                  <a:ext uri="{FF2B5EF4-FFF2-40B4-BE49-F238E27FC236}">
                    <a16:creationId xmlns:a16="http://schemas.microsoft.com/office/drawing/2014/main" id="{3F453908-6A65-4539-9CD7-826A06A9C2DB}"/>
                  </a:ext>
                </a:extLst>
              </p:cNvPr>
              <p:cNvSpPr/>
              <p:nvPr/>
            </p:nvSpPr>
            <p:spPr>
              <a:xfrm>
                <a:off x="156032" y="3493971"/>
                <a:ext cx="1877319" cy="173312"/>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メニュー選択</a:t>
                </a:r>
              </a:p>
            </p:txBody>
          </p:sp>
          <p:sp>
            <p:nvSpPr>
              <p:cNvPr id="54" name="下矢印 48">
                <a:extLst>
                  <a:ext uri="{FF2B5EF4-FFF2-40B4-BE49-F238E27FC236}">
                    <a16:creationId xmlns:a16="http://schemas.microsoft.com/office/drawing/2014/main" id="{365D61A0-5353-4B25-BA5B-8B38E190CA32}"/>
                  </a:ext>
                </a:extLst>
              </p:cNvPr>
              <p:cNvSpPr/>
              <p:nvPr/>
            </p:nvSpPr>
            <p:spPr>
              <a:xfrm>
                <a:off x="269969" y="3729936"/>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5" name="下矢印 49">
                <a:extLst>
                  <a:ext uri="{FF2B5EF4-FFF2-40B4-BE49-F238E27FC236}">
                    <a16:creationId xmlns:a16="http://schemas.microsoft.com/office/drawing/2014/main" id="{01EFA060-3C1F-4A5B-9D10-60500FFA1C92}"/>
                  </a:ext>
                </a:extLst>
              </p:cNvPr>
              <p:cNvSpPr/>
              <p:nvPr/>
            </p:nvSpPr>
            <p:spPr>
              <a:xfrm>
                <a:off x="1352739" y="3729936"/>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6" name="下矢印 50">
                <a:extLst>
                  <a:ext uri="{FF2B5EF4-FFF2-40B4-BE49-F238E27FC236}">
                    <a16:creationId xmlns:a16="http://schemas.microsoft.com/office/drawing/2014/main" id="{B1588759-5EC9-41F0-87E9-DC1848D7BAC3}"/>
                  </a:ext>
                </a:extLst>
              </p:cNvPr>
              <p:cNvSpPr/>
              <p:nvPr/>
            </p:nvSpPr>
            <p:spPr>
              <a:xfrm>
                <a:off x="136138" y="4507760"/>
                <a:ext cx="237914" cy="1011409"/>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7" name="下矢印 51">
                <a:extLst>
                  <a:ext uri="{FF2B5EF4-FFF2-40B4-BE49-F238E27FC236}">
                    <a16:creationId xmlns:a16="http://schemas.microsoft.com/office/drawing/2014/main" id="{F087AF99-5ADF-43A7-B60F-2BA1EA37BACA}"/>
                  </a:ext>
                </a:extLst>
              </p:cNvPr>
              <p:cNvSpPr/>
              <p:nvPr/>
            </p:nvSpPr>
            <p:spPr>
              <a:xfrm>
                <a:off x="1187925" y="4532371"/>
                <a:ext cx="252000" cy="959904"/>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8" name="正方形/長方形 57">
                <a:extLst>
                  <a:ext uri="{FF2B5EF4-FFF2-40B4-BE49-F238E27FC236}">
                    <a16:creationId xmlns:a16="http://schemas.microsoft.com/office/drawing/2014/main" id="{C0497C4C-8CEF-4630-9E1F-45E0B985A1FC}"/>
                  </a:ext>
                </a:extLst>
              </p:cNvPr>
              <p:cNvSpPr/>
              <p:nvPr/>
            </p:nvSpPr>
            <p:spPr>
              <a:xfrm>
                <a:off x="1452734" y="5526552"/>
                <a:ext cx="620328"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en-US" altLang="ja-JP" sz="1000" dirty="0">
                    <a:solidFill>
                      <a:prstClr val="black"/>
                    </a:solidFill>
                    <a:latin typeface="メイリオ" panose="020B0604030504040204" pitchFamily="50" charset="-128"/>
                    <a:ea typeface="メイリオ" panose="020B0604030504040204" pitchFamily="50" charset="-128"/>
                  </a:rPr>
                  <a:t>EC</a:t>
                </a:r>
                <a:r>
                  <a:rPr lang="ja-JP" altLang="en-US" sz="1000" dirty="0">
                    <a:solidFill>
                      <a:prstClr val="black"/>
                    </a:solidFill>
                    <a:latin typeface="メイリオ" panose="020B0604030504040204" pitchFamily="50" charset="-128"/>
                    <a:ea typeface="メイリオ" panose="020B0604030504040204" pitchFamily="50" charset="-128"/>
                  </a:rPr>
                  <a:t>連携</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0" name="角丸四角形 54">
                <a:extLst>
                  <a:ext uri="{FF2B5EF4-FFF2-40B4-BE49-F238E27FC236}">
                    <a16:creationId xmlns:a16="http://schemas.microsoft.com/office/drawing/2014/main" id="{210597BD-E286-4EC8-A5B8-78060080619B}"/>
                  </a:ext>
                </a:extLst>
              </p:cNvPr>
              <p:cNvSpPr/>
              <p:nvPr/>
            </p:nvSpPr>
            <p:spPr>
              <a:xfrm>
                <a:off x="37072" y="3291216"/>
                <a:ext cx="2116862" cy="2726525"/>
              </a:xfrm>
              <a:prstGeom prst="roundRect">
                <a:avLst/>
              </a:prstGeom>
              <a:noFill/>
              <a:ln w="9525">
                <a:solidFill>
                  <a:srgbClr val="00B050"/>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1" name="角丸四角形 55">
                <a:extLst>
                  <a:ext uri="{FF2B5EF4-FFF2-40B4-BE49-F238E27FC236}">
                    <a16:creationId xmlns:a16="http://schemas.microsoft.com/office/drawing/2014/main" id="{DEB1F2F4-EEBC-4CD5-844F-023AA5F20383}"/>
                  </a:ext>
                </a:extLst>
              </p:cNvPr>
              <p:cNvSpPr/>
              <p:nvPr/>
            </p:nvSpPr>
            <p:spPr>
              <a:xfrm>
                <a:off x="662576" y="3142467"/>
                <a:ext cx="900000" cy="266400"/>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承認・公開</a:t>
                </a:r>
              </a:p>
            </p:txBody>
          </p:sp>
          <p:sp>
            <p:nvSpPr>
              <p:cNvPr id="62" name="正方形/長方形 61">
                <a:extLst>
                  <a:ext uri="{FF2B5EF4-FFF2-40B4-BE49-F238E27FC236}">
                    <a16:creationId xmlns:a16="http://schemas.microsoft.com/office/drawing/2014/main" id="{BA2C86CC-93D1-4322-BB3C-85E8033EFD12}"/>
                  </a:ext>
                </a:extLst>
              </p:cNvPr>
              <p:cNvSpPr/>
              <p:nvPr/>
            </p:nvSpPr>
            <p:spPr>
              <a:xfrm>
                <a:off x="784527" y="5526552"/>
                <a:ext cx="620328" cy="360000"/>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WEB</a:t>
                </a: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sp>
          <p:nvSpPr>
            <p:cNvPr id="63" name="下矢印 38">
              <a:extLst>
                <a:ext uri="{FF2B5EF4-FFF2-40B4-BE49-F238E27FC236}">
                  <a16:creationId xmlns:a16="http://schemas.microsoft.com/office/drawing/2014/main" id="{047391E3-C4FF-455F-8409-BA3C46C08546}"/>
                </a:ext>
              </a:extLst>
            </p:cNvPr>
            <p:cNvSpPr/>
            <p:nvPr/>
          </p:nvSpPr>
          <p:spPr>
            <a:xfrm>
              <a:off x="442902" y="5788232"/>
              <a:ext cx="244341" cy="334915"/>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4" name="正方形/長方形 63">
              <a:extLst>
                <a:ext uri="{FF2B5EF4-FFF2-40B4-BE49-F238E27FC236}">
                  <a16:creationId xmlns:a16="http://schemas.microsoft.com/office/drawing/2014/main" id="{2529ADAF-09D7-4D4B-AEF0-533DF1607FC4}"/>
                </a:ext>
              </a:extLst>
            </p:cNvPr>
            <p:cNvSpPr/>
            <p:nvPr/>
          </p:nvSpPr>
          <p:spPr>
            <a:xfrm>
              <a:off x="387132" y="5406495"/>
              <a:ext cx="743802"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公開取消</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sp>
          <p:nvSpPr>
            <p:cNvPr id="65" name="下矢印 30">
              <a:extLst>
                <a:ext uri="{FF2B5EF4-FFF2-40B4-BE49-F238E27FC236}">
                  <a16:creationId xmlns:a16="http://schemas.microsoft.com/office/drawing/2014/main" id="{7F68F5AA-544A-4F2C-9BBD-9C0983F3FC1F}"/>
                </a:ext>
              </a:extLst>
            </p:cNvPr>
            <p:cNvSpPr/>
            <p:nvPr/>
          </p:nvSpPr>
          <p:spPr>
            <a:xfrm>
              <a:off x="908891" y="5112044"/>
              <a:ext cx="237914" cy="278253"/>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6" name="下矢印 51">
              <a:extLst>
                <a:ext uri="{FF2B5EF4-FFF2-40B4-BE49-F238E27FC236}">
                  <a16:creationId xmlns:a16="http://schemas.microsoft.com/office/drawing/2014/main" id="{E7E8C521-2E83-4810-9694-6D7D7C8B097D}"/>
                </a:ext>
              </a:extLst>
            </p:cNvPr>
            <p:cNvSpPr/>
            <p:nvPr/>
          </p:nvSpPr>
          <p:spPr>
            <a:xfrm>
              <a:off x="1663053" y="5129974"/>
              <a:ext cx="252000" cy="959904"/>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7" name="正方形/長方形 66">
              <a:extLst>
                <a:ext uri="{FF2B5EF4-FFF2-40B4-BE49-F238E27FC236}">
                  <a16:creationId xmlns:a16="http://schemas.microsoft.com/office/drawing/2014/main" id="{415A15B3-5309-42AB-A148-92236D2D9F9F}"/>
                </a:ext>
              </a:extLst>
            </p:cNvPr>
            <p:cNvSpPr/>
            <p:nvPr/>
          </p:nvSpPr>
          <p:spPr>
            <a:xfrm>
              <a:off x="112454" y="6128487"/>
              <a:ext cx="620328" cy="360000"/>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更新なし</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sp>
        <p:nvSpPr>
          <p:cNvPr id="3" name="スライド番号プレースホルダー 2">
            <a:extLst>
              <a:ext uri="{FF2B5EF4-FFF2-40B4-BE49-F238E27FC236}">
                <a16:creationId xmlns:a16="http://schemas.microsoft.com/office/drawing/2014/main" id="{06EC3625-B03F-464F-96BC-7EB8684BCF8A}"/>
              </a:ext>
            </a:extLst>
          </p:cNvPr>
          <p:cNvSpPr>
            <a:spLocks noGrp="1"/>
          </p:cNvSpPr>
          <p:nvPr>
            <p:ph type="sldNum" sz="quarter" idx="12"/>
          </p:nvPr>
        </p:nvSpPr>
        <p:spPr/>
        <p:txBody>
          <a:bodyPr/>
          <a:lstStyle/>
          <a:p>
            <a:fld id="{AAEC5578-235D-485F-9B50-9803794400B3}" type="slidenum">
              <a:rPr lang="ja-JP" altLang="en-US" smtClean="0"/>
              <a:pPr/>
              <a:t>17</a:t>
            </a:fld>
            <a:endParaRPr lang="ja-JP" altLang="en-US" dirty="0"/>
          </a:p>
        </p:txBody>
      </p:sp>
    </p:spTree>
    <p:extLst>
      <p:ext uri="{BB962C8B-B14F-4D97-AF65-F5344CB8AC3E}">
        <p14:creationId xmlns:p14="http://schemas.microsoft.com/office/powerpoint/2010/main" val="79183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781" y="2632786"/>
            <a:ext cx="6474513" cy="3853006"/>
          </a:xfrm>
          <a:prstGeom prst="rect">
            <a:avLst/>
          </a:prstGeom>
        </p:spPr>
      </p:pic>
      <p:sp>
        <p:nvSpPr>
          <p:cNvPr id="38" name="タイトル 1"/>
          <p:cNvSpPr txBox="1">
            <a:spLocks/>
          </p:cNvSpPr>
          <p:nvPr/>
        </p:nvSpPr>
        <p:spPr>
          <a:xfrm>
            <a:off x="1400400" y="280800"/>
            <a:ext cx="7139136" cy="4900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200" b="1"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l"/>
            <a:r>
              <a:rPr lang="en-US" altLang="ja-JP" sz="1800" dirty="0"/>
              <a:t>5</a:t>
            </a:r>
            <a:r>
              <a:rPr lang="ja-JP" altLang="en-US" sz="1800" dirty="0"/>
              <a:t>．承認・公開　公開申請の承認・却下</a:t>
            </a:r>
          </a:p>
        </p:txBody>
      </p:sp>
      <p:sp>
        <p:nvSpPr>
          <p:cNvPr id="34" name="コンテンツ プレースホルダー 5"/>
          <p:cNvSpPr txBox="1">
            <a:spLocks/>
          </p:cNvSpPr>
          <p:nvPr/>
        </p:nvSpPr>
        <p:spPr>
          <a:xfrm>
            <a:off x="438150" y="908719"/>
            <a:ext cx="8349144" cy="944409"/>
          </a:xfrm>
          <a:prstGeom prst="rect">
            <a:avLst/>
          </a:prstGeom>
        </p:spPr>
        <p:txBody>
          <a:bodyPr vert="horz" lIns="91440" tIns="45720" rIns="91440" bIns="45720" rtlCol="0">
            <a:noAutofit/>
          </a:bodyPr>
          <a:lstStyle>
            <a:lvl1pPr marL="203597" indent="-203597" algn="l" defTabSz="685800" rtl="0" eaLnBrk="1" latinLnBrk="0" hangingPunct="1">
              <a:spcBef>
                <a:spcPts val="450"/>
              </a:spcBef>
              <a:buFont typeface="Wingdings" panose="05000000000000000000" pitchFamily="2" charset="2"/>
              <a:buChar char="Ø"/>
              <a:defRPr kumimoji="1" sz="13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400050" indent="-196454" algn="l" defTabSz="685800" rtl="0" eaLnBrk="1" latinLnBrk="0" hangingPunct="1">
              <a:spcBef>
                <a:spcPts val="450"/>
              </a:spcBef>
              <a:buFont typeface="Wingdings" panose="05000000000000000000" pitchFamily="2" charset="2"/>
              <a:buChar char="ü"/>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469106" indent="-136922" algn="l" defTabSz="685800" rtl="0" eaLnBrk="1" latinLnBrk="0" hangingPunct="1">
              <a:spcBef>
                <a:spcPts val="450"/>
              </a:spcBef>
              <a:buFont typeface="Arial" panose="020B0604020202020204" pitchFamily="34" charset="0"/>
              <a:buChar char="•"/>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140619" indent="-111919" algn="l" defTabSz="685800" rtl="0" eaLnBrk="1" latinLnBrk="0" hangingPunct="1">
              <a:spcBef>
                <a:spcPts val="450"/>
              </a:spcBef>
              <a:buFont typeface="Arial" panose="020B0604020202020204" pitchFamily="34" charset="0"/>
              <a:buChar char="–"/>
              <a:defRPr kumimoji="1" sz="10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476375" indent="-104775" algn="l" defTabSz="685800" rtl="0" eaLnBrk="1" latinLnBrk="0" hangingPunct="1">
              <a:spcBef>
                <a:spcPts val="450"/>
              </a:spcBef>
              <a:buFont typeface="Arial" panose="020B0604020202020204" pitchFamily="34" charset="0"/>
              <a:buChar char="»"/>
              <a:defRPr kumimoji="1" sz="9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a:buFont typeface="Wingdings" panose="05000000000000000000" pitchFamily="2" charset="2"/>
              <a:buChar char="l"/>
            </a:pPr>
            <a:r>
              <a:rPr lang="ja-JP" altLang="en-US" sz="1200" dirty="0"/>
              <a:t>公開承認</a:t>
            </a:r>
            <a:r>
              <a:rPr lang="en-US" altLang="ja-JP" sz="1200" dirty="0"/>
              <a:t>/</a:t>
            </a:r>
            <a:r>
              <a:rPr lang="ja-JP" altLang="en-US" sz="1200" dirty="0"/>
              <a:t>却下を行います。（</a:t>
            </a:r>
            <a:r>
              <a:rPr lang="en-US" altLang="ja-JP" sz="1200" dirty="0"/>
              <a:t>EC</a:t>
            </a:r>
            <a:r>
              <a:rPr lang="ja-JP" altLang="en-US" sz="1200" dirty="0"/>
              <a:t>データ連携がある場合）</a:t>
            </a:r>
            <a:endParaRPr lang="en-US" altLang="ja-JP" sz="1200" dirty="0"/>
          </a:p>
          <a:p>
            <a:pPr marL="203596" lvl="1" indent="0">
              <a:buNone/>
            </a:pPr>
            <a:r>
              <a:rPr lang="ja-JP" altLang="en-US" dirty="0"/>
              <a:t>⑤ 申請が承認されると、該当データは</a:t>
            </a:r>
            <a:r>
              <a:rPr lang="en-US" altLang="ja-JP" dirty="0"/>
              <a:t>EC</a:t>
            </a:r>
            <a:r>
              <a:rPr lang="ja-JP" altLang="en-US" dirty="0"/>
              <a:t>連携待ちキューに追加され、先に承認されたデータから順番に</a:t>
            </a:r>
            <a:r>
              <a:rPr lang="en-US" altLang="ja-JP" dirty="0"/>
              <a:t>EC</a:t>
            </a:r>
            <a:r>
              <a:rPr lang="ja-JP" altLang="en-US" dirty="0"/>
              <a:t>連携されます。</a:t>
            </a:r>
            <a:endParaRPr lang="en-US" altLang="ja-JP" dirty="0"/>
          </a:p>
          <a:p>
            <a:pPr marL="203596" lvl="1" indent="0">
              <a:buNone/>
            </a:pPr>
            <a:r>
              <a:rPr lang="ja-JP" altLang="en-US" dirty="0"/>
              <a:t>⑥ </a:t>
            </a:r>
            <a:r>
              <a:rPr lang="en-US" altLang="ja-JP" dirty="0"/>
              <a:t>EC</a:t>
            </a:r>
            <a:r>
              <a:rPr lang="ja-JP" altLang="en-US" dirty="0"/>
              <a:t>連携結果は申請者／照査者にメールで通知されます。</a:t>
            </a:r>
            <a:endParaRPr lang="en-US" altLang="ja-JP" dirty="0"/>
          </a:p>
          <a:p>
            <a:pPr marL="203596" lvl="1" indent="0">
              <a:buNone/>
            </a:pPr>
            <a:endParaRPr lang="en-US" altLang="ja-JP" dirty="0"/>
          </a:p>
        </p:txBody>
      </p:sp>
      <p:sp>
        <p:nvSpPr>
          <p:cNvPr id="25" name="正方形/長方形 24"/>
          <p:cNvSpPr/>
          <p:nvPr/>
        </p:nvSpPr>
        <p:spPr>
          <a:xfrm>
            <a:off x="6657859" y="2369550"/>
            <a:ext cx="2336800" cy="263236"/>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lvl="0" indent="-266700" algn="ctr">
              <a:defRPr/>
            </a:pP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a:t>
            </a:r>
            <a:r>
              <a:rPr lang="en-US" altLang="ja-JP" sz="1050" dirty="0">
                <a:latin typeface="メイリオ" panose="020B0604030504040204" pitchFamily="50" charset="-128"/>
                <a:ea typeface="メイリオ" panose="020B0604030504040204" pitchFamily="50" charset="-128"/>
              </a:rPr>
              <a:t> EC</a:t>
            </a:r>
            <a:r>
              <a:rPr lang="ja-JP" altLang="en-US" sz="1050" dirty="0">
                <a:latin typeface="メイリオ" panose="020B0604030504040204" pitchFamily="50" charset="-128"/>
                <a:ea typeface="メイリオ" panose="020B0604030504040204" pitchFamily="50" charset="-128"/>
              </a:rPr>
              <a:t>連携</a:t>
            </a:r>
            <a:r>
              <a:rPr lang="ja-JP" altLang="en-US" sz="1050" dirty="0">
                <a:solidFill>
                  <a:prstClr val="black"/>
                </a:solidFill>
                <a:latin typeface="メイリオ" panose="020B0604030504040204" pitchFamily="50" charset="-128"/>
                <a:ea typeface="メイリオ" panose="020B0604030504040204" pitchFamily="50" charset="-128"/>
              </a:rPr>
              <a:t>通知</a:t>
            </a:r>
            <a:r>
              <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メール</a:t>
            </a:r>
            <a:r>
              <a:rPr kumimoji="1" lang="en-US" altLang="ja-JP"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a:t>
            </a:r>
            <a:endParaRPr kumimoji="1" lang="ja-JP" altLang="en-US" sz="105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endParaRPr>
          </a:p>
        </p:txBody>
      </p:sp>
      <p:grpSp>
        <p:nvGrpSpPr>
          <p:cNvPr id="42" name="グループ化 41"/>
          <p:cNvGrpSpPr/>
          <p:nvPr/>
        </p:nvGrpSpPr>
        <p:grpSpPr>
          <a:xfrm>
            <a:off x="37072" y="3096453"/>
            <a:ext cx="2116862" cy="3514408"/>
            <a:chOff x="37072" y="2503333"/>
            <a:chExt cx="2116862" cy="3514408"/>
          </a:xfrm>
        </p:grpSpPr>
        <p:sp>
          <p:nvSpPr>
            <p:cNvPr id="44" name="角丸四角形 43"/>
            <p:cNvSpPr/>
            <p:nvPr/>
          </p:nvSpPr>
          <p:spPr>
            <a:xfrm>
              <a:off x="662576" y="2503333"/>
              <a:ext cx="900000" cy="266400"/>
            </a:xfrm>
            <a:prstGeom prst="roundRect">
              <a:avLst/>
            </a:prstGeom>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sp>
          <p:nvSpPr>
            <p:cNvPr id="45" name="下矢印 44"/>
            <p:cNvSpPr/>
            <p:nvPr/>
          </p:nvSpPr>
          <p:spPr>
            <a:xfrm>
              <a:off x="986576" y="2848100"/>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6" name="正方形/長方形 45"/>
            <p:cNvSpPr/>
            <p:nvPr/>
          </p:nvSpPr>
          <p:spPr>
            <a:xfrm>
              <a:off x="884661" y="4010583"/>
              <a:ext cx="1188401" cy="468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公開承認で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申請の承認</a:t>
              </a:r>
            </a:p>
          </p:txBody>
        </p:sp>
        <p:sp>
          <p:nvSpPr>
            <p:cNvPr id="47" name="正方形/長方形 46"/>
            <p:cNvSpPr/>
            <p:nvPr/>
          </p:nvSpPr>
          <p:spPr>
            <a:xfrm>
              <a:off x="70430" y="4010583"/>
              <a:ext cx="743802" cy="468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公開承認で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申請の却下</a:t>
              </a:r>
            </a:p>
          </p:txBody>
        </p:sp>
        <p:sp>
          <p:nvSpPr>
            <p:cNvPr id="48" name="正方形/長方形 47"/>
            <p:cNvSpPr/>
            <p:nvPr/>
          </p:nvSpPr>
          <p:spPr>
            <a:xfrm>
              <a:off x="156032" y="3493971"/>
              <a:ext cx="1877319" cy="173312"/>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メニュー選択</a:t>
              </a:r>
            </a:p>
          </p:txBody>
        </p:sp>
        <p:sp>
          <p:nvSpPr>
            <p:cNvPr id="49" name="下矢印 48"/>
            <p:cNvSpPr/>
            <p:nvPr/>
          </p:nvSpPr>
          <p:spPr>
            <a:xfrm>
              <a:off x="269969" y="3729936"/>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0" name="下矢印 49"/>
            <p:cNvSpPr/>
            <p:nvPr/>
          </p:nvSpPr>
          <p:spPr>
            <a:xfrm>
              <a:off x="1352739" y="3729936"/>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1" name="下矢印 50"/>
            <p:cNvSpPr/>
            <p:nvPr/>
          </p:nvSpPr>
          <p:spPr>
            <a:xfrm>
              <a:off x="136138" y="4507760"/>
              <a:ext cx="237914" cy="1011409"/>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2" name="下矢印 51"/>
            <p:cNvSpPr/>
            <p:nvPr/>
          </p:nvSpPr>
          <p:spPr>
            <a:xfrm>
              <a:off x="1187925" y="4532371"/>
              <a:ext cx="252000" cy="959904"/>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3" name="正方形/長方形 52"/>
            <p:cNvSpPr/>
            <p:nvPr/>
          </p:nvSpPr>
          <p:spPr>
            <a:xfrm>
              <a:off x="797917" y="5530028"/>
              <a:ext cx="620328"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WEB</a:t>
              </a: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4" name="正方形/長方形 53"/>
            <p:cNvSpPr/>
            <p:nvPr/>
          </p:nvSpPr>
          <p:spPr>
            <a:xfrm>
              <a:off x="69533" y="5530028"/>
              <a:ext cx="620328"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更新なし</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5" name="角丸四角形 54"/>
            <p:cNvSpPr/>
            <p:nvPr/>
          </p:nvSpPr>
          <p:spPr>
            <a:xfrm>
              <a:off x="37072" y="3291216"/>
              <a:ext cx="2116862" cy="2726525"/>
            </a:xfrm>
            <a:prstGeom prst="roundRect">
              <a:avLst/>
            </a:prstGeom>
            <a:noFill/>
            <a:ln w="9525">
              <a:solidFill>
                <a:srgbClr val="00B050"/>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6" name="角丸四角形 55"/>
            <p:cNvSpPr/>
            <p:nvPr/>
          </p:nvSpPr>
          <p:spPr>
            <a:xfrm>
              <a:off x="662576" y="3142467"/>
              <a:ext cx="900000" cy="266400"/>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承認・公開</a:t>
              </a:r>
            </a:p>
          </p:txBody>
        </p:sp>
        <p:sp>
          <p:nvSpPr>
            <p:cNvPr id="59" name="正方形/長方形 58"/>
            <p:cNvSpPr/>
            <p:nvPr/>
          </p:nvSpPr>
          <p:spPr>
            <a:xfrm>
              <a:off x="1464069" y="5530028"/>
              <a:ext cx="620328" cy="360000"/>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EC</a:t>
              </a: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連携</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sp>
        <p:nvSpPr>
          <p:cNvPr id="26" name="正方形/長方形 25"/>
          <p:cNvSpPr/>
          <p:nvPr/>
        </p:nvSpPr>
        <p:spPr>
          <a:xfrm>
            <a:off x="6376093" y="3920859"/>
            <a:ext cx="637657"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②</a:t>
            </a:r>
            <a:endParaRPr lang="en-US" altLang="ja-JP" sz="1600" dirty="0">
              <a:solidFill>
                <a:srgbClr val="FF0000"/>
              </a:solidFill>
              <a:latin typeface="メイリオ" panose="020B0604030504040204" pitchFamily="50" charset="-128"/>
              <a:ea typeface="メイリオ" panose="020B0604030504040204" pitchFamily="50" charset="-128"/>
            </a:endParaRPr>
          </a:p>
        </p:txBody>
      </p:sp>
      <p:sp>
        <p:nvSpPr>
          <p:cNvPr id="27" name="正方形/長方形 26"/>
          <p:cNvSpPr/>
          <p:nvPr/>
        </p:nvSpPr>
        <p:spPr>
          <a:xfrm>
            <a:off x="2413001" y="3906381"/>
            <a:ext cx="4111244" cy="338328"/>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29" name="正方形/長方形 28"/>
          <p:cNvSpPr/>
          <p:nvPr/>
        </p:nvSpPr>
        <p:spPr>
          <a:xfrm>
            <a:off x="2622832" y="3766685"/>
            <a:ext cx="1044293" cy="82589"/>
          </a:xfrm>
          <a:prstGeom prst="rect">
            <a:avLst/>
          </a:prstGeom>
          <a:ln w="9525">
            <a:noFill/>
          </a:ln>
        </p:spPr>
        <p:style>
          <a:lnRef idx="2">
            <a:schemeClr val="dk1"/>
          </a:lnRef>
          <a:fillRef idx="1">
            <a:schemeClr val="lt1"/>
          </a:fillRef>
          <a:effectRef idx="0">
            <a:schemeClr val="dk1"/>
          </a:effectRef>
          <a:fontRef idx="minor">
            <a:schemeClr val="dk1"/>
          </a:fontRef>
        </p:style>
        <p:txBody>
          <a:bodyPr lIns="0" rIns="0" rtlCol="0" anchor="ctr"/>
          <a:lstStyle/>
          <a:p>
            <a:pPr indent="-266700" algn="ctr">
              <a:buFontTx/>
              <a:buNone/>
            </a:pP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5" name="下矢印 38">
            <a:extLst>
              <a:ext uri="{FF2B5EF4-FFF2-40B4-BE49-F238E27FC236}">
                <a16:creationId xmlns:a16="http://schemas.microsoft.com/office/drawing/2014/main" id="{92906704-8AC3-4BF8-BA6D-5605C0E80AA8}"/>
              </a:ext>
            </a:extLst>
          </p:cNvPr>
          <p:cNvSpPr/>
          <p:nvPr/>
        </p:nvSpPr>
        <p:spPr>
          <a:xfrm>
            <a:off x="442902" y="5788232"/>
            <a:ext cx="244341" cy="334915"/>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6" name="正方形/長方形 35">
            <a:extLst>
              <a:ext uri="{FF2B5EF4-FFF2-40B4-BE49-F238E27FC236}">
                <a16:creationId xmlns:a16="http://schemas.microsoft.com/office/drawing/2014/main" id="{2FB20FAC-9921-4C51-8DB8-3B0256F78835}"/>
              </a:ext>
            </a:extLst>
          </p:cNvPr>
          <p:cNvSpPr/>
          <p:nvPr/>
        </p:nvSpPr>
        <p:spPr>
          <a:xfrm>
            <a:off x="387132" y="5406495"/>
            <a:ext cx="743802"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公開取消</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sp>
        <p:nvSpPr>
          <p:cNvPr id="37" name="下矢印 30">
            <a:extLst>
              <a:ext uri="{FF2B5EF4-FFF2-40B4-BE49-F238E27FC236}">
                <a16:creationId xmlns:a16="http://schemas.microsoft.com/office/drawing/2014/main" id="{71F97C35-E86A-45FA-8EEC-AC84DDCA4D16}"/>
              </a:ext>
            </a:extLst>
          </p:cNvPr>
          <p:cNvSpPr/>
          <p:nvPr/>
        </p:nvSpPr>
        <p:spPr>
          <a:xfrm>
            <a:off x="908891" y="5112044"/>
            <a:ext cx="237914" cy="278253"/>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9" name="下矢印 51">
            <a:extLst>
              <a:ext uri="{FF2B5EF4-FFF2-40B4-BE49-F238E27FC236}">
                <a16:creationId xmlns:a16="http://schemas.microsoft.com/office/drawing/2014/main" id="{C15B04AB-081F-4CFA-91A4-837443739691}"/>
              </a:ext>
            </a:extLst>
          </p:cNvPr>
          <p:cNvSpPr/>
          <p:nvPr/>
        </p:nvSpPr>
        <p:spPr>
          <a:xfrm>
            <a:off x="1663053" y="5129974"/>
            <a:ext cx="252000" cy="959904"/>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2" name="スライド番号プレースホルダー 1">
            <a:extLst>
              <a:ext uri="{FF2B5EF4-FFF2-40B4-BE49-F238E27FC236}">
                <a16:creationId xmlns:a16="http://schemas.microsoft.com/office/drawing/2014/main" id="{45F18239-5A99-4784-87B7-7B07A73306F5}"/>
              </a:ext>
            </a:extLst>
          </p:cNvPr>
          <p:cNvSpPr>
            <a:spLocks noGrp="1"/>
          </p:cNvSpPr>
          <p:nvPr>
            <p:ph type="sldNum" sz="quarter" idx="12"/>
          </p:nvPr>
        </p:nvSpPr>
        <p:spPr/>
        <p:txBody>
          <a:bodyPr/>
          <a:lstStyle/>
          <a:p>
            <a:fld id="{AAEC5578-235D-485F-9B50-9803794400B3}" type="slidenum">
              <a:rPr lang="ja-JP" altLang="en-US" smtClean="0"/>
              <a:pPr/>
              <a:t>18</a:t>
            </a:fld>
            <a:endParaRPr lang="ja-JP" altLang="en-US" dirty="0"/>
          </a:p>
        </p:txBody>
      </p:sp>
    </p:spTree>
    <p:extLst>
      <p:ext uri="{BB962C8B-B14F-4D97-AF65-F5344CB8AC3E}">
        <p14:creationId xmlns:p14="http://schemas.microsoft.com/office/powerpoint/2010/main" val="2303687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図 44"/>
          <p:cNvPicPr/>
          <p:nvPr/>
        </p:nvPicPr>
        <p:blipFill rotWithShape="1">
          <a:blip r:embed="rId2" cstate="print">
            <a:extLst>
              <a:ext uri="{28A0092B-C50C-407E-A947-70E740481C1C}">
                <a14:useLocalDpi xmlns:a14="http://schemas.microsoft.com/office/drawing/2010/main" val="0"/>
              </a:ext>
            </a:extLst>
          </a:blip>
          <a:srcRect t="17353" b="18138"/>
          <a:stretch/>
        </p:blipFill>
        <p:spPr bwMode="auto">
          <a:xfrm>
            <a:off x="3318593" y="4717281"/>
            <a:ext cx="5503097" cy="2016000"/>
          </a:xfrm>
          <a:prstGeom prst="rect">
            <a:avLst/>
          </a:prstGeom>
          <a:noFill/>
          <a:ln>
            <a:solidFill>
              <a:schemeClr val="tx1"/>
            </a:solidFill>
          </a:ln>
        </p:spPr>
      </p:pic>
      <p:pic>
        <p:nvPicPr>
          <p:cNvPr id="46" name="図 45"/>
          <p:cNvPicPr/>
          <p:nvPr/>
        </p:nvPicPr>
        <p:blipFill rotWithShape="1">
          <a:blip r:embed="rId3">
            <a:extLst>
              <a:ext uri="{28A0092B-C50C-407E-A947-70E740481C1C}">
                <a14:useLocalDpi xmlns:a14="http://schemas.microsoft.com/office/drawing/2010/main" val="0"/>
              </a:ext>
            </a:extLst>
          </a:blip>
          <a:srcRect t="18472" r="40568" b="32954"/>
          <a:stretch/>
        </p:blipFill>
        <p:spPr bwMode="auto">
          <a:xfrm>
            <a:off x="3320691" y="3019022"/>
            <a:ext cx="3458129" cy="1587994"/>
          </a:xfrm>
          <a:prstGeom prst="rect">
            <a:avLst/>
          </a:prstGeom>
          <a:noFill/>
          <a:ln>
            <a:solidFill>
              <a:schemeClr val="tx1"/>
            </a:solidFill>
          </a:ln>
        </p:spPr>
      </p:pic>
      <p:sp>
        <p:nvSpPr>
          <p:cNvPr id="38" name="正方形/長方形 37"/>
          <p:cNvSpPr/>
          <p:nvPr/>
        </p:nvSpPr>
        <p:spPr>
          <a:xfrm>
            <a:off x="5611654" y="2807439"/>
            <a:ext cx="1450969" cy="163449"/>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indent="-266700" algn="ctr">
              <a:buFontTx/>
              <a:buNone/>
            </a:pPr>
            <a:r>
              <a:rPr lang="en-US" altLang="ja-JP" sz="1050" dirty="0">
                <a:solidFill>
                  <a:schemeClr val="tx1"/>
                </a:solidFill>
                <a:latin typeface="メイリオ" panose="020B0604030504040204" pitchFamily="50" charset="-128"/>
                <a:ea typeface="メイリオ" panose="020B0604030504040204" pitchFamily="50" charset="-128"/>
              </a:rPr>
              <a:t>【</a:t>
            </a:r>
            <a:r>
              <a:rPr lang="ja-JP" altLang="en-US" sz="1050" dirty="0">
                <a:solidFill>
                  <a:schemeClr val="tx1"/>
                </a:solidFill>
                <a:latin typeface="メイリオ" panose="020B0604030504040204" pitchFamily="50" charset="-128"/>
                <a:ea typeface="メイリオ" panose="020B0604030504040204" pitchFamily="50" charset="-128"/>
              </a:rPr>
              <a:t>メニュー画面</a:t>
            </a:r>
            <a:r>
              <a:rPr kumimoji="1" lang="en-US" altLang="ja-JP" sz="1050" dirty="0">
                <a:solidFill>
                  <a:schemeClr val="tx1"/>
                </a:solidFill>
                <a:latin typeface="メイリオ" panose="020B0604030504040204" pitchFamily="50" charset="-128"/>
                <a:ea typeface="メイリオ" panose="020B0604030504040204" pitchFamily="50" charset="-128"/>
              </a:rPr>
              <a:t>】</a:t>
            </a:r>
            <a:endParaRPr kumimoji="1" lang="ja-JP" altLang="en-US" sz="1050" dirty="0">
              <a:solidFill>
                <a:schemeClr val="tx1"/>
              </a:solidFill>
              <a:latin typeface="メイリオ" panose="020B0604030504040204" pitchFamily="50" charset="-128"/>
              <a:ea typeface="メイリオ" panose="020B0604030504040204" pitchFamily="50" charset="-128"/>
            </a:endParaRPr>
          </a:p>
        </p:txBody>
      </p:sp>
      <p:cxnSp>
        <p:nvCxnSpPr>
          <p:cNvPr id="49" name="直線コネクタ 48"/>
          <p:cNvCxnSpPr>
            <a:stCxn id="50" idx="1"/>
            <a:endCxn id="47" idx="3"/>
          </p:cNvCxnSpPr>
          <p:nvPr/>
        </p:nvCxnSpPr>
        <p:spPr>
          <a:xfrm flipH="1">
            <a:off x="5302247" y="4334739"/>
            <a:ext cx="214000" cy="9946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a:xfrm>
            <a:off x="5516247" y="4203157"/>
            <a:ext cx="1198214" cy="263163"/>
          </a:xfrm>
          <a:prstGeom prst="rect">
            <a:avLst/>
          </a:prstGeom>
          <a:noFill/>
          <a:ln w="952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indent="-266700" algn="ctr">
              <a:buFontTx/>
              <a:buNone/>
            </a:pPr>
            <a:r>
              <a:rPr kumimoji="1" lang="ja-JP" altLang="en-US" sz="1000" dirty="0">
                <a:solidFill>
                  <a:schemeClr val="tx1"/>
                </a:solidFill>
                <a:latin typeface="メイリオ" panose="020B0604030504040204" pitchFamily="50" charset="-128"/>
                <a:ea typeface="メイリオ" panose="020B0604030504040204" pitchFamily="50" charset="-128"/>
              </a:rPr>
              <a:t>申請状況確認一覧</a:t>
            </a:r>
          </a:p>
        </p:txBody>
      </p:sp>
      <p:sp>
        <p:nvSpPr>
          <p:cNvPr id="103" name="タイトル 1"/>
          <p:cNvSpPr txBox="1">
            <a:spLocks/>
          </p:cNvSpPr>
          <p:nvPr/>
        </p:nvSpPr>
        <p:spPr>
          <a:xfrm>
            <a:off x="1424761" y="274638"/>
            <a:ext cx="7139136" cy="4900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200" b="1"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l"/>
            <a:r>
              <a:rPr lang="en-US" altLang="ja-JP" sz="1800" dirty="0"/>
              <a:t>6.1</a:t>
            </a:r>
            <a:r>
              <a:rPr lang="ja-JP" altLang="en-US" sz="1800" dirty="0" err="1"/>
              <a:t>．</a:t>
            </a:r>
            <a:r>
              <a:rPr lang="ja-JP" altLang="en-US" sz="1800" dirty="0"/>
              <a:t>公開取消申請　申請状況確認</a:t>
            </a:r>
          </a:p>
        </p:txBody>
      </p:sp>
      <p:sp>
        <p:nvSpPr>
          <p:cNvPr id="104" name="コンテンツ プレースホルダー 5"/>
          <p:cNvSpPr txBox="1">
            <a:spLocks/>
          </p:cNvSpPr>
          <p:nvPr/>
        </p:nvSpPr>
        <p:spPr>
          <a:xfrm>
            <a:off x="438150" y="908719"/>
            <a:ext cx="8526338" cy="1931267"/>
          </a:xfrm>
          <a:prstGeom prst="rect">
            <a:avLst/>
          </a:prstGeom>
        </p:spPr>
        <p:txBody>
          <a:bodyPr vert="horz" lIns="91440" tIns="45720" rIns="91440" bIns="45720" rtlCol="0">
            <a:noAutofit/>
          </a:bodyPr>
          <a:lstStyle>
            <a:lvl1pPr marL="203597" indent="-203597" algn="l" defTabSz="685800" rtl="0" eaLnBrk="1" latinLnBrk="0" hangingPunct="1">
              <a:spcBef>
                <a:spcPts val="450"/>
              </a:spcBef>
              <a:buFont typeface="Wingdings" panose="05000000000000000000" pitchFamily="2" charset="2"/>
              <a:buChar char="Ø"/>
              <a:defRPr kumimoji="1" sz="13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400050" indent="-196454" algn="l" defTabSz="685800" rtl="0" eaLnBrk="1" latinLnBrk="0" hangingPunct="1">
              <a:spcBef>
                <a:spcPts val="450"/>
              </a:spcBef>
              <a:buFont typeface="Wingdings" panose="05000000000000000000" pitchFamily="2" charset="2"/>
              <a:buChar char="ü"/>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469106" indent="-136922" algn="l" defTabSz="685800" rtl="0" eaLnBrk="1" latinLnBrk="0" hangingPunct="1">
              <a:spcBef>
                <a:spcPts val="450"/>
              </a:spcBef>
              <a:buFont typeface="Arial" panose="020B0604020202020204" pitchFamily="34" charset="0"/>
              <a:buChar char="•"/>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140619" indent="-111919" algn="l" defTabSz="685800" rtl="0" eaLnBrk="1" latinLnBrk="0" hangingPunct="1">
              <a:spcBef>
                <a:spcPts val="450"/>
              </a:spcBef>
              <a:buFont typeface="Arial" panose="020B0604020202020204" pitchFamily="34" charset="0"/>
              <a:buChar char="–"/>
              <a:defRPr kumimoji="1" sz="10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476375" indent="-104775" algn="l" defTabSz="685800" rtl="0" eaLnBrk="1" latinLnBrk="0" hangingPunct="1">
              <a:spcBef>
                <a:spcPts val="450"/>
              </a:spcBef>
              <a:buFont typeface="Arial" panose="020B0604020202020204" pitchFamily="34" charset="0"/>
              <a:buChar char="»"/>
              <a:defRPr kumimoji="1" sz="9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a:buFont typeface="Wingdings" panose="05000000000000000000" pitchFamily="2" charset="2"/>
              <a:buChar char="l"/>
            </a:pPr>
            <a:r>
              <a:rPr lang="ja-JP" altLang="en-US" sz="1200" dirty="0"/>
              <a:t>申請状況の確認を行います。</a:t>
            </a:r>
            <a:endParaRPr lang="en-US" altLang="ja-JP" sz="1200" dirty="0"/>
          </a:p>
          <a:p>
            <a:pPr marL="432196" lvl="1" indent="-228600">
              <a:buFont typeface="+mj-ea"/>
              <a:buAutoNum type="circleNumDbPlain"/>
            </a:pPr>
            <a:r>
              <a:rPr lang="en-US" altLang="ja-JP" dirty="0"/>
              <a:t>Web</a:t>
            </a:r>
            <a:r>
              <a:rPr lang="ja-JP" altLang="en-US" dirty="0"/>
              <a:t>コンテンツ管理システムにログインします。</a:t>
            </a:r>
            <a:endParaRPr lang="en-US" altLang="ja-JP" dirty="0"/>
          </a:p>
          <a:p>
            <a:pPr marL="432196" lvl="1" indent="-228600">
              <a:buFont typeface="+mj-ea"/>
              <a:buAutoNum type="circleNumDbPlain"/>
            </a:pPr>
            <a:r>
              <a:rPr lang="ja-JP" altLang="en-US" dirty="0"/>
              <a:t>メニュー画面から申請状況確認一覧のボタンをクリックします。</a:t>
            </a:r>
            <a:endParaRPr lang="en-US" altLang="ja-JP" dirty="0"/>
          </a:p>
          <a:p>
            <a:pPr marL="432196" lvl="1" indent="-228600">
              <a:buFont typeface="+mj-ea"/>
              <a:buAutoNum type="circleNumDbPlain"/>
            </a:pPr>
            <a:r>
              <a:rPr lang="ja-JP" altLang="en-US" dirty="0"/>
              <a:t>申請状況確認一覧が表示されます。</a:t>
            </a:r>
            <a:endParaRPr lang="en-US" altLang="ja-JP" dirty="0"/>
          </a:p>
          <a:p>
            <a:pPr marL="558402" lvl="2" indent="-285750">
              <a:buFont typeface="+mj-lt"/>
              <a:buAutoNum type="romanLcPeriod"/>
            </a:pPr>
            <a:r>
              <a:rPr lang="ja-JP" altLang="en-US" dirty="0"/>
              <a:t>所属する部門グループ、申請状態によって申請状況を絞り込めます。</a:t>
            </a:r>
            <a:endParaRPr lang="en-US" altLang="ja-JP" dirty="0"/>
          </a:p>
          <a:p>
            <a:pPr marL="501252" lvl="2" indent="-228600">
              <a:buFont typeface="+mj-ea"/>
              <a:buAutoNum type="romanLcPeriod"/>
            </a:pPr>
            <a:r>
              <a:rPr lang="ja-JP" altLang="en-US" dirty="0"/>
              <a:t>「自分が申請している一覧」、「自分が照査する一覧」、「申請前に一時保存している申請」、</a:t>
            </a:r>
            <a:endParaRPr lang="en-US" altLang="ja-JP" dirty="0"/>
          </a:p>
          <a:p>
            <a:pPr marL="272652" lvl="2" indent="0">
              <a:buNone/>
            </a:pPr>
            <a:r>
              <a:rPr lang="ja-JP" altLang="en-US" dirty="0"/>
              <a:t>　　「承認された一覧」、「却下された一覧」が表示されます。</a:t>
            </a:r>
            <a:endParaRPr lang="en-US" altLang="ja-JP" dirty="0"/>
          </a:p>
          <a:p>
            <a:pPr marL="432196" lvl="1" indent="-228600">
              <a:buFont typeface="+mj-ea"/>
              <a:buAutoNum type="circleNumDbPlain"/>
            </a:pPr>
            <a:r>
              <a:rPr lang="ja-JP" altLang="en-US" dirty="0"/>
              <a:t>対象の申請番号をクリックします。</a:t>
            </a:r>
            <a:endParaRPr lang="en-US" altLang="ja-JP" dirty="0"/>
          </a:p>
        </p:txBody>
      </p:sp>
      <p:sp>
        <p:nvSpPr>
          <p:cNvPr id="105" name="正方形/長方形 104"/>
          <p:cNvSpPr/>
          <p:nvPr/>
        </p:nvSpPr>
        <p:spPr>
          <a:xfrm>
            <a:off x="5131195" y="4058954"/>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②</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42" name="正方形/長方形 41"/>
          <p:cNvSpPr/>
          <p:nvPr/>
        </p:nvSpPr>
        <p:spPr>
          <a:xfrm>
            <a:off x="7192835" y="4391170"/>
            <a:ext cx="1849341" cy="318516"/>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indent="-266700" algn="ctr">
              <a:buFontTx/>
              <a:buNone/>
            </a:pPr>
            <a:r>
              <a:rPr lang="en-US" altLang="ja-JP" sz="1050" dirty="0">
                <a:solidFill>
                  <a:schemeClr val="tx1"/>
                </a:solidFill>
                <a:latin typeface="メイリオ" panose="020B0604030504040204" pitchFamily="50" charset="-128"/>
                <a:ea typeface="メイリオ" panose="020B0604030504040204" pitchFamily="50" charset="-128"/>
              </a:rPr>
              <a:t>【</a:t>
            </a:r>
            <a:r>
              <a:rPr lang="ja-JP" altLang="en-US" sz="1050" dirty="0">
                <a:solidFill>
                  <a:schemeClr val="tx1"/>
                </a:solidFill>
                <a:latin typeface="メイリオ" panose="020B0604030504040204" pitchFamily="50" charset="-128"/>
                <a:ea typeface="メイリオ" panose="020B0604030504040204" pitchFamily="50" charset="-128"/>
              </a:rPr>
              <a:t>申請状況確認一覧画面</a:t>
            </a:r>
            <a:r>
              <a:rPr kumimoji="1" lang="en-US" altLang="ja-JP" sz="1050" dirty="0">
                <a:solidFill>
                  <a:schemeClr val="tx1"/>
                </a:solidFill>
                <a:latin typeface="メイリオ" panose="020B0604030504040204" pitchFamily="50" charset="-128"/>
                <a:ea typeface="メイリオ" panose="020B0604030504040204" pitchFamily="50" charset="-128"/>
              </a:rPr>
              <a:t>】</a:t>
            </a:r>
            <a:endParaRPr kumimoji="1" lang="ja-JP" altLang="en-US" sz="1050" dirty="0">
              <a:solidFill>
                <a:schemeClr val="tx1"/>
              </a:solidFill>
              <a:latin typeface="メイリオ" panose="020B0604030504040204" pitchFamily="50" charset="-128"/>
              <a:ea typeface="メイリオ" panose="020B0604030504040204" pitchFamily="50" charset="-128"/>
            </a:endParaRPr>
          </a:p>
        </p:txBody>
      </p:sp>
      <p:sp>
        <p:nvSpPr>
          <p:cNvPr id="43" name="正方形/長方形 42"/>
          <p:cNvSpPr/>
          <p:nvPr/>
        </p:nvSpPr>
        <p:spPr>
          <a:xfrm>
            <a:off x="3412970" y="4952533"/>
            <a:ext cx="4019544" cy="337338"/>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indent="-266700" algn="ctr">
              <a:buFontTx/>
              <a:buNone/>
            </a:pP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4" name="正方形/長方形 43"/>
          <p:cNvSpPr/>
          <p:nvPr/>
        </p:nvSpPr>
        <p:spPr>
          <a:xfrm>
            <a:off x="3363382" y="5567859"/>
            <a:ext cx="5346277" cy="1206320"/>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indent="-266700" algn="ctr">
              <a:buFontTx/>
              <a:buNone/>
            </a:pP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06" name="正方形/長方形 105"/>
          <p:cNvSpPr/>
          <p:nvPr/>
        </p:nvSpPr>
        <p:spPr>
          <a:xfrm>
            <a:off x="7303100" y="4927621"/>
            <a:ext cx="674137" cy="431044"/>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③</a:t>
            </a:r>
            <a:r>
              <a:rPr lang="en-US" altLang="ja-JP" sz="1600" dirty="0">
                <a:solidFill>
                  <a:srgbClr val="FF0000"/>
                </a:solidFill>
                <a:latin typeface="メイリオ" panose="020B0604030504040204" pitchFamily="50" charset="-128"/>
                <a:ea typeface="メイリオ" panose="020B0604030504040204" pitchFamily="50" charset="-128"/>
              </a:rPr>
              <a:t>-</a:t>
            </a:r>
            <a:r>
              <a:rPr lang="en-US" altLang="ja-JP" sz="1600" dirty="0" err="1">
                <a:solidFill>
                  <a:srgbClr val="FF0000"/>
                </a:solidFill>
                <a:latin typeface="メイリオ" panose="020B0604030504040204" pitchFamily="50" charset="-128"/>
                <a:ea typeface="メイリオ" panose="020B0604030504040204" pitchFamily="50" charset="-128"/>
              </a:rPr>
              <a:t>i</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107" name="正方形/長方形 106"/>
          <p:cNvSpPr/>
          <p:nvPr/>
        </p:nvSpPr>
        <p:spPr>
          <a:xfrm>
            <a:off x="8035522" y="5237542"/>
            <a:ext cx="674137" cy="431044"/>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③</a:t>
            </a:r>
            <a:r>
              <a:rPr lang="en-US" altLang="ja-JP" sz="1600" dirty="0">
                <a:solidFill>
                  <a:srgbClr val="FF0000"/>
                </a:solidFill>
                <a:latin typeface="メイリオ" panose="020B0604030504040204" pitchFamily="50" charset="-128"/>
                <a:ea typeface="メイリオ" panose="020B0604030504040204" pitchFamily="50" charset="-128"/>
              </a:rPr>
              <a:t>-ii</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47" name="角丸四角形 46"/>
          <p:cNvSpPr/>
          <p:nvPr/>
        </p:nvSpPr>
        <p:spPr>
          <a:xfrm>
            <a:off x="4276687" y="4311443"/>
            <a:ext cx="1025560" cy="245513"/>
          </a:xfrm>
          <a:prstGeom prst="roundRect">
            <a:avLst>
              <a:gd name="adj" fmla="val 5598"/>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6" name="正方形/長方形 35"/>
          <p:cNvSpPr/>
          <p:nvPr/>
        </p:nvSpPr>
        <p:spPr>
          <a:xfrm flipV="1">
            <a:off x="3953932" y="6460066"/>
            <a:ext cx="647919" cy="158236"/>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indent="-266700" algn="ctr">
              <a:buFontTx/>
              <a:buNone/>
            </a:pP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37" name="正方形/長方形 36"/>
          <p:cNvSpPr/>
          <p:nvPr/>
        </p:nvSpPr>
        <p:spPr>
          <a:xfrm>
            <a:off x="4419241" y="6218115"/>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rPr>
              <a:t>④</a:t>
            </a:r>
          </a:p>
        </p:txBody>
      </p:sp>
      <p:grpSp>
        <p:nvGrpSpPr>
          <p:cNvPr id="2" name="グループ化 1">
            <a:extLst>
              <a:ext uri="{FF2B5EF4-FFF2-40B4-BE49-F238E27FC236}">
                <a16:creationId xmlns:a16="http://schemas.microsoft.com/office/drawing/2014/main" id="{4940972D-0C98-43A1-B6C3-7C4EA489A67F}"/>
              </a:ext>
            </a:extLst>
          </p:cNvPr>
          <p:cNvGrpSpPr/>
          <p:nvPr/>
        </p:nvGrpSpPr>
        <p:grpSpPr>
          <a:xfrm>
            <a:off x="37072" y="3096453"/>
            <a:ext cx="2116862" cy="3514408"/>
            <a:chOff x="37072" y="3096453"/>
            <a:chExt cx="2116862" cy="3514408"/>
          </a:xfrm>
        </p:grpSpPr>
        <p:sp>
          <p:nvSpPr>
            <p:cNvPr id="67" name="正方形/長方形 66">
              <a:extLst>
                <a:ext uri="{FF2B5EF4-FFF2-40B4-BE49-F238E27FC236}">
                  <a16:creationId xmlns:a16="http://schemas.microsoft.com/office/drawing/2014/main" id="{6B48DFA4-4E64-47B7-8799-F53167453A46}"/>
                </a:ext>
              </a:extLst>
            </p:cNvPr>
            <p:cNvSpPr/>
            <p:nvPr/>
          </p:nvSpPr>
          <p:spPr>
            <a:xfrm>
              <a:off x="1483005" y="6129756"/>
              <a:ext cx="620328"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EC</a:t>
              </a: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連携</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6" name="正方形/長方形 65">
              <a:extLst>
                <a:ext uri="{FF2B5EF4-FFF2-40B4-BE49-F238E27FC236}">
                  <a16:creationId xmlns:a16="http://schemas.microsoft.com/office/drawing/2014/main" id="{B59F61B3-0AEB-4BE4-832E-6D1B70544E8E}"/>
                </a:ext>
              </a:extLst>
            </p:cNvPr>
            <p:cNvSpPr/>
            <p:nvPr/>
          </p:nvSpPr>
          <p:spPr>
            <a:xfrm>
              <a:off x="387131" y="5384758"/>
              <a:ext cx="759673" cy="392596"/>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公開取消</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grpSp>
          <p:nvGrpSpPr>
            <p:cNvPr id="39" name="グループ化 38">
              <a:extLst>
                <a:ext uri="{FF2B5EF4-FFF2-40B4-BE49-F238E27FC236}">
                  <a16:creationId xmlns:a16="http://schemas.microsoft.com/office/drawing/2014/main" id="{B4EA1D11-4A96-439E-9064-7D21276E6AA2}"/>
                </a:ext>
              </a:extLst>
            </p:cNvPr>
            <p:cNvGrpSpPr/>
            <p:nvPr/>
          </p:nvGrpSpPr>
          <p:grpSpPr>
            <a:xfrm>
              <a:off x="37072" y="3096453"/>
              <a:ext cx="2116862" cy="3514408"/>
              <a:chOff x="37072" y="2503333"/>
              <a:chExt cx="2116862" cy="3514408"/>
            </a:xfrm>
          </p:grpSpPr>
          <p:sp>
            <p:nvSpPr>
              <p:cNvPr id="40" name="角丸四角形 43">
                <a:extLst>
                  <a:ext uri="{FF2B5EF4-FFF2-40B4-BE49-F238E27FC236}">
                    <a16:creationId xmlns:a16="http://schemas.microsoft.com/office/drawing/2014/main" id="{A98A93A3-4065-40DC-AF51-FA4964E71F7A}"/>
                  </a:ext>
                </a:extLst>
              </p:cNvPr>
              <p:cNvSpPr/>
              <p:nvPr/>
            </p:nvSpPr>
            <p:spPr>
              <a:xfrm>
                <a:off x="662576" y="2503333"/>
                <a:ext cx="900000" cy="266400"/>
              </a:xfrm>
              <a:prstGeom prst="roundRect">
                <a:avLst/>
              </a:prstGeom>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sp>
            <p:nvSpPr>
              <p:cNvPr id="41" name="下矢印 44">
                <a:extLst>
                  <a:ext uri="{FF2B5EF4-FFF2-40B4-BE49-F238E27FC236}">
                    <a16:creationId xmlns:a16="http://schemas.microsoft.com/office/drawing/2014/main" id="{D56FBF3C-AE83-491C-AC72-0FB378D7C7CF}"/>
                  </a:ext>
                </a:extLst>
              </p:cNvPr>
              <p:cNvSpPr/>
              <p:nvPr/>
            </p:nvSpPr>
            <p:spPr>
              <a:xfrm>
                <a:off x="986576" y="2848100"/>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8" name="正方形/長方形 47">
                <a:extLst>
                  <a:ext uri="{FF2B5EF4-FFF2-40B4-BE49-F238E27FC236}">
                    <a16:creationId xmlns:a16="http://schemas.microsoft.com/office/drawing/2014/main" id="{1618A038-2F54-4763-9086-6F9E9219B793}"/>
                  </a:ext>
                </a:extLst>
              </p:cNvPr>
              <p:cNvSpPr/>
              <p:nvPr/>
            </p:nvSpPr>
            <p:spPr>
              <a:xfrm>
                <a:off x="884661" y="4010583"/>
                <a:ext cx="1188401" cy="468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公開承認で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申請の承認</a:t>
                </a:r>
              </a:p>
            </p:txBody>
          </p:sp>
          <p:sp>
            <p:nvSpPr>
              <p:cNvPr id="51" name="正方形/長方形 50">
                <a:extLst>
                  <a:ext uri="{FF2B5EF4-FFF2-40B4-BE49-F238E27FC236}">
                    <a16:creationId xmlns:a16="http://schemas.microsoft.com/office/drawing/2014/main" id="{7A8EB0CA-2599-48A8-9AE6-3D8B0C599DF0}"/>
                  </a:ext>
                </a:extLst>
              </p:cNvPr>
              <p:cNvSpPr/>
              <p:nvPr/>
            </p:nvSpPr>
            <p:spPr>
              <a:xfrm>
                <a:off x="70430" y="4010583"/>
                <a:ext cx="743802" cy="468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公開承認で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申請の却下</a:t>
                </a:r>
              </a:p>
            </p:txBody>
          </p:sp>
          <p:sp>
            <p:nvSpPr>
              <p:cNvPr id="52" name="正方形/長方形 51">
                <a:extLst>
                  <a:ext uri="{FF2B5EF4-FFF2-40B4-BE49-F238E27FC236}">
                    <a16:creationId xmlns:a16="http://schemas.microsoft.com/office/drawing/2014/main" id="{0D431A6A-0AD0-44AB-A6F0-67A42DF63198}"/>
                  </a:ext>
                </a:extLst>
              </p:cNvPr>
              <p:cNvSpPr/>
              <p:nvPr/>
            </p:nvSpPr>
            <p:spPr>
              <a:xfrm>
                <a:off x="156032" y="3493971"/>
                <a:ext cx="1877319" cy="173312"/>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メニュー選択</a:t>
                </a:r>
              </a:p>
            </p:txBody>
          </p:sp>
          <p:sp>
            <p:nvSpPr>
              <p:cNvPr id="53" name="下矢印 48">
                <a:extLst>
                  <a:ext uri="{FF2B5EF4-FFF2-40B4-BE49-F238E27FC236}">
                    <a16:creationId xmlns:a16="http://schemas.microsoft.com/office/drawing/2014/main" id="{A679AFD7-2EB4-4F59-84E9-FAD7A8A2A7E3}"/>
                  </a:ext>
                </a:extLst>
              </p:cNvPr>
              <p:cNvSpPr/>
              <p:nvPr/>
            </p:nvSpPr>
            <p:spPr>
              <a:xfrm>
                <a:off x="269969" y="3729936"/>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4" name="下矢印 49">
                <a:extLst>
                  <a:ext uri="{FF2B5EF4-FFF2-40B4-BE49-F238E27FC236}">
                    <a16:creationId xmlns:a16="http://schemas.microsoft.com/office/drawing/2014/main" id="{DA7E4CDD-6699-4947-A8CA-8FFF605D8E9B}"/>
                  </a:ext>
                </a:extLst>
              </p:cNvPr>
              <p:cNvSpPr/>
              <p:nvPr/>
            </p:nvSpPr>
            <p:spPr>
              <a:xfrm>
                <a:off x="1352739" y="3729936"/>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5" name="下矢印 50">
                <a:extLst>
                  <a:ext uri="{FF2B5EF4-FFF2-40B4-BE49-F238E27FC236}">
                    <a16:creationId xmlns:a16="http://schemas.microsoft.com/office/drawing/2014/main" id="{FA9DF8A3-445F-4AC0-9C96-A4AAD3BED4B5}"/>
                  </a:ext>
                </a:extLst>
              </p:cNvPr>
              <p:cNvSpPr/>
              <p:nvPr/>
            </p:nvSpPr>
            <p:spPr>
              <a:xfrm>
                <a:off x="136138" y="4507760"/>
                <a:ext cx="237914" cy="1011409"/>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6" name="下矢印 51">
                <a:extLst>
                  <a:ext uri="{FF2B5EF4-FFF2-40B4-BE49-F238E27FC236}">
                    <a16:creationId xmlns:a16="http://schemas.microsoft.com/office/drawing/2014/main" id="{8FCAA742-2DDE-4EBB-B825-7C7A42890257}"/>
                  </a:ext>
                </a:extLst>
              </p:cNvPr>
              <p:cNvSpPr/>
              <p:nvPr/>
            </p:nvSpPr>
            <p:spPr>
              <a:xfrm>
                <a:off x="1187925" y="4532371"/>
                <a:ext cx="252000" cy="959904"/>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7" name="正方形/長方形 56">
                <a:extLst>
                  <a:ext uri="{FF2B5EF4-FFF2-40B4-BE49-F238E27FC236}">
                    <a16:creationId xmlns:a16="http://schemas.microsoft.com/office/drawing/2014/main" id="{08F4EDB4-9EAE-45A4-97FA-DF946350D39E}"/>
                  </a:ext>
                </a:extLst>
              </p:cNvPr>
              <p:cNvSpPr/>
              <p:nvPr/>
            </p:nvSpPr>
            <p:spPr>
              <a:xfrm>
                <a:off x="797917" y="5530028"/>
                <a:ext cx="620328"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WEB</a:t>
                </a: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8" name="正方形/長方形 57">
                <a:extLst>
                  <a:ext uri="{FF2B5EF4-FFF2-40B4-BE49-F238E27FC236}">
                    <a16:creationId xmlns:a16="http://schemas.microsoft.com/office/drawing/2014/main" id="{995D8AC0-1D1F-49FD-829C-78E2E5450E22}"/>
                  </a:ext>
                </a:extLst>
              </p:cNvPr>
              <p:cNvSpPr/>
              <p:nvPr/>
            </p:nvSpPr>
            <p:spPr>
              <a:xfrm>
                <a:off x="69533" y="5530028"/>
                <a:ext cx="620328"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更新なし</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9" name="角丸四角形 54">
                <a:extLst>
                  <a:ext uri="{FF2B5EF4-FFF2-40B4-BE49-F238E27FC236}">
                    <a16:creationId xmlns:a16="http://schemas.microsoft.com/office/drawing/2014/main" id="{FF9F87F4-632C-4C03-B816-A8BCF5D2D585}"/>
                  </a:ext>
                </a:extLst>
              </p:cNvPr>
              <p:cNvSpPr/>
              <p:nvPr/>
            </p:nvSpPr>
            <p:spPr>
              <a:xfrm>
                <a:off x="37072" y="3291216"/>
                <a:ext cx="2116862" cy="2726525"/>
              </a:xfrm>
              <a:prstGeom prst="roundRect">
                <a:avLst/>
              </a:prstGeom>
              <a:noFill/>
              <a:ln w="9525">
                <a:solidFill>
                  <a:srgbClr val="00B050"/>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0" name="角丸四角形 55">
                <a:extLst>
                  <a:ext uri="{FF2B5EF4-FFF2-40B4-BE49-F238E27FC236}">
                    <a16:creationId xmlns:a16="http://schemas.microsoft.com/office/drawing/2014/main" id="{BA7D36CB-80B5-48A7-A75B-D8E4CE90987D}"/>
                  </a:ext>
                </a:extLst>
              </p:cNvPr>
              <p:cNvSpPr/>
              <p:nvPr/>
            </p:nvSpPr>
            <p:spPr>
              <a:xfrm>
                <a:off x="662576" y="3142467"/>
                <a:ext cx="900000" cy="266400"/>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承認・公開</a:t>
                </a:r>
              </a:p>
            </p:txBody>
          </p:sp>
        </p:grpSp>
        <p:sp>
          <p:nvSpPr>
            <p:cNvPr id="62" name="下矢印 38">
              <a:extLst>
                <a:ext uri="{FF2B5EF4-FFF2-40B4-BE49-F238E27FC236}">
                  <a16:creationId xmlns:a16="http://schemas.microsoft.com/office/drawing/2014/main" id="{5D39736C-9F18-46C3-9CBB-7717DE06678E}"/>
                </a:ext>
              </a:extLst>
            </p:cNvPr>
            <p:cNvSpPr/>
            <p:nvPr/>
          </p:nvSpPr>
          <p:spPr>
            <a:xfrm>
              <a:off x="442902" y="5788232"/>
              <a:ext cx="244341" cy="334915"/>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4" name="下矢印 30">
              <a:extLst>
                <a:ext uri="{FF2B5EF4-FFF2-40B4-BE49-F238E27FC236}">
                  <a16:creationId xmlns:a16="http://schemas.microsoft.com/office/drawing/2014/main" id="{ABABFC2A-29EF-4905-8C1A-3A4DABFE6C38}"/>
                </a:ext>
              </a:extLst>
            </p:cNvPr>
            <p:cNvSpPr/>
            <p:nvPr/>
          </p:nvSpPr>
          <p:spPr>
            <a:xfrm>
              <a:off x="908891" y="5112044"/>
              <a:ext cx="237914" cy="278253"/>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5" name="下矢印 51">
              <a:extLst>
                <a:ext uri="{FF2B5EF4-FFF2-40B4-BE49-F238E27FC236}">
                  <a16:creationId xmlns:a16="http://schemas.microsoft.com/office/drawing/2014/main" id="{301D22B1-B07B-4E5A-B0C3-65AAE2DC5150}"/>
                </a:ext>
              </a:extLst>
            </p:cNvPr>
            <p:cNvSpPr/>
            <p:nvPr/>
          </p:nvSpPr>
          <p:spPr>
            <a:xfrm>
              <a:off x="1663053" y="5129974"/>
              <a:ext cx="252000" cy="959904"/>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sp>
        <p:nvSpPr>
          <p:cNvPr id="3" name="スライド番号プレースホルダー 2">
            <a:extLst>
              <a:ext uri="{FF2B5EF4-FFF2-40B4-BE49-F238E27FC236}">
                <a16:creationId xmlns:a16="http://schemas.microsoft.com/office/drawing/2014/main" id="{15441FD8-E3A1-48A3-9118-453687664A20}"/>
              </a:ext>
            </a:extLst>
          </p:cNvPr>
          <p:cNvSpPr>
            <a:spLocks noGrp="1"/>
          </p:cNvSpPr>
          <p:nvPr>
            <p:ph type="sldNum" sz="quarter" idx="12"/>
          </p:nvPr>
        </p:nvSpPr>
        <p:spPr/>
        <p:txBody>
          <a:bodyPr/>
          <a:lstStyle/>
          <a:p>
            <a:fld id="{AAEC5578-235D-485F-9B50-9803794400B3}" type="slidenum">
              <a:rPr lang="ja-JP" altLang="en-US" smtClean="0"/>
              <a:pPr/>
              <a:t>19</a:t>
            </a:fld>
            <a:endParaRPr lang="ja-JP" altLang="en-US" dirty="0"/>
          </a:p>
        </p:txBody>
      </p:sp>
    </p:spTree>
    <p:extLst>
      <p:ext uri="{BB962C8B-B14F-4D97-AF65-F5344CB8AC3E}">
        <p14:creationId xmlns:p14="http://schemas.microsoft.com/office/powerpoint/2010/main" val="3297588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600501" y="1109272"/>
            <a:ext cx="8106772" cy="5194546"/>
          </a:xfrm>
          <a:prstGeom prst="rect">
            <a:avLst/>
          </a:prstGeom>
          <a:solidFill>
            <a:schemeClr val="bg1"/>
          </a:solidFill>
          <a:ln cmpd="sng">
            <a:noFill/>
          </a:ln>
        </p:spPr>
        <p:txBody>
          <a:bodyPr wrap="square" rtlCol="0" anchor="t">
            <a:noAutofit/>
          </a:bodyPr>
          <a:lstStyle/>
          <a:p>
            <a:r>
              <a:rPr kumimoji="1" lang="en-US" altLang="ja-JP" sz="1400" dirty="0">
                <a:latin typeface="メイリオ" panose="020B0604030504040204" pitchFamily="50" charset="-128"/>
                <a:ea typeface="メイリオ" panose="020B0604030504040204" pitchFamily="50" charset="-128"/>
              </a:rPr>
              <a:t>1. </a:t>
            </a:r>
            <a:r>
              <a:rPr kumimoji="1" lang="ja-JP" altLang="en-US" sz="1400" dirty="0">
                <a:latin typeface="メイリオ" panose="020B0604030504040204" pitchFamily="50" charset="-128"/>
                <a:ea typeface="メイリオ" panose="020B0604030504040204" pitchFamily="50" charset="-128"/>
              </a:rPr>
              <a:t>当資料の目的</a:t>
            </a:r>
            <a:r>
              <a:rPr kumimoji="1"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hlinkClick r:id="rId2" action="ppaction://hlinksldjump"/>
              </a:rPr>
              <a:t>3</a:t>
            </a:r>
            <a:endParaRPr kumimoji="1" lang="ja-JP" altLang="en-US"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2. </a:t>
            </a:r>
            <a:r>
              <a:rPr lang="ja-JP" altLang="en-US" sz="1400" dirty="0">
                <a:latin typeface="メイリオ" panose="020B0604030504040204" pitchFamily="50" charset="-128"/>
                <a:ea typeface="メイリオ" panose="020B0604030504040204" pitchFamily="50" charset="-128"/>
              </a:rPr>
              <a:t>ワークフロー（公開申請・公開承認・公開取消申請）フロー</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hlinkClick r:id="rId3" action="ppaction://hlinksldjump"/>
              </a:rPr>
              <a:t>4</a:t>
            </a:r>
            <a:endParaRPr lang="ja-JP" altLang="en-US"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3. </a:t>
            </a:r>
            <a:r>
              <a:rPr lang="ja-JP" altLang="en-US" sz="1400" dirty="0">
                <a:latin typeface="メイリオ" panose="020B0604030504040204" pitchFamily="50" charset="-128"/>
                <a:ea typeface="メイリオ" panose="020B0604030504040204" pitchFamily="50" charset="-128"/>
              </a:rPr>
              <a:t>ワークフロー（公開申請・公開承認・公開取消申請）フロー図</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hlinkClick r:id="rId4" action="ppaction://hlinksldjump"/>
              </a:rPr>
              <a:t>5</a:t>
            </a:r>
            <a:endParaRPr lang="ja-JP" altLang="en-US"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4.1</a:t>
            </a:r>
            <a:r>
              <a:rPr lang="ja-JP" altLang="en-US" sz="1400" dirty="0">
                <a:latin typeface="メイリオ" panose="020B0604030504040204" pitchFamily="50" charset="-128"/>
                <a:ea typeface="メイリオ" panose="020B0604030504040204" pitchFamily="50" charset="-128"/>
              </a:rPr>
              <a:t>．申請対象の選択</a:t>
            </a:r>
            <a:r>
              <a:rPr lang="en-US" altLang="ja-JP" sz="1400" dirty="0">
                <a:latin typeface="メイリオ" panose="020B0604030504040204" pitchFamily="50" charset="-128"/>
                <a:ea typeface="メイリオ" panose="020B0604030504040204" pitchFamily="50" charset="-128"/>
              </a:rPr>
              <a:t>				</a:t>
            </a:r>
            <a:endParaRPr lang="ja-JP" altLang="en-US" sz="14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4.1.1 </a:t>
            </a:r>
            <a:r>
              <a:rPr lang="ja-JP" altLang="en-US" sz="1200" dirty="0">
                <a:latin typeface="メイリオ" panose="020B0604030504040204" pitchFamily="50" charset="-128"/>
                <a:ea typeface="メイリオ" panose="020B0604030504040204" pitchFamily="50" charset="-128"/>
              </a:rPr>
              <a:t>外部サイトに公開する申請をする場合</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 　　　  </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4.1.1.1 </a:t>
            </a:r>
            <a:r>
              <a:rPr lang="ja-JP" altLang="en-US" sz="1200" dirty="0">
                <a:latin typeface="メイリオ" panose="020B0604030504040204" pitchFamily="50" charset="-128"/>
                <a:ea typeface="メイリオ" panose="020B0604030504040204" pitchFamily="50" charset="-128"/>
              </a:rPr>
              <a:t>製品情報／デジタルアセット</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hlinkClick r:id="rId5" action="ppaction://hlinksldjump"/>
              </a:rPr>
              <a:t>6</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4.1.1.2 </a:t>
            </a:r>
            <a:r>
              <a:rPr lang="ja-JP" altLang="en-US" sz="1200" dirty="0">
                <a:latin typeface="メイリオ" panose="020B0604030504040204" pitchFamily="50" charset="-128"/>
                <a:ea typeface="メイリオ" panose="020B0604030504040204" pitchFamily="50" charset="-128"/>
              </a:rPr>
              <a:t>マスタデータ</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hlinkClick r:id="rId6" action="ppaction://hlinksldjump"/>
              </a:rPr>
              <a:t>7</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4.1.1.3 </a:t>
            </a:r>
            <a:r>
              <a:rPr lang="ja-JP" altLang="en-US" sz="1200" dirty="0">
                <a:latin typeface="メイリオ" panose="020B0604030504040204" pitchFamily="50" charset="-128"/>
                <a:ea typeface="メイリオ" panose="020B0604030504040204" pitchFamily="50" charset="-128"/>
              </a:rPr>
              <a:t>お知らせ・更新情報</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hlinkClick r:id="rId7" action="ppaction://hlinksldjump"/>
              </a:rPr>
              <a:t>8</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4.1.2 </a:t>
            </a:r>
            <a:r>
              <a:rPr lang="ja-JP" altLang="en-US" sz="1200" dirty="0">
                <a:latin typeface="メイリオ" panose="020B0604030504040204" pitchFamily="50" charset="-128"/>
                <a:ea typeface="メイリオ" panose="020B0604030504040204" pitchFamily="50" charset="-128"/>
              </a:rPr>
              <a:t>外部サイトに公開されている表示情報を非公開にする申請をする場合</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hlinkClick r:id="rId8" action="ppaction://hlinksldjump"/>
              </a:rPr>
              <a:t>9</a:t>
            </a:r>
            <a:endParaRPr lang="en-US" altLang="ja-JP" sz="1200" dirty="0">
              <a:latin typeface="メイリオ" panose="020B0604030504040204" pitchFamily="50" charset="-128"/>
              <a:ea typeface="メイリオ" panose="020B0604030504040204" pitchFamily="50" charset="-128"/>
            </a:endParaRPr>
          </a:p>
          <a:p>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rPr>
              <a:t>4.1.3 </a:t>
            </a:r>
            <a:r>
              <a:rPr lang="ja-JP" altLang="en-US" sz="1200" dirty="0">
                <a:latin typeface="メイリオ" panose="020B0604030504040204" pitchFamily="50" charset="-128"/>
                <a:ea typeface="メイリオ" panose="020B0604030504040204" pitchFamily="50" charset="-128"/>
              </a:rPr>
              <a:t>非公開として</a:t>
            </a:r>
            <a:r>
              <a:rPr lang="en-US" altLang="ja-JP" sz="1200" dirty="0">
                <a:latin typeface="メイリオ" panose="020B0604030504040204" pitchFamily="50" charset="-128"/>
                <a:ea typeface="メイリオ" panose="020B0604030504040204" pitchFamily="50" charset="-128"/>
              </a:rPr>
              <a:t>PIM</a:t>
            </a:r>
            <a:r>
              <a:rPr lang="ja-JP" altLang="en-US" sz="1200" dirty="0">
                <a:latin typeface="メイリオ" panose="020B0604030504040204" pitchFamily="50" charset="-128"/>
                <a:ea typeface="メイリオ" panose="020B0604030504040204" pitchFamily="50" charset="-128"/>
              </a:rPr>
              <a:t>側から連携された情報を</a:t>
            </a:r>
            <a:r>
              <a:rPr lang="en-US" altLang="ja-JP" sz="1200" dirty="0">
                <a:latin typeface="メイリオ" panose="020B0604030504040204" pitchFamily="50" charset="-128"/>
                <a:ea typeface="メイリオ" panose="020B0604030504040204" pitchFamily="50" charset="-128"/>
              </a:rPr>
              <a:t>FA</a:t>
            </a:r>
            <a:r>
              <a:rPr lang="ja-JP" altLang="en-US" sz="1200" dirty="0">
                <a:latin typeface="メイリオ" panose="020B0604030504040204" pitchFamily="50" charset="-128"/>
                <a:ea typeface="メイリオ" panose="020B0604030504040204" pitchFamily="50" charset="-128"/>
              </a:rPr>
              <a:t>サイト上で非公開にする場合</a:t>
            </a: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　　　　・・・</a:t>
            </a:r>
            <a:r>
              <a:rPr lang="en-US" altLang="ja-JP" sz="1200" dirty="0">
                <a:latin typeface="メイリオ" panose="020B0604030504040204" pitchFamily="50" charset="-128"/>
                <a:ea typeface="メイリオ" panose="020B0604030504040204" pitchFamily="50" charset="-128"/>
                <a:hlinkClick r:id="rId9" action="ppaction://hlinksldjump"/>
              </a:rPr>
              <a:t>10</a:t>
            </a:r>
            <a:endParaRPr lang="ja-JP" altLang="en-US" sz="12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4.2</a:t>
            </a:r>
            <a:r>
              <a:rPr lang="ja-JP" altLang="en-US" sz="1400" dirty="0">
                <a:latin typeface="メイリオ" panose="020B0604030504040204" pitchFamily="50" charset="-128"/>
                <a:ea typeface="メイリオ" panose="020B0604030504040204" pitchFamily="50" charset="-128"/>
              </a:rPr>
              <a:t>．申請　申請内容の記載と申請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hlinkClick r:id="rId10" action="ppaction://hlinksldjump"/>
              </a:rPr>
              <a:t>11</a:t>
            </a:r>
            <a:endParaRPr lang="ja-JP" altLang="en-US"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5</a:t>
            </a:r>
            <a:r>
              <a:rPr lang="ja-JP" altLang="en-US" sz="1400" dirty="0">
                <a:latin typeface="メイリオ" panose="020B0604030504040204" pitchFamily="50" charset="-128"/>
                <a:ea typeface="メイリオ" panose="020B0604030504040204" pitchFamily="50" charset="-128"/>
              </a:rPr>
              <a:t>．承認・公開　公開申請の承認・却下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hlinkClick r:id="rId11" action="ppaction://hlinksldjump"/>
              </a:rPr>
              <a:t>14</a:t>
            </a:r>
            <a:endParaRPr lang="ja-JP" altLang="en-US"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6. </a:t>
            </a:r>
            <a:r>
              <a:rPr lang="ja-JP" altLang="en-US" sz="1400" dirty="0">
                <a:latin typeface="メイリオ" panose="020B0604030504040204" pitchFamily="50" charset="-128"/>
                <a:ea typeface="メイリオ" panose="020B0604030504040204" pitchFamily="50" charset="-128"/>
              </a:rPr>
              <a:t>公開取消申請</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hlinkClick r:id="rId12" action="ppaction://hlinksldjump"/>
              </a:rPr>
              <a:t>19</a:t>
            </a:r>
            <a:endParaRPr lang="en-US" altLang="ja-JP" sz="1400" dirty="0">
              <a:latin typeface="メイリオ" panose="020B0604030504040204" pitchFamily="50" charset="-128"/>
              <a:ea typeface="メイリオ" panose="020B0604030504040204" pitchFamily="50" charset="-128"/>
            </a:endParaRPr>
          </a:p>
          <a:p>
            <a:endParaRPr lang="en-US" altLang="ja-JP" sz="1400" dirty="0">
              <a:latin typeface="メイリオ" panose="020B0604030504040204" pitchFamily="50" charset="-128"/>
              <a:ea typeface="メイリオ" panose="020B0604030504040204" pitchFamily="50" charset="-128"/>
            </a:endParaRPr>
          </a:p>
          <a:p>
            <a:r>
              <a:rPr lang="en-US" altLang="ja-JP" sz="1400" dirty="0">
                <a:latin typeface="メイリオ" panose="020B0604030504040204" pitchFamily="50" charset="-128"/>
                <a:ea typeface="メイリオ" panose="020B0604030504040204" pitchFamily="50" charset="-128"/>
              </a:rPr>
              <a:t>7</a:t>
            </a:r>
            <a:r>
              <a:rPr lang="ja-JP" altLang="en-US" sz="1400" dirty="0">
                <a:latin typeface="メイリオ" panose="020B0604030504040204" pitchFamily="50" charset="-128"/>
                <a:ea typeface="メイリオ" panose="020B0604030504040204" pitchFamily="50" charset="-128"/>
              </a:rPr>
              <a:t>．ソフトウェアの事前ダウンロードの確認方法</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　　　</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hlinkClick r:id="rId13" action="ppaction://hlinksldjump"/>
              </a:rPr>
              <a:t>21</a:t>
            </a:r>
            <a:endParaRPr lang="ja-JP" altLang="en-US" sz="1400" dirty="0">
              <a:latin typeface="メイリオ" panose="020B0604030504040204" pitchFamily="50" charset="-128"/>
              <a:ea typeface="メイリオ" panose="020B0604030504040204" pitchFamily="50" charset="-128"/>
            </a:endParaRPr>
          </a:p>
          <a:p>
            <a:endParaRPr lang="ja-JP" altLang="en-US" sz="1400" dirty="0">
              <a:latin typeface="メイリオ" panose="020B0604030504040204" pitchFamily="50" charset="-128"/>
              <a:ea typeface="メイリオ" panose="020B0604030504040204" pitchFamily="50" charset="-128"/>
            </a:endParaRPr>
          </a:p>
          <a:p>
            <a:r>
              <a:rPr lang="ja-JP" altLang="en-US" sz="1400" dirty="0">
                <a:latin typeface="メイリオ" panose="020B0604030504040204" pitchFamily="50" charset="-128"/>
                <a:ea typeface="メイリオ" panose="020B0604030504040204" pitchFamily="50" charset="-128"/>
              </a:rPr>
              <a:t>更新履歴</a:t>
            </a:r>
            <a:r>
              <a:rPr lang="en-US" altLang="ja-JP" sz="1400" dirty="0">
                <a:latin typeface="メイリオ" panose="020B0604030504040204" pitchFamily="50" charset="-128"/>
                <a:ea typeface="メイリオ" panose="020B0604030504040204" pitchFamily="50" charset="-128"/>
              </a:rPr>
              <a:t>							          </a:t>
            </a:r>
            <a:r>
              <a:rPr lang="ja-JP" altLang="en-US" sz="1400" dirty="0">
                <a:latin typeface="メイリオ" panose="020B0604030504040204" pitchFamily="50" charset="-128"/>
                <a:ea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hlinkClick r:id="rId14" action="ppaction://hlinksldjump"/>
              </a:rPr>
              <a:t>23</a:t>
            </a:r>
            <a:endParaRPr kumimoji="1" lang="ja-JP" altLang="en-US" sz="1400" dirty="0">
              <a:latin typeface="メイリオ" panose="020B0604030504040204" pitchFamily="50" charset="-128"/>
              <a:ea typeface="メイリオ" panose="020B0604030504040204" pitchFamily="50" charset="-128"/>
            </a:endParaRPr>
          </a:p>
          <a:p>
            <a:endParaRPr kumimoji="1" lang="ja-JP" altLang="en-US" sz="1400" dirty="0">
              <a:latin typeface="メイリオ" panose="020B0604030504040204" pitchFamily="50" charset="-128"/>
              <a:ea typeface="メイリオ" panose="020B0604030504040204" pitchFamily="50" charset="-128"/>
            </a:endParaRPr>
          </a:p>
        </p:txBody>
      </p:sp>
      <p:sp>
        <p:nvSpPr>
          <p:cNvPr id="6" name="タイトル 1"/>
          <p:cNvSpPr txBox="1">
            <a:spLocks/>
          </p:cNvSpPr>
          <p:nvPr/>
        </p:nvSpPr>
        <p:spPr>
          <a:xfrm>
            <a:off x="1395265" y="274638"/>
            <a:ext cx="7139136" cy="4900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200" b="1"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l"/>
            <a:r>
              <a:rPr lang="ja-JP" altLang="en-US" sz="1800" dirty="0"/>
              <a:t>　目次</a:t>
            </a:r>
          </a:p>
        </p:txBody>
      </p:sp>
      <p:sp>
        <p:nvSpPr>
          <p:cNvPr id="3" name="スライド番号プレースホルダー 2">
            <a:extLst>
              <a:ext uri="{FF2B5EF4-FFF2-40B4-BE49-F238E27FC236}">
                <a16:creationId xmlns:a16="http://schemas.microsoft.com/office/drawing/2014/main" id="{F30316F6-7447-4792-9418-0BE6514DC125}"/>
              </a:ext>
            </a:extLst>
          </p:cNvPr>
          <p:cNvSpPr>
            <a:spLocks noGrp="1"/>
          </p:cNvSpPr>
          <p:nvPr>
            <p:ph type="sldNum" sz="quarter" idx="12"/>
          </p:nvPr>
        </p:nvSpPr>
        <p:spPr/>
        <p:txBody>
          <a:bodyPr/>
          <a:lstStyle/>
          <a:p>
            <a:fld id="{AAEC5578-235D-485F-9B50-9803794400B3}" type="slidenum">
              <a:rPr kumimoji="1" lang="ja-JP" altLang="en-US" smtClean="0"/>
              <a:t>2</a:t>
            </a:fld>
            <a:endParaRPr kumimoji="1" lang="ja-JP" altLang="en-US" dirty="0"/>
          </a:p>
        </p:txBody>
      </p:sp>
    </p:spTree>
    <p:extLst>
      <p:ext uri="{BB962C8B-B14F-4D97-AF65-F5344CB8AC3E}">
        <p14:creationId xmlns:p14="http://schemas.microsoft.com/office/powerpoint/2010/main" val="1497830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2"/>
          <a:stretch>
            <a:fillRect/>
          </a:stretch>
        </p:blipFill>
        <p:spPr>
          <a:xfrm>
            <a:off x="5587073" y="2771983"/>
            <a:ext cx="3253422" cy="2888404"/>
          </a:xfrm>
          <a:prstGeom prst="rect">
            <a:avLst/>
          </a:prstGeom>
          <a:ln>
            <a:solidFill>
              <a:schemeClr val="tx1"/>
            </a:solidFill>
          </a:ln>
        </p:spPr>
      </p:pic>
      <p:pic>
        <p:nvPicPr>
          <p:cNvPr id="11" name="図 10"/>
          <p:cNvPicPr>
            <a:picLocks noChangeAspect="1"/>
          </p:cNvPicPr>
          <p:nvPr/>
        </p:nvPicPr>
        <p:blipFill>
          <a:blip r:embed="rId3"/>
          <a:stretch>
            <a:fillRect/>
          </a:stretch>
        </p:blipFill>
        <p:spPr>
          <a:xfrm>
            <a:off x="2310621" y="2443134"/>
            <a:ext cx="3234595" cy="2868748"/>
          </a:xfrm>
          <a:prstGeom prst="rect">
            <a:avLst/>
          </a:prstGeom>
          <a:ln>
            <a:solidFill>
              <a:schemeClr val="tx1"/>
            </a:solidFill>
          </a:ln>
        </p:spPr>
      </p:pic>
      <p:grpSp>
        <p:nvGrpSpPr>
          <p:cNvPr id="68" name="グループ化 67"/>
          <p:cNvGrpSpPr/>
          <p:nvPr/>
        </p:nvGrpSpPr>
        <p:grpSpPr>
          <a:xfrm>
            <a:off x="2552432" y="5397245"/>
            <a:ext cx="2812978" cy="1353048"/>
            <a:chOff x="5305425" y="2981326"/>
            <a:chExt cx="2439266" cy="933450"/>
          </a:xfrm>
        </p:grpSpPr>
        <p:sp>
          <p:nvSpPr>
            <p:cNvPr id="69" name="正方形/長方形 68"/>
            <p:cNvSpPr/>
            <p:nvPr/>
          </p:nvSpPr>
          <p:spPr>
            <a:xfrm>
              <a:off x="5405865" y="3429000"/>
              <a:ext cx="2277864" cy="485775"/>
            </a:xfrm>
            <a:prstGeom prst="rect">
              <a:avLst/>
            </a:prstGeom>
            <a:solidFill>
              <a:schemeClr val="bg1"/>
            </a:solidFill>
            <a:ln w="9525">
              <a:noFill/>
            </a:ln>
          </p:spPr>
          <p:style>
            <a:lnRef idx="2">
              <a:schemeClr val="dk1"/>
            </a:lnRef>
            <a:fillRef idx="1">
              <a:schemeClr val="lt1"/>
            </a:fillRef>
            <a:effectRef idx="0">
              <a:schemeClr val="dk1"/>
            </a:effectRef>
            <a:fontRef idx="minor">
              <a:schemeClr val="dk1"/>
            </a:fontRef>
          </p:style>
          <p:txBody>
            <a:bodyPr lIns="0" rIns="0" rtlCol="0" anchor="ctr"/>
            <a:lstStyle/>
            <a:p>
              <a:pPr indent="-266700">
                <a:buFontTx/>
                <a:buNone/>
              </a:pPr>
              <a:r>
                <a:rPr kumimoji="1" lang="ja-JP" altLang="en-US" sz="1000" dirty="0">
                  <a:solidFill>
                    <a:schemeClr val="tx1"/>
                  </a:solidFill>
                  <a:latin typeface="メイリオ" panose="020B0604030504040204" pitchFamily="50" charset="-128"/>
                  <a:ea typeface="メイリオ" panose="020B0604030504040204" pitchFamily="50" charset="-128"/>
                </a:rPr>
                <a:t>承認された申請画面には、公開前は公開取消申請ボタンが表示されます。</a:t>
              </a:r>
              <a:endParaRPr kumimoji="1" lang="en-US" altLang="ja-JP" sz="1000" dirty="0">
                <a:solidFill>
                  <a:schemeClr val="tx1"/>
                </a:solidFill>
                <a:latin typeface="メイリオ" panose="020B0604030504040204" pitchFamily="50" charset="-128"/>
                <a:ea typeface="メイリオ" panose="020B0604030504040204" pitchFamily="50" charset="-128"/>
              </a:endParaRPr>
            </a:p>
            <a:p>
              <a:pPr indent="-266700"/>
              <a:r>
                <a:rPr lang="ja-JP" altLang="en-US" sz="1000" dirty="0">
                  <a:latin typeface="メイリオ" panose="020B0604030504040204" pitchFamily="50" charset="-128"/>
                  <a:ea typeface="メイリオ" panose="020B0604030504040204" pitchFamily="50" charset="-128"/>
                </a:rPr>
                <a:t>ボタンをクリックすると公開申請と同様の公開取消申請画面に遷移します。</a:t>
              </a:r>
              <a:endParaRPr lang="en-US" altLang="ja-JP" sz="1000" dirty="0">
                <a:latin typeface="メイリオ" panose="020B0604030504040204" pitchFamily="50" charset="-128"/>
                <a:ea typeface="メイリオ" panose="020B0604030504040204" pitchFamily="50" charset="-128"/>
              </a:endParaRPr>
            </a:p>
            <a:p>
              <a:pPr indent="-266700">
                <a:buFontTx/>
                <a:buNone/>
              </a:pP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0" name="正方形/長方形 69"/>
            <p:cNvSpPr/>
            <p:nvPr/>
          </p:nvSpPr>
          <p:spPr>
            <a:xfrm>
              <a:off x="5305425" y="2981326"/>
              <a:ext cx="2439266" cy="933450"/>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indent="-266700" algn="ctr">
                <a:buFontTx/>
                <a:buNone/>
              </a:pP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71" name="角丸四角形 70"/>
            <p:cNvSpPr/>
            <p:nvPr/>
          </p:nvSpPr>
          <p:spPr>
            <a:xfrm>
              <a:off x="5905239" y="3047999"/>
              <a:ext cx="1276350" cy="260325"/>
            </a:xfrm>
            <a:prstGeom prst="roundRect">
              <a:avLst/>
            </a:prstGeom>
            <a:solidFill>
              <a:schemeClr val="bg1">
                <a:lumMod val="75000"/>
              </a:schemeClr>
            </a:solidFill>
            <a:ln w="9525"/>
          </p:spPr>
          <p:style>
            <a:lnRef idx="2">
              <a:schemeClr val="dk1"/>
            </a:lnRef>
            <a:fillRef idx="1">
              <a:schemeClr val="lt1"/>
            </a:fillRef>
            <a:effectRef idx="0">
              <a:schemeClr val="dk1"/>
            </a:effectRef>
            <a:fontRef idx="minor">
              <a:schemeClr val="dk1"/>
            </a:fontRef>
          </p:style>
          <p:txBody>
            <a:bodyPr lIns="0" rIns="0" rtlCol="0" anchor="ctr"/>
            <a:lstStyle/>
            <a:p>
              <a:pPr indent="-266700" algn="ctr">
                <a:buFontTx/>
                <a:buNone/>
              </a:pPr>
              <a:r>
                <a:rPr kumimoji="1" lang="ja-JP" altLang="en-US" sz="1000" dirty="0">
                  <a:solidFill>
                    <a:schemeClr val="tx1"/>
                  </a:solidFill>
                  <a:latin typeface="メイリオ" panose="020B0604030504040204" pitchFamily="50" charset="-128"/>
                  <a:ea typeface="メイリオ" panose="020B0604030504040204" pitchFamily="50" charset="-128"/>
                </a:rPr>
                <a:t>公開取消申請</a:t>
              </a:r>
            </a:p>
          </p:txBody>
        </p:sp>
      </p:grpSp>
      <p:sp>
        <p:nvSpPr>
          <p:cNvPr id="2" name="正方形/長方形 1"/>
          <p:cNvSpPr/>
          <p:nvPr/>
        </p:nvSpPr>
        <p:spPr>
          <a:xfrm>
            <a:off x="6372539" y="5397375"/>
            <a:ext cx="543480" cy="195197"/>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indent="-266700" algn="ctr">
              <a:buFontTx/>
              <a:buNone/>
            </a:pP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62" name="タイトル 1"/>
          <p:cNvSpPr txBox="1">
            <a:spLocks/>
          </p:cNvSpPr>
          <p:nvPr/>
        </p:nvSpPr>
        <p:spPr>
          <a:xfrm>
            <a:off x="1424761" y="274638"/>
            <a:ext cx="7139136" cy="4900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200" b="1"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l"/>
            <a:r>
              <a:rPr lang="en-US" altLang="ja-JP" sz="1800" dirty="0"/>
              <a:t>6.2</a:t>
            </a:r>
            <a:r>
              <a:rPr lang="ja-JP" altLang="en-US" sz="1800" dirty="0" err="1"/>
              <a:t>．</a:t>
            </a:r>
            <a:r>
              <a:rPr lang="ja-JP" altLang="en-US" sz="1800" dirty="0"/>
              <a:t>公開取消申請　</a:t>
            </a:r>
          </a:p>
        </p:txBody>
      </p:sp>
      <p:sp>
        <p:nvSpPr>
          <p:cNvPr id="63" name="コンテンツ プレースホルダー 5"/>
          <p:cNvSpPr txBox="1">
            <a:spLocks/>
          </p:cNvSpPr>
          <p:nvPr/>
        </p:nvSpPr>
        <p:spPr>
          <a:xfrm>
            <a:off x="438150" y="908719"/>
            <a:ext cx="8239863" cy="1253725"/>
          </a:xfrm>
          <a:prstGeom prst="rect">
            <a:avLst/>
          </a:prstGeom>
        </p:spPr>
        <p:txBody>
          <a:bodyPr vert="horz" lIns="91440" tIns="45720" rIns="91440" bIns="45720" rtlCol="0">
            <a:noAutofit/>
          </a:bodyPr>
          <a:lstStyle>
            <a:lvl1pPr marL="203597" indent="-203597" algn="l" defTabSz="685800" rtl="0" eaLnBrk="1" latinLnBrk="0" hangingPunct="1">
              <a:spcBef>
                <a:spcPts val="450"/>
              </a:spcBef>
              <a:buFont typeface="Wingdings" panose="05000000000000000000" pitchFamily="2" charset="2"/>
              <a:buChar char="Ø"/>
              <a:defRPr kumimoji="1" sz="13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400050" indent="-196454" algn="l" defTabSz="685800" rtl="0" eaLnBrk="1" latinLnBrk="0" hangingPunct="1">
              <a:spcBef>
                <a:spcPts val="450"/>
              </a:spcBef>
              <a:buFont typeface="Wingdings" panose="05000000000000000000" pitchFamily="2" charset="2"/>
              <a:buChar char="ü"/>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469106" indent="-136922" algn="l" defTabSz="685800" rtl="0" eaLnBrk="1" latinLnBrk="0" hangingPunct="1">
              <a:spcBef>
                <a:spcPts val="450"/>
              </a:spcBef>
              <a:buFont typeface="Arial" panose="020B0604020202020204" pitchFamily="34" charset="0"/>
              <a:buChar char="•"/>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140619" indent="-111919" algn="l" defTabSz="685800" rtl="0" eaLnBrk="1" latinLnBrk="0" hangingPunct="1">
              <a:spcBef>
                <a:spcPts val="450"/>
              </a:spcBef>
              <a:buFont typeface="Arial" panose="020B0604020202020204" pitchFamily="34" charset="0"/>
              <a:buChar char="–"/>
              <a:defRPr kumimoji="1" sz="10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476375" indent="-104775" algn="l" defTabSz="685800" rtl="0" eaLnBrk="1" latinLnBrk="0" hangingPunct="1">
              <a:spcBef>
                <a:spcPts val="450"/>
              </a:spcBef>
              <a:buFont typeface="Arial" panose="020B0604020202020204" pitchFamily="34" charset="0"/>
              <a:buChar char="»"/>
              <a:defRPr kumimoji="1" sz="9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a:buFont typeface="Wingdings" panose="05000000000000000000" pitchFamily="2" charset="2"/>
              <a:buChar char="l"/>
            </a:pPr>
            <a:r>
              <a:rPr lang="ja-JP" altLang="en-US" sz="1200" dirty="0"/>
              <a:t>公開取消申請を行います。</a:t>
            </a:r>
            <a:endParaRPr lang="en-US" altLang="ja-JP" sz="1200" dirty="0"/>
          </a:p>
          <a:p>
            <a:pPr lvl="1">
              <a:buFont typeface="Wingdings" panose="05000000000000000000" pitchFamily="2" charset="2"/>
              <a:buChar char="Ø"/>
            </a:pPr>
            <a:r>
              <a:rPr lang="ja-JP" altLang="en-US" dirty="0"/>
              <a:t>承認された申請について、公開前の場合は公開取消申請が可能です。</a:t>
            </a:r>
            <a:endParaRPr lang="en-US" altLang="ja-JP" dirty="0"/>
          </a:p>
          <a:p>
            <a:pPr marL="203596" lvl="1" indent="0">
              <a:buNone/>
            </a:pPr>
            <a:r>
              <a:rPr lang="ja-JP" altLang="en-US" dirty="0"/>
              <a:t>①「公開申請」画面の</a:t>
            </a:r>
            <a:r>
              <a:rPr lang="ja-JP" altLang="en-US" sz="1200" dirty="0">
                <a:latin typeface="メイリオ" panose="020B0604030504040204" pitchFamily="50" charset="-128"/>
                <a:ea typeface="メイリオ" panose="020B0604030504040204" pitchFamily="50" charset="-128"/>
              </a:rPr>
              <a:t> 「公開取消申請」ボタンをクリックします。</a:t>
            </a:r>
            <a:endParaRPr lang="en-US" altLang="ja-JP" dirty="0"/>
          </a:p>
          <a:p>
            <a:pPr marL="203596" lvl="1" indent="0">
              <a:buNone/>
            </a:pPr>
            <a:r>
              <a:rPr lang="ja-JP" altLang="en-US" dirty="0"/>
              <a:t>②「公開取消申請」画面に遷移します（画面イメージは「公開申請」画面と同様）。</a:t>
            </a:r>
            <a:endParaRPr lang="en-US" altLang="ja-JP" dirty="0"/>
          </a:p>
          <a:p>
            <a:pPr marL="203596" lvl="1" indent="0">
              <a:buNone/>
            </a:pPr>
            <a:r>
              <a:rPr lang="ja-JP" altLang="en-US" dirty="0"/>
              <a:t>③申請内容を記載し、申請します。（</a:t>
            </a:r>
            <a:r>
              <a:rPr lang="en-US" altLang="ja-JP" sz="1200" dirty="0"/>
              <a:t> 『4.2</a:t>
            </a:r>
            <a:r>
              <a:rPr lang="ja-JP" altLang="en-US" sz="1200" dirty="0"/>
              <a:t>．申請　申請内容の記載と申請</a:t>
            </a:r>
            <a:r>
              <a:rPr lang="en-US" altLang="ja-JP" sz="1200" dirty="0"/>
              <a:t>』</a:t>
            </a:r>
            <a:r>
              <a:rPr lang="ja-JP" altLang="en-US" sz="1200" dirty="0"/>
              <a:t>参照）</a:t>
            </a:r>
            <a:endParaRPr lang="en-US" altLang="ja-JP" sz="1200" dirty="0">
              <a:latin typeface="メイリオ" panose="020B0604030504040204" pitchFamily="50" charset="-128"/>
              <a:ea typeface="メイリオ" panose="020B0604030504040204" pitchFamily="50" charset="-128"/>
            </a:endParaRPr>
          </a:p>
          <a:p>
            <a:pPr marL="203596" lvl="1" indent="0">
              <a:buNone/>
            </a:pPr>
            <a:endParaRPr lang="en-US" altLang="ja-JP" sz="1200" dirty="0">
              <a:latin typeface="メイリオ" panose="020B0604030504040204" pitchFamily="50" charset="-128"/>
              <a:ea typeface="メイリオ" panose="020B0604030504040204" pitchFamily="50" charset="-128"/>
            </a:endParaRPr>
          </a:p>
          <a:p>
            <a:pPr marL="203596" lvl="1" indent="0">
              <a:buNone/>
            </a:pPr>
            <a:endParaRPr lang="en-US" altLang="ja-JP" dirty="0"/>
          </a:p>
        </p:txBody>
      </p:sp>
      <p:cxnSp>
        <p:nvCxnSpPr>
          <p:cNvPr id="9" name="直線コネクタ 8"/>
          <p:cNvCxnSpPr>
            <a:stCxn id="2" idx="2"/>
            <a:endCxn id="70" idx="3"/>
          </p:cNvCxnSpPr>
          <p:nvPr/>
        </p:nvCxnSpPr>
        <p:spPr>
          <a:xfrm flipH="1">
            <a:off x="5365410" y="5592572"/>
            <a:ext cx="1278869" cy="48119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4927800" y="2197280"/>
            <a:ext cx="1320731" cy="307777"/>
          </a:xfrm>
          <a:prstGeom prst="rect">
            <a:avLst/>
          </a:prstGeom>
          <a:noFill/>
        </p:spPr>
        <p:txBody>
          <a:bodyPr wrap="square" rtlCol="0">
            <a:spAutoFit/>
          </a:bodyPr>
          <a:lstStyle/>
          <a:p>
            <a:r>
              <a:rPr kumimoji="1" lang="en-US" altLang="ja-JP" sz="1400" dirty="0">
                <a:latin typeface="メイリオ" panose="020B0604030504040204" pitchFamily="50" charset="-128"/>
                <a:ea typeface="メイリオ" panose="020B0604030504040204" pitchFamily="50" charset="-128"/>
              </a:rPr>
              <a:t>(</a:t>
            </a:r>
            <a:r>
              <a:rPr kumimoji="1" lang="ja-JP" altLang="en-US" sz="1400" dirty="0">
                <a:latin typeface="メイリオ" panose="020B0604030504040204" pitchFamily="50" charset="-128"/>
                <a:ea typeface="メイリオ" panose="020B0604030504040204" pitchFamily="50" charset="-128"/>
              </a:rPr>
              <a:t>上部</a:t>
            </a:r>
            <a:r>
              <a:rPr kumimoji="1" lang="en-US" altLang="ja-JP" sz="1400"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7" name="テキスト ボックス 36"/>
          <p:cNvSpPr txBox="1"/>
          <p:nvPr/>
        </p:nvSpPr>
        <p:spPr>
          <a:xfrm>
            <a:off x="8130084" y="2461008"/>
            <a:ext cx="752268" cy="307777"/>
          </a:xfrm>
          <a:prstGeom prst="rect">
            <a:avLst/>
          </a:prstGeom>
          <a:noFill/>
        </p:spPr>
        <p:txBody>
          <a:bodyPr wrap="square" rtlCol="0">
            <a:spAutoFit/>
          </a:bodyPr>
          <a:lstStyle/>
          <a:p>
            <a:r>
              <a:rPr kumimoji="1" lang="en-US" altLang="ja-JP" sz="1400" dirty="0">
                <a:latin typeface="メイリオ" panose="020B0604030504040204" pitchFamily="50" charset="-128"/>
                <a:ea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rPr>
              <a:t>下</a:t>
            </a:r>
            <a:r>
              <a:rPr kumimoji="1" lang="ja-JP" altLang="en-US" sz="1400" dirty="0">
                <a:latin typeface="メイリオ" panose="020B0604030504040204" pitchFamily="50" charset="-128"/>
                <a:ea typeface="メイリオ" panose="020B0604030504040204" pitchFamily="50" charset="-128"/>
              </a:rPr>
              <a:t>部</a:t>
            </a:r>
            <a:r>
              <a:rPr kumimoji="1" lang="en-US" altLang="ja-JP" sz="1400"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4" name="正方形/長方形 33"/>
          <p:cNvSpPr/>
          <p:nvPr/>
        </p:nvSpPr>
        <p:spPr>
          <a:xfrm>
            <a:off x="2310621" y="2517317"/>
            <a:ext cx="807229" cy="181074"/>
          </a:xfrm>
          <a:prstGeom prst="rect">
            <a:avLst/>
          </a:prstGeom>
          <a:ln w="9525">
            <a:noFill/>
          </a:ln>
        </p:spPr>
        <p:style>
          <a:lnRef idx="2">
            <a:schemeClr val="dk1"/>
          </a:lnRef>
          <a:fillRef idx="1">
            <a:schemeClr val="lt1"/>
          </a:fillRef>
          <a:effectRef idx="0">
            <a:schemeClr val="dk1"/>
          </a:effectRef>
          <a:fontRef idx="minor">
            <a:schemeClr val="dk1"/>
          </a:fontRef>
        </p:style>
        <p:txBody>
          <a:bodyPr lIns="0" rIns="0" rtlCol="0" anchor="ctr"/>
          <a:lstStyle/>
          <a:p>
            <a:pPr indent="-266700" algn="ctr">
              <a:buFontTx/>
              <a:buNone/>
            </a:pP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grpSp>
        <p:nvGrpSpPr>
          <p:cNvPr id="35" name="グループ化 34"/>
          <p:cNvGrpSpPr/>
          <p:nvPr/>
        </p:nvGrpSpPr>
        <p:grpSpPr>
          <a:xfrm>
            <a:off x="6372540" y="5901703"/>
            <a:ext cx="2364568" cy="848591"/>
            <a:chOff x="5305425" y="2981326"/>
            <a:chExt cx="2439266" cy="933450"/>
          </a:xfrm>
        </p:grpSpPr>
        <p:sp>
          <p:nvSpPr>
            <p:cNvPr id="38" name="正方形/長方形 37"/>
            <p:cNvSpPr/>
            <p:nvPr/>
          </p:nvSpPr>
          <p:spPr>
            <a:xfrm>
              <a:off x="5405865" y="3429000"/>
              <a:ext cx="2277864" cy="485775"/>
            </a:xfrm>
            <a:prstGeom prst="rect">
              <a:avLst/>
            </a:prstGeom>
            <a:solidFill>
              <a:schemeClr val="bg1"/>
            </a:solidFill>
            <a:ln w="9525">
              <a:noFill/>
            </a:ln>
          </p:spPr>
          <p:style>
            <a:lnRef idx="2">
              <a:schemeClr val="dk1"/>
            </a:lnRef>
            <a:fillRef idx="1">
              <a:schemeClr val="lt1"/>
            </a:fillRef>
            <a:effectRef idx="0">
              <a:schemeClr val="dk1"/>
            </a:effectRef>
            <a:fontRef idx="minor">
              <a:schemeClr val="dk1"/>
            </a:fontRef>
          </p:style>
          <p:txBody>
            <a:bodyPr lIns="0" rIns="0" rtlCol="0" anchor="ctr"/>
            <a:lstStyle/>
            <a:p>
              <a:pPr indent="-266700">
                <a:buFontTx/>
                <a:buNone/>
              </a:pPr>
              <a:r>
                <a:rPr lang="ja-JP" altLang="en-US" sz="1000" dirty="0">
                  <a:solidFill>
                    <a:schemeClr val="tx1"/>
                  </a:solidFill>
                  <a:latin typeface="メイリオ" panose="020B0604030504040204" pitchFamily="50" charset="-128"/>
                  <a:ea typeface="メイリオ" panose="020B0604030504040204" pitchFamily="50" charset="-128"/>
                </a:rPr>
                <a:t>クリックすると、</a:t>
              </a:r>
              <a:r>
                <a:rPr kumimoji="1" lang="en-US" altLang="ja-JP" sz="1000" dirty="0">
                  <a:solidFill>
                    <a:schemeClr val="tx1"/>
                  </a:solidFill>
                  <a:latin typeface="メイリオ" panose="020B0604030504040204" pitchFamily="50" charset="-128"/>
                  <a:ea typeface="メイリオ" panose="020B0604030504040204" pitchFamily="50" charset="-128"/>
                </a:rPr>
                <a:t>6.1</a:t>
              </a:r>
              <a:r>
                <a:rPr kumimoji="1" lang="ja-JP" altLang="en-US" sz="1000" dirty="0">
                  <a:solidFill>
                    <a:schemeClr val="tx1"/>
                  </a:solidFill>
                  <a:latin typeface="メイリオ" panose="020B0604030504040204" pitchFamily="50" charset="-128"/>
                  <a:ea typeface="メイリオ" panose="020B0604030504040204" pitchFamily="50" charset="-128"/>
                </a:rPr>
                <a:t> 申請状況確認一覧画面（一つ前の画面）に戻ります。</a:t>
              </a:r>
            </a:p>
          </p:txBody>
        </p:sp>
        <p:sp>
          <p:nvSpPr>
            <p:cNvPr id="39" name="正方形/長方形 38"/>
            <p:cNvSpPr/>
            <p:nvPr/>
          </p:nvSpPr>
          <p:spPr>
            <a:xfrm>
              <a:off x="5305425" y="2981326"/>
              <a:ext cx="2439266" cy="933450"/>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indent="-266700" algn="ctr">
                <a:buFontTx/>
                <a:buNone/>
              </a:pP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0" name="角丸四角形 39"/>
            <p:cNvSpPr/>
            <p:nvPr/>
          </p:nvSpPr>
          <p:spPr>
            <a:xfrm>
              <a:off x="5905239" y="3048000"/>
              <a:ext cx="1276350" cy="381000"/>
            </a:xfrm>
            <a:prstGeom prst="roundRect">
              <a:avLst/>
            </a:prstGeom>
            <a:solidFill>
              <a:schemeClr val="bg1">
                <a:lumMod val="75000"/>
              </a:schemeClr>
            </a:solidFill>
            <a:ln w="9525"/>
          </p:spPr>
          <p:style>
            <a:lnRef idx="2">
              <a:schemeClr val="dk1"/>
            </a:lnRef>
            <a:fillRef idx="1">
              <a:schemeClr val="lt1"/>
            </a:fillRef>
            <a:effectRef idx="0">
              <a:schemeClr val="dk1"/>
            </a:effectRef>
            <a:fontRef idx="minor">
              <a:schemeClr val="dk1"/>
            </a:fontRef>
          </p:style>
          <p:txBody>
            <a:bodyPr lIns="0" rIns="0" rtlCol="0" anchor="ctr"/>
            <a:lstStyle/>
            <a:p>
              <a:pPr indent="-266700" algn="ctr">
                <a:buFontTx/>
                <a:buNone/>
              </a:pPr>
              <a:r>
                <a:rPr kumimoji="1" lang="ja-JP" altLang="en-US" sz="1000" dirty="0">
                  <a:solidFill>
                    <a:schemeClr val="tx1"/>
                  </a:solidFill>
                  <a:latin typeface="メイリオ" panose="020B0604030504040204" pitchFamily="50" charset="-128"/>
                  <a:ea typeface="メイリオ" panose="020B0604030504040204" pitchFamily="50" charset="-128"/>
                </a:rPr>
                <a:t>戻る</a:t>
              </a:r>
            </a:p>
          </p:txBody>
        </p:sp>
      </p:grpSp>
      <p:sp>
        <p:nvSpPr>
          <p:cNvPr id="41" name="正方形/長方形 40"/>
          <p:cNvSpPr/>
          <p:nvPr/>
        </p:nvSpPr>
        <p:spPr>
          <a:xfrm>
            <a:off x="7422573" y="5397245"/>
            <a:ext cx="543480" cy="195197"/>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indent="-266700" algn="ctr">
              <a:buFontTx/>
              <a:buNone/>
            </a:pP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cxnSp>
        <p:nvCxnSpPr>
          <p:cNvPr id="61" name="直線コネクタ 60"/>
          <p:cNvCxnSpPr>
            <a:stCxn id="41" idx="2"/>
            <a:endCxn id="39" idx="0"/>
          </p:cNvCxnSpPr>
          <p:nvPr/>
        </p:nvCxnSpPr>
        <p:spPr>
          <a:xfrm flipH="1">
            <a:off x="7554824" y="5592442"/>
            <a:ext cx="139489" cy="30926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9" name="グループ化 88">
            <a:extLst>
              <a:ext uri="{FF2B5EF4-FFF2-40B4-BE49-F238E27FC236}">
                <a16:creationId xmlns:a16="http://schemas.microsoft.com/office/drawing/2014/main" id="{089E9AAC-22A8-4CE2-BD5B-59149AC93803}"/>
              </a:ext>
            </a:extLst>
          </p:cNvPr>
          <p:cNvGrpSpPr/>
          <p:nvPr/>
        </p:nvGrpSpPr>
        <p:grpSpPr>
          <a:xfrm>
            <a:off x="37072" y="3096453"/>
            <a:ext cx="2116862" cy="3514408"/>
            <a:chOff x="37072" y="3096453"/>
            <a:chExt cx="2116862" cy="3514408"/>
          </a:xfrm>
        </p:grpSpPr>
        <p:sp>
          <p:nvSpPr>
            <p:cNvPr id="90" name="正方形/長方形 89">
              <a:extLst>
                <a:ext uri="{FF2B5EF4-FFF2-40B4-BE49-F238E27FC236}">
                  <a16:creationId xmlns:a16="http://schemas.microsoft.com/office/drawing/2014/main" id="{0C24939C-B921-4601-A878-185B219BFDC1}"/>
                </a:ext>
              </a:extLst>
            </p:cNvPr>
            <p:cNvSpPr/>
            <p:nvPr/>
          </p:nvSpPr>
          <p:spPr>
            <a:xfrm>
              <a:off x="1483005" y="6129756"/>
              <a:ext cx="620328"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EC</a:t>
              </a: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連携</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91" name="正方形/長方形 90">
              <a:extLst>
                <a:ext uri="{FF2B5EF4-FFF2-40B4-BE49-F238E27FC236}">
                  <a16:creationId xmlns:a16="http://schemas.microsoft.com/office/drawing/2014/main" id="{39CDA029-8690-4569-8AC5-921DA5E2EB1B}"/>
                </a:ext>
              </a:extLst>
            </p:cNvPr>
            <p:cNvSpPr/>
            <p:nvPr/>
          </p:nvSpPr>
          <p:spPr>
            <a:xfrm>
              <a:off x="387131" y="5384758"/>
              <a:ext cx="759673" cy="392596"/>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公開取消</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grpSp>
          <p:nvGrpSpPr>
            <p:cNvPr id="92" name="グループ化 91">
              <a:extLst>
                <a:ext uri="{FF2B5EF4-FFF2-40B4-BE49-F238E27FC236}">
                  <a16:creationId xmlns:a16="http://schemas.microsoft.com/office/drawing/2014/main" id="{EF6F9622-DC26-4987-8FD7-50DFC67AB5E2}"/>
                </a:ext>
              </a:extLst>
            </p:cNvPr>
            <p:cNvGrpSpPr/>
            <p:nvPr/>
          </p:nvGrpSpPr>
          <p:grpSpPr>
            <a:xfrm>
              <a:off x="37072" y="3096453"/>
              <a:ext cx="2116862" cy="3514408"/>
              <a:chOff x="37072" y="2503333"/>
              <a:chExt cx="2116862" cy="3514408"/>
            </a:xfrm>
          </p:grpSpPr>
          <p:sp>
            <p:nvSpPr>
              <p:cNvPr id="96" name="角丸四角形 43">
                <a:extLst>
                  <a:ext uri="{FF2B5EF4-FFF2-40B4-BE49-F238E27FC236}">
                    <a16:creationId xmlns:a16="http://schemas.microsoft.com/office/drawing/2014/main" id="{FDCC7941-9612-4A74-83A6-1C257EE8721D}"/>
                  </a:ext>
                </a:extLst>
              </p:cNvPr>
              <p:cNvSpPr/>
              <p:nvPr/>
            </p:nvSpPr>
            <p:spPr>
              <a:xfrm>
                <a:off x="662576" y="2503333"/>
                <a:ext cx="900000" cy="266400"/>
              </a:xfrm>
              <a:prstGeom prst="roundRect">
                <a:avLst/>
              </a:prstGeom>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sp>
            <p:nvSpPr>
              <p:cNvPr id="97" name="下矢印 44">
                <a:extLst>
                  <a:ext uri="{FF2B5EF4-FFF2-40B4-BE49-F238E27FC236}">
                    <a16:creationId xmlns:a16="http://schemas.microsoft.com/office/drawing/2014/main" id="{79380FE8-15AF-4F08-AA9D-776235F23FF5}"/>
                  </a:ext>
                </a:extLst>
              </p:cNvPr>
              <p:cNvSpPr/>
              <p:nvPr/>
            </p:nvSpPr>
            <p:spPr>
              <a:xfrm>
                <a:off x="986576" y="2848100"/>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98" name="正方形/長方形 97">
                <a:extLst>
                  <a:ext uri="{FF2B5EF4-FFF2-40B4-BE49-F238E27FC236}">
                    <a16:creationId xmlns:a16="http://schemas.microsoft.com/office/drawing/2014/main" id="{D5F32BAF-1BEF-42BE-8615-9ED58B5DBB10}"/>
                  </a:ext>
                </a:extLst>
              </p:cNvPr>
              <p:cNvSpPr/>
              <p:nvPr/>
            </p:nvSpPr>
            <p:spPr>
              <a:xfrm>
                <a:off x="884661" y="4010583"/>
                <a:ext cx="1188401" cy="468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公開承認で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申請の承認</a:t>
                </a:r>
              </a:p>
            </p:txBody>
          </p:sp>
          <p:sp>
            <p:nvSpPr>
              <p:cNvPr id="99" name="正方形/長方形 98">
                <a:extLst>
                  <a:ext uri="{FF2B5EF4-FFF2-40B4-BE49-F238E27FC236}">
                    <a16:creationId xmlns:a16="http://schemas.microsoft.com/office/drawing/2014/main" id="{4C4BECDA-E8FF-4F23-8D2F-FCE3917D771E}"/>
                  </a:ext>
                </a:extLst>
              </p:cNvPr>
              <p:cNvSpPr/>
              <p:nvPr/>
            </p:nvSpPr>
            <p:spPr>
              <a:xfrm>
                <a:off x="70430" y="4010583"/>
                <a:ext cx="743802" cy="468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公開承認で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申請の却下</a:t>
                </a:r>
              </a:p>
            </p:txBody>
          </p:sp>
          <p:sp>
            <p:nvSpPr>
              <p:cNvPr id="100" name="正方形/長方形 99">
                <a:extLst>
                  <a:ext uri="{FF2B5EF4-FFF2-40B4-BE49-F238E27FC236}">
                    <a16:creationId xmlns:a16="http://schemas.microsoft.com/office/drawing/2014/main" id="{A81935EA-4218-47BE-9090-7591A6E1DF59}"/>
                  </a:ext>
                </a:extLst>
              </p:cNvPr>
              <p:cNvSpPr/>
              <p:nvPr/>
            </p:nvSpPr>
            <p:spPr>
              <a:xfrm>
                <a:off x="156032" y="3493971"/>
                <a:ext cx="1877319" cy="173312"/>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メニュー選択</a:t>
                </a:r>
              </a:p>
            </p:txBody>
          </p:sp>
          <p:sp>
            <p:nvSpPr>
              <p:cNvPr id="101" name="下矢印 48">
                <a:extLst>
                  <a:ext uri="{FF2B5EF4-FFF2-40B4-BE49-F238E27FC236}">
                    <a16:creationId xmlns:a16="http://schemas.microsoft.com/office/drawing/2014/main" id="{34D7F4CC-D716-46E3-AA32-00F6BD132361}"/>
                  </a:ext>
                </a:extLst>
              </p:cNvPr>
              <p:cNvSpPr/>
              <p:nvPr/>
            </p:nvSpPr>
            <p:spPr>
              <a:xfrm>
                <a:off x="269969" y="3729936"/>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102" name="下矢印 49">
                <a:extLst>
                  <a:ext uri="{FF2B5EF4-FFF2-40B4-BE49-F238E27FC236}">
                    <a16:creationId xmlns:a16="http://schemas.microsoft.com/office/drawing/2014/main" id="{B1C51B98-AF2A-4A9B-B834-FF5A29C4C8A2}"/>
                  </a:ext>
                </a:extLst>
              </p:cNvPr>
              <p:cNvSpPr/>
              <p:nvPr/>
            </p:nvSpPr>
            <p:spPr>
              <a:xfrm>
                <a:off x="1352739" y="3729936"/>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103" name="下矢印 50">
                <a:extLst>
                  <a:ext uri="{FF2B5EF4-FFF2-40B4-BE49-F238E27FC236}">
                    <a16:creationId xmlns:a16="http://schemas.microsoft.com/office/drawing/2014/main" id="{D0641791-6D6C-4A74-96D4-3E031612C099}"/>
                  </a:ext>
                </a:extLst>
              </p:cNvPr>
              <p:cNvSpPr/>
              <p:nvPr/>
            </p:nvSpPr>
            <p:spPr>
              <a:xfrm>
                <a:off x="136138" y="4507760"/>
                <a:ext cx="237914" cy="1011409"/>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104" name="下矢印 51">
                <a:extLst>
                  <a:ext uri="{FF2B5EF4-FFF2-40B4-BE49-F238E27FC236}">
                    <a16:creationId xmlns:a16="http://schemas.microsoft.com/office/drawing/2014/main" id="{26FFBE27-A53C-400C-98B0-3D551CAE2A25}"/>
                  </a:ext>
                </a:extLst>
              </p:cNvPr>
              <p:cNvSpPr/>
              <p:nvPr/>
            </p:nvSpPr>
            <p:spPr>
              <a:xfrm>
                <a:off x="1187925" y="4532371"/>
                <a:ext cx="252000" cy="959904"/>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105" name="正方形/長方形 104">
                <a:extLst>
                  <a:ext uri="{FF2B5EF4-FFF2-40B4-BE49-F238E27FC236}">
                    <a16:creationId xmlns:a16="http://schemas.microsoft.com/office/drawing/2014/main" id="{3B02D385-D438-4D05-835F-9343DC3ABD4F}"/>
                  </a:ext>
                </a:extLst>
              </p:cNvPr>
              <p:cNvSpPr/>
              <p:nvPr/>
            </p:nvSpPr>
            <p:spPr>
              <a:xfrm>
                <a:off x="797917" y="5530028"/>
                <a:ext cx="620328"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WEB</a:t>
                </a: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106" name="正方形/長方形 105">
                <a:extLst>
                  <a:ext uri="{FF2B5EF4-FFF2-40B4-BE49-F238E27FC236}">
                    <a16:creationId xmlns:a16="http://schemas.microsoft.com/office/drawing/2014/main" id="{6A3A5A8F-7915-4C98-9ABA-86E147D38E97}"/>
                  </a:ext>
                </a:extLst>
              </p:cNvPr>
              <p:cNvSpPr/>
              <p:nvPr/>
            </p:nvSpPr>
            <p:spPr>
              <a:xfrm>
                <a:off x="69533" y="5530028"/>
                <a:ext cx="620328"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更新なし</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107" name="角丸四角形 54">
                <a:extLst>
                  <a:ext uri="{FF2B5EF4-FFF2-40B4-BE49-F238E27FC236}">
                    <a16:creationId xmlns:a16="http://schemas.microsoft.com/office/drawing/2014/main" id="{238FE8CD-377B-48B1-9124-AF1E9CCD5F5C}"/>
                  </a:ext>
                </a:extLst>
              </p:cNvPr>
              <p:cNvSpPr/>
              <p:nvPr/>
            </p:nvSpPr>
            <p:spPr>
              <a:xfrm>
                <a:off x="37072" y="3291216"/>
                <a:ext cx="2116862" cy="2726525"/>
              </a:xfrm>
              <a:prstGeom prst="roundRect">
                <a:avLst/>
              </a:prstGeom>
              <a:noFill/>
              <a:ln w="9525">
                <a:solidFill>
                  <a:srgbClr val="00B050"/>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108" name="角丸四角形 55">
                <a:extLst>
                  <a:ext uri="{FF2B5EF4-FFF2-40B4-BE49-F238E27FC236}">
                    <a16:creationId xmlns:a16="http://schemas.microsoft.com/office/drawing/2014/main" id="{822D802C-2A46-402A-9F43-81727F9C1953}"/>
                  </a:ext>
                </a:extLst>
              </p:cNvPr>
              <p:cNvSpPr/>
              <p:nvPr/>
            </p:nvSpPr>
            <p:spPr>
              <a:xfrm>
                <a:off x="662576" y="3142467"/>
                <a:ext cx="900000" cy="266400"/>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承認・公開</a:t>
                </a:r>
              </a:p>
            </p:txBody>
          </p:sp>
        </p:grpSp>
        <p:sp>
          <p:nvSpPr>
            <p:cNvPr id="93" name="下矢印 38">
              <a:extLst>
                <a:ext uri="{FF2B5EF4-FFF2-40B4-BE49-F238E27FC236}">
                  <a16:creationId xmlns:a16="http://schemas.microsoft.com/office/drawing/2014/main" id="{B74CF86E-3603-43A1-9DD4-206C90BE102D}"/>
                </a:ext>
              </a:extLst>
            </p:cNvPr>
            <p:cNvSpPr/>
            <p:nvPr/>
          </p:nvSpPr>
          <p:spPr>
            <a:xfrm>
              <a:off x="442902" y="5788232"/>
              <a:ext cx="244341" cy="334915"/>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94" name="下矢印 30">
              <a:extLst>
                <a:ext uri="{FF2B5EF4-FFF2-40B4-BE49-F238E27FC236}">
                  <a16:creationId xmlns:a16="http://schemas.microsoft.com/office/drawing/2014/main" id="{9C27A3EF-F30D-4E92-BA25-C38FE5E7B13D}"/>
                </a:ext>
              </a:extLst>
            </p:cNvPr>
            <p:cNvSpPr/>
            <p:nvPr/>
          </p:nvSpPr>
          <p:spPr>
            <a:xfrm>
              <a:off x="908891" y="5112044"/>
              <a:ext cx="237914" cy="278253"/>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95" name="下矢印 51">
              <a:extLst>
                <a:ext uri="{FF2B5EF4-FFF2-40B4-BE49-F238E27FC236}">
                  <a16:creationId xmlns:a16="http://schemas.microsoft.com/office/drawing/2014/main" id="{FC319DDB-4F77-4BCF-A13E-AEB7A46D5535}"/>
                </a:ext>
              </a:extLst>
            </p:cNvPr>
            <p:cNvSpPr/>
            <p:nvPr/>
          </p:nvSpPr>
          <p:spPr>
            <a:xfrm>
              <a:off x="1663053" y="5129974"/>
              <a:ext cx="252000" cy="959904"/>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sp>
        <p:nvSpPr>
          <p:cNvPr id="3" name="スライド番号プレースホルダー 2">
            <a:extLst>
              <a:ext uri="{FF2B5EF4-FFF2-40B4-BE49-F238E27FC236}">
                <a16:creationId xmlns:a16="http://schemas.microsoft.com/office/drawing/2014/main" id="{07671FEC-D755-4AE5-8953-B168C9DC9CB8}"/>
              </a:ext>
            </a:extLst>
          </p:cNvPr>
          <p:cNvSpPr>
            <a:spLocks noGrp="1"/>
          </p:cNvSpPr>
          <p:nvPr>
            <p:ph type="sldNum" sz="quarter" idx="12"/>
          </p:nvPr>
        </p:nvSpPr>
        <p:spPr/>
        <p:txBody>
          <a:bodyPr/>
          <a:lstStyle/>
          <a:p>
            <a:fld id="{AAEC5578-235D-485F-9B50-9803794400B3}" type="slidenum">
              <a:rPr lang="ja-JP" altLang="en-US" smtClean="0"/>
              <a:pPr/>
              <a:t>20</a:t>
            </a:fld>
            <a:endParaRPr lang="ja-JP" altLang="en-US" dirty="0"/>
          </a:p>
        </p:txBody>
      </p:sp>
    </p:spTree>
    <p:extLst>
      <p:ext uri="{BB962C8B-B14F-4D97-AF65-F5344CB8AC3E}">
        <p14:creationId xmlns:p14="http://schemas.microsoft.com/office/powerpoint/2010/main" val="12857618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8388424" y="6544154"/>
            <a:ext cx="693440" cy="29311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EC5578-235D-485F-9B50-9803794400B3}" type="slidenum">
              <a:rPr kumimoji="1" lang="ja-JP" altLang="en-US" sz="900" b="0" i="0" u="none" strike="noStrike" kern="1200" cap="none" spc="0" normalizeH="0" baseline="0" noProof="0" smtClean="0">
                <a:ln>
                  <a:noFill/>
                </a:ln>
                <a:solidFill>
                  <a:srgbClr val="898989"/>
                </a:solidFill>
                <a:effectLst/>
                <a:uLnTx/>
                <a:uFillTx/>
                <a:latin typeface="+mn-lt"/>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ja-JP" altLang="en-US" sz="900" b="0" i="0" u="none" strike="noStrike" kern="1200" cap="none" spc="0" normalizeH="0" baseline="0" noProof="0" dirty="0">
              <a:ln>
                <a:noFill/>
              </a:ln>
              <a:solidFill>
                <a:srgbClr val="898989"/>
              </a:solidFill>
              <a:effectLst/>
              <a:uLnTx/>
              <a:uFillTx/>
              <a:latin typeface="+mn-lt"/>
              <a:ea typeface="ＭＳ Ｐゴシック" panose="020B0600070205080204" pitchFamily="50" charset="-128"/>
              <a:cs typeface="+mn-cs"/>
            </a:endParaRPr>
          </a:p>
        </p:txBody>
      </p:sp>
      <p:sp>
        <p:nvSpPr>
          <p:cNvPr id="38" name="タイトル 1"/>
          <p:cNvSpPr txBox="1">
            <a:spLocks/>
          </p:cNvSpPr>
          <p:nvPr/>
        </p:nvSpPr>
        <p:spPr>
          <a:xfrm>
            <a:off x="1400400" y="280800"/>
            <a:ext cx="7139136" cy="4900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200" b="1"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l"/>
            <a:r>
              <a:rPr lang="en-US" altLang="ja-JP" sz="1800" dirty="0"/>
              <a:t>7</a:t>
            </a:r>
            <a:r>
              <a:rPr lang="ja-JP" altLang="en-US" sz="1800" dirty="0"/>
              <a:t>．ソフトウェアの事前ダウンロードの確認方法</a:t>
            </a:r>
          </a:p>
        </p:txBody>
      </p:sp>
      <p:sp>
        <p:nvSpPr>
          <p:cNvPr id="34" name="コンテンツ プレースホルダー 5"/>
          <p:cNvSpPr txBox="1">
            <a:spLocks/>
          </p:cNvSpPr>
          <p:nvPr/>
        </p:nvSpPr>
        <p:spPr>
          <a:xfrm>
            <a:off x="438150" y="908719"/>
            <a:ext cx="8526338" cy="1732131"/>
          </a:xfrm>
          <a:prstGeom prst="rect">
            <a:avLst/>
          </a:prstGeom>
        </p:spPr>
        <p:txBody>
          <a:bodyPr vert="horz" lIns="91440" tIns="45720" rIns="91440" bIns="45720" rtlCol="0">
            <a:noAutofit/>
          </a:bodyPr>
          <a:lstStyle>
            <a:lvl1pPr marL="203597" indent="-203597" algn="l" defTabSz="685800" rtl="0" eaLnBrk="1" latinLnBrk="0" hangingPunct="1">
              <a:spcBef>
                <a:spcPts val="450"/>
              </a:spcBef>
              <a:buFont typeface="Wingdings" panose="05000000000000000000" pitchFamily="2" charset="2"/>
              <a:buChar char="Ø"/>
              <a:defRPr kumimoji="1" sz="13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400050" indent="-196454" algn="l" defTabSz="685800" rtl="0" eaLnBrk="1" latinLnBrk="0" hangingPunct="1">
              <a:spcBef>
                <a:spcPts val="450"/>
              </a:spcBef>
              <a:buFont typeface="Wingdings" panose="05000000000000000000" pitchFamily="2" charset="2"/>
              <a:buChar char="ü"/>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469106" indent="-136922" algn="l" defTabSz="685800" rtl="0" eaLnBrk="1" latinLnBrk="0" hangingPunct="1">
              <a:spcBef>
                <a:spcPts val="450"/>
              </a:spcBef>
              <a:buFont typeface="Arial" panose="020B0604020202020204" pitchFamily="34" charset="0"/>
              <a:buChar char="•"/>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140619" indent="-111919" algn="l" defTabSz="685800" rtl="0" eaLnBrk="1" latinLnBrk="0" hangingPunct="1">
              <a:spcBef>
                <a:spcPts val="450"/>
              </a:spcBef>
              <a:buFont typeface="Arial" panose="020B0604020202020204" pitchFamily="34" charset="0"/>
              <a:buChar char="–"/>
              <a:defRPr kumimoji="1" sz="10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476375" indent="-104775" algn="l" defTabSz="685800" rtl="0" eaLnBrk="1" latinLnBrk="0" hangingPunct="1">
              <a:spcBef>
                <a:spcPts val="450"/>
              </a:spcBef>
              <a:buFont typeface="Arial" panose="020B0604020202020204" pitchFamily="34" charset="0"/>
              <a:buChar char="»"/>
              <a:defRPr kumimoji="1" sz="9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a:buFont typeface="Wingdings" panose="05000000000000000000" pitchFamily="2" charset="2"/>
              <a:buChar char="l"/>
            </a:pPr>
            <a:r>
              <a:rPr lang="ja-JP" altLang="en-US" sz="1200" dirty="0"/>
              <a:t>ソフトウェアの事前ダウンロードの確認方法</a:t>
            </a:r>
            <a:endParaRPr lang="en-US" altLang="ja-JP" sz="1200" dirty="0"/>
          </a:p>
          <a:p>
            <a:pPr marL="0" indent="0">
              <a:buNone/>
            </a:pPr>
            <a:r>
              <a:rPr lang="ja-JP" altLang="en-US" sz="1200" dirty="0"/>
              <a:t>　①デジタルアセット表示一覧画面にて対象のアセットの「ソフトウェア詳細プレビュー」ボタンを押下する。</a:t>
            </a:r>
            <a:endParaRPr lang="en-US" altLang="ja-JP" sz="1200" dirty="0"/>
          </a:p>
          <a:p>
            <a:pPr marL="0" indent="0">
              <a:buNone/>
            </a:pPr>
            <a:r>
              <a:rPr lang="ja-JP" altLang="en-US" sz="1200" dirty="0"/>
              <a:t>　②ソフトウェア詳細プレビュー画面上部の「ログイン」を押下する。</a:t>
            </a:r>
            <a:endParaRPr lang="en-US" altLang="ja-JP" sz="1200" dirty="0"/>
          </a:p>
          <a:p>
            <a:pPr marL="0" indent="0">
              <a:buNone/>
            </a:pPr>
            <a:r>
              <a:rPr lang="ja-JP" altLang="en-US" sz="1200" dirty="0"/>
              <a:t>　③メンバース</a:t>
            </a:r>
            <a:r>
              <a:rPr lang="en-US" altLang="ja-JP" sz="1200" dirty="0"/>
              <a:t>ID</a:t>
            </a:r>
            <a:r>
              <a:rPr lang="ja-JP" altLang="en-US" sz="1200" dirty="0"/>
              <a:t>とパスワードを入力しログインする。</a:t>
            </a:r>
            <a:endParaRPr lang="en-US" altLang="ja-JP" sz="1200" dirty="0"/>
          </a:p>
          <a:p>
            <a:pPr marL="0" indent="0">
              <a:buNone/>
            </a:pPr>
            <a:r>
              <a:rPr lang="ja-JP" altLang="en-US" sz="1200" dirty="0"/>
              <a:t>　④ログイン後、ソフトウェア詳細プレビュー画面へ遷移する為、ダウンロードファイルのリンクを右クリックし、</a:t>
            </a:r>
            <a:endParaRPr lang="en-US" altLang="ja-JP" sz="1200" dirty="0"/>
          </a:p>
          <a:p>
            <a:pPr marL="0" indent="0">
              <a:buNone/>
            </a:pPr>
            <a:r>
              <a:rPr lang="ja-JP" altLang="en-US" sz="1200" dirty="0"/>
              <a:t>　　「リンクのコピー」を選択しダウンロード</a:t>
            </a:r>
            <a:r>
              <a:rPr lang="en-US" altLang="ja-JP" sz="1200" dirty="0"/>
              <a:t>URL</a:t>
            </a:r>
            <a:r>
              <a:rPr lang="ja-JP" altLang="en-US" sz="1200" dirty="0"/>
              <a:t>を取得する。</a:t>
            </a:r>
            <a:endParaRPr lang="en-US" altLang="ja-JP" sz="1200" dirty="0"/>
          </a:p>
        </p:txBody>
      </p:sp>
      <p:pic>
        <p:nvPicPr>
          <p:cNvPr id="3" name="図 2">
            <a:extLst>
              <a:ext uri="{FF2B5EF4-FFF2-40B4-BE49-F238E27FC236}">
                <a16:creationId xmlns:a16="http://schemas.microsoft.com/office/drawing/2014/main" id="{33CA3711-8BB5-39F1-190D-6C0450731A27}"/>
              </a:ext>
            </a:extLst>
          </p:cNvPr>
          <p:cNvPicPr>
            <a:picLocks noChangeAspect="1"/>
          </p:cNvPicPr>
          <p:nvPr/>
        </p:nvPicPr>
        <p:blipFill rotWithShape="1">
          <a:blip r:embed="rId2"/>
          <a:srcRect b="25169"/>
          <a:stretch/>
        </p:blipFill>
        <p:spPr>
          <a:xfrm>
            <a:off x="174171" y="2375905"/>
            <a:ext cx="3944984" cy="1404037"/>
          </a:xfrm>
          <a:prstGeom prst="rect">
            <a:avLst/>
          </a:prstGeom>
        </p:spPr>
      </p:pic>
      <p:pic>
        <p:nvPicPr>
          <p:cNvPr id="6" name="図 5">
            <a:extLst>
              <a:ext uri="{FF2B5EF4-FFF2-40B4-BE49-F238E27FC236}">
                <a16:creationId xmlns:a16="http://schemas.microsoft.com/office/drawing/2014/main" id="{727BEF77-1E36-3E47-EE99-5EF0E9A0E196}"/>
              </a:ext>
            </a:extLst>
          </p:cNvPr>
          <p:cNvPicPr>
            <a:picLocks noChangeAspect="1"/>
          </p:cNvPicPr>
          <p:nvPr/>
        </p:nvPicPr>
        <p:blipFill>
          <a:blip r:embed="rId3"/>
          <a:stretch>
            <a:fillRect/>
          </a:stretch>
        </p:blipFill>
        <p:spPr>
          <a:xfrm>
            <a:off x="384510" y="3894227"/>
            <a:ext cx="3891344" cy="2339509"/>
          </a:xfrm>
          <a:prstGeom prst="rect">
            <a:avLst/>
          </a:prstGeom>
          <a:ln w="3175">
            <a:solidFill>
              <a:schemeClr val="tx1"/>
            </a:solidFill>
          </a:ln>
        </p:spPr>
      </p:pic>
      <p:pic>
        <p:nvPicPr>
          <p:cNvPr id="8" name="図 7">
            <a:extLst>
              <a:ext uri="{FF2B5EF4-FFF2-40B4-BE49-F238E27FC236}">
                <a16:creationId xmlns:a16="http://schemas.microsoft.com/office/drawing/2014/main" id="{B4D916C4-9EB7-FC4A-FBC5-238FE0698AEE}"/>
              </a:ext>
            </a:extLst>
          </p:cNvPr>
          <p:cNvPicPr>
            <a:picLocks noChangeAspect="1"/>
          </p:cNvPicPr>
          <p:nvPr/>
        </p:nvPicPr>
        <p:blipFill>
          <a:blip r:embed="rId4"/>
          <a:stretch>
            <a:fillRect/>
          </a:stretch>
        </p:blipFill>
        <p:spPr>
          <a:xfrm>
            <a:off x="4701319" y="3314042"/>
            <a:ext cx="3920637" cy="1690477"/>
          </a:xfrm>
          <a:prstGeom prst="rect">
            <a:avLst/>
          </a:prstGeom>
        </p:spPr>
      </p:pic>
      <p:sp>
        <p:nvSpPr>
          <p:cNvPr id="9" name="正方形/長方形 8">
            <a:extLst>
              <a:ext uri="{FF2B5EF4-FFF2-40B4-BE49-F238E27FC236}">
                <a16:creationId xmlns:a16="http://schemas.microsoft.com/office/drawing/2014/main" id="{66CF5F61-D8DB-8DE7-14E7-6F3D5C8F4197}"/>
              </a:ext>
            </a:extLst>
          </p:cNvPr>
          <p:cNvSpPr/>
          <p:nvPr/>
        </p:nvSpPr>
        <p:spPr>
          <a:xfrm>
            <a:off x="824919" y="3289050"/>
            <a:ext cx="646830" cy="316299"/>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10" name="正方形/長方形 9">
            <a:extLst>
              <a:ext uri="{FF2B5EF4-FFF2-40B4-BE49-F238E27FC236}">
                <a16:creationId xmlns:a16="http://schemas.microsoft.com/office/drawing/2014/main" id="{82A27BD2-B9AB-DBF4-F32C-996F7A9B627A}"/>
              </a:ext>
            </a:extLst>
          </p:cNvPr>
          <p:cNvSpPr/>
          <p:nvPr/>
        </p:nvSpPr>
        <p:spPr>
          <a:xfrm>
            <a:off x="3952439" y="3862053"/>
            <a:ext cx="323415" cy="168710"/>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11" name="正方形/長方形 10">
            <a:extLst>
              <a:ext uri="{FF2B5EF4-FFF2-40B4-BE49-F238E27FC236}">
                <a16:creationId xmlns:a16="http://schemas.microsoft.com/office/drawing/2014/main" id="{1C7A9563-8D9F-4F2C-DA26-0B1192B7E9BE}"/>
              </a:ext>
            </a:extLst>
          </p:cNvPr>
          <p:cNvSpPr/>
          <p:nvPr/>
        </p:nvSpPr>
        <p:spPr>
          <a:xfrm>
            <a:off x="5236953" y="3693568"/>
            <a:ext cx="1886658" cy="721677"/>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12" name="正方形/長方形 11">
            <a:extLst>
              <a:ext uri="{FF2B5EF4-FFF2-40B4-BE49-F238E27FC236}">
                <a16:creationId xmlns:a16="http://schemas.microsoft.com/office/drawing/2014/main" id="{07440691-F0A5-7CA5-620F-58A7CB9EACBD}"/>
              </a:ext>
            </a:extLst>
          </p:cNvPr>
          <p:cNvSpPr/>
          <p:nvPr/>
        </p:nvSpPr>
        <p:spPr>
          <a:xfrm>
            <a:off x="3542864" y="5949280"/>
            <a:ext cx="409575" cy="120180"/>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pic>
        <p:nvPicPr>
          <p:cNvPr id="14" name="図 13">
            <a:extLst>
              <a:ext uri="{FF2B5EF4-FFF2-40B4-BE49-F238E27FC236}">
                <a16:creationId xmlns:a16="http://schemas.microsoft.com/office/drawing/2014/main" id="{610A5258-A3A7-9949-8623-4A937D4DDCD5}"/>
              </a:ext>
            </a:extLst>
          </p:cNvPr>
          <p:cNvPicPr>
            <a:picLocks noChangeAspect="1"/>
          </p:cNvPicPr>
          <p:nvPr/>
        </p:nvPicPr>
        <p:blipFill>
          <a:blip r:embed="rId5"/>
          <a:stretch>
            <a:fillRect/>
          </a:stretch>
        </p:blipFill>
        <p:spPr>
          <a:xfrm>
            <a:off x="4498265" y="5532609"/>
            <a:ext cx="1141344" cy="1207959"/>
          </a:xfrm>
          <a:prstGeom prst="rect">
            <a:avLst/>
          </a:prstGeom>
        </p:spPr>
      </p:pic>
      <p:sp>
        <p:nvSpPr>
          <p:cNvPr id="15" name="正方形/長方形 14">
            <a:extLst>
              <a:ext uri="{FF2B5EF4-FFF2-40B4-BE49-F238E27FC236}">
                <a16:creationId xmlns:a16="http://schemas.microsoft.com/office/drawing/2014/main" id="{2F1C9A88-C2AB-A27F-1C06-504680A418FB}"/>
              </a:ext>
            </a:extLst>
          </p:cNvPr>
          <p:cNvSpPr/>
          <p:nvPr/>
        </p:nvSpPr>
        <p:spPr>
          <a:xfrm>
            <a:off x="4530919" y="6091217"/>
            <a:ext cx="500934" cy="138275"/>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17" name="テキスト ボックス 16">
            <a:extLst>
              <a:ext uri="{FF2B5EF4-FFF2-40B4-BE49-F238E27FC236}">
                <a16:creationId xmlns:a16="http://schemas.microsoft.com/office/drawing/2014/main" id="{25503802-64CC-C98F-AC59-25759218216F}"/>
              </a:ext>
            </a:extLst>
          </p:cNvPr>
          <p:cNvSpPr txBox="1"/>
          <p:nvPr/>
        </p:nvSpPr>
        <p:spPr>
          <a:xfrm>
            <a:off x="3894253" y="3507975"/>
            <a:ext cx="343989" cy="369332"/>
          </a:xfrm>
          <a:prstGeom prst="rect">
            <a:avLst/>
          </a:prstGeom>
          <a:noFill/>
        </p:spPr>
        <p:txBody>
          <a:bodyPr wrap="square">
            <a:spAutoFit/>
          </a:bodyPr>
          <a:lstStyle/>
          <a:p>
            <a:r>
              <a:rPr lang="ja-JP" altLang="en-US" sz="1800" dirty="0">
                <a:solidFill>
                  <a:srgbClr val="FF0000"/>
                </a:solidFill>
                <a:latin typeface="メイリオ" panose="020B0604030504040204" pitchFamily="50" charset="-128"/>
                <a:ea typeface="メイリオ" panose="020B0604030504040204" pitchFamily="50" charset="-128"/>
              </a:rPr>
              <a:t>②</a:t>
            </a:r>
            <a:endParaRPr lang="ja-JP" altLang="en-US" dirty="0"/>
          </a:p>
        </p:txBody>
      </p:sp>
      <p:sp>
        <p:nvSpPr>
          <p:cNvPr id="18" name="テキスト ボックス 17">
            <a:extLst>
              <a:ext uri="{FF2B5EF4-FFF2-40B4-BE49-F238E27FC236}">
                <a16:creationId xmlns:a16="http://schemas.microsoft.com/office/drawing/2014/main" id="{8903E3B0-E775-AF56-4579-05CF61D5E9BE}"/>
              </a:ext>
            </a:extLst>
          </p:cNvPr>
          <p:cNvSpPr txBox="1"/>
          <p:nvPr/>
        </p:nvSpPr>
        <p:spPr>
          <a:xfrm>
            <a:off x="968934" y="2938434"/>
            <a:ext cx="343989" cy="369332"/>
          </a:xfrm>
          <a:prstGeom prst="rect">
            <a:avLst/>
          </a:prstGeom>
          <a:noFill/>
        </p:spPr>
        <p:txBody>
          <a:bodyPr wrap="square">
            <a:spAutoFit/>
          </a:bodyPr>
          <a:lstStyle/>
          <a:p>
            <a:r>
              <a:rPr lang="ja-JP" altLang="en-US" dirty="0">
                <a:solidFill>
                  <a:srgbClr val="FF0000"/>
                </a:solidFill>
              </a:rPr>
              <a:t>①</a:t>
            </a:r>
          </a:p>
        </p:txBody>
      </p:sp>
      <p:sp>
        <p:nvSpPr>
          <p:cNvPr id="19" name="テキスト ボックス 18">
            <a:extLst>
              <a:ext uri="{FF2B5EF4-FFF2-40B4-BE49-F238E27FC236}">
                <a16:creationId xmlns:a16="http://schemas.microsoft.com/office/drawing/2014/main" id="{B0F92911-838E-62C1-90EA-1C52C9E0960C}"/>
              </a:ext>
            </a:extLst>
          </p:cNvPr>
          <p:cNvSpPr txBox="1"/>
          <p:nvPr/>
        </p:nvSpPr>
        <p:spPr>
          <a:xfrm>
            <a:off x="6590317" y="4396417"/>
            <a:ext cx="343989" cy="369332"/>
          </a:xfrm>
          <a:prstGeom prst="rect">
            <a:avLst/>
          </a:prstGeom>
          <a:noFill/>
        </p:spPr>
        <p:txBody>
          <a:bodyPr wrap="square">
            <a:spAutoFit/>
          </a:bodyPr>
          <a:lstStyle/>
          <a:p>
            <a:r>
              <a:rPr lang="ja-JP" altLang="en-US" dirty="0">
                <a:solidFill>
                  <a:srgbClr val="FF0000"/>
                </a:solidFill>
              </a:rPr>
              <a:t>③</a:t>
            </a:r>
          </a:p>
        </p:txBody>
      </p:sp>
      <p:sp>
        <p:nvSpPr>
          <p:cNvPr id="20" name="テキスト ボックス 19">
            <a:extLst>
              <a:ext uri="{FF2B5EF4-FFF2-40B4-BE49-F238E27FC236}">
                <a16:creationId xmlns:a16="http://schemas.microsoft.com/office/drawing/2014/main" id="{261AFB46-82EA-B9EA-C749-60B90231DF33}"/>
              </a:ext>
            </a:extLst>
          </p:cNvPr>
          <p:cNvSpPr txBox="1"/>
          <p:nvPr/>
        </p:nvSpPr>
        <p:spPr>
          <a:xfrm>
            <a:off x="4178088" y="6124167"/>
            <a:ext cx="343989" cy="369332"/>
          </a:xfrm>
          <a:prstGeom prst="rect">
            <a:avLst/>
          </a:prstGeom>
          <a:noFill/>
        </p:spPr>
        <p:txBody>
          <a:bodyPr wrap="square">
            <a:spAutoFit/>
          </a:bodyPr>
          <a:lstStyle/>
          <a:p>
            <a:r>
              <a:rPr lang="ja-JP" altLang="en-US" dirty="0">
                <a:solidFill>
                  <a:srgbClr val="FF0000"/>
                </a:solidFill>
              </a:rPr>
              <a:t>④</a:t>
            </a:r>
          </a:p>
        </p:txBody>
      </p:sp>
      <p:cxnSp>
        <p:nvCxnSpPr>
          <p:cNvPr id="22" name="直線矢印コネクタ 21">
            <a:extLst>
              <a:ext uri="{FF2B5EF4-FFF2-40B4-BE49-F238E27FC236}">
                <a16:creationId xmlns:a16="http://schemas.microsoft.com/office/drawing/2014/main" id="{DB1564D8-6FB1-33DE-91F8-3249B95F7DFF}"/>
              </a:ext>
            </a:extLst>
          </p:cNvPr>
          <p:cNvCxnSpPr/>
          <p:nvPr/>
        </p:nvCxnSpPr>
        <p:spPr>
          <a:xfrm>
            <a:off x="1312923" y="3663062"/>
            <a:ext cx="498460" cy="5891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06DCC388-F6A9-ED08-403D-8343E0637228}"/>
              </a:ext>
            </a:extLst>
          </p:cNvPr>
          <p:cNvCxnSpPr>
            <a:cxnSpLocks/>
          </p:cNvCxnSpPr>
          <p:nvPr/>
        </p:nvCxnSpPr>
        <p:spPr>
          <a:xfrm>
            <a:off x="4295390" y="3946408"/>
            <a:ext cx="875410" cy="13590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0F60AFB3-A724-C359-96EA-8DAE09634C54}"/>
              </a:ext>
            </a:extLst>
          </p:cNvPr>
          <p:cNvCxnSpPr>
            <a:cxnSpLocks/>
          </p:cNvCxnSpPr>
          <p:nvPr/>
        </p:nvCxnSpPr>
        <p:spPr>
          <a:xfrm flipH="1">
            <a:off x="3489264" y="4267631"/>
            <a:ext cx="1661608" cy="3541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BBC17F1B-65E9-A526-7D33-C9663B4F4E47}"/>
              </a:ext>
            </a:extLst>
          </p:cNvPr>
          <p:cNvCxnSpPr>
            <a:cxnSpLocks/>
            <a:stCxn id="12" idx="3"/>
            <a:endCxn id="15" idx="1"/>
          </p:cNvCxnSpPr>
          <p:nvPr/>
        </p:nvCxnSpPr>
        <p:spPr>
          <a:xfrm>
            <a:off x="3952439" y="6009370"/>
            <a:ext cx="578480" cy="15098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982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a:xfrm>
            <a:off x="8388424" y="6544154"/>
            <a:ext cx="693440" cy="293117"/>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EC5578-235D-485F-9B50-9803794400B3}" type="slidenum">
              <a:rPr kumimoji="1" lang="ja-JP" altLang="en-US" sz="900" b="0" i="0" u="none" strike="noStrike" kern="1200" cap="none" spc="0" normalizeH="0" baseline="0" noProof="0" smtClean="0">
                <a:ln>
                  <a:noFill/>
                </a:ln>
                <a:solidFill>
                  <a:srgbClr val="898989"/>
                </a:solidFill>
                <a:effectLst/>
                <a:uLnTx/>
                <a:uFillTx/>
                <a:latin typeface="+mn-lt"/>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ja-JP" altLang="en-US" sz="900" b="0" i="0" u="none" strike="noStrike" kern="1200" cap="none" spc="0" normalizeH="0" baseline="0" noProof="0" dirty="0">
              <a:ln>
                <a:noFill/>
              </a:ln>
              <a:solidFill>
                <a:srgbClr val="898989"/>
              </a:solidFill>
              <a:effectLst/>
              <a:uLnTx/>
              <a:uFillTx/>
              <a:latin typeface="+mn-lt"/>
              <a:ea typeface="ＭＳ Ｐゴシック" panose="020B0600070205080204" pitchFamily="50" charset="-128"/>
              <a:cs typeface="+mn-cs"/>
            </a:endParaRPr>
          </a:p>
        </p:txBody>
      </p:sp>
      <p:sp>
        <p:nvSpPr>
          <p:cNvPr id="38" name="タイトル 1"/>
          <p:cNvSpPr txBox="1">
            <a:spLocks/>
          </p:cNvSpPr>
          <p:nvPr/>
        </p:nvSpPr>
        <p:spPr>
          <a:xfrm>
            <a:off x="1400400" y="280800"/>
            <a:ext cx="7139136" cy="4900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200" b="1"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l"/>
            <a:r>
              <a:rPr lang="en-US" altLang="ja-JP" sz="1800" dirty="0"/>
              <a:t>7</a:t>
            </a:r>
            <a:r>
              <a:rPr lang="ja-JP" altLang="en-US" sz="1800" dirty="0"/>
              <a:t>．ソフトウェアの事前ダウンロードの確認方法</a:t>
            </a:r>
          </a:p>
        </p:txBody>
      </p:sp>
      <p:sp>
        <p:nvSpPr>
          <p:cNvPr id="34" name="コンテンツ プレースホルダー 5"/>
          <p:cNvSpPr txBox="1">
            <a:spLocks/>
          </p:cNvSpPr>
          <p:nvPr/>
        </p:nvSpPr>
        <p:spPr>
          <a:xfrm>
            <a:off x="438150" y="908718"/>
            <a:ext cx="8643714" cy="3120211"/>
          </a:xfrm>
          <a:prstGeom prst="rect">
            <a:avLst/>
          </a:prstGeom>
        </p:spPr>
        <p:txBody>
          <a:bodyPr vert="horz" lIns="91440" tIns="45720" rIns="91440" bIns="45720" rtlCol="0">
            <a:noAutofit/>
          </a:bodyPr>
          <a:lstStyle>
            <a:lvl1pPr marL="203597" indent="-203597" algn="l" defTabSz="685800" rtl="0" eaLnBrk="1" latinLnBrk="0" hangingPunct="1">
              <a:spcBef>
                <a:spcPts val="450"/>
              </a:spcBef>
              <a:buFont typeface="Wingdings" panose="05000000000000000000" pitchFamily="2" charset="2"/>
              <a:buChar char="Ø"/>
              <a:defRPr kumimoji="1" sz="13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400050" indent="-196454" algn="l" defTabSz="685800" rtl="0" eaLnBrk="1" latinLnBrk="0" hangingPunct="1">
              <a:spcBef>
                <a:spcPts val="450"/>
              </a:spcBef>
              <a:buFont typeface="Wingdings" panose="05000000000000000000" pitchFamily="2" charset="2"/>
              <a:buChar char="ü"/>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469106" indent="-136922" algn="l" defTabSz="685800" rtl="0" eaLnBrk="1" latinLnBrk="0" hangingPunct="1">
              <a:spcBef>
                <a:spcPts val="450"/>
              </a:spcBef>
              <a:buFont typeface="Arial" panose="020B0604020202020204" pitchFamily="34" charset="0"/>
              <a:buChar char="•"/>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140619" indent="-111919" algn="l" defTabSz="685800" rtl="0" eaLnBrk="1" latinLnBrk="0" hangingPunct="1">
              <a:spcBef>
                <a:spcPts val="450"/>
              </a:spcBef>
              <a:buFont typeface="Arial" panose="020B0604020202020204" pitchFamily="34" charset="0"/>
              <a:buChar char="–"/>
              <a:defRPr kumimoji="1" sz="10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476375" indent="-104775" algn="l" defTabSz="685800" rtl="0" eaLnBrk="1" latinLnBrk="0" hangingPunct="1">
              <a:spcBef>
                <a:spcPts val="450"/>
              </a:spcBef>
              <a:buFont typeface="Arial" panose="020B0604020202020204" pitchFamily="34" charset="0"/>
              <a:buChar char="»"/>
              <a:defRPr kumimoji="1" sz="9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a:buFont typeface="Wingdings" panose="05000000000000000000" pitchFamily="2" charset="2"/>
              <a:buChar char="l"/>
            </a:pPr>
            <a:r>
              <a:rPr lang="ja-JP" altLang="en-US" sz="1200" dirty="0"/>
              <a:t>ソフトウェアの事前ダウンロードの確認方法</a:t>
            </a:r>
            <a:endParaRPr lang="en-US" altLang="ja-JP" sz="1200" dirty="0"/>
          </a:p>
          <a:p>
            <a:pPr marL="0" indent="0">
              <a:buNone/>
            </a:pPr>
            <a:r>
              <a:rPr lang="ja-JP" altLang="en-US" sz="1200" dirty="0"/>
              <a:t>　⑤④で取得したダウンロード</a:t>
            </a:r>
            <a:r>
              <a:rPr lang="en-US" altLang="ja-JP" sz="1200" dirty="0"/>
              <a:t>URL</a:t>
            </a:r>
            <a:r>
              <a:rPr lang="ja-JP" altLang="en-US" sz="1200" dirty="0"/>
              <a:t>を、公開サイトのファイルをダウンロードする</a:t>
            </a:r>
            <a:r>
              <a:rPr lang="en-US" altLang="ja-JP" sz="1200" dirty="0"/>
              <a:t>URL</a:t>
            </a:r>
            <a:r>
              <a:rPr lang="ja-JP" altLang="en-US" sz="1200" dirty="0"/>
              <a:t>へ編集する。</a:t>
            </a:r>
            <a:endParaRPr lang="en-US" altLang="ja-JP" sz="1200" dirty="0"/>
          </a:p>
          <a:p>
            <a:pPr marL="0" indent="0">
              <a:buNone/>
            </a:pPr>
            <a:r>
              <a:rPr lang="ja-JP" altLang="en-US" sz="1200" dirty="0"/>
              <a:t>　　　・ドメインを公開サイトのドメインに修正する</a:t>
            </a:r>
            <a:endParaRPr lang="en-US" altLang="ja-JP" sz="1200" dirty="0"/>
          </a:p>
          <a:p>
            <a:pPr marL="0" indent="0">
              <a:buNone/>
            </a:pPr>
            <a:r>
              <a:rPr lang="ja-JP" altLang="en-US" sz="1200" dirty="0"/>
              <a:t>　　　・</a:t>
            </a:r>
            <a:r>
              <a:rPr lang="en-US" altLang="ja-JP" sz="1200" dirty="0" err="1"/>
              <a:t>software_new</a:t>
            </a:r>
            <a:r>
              <a:rPr lang="ja-JP" altLang="en-US" sz="1200" dirty="0"/>
              <a:t>を</a:t>
            </a:r>
            <a:r>
              <a:rPr lang="en-US" altLang="ja-JP" sz="1200" dirty="0"/>
              <a:t>software</a:t>
            </a:r>
            <a:r>
              <a:rPr lang="ja-JP" altLang="en-US" sz="1200" dirty="0"/>
              <a:t>に修正する</a:t>
            </a:r>
            <a:endParaRPr lang="en-US" altLang="ja-JP" sz="1200" dirty="0"/>
          </a:p>
          <a:p>
            <a:pPr marL="0" indent="0">
              <a:buNone/>
            </a:pPr>
            <a:endParaRPr lang="en-US" altLang="ja-JP" sz="1200" dirty="0"/>
          </a:p>
          <a:p>
            <a:pPr marL="0" indent="0">
              <a:buNone/>
            </a:pPr>
            <a:r>
              <a:rPr lang="ja-JP" altLang="en-US" sz="1200" dirty="0"/>
              <a:t>　　例</a:t>
            </a:r>
            <a:r>
              <a:rPr lang="en-US" altLang="ja-JP" sz="1200" dirty="0"/>
              <a:t>)https://www-i.web.melco.co.jp/dl/fa/members/software_new/full/melsoft/0000001328/dummy4.zip</a:t>
            </a:r>
          </a:p>
          <a:p>
            <a:pPr marL="0" indent="0">
              <a:buNone/>
            </a:pPr>
            <a:r>
              <a:rPr lang="ja-JP" altLang="en-US" sz="1200" dirty="0"/>
              <a:t>　　　 →</a:t>
            </a:r>
            <a:r>
              <a:rPr lang="en-US" altLang="ja-JP" sz="1200" dirty="0"/>
              <a:t> https://</a:t>
            </a:r>
            <a:r>
              <a:rPr lang="en-US" altLang="ja-JP" sz="1200" dirty="0">
                <a:solidFill>
                  <a:srgbClr val="FF0000"/>
                </a:solidFill>
              </a:rPr>
              <a:t>www.mitsubishielectric.co.jp</a:t>
            </a:r>
            <a:r>
              <a:rPr lang="en-US" altLang="ja-JP" sz="1200" dirty="0"/>
              <a:t>/dl/fa/members/</a:t>
            </a:r>
            <a:r>
              <a:rPr lang="en-US" altLang="ja-JP" sz="1200" dirty="0">
                <a:solidFill>
                  <a:srgbClr val="FF0000"/>
                </a:solidFill>
              </a:rPr>
              <a:t>software</a:t>
            </a:r>
            <a:r>
              <a:rPr lang="en-US" altLang="ja-JP" sz="1200" dirty="0"/>
              <a:t>/full/melsoft/0000001328/dummy4.zip</a:t>
            </a:r>
          </a:p>
          <a:p>
            <a:pPr marL="0" indent="0">
              <a:buNone/>
            </a:pPr>
            <a:r>
              <a:rPr lang="ja-JP" altLang="en-US" sz="1200" dirty="0"/>
              <a:t>　　　　 </a:t>
            </a:r>
            <a:r>
              <a:rPr lang="en-US" altLang="ja-JP" sz="1200" dirty="0">
                <a:solidFill>
                  <a:srgbClr val="FF0000"/>
                </a:solidFill>
              </a:rPr>
              <a:t>※</a:t>
            </a:r>
            <a:r>
              <a:rPr lang="ja-JP" altLang="en-US" sz="1200" dirty="0">
                <a:solidFill>
                  <a:srgbClr val="FF0000"/>
                </a:solidFill>
              </a:rPr>
              <a:t>赤文字部分が修正箇所となります。</a:t>
            </a:r>
            <a:endParaRPr lang="en-US" altLang="ja-JP" sz="1200" dirty="0">
              <a:solidFill>
                <a:srgbClr val="FF0000"/>
              </a:solidFill>
            </a:endParaRPr>
          </a:p>
          <a:p>
            <a:pPr marL="0" indent="0">
              <a:buNone/>
            </a:pPr>
            <a:endParaRPr lang="en-US" altLang="ja-JP" sz="1200" dirty="0">
              <a:solidFill>
                <a:srgbClr val="FF0000"/>
              </a:solidFill>
            </a:endParaRPr>
          </a:p>
          <a:p>
            <a:pPr marL="0" indent="0">
              <a:buNone/>
            </a:pPr>
            <a:r>
              <a:rPr lang="ja-JP" altLang="en-US" sz="1200" dirty="0">
                <a:solidFill>
                  <a:srgbClr val="FF0000"/>
                </a:solidFill>
              </a:rPr>
              <a:t>　</a:t>
            </a:r>
            <a:r>
              <a:rPr lang="ja-JP" altLang="en-US" sz="1200" dirty="0"/>
              <a:t>⑥⑤で編集した</a:t>
            </a:r>
            <a:r>
              <a:rPr lang="en-US" altLang="ja-JP" sz="1200" dirty="0"/>
              <a:t>URL</a:t>
            </a:r>
            <a:r>
              <a:rPr lang="ja-JP" altLang="en-US" sz="1200" dirty="0"/>
              <a:t>をブラウザに貼り付けてソフトウェアの事前ダウンロードの確認をする。</a:t>
            </a:r>
            <a:endParaRPr lang="en-US" altLang="ja-JP" sz="1200" dirty="0"/>
          </a:p>
          <a:p>
            <a:pPr marL="0" indent="0">
              <a:buNone/>
            </a:pPr>
            <a:r>
              <a:rPr lang="ja-JP" altLang="en-US" sz="1100" dirty="0"/>
              <a:t>　　</a:t>
            </a:r>
            <a:r>
              <a:rPr lang="en-US" altLang="ja-JP" sz="1100" dirty="0"/>
              <a:t>※</a:t>
            </a:r>
            <a:r>
              <a:rPr lang="ja-JP" altLang="en-US" sz="1100" dirty="0"/>
              <a:t>公開サイト側で</a:t>
            </a:r>
            <a:r>
              <a:rPr lang="en-US" altLang="ja-JP" sz="1100" dirty="0"/>
              <a:t>FA</a:t>
            </a:r>
            <a:r>
              <a:rPr lang="ja-JP" altLang="en-US" sz="1100" dirty="0"/>
              <a:t>メンバーズのログインをしていない場合、ダウンロード時にログインが必要</a:t>
            </a:r>
            <a:endParaRPr lang="en-US" altLang="ja-JP" sz="1100" dirty="0"/>
          </a:p>
          <a:p>
            <a:pPr marL="0" indent="0">
              <a:buNone/>
            </a:pPr>
            <a:r>
              <a:rPr lang="ja-JP" altLang="en-US" sz="1200" dirty="0"/>
              <a:t>　</a:t>
            </a:r>
            <a:endParaRPr lang="en-US" altLang="ja-JP" sz="1200" dirty="0"/>
          </a:p>
        </p:txBody>
      </p:sp>
    </p:spTree>
    <p:extLst>
      <p:ext uri="{BB962C8B-B14F-4D97-AF65-F5344CB8AC3E}">
        <p14:creationId xmlns:p14="http://schemas.microsoft.com/office/powerpoint/2010/main" val="28911234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タイトル 1"/>
          <p:cNvSpPr txBox="1">
            <a:spLocks/>
          </p:cNvSpPr>
          <p:nvPr/>
        </p:nvSpPr>
        <p:spPr>
          <a:xfrm>
            <a:off x="1424761" y="274638"/>
            <a:ext cx="7139136" cy="4900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200" b="1"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l"/>
            <a:r>
              <a:rPr lang="ja-JP" altLang="en-US" sz="1800" dirty="0"/>
              <a:t>更新履歴</a:t>
            </a:r>
            <a:endParaRPr lang="en-US" altLang="ja-JP" sz="1800" dirty="0"/>
          </a:p>
        </p:txBody>
      </p:sp>
      <p:graphicFrame>
        <p:nvGraphicFramePr>
          <p:cNvPr id="31" name="表 30"/>
          <p:cNvGraphicFramePr>
            <a:graphicFrameLocks noGrp="1"/>
          </p:cNvGraphicFramePr>
          <p:nvPr>
            <p:extLst>
              <p:ext uri="{D42A27DB-BD31-4B8C-83A1-F6EECF244321}">
                <p14:modId xmlns:p14="http://schemas.microsoft.com/office/powerpoint/2010/main" val="1744748639"/>
              </p:ext>
            </p:extLst>
          </p:nvPr>
        </p:nvGraphicFramePr>
        <p:xfrm>
          <a:off x="137158" y="840865"/>
          <a:ext cx="8872700" cy="2947511"/>
        </p:xfrm>
        <a:graphic>
          <a:graphicData uri="http://schemas.openxmlformats.org/drawingml/2006/table">
            <a:tbl>
              <a:tblPr/>
              <a:tblGrid>
                <a:gridCol w="1256214">
                  <a:extLst>
                    <a:ext uri="{9D8B030D-6E8A-4147-A177-3AD203B41FA5}">
                      <a16:colId xmlns:a16="http://schemas.microsoft.com/office/drawing/2014/main" val="3361002869"/>
                    </a:ext>
                  </a:extLst>
                </a:gridCol>
                <a:gridCol w="667658">
                  <a:extLst>
                    <a:ext uri="{9D8B030D-6E8A-4147-A177-3AD203B41FA5}">
                      <a16:colId xmlns:a16="http://schemas.microsoft.com/office/drawing/2014/main" val="3239198074"/>
                    </a:ext>
                  </a:extLst>
                </a:gridCol>
                <a:gridCol w="1591734">
                  <a:extLst>
                    <a:ext uri="{9D8B030D-6E8A-4147-A177-3AD203B41FA5}">
                      <a16:colId xmlns:a16="http://schemas.microsoft.com/office/drawing/2014/main" val="2669751662"/>
                    </a:ext>
                  </a:extLst>
                </a:gridCol>
                <a:gridCol w="5357094">
                  <a:extLst>
                    <a:ext uri="{9D8B030D-6E8A-4147-A177-3AD203B41FA5}">
                      <a16:colId xmlns:a16="http://schemas.microsoft.com/office/drawing/2014/main" val="1486261183"/>
                    </a:ext>
                  </a:extLst>
                </a:gridCol>
              </a:tblGrid>
              <a:tr h="0">
                <a:tc>
                  <a:txBody>
                    <a:bodyPr/>
                    <a:lstStyle/>
                    <a:p>
                      <a:pPr algn="l" fontAlgn="t"/>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更新年月日</a:t>
                      </a:r>
                      <a:endParaRPr 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200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章・項番</a:t>
                      </a:r>
                    </a:p>
                  </a:txBody>
                  <a:tcPr marL="72000" marR="7200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en-US" altLang="ja-JP" sz="1000" b="0" i="0" u="none" strike="noStrike" dirty="0" err="1">
                          <a:solidFill>
                            <a:srgbClr val="000000"/>
                          </a:solidFill>
                          <a:effectLst/>
                          <a:latin typeface="Meiryo UI" panose="020B0604030504040204" pitchFamily="50" charset="-128"/>
                          <a:ea typeface="Meiryo UI" panose="020B0604030504040204" pitchFamily="50" charset="-128"/>
                        </a:rPr>
                        <a:t>QANo</a:t>
                      </a:r>
                      <a:r>
                        <a:rPr lang="en-US" altLang="ja-JP" sz="1000" b="0" i="0" u="none" strike="noStrike" dirty="0">
                          <a:solidFill>
                            <a:srgbClr val="000000"/>
                          </a:solidFill>
                          <a:effectLst/>
                          <a:latin typeface="Meiryo UI" panose="020B0604030504040204" pitchFamily="50" charset="-128"/>
                          <a:ea typeface="Meiryo UI" panose="020B0604030504040204" pitchFamily="50" charset="-128"/>
                        </a:rPr>
                        <a:t>.</a:t>
                      </a:r>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（内部管理番号）</a:t>
                      </a:r>
                    </a:p>
                  </a:txBody>
                  <a:tcPr marL="72000" marR="7200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t"/>
                      <a:r>
                        <a:rPr lang="ja-JP" altLang="en-US" sz="1000" b="0" i="0" u="none" strike="noStrike" dirty="0">
                          <a:solidFill>
                            <a:srgbClr val="000000"/>
                          </a:solidFill>
                          <a:effectLst/>
                          <a:latin typeface="Meiryo UI" panose="020B0604030504040204" pitchFamily="50" charset="-128"/>
                          <a:ea typeface="Meiryo UI" panose="020B0604030504040204" pitchFamily="50" charset="-128"/>
                        </a:rPr>
                        <a:t>修正内容</a:t>
                      </a:r>
                      <a:endParaRPr lang="zh-CN" altLang="en-US" sz="10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2000" marT="36000" marB="3600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686293310"/>
                  </a:ext>
                </a:extLst>
              </a:tr>
              <a:tr h="255791">
                <a:tc>
                  <a:txBody>
                    <a:bodyPr/>
                    <a:lstStyle/>
                    <a:p>
                      <a:pPr algn="ctr"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2024/1/24</a:t>
                      </a:r>
                    </a:p>
                  </a:txBody>
                  <a:tcPr marL="72000" marR="72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2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2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新規作成</a:t>
                      </a:r>
                    </a:p>
                  </a:txBody>
                  <a:tcPr marL="72000" marR="72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37510690"/>
                  </a:ext>
                </a:extLst>
              </a:tr>
              <a:tr h="191640">
                <a:tc>
                  <a:txBody>
                    <a:bodyPr/>
                    <a:lstStyle/>
                    <a:p>
                      <a:pPr algn="ctr" fontAlgn="ctr"/>
                      <a:r>
                        <a:rPr lang="en-US" sz="1100" b="0" i="0" u="none" strike="noStrike" dirty="0">
                          <a:solidFill>
                            <a:srgbClr val="000000"/>
                          </a:solidFill>
                          <a:effectLst/>
                          <a:latin typeface="Meiryo UI" panose="020B0604030504040204" pitchFamily="50" charset="-128"/>
                          <a:ea typeface="Meiryo UI" panose="020B0604030504040204" pitchFamily="50" charset="-128"/>
                        </a:rPr>
                        <a:t>2024/2/7</a:t>
                      </a:r>
                    </a:p>
                  </a:txBody>
                  <a:tcPr marL="72000" marR="72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3</a:t>
                      </a:r>
                    </a:p>
                    <a:p>
                      <a:pPr algn="l" fontAlgn="ct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4.2</a:t>
                      </a:r>
                    </a:p>
                    <a:p>
                      <a:pPr algn="l" fontAlgn="ct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7</a:t>
                      </a:r>
                    </a:p>
                  </a:txBody>
                  <a:tcPr marL="72000" marR="72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2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申請フロー図に</a:t>
                      </a: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EC</a:t>
                      </a: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対応を追記</a:t>
                      </a: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ソフトウェアの事前ダウンロードのメッセージ表示と事前ダウンロードの選択に関しての説明を追加</a:t>
                      </a: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ソフトウェアの事前ダウンロードの確認方法を新規追記</a:t>
                      </a: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2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15572240"/>
                  </a:ext>
                </a:extLst>
              </a:tr>
              <a:tr h="191640">
                <a:tc>
                  <a:txBody>
                    <a:bodyPr/>
                    <a:lstStyle/>
                    <a:p>
                      <a:pPr algn="ctr" fontAlgn="ctr"/>
                      <a:r>
                        <a:rPr lang="en-US" sz="1100" b="0" i="0" u="none" strike="noStrike" baseline="0" dirty="0">
                          <a:solidFill>
                            <a:srgbClr val="000000"/>
                          </a:solidFill>
                          <a:effectLst/>
                          <a:latin typeface="Meiryo UI" panose="020B0604030504040204" pitchFamily="50" charset="-128"/>
                          <a:ea typeface="Meiryo UI" panose="020B0604030504040204" pitchFamily="50" charset="-128"/>
                        </a:rPr>
                        <a:t>2024/2/15</a:t>
                      </a:r>
                    </a:p>
                  </a:txBody>
                  <a:tcPr marL="72000" marR="72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1</a:t>
                      </a:r>
                    </a:p>
                    <a:p>
                      <a:pPr algn="l" fontAlgn="ct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2</a:t>
                      </a:r>
                    </a:p>
                    <a:p>
                      <a:pPr algn="l" fontAlgn="ct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4.1.1.2</a:t>
                      </a:r>
                    </a:p>
                    <a:p>
                      <a:pPr algn="l" fontAlgn="ct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4.1.1.3</a:t>
                      </a:r>
                    </a:p>
                    <a:p>
                      <a:pPr algn="l"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目次</a:t>
                      </a: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2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2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dirty="0">
                          <a:latin typeface="メイリオ" panose="020B0604030504040204" pitchFamily="50" charset="-128"/>
                          <a:ea typeface="メイリオ" panose="020B0604030504040204" pitchFamily="50" charset="-128"/>
                        </a:rPr>
                        <a:t>関連する機能マニュアルのファイル名を修正</a:t>
                      </a:r>
                      <a:endParaRPr lang="en-US" altLang="ja-JP" sz="1100" dirty="0">
                        <a:latin typeface="メイリオ" panose="020B0604030504040204" pitchFamily="50" charset="-128"/>
                        <a:ea typeface="メイリオ" panose="020B0604030504040204" pitchFamily="50" charset="-128"/>
                      </a:endParaRPr>
                    </a:p>
                    <a:p>
                      <a:pPr algn="l"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フローにマスタデータについて追記</a:t>
                      </a: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ページ追加（マスタデータ申請時の選択手順を追加）</a:t>
                      </a: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ページ追加（お知らせ・更新情報申請時の選択手順を追加）</a:t>
                      </a: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上記に伴い目次を変更</a:t>
                      </a:r>
                    </a:p>
                  </a:txBody>
                  <a:tcPr marL="72000" marR="72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276171432"/>
                  </a:ext>
                </a:extLst>
              </a:tr>
              <a:tr h="191640">
                <a:tc>
                  <a:txBody>
                    <a:bodyPr/>
                    <a:lstStyle/>
                    <a:p>
                      <a:pPr algn="ctr" fontAlgn="ct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2024/8/21</a:t>
                      </a:r>
                      <a:endParaRPr 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2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4.2</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2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EC</a:t>
                      </a: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改善要望対応</a:t>
                      </a:r>
                      <a:endParaRPr lang="en-US" altLang="ja-JP" sz="1100" b="0" i="0" u="none" strike="noStrike" dirty="0">
                        <a:solidFill>
                          <a:srgbClr val="000000"/>
                        </a:solidFill>
                        <a:effectLst/>
                        <a:latin typeface="Meiryo UI" panose="020B0604030504040204" pitchFamily="50" charset="-128"/>
                        <a:ea typeface="Meiryo UI" panose="020B0604030504040204" pitchFamily="50" charset="-128"/>
                      </a:endParaRPr>
                    </a:p>
                    <a:p>
                      <a:pPr algn="l" fontAlgn="ct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(24</a:t>
                      </a:r>
                      <a:r>
                        <a:rPr lang="ja-JP" altLang="en-US" sz="1100" b="0" i="0" u="none" strike="noStrike" dirty="0">
                          <a:solidFill>
                            <a:srgbClr val="000000"/>
                          </a:solidFill>
                          <a:effectLst/>
                          <a:latin typeface="Meiryo UI" panose="020B0604030504040204" pitchFamily="50" charset="-128"/>
                          <a:ea typeface="Meiryo UI" panose="020B0604030504040204" pitchFamily="50" charset="-128"/>
                        </a:rPr>
                        <a:t>上</a:t>
                      </a:r>
                      <a:r>
                        <a:rPr lang="en-US" altLang="ja-JP" sz="1100" b="0" i="0" u="none" strike="noStrike" dirty="0">
                          <a:solidFill>
                            <a:srgbClr val="000000"/>
                          </a:solidFill>
                          <a:effectLst/>
                          <a:latin typeface="Meiryo UI" panose="020B0604030504040204" pitchFamily="50" charset="-128"/>
                          <a:ea typeface="Meiryo UI" panose="020B0604030504040204" pitchFamily="50" charset="-128"/>
                        </a:rPr>
                        <a:t>)</a:t>
                      </a:r>
                      <a:endParaRPr lang="ja-JP" altLang="en-US" sz="1100" b="0" i="0" u="none" strike="noStrike" dirty="0">
                        <a:solidFill>
                          <a:srgbClr val="000000"/>
                        </a:solidFill>
                        <a:effectLst/>
                        <a:latin typeface="Meiryo UI" panose="020B0604030504040204" pitchFamily="50" charset="-128"/>
                        <a:ea typeface="Meiryo UI" panose="020B0604030504040204" pitchFamily="50" charset="-128"/>
                      </a:endParaRPr>
                    </a:p>
                  </a:txBody>
                  <a:tcPr marL="72000" marR="72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r>
                        <a:rPr lang="ja-JP" altLang="ja-JP" sz="1100" dirty="0">
                          <a:solidFill>
                            <a:schemeClr val="tx1"/>
                          </a:solidFill>
                          <a:latin typeface="Meiryo UI" panose="020B0604030504040204" pitchFamily="50" charset="-128"/>
                          <a:ea typeface="Meiryo UI" panose="020B0604030504040204" pitchFamily="50" charset="-128"/>
                        </a:rPr>
                        <a:t>事前ダウンロード</a:t>
                      </a:r>
                      <a:r>
                        <a:rPr lang="ja-JP" altLang="en-US" sz="1100" dirty="0">
                          <a:solidFill>
                            <a:schemeClr val="tx1"/>
                          </a:solidFill>
                          <a:latin typeface="Meiryo UI" panose="020B0604030504040204" pitchFamily="50" charset="-128"/>
                          <a:ea typeface="Meiryo UI" panose="020B0604030504040204" pitchFamily="50" charset="-128"/>
                        </a:rPr>
                        <a:t>確認の設定に関する画面イメージの差し変え（事前ダウンロード確認の設定のデフォルト選択値を「しない」→「する」に改修したため、「する」が選択された画面イメージに差し替え）</a:t>
                      </a:r>
                      <a:endParaRPr kumimoji="1" lang="ja-JP" altLang="en-US" sz="1100" dirty="0">
                        <a:solidFill>
                          <a:schemeClr val="tx1"/>
                        </a:solidFill>
                        <a:latin typeface="Meiryo UI" panose="020B0604030504040204" pitchFamily="50" charset="-128"/>
                        <a:ea typeface="Meiryo UI" panose="020B0604030504040204" pitchFamily="50" charset="-128"/>
                      </a:endParaRPr>
                    </a:p>
                  </a:txBody>
                  <a:tcPr marL="72000" marR="72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473813383"/>
                  </a:ext>
                </a:extLst>
              </a:tr>
              <a:tr h="191640">
                <a:tc>
                  <a:txBody>
                    <a:bodyPr/>
                    <a:lstStyle/>
                    <a:p>
                      <a:pPr algn="ctr" fontAlgn="ctr"/>
                      <a:r>
                        <a:rPr lang="en-US" altLang="ja-JP" sz="1100" b="0" i="0" u="none" strike="noStrike">
                          <a:solidFill>
                            <a:schemeClr val="tx1"/>
                          </a:solidFill>
                          <a:effectLst/>
                          <a:latin typeface="Meiryo UI" panose="020B0604030504040204" pitchFamily="50" charset="-128"/>
                          <a:ea typeface="Meiryo UI" panose="020B0604030504040204" pitchFamily="50" charset="-128"/>
                        </a:rPr>
                        <a:t>2025/2/12</a:t>
                      </a:r>
                      <a:endParaRPr lang="en-US" sz="1100" b="0" i="0" u="none" strike="noStrike" dirty="0">
                        <a:solidFill>
                          <a:schemeClr val="tx1"/>
                        </a:solidFill>
                        <a:effectLst/>
                        <a:latin typeface="Meiryo UI" panose="020B0604030504040204" pitchFamily="50" charset="-128"/>
                        <a:ea typeface="Meiryo UI" panose="020B0604030504040204" pitchFamily="50" charset="-128"/>
                      </a:endParaRPr>
                    </a:p>
                  </a:txBody>
                  <a:tcPr marL="72000" marR="72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altLang="ja-JP" sz="1100" b="0" i="0" u="none" strike="noStrike" dirty="0">
                          <a:solidFill>
                            <a:schemeClr val="tx1"/>
                          </a:solidFill>
                          <a:effectLst/>
                          <a:latin typeface="Meiryo UI" panose="020B0604030504040204" pitchFamily="50" charset="-128"/>
                          <a:ea typeface="Meiryo UI" panose="020B0604030504040204" pitchFamily="50" charset="-128"/>
                        </a:rPr>
                        <a:t>4.2</a:t>
                      </a:r>
                      <a:endParaRPr lang="ja-JP" altLang="en-US" sz="1100" b="0" i="0" u="none" strike="noStrike" dirty="0">
                        <a:solidFill>
                          <a:schemeClr val="tx1"/>
                        </a:solidFill>
                        <a:effectLst/>
                        <a:latin typeface="Meiryo UI" panose="020B0604030504040204" pitchFamily="50" charset="-128"/>
                        <a:ea typeface="Meiryo UI" panose="020B0604030504040204" pitchFamily="50" charset="-128"/>
                      </a:endParaRPr>
                    </a:p>
                  </a:txBody>
                  <a:tcPr marL="72000" marR="72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ja-JP" altLang="en-US" sz="1100" b="0" i="0" u="none" strike="noStrike" dirty="0">
                          <a:solidFill>
                            <a:schemeClr val="tx1"/>
                          </a:solidFill>
                          <a:effectLst/>
                          <a:latin typeface="Meiryo UI" panose="020B0604030504040204" pitchFamily="50" charset="-128"/>
                          <a:ea typeface="Meiryo UI" panose="020B0604030504040204" pitchFamily="50" charset="-128"/>
                        </a:rPr>
                        <a:t>改善要望対応 </a:t>
                      </a:r>
                      <a:endParaRPr lang="en-US" altLang="ja-JP" sz="1100" b="0" i="0" u="none" strike="noStrike" dirty="0">
                        <a:solidFill>
                          <a:schemeClr val="tx1"/>
                        </a:solidFill>
                        <a:effectLst/>
                        <a:latin typeface="Meiryo UI" panose="020B0604030504040204" pitchFamily="50" charset="-128"/>
                        <a:ea typeface="Meiryo UI" panose="020B0604030504040204" pitchFamily="50" charset="-128"/>
                      </a:endParaRPr>
                    </a:p>
                    <a:p>
                      <a:pPr algn="l" fontAlgn="ctr"/>
                      <a:r>
                        <a:rPr lang="en-US" altLang="ja-JP" sz="1100" b="0" i="0" u="none" strike="noStrike">
                          <a:solidFill>
                            <a:schemeClr val="tx1"/>
                          </a:solidFill>
                          <a:effectLst/>
                          <a:latin typeface="Meiryo UI" panose="020B0604030504040204" pitchFamily="50" charset="-128"/>
                          <a:ea typeface="Meiryo UI" panose="020B0604030504040204" pitchFamily="50" charset="-128"/>
                        </a:rPr>
                        <a:t>(No.197)</a:t>
                      </a:r>
                      <a:endParaRPr lang="ja-JP" altLang="en-US" sz="1100" b="0" i="0" u="none" strike="noStrike" dirty="0">
                        <a:solidFill>
                          <a:schemeClr val="tx1"/>
                        </a:solidFill>
                        <a:effectLst/>
                        <a:latin typeface="Meiryo UI" panose="020B0604030504040204" pitchFamily="50" charset="-128"/>
                        <a:ea typeface="Meiryo UI" panose="020B0604030504040204" pitchFamily="50" charset="-128"/>
                      </a:endParaRPr>
                    </a:p>
                  </a:txBody>
                  <a:tcPr marL="72000" marR="72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r>
                        <a:rPr kumimoji="1" lang="ja-JP" altLang="en-US" sz="1100" dirty="0">
                          <a:solidFill>
                            <a:schemeClr val="tx1"/>
                          </a:solidFill>
                          <a:latin typeface="Meiryo UI" panose="020B0604030504040204" pitchFamily="50" charset="-128"/>
                          <a:ea typeface="Meiryo UI" panose="020B0604030504040204" pitchFamily="50" charset="-128"/>
                        </a:rPr>
                        <a:t>表示順の整列採番を追加した画面イメージに差し替え</a:t>
                      </a:r>
                      <a:endParaRPr kumimoji="1" lang="en-US" altLang="ja-JP" sz="1100" dirty="0">
                        <a:solidFill>
                          <a:schemeClr val="tx1"/>
                        </a:solidFill>
                        <a:latin typeface="Meiryo UI" panose="020B0604030504040204" pitchFamily="50" charset="-128"/>
                        <a:ea typeface="Meiryo UI" panose="020B0604030504040204" pitchFamily="50" charset="-128"/>
                      </a:endParaRPr>
                    </a:p>
                    <a:p>
                      <a:r>
                        <a:rPr kumimoji="1" lang="ja-JP" altLang="en-US" sz="1100" dirty="0">
                          <a:solidFill>
                            <a:schemeClr val="tx1"/>
                          </a:solidFill>
                          <a:latin typeface="Meiryo UI" panose="020B0604030504040204" pitchFamily="50" charset="-128"/>
                          <a:ea typeface="Meiryo UI" panose="020B0604030504040204" pitchFamily="50" charset="-128"/>
                        </a:rPr>
                        <a:t>表示順の整列採番の有無の選択についての説明を追記</a:t>
                      </a:r>
                    </a:p>
                  </a:txBody>
                  <a:tcPr marL="72000" marR="72000" marT="36000" marB="36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508264869"/>
                  </a:ext>
                </a:extLst>
              </a:tr>
            </a:tbl>
          </a:graphicData>
        </a:graphic>
      </p:graphicFrame>
      <p:sp>
        <p:nvSpPr>
          <p:cNvPr id="2" name="スライド番号プレースホルダー 1">
            <a:extLst>
              <a:ext uri="{FF2B5EF4-FFF2-40B4-BE49-F238E27FC236}">
                <a16:creationId xmlns:a16="http://schemas.microsoft.com/office/drawing/2014/main" id="{E32BB58B-5D68-4F91-B13A-EB12BD385A64}"/>
              </a:ext>
            </a:extLst>
          </p:cNvPr>
          <p:cNvSpPr>
            <a:spLocks noGrp="1"/>
          </p:cNvSpPr>
          <p:nvPr>
            <p:ph type="sldNum" sz="quarter" idx="12"/>
          </p:nvPr>
        </p:nvSpPr>
        <p:spPr/>
        <p:txBody>
          <a:bodyPr/>
          <a:lstStyle/>
          <a:p>
            <a:fld id="{AAEC5578-235D-485F-9B50-9803794400B3}" type="slidenum">
              <a:rPr kumimoji="1" lang="ja-JP" altLang="en-US" smtClean="0"/>
              <a:t>23</a:t>
            </a:fld>
            <a:endParaRPr kumimoji="1" lang="ja-JP" altLang="en-US" dirty="0"/>
          </a:p>
        </p:txBody>
      </p:sp>
    </p:spTree>
    <p:extLst>
      <p:ext uri="{BB962C8B-B14F-4D97-AF65-F5344CB8AC3E}">
        <p14:creationId xmlns:p14="http://schemas.microsoft.com/office/powerpoint/2010/main" val="3697900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943897" y="1205345"/>
            <a:ext cx="7806403" cy="3884788"/>
          </a:xfrm>
          <a:prstGeom prst="rect">
            <a:avLst/>
          </a:prstGeom>
          <a:solidFill>
            <a:schemeClr val="bg1"/>
          </a:solidFill>
          <a:ln cmpd="sng">
            <a:noFill/>
          </a:ln>
        </p:spPr>
        <p:txBody>
          <a:bodyPr wrap="square" rtlCol="0" anchor="t">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a:solidFill>
                  <a:prstClr val="black"/>
                </a:solidFill>
                <a:latin typeface="メイリオ" panose="020B0604030504040204" pitchFamily="50" charset="-128"/>
                <a:ea typeface="メイリオ" panose="020B0604030504040204" pitchFamily="50" charset="-128"/>
              </a:rPr>
              <a:t>ワークフロー（公開申請・公開承認・公開取消申請）</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当資料は以下の場面にて参照いただく操作フロー説明資料となります。</a:t>
            </a: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r>
              <a:rPr kumimoji="1" lang="ja-JP" altLang="en-US"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公開申請</a:t>
            </a:r>
            <a:r>
              <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a:t>
            </a:r>
          </a:p>
          <a:p>
            <a:pPr marL="285750" marR="0" lvl="0" indent="-285750" fontAlgn="auto">
              <a:lnSpc>
                <a:spcPct val="100000"/>
              </a:lnSpc>
              <a:spcBef>
                <a:spcPts val="0"/>
              </a:spcBef>
              <a:spcAft>
                <a:spcPts val="0"/>
              </a:spcAft>
              <a:buClrTx/>
              <a:buSzTx/>
              <a:buFont typeface="Arial" panose="020B0604020202020204" pitchFamily="34" charset="0"/>
              <a:buChar char="•"/>
              <a:tabLst/>
              <a:defRPr/>
            </a:pPr>
            <a:r>
              <a:rPr lang="ja-JP" altLang="en-US" sz="1600" dirty="0">
                <a:latin typeface="メイリオ" panose="020B0604030504040204" pitchFamily="50" charset="-128"/>
                <a:ea typeface="メイリオ" panose="020B0604030504040204" pitchFamily="50" charset="-128"/>
              </a:rPr>
              <a:t>外部サイトに公開する申請をする場合。</a:t>
            </a:r>
            <a:endParaRPr lang="en-US" altLang="ja-JP" sz="1600" dirty="0">
              <a:latin typeface="メイリオ" panose="020B0604030504040204" pitchFamily="50" charset="-128"/>
              <a:ea typeface="メイリオ" panose="020B0604030504040204" pitchFamily="50" charset="-128"/>
            </a:endParaRPr>
          </a:p>
          <a:p>
            <a:pPr marR="0" lvl="0" fontAlgn="auto">
              <a:lnSpc>
                <a:spcPct val="100000"/>
              </a:lnSpc>
              <a:spcBef>
                <a:spcPts val="0"/>
              </a:spcBef>
              <a:spcAft>
                <a:spcPts val="0"/>
              </a:spcAft>
              <a:buClrTx/>
              <a:buSzTx/>
              <a:tabLst/>
              <a:defRPr/>
            </a:pPr>
            <a:r>
              <a:rPr lang="ja-JP" altLang="en-US" sz="1600" dirty="0">
                <a:latin typeface="メイリオ" panose="020B0604030504040204" pitchFamily="50" charset="-128"/>
                <a:ea typeface="メイリオ" panose="020B0604030504040204" pitchFamily="50" charset="-128"/>
              </a:rPr>
              <a:t>　　（製品情報／デジタルアセット情報、マスタデータ、お知らせ・更新情報）</a:t>
            </a:r>
            <a:endParaRPr lang="en-US" altLang="ja-JP" sz="1600" dirty="0">
              <a:latin typeface="メイリオ" panose="020B0604030504040204" pitchFamily="50" charset="-128"/>
              <a:ea typeface="メイリオ" panose="020B0604030504040204" pitchFamily="50" charset="-128"/>
            </a:endParaRPr>
          </a:p>
          <a:p>
            <a:pPr marL="285750" marR="0" lvl="0" indent="-285750" fontAlgn="auto">
              <a:lnSpc>
                <a:spcPct val="100000"/>
              </a:lnSpc>
              <a:spcBef>
                <a:spcPts val="0"/>
              </a:spcBef>
              <a:spcAft>
                <a:spcPts val="0"/>
              </a:spcAft>
              <a:buClrTx/>
              <a:buSzTx/>
              <a:buFont typeface="Arial" panose="020B0604020202020204" pitchFamily="34" charset="0"/>
              <a:buChar char="•"/>
              <a:tabLst/>
              <a:defRPr/>
            </a:pPr>
            <a:r>
              <a:rPr lang="ja-JP" altLang="en-US" sz="1600" dirty="0">
                <a:latin typeface="メイリオ" panose="020B0604030504040204" pitchFamily="50" charset="-128"/>
                <a:ea typeface="メイリオ" panose="020B0604030504040204" pitchFamily="50" charset="-128"/>
              </a:rPr>
              <a:t>外部サイトに公開されている表示情報を非公開にする申請をする場合。</a:t>
            </a:r>
            <a:endParaRPr lang="en-US" altLang="ja-JP" sz="1600" dirty="0">
              <a:latin typeface="メイリオ" panose="020B0604030504040204" pitchFamily="50" charset="-128"/>
              <a:ea typeface="メイリオ" panose="020B0604030504040204" pitchFamily="50" charset="-128"/>
            </a:endParaRPr>
          </a:p>
          <a:p>
            <a:pPr marL="285750" marR="0" lvl="0" indent="-285750" fontAlgn="auto">
              <a:lnSpc>
                <a:spcPct val="100000"/>
              </a:lnSpc>
              <a:spcBef>
                <a:spcPts val="0"/>
              </a:spcBef>
              <a:spcAft>
                <a:spcPts val="0"/>
              </a:spcAft>
              <a:buClrTx/>
              <a:buSzTx/>
              <a:buFont typeface="Arial" panose="020B0604020202020204" pitchFamily="34" charset="0"/>
              <a:buChar char="•"/>
              <a:tabLst/>
              <a:defRPr/>
            </a:pPr>
            <a:r>
              <a:rPr lang="ja-JP" altLang="en-US" sz="1600" dirty="0">
                <a:latin typeface="メイリオ" panose="020B0604030504040204" pitchFamily="50" charset="-128"/>
                <a:ea typeface="メイリオ" panose="020B0604030504040204" pitchFamily="50" charset="-128"/>
              </a:rPr>
              <a:t>非公開として</a:t>
            </a:r>
            <a:r>
              <a:rPr lang="en-US" altLang="ja-JP" sz="1600" dirty="0">
                <a:latin typeface="メイリオ" panose="020B0604030504040204" pitchFamily="50" charset="-128"/>
                <a:ea typeface="メイリオ" panose="020B0604030504040204" pitchFamily="50" charset="-128"/>
              </a:rPr>
              <a:t>PIM</a:t>
            </a:r>
            <a:r>
              <a:rPr lang="ja-JP" altLang="en-US" sz="1600" dirty="0">
                <a:latin typeface="メイリオ" panose="020B0604030504040204" pitchFamily="50" charset="-128"/>
                <a:ea typeface="メイリオ" panose="020B0604030504040204" pitchFamily="50" charset="-128"/>
              </a:rPr>
              <a:t>側から連携された製品情報／デジタルアセット情報を</a:t>
            </a:r>
            <a:endParaRPr lang="en-US" altLang="ja-JP" sz="1600" dirty="0">
              <a:latin typeface="メイリオ" panose="020B0604030504040204" pitchFamily="50" charset="-128"/>
              <a:ea typeface="メイリオ" panose="020B0604030504040204" pitchFamily="50" charset="-128"/>
            </a:endParaRPr>
          </a:p>
          <a:p>
            <a:pPr marR="0" lvl="0" fontAlgn="auto">
              <a:lnSpc>
                <a:spcPct val="100000"/>
              </a:lnSpc>
              <a:spcBef>
                <a:spcPts val="0"/>
              </a:spcBef>
              <a:spcAft>
                <a:spcPts val="0"/>
              </a:spcAft>
              <a:buClrTx/>
              <a:buSzTx/>
              <a:tabLst/>
              <a:defRPr/>
            </a:pPr>
            <a:r>
              <a:rPr lang="ja-JP" altLang="en-US" sz="1600" dirty="0">
                <a:latin typeface="メイリオ" panose="020B0604030504040204" pitchFamily="50" charset="-128"/>
                <a:ea typeface="メイリオ" panose="020B0604030504040204" pitchFamily="50" charset="-128"/>
              </a:rPr>
              <a:t>　  </a:t>
            </a:r>
            <a:r>
              <a:rPr lang="en-US" altLang="ja-JP" sz="1600" dirty="0">
                <a:latin typeface="メイリオ" panose="020B0604030504040204" pitchFamily="50" charset="-128"/>
                <a:ea typeface="メイリオ" panose="020B0604030504040204" pitchFamily="50" charset="-128"/>
              </a:rPr>
              <a:t>FA</a:t>
            </a:r>
            <a:r>
              <a:rPr lang="ja-JP" altLang="en-US" sz="1600" dirty="0">
                <a:latin typeface="メイリオ" panose="020B0604030504040204" pitchFamily="50" charset="-128"/>
                <a:ea typeface="メイリオ" panose="020B0604030504040204" pitchFamily="50" charset="-128"/>
              </a:rPr>
              <a:t>サイト上で非公開にする場合。</a:t>
            </a:r>
            <a:endParaRPr lang="en-US" altLang="ja-JP" sz="1600" dirty="0">
              <a:latin typeface="メイリオ" panose="020B0604030504040204" pitchFamily="50" charset="-128"/>
              <a:ea typeface="メイリオ" panose="020B0604030504040204" pitchFamily="50" charset="-128"/>
            </a:endParaRPr>
          </a:p>
          <a:p>
            <a:pPr marR="0" lvl="0" fontAlgn="auto">
              <a:lnSpc>
                <a:spcPct val="100000"/>
              </a:lnSpc>
              <a:spcBef>
                <a:spcPts val="0"/>
              </a:spcBef>
              <a:spcAft>
                <a:spcPts val="0"/>
              </a:spcAft>
              <a:buClrTx/>
              <a:buSzTx/>
              <a:tabLst/>
              <a:defRPr/>
            </a:pPr>
            <a:endParaRPr lang="en-US" altLang="ja-JP" sz="1600" dirty="0">
              <a:latin typeface="メイリオ" panose="020B0604030504040204" pitchFamily="50" charset="-128"/>
              <a:ea typeface="メイリオ" panose="020B0604030504040204" pitchFamily="50" charset="-128"/>
            </a:endParaRPr>
          </a:p>
          <a:p>
            <a:pPr marR="0" lvl="0" fontAlgn="auto">
              <a:lnSpc>
                <a:spcPct val="100000"/>
              </a:lnSpc>
              <a:spcBef>
                <a:spcPts val="0"/>
              </a:spcBef>
              <a:spcAft>
                <a:spcPts val="0"/>
              </a:spcAft>
              <a:buClrTx/>
              <a:buSzTx/>
              <a:tabLst/>
              <a:defRPr/>
            </a:pP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公開承認</a:t>
            </a:r>
            <a:r>
              <a:rPr lang="en-US" altLang="ja-JP" sz="1600" dirty="0">
                <a:latin typeface="メイリオ" panose="020B0604030504040204" pitchFamily="50" charset="-128"/>
                <a:ea typeface="メイリオ" panose="020B0604030504040204" pitchFamily="50" charset="-128"/>
              </a:rPr>
              <a:t>】</a:t>
            </a:r>
          </a:p>
          <a:p>
            <a:pPr marL="285750" marR="0" lvl="0" indent="-285750" fontAlgn="auto">
              <a:lnSpc>
                <a:spcPct val="100000"/>
              </a:lnSpc>
              <a:spcBef>
                <a:spcPts val="0"/>
              </a:spcBef>
              <a:spcAft>
                <a:spcPts val="0"/>
              </a:spcAft>
              <a:buClrTx/>
              <a:buSzTx/>
              <a:buFont typeface="Arial" panose="020B0604020202020204" pitchFamily="34" charset="0"/>
              <a:buChar char="•"/>
              <a:tabLst/>
              <a:defRPr/>
            </a:pPr>
            <a:r>
              <a:rPr lang="ja-JP" altLang="en-US" sz="1600" dirty="0">
                <a:latin typeface="メイリオ" panose="020B0604030504040204" pitchFamily="50" charset="-128"/>
                <a:ea typeface="メイリオ" panose="020B0604030504040204" pitchFamily="50" charset="-128"/>
              </a:rPr>
              <a:t>上記の申請の承認・却下をする場合。</a:t>
            </a:r>
            <a:endParaRPr lang="en-US" altLang="ja-JP" sz="1600" dirty="0">
              <a:latin typeface="メイリオ" panose="020B0604030504040204" pitchFamily="50" charset="-128"/>
              <a:ea typeface="メイリオ" panose="020B0604030504040204" pitchFamily="50" charset="-128"/>
            </a:endParaRPr>
          </a:p>
          <a:p>
            <a:pPr marR="0" lvl="0" fontAlgn="auto">
              <a:lnSpc>
                <a:spcPct val="100000"/>
              </a:lnSpc>
              <a:spcBef>
                <a:spcPts val="0"/>
              </a:spcBef>
              <a:spcAft>
                <a:spcPts val="0"/>
              </a:spcAft>
              <a:buClrTx/>
              <a:buSzTx/>
              <a:tabLst/>
              <a:defRPr/>
            </a:pPr>
            <a:endParaRPr lang="en-US" altLang="ja-JP" sz="1600" dirty="0">
              <a:latin typeface="メイリオ" panose="020B0604030504040204" pitchFamily="50" charset="-128"/>
              <a:ea typeface="メイリオ" panose="020B0604030504040204" pitchFamily="50" charset="-128"/>
            </a:endParaRPr>
          </a:p>
          <a:p>
            <a:pPr marR="0" lvl="0" fontAlgn="auto">
              <a:lnSpc>
                <a:spcPct val="100000"/>
              </a:lnSpc>
              <a:spcBef>
                <a:spcPts val="0"/>
              </a:spcBef>
              <a:spcAft>
                <a:spcPts val="0"/>
              </a:spcAft>
              <a:buClrTx/>
              <a:buSzTx/>
              <a:tabLst/>
              <a:defRPr/>
            </a:pPr>
            <a:r>
              <a:rPr lang="en-US" altLang="ja-JP" sz="1600" dirty="0">
                <a:latin typeface="メイリオ" panose="020B0604030504040204" pitchFamily="50" charset="-128"/>
                <a:ea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rPr>
              <a:t>公開取消申請</a:t>
            </a:r>
            <a:r>
              <a:rPr lang="en-US" altLang="ja-JP" sz="1600" dirty="0">
                <a:latin typeface="メイリオ" panose="020B0604030504040204" pitchFamily="50" charset="-128"/>
                <a:ea typeface="メイリオ" panose="020B0604030504040204" pitchFamily="50" charset="-128"/>
              </a:rPr>
              <a:t>】</a:t>
            </a:r>
          </a:p>
          <a:p>
            <a:pPr marL="285750" marR="0" lvl="0" indent="-285750" fontAlgn="auto">
              <a:lnSpc>
                <a:spcPct val="100000"/>
              </a:lnSpc>
              <a:spcBef>
                <a:spcPts val="0"/>
              </a:spcBef>
              <a:spcAft>
                <a:spcPts val="0"/>
              </a:spcAft>
              <a:buClrTx/>
              <a:buSzTx/>
              <a:buFont typeface="Arial" panose="020B0604020202020204" pitchFamily="34" charset="0"/>
              <a:buChar char="•"/>
              <a:tabLst/>
              <a:defRPr/>
            </a:pPr>
            <a:r>
              <a:rPr lang="ja-JP" altLang="en-US" sz="1600" dirty="0">
                <a:latin typeface="メイリオ" panose="020B0604030504040204" pitchFamily="50" charset="-128"/>
                <a:ea typeface="メイリオ" panose="020B0604030504040204" pitchFamily="50" charset="-128"/>
              </a:rPr>
              <a:t>公開待ちの状態の申請について、公開を取り下げる場合。</a:t>
            </a:r>
            <a:endParaRPr lang="en-US" altLang="ja-JP" sz="1600"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　</a:t>
            </a:r>
            <a:endParaRPr lang="en-US" altLang="ja-JP" sz="1600" dirty="0">
              <a:solidFill>
                <a:srgbClr val="FF0000"/>
              </a:solidFill>
              <a:latin typeface="メイリオ" panose="020B0604030504040204" pitchFamily="50" charset="-128"/>
              <a:ea typeface="メイリオ" panose="020B0604030504040204" pitchFamily="50" charset="-128"/>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1" lang="en-US" altLang="ja-JP" sz="16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8" name="タイトル 1"/>
          <p:cNvSpPr txBox="1">
            <a:spLocks/>
          </p:cNvSpPr>
          <p:nvPr/>
        </p:nvSpPr>
        <p:spPr>
          <a:xfrm>
            <a:off x="1424761" y="274638"/>
            <a:ext cx="7139136" cy="4900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200" b="1"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lvl="0" algn="l">
              <a:defRPr/>
            </a:pPr>
            <a:r>
              <a:rPr lang="en-US" altLang="ja-JP" sz="1800" dirty="0"/>
              <a:t>1</a:t>
            </a:r>
            <a:r>
              <a:rPr lang="ja-JP" altLang="en-US" sz="1800" dirty="0" err="1"/>
              <a:t>．</a:t>
            </a:r>
            <a:r>
              <a:rPr lang="ja-JP" altLang="en-US" sz="1800" dirty="0">
                <a:solidFill>
                  <a:prstClr val="black"/>
                </a:solidFill>
              </a:rPr>
              <a:t>当資料の目的</a:t>
            </a:r>
          </a:p>
        </p:txBody>
      </p:sp>
      <p:sp>
        <p:nvSpPr>
          <p:cNvPr id="9" name="正方形/長方形 8"/>
          <p:cNvSpPr/>
          <p:nvPr/>
        </p:nvSpPr>
        <p:spPr>
          <a:xfrm>
            <a:off x="946843" y="5292436"/>
            <a:ext cx="8035980" cy="1251718"/>
          </a:xfrm>
          <a:prstGeom prst="rect">
            <a:avLst/>
          </a:prstGeom>
          <a:solidFill>
            <a:schemeClr val="bg1"/>
          </a:solidFill>
          <a:ln cmpd="sng">
            <a:noFill/>
          </a:ln>
        </p:spPr>
        <p:txBody>
          <a:bodyPr wrap="square" rtlCol="0" anchor="t">
            <a:noAutofit/>
          </a:bodyPr>
          <a:lstStyle/>
          <a:p>
            <a:pPr>
              <a:lnSpc>
                <a:spcPct val="110000"/>
              </a:lnSpc>
              <a:spcBef>
                <a:spcPts val="600"/>
              </a:spcBef>
            </a:pPr>
            <a:r>
              <a:rPr lang="ja-JP" altLang="en-US" sz="1400" dirty="0">
                <a:latin typeface="メイリオ" panose="020B0604030504040204" pitchFamily="50" charset="-128"/>
                <a:ea typeface="メイリオ" panose="020B0604030504040204" pitchFamily="50" charset="-128"/>
              </a:rPr>
              <a:t>操作フロー説明資料は、操作フローに沿って操作や入力事項を説明する資料です。</a:t>
            </a:r>
            <a:endParaRPr lang="en-US" altLang="ja-JP" sz="1400" dirty="0">
              <a:latin typeface="メイリオ" panose="020B0604030504040204" pitchFamily="50" charset="-128"/>
              <a:ea typeface="メイリオ" panose="020B0604030504040204" pitchFamily="50" charset="-128"/>
            </a:endParaRPr>
          </a:p>
          <a:p>
            <a:pPr>
              <a:lnSpc>
                <a:spcPct val="110000"/>
              </a:lnSpc>
              <a:spcBef>
                <a:spcPts val="600"/>
              </a:spcBef>
            </a:pPr>
            <a:r>
              <a:rPr lang="ja-JP" altLang="en-US" sz="1400" dirty="0">
                <a:latin typeface="メイリオ" panose="020B0604030504040204" pitchFamily="50" charset="-128"/>
                <a:ea typeface="メイリオ" panose="020B0604030504040204" pitchFamily="50" charset="-128"/>
              </a:rPr>
              <a:t>機能詳細および仕様詳細については、下記の関連する機能マニュアルをご覧ください。</a:t>
            </a:r>
            <a:endParaRPr lang="en-US" altLang="ja-JP" sz="1400" dirty="0">
              <a:latin typeface="メイリオ" panose="020B0604030504040204" pitchFamily="50" charset="-128"/>
              <a:ea typeface="メイリオ" panose="020B0604030504040204" pitchFamily="50" charset="-128"/>
            </a:endParaRPr>
          </a:p>
          <a:p>
            <a:pPr>
              <a:lnSpc>
                <a:spcPct val="110000"/>
              </a:lnSpc>
              <a:spcBef>
                <a:spcPts val="600"/>
              </a:spcBef>
            </a:pPr>
            <a:r>
              <a:rPr lang="ja-JP" altLang="en-US" sz="1400" dirty="0">
                <a:latin typeface="メイリオ" panose="020B0604030504040204" pitchFamily="50" charset="-128"/>
                <a:ea typeface="メイリオ" panose="020B0604030504040204" pitchFamily="50" charset="-128"/>
              </a:rPr>
              <a:t>【関連する機能マニュアル】</a:t>
            </a:r>
            <a:endParaRPr lang="en-US" altLang="ja-JP" sz="1400" dirty="0">
              <a:latin typeface="メイリオ" panose="020B0604030504040204" pitchFamily="50" charset="-128"/>
              <a:ea typeface="メイリオ" panose="020B0604030504040204" pitchFamily="50" charset="-128"/>
            </a:endParaRPr>
          </a:p>
          <a:p>
            <a:pPr marL="539750" lvl="1" indent="-82550">
              <a:lnSpc>
                <a:spcPct val="110000"/>
              </a:lnSpc>
              <a:buFont typeface="Arial" panose="020B0604020202020204" pitchFamily="34" charset="0"/>
              <a:buChar char="•"/>
            </a:pPr>
            <a:r>
              <a:rPr lang="ja-JP" altLang="en-US" sz="1200" dirty="0">
                <a:latin typeface="メイリオ" panose="020B0604030504040204" pitchFamily="50" charset="-128"/>
                <a:ea typeface="メイリオ" panose="020B0604030504040204" pitchFamily="50" charset="-128"/>
              </a:rPr>
              <a:t>「</a:t>
            </a:r>
            <a:r>
              <a:rPr lang="en-US" altLang="ja-JP" sz="1200" dirty="0">
                <a:latin typeface="メイリオ" panose="020B0604030504040204" pitchFamily="50" charset="-128"/>
                <a:ea typeface="メイリオ" panose="020B0604030504040204" pitchFamily="50" charset="-128"/>
              </a:rPr>
              <a:t>M02_006_</a:t>
            </a:r>
            <a:r>
              <a:rPr lang="ja-JP" altLang="en-US" sz="1200" dirty="0">
                <a:latin typeface="メイリオ" panose="020B0604030504040204" pitchFamily="50" charset="-128"/>
                <a:ea typeface="メイリオ" panose="020B0604030504040204" pitchFamily="50" charset="-128"/>
              </a:rPr>
              <a:t>機能マニュアル</a:t>
            </a:r>
            <a:r>
              <a:rPr lang="en-US" altLang="ja-JP" sz="1200" dirty="0">
                <a:latin typeface="メイリオ" panose="020B0604030504040204" pitchFamily="50" charset="-128"/>
                <a:ea typeface="メイリオ" panose="020B0604030504040204" pitchFamily="50" charset="-128"/>
              </a:rPr>
              <a:t>_</a:t>
            </a:r>
            <a:r>
              <a:rPr lang="ja-JP" altLang="en-US" sz="1200" dirty="0">
                <a:latin typeface="メイリオ" panose="020B0604030504040204" pitchFamily="50" charset="-128"/>
                <a:ea typeface="メイリオ" panose="020B0604030504040204" pitchFamily="50" charset="-128"/>
              </a:rPr>
              <a:t>ワークフロー</a:t>
            </a:r>
            <a:r>
              <a:rPr lang="en-US" altLang="ja-JP" sz="1200" dirty="0">
                <a:latin typeface="メイリオ" panose="020B0604030504040204" pitchFamily="50" charset="-128"/>
                <a:ea typeface="メイリオ" panose="020B0604030504040204" pitchFamily="50" charset="-128"/>
              </a:rPr>
              <a:t>.docx</a:t>
            </a:r>
            <a:r>
              <a:rPr lang="ja-JP" altLang="en-US" sz="1200" dirty="0">
                <a:latin typeface="メイリオ" panose="020B0604030504040204" pitchFamily="50" charset="-128"/>
                <a:ea typeface="メイリオ" panose="020B0604030504040204" pitchFamily="50" charset="-128"/>
              </a:rPr>
              <a:t>」</a:t>
            </a:r>
            <a:endParaRPr lang="en-US" altLang="ja-JP" sz="1200" dirty="0">
              <a:latin typeface="メイリオ" panose="020B0604030504040204" pitchFamily="50" charset="-128"/>
              <a:ea typeface="メイリオ" panose="020B0604030504040204" pitchFamily="50" charset="-128"/>
            </a:endParaRPr>
          </a:p>
        </p:txBody>
      </p:sp>
      <p:sp>
        <p:nvSpPr>
          <p:cNvPr id="2" name="スライド番号プレースホルダー 1">
            <a:extLst>
              <a:ext uri="{FF2B5EF4-FFF2-40B4-BE49-F238E27FC236}">
                <a16:creationId xmlns:a16="http://schemas.microsoft.com/office/drawing/2014/main" id="{A5641315-DB65-4A5D-A469-597BB6BAB754}"/>
              </a:ext>
            </a:extLst>
          </p:cNvPr>
          <p:cNvSpPr>
            <a:spLocks noGrp="1"/>
          </p:cNvSpPr>
          <p:nvPr>
            <p:ph type="sldNum" sz="quarter" idx="12"/>
          </p:nvPr>
        </p:nvSpPr>
        <p:spPr/>
        <p:txBody>
          <a:bodyPr/>
          <a:lstStyle/>
          <a:p>
            <a:fld id="{AAEC5578-235D-485F-9B50-9803794400B3}" type="slidenum">
              <a:rPr kumimoji="1" lang="ja-JP" altLang="en-US" smtClean="0"/>
              <a:t>3</a:t>
            </a:fld>
            <a:endParaRPr kumimoji="1" lang="ja-JP" altLang="en-US" dirty="0"/>
          </a:p>
        </p:txBody>
      </p:sp>
    </p:spTree>
    <p:extLst>
      <p:ext uri="{BB962C8B-B14F-4D97-AF65-F5344CB8AC3E}">
        <p14:creationId xmlns:p14="http://schemas.microsoft.com/office/powerpoint/2010/main" val="1266043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 4"/>
          <p:cNvGraphicFramePr>
            <a:graphicFrameLocks noGrp="1"/>
          </p:cNvGraphicFramePr>
          <p:nvPr>
            <p:extLst>
              <p:ext uri="{D42A27DB-BD31-4B8C-83A1-F6EECF244321}">
                <p14:modId xmlns:p14="http://schemas.microsoft.com/office/powerpoint/2010/main" val="4233195444"/>
              </p:ext>
            </p:extLst>
          </p:nvPr>
        </p:nvGraphicFramePr>
        <p:xfrm>
          <a:off x="53344" y="914780"/>
          <a:ext cx="9020503" cy="5699493"/>
        </p:xfrm>
        <a:graphic>
          <a:graphicData uri="http://schemas.openxmlformats.org/drawingml/2006/table">
            <a:tbl>
              <a:tblPr>
                <a:tableStyleId>{5C22544A-7EE6-4342-B048-85BDC9FD1C3A}</a:tableStyleId>
              </a:tblPr>
              <a:tblGrid>
                <a:gridCol w="588103">
                  <a:extLst>
                    <a:ext uri="{9D8B030D-6E8A-4147-A177-3AD203B41FA5}">
                      <a16:colId xmlns:a16="http://schemas.microsoft.com/office/drawing/2014/main" val="985805875"/>
                    </a:ext>
                  </a:extLst>
                </a:gridCol>
                <a:gridCol w="8432400">
                  <a:extLst>
                    <a:ext uri="{9D8B030D-6E8A-4147-A177-3AD203B41FA5}">
                      <a16:colId xmlns:a16="http://schemas.microsoft.com/office/drawing/2014/main" val="3052356585"/>
                    </a:ext>
                  </a:extLst>
                </a:gridCol>
              </a:tblGrid>
              <a:tr h="377978">
                <a:tc>
                  <a:txBody>
                    <a:bodyPr/>
                    <a:lstStyle/>
                    <a:p>
                      <a:r>
                        <a:rPr kumimoji="1" lang="ja-JP" altLang="en-US" sz="1000" b="0" dirty="0">
                          <a:solidFill>
                            <a:schemeClr val="bg1"/>
                          </a:solidFill>
                          <a:latin typeface="Meiryo UI" panose="020B0604030504040204" pitchFamily="50" charset="-128"/>
                          <a:ea typeface="Meiryo UI" panose="020B0604030504040204" pitchFamily="50" charset="-128"/>
                        </a:rPr>
                        <a:t>実施</a:t>
                      </a:r>
                      <a:endParaRPr kumimoji="1" lang="en-US" altLang="ja-JP" sz="1000" b="0" dirty="0">
                        <a:solidFill>
                          <a:schemeClr val="bg1"/>
                        </a:solidFill>
                        <a:latin typeface="Meiryo UI" panose="020B0604030504040204" pitchFamily="50" charset="-128"/>
                        <a:ea typeface="Meiryo UI" panose="020B0604030504040204" pitchFamily="50" charset="-128"/>
                      </a:endParaRPr>
                    </a:p>
                    <a:p>
                      <a:r>
                        <a:rPr kumimoji="1" lang="ja-JP" altLang="en-US" sz="1000" b="0" dirty="0">
                          <a:solidFill>
                            <a:schemeClr val="bg1"/>
                          </a:solidFill>
                          <a:latin typeface="Meiryo UI" panose="020B0604030504040204" pitchFamily="50" charset="-128"/>
                          <a:ea typeface="Meiryo UI" panose="020B0604030504040204" pitchFamily="50" charset="-128"/>
                        </a:rPr>
                        <a:t>時期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alpha val="50000"/>
                      </a:schemeClr>
                    </a:solidFill>
                  </a:tcPr>
                </a:tc>
                <a:extLst>
                  <a:ext uri="{0D108BD9-81ED-4DB2-BD59-A6C34878D82A}">
                    <a16:rowId xmlns:a16="http://schemas.microsoft.com/office/drawing/2014/main" val="115643769"/>
                  </a:ext>
                </a:extLst>
              </a:tr>
              <a:tr h="277445">
                <a:tc>
                  <a:txBody>
                    <a:bodyPr/>
                    <a:lstStyle/>
                    <a:p>
                      <a:r>
                        <a:rPr kumimoji="1" lang="en-US" altLang="ja-JP" sz="1000" b="0" dirty="0">
                          <a:solidFill>
                            <a:schemeClr val="bg1"/>
                          </a:solidFill>
                          <a:latin typeface="Meiryo UI" panose="020B0604030504040204" pitchFamily="50" charset="-128"/>
                          <a:ea typeface="Meiryo UI" panose="020B0604030504040204" pitchFamily="50" charset="-128"/>
                        </a:rPr>
                        <a:t>PIM</a:t>
                      </a:r>
                      <a:endParaRPr kumimoji="1" lang="ja-JP" altLang="en-US" sz="1000" b="0" dirty="0">
                        <a:solidFill>
                          <a:schemeClr val="bg1"/>
                        </a:solidFill>
                        <a:latin typeface="Meiryo UI" panose="020B0604030504040204" pitchFamily="50" charset="-128"/>
                        <a:ea typeface="Meiryo UI" panose="020B0604030504040204" pitchFamily="50" charset="-128"/>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FE6"/>
                    </a:solidFill>
                  </a:tcPr>
                </a:tc>
                <a:extLst>
                  <a:ext uri="{0D108BD9-81ED-4DB2-BD59-A6C34878D82A}">
                    <a16:rowId xmlns:a16="http://schemas.microsoft.com/office/drawing/2014/main" val="897445577"/>
                  </a:ext>
                </a:extLst>
              </a:tr>
              <a:tr h="353112">
                <a:tc>
                  <a:txBody>
                    <a:bodyPr/>
                    <a:lstStyle/>
                    <a:p>
                      <a:r>
                        <a:rPr kumimoji="1" lang="ja-JP" altLang="en-US" sz="900" b="0" dirty="0">
                          <a:solidFill>
                            <a:schemeClr val="bg1"/>
                          </a:solidFill>
                          <a:latin typeface="Meiryo UI" panose="020B0604030504040204" pitchFamily="50" charset="-128"/>
                          <a:ea typeface="Meiryo UI" panose="020B0604030504040204" pitchFamily="50" charset="-128"/>
                        </a:rPr>
                        <a:t>事業部営業</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lumMod val="20000"/>
                        <a:lumOff val="80000"/>
                        <a:alpha val="50000"/>
                      </a:schemeClr>
                    </a:solidFill>
                  </a:tcPr>
                </a:tc>
                <a:extLst>
                  <a:ext uri="{0D108BD9-81ED-4DB2-BD59-A6C34878D82A}">
                    <a16:rowId xmlns:a16="http://schemas.microsoft.com/office/drawing/2014/main" val="2122786695"/>
                  </a:ext>
                </a:extLst>
              </a:tr>
              <a:tr h="567501">
                <a:tc>
                  <a:txBody>
                    <a:bodyPr/>
                    <a:lstStyle/>
                    <a:p>
                      <a:r>
                        <a:rPr kumimoji="1" lang="en-US" altLang="ja-JP" sz="1000" b="0" dirty="0">
                          <a:solidFill>
                            <a:schemeClr val="bg1"/>
                          </a:solidFill>
                          <a:latin typeface="Meiryo UI" panose="020B0604030504040204" pitchFamily="50" charset="-128"/>
                          <a:ea typeface="Meiryo UI" panose="020B0604030504040204" pitchFamily="50" charset="-128"/>
                        </a:rPr>
                        <a:t>BU</a:t>
                      </a:r>
                    </a:p>
                    <a:p>
                      <a:r>
                        <a:rPr kumimoji="1" lang="ja-JP" altLang="en-US" sz="1000" b="0" dirty="0">
                          <a:solidFill>
                            <a:schemeClr val="bg1"/>
                          </a:solidFill>
                          <a:latin typeface="Meiryo UI" panose="020B0604030504040204" pitchFamily="50" charset="-128"/>
                          <a:ea typeface="Meiryo UI" panose="020B0604030504040204" pitchFamily="50" charset="-128"/>
                        </a:rPr>
                        <a:t>営業</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lumMod val="20000"/>
                        <a:lumOff val="80000"/>
                        <a:alpha val="50000"/>
                      </a:schemeClr>
                    </a:solidFill>
                  </a:tcPr>
                </a:tc>
                <a:extLst>
                  <a:ext uri="{0D108BD9-81ED-4DB2-BD59-A6C34878D82A}">
                    <a16:rowId xmlns:a16="http://schemas.microsoft.com/office/drawing/2014/main" val="238320760"/>
                  </a:ext>
                </a:extLst>
              </a:tr>
              <a:tr h="1773206">
                <a:tc>
                  <a:txBody>
                    <a:bodyPr/>
                    <a:lstStyle/>
                    <a:p>
                      <a:r>
                        <a:rPr kumimoji="1" lang="en-US" altLang="ja-JP" sz="1000" b="0" dirty="0">
                          <a:solidFill>
                            <a:schemeClr val="bg1"/>
                          </a:solidFill>
                          <a:latin typeface="Meiryo UI" panose="020B0604030504040204" pitchFamily="50" charset="-128"/>
                          <a:ea typeface="Meiryo UI" panose="020B0604030504040204" pitchFamily="50" charset="-128"/>
                        </a:rPr>
                        <a:t>BU</a:t>
                      </a:r>
                    </a:p>
                    <a:p>
                      <a:r>
                        <a:rPr kumimoji="1" lang="ja-JP" altLang="en-US" sz="1000" b="0" dirty="0">
                          <a:solidFill>
                            <a:schemeClr val="bg1"/>
                          </a:solidFill>
                          <a:latin typeface="Meiryo UI" panose="020B0604030504040204" pitchFamily="50" charset="-128"/>
                          <a:ea typeface="Meiryo UI" panose="020B0604030504040204" pitchFamily="50" charset="-128"/>
                        </a:rPr>
                        <a:t>設計</a:t>
                      </a:r>
                      <a:endParaRPr kumimoji="1" lang="en-US" altLang="ja-JP" sz="1000" b="0" dirty="0">
                        <a:solidFill>
                          <a:schemeClr val="bg1"/>
                        </a:solidFill>
                        <a:latin typeface="Meiryo UI" panose="020B0604030504040204" pitchFamily="50" charset="-128"/>
                        <a:ea typeface="Meiryo UI" panose="020B0604030504040204" pitchFamily="50" charset="-128"/>
                      </a:endParaRPr>
                    </a:p>
                    <a:p>
                      <a:r>
                        <a:rPr kumimoji="1" lang="ja-JP" altLang="en-US" sz="1000" b="0" dirty="0">
                          <a:solidFill>
                            <a:schemeClr val="bg1"/>
                          </a:solidFill>
                          <a:latin typeface="Meiryo UI" panose="020B0604030504040204" pitchFamily="50" charset="-128"/>
                          <a:ea typeface="Meiryo UI" panose="020B0604030504040204" pitchFamily="50" charset="-128"/>
                        </a:rPr>
                        <a:t>部門</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lumMod val="20000"/>
                        <a:lumOff val="80000"/>
                        <a:alpha val="50000"/>
                      </a:schemeClr>
                    </a:solidFill>
                  </a:tcPr>
                </a:tc>
                <a:extLst>
                  <a:ext uri="{0D108BD9-81ED-4DB2-BD59-A6C34878D82A}">
                    <a16:rowId xmlns:a16="http://schemas.microsoft.com/office/drawing/2014/main" val="1410129183"/>
                  </a:ext>
                </a:extLst>
              </a:tr>
              <a:tr h="1436002">
                <a:tc>
                  <a:txBody>
                    <a:bodyPr/>
                    <a:lstStyle/>
                    <a:p>
                      <a:r>
                        <a:rPr kumimoji="1" lang="ja-JP" altLang="en-US" sz="1000" b="0" dirty="0">
                          <a:solidFill>
                            <a:schemeClr val="bg1"/>
                          </a:solidFill>
                          <a:latin typeface="Meiryo UI" panose="020B0604030504040204" pitchFamily="50" charset="-128"/>
                          <a:ea typeface="Meiryo UI" panose="020B0604030504040204" pitchFamily="50" charset="-128"/>
                        </a:rPr>
                        <a:t>各海外販社</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lumMod val="20000"/>
                        <a:lumOff val="80000"/>
                        <a:alpha val="50000"/>
                      </a:schemeClr>
                    </a:solidFill>
                  </a:tcPr>
                </a:tc>
                <a:extLst>
                  <a:ext uri="{0D108BD9-81ED-4DB2-BD59-A6C34878D82A}">
                    <a16:rowId xmlns:a16="http://schemas.microsoft.com/office/drawing/2014/main" val="517562252"/>
                  </a:ext>
                </a:extLst>
              </a:tr>
              <a:tr h="883339">
                <a:tc>
                  <a:txBody>
                    <a:bodyPr/>
                    <a:lstStyle/>
                    <a:p>
                      <a:r>
                        <a:rPr kumimoji="1" lang="en-US" altLang="ja-JP" sz="1000" b="0" dirty="0">
                          <a:solidFill>
                            <a:schemeClr val="bg1"/>
                          </a:solidFill>
                          <a:latin typeface="Meiryo UI" panose="020B0604030504040204" pitchFamily="50" charset="-128"/>
                          <a:ea typeface="Meiryo UI" panose="020B0604030504040204" pitchFamily="50" charset="-128"/>
                        </a:rPr>
                        <a:t>EC</a:t>
                      </a:r>
                      <a:r>
                        <a:rPr kumimoji="1" lang="ja-JP" altLang="en-US" sz="1000" b="0" dirty="0">
                          <a:solidFill>
                            <a:schemeClr val="bg1"/>
                          </a:solidFill>
                          <a:latin typeface="Meiryo UI" panose="020B0604030504040204" pitchFamily="50" charset="-128"/>
                          <a:ea typeface="Meiryo UI" panose="020B0604030504040204" pitchFamily="50" charset="-128"/>
                        </a:rPr>
                        <a:t>サイト</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solidFill>
                  </a:tcPr>
                </a:tc>
                <a:tc>
                  <a:txBody>
                    <a:bodyPr/>
                    <a:lstStyle/>
                    <a:p>
                      <a:endParaRPr kumimoji="1" lang="ja-JP" altLang="en-US" sz="1100" dirty="0">
                        <a:latin typeface="Meiryo UI" panose="020B0604030504040204" pitchFamily="50" charset="-128"/>
                        <a:ea typeface="Meiryo UI" panose="020B0604030504040204" pitchFamily="50" charset="-128"/>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accent5">
                        <a:lumMod val="20000"/>
                        <a:lumOff val="80000"/>
                        <a:alpha val="50000"/>
                      </a:schemeClr>
                    </a:solidFill>
                  </a:tcPr>
                </a:tc>
                <a:extLst>
                  <a:ext uri="{0D108BD9-81ED-4DB2-BD59-A6C34878D82A}">
                    <a16:rowId xmlns:a16="http://schemas.microsoft.com/office/drawing/2014/main" val="3897008919"/>
                  </a:ext>
                </a:extLst>
              </a:tr>
            </a:tbl>
          </a:graphicData>
        </a:graphic>
      </p:graphicFrame>
      <p:sp>
        <p:nvSpPr>
          <p:cNvPr id="151" name="テキスト ボックス 150"/>
          <p:cNvSpPr txBox="1"/>
          <p:nvPr/>
        </p:nvSpPr>
        <p:spPr>
          <a:xfrm>
            <a:off x="5511781" y="4312453"/>
            <a:ext cx="416780" cy="618962"/>
          </a:xfrm>
          <a:prstGeom prst="roundRect">
            <a:avLst/>
          </a:prstGeom>
          <a:solidFill>
            <a:schemeClr val="bg1"/>
          </a:solidFill>
          <a:ln cmpd="sng">
            <a:solidFill>
              <a:schemeClr val="tx2">
                <a:lumMod val="75000"/>
              </a:schemeClr>
            </a:solidFill>
          </a:ln>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Web</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公開申請</a:t>
            </a:r>
          </a:p>
        </p:txBody>
      </p:sp>
      <p:sp>
        <p:nvSpPr>
          <p:cNvPr id="153" name="テキスト ボックス 152"/>
          <p:cNvSpPr txBox="1"/>
          <p:nvPr/>
        </p:nvSpPr>
        <p:spPr>
          <a:xfrm>
            <a:off x="6180641" y="4312453"/>
            <a:ext cx="416780" cy="618962"/>
          </a:xfrm>
          <a:prstGeom prst="roundRect">
            <a:avLst/>
          </a:prstGeom>
          <a:solidFill>
            <a:schemeClr val="bg1"/>
          </a:solidFill>
          <a:ln cmpd="sng">
            <a:solidFill>
              <a:schemeClr val="tx2">
                <a:lumMod val="75000"/>
              </a:schemeClr>
            </a:solidFill>
          </a:ln>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Web</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公開承認</a:t>
            </a:r>
          </a:p>
        </p:txBody>
      </p:sp>
      <p:cxnSp>
        <p:nvCxnSpPr>
          <p:cNvPr id="154" name="カギ線コネクタ 153"/>
          <p:cNvCxnSpPr>
            <a:cxnSpLocks/>
            <a:stCxn id="141" idx="3"/>
            <a:endCxn id="150" idx="1"/>
          </p:cNvCxnSpPr>
          <p:nvPr/>
        </p:nvCxnSpPr>
        <p:spPr>
          <a:xfrm>
            <a:off x="3023099" y="2992089"/>
            <a:ext cx="568183" cy="1629845"/>
          </a:xfrm>
          <a:prstGeom prst="bentConnector3">
            <a:avLst>
              <a:gd name="adj1" fmla="val 34257"/>
            </a:avLst>
          </a:prstGeom>
          <a:ln w="38100" cmpd="sng">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p:cNvCxnSpPr>
            <a:cxnSpLocks/>
            <a:endCxn id="151" idx="1"/>
          </p:cNvCxnSpPr>
          <p:nvPr/>
        </p:nvCxnSpPr>
        <p:spPr>
          <a:xfrm>
            <a:off x="5278912" y="4621934"/>
            <a:ext cx="232871" cy="0"/>
          </a:xfrm>
          <a:prstGeom prst="straightConnector1">
            <a:avLst/>
          </a:prstGeom>
          <a:ln w="38100" cmpd="sng">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p:cNvCxnSpPr>
            <a:stCxn id="151" idx="3"/>
            <a:endCxn id="153" idx="1"/>
          </p:cNvCxnSpPr>
          <p:nvPr/>
        </p:nvCxnSpPr>
        <p:spPr>
          <a:xfrm>
            <a:off x="5928561" y="4621934"/>
            <a:ext cx="252080" cy="0"/>
          </a:xfrm>
          <a:prstGeom prst="straightConnector1">
            <a:avLst/>
          </a:prstGeom>
          <a:ln w="38100" cmpd="sng">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72" name="グラフィックス 131" descr="封筒">
            <a:extLst>
              <a:ext uri="{FF2B5EF4-FFF2-40B4-BE49-F238E27FC236}">
                <a16:creationId xmlns:a16="http://schemas.microsoft.com/office/drawing/2014/main" id="{78DCE877-C58C-4ADB-9A55-537058DBE76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89194" y="4675710"/>
            <a:ext cx="167335" cy="177277"/>
          </a:xfrm>
          <a:prstGeom prst="rect">
            <a:avLst/>
          </a:prstGeom>
        </p:spPr>
      </p:pic>
      <p:sp>
        <p:nvSpPr>
          <p:cNvPr id="46" name="角丸四角形 45"/>
          <p:cNvSpPr/>
          <p:nvPr/>
        </p:nvSpPr>
        <p:spPr>
          <a:xfrm>
            <a:off x="1783242" y="2053071"/>
            <a:ext cx="1360335" cy="1655697"/>
          </a:xfrm>
          <a:prstGeom prst="roundRect">
            <a:avLst/>
          </a:prstGeom>
          <a:noFill/>
          <a:ln w="9525">
            <a:solidFill>
              <a:schemeClr val="accent3">
                <a:lumMod val="50000"/>
              </a:schemeClr>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138" name="テキスト ボックス 137"/>
          <p:cNvSpPr txBox="1"/>
          <p:nvPr/>
        </p:nvSpPr>
        <p:spPr>
          <a:xfrm>
            <a:off x="1870998" y="2190403"/>
            <a:ext cx="416779" cy="745813"/>
          </a:xfrm>
          <a:prstGeom prst="roundRect">
            <a:avLst/>
          </a:prstGeom>
          <a:solidFill>
            <a:schemeClr val="bg1"/>
          </a:solidFill>
          <a:ln cmpd="sng">
            <a:solidFill>
              <a:schemeClr val="tx2">
                <a:lumMod val="75000"/>
              </a:schemeClr>
            </a:solidFill>
          </a:ln>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Web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公開承認</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国内</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p:txBody>
      </p:sp>
      <p:sp>
        <p:nvSpPr>
          <p:cNvPr id="140" name="テキスト ボックス 139"/>
          <p:cNvSpPr txBox="1"/>
          <p:nvPr/>
        </p:nvSpPr>
        <p:spPr>
          <a:xfrm>
            <a:off x="878620" y="2811633"/>
            <a:ext cx="648434" cy="618962"/>
          </a:xfrm>
          <a:prstGeom prst="roundRect">
            <a:avLst/>
          </a:prstGeom>
          <a:solidFill>
            <a:schemeClr val="bg1"/>
          </a:solidFill>
          <a:ln cmpd="sng">
            <a:solidFill>
              <a:schemeClr val="tx2">
                <a:lumMod val="75000"/>
              </a:schemeClr>
            </a:solidFill>
          </a:ln>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Web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公開申請</a:t>
            </a:r>
            <a:endPar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国内</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141" name="テキスト ボックス 140"/>
          <p:cNvSpPr txBox="1"/>
          <p:nvPr/>
        </p:nvSpPr>
        <p:spPr>
          <a:xfrm>
            <a:off x="2606320" y="2619182"/>
            <a:ext cx="416779" cy="745813"/>
          </a:xfrm>
          <a:prstGeom prst="roundRect">
            <a:avLst/>
          </a:prstGeom>
          <a:solidFill>
            <a:schemeClr val="bg1"/>
          </a:solidFill>
          <a:ln cmpd="sng">
            <a:solidFill>
              <a:schemeClr val="tx2">
                <a:lumMod val="75000"/>
              </a:schemeClr>
            </a:solidFill>
          </a:ln>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Web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公開承認</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グローバル</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p:txBody>
      </p:sp>
      <p:cxnSp>
        <p:nvCxnSpPr>
          <p:cNvPr id="144" name="カギ線コネクタ 143"/>
          <p:cNvCxnSpPr>
            <a:stCxn id="158" idx="3"/>
            <a:endCxn id="141" idx="1"/>
          </p:cNvCxnSpPr>
          <p:nvPr/>
        </p:nvCxnSpPr>
        <p:spPr>
          <a:xfrm flipV="1">
            <a:off x="1533150" y="2992089"/>
            <a:ext cx="1073170" cy="840025"/>
          </a:xfrm>
          <a:prstGeom prst="bentConnector3">
            <a:avLst>
              <a:gd name="adj1" fmla="val 76313"/>
            </a:avLst>
          </a:prstGeom>
          <a:ln w="38100" cmpd="sng">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63" name="グラフィックス 131" descr="封筒">
            <a:extLst>
              <a:ext uri="{FF2B5EF4-FFF2-40B4-BE49-F238E27FC236}">
                <a16:creationId xmlns:a16="http://schemas.microsoft.com/office/drawing/2014/main" id="{78DCE877-C58C-4ADB-9A55-537058DBE76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15048" y="2350312"/>
            <a:ext cx="167335" cy="177277"/>
          </a:xfrm>
          <a:prstGeom prst="rect">
            <a:avLst/>
          </a:prstGeom>
        </p:spPr>
      </p:pic>
      <p:pic>
        <p:nvPicPr>
          <p:cNvPr id="164" name="グラフィックス 131" descr="封筒">
            <a:extLst>
              <a:ext uri="{FF2B5EF4-FFF2-40B4-BE49-F238E27FC236}">
                <a16:creationId xmlns:a16="http://schemas.microsoft.com/office/drawing/2014/main" id="{78DCE877-C58C-4ADB-9A55-537058DBE76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35063" y="2791347"/>
            <a:ext cx="167335" cy="177277"/>
          </a:xfrm>
          <a:prstGeom prst="rect">
            <a:avLst/>
          </a:prstGeom>
        </p:spPr>
      </p:pic>
      <p:sp>
        <p:nvSpPr>
          <p:cNvPr id="158" name="テキスト ボックス 157"/>
          <p:cNvSpPr txBox="1"/>
          <p:nvPr/>
        </p:nvSpPr>
        <p:spPr>
          <a:xfrm>
            <a:off x="884716" y="3522633"/>
            <a:ext cx="648434" cy="618962"/>
          </a:xfrm>
          <a:prstGeom prst="roundRect">
            <a:avLst/>
          </a:prstGeom>
          <a:solidFill>
            <a:schemeClr val="bg1"/>
          </a:solidFill>
          <a:ln cmpd="sng">
            <a:solidFill>
              <a:schemeClr val="tx2">
                <a:lumMod val="75000"/>
              </a:schemeClr>
            </a:solidFill>
          </a:ln>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Web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公開申請</a:t>
            </a:r>
            <a:endPar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グローバル</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grpSp>
        <p:nvGrpSpPr>
          <p:cNvPr id="58" name="グループ化 57"/>
          <p:cNvGrpSpPr/>
          <p:nvPr/>
        </p:nvGrpSpPr>
        <p:grpSpPr>
          <a:xfrm>
            <a:off x="743004" y="1947830"/>
            <a:ext cx="2056968" cy="2325027"/>
            <a:chOff x="4724434" y="-1514465"/>
            <a:chExt cx="6924091" cy="8026622"/>
          </a:xfrm>
        </p:grpSpPr>
        <p:sp>
          <p:nvSpPr>
            <p:cNvPr id="191" name="角丸四角形 190"/>
            <p:cNvSpPr/>
            <p:nvPr/>
          </p:nvSpPr>
          <p:spPr>
            <a:xfrm>
              <a:off x="4724434" y="809898"/>
              <a:ext cx="2916000" cy="5702259"/>
            </a:xfrm>
            <a:prstGeom prst="roundRect">
              <a:avLst/>
            </a:prstGeom>
            <a:noFill/>
            <a:ln w="9525">
              <a:solidFill>
                <a:schemeClr val="tx2"/>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193" name="角丸四角形 192"/>
            <p:cNvSpPr/>
            <p:nvPr/>
          </p:nvSpPr>
          <p:spPr>
            <a:xfrm>
              <a:off x="5526581" y="460606"/>
              <a:ext cx="1305897" cy="621409"/>
            </a:xfrm>
            <a:prstGeom prst="roundRect">
              <a:avLst/>
            </a:prstGeom>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sp>
          <p:nvSpPr>
            <p:cNvPr id="47" name="角丸四角形 46"/>
            <p:cNvSpPr/>
            <p:nvPr/>
          </p:nvSpPr>
          <p:spPr>
            <a:xfrm>
              <a:off x="9545363" y="-1514465"/>
              <a:ext cx="2103162" cy="621409"/>
            </a:xfrm>
            <a:prstGeom prst="roundRect">
              <a:avLst/>
            </a:prstGeom>
            <a:ln>
              <a:solidFill>
                <a:schemeClr val="accent3">
                  <a:lumMod val="75000"/>
                </a:schemeClr>
              </a:solidFill>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承認・公開</a:t>
              </a:r>
            </a:p>
          </p:txBody>
        </p:sp>
      </p:grpSp>
      <p:cxnSp>
        <p:nvCxnSpPr>
          <p:cNvPr id="49" name="カギ線コネクタ 48"/>
          <p:cNvCxnSpPr>
            <a:stCxn id="140" idx="3"/>
            <a:endCxn id="138" idx="1"/>
          </p:cNvCxnSpPr>
          <p:nvPr/>
        </p:nvCxnSpPr>
        <p:spPr>
          <a:xfrm flipV="1">
            <a:off x="1527054" y="2563310"/>
            <a:ext cx="343944" cy="557804"/>
          </a:xfrm>
          <a:prstGeom prst="bentConnector3">
            <a:avLst>
              <a:gd name="adj1" fmla="val 50000"/>
            </a:avLst>
          </a:prstGeom>
          <a:ln w="38100" cmpd="sng">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0" name="テキスト ボックス 149"/>
          <p:cNvSpPr txBox="1"/>
          <p:nvPr/>
        </p:nvSpPr>
        <p:spPr>
          <a:xfrm>
            <a:off x="3591282" y="4312453"/>
            <a:ext cx="1687630" cy="618962"/>
          </a:xfrm>
          <a:prstGeom prst="roundRect">
            <a:avLst/>
          </a:prstGeom>
          <a:solidFill>
            <a:schemeClr val="bg1"/>
          </a:solidFill>
          <a:ln cmpd="sng">
            <a:solidFill>
              <a:schemeClr val="tx2">
                <a:lumMod val="75000"/>
              </a:schemeClr>
            </a:solidFill>
          </a:ln>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製品情報・デジタルアセット・マスタデータの表示設定</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入力</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確認</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表示順、自由記述欄など</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（海外販社）</a:t>
            </a:r>
          </a:p>
        </p:txBody>
      </p:sp>
      <p:sp>
        <p:nvSpPr>
          <p:cNvPr id="50" name="テキスト ボックス 49"/>
          <p:cNvSpPr txBox="1"/>
          <p:nvPr/>
        </p:nvSpPr>
        <p:spPr>
          <a:xfrm>
            <a:off x="3569750" y="2810327"/>
            <a:ext cx="766467" cy="618962"/>
          </a:xfrm>
          <a:prstGeom prst="roundRect">
            <a:avLst/>
          </a:prstGeom>
          <a:solidFill>
            <a:schemeClr val="bg1"/>
          </a:solidFill>
          <a:ln cmpd="sng">
            <a:solidFill>
              <a:schemeClr val="tx2">
                <a:lumMod val="75000"/>
              </a:schemeClr>
            </a:solidFill>
          </a:ln>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Web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公開取消申請</a:t>
            </a:r>
            <a:endPar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国内</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1" name="テキスト ボックス 50"/>
          <p:cNvSpPr txBox="1"/>
          <p:nvPr/>
        </p:nvSpPr>
        <p:spPr>
          <a:xfrm>
            <a:off x="4772637" y="2190403"/>
            <a:ext cx="877800" cy="745813"/>
          </a:xfrm>
          <a:prstGeom prst="roundRect">
            <a:avLst/>
          </a:prstGeom>
          <a:solidFill>
            <a:schemeClr val="bg1"/>
          </a:solidFill>
          <a:ln cmpd="sng">
            <a:solidFill>
              <a:schemeClr val="tx2">
                <a:lumMod val="75000"/>
              </a:schemeClr>
            </a:solidFill>
          </a:ln>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Web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公開</a:t>
            </a:r>
            <a:r>
              <a:rPr lang="ja-JP" altLang="en-US" sz="800" dirty="0">
                <a:solidFill>
                  <a:prstClr val="black"/>
                </a:solidFill>
                <a:latin typeface="Meiryo UI" panose="020B0604030504040204" pitchFamily="50" charset="-128"/>
                <a:ea typeface="Meiryo UI" panose="020B0604030504040204" pitchFamily="50" charset="-128"/>
              </a:rPr>
              <a:t>取消</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承認</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国内</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p:txBody>
      </p:sp>
      <p:pic>
        <p:nvPicPr>
          <p:cNvPr id="53" name="グラフィックス 131" descr="封筒">
            <a:extLst>
              <a:ext uri="{FF2B5EF4-FFF2-40B4-BE49-F238E27FC236}">
                <a16:creationId xmlns:a16="http://schemas.microsoft.com/office/drawing/2014/main" id="{78DCE877-C58C-4ADB-9A55-537058DBE76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95758" y="2350312"/>
            <a:ext cx="167335" cy="177277"/>
          </a:xfrm>
          <a:prstGeom prst="rect">
            <a:avLst/>
          </a:prstGeom>
        </p:spPr>
      </p:pic>
      <p:cxnSp>
        <p:nvCxnSpPr>
          <p:cNvPr id="54" name="カギ線コネクタ 53"/>
          <p:cNvCxnSpPr>
            <a:stCxn id="50" idx="3"/>
            <a:endCxn id="51" idx="1"/>
          </p:cNvCxnSpPr>
          <p:nvPr/>
        </p:nvCxnSpPr>
        <p:spPr>
          <a:xfrm flipV="1">
            <a:off x="4336217" y="2563310"/>
            <a:ext cx="436420" cy="556498"/>
          </a:xfrm>
          <a:prstGeom prst="bentConnector3">
            <a:avLst>
              <a:gd name="adj1" fmla="val 32826"/>
            </a:avLst>
          </a:prstGeom>
          <a:ln w="38100" cmpd="sng">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6306825" y="2810327"/>
            <a:ext cx="766467" cy="618962"/>
          </a:xfrm>
          <a:prstGeom prst="roundRect">
            <a:avLst/>
          </a:prstGeom>
          <a:solidFill>
            <a:schemeClr val="bg1"/>
          </a:solidFill>
          <a:ln cmpd="sng">
            <a:solidFill>
              <a:schemeClr val="tx2">
                <a:lumMod val="75000"/>
              </a:schemeClr>
            </a:solidFill>
          </a:ln>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Web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公開取消申請</a:t>
            </a:r>
            <a:endPar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グローバル</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7" name="テキスト ボックス 56"/>
          <p:cNvSpPr txBox="1"/>
          <p:nvPr/>
        </p:nvSpPr>
        <p:spPr>
          <a:xfrm>
            <a:off x="7524702" y="2190403"/>
            <a:ext cx="791298" cy="745813"/>
          </a:xfrm>
          <a:prstGeom prst="roundRect">
            <a:avLst/>
          </a:prstGeom>
          <a:solidFill>
            <a:schemeClr val="bg1"/>
          </a:solidFill>
          <a:ln cmpd="sng">
            <a:solidFill>
              <a:schemeClr val="tx2">
                <a:lumMod val="75000"/>
              </a:schemeClr>
            </a:solidFill>
          </a:ln>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Web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公開取消承認</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lang="ja-JP" altLang="en-US" sz="800" dirty="0">
                <a:solidFill>
                  <a:prstClr val="black"/>
                </a:solidFill>
                <a:latin typeface="Meiryo UI" panose="020B0604030504040204" pitchFamily="50" charset="-128"/>
                <a:ea typeface="Meiryo UI" panose="020B0604030504040204" pitchFamily="50" charset="-128"/>
              </a:rPr>
              <a:t>グローバル</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p>
        </p:txBody>
      </p:sp>
      <p:pic>
        <p:nvPicPr>
          <p:cNvPr id="59" name="グラフィックス 131" descr="封筒">
            <a:extLst>
              <a:ext uri="{FF2B5EF4-FFF2-40B4-BE49-F238E27FC236}">
                <a16:creationId xmlns:a16="http://schemas.microsoft.com/office/drawing/2014/main" id="{78DCE877-C58C-4ADB-9A55-537058DBE76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92793" y="2350312"/>
            <a:ext cx="167335" cy="177277"/>
          </a:xfrm>
          <a:prstGeom prst="rect">
            <a:avLst/>
          </a:prstGeom>
        </p:spPr>
      </p:pic>
      <p:cxnSp>
        <p:nvCxnSpPr>
          <p:cNvPr id="60" name="カギ線コネクタ 59"/>
          <p:cNvCxnSpPr>
            <a:stCxn id="56" idx="3"/>
            <a:endCxn id="57" idx="1"/>
          </p:cNvCxnSpPr>
          <p:nvPr/>
        </p:nvCxnSpPr>
        <p:spPr>
          <a:xfrm flipV="1">
            <a:off x="7073292" y="2563310"/>
            <a:ext cx="451410" cy="556498"/>
          </a:xfrm>
          <a:prstGeom prst="bentConnector3">
            <a:avLst>
              <a:gd name="adj1" fmla="val 36717"/>
            </a:avLst>
          </a:prstGeom>
          <a:ln w="38100" cmpd="sng">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6902236" y="4332515"/>
            <a:ext cx="837289" cy="618962"/>
          </a:xfrm>
          <a:prstGeom prst="roundRect">
            <a:avLst/>
          </a:prstGeom>
          <a:solidFill>
            <a:schemeClr val="bg1"/>
          </a:solidFill>
          <a:ln cmpd="sng">
            <a:solidFill>
              <a:schemeClr val="tx2">
                <a:lumMod val="75000"/>
              </a:schemeClr>
            </a:solidFill>
          </a:ln>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Web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公開取消申請</a:t>
            </a:r>
            <a:endPar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lang="ja-JP" altLang="en-US" sz="800" dirty="0">
                <a:solidFill>
                  <a:prstClr val="black"/>
                </a:solidFill>
                <a:latin typeface="Meiryo UI" panose="020B0604030504040204" pitchFamily="50" charset="-128"/>
                <a:ea typeface="Meiryo UI" panose="020B0604030504040204" pitchFamily="50" charset="-128"/>
              </a:rPr>
              <a:t>海外販社</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64" name="テキスト ボックス 63"/>
          <p:cNvSpPr txBox="1"/>
          <p:nvPr/>
        </p:nvSpPr>
        <p:spPr>
          <a:xfrm>
            <a:off x="8096426" y="4332515"/>
            <a:ext cx="876907" cy="618962"/>
          </a:xfrm>
          <a:prstGeom prst="roundRect">
            <a:avLst/>
          </a:prstGeom>
          <a:solidFill>
            <a:schemeClr val="bg1"/>
          </a:solidFill>
          <a:ln cmpd="sng">
            <a:solidFill>
              <a:schemeClr val="tx2">
                <a:lumMod val="75000"/>
              </a:schemeClr>
            </a:solidFill>
          </a:ln>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Web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公開取消承認</a:t>
            </a:r>
            <a:endPar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r>
              <a:rPr lang="ja-JP" altLang="en-US" sz="800" dirty="0">
                <a:solidFill>
                  <a:prstClr val="black"/>
                </a:solidFill>
                <a:latin typeface="Meiryo UI" panose="020B0604030504040204" pitchFamily="50" charset="-128"/>
                <a:ea typeface="Meiryo UI" panose="020B0604030504040204" pitchFamily="50" charset="-128"/>
              </a:rPr>
              <a:t>海外販社</a:t>
            </a:r>
            <a:r>
              <a:rPr kumimoji="1" lang="en-US" altLang="ja-JP"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t>
            </a: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cxnSp>
        <p:nvCxnSpPr>
          <p:cNvPr id="65" name="直線矢印コネクタ 64"/>
          <p:cNvCxnSpPr>
            <a:cxnSpLocks/>
            <a:stCxn id="62" idx="3"/>
            <a:endCxn id="64" idx="1"/>
          </p:cNvCxnSpPr>
          <p:nvPr/>
        </p:nvCxnSpPr>
        <p:spPr>
          <a:xfrm>
            <a:off x="7739525" y="4641996"/>
            <a:ext cx="356901" cy="0"/>
          </a:xfrm>
          <a:prstGeom prst="straightConnector1">
            <a:avLst/>
          </a:prstGeom>
          <a:ln w="38100" cmpd="sng">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6" name="グラフィックス 131" descr="封筒">
            <a:extLst>
              <a:ext uri="{FF2B5EF4-FFF2-40B4-BE49-F238E27FC236}">
                <a16:creationId xmlns:a16="http://schemas.microsoft.com/office/drawing/2014/main" id="{78DCE877-C58C-4ADB-9A55-537058DBE76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53218" y="4695772"/>
            <a:ext cx="167335" cy="177277"/>
          </a:xfrm>
          <a:prstGeom prst="rect">
            <a:avLst/>
          </a:prstGeom>
        </p:spPr>
      </p:pic>
      <p:sp>
        <p:nvSpPr>
          <p:cNvPr id="41" name="タイトル 1"/>
          <p:cNvSpPr txBox="1">
            <a:spLocks/>
          </p:cNvSpPr>
          <p:nvPr/>
        </p:nvSpPr>
        <p:spPr>
          <a:xfrm>
            <a:off x="1424761" y="274638"/>
            <a:ext cx="7139136" cy="4900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200" b="1"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lvl="0" algn="l">
              <a:defRPr/>
            </a:pPr>
            <a:r>
              <a:rPr lang="en-US" altLang="ja-JP" sz="1800" dirty="0"/>
              <a:t>2. </a:t>
            </a:r>
            <a:r>
              <a:rPr lang="ja-JP" altLang="en-US" sz="1800" dirty="0"/>
              <a:t>ワークフロー</a:t>
            </a:r>
            <a:r>
              <a:rPr lang="ja-JP" altLang="en-US" sz="1400" dirty="0"/>
              <a:t>（公開申請・公開承認・公開取消申請）</a:t>
            </a:r>
            <a:r>
              <a:rPr lang="ja-JP" altLang="en-US" sz="1800" dirty="0"/>
              <a:t>フロー</a:t>
            </a:r>
            <a:endParaRPr lang="ja-JP" altLang="en-US" sz="1800" dirty="0">
              <a:solidFill>
                <a:prstClr val="black"/>
              </a:solidFill>
            </a:endParaRPr>
          </a:p>
        </p:txBody>
      </p:sp>
      <p:sp>
        <p:nvSpPr>
          <p:cNvPr id="45" name="テキスト ボックス 44">
            <a:extLst>
              <a:ext uri="{FF2B5EF4-FFF2-40B4-BE49-F238E27FC236}">
                <a16:creationId xmlns:a16="http://schemas.microsoft.com/office/drawing/2014/main" id="{DE033C1D-EA7A-49C6-86F3-A5388AA6EE73}"/>
              </a:ext>
            </a:extLst>
          </p:cNvPr>
          <p:cNvSpPr txBox="1"/>
          <p:nvPr/>
        </p:nvSpPr>
        <p:spPr>
          <a:xfrm>
            <a:off x="3358122" y="5872305"/>
            <a:ext cx="1201650" cy="618962"/>
          </a:xfrm>
          <a:prstGeom prst="roundRect">
            <a:avLst/>
          </a:prstGeom>
          <a:solidFill>
            <a:schemeClr val="bg1"/>
          </a:solidFill>
          <a:ln cmpd="sng">
            <a:solidFill>
              <a:schemeClr val="tx2">
                <a:lumMod val="75000"/>
              </a:schemeClr>
            </a:solidFill>
          </a:ln>
        </p:spPr>
        <p:txBody>
          <a:bodyPr wrap="square" lIns="36000" tIns="36000" rIns="36000" bIns="36000" rtlCol="0" anchor="ctr">
            <a:noAutofit/>
          </a:bodyPr>
          <a:lstStyle/>
          <a:p>
            <a:pPr algn="ctr"/>
            <a:r>
              <a:rPr lang="en-US" altLang="ja-JP" sz="800" dirty="0">
                <a:solidFill>
                  <a:prstClr val="black"/>
                </a:solidFill>
                <a:latin typeface="Meiryo UI" panose="020B0604030504040204" pitchFamily="50" charset="-128"/>
                <a:ea typeface="Meiryo UI" panose="020B0604030504040204" pitchFamily="50" charset="-128"/>
              </a:rPr>
              <a:t>EC</a:t>
            </a:r>
            <a:r>
              <a:rPr lang="ja-JP" altLang="en-US" sz="800" dirty="0">
                <a:solidFill>
                  <a:prstClr val="black"/>
                </a:solidFill>
                <a:latin typeface="Meiryo UI" panose="020B0604030504040204" pitchFamily="50" charset="-128"/>
                <a:ea typeface="Meiryo UI" panose="020B0604030504040204" pitchFamily="50" charset="-128"/>
              </a:rPr>
              <a:t>サイト公開に向けた</a:t>
            </a:r>
            <a:endParaRPr lang="en-US" altLang="ja-JP" sz="800" dirty="0">
              <a:solidFill>
                <a:prstClr val="black"/>
              </a:solidFill>
              <a:latin typeface="Meiryo UI" panose="020B0604030504040204" pitchFamily="50" charset="-128"/>
              <a:ea typeface="Meiryo UI" panose="020B0604030504040204" pitchFamily="50" charset="-128"/>
            </a:endParaRPr>
          </a:p>
          <a:p>
            <a:pPr algn="ctr"/>
            <a:r>
              <a:rPr lang="ja-JP" altLang="en-US" sz="800" dirty="0">
                <a:solidFill>
                  <a:prstClr val="black"/>
                </a:solidFill>
                <a:latin typeface="Meiryo UI" panose="020B0604030504040204" pitchFamily="50" charset="-128"/>
                <a:ea typeface="Meiryo UI" panose="020B0604030504040204" pitchFamily="50" charset="-128"/>
              </a:rPr>
              <a:t>編集作業</a:t>
            </a:r>
          </a:p>
        </p:txBody>
      </p:sp>
      <p:sp>
        <p:nvSpPr>
          <p:cNvPr id="48" name="テキスト ボックス 47">
            <a:extLst>
              <a:ext uri="{FF2B5EF4-FFF2-40B4-BE49-F238E27FC236}">
                <a16:creationId xmlns:a16="http://schemas.microsoft.com/office/drawing/2014/main" id="{5022D11C-37EF-416D-9821-A09CD7121895}"/>
              </a:ext>
            </a:extLst>
          </p:cNvPr>
          <p:cNvSpPr txBox="1"/>
          <p:nvPr/>
        </p:nvSpPr>
        <p:spPr>
          <a:xfrm>
            <a:off x="4834870" y="5872305"/>
            <a:ext cx="416780" cy="618962"/>
          </a:xfrm>
          <a:prstGeom prst="roundRect">
            <a:avLst/>
          </a:prstGeom>
          <a:solidFill>
            <a:schemeClr val="bg1"/>
          </a:solidFill>
          <a:ln cmpd="sng">
            <a:solidFill>
              <a:schemeClr val="tx2">
                <a:lumMod val="75000"/>
              </a:schemeClr>
            </a:solidFill>
          </a:ln>
        </p:spPr>
        <p:txBody>
          <a:bodyPr wrap="square" lIns="36000" tIns="36000" rIns="36000" bIns="36000" rtlCol="0" anchor="ctr">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公開申請</a:t>
            </a:r>
          </a:p>
        </p:txBody>
      </p:sp>
      <p:sp>
        <p:nvSpPr>
          <p:cNvPr id="55" name="テキスト ボックス 54">
            <a:extLst>
              <a:ext uri="{FF2B5EF4-FFF2-40B4-BE49-F238E27FC236}">
                <a16:creationId xmlns:a16="http://schemas.microsoft.com/office/drawing/2014/main" id="{1F461383-0D4A-452F-8300-4665043A303C}"/>
              </a:ext>
            </a:extLst>
          </p:cNvPr>
          <p:cNvSpPr txBox="1"/>
          <p:nvPr/>
        </p:nvSpPr>
        <p:spPr>
          <a:xfrm>
            <a:off x="5503730" y="5872305"/>
            <a:ext cx="416780" cy="618962"/>
          </a:xfrm>
          <a:prstGeom prst="roundRect">
            <a:avLst/>
          </a:prstGeom>
          <a:solidFill>
            <a:schemeClr val="bg1"/>
          </a:solidFill>
          <a:ln cmpd="sng">
            <a:solidFill>
              <a:schemeClr val="tx2">
                <a:lumMod val="75000"/>
              </a:schemeClr>
            </a:solidFill>
          </a:ln>
        </p:spPr>
        <p:txBody>
          <a:bodyPr wrap="square" lIns="36000" tIns="36000" rIns="36000" bIns="36000" rtlCol="0" anchor="ctr">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公開承認</a:t>
            </a:r>
          </a:p>
        </p:txBody>
      </p:sp>
      <p:cxnSp>
        <p:nvCxnSpPr>
          <p:cNvPr id="61" name="直線矢印コネクタ 60">
            <a:extLst>
              <a:ext uri="{FF2B5EF4-FFF2-40B4-BE49-F238E27FC236}">
                <a16:creationId xmlns:a16="http://schemas.microsoft.com/office/drawing/2014/main" id="{DA709CE2-0201-4A1C-9C83-FE3DA22C1156}"/>
              </a:ext>
            </a:extLst>
          </p:cNvPr>
          <p:cNvCxnSpPr>
            <a:cxnSpLocks/>
            <a:endCxn id="48" idx="1"/>
          </p:cNvCxnSpPr>
          <p:nvPr/>
        </p:nvCxnSpPr>
        <p:spPr>
          <a:xfrm>
            <a:off x="4602001" y="6181786"/>
            <a:ext cx="232871" cy="0"/>
          </a:xfrm>
          <a:prstGeom prst="straightConnector1">
            <a:avLst/>
          </a:prstGeom>
          <a:ln w="38100" cmpd="sng">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A265350A-E5E4-4664-B40B-2820FB8EA707}"/>
              </a:ext>
            </a:extLst>
          </p:cNvPr>
          <p:cNvCxnSpPr>
            <a:stCxn id="48" idx="3"/>
            <a:endCxn id="55" idx="1"/>
          </p:cNvCxnSpPr>
          <p:nvPr/>
        </p:nvCxnSpPr>
        <p:spPr>
          <a:xfrm>
            <a:off x="5251650" y="6181786"/>
            <a:ext cx="252080" cy="0"/>
          </a:xfrm>
          <a:prstGeom prst="straightConnector1">
            <a:avLst/>
          </a:prstGeom>
          <a:ln w="38100" cmpd="sng">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カギ線コネクタ 143">
            <a:extLst>
              <a:ext uri="{FF2B5EF4-FFF2-40B4-BE49-F238E27FC236}">
                <a16:creationId xmlns:a16="http://schemas.microsoft.com/office/drawing/2014/main" id="{962BC0F9-6021-454B-B5A3-493409BA4B4E}"/>
              </a:ext>
            </a:extLst>
          </p:cNvPr>
          <p:cNvCxnSpPr>
            <a:cxnSpLocks/>
            <a:stCxn id="138" idx="2"/>
            <a:endCxn id="45" idx="1"/>
          </p:cNvCxnSpPr>
          <p:nvPr/>
        </p:nvCxnSpPr>
        <p:spPr>
          <a:xfrm rot="16200000" flipH="1">
            <a:off x="1095970" y="3919634"/>
            <a:ext cx="3245570" cy="1278734"/>
          </a:xfrm>
          <a:prstGeom prst="bentConnector2">
            <a:avLst/>
          </a:prstGeom>
          <a:ln w="38100" cmpd="sng">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テキスト ボックス 67">
            <a:extLst>
              <a:ext uri="{FF2B5EF4-FFF2-40B4-BE49-F238E27FC236}">
                <a16:creationId xmlns:a16="http://schemas.microsoft.com/office/drawing/2014/main" id="{7B7BAC06-8AFA-4221-AB3E-CE7DF66F31A1}"/>
              </a:ext>
            </a:extLst>
          </p:cNvPr>
          <p:cNvSpPr txBox="1"/>
          <p:nvPr/>
        </p:nvSpPr>
        <p:spPr>
          <a:xfrm>
            <a:off x="3591282" y="5110647"/>
            <a:ext cx="991057" cy="618962"/>
          </a:xfrm>
          <a:prstGeom prst="roundRect">
            <a:avLst/>
          </a:prstGeom>
          <a:solidFill>
            <a:schemeClr val="bg1"/>
          </a:solidFill>
          <a:ln cmpd="sng">
            <a:solidFill>
              <a:schemeClr val="tx2">
                <a:lumMod val="75000"/>
              </a:schemeClr>
            </a:solidFill>
          </a:ln>
        </p:spPr>
        <p:txBody>
          <a:bodyPr wrap="square" lIns="36000" tIns="36000" rIns="36000" bIns="36000" rtlCol="0" anchor="ctr">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製品情報</a:t>
            </a:r>
            <a:r>
              <a:rPr lang="en-US" altLang="ja-JP" sz="800" dirty="0">
                <a:solidFill>
                  <a:prstClr val="black"/>
                </a:solidFill>
                <a:latin typeface="Meiryo UI" panose="020B0604030504040204" pitchFamily="50" charset="-128"/>
                <a:ea typeface="Meiryo UI" panose="020B0604030504040204" pitchFamily="50" charset="-128"/>
              </a:rPr>
              <a:t>/</a:t>
            </a:r>
            <a:r>
              <a:rPr lang="ja-JP" altLang="en-US" sz="800" dirty="0">
                <a:solidFill>
                  <a:prstClr val="black"/>
                </a:solidFill>
                <a:latin typeface="Meiryo UI" panose="020B0604030504040204" pitchFamily="50" charset="-128"/>
                <a:ea typeface="Meiryo UI" panose="020B0604030504040204" pitchFamily="50" charset="-128"/>
              </a:rPr>
              <a:t>デジタル</a:t>
            </a:r>
            <a:endParaRPr lang="en-US" altLang="ja-JP" sz="800" dirty="0">
              <a:solidFill>
                <a:prstClr val="black"/>
              </a:solidFill>
              <a:latin typeface="Meiryo UI" panose="020B0604030504040204" pitchFamily="50" charset="-128"/>
              <a:ea typeface="Meiryo UI" panose="020B0604030504040204" pitchFamily="50" charset="-128"/>
            </a:endParaRPr>
          </a:p>
          <a:p>
            <a:pPr algn="ctr"/>
            <a:r>
              <a:rPr lang="ja-JP" altLang="en-US" sz="800" dirty="0">
                <a:solidFill>
                  <a:prstClr val="black"/>
                </a:solidFill>
                <a:latin typeface="Meiryo UI" panose="020B0604030504040204" pitchFamily="50" charset="-128"/>
                <a:ea typeface="Meiryo UI" panose="020B0604030504040204" pitchFamily="50" charset="-128"/>
              </a:rPr>
              <a:t>アセットページ</a:t>
            </a:r>
            <a:endParaRPr lang="en-US" altLang="ja-JP" sz="800" dirty="0">
              <a:solidFill>
                <a:prstClr val="black"/>
              </a:solidFill>
              <a:latin typeface="Meiryo UI" panose="020B0604030504040204" pitchFamily="50" charset="-128"/>
              <a:ea typeface="Meiryo UI" panose="020B0604030504040204" pitchFamily="50" charset="-128"/>
            </a:endParaRPr>
          </a:p>
          <a:p>
            <a:pPr algn="ctr"/>
            <a:r>
              <a:rPr lang="ja-JP" altLang="en-US" sz="800" dirty="0">
                <a:solidFill>
                  <a:prstClr val="black"/>
                </a:solidFill>
                <a:latin typeface="Meiryo UI" panose="020B0604030504040204" pitchFamily="50" charset="-128"/>
                <a:ea typeface="Meiryo UI" panose="020B0604030504040204" pitchFamily="50" charset="-128"/>
              </a:rPr>
              <a:t>削除要否確認</a:t>
            </a:r>
          </a:p>
        </p:txBody>
      </p:sp>
      <p:sp>
        <p:nvSpPr>
          <p:cNvPr id="69" name="テキスト ボックス 68">
            <a:extLst>
              <a:ext uri="{FF2B5EF4-FFF2-40B4-BE49-F238E27FC236}">
                <a16:creationId xmlns:a16="http://schemas.microsoft.com/office/drawing/2014/main" id="{DE6A9511-EE05-43ED-9004-3D9AF2FA261A}"/>
              </a:ext>
            </a:extLst>
          </p:cNvPr>
          <p:cNvSpPr txBox="1"/>
          <p:nvPr/>
        </p:nvSpPr>
        <p:spPr>
          <a:xfrm>
            <a:off x="6061574" y="5110647"/>
            <a:ext cx="416780" cy="618962"/>
          </a:xfrm>
          <a:prstGeom prst="roundRect">
            <a:avLst/>
          </a:prstGeom>
          <a:solidFill>
            <a:schemeClr val="bg1"/>
          </a:solidFill>
          <a:ln cmpd="sng">
            <a:solidFill>
              <a:schemeClr val="tx2">
                <a:lumMod val="75000"/>
              </a:schemeClr>
            </a:solidFill>
          </a:ln>
        </p:spPr>
        <p:txBody>
          <a:bodyPr wrap="square" lIns="36000" tIns="36000" rIns="36000" bIns="36000" rtlCol="0" anchor="ctr">
            <a:noAutofit/>
          </a:bodyPr>
          <a:lstStyle/>
          <a:p>
            <a:pPr algn="ctr"/>
            <a:r>
              <a:rPr lang="en-US" altLang="ja-JP" sz="800" dirty="0">
                <a:solidFill>
                  <a:prstClr val="black"/>
                </a:solidFill>
                <a:latin typeface="Meiryo UI" panose="020B0604030504040204" pitchFamily="50" charset="-128"/>
                <a:ea typeface="Meiryo UI" panose="020B0604030504040204" pitchFamily="50" charset="-128"/>
              </a:rPr>
              <a:t>Web</a:t>
            </a:r>
            <a:r>
              <a:rPr lang="ja-JP" altLang="en-US" sz="800" dirty="0">
                <a:solidFill>
                  <a:prstClr val="black"/>
                </a:solidFill>
                <a:latin typeface="Meiryo UI" panose="020B0604030504040204" pitchFamily="50" charset="-128"/>
                <a:ea typeface="Meiryo UI" panose="020B0604030504040204" pitchFamily="50" charset="-128"/>
              </a:rPr>
              <a:t>公開申請</a:t>
            </a:r>
          </a:p>
        </p:txBody>
      </p:sp>
      <p:sp>
        <p:nvSpPr>
          <p:cNvPr id="70" name="テキスト ボックス 69">
            <a:extLst>
              <a:ext uri="{FF2B5EF4-FFF2-40B4-BE49-F238E27FC236}">
                <a16:creationId xmlns:a16="http://schemas.microsoft.com/office/drawing/2014/main" id="{475FA688-B9CE-4309-AFC3-722F1448C09F}"/>
              </a:ext>
            </a:extLst>
          </p:cNvPr>
          <p:cNvSpPr txBox="1"/>
          <p:nvPr/>
        </p:nvSpPr>
        <p:spPr>
          <a:xfrm>
            <a:off x="6784498" y="5110647"/>
            <a:ext cx="416780" cy="618962"/>
          </a:xfrm>
          <a:prstGeom prst="roundRect">
            <a:avLst/>
          </a:prstGeom>
          <a:solidFill>
            <a:schemeClr val="bg1"/>
          </a:solidFill>
          <a:ln cmpd="sng">
            <a:solidFill>
              <a:schemeClr val="tx2">
                <a:lumMod val="75000"/>
              </a:schemeClr>
            </a:solidFill>
          </a:ln>
        </p:spPr>
        <p:txBody>
          <a:bodyPr wrap="square" lIns="36000" tIns="36000" rIns="36000" bIns="36000" rtlCol="0" anchor="ctr">
            <a:noAutofit/>
          </a:bodyPr>
          <a:lstStyle/>
          <a:p>
            <a:pPr algn="ctr"/>
            <a:r>
              <a:rPr lang="en-US" altLang="ja-JP" sz="800" dirty="0">
                <a:solidFill>
                  <a:prstClr val="black"/>
                </a:solidFill>
                <a:latin typeface="Meiryo UI" panose="020B0604030504040204" pitchFamily="50" charset="-128"/>
                <a:ea typeface="Meiryo UI" panose="020B0604030504040204" pitchFamily="50" charset="-128"/>
              </a:rPr>
              <a:t>Web</a:t>
            </a:r>
            <a:r>
              <a:rPr lang="ja-JP" altLang="en-US" sz="800" dirty="0">
                <a:solidFill>
                  <a:prstClr val="black"/>
                </a:solidFill>
                <a:latin typeface="Meiryo UI" panose="020B0604030504040204" pitchFamily="50" charset="-128"/>
                <a:ea typeface="Meiryo UI" panose="020B0604030504040204" pitchFamily="50" charset="-128"/>
              </a:rPr>
              <a:t>公開承認</a:t>
            </a:r>
          </a:p>
        </p:txBody>
      </p:sp>
      <p:cxnSp>
        <p:nvCxnSpPr>
          <p:cNvPr id="71" name="直線矢印コネクタ 70">
            <a:extLst>
              <a:ext uri="{FF2B5EF4-FFF2-40B4-BE49-F238E27FC236}">
                <a16:creationId xmlns:a16="http://schemas.microsoft.com/office/drawing/2014/main" id="{99C154DA-FD01-42E3-BEFE-B9D33C5FAEAA}"/>
              </a:ext>
            </a:extLst>
          </p:cNvPr>
          <p:cNvCxnSpPr>
            <a:cxnSpLocks/>
            <a:stCxn id="68" idx="3"/>
            <a:endCxn id="74" idx="1"/>
          </p:cNvCxnSpPr>
          <p:nvPr/>
        </p:nvCxnSpPr>
        <p:spPr>
          <a:xfrm flipV="1">
            <a:off x="4582339" y="5418777"/>
            <a:ext cx="272906" cy="1351"/>
          </a:xfrm>
          <a:prstGeom prst="straightConnector1">
            <a:avLst/>
          </a:prstGeom>
          <a:ln w="38100" cmpd="sng">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99524462-4AA4-4EAE-90B2-46ABA928DEF3}"/>
              </a:ext>
            </a:extLst>
          </p:cNvPr>
          <p:cNvCxnSpPr>
            <a:cxnSpLocks/>
            <a:stCxn id="69" idx="3"/>
            <a:endCxn id="70" idx="1"/>
          </p:cNvCxnSpPr>
          <p:nvPr/>
        </p:nvCxnSpPr>
        <p:spPr>
          <a:xfrm>
            <a:off x="6478354" y="5420128"/>
            <a:ext cx="306144" cy="0"/>
          </a:xfrm>
          <a:prstGeom prst="straightConnector1">
            <a:avLst/>
          </a:prstGeom>
          <a:ln w="38100" cmpd="sng">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3" name="グラフィックス 131" descr="封筒">
            <a:extLst>
              <a:ext uri="{FF2B5EF4-FFF2-40B4-BE49-F238E27FC236}">
                <a16:creationId xmlns:a16="http://schemas.microsoft.com/office/drawing/2014/main" id="{00F4439B-B9EC-4777-BD0C-C0521137311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45589" y="5486081"/>
            <a:ext cx="167335" cy="177277"/>
          </a:xfrm>
          <a:prstGeom prst="rect">
            <a:avLst/>
          </a:prstGeom>
        </p:spPr>
      </p:pic>
      <p:sp>
        <p:nvSpPr>
          <p:cNvPr id="74" name="テキスト ボックス 73">
            <a:extLst>
              <a:ext uri="{FF2B5EF4-FFF2-40B4-BE49-F238E27FC236}">
                <a16:creationId xmlns:a16="http://schemas.microsoft.com/office/drawing/2014/main" id="{FBDDC30C-AA92-4817-8D7C-A922E4CDC475}"/>
              </a:ext>
            </a:extLst>
          </p:cNvPr>
          <p:cNvSpPr txBox="1"/>
          <p:nvPr/>
        </p:nvSpPr>
        <p:spPr>
          <a:xfrm>
            <a:off x="4855245" y="5109296"/>
            <a:ext cx="991057" cy="618962"/>
          </a:xfrm>
          <a:prstGeom prst="roundRect">
            <a:avLst/>
          </a:prstGeom>
          <a:solidFill>
            <a:schemeClr val="bg1"/>
          </a:solidFill>
          <a:ln cmpd="sng">
            <a:solidFill>
              <a:schemeClr val="tx2">
                <a:lumMod val="75000"/>
              </a:schemeClr>
            </a:solidFill>
          </a:ln>
        </p:spPr>
        <p:txBody>
          <a:bodyPr wrap="square" lIns="36000" tIns="36000" rIns="36000" bIns="36000" rtlCol="0" anchor="ctr">
            <a:noAutofit/>
          </a:bodyPr>
          <a:lstStyle/>
          <a:p>
            <a:pPr algn="ctr"/>
            <a:r>
              <a:rPr lang="ja-JP" altLang="en-US" sz="800" dirty="0">
                <a:solidFill>
                  <a:prstClr val="black"/>
                </a:solidFill>
                <a:latin typeface="Meiryo UI" panose="020B0604030504040204" pitchFamily="50" charset="-128"/>
                <a:ea typeface="Meiryo UI" panose="020B0604030504040204" pitchFamily="50" charset="-128"/>
              </a:rPr>
              <a:t>製品情報</a:t>
            </a:r>
            <a:r>
              <a:rPr lang="en-US" altLang="ja-JP" sz="800" dirty="0">
                <a:solidFill>
                  <a:prstClr val="black"/>
                </a:solidFill>
                <a:latin typeface="Meiryo UI" panose="020B0604030504040204" pitchFamily="50" charset="-128"/>
                <a:ea typeface="Meiryo UI" panose="020B0604030504040204" pitchFamily="50" charset="-128"/>
              </a:rPr>
              <a:t>/</a:t>
            </a:r>
            <a:r>
              <a:rPr lang="ja-JP" altLang="en-US" sz="800" dirty="0">
                <a:solidFill>
                  <a:prstClr val="black"/>
                </a:solidFill>
                <a:latin typeface="Meiryo UI" panose="020B0604030504040204" pitchFamily="50" charset="-128"/>
                <a:ea typeface="Meiryo UI" panose="020B0604030504040204" pitchFamily="50" charset="-128"/>
              </a:rPr>
              <a:t>デジタル</a:t>
            </a:r>
            <a:endParaRPr lang="en-US" altLang="ja-JP" sz="800" dirty="0">
              <a:solidFill>
                <a:prstClr val="black"/>
              </a:solidFill>
              <a:latin typeface="Meiryo UI" panose="020B0604030504040204" pitchFamily="50" charset="-128"/>
              <a:ea typeface="Meiryo UI" panose="020B0604030504040204" pitchFamily="50" charset="-128"/>
            </a:endParaRPr>
          </a:p>
          <a:p>
            <a:pPr algn="ctr"/>
            <a:r>
              <a:rPr lang="ja-JP" altLang="en-US" sz="800" dirty="0">
                <a:solidFill>
                  <a:prstClr val="black"/>
                </a:solidFill>
                <a:latin typeface="Meiryo UI" panose="020B0604030504040204" pitchFamily="50" charset="-128"/>
                <a:ea typeface="Meiryo UI" panose="020B0604030504040204" pitchFamily="50" charset="-128"/>
              </a:rPr>
              <a:t>アセットページ</a:t>
            </a:r>
            <a:endParaRPr lang="en-US" altLang="ja-JP" sz="800" dirty="0">
              <a:solidFill>
                <a:prstClr val="black"/>
              </a:solidFill>
              <a:latin typeface="Meiryo UI" panose="020B0604030504040204" pitchFamily="50" charset="-128"/>
              <a:ea typeface="Meiryo UI" panose="020B0604030504040204" pitchFamily="50" charset="-128"/>
            </a:endParaRPr>
          </a:p>
          <a:p>
            <a:pPr algn="ctr"/>
            <a:r>
              <a:rPr lang="ja-JP" altLang="en-US" sz="800" dirty="0">
                <a:solidFill>
                  <a:prstClr val="black"/>
                </a:solidFill>
                <a:latin typeface="Meiryo UI" panose="020B0604030504040204" pitchFamily="50" charset="-128"/>
                <a:ea typeface="Meiryo UI" panose="020B0604030504040204" pitchFamily="50" charset="-128"/>
              </a:rPr>
              <a:t>削除・確認</a:t>
            </a:r>
          </a:p>
        </p:txBody>
      </p:sp>
      <p:cxnSp>
        <p:nvCxnSpPr>
          <p:cNvPr id="75" name="直線矢印コネクタ 74">
            <a:extLst>
              <a:ext uri="{FF2B5EF4-FFF2-40B4-BE49-F238E27FC236}">
                <a16:creationId xmlns:a16="http://schemas.microsoft.com/office/drawing/2014/main" id="{2D807EDF-76B7-4F4D-B44C-1261EEDA8142}"/>
              </a:ext>
            </a:extLst>
          </p:cNvPr>
          <p:cNvCxnSpPr>
            <a:cxnSpLocks/>
            <a:stCxn id="74" idx="3"/>
          </p:cNvCxnSpPr>
          <p:nvPr/>
        </p:nvCxnSpPr>
        <p:spPr>
          <a:xfrm>
            <a:off x="5846302" y="5418777"/>
            <a:ext cx="215272" cy="1351"/>
          </a:xfrm>
          <a:prstGeom prst="straightConnector1">
            <a:avLst/>
          </a:prstGeom>
          <a:ln w="38100" cmpd="sng">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カギ線コネクタ 153">
            <a:extLst>
              <a:ext uri="{FF2B5EF4-FFF2-40B4-BE49-F238E27FC236}">
                <a16:creationId xmlns:a16="http://schemas.microsoft.com/office/drawing/2014/main" id="{FAE2C6F6-0B3F-4627-ABBD-93798D4BCC63}"/>
              </a:ext>
            </a:extLst>
          </p:cNvPr>
          <p:cNvCxnSpPr>
            <a:cxnSpLocks/>
            <a:stCxn id="141" idx="3"/>
            <a:endCxn id="68" idx="1"/>
          </p:cNvCxnSpPr>
          <p:nvPr/>
        </p:nvCxnSpPr>
        <p:spPr>
          <a:xfrm>
            <a:off x="3023099" y="2992089"/>
            <a:ext cx="568183" cy="2428039"/>
          </a:xfrm>
          <a:prstGeom prst="bentConnector3">
            <a:avLst>
              <a:gd name="adj1" fmla="val 34171"/>
            </a:avLst>
          </a:prstGeom>
          <a:ln w="38100" cmpd="sng">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コンテンツ プレースホルダー 5">
            <a:extLst>
              <a:ext uri="{FF2B5EF4-FFF2-40B4-BE49-F238E27FC236}">
                <a16:creationId xmlns:a16="http://schemas.microsoft.com/office/drawing/2014/main" id="{B9ABC318-0E29-471F-86B1-7293E95E5784}"/>
              </a:ext>
            </a:extLst>
          </p:cNvPr>
          <p:cNvSpPr txBox="1">
            <a:spLocks/>
          </p:cNvSpPr>
          <p:nvPr/>
        </p:nvSpPr>
        <p:spPr>
          <a:xfrm>
            <a:off x="3251716" y="4939514"/>
            <a:ext cx="5597176" cy="392355"/>
          </a:xfrm>
          <a:prstGeom prst="rect">
            <a:avLst/>
          </a:prstGeom>
        </p:spPr>
        <p:txBody>
          <a:bodyPr vert="horz" lIns="91440" tIns="45720" rIns="91440" bIns="45720" rtlCol="0">
            <a:noAutofit/>
          </a:bodyPr>
          <a:lstStyle>
            <a:lvl1pPr marL="203597" indent="-203597" algn="l" defTabSz="685800" rtl="0" eaLnBrk="1" latinLnBrk="0" hangingPunct="1">
              <a:spcBef>
                <a:spcPts val="450"/>
              </a:spcBef>
              <a:buFont typeface="Wingdings" panose="05000000000000000000" pitchFamily="2" charset="2"/>
              <a:buChar char="Ø"/>
              <a:defRPr kumimoji="1" sz="13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400050" indent="-196454" algn="l" defTabSz="685800" rtl="0" eaLnBrk="1" latinLnBrk="0" hangingPunct="1">
              <a:spcBef>
                <a:spcPts val="450"/>
              </a:spcBef>
              <a:buFont typeface="Wingdings" panose="05000000000000000000" pitchFamily="2" charset="2"/>
              <a:buChar char="ü"/>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469106" indent="-136922" algn="l" defTabSz="685800" rtl="0" eaLnBrk="1" latinLnBrk="0" hangingPunct="1">
              <a:spcBef>
                <a:spcPts val="450"/>
              </a:spcBef>
              <a:buFont typeface="Arial" panose="020B0604020202020204" pitchFamily="34" charset="0"/>
              <a:buChar char="•"/>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140619" indent="-111919" algn="l" defTabSz="685800" rtl="0" eaLnBrk="1" latinLnBrk="0" hangingPunct="1">
              <a:spcBef>
                <a:spcPts val="450"/>
              </a:spcBef>
              <a:buFont typeface="Arial" panose="020B0604020202020204" pitchFamily="34" charset="0"/>
              <a:buChar char="–"/>
              <a:defRPr kumimoji="1" sz="10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476375" indent="-104775" algn="l" defTabSz="685800" rtl="0" eaLnBrk="1" latinLnBrk="0" hangingPunct="1">
              <a:spcBef>
                <a:spcPts val="450"/>
              </a:spcBef>
              <a:buFont typeface="Arial" panose="020B0604020202020204" pitchFamily="34" charset="0"/>
              <a:buChar char="»"/>
              <a:defRPr kumimoji="1" sz="9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marL="0" indent="0">
              <a:buNone/>
            </a:pPr>
            <a:r>
              <a:rPr lang="ja-JP" altLang="en-US" sz="800" dirty="0"/>
              <a:t>（</a:t>
            </a:r>
            <a:r>
              <a:rPr lang="en-US" altLang="ja-JP" sz="800" dirty="0"/>
              <a:t>PIM</a:t>
            </a:r>
            <a:r>
              <a:rPr lang="ja-JP" altLang="en-US" sz="800" dirty="0"/>
              <a:t>製品情報・デジタルアセット削除時フロー）</a:t>
            </a:r>
            <a:endParaRPr lang="en-US" altLang="ja-JP" sz="800" dirty="0"/>
          </a:p>
        </p:txBody>
      </p:sp>
      <p:sp>
        <p:nvSpPr>
          <p:cNvPr id="2" name="スライド番号プレースホルダー 1">
            <a:extLst>
              <a:ext uri="{FF2B5EF4-FFF2-40B4-BE49-F238E27FC236}">
                <a16:creationId xmlns:a16="http://schemas.microsoft.com/office/drawing/2014/main" id="{1B2B643D-981D-4F4B-B88B-2829FF30A10E}"/>
              </a:ext>
            </a:extLst>
          </p:cNvPr>
          <p:cNvSpPr>
            <a:spLocks noGrp="1"/>
          </p:cNvSpPr>
          <p:nvPr>
            <p:ph type="sldNum" sz="quarter" idx="12"/>
          </p:nvPr>
        </p:nvSpPr>
        <p:spPr/>
        <p:txBody>
          <a:bodyPr/>
          <a:lstStyle/>
          <a:p>
            <a:fld id="{AAEC5578-235D-485F-9B50-9803794400B3}" type="slidenum">
              <a:rPr lang="ja-JP" altLang="en-US" smtClean="0"/>
              <a:pPr/>
              <a:t>4</a:t>
            </a:fld>
            <a:endParaRPr lang="ja-JP" altLang="en-US" dirty="0"/>
          </a:p>
        </p:txBody>
      </p:sp>
    </p:spTree>
    <p:extLst>
      <p:ext uri="{BB962C8B-B14F-4D97-AF65-F5344CB8AC3E}">
        <p14:creationId xmlns:p14="http://schemas.microsoft.com/office/powerpoint/2010/main" val="3348941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図 138">
            <a:extLst>
              <a:ext uri="{FF2B5EF4-FFF2-40B4-BE49-F238E27FC236}">
                <a16:creationId xmlns:a16="http://schemas.microsoft.com/office/drawing/2014/main" id="{90AA6B59-4DE3-4CA3-8423-BA7038A4564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253923" y="1116732"/>
            <a:ext cx="595608" cy="595608"/>
          </a:xfrm>
          <a:prstGeom prst="rect">
            <a:avLst/>
          </a:prstGeom>
        </p:spPr>
      </p:pic>
      <p:sp>
        <p:nvSpPr>
          <p:cNvPr id="140" name="正方形/長方形 139"/>
          <p:cNvSpPr/>
          <p:nvPr/>
        </p:nvSpPr>
        <p:spPr>
          <a:xfrm>
            <a:off x="8239359" y="1741072"/>
            <a:ext cx="646331" cy="276999"/>
          </a:xfrm>
          <a:prstGeom prst="rect">
            <a:avLst/>
          </a:prstGeom>
          <a:solidFill>
            <a:srgbClr val="92D050"/>
          </a:solidFill>
          <a:effectLst>
            <a:innerShdw blurRad="63500" dist="50800" dir="2700000">
              <a:prstClr val="black">
                <a:alpha val="50000"/>
              </a:prstClr>
            </a:innerShdw>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照査者</a:t>
            </a:r>
            <a:endParaRPr kumimoji="1" lang="en-US" altLang="ja-JP"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5" name="タイトル 1"/>
          <p:cNvSpPr txBox="1">
            <a:spLocks/>
          </p:cNvSpPr>
          <p:nvPr/>
        </p:nvSpPr>
        <p:spPr>
          <a:xfrm>
            <a:off x="1400185" y="279558"/>
            <a:ext cx="7139136" cy="49006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200" b="1"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ja-JP" altLang="en-US" sz="18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３．ワークフロー</a:t>
            </a:r>
            <a:r>
              <a:rPr kumimoji="1" lang="ja-JP" altLang="en-US" sz="14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（公開申請・公開承認・公開取消申請）</a:t>
            </a:r>
            <a:r>
              <a:rPr kumimoji="1" lang="ja-JP" altLang="en-US" sz="18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rPr>
              <a:t>フロー図</a:t>
            </a:r>
          </a:p>
        </p:txBody>
      </p:sp>
      <p:cxnSp>
        <p:nvCxnSpPr>
          <p:cNvPr id="118" name="カギ線コネクタ 117"/>
          <p:cNvCxnSpPr>
            <a:cxnSpLocks/>
            <a:stCxn id="75" idx="2"/>
            <a:endCxn id="47" idx="0"/>
          </p:cNvCxnSpPr>
          <p:nvPr/>
        </p:nvCxnSpPr>
        <p:spPr>
          <a:xfrm rot="5400000" flipH="1" flipV="1">
            <a:off x="2738702" y="1117256"/>
            <a:ext cx="3771582" cy="3722163"/>
          </a:xfrm>
          <a:prstGeom prst="bentConnector5">
            <a:avLst>
              <a:gd name="adj1" fmla="val -6061"/>
              <a:gd name="adj2" fmla="val 46290"/>
              <a:gd name="adj3" fmla="val 10606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46" name="グループ化 45"/>
          <p:cNvGrpSpPr/>
          <p:nvPr/>
        </p:nvGrpSpPr>
        <p:grpSpPr>
          <a:xfrm>
            <a:off x="4769376" y="1092547"/>
            <a:ext cx="3432397" cy="3708053"/>
            <a:chOff x="4766234" y="899157"/>
            <a:chExt cx="3432397" cy="3708053"/>
          </a:xfrm>
        </p:grpSpPr>
        <p:sp>
          <p:nvSpPr>
            <p:cNvPr id="47" name="正方形/長方形 46"/>
            <p:cNvSpPr/>
            <p:nvPr/>
          </p:nvSpPr>
          <p:spPr>
            <a:xfrm>
              <a:off x="4766234" y="899157"/>
              <a:ext cx="3432397" cy="3708053"/>
            </a:xfrm>
            <a:prstGeom prst="rect">
              <a:avLst/>
            </a:prstGeom>
            <a:solidFill>
              <a:srgbClr val="6D9C3C">
                <a:alpha val="36000"/>
              </a:srgbClr>
            </a:solidFill>
            <a:ln w="9525">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8" name="正方形/長方形 47"/>
            <p:cNvSpPr/>
            <p:nvPr/>
          </p:nvSpPr>
          <p:spPr>
            <a:xfrm>
              <a:off x="6220434" y="2116395"/>
              <a:ext cx="1551967" cy="468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公開承認で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申請の承認</a:t>
              </a:r>
            </a:p>
          </p:txBody>
        </p:sp>
        <p:sp>
          <p:nvSpPr>
            <p:cNvPr id="52" name="正方形/長方形 51"/>
            <p:cNvSpPr/>
            <p:nvPr/>
          </p:nvSpPr>
          <p:spPr>
            <a:xfrm>
              <a:off x="5171674" y="2116395"/>
              <a:ext cx="743802" cy="468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公開承認で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申請の却下</a:t>
              </a:r>
            </a:p>
          </p:txBody>
        </p:sp>
        <p:sp>
          <p:nvSpPr>
            <p:cNvPr id="53" name="正方形/長方形 52"/>
            <p:cNvSpPr/>
            <p:nvPr/>
          </p:nvSpPr>
          <p:spPr>
            <a:xfrm>
              <a:off x="5159205" y="1483226"/>
              <a:ext cx="2613195" cy="292629"/>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メニュー選択</a:t>
              </a:r>
            </a:p>
          </p:txBody>
        </p:sp>
        <p:sp>
          <p:nvSpPr>
            <p:cNvPr id="54" name="下矢印 53"/>
            <p:cNvSpPr/>
            <p:nvPr/>
          </p:nvSpPr>
          <p:spPr>
            <a:xfrm>
              <a:off x="5420641" y="1817811"/>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6" name="下矢印 55"/>
            <p:cNvSpPr/>
            <p:nvPr/>
          </p:nvSpPr>
          <p:spPr>
            <a:xfrm>
              <a:off x="6843709" y="1817811"/>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0" name="正方形/長方形 59"/>
            <p:cNvSpPr/>
            <p:nvPr/>
          </p:nvSpPr>
          <p:spPr>
            <a:xfrm>
              <a:off x="6234286" y="3608606"/>
              <a:ext cx="743802"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WEB</a:t>
              </a: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1" name="正方形/長方形 60"/>
            <p:cNvSpPr/>
            <p:nvPr/>
          </p:nvSpPr>
          <p:spPr>
            <a:xfrm>
              <a:off x="5158631" y="3608606"/>
              <a:ext cx="743802"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更新なし</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2" name="角丸四角形 61"/>
            <p:cNvSpPr/>
            <p:nvPr/>
          </p:nvSpPr>
          <p:spPr>
            <a:xfrm>
              <a:off x="4877670" y="1309167"/>
              <a:ext cx="3128564" cy="3163614"/>
            </a:xfrm>
            <a:prstGeom prst="roundRect">
              <a:avLst/>
            </a:prstGeom>
            <a:noFill/>
            <a:ln w="9525">
              <a:solidFill>
                <a:srgbClr val="00B050"/>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3" name="角丸四角形 62"/>
            <p:cNvSpPr/>
            <p:nvPr/>
          </p:nvSpPr>
          <p:spPr>
            <a:xfrm>
              <a:off x="6038621" y="1141754"/>
              <a:ext cx="900000" cy="266400"/>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承認・公開</a:t>
              </a:r>
            </a:p>
          </p:txBody>
        </p:sp>
        <p:sp>
          <p:nvSpPr>
            <p:cNvPr id="65" name="正方形/長方形 64"/>
            <p:cNvSpPr/>
            <p:nvPr/>
          </p:nvSpPr>
          <p:spPr>
            <a:xfrm>
              <a:off x="7096467" y="3610592"/>
              <a:ext cx="743802"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en-US" altLang="ja-JP" sz="1000" dirty="0">
                  <a:solidFill>
                    <a:prstClr val="black"/>
                  </a:solidFill>
                  <a:latin typeface="メイリオ" panose="020B0604030504040204" pitchFamily="50" charset="-128"/>
                  <a:ea typeface="メイリオ" panose="020B0604030504040204" pitchFamily="50" charset="-128"/>
                </a:rPr>
                <a:t>EC</a:t>
              </a:r>
              <a:r>
                <a:rPr lang="ja-JP" altLang="en-US" sz="1000" dirty="0">
                  <a:solidFill>
                    <a:prstClr val="black"/>
                  </a:solidFill>
                  <a:latin typeface="メイリオ" panose="020B0604030504040204" pitchFamily="50" charset="-128"/>
                  <a:ea typeface="メイリオ" panose="020B0604030504040204" pitchFamily="50" charset="-128"/>
                </a:rPr>
                <a:t>連携</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sp>
        <p:nvSpPr>
          <p:cNvPr id="51" name="下矢印 69">
            <a:extLst>
              <a:ext uri="{FF2B5EF4-FFF2-40B4-BE49-F238E27FC236}">
                <a16:creationId xmlns:a16="http://schemas.microsoft.com/office/drawing/2014/main" id="{B4DBF7A7-4899-4433-AC9A-FBF0120A35A8}"/>
              </a:ext>
            </a:extLst>
          </p:cNvPr>
          <p:cNvSpPr/>
          <p:nvPr/>
        </p:nvSpPr>
        <p:spPr>
          <a:xfrm>
            <a:off x="5689188" y="3534418"/>
            <a:ext cx="252000" cy="235606"/>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7" name="下矢印 70">
            <a:extLst>
              <a:ext uri="{FF2B5EF4-FFF2-40B4-BE49-F238E27FC236}">
                <a16:creationId xmlns:a16="http://schemas.microsoft.com/office/drawing/2014/main" id="{97774BC3-A8C6-4EBC-A1E9-4CD20AF26A92}"/>
              </a:ext>
            </a:extLst>
          </p:cNvPr>
          <p:cNvSpPr/>
          <p:nvPr/>
        </p:nvSpPr>
        <p:spPr>
          <a:xfrm>
            <a:off x="6708092" y="2873421"/>
            <a:ext cx="249506" cy="890911"/>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69" name="下矢印 74">
            <a:extLst>
              <a:ext uri="{FF2B5EF4-FFF2-40B4-BE49-F238E27FC236}">
                <a16:creationId xmlns:a16="http://schemas.microsoft.com/office/drawing/2014/main" id="{81E868A4-E006-47B1-9973-B030EA7FB709}"/>
              </a:ext>
            </a:extLst>
          </p:cNvPr>
          <p:cNvSpPr/>
          <p:nvPr/>
        </p:nvSpPr>
        <p:spPr>
          <a:xfrm>
            <a:off x="5303129" y="2873421"/>
            <a:ext cx="249506" cy="890911"/>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70" name="正方形/長方形 69">
            <a:extLst>
              <a:ext uri="{FF2B5EF4-FFF2-40B4-BE49-F238E27FC236}">
                <a16:creationId xmlns:a16="http://schemas.microsoft.com/office/drawing/2014/main" id="{55CA69D1-F540-49CD-9AAF-CCEFDE3F72AF}"/>
              </a:ext>
            </a:extLst>
          </p:cNvPr>
          <p:cNvSpPr/>
          <p:nvPr/>
        </p:nvSpPr>
        <p:spPr>
          <a:xfrm>
            <a:off x="5687206" y="3152680"/>
            <a:ext cx="900000" cy="360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公開取消申請</a:t>
            </a:r>
          </a:p>
        </p:txBody>
      </p:sp>
      <p:sp>
        <p:nvSpPr>
          <p:cNvPr id="71" name="下矢印 73">
            <a:extLst>
              <a:ext uri="{FF2B5EF4-FFF2-40B4-BE49-F238E27FC236}">
                <a16:creationId xmlns:a16="http://schemas.microsoft.com/office/drawing/2014/main" id="{7300643B-859F-4FAC-B189-501595D0C7F1}"/>
              </a:ext>
            </a:extLst>
          </p:cNvPr>
          <p:cNvSpPr/>
          <p:nvPr/>
        </p:nvSpPr>
        <p:spPr>
          <a:xfrm>
            <a:off x="6329349" y="2880141"/>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72" name="下矢印 70">
            <a:extLst>
              <a:ext uri="{FF2B5EF4-FFF2-40B4-BE49-F238E27FC236}">
                <a16:creationId xmlns:a16="http://schemas.microsoft.com/office/drawing/2014/main" id="{42B279E9-B48F-40DF-BCEA-CE942ED6B79A}"/>
              </a:ext>
            </a:extLst>
          </p:cNvPr>
          <p:cNvSpPr/>
          <p:nvPr/>
        </p:nvSpPr>
        <p:spPr>
          <a:xfrm>
            <a:off x="7333961" y="2873420"/>
            <a:ext cx="249506" cy="890911"/>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74" name="テキスト ボックス 73">
            <a:extLst>
              <a:ext uri="{FF2B5EF4-FFF2-40B4-BE49-F238E27FC236}">
                <a16:creationId xmlns:a16="http://schemas.microsoft.com/office/drawing/2014/main" id="{446D097F-11D8-41B2-B1A2-84FB07D02483}"/>
              </a:ext>
            </a:extLst>
          </p:cNvPr>
          <p:cNvSpPr txBox="1"/>
          <p:nvPr/>
        </p:nvSpPr>
        <p:spPr>
          <a:xfrm>
            <a:off x="5246778" y="4987078"/>
            <a:ext cx="1544530" cy="810478"/>
          </a:xfrm>
          <a:prstGeom prst="rect">
            <a:avLst/>
          </a:prstGeom>
          <a:solidFill>
            <a:schemeClr val="bg1"/>
          </a:solidFill>
          <a:ln w="12700">
            <a:solidFill>
              <a:srgbClr val="FF0000"/>
            </a:solidFill>
          </a:ln>
        </p:spPr>
        <p:txBody>
          <a:bodyPr wrap="square" rtlCol="0">
            <a:spAutoFit/>
          </a:bodyPr>
          <a:lstStyle/>
          <a:p>
            <a:pPr marL="0" marR="0" lvl="1" indent="0" algn="l" defTabSz="914400" rtl="0" eaLnBrk="1" fontAlgn="auto" latinLnBrk="0" hangingPunct="1">
              <a:lnSpc>
                <a:spcPts val="1400"/>
              </a:lnSpc>
              <a:spcBef>
                <a:spcPts val="0"/>
              </a:spcBef>
              <a:spcAft>
                <a:spcPts val="0"/>
              </a:spcAft>
              <a:buClrTx/>
              <a:buSzTx/>
              <a:buFontTx/>
              <a:buNone/>
              <a:tabLst/>
              <a:defRPr/>
            </a:pPr>
            <a:r>
              <a:rPr kumimoji="1" lang="ja-JP" altLang="en-US" sz="1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公開取消申請の利用者</a:t>
            </a:r>
            <a:endParaRPr kumimoji="1" lang="en-US" altLang="ja-JP" sz="1000" b="1"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1" indent="0" algn="l" defTabSz="914400" rtl="0" eaLnBrk="1" fontAlgn="auto" latinLnBrk="0" hangingPunct="1">
              <a:lnSpc>
                <a:spcPts val="14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・コンテンツ作成者</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1" indent="0" algn="l" defTabSz="914400" rtl="0" eaLnBrk="1" fontAlgn="auto" latinLnBrk="0" hangingPunct="1">
              <a:lnSpc>
                <a:spcPts val="14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・コンテンツ照査者</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1" indent="0" algn="l" defTabSz="914400" rtl="0" eaLnBrk="1" fontAlgn="auto" latinLnBrk="0" hangingPunct="1">
              <a:lnSpc>
                <a:spcPts val="14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・コンテンツ管理者</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cxnSp>
        <p:nvCxnSpPr>
          <p:cNvPr id="3" name="直線コネクタ 2">
            <a:extLst>
              <a:ext uri="{FF2B5EF4-FFF2-40B4-BE49-F238E27FC236}">
                <a16:creationId xmlns:a16="http://schemas.microsoft.com/office/drawing/2014/main" id="{93997007-BAA7-4D26-B996-D4ECB3A57D06}"/>
              </a:ext>
            </a:extLst>
          </p:cNvPr>
          <p:cNvCxnSpPr>
            <a:cxnSpLocks/>
            <a:stCxn id="70" idx="2"/>
            <a:endCxn id="74" idx="0"/>
          </p:cNvCxnSpPr>
          <p:nvPr/>
        </p:nvCxnSpPr>
        <p:spPr>
          <a:xfrm flipH="1">
            <a:off x="6019043" y="3512680"/>
            <a:ext cx="118163" cy="14743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正方形/長方形 74">
            <a:extLst>
              <a:ext uri="{FF2B5EF4-FFF2-40B4-BE49-F238E27FC236}">
                <a16:creationId xmlns:a16="http://schemas.microsoft.com/office/drawing/2014/main" id="{8D08F750-9397-4044-BF2A-87E105817DF8}"/>
              </a:ext>
            </a:extLst>
          </p:cNvPr>
          <p:cNvSpPr/>
          <p:nvPr/>
        </p:nvSpPr>
        <p:spPr>
          <a:xfrm>
            <a:off x="1323412" y="1092547"/>
            <a:ext cx="2880000" cy="3771582"/>
          </a:xfrm>
          <a:prstGeom prst="rect">
            <a:avLst/>
          </a:prstGeom>
          <a:solidFill>
            <a:schemeClr val="accent2">
              <a:alpha val="18000"/>
            </a:schemeClr>
          </a:solidFill>
          <a:ln w="952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pic>
        <p:nvPicPr>
          <p:cNvPr id="76" name="図 75">
            <a:extLst>
              <a:ext uri="{FF2B5EF4-FFF2-40B4-BE49-F238E27FC236}">
                <a16:creationId xmlns:a16="http://schemas.microsoft.com/office/drawing/2014/main" id="{4465C969-5200-4520-98A1-48D002FCFDB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73013" y="1121017"/>
            <a:ext cx="595608" cy="595608"/>
          </a:xfrm>
          <a:prstGeom prst="rect">
            <a:avLst/>
          </a:prstGeom>
          <a:effectLst>
            <a:outerShdw blurRad="50800" dist="50800" dir="5400000" algn="ctr" rotWithShape="0">
              <a:srgbClr val="000000">
                <a:alpha val="0"/>
              </a:srgbClr>
            </a:outerShdw>
          </a:effectLst>
        </p:spPr>
      </p:pic>
      <p:sp>
        <p:nvSpPr>
          <p:cNvPr id="77" name="正方形/長方形 76">
            <a:extLst>
              <a:ext uri="{FF2B5EF4-FFF2-40B4-BE49-F238E27FC236}">
                <a16:creationId xmlns:a16="http://schemas.microsoft.com/office/drawing/2014/main" id="{058A897B-B0D3-4698-B6C0-C74324A135F6}"/>
              </a:ext>
            </a:extLst>
          </p:cNvPr>
          <p:cNvSpPr/>
          <p:nvPr/>
        </p:nvSpPr>
        <p:spPr>
          <a:xfrm>
            <a:off x="645948" y="1760198"/>
            <a:ext cx="646331" cy="276999"/>
          </a:xfrm>
          <a:prstGeom prst="rect">
            <a:avLst/>
          </a:prstGeom>
          <a:solidFill>
            <a:schemeClr val="accent2">
              <a:lumMod val="40000"/>
              <a:lumOff val="60000"/>
            </a:schemeClr>
          </a:solidFill>
          <a:effectLst>
            <a:innerShdw blurRad="63500" dist="50800" dir="2700000">
              <a:prstClr val="black">
                <a:alpha val="50000"/>
              </a:prstClr>
            </a:innerShdw>
          </a:effectLst>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担当者</a:t>
            </a:r>
            <a:endParaRPr kumimoji="1" lang="en-US" altLang="ja-JP" sz="12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78" name="グループ化 77">
            <a:extLst>
              <a:ext uri="{FF2B5EF4-FFF2-40B4-BE49-F238E27FC236}">
                <a16:creationId xmlns:a16="http://schemas.microsoft.com/office/drawing/2014/main" id="{19B9CC04-EC20-40C4-BA75-54EEBA93ADFC}"/>
              </a:ext>
            </a:extLst>
          </p:cNvPr>
          <p:cNvGrpSpPr/>
          <p:nvPr/>
        </p:nvGrpSpPr>
        <p:grpSpPr>
          <a:xfrm>
            <a:off x="1566926" y="1362138"/>
            <a:ext cx="2409917" cy="2988763"/>
            <a:chOff x="1755184" y="3439559"/>
            <a:chExt cx="2409917" cy="2525307"/>
          </a:xfrm>
        </p:grpSpPr>
        <p:grpSp>
          <p:nvGrpSpPr>
            <p:cNvPr id="79" name="グループ化 78">
              <a:extLst>
                <a:ext uri="{FF2B5EF4-FFF2-40B4-BE49-F238E27FC236}">
                  <a16:creationId xmlns:a16="http://schemas.microsoft.com/office/drawing/2014/main" id="{0A956183-3A43-4990-AF82-694CBBCF768C}"/>
                </a:ext>
              </a:extLst>
            </p:cNvPr>
            <p:cNvGrpSpPr/>
            <p:nvPr/>
          </p:nvGrpSpPr>
          <p:grpSpPr>
            <a:xfrm>
              <a:off x="1755184" y="3439559"/>
              <a:ext cx="2409917" cy="2525307"/>
              <a:chOff x="1871296" y="4641941"/>
              <a:chExt cx="2409917" cy="1628033"/>
            </a:xfrm>
          </p:grpSpPr>
          <p:sp>
            <p:nvSpPr>
              <p:cNvPr id="85" name="角丸四角形 53">
                <a:extLst>
                  <a:ext uri="{FF2B5EF4-FFF2-40B4-BE49-F238E27FC236}">
                    <a16:creationId xmlns:a16="http://schemas.microsoft.com/office/drawing/2014/main" id="{34026A99-8DF7-481B-B853-C4F3BF3A0D2D}"/>
                  </a:ext>
                </a:extLst>
              </p:cNvPr>
              <p:cNvSpPr/>
              <p:nvPr/>
            </p:nvSpPr>
            <p:spPr>
              <a:xfrm>
                <a:off x="1871296" y="4775290"/>
                <a:ext cx="2409917" cy="1494684"/>
              </a:xfrm>
              <a:prstGeom prst="roundRect">
                <a:avLst>
                  <a:gd name="adj" fmla="val 9440"/>
                </a:avLst>
              </a:prstGeom>
              <a:noFill/>
              <a:ln w="9525">
                <a:solidFill>
                  <a:srgbClr val="4F81BD"/>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86" name="角丸四角形 62">
                <a:extLst>
                  <a:ext uri="{FF2B5EF4-FFF2-40B4-BE49-F238E27FC236}">
                    <a16:creationId xmlns:a16="http://schemas.microsoft.com/office/drawing/2014/main" id="{59EFA2D6-8036-4CC6-AD5E-09B1B484FAC8}"/>
                  </a:ext>
                </a:extLst>
              </p:cNvPr>
              <p:cNvSpPr/>
              <p:nvPr/>
            </p:nvSpPr>
            <p:spPr>
              <a:xfrm>
                <a:off x="2606195" y="4641941"/>
                <a:ext cx="900000" cy="232087"/>
              </a:xfrm>
              <a:prstGeom prst="roundRect">
                <a:avLst/>
              </a:prstGeom>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grpSp>
        <p:sp>
          <p:nvSpPr>
            <p:cNvPr id="80" name="正方形/長方形 79">
              <a:extLst>
                <a:ext uri="{FF2B5EF4-FFF2-40B4-BE49-F238E27FC236}">
                  <a16:creationId xmlns:a16="http://schemas.microsoft.com/office/drawing/2014/main" id="{F03E1832-A134-4538-A492-EAB9E3C44575}"/>
                </a:ext>
              </a:extLst>
            </p:cNvPr>
            <p:cNvSpPr/>
            <p:nvPr/>
          </p:nvSpPr>
          <p:spPr>
            <a:xfrm>
              <a:off x="2008392" y="5141452"/>
              <a:ext cx="870622" cy="663802"/>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公開申請で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申請内容の記載と確認</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81" name="正方形/長方形 80">
              <a:extLst>
                <a:ext uri="{FF2B5EF4-FFF2-40B4-BE49-F238E27FC236}">
                  <a16:creationId xmlns:a16="http://schemas.microsoft.com/office/drawing/2014/main" id="{7CD9614C-238A-4A92-A967-A33A1C0F1010}"/>
                </a:ext>
              </a:extLst>
            </p:cNvPr>
            <p:cNvSpPr/>
            <p:nvPr/>
          </p:nvSpPr>
          <p:spPr>
            <a:xfrm>
              <a:off x="2038400" y="3926118"/>
              <a:ext cx="1800000" cy="252000"/>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公開申請対象を検索</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82" name="正方形/長方形 81">
              <a:extLst>
                <a:ext uri="{FF2B5EF4-FFF2-40B4-BE49-F238E27FC236}">
                  <a16:creationId xmlns:a16="http://schemas.microsoft.com/office/drawing/2014/main" id="{883BC2F9-1B73-4D1F-8E68-B6D998FB12AB}"/>
                </a:ext>
              </a:extLst>
            </p:cNvPr>
            <p:cNvSpPr/>
            <p:nvPr/>
          </p:nvSpPr>
          <p:spPr>
            <a:xfrm>
              <a:off x="2042172" y="4428176"/>
              <a:ext cx="1800000" cy="310188"/>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公開申請対象を選択</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83" name="下矢印 98">
              <a:extLst>
                <a:ext uri="{FF2B5EF4-FFF2-40B4-BE49-F238E27FC236}">
                  <a16:creationId xmlns:a16="http://schemas.microsoft.com/office/drawing/2014/main" id="{E0E0CA56-1328-419B-90B1-EC90E36AACDB}"/>
                </a:ext>
              </a:extLst>
            </p:cNvPr>
            <p:cNvSpPr/>
            <p:nvPr/>
          </p:nvSpPr>
          <p:spPr>
            <a:xfrm>
              <a:off x="2799808" y="4203757"/>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84" name="下矢印 99">
              <a:extLst>
                <a:ext uri="{FF2B5EF4-FFF2-40B4-BE49-F238E27FC236}">
                  <a16:creationId xmlns:a16="http://schemas.microsoft.com/office/drawing/2014/main" id="{1528F765-D0F2-4129-A006-54C727FC63F3}"/>
                </a:ext>
              </a:extLst>
            </p:cNvPr>
            <p:cNvSpPr/>
            <p:nvPr/>
          </p:nvSpPr>
          <p:spPr>
            <a:xfrm>
              <a:off x="2301186" y="4790565"/>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pic>
        <p:nvPicPr>
          <p:cNvPr id="88" name="グラフィックス 131" descr="封筒">
            <a:extLst>
              <a:ext uri="{FF2B5EF4-FFF2-40B4-BE49-F238E27FC236}">
                <a16:creationId xmlns:a16="http://schemas.microsoft.com/office/drawing/2014/main" id="{BD9C759F-B8C3-4A0B-BC1E-F60585D36B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6843" y="5106370"/>
            <a:ext cx="358700" cy="380012"/>
          </a:xfrm>
          <a:prstGeom prst="rect">
            <a:avLst/>
          </a:prstGeom>
        </p:spPr>
      </p:pic>
      <p:sp>
        <p:nvSpPr>
          <p:cNvPr id="2" name="スライド番号プレースホルダー 1">
            <a:extLst>
              <a:ext uri="{FF2B5EF4-FFF2-40B4-BE49-F238E27FC236}">
                <a16:creationId xmlns:a16="http://schemas.microsoft.com/office/drawing/2014/main" id="{B7297B05-2F23-4046-8AC3-C733BB2F4571}"/>
              </a:ext>
            </a:extLst>
          </p:cNvPr>
          <p:cNvSpPr>
            <a:spLocks noGrp="1"/>
          </p:cNvSpPr>
          <p:nvPr>
            <p:ph type="sldNum" sz="quarter" idx="12"/>
          </p:nvPr>
        </p:nvSpPr>
        <p:spPr/>
        <p:txBody>
          <a:bodyPr/>
          <a:lstStyle/>
          <a:p>
            <a:fld id="{AAEC5578-235D-485F-9B50-9803794400B3}" type="slidenum">
              <a:rPr kumimoji="1" lang="ja-JP" altLang="en-US" smtClean="0"/>
              <a:t>5</a:t>
            </a:fld>
            <a:endParaRPr kumimoji="1" lang="ja-JP" altLang="en-US" dirty="0"/>
          </a:p>
        </p:txBody>
      </p:sp>
      <p:sp>
        <p:nvSpPr>
          <p:cNvPr id="40" name="角丸四角形 59">
            <a:extLst>
              <a:ext uri="{FF2B5EF4-FFF2-40B4-BE49-F238E27FC236}">
                <a16:creationId xmlns:a16="http://schemas.microsoft.com/office/drawing/2014/main" id="{35F4AB87-E120-485B-ACDF-4F0C5D0BAA8E}"/>
              </a:ext>
            </a:extLst>
          </p:cNvPr>
          <p:cNvSpPr/>
          <p:nvPr/>
        </p:nvSpPr>
        <p:spPr>
          <a:xfrm>
            <a:off x="7049199" y="3761655"/>
            <a:ext cx="876744" cy="589243"/>
          </a:xfrm>
          <a:prstGeom prst="roundRect">
            <a:avLst>
              <a:gd name="adj" fmla="val 7801"/>
            </a:avLst>
          </a:prstGeom>
          <a:noFill/>
          <a:ln w="9525">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41" name="角丸四角形 92">
            <a:extLst>
              <a:ext uri="{FF2B5EF4-FFF2-40B4-BE49-F238E27FC236}">
                <a16:creationId xmlns:a16="http://schemas.microsoft.com/office/drawing/2014/main" id="{C4E577CF-1FC6-4F0D-8523-D43030845C29}"/>
              </a:ext>
            </a:extLst>
          </p:cNvPr>
          <p:cNvSpPr/>
          <p:nvPr/>
        </p:nvSpPr>
        <p:spPr>
          <a:xfrm>
            <a:off x="6965766" y="4287981"/>
            <a:ext cx="554677" cy="252205"/>
          </a:xfrm>
          <a:prstGeom prst="roundRect">
            <a:avLst/>
          </a:prstGeom>
          <a:ln>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0" rIns="0" rtlCol="0" anchor="t"/>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en-US" altLang="ja-JP" sz="1000" dirty="0">
                <a:solidFill>
                  <a:prstClr val="black"/>
                </a:solidFill>
                <a:latin typeface="メイリオ" panose="020B0604030504040204" pitchFamily="50" charset="-128"/>
                <a:ea typeface="メイリオ" panose="020B0604030504040204" pitchFamily="50" charset="-128"/>
              </a:rPr>
              <a:t>EC</a:t>
            </a:r>
            <a:r>
              <a:rPr lang="ja-JP" altLang="en-US" sz="1000" dirty="0">
                <a:solidFill>
                  <a:prstClr val="black"/>
                </a:solidFill>
                <a:latin typeface="メイリオ" panose="020B0604030504040204" pitchFamily="50" charset="-128"/>
                <a:ea typeface="メイリオ" panose="020B0604030504040204" pitchFamily="50" charset="-128"/>
              </a:rPr>
              <a:t>対応</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5" name="角丸四角形 59">
            <a:extLst>
              <a:ext uri="{FF2B5EF4-FFF2-40B4-BE49-F238E27FC236}">
                <a16:creationId xmlns:a16="http://schemas.microsoft.com/office/drawing/2014/main" id="{27E138EC-E4DF-4805-BFE2-9B7DF41E12A9}"/>
              </a:ext>
            </a:extLst>
          </p:cNvPr>
          <p:cNvSpPr/>
          <p:nvPr/>
        </p:nvSpPr>
        <p:spPr>
          <a:xfrm>
            <a:off x="2765760" y="3194674"/>
            <a:ext cx="1049276" cy="1093307"/>
          </a:xfrm>
          <a:prstGeom prst="roundRect">
            <a:avLst>
              <a:gd name="adj" fmla="val 7801"/>
            </a:avLst>
          </a:prstGeom>
          <a:noFill/>
          <a:ln w="9525">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49" name="角丸四角形 92">
            <a:extLst>
              <a:ext uri="{FF2B5EF4-FFF2-40B4-BE49-F238E27FC236}">
                <a16:creationId xmlns:a16="http://schemas.microsoft.com/office/drawing/2014/main" id="{705FCD0A-0CFE-4051-9A91-E3A7E433B2C9}"/>
              </a:ext>
            </a:extLst>
          </p:cNvPr>
          <p:cNvSpPr/>
          <p:nvPr/>
        </p:nvSpPr>
        <p:spPr>
          <a:xfrm>
            <a:off x="3309603" y="3044440"/>
            <a:ext cx="554677" cy="252205"/>
          </a:xfrm>
          <a:prstGeom prst="roundRect">
            <a:avLst/>
          </a:prstGeom>
          <a:ln>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0" rIns="0" rtlCol="0" anchor="t"/>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en-US" altLang="ja-JP" sz="1000" dirty="0">
                <a:solidFill>
                  <a:prstClr val="black"/>
                </a:solidFill>
                <a:latin typeface="メイリオ" panose="020B0604030504040204" pitchFamily="50" charset="-128"/>
                <a:ea typeface="メイリオ" panose="020B0604030504040204" pitchFamily="50" charset="-128"/>
              </a:rPr>
              <a:t>EC</a:t>
            </a:r>
            <a:r>
              <a:rPr lang="ja-JP" altLang="en-US" sz="1000" dirty="0">
                <a:solidFill>
                  <a:prstClr val="black"/>
                </a:solidFill>
                <a:latin typeface="メイリオ" panose="020B0604030504040204" pitchFamily="50" charset="-128"/>
                <a:ea typeface="メイリオ" panose="020B0604030504040204" pitchFamily="50" charset="-128"/>
              </a:rPr>
              <a:t>対応</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0" name="正方形/長方形 49">
            <a:extLst>
              <a:ext uri="{FF2B5EF4-FFF2-40B4-BE49-F238E27FC236}">
                <a16:creationId xmlns:a16="http://schemas.microsoft.com/office/drawing/2014/main" id="{32A183CC-3DE8-46CD-8F6C-A583591B9731}"/>
              </a:ext>
            </a:extLst>
          </p:cNvPr>
          <p:cNvSpPr/>
          <p:nvPr/>
        </p:nvSpPr>
        <p:spPr>
          <a:xfrm>
            <a:off x="2828627" y="3384703"/>
            <a:ext cx="870622" cy="785626"/>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公開申請で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申請内容の記載と確認</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57" name="下矢印 99">
            <a:extLst>
              <a:ext uri="{FF2B5EF4-FFF2-40B4-BE49-F238E27FC236}">
                <a16:creationId xmlns:a16="http://schemas.microsoft.com/office/drawing/2014/main" id="{4E0CB980-E740-4624-B656-5594BCD30F66}"/>
              </a:ext>
            </a:extLst>
          </p:cNvPr>
          <p:cNvSpPr/>
          <p:nvPr/>
        </p:nvSpPr>
        <p:spPr>
          <a:xfrm>
            <a:off x="3008359" y="2952433"/>
            <a:ext cx="252000" cy="255641"/>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206261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p:cNvSpPr>
            <a:spLocks noGrp="1"/>
          </p:cNvSpPr>
          <p:nvPr>
            <p:ph idx="1"/>
          </p:nvPr>
        </p:nvSpPr>
        <p:spPr>
          <a:xfrm>
            <a:off x="438150" y="908719"/>
            <a:ext cx="8526338" cy="1338249"/>
          </a:xfrm>
        </p:spPr>
        <p:txBody>
          <a:bodyPr>
            <a:noAutofit/>
          </a:bodyPr>
          <a:lstStyle/>
          <a:p>
            <a:pPr marL="0" indent="0">
              <a:buNone/>
            </a:pPr>
            <a:r>
              <a:rPr lang="en-US" altLang="ja-JP" sz="1200" dirty="0"/>
              <a:t>【</a:t>
            </a:r>
            <a:r>
              <a:rPr lang="ja-JP" altLang="en-US" sz="1200" dirty="0"/>
              <a:t>外部サイトに公開する申請をする場合　（ 製品情報／デジタルアセット） </a:t>
            </a:r>
            <a:r>
              <a:rPr lang="en-US" altLang="ja-JP" sz="1200" dirty="0"/>
              <a:t>】</a:t>
            </a:r>
          </a:p>
          <a:p>
            <a:pPr>
              <a:buFont typeface="Wingdings" panose="05000000000000000000" pitchFamily="2" charset="2"/>
              <a:buChar char="l"/>
            </a:pPr>
            <a:r>
              <a:rPr lang="ja-JP" altLang="en-US" sz="1200" dirty="0"/>
              <a:t>「製品表示情報一覧」／「デジタルアセット表示情報一覧」画面から公開申請を行います。</a:t>
            </a:r>
            <a:endParaRPr lang="en-US" altLang="ja-JP" sz="1200" dirty="0"/>
          </a:p>
          <a:p>
            <a:pPr marL="432196" lvl="1" indent="-228600">
              <a:buFont typeface="+mj-ea"/>
              <a:buAutoNum type="circleNumDbPlain"/>
            </a:pPr>
            <a:r>
              <a:rPr lang="ja-JP" altLang="en-US" dirty="0"/>
              <a:t>公開したい製品／デジタルアセットを選択します。</a:t>
            </a:r>
            <a:endParaRPr lang="en-US" altLang="ja-JP" dirty="0"/>
          </a:p>
          <a:p>
            <a:pPr marL="432196" lvl="1" indent="-228600">
              <a:buFont typeface="+mj-ea"/>
              <a:buAutoNum type="circleNumDbPlain"/>
            </a:pPr>
            <a:r>
              <a:rPr lang="ja-JP" altLang="en-US" dirty="0"/>
              <a:t>「選択した製品を公開申請」／「選択したデジタルアセットを公開申請」ボタンをクリックします。</a:t>
            </a:r>
            <a:endParaRPr lang="en-US" altLang="ja-JP" dirty="0"/>
          </a:p>
          <a:p>
            <a:pPr marL="203596" lvl="1" indent="0">
              <a:buNone/>
            </a:pPr>
            <a:r>
              <a:rPr lang="en-US" altLang="ja-JP" sz="1200" dirty="0"/>
              <a:t> </a:t>
            </a:r>
            <a:r>
              <a:rPr lang="ja-JP" altLang="en-US" sz="1200" dirty="0"/>
              <a:t>➡</a:t>
            </a:r>
            <a:r>
              <a:rPr lang="en-US" altLang="ja-JP" sz="1200" dirty="0">
                <a:hlinkClick r:id="rId2" action="ppaction://hlinksldjump"/>
              </a:rPr>
              <a:t>『4.2</a:t>
            </a:r>
            <a:r>
              <a:rPr lang="ja-JP" altLang="en-US" sz="1200" dirty="0">
                <a:hlinkClick r:id="rId2" action="ppaction://hlinksldjump"/>
              </a:rPr>
              <a:t>．申請　申請内容の記載と申請</a:t>
            </a:r>
            <a:r>
              <a:rPr lang="en-US" altLang="ja-JP" sz="1200" dirty="0">
                <a:hlinkClick r:id="rId2" action="ppaction://hlinksldjump"/>
              </a:rPr>
              <a:t>』</a:t>
            </a:r>
            <a:r>
              <a:rPr lang="ja-JP" altLang="en-US" sz="1200" dirty="0"/>
              <a:t>へ</a:t>
            </a:r>
            <a:endParaRPr lang="ja-JP" altLang="en-US" dirty="0"/>
          </a:p>
          <a:p>
            <a:pPr marL="432196" lvl="1" indent="-228600">
              <a:buFont typeface="+mj-ea"/>
              <a:buAutoNum type="circleNumDbPlain"/>
            </a:pPr>
            <a:endParaRPr lang="ja-JP" altLang="en-US" dirty="0"/>
          </a:p>
        </p:txBody>
      </p:sp>
      <p:sp>
        <p:nvSpPr>
          <p:cNvPr id="32" name="タイトル 1"/>
          <p:cNvSpPr txBox="1">
            <a:spLocks/>
          </p:cNvSpPr>
          <p:nvPr/>
        </p:nvSpPr>
        <p:spPr>
          <a:xfrm>
            <a:off x="1424761" y="252841"/>
            <a:ext cx="7139136" cy="5118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200" b="1"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l"/>
            <a:r>
              <a:rPr lang="en-US" altLang="ja-JP" sz="1800" dirty="0"/>
              <a:t>4.1.1.1</a:t>
            </a:r>
            <a:r>
              <a:rPr lang="ja-JP" altLang="en-US" sz="1800" dirty="0"/>
              <a:t> 申請対象の選択</a:t>
            </a:r>
            <a:r>
              <a:rPr lang="ja-JP" altLang="en-US" sz="1400" dirty="0"/>
              <a:t>（外部サイトに公開する申請をする場合）</a:t>
            </a:r>
          </a:p>
        </p:txBody>
      </p:sp>
      <p:pic>
        <p:nvPicPr>
          <p:cNvPr id="24" name="図 23"/>
          <p:cNvPicPr>
            <a:picLocks noChangeAspect="1"/>
          </p:cNvPicPr>
          <p:nvPr/>
        </p:nvPicPr>
        <p:blipFill>
          <a:blip r:embed="rId3"/>
          <a:stretch>
            <a:fillRect/>
          </a:stretch>
        </p:blipFill>
        <p:spPr>
          <a:xfrm>
            <a:off x="2733161" y="2538421"/>
            <a:ext cx="5508824" cy="4170624"/>
          </a:xfrm>
          <a:prstGeom prst="rect">
            <a:avLst/>
          </a:prstGeom>
        </p:spPr>
      </p:pic>
      <p:sp>
        <p:nvSpPr>
          <p:cNvPr id="26" name="正方形/長方形 25"/>
          <p:cNvSpPr/>
          <p:nvPr/>
        </p:nvSpPr>
        <p:spPr>
          <a:xfrm>
            <a:off x="2685730" y="5389165"/>
            <a:ext cx="378252"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②</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29" name="正方形/長方形 28"/>
          <p:cNvSpPr/>
          <p:nvPr/>
        </p:nvSpPr>
        <p:spPr>
          <a:xfrm>
            <a:off x="2660330" y="4281753"/>
            <a:ext cx="378252"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①</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31" name="角丸四角形 30"/>
          <p:cNvSpPr/>
          <p:nvPr/>
        </p:nvSpPr>
        <p:spPr>
          <a:xfrm>
            <a:off x="2844800" y="4584490"/>
            <a:ext cx="749300" cy="533400"/>
          </a:xfrm>
          <a:prstGeom prst="roundRect">
            <a:avLst>
              <a:gd name="adj" fmla="val 4484"/>
            </a:avLst>
          </a:prstGeom>
          <a:noFill/>
          <a:ln w="28575">
            <a:solidFill>
              <a:srgbClr val="FF0000"/>
            </a:solidFill>
          </a:ln>
          <a:effectLst/>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50" charset="-128"/>
              <a:cs typeface="+mn-cs"/>
            </a:endParaRPr>
          </a:p>
        </p:txBody>
      </p:sp>
      <p:sp>
        <p:nvSpPr>
          <p:cNvPr id="33" name="角丸四角形 32"/>
          <p:cNvSpPr/>
          <p:nvPr/>
        </p:nvSpPr>
        <p:spPr>
          <a:xfrm>
            <a:off x="2908301" y="5676691"/>
            <a:ext cx="1333500" cy="304800"/>
          </a:xfrm>
          <a:prstGeom prst="roundRect">
            <a:avLst>
              <a:gd name="adj" fmla="val 4484"/>
            </a:avLst>
          </a:prstGeom>
          <a:noFill/>
          <a:ln w="28575" cmpd="sng">
            <a:solidFill>
              <a:srgbClr val="FF0000"/>
            </a:solidFill>
          </a:ln>
          <a:effectLst/>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50" charset="-128"/>
              <a:cs typeface="+mn-cs"/>
            </a:endParaRPr>
          </a:p>
        </p:txBody>
      </p:sp>
      <p:sp>
        <p:nvSpPr>
          <p:cNvPr id="2" name="スライド番号プレースホルダー 1">
            <a:extLst>
              <a:ext uri="{FF2B5EF4-FFF2-40B4-BE49-F238E27FC236}">
                <a16:creationId xmlns:a16="http://schemas.microsoft.com/office/drawing/2014/main" id="{5E5749C8-3998-4989-AF43-F26392DB6B99}"/>
              </a:ext>
            </a:extLst>
          </p:cNvPr>
          <p:cNvSpPr>
            <a:spLocks noGrp="1"/>
          </p:cNvSpPr>
          <p:nvPr>
            <p:ph type="sldNum" sz="quarter" idx="12"/>
          </p:nvPr>
        </p:nvSpPr>
        <p:spPr/>
        <p:txBody>
          <a:bodyPr/>
          <a:lstStyle/>
          <a:p>
            <a:fld id="{AAEC5578-235D-485F-9B50-9803794400B3}" type="slidenum">
              <a:rPr lang="ja-JP" altLang="en-US" smtClean="0"/>
              <a:pPr/>
              <a:t>6</a:t>
            </a:fld>
            <a:endParaRPr lang="ja-JP" altLang="en-US" dirty="0"/>
          </a:p>
        </p:txBody>
      </p:sp>
      <p:grpSp>
        <p:nvGrpSpPr>
          <p:cNvPr id="22" name="グループ化 21">
            <a:extLst>
              <a:ext uri="{FF2B5EF4-FFF2-40B4-BE49-F238E27FC236}">
                <a16:creationId xmlns:a16="http://schemas.microsoft.com/office/drawing/2014/main" id="{73EB4A08-6837-4144-A5A4-7E608E3E6446}"/>
              </a:ext>
            </a:extLst>
          </p:cNvPr>
          <p:cNvGrpSpPr/>
          <p:nvPr/>
        </p:nvGrpSpPr>
        <p:grpSpPr>
          <a:xfrm>
            <a:off x="241264" y="2902846"/>
            <a:ext cx="1991667" cy="3531124"/>
            <a:chOff x="241264" y="2902846"/>
            <a:chExt cx="1991667" cy="3531124"/>
          </a:xfrm>
        </p:grpSpPr>
        <p:sp>
          <p:nvSpPr>
            <p:cNvPr id="23" name="正方形/長方形 22">
              <a:extLst>
                <a:ext uri="{FF2B5EF4-FFF2-40B4-BE49-F238E27FC236}">
                  <a16:creationId xmlns:a16="http://schemas.microsoft.com/office/drawing/2014/main" id="{ACB97EA0-6C2F-4099-AB32-5EFDDC7F9627}"/>
                </a:ext>
              </a:extLst>
            </p:cNvPr>
            <p:cNvSpPr/>
            <p:nvPr/>
          </p:nvSpPr>
          <p:spPr>
            <a:xfrm>
              <a:off x="359070" y="4872726"/>
              <a:ext cx="768362" cy="635866"/>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公開申請で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申請内容の記載と確認</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25" name="正方形/長方形 24">
              <a:extLst>
                <a:ext uri="{FF2B5EF4-FFF2-40B4-BE49-F238E27FC236}">
                  <a16:creationId xmlns:a16="http://schemas.microsoft.com/office/drawing/2014/main" id="{80773FE3-122C-40AE-A89A-93027CE9BF20}"/>
                </a:ext>
              </a:extLst>
            </p:cNvPr>
            <p:cNvSpPr/>
            <p:nvPr/>
          </p:nvSpPr>
          <p:spPr>
            <a:xfrm>
              <a:off x="336946" y="3411118"/>
              <a:ext cx="1800000" cy="252000"/>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公開申請対象を検索</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27" name="正方形/長方形 26">
              <a:extLst>
                <a:ext uri="{FF2B5EF4-FFF2-40B4-BE49-F238E27FC236}">
                  <a16:creationId xmlns:a16="http://schemas.microsoft.com/office/drawing/2014/main" id="{29E73D90-CA0F-4D6B-BED1-21BB3B793482}"/>
                </a:ext>
              </a:extLst>
            </p:cNvPr>
            <p:cNvSpPr/>
            <p:nvPr/>
          </p:nvSpPr>
          <p:spPr>
            <a:xfrm>
              <a:off x="336946" y="3966479"/>
              <a:ext cx="1800000" cy="375344"/>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公開申請対象を選択</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28" name="正方形/長方形 27">
              <a:extLst>
                <a:ext uri="{FF2B5EF4-FFF2-40B4-BE49-F238E27FC236}">
                  <a16:creationId xmlns:a16="http://schemas.microsoft.com/office/drawing/2014/main" id="{DE671691-D651-4BA6-8845-294529FA277D}"/>
                </a:ext>
              </a:extLst>
            </p:cNvPr>
            <p:cNvSpPr/>
            <p:nvPr/>
          </p:nvSpPr>
          <p:spPr>
            <a:xfrm>
              <a:off x="1368584" y="4894111"/>
              <a:ext cx="768362" cy="635866"/>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公開申請で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申請内容の記載と確認</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30" name="グループ化 29">
              <a:extLst>
                <a:ext uri="{FF2B5EF4-FFF2-40B4-BE49-F238E27FC236}">
                  <a16:creationId xmlns:a16="http://schemas.microsoft.com/office/drawing/2014/main" id="{1FB0FAB6-F3D9-4003-9375-E3345722DCD2}"/>
                </a:ext>
              </a:extLst>
            </p:cNvPr>
            <p:cNvGrpSpPr/>
            <p:nvPr/>
          </p:nvGrpSpPr>
          <p:grpSpPr>
            <a:xfrm>
              <a:off x="241264" y="2902846"/>
              <a:ext cx="1991667" cy="2836805"/>
              <a:chOff x="2080421" y="4641941"/>
              <a:chExt cx="1991667" cy="1828852"/>
            </a:xfrm>
          </p:grpSpPr>
          <p:sp>
            <p:nvSpPr>
              <p:cNvPr id="41" name="角丸四角形 76">
                <a:extLst>
                  <a:ext uri="{FF2B5EF4-FFF2-40B4-BE49-F238E27FC236}">
                    <a16:creationId xmlns:a16="http://schemas.microsoft.com/office/drawing/2014/main" id="{9D35FC00-F63B-431C-B645-2CE8B64998AF}"/>
                  </a:ext>
                </a:extLst>
              </p:cNvPr>
              <p:cNvSpPr/>
              <p:nvPr/>
            </p:nvSpPr>
            <p:spPr>
              <a:xfrm>
                <a:off x="2080421" y="4775289"/>
                <a:ext cx="1991667" cy="1695504"/>
              </a:xfrm>
              <a:prstGeom prst="roundRect">
                <a:avLst/>
              </a:prstGeom>
              <a:noFill/>
              <a:ln w="9525">
                <a:solidFill>
                  <a:srgbClr val="4F81BD"/>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2" name="角丸四角形 77">
                <a:extLst>
                  <a:ext uri="{FF2B5EF4-FFF2-40B4-BE49-F238E27FC236}">
                    <a16:creationId xmlns:a16="http://schemas.microsoft.com/office/drawing/2014/main" id="{B7B769D5-EABD-4216-83B8-201D96101F82}"/>
                  </a:ext>
                </a:extLst>
              </p:cNvPr>
              <p:cNvSpPr/>
              <p:nvPr/>
            </p:nvSpPr>
            <p:spPr>
              <a:xfrm>
                <a:off x="2626254" y="4641941"/>
                <a:ext cx="900000" cy="232087"/>
              </a:xfrm>
              <a:prstGeom prst="roundRect">
                <a:avLst/>
              </a:prstGeom>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grpSp>
        <p:sp>
          <p:nvSpPr>
            <p:cNvPr id="34" name="下矢印 73">
              <a:extLst>
                <a:ext uri="{FF2B5EF4-FFF2-40B4-BE49-F238E27FC236}">
                  <a16:creationId xmlns:a16="http://schemas.microsoft.com/office/drawing/2014/main" id="{4F6B96A8-94EB-4C23-A1F4-33BC4F76D63E}"/>
                </a:ext>
              </a:extLst>
            </p:cNvPr>
            <p:cNvSpPr/>
            <p:nvPr/>
          </p:nvSpPr>
          <p:spPr>
            <a:xfrm>
              <a:off x="1111097" y="3720601"/>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5" name="下矢印 74">
              <a:extLst>
                <a:ext uri="{FF2B5EF4-FFF2-40B4-BE49-F238E27FC236}">
                  <a16:creationId xmlns:a16="http://schemas.microsoft.com/office/drawing/2014/main" id="{403BF602-E2C1-4F93-AB9E-25DF96183667}"/>
                </a:ext>
              </a:extLst>
            </p:cNvPr>
            <p:cNvSpPr/>
            <p:nvPr/>
          </p:nvSpPr>
          <p:spPr>
            <a:xfrm>
              <a:off x="598432" y="4500624"/>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6" name="下矢印 75">
              <a:extLst>
                <a:ext uri="{FF2B5EF4-FFF2-40B4-BE49-F238E27FC236}">
                  <a16:creationId xmlns:a16="http://schemas.microsoft.com/office/drawing/2014/main" id="{7E2D57B7-DAB2-4C4F-AF8C-589AD84E7142}"/>
                </a:ext>
              </a:extLst>
            </p:cNvPr>
            <p:cNvSpPr/>
            <p:nvPr/>
          </p:nvSpPr>
          <p:spPr>
            <a:xfrm>
              <a:off x="1111097" y="5757046"/>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7" name="角丸四角形 58">
              <a:extLst>
                <a:ext uri="{FF2B5EF4-FFF2-40B4-BE49-F238E27FC236}">
                  <a16:creationId xmlns:a16="http://schemas.microsoft.com/office/drawing/2014/main" id="{FCBC9907-F40C-4DC0-B790-D0F3D731E905}"/>
                </a:ext>
              </a:extLst>
            </p:cNvPr>
            <p:cNvSpPr/>
            <p:nvPr/>
          </p:nvSpPr>
          <p:spPr>
            <a:xfrm>
              <a:off x="787097" y="6073970"/>
              <a:ext cx="900000" cy="360000"/>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承認・公開</a:t>
              </a:r>
            </a:p>
          </p:txBody>
        </p:sp>
        <p:sp>
          <p:nvSpPr>
            <p:cNvPr id="38" name="角丸四角形 59">
              <a:extLst>
                <a:ext uri="{FF2B5EF4-FFF2-40B4-BE49-F238E27FC236}">
                  <a16:creationId xmlns:a16="http://schemas.microsoft.com/office/drawing/2014/main" id="{61BDF432-B860-4E22-BF7C-EFEFEEAD0B0A}"/>
                </a:ext>
              </a:extLst>
            </p:cNvPr>
            <p:cNvSpPr/>
            <p:nvPr/>
          </p:nvSpPr>
          <p:spPr>
            <a:xfrm>
              <a:off x="1292341" y="4766020"/>
              <a:ext cx="885241" cy="829660"/>
            </a:xfrm>
            <a:prstGeom prst="roundRect">
              <a:avLst>
                <a:gd name="adj" fmla="val 7801"/>
              </a:avLst>
            </a:prstGeom>
            <a:noFill/>
            <a:ln w="9525">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39" name="角丸四角形 92">
              <a:extLst>
                <a:ext uri="{FF2B5EF4-FFF2-40B4-BE49-F238E27FC236}">
                  <a16:creationId xmlns:a16="http://schemas.microsoft.com/office/drawing/2014/main" id="{543E66D6-4101-4330-B754-4855F2728C27}"/>
                </a:ext>
              </a:extLst>
            </p:cNvPr>
            <p:cNvSpPr/>
            <p:nvPr/>
          </p:nvSpPr>
          <p:spPr>
            <a:xfrm>
              <a:off x="1628608" y="4630300"/>
              <a:ext cx="554677" cy="191387"/>
            </a:xfrm>
            <a:prstGeom prst="roundRect">
              <a:avLst/>
            </a:prstGeom>
            <a:ln>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0" rIns="0" rtlCol="0" anchor="t"/>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en-US" altLang="ja-JP" sz="1000" dirty="0">
                  <a:solidFill>
                    <a:prstClr val="black"/>
                  </a:solidFill>
                  <a:latin typeface="メイリオ" panose="020B0604030504040204" pitchFamily="50" charset="-128"/>
                  <a:ea typeface="メイリオ" panose="020B0604030504040204" pitchFamily="50" charset="-128"/>
                </a:rPr>
                <a:t>EC</a:t>
              </a:r>
              <a:r>
                <a:rPr lang="ja-JP" altLang="en-US" sz="1000" dirty="0">
                  <a:solidFill>
                    <a:prstClr val="black"/>
                  </a:solidFill>
                  <a:latin typeface="メイリオ" panose="020B0604030504040204" pitchFamily="50" charset="-128"/>
                  <a:ea typeface="メイリオ" panose="020B0604030504040204" pitchFamily="50" charset="-128"/>
                </a:rPr>
                <a:t>対応</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0" name="下矢印 74">
              <a:extLst>
                <a:ext uri="{FF2B5EF4-FFF2-40B4-BE49-F238E27FC236}">
                  <a16:creationId xmlns:a16="http://schemas.microsoft.com/office/drawing/2014/main" id="{88C664FC-5FBF-4BFD-880D-D7843A1EAA81}"/>
                </a:ext>
              </a:extLst>
            </p:cNvPr>
            <p:cNvSpPr/>
            <p:nvPr/>
          </p:nvSpPr>
          <p:spPr>
            <a:xfrm>
              <a:off x="1515279" y="4391558"/>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spTree>
    <p:extLst>
      <p:ext uri="{BB962C8B-B14F-4D97-AF65-F5344CB8AC3E}">
        <p14:creationId xmlns:p14="http://schemas.microsoft.com/office/powerpoint/2010/main" val="673776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p:cNvSpPr>
            <a:spLocks noGrp="1"/>
          </p:cNvSpPr>
          <p:nvPr>
            <p:ph idx="1"/>
          </p:nvPr>
        </p:nvSpPr>
        <p:spPr>
          <a:xfrm>
            <a:off x="438150" y="908719"/>
            <a:ext cx="8526338" cy="1338249"/>
          </a:xfrm>
        </p:spPr>
        <p:txBody>
          <a:bodyPr>
            <a:noAutofit/>
          </a:bodyPr>
          <a:lstStyle/>
          <a:p>
            <a:pPr marL="0" indent="0">
              <a:buNone/>
            </a:pPr>
            <a:r>
              <a:rPr lang="en-US" altLang="ja-JP" sz="1200" dirty="0"/>
              <a:t>【</a:t>
            </a:r>
            <a:r>
              <a:rPr lang="ja-JP" altLang="en-US" sz="1200" dirty="0"/>
              <a:t>外部サイトに公開する申請をする場合　（マスタデータ） </a:t>
            </a:r>
            <a:r>
              <a:rPr lang="en-US" altLang="ja-JP" sz="1200" dirty="0"/>
              <a:t>】</a:t>
            </a:r>
          </a:p>
          <a:p>
            <a:pPr>
              <a:buFont typeface="Wingdings" panose="05000000000000000000" pitchFamily="2" charset="2"/>
              <a:buChar char="l"/>
            </a:pPr>
            <a:r>
              <a:rPr lang="ja-JP" altLang="en-US" sz="1200" dirty="0"/>
              <a:t>「マスタデータエクスポート</a:t>
            </a:r>
            <a:r>
              <a:rPr lang="en-US" altLang="ja-JP" sz="1200" dirty="0"/>
              <a:t>/</a:t>
            </a:r>
            <a:r>
              <a:rPr lang="ja-JP" altLang="en-US" sz="1200" dirty="0"/>
              <a:t>インポート機能」画面のエクスポートタブから公開申請を行います。</a:t>
            </a:r>
            <a:endParaRPr lang="en-US" altLang="ja-JP" dirty="0"/>
          </a:p>
          <a:p>
            <a:pPr marL="432196" lvl="1" indent="-228600">
              <a:buFont typeface="+mj-ea"/>
              <a:buAutoNum type="circleNumDbPlain"/>
            </a:pPr>
            <a:r>
              <a:rPr lang="ja-JP" altLang="en-US" dirty="0"/>
              <a:t>申請するマスタデータを選択し、絞り込み条件を設定後、検索ボタンをクリックします。</a:t>
            </a:r>
            <a:endParaRPr lang="en-US" altLang="ja-JP" dirty="0"/>
          </a:p>
          <a:p>
            <a:pPr marL="432196" lvl="1" indent="-228600">
              <a:buFont typeface="+mj-ea"/>
              <a:buAutoNum type="circleNumDbPlain"/>
            </a:pPr>
            <a:r>
              <a:rPr lang="ja-JP" altLang="en-US" dirty="0"/>
              <a:t>「公開申請」ボタンをクリックします。</a:t>
            </a:r>
            <a:endParaRPr lang="en-US" altLang="ja-JP" dirty="0"/>
          </a:p>
          <a:p>
            <a:pPr marL="203596" lvl="1" indent="0">
              <a:buNone/>
            </a:pPr>
            <a:r>
              <a:rPr lang="en-US" altLang="ja-JP" sz="1200" dirty="0"/>
              <a:t> </a:t>
            </a:r>
            <a:r>
              <a:rPr lang="ja-JP" altLang="en-US" sz="1200" dirty="0"/>
              <a:t>➡</a:t>
            </a:r>
            <a:r>
              <a:rPr lang="en-US" altLang="ja-JP" sz="1200" dirty="0">
                <a:hlinkClick r:id="rId2" action="ppaction://hlinksldjump"/>
              </a:rPr>
              <a:t>『4.2</a:t>
            </a:r>
            <a:r>
              <a:rPr lang="ja-JP" altLang="en-US" sz="1200" dirty="0">
                <a:hlinkClick r:id="rId2" action="ppaction://hlinksldjump"/>
              </a:rPr>
              <a:t>．申請　申請内容の記載と申請</a:t>
            </a:r>
            <a:r>
              <a:rPr lang="en-US" altLang="ja-JP" sz="1200" dirty="0">
                <a:hlinkClick r:id="rId2" action="ppaction://hlinksldjump"/>
              </a:rPr>
              <a:t>』</a:t>
            </a:r>
            <a:r>
              <a:rPr lang="ja-JP" altLang="en-US" sz="1200" dirty="0"/>
              <a:t>へ</a:t>
            </a:r>
            <a:endParaRPr lang="ja-JP" altLang="en-US" dirty="0"/>
          </a:p>
          <a:p>
            <a:pPr marL="432196" lvl="1" indent="-228600">
              <a:buFont typeface="+mj-ea"/>
              <a:buAutoNum type="circleNumDbPlain"/>
            </a:pPr>
            <a:endParaRPr lang="ja-JP" altLang="en-US" dirty="0"/>
          </a:p>
        </p:txBody>
      </p:sp>
      <p:sp>
        <p:nvSpPr>
          <p:cNvPr id="2" name="スライド番号プレースホルダー 1">
            <a:extLst>
              <a:ext uri="{FF2B5EF4-FFF2-40B4-BE49-F238E27FC236}">
                <a16:creationId xmlns:a16="http://schemas.microsoft.com/office/drawing/2014/main" id="{5E5749C8-3998-4989-AF43-F26392DB6B99}"/>
              </a:ext>
            </a:extLst>
          </p:cNvPr>
          <p:cNvSpPr>
            <a:spLocks noGrp="1"/>
          </p:cNvSpPr>
          <p:nvPr>
            <p:ph type="sldNum" sz="quarter" idx="12"/>
          </p:nvPr>
        </p:nvSpPr>
        <p:spPr/>
        <p:txBody>
          <a:bodyPr/>
          <a:lstStyle/>
          <a:p>
            <a:fld id="{AAEC5578-235D-485F-9B50-9803794400B3}" type="slidenum">
              <a:rPr lang="ja-JP" altLang="en-US" smtClean="0"/>
              <a:pPr/>
              <a:t>7</a:t>
            </a:fld>
            <a:endParaRPr lang="ja-JP" altLang="en-US" dirty="0"/>
          </a:p>
        </p:txBody>
      </p:sp>
      <p:grpSp>
        <p:nvGrpSpPr>
          <p:cNvPr id="22" name="グループ化 21">
            <a:extLst>
              <a:ext uri="{FF2B5EF4-FFF2-40B4-BE49-F238E27FC236}">
                <a16:creationId xmlns:a16="http://schemas.microsoft.com/office/drawing/2014/main" id="{73EB4A08-6837-4144-A5A4-7E608E3E6446}"/>
              </a:ext>
            </a:extLst>
          </p:cNvPr>
          <p:cNvGrpSpPr/>
          <p:nvPr/>
        </p:nvGrpSpPr>
        <p:grpSpPr>
          <a:xfrm>
            <a:off x="241264" y="2902846"/>
            <a:ext cx="1991667" cy="3531124"/>
            <a:chOff x="241264" y="2902846"/>
            <a:chExt cx="1991667" cy="3531124"/>
          </a:xfrm>
        </p:grpSpPr>
        <p:sp>
          <p:nvSpPr>
            <p:cNvPr id="23" name="正方形/長方形 22">
              <a:extLst>
                <a:ext uri="{FF2B5EF4-FFF2-40B4-BE49-F238E27FC236}">
                  <a16:creationId xmlns:a16="http://schemas.microsoft.com/office/drawing/2014/main" id="{ACB97EA0-6C2F-4099-AB32-5EFDDC7F9627}"/>
                </a:ext>
              </a:extLst>
            </p:cNvPr>
            <p:cNvSpPr/>
            <p:nvPr/>
          </p:nvSpPr>
          <p:spPr>
            <a:xfrm>
              <a:off x="359070" y="4872726"/>
              <a:ext cx="768362" cy="635866"/>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公開申請で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申請内容の記載と確認</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25" name="正方形/長方形 24">
              <a:extLst>
                <a:ext uri="{FF2B5EF4-FFF2-40B4-BE49-F238E27FC236}">
                  <a16:creationId xmlns:a16="http://schemas.microsoft.com/office/drawing/2014/main" id="{80773FE3-122C-40AE-A89A-93027CE9BF20}"/>
                </a:ext>
              </a:extLst>
            </p:cNvPr>
            <p:cNvSpPr/>
            <p:nvPr/>
          </p:nvSpPr>
          <p:spPr>
            <a:xfrm>
              <a:off x="336946" y="3411118"/>
              <a:ext cx="1800000" cy="252000"/>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公開申請対象を検索</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27" name="正方形/長方形 26">
              <a:extLst>
                <a:ext uri="{FF2B5EF4-FFF2-40B4-BE49-F238E27FC236}">
                  <a16:creationId xmlns:a16="http://schemas.microsoft.com/office/drawing/2014/main" id="{29E73D90-CA0F-4D6B-BED1-21BB3B793482}"/>
                </a:ext>
              </a:extLst>
            </p:cNvPr>
            <p:cNvSpPr/>
            <p:nvPr/>
          </p:nvSpPr>
          <p:spPr>
            <a:xfrm>
              <a:off x="336946" y="3966479"/>
              <a:ext cx="1800000" cy="375344"/>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公開申請対象を選択</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28" name="正方形/長方形 27">
              <a:extLst>
                <a:ext uri="{FF2B5EF4-FFF2-40B4-BE49-F238E27FC236}">
                  <a16:creationId xmlns:a16="http://schemas.microsoft.com/office/drawing/2014/main" id="{DE671691-D651-4BA6-8845-294529FA277D}"/>
                </a:ext>
              </a:extLst>
            </p:cNvPr>
            <p:cNvSpPr/>
            <p:nvPr/>
          </p:nvSpPr>
          <p:spPr>
            <a:xfrm>
              <a:off x="1368584" y="4894111"/>
              <a:ext cx="768362" cy="635866"/>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公開申請で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申請内容の記載と確認</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30" name="グループ化 29">
              <a:extLst>
                <a:ext uri="{FF2B5EF4-FFF2-40B4-BE49-F238E27FC236}">
                  <a16:creationId xmlns:a16="http://schemas.microsoft.com/office/drawing/2014/main" id="{1FB0FAB6-F3D9-4003-9375-E3345722DCD2}"/>
                </a:ext>
              </a:extLst>
            </p:cNvPr>
            <p:cNvGrpSpPr/>
            <p:nvPr/>
          </p:nvGrpSpPr>
          <p:grpSpPr>
            <a:xfrm>
              <a:off x="241264" y="2902846"/>
              <a:ext cx="1991667" cy="2836805"/>
              <a:chOff x="2080421" y="4641941"/>
              <a:chExt cx="1991667" cy="1828852"/>
            </a:xfrm>
          </p:grpSpPr>
          <p:sp>
            <p:nvSpPr>
              <p:cNvPr id="41" name="角丸四角形 76">
                <a:extLst>
                  <a:ext uri="{FF2B5EF4-FFF2-40B4-BE49-F238E27FC236}">
                    <a16:creationId xmlns:a16="http://schemas.microsoft.com/office/drawing/2014/main" id="{9D35FC00-F63B-431C-B645-2CE8B64998AF}"/>
                  </a:ext>
                </a:extLst>
              </p:cNvPr>
              <p:cNvSpPr/>
              <p:nvPr/>
            </p:nvSpPr>
            <p:spPr>
              <a:xfrm>
                <a:off x="2080421" y="4775289"/>
                <a:ext cx="1991667" cy="1695504"/>
              </a:xfrm>
              <a:prstGeom prst="roundRect">
                <a:avLst/>
              </a:prstGeom>
              <a:noFill/>
              <a:ln w="9525">
                <a:solidFill>
                  <a:srgbClr val="4F81BD"/>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2" name="角丸四角形 77">
                <a:extLst>
                  <a:ext uri="{FF2B5EF4-FFF2-40B4-BE49-F238E27FC236}">
                    <a16:creationId xmlns:a16="http://schemas.microsoft.com/office/drawing/2014/main" id="{B7B769D5-EABD-4216-83B8-201D96101F82}"/>
                  </a:ext>
                </a:extLst>
              </p:cNvPr>
              <p:cNvSpPr/>
              <p:nvPr/>
            </p:nvSpPr>
            <p:spPr>
              <a:xfrm>
                <a:off x="2626254" y="4641941"/>
                <a:ext cx="900000" cy="232087"/>
              </a:xfrm>
              <a:prstGeom prst="roundRect">
                <a:avLst/>
              </a:prstGeom>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grpSp>
        <p:sp>
          <p:nvSpPr>
            <p:cNvPr id="34" name="下矢印 73">
              <a:extLst>
                <a:ext uri="{FF2B5EF4-FFF2-40B4-BE49-F238E27FC236}">
                  <a16:creationId xmlns:a16="http://schemas.microsoft.com/office/drawing/2014/main" id="{4F6B96A8-94EB-4C23-A1F4-33BC4F76D63E}"/>
                </a:ext>
              </a:extLst>
            </p:cNvPr>
            <p:cNvSpPr/>
            <p:nvPr/>
          </p:nvSpPr>
          <p:spPr>
            <a:xfrm>
              <a:off x="1111097" y="3720601"/>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5" name="下矢印 74">
              <a:extLst>
                <a:ext uri="{FF2B5EF4-FFF2-40B4-BE49-F238E27FC236}">
                  <a16:creationId xmlns:a16="http://schemas.microsoft.com/office/drawing/2014/main" id="{403BF602-E2C1-4F93-AB9E-25DF96183667}"/>
                </a:ext>
              </a:extLst>
            </p:cNvPr>
            <p:cNvSpPr/>
            <p:nvPr/>
          </p:nvSpPr>
          <p:spPr>
            <a:xfrm>
              <a:off x="598432" y="4500624"/>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6" name="下矢印 75">
              <a:extLst>
                <a:ext uri="{FF2B5EF4-FFF2-40B4-BE49-F238E27FC236}">
                  <a16:creationId xmlns:a16="http://schemas.microsoft.com/office/drawing/2014/main" id="{7E2D57B7-DAB2-4C4F-AF8C-589AD84E7142}"/>
                </a:ext>
              </a:extLst>
            </p:cNvPr>
            <p:cNvSpPr/>
            <p:nvPr/>
          </p:nvSpPr>
          <p:spPr>
            <a:xfrm>
              <a:off x="1111097" y="5757046"/>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7" name="角丸四角形 58">
              <a:extLst>
                <a:ext uri="{FF2B5EF4-FFF2-40B4-BE49-F238E27FC236}">
                  <a16:creationId xmlns:a16="http://schemas.microsoft.com/office/drawing/2014/main" id="{FCBC9907-F40C-4DC0-B790-D0F3D731E905}"/>
                </a:ext>
              </a:extLst>
            </p:cNvPr>
            <p:cNvSpPr/>
            <p:nvPr/>
          </p:nvSpPr>
          <p:spPr>
            <a:xfrm>
              <a:off x="787097" y="6073970"/>
              <a:ext cx="900000" cy="360000"/>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承認・公開</a:t>
              </a:r>
            </a:p>
          </p:txBody>
        </p:sp>
        <p:sp>
          <p:nvSpPr>
            <p:cNvPr id="38" name="角丸四角形 59">
              <a:extLst>
                <a:ext uri="{FF2B5EF4-FFF2-40B4-BE49-F238E27FC236}">
                  <a16:creationId xmlns:a16="http://schemas.microsoft.com/office/drawing/2014/main" id="{61BDF432-B860-4E22-BF7C-EFEFEEAD0B0A}"/>
                </a:ext>
              </a:extLst>
            </p:cNvPr>
            <p:cNvSpPr/>
            <p:nvPr/>
          </p:nvSpPr>
          <p:spPr>
            <a:xfrm>
              <a:off x="1292341" y="4766020"/>
              <a:ext cx="885241" cy="829660"/>
            </a:xfrm>
            <a:prstGeom prst="roundRect">
              <a:avLst>
                <a:gd name="adj" fmla="val 7801"/>
              </a:avLst>
            </a:prstGeom>
            <a:noFill/>
            <a:ln w="9525">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39" name="角丸四角形 92">
              <a:extLst>
                <a:ext uri="{FF2B5EF4-FFF2-40B4-BE49-F238E27FC236}">
                  <a16:creationId xmlns:a16="http://schemas.microsoft.com/office/drawing/2014/main" id="{543E66D6-4101-4330-B754-4855F2728C27}"/>
                </a:ext>
              </a:extLst>
            </p:cNvPr>
            <p:cNvSpPr/>
            <p:nvPr/>
          </p:nvSpPr>
          <p:spPr>
            <a:xfrm>
              <a:off x="1628608" y="4630300"/>
              <a:ext cx="554677" cy="191387"/>
            </a:xfrm>
            <a:prstGeom prst="roundRect">
              <a:avLst/>
            </a:prstGeom>
            <a:ln>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0" rIns="0" rtlCol="0" anchor="t"/>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en-US" altLang="ja-JP" sz="1000" dirty="0">
                  <a:solidFill>
                    <a:prstClr val="black"/>
                  </a:solidFill>
                  <a:latin typeface="メイリオ" panose="020B0604030504040204" pitchFamily="50" charset="-128"/>
                  <a:ea typeface="メイリオ" panose="020B0604030504040204" pitchFamily="50" charset="-128"/>
                </a:rPr>
                <a:t>EC</a:t>
              </a:r>
              <a:r>
                <a:rPr lang="ja-JP" altLang="en-US" sz="1000" dirty="0">
                  <a:solidFill>
                    <a:prstClr val="black"/>
                  </a:solidFill>
                  <a:latin typeface="メイリオ" panose="020B0604030504040204" pitchFamily="50" charset="-128"/>
                  <a:ea typeface="メイリオ" panose="020B0604030504040204" pitchFamily="50" charset="-128"/>
                </a:rPr>
                <a:t>対応</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0" name="下矢印 74">
              <a:extLst>
                <a:ext uri="{FF2B5EF4-FFF2-40B4-BE49-F238E27FC236}">
                  <a16:creationId xmlns:a16="http://schemas.microsoft.com/office/drawing/2014/main" id="{88C664FC-5FBF-4BFD-880D-D7843A1EAA81}"/>
                </a:ext>
              </a:extLst>
            </p:cNvPr>
            <p:cNvSpPr/>
            <p:nvPr/>
          </p:nvSpPr>
          <p:spPr>
            <a:xfrm>
              <a:off x="1515279" y="4391558"/>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grpSp>
        <p:nvGrpSpPr>
          <p:cNvPr id="3" name="グループ化 2">
            <a:extLst>
              <a:ext uri="{FF2B5EF4-FFF2-40B4-BE49-F238E27FC236}">
                <a16:creationId xmlns:a16="http://schemas.microsoft.com/office/drawing/2014/main" id="{1BD65336-109E-45FA-9A03-CACF7209B6DC}"/>
              </a:ext>
            </a:extLst>
          </p:cNvPr>
          <p:cNvGrpSpPr/>
          <p:nvPr/>
        </p:nvGrpSpPr>
        <p:grpSpPr>
          <a:xfrm>
            <a:off x="2435511" y="2506128"/>
            <a:ext cx="6389162" cy="4218798"/>
            <a:chOff x="2435511" y="2266288"/>
            <a:chExt cx="6389162" cy="4218798"/>
          </a:xfrm>
        </p:grpSpPr>
        <p:pic>
          <p:nvPicPr>
            <p:cNvPr id="44" name="図 43">
              <a:extLst>
                <a:ext uri="{FF2B5EF4-FFF2-40B4-BE49-F238E27FC236}">
                  <a16:creationId xmlns:a16="http://schemas.microsoft.com/office/drawing/2014/main" id="{D29AAC9A-939C-409F-9E0D-F7FA40CAC24A}"/>
                </a:ext>
              </a:extLst>
            </p:cNvPr>
            <p:cNvPicPr>
              <a:picLocks noChangeAspect="1"/>
            </p:cNvPicPr>
            <p:nvPr/>
          </p:nvPicPr>
          <p:blipFill>
            <a:blip r:embed="rId3"/>
            <a:stretch>
              <a:fillRect/>
            </a:stretch>
          </p:blipFill>
          <p:spPr>
            <a:xfrm>
              <a:off x="2435511" y="2266288"/>
              <a:ext cx="6389162" cy="4218798"/>
            </a:xfrm>
            <a:prstGeom prst="rect">
              <a:avLst/>
            </a:prstGeom>
          </p:spPr>
        </p:pic>
        <p:sp>
          <p:nvSpPr>
            <p:cNvPr id="45" name="角丸四角形 39">
              <a:extLst>
                <a:ext uri="{FF2B5EF4-FFF2-40B4-BE49-F238E27FC236}">
                  <a16:creationId xmlns:a16="http://schemas.microsoft.com/office/drawing/2014/main" id="{3A9AAA49-53EB-47D2-973A-AFFAFB10EC18}"/>
                </a:ext>
              </a:extLst>
            </p:cNvPr>
            <p:cNvSpPr/>
            <p:nvPr/>
          </p:nvSpPr>
          <p:spPr>
            <a:xfrm>
              <a:off x="7849708" y="5974445"/>
              <a:ext cx="696846" cy="296313"/>
            </a:xfrm>
            <a:prstGeom prst="round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indent="-266700" algn="ctr">
                <a:buFontTx/>
                <a:buNone/>
              </a:pP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46" name="テキスト ボックス 45">
              <a:extLst>
                <a:ext uri="{FF2B5EF4-FFF2-40B4-BE49-F238E27FC236}">
                  <a16:creationId xmlns:a16="http://schemas.microsoft.com/office/drawing/2014/main" id="{9F5240EB-D2C5-414D-92D4-54F240F49F7A}"/>
                </a:ext>
              </a:extLst>
            </p:cNvPr>
            <p:cNvSpPr txBox="1"/>
            <p:nvPr/>
          </p:nvSpPr>
          <p:spPr>
            <a:xfrm>
              <a:off x="8381979" y="5711524"/>
              <a:ext cx="329150" cy="307777"/>
            </a:xfrm>
            <a:prstGeom prst="rect">
              <a:avLst/>
            </a:prstGeom>
            <a:noFill/>
          </p:spPr>
          <p:txBody>
            <a:bodyPr wrap="square" rtlCol="0">
              <a:spAutoFit/>
            </a:bodyPr>
            <a:lstStyle/>
            <a:p>
              <a:r>
                <a:rPr kumimoji="1" lang="ja-JP" altLang="en-US" sz="1400" dirty="0">
                  <a:solidFill>
                    <a:srgbClr val="FF0000"/>
                  </a:solidFill>
                </a:rPr>
                <a:t>②</a:t>
              </a:r>
            </a:p>
          </p:txBody>
        </p:sp>
        <p:sp>
          <p:nvSpPr>
            <p:cNvPr id="47" name="角丸四角形 39">
              <a:extLst>
                <a:ext uri="{FF2B5EF4-FFF2-40B4-BE49-F238E27FC236}">
                  <a16:creationId xmlns:a16="http://schemas.microsoft.com/office/drawing/2014/main" id="{763EC905-E781-4494-BB7E-B4BA0AECC0A6}"/>
                </a:ext>
              </a:extLst>
            </p:cNvPr>
            <p:cNvSpPr/>
            <p:nvPr/>
          </p:nvSpPr>
          <p:spPr>
            <a:xfrm>
              <a:off x="2589858" y="3732566"/>
              <a:ext cx="5986676" cy="710315"/>
            </a:xfrm>
            <a:prstGeom prst="round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indent="-266700" algn="ctr">
                <a:buFontTx/>
                <a:buNone/>
              </a:pP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52" name="テキスト ボックス 51">
              <a:extLst>
                <a:ext uri="{FF2B5EF4-FFF2-40B4-BE49-F238E27FC236}">
                  <a16:creationId xmlns:a16="http://schemas.microsoft.com/office/drawing/2014/main" id="{3B574A8D-8FBE-4D25-A004-0333E42E4658}"/>
                </a:ext>
              </a:extLst>
            </p:cNvPr>
            <p:cNvSpPr txBox="1"/>
            <p:nvPr/>
          </p:nvSpPr>
          <p:spPr>
            <a:xfrm>
              <a:off x="8217404" y="3447217"/>
              <a:ext cx="329150" cy="307777"/>
            </a:xfrm>
            <a:prstGeom prst="rect">
              <a:avLst/>
            </a:prstGeom>
            <a:noFill/>
          </p:spPr>
          <p:txBody>
            <a:bodyPr wrap="square" rtlCol="0">
              <a:spAutoFit/>
            </a:bodyPr>
            <a:lstStyle/>
            <a:p>
              <a:r>
                <a:rPr kumimoji="1" lang="ja-JP" altLang="en-US" sz="1400" dirty="0">
                  <a:solidFill>
                    <a:srgbClr val="FF0000"/>
                  </a:solidFill>
                </a:rPr>
                <a:t>①</a:t>
              </a:r>
            </a:p>
          </p:txBody>
        </p:sp>
      </p:grpSp>
      <p:sp>
        <p:nvSpPr>
          <p:cNvPr id="53" name="タイトル 1">
            <a:extLst>
              <a:ext uri="{FF2B5EF4-FFF2-40B4-BE49-F238E27FC236}">
                <a16:creationId xmlns:a16="http://schemas.microsoft.com/office/drawing/2014/main" id="{67722F51-002F-4C9A-8A39-DEE36CC140CA}"/>
              </a:ext>
            </a:extLst>
          </p:cNvPr>
          <p:cNvSpPr txBox="1">
            <a:spLocks/>
          </p:cNvSpPr>
          <p:nvPr/>
        </p:nvSpPr>
        <p:spPr>
          <a:xfrm>
            <a:off x="1424761" y="252841"/>
            <a:ext cx="7139136" cy="5118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200" b="1"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l"/>
            <a:r>
              <a:rPr lang="en-US" altLang="ja-JP" sz="1800" dirty="0"/>
              <a:t>4.1.1.2</a:t>
            </a:r>
            <a:r>
              <a:rPr lang="ja-JP" altLang="en-US" sz="1800" dirty="0"/>
              <a:t> 申請対象の選択</a:t>
            </a:r>
            <a:r>
              <a:rPr lang="ja-JP" altLang="en-US" sz="1400" dirty="0"/>
              <a:t>（外部サイトに公開する申請をする場合）</a:t>
            </a:r>
          </a:p>
        </p:txBody>
      </p:sp>
    </p:spTree>
    <p:extLst>
      <p:ext uri="{BB962C8B-B14F-4D97-AF65-F5344CB8AC3E}">
        <p14:creationId xmlns:p14="http://schemas.microsoft.com/office/powerpoint/2010/main" val="365988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p:cNvSpPr>
            <a:spLocks noGrp="1"/>
          </p:cNvSpPr>
          <p:nvPr>
            <p:ph idx="1"/>
          </p:nvPr>
        </p:nvSpPr>
        <p:spPr>
          <a:xfrm>
            <a:off x="438150" y="908719"/>
            <a:ext cx="8526338" cy="1636435"/>
          </a:xfrm>
        </p:spPr>
        <p:txBody>
          <a:bodyPr>
            <a:noAutofit/>
          </a:bodyPr>
          <a:lstStyle/>
          <a:p>
            <a:pPr marL="0" indent="0">
              <a:buNone/>
            </a:pPr>
            <a:r>
              <a:rPr lang="en-US" altLang="ja-JP" sz="1200" dirty="0"/>
              <a:t>【</a:t>
            </a:r>
            <a:r>
              <a:rPr lang="ja-JP" altLang="en-US" sz="1200" dirty="0"/>
              <a:t>外部サイトに公開する申請をする場合　（お知らせ・更新情報） </a:t>
            </a:r>
            <a:r>
              <a:rPr lang="en-US" altLang="ja-JP" sz="1200" dirty="0"/>
              <a:t>】</a:t>
            </a:r>
          </a:p>
          <a:p>
            <a:pPr>
              <a:buFont typeface="Wingdings" panose="05000000000000000000" pitchFamily="2" charset="2"/>
              <a:buChar char="l"/>
            </a:pPr>
            <a:r>
              <a:rPr lang="ja-JP" altLang="en-US" sz="1200" dirty="0"/>
              <a:t>「お知らせ・更新情報設定」画面から公開申請を行います。</a:t>
            </a:r>
            <a:endParaRPr lang="en-US" altLang="ja-JP" dirty="0"/>
          </a:p>
          <a:p>
            <a:pPr marL="432196" lvl="1" indent="-228600">
              <a:buFont typeface="+mj-ea"/>
              <a:buAutoNum type="circleNumDbPlain"/>
            </a:pPr>
            <a:r>
              <a:rPr lang="ja-JP" altLang="en-US" dirty="0"/>
              <a:t>公開したいお知らせを選択します。</a:t>
            </a:r>
            <a:endParaRPr lang="en-US" altLang="ja-JP" dirty="0"/>
          </a:p>
          <a:p>
            <a:pPr marL="432196" lvl="1" indent="-228600">
              <a:buFont typeface="+mj-ea"/>
              <a:buAutoNum type="circleNumDbPlain"/>
            </a:pPr>
            <a:r>
              <a:rPr lang="en-US" altLang="ja-JP" dirty="0"/>
              <a:t>『</a:t>
            </a:r>
            <a:r>
              <a:rPr lang="ja-JP" altLang="en-US" dirty="0"/>
              <a:t>選択した「お知らせ・更新情報」を公開申請</a:t>
            </a:r>
            <a:r>
              <a:rPr lang="en-US" altLang="ja-JP" dirty="0"/>
              <a:t>』</a:t>
            </a:r>
            <a:r>
              <a:rPr lang="ja-JP" altLang="en-US" dirty="0"/>
              <a:t>ボタンをクリックします。</a:t>
            </a:r>
            <a:endParaRPr lang="en-US" altLang="ja-JP" dirty="0"/>
          </a:p>
          <a:p>
            <a:pPr marL="203596" lvl="1" indent="0">
              <a:buNone/>
            </a:pPr>
            <a:r>
              <a:rPr lang="en-US" altLang="ja-JP" sz="1200" dirty="0"/>
              <a:t> </a:t>
            </a:r>
            <a:r>
              <a:rPr lang="ja-JP" altLang="en-US" sz="1200" dirty="0"/>
              <a:t>➡</a:t>
            </a:r>
            <a:r>
              <a:rPr lang="en-US" altLang="ja-JP" sz="1200" dirty="0">
                <a:hlinkClick r:id="rId2" action="ppaction://hlinksldjump"/>
              </a:rPr>
              <a:t>『4.2</a:t>
            </a:r>
            <a:r>
              <a:rPr lang="ja-JP" altLang="en-US" sz="1200" dirty="0">
                <a:hlinkClick r:id="rId2" action="ppaction://hlinksldjump"/>
              </a:rPr>
              <a:t>．申請　申請内容の記載と申請</a:t>
            </a:r>
            <a:r>
              <a:rPr lang="en-US" altLang="ja-JP" sz="1200" dirty="0">
                <a:hlinkClick r:id="rId2" action="ppaction://hlinksldjump"/>
              </a:rPr>
              <a:t>』</a:t>
            </a:r>
            <a:r>
              <a:rPr lang="ja-JP" altLang="en-US" sz="1200" dirty="0"/>
              <a:t>へ</a:t>
            </a:r>
            <a:endParaRPr lang="ja-JP" altLang="en-US" dirty="0"/>
          </a:p>
          <a:p>
            <a:pPr marL="432196" lvl="1" indent="-228600">
              <a:buFont typeface="+mj-ea"/>
              <a:buAutoNum type="circleNumDbPlain"/>
            </a:pPr>
            <a:endParaRPr lang="ja-JP" altLang="en-US" dirty="0"/>
          </a:p>
        </p:txBody>
      </p:sp>
      <p:sp>
        <p:nvSpPr>
          <p:cNvPr id="2" name="スライド番号プレースホルダー 1">
            <a:extLst>
              <a:ext uri="{FF2B5EF4-FFF2-40B4-BE49-F238E27FC236}">
                <a16:creationId xmlns:a16="http://schemas.microsoft.com/office/drawing/2014/main" id="{5E5749C8-3998-4989-AF43-F26392DB6B99}"/>
              </a:ext>
            </a:extLst>
          </p:cNvPr>
          <p:cNvSpPr>
            <a:spLocks noGrp="1"/>
          </p:cNvSpPr>
          <p:nvPr>
            <p:ph type="sldNum" sz="quarter" idx="12"/>
          </p:nvPr>
        </p:nvSpPr>
        <p:spPr/>
        <p:txBody>
          <a:bodyPr/>
          <a:lstStyle/>
          <a:p>
            <a:fld id="{AAEC5578-235D-485F-9B50-9803794400B3}" type="slidenum">
              <a:rPr lang="ja-JP" altLang="en-US" smtClean="0"/>
              <a:pPr/>
              <a:t>8</a:t>
            </a:fld>
            <a:endParaRPr lang="ja-JP" altLang="en-US" dirty="0"/>
          </a:p>
        </p:txBody>
      </p:sp>
      <p:grpSp>
        <p:nvGrpSpPr>
          <p:cNvPr id="22" name="グループ化 21">
            <a:extLst>
              <a:ext uri="{FF2B5EF4-FFF2-40B4-BE49-F238E27FC236}">
                <a16:creationId xmlns:a16="http://schemas.microsoft.com/office/drawing/2014/main" id="{73EB4A08-6837-4144-A5A4-7E608E3E6446}"/>
              </a:ext>
            </a:extLst>
          </p:cNvPr>
          <p:cNvGrpSpPr/>
          <p:nvPr/>
        </p:nvGrpSpPr>
        <p:grpSpPr>
          <a:xfrm>
            <a:off x="241264" y="2902846"/>
            <a:ext cx="1991667" cy="3531124"/>
            <a:chOff x="241264" y="2902846"/>
            <a:chExt cx="1991667" cy="3531124"/>
          </a:xfrm>
        </p:grpSpPr>
        <p:sp>
          <p:nvSpPr>
            <p:cNvPr id="23" name="正方形/長方形 22">
              <a:extLst>
                <a:ext uri="{FF2B5EF4-FFF2-40B4-BE49-F238E27FC236}">
                  <a16:creationId xmlns:a16="http://schemas.microsoft.com/office/drawing/2014/main" id="{ACB97EA0-6C2F-4099-AB32-5EFDDC7F9627}"/>
                </a:ext>
              </a:extLst>
            </p:cNvPr>
            <p:cNvSpPr/>
            <p:nvPr/>
          </p:nvSpPr>
          <p:spPr>
            <a:xfrm>
              <a:off x="359070" y="4872726"/>
              <a:ext cx="768362" cy="635866"/>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公開申請で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申請内容の記載と確認</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25" name="正方形/長方形 24">
              <a:extLst>
                <a:ext uri="{FF2B5EF4-FFF2-40B4-BE49-F238E27FC236}">
                  <a16:creationId xmlns:a16="http://schemas.microsoft.com/office/drawing/2014/main" id="{80773FE3-122C-40AE-A89A-93027CE9BF20}"/>
                </a:ext>
              </a:extLst>
            </p:cNvPr>
            <p:cNvSpPr/>
            <p:nvPr/>
          </p:nvSpPr>
          <p:spPr>
            <a:xfrm>
              <a:off x="336946" y="3411118"/>
              <a:ext cx="1800000" cy="252000"/>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公開申請対象を検索</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27" name="正方形/長方形 26">
              <a:extLst>
                <a:ext uri="{FF2B5EF4-FFF2-40B4-BE49-F238E27FC236}">
                  <a16:creationId xmlns:a16="http://schemas.microsoft.com/office/drawing/2014/main" id="{29E73D90-CA0F-4D6B-BED1-21BB3B793482}"/>
                </a:ext>
              </a:extLst>
            </p:cNvPr>
            <p:cNvSpPr/>
            <p:nvPr/>
          </p:nvSpPr>
          <p:spPr>
            <a:xfrm>
              <a:off x="336946" y="3966479"/>
              <a:ext cx="1800000" cy="375344"/>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公開申請対象を選択</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28" name="正方形/長方形 27">
              <a:extLst>
                <a:ext uri="{FF2B5EF4-FFF2-40B4-BE49-F238E27FC236}">
                  <a16:creationId xmlns:a16="http://schemas.microsoft.com/office/drawing/2014/main" id="{DE671691-D651-4BA6-8845-294529FA277D}"/>
                </a:ext>
              </a:extLst>
            </p:cNvPr>
            <p:cNvSpPr/>
            <p:nvPr/>
          </p:nvSpPr>
          <p:spPr>
            <a:xfrm>
              <a:off x="1368584" y="4894111"/>
              <a:ext cx="768362" cy="635866"/>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公開申請で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申請内容の記載と確認</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30" name="グループ化 29">
              <a:extLst>
                <a:ext uri="{FF2B5EF4-FFF2-40B4-BE49-F238E27FC236}">
                  <a16:creationId xmlns:a16="http://schemas.microsoft.com/office/drawing/2014/main" id="{1FB0FAB6-F3D9-4003-9375-E3345722DCD2}"/>
                </a:ext>
              </a:extLst>
            </p:cNvPr>
            <p:cNvGrpSpPr/>
            <p:nvPr/>
          </p:nvGrpSpPr>
          <p:grpSpPr>
            <a:xfrm>
              <a:off x="241264" y="2902846"/>
              <a:ext cx="1991667" cy="2836805"/>
              <a:chOff x="2080421" y="4641941"/>
              <a:chExt cx="1991667" cy="1828852"/>
            </a:xfrm>
          </p:grpSpPr>
          <p:sp>
            <p:nvSpPr>
              <p:cNvPr id="41" name="角丸四角形 76">
                <a:extLst>
                  <a:ext uri="{FF2B5EF4-FFF2-40B4-BE49-F238E27FC236}">
                    <a16:creationId xmlns:a16="http://schemas.microsoft.com/office/drawing/2014/main" id="{9D35FC00-F63B-431C-B645-2CE8B64998AF}"/>
                  </a:ext>
                </a:extLst>
              </p:cNvPr>
              <p:cNvSpPr/>
              <p:nvPr/>
            </p:nvSpPr>
            <p:spPr>
              <a:xfrm>
                <a:off x="2080421" y="4775289"/>
                <a:ext cx="1991667" cy="1695504"/>
              </a:xfrm>
              <a:prstGeom prst="roundRect">
                <a:avLst/>
              </a:prstGeom>
              <a:noFill/>
              <a:ln w="9525">
                <a:solidFill>
                  <a:srgbClr val="4F81BD"/>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2" name="角丸四角形 77">
                <a:extLst>
                  <a:ext uri="{FF2B5EF4-FFF2-40B4-BE49-F238E27FC236}">
                    <a16:creationId xmlns:a16="http://schemas.microsoft.com/office/drawing/2014/main" id="{B7B769D5-EABD-4216-83B8-201D96101F82}"/>
                  </a:ext>
                </a:extLst>
              </p:cNvPr>
              <p:cNvSpPr/>
              <p:nvPr/>
            </p:nvSpPr>
            <p:spPr>
              <a:xfrm>
                <a:off x="2626254" y="4641941"/>
                <a:ext cx="900000" cy="232087"/>
              </a:xfrm>
              <a:prstGeom prst="roundRect">
                <a:avLst/>
              </a:prstGeom>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grpSp>
        <p:sp>
          <p:nvSpPr>
            <p:cNvPr id="34" name="下矢印 73">
              <a:extLst>
                <a:ext uri="{FF2B5EF4-FFF2-40B4-BE49-F238E27FC236}">
                  <a16:creationId xmlns:a16="http://schemas.microsoft.com/office/drawing/2014/main" id="{4F6B96A8-94EB-4C23-A1F4-33BC4F76D63E}"/>
                </a:ext>
              </a:extLst>
            </p:cNvPr>
            <p:cNvSpPr/>
            <p:nvPr/>
          </p:nvSpPr>
          <p:spPr>
            <a:xfrm>
              <a:off x="1111097" y="3720601"/>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5" name="下矢印 74">
              <a:extLst>
                <a:ext uri="{FF2B5EF4-FFF2-40B4-BE49-F238E27FC236}">
                  <a16:creationId xmlns:a16="http://schemas.microsoft.com/office/drawing/2014/main" id="{403BF602-E2C1-4F93-AB9E-25DF96183667}"/>
                </a:ext>
              </a:extLst>
            </p:cNvPr>
            <p:cNvSpPr/>
            <p:nvPr/>
          </p:nvSpPr>
          <p:spPr>
            <a:xfrm>
              <a:off x="598432" y="4500624"/>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6" name="下矢印 75">
              <a:extLst>
                <a:ext uri="{FF2B5EF4-FFF2-40B4-BE49-F238E27FC236}">
                  <a16:creationId xmlns:a16="http://schemas.microsoft.com/office/drawing/2014/main" id="{7E2D57B7-DAB2-4C4F-AF8C-589AD84E7142}"/>
                </a:ext>
              </a:extLst>
            </p:cNvPr>
            <p:cNvSpPr/>
            <p:nvPr/>
          </p:nvSpPr>
          <p:spPr>
            <a:xfrm>
              <a:off x="1111097" y="5757046"/>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7" name="角丸四角形 58">
              <a:extLst>
                <a:ext uri="{FF2B5EF4-FFF2-40B4-BE49-F238E27FC236}">
                  <a16:creationId xmlns:a16="http://schemas.microsoft.com/office/drawing/2014/main" id="{FCBC9907-F40C-4DC0-B790-D0F3D731E905}"/>
                </a:ext>
              </a:extLst>
            </p:cNvPr>
            <p:cNvSpPr/>
            <p:nvPr/>
          </p:nvSpPr>
          <p:spPr>
            <a:xfrm>
              <a:off x="787097" y="6073970"/>
              <a:ext cx="900000" cy="360000"/>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承認・公開</a:t>
              </a:r>
            </a:p>
          </p:txBody>
        </p:sp>
        <p:sp>
          <p:nvSpPr>
            <p:cNvPr id="38" name="角丸四角形 59">
              <a:extLst>
                <a:ext uri="{FF2B5EF4-FFF2-40B4-BE49-F238E27FC236}">
                  <a16:creationId xmlns:a16="http://schemas.microsoft.com/office/drawing/2014/main" id="{61BDF432-B860-4E22-BF7C-EFEFEEAD0B0A}"/>
                </a:ext>
              </a:extLst>
            </p:cNvPr>
            <p:cNvSpPr/>
            <p:nvPr/>
          </p:nvSpPr>
          <p:spPr>
            <a:xfrm>
              <a:off x="1292341" y="4766020"/>
              <a:ext cx="885241" cy="829660"/>
            </a:xfrm>
            <a:prstGeom prst="roundRect">
              <a:avLst>
                <a:gd name="adj" fmla="val 7801"/>
              </a:avLst>
            </a:prstGeom>
            <a:noFill/>
            <a:ln w="9525">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39" name="角丸四角形 92">
              <a:extLst>
                <a:ext uri="{FF2B5EF4-FFF2-40B4-BE49-F238E27FC236}">
                  <a16:creationId xmlns:a16="http://schemas.microsoft.com/office/drawing/2014/main" id="{543E66D6-4101-4330-B754-4855F2728C27}"/>
                </a:ext>
              </a:extLst>
            </p:cNvPr>
            <p:cNvSpPr/>
            <p:nvPr/>
          </p:nvSpPr>
          <p:spPr>
            <a:xfrm>
              <a:off x="1628608" y="4630300"/>
              <a:ext cx="554677" cy="191387"/>
            </a:xfrm>
            <a:prstGeom prst="roundRect">
              <a:avLst/>
            </a:prstGeom>
            <a:ln>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0" rIns="0" rtlCol="0" anchor="t"/>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en-US" altLang="ja-JP" sz="1000" dirty="0">
                  <a:solidFill>
                    <a:prstClr val="black"/>
                  </a:solidFill>
                  <a:latin typeface="メイリオ" panose="020B0604030504040204" pitchFamily="50" charset="-128"/>
                  <a:ea typeface="メイリオ" panose="020B0604030504040204" pitchFamily="50" charset="-128"/>
                </a:rPr>
                <a:t>EC</a:t>
              </a:r>
              <a:r>
                <a:rPr lang="ja-JP" altLang="en-US" sz="1000" dirty="0">
                  <a:solidFill>
                    <a:prstClr val="black"/>
                  </a:solidFill>
                  <a:latin typeface="メイリオ" panose="020B0604030504040204" pitchFamily="50" charset="-128"/>
                  <a:ea typeface="メイリオ" panose="020B0604030504040204" pitchFamily="50" charset="-128"/>
                </a:rPr>
                <a:t>対応</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0" name="下矢印 74">
              <a:extLst>
                <a:ext uri="{FF2B5EF4-FFF2-40B4-BE49-F238E27FC236}">
                  <a16:creationId xmlns:a16="http://schemas.microsoft.com/office/drawing/2014/main" id="{88C664FC-5FBF-4BFD-880D-D7843A1EAA81}"/>
                </a:ext>
              </a:extLst>
            </p:cNvPr>
            <p:cNvSpPr/>
            <p:nvPr/>
          </p:nvSpPr>
          <p:spPr>
            <a:xfrm>
              <a:off x="1515279" y="4391558"/>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grpSp>
        <p:nvGrpSpPr>
          <p:cNvPr id="12" name="グループ化 11">
            <a:extLst>
              <a:ext uri="{FF2B5EF4-FFF2-40B4-BE49-F238E27FC236}">
                <a16:creationId xmlns:a16="http://schemas.microsoft.com/office/drawing/2014/main" id="{2C426973-D0A5-404D-A320-49A2400C11F4}"/>
              </a:ext>
            </a:extLst>
          </p:cNvPr>
          <p:cNvGrpSpPr/>
          <p:nvPr/>
        </p:nvGrpSpPr>
        <p:grpSpPr>
          <a:xfrm>
            <a:off x="2053168" y="2976458"/>
            <a:ext cx="6813460" cy="3405521"/>
            <a:chOff x="2053168" y="2976458"/>
            <a:chExt cx="6813460" cy="3405521"/>
          </a:xfrm>
        </p:grpSpPr>
        <p:sp>
          <p:nvSpPr>
            <p:cNvPr id="49" name="正方形/長方形 48">
              <a:extLst>
                <a:ext uri="{FF2B5EF4-FFF2-40B4-BE49-F238E27FC236}">
                  <a16:creationId xmlns:a16="http://schemas.microsoft.com/office/drawing/2014/main" id="{E5B0B82E-F3A9-4D6D-A1ED-8D048BAEC568}"/>
                </a:ext>
              </a:extLst>
            </p:cNvPr>
            <p:cNvSpPr/>
            <p:nvPr/>
          </p:nvSpPr>
          <p:spPr>
            <a:xfrm>
              <a:off x="2053168" y="5822795"/>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noProof="0" dirty="0">
                  <a:solidFill>
                    <a:srgbClr val="FF0000"/>
                  </a:solidFill>
                  <a:latin typeface="メイリオ" panose="020B0604030504040204" pitchFamily="50" charset="-128"/>
                  <a:ea typeface="メイリオ" panose="020B0604030504040204" pitchFamily="50" charset="-128"/>
                </a:rPr>
                <a:t>②</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grpSp>
          <p:nvGrpSpPr>
            <p:cNvPr id="11" name="グループ化 10">
              <a:extLst>
                <a:ext uri="{FF2B5EF4-FFF2-40B4-BE49-F238E27FC236}">
                  <a16:creationId xmlns:a16="http://schemas.microsoft.com/office/drawing/2014/main" id="{948A265F-5950-4311-8D9A-6B9737F4885B}"/>
                </a:ext>
              </a:extLst>
            </p:cNvPr>
            <p:cNvGrpSpPr/>
            <p:nvPr/>
          </p:nvGrpSpPr>
          <p:grpSpPr>
            <a:xfrm>
              <a:off x="2164447" y="2976458"/>
              <a:ext cx="6702181" cy="3405521"/>
              <a:chOff x="2164447" y="2879473"/>
              <a:chExt cx="6702181" cy="3405521"/>
            </a:xfrm>
          </p:grpSpPr>
          <p:pic>
            <p:nvPicPr>
              <p:cNvPr id="10" name="図 9">
                <a:extLst>
                  <a:ext uri="{FF2B5EF4-FFF2-40B4-BE49-F238E27FC236}">
                    <a16:creationId xmlns:a16="http://schemas.microsoft.com/office/drawing/2014/main" id="{DE676F86-B711-4A7C-AEEF-3716F89CB07E}"/>
                  </a:ext>
                </a:extLst>
              </p:cNvPr>
              <p:cNvPicPr>
                <a:picLocks noChangeAspect="1"/>
              </p:cNvPicPr>
              <p:nvPr/>
            </p:nvPicPr>
            <p:blipFill>
              <a:blip r:embed="rId3"/>
              <a:stretch>
                <a:fillRect/>
              </a:stretch>
            </p:blipFill>
            <p:spPr>
              <a:xfrm>
                <a:off x="2465273" y="2879473"/>
                <a:ext cx="6401355" cy="3405521"/>
              </a:xfrm>
              <a:prstGeom prst="rect">
                <a:avLst/>
              </a:prstGeom>
            </p:spPr>
          </p:pic>
          <p:sp>
            <p:nvSpPr>
              <p:cNvPr id="43" name="正方形/長方形 42">
                <a:extLst>
                  <a:ext uri="{FF2B5EF4-FFF2-40B4-BE49-F238E27FC236}">
                    <a16:creationId xmlns:a16="http://schemas.microsoft.com/office/drawing/2014/main" id="{5A347421-8487-4247-8893-40E0FACD7547}"/>
                  </a:ext>
                </a:extLst>
              </p:cNvPr>
              <p:cNvSpPr/>
              <p:nvPr/>
            </p:nvSpPr>
            <p:spPr>
              <a:xfrm>
                <a:off x="2459673" y="5986901"/>
                <a:ext cx="1599712" cy="216001"/>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8" name="正方形/長方形 47">
                <a:extLst>
                  <a:ext uri="{FF2B5EF4-FFF2-40B4-BE49-F238E27FC236}">
                    <a16:creationId xmlns:a16="http://schemas.microsoft.com/office/drawing/2014/main" id="{DF6378B4-DD7C-477F-AD89-793FED9C4C91}"/>
                  </a:ext>
                </a:extLst>
              </p:cNvPr>
              <p:cNvSpPr/>
              <p:nvPr/>
            </p:nvSpPr>
            <p:spPr>
              <a:xfrm>
                <a:off x="2164447" y="4259299"/>
                <a:ext cx="506489"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①</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50" name="正方形/長方形 49">
                <a:extLst>
                  <a:ext uri="{FF2B5EF4-FFF2-40B4-BE49-F238E27FC236}">
                    <a16:creationId xmlns:a16="http://schemas.microsoft.com/office/drawing/2014/main" id="{3E169792-2CB6-41A1-81E5-C7E5E388B773}"/>
                  </a:ext>
                </a:extLst>
              </p:cNvPr>
              <p:cNvSpPr/>
              <p:nvPr/>
            </p:nvSpPr>
            <p:spPr>
              <a:xfrm>
                <a:off x="2559657" y="4460833"/>
                <a:ext cx="292645" cy="1247242"/>
              </a:xfrm>
              <a:prstGeom prst="rect">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grpSp>
      <p:sp>
        <p:nvSpPr>
          <p:cNvPr id="51" name="タイトル 1">
            <a:extLst>
              <a:ext uri="{FF2B5EF4-FFF2-40B4-BE49-F238E27FC236}">
                <a16:creationId xmlns:a16="http://schemas.microsoft.com/office/drawing/2014/main" id="{2BA05FB2-4216-4C52-9960-5E42D59FCD9F}"/>
              </a:ext>
            </a:extLst>
          </p:cNvPr>
          <p:cNvSpPr txBox="1">
            <a:spLocks/>
          </p:cNvSpPr>
          <p:nvPr/>
        </p:nvSpPr>
        <p:spPr>
          <a:xfrm>
            <a:off x="1424761" y="252841"/>
            <a:ext cx="7139136" cy="5118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200" b="1"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l"/>
            <a:r>
              <a:rPr lang="en-US" altLang="ja-JP" sz="1800" dirty="0"/>
              <a:t>4.1.1.3</a:t>
            </a:r>
            <a:r>
              <a:rPr lang="ja-JP" altLang="en-US" sz="1800" dirty="0"/>
              <a:t> 申請対象の選択</a:t>
            </a:r>
            <a:r>
              <a:rPr lang="ja-JP" altLang="en-US" sz="1400" dirty="0"/>
              <a:t>（外部サイトに公開する申請をする場合）</a:t>
            </a:r>
          </a:p>
        </p:txBody>
      </p:sp>
    </p:spTree>
    <p:extLst>
      <p:ext uri="{BB962C8B-B14F-4D97-AF65-F5344CB8AC3E}">
        <p14:creationId xmlns:p14="http://schemas.microsoft.com/office/powerpoint/2010/main" val="2486447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図 21">
            <a:extLst>
              <a:ext uri="{FF2B5EF4-FFF2-40B4-BE49-F238E27FC236}">
                <a16:creationId xmlns:a16="http://schemas.microsoft.com/office/drawing/2014/main" id="{4ECE0350-5D5C-4EE0-97A6-B1EB8C5B0CA5}"/>
              </a:ext>
            </a:extLst>
          </p:cNvPr>
          <p:cNvPicPr>
            <a:picLocks noChangeAspect="1"/>
          </p:cNvPicPr>
          <p:nvPr/>
        </p:nvPicPr>
        <p:blipFill>
          <a:blip r:embed="rId2"/>
          <a:stretch>
            <a:fillRect/>
          </a:stretch>
        </p:blipFill>
        <p:spPr>
          <a:xfrm>
            <a:off x="2452387" y="2595996"/>
            <a:ext cx="4931429" cy="3302857"/>
          </a:xfrm>
          <a:prstGeom prst="rect">
            <a:avLst/>
          </a:prstGeom>
        </p:spPr>
      </p:pic>
      <p:sp>
        <p:nvSpPr>
          <p:cNvPr id="6" name="コンテンツ プレースホルダー 5"/>
          <p:cNvSpPr>
            <a:spLocks noGrp="1"/>
          </p:cNvSpPr>
          <p:nvPr>
            <p:ph idx="1"/>
          </p:nvPr>
        </p:nvSpPr>
        <p:spPr>
          <a:xfrm>
            <a:off x="438150" y="908719"/>
            <a:ext cx="8526338" cy="1237797"/>
          </a:xfrm>
        </p:spPr>
        <p:txBody>
          <a:bodyPr>
            <a:noAutofit/>
          </a:bodyPr>
          <a:lstStyle/>
          <a:p>
            <a:pPr marL="0" indent="0">
              <a:buNone/>
            </a:pPr>
            <a:r>
              <a:rPr lang="en-US" altLang="ja-JP" sz="1200" dirty="0"/>
              <a:t>【</a:t>
            </a:r>
            <a:r>
              <a:rPr lang="ja-JP" altLang="en-US" sz="1200" dirty="0"/>
              <a:t> 外部サイトに公開されている表示情報を非公開にする申請をする場合 </a:t>
            </a:r>
            <a:r>
              <a:rPr lang="en-US" altLang="ja-JP" sz="1200" dirty="0"/>
              <a:t>】</a:t>
            </a:r>
          </a:p>
          <a:p>
            <a:pPr>
              <a:buFont typeface="Wingdings" panose="05000000000000000000" pitchFamily="2" charset="2"/>
              <a:buChar char="l"/>
            </a:pPr>
            <a:r>
              <a:rPr lang="ja-JP" altLang="en-US" sz="1200" dirty="0"/>
              <a:t>「製品表示情報一覧」／「デジタルアセット表示情報一覧」画面から公開申請を行います。</a:t>
            </a:r>
            <a:endParaRPr lang="en-US" altLang="ja-JP" sz="1200" dirty="0"/>
          </a:p>
          <a:p>
            <a:pPr marL="432196" lvl="1" indent="-228600">
              <a:buFont typeface="+mj-ea"/>
              <a:buAutoNum type="circleNumDbPlain"/>
            </a:pPr>
            <a:r>
              <a:rPr lang="ja-JP" altLang="en-US" dirty="0"/>
              <a:t>非公開にしたい製品／デジタルアセットを選択します。</a:t>
            </a:r>
            <a:endParaRPr lang="en-US" altLang="ja-JP" dirty="0"/>
          </a:p>
          <a:p>
            <a:pPr marL="203596" lvl="1" indent="0">
              <a:buNone/>
            </a:pPr>
            <a:r>
              <a:rPr lang="ja-JP" altLang="en-US" dirty="0"/>
              <a:t>　（事前に非公開にしたい製品／デジタルアセットの表示情報</a:t>
            </a:r>
            <a:r>
              <a:rPr lang="en-US" altLang="ja-JP" dirty="0"/>
              <a:t>Excel</a:t>
            </a:r>
            <a:r>
              <a:rPr lang="ja-JP" altLang="en-US" dirty="0"/>
              <a:t>を編集・インポートしておきます。）</a:t>
            </a:r>
            <a:endParaRPr lang="en-US" altLang="ja-JP" dirty="0"/>
          </a:p>
          <a:p>
            <a:pPr marL="203596" lvl="1" indent="0">
              <a:buNone/>
            </a:pPr>
            <a:r>
              <a:rPr lang="ja-JP" altLang="en-US" dirty="0"/>
              <a:t>②「選択した製品を公開申請」／「選択したデジタルアセットを公開申請」ボタンをクリックします。</a:t>
            </a:r>
            <a:endParaRPr lang="en-US" altLang="ja-JP" dirty="0"/>
          </a:p>
          <a:p>
            <a:pPr marL="203596" lvl="1" indent="0">
              <a:buNone/>
            </a:pPr>
            <a:r>
              <a:rPr lang="en-US" altLang="ja-JP" sz="1200" dirty="0"/>
              <a:t> </a:t>
            </a:r>
            <a:r>
              <a:rPr lang="ja-JP" altLang="en-US" sz="1200" dirty="0"/>
              <a:t>➡</a:t>
            </a:r>
            <a:r>
              <a:rPr lang="en-US" altLang="ja-JP" sz="1200" dirty="0">
                <a:hlinkClick r:id="rId3" action="ppaction://hlinksldjump"/>
              </a:rPr>
              <a:t>『4.2</a:t>
            </a:r>
            <a:r>
              <a:rPr lang="ja-JP" altLang="en-US" sz="1200" dirty="0">
                <a:hlinkClick r:id="rId3" action="ppaction://hlinksldjump"/>
              </a:rPr>
              <a:t>．申請　申請内容の記載と申請</a:t>
            </a:r>
            <a:r>
              <a:rPr lang="en-US" altLang="ja-JP" sz="1200" dirty="0">
                <a:hlinkClick r:id="rId3" action="ppaction://hlinksldjump"/>
              </a:rPr>
              <a:t>』</a:t>
            </a:r>
            <a:r>
              <a:rPr lang="ja-JP" altLang="en-US" sz="1200" dirty="0"/>
              <a:t>へ</a:t>
            </a:r>
            <a:endParaRPr lang="ja-JP" altLang="en-US" dirty="0"/>
          </a:p>
        </p:txBody>
      </p:sp>
      <p:sp>
        <p:nvSpPr>
          <p:cNvPr id="31" name="角丸四角形 30"/>
          <p:cNvSpPr/>
          <p:nvPr/>
        </p:nvSpPr>
        <p:spPr>
          <a:xfrm>
            <a:off x="4216734" y="4097201"/>
            <a:ext cx="378252" cy="496269"/>
          </a:xfrm>
          <a:prstGeom prst="roundRect">
            <a:avLst>
              <a:gd name="adj" fmla="val 4484"/>
            </a:avLst>
          </a:prstGeom>
          <a:noFill/>
          <a:ln w="28575">
            <a:solidFill>
              <a:srgbClr val="FF0000"/>
            </a:solidFill>
          </a:ln>
          <a:effectLst/>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50" charset="-128"/>
              <a:cs typeface="+mn-cs"/>
            </a:endParaRPr>
          </a:p>
        </p:txBody>
      </p:sp>
      <p:sp>
        <p:nvSpPr>
          <p:cNvPr id="25" name="コンテンツ プレースホルダー 5">
            <a:extLst>
              <a:ext uri="{FF2B5EF4-FFF2-40B4-BE49-F238E27FC236}">
                <a16:creationId xmlns:a16="http://schemas.microsoft.com/office/drawing/2014/main" id="{DFC6E061-E443-4937-B83C-CBA72BAD2137}"/>
              </a:ext>
            </a:extLst>
          </p:cNvPr>
          <p:cNvSpPr txBox="1">
            <a:spLocks/>
          </p:cNvSpPr>
          <p:nvPr/>
        </p:nvSpPr>
        <p:spPr>
          <a:xfrm>
            <a:off x="2266472" y="5889037"/>
            <a:ext cx="2871432" cy="192138"/>
          </a:xfrm>
          <a:prstGeom prst="rect">
            <a:avLst/>
          </a:prstGeom>
        </p:spPr>
        <p:txBody>
          <a:bodyPr vert="horz" lIns="91440" tIns="45720" rIns="91440" bIns="45720" rtlCol="0">
            <a:noAutofit/>
          </a:bodyPr>
          <a:lstStyle>
            <a:lvl1pPr marL="203597" indent="-203597" algn="l" defTabSz="685800" rtl="0" eaLnBrk="1" latinLnBrk="0" hangingPunct="1">
              <a:spcBef>
                <a:spcPts val="450"/>
              </a:spcBef>
              <a:buFont typeface="Wingdings" panose="05000000000000000000" pitchFamily="2" charset="2"/>
              <a:buChar char="Ø"/>
              <a:defRPr kumimoji="1" sz="13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400050" indent="-196454" algn="l" defTabSz="685800" rtl="0" eaLnBrk="1" latinLnBrk="0" hangingPunct="1">
              <a:spcBef>
                <a:spcPts val="450"/>
              </a:spcBef>
              <a:buFont typeface="Wingdings" panose="05000000000000000000" pitchFamily="2" charset="2"/>
              <a:buChar char="ü"/>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469106" indent="-136922" algn="l" defTabSz="685800" rtl="0" eaLnBrk="1" latinLnBrk="0" hangingPunct="1">
              <a:spcBef>
                <a:spcPts val="450"/>
              </a:spcBef>
              <a:buFont typeface="Arial" panose="020B0604020202020204" pitchFamily="34" charset="0"/>
              <a:buChar char="•"/>
              <a:defRPr kumimoji="1" sz="12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140619" indent="-111919" algn="l" defTabSz="685800" rtl="0" eaLnBrk="1" latinLnBrk="0" hangingPunct="1">
              <a:spcBef>
                <a:spcPts val="450"/>
              </a:spcBef>
              <a:buFont typeface="Arial" panose="020B0604020202020204" pitchFamily="34" charset="0"/>
              <a:buChar char="–"/>
              <a:defRPr kumimoji="1" sz="105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1476375" indent="-104775" algn="l" defTabSz="685800" rtl="0" eaLnBrk="1" latinLnBrk="0" hangingPunct="1">
              <a:spcBef>
                <a:spcPts val="450"/>
              </a:spcBef>
              <a:buFont typeface="Arial" panose="020B0604020202020204" pitchFamily="34" charset="0"/>
              <a:buChar char="»"/>
              <a:defRPr kumimoji="1" sz="9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18859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kumimoji="1" sz="1500" kern="1200">
                <a:solidFill>
                  <a:schemeClr val="tx1"/>
                </a:solidFill>
                <a:latin typeface="+mn-lt"/>
                <a:ea typeface="+mn-ea"/>
                <a:cs typeface="+mn-cs"/>
              </a:defRPr>
            </a:lvl9pPr>
          </a:lstStyle>
          <a:p>
            <a:pPr marL="0" indent="0">
              <a:buFont typeface="Wingdings" panose="05000000000000000000" pitchFamily="2" charset="2"/>
              <a:buNone/>
            </a:pPr>
            <a:r>
              <a:rPr lang="en-US" altLang="ja-JP" sz="800" dirty="0"/>
              <a:t>【</a:t>
            </a:r>
            <a:r>
              <a:rPr lang="ja-JP" altLang="en-US" sz="800" dirty="0"/>
              <a:t> </a:t>
            </a:r>
            <a:r>
              <a:rPr lang="en-US" altLang="ja-JP" sz="800" dirty="0"/>
              <a:t>FB-T-P-001_</a:t>
            </a:r>
            <a:r>
              <a:rPr lang="ja-JP" altLang="en-US" sz="800" dirty="0"/>
              <a:t>製品仕様分類表示情報</a:t>
            </a:r>
            <a:r>
              <a:rPr lang="en-US" altLang="ja-JP" sz="800" dirty="0"/>
              <a:t>_JP_ja.xlsm</a:t>
            </a:r>
            <a:r>
              <a:rPr lang="ja-JP" altLang="en-US" sz="800" dirty="0"/>
              <a:t>　</a:t>
            </a:r>
            <a:r>
              <a:rPr lang="en-US" altLang="ja-JP" sz="800" dirty="0"/>
              <a:t>】</a:t>
            </a:r>
            <a:endParaRPr lang="ja-JP" altLang="en-US" sz="800" dirty="0"/>
          </a:p>
        </p:txBody>
      </p:sp>
      <p:pic>
        <p:nvPicPr>
          <p:cNvPr id="27" name="図 26">
            <a:extLst>
              <a:ext uri="{FF2B5EF4-FFF2-40B4-BE49-F238E27FC236}">
                <a16:creationId xmlns:a16="http://schemas.microsoft.com/office/drawing/2014/main" id="{94FA5716-9F18-496B-AAD8-7B2145E3C83C}"/>
              </a:ext>
            </a:extLst>
          </p:cNvPr>
          <p:cNvPicPr>
            <a:picLocks noChangeAspect="1"/>
          </p:cNvPicPr>
          <p:nvPr/>
        </p:nvPicPr>
        <p:blipFill>
          <a:blip r:embed="rId4"/>
          <a:stretch>
            <a:fillRect/>
          </a:stretch>
        </p:blipFill>
        <p:spPr>
          <a:xfrm>
            <a:off x="4934151" y="3776474"/>
            <a:ext cx="3872752" cy="2931986"/>
          </a:xfrm>
          <a:prstGeom prst="rect">
            <a:avLst/>
          </a:prstGeom>
          <a:noFill/>
          <a:ln w="6350">
            <a:solidFill>
              <a:schemeClr val="bg1">
                <a:lumMod val="65000"/>
              </a:schemeClr>
            </a:solidFill>
          </a:ln>
        </p:spPr>
      </p:pic>
      <p:sp>
        <p:nvSpPr>
          <p:cNvPr id="28" name="正方形/長方形 27">
            <a:extLst>
              <a:ext uri="{FF2B5EF4-FFF2-40B4-BE49-F238E27FC236}">
                <a16:creationId xmlns:a16="http://schemas.microsoft.com/office/drawing/2014/main" id="{6D7DFAA8-BCE0-49B4-AB1D-A7AF827AC655}"/>
              </a:ext>
            </a:extLst>
          </p:cNvPr>
          <p:cNvSpPr/>
          <p:nvPr/>
        </p:nvSpPr>
        <p:spPr>
          <a:xfrm>
            <a:off x="6060792" y="6092156"/>
            <a:ext cx="265915"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②</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30" name="正方形/長方形 29">
            <a:extLst>
              <a:ext uri="{FF2B5EF4-FFF2-40B4-BE49-F238E27FC236}">
                <a16:creationId xmlns:a16="http://schemas.microsoft.com/office/drawing/2014/main" id="{082856A7-3E72-4893-A929-C8769A51B8CB}"/>
              </a:ext>
            </a:extLst>
          </p:cNvPr>
          <p:cNvSpPr/>
          <p:nvPr/>
        </p:nvSpPr>
        <p:spPr>
          <a:xfrm>
            <a:off x="5497509" y="5550594"/>
            <a:ext cx="265915" cy="323850"/>
          </a:xfrm>
          <a:prstGeom prst="rect">
            <a:avLst/>
          </a:prstGeom>
          <a:noFill/>
          <a:ln w="9525">
            <a:noFill/>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600" dirty="0">
                <a:solidFill>
                  <a:srgbClr val="FF0000"/>
                </a:solidFill>
                <a:latin typeface="メイリオ" panose="020B0604030504040204" pitchFamily="50" charset="-128"/>
                <a:ea typeface="メイリオ" panose="020B0604030504040204" pitchFamily="50" charset="-128"/>
              </a:rPr>
              <a:t>①</a:t>
            </a:r>
            <a:endParaRPr kumimoji="1" lang="ja-JP" altLang="en-US" sz="16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34" name="角丸四角形 30">
            <a:extLst>
              <a:ext uri="{FF2B5EF4-FFF2-40B4-BE49-F238E27FC236}">
                <a16:creationId xmlns:a16="http://schemas.microsoft.com/office/drawing/2014/main" id="{5311C2EC-D7F6-48C8-9AD0-50699E86C8CD}"/>
              </a:ext>
            </a:extLst>
          </p:cNvPr>
          <p:cNvSpPr/>
          <p:nvPr/>
        </p:nvSpPr>
        <p:spPr>
          <a:xfrm>
            <a:off x="5072600" y="5242467"/>
            <a:ext cx="419418" cy="323850"/>
          </a:xfrm>
          <a:prstGeom prst="roundRect">
            <a:avLst>
              <a:gd name="adj" fmla="val 4484"/>
            </a:avLst>
          </a:prstGeom>
          <a:noFill/>
          <a:ln w="28575">
            <a:solidFill>
              <a:srgbClr val="FF0000"/>
            </a:solidFill>
          </a:ln>
          <a:effectLst/>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50" charset="-128"/>
              <a:cs typeface="+mn-cs"/>
            </a:endParaRPr>
          </a:p>
        </p:txBody>
      </p:sp>
      <p:sp>
        <p:nvSpPr>
          <p:cNvPr id="35" name="角丸四角形 32">
            <a:extLst>
              <a:ext uri="{FF2B5EF4-FFF2-40B4-BE49-F238E27FC236}">
                <a16:creationId xmlns:a16="http://schemas.microsoft.com/office/drawing/2014/main" id="{0B5C0901-B2C1-406B-AD2D-0C6406542C90}"/>
              </a:ext>
            </a:extLst>
          </p:cNvPr>
          <p:cNvSpPr/>
          <p:nvPr/>
        </p:nvSpPr>
        <p:spPr>
          <a:xfrm>
            <a:off x="5032007" y="5949281"/>
            <a:ext cx="971750" cy="304800"/>
          </a:xfrm>
          <a:prstGeom prst="roundRect">
            <a:avLst>
              <a:gd name="adj" fmla="val 4484"/>
            </a:avLst>
          </a:prstGeom>
          <a:noFill/>
          <a:ln w="28575" cmpd="sng">
            <a:solidFill>
              <a:srgbClr val="FF0000"/>
            </a:solidFill>
          </a:ln>
          <a:effectLst/>
          <a:scene3d>
            <a:camera prst="orthographicFront">
              <a:rot lat="0" lon="0" rev="0"/>
            </a:camera>
            <a:lightRig rig="threePt" dir="t">
              <a:rot lat="0" lon="0" rev="1200000"/>
            </a:lightRig>
          </a:scene3d>
        </p:spPr>
        <p:style>
          <a:lnRef idx="0">
            <a:schemeClr val="accent2"/>
          </a:lnRef>
          <a:fillRef idx="3">
            <a:schemeClr val="accent2"/>
          </a:fillRef>
          <a:effectRef idx="3">
            <a:schemeClr val="accent2"/>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50" charset="-128"/>
              <a:cs typeface="+mn-cs"/>
            </a:endParaRPr>
          </a:p>
        </p:txBody>
      </p:sp>
      <p:sp>
        <p:nvSpPr>
          <p:cNvPr id="2" name="スライド番号プレースホルダー 1">
            <a:extLst>
              <a:ext uri="{FF2B5EF4-FFF2-40B4-BE49-F238E27FC236}">
                <a16:creationId xmlns:a16="http://schemas.microsoft.com/office/drawing/2014/main" id="{F064AD3E-A145-4379-9EEB-7273F5E65CE6}"/>
              </a:ext>
            </a:extLst>
          </p:cNvPr>
          <p:cNvSpPr>
            <a:spLocks noGrp="1"/>
          </p:cNvSpPr>
          <p:nvPr>
            <p:ph type="sldNum" sz="quarter" idx="12"/>
          </p:nvPr>
        </p:nvSpPr>
        <p:spPr/>
        <p:txBody>
          <a:bodyPr/>
          <a:lstStyle/>
          <a:p>
            <a:fld id="{AAEC5578-235D-485F-9B50-9803794400B3}" type="slidenum">
              <a:rPr lang="ja-JP" altLang="en-US" smtClean="0"/>
              <a:pPr/>
              <a:t>9</a:t>
            </a:fld>
            <a:endParaRPr lang="ja-JP" altLang="en-US" dirty="0"/>
          </a:p>
        </p:txBody>
      </p:sp>
      <p:grpSp>
        <p:nvGrpSpPr>
          <p:cNvPr id="26" name="グループ化 25">
            <a:extLst>
              <a:ext uri="{FF2B5EF4-FFF2-40B4-BE49-F238E27FC236}">
                <a16:creationId xmlns:a16="http://schemas.microsoft.com/office/drawing/2014/main" id="{D4FFA572-CCC6-4D98-95D3-FF7185B01DFF}"/>
              </a:ext>
            </a:extLst>
          </p:cNvPr>
          <p:cNvGrpSpPr/>
          <p:nvPr/>
        </p:nvGrpSpPr>
        <p:grpSpPr>
          <a:xfrm>
            <a:off x="241264" y="2902846"/>
            <a:ext cx="1991667" cy="3531124"/>
            <a:chOff x="241264" y="2902846"/>
            <a:chExt cx="1991667" cy="3531124"/>
          </a:xfrm>
        </p:grpSpPr>
        <p:sp>
          <p:nvSpPr>
            <p:cNvPr id="29" name="正方形/長方形 28">
              <a:extLst>
                <a:ext uri="{FF2B5EF4-FFF2-40B4-BE49-F238E27FC236}">
                  <a16:creationId xmlns:a16="http://schemas.microsoft.com/office/drawing/2014/main" id="{CB0A2D14-6772-4D5E-B12C-AA84B1BF2161}"/>
                </a:ext>
              </a:extLst>
            </p:cNvPr>
            <p:cNvSpPr/>
            <p:nvPr/>
          </p:nvSpPr>
          <p:spPr>
            <a:xfrm>
              <a:off x="359070" y="4872726"/>
              <a:ext cx="768362" cy="635866"/>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公開申請で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申請内容の記載と確認</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3" name="正方形/長方形 32">
              <a:extLst>
                <a:ext uri="{FF2B5EF4-FFF2-40B4-BE49-F238E27FC236}">
                  <a16:creationId xmlns:a16="http://schemas.microsoft.com/office/drawing/2014/main" id="{7C779E57-F234-4E5A-9432-10BB6684BE56}"/>
                </a:ext>
              </a:extLst>
            </p:cNvPr>
            <p:cNvSpPr/>
            <p:nvPr/>
          </p:nvSpPr>
          <p:spPr>
            <a:xfrm>
              <a:off x="336946" y="3411118"/>
              <a:ext cx="1800000" cy="252000"/>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公開申請対象を検索</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6" name="正方形/長方形 35">
              <a:extLst>
                <a:ext uri="{FF2B5EF4-FFF2-40B4-BE49-F238E27FC236}">
                  <a16:creationId xmlns:a16="http://schemas.microsoft.com/office/drawing/2014/main" id="{C246C1DF-9139-4D28-84AE-0CD3B7287073}"/>
                </a:ext>
              </a:extLst>
            </p:cNvPr>
            <p:cNvSpPr/>
            <p:nvPr/>
          </p:nvSpPr>
          <p:spPr>
            <a:xfrm>
              <a:off x="336946" y="3966479"/>
              <a:ext cx="1800000" cy="375344"/>
            </a:xfrm>
            <a:prstGeom prst="rect">
              <a:avLst/>
            </a:prstGeom>
            <a:ln/>
          </p:spPr>
          <p:style>
            <a:lnRef idx="1">
              <a:schemeClr val="accent6"/>
            </a:lnRef>
            <a:fillRef idx="2">
              <a:schemeClr val="accent6"/>
            </a:fillRef>
            <a:effectRef idx="1">
              <a:schemeClr val="accent6"/>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公開申請対象を選択</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37" name="正方形/長方形 36">
              <a:extLst>
                <a:ext uri="{FF2B5EF4-FFF2-40B4-BE49-F238E27FC236}">
                  <a16:creationId xmlns:a16="http://schemas.microsoft.com/office/drawing/2014/main" id="{010334A7-445D-4539-95B5-978068F7A1F2}"/>
                </a:ext>
              </a:extLst>
            </p:cNvPr>
            <p:cNvSpPr/>
            <p:nvPr/>
          </p:nvSpPr>
          <p:spPr>
            <a:xfrm>
              <a:off x="1368584" y="4894111"/>
              <a:ext cx="768362" cy="635866"/>
            </a:xfrm>
            <a:prstGeom prst="rect">
              <a:avLst/>
            </a:prstGeom>
            <a:ln/>
          </p:spPr>
          <p:style>
            <a:lnRef idx="1">
              <a:schemeClr val="accent3"/>
            </a:lnRef>
            <a:fillRef idx="2">
              <a:schemeClr val="accent3"/>
            </a:fillRef>
            <a:effectRef idx="1">
              <a:schemeClr val="accent3"/>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公開申請で</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a:p>
              <a:pPr marL="0" marR="0" lvl="0" indent="-266700" algn="ctr" defTabSz="914400" rtl="0" eaLnBrk="1" fontAlgn="auto" latinLnBrk="0" hangingPunct="1">
                <a:lnSpc>
                  <a:spcPct val="100000"/>
                </a:lnSpc>
                <a:spcBef>
                  <a:spcPts val="0"/>
                </a:spcBef>
                <a:spcAft>
                  <a:spcPts val="0"/>
                </a:spcAft>
                <a:buClrTx/>
                <a:buSzTx/>
                <a:buFontTx/>
                <a:buNone/>
                <a:tabLst/>
                <a:defRPr/>
              </a:pPr>
              <a:r>
                <a:rPr lang="ja-JP" altLang="en-US" sz="1000" dirty="0">
                  <a:solidFill>
                    <a:prstClr val="black"/>
                  </a:solidFill>
                  <a:latin typeface="メイリオ" panose="020B0604030504040204" pitchFamily="50" charset="-128"/>
                  <a:ea typeface="メイリオ" panose="020B0604030504040204" pitchFamily="50" charset="-128"/>
                </a:rPr>
                <a:t>申請内容の記載と確認</a:t>
              </a:r>
              <a:endParaRPr kumimoji="1" lang="en-US" altLang="ja-JP"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nvGrpSpPr>
            <p:cNvPr id="38" name="グループ化 37">
              <a:extLst>
                <a:ext uri="{FF2B5EF4-FFF2-40B4-BE49-F238E27FC236}">
                  <a16:creationId xmlns:a16="http://schemas.microsoft.com/office/drawing/2014/main" id="{D2D76099-021F-4F6E-8DEC-73B095FB2871}"/>
                </a:ext>
              </a:extLst>
            </p:cNvPr>
            <p:cNvGrpSpPr/>
            <p:nvPr/>
          </p:nvGrpSpPr>
          <p:grpSpPr>
            <a:xfrm>
              <a:off x="241264" y="2902846"/>
              <a:ext cx="1991667" cy="2836805"/>
              <a:chOff x="2080421" y="4641941"/>
              <a:chExt cx="1991667" cy="1828852"/>
            </a:xfrm>
          </p:grpSpPr>
          <p:sp>
            <p:nvSpPr>
              <p:cNvPr id="46" name="角丸四角形 76">
                <a:extLst>
                  <a:ext uri="{FF2B5EF4-FFF2-40B4-BE49-F238E27FC236}">
                    <a16:creationId xmlns:a16="http://schemas.microsoft.com/office/drawing/2014/main" id="{37E520B2-7092-4CAF-8209-88D328214B13}"/>
                  </a:ext>
                </a:extLst>
              </p:cNvPr>
              <p:cNvSpPr/>
              <p:nvPr/>
            </p:nvSpPr>
            <p:spPr>
              <a:xfrm>
                <a:off x="2080421" y="4775289"/>
                <a:ext cx="1991667" cy="1695504"/>
              </a:xfrm>
              <a:prstGeom prst="roundRect">
                <a:avLst/>
              </a:prstGeom>
              <a:noFill/>
              <a:ln w="9525">
                <a:solidFill>
                  <a:srgbClr val="4F81BD"/>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7" name="角丸四角形 77">
                <a:extLst>
                  <a:ext uri="{FF2B5EF4-FFF2-40B4-BE49-F238E27FC236}">
                    <a16:creationId xmlns:a16="http://schemas.microsoft.com/office/drawing/2014/main" id="{C07DC894-C558-4E17-8E5F-19465F24D34F}"/>
                  </a:ext>
                </a:extLst>
              </p:cNvPr>
              <p:cNvSpPr/>
              <p:nvPr/>
            </p:nvSpPr>
            <p:spPr>
              <a:xfrm>
                <a:off x="2626254" y="4641941"/>
                <a:ext cx="900000" cy="232087"/>
              </a:xfrm>
              <a:prstGeom prst="roundRect">
                <a:avLst/>
              </a:prstGeom>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申請</a:t>
                </a:r>
              </a:p>
            </p:txBody>
          </p:sp>
        </p:grpSp>
        <p:sp>
          <p:nvSpPr>
            <p:cNvPr id="39" name="下矢印 73">
              <a:extLst>
                <a:ext uri="{FF2B5EF4-FFF2-40B4-BE49-F238E27FC236}">
                  <a16:creationId xmlns:a16="http://schemas.microsoft.com/office/drawing/2014/main" id="{50F8EA98-42E9-451C-A200-BB19E2F6B183}"/>
                </a:ext>
              </a:extLst>
            </p:cNvPr>
            <p:cNvSpPr/>
            <p:nvPr/>
          </p:nvSpPr>
          <p:spPr>
            <a:xfrm>
              <a:off x="1111097" y="3720601"/>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0" name="下矢印 74">
              <a:extLst>
                <a:ext uri="{FF2B5EF4-FFF2-40B4-BE49-F238E27FC236}">
                  <a16:creationId xmlns:a16="http://schemas.microsoft.com/office/drawing/2014/main" id="{06CF119A-CBBE-48D8-BCF9-F90E4B869D94}"/>
                </a:ext>
              </a:extLst>
            </p:cNvPr>
            <p:cNvSpPr/>
            <p:nvPr/>
          </p:nvSpPr>
          <p:spPr>
            <a:xfrm>
              <a:off x="598432" y="4500624"/>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1" name="下矢印 75">
              <a:extLst>
                <a:ext uri="{FF2B5EF4-FFF2-40B4-BE49-F238E27FC236}">
                  <a16:creationId xmlns:a16="http://schemas.microsoft.com/office/drawing/2014/main" id="{2856BBDD-4F85-475A-B9E4-839C13719C96}"/>
                </a:ext>
              </a:extLst>
            </p:cNvPr>
            <p:cNvSpPr/>
            <p:nvPr/>
          </p:nvSpPr>
          <p:spPr>
            <a:xfrm>
              <a:off x="1111097" y="5757046"/>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2" name="角丸四角形 58">
              <a:extLst>
                <a:ext uri="{FF2B5EF4-FFF2-40B4-BE49-F238E27FC236}">
                  <a16:creationId xmlns:a16="http://schemas.microsoft.com/office/drawing/2014/main" id="{71A20CD4-D508-497A-B4F2-676BE9599DB0}"/>
                </a:ext>
              </a:extLst>
            </p:cNvPr>
            <p:cNvSpPr/>
            <p:nvPr/>
          </p:nvSpPr>
          <p:spPr>
            <a:xfrm>
              <a:off x="787097" y="6073970"/>
              <a:ext cx="900000" cy="360000"/>
            </a:xfrm>
            <a:prstGeom prst="roundRect">
              <a:avLst/>
            </a:prstGeom>
            <a:ln>
              <a:solidFill>
                <a:srgbClr val="00B050"/>
              </a:solidFill>
            </a:ln>
          </p:spPr>
          <p:style>
            <a:lnRef idx="2">
              <a:schemeClr val="accent1"/>
            </a:lnRef>
            <a:fillRef idx="1">
              <a:schemeClr val="lt1"/>
            </a:fillRef>
            <a:effectRef idx="0">
              <a:schemeClr val="accent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rPr>
                <a:t>承認・公開</a:t>
              </a:r>
            </a:p>
          </p:txBody>
        </p:sp>
        <p:sp>
          <p:nvSpPr>
            <p:cNvPr id="43" name="角丸四角形 59">
              <a:extLst>
                <a:ext uri="{FF2B5EF4-FFF2-40B4-BE49-F238E27FC236}">
                  <a16:creationId xmlns:a16="http://schemas.microsoft.com/office/drawing/2014/main" id="{371CE781-020E-4B8B-B961-40EE58FC3545}"/>
                </a:ext>
              </a:extLst>
            </p:cNvPr>
            <p:cNvSpPr/>
            <p:nvPr/>
          </p:nvSpPr>
          <p:spPr>
            <a:xfrm>
              <a:off x="1292341" y="4766020"/>
              <a:ext cx="885241" cy="829660"/>
            </a:xfrm>
            <a:prstGeom prst="roundRect">
              <a:avLst>
                <a:gd name="adj" fmla="val 7801"/>
              </a:avLst>
            </a:prstGeom>
            <a:noFill/>
            <a:ln w="9525">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srgbClr val="FF0000"/>
                </a:solidFill>
                <a:effectLst/>
                <a:uLnTx/>
                <a:uFillTx/>
                <a:latin typeface="メイリオ" panose="020B0604030504040204" pitchFamily="50" charset="-128"/>
                <a:ea typeface="メイリオ" panose="020B0604030504040204" pitchFamily="50" charset="-128"/>
                <a:cs typeface="+mn-cs"/>
              </a:endParaRPr>
            </a:p>
          </p:txBody>
        </p:sp>
        <p:sp>
          <p:nvSpPr>
            <p:cNvPr id="44" name="角丸四角形 92">
              <a:extLst>
                <a:ext uri="{FF2B5EF4-FFF2-40B4-BE49-F238E27FC236}">
                  <a16:creationId xmlns:a16="http://schemas.microsoft.com/office/drawing/2014/main" id="{DD0684D1-0226-4FE4-A9A5-E082FCC8D276}"/>
                </a:ext>
              </a:extLst>
            </p:cNvPr>
            <p:cNvSpPr/>
            <p:nvPr/>
          </p:nvSpPr>
          <p:spPr>
            <a:xfrm>
              <a:off x="1628608" y="4630300"/>
              <a:ext cx="554677" cy="191387"/>
            </a:xfrm>
            <a:prstGeom prst="roundRect">
              <a:avLst/>
            </a:prstGeom>
            <a:ln>
              <a:solidFill>
                <a:schemeClr val="bg1">
                  <a:lumMod val="50000"/>
                </a:schemeClr>
              </a:solidFill>
            </a:ln>
          </p:spPr>
          <p:style>
            <a:lnRef idx="2">
              <a:schemeClr val="accent2"/>
            </a:lnRef>
            <a:fillRef idx="1">
              <a:schemeClr val="lt1"/>
            </a:fillRef>
            <a:effectRef idx="0">
              <a:schemeClr val="accent2"/>
            </a:effectRef>
            <a:fontRef idx="minor">
              <a:schemeClr val="dk1"/>
            </a:fontRef>
          </p:style>
          <p:txBody>
            <a:bodyPr lIns="0" rIns="0" rtlCol="0" anchor="t"/>
            <a:lstStyle/>
            <a:p>
              <a:pPr marL="0" marR="0" lvl="0" indent="-266700" algn="ctr" defTabSz="914400" rtl="0" eaLnBrk="1" fontAlgn="auto" latinLnBrk="0" hangingPunct="1">
                <a:lnSpc>
                  <a:spcPct val="100000"/>
                </a:lnSpc>
                <a:spcBef>
                  <a:spcPts val="0"/>
                </a:spcBef>
                <a:spcAft>
                  <a:spcPts val="0"/>
                </a:spcAft>
                <a:buClrTx/>
                <a:buSzTx/>
                <a:buFontTx/>
                <a:buNone/>
                <a:tabLst/>
                <a:defRPr/>
              </a:pPr>
              <a:r>
                <a:rPr lang="en-US" altLang="ja-JP" sz="1000" dirty="0">
                  <a:solidFill>
                    <a:prstClr val="black"/>
                  </a:solidFill>
                  <a:latin typeface="メイリオ" panose="020B0604030504040204" pitchFamily="50" charset="-128"/>
                  <a:ea typeface="メイリオ" panose="020B0604030504040204" pitchFamily="50" charset="-128"/>
                </a:rPr>
                <a:t>EC</a:t>
              </a:r>
              <a:r>
                <a:rPr lang="ja-JP" altLang="en-US" sz="1000" dirty="0">
                  <a:solidFill>
                    <a:prstClr val="black"/>
                  </a:solidFill>
                  <a:latin typeface="メイリオ" panose="020B0604030504040204" pitchFamily="50" charset="-128"/>
                  <a:ea typeface="メイリオ" panose="020B0604030504040204" pitchFamily="50" charset="-128"/>
                </a:rPr>
                <a:t>対応</a:t>
              </a: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
          <p:nvSpPr>
            <p:cNvPr id="45" name="下矢印 74">
              <a:extLst>
                <a:ext uri="{FF2B5EF4-FFF2-40B4-BE49-F238E27FC236}">
                  <a16:creationId xmlns:a16="http://schemas.microsoft.com/office/drawing/2014/main" id="{8CF4E219-3D9D-4D77-AB70-AD43D464D23D}"/>
                </a:ext>
              </a:extLst>
            </p:cNvPr>
            <p:cNvSpPr/>
            <p:nvPr/>
          </p:nvSpPr>
          <p:spPr>
            <a:xfrm>
              <a:off x="1515279" y="4391558"/>
              <a:ext cx="252000" cy="216000"/>
            </a:xfrm>
            <a:prstGeom prst="downArrow">
              <a:avLst/>
            </a:prstGeom>
            <a:ln w="9525"/>
          </p:spPr>
          <p:style>
            <a:lnRef idx="2">
              <a:schemeClr val="dk1"/>
            </a:lnRef>
            <a:fillRef idx="1">
              <a:schemeClr val="lt1"/>
            </a:fillRef>
            <a:effectRef idx="0">
              <a:schemeClr val="dk1"/>
            </a:effectRef>
            <a:fontRef idx="minor">
              <a:schemeClr val="dk1"/>
            </a:fontRef>
          </p:style>
          <p:txBody>
            <a:bodyPr lIns="0" rIns="0" rtlCol="0" anchor="ctr"/>
            <a:lstStyle/>
            <a:p>
              <a:pPr marL="0" marR="0" lvl="0" indent="-266700" algn="ctr" defTabSz="914400" rtl="0" eaLnBrk="1" fontAlgn="auto" latinLnBrk="0" hangingPunct="1">
                <a:lnSpc>
                  <a:spcPct val="100000"/>
                </a:lnSpc>
                <a:spcBef>
                  <a:spcPts val="0"/>
                </a:spcBef>
                <a:spcAft>
                  <a:spcPts val="0"/>
                </a:spcAft>
                <a:buClrTx/>
                <a:buSzTx/>
                <a:buFontTx/>
                <a:buNone/>
                <a:tabLst/>
                <a:defRPr/>
              </a:pPr>
              <a:endParaRPr kumimoji="1" lang="ja-JP" altLang="en-US" sz="1000" b="0" i="0" u="none" strike="noStrike" kern="1200" cap="none" spc="0" normalizeH="0" baseline="0" noProof="0" dirty="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grpSp>
      <p:sp>
        <p:nvSpPr>
          <p:cNvPr id="48" name="タイトル 1">
            <a:extLst>
              <a:ext uri="{FF2B5EF4-FFF2-40B4-BE49-F238E27FC236}">
                <a16:creationId xmlns:a16="http://schemas.microsoft.com/office/drawing/2014/main" id="{308B265A-44D5-4318-888D-A48CB1578D80}"/>
              </a:ext>
            </a:extLst>
          </p:cNvPr>
          <p:cNvSpPr txBox="1">
            <a:spLocks/>
          </p:cNvSpPr>
          <p:nvPr/>
        </p:nvSpPr>
        <p:spPr>
          <a:xfrm>
            <a:off x="1424761" y="252841"/>
            <a:ext cx="7139136" cy="5118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kumimoji="1" sz="3200" b="1"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l"/>
            <a:r>
              <a:rPr lang="en-US" altLang="ja-JP" sz="1800" dirty="0"/>
              <a:t>4.1.2</a:t>
            </a:r>
            <a:r>
              <a:rPr lang="ja-JP" altLang="en-US" sz="1800" dirty="0"/>
              <a:t> 申請対象の選択</a:t>
            </a:r>
            <a:r>
              <a:rPr lang="ja-JP" altLang="en-US" sz="1400" dirty="0"/>
              <a:t>（外部サイトから非公開にする申請をする場合）</a:t>
            </a:r>
          </a:p>
        </p:txBody>
      </p:sp>
    </p:spTree>
    <p:extLst>
      <p:ext uri="{BB962C8B-B14F-4D97-AF65-F5344CB8AC3E}">
        <p14:creationId xmlns:p14="http://schemas.microsoft.com/office/powerpoint/2010/main" val="23222034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新テンプレー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pPr>
      <a:bodyPr lIns="0" rIns="0" rtlCol="0" anchor="ctr"/>
      <a:lstStyle>
        <a:defPPr indent="-266700">
          <a:buFontTx/>
          <a:buNone/>
          <a:defRPr sz="1000" dirty="0" smtClean="0">
            <a:solidFill>
              <a:schemeClr val="tx1"/>
            </a:solidFill>
            <a:latin typeface="メイリオ" panose="020B0604030504040204" pitchFamily="50" charset="-128"/>
            <a:ea typeface="メイリオ" panose="020B0604030504040204" pitchFamily="50" charset="-128"/>
          </a:defRPr>
        </a:defPPr>
      </a:lstStyle>
      <a:style>
        <a:lnRef idx="2">
          <a:schemeClr val="dk1"/>
        </a:lnRef>
        <a:fillRef idx="1">
          <a:schemeClr val="lt1"/>
        </a:fillRef>
        <a:effectRef idx="0">
          <a:schemeClr val="dk1"/>
        </a:effectRef>
        <a:fontRef idx="minor">
          <a:schemeClr val="dk1"/>
        </a:fontRef>
      </a:style>
    </a:spDef>
  </a:objectDefaults>
  <a:extraClrSchemeLst/>
</a:theme>
</file>

<file path=ppt/theme/theme2.xml><?xml version="1.0" encoding="utf-8"?>
<a:theme xmlns:a="http://schemas.openxmlformats.org/drawingml/2006/main" name="新テンプレー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pPr>
      <a:bodyPr lIns="0" rIns="0" rtlCol="0" anchor="ctr"/>
      <a:lstStyle>
        <a:defPPr indent="-266700">
          <a:buFontTx/>
          <a:buNone/>
          <a:defRPr sz="1000" dirty="0" smtClean="0">
            <a:solidFill>
              <a:schemeClr val="tx1"/>
            </a:solidFill>
            <a:latin typeface="メイリオ" panose="020B0604030504040204" pitchFamily="50" charset="-128"/>
            <a:ea typeface="メイリオ" panose="020B0604030504040204" pitchFamily="50" charset="-128"/>
          </a:defRPr>
        </a:defPPr>
      </a:lstStyle>
      <a:style>
        <a:lnRef idx="2">
          <a:schemeClr val="dk1"/>
        </a:lnRef>
        <a:fillRef idx="1">
          <a:schemeClr val="lt1"/>
        </a:fillRef>
        <a:effectRef idx="0">
          <a:schemeClr val="dk1"/>
        </a:effectRef>
        <a:fontRef idx="minor">
          <a:schemeClr val="dk1"/>
        </a:fontRef>
      </a:style>
    </a:spDef>
    <a:txDef>
      <a:spPr>
        <a:solidFill>
          <a:schemeClr val="bg1"/>
        </a:solidFill>
        <a:ln cmpd="sng">
          <a:solidFill>
            <a:schemeClr val="tx2">
              <a:lumMod val="75000"/>
            </a:schemeClr>
          </a:solidFill>
        </a:ln>
      </a:spPr>
      <a:bodyPr wrap="square" rtlCol="0" anchor="ctr">
        <a:noAutofit/>
      </a:bodyPr>
      <a:lstStyle>
        <a:defPPr>
          <a:defRPr sz="1000" dirty="0">
            <a:latin typeface="Meiryo UI" panose="020B0604030504040204" pitchFamily="50" charset="-128"/>
            <a:ea typeface="Meiryo UI" panose="020B0604030504040204" pitchFamily="50" charset="-128"/>
          </a:defRPr>
        </a:defPPr>
      </a:lstStyle>
    </a:tx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e9f9959d-0354-4f42-ab41-106697366097">N3HU2D7NJHRF-204866328-6013</_dlc_DocId>
    <_dlc_DocIdUrl xmlns="e9f9959d-0354-4f42-ab41-106697366097">
      <Url>https://mitsubishielectricgroup.sharepoint.com/sites/005139/_layouts/15/DocIdRedir.aspx?ID=N3HU2D7NJHRF-204866328-6013</Url>
      <Description>N3HU2D7NJHRF-204866328-6013</Description>
    </_dlc_DocIdUrl>
    <lcf76f155ced4ddcb4097134ff3c332f xmlns="6338982b-c31a-41a5-93b2-fd8da8f95506">
      <Terms xmlns="http://schemas.microsoft.com/office/infopath/2007/PartnerControls"/>
    </lcf76f155ced4ddcb4097134ff3c332f>
    <TaxCatchAll xmlns="e9f9959d-0354-4f42-ab41-10669736609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ドキュメント" ma:contentTypeID="0x0101001184E8B37DBAEB4CA9D4891B91C3E964" ma:contentTypeVersion="15" ma:contentTypeDescription="新しいドキュメントを作成します。" ma:contentTypeScope="" ma:versionID="d5d0151cfdf97e60b8eaf85edc1bb143">
  <xsd:schema xmlns:xsd="http://www.w3.org/2001/XMLSchema" xmlns:xs="http://www.w3.org/2001/XMLSchema" xmlns:p="http://schemas.microsoft.com/office/2006/metadata/properties" xmlns:ns2="e9f9959d-0354-4f42-ab41-106697366097" xmlns:ns3="6338982b-c31a-41a5-93b2-fd8da8f95506" targetNamespace="http://schemas.microsoft.com/office/2006/metadata/properties" ma:root="true" ma:fieldsID="cb86d2efea3937cb6557d60fe2a2b19c" ns2:_="" ns3:_="">
    <xsd:import namespace="e9f9959d-0354-4f42-ab41-106697366097"/>
    <xsd:import namespace="6338982b-c31a-41a5-93b2-fd8da8f95506"/>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2:SharedWithUsers" minOccurs="0"/>
                <xsd:element ref="ns2:SharedWithDetails" minOccurs="0"/>
                <xsd:element ref="ns3:MediaLengthInSeconds" minOccurs="0"/>
                <xsd:element ref="ns3:lcf76f155ced4ddcb4097134ff3c332f" minOccurs="0"/>
                <xsd:element ref="ns2:TaxCatchAll"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f9959d-0354-4f42-ab41-106697366097" elementFormDefault="qualified">
    <xsd:import namespace="http://schemas.microsoft.com/office/2006/documentManagement/types"/>
    <xsd:import namespace="http://schemas.microsoft.com/office/infopath/2007/PartnerControls"/>
    <xsd:element name="_dlc_DocId" ma:index="8" nillable="true" ma:displayName="ドキュメント ID 値" ma:description="このアイテムに割り当てられているドキュメント ID の値です。" ma:internalName="_dlc_DocId" ma:readOnly="true">
      <xsd:simpleType>
        <xsd:restriction base="dms:Text"/>
      </xsd:simpleType>
    </xsd:element>
    <xsd:element name="_dlc_DocIdUrl" ma:index="9" nillable="true" ma:displayName="ドキュメントID:" ma:description="このドキュメントへの常時接続リンクです。"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ID を保持" ma:description="追加時に ID を保持します。" ma:hidden="true" ma:internalName="_dlc_DocIdPersistId" ma:readOnly="true">
      <xsd:simpleType>
        <xsd:restriction base="dms:Boolean"/>
      </xsd:simpleType>
    </xsd:element>
    <xsd:element name="SharedWithUsers" ma:index="1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共有相手の詳細情報" ma:internalName="SharedWithDetails" ma:readOnly="true">
      <xsd:simpleType>
        <xsd:restriction base="dms:Note">
          <xsd:maxLength value="255"/>
        </xsd:restriction>
      </xsd:simpleType>
    </xsd:element>
    <xsd:element name="TaxCatchAll" ma:index="23" nillable="true" ma:displayName="Taxonomy Catch All Column" ma:hidden="true" ma:list="{b5533489-9259-4c35-8b1e-de8a3eaed192}" ma:internalName="TaxCatchAll" ma:showField="CatchAllData" ma:web="e9f9959d-0354-4f42-ab41-10669736609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338982b-c31a-41a5-93b2-fd8da8f9550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画像タグ" ma:readOnly="false" ma:fieldId="{5cf76f15-5ced-4ddc-b409-7134ff3c332f}" ma:taxonomyMulti="true" ma:sspId="9e8076fe-bb0c-488f-ac76-058e9f0b257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37037E-26B0-4620-A402-FC4198162373}">
  <ds:schemaRefs>
    <ds:schemaRef ds:uri="http://schemas.microsoft.com/office/2006/metadata/properties"/>
    <ds:schemaRef ds:uri="http://schemas.microsoft.com/office/infopath/2007/PartnerControls"/>
    <ds:schemaRef ds:uri="e9f9959d-0354-4f42-ab41-106697366097"/>
    <ds:schemaRef ds:uri="6338982b-c31a-41a5-93b2-fd8da8f95506"/>
  </ds:schemaRefs>
</ds:datastoreItem>
</file>

<file path=customXml/itemProps2.xml><?xml version="1.0" encoding="utf-8"?>
<ds:datastoreItem xmlns:ds="http://schemas.openxmlformats.org/officeDocument/2006/customXml" ds:itemID="{C8BDE220-D814-4F5F-B763-DCC45636466D}">
  <ds:schemaRefs>
    <ds:schemaRef ds:uri="http://schemas.microsoft.com/sharepoint/v3/contenttype/forms"/>
  </ds:schemaRefs>
</ds:datastoreItem>
</file>

<file path=customXml/itemProps3.xml><?xml version="1.0" encoding="utf-8"?>
<ds:datastoreItem xmlns:ds="http://schemas.openxmlformats.org/officeDocument/2006/customXml" ds:itemID="{E0DFBA7B-0FEE-4751-BA33-1174B2C20923}">
  <ds:schemaRefs>
    <ds:schemaRef ds:uri="http://schemas.microsoft.com/sharepoint/events"/>
  </ds:schemaRefs>
</ds:datastoreItem>
</file>

<file path=customXml/itemProps4.xml><?xml version="1.0" encoding="utf-8"?>
<ds:datastoreItem xmlns:ds="http://schemas.openxmlformats.org/officeDocument/2006/customXml" ds:itemID="{14A17CCD-D93C-40F1-842D-12AD27DCEB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f9959d-0354-4f42-ab41-106697366097"/>
    <ds:schemaRef ds:uri="6338982b-c31a-41a5-93b2-fd8da8f955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2244</TotalTime>
  <Words>3639</Words>
  <Application>Microsoft Office PowerPoint</Application>
  <PresentationFormat>画面に合わせる (4:3)</PresentationFormat>
  <Paragraphs>555</Paragraphs>
  <Slides>23</Slides>
  <Notes>3</Notes>
  <HiddenSlides>0</HiddenSlides>
  <MMClips>0</MMClips>
  <ScaleCrop>false</ScaleCrop>
  <HeadingPairs>
    <vt:vector size="4" baseType="variant">
      <vt:variant>
        <vt:lpstr>テーマ</vt:lpstr>
      </vt:variant>
      <vt:variant>
        <vt:i4>2</vt:i4>
      </vt:variant>
      <vt:variant>
        <vt:lpstr>スライド タイトル</vt:lpstr>
      </vt:variant>
      <vt:variant>
        <vt:i4>23</vt:i4>
      </vt:variant>
    </vt:vector>
  </HeadingPairs>
  <TitlesOfParts>
    <vt:vector size="25" baseType="lpstr">
      <vt:lpstr>2_新テンプレート</vt:lpstr>
      <vt:lpstr>新テンプレート</vt:lpstr>
      <vt:lpstr> ワークフロー （公開申請・公開承認・公開取消申請） 操作フロー説明資料</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上村直生</dc:creator>
  <cp:lastModifiedBy>FUKAZAWA DAISUKE/深澤 大輔(ＭＩＮＤ/経シ/デジ推二)</cp:lastModifiedBy>
  <cp:revision>136</cp:revision>
  <dcterms:created xsi:type="dcterms:W3CDTF">2019-10-24T07:11:23Z</dcterms:created>
  <dcterms:modified xsi:type="dcterms:W3CDTF">2025-03-27T01:09:32Z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0x0101001184E8B37DBAEB4CA9D4891B91C3E964</vt:lpwstr>
  </property>
  <property fmtid="{D5CDD505-2E9C-101B-9397-08002B2CF9AE}" pid="4" name="_dlc_DocIdItemGuid">
    <vt:lpwstr>d6010856-ec6e-4021-9c21-3c460f9e4a0d</vt:lpwstr>
  </property>
</Properties>
</file>