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2E12-F098-4F1C-9154-AAF41DAFA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533" y="1464733"/>
            <a:ext cx="9025466" cy="2345267"/>
          </a:xfrm>
        </p:spPr>
        <p:txBody>
          <a:bodyPr/>
          <a:lstStyle/>
          <a:p>
            <a:pPr algn="just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7D9A1-E583-4F5F-A437-54D76849E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2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E5DF-FEF0-42F2-88D7-C6F4A6C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6221-15C8-4038-A68C-73C61D93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activity to check whether the actual result matches the expected result.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done by Manually or automated tools.</a:t>
            </a:r>
          </a:p>
        </p:txBody>
      </p:sp>
    </p:spTree>
    <p:extLst>
      <p:ext uri="{BB962C8B-B14F-4D97-AF65-F5344CB8AC3E}">
        <p14:creationId xmlns:p14="http://schemas.microsoft.com/office/powerpoint/2010/main" val="148483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41E1-7BBD-40CD-9E06-60260B3D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AC5A-399F-4C77-93DE-03A2017A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shows presence of defects.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 testing is not possible.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 testing.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clustering.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Pesticide paradox.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 is context dependent.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errors fallacy</a:t>
            </a:r>
          </a:p>
        </p:txBody>
      </p:sp>
    </p:spTree>
    <p:extLst>
      <p:ext uri="{BB962C8B-B14F-4D97-AF65-F5344CB8AC3E}">
        <p14:creationId xmlns:p14="http://schemas.microsoft.com/office/powerpoint/2010/main" val="42766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0B634-967C-42C7-8373-63BD0AB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81380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Life Cycle</a:t>
            </a:r>
          </a:p>
        </p:txBody>
      </p:sp>
      <p:sp>
        <p:nvSpPr>
          <p:cNvPr id="9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https://media.geeksforgeeks.org/wp-content/uploads/20190510015920/ppp10.png">
            <a:extLst>
              <a:ext uri="{FF2B5EF4-FFF2-40B4-BE49-F238E27FC236}">
                <a16:creationId xmlns:a16="http://schemas.microsoft.com/office/drawing/2014/main" id="{4DCCA3FC-7D90-4052-9735-76BA5CC4D9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292146"/>
            <a:ext cx="6606628" cy="48038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7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6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7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8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5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3BF43-C5BE-40D5-AF37-9C80A727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83074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Software Testing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types of software testing">
            <a:extLst>
              <a:ext uri="{FF2B5EF4-FFF2-40B4-BE49-F238E27FC236}">
                <a16:creationId xmlns:a16="http://schemas.microsoft.com/office/drawing/2014/main" id="{B3973E2B-5109-4AF2-A380-53BDA5577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08623"/>
            <a:ext cx="6270662" cy="46402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22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08DA-47CA-4D33-A0D4-FD26411B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vs Automation Testing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45AB45C-0D18-4963-AF9D-D5AFBA783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033981"/>
              </p:ext>
            </p:extLst>
          </p:nvPr>
        </p:nvGraphicFramePr>
        <p:xfrm>
          <a:off x="1103685" y="1457362"/>
          <a:ext cx="8947149" cy="457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421080975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62136836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264228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9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 Testing uses automation tools to execute test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manual testing, test cases are executed by a human tester and software.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5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testing is faster than a manual approach.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testing is time-consuming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11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testing is a reliable method, as it is performed by tools and scripts.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testing is not as accurate because of the possibility of the human errors.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9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to Use?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Testing is suited for Regression Testing, </a:t>
                      </a:r>
                      <a:r>
                        <a:rPr lang="en-US" sz="18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Testing or 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repeatable functional test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Testing is suitable for Exploratory, Usability and Adhoc Testing.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0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874F-51A7-40A0-91A3-CB4EB4C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57250"/>
            <a:ext cx="9404723" cy="1400530"/>
          </a:xfrm>
        </p:spPr>
        <p:txBody>
          <a:bodyPr/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61100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SOFTWARE TESTING</vt:lpstr>
      <vt:lpstr>What is Software Testing?</vt:lpstr>
      <vt:lpstr>Principles</vt:lpstr>
      <vt:lpstr>Software Testing Life Cycle</vt:lpstr>
      <vt:lpstr>Types of Software Testing</vt:lpstr>
      <vt:lpstr>Manual vs Automation Testing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Deekshitha Thanigaimani</dc:creator>
  <cp:lastModifiedBy>Deekshitha Thanigaimani</cp:lastModifiedBy>
  <cp:revision>6</cp:revision>
  <dcterms:created xsi:type="dcterms:W3CDTF">2019-12-25T13:46:07Z</dcterms:created>
  <dcterms:modified xsi:type="dcterms:W3CDTF">2019-12-25T15:19:24Z</dcterms:modified>
</cp:coreProperties>
</file>