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4" r:id="rId1"/>
  </p:sldMasterIdLst>
  <p:sldIdLst>
    <p:sldId id="257" r:id="rId2"/>
    <p:sldId id="256" r:id="rId3"/>
    <p:sldId id="269" r:id="rId4"/>
    <p:sldId id="265" r:id="rId5"/>
    <p:sldId id="266" r:id="rId6"/>
    <p:sldId id="270" r:id="rId7"/>
    <p:sldId id="267" r:id="rId8"/>
    <p:sldId id="268" r:id="rId9"/>
    <p:sldId id="271" r:id="rId10"/>
    <p:sldId id="258" r:id="rId11"/>
    <p:sldId id="26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E3E370-2811-4CDB-93AD-248AF4FB7809}"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710EC534-9A25-4564-985E-E32B76CD54D9}">
      <dgm:prSet/>
      <dgm:spPr/>
      <dgm:t>
        <a:bodyPr/>
        <a:lstStyle/>
        <a:p>
          <a:pPr>
            <a:lnSpc>
              <a:spcPct val="100000"/>
            </a:lnSpc>
          </a:pPr>
          <a:r>
            <a:rPr lang="en-US"/>
            <a:t>This model is simple and easy to understand and use.</a:t>
          </a:r>
        </a:p>
      </dgm:t>
    </dgm:pt>
    <dgm:pt modelId="{284B1E60-A24C-4487-BC46-23070FBF1E62}" type="parTrans" cxnId="{4622C56A-3619-410C-89BC-230B5B2D17CD}">
      <dgm:prSet/>
      <dgm:spPr/>
      <dgm:t>
        <a:bodyPr/>
        <a:lstStyle/>
        <a:p>
          <a:endParaRPr lang="en-US"/>
        </a:p>
      </dgm:t>
    </dgm:pt>
    <dgm:pt modelId="{14AA4215-A107-4D9A-91C6-04F755250157}" type="sibTrans" cxnId="{4622C56A-3619-410C-89BC-230B5B2D17CD}">
      <dgm:prSet/>
      <dgm:spPr/>
      <dgm:t>
        <a:bodyPr/>
        <a:lstStyle/>
        <a:p>
          <a:endParaRPr lang="en-US"/>
        </a:p>
      </dgm:t>
    </dgm:pt>
    <dgm:pt modelId="{6A8F67AF-7E9E-485C-A5D3-896C26E366D3}">
      <dgm:prSet/>
      <dgm:spPr/>
      <dgm:t>
        <a:bodyPr/>
        <a:lstStyle/>
        <a:p>
          <a:pPr>
            <a:lnSpc>
              <a:spcPct val="100000"/>
            </a:lnSpc>
          </a:pPr>
          <a:r>
            <a:rPr lang="en-US"/>
            <a:t>It is easy to manage due to the rigidity of the model – each phase has specific deliverables and a review process.</a:t>
          </a:r>
        </a:p>
      </dgm:t>
    </dgm:pt>
    <dgm:pt modelId="{E4184249-A359-4CFD-A113-959DB8756BA5}" type="parTrans" cxnId="{75E9965F-BDEF-4E57-A0DF-D320B3F02240}">
      <dgm:prSet/>
      <dgm:spPr/>
      <dgm:t>
        <a:bodyPr/>
        <a:lstStyle/>
        <a:p>
          <a:endParaRPr lang="en-US"/>
        </a:p>
      </dgm:t>
    </dgm:pt>
    <dgm:pt modelId="{1E19086B-C6A6-4676-88D9-58C1A7FD29DC}" type="sibTrans" cxnId="{75E9965F-BDEF-4E57-A0DF-D320B3F02240}">
      <dgm:prSet/>
      <dgm:spPr/>
      <dgm:t>
        <a:bodyPr/>
        <a:lstStyle/>
        <a:p>
          <a:endParaRPr lang="en-US"/>
        </a:p>
      </dgm:t>
    </dgm:pt>
    <dgm:pt modelId="{C167EB6F-9980-41DF-86FD-7BCA5BE873F8}">
      <dgm:prSet/>
      <dgm:spPr/>
      <dgm:t>
        <a:bodyPr/>
        <a:lstStyle/>
        <a:p>
          <a:pPr>
            <a:lnSpc>
              <a:spcPct val="100000"/>
            </a:lnSpc>
          </a:pPr>
          <a:r>
            <a:rPr lang="en-US"/>
            <a:t>In this model phases are processed and completed one at a time. Phases do not overlap.</a:t>
          </a:r>
        </a:p>
      </dgm:t>
    </dgm:pt>
    <dgm:pt modelId="{63967542-40EA-4CC1-B151-C22F02099775}" type="parTrans" cxnId="{03755C10-933B-4C7D-88F9-E61E9C7C1991}">
      <dgm:prSet/>
      <dgm:spPr/>
      <dgm:t>
        <a:bodyPr/>
        <a:lstStyle/>
        <a:p>
          <a:endParaRPr lang="en-US"/>
        </a:p>
      </dgm:t>
    </dgm:pt>
    <dgm:pt modelId="{37058B3E-41D4-4D56-97D3-F481D573EA83}" type="sibTrans" cxnId="{03755C10-933B-4C7D-88F9-E61E9C7C1991}">
      <dgm:prSet/>
      <dgm:spPr/>
      <dgm:t>
        <a:bodyPr/>
        <a:lstStyle/>
        <a:p>
          <a:endParaRPr lang="en-US"/>
        </a:p>
      </dgm:t>
    </dgm:pt>
    <dgm:pt modelId="{9FDACB50-DC15-42E4-AD24-4DFFAA3EF437}">
      <dgm:prSet/>
      <dgm:spPr/>
      <dgm:t>
        <a:bodyPr/>
        <a:lstStyle/>
        <a:p>
          <a:pPr>
            <a:lnSpc>
              <a:spcPct val="100000"/>
            </a:lnSpc>
          </a:pPr>
          <a:r>
            <a:rPr lang="en-US"/>
            <a:t>Waterfall model works well for smaller projects where requirements are clearly defined and very well understood.</a:t>
          </a:r>
        </a:p>
      </dgm:t>
    </dgm:pt>
    <dgm:pt modelId="{3591219E-EEBB-482C-936F-BCA1D0EBA948}" type="parTrans" cxnId="{B206A5E3-8DB8-40C8-AEBC-BC816AECD2B3}">
      <dgm:prSet/>
      <dgm:spPr/>
      <dgm:t>
        <a:bodyPr/>
        <a:lstStyle/>
        <a:p>
          <a:endParaRPr lang="en-US"/>
        </a:p>
      </dgm:t>
    </dgm:pt>
    <dgm:pt modelId="{2B189FEB-4582-4AF6-B7EF-E43688E22DA7}" type="sibTrans" cxnId="{B206A5E3-8DB8-40C8-AEBC-BC816AECD2B3}">
      <dgm:prSet/>
      <dgm:spPr/>
      <dgm:t>
        <a:bodyPr/>
        <a:lstStyle/>
        <a:p>
          <a:endParaRPr lang="en-US"/>
        </a:p>
      </dgm:t>
    </dgm:pt>
    <dgm:pt modelId="{ECA3D6A0-720E-489E-BDA0-6C8CCFDF6C5B}" type="pres">
      <dgm:prSet presAssocID="{A6E3E370-2811-4CDB-93AD-248AF4FB7809}" presName="root" presStyleCnt="0">
        <dgm:presLayoutVars>
          <dgm:dir/>
          <dgm:resizeHandles val="exact"/>
        </dgm:presLayoutVars>
      </dgm:prSet>
      <dgm:spPr/>
    </dgm:pt>
    <dgm:pt modelId="{0B8C093F-406A-49D2-84C7-21634923DBC4}" type="pres">
      <dgm:prSet presAssocID="{710EC534-9A25-4564-985E-E32B76CD54D9}" presName="compNode" presStyleCnt="0"/>
      <dgm:spPr/>
    </dgm:pt>
    <dgm:pt modelId="{C8CDF97B-2EEA-48EA-A1ED-99A6060D0FED}" type="pres">
      <dgm:prSet presAssocID="{710EC534-9A25-4564-985E-E32B76CD54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AC72E980-41FB-4E6F-903D-788334675120}" type="pres">
      <dgm:prSet presAssocID="{710EC534-9A25-4564-985E-E32B76CD54D9}" presName="spaceRect" presStyleCnt="0"/>
      <dgm:spPr/>
    </dgm:pt>
    <dgm:pt modelId="{5B4778ED-7C4B-492B-AFED-CA7519F6F380}" type="pres">
      <dgm:prSet presAssocID="{710EC534-9A25-4564-985E-E32B76CD54D9}" presName="textRect" presStyleLbl="revTx" presStyleIdx="0" presStyleCnt="4">
        <dgm:presLayoutVars>
          <dgm:chMax val="1"/>
          <dgm:chPref val="1"/>
        </dgm:presLayoutVars>
      </dgm:prSet>
      <dgm:spPr/>
    </dgm:pt>
    <dgm:pt modelId="{0DE256D1-95CF-48BA-9929-B9F5A093F521}" type="pres">
      <dgm:prSet presAssocID="{14AA4215-A107-4D9A-91C6-04F755250157}" presName="sibTrans" presStyleCnt="0"/>
      <dgm:spPr/>
    </dgm:pt>
    <dgm:pt modelId="{FCB9FA1E-C21D-4955-BCE6-E11599C6EF04}" type="pres">
      <dgm:prSet presAssocID="{6A8F67AF-7E9E-485C-A5D3-896C26E366D3}" presName="compNode" presStyleCnt="0"/>
      <dgm:spPr/>
    </dgm:pt>
    <dgm:pt modelId="{D74BD17C-513F-4415-9D24-DFCAAC300D3D}" type="pres">
      <dgm:prSet presAssocID="{6A8F67AF-7E9E-485C-A5D3-896C26E366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9BB541B-9687-463D-B161-21E8D271D83D}" type="pres">
      <dgm:prSet presAssocID="{6A8F67AF-7E9E-485C-A5D3-896C26E366D3}" presName="spaceRect" presStyleCnt="0"/>
      <dgm:spPr/>
    </dgm:pt>
    <dgm:pt modelId="{B0F83B0F-B384-4457-9640-9D43C7023C8B}" type="pres">
      <dgm:prSet presAssocID="{6A8F67AF-7E9E-485C-A5D3-896C26E366D3}" presName="textRect" presStyleLbl="revTx" presStyleIdx="1" presStyleCnt="4">
        <dgm:presLayoutVars>
          <dgm:chMax val="1"/>
          <dgm:chPref val="1"/>
        </dgm:presLayoutVars>
      </dgm:prSet>
      <dgm:spPr/>
    </dgm:pt>
    <dgm:pt modelId="{1773B03F-5351-4E3A-A20E-5B27020EFEAC}" type="pres">
      <dgm:prSet presAssocID="{1E19086B-C6A6-4676-88D9-58C1A7FD29DC}" presName="sibTrans" presStyleCnt="0"/>
      <dgm:spPr/>
    </dgm:pt>
    <dgm:pt modelId="{2BF722A2-1469-4586-982D-8B6545ED3412}" type="pres">
      <dgm:prSet presAssocID="{C167EB6F-9980-41DF-86FD-7BCA5BE873F8}" presName="compNode" presStyleCnt="0"/>
      <dgm:spPr/>
    </dgm:pt>
    <dgm:pt modelId="{70464477-900A-45EE-BA8E-3227BB9A216D}" type="pres">
      <dgm:prSet presAssocID="{C167EB6F-9980-41DF-86FD-7BCA5BE873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BA3DD9B6-76AE-4F52-8EA1-2265F8DFCBAF}" type="pres">
      <dgm:prSet presAssocID="{C167EB6F-9980-41DF-86FD-7BCA5BE873F8}" presName="spaceRect" presStyleCnt="0"/>
      <dgm:spPr/>
    </dgm:pt>
    <dgm:pt modelId="{BA31D5DB-E53B-4BD8-AC6D-BBCA7E075B9F}" type="pres">
      <dgm:prSet presAssocID="{C167EB6F-9980-41DF-86FD-7BCA5BE873F8}" presName="textRect" presStyleLbl="revTx" presStyleIdx="2" presStyleCnt="4">
        <dgm:presLayoutVars>
          <dgm:chMax val="1"/>
          <dgm:chPref val="1"/>
        </dgm:presLayoutVars>
      </dgm:prSet>
      <dgm:spPr/>
    </dgm:pt>
    <dgm:pt modelId="{2C43E3AA-811A-4F0C-AD26-E4E2AAAA81F0}" type="pres">
      <dgm:prSet presAssocID="{37058B3E-41D4-4D56-97D3-F481D573EA83}" presName="sibTrans" presStyleCnt="0"/>
      <dgm:spPr/>
    </dgm:pt>
    <dgm:pt modelId="{E110E2A5-7600-4C11-96CD-5F7242AA0506}" type="pres">
      <dgm:prSet presAssocID="{9FDACB50-DC15-42E4-AD24-4DFFAA3EF437}" presName="compNode" presStyleCnt="0"/>
      <dgm:spPr/>
    </dgm:pt>
    <dgm:pt modelId="{6116E0D1-5940-4C5B-BE8F-A98B33FA0291}" type="pres">
      <dgm:prSet presAssocID="{9FDACB50-DC15-42E4-AD24-4DFFAA3EF4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CD070B3-A695-48E6-9F83-CFD1496A897C}" type="pres">
      <dgm:prSet presAssocID="{9FDACB50-DC15-42E4-AD24-4DFFAA3EF437}" presName="spaceRect" presStyleCnt="0"/>
      <dgm:spPr/>
    </dgm:pt>
    <dgm:pt modelId="{C0DD92C8-B2CB-43EA-BC2F-AC8D3C797016}" type="pres">
      <dgm:prSet presAssocID="{9FDACB50-DC15-42E4-AD24-4DFFAA3EF437}" presName="textRect" presStyleLbl="revTx" presStyleIdx="3" presStyleCnt="4">
        <dgm:presLayoutVars>
          <dgm:chMax val="1"/>
          <dgm:chPref val="1"/>
        </dgm:presLayoutVars>
      </dgm:prSet>
      <dgm:spPr/>
    </dgm:pt>
  </dgm:ptLst>
  <dgm:cxnLst>
    <dgm:cxn modelId="{03755C10-933B-4C7D-88F9-E61E9C7C1991}" srcId="{A6E3E370-2811-4CDB-93AD-248AF4FB7809}" destId="{C167EB6F-9980-41DF-86FD-7BCA5BE873F8}" srcOrd="2" destOrd="0" parTransId="{63967542-40EA-4CC1-B151-C22F02099775}" sibTransId="{37058B3E-41D4-4D56-97D3-F481D573EA83}"/>
    <dgm:cxn modelId="{75E9965F-BDEF-4E57-A0DF-D320B3F02240}" srcId="{A6E3E370-2811-4CDB-93AD-248AF4FB7809}" destId="{6A8F67AF-7E9E-485C-A5D3-896C26E366D3}" srcOrd="1" destOrd="0" parTransId="{E4184249-A359-4CFD-A113-959DB8756BA5}" sibTransId="{1E19086B-C6A6-4676-88D9-58C1A7FD29DC}"/>
    <dgm:cxn modelId="{4622C56A-3619-410C-89BC-230B5B2D17CD}" srcId="{A6E3E370-2811-4CDB-93AD-248AF4FB7809}" destId="{710EC534-9A25-4564-985E-E32B76CD54D9}" srcOrd="0" destOrd="0" parTransId="{284B1E60-A24C-4487-BC46-23070FBF1E62}" sibTransId="{14AA4215-A107-4D9A-91C6-04F755250157}"/>
    <dgm:cxn modelId="{2F65354C-3C09-4E5C-A874-90F541AB61AE}" type="presOf" srcId="{C167EB6F-9980-41DF-86FD-7BCA5BE873F8}" destId="{BA31D5DB-E53B-4BD8-AC6D-BBCA7E075B9F}" srcOrd="0" destOrd="0" presId="urn:microsoft.com/office/officeart/2018/2/layout/IconLabelList"/>
    <dgm:cxn modelId="{364AE67B-F952-470C-B3EB-9AF6772C16D3}" type="presOf" srcId="{9FDACB50-DC15-42E4-AD24-4DFFAA3EF437}" destId="{C0DD92C8-B2CB-43EA-BC2F-AC8D3C797016}" srcOrd="0" destOrd="0" presId="urn:microsoft.com/office/officeart/2018/2/layout/IconLabelList"/>
    <dgm:cxn modelId="{7087BC8D-2702-4051-8823-6FBC9A8CEBB7}" type="presOf" srcId="{A6E3E370-2811-4CDB-93AD-248AF4FB7809}" destId="{ECA3D6A0-720E-489E-BDA0-6C8CCFDF6C5B}" srcOrd="0" destOrd="0" presId="urn:microsoft.com/office/officeart/2018/2/layout/IconLabelList"/>
    <dgm:cxn modelId="{DB7BE4C5-ECEC-4CEF-A950-7D23AF685235}" type="presOf" srcId="{710EC534-9A25-4564-985E-E32B76CD54D9}" destId="{5B4778ED-7C4B-492B-AFED-CA7519F6F380}" srcOrd="0" destOrd="0" presId="urn:microsoft.com/office/officeart/2018/2/layout/IconLabelList"/>
    <dgm:cxn modelId="{B206A5E3-8DB8-40C8-AEBC-BC816AECD2B3}" srcId="{A6E3E370-2811-4CDB-93AD-248AF4FB7809}" destId="{9FDACB50-DC15-42E4-AD24-4DFFAA3EF437}" srcOrd="3" destOrd="0" parTransId="{3591219E-EEBB-482C-936F-BCA1D0EBA948}" sibTransId="{2B189FEB-4582-4AF6-B7EF-E43688E22DA7}"/>
    <dgm:cxn modelId="{D41C2AEE-5991-4D4F-B2E0-6B0F49F89933}" type="presOf" srcId="{6A8F67AF-7E9E-485C-A5D3-896C26E366D3}" destId="{B0F83B0F-B384-4457-9640-9D43C7023C8B}" srcOrd="0" destOrd="0" presId="urn:microsoft.com/office/officeart/2018/2/layout/IconLabelList"/>
    <dgm:cxn modelId="{B4A89F58-A94A-460D-920F-DE55166DAFF4}" type="presParOf" srcId="{ECA3D6A0-720E-489E-BDA0-6C8CCFDF6C5B}" destId="{0B8C093F-406A-49D2-84C7-21634923DBC4}" srcOrd="0" destOrd="0" presId="urn:microsoft.com/office/officeart/2018/2/layout/IconLabelList"/>
    <dgm:cxn modelId="{708F9792-FC45-41EF-8A29-36A4A2C5C4BF}" type="presParOf" srcId="{0B8C093F-406A-49D2-84C7-21634923DBC4}" destId="{C8CDF97B-2EEA-48EA-A1ED-99A6060D0FED}" srcOrd="0" destOrd="0" presId="urn:microsoft.com/office/officeart/2018/2/layout/IconLabelList"/>
    <dgm:cxn modelId="{52F33DA5-C863-4BDC-AE63-69AB9145F346}" type="presParOf" srcId="{0B8C093F-406A-49D2-84C7-21634923DBC4}" destId="{AC72E980-41FB-4E6F-903D-788334675120}" srcOrd="1" destOrd="0" presId="urn:microsoft.com/office/officeart/2018/2/layout/IconLabelList"/>
    <dgm:cxn modelId="{E9C005D2-975C-4672-9210-C641702B757D}" type="presParOf" srcId="{0B8C093F-406A-49D2-84C7-21634923DBC4}" destId="{5B4778ED-7C4B-492B-AFED-CA7519F6F380}" srcOrd="2" destOrd="0" presId="urn:microsoft.com/office/officeart/2018/2/layout/IconLabelList"/>
    <dgm:cxn modelId="{C2B13096-2BBC-4F3D-B7B2-69AE8D5A892F}" type="presParOf" srcId="{ECA3D6A0-720E-489E-BDA0-6C8CCFDF6C5B}" destId="{0DE256D1-95CF-48BA-9929-B9F5A093F521}" srcOrd="1" destOrd="0" presId="urn:microsoft.com/office/officeart/2018/2/layout/IconLabelList"/>
    <dgm:cxn modelId="{0158C2D2-241A-402C-AC9E-6D5241114F68}" type="presParOf" srcId="{ECA3D6A0-720E-489E-BDA0-6C8CCFDF6C5B}" destId="{FCB9FA1E-C21D-4955-BCE6-E11599C6EF04}" srcOrd="2" destOrd="0" presId="urn:microsoft.com/office/officeart/2018/2/layout/IconLabelList"/>
    <dgm:cxn modelId="{2FEE154A-F9E0-47F6-8167-0F895B8EC6F8}" type="presParOf" srcId="{FCB9FA1E-C21D-4955-BCE6-E11599C6EF04}" destId="{D74BD17C-513F-4415-9D24-DFCAAC300D3D}" srcOrd="0" destOrd="0" presId="urn:microsoft.com/office/officeart/2018/2/layout/IconLabelList"/>
    <dgm:cxn modelId="{F721CE0B-7FF5-4488-8DF3-EC583A1BF328}" type="presParOf" srcId="{FCB9FA1E-C21D-4955-BCE6-E11599C6EF04}" destId="{19BB541B-9687-463D-B161-21E8D271D83D}" srcOrd="1" destOrd="0" presId="urn:microsoft.com/office/officeart/2018/2/layout/IconLabelList"/>
    <dgm:cxn modelId="{23119483-011F-44D9-9213-5D74FC634369}" type="presParOf" srcId="{FCB9FA1E-C21D-4955-BCE6-E11599C6EF04}" destId="{B0F83B0F-B384-4457-9640-9D43C7023C8B}" srcOrd="2" destOrd="0" presId="urn:microsoft.com/office/officeart/2018/2/layout/IconLabelList"/>
    <dgm:cxn modelId="{1F17C660-6BE4-4CED-A38B-F2CEE0189ED8}" type="presParOf" srcId="{ECA3D6A0-720E-489E-BDA0-6C8CCFDF6C5B}" destId="{1773B03F-5351-4E3A-A20E-5B27020EFEAC}" srcOrd="3" destOrd="0" presId="urn:microsoft.com/office/officeart/2018/2/layout/IconLabelList"/>
    <dgm:cxn modelId="{140ECFDD-C484-49F6-A3A9-F0DB68E657FE}" type="presParOf" srcId="{ECA3D6A0-720E-489E-BDA0-6C8CCFDF6C5B}" destId="{2BF722A2-1469-4586-982D-8B6545ED3412}" srcOrd="4" destOrd="0" presId="urn:microsoft.com/office/officeart/2018/2/layout/IconLabelList"/>
    <dgm:cxn modelId="{37957C0F-4DEF-4E32-9A08-04050D4EED03}" type="presParOf" srcId="{2BF722A2-1469-4586-982D-8B6545ED3412}" destId="{70464477-900A-45EE-BA8E-3227BB9A216D}" srcOrd="0" destOrd="0" presId="urn:microsoft.com/office/officeart/2018/2/layout/IconLabelList"/>
    <dgm:cxn modelId="{CFF0FC65-C2FE-4938-AD79-EB134B1DC7BF}" type="presParOf" srcId="{2BF722A2-1469-4586-982D-8B6545ED3412}" destId="{BA3DD9B6-76AE-4F52-8EA1-2265F8DFCBAF}" srcOrd="1" destOrd="0" presId="urn:microsoft.com/office/officeart/2018/2/layout/IconLabelList"/>
    <dgm:cxn modelId="{11266572-0878-42A1-A0CD-D8E8B591C5C9}" type="presParOf" srcId="{2BF722A2-1469-4586-982D-8B6545ED3412}" destId="{BA31D5DB-E53B-4BD8-AC6D-BBCA7E075B9F}" srcOrd="2" destOrd="0" presId="urn:microsoft.com/office/officeart/2018/2/layout/IconLabelList"/>
    <dgm:cxn modelId="{72B1F28A-D01F-4AC5-8643-2E854501E418}" type="presParOf" srcId="{ECA3D6A0-720E-489E-BDA0-6C8CCFDF6C5B}" destId="{2C43E3AA-811A-4F0C-AD26-E4E2AAAA81F0}" srcOrd="5" destOrd="0" presId="urn:microsoft.com/office/officeart/2018/2/layout/IconLabelList"/>
    <dgm:cxn modelId="{BFABA7E5-A2D1-453F-A94C-BFD560AEF745}" type="presParOf" srcId="{ECA3D6A0-720E-489E-BDA0-6C8CCFDF6C5B}" destId="{E110E2A5-7600-4C11-96CD-5F7242AA0506}" srcOrd="6" destOrd="0" presId="urn:microsoft.com/office/officeart/2018/2/layout/IconLabelList"/>
    <dgm:cxn modelId="{78D4D0A3-F71C-43F0-A31A-DDCBA7BDC5A3}" type="presParOf" srcId="{E110E2A5-7600-4C11-96CD-5F7242AA0506}" destId="{6116E0D1-5940-4C5B-BE8F-A98B33FA0291}" srcOrd="0" destOrd="0" presId="urn:microsoft.com/office/officeart/2018/2/layout/IconLabelList"/>
    <dgm:cxn modelId="{BF3BD1D9-98C1-4397-BFAF-F5152A5976D9}" type="presParOf" srcId="{E110E2A5-7600-4C11-96CD-5F7242AA0506}" destId="{ACD070B3-A695-48E6-9F83-CFD1496A897C}" srcOrd="1" destOrd="0" presId="urn:microsoft.com/office/officeart/2018/2/layout/IconLabelList"/>
    <dgm:cxn modelId="{DBA1F429-B3E3-44F8-ACEB-6B66C6AE7693}" type="presParOf" srcId="{E110E2A5-7600-4C11-96CD-5F7242AA0506}" destId="{C0DD92C8-B2CB-43EA-BC2F-AC8D3C79701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403522-76B0-47F2-BE7B-3CA6A91377B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E5BB75C-1625-42FB-BA03-46DE1F3C9A1A}">
      <dgm:prSet/>
      <dgm:spPr/>
      <dgm:t>
        <a:bodyPr/>
        <a:lstStyle/>
        <a:p>
          <a:r>
            <a:rPr lang="en-US"/>
            <a:t>This model is used only when the requirements are very well known, clear and fixed.</a:t>
          </a:r>
        </a:p>
      </dgm:t>
    </dgm:pt>
    <dgm:pt modelId="{A89E171E-EFE7-4412-9F07-18C9BA7C4C74}" type="parTrans" cxnId="{18EC4820-B3FA-4503-A2D5-2641C2110A9A}">
      <dgm:prSet/>
      <dgm:spPr/>
      <dgm:t>
        <a:bodyPr/>
        <a:lstStyle/>
        <a:p>
          <a:endParaRPr lang="en-US"/>
        </a:p>
      </dgm:t>
    </dgm:pt>
    <dgm:pt modelId="{54801D03-4D82-410B-AAD4-FB4BBD55C816}" type="sibTrans" cxnId="{18EC4820-B3FA-4503-A2D5-2641C2110A9A}">
      <dgm:prSet/>
      <dgm:spPr/>
      <dgm:t>
        <a:bodyPr/>
        <a:lstStyle/>
        <a:p>
          <a:endParaRPr lang="en-US"/>
        </a:p>
      </dgm:t>
    </dgm:pt>
    <dgm:pt modelId="{2785B832-89AE-4B44-9485-A51FADD73545}">
      <dgm:prSet/>
      <dgm:spPr/>
      <dgm:t>
        <a:bodyPr/>
        <a:lstStyle/>
        <a:p>
          <a:r>
            <a:rPr lang="en-US"/>
            <a:t>Product definition is stable.</a:t>
          </a:r>
        </a:p>
      </dgm:t>
    </dgm:pt>
    <dgm:pt modelId="{5AD8DF94-E8AC-47D6-A06C-20D6022D24C1}" type="parTrans" cxnId="{8FBD968D-8ACB-4162-8FAB-F004D93DB8B8}">
      <dgm:prSet/>
      <dgm:spPr/>
      <dgm:t>
        <a:bodyPr/>
        <a:lstStyle/>
        <a:p>
          <a:endParaRPr lang="en-US"/>
        </a:p>
      </dgm:t>
    </dgm:pt>
    <dgm:pt modelId="{20D49323-B6BD-4BDC-B6E1-99B3657DAD14}" type="sibTrans" cxnId="{8FBD968D-8ACB-4162-8FAB-F004D93DB8B8}">
      <dgm:prSet/>
      <dgm:spPr/>
      <dgm:t>
        <a:bodyPr/>
        <a:lstStyle/>
        <a:p>
          <a:endParaRPr lang="en-US"/>
        </a:p>
      </dgm:t>
    </dgm:pt>
    <dgm:pt modelId="{84850F1E-4401-4A6E-83A0-32BB4AC67EB0}">
      <dgm:prSet/>
      <dgm:spPr/>
      <dgm:t>
        <a:bodyPr/>
        <a:lstStyle/>
        <a:p>
          <a:r>
            <a:rPr lang="en-US"/>
            <a:t>Technology is understood.</a:t>
          </a:r>
        </a:p>
      </dgm:t>
    </dgm:pt>
    <dgm:pt modelId="{953BA9F0-6DD4-4A86-BB29-13456A0635E1}" type="parTrans" cxnId="{F2B9EFDB-FFB1-4C17-9D8A-DD0DBF39BD38}">
      <dgm:prSet/>
      <dgm:spPr/>
      <dgm:t>
        <a:bodyPr/>
        <a:lstStyle/>
        <a:p>
          <a:endParaRPr lang="en-US"/>
        </a:p>
      </dgm:t>
    </dgm:pt>
    <dgm:pt modelId="{24254871-7D1A-4E3A-B570-91D9ACCDF85B}" type="sibTrans" cxnId="{F2B9EFDB-FFB1-4C17-9D8A-DD0DBF39BD38}">
      <dgm:prSet/>
      <dgm:spPr/>
      <dgm:t>
        <a:bodyPr/>
        <a:lstStyle/>
        <a:p>
          <a:endParaRPr lang="en-US"/>
        </a:p>
      </dgm:t>
    </dgm:pt>
    <dgm:pt modelId="{D75C93E6-721F-4B6C-A545-4E32C5C3EC6B}">
      <dgm:prSet/>
      <dgm:spPr/>
      <dgm:t>
        <a:bodyPr/>
        <a:lstStyle/>
        <a:p>
          <a:r>
            <a:rPr lang="en-US"/>
            <a:t>There are no ambiguous requirements</a:t>
          </a:r>
        </a:p>
      </dgm:t>
    </dgm:pt>
    <dgm:pt modelId="{E689D12D-65CB-4BA1-93A2-6DC0CDE9A7F3}" type="parTrans" cxnId="{BB0A8588-2686-4F60-9C95-3E69D5B4585E}">
      <dgm:prSet/>
      <dgm:spPr/>
      <dgm:t>
        <a:bodyPr/>
        <a:lstStyle/>
        <a:p>
          <a:endParaRPr lang="en-US"/>
        </a:p>
      </dgm:t>
    </dgm:pt>
    <dgm:pt modelId="{CD390353-71C1-4384-B5A3-525A40B34487}" type="sibTrans" cxnId="{BB0A8588-2686-4F60-9C95-3E69D5B4585E}">
      <dgm:prSet/>
      <dgm:spPr/>
      <dgm:t>
        <a:bodyPr/>
        <a:lstStyle/>
        <a:p>
          <a:endParaRPr lang="en-US"/>
        </a:p>
      </dgm:t>
    </dgm:pt>
    <dgm:pt modelId="{6D1D7AF3-6641-400E-B249-2EBAA08E9321}">
      <dgm:prSet/>
      <dgm:spPr/>
      <dgm:t>
        <a:bodyPr/>
        <a:lstStyle/>
        <a:p>
          <a:r>
            <a:rPr lang="en-US"/>
            <a:t>Ample resources with required expertise are available freely</a:t>
          </a:r>
        </a:p>
      </dgm:t>
    </dgm:pt>
    <dgm:pt modelId="{B2C54F12-0C33-4FC7-A923-DE4D370F2DD9}" type="parTrans" cxnId="{C205215F-F3CF-4189-8C25-087D9DF7ABEF}">
      <dgm:prSet/>
      <dgm:spPr/>
      <dgm:t>
        <a:bodyPr/>
        <a:lstStyle/>
        <a:p>
          <a:endParaRPr lang="en-US"/>
        </a:p>
      </dgm:t>
    </dgm:pt>
    <dgm:pt modelId="{EC73F63F-2F27-4260-BB54-9FBF521247C5}" type="sibTrans" cxnId="{C205215F-F3CF-4189-8C25-087D9DF7ABEF}">
      <dgm:prSet/>
      <dgm:spPr/>
      <dgm:t>
        <a:bodyPr/>
        <a:lstStyle/>
        <a:p>
          <a:endParaRPr lang="en-US"/>
        </a:p>
      </dgm:t>
    </dgm:pt>
    <dgm:pt modelId="{A8F4D4C3-ADC6-4F10-9D48-708EA9659197}">
      <dgm:prSet/>
      <dgm:spPr/>
      <dgm:t>
        <a:bodyPr/>
        <a:lstStyle/>
        <a:p>
          <a:r>
            <a:rPr lang="en-US"/>
            <a:t>The project is short.</a:t>
          </a:r>
        </a:p>
      </dgm:t>
    </dgm:pt>
    <dgm:pt modelId="{B6AAD1AD-582C-4BB5-BCC7-8D3DE2395F3F}" type="parTrans" cxnId="{8B0568FD-B0C1-4DFA-BCF2-7A7F161B3EBB}">
      <dgm:prSet/>
      <dgm:spPr/>
      <dgm:t>
        <a:bodyPr/>
        <a:lstStyle/>
        <a:p>
          <a:endParaRPr lang="en-US"/>
        </a:p>
      </dgm:t>
    </dgm:pt>
    <dgm:pt modelId="{2C350E54-2235-4EBA-8C8D-53039AC90E4D}" type="sibTrans" cxnId="{8B0568FD-B0C1-4DFA-BCF2-7A7F161B3EBB}">
      <dgm:prSet/>
      <dgm:spPr/>
      <dgm:t>
        <a:bodyPr/>
        <a:lstStyle/>
        <a:p>
          <a:endParaRPr lang="en-US"/>
        </a:p>
      </dgm:t>
    </dgm:pt>
    <dgm:pt modelId="{739E8E9E-AEA5-4013-908B-23DFC98C1B27}" type="pres">
      <dgm:prSet presAssocID="{BA403522-76B0-47F2-BE7B-3CA6A91377B7}" presName="root" presStyleCnt="0">
        <dgm:presLayoutVars>
          <dgm:dir/>
          <dgm:resizeHandles val="exact"/>
        </dgm:presLayoutVars>
      </dgm:prSet>
      <dgm:spPr/>
    </dgm:pt>
    <dgm:pt modelId="{4058B935-A936-42F2-BF8E-75B8F855C634}" type="pres">
      <dgm:prSet presAssocID="{7E5BB75C-1625-42FB-BA03-46DE1F3C9A1A}" presName="compNode" presStyleCnt="0"/>
      <dgm:spPr/>
    </dgm:pt>
    <dgm:pt modelId="{DC6E5D30-A14F-4381-96B4-7F30563E2B85}" type="pres">
      <dgm:prSet presAssocID="{7E5BB75C-1625-42FB-BA03-46DE1F3C9A1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18778CA5-FC00-45BD-AF6B-ECE6FB933B4E}" type="pres">
      <dgm:prSet presAssocID="{7E5BB75C-1625-42FB-BA03-46DE1F3C9A1A}" presName="spaceRect" presStyleCnt="0"/>
      <dgm:spPr/>
    </dgm:pt>
    <dgm:pt modelId="{39398175-1DD4-410D-BBD6-341210044CB8}" type="pres">
      <dgm:prSet presAssocID="{7E5BB75C-1625-42FB-BA03-46DE1F3C9A1A}" presName="textRect" presStyleLbl="revTx" presStyleIdx="0" presStyleCnt="6">
        <dgm:presLayoutVars>
          <dgm:chMax val="1"/>
          <dgm:chPref val="1"/>
        </dgm:presLayoutVars>
      </dgm:prSet>
      <dgm:spPr/>
    </dgm:pt>
    <dgm:pt modelId="{74023102-C0F7-4B87-84CC-A024C1715DC1}" type="pres">
      <dgm:prSet presAssocID="{54801D03-4D82-410B-AAD4-FB4BBD55C816}" presName="sibTrans" presStyleCnt="0"/>
      <dgm:spPr/>
    </dgm:pt>
    <dgm:pt modelId="{5572FECE-5D6F-4D00-A22A-F9855155655E}" type="pres">
      <dgm:prSet presAssocID="{2785B832-89AE-4B44-9485-A51FADD73545}" presName="compNode" presStyleCnt="0"/>
      <dgm:spPr/>
    </dgm:pt>
    <dgm:pt modelId="{B4F02EB6-0C5D-4872-A745-E70DE4FB47C6}" type="pres">
      <dgm:prSet presAssocID="{2785B832-89AE-4B44-9485-A51FADD7354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F5070DA9-1BBB-4085-A0C6-D4BB52C53AA2}" type="pres">
      <dgm:prSet presAssocID="{2785B832-89AE-4B44-9485-A51FADD73545}" presName="spaceRect" presStyleCnt="0"/>
      <dgm:spPr/>
    </dgm:pt>
    <dgm:pt modelId="{1F82E34A-9636-4066-8741-66248FB57A58}" type="pres">
      <dgm:prSet presAssocID="{2785B832-89AE-4B44-9485-A51FADD73545}" presName="textRect" presStyleLbl="revTx" presStyleIdx="1" presStyleCnt="6">
        <dgm:presLayoutVars>
          <dgm:chMax val="1"/>
          <dgm:chPref val="1"/>
        </dgm:presLayoutVars>
      </dgm:prSet>
      <dgm:spPr/>
    </dgm:pt>
    <dgm:pt modelId="{AA7C466F-75E1-49E0-B7E9-D7A909B3B4B6}" type="pres">
      <dgm:prSet presAssocID="{20D49323-B6BD-4BDC-B6E1-99B3657DAD14}" presName="sibTrans" presStyleCnt="0"/>
      <dgm:spPr/>
    </dgm:pt>
    <dgm:pt modelId="{A2127FBB-2A58-46A0-A112-D9571B706740}" type="pres">
      <dgm:prSet presAssocID="{84850F1E-4401-4A6E-83A0-32BB4AC67EB0}" presName="compNode" presStyleCnt="0"/>
      <dgm:spPr/>
    </dgm:pt>
    <dgm:pt modelId="{09E90442-69FC-41BE-BFA0-2D3E61E7A237}" type="pres">
      <dgm:prSet presAssocID="{84850F1E-4401-4A6E-83A0-32BB4AC67E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C049BE5-6853-4EAB-8704-F9DB5300BDEE}" type="pres">
      <dgm:prSet presAssocID="{84850F1E-4401-4A6E-83A0-32BB4AC67EB0}" presName="spaceRect" presStyleCnt="0"/>
      <dgm:spPr/>
    </dgm:pt>
    <dgm:pt modelId="{93AEC7C5-EF4F-4B37-B051-999FC76A6FCA}" type="pres">
      <dgm:prSet presAssocID="{84850F1E-4401-4A6E-83A0-32BB4AC67EB0}" presName="textRect" presStyleLbl="revTx" presStyleIdx="2" presStyleCnt="6">
        <dgm:presLayoutVars>
          <dgm:chMax val="1"/>
          <dgm:chPref val="1"/>
        </dgm:presLayoutVars>
      </dgm:prSet>
      <dgm:spPr/>
    </dgm:pt>
    <dgm:pt modelId="{80FF0770-9DFE-4DFA-9069-D7FB216F2755}" type="pres">
      <dgm:prSet presAssocID="{24254871-7D1A-4E3A-B570-91D9ACCDF85B}" presName="sibTrans" presStyleCnt="0"/>
      <dgm:spPr/>
    </dgm:pt>
    <dgm:pt modelId="{556CBEB8-1E58-407B-816C-8B836E6F745D}" type="pres">
      <dgm:prSet presAssocID="{D75C93E6-721F-4B6C-A545-4E32C5C3EC6B}" presName="compNode" presStyleCnt="0"/>
      <dgm:spPr/>
    </dgm:pt>
    <dgm:pt modelId="{2FF5AE36-E8DE-4BD8-96ED-9C49100573D9}" type="pres">
      <dgm:prSet presAssocID="{D75C93E6-721F-4B6C-A545-4E32C5C3EC6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73CC3E8B-DBB5-45DD-8C59-CB7630CB8311}" type="pres">
      <dgm:prSet presAssocID="{D75C93E6-721F-4B6C-A545-4E32C5C3EC6B}" presName="spaceRect" presStyleCnt="0"/>
      <dgm:spPr/>
    </dgm:pt>
    <dgm:pt modelId="{C414BFB9-4480-4A1C-88DE-F5ED232D56D5}" type="pres">
      <dgm:prSet presAssocID="{D75C93E6-721F-4B6C-A545-4E32C5C3EC6B}" presName="textRect" presStyleLbl="revTx" presStyleIdx="3" presStyleCnt="6">
        <dgm:presLayoutVars>
          <dgm:chMax val="1"/>
          <dgm:chPref val="1"/>
        </dgm:presLayoutVars>
      </dgm:prSet>
      <dgm:spPr/>
    </dgm:pt>
    <dgm:pt modelId="{47BAA3E5-9FAB-42DC-AC3C-9B0803171C2C}" type="pres">
      <dgm:prSet presAssocID="{CD390353-71C1-4384-B5A3-525A40B34487}" presName="sibTrans" presStyleCnt="0"/>
      <dgm:spPr/>
    </dgm:pt>
    <dgm:pt modelId="{B3027540-E7FD-4B83-8B33-781BD1A4131B}" type="pres">
      <dgm:prSet presAssocID="{6D1D7AF3-6641-400E-B249-2EBAA08E9321}" presName="compNode" presStyleCnt="0"/>
      <dgm:spPr/>
    </dgm:pt>
    <dgm:pt modelId="{B24CBB8C-648B-4211-BBC4-2A41BA53099F}" type="pres">
      <dgm:prSet presAssocID="{6D1D7AF3-6641-400E-B249-2EBAA08E932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D504A77-F301-420D-995E-42CBAA79B6B1}" type="pres">
      <dgm:prSet presAssocID="{6D1D7AF3-6641-400E-B249-2EBAA08E9321}" presName="spaceRect" presStyleCnt="0"/>
      <dgm:spPr/>
    </dgm:pt>
    <dgm:pt modelId="{39B12DD9-176B-455B-AD67-6E2E85466230}" type="pres">
      <dgm:prSet presAssocID="{6D1D7AF3-6641-400E-B249-2EBAA08E9321}" presName="textRect" presStyleLbl="revTx" presStyleIdx="4" presStyleCnt="6">
        <dgm:presLayoutVars>
          <dgm:chMax val="1"/>
          <dgm:chPref val="1"/>
        </dgm:presLayoutVars>
      </dgm:prSet>
      <dgm:spPr/>
    </dgm:pt>
    <dgm:pt modelId="{4DA8C002-82BD-4D9D-A882-7776B4901A18}" type="pres">
      <dgm:prSet presAssocID="{EC73F63F-2F27-4260-BB54-9FBF521247C5}" presName="sibTrans" presStyleCnt="0"/>
      <dgm:spPr/>
    </dgm:pt>
    <dgm:pt modelId="{397FB98E-5CCA-4596-B2AB-1AEFE4BEE534}" type="pres">
      <dgm:prSet presAssocID="{A8F4D4C3-ADC6-4F10-9D48-708EA9659197}" presName="compNode" presStyleCnt="0"/>
      <dgm:spPr/>
    </dgm:pt>
    <dgm:pt modelId="{D196D068-9881-4F8D-B0E3-F370DAB52A8D}" type="pres">
      <dgm:prSet presAssocID="{A8F4D4C3-ADC6-4F10-9D48-708EA96591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peKnot"/>
        </a:ext>
      </dgm:extLst>
    </dgm:pt>
    <dgm:pt modelId="{46022484-3800-42BB-83B0-F352C03EAC11}" type="pres">
      <dgm:prSet presAssocID="{A8F4D4C3-ADC6-4F10-9D48-708EA9659197}" presName="spaceRect" presStyleCnt="0"/>
      <dgm:spPr/>
    </dgm:pt>
    <dgm:pt modelId="{AEFF72BC-4DD0-45C9-84C5-2CA368568D32}" type="pres">
      <dgm:prSet presAssocID="{A8F4D4C3-ADC6-4F10-9D48-708EA9659197}" presName="textRect" presStyleLbl="revTx" presStyleIdx="5" presStyleCnt="6">
        <dgm:presLayoutVars>
          <dgm:chMax val="1"/>
          <dgm:chPref val="1"/>
        </dgm:presLayoutVars>
      </dgm:prSet>
      <dgm:spPr/>
    </dgm:pt>
  </dgm:ptLst>
  <dgm:cxnLst>
    <dgm:cxn modelId="{4598B212-16B0-4450-BB3B-EDEF53EEA906}" type="presOf" srcId="{BA403522-76B0-47F2-BE7B-3CA6A91377B7}" destId="{739E8E9E-AEA5-4013-908B-23DFC98C1B27}" srcOrd="0" destOrd="0" presId="urn:microsoft.com/office/officeart/2018/2/layout/IconLabelList"/>
    <dgm:cxn modelId="{18EC4820-B3FA-4503-A2D5-2641C2110A9A}" srcId="{BA403522-76B0-47F2-BE7B-3CA6A91377B7}" destId="{7E5BB75C-1625-42FB-BA03-46DE1F3C9A1A}" srcOrd="0" destOrd="0" parTransId="{A89E171E-EFE7-4412-9F07-18C9BA7C4C74}" sibTransId="{54801D03-4D82-410B-AAD4-FB4BBD55C816}"/>
    <dgm:cxn modelId="{19944B40-218B-48A2-AA20-B2F3A93E26C2}" type="presOf" srcId="{84850F1E-4401-4A6E-83A0-32BB4AC67EB0}" destId="{93AEC7C5-EF4F-4B37-B051-999FC76A6FCA}" srcOrd="0" destOrd="0" presId="urn:microsoft.com/office/officeart/2018/2/layout/IconLabelList"/>
    <dgm:cxn modelId="{C205215F-F3CF-4189-8C25-087D9DF7ABEF}" srcId="{BA403522-76B0-47F2-BE7B-3CA6A91377B7}" destId="{6D1D7AF3-6641-400E-B249-2EBAA08E9321}" srcOrd="4" destOrd="0" parTransId="{B2C54F12-0C33-4FC7-A923-DE4D370F2DD9}" sibTransId="{EC73F63F-2F27-4260-BB54-9FBF521247C5}"/>
    <dgm:cxn modelId="{B584E869-06A0-4E40-B2C8-81BE83E68194}" type="presOf" srcId="{A8F4D4C3-ADC6-4F10-9D48-708EA9659197}" destId="{AEFF72BC-4DD0-45C9-84C5-2CA368568D32}" srcOrd="0" destOrd="0" presId="urn:microsoft.com/office/officeart/2018/2/layout/IconLabelList"/>
    <dgm:cxn modelId="{5EFA506B-2F64-49CB-A504-F32DEE425012}" type="presOf" srcId="{2785B832-89AE-4B44-9485-A51FADD73545}" destId="{1F82E34A-9636-4066-8741-66248FB57A58}" srcOrd="0" destOrd="0" presId="urn:microsoft.com/office/officeart/2018/2/layout/IconLabelList"/>
    <dgm:cxn modelId="{BB0A8588-2686-4F60-9C95-3E69D5B4585E}" srcId="{BA403522-76B0-47F2-BE7B-3CA6A91377B7}" destId="{D75C93E6-721F-4B6C-A545-4E32C5C3EC6B}" srcOrd="3" destOrd="0" parTransId="{E689D12D-65CB-4BA1-93A2-6DC0CDE9A7F3}" sibTransId="{CD390353-71C1-4384-B5A3-525A40B34487}"/>
    <dgm:cxn modelId="{8FBD968D-8ACB-4162-8FAB-F004D93DB8B8}" srcId="{BA403522-76B0-47F2-BE7B-3CA6A91377B7}" destId="{2785B832-89AE-4B44-9485-A51FADD73545}" srcOrd="1" destOrd="0" parTransId="{5AD8DF94-E8AC-47D6-A06C-20D6022D24C1}" sibTransId="{20D49323-B6BD-4BDC-B6E1-99B3657DAD14}"/>
    <dgm:cxn modelId="{4CBD8C90-EF1E-4C9A-B320-8389F88FF999}" type="presOf" srcId="{7E5BB75C-1625-42FB-BA03-46DE1F3C9A1A}" destId="{39398175-1DD4-410D-BBD6-341210044CB8}" srcOrd="0" destOrd="0" presId="urn:microsoft.com/office/officeart/2018/2/layout/IconLabelList"/>
    <dgm:cxn modelId="{C2A086C5-F6D4-4C24-ABD0-B4A050AC24CB}" type="presOf" srcId="{6D1D7AF3-6641-400E-B249-2EBAA08E9321}" destId="{39B12DD9-176B-455B-AD67-6E2E85466230}" srcOrd="0" destOrd="0" presId="urn:microsoft.com/office/officeart/2018/2/layout/IconLabelList"/>
    <dgm:cxn modelId="{F2B9EFDB-FFB1-4C17-9D8A-DD0DBF39BD38}" srcId="{BA403522-76B0-47F2-BE7B-3CA6A91377B7}" destId="{84850F1E-4401-4A6E-83A0-32BB4AC67EB0}" srcOrd="2" destOrd="0" parTransId="{953BA9F0-6DD4-4A86-BB29-13456A0635E1}" sibTransId="{24254871-7D1A-4E3A-B570-91D9ACCDF85B}"/>
    <dgm:cxn modelId="{5CDAADFA-9C77-4E91-B0BA-8581449305FE}" type="presOf" srcId="{D75C93E6-721F-4B6C-A545-4E32C5C3EC6B}" destId="{C414BFB9-4480-4A1C-88DE-F5ED232D56D5}" srcOrd="0" destOrd="0" presId="urn:microsoft.com/office/officeart/2018/2/layout/IconLabelList"/>
    <dgm:cxn modelId="{8B0568FD-B0C1-4DFA-BCF2-7A7F161B3EBB}" srcId="{BA403522-76B0-47F2-BE7B-3CA6A91377B7}" destId="{A8F4D4C3-ADC6-4F10-9D48-708EA9659197}" srcOrd="5" destOrd="0" parTransId="{B6AAD1AD-582C-4BB5-BCC7-8D3DE2395F3F}" sibTransId="{2C350E54-2235-4EBA-8C8D-53039AC90E4D}"/>
    <dgm:cxn modelId="{E5C0562F-B796-4DCE-A757-BAE599A4FEBC}" type="presParOf" srcId="{739E8E9E-AEA5-4013-908B-23DFC98C1B27}" destId="{4058B935-A936-42F2-BF8E-75B8F855C634}" srcOrd="0" destOrd="0" presId="urn:microsoft.com/office/officeart/2018/2/layout/IconLabelList"/>
    <dgm:cxn modelId="{248E41C0-3078-4134-A99F-E24D0A5F7FEA}" type="presParOf" srcId="{4058B935-A936-42F2-BF8E-75B8F855C634}" destId="{DC6E5D30-A14F-4381-96B4-7F30563E2B85}" srcOrd="0" destOrd="0" presId="urn:microsoft.com/office/officeart/2018/2/layout/IconLabelList"/>
    <dgm:cxn modelId="{174ECF65-1992-4E77-A05D-CC9FF4AF8363}" type="presParOf" srcId="{4058B935-A936-42F2-BF8E-75B8F855C634}" destId="{18778CA5-FC00-45BD-AF6B-ECE6FB933B4E}" srcOrd="1" destOrd="0" presId="urn:microsoft.com/office/officeart/2018/2/layout/IconLabelList"/>
    <dgm:cxn modelId="{7AEDC3FE-F696-480A-AF07-A4E22DB0A9C1}" type="presParOf" srcId="{4058B935-A936-42F2-BF8E-75B8F855C634}" destId="{39398175-1DD4-410D-BBD6-341210044CB8}" srcOrd="2" destOrd="0" presId="urn:microsoft.com/office/officeart/2018/2/layout/IconLabelList"/>
    <dgm:cxn modelId="{787F1145-1DDA-4D0F-8510-7B2363864F43}" type="presParOf" srcId="{739E8E9E-AEA5-4013-908B-23DFC98C1B27}" destId="{74023102-C0F7-4B87-84CC-A024C1715DC1}" srcOrd="1" destOrd="0" presId="urn:microsoft.com/office/officeart/2018/2/layout/IconLabelList"/>
    <dgm:cxn modelId="{E0EA3B6A-2EF2-4949-A8E4-64BEB0FE5DE3}" type="presParOf" srcId="{739E8E9E-AEA5-4013-908B-23DFC98C1B27}" destId="{5572FECE-5D6F-4D00-A22A-F9855155655E}" srcOrd="2" destOrd="0" presId="urn:microsoft.com/office/officeart/2018/2/layout/IconLabelList"/>
    <dgm:cxn modelId="{6CA1CE4D-C7FF-4D56-AD52-B67B66B985F5}" type="presParOf" srcId="{5572FECE-5D6F-4D00-A22A-F9855155655E}" destId="{B4F02EB6-0C5D-4872-A745-E70DE4FB47C6}" srcOrd="0" destOrd="0" presId="urn:microsoft.com/office/officeart/2018/2/layout/IconLabelList"/>
    <dgm:cxn modelId="{BCCF3549-CD39-4D43-A436-07E779D1EE56}" type="presParOf" srcId="{5572FECE-5D6F-4D00-A22A-F9855155655E}" destId="{F5070DA9-1BBB-4085-A0C6-D4BB52C53AA2}" srcOrd="1" destOrd="0" presId="urn:microsoft.com/office/officeart/2018/2/layout/IconLabelList"/>
    <dgm:cxn modelId="{0F1B764C-B59D-45CE-A39C-62A67E8E055E}" type="presParOf" srcId="{5572FECE-5D6F-4D00-A22A-F9855155655E}" destId="{1F82E34A-9636-4066-8741-66248FB57A58}" srcOrd="2" destOrd="0" presId="urn:microsoft.com/office/officeart/2018/2/layout/IconLabelList"/>
    <dgm:cxn modelId="{D2C61DA2-95FF-4534-9097-BAD36A2F23C6}" type="presParOf" srcId="{739E8E9E-AEA5-4013-908B-23DFC98C1B27}" destId="{AA7C466F-75E1-49E0-B7E9-D7A909B3B4B6}" srcOrd="3" destOrd="0" presId="urn:microsoft.com/office/officeart/2018/2/layout/IconLabelList"/>
    <dgm:cxn modelId="{222E2BD6-DB4A-49B1-AF67-A3F677F9A892}" type="presParOf" srcId="{739E8E9E-AEA5-4013-908B-23DFC98C1B27}" destId="{A2127FBB-2A58-46A0-A112-D9571B706740}" srcOrd="4" destOrd="0" presId="urn:microsoft.com/office/officeart/2018/2/layout/IconLabelList"/>
    <dgm:cxn modelId="{84363CF6-E116-4269-82AA-8DD33AA82816}" type="presParOf" srcId="{A2127FBB-2A58-46A0-A112-D9571B706740}" destId="{09E90442-69FC-41BE-BFA0-2D3E61E7A237}" srcOrd="0" destOrd="0" presId="urn:microsoft.com/office/officeart/2018/2/layout/IconLabelList"/>
    <dgm:cxn modelId="{2D37B60A-6595-41B0-B627-90DF06F352DA}" type="presParOf" srcId="{A2127FBB-2A58-46A0-A112-D9571B706740}" destId="{1C049BE5-6853-4EAB-8704-F9DB5300BDEE}" srcOrd="1" destOrd="0" presId="urn:microsoft.com/office/officeart/2018/2/layout/IconLabelList"/>
    <dgm:cxn modelId="{052783A6-6EF0-47BB-8CC8-70E28E299299}" type="presParOf" srcId="{A2127FBB-2A58-46A0-A112-D9571B706740}" destId="{93AEC7C5-EF4F-4B37-B051-999FC76A6FCA}" srcOrd="2" destOrd="0" presId="urn:microsoft.com/office/officeart/2018/2/layout/IconLabelList"/>
    <dgm:cxn modelId="{A9DB8680-BAD8-45EA-A116-1DF529E7790C}" type="presParOf" srcId="{739E8E9E-AEA5-4013-908B-23DFC98C1B27}" destId="{80FF0770-9DFE-4DFA-9069-D7FB216F2755}" srcOrd="5" destOrd="0" presId="urn:microsoft.com/office/officeart/2018/2/layout/IconLabelList"/>
    <dgm:cxn modelId="{CFDDC53D-204D-4BCB-A071-D88AAD722CC4}" type="presParOf" srcId="{739E8E9E-AEA5-4013-908B-23DFC98C1B27}" destId="{556CBEB8-1E58-407B-816C-8B836E6F745D}" srcOrd="6" destOrd="0" presId="urn:microsoft.com/office/officeart/2018/2/layout/IconLabelList"/>
    <dgm:cxn modelId="{BDF2480D-4379-4A9A-AA2F-87FCFAF1D66A}" type="presParOf" srcId="{556CBEB8-1E58-407B-816C-8B836E6F745D}" destId="{2FF5AE36-E8DE-4BD8-96ED-9C49100573D9}" srcOrd="0" destOrd="0" presId="urn:microsoft.com/office/officeart/2018/2/layout/IconLabelList"/>
    <dgm:cxn modelId="{E70F5337-1EE0-4322-A8A5-A7A44166BB31}" type="presParOf" srcId="{556CBEB8-1E58-407B-816C-8B836E6F745D}" destId="{73CC3E8B-DBB5-45DD-8C59-CB7630CB8311}" srcOrd="1" destOrd="0" presId="urn:microsoft.com/office/officeart/2018/2/layout/IconLabelList"/>
    <dgm:cxn modelId="{9D20C555-243F-495D-A4A4-EFDD62EA326A}" type="presParOf" srcId="{556CBEB8-1E58-407B-816C-8B836E6F745D}" destId="{C414BFB9-4480-4A1C-88DE-F5ED232D56D5}" srcOrd="2" destOrd="0" presId="urn:microsoft.com/office/officeart/2018/2/layout/IconLabelList"/>
    <dgm:cxn modelId="{ADD2E25B-FE71-455F-AC49-AF777B0081D8}" type="presParOf" srcId="{739E8E9E-AEA5-4013-908B-23DFC98C1B27}" destId="{47BAA3E5-9FAB-42DC-AC3C-9B0803171C2C}" srcOrd="7" destOrd="0" presId="urn:microsoft.com/office/officeart/2018/2/layout/IconLabelList"/>
    <dgm:cxn modelId="{6320865D-554A-4782-8AE0-6F041FDE897C}" type="presParOf" srcId="{739E8E9E-AEA5-4013-908B-23DFC98C1B27}" destId="{B3027540-E7FD-4B83-8B33-781BD1A4131B}" srcOrd="8" destOrd="0" presId="urn:microsoft.com/office/officeart/2018/2/layout/IconLabelList"/>
    <dgm:cxn modelId="{A29F34E6-46B3-47CF-8B88-A6A89C46B15B}" type="presParOf" srcId="{B3027540-E7FD-4B83-8B33-781BD1A4131B}" destId="{B24CBB8C-648B-4211-BBC4-2A41BA53099F}" srcOrd="0" destOrd="0" presId="urn:microsoft.com/office/officeart/2018/2/layout/IconLabelList"/>
    <dgm:cxn modelId="{DFA095C0-D8A8-4D0A-B656-AB4CE9A4C4DE}" type="presParOf" srcId="{B3027540-E7FD-4B83-8B33-781BD1A4131B}" destId="{ED504A77-F301-420D-995E-42CBAA79B6B1}" srcOrd="1" destOrd="0" presId="urn:microsoft.com/office/officeart/2018/2/layout/IconLabelList"/>
    <dgm:cxn modelId="{928CC05E-3A15-4CE7-A4EE-B69A59F1E914}" type="presParOf" srcId="{B3027540-E7FD-4B83-8B33-781BD1A4131B}" destId="{39B12DD9-176B-455B-AD67-6E2E85466230}" srcOrd="2" destOrd="0" presId="urn:microsoft.com/office/officeart/2018/2/layout/IconLabelList"/>
    <dgm:cxn modelId="{5762E33C-C45D-433F-B4C7-3F2DB9775D52}" type="presParOf" srcId="{739E8E9E-AEA5-4013-908B-23DFC98C1B27}" destId="{4DA8C002-82BD-4D9D-A882-7776B4901A18}" srcOrd="9" destOrd="0" presId="urn:microsoft.com/office/officeart/2018/2/layout/IconLabelList"/>
    <dgm:cxn modelId="{31D889EC-2471-4323-B8B3-619BD415FF29}" type="presParOf" srcId="{739E8E9E-AEA5-4013-908B-23DFC98C1B27}" destId="{397FB98E-5CCA-4596-B2AB-1AEFE4BEE534}" srcOrd="10" destOrd="0" presId="urn:microsoft.com/office/officeart/2018/2/layout/IconLabelList"/>
    <dgm:cxn modelId="{1403942F-7E67-41E2-9CC8-14CC3E87D25C}" type="presParOf" srcId="{397FB98E-5CCA-4596-B2AB-1AEFE4BEE534}" destId="{D196D068-9881-4F8D-B0E3-F370DAB52A8D}" srcOrd="0" destOrd="0" presId="urn:microsoft.com/office/officeart/2018/2/layout/IconLabelList"/>
    <dgm:cxn modelId="{372E2721-9503-47B4-916C-5A74D5104DE4}" type="presParOf" srcId="{397FB98E-5CCA-4596-B2AB-1AEFE4BEE534}" destId="{46022484-3800-42BB-83B0-F352C03EAC11}" srcOrd="1" destOrd="0" presId="urn:microsoft.com/office/officeart/2018/2/layout/IconLabelList"/>
    <dgm:cxn modelId="{5D476E85-01E9-4F72-A5B8-97CD43E42831}" type="presParOf" srcId="{397FB98E-5CCA-4596-B2AB-1AEFE4BEE534}" destId="{AEFF72BC-4DD0-45C9-84C5-2CA368568D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7DBA6-98D5-4458-A73A-A1C2DD11FF29}"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674DA617-D4CE-461A-B133-1E5ED87CA7E2}">
      <dgm:prSet/>
      <dgm:spPr/>
      <dgm:t>
        <a:bodyPr/>
        <a:lstStyle/>
        <a:p>
          <a:r>
            <a:rPr lang="en-US" dirty="0"/>
            <a:t>Customer satisfaction by rapid, continuous delivery of useful software.</a:t>
          </a:r>
        </a:p>
      </dgm:t>
    </dgm:pt>
    <dgm:pt modelId="{1CA527CA-BE72-4A20-A270-2442A1B4899C}" type="parTrans" cxnId="{C144B112-51EF-4074-94E3-0D4AF0821D72}">
      <dgm:prSet/>
      <dgm:spPr/>
      <dgm:t>
        <a:bodyPr/>
        <a:lstStyle/>
        <a:p>
          <a:endParaRPr lang="en-US"/>
        </a:p>
      </dgm:t>
    </dgm:pt>
    <dgm:pt modelId="{23553140-72DC-400E-915F-78BF029A2D00}" type="sibTrans" cxnId="{C144B112-51EF-4074-94E3-0D4AF0821D72}">
      <dgm:prSet/>
      <dgm:spPr/>
      <dgm:t>
        <a:bodyPr/>
        <a:lstStyle/>
        <a:p>
          <a:endParaRPr lang="en-US"/>
        </a:p>
      </dgm:t>
    </dgm:pt>
    <dgm:pt modelId="{B779744A-AECB-46A0-9658-3479A1CE8A02}">
      <dgm:prSet/>
      <dgm:spPr/>
      <dgm:t>
        <a:bodyPr/>
        <a:lstStyle/>
        <a:p>
          <a:r>
            <a:rPr lang="en-US"/>
            <a:t>People and interactions are emphasized rather than process and tools. Customers, developers and testers constantly interact with each other.</a:t>
          </a:r>
        </a:p>
      </dgm:t>
    </dgm:pt>
    <dgm:pt modelId="{EF411F0B-5987-4ADB-BAE9-94BDD42CB01D}" type="parTrans" cxnId="{D4F57664-0FEE-4024-A1AF-46C8FC533203}">
      <dgm:prSet/>
      <dgm:spPr/>
      <dgm:t>
        <a:bodyPr/>
        <a:lstStyle/>
        <a:p>
          <a:endParaRPr lang="en-US"/>
        </a:p>
      </dgm:t>
    </dgm:pt>
    <dgm:pt modelId="{339BC0D0-8D2C-4D3B-AC99-19A95F0A7998}" type="sibTrans" cxnId="{D4F57664-0FEE-4024-A1AF-46C8FC533203}">
      <dgm:prSet/>
      <dgm:spPr/>
      <dgm:t>
        <a:bodyPr/>
        <a:lstStyle/>
        <a:p>
          <a:endParaRPr lang="en-US"/>
        </a:p>
      </dgm:t>
    </dgm:pt>
    <dgm:pt modelId="{D2D8F4CC-CF76-49E4-83FC-ABD3E3178D6F}">
      <dgm:prSet/>
      <dgm:spPr/>
      <dgm:t>
        <a:bodyPr/>
        <a:lstStyle/>
        <a:p>
          <a:r>
            <a:rPr lang="en-US"/>
            <a:t>Working software is delivered frequently (weeks rather than months).</a:t>
          </a:r>
        </a:p>
      </dgm:t>
    </dgm:pt>
    <dgm:pt modelId="{A1559B6B-A51D-4C3E-8834-5813623EE362}" type="parTrans" cxnId="{C1D9D0A3-54C2-416F-AB1D-B8A4C2224189}">
      <dgm:prSet/>
      <dgm:spPr/>
      <dgm:t>
        <a:bodyPr/>
        <a:lstStyle/>
        <a:p>
          <a:endParaRPr lang="en-US"/>
        </a:p>
      </dgm:t>
    </dgm:pt>
    <dgm:pt modelId="{73F73533-366E-4055-A88D-4D266913EFD3}" type="sibTrans" cxnId="{C1D9D0A3-54C2-416F-AB1D-B8A4C2224189}">
      <dgm:prSet/>
      <dgm:spPr/>
      <dgm:t>
        <a:bodyPr/>
        <a:lstStyle/>
        <a:p>
          <a:endParaRPr lang="en-US"/>
        </a:p>
      </dgm:t>
    </dgm:pt>
    <dgm:pt modelId="{041077ED-30E4-43B3-A3F4-666FBEB44AD2}">
      <dgm:prSet/>
      <dgm:spPr/>
      <dgm:t>
        <a:bodyPr/>
        <a:lstStyle/>
        <a:p>
          <a:r>
            <a:rPr lang="en-US"/>
            <a:t>Face-to-face conversation is the best form of communication.</a:t>
          </a:r>
        </a:p>
      </dgm:t>
    </dgm:pt>
    <dgm:pt modelId="{6ED7D53A-C171-498F-B374-B3171C1821A1}" type="parTrans" cxnId="{EC5A4F5D-C197-433F-9BBB-7816D642A7ED}">
      <dgm:prSet/>
      <dgm:spPr/>
      <dgm:t>
        <a:bodyPr/>
        <a:lstStyle/>
        <a:p>
          <a:endParaRPr lang="en-US"/>
        </a:p>
      </dgm:t>
    </dgm:pt>
    <dgm:pt modelId="{5A2BA299-1333-43A0-A76C-7AD384C02059}" type="sibTrans" cxnId="{EC5A4F5D-C197-433F-9BBB-7816D642A7ED}">
      <dgm:prSet/>
      <dgm:spPr/>
      <dgm:t>
        <a:bodyPr/>
        <a:lstStyle/>
        <a:p>
          <a:endParaRPr lang="en-US"/>
        </a:p>
      </dgm:t>
    </dgm:pt>
    <dgm:pt modelId="{BF806888-6D79-4A8A-BAA5-D9B1C8ABF70D}">
      <dgm:prSet/>
      <dgm:spPr/>
      <dgm:t>
        <a:bodyPr/>
        <a:lstStyle/>
        <a:p>
          <a:r>
            <a:rPr lang="en-US"/>
            <a:t>Close, daily cooperation between business people and developers.</a:t>
          </a:r>
        </a:p>
      </dgm:t>
    </dgm:pt>
    <dgm:pt modelId="{6E80714B-ACDD-423C-AFFB-5A50B9298E7B}" type="parTrans" cxnId="{65CA3321-DC61-493E-A44F-40C99E948381}">
      <dgm:prSet/>
      <dgm:spPr/>
      <dgm:t>
        <a:bodyPr/>
        <a:lstStyle/>
        <a:p>
          <a:endParaRPr lang="en-US"/>
        </a:p>
      </dgm:t>
    </dgm:pt>
    <dgm:pt modelId="{B5CBCCC5-A4E3-4F46-9DF5-94BCA40F2699}" type="sibTrans" cxnId="{65CA3321-DC61-493E-A44F-40C99E948381}">
      <dgm:prSet/>
      <dgm:spPr/>
      <dgm:t>
        <a:bodyPr/>
        <a:lstStyle/>
        <a:p>
          <a:endParaRPr lang="en-US"/>
        </a:p>
      </dgm:t>
    </dgm:pt>
    <dgm:pt modelId="{84A01F69-1445-4FE9-9E0C-F230A04C615D}">
      <dgm:prSet/>
      <dgm:spPr/>
      <dgm:t>
        <a:bodyPr/>
        <a:lstStyle/>
        <a:p>
          <a:r>
            <a:rPr lang="en-US"/>
            <a:t>Continuous attention to technical excellence and good design.</a:t>
          </a:r>
        </a:p>
      </dgm:t>
    </dgm:pt>
    <dgm:pt modelId="{3FBE6BBA-3DF5-4570-B566-850F2D3A52E9}" type="parTrans" cxnId="{1B767D1A-9D55-4685-81FF-2C161AFD3FD9}">
      <dgm:prSet/>
      <dgm:spPr/>
      <dgm:t>
        <a:bodyPr/>
        <a:lstStyle/>
        <a:p>
          <a:endParaRPr lang="en-US"/>
        </a:p>
      </dgm:t>
    </dgm:pt>
    <dgm:pt modelId="{7615CA15-DADE-41D1-BEE3-84CD8150EF57}" type="sibTrans" cxnId="{1B767D1A-9D55-4685-81FF-2C161AFD3FD9}">
      <dgm:prSet/>
      <dgm:spPr/>
      <dgm:t>
        <a:bodyPr/>
        <a:lstStyle/>
        <a:p>
          <a:endParaRPr lang="en-US"/>
        </a:p>
      </dgm:t>
    </dgm:pt>
    <dgm:pt modelId="{CE0A56E3-82D6-46DC-AA5E-D3190020219D}" type="pres">
      <dgm:prSet presAssocID="{4CC7DBA6-98D5-4458-A73A-A1C2DD11FF29}" presName="root" presStyleCnt="0">
        <dgm:presLayoutVars>
          <dgm:dir/>
          <dgm:resizeHandles val="exact"/>
        </dgm:presLayoutVars>
      </dgm:prSet>
      <dgm:spPr/>
    </dgm:pt>
    <dgm:pt modelId="{D00CD148-CAFA-4F0B-9D59-4551FF85DC3C}" type="pres">
      <dgm:prSet presAssocID="{4CC7DBA6-98D5-4458-A73A-A1C2DD11FF29}" presName="container" presStyleCnt="0">
        <dgm:presLayoutVars>
          <dgm:dir/>
          <dgm:resizeHandles val="exact"/>
        </dgm:presLayoutVars>
      </dgm:prSet>
      <dgm:spPr/>
    </dgm:pt>
    <dgm:pt modelId="{BB8A6B07-87FB-44DB-83C4-053B44F811AA}" type="pres">
      <dgm:prSet presAssocID="{674DA617-D4CE-461A-B133-1E5ED87CA7E2}" presName="compNode" presStyleCnt="0"/>
      <dgm:spPr/>
    </dgm:pt>
    <dgm:pt modelId="{CE3ACA07-5831-42C8-BB44-B12E39535521}" type="pres">
      <dgm:prSet presAssocID="{674DA617-D4CE-461A-B133-1E5ED87CA7E2}" presName="iconBgRect" presStyleLbl="bgShp" presStyleIdx="0" presStyleCnt="6"/>
      <dgm:spPr/>
    </dgm:pt>
    <dgm:pt modelId="{E070AEED-5A7C-4F90-8A29-FD98296500BC}" type="pres">
      <dgm:prSet presAssocID="{674DA617-D4CE-461A-B133-1E5ED87CA7E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4978BD3-6953-4826-A4E4-1094956B87B0}" type="pres">
      <dgm:prSet presAssocID="{674DA617-D4CE-461A-B133-1E5ED87CA7E2}" presName="spaceRect" presStyleCnt="0"/>
      <dgm:spPr/>
    </dgm:pt>
    <dgm:pt modelId="{784F9734-F39B-4503-8158-AB1FBF323493}" type="pres">
      <dgm:prSet presAssocID="{674DA617-D4CE-461A-B133-1E5ED87CA7E2}" presName="textRect" presStyleLbl="revTx" presStyleIdx="0" presStyleCnt="6">
        <dgm:presLayoutVars>
          <dgm:chMax val="1"/>
          <dgm:chPref val="1"/>
        </dgm:presLayoutVars>
      </dgm:prSet>
      <dgm:spPr/>
    </dgm:pt>
    <dgm:pt modelId="{F5AB08CA-C817-47BD-8D56-423EA1514CD5}" type="pres">
      <dgm:prSet presAssocID="{23553140-72DC-400E-915F-78BF029A2D00}" presName="sibTrans" presStyleLbl="sibTrans2D1" presStyleIdx="0" presStyleCnt="0"/>
      <dgm:spPr/>
    </dgm:pt>
    <dgm:pt modelId="{2A990B76-1872-48F7-9C59-0144B9126995}" type="pres">
      <dgm:prSet presAssocID="{B779744A-AECB-46A0-9658-3479A1CE8A02}" presName="compNode" presStyleCnt="0"/>
      <dgm:spPr/>
    </dgm:pt>
    <dgm:pt modelId="{99892B26-A8FE-4E8E-9D2C-686F4363C284}" type="pres">
      <dgm:prSet presAssocID="{B779744A-AECB-46A0-9658-3479A1CE8A02}" presName="iconBgRect" presStyleLbl="bgShp" presStyleIdx="1" presStyleCnt="6"/>
      <dgm:spPr/>
    </dgm:pt>
    <dgm:pt modelId="{AEC59FA4-4226-40B0-BC7D-5203D7DF1C0A}" type="pres">
      <dgm:prSet presAssocID="{B779744A-AECB-46A0-9658-3479A1CE8A0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2E48CF8-24F9-4A79-B7DC-DB12AB8C931A}" type="pres">
      <dgm:prSet presAssocID="{B779744A-AECB-46A0-9658-3479A1CE8A02}" presName="spaceRect" presStyleCnt="0"/>
      <dgm:spPr/>
    </dgm:pt>
    <dgm:pt modelId="{D5D51BCA-71DA-4D6F-8041-59BE35ABD48F}" type="pres">
      <dgm:prSet presAssocID="{B779744A-AECB-46A0-9658-3479A1CE8A02}" presName="textRect" presStyleLbl="revTx" presStyleIdx="1" presStyleCnt="6">
        <dgm:presLayoutVars>
          <dgm:chMax val="1"/>
          <dgm:chPref val="1"/>
        </dgm:presLayoutVars>
      </dgm:prSet>
      <dgm:spPr/>
    </dgm:pt>
    <dgm:pt modelId="{FD386009-38CE-4C08-884F-4BF33A670783}" type="pres">
      <dgm:prSet presAssocID="{339BC0D0-8D2C-4D3B-AC99-19A95F0A7998}" presName="sibTrans" presStyleLbl="sibTrans2D1" presStyleIdx="0" presStyleCnt="0"/>
      <dgm:spPr/>
    </dgm:pt>
    <dgm:pt modelId="{C1C32161-CB8F-4A9C-80AF-CF4B7F9FB750}" type="pres">
      <dgm:prSet presAssocID="{D2D8F4CC-CF76-49E4-83FC-ABD3E3178D6F}" presName="compNode" presStyleCnt="0"/>
      <dgm:spPr/>
    </dgm:pt>
    <dgm:pt modelId="{CEB0FEFE-3D23-495E-9CF7-5C7BE3D6B8CB}" type="pres">
      <dgm:prSet presAssocID="{D2D8F4CC-CF76-49E4-83FC-ABD3E3178D6F}" presName="iconBgRect" presStyleLbl="bgShp" presStyleIdx="2" presStyleCnt="6"/>
      <dgm:spPr/>
    </dgm:pt>
    <dgm:pt modelId="{74D3FFD6-BCE8-424E-9C53-DBFABCF6CF47}" type="pres">
      <dgm:prSet presAssocID="{D2D8F4CC-CF76-49E4-83FC-ABD3E3178D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99CE66B5-33C9-4ED0-A557-E056F5700B96}" type="pres">
      <dgm:prSet presAssocID="{D2D8F4CC-CF76-49E4-83FC-ABD3E3178D6F}" presName="spaceRect" presStyleCnt="0"/>
      <dgm:spPr/>
    </dgm:pt>
    <dgm:pt modelId="{6FC8DC6F-4851-4B01-8164-CD7DD64E0057}" type="pres">
      <dgm:prSet presAssocID="{D2D8F4CC-CF76-49E4-83FC-ABD3E3178D6F}" presName="textRect" presStyleLbl="revTx" presStyleIdx="2" presStyleCnt="6">
        <dgm:presLayoutVars>
          <dgm:chMax val="1"/>
          <dgm:chPref val="1"/>
        </dgm:presLayoutVars>
      </dgm:prSet>
      <dgm:spPr/>
    </dgm:pt>
    <dgm:pt modelId="{1B5C98EB-2FD3-4415-9AA3-7677EFAEF0A0}" type="pres">
      <dgm:prSet presAssocID="{73F73533-366E-4055-A88D-4D266913EFD3}" presName="sibTrans" presStyleLbl="sibTrans2D1" presStyleIdx="0" presStyleCnt="0"/>
      <dgm:spPr/>
    </dgm:pt>
    <dgm:pt modelId="{F674D3E7-4406-4C2E-B820-5DA0929AC135}" type="pres">
      <dgm:prSet presAssocID="{041077ED-30E4-43B3-A3F4-666FBEB44AD2}" presName="compNode" presStyleCnt="0"/>
      <dgm:spPr/>
    </dgm:pt>
    <dgm:pt modelId="{05857B47-FCB6-41A1-8BD6-7B3F87121B58}" type="pres">
      <dgm:prSet presAssocID="{041077ED-30E4-43B3-A3F4-666FBEB44AD2}" presName="iconBgRect" presStyleLbl="bgShp" presStyleIdx="3" presStyleCnt="6"/>
      <dgm:spPr/>
    </dgm:pt>
    <dgm:pt modelId="{C6684987-62D4-4808-B3A8-A84C1F200619}" type="pres">
      <dgm:prSet presAssocID="{041077ED-30E4-43B3-A3F4-666FBEB44AD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18E40390-591E-442F-839F-D832936FF460}" type="pres">
      <dgm:prSet presAssocID="{041077ED-30E4-43B3-A3F4-666FBEB44AD2}" presName="spaceRect" presStyleCnt="0"/>
      <dgm:spPr/>
    </dgm:pt>
    <dgm:pt modelId="{969973AC-522E-4925-89F0-4848010C58C5}" type="pres">
      <dgm:prSet presAssocID="{041077ED-30E4-43B3-A3F4-666FBEB44AD2}" presName="textRect" presStyleLbl="revTx" presStyleIdx="3" presStyleCnt="6">
        <dgm:presLayoutVars>
          <dgm:chMax val="1"/>
          <dgm:chPref val="1"/>
        </dgm:presLayoutVars>
      </dgm:prSet>
      <dgm:spPr/>
    </dgm:pt>
    <dgm:pt modelId="{AA90B63D-7903-4EE5-A6AF-755E0EC1A8A9}" type="pres">
      <dgm:prSet presAssocID="{5A2BA299-1333-43A0-A76C-7AD384C02059}" presName="sibTrans" presStyleLbl="sibTrans2D1" presStyleIdx="0" presStyleCnt="0"/>
      <dgm:spPr/>
    </dgm:pt>
    <dgm:pt modelId="{A97158EF-BA0F-4987-8EC8-9D89244B8F13}" type="pres">
      <dgm:prSet presAssocID="{BF806888-6D79-4A8A-BAA5-D9B1C8ABF70D}" presName="compNode" presStyleCnt="0"/>
      <dgm:spPr/>
    </dgm:pt>
    <dgm:pt modelId="{C93840A7-4A75-4B5B-877D-4F55AE60D2B0}" type="pres">
      <dgm:prSet presAssocID="{BF806888-6D79-4A8A-BAA5-D9B1C8ABF70D}" presName="iconBgRect" presStyleLbl="bgShp" presStyleIdx="4" presStyleCnt="6"/>
      <dgm:spPr/>
    </dgm:pt>
    <dgm:pt modelId="{D684979D-A6B6-44AA-9E80-EB21582AD0FF}" type="pres">
      <dgm:prSet presAssocID="{BF806888-6D79-4A8A-BAA5-D9B1C8ABF70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8A7EAAAD-4669-454D-8689-90A19A7F1A4C}" type="pres">
      <dgm:prSet presAssocID="{BF806888-6D79-4A8A-BAA5-D9B1C8ABF70D}" presName="spaceRect" presStyleCnt="0"/>
      <dgm:spPr/>
    </dgm:pt>
    <dgm:pt modelId="{763F595B-33C7-4252-8DD2-5EE232C04D10}" type="pres">
      <dgm:prSet presAssocID="{BF806888-6D79-4A8A-BAA5-D9B1C8ABF70D}" presName="textRect" presStyleLbl="revTx" presStyleIdx="4" presStyleCnt="6">
        <dgm:presLayoutVars>
          <dgm:chMax val="1"/>
          <dgm:chPref val="1"/>
        </dgm:presLayoutVars>
      </dgm:prSet>
      <dgm:spPr/>
    </dgm:pt>
    <dgm:pt modelId="{AE8FE863-4EA2-4049-B0EA-6A40CF7DE175}" type="pres">
      <dgm:prSet presAssocID="{B5CBCCC5-A4E3-4F46-9DF5-94BCA40F2699}" presName="sibTrans" presStyleLbl="sibTrans2D1" presStyleIdx="0" presStyleCnt="0"/>
      <dgm:spPr/>
    </dgm:pt>
    <dgm:pt modelId="{ABD95BFB-E955-46DE-8320-5D3D6EE1CBE6}" type="pres">
      <dgm:prSet presAssocID="{84A01F69-1445-4FE9-9E0C-F230A04C615D}" presName="compNode" presStyleCnt="0"/>
      <dgm:spPr/>
    </dgm:pt>
    <dgm:pt modelId="{6E945878-E4BB-4D4F-84EB-EBFEF4B9BCA2}" type="pres">
      <dgm:prSet presAssocID="{84A01F69-1445-4FE9-9E0C-F230A04C615D}" presName="iconBgRect" presStyleLbl="bgShp" presStyleIdx="5" presStyleCnt="6"/>
      <dgm:spPr/>
    </dgm:pt>
    <dgm:pt modelId="{E613F87B-4DCD-404F-863F-379263BB2A60}" type="pres">
      <dgm:prSet presAssocID="{84A01F69-1445-4FE9-9E0C-F230A04C61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9EC5AD64-3A3A-4C59-B9E4-41839EC7FBA6}" type="pres">
      <dgm:prSet presAssocID="{84A01F69-1445-4FE9-9E0C-F230A04C615D}" presName="spaceRect" presStyleCnt="0"/>
      <dgm:spPr/>
    </dgm:pt>
    <dgm:pt modelId="{FF6302C4-91DE-4CA6-8B99-B6B0BB957A43}" type="pres">
      <dgm:prSet presAssocID="{84A01F69-1445-4FE9-9E0C-F230A04C615D}" presName="textRect" presStyleLbl="revTx" presStyleIdx="5" presStyleCnt="6">
        <dgm:presLayoutVars>
          <dgm:chMax val="1"/>
          <dgm:chPref val="1"/>
        </dgm:presLayoutVars>
      </dgm:prSet>
      <dgm:spPr/>
    </dgm:pt>
  </dgm:ptLst>
  <dgm:cxnLst>
    <dgm:cxn modelId="{CEDB6406-71BC-4F7B-8CB9-60A30DC52442}" type="presOf" srcId="{5A2BA299-1333-43A0-A76C-7AD384C02059}" destId="{AA90B63D-7903-4EE5-A6AF-755E0EC1A8A9}" srcOrd="0" destOrd="0" presId="urn:microsoft.com/office/officeart/2018/2/layout/IconCircleList"/>
    <dgm:cxn modelId="{CBCA9E07-92F8-408E-A31D-813714B92132}" type="presOf" srcId="{D2D8F4CC-CF76-49E4-83FC-ABD3E3178D6F}" destId="{6FC8DC6F-4851-4B01-8164-CD7DD64E0057}" srcOrd="0" destOrd="0" presId="urn:microsoft.com/office/officeart/2018/2/layout/IconCircleList"/>
    <dgm:cxn modelId="{7D4C9608-EB79-4F0F-A4B8-00EE4BB0EFCA}" type="presOf" srcId="{73F73533-366E-4055-A88D-4D266913EFD3}" destId="{1B5C98EB-2FD3-4415-9AA3-7677EFAEF0A0}" srcOrd="0" destOrd="0" presId="urn:microsoft.com/office/officeart/2018/2/layout/IconCircleList"/>
    <dgm:cxn modelId="{C144B112-51EF-4074-94E3-0D4AF0821D72}" srcId="{4CC7DBA6-98D5-4458-A73A-A1C2DD11FF29}" destId="{674DA617-D4CE-461A-B133-1E5ED87CA7E2}" srcOrd="0" destOrd="0" parTransId="{1CA527CA-BE72-4A20-A270-2442A1B4899C}" sibTransId="{23553140-72DC-400E-915F-78BF029A2D00}"/>
    <dgm:cxn modelId="{687DBC13-5EDF-45B3-B2FA-C01EDB0ED9EB}" type="presOf" srcId="{B779744A-AECB-46A0-9658-3479A1CE8A02}" destId="{D5D51BCA-71DA-4D6F-8041-59BE35ABD48F}" srcOrd="0" destOrd="0" presId="urn:microsoft.com/office/officeart/2018/2/layout/IconCircleList"/>
    <dgm:cxn modelId="{60F2C913-B20F-4DA5-B83A-638964FECF18}" type="presOf" srcId="{BF806888-6D79-4A8A-BAA5-D9B1C8ABF70D}" destId="{763F595B-33C7-4252-8DD2-5EE232C04D10}" srcOrd="0" destOrd="0" presId="urn:microsoft.com/office/officeart/2018/2/layout/IconCircleList"/>
    <dgm:cxn modelId="{1B767D1A-9D55-4685-81FF-2C161AFD3FD9}" srcId="{4CC7DBA6-98D5-4458-A73A-A1C2DD11FF29}" destId="{84A01F69-1445-4FE9-9E0C-F230A04C615D}" srcOrd="5" destOrd="0" parTransId="{3FBE6BBA-3DF5-4570-B566-850F2D3A52E9}" sibTransId="{7615CA15-DADE-41D1-BEE3-84CD8150EF57}"/>
    <dgm:cxn modelId="{65CA3321-DC61-493E-A44F-40C99E948381}" srcId="{4CC7DBA6-98D5-4458-A73A-A1C2DD11FF29}" destId="{BF806888-6D79-4A8A-BAA5-D9B1C8ABF70D}" srcOrd="4" destOrd="0" parTransId="{6E80714B-ACDD-423C-AFFB-5A50B9298E7B}" sibTransId="{B5CBCCC5-A4E3-4F46-9DF5-94BCA40F2699}"/>
    <dgm:cxn modelId="{762F5227-A828-4E16-971A-995CBB06F6E3}" type="presOf" srcId="{4CC7DBA6-98D5-4458-A73A-A1C2DD11FF29}" destId="{CE0A56E3-82D6-46DC-AA5E-D3190020219D}" srcOrd="0" destOrd="0" presId="urn:microsoft.com/office/officeart/2018/2/layout/IconCircleList"/>
    <dgm:cxn modelId="{81539038-B8BF-4EF0-8397-46EBDDE492A0}" type="presOf" srcId="{339BC0D0-8D2C-4D3B-AC99-19A95F0A7998}" destId="{FD386009-38CE-4C08-884F-4BF33A670783}" srcOrd="0" destOrd="0" presId="urn:microsoft.com/office/officeart/2018/2/layout/IconCircleList"/>
    <dgm:cxn modelId="{EC5A4F5D-C197-433F-9BBB-7816D642A7ED}" srcId="{4CC7DBA6-98D5-4458-A73A-A1C2DD11FF29}" destId="{041077ED-30E4-43B3-A3F4-666FBEB44AD2}" srcOrd="3" destOrd="0" parTransId="{6ED7D53A-C171-498F-B374-B3171C1821A1}" sibTransId="{5A2BA299-1333-43A0-A76C-7AD384C02059}"/>
    <dgm:cxn modelId="{D4F57664-0FEE-4024-A1AF-46C8FC533203}" srcId="{4CC7DBA6-98D5-4458-A73A-A1C2DD11FF29}" destId="{B779744A-AECB-46A0-9658-3479A1CE8A02}" srcOrd="1" destOrd="0" parTransId="{EF411F0B-5987-4ADB-BAE9-94BDD42CB01D}" sibTransId="{339BC0D0-8D2C-4D3B-AC99-19A95F0A7998}"/>
    <dgm:cxn modelId="{F5FB4D82-C49D-465D-9109-74BF70D966EB}" type="presOf" srcId="{B5CBCCC5-A4E3-4F46-9DF5-94BCA40F2699}" destId="{AE8FE863-4EA2-4049-B0EA-6A40CF7DE175}" srcOrd="0" destOrd="0" presId="urn:microsoft.com/office/officeart/2018/2/layout/IconCircleList"/>
    <dgm:cxn modelId="{C1D9D0A3-54C2-416F-AB1D-B8A4C2224189}" srcId="{4CC7DBA6-98D5-4458-A73A-A1C2DD11FF29}" destId="{D2D8F4CC-CF76-49E4-83FC-ABD3E3178D6F}" srcOrd="2" destOrd="0" parTransId="{A1559B6B-A51D-4C3E-8834-5813623EE362}" sibTransId="{73F73533-366E-4055-A88D-4D266913EFD3}"/>
    <dgm:cxn modelId="{48A72CBB-F168-4260-A37B-79DA16C15B98}" type="presOf" srcId="{23553140-72DC-400E-915F-78BF029A2D00}" destId="{F5AB08CA-C817-47BD-8D56-423EA1514CD5}" srcOrd="0" destOrd="0" presId="urn:microsoft.com/office/officeart/2018/2/layout/IconCircleList"/>
    <dgm:cxn modelId="{16B876C0-C663-4D9C-B7C3-8EAD2F1F78D9}" type="presOf" srcId="{041077ED-30E4-43B3-A3F4-666FBEB44AD2}" destId="{969973AC-522E-4925-89F0-4848010C58C5}" srcOrd="0" destOrd="0" presId="urn:microsoft.com/office/officeart/2018/2/layout/IconCircleList"/>
    <dgm:cxn modelId="{E47EDCC6-DF8B-46B1-AEA5-42D23A1FEAD1}" type="presOf" srcId="{84A01F69-1445-4FE9-9E0C-F230A04C615D}" destId="{FF6302C4-91DE-4CA6-8B99-B6B0BB957A43}" srcOrd="0" destOrd="0" presId="urn:microsoft.com/office/officeart/2018/2/layout/IconCircleList"/>
    <dgm:cxn modelId="{AD8897D7-A3B7-4113-925C-25AED76D1F4B}" type="presOf" srcId="{674DA617-D4CE-461A-B133-1E5ED87CA7E2}" destId="{784F9734-F39B-4503-8158-AB1FBF323493}" srcOrd="0" destOrd="0" presId="urn:microsoft.com/office/officeart/2018/2/layout/IconCircleList"/>
    <dgm:cxn modelId="{A53B5BD8-7FA5-41A0-B9C4-CC41C8B1B7A1}" type="presParOf" srcId="{CE0A56E3-82D6-46DC-AA5E-D3190020219D}" destId="{D00CD148-CAFA-4F0B-9D59-4551FF85DC3C}" srcOrd="0" destOrd="0" presId="urn:microsoft.com/office/officeart/2018/2/layout/IconCircleList"/>
    <dgm:cxn modelId="{F90E22A3-0435-42AE-95B0-14A363384A3F}" type="presParOf" srcId="{D00CD148-CAFA-4F0B-9D59-4551FF85DC3C}" destId="{BB8A6B07-87FB-44DB-83C4-053B44F811AA}" srcOrd="0" destOrd="0" presId="urn:microsoft.com/office/officeart/2018/2/layout/IconCircleList"/>
    <dgm:cxn modelId="{5980632E-2DF0-42F8-951D-0C364628B1E2}" type="presParOf" srcId="{BB8A6B07-87FB-44DB-83C4-053B44F811AA}" destId="{CE3ACA07-5831-42C8-BB44-B12E39535521}" srcOrd="0" destOrd="0" presId="urn:microsoft.com/office/officeart/2018/2/layout/IconCircleList"/>
    <dgm:cxn modelId="{28A3DCAE-E660-4C1E-9BD0-17CFB604A502}" type="presParOf" srcId="{BB8A6B07-87FB-44DB-83C4-053B44F811AA}" destId="{E070AEED-5A7C-4F90-8A29-FD98296500BC}" srcOrd="1" destOrd="0" presId="urn:microsoft.com/office/officeart/2018/2/layout/IconCircleList"/>
    <dgm:cxn modelId="{18B0A2AA-1A34-402D-A76D-78025CFEFCF5}" type="presParOf" srcId="{BB8A6B07-87FB-44DB-83C4-053B44F811AA}" destId="{A4978BD3-6953-4826-A4E4-1094956B87B0}" srcOrd="2" destOrd="0" presId="urn:microsoft.com/office/officeart/2018/2/layout/IconCircleList"/>
    <dgm:cxn modelId="{9BABFD18-BA41-4E54-9C38-570D04ED134A}" type="presParOf" srcId="{BB8A6B07-87FB-44DB-83C4-053B44F811AA}" destId="{784F9734-F39B-4503-8158-AB1FBF323493}" srcOrd="3" destOrd="0" presId="urn:microsoft.com/office/officeart/2018/2/layout/IconCircleList"/>
    <dgm:cxn modelId="{34984BE9-A1B3-48FB-B0A5-485554DEAFBE}" type="presParOf" srcId="{D00CD148-CAFA-4F0B-9D59-4551FF85DC3C}" destId="{F5AB08CA-C817-47BD-8D56-423EA1514CD5}" srcOrd="1" destOrd="0" presId="urn:microsoft.com/office/officeart/2018/2/layout/IconCircleList"/>
    <dgm:cxn modelId="{D237065C-539E-43EF-AB2B-2EF31DC756EE}" type="presParOf" srcId="{D00CD148-CAFA-4F0B-9D59-4551FF85DC3C}" destId="{2A990B76-1872-48F7-9C59-0144B9126995}" srcOrd="2" destOrd="0" presId="urn:microsoft.com/office/officeart/2018/2/layout/IconCircleList"/>
    <dgm:cxn modelId="{2A1DF54A-B1A6-48BE-AD0D-7750BEB774A5}" type="presParOf" srcId="{2A990B76-1872-48F7-9C59-0144B9126995}" destId="{99892B26-A8FE-4E8E-9D2C-686F4363C284}" srcOrd="0" destOrd="0" presId="urn:microsoft.com/office/officeart/2018/2/layout/IconCircleList"/>
    <dgm:cxn modelId="{38B18186-116E-4F74-AC70-0D8B680D7B7F}" type="presParOf" srcId="{2A990B76-1872-48F7-9C59-0144B9126995}" destId="{AEC59FA4-4226-40B0-BC7D-5203D7DF1C0A}" srcOrd="1" destOrd="0" presId="urn:microsoft.com/office/officeart/2018/2/layout/IconCircleList"/>
    <dgm:cxn modelId="{5009A82F-8DEA-4CF0-89E2-72197BD9F9F0}" type="presParOf" srcId="{2A990B76-1872-48F7-9C59-0144B9126995}" destId="{12E48CF8-24F9-4A79-B7DC-DB12AB8C931A}" srcOrd="2" destOrd="0" presId="urn:microsoft.com/office/officeart/2018/2/layout/IconCircleList"/>
    <dgm:cxn modelId="{3E5A9F1C-0803-454D-B22B-16F2B5D65131}" type="presParOf" srcId="{2A990B76-1872-48F7-9C59-0144B9126995}" destId="{D5D51BCA-71DA-4D6F-8041-59BE35ABD48F}" srcOrd="3" destOrd="0" presId="urn:microsoft.com/office/officeart/2018/2/layout/IconCircleList"/>
    <dgm:cxn modelId="{FC6D700B-8EF3-4009-9D17-A1BC1B16345F}" type="presParOf" srcId="{D00CD148-CAFA-4F0B-9D59-4551FF85DC3C}" destId="{FD386009-38CE-4C08-884F-4BF33A670783}" srcOrd="3" destOrd="0" presId="urn:microsoft.com/office/officeart/2018/2/layout/IconCircleList"/>
    <dgm:cxn modelId="{9F6B6305-1155-46B4-BC95-A5231B1C2CF0}" type="presParOf" srcId="{D00CD148-CAFA-4F0B-9D59-4551FF85DC3C}" destId="{C1C32161-CB8F-4A9C-80AF-CF4B7F9FB750}" srcOrd="4" destOrd="0" presId="urn:microsoft.com/office/officeart/2018/2/layout/IconCircleList"/>
    <dgm:cxn modelId="{24EFFE6C-32A1-4ECD-AF6B-A5784E2466F2}" type="presParOf" srcId="{C1C32161-CB8F-4A9C-80AF-CF4B7F9FB750}" destId="{CEB0FEFE-3D23-495E-9CF7-5C7BE3D6B8CB}" srcOrd="0" destOrd="0" presId="urn:microsoft.com/office/officeart/2018/2/layout/IconCircleList"/>
    <dgm:cxn modelId="{E3E218FA-A659-4069-9858-0BF4DC1E60A2}" type="presParOf" srcId="{C1C32161-CB8F-4A9C-80AF-CF4B7F9FB750}" destId="{74D3FFD6-BCE8-424E-9C53-DBFABCF6CF47}" srcOrd="1" destOrd="0" presId="urn:microsoft.com/office/officeart/2018/2/layout/IconCircleList"/>
    <dgm:cxn modelId="{05E266BC-1DAB-45C7-8FF5-659E5338304B}" type="presParOf" srcId="{C1C32161-CB8F-4A9C-80AF-CF4B7F9FB750}" destId="{99CE66B5-33C9-4ED0-A557-E056F5700B96}" srcOrd="2" destOrd="0" presId="urn:microsoft.com/office/officeart/2018/2/layout/IconCircleList"/>
    <dgm:cxn modelId="{366A66CD-028C-4283-8BA9-17256CAC5B19}" type="presParOf" srcId="{C1C32161-CB8F-4A9C-80AF-CF4B7F9FB750}" destId="{6FC8DC6F-4851-4B01-8164-CD7DD64E0057}" srcOrd="3" destOrd="0" presId="urn:microsoft.com/office/officeart/2018/2/layout/IconCircleList"/>
    <dgm:cxn modelId="{24FD94A2-BB27-4A22-A359-369564F56D23}" type="presParOf" srcId="{D00CD148-CAFA-4F0B-9D59-4551FF85DC3C}" destId="{1B5C98EB-2FD3-4415-9AA3-7677EFAEF0A0}" srcOrd="5" destOrd="0" presId="urn:microsoft.com/office/officeart/2018/2/layout/IconCircleList"/>
    <dgm:cxn modelId="{ED8F15BE-5231-4C79-8A8C-24F2C53195A2}" type="presParOf" srcId="{D00CD148-CAFA-4F0B-9D59-4551FF85DC3C}" destId="{F674D3E7-4406-4C2E-B820-5DA0929AC135}" srcOrd="6" destOrd="0" presId="urn:microsoft.com/office/officeart/2018/2/layout/IconCircleList"/>
    <dgm:cxn modelId="{8B2B63C0-8A15-43D5-9082-28978C48FAFA}" type="presParOf" srcId="{F674D3E7-4406-4C2E-B820-5DA0929AC135}" destId="{05857B47-FCB6-41A1-8BD6-7B3F87121B58}" srcOrd="0" destOrd="0" presId="urn:microsoft.com/office/officeart/2018/2/layout/IconCircleList"/>
    <dgm:cxn modelId="{E95229EF-50D4-4CEA-B1AA-ACC03AEB341E}" type="presParOf" srcId="{F674D3E7-4406-4C2E-B820-5DA0929AC135}" destId="{C6684987-62D4-4808-B3A8-A84C1F200619}" srcOrd="1" destOrd="0" presId="urn:microsoft.com/office/officeart/2018/2/layout/IconCircleList"/>
    <dgm:cxn modelId="{761DEC0D-7AAA-48BC-AB29-ACE423DE7326}" type="presParOf" srcId="{F674D3E7-4406-4C2E-B820-5DA0929AC135}" destId="{18E40390-591E-442F-839F-D832936FF460}" srcOrd="2" destOrd="0" presId="urn:microsoft.com/office/officeart/2018/2/layout/IconCircleList"/>
    <dgm:cxn modelId="{A8DA112A-B13E-40E2-8894-6C16B1197519}" type="presParOf" srcId="{F674D3E7-4406-4C2E-B820-5DA0929AC135}" destId="{969973AC-522E-4925-89F0-4848010C58C5}" srcOrd="3" destOrd="0" presId="urn:microsoft.com/office/officeart/2018/2/layout/IconCircleList"/>
    <dgm:cxn modelId="{0EEA66DD-5010-44B4-BABD-54F56D802CC6}" type="presParOf" srcId="{D00CD148-CAFA-4F0B-9D59-4551FF85DC3C}" destId="{AA90B63D-7903-4EE5-A6AF-755E0EC1A8A9}" srcOrd="7" destOrd="0" presId="urn:microsoft.com/office/officeart/2018/2/layout/IconCircleList"/>
    <dgm:cxn modelId="{A531CFE8-D1CA-4E7E-9B3F-FD726FCAA2BB}" type="presParOf" srcId="{D00CD148-CAFA-4F0B-9D59-4551FF85DC3C}" destId="{A97158EF-BA0F-4987-8EC8-9D89244B8F13}" srcOrd="8" destOrd="0" presId="urn:microsoft.com/office/officeart/2018/2/layout/IconCircleList"/>
    <dgm:cxn modelId="{7AAD6F3D-F3EA-4EC8-9009-5B491CDFE243}" type="presParOf" srcId="{A97158EF-BA0F-4987-8EC8-9D89244B8F13}" destId="{C93840A7-4A75-4B5B-877D-4F55AE60D2B0}" srcOrd="0" destOrd="0" presId="urn:microsoft.com/office/officeart/2018/2/layout/IconCircleList"/>
    <dgm:cxn modelId="{2F88413E-86E9-4346-8AC4-F80C0922C183}" type="presParOf" srcId="{A97158EF-BA0F-4987-8EC8-9D89244B8F13}" destId="{D684979D-A6B6-44AA-9E80-EB21582AD0FF}" srcOrd="1" destOrd="0" presId="urn:microsoft.com/office/officeart/2018/2/layout/IconCircleList"/>
    <dgm:cxn modelId="{945BFFEC-2171-489E-9773-02E64C76419A}" type="presParOf" srcId="{A97158EF-BA0F-4987-8EC8-9D89244B8F13}" destId="{8A7EAAAD-4669-454D-8689-90A19A7F1A4C}" srcOrd="2" destOrd="0" presId="urn:microsoft.com/office/officeart/2018/2/layout/IconCircleList"/>
    <dgm:cxn modelId="{8081B2EE-F0CD-42C3-B69B-1A0F62630FF1}" type="presParOf" srcId="{A97158EF-BA0F-4987-8EC8-9D89244B8F13}" destId="{763F595B-33C7-4252-8DD2-5EE232C04D10}" srcOrd="3" destOrd="0" presId="urn:microsoft.com/office/officeart/2018/2/layout/IconCircleList"/>
    <dgm:cxn modelId="{5D510AC8-7D7C-4E12-A092-61A3259C4913}" type="presParOf" srcId="{D00CD148-CAFA-4F0B-9D59-4551FF85DC3C}" destId="{AE8FE863-4EA2-4049-B0EA-6A40CF7DE175}" srcOrd="9" destOrd="0" presId="urn:microsoft.com/office/officeart/2018/2/layout/IconCircleList"/>
    <dgm:cxn modelId="{8399CF34-902A-4577-9931-8431908CCC61}" type="presParOf" srcId="{D00CD148-CAFA-4F0B-9D59-4551FF85DC3C}" destId="{ABD95BFB-E955-46DE-8320-5D3D6EE1CBE6}" srcOrd="10" destOrd="0" presId="urn:microsoft.com/office/officeart/2018/2/layout/IconCircleList"/>
    <dgm:cxn modelId="{2A87CCCB-B50F-4D54-B3B3-A98F43C44E98}" type="presParOf" srcId="{ABD95BFB-E955-46DE-8320-5D3D6EE1CBE6}" destId="{6E945878-E4BB-4D4F-84EB-EBFEF4B9BCA2}" srcOrd="0" destOrd="0" presId="urn:microsoft.com/office/officeart/2018/2/layout/IconCircleList"/>
    <dgm:cxn modelId="{DE9D325E-3FE4-4355-9B9A-11F8522711B3}" type="presParOf" srcId="{ABD95BFB-E955-46DE-8320-5D3D6EE1CBE6}" destId="{E613F87B-4DCD-404F-863F-379263BB2A60}" srcOrd="1" destOrd="0" presId="urn:microsoft.com/office/officeart/2018/2/layout/IconCircleList"/>
    <dgm:cxn modelId="{FED8C8CA-2AA0-4CBD-840A-935E12D2287C}" type="presParOf" srcId="{ABD95BFB-E955-46DE-8320-5D3D6EE1CBE6}" destId="{9EC5AD64-3A3A-4C59-B9E4-41839EC7FBA6}" srcOrd="2" destOrd="0" presId="urn:microsoft.com/office/officeart/2018/2/layout/IconCircleList"/>
    <dgm:cxn modelId="{94694197-6664-4F51-A224-3A24E18C47C6}" type="presParOf" srcId="{ABD95BFB-E955-46DE-8320-5D3D6EE1CBE6}" destId="{FF6302C4-91DE-4CA6-8B99-B6B0BB957A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919A37-EAB4-4DFF-8996-CC5D5908A3A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5AA2146-4631-4336-A94D-ED9D2A22D7EE}">
      <dgm:prSet/>
      <dgm:spPr/>
      <dgm:t>
        <a:bodyPr/>
        <a:lstStyle/>
        <a:p>
          <a:r>
            <a:rPr lang="en-US"/>
            <a:t>When new changes need to be implemented. The freedom agile gives to change is very important. New changes can be implemented at very little cost because of the frequency of new increments that are produced.</a:t>
          </a:r>
        </a:p>
      </dgm:t>
    </dgm:pt>
    <dgm:pt modelId="{582478C3-CD7A-4EB0-886E-D2CDD13847CA}" type="parTrans" cxnId="{772781BF-19E2-4F2D-BC4F-0D70F1FA2BBD}">
      <dgm:prSet/>
      <dgm:spPr/>
      <dgm:t>
        <a:bodyPr/>
        <a:lstStyle/>
        <a:p>
          <a:endParaRPr lang="en-US"/>
        </a:p>
      </dgm:t>
    </dgm:pt>
    <dgm:pt modelId="{7C116739-4F31-495C-87C0-B5168F628489}" type="sibTrans" cxnId="{772781BF-19E2-4F2D-BC4F-0D70F1FA2BBD}">
      <dgm:prSet/>
      <dgm:spPr/>
      <dgm:t>
        <a:bodyPr/>
        <a:lstStyle/>
        <a:p>
          <a:endParaRPr lang="en-US"/>
        </a:p>
      </dgm:t>
    </dgm:pt>
    <dgm:pt modelId="{74CFD07A-AAA6-40E2-89D0-E7059FDAAEE8}">
      <dgm:prSet/>
      <dgm:spPr/>
      <dgm:t>
        <a:bodyPr/>
        <a:lstStyle/>
        <a:p>
          <a:r>
            <a:rPr lang="en-US"/>
            <a:t>To implement a new feature the developers need to lose only the work of a few days, or even only hours, to roll back and implement it.</a:t>
          </a:r>
        </a:p>
      </dgm:t>
    </dgm:pt>
    <dgm:pt modelId="{4CE66E6E-64DF-40A7-88DC-BF19AC6EED2D}" type="parTrans" cxnId="{F4AEBDF8-118B-41F4-80AD-48E7FCDBF3D3}">
      <dgm:prSet/>
      <dgm:spPr/>
      <dgm:t>
        <a:bodyPr/>
        <a:lstStyle/>
        <a:p>
          <a:endParaRPr lang="en-US"/>
        </a:p>
      </dgm:t>
    </dgm:pt>
    <dgm:pt modelId="{4300DE63-86BD-401C-AB4D-045941C70FDD}" type="sibTrans" cxnId="{F4AEBDF8-118B-41F4-80AD-48E7FCDBF3D3}">
      <dgm:prSet/>
      <dgm:spPr/>
      <dgm:t>
        <a:bodyPr/>
        <a:lstStyle/>
        <a:p>
          <a:endParaRPr lang="en-US"/>
        </a:p>
      </dgm:t>
    </dgm:pt>
    <dgm:pt modelId="{0C49E459-1049-4039-A347-EA5A0A69451A}">
      <dgm:prSet/>
      <dgm:spPr/>
      <dgm:t>
        <a:bodyPr/>
        <a:lstStyle/>
        <a:p>
          <a:r>
            <a:rPr lang="en-US"/>
            <a:t>Unlike the waterfall model in agile model very limited planning is required to get started with the project. Agile assumes that the end users’ needs are ever changing in a dynamic business and IT world. </a:t>
          </a:r>
        </a:p>
      </dgm:t>
    </dgm:pt>
    <dgm:pt modelId="{3CF92771-DB16-4B86-A04F-74C9151A73F6}" type="parTrans" cxnId="{DC00D2A2-0BE1-4253-80B2-D660237928BE}">
      <dgm:prSet/>
      <dgm:spPr/>
      <dgm:t>
        <a:bodyPr/>
        <a:lstStyle/>
        <a:p>
          <a:endParaRPr lang="en-US"/>
        </a:p>
      </dgm:t>
    </dgm:pt>
    <dgm:pt modelId="{6CBEAD15-56B7-411C-BBAE-770B8CE43862}" type="sibTrans" cxnId="{DC00D2A2-0BE1-4253-80B2-D660237928BE}">
      <dgm:prSet/>
      <dgm:spPr/>
      <dgm:t>
        <a:bodyPr/>
        <a:lstStyle/>
        <a:p>
          <a:endParaRPr lang="en-US"/>
        </a:p>
      </dgm:t>
    </dgm:pt>
    <dgm:pt modelId="{969D5CEC-1D90-41E5-9353-81B325E530AF}">
      <dgm:prSet/>
      <dgm:spPr/>
      <dgm:t>
        <a:bodyPr/>
        <a:lstStyle/>
        <a:p>
          <a:r>
            <a:rPr lang="en-US"/>
            <a:t>Both system developers and stakeholders alike, find they also get more freedom of time and options than if the software was developed in a more rigid sequential way. </a:t>
          </a:r>
        </a:p>
      </dgm:t>
    </dgm:pt>
    <dgm:pt modelId="{00F757CC-CBDC-41CD-86EF-77D194728649}" type="parTrans" cxnId="{E71898CC-27F7-4D90-8E56-F0065939B892}">
      <dgm:prSet/>
      <dgm:spPr/>
      <dgm:t>
        <a:bodyPr/>
        <a:lstStyle/>
        <a:p>
          <a:endParaRPr lang="en-US"/>
        </a:p>
      </dgm:t>
    </dgm:pt>
    <dgm:pt modelId="{287F327B-827A-4DB6-BB8F-4176979B933B}" type="sibTrans" cxnId="{E71898CC-27F7-4D90-8E56-F0065939B892}">
      <dgm:prSet/>
      <dgm:spPr/>
      <dgm:t>
        <a:bodyPr/>
        <a:lstStyle/>
        <a:p>
          <a:endParaRPr lang="en-US"/>
        </a:p>
      </dgm:t>
    </dgm:pt>
    <dgm:pt modelId="{0A7B1746-08A5-4260-8A80-3CD958B63B1A}" type="pres">
      <dgm:prSet presAssocID="{07919A37-EAB4-4DFF-8996-CC5D5908A3A2}" presName="root" presStyleCnt="0">
        <dgm:presLayoutVars>
          <dgm:dir/>
          <dgm:resizeHandles val="exact"/>
        </dgm:presLayoutVars>
      </dgm:prSet>
      <dgm:spPr/>
    </dgm:pt>
    <dgm:pt modelId="{18AB2834-2619-4D3D-B991-3C52B22B9D04}" type="pres">
      <dgm:prSet presAssocID="{C5AA2146-4631-4336-A94D-ED9D2A22D7EE}" presName="compNode" presStyleCnt="0"/>
      <dgm:spPr/>
    </dgm:pt>
    <dgm:pt modelId="{93DB3B65-F61E-4973-BFE3-27A0027E20EF}" type="pres">
      <dgm:prSet presAssocID="{C5AA2146-4631-4336-A94D-ED9D2A22D7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C263B22A-A0F5-4950-A25E-483D13A2926D}" type="pres">
      <dgm:prSet presAssocID="{C5AA2146-4631-4336-A94D-ED9D2A22D7EE}" presName="spaceRect" presStyleCnt="0"/>
      <dgm:spPr/>
    </dgm:pt>
    <dgm:pt modelId="{2C1EB156-4BC9-4F23-B4EF-0B0BE8EAC829}" type="pres">
      <dgm:prSet presAssocID="{C5AA2146-4631-4336-A94D-ED9D2A22D7EE}" presName="textRect" presStyleLbl="revTx" presStyleIdx="0" presStyleCnt="4">
        <dgm:presLayoutVars>
          <dgm:chMax val="1"/>
          <dgm:chPref val="1"/>
        </dgm:presLayoutVars>
      </dgm:prSet>
      <dgm:spPr/>
    </dgm:pt>
    <dgm:pt modelId="{C5DAE1DF-B60D-412B-AF02-8F02073D0EB0}" type="pres">
      <dgm:prSet presAssocID="{7C116739-4F31-495C-87C0-B5168F628489}" presName="sibTrans" presStyleCnt="0"/>
      <dgm:spPr/>
    </dgm:pt>
    <dgm:pt modelId="{4D793EB0-EB2B-4075-A2AC-9BFBE942C4C9}" type="pres">
      <dgm:prSet presAssocID="{74CFD07A-AAA6-40E2-89D0-E7059FDAAEE8}" presName="compNode" presStyleCnt="0"/>
      <dgm:spPr/>
    </dgm:pt>
    <dgm:pt modelId="{B57C0150-B88C-41E9-ABD0-77FB2C39D055}" type="pres">
      <dgm:prSet presAssocID="{74CFD07A-AAA6-40E2-89D0-E7059FDAAE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DD894D1E-B1C3-4A04-8E6C-85FEAAB78486}" type="pres">
      <dgm:prSet presAssocID="{74CFD07A-AAA6-40E2-89D0-E7059FDAAEE8}" presName="spaceRect" presStyleCnt="0"/>
      <dgm:spPr/>
    </dgm:pt>
    <dgm:pt modelId="{0EB85C72-7FF3-4367-8E33-E4070555C81D}" type="pres">
      <dgm:prSet presAssocID="{74CFD07A-AAA6-40E2-89D0-E7059FDAAEE8}" presName="textRect" presStyleLbl="revTx" presStyleIdx="1" presStyleCnt="4">
        <dgm:presLayoutVars>
          <dgm:chMax val="1"/>
          <dgm:chPref val="1"/>
        </dgm:presLayoutVars>
      </dgm:prSet>
      <dgm:spPr/>
    </dgm:pt>
    <dgm:pt modelId="{D58AA7D4-F44E-4571-B3CF-626B2EBF5083}" type="pres">
      <dgm:prSet presAssocID="{4300DE63-86BD-401C-AB4D-045941C70FDD}" presName="sibTrans" presStyleCnt="0"/>
      <dgm:spPr/>
    </dgm:pt>
    <dgm:pt modelId="{0C5AC1FD-F88E-4AC1-8A33-A0B77D344AC3}" type="pres">
      <dgm:prSet presAssocID="{0C49E459-1049-4039-A347-EA5A0A69451A}" presName="compNode" presStyleCnt="0"/>
      <dgm:spPr/>
    </dgm:pt>
    <dgm:pt modelId="{CC95FCDF-AC67-48F7-BD0C-7C933C886AFC}" type="pres">
      <dgm:prSet presAssocID="{0C49E459-1049-4039-A347-EA5A0A6945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CE7517D-7265-4BE3-AB6A-5C14EBBA35A9}" type="pres">
      <dgm:prSet presAssocID="{0C49E459-1049-4039-A347-EA5A0A69451A}" presName="spaceRect" presStyleCnt="0"/>
      <dgm:spPr/>
    </dgm:pt>
    <dgm:pt modelId="{95FE34E2-6DFE-4E4F-9B3A-F2A8CDDF342F}" type="pres">
      <dgm:prSet presAssocID="{0C49E459-1049-4039-A347-EA5A0A69451A}" presName="textRect" presStyleLbl="revTx" presStyleIdx="2" presStyleCnt="4">
        <dgm:presLayoutVars>
          <dgm:chMax val="1"/>
          <dgm:chPref val="1"/>
        </dgm:presLayoutVars>
      </dgm:prSet>
      <dgm:spPr/>
    </dgm:pt>
    <dgm:pt modelId="{0CD79DC9-E3B9-41DD-ADF6-9A9263A98187}" type="pres">
      <dgm:prSet presAssocID="{6CBEAD15-56B7-411C-BBAE-770B8CE43862}" presName="sibTrans" presStyleCnt="0"/>
      <dgm:spPr/>
    </dgm:pt>
    <dgm:pt modelId="{510E5D13-0021-44CC-AF70-37F21B6B482C}" type="pres">
      <dgm:prSet presAssocID="{969D5CEC-1D90-41E5-9353-81B325E530AF}" presName="compNode" presStyleCnt="0"/>
      <dgm:spPr/>
    </dgm:pt>
    <dgm:pt modelId="{96A420A8-ED7A-4BE6-95F6-E25BF2E88DC2}" type="pres">
      <dgm:prSet presAssocID="{969D5CEC-1D90-41E5-9353-81B325E530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3D627862-82B5-4BD2-A790-084E5054B8A8}" type="pres">
      <dgm:prSet presAssocID="{969D5CEC-1D90-41E5-9353-81B325E530AF}" presName="spaceRect" presStyleCnt="0"/>
      <dgm:spPr/>
    </dgm:pt>
    <dgm:pt modelId="{EE2D708D-A0F6-4641-A2C6-1DF894A8D088}" type="pres">
      <dgm:prSet presAssocID="{969D5CEC-1D90-41E5-9353-81B325E530AF}" presName="textRect" presStyleLbl="revTx" presStyleIdx="3" presStyleCnt="4">
        <dgm:presLayoutVars>
          <dgm:chMax val="1"/>
          <dgm:chPref val="1"/>
        </dgm:presLayoutVars>
      </dgm:prSet>
      <dgm:spPr/>
    </dgm:pt>
  </dgm:ptLst>
  <dgm:cxnLst>
    <dgm:cxn modelId="{DC00D2A2-0BE1-4253-80B2-D660237928BE}" srcId="{07919A37-EAB4-4DFF-8996-CC5D5908A3A2}" destId="{0C49E459-1049-4039-A347-EA5A0A69451A}" srcOrd="2" destOrd="0" parTransId="{3CF92771-DB16-4B86-A04F-74C9151A73F6}" sibTransId="{6CBEAD15-56B7-411C-BBAE-770B8CE43862}"/>
    <dgm:cxn modelId="{288C0CAD-DEBA-47F9-9105-72798771CDFB}" type="presOf" srcId="{969D5CEC-1D90-41E5-9353-81B325E530AF}" destId="{EE2D708D-A0F6-4641-A2C6-1DF894A8D088}" srcOrd="0" destOrd="0" presId="urn:microsoft.com/office/officeart/2018/2/layout/IconLabelList"/>
    <dgm:cxn modelId="{563CA6B4-4492-4A1F-A65B-59AD23B9979B}" type="presOf" srcId="{C5AA2146-4631-4336-A94D-ED9D2A22D7EE}" destId="{2C1EB156-4BC9-4F23-B4EF-0B0BE8EAC829}" srcOrd="0" destOrd="0" presId="urn:microsoft.com/office/officeart/2018/2/layout/IconLabelList"/>
    <dgm:cxn modelId="{3DD562B7-E7A8-4018-9D44-98C48554F235}" type="presOf" srcId="{0C49E459-1049-4039-A347-EA5A0A69451A}" destId="{95FE34E2-6DFE-4E4F-9B3A-F2A8CDDF342F}" srcOrd="0" destOrd="0" presId="urn:microsoft.com/office/officeart/2018/2/layout/IconLabelList"/>
    <dgm:cxn modelId="{772781BF-19E2-4F2D-BC4F-0D70F1FA2BBD}" srcId="{07919A37-EAB4-4DFF-8996-CC5D5908A3A2}" destId="{C5AA2146-4631-4336-A94D-ED9D2A22D7EE}" srcOrd="0" destOrd="0" parTransId="{582478C3-CD7A-4EB0-886E-D2CDD13847CA}" sibTransId="{7C116739-4F31-495C-87C0-B5168F628489}"/>
    <dgm:cxn modelId="{E71898CC-27F7-4D90-8E56-F0065939B892}" srcId="{07919A37-EAB4-4DFF-8996-CC5D5908A3A2}" destId="{969D5CEC-1D90-41E5-9353-81B325E530AF}" srcOrd="3" destOrd="0" parTransId="{00F757CC-CBDC-41CD-86EF-77D194728649}" sibTransId="{287F327B-827A-4DB6-BB8F-4176979B933B}"/>
    <dgm:cxn modelId="{4DF145CF-8307-400B-9155-4C4D5C83066D}" type="presOf" srcId="{07919A37-EAB4-4DFF-8996-CC5D5908A3A2}" destId="{0A7B1746-08A5-4260-8A80-3CD958B63B1A}" srcOrd="0" destOrd="0" presId="urn:microsoft.com/office/officeart/2018/2/layout/IconLabelList"/>
    <dgm:cxn modelId="{0EE0CCF5-30AA-44FC-82AD-F36899EE62F0}" type="presOf" srcId="{74CFD07A-AAA6-40E2-89D0-E7059FDAAEE8}" destId="{0EB85C72-7FF3-4367-8E33-E4070555C81D}" srcOrd="0" destOrd="0" presId="urn:microsoft.com/office/officeart/2018/2/layout/IconLabelList"/>
    <dgm:cxn modelId="{F4AEBDF8-118B-41F4-80AD-48E7FCDBF3D3}" srcId="{07919A37-EAB4-4DFF-8996-CC5D5908A3A2}" destId="{74CFD07A-AAA6-40E2-89D0-E7059FDAAEE8}" srcOrd="1" destOrd="0" parTransId="{4CE66E6E-64DF-40A7-88DC-BF19AC6EED2D}" sibTransId="{4300DE63-86BD-401C-AB4D-045941C70FDD}"/>
    <dgm:cxn modelId="{F4850719-42AF-472B-8A17-F7F263510B64}" type="presParOf" srcId="{0A7B1746-08A5-4260-8A80-3CD958B63B1A}" destId="{18AB2834-2619-4D3D-B991-3C52B22B9D04}" srcOrd="0" destOrd="0" presId="urn:microsoft.com/office/officeart/2018/2/layout/IconLabelList"/>
    <dgm:cxn modelId="{1B5C00EE-71A4-41BA-84F7-DA13F7CC0D63}" type="presParOf" srcId="{18AB2834-2619-4D3D-B991-3C52B22B9D04}" destId="{93DB3B65-F61E-4973-BFE3-27A0027E20EF}" srcOrd="0" destOrd="0" presId="urn:microsoft.com/office/officeart/2018/2/layout/IconLabelList"/>
    <dgm:cxn modelId="{0DD84604-E1CB-424E-85FA-151DC2CF6A4A}" type="presParOf" srcId="{18AB2834-2619-4D3D-B991-3C52B22B9D04}" destId="{C263B22A-A0F5-4950-A25E-483D13A2926D}" srcOrd="1" destOrd="0" presId="urn:microsoft.com/office/officeart/2018/2/layout/IconLabelList"/>
    <dgm:cxn modelId="{2D61B7E3-C429-4730-957E-6A45318A6391}" type="presParOf" srcId="{18AB2834-2619-4D3D-B991-3C52B22B9D04}" destId="{2C1EB156-4BC9-4F23-B4EF-0B0BE8EAC829}" srcOrd="2" destOrd="0" presId="urn:microsoft.com/office/officeart/2018/2/layout/IconLabelList"/>
    <dgm:cxn modelId="{D044A568-DD92-4119-A310-0605F683E0BD}" type="presParOf" srcId="{0A7B1746-08A5-4260-8A80-3CD958B63B1A}" destId="{C5DAE1DF-B60D-412B-AF02-8F02073D0EB0}" srcOrd="1" destOrd="0" presId="urn:microsoft.com/office/officeart/2018/2/layout/IconLabelList"/>
    <dgm:cxn modelId="{F2021834-D723-458F-80A5-26E19E72A592}" type="presParOf" srcId="{0A7B1746-08A5-4260-8A80-3CD958B63B1A}" destId="{4D793EB0-EB2B-4075-A2AC-9BFBE942C4C9}" srcOrd="2" destOrd="0" presId="urn:microsoft.com/office/officeart/2018/2/layout/IconLabelList"/>
    <dgm:cxn modelId="{B62DCDBF-D218-4091-913B-11ECE57F80DE}" type="presParOf" srcId="{4D793EB0-EB2B-4075-A2AC-9BFBE942C4C9}" destId="{B57C0150-B88C-41E9-ABD0-77FB2C39D055}" srcOrd="0" destOrd="0" presId="urn:microsoft.com/office/officeart/2018/2/layout/IconLabelList"/>
    <dgm:cxn modelId="{92CA7DD8-29FB-4943-9396-0B05DBB24DAE}" type="presParOf" srcId="{4D793EB0-EB2B-4075-A2AC-9BFBE942C4C9}" destId="{DD894D1E-B1C3-4A04-8E6C-85FEAAB78486}" srcOrd="1" destOrd="0" presId="urn:microsoft.com/office/officeart/2018/2/layout/IconLabelList"/>
    <dgm:cxn modelId="{E0E8F841-ACC5-464C-84B4-16EE288D2193}" type="presParOf" srcId="{4D793EB0-EB2B-4075-A2AC-9BFBE942C4C9}" destId="{0EB85C72-7FF3-4367-8E33-E4070555C81D}" srcOrd="2" destOrd="0" presId="urn:microsoft.com/office/officeart/2018/2/layout/IconLabelList"/>
    <dgm:cxn modelId="{539D70A6-295D-464F-90A5-992153A4939A}" type="presParOf" srcId="{0A7B1746-08A5-4260-8A80-3CD958B63B1A}" destId="{D58AA7D4-F44E-4571-B3CF-626B2EBF5083}" srcOrd="3" destOrd="0" presId="urn:microsoft.com/office/officeart/2018/2/layout/IconLabelList"/>
    <dgm:cxn modelId="{6E4DCECF-02D4-4AB2-9BAC-23A7467A255F}" type="presParOf" srcId="{0A7B1746-08A5-4260-8A80-3CD958B63B1A}" destId="{0C5AC1FD-F88E-4AC1-8A33-A0B77D344AC3}" srcOrd="4" destOrd="0" presId="urn:microsoft.com/office/officeart/2018/2/layout/IconLabelList"/>
    <dgm:cxn modelId="{FAA0EDBD-9B93-43BB-81A4-C5D9DF5144C7}" type="presParOf" srcId="{0C5AC1FD-F88E-4AC1-8A33-A0B77D344AC3}" destId="{CC95FCDF-AC67-48F7-BD0C-7C933C886AFC}" srcOrd="0" destOrd="0" presId="urn:microsoft.com/office/officeart/2018/2/layout/IconLabelList"/>
    <dgm:cxn modelId="{328625D1-8575-4BE9-A064-401903FD11BC}" type="presParOf" srcId="{0C5AC1FD-F88E-4AC1-8A33-A0B77D344AC3}" destId="{7CE7517D-7265-4BE3-AB6A-5C14EBBA35A9}" srcOrd="1" destOrd="0" presId="urn:microsoft.com/office/officeart/2018/2/layout/IconLabelList"/>
    <dgm:cxn modelId="{42AD4191-ECC9-49B9-94A9-09AA8BA1C107}" type="presParOf" srcId="{0C5AC1FD-F88E-4AC1-8A33-A0B77D344AC3}" destId="{95FE34E2-6DFE-4E4F-9B3A-F2A8CDDF342F}" srcOrd="2" destOrd="0" presId="urn:microsoft.com/office/officeart/2018/2/layout/IconLabelList"/>
    <dgm:cxn modelId="{140EDF9F-261B-48DE-92EB-A756A151C6DB}" type="presParOf" srcId="{0A7B1746-08A5-4260-8A80-3CD958B63B1A}" destId="{0CD79DC9-E3B9-41DD-ADF6-9A9263A98187}" srcOrd="5" destOrd="0" presId="urn:microsoft.com/office/officeart/2018/2/layout/IconLabelList"/>
    <dgm:cxn modelId="{DD6C6D90-D2EB-4302-B64C-053AB628F514}" type="presParOf" srcId="{0A7B1746-08A5-4260-8A80-3CD958B63B1A}" destId="{510E5D13-0021-44CC-AF70-37F21B6B482C}" srcOrd="6" destOrd="0" presId="urn:microsoft.com/office/officeart/2018/2/layout/IconLabelList"/>
    <dgm:cxn modelId="{AFB92C5E-131D-41D8-92E8-F900EFB9FB8A}" type="presParOf" srcId="{510E5D13-0021-44CC-AF70-37F21B6B482C}" destId="{96A420A8-ED7A-4BE6-95F6-E25BF2E88DC2}" srcOrd="0" destOrd="0" presId="urn:microsoft.com/office/officeart/2018/2/layout/IconLabelList"/>
    <dgm:cxn modelId="{7F0E480C-8CD1-4BA3-96D9-985B9897DA4D}" type="presParOf" srcId="{510E5D13-0021-44CC-AF70-37F21B6B482C}" destId="{3D627862-82B5-4BD2-A790-084E5054B8A8}" srcOrd="1" destOrd="0" presId="urn:microsoft.com/office/officeart/2018/2/layout/IconLabelList"/>
    <dgm:cxn modelId="{FAC31607-5FCC-42B2-BAD2-4578BED27255}" type="presParOf" srcId="{510E5D13-0021-44CC-AF70-37F21B6B482C}" destId="{EE2D708D-A0F6-4641-A2C6-1DF894A8D08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DCCE23-384F-4F47-A6FD-110D0CB539A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5D61AC-CF2D-4F03-A018-C34457D8BC36}">
      <dgm:prSet/>
      <dgm:spPr/>
      <dgm:t>
        <a:bodyPr/>
        <a:lstStyle/>
        <a:p>
          <a:pPr>
            <a:defRPr cap="all"/>
          </a:pPr>
          <a:r>
            <a:rPr lang="en-US"/>
            <a:t>Swifter time to market</a:t>
          </a:r>
        </a:p>
      </dgm:t>
    </dgm:pt>
    <dgm:pt modelId="{E0017292-9F1C-40CD-AADE-155DFD47E03F}" type="parTrans" cxnId="{0A8BDB53-EBC0-4030-A4AC-70BDE819B8B9}">
      <dgm:prSet/>
      <dgm:spPr/>
      <dgm:t>
        <a:bodyPr/>
        <a:lstStyle/>
        <a:p>
          <a:endParaRPr lang="en-US"/>
        </a:p>
      </dgm:t>
    </dgm:pt>
    <dgm:pt modelId="{3BD5E36C-AE79-48DC-98EE-4BB10FFA2764}" type="sibTrans" cxnId="{0A8BDB53-EBC0-4030-A4AC-70BDE819B8B9}">
      <dgm:prSet/>
      <dgm:spPr/>
      <dgm:t>
        <a:bodyPr/>
        <a:lstStyle/>
        <a:p>
          <a:endParaRPr lang="en-US"/>
        </a:p>
      </dgm:t>
    </dgm:pt>
    <dgm:pt modelId="{9216111F-F108-4392-B7F2-22085DF20B73}">
      <dgm:prSet/>
      <dgm:spPr/>
      <dgm:t>
        <a:bodyPr/>
        <a:lstStyle/>
        <a:p>
          <a:pPr>
            <a:defRPr cap="all"/>
          </a:pPr>
          <a:r>
            <a:rPr lang="en-US"/>
            <a:t>Ensured stability and less risk of failures post-deployment</a:t>
          </a:r>
        </a:p>
      </dgm:t>
    </dgm:pt>
    <dgm:pt modelId="{53327DBC-5392-4767-B50C-C567A0B3FD53}" type="parTrans" cxnId="{815300E6-44D6-43DC-9C61-1DFAFE4BD991}">
      <dgm:prSet/>
      <dgm:spPr/>
      <dgm:t>
        <a:bodyPr/>
        <a:lstStyle/>
        <a:p>
          <a:endParaRPr lang="en-US"/>
        </a:p>
      </dgm:t>
    </dgm:pt>
    <dgm:pt modelId="{FEB1509F-6F2C-40C0-839A-4BC65DCA9BA1}" type="sibTrans" cxnId="{815300E6-44D6-43DC-9C61-1DFAFE4BD991}">
      <dgm:prSet/>
      <dgm:spPr/>
      <dgm:t>
        <a:bodyPr/>
        <a:lstStyle/>
        <a:p>
          <a:endParaRPr lang="en-US"/>
        </a:p>
      </dgm:t>
    </dgm:pt>
    <dgm:pt modelId="{4176842B-C56D-402A-8AFC-54395C6A7E0C}">
      <dgm:prSet/>
      <dgm:spPr/>
      <dgm:t>
        <a:bodyPr/>
        <a:lstStyle/>
        <a:p>
          <a:pPr>
            <a:defRPr cap="all"/>
          </a:pPr>
          <a:r>
            <a:rPr lang="en-US"/>
            <a:t>Quicker recovery time after unforeseen circumstances</a:t>
          </a:r>
        </a:p>
      </dgm:t>
    </dgm:pt>
    <dgm:pt modelId="{F9AD1066-BD82-4C3A-B738-740EE135E870}" type="parTrans" cxnId="{37B99BD5-0FA0-4DB9-92C0-90669A01D554}">
      <dgm:prSet/>
      <dgm:spPr/>
      <dgm:t>
        <a:bodyPr/>
        <a:lstStyle/>
        <a:p>
          <a:endParaRPr lang="en-US"/>
        </a:p>
      </dgm:t>
    </dgm:pt>
    <dgm:pt modelId="{BE5AAC4D-B8BE-424A-9D6D-C7A9C7B0C32B}" type="sibTrans" cxnId="{37B99BD5-0FA0-4DB9-92C0-90669A01D554}">
      <dgm:prSet/>
      <dgm:spPr/>
      <dgm:t>
        <a:bodyPr/>
        <a:lstStyle/>
        <a:p>
          <a:endParaRPr lang="en-US"/>
        </a:p>
      </dgm:t>
    </dgm:pt>
    <dgm:pt modelId="{694AF16F-9618-416D-95A2-23F4D8141074}">
      <dgm:prSet/>
      <dgm:spPr/>
      <dgm:t>
        <a:bodyPr/>
        <a:lstStyle/>
        <a:p>
          <a:pPr>
            <a:defRPr cap="all"/>
          </a:pPr>
          <a:r>
            <a:rPr lang="en-US"/>
            <a:t>Enhanced efficiency and productivity</a:t>
          </a:r>
        </a:p>
      </dgm:t>
    </dgm:pt>
    <dgm:pt modelId="{5743F7F8-12CB-4A61-89F1-F5D658C4A17A}" type="parTrans" cxnId="{B02E93D6-BFE8-4D8A-A5BF-02EEC5B8CEAF}">
      <dgm:prSet/>
      <dgm:spPr/>
      <dgm:t>
        <a:bodyPr/>
        <a:lstStyle/>
        <a:p>
          <a:endParaRPr lang="en-US"/>
        </a:p>
      </dgm:t>
    </dgm:pt>
    <dgm:pt modelId="{38E645C1-8148-44C1-B59A-5E4F0628AE5B}" type="sibTrans" cxnId="{B02E93D6-BFE8-4D8A-A5BF-02EEC5B8CEAF}">
      <dgm:prSet/>
      <dgm:spPr/>
      <dgm:t>
        <a:bodyPr/>
        <a:lstStyle/>
        <a:p>
          <a:endParaRPr lang="en-US"/>
        </a:p>
      </dgm:t>
    </dgm:pt>
    <dgm:pt modelId="{8C3F8BE5-1D40-4B96-9DA7-2EC6C69D38A0}">
      <dgm:prSet/>
      <dgm:spPr/>
      <dgm:t>
        <a:bodyPr/>
        <a:lstStyle/>
        <a:p>
          <a:pPr>
            <a:defRPr cap="all"/>
          </a:pPr>
          <a:r>
            <a:rPr lang="en-US"/>
            <a:t>Increased scalability and robustness of processes</a:t>
          </a:r>
        </a:p>
      </dgm:t>
    </dgm:pt>
    <dgm:pt modelId="{16F208D8-EF1D-47ED-8868-410D6E6AC517}" type="parTrans" cxnId="{53C282EA-DF2E-4F62-AD27-02604F3B7032}">
      <dgm:prSet/>
      <dgm:spPr/>
      <dgm:t>
        <a:bodyPr/>
        <a:lstStyle/>
        <a:p>
          <a:endParaRPr lang="en-US"/>
        </a:p>
      </dgm:t>
    </dgm:pt>
    <dgm:pt modelId="{EE53338D-E1DD-48AE-95BC-E7B0E0F49E83}" type="sibTrans" cxnId="{53C282EA-DF2E-4F62-AD27-02604F3B7032}">
      <dgm:prSet/>
      <dgm:spPr/>
      <dgm:t>
        <a:bodyPr/>
        <a:lstStyle/>
        <a:p>
          <a:endParaRPr lang="en-US"/>
        </a:p>
      </dgm:t>
    </dgm:pt>
    <dgm:pt modelId="{5A402129-73AC-43C6-9CA8-DE18C6D2B674}" type="pres">
      <dgm:prSet presAssocID="{E1DCCE23-384F-4F47-A6FD-110D0CB539A7}" presName="root" presStyleCnt="0">
        <dgm:presLayoutVars>
          <dgm:dir/>
          <dgm:resizeHandles val="exact"/>
        </dgm:presLayoutVars>
      </dgm:prSet>
      <dgm:spPr/>
    </dgm:pt>
    <dgm:pt modelId="{FE54EF04-B8CB-497E-8812-924FF93A401F}" type="pres">
      <dgm:prSet presAssocID="{715D61AC-CF2D-4F03-A018-C34457D8BC36}" presName="compNode" presStyleCnt="0"/>
      <dgm:spPr/>
    </dgm:pt>
    <dgm:pt modelId="{1290894E-F473-4362-9D35-792C90CB66E9}" type="pres">
      <dgm:prSet presAssocID="{715D61AC-CF2D-4F03-A018-C34457D8BC36}" presName="iconBgRect" presStyleLbl="bgShp" presStyleIdx="0" presStyleCnt="5"/>
      <dgm:spPr/>
    </dgm:pt>
    <dgm:pt modelId="{068CD71C-828E-416B-B3B6-E018AE414762}" type="pres">
      <dgm:prSet presAssocID="{715D61AC-CF2D-4F03-A018-C34457D8BC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9C57B8EC-40D5-4013-8005-FAC7F46B8986}" type="pres">
      <dgm:prSet presAssocID="{715D61AC-CF2D-4F03-A018-C34457D8BC36}" presName="spaceRect" presStyleCnt="0"/>
      <dgm:spPr/>
    </dgm:pt>
    <dgm:pt modelId="{016BEB31-F2FC-4BF3-AD35-ED0B5E8C10E7}" type="pres">
      <dgm:prSet presAssocID="{715D61AC-CF2D-4F03-A018-C34457D8BC36}" presName="textRect" presStyleLbl="revTx" presStyleIdx="0" presStyleCnt="5">
        <dgm:presLayoutVars>
          <dgm:chMax val="1"/>
          <dgm:chPref val="1"/>
        </dgm:presLayoutVars>
      </dgm:prSet>
      <dgm:spPr/>
    </dgm:pt>
    <dgm:pt modelId="{90B25673-DB50-4924-BA37-A0787AE69BDE}" type="pres">
      <dgm:prSet presAssocID="{3BD5E36C-AE79-48DC-98EE-4BB10FFA2764}" presName="sibTrans" presStyleCnt="0"/>
      <dgm:spPr/>
    </dgm:pt>
    <dgm:pt modelId="{70783400-A735-4EB3-B49C-2E72D34CF445}" type="pres">
      <dgm:prSet presAssocID="{9216111F-F108-4392-B7F2-22085DF20B73}" presName="compNode" presStyleCnt="0"/>
      <dgm:spPr/>
    </dgm:pt>
    <dgm:pt modelId="{4B5FA9BB-617B-4E86-B615-EB27EA1FEB1F}" type="pres">
      <dgm:prSet presAssocID="{9216111F-F108-4392-B7F2-22085DF20B73}" presName="iconBgRect" presStyleLbl="bgShp" presStyleIdx="1" presStyleCnt="5"/>
      <dgm:spPr/>
    </dgm:pt>
    <dgm:pt modelId="{4A477238-C0D9-4BFE-B512-63365E00AADC}" type="pres">
      <dgm:prSet presAssocID="{9216111F-F108-4392-B7F2-22085DF20B7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85FD1EDB-103B-4E89-9A10-AA99E1FCEFB7}" type="pres">
      <dgm:prSet presAssocID="{9216111F-F108-4392-B7F2-22085DF20B73}" presName="spaceRect" presStyleCnt="0"/>
      <dgm:spPr/>
    </dgm:pt>
    <dgm:pt modelId="{B036B5B9-8209-4246-911D-6193695901BE}" type="pres">
      <dgm:prSet presAssocID="{9216111F-F108-4392-B7F2-22085DF20B73}" presName="textRect" presStyleLbl="revTx" presStyleIdx="1" presStyleCnt="5">
        <dgm:presLayoutVars>
          <dgm:chMax val="1"/>
          <dgm:chPref val="1"/>
        </dgm:presLayoutVars>
      </dgm:prSet>
      <dgm:spPr/>
    </dgm:pt>
    <dgm:pt modelId="{10947DA9-8418-4FF1-B8BB-131A8FE36F26}" type="pres">
      <dgm:prSet presAssocID="{FEB1509F-6F2C-40C0-839A-4BC65DCA9BA1}" presName="sibTrans" presStyleCnt="0"/>
      <dgm:spPr/>
    </dgm:pt>
    <dgm:pt modelId="{118B4DCC-E9C3-4FD8-853F-358F35492854}" type="pres">
      <dgm:prSet presAssocID="{4176842B-C56D-402A-8AFC-54395C6A7E0C}" presName="compNode" presStyleCnt="0"/>
      <dgm:spPr/>
    </dgm:pt>
    <dgm:pt modelId="{9AA1F890-A613-4441-B7A4-22276070F49B}" type="pres">
      <dgm:prSet presAssocID="{4176842B-C56D-402A-8AFC-54395C6A7E0C}" presName="iconBgRect" presStyleLbl="bgShp" presStyleIdx="2" presStyleCnt="5"/>
      <dgm:spPr/>
    </dgm:pt>
    <dgm:pt modelId="{7568EEE7-576C-42C5-9C07-62DA050EBC09}" type="pres">
      <dgm:prSet presAssocID="{4176842B-C56D-402A-8AFC-54395C6A7E0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0AE26D2B-6DF1-42A4-97F7-D8DD6CF7D110}" type="pres">
      <dgm:prSet presAssocID="{4176842B-C56D-402A-8AFC-54395C6A7E0C}" presName="spaceRect" presStyleCnt="0"/>
      <dgm:spPr/>
    </dgm:pt>
    <dgm:pt modelId="{7BBC4F00-E95C-4CC4-B6B3-0AE91E7B833D}" type="pres">
      <dgm:prSet presAssocID="{4176842B-C56D-402A-8AFC-54395C6A7E0C}" presName="textRect" presStyleLbl="revTx" presStyleIdx="2" presStyleCnt="5">
        <dgm:presLayoutVars>
          <dgm:chMax val="1"/>
          <dgm:chPref val="1"/>
        </dgm:presLayoutVars>
      </dgm:prSet>
      <dgm:spPr/>
    </dgm:pt>
    <dgm:pt modelId="{7B53E6C5-6BCB-4860-84A0-DB53257882D2}" type="pres">
      <dgm:prSet presAssocID="{BE5AAC4D-B8BE-424A-9D6D-C7A9C7B0C32B}" presName="sibTrans" presStyleCnt="0"/>
      <dgm:spPr/>
    </dgm:pt>
    <dgm:pt modelId="{AC4F4FFB-E0D9-4FBF-B97F-495C5FA50D5A}" type="pres">
      <dgm:prSet presAssocID="{694AF16F-9618-416D-95A2-23F4D8141074}" presName="compNode" presStyleCnt="0"/>
      <dgm:spPr/>
    </dgm:pt>
    <dgm:pt modelId="{F1128EC6-FDAA-45DB-B35F-9804201F3D70}" type="pres">
      <dgm:prSet presAssocID="{694AF16F-9618-416D-95A2-23F4D8141074}" presName="iconBgRect" presStyleLbl="bgShp" presStyleIdx="3" presStyleCnt="5"/>
      <dgm:spPr/>
    </dgm:pt>
    <dgm:pt modelId="{45F2154A-0C80-440E-B886-A25911ADB5D4}" type="pres">
      <dgm:prSet presAssocID="{694AF16F-9618-416D-95A2-23F4D814107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BD951F19-9EE2-45EC-BBBF-8DCC89263F0F}" type="pres">
      <dgm:prSet presAssocID="{694AF16F-9618-416D-95A2-23F4D8141074}" presName="spaceRect" presStyleCnt="0"/>
      <dgm:spPr/>
    </dgm:pt>
    <dgm:pt modelId="{C2FB960D-A5EC-4173-B009-A67F5FF69A42}" type="pres">
      <dgm:prSet presAssocID="{694AF16F-9618-416D-95A2-23F4D8141074}" presName="textRect" presStyleLbl="revTx" presStyleIdx="3" presStyleCnt="5">
        <dgm:presLayoutVars>
          <dgm:chMax val="1"/>
          <dgm:chPref val="1"/>
        </dgm:presLayoutVars>
      </dgm:prSet>
      <dgm:spPr/>
    </dgm:pt>
    <dgm:pt modelId="{A73ECD2B-11A5-4588-9A88-2FFEB8026343}" type="pres">
      <dgm:prSet presAssocID="{38E645C1-8148-44C1-B59A-5E4F0628AE5B}" presName="sibTrans" presStyleCnt="0"/>
      <dgm:spPr/>
    </dgm:pt>
    <dgm:pt modelId="{C1296853-D4CE-41CF-A53E-1623F1297DE1}" type="pres">
      <dgm:prSet presAssocID="{8C3F8BE5-1D40-4B96-9DA7-2EC6C69D38A0}" presName="compNode" presStyleCnt="0"/>
      <dgm:spPr/>
    </dgm:pt>
    <dgm:pt modelId="{F06AD411-6307-422C-8726-5F5254ABBFB7}" type="pres">
      <dgm:prSet presAssocID="{8C3F8BE5-1D40-4B96-9DA7-2EC6C69D38A0}" presName="iconBgRect" presStyleLbl="bgShp" presStyleIdx="4" presStyleCnt="5"/>
      <dgm:spPr/>
    </dgm:pt>
    <dgm:pt modelId="{154C360E-E6C1-42EF-8429-BEC0E6DF3019}" type="pres">
      <dgm:prSet presAssocID="{8C3F8BE5-1D40-4B96-9DA7-2EC6C69D38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2FF039BA-8874-492E-9CB4-DBB526C719AE}" type="pres">
      <dgm:prSet presAssocID="{8C3F8BE5-1D40-4B96-9DA7-2EC6C69D38A0}" presName="spaceRect" presStyleCnt="0"/>
      <dgm:spPr/>
    </dgm:pt>
    <dgm:pt modelId="{FB4091F1-E40F-42D4-B03A-95168A3F0F74}" type="pres">
      <dgm:prSet presAssocID="{8C3F8BE5-1D40-4B96-9DA7-2EC6C69D38A0}" presName="textRect" presStyleLbl="revTx" presStyleIdx="4" presStyleCnt="5">
        <dgm:presLayoutVars>
          <dgm:chMax val="1"/>
          <dgm:chPref val="1"/>
        </dgm:presLayoutVars>
      </dgm:prSet>
      <dgm:spPr/>
    </dgm:pt>
  </dgm:ptLst>
  <dgm:cxnLst>
    <dgm:cxn modelId="{77038200-22C8-4BB4-8A43-FA89F7631D14}" type="presOf" srcId="{8C3F8BE5-1D40-4B96-9DA7-2EC6C69D38A0}" destId="{FB4091F1-E40F-42D4-B03A-95168A3F0F74}" srcOrd="0" destOrd="0" presId="urn:microsoft.com/office/officeart/2018/5/layout/IconCircleLabelList"/>
    <dgm:cxn modelId="{11DB385E-E795-488A-9FEA-6DB65DBF878F}" type="presOf" srcId="{E1DCCE23-384F-4F47-A6FD-110D0CB539A7}" destId="{5A402129-73AC-43C6-9CA8-DE18C6D2B674}" srcOrd="0" destOrd="0" presId="urn:microsoft.com/office/officeart/2018/5/layout/IconCircleLabelList"/>
    <dgm:cxn modelId="{454E1E71-C930-4D88-975F-14054FB2194E}" type="presOf" srcId="{4176842B-C56D-402A-8AFC-54395C6A7E0C}" destId="{7BBC4F00-E95C-4CC4-B6B3-0AE91E7B833D}" srcOrd="0" destOrd="0" presId="urn:microsoft.com/office/officeart/2018/5/layout/IconCircleLabelList"/>
    <dgm:cxn modelId="{F8A5A972-D96C-4D8B-A5DB-39AD682C9829}" type="presOf" srcId="{9216111F-F108-4392-B7F2-22085DF20B73}" destId="{B036B5B9-8209-4246-911D-6193695901BE}" srcOrd="0" destOrd="0" presId="urn:microsoft.com/office/officeart/2018/5/layout/IconCircleLabelList"/>
    <dgm:cxn modelId="{0A8BDB53-EBC0-4030-A4AC-70BDE819B8B9}" srcId="{E1DCCE23-384F-4F47-A6FD-110D0CB539A7}" destId="{715D61AC-CF2D-4F03-A018-C34457D8BC36}" srcOrd="0" destOrd="0" parTransId="{E0017292-9F1C-40CD-AADE-155DFD47E03F}" sibTransId="{3BD5E36C-AE79-48DC-98EE-4BB10FFA2764}"/>
    <dgm:cxn modelId="{49757C97-7593-488C-A6E5-F1981A031629}" type="presOf" srcId="{715D61AC-CF2D-4F03-A018-C34457D8BC36}" destId="{016BEB31-F2FC-4BF3-AD35-ED0B5E8C10E7}" srcOrd="0" destOrd="0" presId="urn:microsoft.com/office/officeart/2018/5/layout/IconCircleLabelList"/>
    <dgm:cxn modelId="{6501F8CA-6225-4C0D-BE46-186F49BB799D}" type="presOf" srcId="{694AF16F-9618-416D-95A2-23F4D8141074}" destId="{C2FB960D-A5EC-4173-B009-A67F5FF69A42}" srcOrd="0" destOrd="0" presId="urn:microsoft.com/office/officeart/2018/5/layout/IconCircleLabelList"/>
    <dgm:cxn modelId="{37B99BD5-0FA0-4DB9-92C0-90669A01D554}" srcId="{E1DCCE23-384F-4F47-A6FD-110D0CB539A7}" destId="{4176842B-C56D-402A-8AFC-54395C6A7E0C}" srcOrd="2" destOrd="0" parTransId="{F9AD1066-BD82-4C3A-B738-740EE135E870}" sibTransId="{BE5AAC4D-B8BE-424A-9D6D-C7A9C7B0C32B}"/>
    <dgm:cxn modelId="{B02E93D6-BFE8-4D8A-A5BF-02EEC5B8CEAF}" srcId="{E1DCCE23-384F-4F47-A6FD-110D0CB539A7}" destId="{694AF16F-9618-416D-95A2-23F4D8141074}" srcOrd="3" destOrd="0" parTransId="{5743F7F8-12CB-4A61-89F1-F5D658C4A17A}" sibTransId="{38E645C1-8148-44C1-B59A-5E4F0628AE5B}"/>
    <dgm:cxn modelId="{815300E6-44D6-43DC-9C61-1DFAFE4BD991}" srcId="{E1DCCE23-384F-4F47-A6FD-110D0CB539A7}" destId="{9216111F-F108-4392-B7F2-22085DF20B73}" srcOrd="1" destOrd="0" parTransId="{53327DBC-5392-4767-B50C-C567A0B3FD53}" sibTransId="{FEB1509F-6F2C-40C0-839A-4BC65DCA9BA1}"/>
    <dgm:cxn modelId="{53C282EA-DF2E-4F62-AD27-02604F3B7032}" srcId="{E1DCCE23-384F-4F47-A6FD-110D0CB539A7}" destId="{8C3F8BE5-1D40-4B96-9DA7-2EC6C69D38A0}" srcOrd="4" destOrd="0" parTransId="{16F208D8-EF1D-47ED-8868-410D6E6AC517}" sibTransId="{EE53338D-E1DD-48AE-95BC-E7B0E0F49E83}"/>
    <dgm:cxn modelId="{3648476B-FE90-449D-9E5F-020D4D2161B0}" type="presParOf" srcId="{5A402129-73AC-43C6-9CA8-DE18C6D2B674}" destId="{FE54EF04-B8CB-497E-8812-924FF93A401F}" srcOrd="0" destOrd="0" presId="urn:microsoft.com/office/officeart/2018/5/layout/IconCircleLabelList"/>
    <dgm:cxn modelId="{58FB987D-E30F-4100-8D75-80CCED7CE483}" type="presParOf" srcId="{FE54EF04-B8CB-497E-8812-924FF93A401F}" destId="{1290894E-F473-4362-9D35-792C90CB66E9}" srcOrd="0" destOrd="0" presId="urn:microsoft.com/office/officeart/2018/5/layout/IconCircleLabelList"/>
    <dgm:cxn modelId="{9774A189-6491-4D82-80EA-156BC2E5E639}" type="presParOf" srcId="{FE54EF04-B8CB-497E-8812-924FF93A401F}" destId="{068CD71C-828E-416B-B3B6-E018AE414762}" srcOrd="1" destOrd="0" presId="urn:microsoft.com/office/officeart/2018/5/layout/IconCircleLabelList"/>
    <dgm:cxn modelId="{E3DDA21D-F71E-4510-8A43-9EFDFE8EC1DC}" type="presParOf" srcId="{FE54EF04-B8CB-497E-8812-924FF93A401F}" destId="{9C57B8EC-40D5-4013-8005-FAC7F46B8986}" srcOrd="2" destOrd="0" presId="urn:microsoft.com/office/officeart/2018/5/layout/IconCircleLabelList"/>
    <dgm:cxn modelId="{F341FB7A-B84D-4DA5-970E-FFB9C91E0FD2}" type="presParOf" srcId="{FE54EF04-B8CB-497E-8812-924FF93A401F}" destId="{016BEB31-F2FC-4BF3-AD35-ED0B5E8C10E7}" srcOrd="3" destOrd="0" presId="urn:microsoft.com/office/officeart/2018/5/layout/IconCircleLabelList"/>
    <dgm:cxn modelId="{214E3217-5666-4FBE-8A93-3AD2588583B2}" type="presParOf" srcId="{5A402129-73AC-43C6-9CA8-DE18C6D2B674}" destId="{90B25673-DB50-4924-BA37-A0787AE69BDE}" srcOrd="1" destOrd="0" presId="urn:microsoft.com/office/officeart/2018/5/layout/IconCircleLabelList"/>
    <dgm:cxn modelId="{7D388569-AD3C-421B-9CA5-4909D46AD689}" type="presParOf" srcId="{5A402129-73AC-43C6-9CA8-DE18C6D2B674}" destId="{70783400-A735-4EB3-B49C-2E72D34CF445}" srcOrd="2" destOrd="0" presId="urn:microsoft.com/office/officeart/2018/5/layout/IconCircleLabelList"/>
    <dgm:cxn modelId="{C33AFCD2-60C2-4782-AACD-3730964B6FC5}" type="presParOf" srcId="{70783400-A735-4EB3-B49C-2E72D34CF445}" destId="{4B5FA9BB-617B-4E86-B615-EB27EA1FEB1F}" srcOrd="0" destOrd="0" presId="urn:microsoft.com/office/officeart/2018/5/layout/IconCircleLabelList"/>
    <dgm:cxn modelId="{0B7CA27B-E969-4BCB-BA46-9D6A6A423013}" type="presParOf" srcId="{70783400-A735-4EB3-B49C-2E72D34CF445}" destId="{4A477238-C0D9-4BFE-B512-63365E00AADC}" srcOrd="1" destOrd="0" presId="urn:microsoft.com/office/officeart/2018/5/layout/IconCircleLabelList"/>
    <dgm:cxn modelId="{9C60CDAD-7EAD-45E5-9442-49E0744B0CBB}" type="presParOf" srcId="{70783400-A735-4EB3-B49C-2E72D34CF445}" destId="{85FD1EDB-103B-4E89-9A10-AA99E1FCEFB7}" srcOrd="2" destOrd="0" presId="urn:microsoft.com/office/officeart/2018/5/layout/IconCircleLabelList"/>
    <dgm:cxn modelId="{8329FDA3-D06B-4E22-86C9-950B5254D3A4}" type="presParOf" srcId="{70783400-A735-4EB3-B49C-2E72D34CF445}" destId="{B036B5B9-8209-4246-911D-6193695901BE}" srcOrd="3" destOrd="0" presId="urn:microsoft.com/office/officeart/2018/5/layout/IconCircleLabelList"/>
    <dgm:cxn modelId="{4BD2C2AF-5F39-4DB4-A758-E1DCB5AF9605}" type="presParOf" srcId="{5A402129-73AC-43C6-9CA8-DE18C6D2B674}" destId="{10947DA9-8418-4FF1-B8BB-131A8FE36F26}" srcOrd="3" destOrd="0" presId="urn:microsoft.com/office/officeart/2018/5/layout/IconCircleLabelList"/>
    <dgm:cxn modelId="{C9EFCFD6-0CA5-4501-AEC0-C7E5936BC398}" type="presParOf" srcId="{5A402129-73AC-43C6-9CA8-DE18C6D2B674}" destId="{118B4DCC-E9C3-4FD8-853F-358F35492854}" srcOrd="4" destOrd="0" presId="urn:microsoft.com/office/officeart/2018/5/layout/IconCircleLabelList"/>
    <dgm:cxn modelId="{20C5169D-7030-4F6E-B32D-34579A8D464C}" type="presParOf" srcId="{118B4DCC-E9C3-4FD8-853F-358F35492854}" destId="{9AA1F890-A613-4441-B7A4-22276070F49B}" srcOrd="0" destOrd="0" presId="urn:microsoft.com/office/officeart/2018/5/layout/IconCircleLabelList"/>
    <dgm:cxn modelId="{19394606-747C-47E4-AE65-0B6D3A489906}" type="presParOf" srcId="{118B4DCC-E9C3-4FD8-853F-358F35492854}" destId="{7568EEE7-576C-42C5-9C07-62DA050EBC09}" srcOrd="1" destOrd="0" presId="urn:microsoft.com/office/officeart/2018/5/layout/IconCircleLabelList"/>
    <dgm:cxn modelId="{C52281AC-EBA1-4609-8726-F8E0FB3383BD}" type="presParOf" srcId="{118B4DCC-E9C3-4FD8-853F-358F35492854}" destId="{0AE26D2B-6DF1-42A4-97F7-D8DD6CF7D110}" srcOrd="2" destOrd="0" presId="urn:microsoft.com/office/officeart/2018/5/layout/IconCircleLabelList"/>
    <dgm:cxn modelId="{117CCFEA-1B2E-45BE-865E-4E5371DA78B1}" type="presParOf" srcId="{118B4DCC-E9C3-4FD8-853F-358F35492854}" destId="{7BBC4F00-E95C-4CC4-B6B3-0AE91E7B833D}" srcOrd="3" destOrd="0" presId="urn:microsoft.com/office/officeart/2018/5/layout/IconCircleLabelList"/>
    <dgm:cxn modelId="{AC148A76-1C33-4A01-BCB1-5BFFC248AAD3}" type="presParOf" srcId="{5A402129-73AC-43C6-9CA8-DE18C6D2B674}" destId="{7B53E6C5-6BCB-4860-84A0-DB53257882D2}" srcOrd="5" destOrd="0" presId="urn:microsoft.com/office/officeart/2018/5/layout/IconCircleLabelList"/>
    <dgm:cxn modelId="{73FDFB3C-560D-41B4-AF1F-B39A110375D7}" type="presParOf" srcId="{5A402129-73AC-43C6-9CA8-DE18C6D2B674}" destId="{AC4F4FFB-E0D9-4FBF-B97F-495C5FA50D5A}" srcOrd="6" destOrd="0" presId="urn:microsoft.com/office/officeart/2018/5/layout/IconCircleLabelList"/>
    <dgm:cxn modelId="{996FFAFC-3294-4C80-A2F4-4BA9C833847A}" type="presParOf" srcId="{AC4F4FFB-E0D9-4FBF-B97F-495C5FA50D5A}" destId="{F1128EC6-FDAA-45DB-B35F-9804201F3D70}" srcOrd="0" destOrd="0" presId="urn:microsoft.com/office/officeart/2018/5/layout/IconCircleLabelList"/>
    <dgm:cxn modelId="{F93A5B52-FC8B-4D7B-B95F-682EDC19AF8B}" type="presParOf" srcId="{AC4F4FFB-E0D9-4FBF-B97F-495C5FA50D5A}" destId="{45F2154A-0C80-440E-B886-A25911ADB5D4}" srcOrd="1" destOrd="0" presId="urn:microsoft.com/office/officeart/2018/5/layout/IconCircleLabelList"/>
    <dgm:cxn modelId="{5FA74083-96B3-428C-851B-49DFB94E87C8}" type="presParOf" srcId="{AC4F4FFB-E0D9-4FBF-B97F-495C5FA50D5A}" destId="{BD951F19-9EE2-45EC-BBBF-8DCC89263F0F}" srcOrd="2" destOrd="0" presId="urn:microsoft.com/office/officeart/2018/5/layout/IconCircleLabelList"/>
    <dgm:cxn modelId="{77784E44-4662-4B13-B62B-E005DC4F5832}" type="presParOf" srcId="{AC4F4FFB-E0D9-4FBF-B97F-495C5FA50D5A}" destId="{C2FB960D-A5EC-4173-B009-A67F5FF69A42}" srcOrd="3" destOrd="0" presId="urn:microsoft.com/office/officeart/2018/5/layout/IconCircleLabelList"/>
    <dgm:cxn modelId="{E906A31B-F982-414F-9960-5851DB8830E7}" type="presParOf" srcId="{5A402129-73AC-43C6-9CA8-DE18C6D2B674}" destId="{A73ECD2B-11A5-4588-9A88-2FFEB8026343}" srcOrd="7" destOrd="0" presId="urn:microsoft.com/office/officeart/2018/5/layout/IconCircleLabelList"/>
    <dgm:cxn modelId="{55289F0D-8D5B-4016-89B6-163162838BE6}" type="presParOf" srcId="{5A402129-73AC-43C6-9CA8-DE18C6D2B674}" destId="{C1296853-D4CE-41CF-A53E-1623F1297DE1}" srcOrd="8" destOrd="0" presId="urn:microsoft.com/office/officeart/2018/5/layout/IconCircleLabelList"/>
    <dgm:cxn modelId="{8D506543-9D17-45E7-9CCF-0050BE69D445}" type="presParOf" srcId="{C1296853-D4CE-41CF-A53E-1623F1297DE1}" destId="{F06AD411-6307-422C-8726-5F5254ABBFB7}" srcOrd="0" destOrd="0" presId="urn:microsoft.com/office/officeart/2018/5/layout/IconCircleLabelList"/>
    <dgm:cxn modelId="{A6F6931A-1A4B-4C27-B66E-677C26C974DD}" type="presParOf" srcId="{C1296853-D4CE-41CF-A53E-1623F1297DE1}" destId="{154C360E-E6C1-42EF-8429-BEC0E6DF3019}" srcOrd="1" destOrd="0" presId="urn:microsoft.com/office/officeart/2018/5/layout/IconCircleLabelList"/>
    <dgm:cxn modelId="{E4B2B799-A0AF-4279-A1E7-5086C11B7733}" type="presParOf" srcId="{C1296853-D4CE-41CF-A53E-1623F1297DE1}" destId="{2FF039BA-8874-492E-9CB4-DBB526C719AE}" srcOrd="2" destOrd="0" presId="urn:microsoft.com/office/officeart/2018/5/layout/IconCircleLabelList"/>
    <dgm:cxn modelId="{739A7A95-8D7B-4379-8098-373B01951B3A}" type="presParOf" srcId="{C1296853-D4CE-41CF-A53E-1623F1297DE1}" destId="{FB4091F1-E40F-42D4-B03A-95168A3F0F7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DF97B-2EEA-48EA-A1ED-99A6060D0FED}">
      <dsp:nvSpPr>
        <dsp:cNvPr id="0" name=""/>
        <dsp:cNvSpPr/>
      </dsp:nvSpPr>
      <dsp:spPr>
        <a:xfrm>
          <a:off x="739962" y="896991"/>
          <a:ext cx="919749" cy="919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4778ED-7C4B-492B-AFED-CA7519F6F380}">
      <dsp:nvSpPr>
        <dsp:cNvPr id="0" name=""/>
        <dsp:cNvSpPr/>
      </dsp:nvSpPr>
      <dsp:spPr>
        <a:xfrm>
          <a:off x="177893"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This model is simple and easy to understand and use.</a:t>
          </a:r>
        </a:p>
      </dsp:txBody>
      <dsp:txXfrm>
        <a:off x="177893" y="2106235"/>
        <a:ext cx="2043886" cy="720000"/>
      </dsp:txXfrm>
    </dsp:sp>
    <dsp:sp modelId="{D74BD17C-513F-4415-9D24-DFCAAC300D3D}">
      <dsp:nvSpPr>
        <dsp:cNvPr id="0" name=""/>
        <dsp:cNvSpPr/>
      </dsp:nvSpPr>
      <dsp:spPr>
        <a:xfrm>
          <a:off x="3141529" y="896991"/>
          <a:ext cx="919749" cy="919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F83B0F-B384-4457-9640-9D43C7023C8B}">
      <dsp:nvSpPr>
        <dsp:cNvPr id="0" name=""/>
        <dsp:cNvSpPr/>
      </dsp:nvSpPr>
      <dsp:spPr>
        <a:xfrm>
          <a:off x="2579460"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It is easy to manage due to the rigidity of the model – each phase has specific deliverables and a review process.</a:t>
          </a:r>
        </a:p>
      </dsp:txBody>
      <dsp:txXfrm>
        <a:off x="2579460" y="2106235"/>
        <a:ext cx="2043886" cy="720000"/>
      </dsp:txXfrm>
    </dsp:sp>
    <dsp:sp modelId="{70464477-900A-45EE-BA8E-3227BB9A216D}">
      <dsp:nvSpPr>
        <dsp:cNvPr id="0" name=""/>
        <dsp:cNvSpPr/>
      </dsp:nvSpPr>
      <dsp:spPr>
        <a:xfrm>
          <a:off x="5543096" y="896991"/>
          <a:ext cx="919749" cy="919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1D5DB-E53B-4BD8-AC6D-BBCA7E075B9F}">
      <dsp:nvSpPr>
        <dsp:cNvPr id="0" name=""/>
        <dsp:cNvSpPr/>
      </dsp:nvSpPr>
      <dsp:spPr>
        <a:xfrm>
          <a:off x="4981027"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In this model phases are processed and completed one at a time. Phases do not overlap.</a:t>
          </a:r>
        </a:p>
      </dsp:txBody>
      <dsp:txXfrm>
        <a:off x="4981027" y="2106235"/>
        <a:ext cx="2043886" cy="720000"/>
      </dsp:txXfrm>
    </dsp:sp>
    <dsp:sp modelId="{6116E0D1-5940-4C5B-BE8F-A98B33FA0291}">
      <dsp:nvSpPr>
        <dsp:cNvPr id="0" name=""/>
        <dsp:cNvSpPr/>
      </dsp:nvSpPr>
      <dsp:spPr>
        <a:xfrm>
          <a:off x="7944663" y="896991"/>
          <a:ext cx="919749" cy="9197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DD92C8-B2CB-43EA-BC2F-AC8D3C797016}">
      <dsp:nvSpPr>
        <dsp:cNvPr id="0" name=""/>
        <dsp:cNvSpPr/>
      </dsp:nvSpPr>
      <dsp:spPr>
        <a:xfrm>
          <a:off x="7382594"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Waterfall model works well for smaller projects where requirements are clearly defined and very well understood.</a:t>
          </a:r>
        </a:p>
      </dsp:txBody>
      <dsp:txXfrm>
        <a:off x="7382594" y="2106235"/>
        <a:ext cx="204388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E5D30-A14F-4381-96B4-7F30563E2B85}">
      <dsp:nvSpPr>
        <dsp:cNvPr id="0" name=""/>
        <dsp:cNvSpPr/>
      </dsp:nvSpPr>
      <dsp:spPr>
        <a:xfrm>
          <a:off x="388276" y="964371"/>
          <a:ext cx="628066" cy="62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398175-1DD4-410D-BBD6-341210044CB8}">
      <dsp:nvSpPr>
        <dsp:cNvPr id="0" name=""/>
        <dsp:cNvSpPr/>
      </dsp:nvSpPr>
      <dsp:spPr>
        <a:xfrm>
          <a:off x="4458" y="1801841"/>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model is used only when the requirements are very well known, clear and fixed.</a:t>
          </a:r>
        </a:p>
      </dsp:txBody>
      <dsp:txXfrm>
        <a:off x="4458" y="1801841"/>
        <a:ext cx="1395703" cy="558281"/>
      </dsp:txXfrm>
    </dsp:sp>
    <dsp:sp modelId="{B4F02EB6-0C5D-4872-A745-E70DE4FB47C6}">
      <dsp:nvSpPr>
        <dsp:cNvPr id="0" name=""/>
        <dsp:cNvSpPr/>
      </dsp:nvSpPr>
      <dsp:spPr>
        <a:xfrm>
          <a:off x="2028227" y="964371"/>
          <a:ext cx="628066" cy="62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82E34A-9636-4066-8741-66248FB57A58}">
      <dsp:nvSpPr>
        <dsp:cNvPr id="0" name=""/>
        <dsp:cNvSpPr/>
      </dsp:nvSpPr>
      <dsp:spPr>
        <a:xfrm>
          <a:off x="1644409" y="1801841"/>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Product definition is stable.</a:t>
          </a:r>
        </a:p>
      </dsp:txBody>
      <dsp:txXfrm>
        <a:off x="1644409" y="1801841"/>
        <a:ext cx="1395703" cy="558281"/>
      </dsp:txXfrm>
    </dsp:sp>
    <dsp:sp modelId="{09E90442-69FC-41BE-BFA0-2D3E61E7A237}">
      <dsp:nvSpPr>
        <dsp:cNvPr id="0" name=""/>
        <dsp:cNvSpPr/>
      </dsp:nvSpPr>
      <dsp:spPr>
        <a:xfrm>
          <a:off x="3668178" y="964371"/>
          <a:ext cx="628066" cy="62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AEC7C5-EF4F-4B37-B051-999FC76A6FCA}">
      <dsp:nvSpPr>
        <dsp:cNvPr id="0" name=""/>
        <dsp:cNvSpPr/>
      </dsp:nvSpPr>
      <dsp:spPr>
        <a:xfrm>
          <a:off x="3284360" y="1801841"/>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Technology is understood.</a:t>
          </a:r>
        </a:p>
      </dsp:txBody>
      <dsp:txXfrm>
        <a:off x="3284360" y="1801841"/>
        <a:ext cx="1395703" cy="558281"/>
      </dsp:txXfrm>
    </dsp:sp>
    <dsp:sp modelId="{2FF5AE36-E8DE-4BD8-96ED-9C49100573D9}">
      <dsp:nvSpPr>
        <dsp:cNvPr id="0" name=""/>
        <dsp:cNvSpPr/>
      </dsp:nvSpPr>
      <dsp:spPr>
        <a:xfrm>
          <a:off x="5308129" y="964371"/>
          <a:ext cx="628066" cy="62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14BFB9-4480-4A1C-88DE-F5ED232D56D5}">
      <dsp:nvSpPr>
        <dsp:cNvPr id="0" name=""/>
        <dsp:cNvSpPr/>
      </dsp:nvSpPr>
      <dsp:spPr>
        <a:xfrm>
          <a:off x="4924311" y="1801841"/>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There are no ambiguous requirements</a:t>
          </a:r>
        </a:p>
      </dsp:txBody>
      <dsp:txXfrm>
        <a:off x="4924311" y="1801841"/>
        <a:ext cx="1395703" cy="558281"/>
      </dsp:txXfrm>
    </dsp:sp>
    <dsp:sp modelId="{B24CBB8C-648B-4211-BBC4-2A41BA53099F}">
      <dsp:nvSpPr>
        <dsp:cNvPr id="0" name=""/>
        <dsp:cNvSpPr/>
      </dsp:nvSpPr>
      <dsp:spPr>
        <a:xfrm>
          <a:off x="6948081" y="964371"/>
          <a:ext cx="628066" cy="6280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B12DD9-176B-455B-AD67-6E2E85466230}">
      <dsp:nvSpPr>
        <dsp:cNvPr id="0" name=""/>
        <dsp:cNvSpPr/>
      </dsp:nvSpPr>
      <dsp:spPr>
        <a:xfrm>
          <a:off x="6564262" y="1801841"/>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Ample resources with required expertise are available freely</a:t>
          </a:r>
        </a:p>
      </dsp:txBody>
      <dsp:txXfrm>
        <a:off x="6564262" y="1801841"/>
        <a:ext cx="1395703" cy="558281"/>
      </dsp:txXfrm>
    </dsp:sp>
    <dsp:sp modelId="{D196D068-9881-4F8D-B0E3-F370DAB52A8D}">
      <dsp:nvSpPr>
        <dsp:cNvPr id="0" name=""/>
        <dsp:cNvSpPr/>
      </dsp:nvSpPr>
      <dsp:spPr>
        <a:xfrm>
          <a:off x="8588032" y="964371"/>
          <a:ext cx="628066" cy="6280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FF72BC-4DD0-45C9-84C5-2CA368568D32}">
      <dsp:nvSpPr>
        <dsp:cNvPr id="0" name=""/>
        <dsp:cNvSpPr/>
      </dsp:nvSpPr>
      <dsp:spPr>
        <a:xfrm>
          <a:off x="8204213" y="1801841"/>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project is short.</a:t>
          </a:r>
        </a:p>
      </dsp:txBody>
      <dsp:txXfrm>
        <a:off x="8204213" y="1801841"/>
        <a:ext cx="1395703" cy="558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ACA07-5831-42C8-BB44-B12E39535521}">
      <dsp:nvSpPr>
        <dsp:cNvPr id="0" name=""/>
        <dsp:cNvSpPr/>
      </dsp:nvSpPr>
      <dsp:spPr>
        <a:xfrm>
          <a:off x="186662" y="579450"/>
          <a:ext cx="800214" cy="8002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0AEED-5A7C-4F90-8A29-FD98296500BC}">
      <dsp:nvSpPr>
        <dsp:cNvPr id="0" name=""/>
        <dsp:cNvSpPr/>
      </dsp:nvSpPr>
      <dsp:spPr>
        <a:xfrm>
          <a:off x="354707" y="747495"/>
          <a:ext cx="464124" cy="464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4F9734-F39B-4503-8158-AB1FBF323493}">
      <dsp:nvSpPr>
        <dsp:cNvPr id="0" name=""/>
        <dsp:cNvSpPr/>
      </dsp:nvSpPr>
      <dsp:spPr>
        <a:xfrm>
          <a:off x="1158352"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Customer satisfaction by rapid, continuous delivery of useful software.</a:t>
          </a:r>
        </a:p>
      </dsp:txBody>
      <dsp:txXfrm>
        <a:off x="1158352" y="579450"/>
        <a:ext cx="1886220" cy="800214"/>
      </dsp:txXfrm>
    </dsp:sp>
    <dsp:sp modelId="{99892B26-A8FE-4E8E-9D2C-686F4363C284}">
      <dsp:nvSpPr>
        <dsp:cNvPr id="0" name=""/>
        <dsp:cNvSpPr/>
      </dsp:nvSpPr>
      <dsp:spPr>
        <a:xfrm>
          <a:off x="3373232" y="579450"/>
          <a:ext cx="800214" cy="8002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59FA4-4226-40B0-BC7D-5203D7DF1C0A}">
      <dsp:nvSpPr>
        <dsp:cNvPr id="0" name=""/>
        <dsp:cNvSpPr/>
      </dsp:nvSpPr>
      <dsp:spPr>
        <a:xfrm>
          <a:off x="3541277" y="747495"/>
          <a:ext cx="464124" cy="464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D51BCA-71DA-4D6F-8041-59BE35ABD48F}">
      <dsp:nvSpPr>
        <dsp:cNvPr id="0" name=""/>
        <dsp:cNvSpPr/>
      </dsp:nvSpPr>
      <dsp:spPr>
        <a:xfrm>
          <a:off x="4344921"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People and interactions are emphasized rather than process and tools. Customers, developers and testers constantly interact with each other.</a:t>
          </a:r>
        </a:p>
      </dsp:txBody>
      <dsp:txXfrm>
        <a:off x="4344921" y="579450"/>
        <a:ext cx="1886220" cy="800214"/>
      </dsp:txXfrm>
    </dsp:sp>
    <dsp:sp modelId="{CEB0FEFE-3D23-495E-9CF7-5C7BE3D6B8CB}">
      <dsp:nvSpPr>
        <dsp:cNvPr id="0" name=""/>
        <dsp:cNvSpPr/>
      </dsp:nvSpPr>
      <dsp:spPr>
        <a:xfrm>
          <a:off x="6559802" y="579450"/>
          <a:ext cx="800214" cy="8002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3FFD6-BCE8-424E-9C53-DBFABCF6CF47}">
      <dsp:nvSpPr>
        <dsp:cNvPr id="0" name=""/>
        <dsp:cNvSpPr/>
      </dsp:nvSpPr>
      <dsp:spPr>
        <a:xfrm>
          <a:off x="6727847" y="747495"/>
          <a:ext cx="464124" cy="464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C8DC6F-4851-4B01-8164-CD7DD64E0057}">
      <dsp:nvSpPr>
        <dsp:cNvPr id="0" name=""/>
        <dsp:cNvSpPr/>
      </dsp:nvSpPr>
      <dsp:spPr>
        <a:xfrm>
          <a:off x="7531491" y="579450"/>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Working software is delivered frequently (weeks rather than months).</a:t>
          </a:r>
        </a:p>
      </dsp:txBody>
      <dsp:txXfrm>
        <a:off x="7531491" y="579450"/>
        <a:ext cx="1886220" cy="800214"/>
      </dsp:txXfrm>
    </dsp:sp>
    <dsp:sp modelId="{05857B47-FCB6-41A1-8BD6-7B3F87121B58}">
      <dsp:nvSpPr>
        <dsp:cNvPr id="0" name=""/>
        <dsp:cNvSpPr/>
      </dsp:nvSpPr>
      <dsp:spPr>
        <a:xfrm>
          <a:off x="186662" y="1944828"/>
          <a:ext cx="800214" cy="8002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84987-62D4-4808-B3A8-A84C1F200619}">
      <dsp:nvSpPr>
        <dsp:cNvPr id="0" name=""/>
        <dsp:cNvSpPr/>
      </dsp:nvSpPr>
      <dsp:spPr>
        <a:xfrm>
          <a:off x="354707" y="2112874"/>
          <a:ext cx="464124" cy="464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9973AC-522E-4925-89F0-4848010C58C5}">
      <dsp:nvSpPr>
        <dsp:cNvPr id="0" name=""/>
        <dsp:cNvSpPr/>
      </dsp:nvSpPr>
      <dsp:spPr>
        <a:xfrm>
          <a:off x="1158352"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Face-to-face conversation is the best form of communication.</a:t>
          </a:r>
        </a:p>
      </dsp:txBody>
      <dsp:txXfrm>
        <a:off x="1158352" y="1944828"/>
        <a:ext cx="1886220" cy="800214"/>
      </dsp:txXfrm>
    </dsp:sp>
    <dsp:sp modelId="{C93840A7-4A75-4B5B-877D-4F55AE60D2B0}">
      <dsp:nvSpPr>
        <dsp:cNvPr id="0" name=""/>
        <dsp:cNvSpPr/>
      </dsp:nvSpPr>
      <dsp:spPr>
        <a:xfrm>
          <a:off x="3373232" y="1944828"/>
          <a:ext cx="800214" cy="8002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4979D-A6B6-44AA-9E80-EB21582AD0FF}">
      <dsp:nvSpPr>
        <dsp:cNvPr id="0" name=""/>
        <dsp:cNvSpPr/>
      </dsp:nvSpPr>
      <dsp:spPr>
        <a:xfrm>
          <a:off x="3541277" y="2112874"/>
          <a:ext cx="464124" cy="464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3F595B-33C7-4252-8DD2-5EE232C04D10}">
      <dsp:nvSpPr>
        <dsp:cNvPr id="0" name=""/>
        <dsp:cNvSpPr/>
      </dsp:nvSpPr>
      <dsp:spPr>
        <a:xfrm>
          <a:off x="4344921"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Close, daily cooperation between business people and developers.</a:t>
          </a:r>
        </a:p>
      </dsp:txBody>
      <dsp:txXfrm>
        <a:off x="4344921" y="1944828"/>
        <a:ext cx="1886220" cy="800214"/>
      </dsp:txXfrm>
    </dsp:sp>
    <dsp:sp modelId="{6E945878-E4BB-4D4F-84EB-EBFEF4B9BCA2}">
      <dsp:nvSpPr>
        <dsp:cNvPr id="0" name=""/>
        <dsp:cNvSpPr/>
      </dsp:nvSpPr>
      <dsp:spPr>
        <a:xfrm>
          <a:off x="6559802" y="1944828"/>
          <a:ext cx="800214" cy="8002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13F87B-4DCD-404F-863F-379263BB2A60}">
      <dsp:nvSpPr>
        <dsp:cNvPr id="0" name=""/>
        <dsp:cNvSpPr/>
      </dsp:nvSpPr>
      <dsp:spPr>
        <a:xfrm>
          <a:off x="6727847" y="2112874"/>
          <a:ext cx="464124" cy="4641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6302C4-91DE-4CA6-8B99-B6B0BB957A43}">
      <dsp:nvSpPr>
        <dsp:cNvPr id="0" name=""/>
        <dsp:cNvSpPr/>
      </dsp:nvSpPr>
      <dsp:spPr>
        <a:xfrm>
          <a:off x="7531491" y="1944828"/>
          <a:ext cx="1886220" cy="8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Continuous attention to technical excellence and good design.</a:t>
          </a:r>
        </a:p>
      </dsp:txBody>
      <dsp:txXfrm>
        <a:off x="7531491" y="1944828"/>
        <a:ext cx="1886220" cy="800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B3B65-F61E-4973-BFE3-27A0027E20EF}">
      <dsp:nvSpPr>
        <dsp:cNvPr id="0" name=""/>
        <dsp:cNvSpPr/>
      </dsp:nvSpPr>
      <dsp:spPr>
        <a:xfrm>
          <a:off x="739962" y="512381"/>
          <a:ext cx="919749" cy="919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1EB156-4BC9-4F23-B4EF-0B0BE8EAC829}">
      <dsp:nvSpPr>
        <dsp:cNvPr id="0" name=""/>
        <dsp:cNvSpPr/>
      </dsp:nvSpPr>
      <dsp:spPr>
        <a:xfrm>
          <a:off x="177893" y="1777112"/>
          <a:ext cx="2043886"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When new changes need to be implemented. The freedom agile gives to change is very important. New changes can be implemented at very little cost because of the frequency of new increments that are produced.</a:t>
          </a:r>
        </a:p>
      </dsp:txBody>
      <dsp:txXfrm>
        <a:off x="177893" y="1777112"/>
        <a:ext cx="2043886" cy="1035000"/>
      </dsp:txXfrm>
    </dsp:sp>
    <dsp:sp modelId="{B57C0150-B88C-41E9-ABD0-77FB2C39D055}">
      <dsp:nvSpPr>
        <dsp:cNvPr id="0" name=""/>
        <dsp:cNvSpPr/>
      </dsp:nvSpPr>
      <dsp:spPr>
        <a:xfrm>
          <a:off x="3141529" y="512381"/>
          <a:ext cx="919749" cy="919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B85C72-7FF3-4367-8E33-E4070555C81D}">
      <dsp:nvSpPr>
        <dsp:cNvPr id="0" name=""/>
        <dsp:cNvSpPr/>
      </dsp:nvSpPr>
      <dsp:spPr>
        <a:xfrm>
          <a:off x="2579460" y="1777112"/>
          <a:ext cx="2043886"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implement a new feature the developers need to lose only the work of a few days, or even only hours, to roll back and implement it.</a:t>
          </a:r>
        </a:p>
      </dsp:txBody>
      <dsp:txXfrm>
        <a:off x="2579460" y="1777112"/>
        <a:ext cx="2043886" cy="1035000"/>
      </dsp:txXfrm>
    </dsp:sp>
    <dsp:sp modelId="{CC95FCDF-AC67-48F7-BD0C-7C933C886AFC}">
      <dsp:nvSpPr>
        <dsp:cNvPr id="0" name=""/>
        <dsp:cNvSpPr/>
      </dsp:nvSpPr>
      <dsp:spPr>
        <a:xfrm>
          <a:off x="5543096" y="512381"/>
          <a:ext cx="919749" cy="919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FE34E2-6DFE-4E4F-9B3A-F2A8CDDF342F}">
      <dsp:nvSpPr>
        <dsp:cNvPr id="0" name=""/>
        <dsp:cNvSpPr/>
      </dsp:nvSpPr>
      <dsp:spPr>
        <a:xfrm>
          <a:off x="4981027" y="1777112"/>
          <a:ext cx="2043886"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Unlike the waterfall model in agile model very limited planning is required to get started with the project. Agile assumes that the end users’ needs are ever changing in a dynamic business and IT world. </a:t>
          </a:r>
        </a:p>
      </dsp:txBody>
      <dsp:txXfrm>
        <a:off x="4981027" y="1777112"/>
        <a:ext cx="2043886" cy="1035000"/>
      </dsp:txXfrm>
    </dsp:sp>
    <dsp:sp modelId="{96A420A8-ED7A-4BE6-95F6-E25BF2E88DC2}">
      <dsp:nvSpPr>
        <dsp:cNvPr id="0" name=""/>
        <dsp:cNvSpPr/>
      </dsp:nvSpPr>
      <dsp:spPr>
        <a:xfrm>
          <a:off x="7944663" y="512381"/>
          <a:ext cx="919749" cy="9197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D708D-A0F6-4641-A2C6-1DF894A8D088}">
      <dsp:nvSpPr>
        <dsp:cNvPr id="0" name=""/>
        <dsp:cNvSpPr/>
      </dsp:nvSpPr>
      <dsp:spPr>
        <a:xfrm>
          <a:off x="7382594" y="1777112"/>
          <a:ext cx="2043886"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Both system developers and stakeholders alike, find they also get more freedom of time and options than if the software was developed in a more rigid sequential way. </a:t>
          </a:r>
        </a:p>
      </dsp:txBody>
      <dsp:txXfrm>
        <a:off x="7382594" y="1777112"/>
        <a:ext cx="2043886" cy="1035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0894E-F473-4362-9D35-792C90CB66E9}">
      <dsp:nvSpPr>
        <dsp:cNvPr id="0" name=""/>
        <dsp:cNvSpPr/>
      </dsp:nvSpPr>
      <dsp:spPr>
        <a:xfrm>
          <a:off x="331208" y="651856"/>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CD71C-828E-416B-B3B6-E018AE414762}">
      <dsp:nvSpPr>
        <dsp:cNvPr id="0" name=""/>
        <dsp:cNvSpPr/>
      </dsp:nvSpPr>
      <dsp:spPr>
        <a:xfrm>
          <a:off x="550126" y="870774"/>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6BEB31-F2FC-4BF3-AD35-ED0B5E8C10E7}">
      <dsp:nvSpPr>
        <dsp:cNvPr id="0" name=""/>
        <dsp:cNvSpPr/>
      </dsp:nvSpPr>
      <dsp:spPr>
        <a:xfrm>
          <a:off x="2832" y="199904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Swifter time to market</a:t>
          </a:r>
        </a:p>
      </dsp:txBody>
      <dsp:txXfrm>
        <a:off x="2832" y="1999043"/>
        <a:ext cx="1683984" cy="673593"/>
      </dsp:txXfrm>
    </dsp:sp>
    <dsp:sp modelId="{4B5FA9BB-617B-4E86-B615-EB27EA1FEB1F}">
      <dsp:nvSpPr>
        <dsp:cNvPr id="0" name=""/>
        <dsp:cNvSpPr/>
      </dsp:nvSpPr>
      <dsp:spPr>
        <a:xfrm>
          <a:off x="2309890" y="651856"/>
          <a:ext cx="1027230" cy="10272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477238-C0D9-4BFE-B512-63365E00AADC}">
      <dsp:nvSpPr>
        <dsp:cNvPr id="0" name=""/>
        <dsp:cNvSpPr/>
      </dsp:nvSpPr>
      <dsp:spPr>
        <a:xfrm>
          <a:off x="2528808" y="870774"/>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36B5B9-8209-4246-911D-6193695901BE}">
      <dsp:nvSpPr>
        <dsp:cNvPr id="0" name=""/>
        <dsp:cNvSpPr/>
      </dsp:nvSpPr>
      <dsp:spPr>
        <a:xfrm>
          <a:off x="1981513" y="199904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Ensured stability and less risk of failures post-deployment</a:t>
          </a:r>
        </a:p>
      </dsp:txBody>
      <dsp:txXfrm>
        <a:off x="1981513" y="1999043"/>
        <a:ext cx="1683984" cy="673593"/>
      </dsp:txXfrm>
    </dsp:sp>
    <dsp:sp modelId="{9AA1F890-A613-4441-B7A4-22276070F49B}">
      <dsp:nvSpPr>
        <dsp:cNvPr id="0" name=""/>
        <dsp:cNvSpPr/>
      </dsp:nvSpPr>
      <dsp:spPr>
        <a:xfrm>
          <a:off x="4288572" y="651856"/>
          <a:ext cx="1027230" cy="10272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8EEE7-576C-42C5-9C07-62DA050EBC09}">
      <dsp:nvSpPr>
        <dsp:cNvPr id="0" name=""/>
        <dsp:cNvSpPr/>
      </dsp:nvSpPr>
      <dsp:spPr>
        <a:xfrm>
          <a:off x="4507490" y="870774"/>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BC4F00-E95C-4CC4-B6B3-0AE91E7B833D}">
      <dsp:nvSpPr>
        <dsp:cNvPr id="0" name=""/>
        <dsp:cNvSpPr/>
      </dsp:nvSpPr>
      <dsp:spPr>
        <a:xfrm>
          <a:off x="3960195" y="199904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Quicker recovery time after unforeseen circumstances</a:t>
          </a:r>
        </a:p>
      </dsp:txBody>
      <dsp:txXfrm>
        <a:off x="3960195" y="1999043"/>
        <a:ext cx="1683984" cy="673593"/>
      </dsp:txXfrm>
    </dsp:sp>
    <dsp:sp modelId="{F1128EC6-FDAA-45DB-B35F-9804201F3D70}">
      <dsp:nvSpPr>
        <dsp:cNvPr id="0" name=""/>
        <dsp:cNvSpPr/>
      </dsp:nvSpPr>
      <dsp:spPr>
        <a:xfrm>
          <a:off x="6267253" y="651856"/>
          <a:ext cx="1027230" cy="10272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2154A-0C80-440E-B886-A25911ADB5D4}">
      <dsp:nvSpPr>
        <dsp:cNvPr id="0" name=""/>
        <dsp:cNvSpPr/>
      </dsp:nvSpPr>
      <dsp:spPr>
        <a:xfrm>
          <a:off x="6486171" y="870774"/>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FB960D-A5EC-4173-B009-A67F5FF69A42}">
      <dsp:nvSpPr>
        <dsp:cNvPr id="0" name=""/>
        <dsp:cNvSpPr/>
      </dsp:nvSpPr>
      <dsp:spPr>
        <a:xfrm>
          <a:off x="5938876" y="199904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Enhanced efficiency and productivity</a:t>
          </a:r>
        </a:p>
      </dsp:txBody>
      <dsp:txXfrm>
        <a:off x="5938876" y="1999043"/>
        <a:ext cx="1683984" cy="673593"/>
      </dsp:txXfrm>
    </dsp:sp>
    <dsp:sp modelId="{F06AD411-6307-422C-8726-5F5254ABBFB7}">
      <dsp:nvSpPr>
        <dsp:cNvPr id="0" name=""/>
        <dsp:cNvSpPr/>
      </dsp:nvSpPr>
      <dsp:spPr>
        <a:xfrm>
          <a:off x="8245935" y="651856"/>
          <a:ext cx="1027230" cy="10272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C360E-E6C1-42EF-8429-BEC0E6DF3019}">
      <dsp:nvSpPr>
        <dsp:cNvPr id="0" name=""/>
        <dsp:cNvSpPr/>
      </dsp:nvSpPr>
      <dsp:spPr>
        <a:xfrm>
          <a:off x="8464853" y="870774"/>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4091F1-E40F-42D4-B03A-95168A3F0F74}">
      <dsp:nvSpPr>
        <dsp:cNvPr id="0" name=""/>
        <dsp:cNvSpPr/>
      </dsp:nvSpPr>
      <dsp:spPr>
        <a:xfrm>
          <a:off x="7917558" y="199904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Increased scalability and robustness of processes</a:t>
          </a:r>
        </a:p>
      </dsp:txBody>
      <dsp:txXfrm>
        <a:off x="7917558" y="1999043"/>
        <a:ext cx="1683984" cy="6735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573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95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080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59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669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55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64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66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419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195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11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19006"/>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5404E9-D1E3-4114-9DEB-80E929B85F88}"/>
              </a:ext>
            </a:extLst>
          </p:cNvPr>
          <p:cNvSpPr>
            <a:spLocks noGrp="1"/>
          </p:cNvSpPr>
          <p:nvPr>
            <p:ph type="ctrTitle"/>
          </p:nvPr>
        </p:nvSpPr>
        <p:spPr>
          <a:xfrm>
            <a:off x="1964987" y="802298"/>
            <a:ext cx="9089865" cy="3822329"/>
          </a:xfrm>
        </p:spPr>
        <p:txBody>
          <a:bodyPr>
            <a:normAutofit/>
          </a:bodyPr>
          <a:lstStyle/>
          <a:p>
            <a:r>
              <a:rPr lang="en-US">
                <a:latin typeface="Times New Roman" panose="02020603050405020304" pitchFamily="18" charset="0"/>
                <a:cs typeface="Times New Roman" panose="02020603050405020304" pitchFamily="18" charset="0"/>
              </a:rPr>
              <a:t>PROJECT EXECUTION METHODOLOGIES</a:t>
            </a:r>
            <a:endParaRPr lang="en-IN">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90691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p:txBody>
          <a:bodyPr vert="horz" lIns="91440" tIns="45720" rIns="91440" bIns="45720" rtlCol="0">
            <a:normAutofit/>
          </a:bodyPr>
          <a:lstStyle/>
          <a:p>
            <a:r>
              <a:rPr lang="en-US" b="0" i="0" kern="1200">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Advantages of </a:t>
            </a:r>
            <a:r>
              <a:rPr lang="en-US" b="0" i="0" kern="1200" err="1">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devops</a:t>
            </a:r>
            <a:endParaRPr lang="en-US" b="0" i="0" kern="1200">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graphicFrame>
        <p:nvGraphicFramePr>
          <p:cNvPr id="5" name="Content Placeholder 2">
            <a:extLst>
              <a:ext uri="{FF2B5EF4-FFF2-40B4-BE49-F238E27FC236}">
                <a16:creationId xmlns:a16="http://schemas.microsoft.com/office/drawing/2014/main" id="{D4A920E2-8F79-4401-86D8-436F8BE824C1}"/>
              </a:ext>
            </a:extLst>
          </p:cNvPr>
          <p:cNvGraphicFramePr>
            <a:graphicFrameLocks noGrp="1"/>
          </p:cNvGraphicFramePr>
          <p:nvPr>
            <p:ph idx="1"/>
            <p:extLst>
              <p:ext uri="{D42A27DB-BD31-4B8C-83A1-F6EECF244321}">
                <p14:modId xmlns:p14="http://schemas.microsoft.com/office/powerpoint/2010/main" val="1286376064"/>
              </p:ext>
            </p:extLst>
          </p:nvPr>
        </p:nvGraphicFramePr>
        <p:xfrm>
          <a:off x="1450975" y="232011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405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B5F06511-E680-4AC5-AB5E-BB5C1F9983A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DIFFERENCES</a:t>
            </a:r>
          </a:p>
        </p:txBody>
      </p:sp>
      <p:cxnSp>
        <p:nvCxnSpPr>
          <p:cNvPr id="27" name="Straight Connector 2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9" name="Group 2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0" name="Rectangle 2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187E8263-02B9-48E7-9564-F11C34F82D01}"/>
              </a:ext>
            </a:extLst>
          </p:cNvPr>
          <p:cNvPicPr>
            <a:picLocks noGrp="1" noChangeAspect="1"/>
          </p:cNvPicPr>
          <p:nvPr>
            <p:ph idx="1"/>
          </p:nvPr>
        </p:nvPicPr>
        <p:blipFill>
          <a:blip r:embed="rId3"/>
          <a:stretch>
            <a:fillRect/>
          </a:stretch>
        </p:blipFill>
        <p:spPr>
          <a:xfrm>
            <a:off x="5518574" y="1116345"/>
            <a:ext cx="4482518" cy="3866172"/>
          </a:xfrm>
          <a:prstGeom prst="rect">
            <a:avLst/>
          </a:prstGeom>
        </p:spPr>
      </p:pic>
      <p:pic>
        <p:nvPicPr>
          <p:cNvPr id="35" name="Picture 3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83AED74-5860-4C00-A79D-E7292BC34AB6}"/>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cxnSp>
        <p:nvCxnSpPr>
          <p:cNvPr id="24" name="Straight Connector 2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Angel Face with Solid Fill">
            <a:extLst>
              <a:ext uri="{FF2B5EF4-FFF2-40B4-BE49-F238E27FC236}">
                <a16:creationId xmlns:a16="http://schemas.microsoft.com/office/drawing/2014/main" id="{CDD7B88F-6E08-4456-89DD-84F04D974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6" name="Picture 2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6FA3807-F1D4-461F-8D03-E579FB1AF04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WATERFALL vs AGILE vs DEVOPS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AD8F9A2-CF77-462A-9A5A-4953C99C0E76}"/>
              </a:ext>
            </a:extLst>
          </p:cNvPr>
          <p:cNvPicPr>
            <a:picLocks noGrp="1" noChangeAspect="1"/>
          </p:cNvPicPr>
          <p:nvPr>
            <p:ph idx="1"/>
          </p:nvPr>
        </p:nvPicPr>
        <p:blipFill>
          <a:blip r:embed="rId3"/>
          <a:stretch>
            <a:fillRect/>
          </a:stretch>
        </p:blipFill>
        <p:spPr>
          <a:xfrm>
            <a:off x="4618374" y="1596506"/>
            <a:ext cx="6282919" cy="2905849"/>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1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16">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6906D8A-7158-4254-9090-19567C3A8B44}"/>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WATERFALL MODEL PHASES</a:t>
            </a:r>
          </a:p>
        </p:txBody>
      </p:sp>
      <p:grpSp>
        <p:nvGrpSpPr>
          <p:cNvPr id="34" name="Group 20">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2" name="Rectangle 21">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5888BFBE-8071-493A-9E72-56EF5383A230}"/>
              </a:ext>
            </a:extLst>
          </p:cNvPr>
          <p:cNvPicPr>
            <a:picLocks noGrp="1" noChangeAspect="1"/>
          </p:cNvPicPr>
          <p:nvPr>
            <p:ph idx="1"/>
          </p:nvPr>
        </p:nvPicPr>
        <p:blipFill>
          <a:blip r:embed="rId3"/>
          <a:stretch>
            <a:fillRect/>
          </a:stretch>
        </p:blipFill>
        <p:spPr>
          <a:xfrm>
            <a:off x="5675642" y="1116344"/>
            <a:ext cx="4168380" cy="3866172"/>
          </a:xfrm>
          <a:prstGeom prst="rect">
            <a:avLst/>
          </a:prstGeom>
        </p:spPr>
      </p:pic>
      <p:pic>
        <p:nvPicPr>
          <p:cNvPr id="36" name="Picture 24">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53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53EA-20F8-474E-BFD9-A87984B7A434}"/>
              </a:ext>
            </a:extLst>
          </p:cNvPr>
          <p:cNvSpPr>
            <a:spLocks noGrp="1"/>
          </p:cNvSpPr>
          <p:nvPr>
            <p:ph type="title"/>
          </p:nvPr>
        </p:nvSpPr>
        <p:spPr/>
        <p:txBody>
          <a:bodyPr>
            <a:normAutofit/>
          </a:bodyPr>
          <a:lstStyle/>
          <a:p>
            <a:r>
              <a:rPr lang="en-US" dirty="0"/>
              <a:t>Advantage's of waterfall model</a:t>
            </a:r>
            <a:endParaRPr lang="en-IN" dirty="0"/>
          </a:p>
        </p:txBody>
      </p:sp>
      <p:graphicFrame>
        <p:nvGraphicFramePr>
          <p:cNvPr id="5" name="Content Placeholder 2">
            <a:extLst>
              <a:ext uri="{FF2B5EF4-FFF2-40B4-BE49-F238E27FC236}">
                <a16:creationId xmlns:a16="http://schemas.microsoft.com/office/drawing/2014/main" id="{B3A99809-1FF3-4634-8A07-F5AECD700D29}"/>
              </a:ext>
            </a:extLst>
          </p:cNvPr>
          <p:cNvGraphicFramePr>
            <a:graphicFrameLocks noGrp="1"/>
          </p:cNvGraphicFramePr>
          <p:nvPr>
            <p:ph idx="1"/>
            <p:extLst>
              <p:ext uri="{D42A27DB-BD31-4B8C-83A1-F6EECF244321}">
                <p14:modId xmlns:p14="http://schemas.microsoft.com/office/powerpoint/2010/main" val="603551621"/>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15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2E36-8201-4879-9480-6F4BEACCC824}"/>
              </a:ext>
            </a:extLst>
          </p:cNvPr>
          <p:cNvSpPr>
            <a:spLocks noGrp="1"/>
          </p:cNvSpPr>
          <p:nvPr>
            <p:ph type="title"/>
          </p:nvPr>
        </p:nvSpPr>
        <p:spPr/>
        <p:txBody>
          <a:bodyPr>
            <a:normAutofit/>
          </a:bodyPr>
          <a:lstStyle/>
          <a:p>
            <a:r>
              <a:rPr lang="en-US" dirty="0"/>
              <a:t>WHEN TO USE WATERFALL MODEL</a:t>
            </a:r>
            <a:endParaRPr lang="en-IN" dirty="0"/>
          </a:p>
        </p:txBody>
      </p:sp>
      <p:graphicFrame>
        <p:nvGraphicFramePr>
          <p:cNvPr id="5" name="Content Placeholder 2">
            <a:extLst>
              <a:ext uri="{FF2B5EF4-FFF2-40B4-BE49-F238E27FC236}">
                <a16:creationId xmlns:a16="http://schemas.microsoft.com/office/drawing/2014/main" id="{BB3FE240-9D36-4605-99E3-E1977B9020E8}"/>
              </a:ext>
            </a:extLst>
          </p:cNvPr>
          <p:cNvGraphicFramePr>
            <a:graphicFrameLocks noGrp="1"/>
          </p:cNvGraphicFramePr>
          <p:nvPr>
            <p:ph idx="1"/>
            <p:extLst>
              <p:ext uri="{D42A27DB-BD31-4B8C-83A1-F6EECF244321}">
                <p14:modId xmlns:p14="http://schemas.microsoft.com/office/powerpoint/2010/main" val="56173978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33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36AFFAF-DC17-4565-915F-596E03A24625}"/>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AGILE MODEL PHASES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B72BE48-85BC-495B-A8EE-9187BBD4FA91}"/>
              </a:ext>
            </a:extLst>
          </p:cNvPr>
          <p:cNvPicPr>
            <a:picLocks noGrp="1" noChangeAspect="1"/>
          </p:cNvPicPr>
          <p:nvPr>
            <p:ph idx="1"/>
          </p:nvPr>
        </p:nvPicPr>
        <p:blipFill>
          <a:blip r:embed="rId3"/>
          <a:stretch>
            <a:fillRect/>
          </a:stretch>
        </p:blipFill>
        <p:spPr>
          <a:xfrm>
            <a:off x="4618374" y="2020603"/>
            <a:ext cx="6282919" cy="2057655"/>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19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12C6-1E50-4F65-9C76-D99B8DF2777B}"/>
              </a:ext>
            </a:extLst>
          </p:cNvPr>
          <p:cNvSpPr>
            <a:spLocks noGrp="1"/>
          </p:cNvSpPr>
          <p:nvPr>
            <p:ph type="title"/>
          </p:nvPr>
        </p:nvSpPr>
        <p:spPr/>
        <p:txBody>
          <a:bodyPr>
            <a:normAutofit/>
          </a:bodyPr>
          <a:lstStyle/>
          <a:p>
            <a:r>
              <a:rPr lang="en-US" dirty="0"/>
              <a:t>ADVANTAGES OF AGILE</a:t>
            </a:r>
            <a:endParaRPr lang="en-IN" dirty="0"/>
          </a:p>
        </p:txBody>
      </p:sp>
      <p:graphicFrame>
        <p:nvGraphicFramePr>
          <p:cNvPr id="5" name="Content Placeholder 2">
            <a:extLst>
              <a:ext uri="{FF2B5EF4-FFF2-40B4-BE49-F238E27FC236}">
                <a16:creationId xmlns:a16="http://schemas.microsoft.com/office/drawing/2014/main" id="{C61111D6-B76D-4A7B-A8C6-58FD6C58EBF4}"/>
              </a:ext>
            </a:extLst>
          </p:cNvPr>
          <p:cNvGraphicFramePr>
            <a:graphicFrameLocks noGrp="1"/>
          </p:cNvGraphicFramePr>
          <p:nvPr>
            <p:ph idx="1"/>
            <p:extLst>
              <p:ext uri="{D42A27DB-BD31-4B8C-83A1-F6EECF244321}">
                <p14:modId xmlns:p14="http://schemas.microsoft.com/office/powerpoint/2010/main" val="213254132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80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4D1D-82EB-4FE2-A68B-6BA7559CF7E9}"/>
              </a:ext>
            </a:extLst>
          </p:cNvPr>
          <p:cNvSpPr>
            <a:spLocks noGrp="1"/>
          </p:cNvSpPr>
          <p:nvPr>
            <p:ph type="title"/>
          </p:nvPr>
        </p:nvSpPr>
        <p:spPr>
          <a:xfrm>
            <a:off x="1451579" y="804519"/>
            <a:ext cx="9603275" cy="1049235"/>
          </a:xfrm>
        </p:spPr>
        <p:txBody>
          <a:bodyPr>
            <a:normAutofit/>
          </a:bodyPr>
          <a:lstStyle/>
          <a:p>
            <a:r>
              <a:rPr lang="en-US" dirty="0"/>
              <a:t>WHEN TO USE AGILE</a:t>
            </a:r>
            <a:endParaRPr lang="en-IN" dirty="0"/>
          </a:p>
        </p:txBody>
      </p:sp>
      <p:graphicFrame>
        <p:nvGraphicFramePr>
          <p:cNvPr id="5" name="Content Placeholder 2">
            <a:extLst>
              <a:ext uri="{FF2B5EF4-FFF2-40B4-BE49-F238E27FC236}">
                <a16:creationId xmlns:a16="http://schemas.microsoft.com/office/drawing/2014/main" id="{2F2AE14B-6B79-4150-8178-2083178ECEC2}"/>
              </a:ext>
            </a:extLst>
          </p:cNvPr>
          <p:cNvGraphicFramePr>
            <a:graphicFrameLocks noGrp="1"/>
          </p:cNvGraphicFramePr>
          <p:nvPr>
            <p:ph idx="1"/>
            <p:extLst>
              <p:ext uri="{D42A27DB-BD31-4B8C-83A1-F6EECF244321}">
                <p14:modId xmlns:p14="http://schemas.microsoft.com/office/powerpoint/2010/main" val="412421784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81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8476F5-F60D-4D70-A6E2-B0511230C989}"/>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dirty="0"/>
              <a:t>DEVOPS PHASES</a:t>
            </a:r>
            <a:endParaRPr lang="en-US"/>
          </a:p>
        </p:txBody>
      </p:sp>
      <p:grpSp>
        <p:nvGrpSpPr>
          <p:cNvPr id="21" name="Group 20">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2" name="Rectangle 21">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1E90FF9F-B21C-442F-AF67-D4B2E16AF06D}"/>
              </a:ext>
            </a:extLst>
          </p:cNvPr>
          <p:cNvPicPr>
            <a:picLocks noGrp="1" noChangeAspect="1"/>
          </p:cNvPicPr>
          <p:nvPr>
            <p:ph idx="1"/>
          </p:nvPr>
        </p:nvPicPr>
        <p:blipFill>
          <a:blip r:embed="rId3"/>
          <a:stretch>
            <a:fillRect/>
          </a:stretch>
        </p:blipFill>
        <p:spPr>
          <a:xfrm>
            <a:off x="4618373" y="1580798"/>
            <a:ext cx="6282918" cy="2937264"/>
          </a:xfrm>
          <a:prstGeom prst="rect">
            <a:avLst/>
          </a:prstGeom>
        </p:spPr>
      </p:pic>
      <p:pic>
        <p:nvPicPr>
          <p:cNvPr id="25" name="Picture 24">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7433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TotalTime>
  <Words>388</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PROJECT EXECUTION METHODOLOGIES</vt:lpstr>
      <vt:lpstr>WATERFALL vs AGILE vs DEVOPS</vt:lpstr>
      <vt:lpstr>WATERFALL MODEL PHASES</vt:lpstr>
      <vt:lpstr>Advantage's of waterfall model</vt:lpstr>
      <vt:lpstr>WHEN TO USE WATERFALL MODEL</vt:lpstr>
      <vt:lpstr>AGILE MODEL PHASES</vt:lpstr>
      <vt:lpstr>ADVANTAGES OF AGILE</vt:lpstr>
      <vt:lpstr>WHEN TO USE AGILE</vt:lpstr>
      <vt:lpstr>DEVOPS PHASES</vt:lpstr>
      <vt:lpstr>Advantages of devops</vt:lpstr>
      <vt:lpstr>DIFFERENCES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EXECUTION METHODOLOGIES</dc:title>
  <dc:creator>Harish Parthasarathy</dc:creator>
  <cp:lastModifiedBy>Harish Parthasarathy</cp:lastModifiedBy>
  <cp:revision>2</cp:revision>
  <dcterms:created xsi:type="dcterms:W3CDTF">2020-01-02T19:52:37Z</dcterms:created>
  <dcterms:modified xsi:type="dcterms:W3CDTF">2020-01-03T05:48:53Z</dcterms:modified>
</cp:coreProperties>
</file>