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4" r:id="rId1"/>
  </p:sldMasterIdLst>
  <p:sldIdLst>
    <p:sldId id="257" r:id="rId2"/>
    <p:sldId id="256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2E335-101A-4066-95A1-F95C723EAD8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929E22E-6942-42CC-BBE9-B6438B3BEA8A}">
      <dgm:prSet/>
      <dgm:spPr/>
      <dgm:t>
        <a:bodyPr/>
        <a:lstStyle/>
        <a:p>
          <a:r>
            <a:rPr lang="en-US"/>
            <a:t>Writing the tests first requires you to really consider what do you want from the code.</a:t>
          </a:r>
        </a:p>
      </dgm:t>
    </dgm:pt>
    <dgm:pt modelId="{96D0496C-B197-472B-BDC1-FCC09ED3992F}" type="parTrans" cxnId="{C6186323-5762-47A4-9207-7BDFE1E116E0}">
      <dgm:prSet/>
      <dgm:spPr/>
      <dgm:t>
        <a:bodyPr/>
        <a:lstStyle/>
        <a:p>
          <a:endParaRPr lang="en-US"/>
        </a:p>
      </dgm:t>
    </dgm:pt>
    <dgm:pt modelId="{1A83F0E8-C426-4804-AE09-AA7EDE609E01}" type="sibTrans" cxnId="{C6186323-5762-47A4-9207-7BDFE1E116E0}">
      <dgm:prSet/>
      <dgm:spPr/>
      <dgm:t>
        <a:bodyPr/>
        <a:lstStyle/>
        <a:p>
          <a:endParaRPr lang="en-US"/>
        </a:p>
      </dgm:t>
    </dgm:pt>
    <dgm:pt modelId="{5AAF7F7D-878D-487C-9803-F1D7606AC706}">
      <dgm:prSet/>
      <dgm:spPr/>
      <dgm:t>
        <a:bodyPr/>
        <a:lstStyle/>
        <a:p>
          <a:r>
            <a:rPr lang="en-IN"/>
            <a:t>You receive fast feedback.</a:t>
          </a:r>
          <a:endParaRPr lang="en-US"/>
        </a:p>
      </dgm:t>
    </dgm:pt>
    <dgm:pt modelId="{27993AB6-495B-4E40-81F1-81F711DD6398}" type="parTrans" cxnId="{F02E8401-59C2-45D0-9ECC-AD6EEFE4FDBB}">
      <dgm:prSet/>
      <dgm:spPr/>
      <dgm:t>
        <a:bodyPr/>
        <a:lstStyle/>
        <a:p>
          <a:endParaRPr lang="en-US"/>
        </a:p>
      </dgm:t>
    </dgm:pt>
    <dgm:pt modelId="{A44B82FC-2D0C-4240-AFEB-6A1D560D9CFB}" type="sibTrans" cxnId="{F02E8401-59C2-45D0-9ECC-AD6EEFE4FDBB}">
      <dgm:prSet/>
      <dgm:spPr/>
      <dgm:t>
        <a:bodyPr/>
        <a:lstStyle/>
        <a:p>
          <a:endParaRPr lang="en-US"/>
        </a:p>
      </dgm:t>
    </dgm:pt>
    <dgm:pt modelId="{D71EC256-90CF-40F3-8171-F7CBA95F87F6}">
      <dgm:prSet/>
      <dgm:spPr/>
      <dgm:t>
        <a:bodyPr/>
        <a:lstStyle/>
        <a:p>
          <a:r>
            <a:rPr lang="en-US"/>
            <a:t>TDD reduces time spent on rework.</a:t>
          </a:r>
        </a:p>
      </dgm:t>
    </dgm:pt>
    <dgm:pt modelId="{970FC691-D88D-4E49-A6CA-B5F2A1301CD0}" type="parTrans" cxnId="{BA3C661C-E9F1-40A8-AFA0-8C96AB34F0F0}">
      <dgm:prSet/>
      <dgm:spPr/>
      <dgm:t>
        <a:bodyPr/>
        <a:lstStyle/>
        <a:p>
          <a:endParaRPr lang="en-US"/>
        </a:p>
      </dgm:t>
    </dgm:pt>
    <dgm:pt modelId="{C2133FEC-F3A2-4C0C-A7B9-2A89D81F9E23}" type="sibTrans" cxnId="{BA3C661C-E9F1-40A8-AFA0-8C96AB34F0F0}">
      <dgm:prSet/>
      <dgm:spPr/>
      <dgm:t>
        <a:bodyPr/>
        <a:lstStyle/>
        <a:p>
          <a:endParaRPr lang="en-US"/>
        </a:p>
      </dgm:t>
    </dgm:pt>
    <dgm:pt modelId="{953C52B7-0180-4AFC-B669-A106EC0A3C8C}">
      <dgm:prSet/>
      <dgm:spPr/>
      <dgm:t>
        <a:bodyPr/>
        <a:lstStyle/>
        <a:p>
          <a:r>
            <a:rPr lang="en-US"/>
            <a:t>You are able to identify the errors and problems quickly.</a:t>
          </a:r>
        </a:p>
      </dgm:t>
    </dgm:pt>
    <dgm:pt modelId="{73B37FFD-AA9B-44FB-89C9-49B778EF01F5}" type="parTrans" cxnId="{5E8D2B83-36EE-4C9D-88DD-EBB17C86940E}">
      <dgm:prSet/>
      <dgm:spPr/>
      <dgm:t>
        <a:bodyPr/>
        <a:lstStyle/>
        <a:p>
          <a:endParaRPr lang="en-US"/>
        </a:p>
      </dgm:t>
    </dgm:pt>
    <dgm:pt modelId="{E945C229-C4FF-4D24-B877-6DEFE02DC8F9}" type="sibTrans" cxnId="{5E8D2B83-36EE-4C9D-88DD-EBB17C86940E}">
      <dgm:prSet/>
      <dgm:spPr/>
      <dgm:t>
        <a:bodyPr/>
        <a:lstStyle/>
        <a:p>
          <a:endParaRPr lang="en-US"/>
        </a:p>
      </dgm:t>
    </dgm:pt>
    <dgm:pt modelId="{D0A816BB-C9A5-4A64-83F2-AC31BE47D8E9}">
      <dgm:prSet/>
      <dgm:spPr/>
      <dgm:t>
        <a:bodyPr/>
        <a:lstStyle/>
        <a:p>
          <a:r>
            <a:rPr lang="en-US"/>
            <a:t>TDD tells you whether your last change (or refactoring) broke previously working code.</a:t>
          </a:r>
        </a:p>
      </dgm:t>
    </dgm:pt>
    <dgm:pt modelId="{8DD086B5-A017-4C53-90F7-EB176A248A54}" type="parTrans" cxnId="{F4D309CE-4AEA-438C-8AC6-803D9501B544}">
      <dgm:prSet/>
      <dgm:spPr/>
      <dgm:t>
        <a:bodyPr/>
        <a:lstStyle/>
        <a:p>
          <a:endParaRPr lang="en-US"/>
        </a:p>
      </dgm:t>
    </dgm:pt>
    <dgm:pt modelId="{1C0B69C0-56F4-4590-B494-9B211F0840F1}" type="sibTrans" cxnId="{F4D309CE-4AEA-438C-8AC6-803D9501B544}">
      <dgm:prSet/>
      <dgm:spPr/>
      <dgm:t>
        <a:bodyPr/>
        <a:lstStyle/>
        <a:p>
          <a:endParaRPr lang="en-US"/>
        </a:p>
      </dgm:t>
    </dgm:pt>
    <dgm:pt modelId="{67CCB8B7-CC82-40E3-86C3-2522A7C530A7}" type="pres">
      <dgm:prSet presAssocID="{75E2E335-101A-4066-95A1-F95C723EAD8D}" presName="root" presStyleCnt="0">
        <dgm:presLayoutVars>
          <dgm:dir/>
          <dgm:resizeHandles val="exact"/>
        </dgm:presLayoutVars>
      </dgm:prSet>
      <dgm:spPr/>
    </dgm:pt>
    <dgm:pt modelId="{60E68F07-0A7D-4956-BD96-0BBE8C570CB4}" type="pres">
      <dgm:prSet presAssocID="{75E2E335-101A-4066-95A1-F95C723EAD8D}" presName="container" presStyleCnt="0">
        <dgm:presLayoutVars>
          <dgm:dir/>
          <dgm:resizeHandles val="exact"/>
        </dgm:presLayoutVars>
      </dgm:prSet>
      <dgm:spPr/>
    </dgm:pt>
    <dgm:pt modelId="{0282D7C3-F317-4EB5-9C06-829FE96CF57E}" type="pres">
      <dgm:prSet presAssocID="{8929E22E-6942-42CC-BBE9-B6438B3BEA8A}" presName="compNode" presStyleCnt="0"/>
      <dgm:spPr/>
    </dgm:pt>
    <dgm:pt modelId="{75C1C3E0-8A85-4790-B6E6-6E1B17F9C2C3}" type="pres">
      <dgm:prSet presAssocID="{8929E22E-6942-42CC-BBE9-B6438B3BEA8A}" presName="iconBgRect" presStyleLbl="bgShp" presStyleIdx="0" presStyleCnt="5"/>
      <dgm:spPr/>
    </dgm:pt>
    <dgm:pt modelId="{E5675024-F331-4E2B-80F6-018CFB6B4328}" type="pres">
      <dgm:prSet presAssocID="{8929E22E-6942-42CC-BBE9-B6438B3BEA8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115D56D8-9718-46AD-9345-2F3CE61FCC88}" type="pres">
      <dgm:prSet presAssocID="{8929E22E-6942-42CC-BBE9-B6438B3BEA8A}" presName="spaceRect" presStyleCnt="0"/>
      <dgm:spPr/>
    </dgm:pt>
    <dgm:pt modelId="{3DC40A5C-7B80-4D70-BE11-F7C6A2DBF1B9}" type="pres">
      <dgm:prSet presAssocID="{8929E22E-6942-42CC-BBE9-B6438B3BEA8A}" presName="textRect" presStyleLbl="revTx" presStyleIdx="0" presStyleCnt="5">
        <dgm:presLayoutVars>
          <dgm:chMax val="1"/>
          <dgm:chPref val="1"/>
        </dgm:presLayoutVars>
      </dgm:prSet>
      <dgm:spPr/>
    </dgm:pt>
    <dgm:pt modelId="{5AA44325-B272-4268-86DC-996F333A1F54}" type="pres">
      <dgm:prSet presAssocID="{1A83F0E8-C426-4804-AE09-AA7EDE609E01}" presName="sibTrans" presStyleLbl="sibTrans2D1" presStyleIdx="0" presStyleCnt="0"/>
      <dgm:spPr/>
    </dgm:pt>
    <dgm:pt modelId="{27F0FA15-D366-43F0-8214-5BE732459AE9}" type="pres">
      <dgm:prSet presAssocID="{5AAF7F7D-878D-487C-9803-F1D7606AC706}" presName="compNode" presStyleCnt="0"/>
      <dgm:spPr/>
    </dgm:pt>
    <dgm:pt modelId="{92A97438-B0AA-41A8-ACDE-DDD405435B86}" type="pres">
      <dgm:prSet presAssocID="{5AAF7F7D-878D-487C-9803-F1D7606AC706}" presName="iconBgRect" presStyleLbl="bgShp" presStyleIdx="1" presStyleCnt="5"/>
      <dgm:spPr/>
    </dgm:pt>
    <dgm:pt modelId="{180335F4-AE87-46C5-B036-749C06CE1188}" type="pres">
      <dgm:prSet presAssocID="{5AAF7F7D-878D-487C-9803-F1D7606AC7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9204C12-784B-4EDD-9CF8-40149190835C}" type="pres">
      <dgm:prSet presAssocID="{5AAF7F7D-878D-487C-9803-F1D7606AC706}" presName="spaceRect" presStyleCnt="0"/>
      <dgm:spPr/>
    </dgm:pt>
    <dgm:pt modelId="{CA252D96-0E67-4EB4-906D-79A883D6AEAC}" type="pres">
      <dgm:prSet presAssocID="{5AAF7F7D-878D-487C-9803-F1D7606AC706}" presName="textRect" presStyleLbl="revTx" presStyleIdx="1" presStyleCnt="5">
        <dgm:presLayoutVars>
          <dgm:chMax val="1"/>
          <dgm:chPref val="1"/>
        </dgm:presLayoutVars>
      </dgm:prSet>
      <dgm:spPr/>
    </dgm:pt>
    <dgm:pt modelId="{1AE67A7E-032D-46B0-8393-60AE52D18723}" type="pres">
      <dgm:prSet presAssocID="{A44B82FC-2D0C-4240-AFEB-6A1D560D9CFB}" presName="sibTrans" presStyleLbl="sibTrans2D1" presStyleIdx="0" presStyleCnt="0"/>
      <dgm:spPr/>
    </dgm:pt>
    <dgm:pt modelId="{EDBC09A8-9A9B-4BBC-9316-0FAD684C3EBC}" type="pres">
      <dgm:prSet presAssocID="{D71EC256-90CF-40F3-8171-F7CBA95F87F6}" presName="compNode" presStyleCnt="0"/>
      <dgm:spPr/>
    </dgm:pt>
    <dgm:pt modelId="{0390142F-2E56-4A67-80AD-2A65CD861A5A}" type="pres">
      <dgm:prSet presAssocID="{D71EC256-90CF-40F3-8171-F7CBA95F87F6}" presName="iconBgRect" presStyleLbl="bgShp" presStyleIdx="2" presStyleCnt="5"/>
      <dgm:spPr/>
    </dgm:pt>
    <dgm:pt modelId="{68E576E9-021A-4933-A6E0-E44120B8D909}" type="pres">
      <dgm:prSet presAssocID="{D71EC256-90CF-40F3-8171-F7CBA95F87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BB27D66-EE44-4758-8A07-D2822F2CBF8B}" type="pres">
      <dgm:prSet presAssocID="{D71EC256-90CF-40F3-8171-F7CBA95F87F6}" presName="spaceRect" presStyleCnt="0"/>
      <dgm:spPr/>
    </dgm:pt>
    <dgm:pt modelId="{D5E819EF-06C4-4359-9B82-9FF84BA1CEEA}" type="pres">
      <dgm:prSet presAssocID="{D71EC256-90CF-40F3-8171-F7CBA95F87F6}" presName="textRect" presStyleLbl="revTx" presStyleIdx="2" presStyleCnt="5">
        <dgm:presLayoutVars>
          <dgm:chMax val="1"/>
          <dgm:chPref val="1"/>
        </dgm:presLayoutVars>
      </dgm:prSet>
      <dgm:spPr/>
    </dgm:pt>
    <dgm:pt modelId="{B6C3B1E2-0893-4459-9A78-1A4B37C2C8F8}" type="pres">
      <dgm:prSet presAssocID="{C2133FEC-F3A2-4C0C-A7B9-2A89D81F9E23}" presName="sibTrans" presStyleLbl="sibTrans2D1" presStyleIdx="0" presStyleCnt="0"/>
      <dgm:spPr/>
    </dgm:pt>
    <dgm:pt modelId="{8B9B78D4-5276-4090-9CC6-03070333DBAB}" type="pres">
      <dgm:prSet presAssocID="{953C52B7-0180-4AFC-B669-A106EC0A3C8C}" presName="compNode" presStyleCnt="0"/>
      <dgm:spPr/>
    </dgm:pt>
    <dgm:pt modelId="{6FDDCB98-C0AE-4ED1-8626-5B8200BC4780}" type="pres">
      <dgm:prSet presAssocID="{953C52B7-0180-4AFC-B669-A106EC0A3C8C}" presName="iconBgRect" presStyleLbl="bgShp" presStyleIdx="3" presStyleCnt="5"/>
      <dgm:spPr/>
    </dgm:pt>
    <dgm:pt modelId="{DF2AC0B0-824F-46AD-8F0B-7E4891625C4D}" type="pres">
      <dgm:prSet presAssocID="{953C52B7-0180-4AFC-B669-A106EC0A3C8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D8BF39E-FEB4-415C-BA9D-8FC140EBEFC4}" type="pres">
      <dgm:prSet presAssocID="{953C52B7-0180-4AFC-B669-A106EC0A3C8C}" presName="spaceRect" presStyleCnt="0"/>
      <dgm:spPr/>
    </dgm:pt>
    <dgm:pt modelId="{BB255B5E-2180-48FF-8578-A497271FC23C}" type="pres">
      <dgm:prSet presAssocID="{953C52B7-0180-4AFC-B669-A106EC0A3C8C}" presName="textRect" presStyleLbl="revTx" presStyleIdx="3" presStyleCnt="5">
        <dgm:presLayoutVars>
          <dgm:chMax val="1"/>
          <dgm:chPref val="1"/>
        </dgm:presLayoutVars>
      </dgm:prSet>
      <dgm:spPr/>
    </dgm:pt>
    <dgm:pt modelId="{282025E2-8AA6-420A-AF43-CDE1ACBA940C}" type="pres">
      <dgm:prSet presAssocID="{E945C229-C4FF-4D24-B877-6DEFE02DC8F9}" presName="sibTrans" presStyleLbl="sibTrans2D1" presStyleIdx="0" presStyleCnt="0"/>
      <dgm:spPr/>
    </dgm:pt>
    <dgm:pt modelId="{05633E07-8613-430E-88AC-73F120838275}" type="pres">
      <dgm:prSet presAssocID="{D0A816BB-C9A5-4A64-83F2-AC31BE47D8E9}" presName="compNode" presStyleCnt="0"/>
      <dgm:spPr/>
    </dgm:pt>
    <dgm:pt modelId="{5A0EB089-F548-4C17-87CE-0B475E350371}" type="pres">
      <dgm:prSet presAssocID="{D0A816BB-C9A5-4A64-83F2-AC31BE47D8E9}" presName="iconBgRect" presStyleLbl="bgShp" presStyleIdx="4" presStyleCnt="5"/>
      <dgm:spPr/>
    </dgm:pt>
    <dgm:pt modelId="{7829D42D-0A25-4D3D-9136-A7BFCC8CBA97}" type="pres">
      <dgm:prSet presAssocID="{D0A816BB-C9A5-4A64-83F2-AC31BE47D8E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DD3DBD3-6656-43C0-BE89-150164DDD1FE}" type="pres">
      <dgm:prSet presAssocID="{D0A816BB-C9A5-4A64-83F2-AC31BE47D8E9}" presName="spaceRect" presStyleCnt="0"/>
      <dgm:spPr/>
    </dgm:pt>
    <dgm:pt modelId="{F1119C2A-033A-467B-9493-9F445FEE36E0}" type="pres">
      <dgm:prSet presAssocID="{D0A816BB-C9A5-4A64-83F2-AC31BE47D8E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02E8401-59C2-45D0-9ECC-AD6EEFE4FDBB}" srcId="{75E2E335-101A-4066-95A1-F95C723EAD8D}" destId="{5AAF7F7D-878D-487C-9803-F1D7606AC706}" srcOrd="1" destOrd="0" parTransId="{27993AB6-495B-4E40-81F1-81F711DD6398}" sibTransId="{A44B82FC-2D0C-4240-AFEB-6A1D560D9CFB}"/>
    <dgm:cxn modelId="{BA3C661C-E9F1-40A8-AFA0-8C96AB34F0F0}" srcId="{75E2E335-101A-4066-95A1-F95C723EAD8D}" destId="{D71EC256-90CF-40F3-8171-F7CBA95F87F6}" srcOrd="2" destOrd="0" parTransId="{970FC691-D88D-4E49-A6CA-B5F2A1301CD0}" sibTransId="{C2133FEC-F3A2-4C0C-A7B9-2A89D81F9E23}"/>
    <dgm:cxn modelId="{C6186323-5762-47A4-9207-7BDFE1E116E0}" srcId="{75E2E335-101A-4066-95A1-F95C723EAD8D}" destId="{8929E22E-6942-42CC-BBE9-B6438B3BEA8A}" srcOrd="0" destOrd="0" parTransId="{96D0496C-B197-472B-BDC1-FCC09ED3992F}" sibTransId="{1A83F0E8-C426-4804-AE09-AA7EDE609E01}"/>
    <dgm:cxn modelId="{A5EE9541-7065-446C-9D32-AF7199DFD0D9}" type="presOf" srcId="{C2133FEC-F3A2-4C0C-A7B9-2A89D81F9E23}" destId="{B6C3B1E2-0893-4459-9A78-1A4B37C2C8F8}" srcOrd="0" destOrd="0" presId="urn:microsoft.com/office/officeart/2018/2/layout/IconCircleList"/>
    <dgm:cxn modelId="{7A63B041-C6DB-4F33-95EC-403ED93D8322}" type="presOf" srcId="{5AAF7F7D-878D-487C-9803-F1D7606AC706}" destId="{CA252D96-0E67-4EB4-906D-79A883D6AEAC}" srcOrd="0" destOrd="0" presId="urn:microsoft.com/office/officeart/2018/2/layout/IconCircleList"/>
    <dgm:cxn modelId="{8A1B6C47-E2D8-4B59-98BF-3C440CC58478}" type="presOf" srcId="{953C52B7-0180-4AFC-B669-A106EC0A3C8C}" destId="{BB255B5E-2180-48FF-8578-A497271FC23C}" srcOrd="0" destOrd="0" presId="urn:microsoft.com/office/officeart/2018/2/layout/IconCircleList"/>
    <dgm:cxn modelId="{8DBE6D51-0442-45B7-A270-4FC51B71E736}" type="presOf" srcId="{D71EC256-90CF-40F3-8171-F7CBA95F87F6}" destId="{D5E819EF-06C4-4359-9B82-9FF84BA1CEEA}" srcOrd="0" destOrd="0" presId="urn:microsoft.com/office/officeart/2018/2/layout/IconCircleList"/>
    <dgm:cxn modelId="{D62EC773-23ED-47AB-9957-D2126771CA8C}" type="presOf" srcId="{1A83F0E8-C426-4804-AE09-AA7EDE609E01}" destId="{5AA44325-B272-4268-86DC-996F333A1F54}" srcOrd="0" destOrd="0" presId="urn:microsoft.com/office/officeart/2018/2/layout/IconCircleList"/>
    <dgm:cxn modelId="{B9094455-18AB-4B42-83B9-DDA7E02D9702}" type="presOf" srcId="{8929E22E-6942-42CC-BBE9-B6438B3BEA8A}" destId="{3DC40A5C-7B80-4D70-BE11-F7C6A2DBF1B9}" srcOrd="0" destOrd="0" presId="urn:microsoft.com/office/officeart/2018/2/layout/IconCircleList"/>
    <dgm:cxn modelId="{5E8D2B83-36EE-4C9D-88DD-EBB17C86940E}" srcId="{75E2E335-101A-4066-95A1-F95C723EAD8D}" destId="{953C52B7-0180-4AFC-B669-A106EC0A3C8C}" srcOrd="3" destOrd="0" parTransId="{73B37FFD-AA9B-44FB-89C9-49B778EF01F5}" sibTransId="{E945C229-C4FF-4D24-B877-6DEFE02DC8F9}"/>
    <dgm:cxn modelId="{937504AA-2035-461F-8CEB-54D36E3E5BF4}" type="presOf" srcId="{E945C229-C4FF-4D24-B877-6DEFE02DC8F9}" destId="{282025E2-8AA6-420A-AF43-CDE1ACBA940C}" srcOrd="0" destOrd="0" presId="urn:microsoft.com/office/officeart/2018/2/layout/IconCircleList"/>
    <dgm:cxn modelId="{7B3F46AF-C117-464E-9C00-553D43800FE8}" type="presOf" srcId="{D0A816BB-C9A5-4A64-83F2-AC31BE47D8E9}" destId="{F1119C2A-033A-467B-9493-9F445FEE36E0}" srcOrd="0" destOrd="0" presId="urn:microsoft.com/office/officeart/2018/2/layout/IconCircleList"/>
    <dgm:cxn modelId="{AE8EBCCB-5248-4C0D-BE1E-ED4C24AE613C}" type="presOf" srcId="{A44B82FC-2D0C-4240-AFEB-6A1D560D9CFB}" destId="{1AE67A7E-032D-46B0-8393-60AE52D18723}" srcOrd="0" destOrd="0" presId="urn:microsoft.com/office/officeart/2018/2/layout/IconCircleList"/>
    <dgm:cxn modelId="{F4D309CE-4AEA-438C-8AC6-803D9501B544}" srcId="{75E2E335-101A-4066-95A1-F95C723EAD8D}" destId="{D0A816BB-C9A5-4A64-83F2-AC31BE47D8E9}" srcOrd="4" destOrd="0" parTransId="{8DD086B5-A017-4C53-90F7-EB176A248A54}" sibTransId="{1C0B69C0-56F4-4590-B494-9B211F0840F1}"/>
    <dgm:cxn modelId="{6D7018F1-6EE8-473B-9389-52986190E295}" type="presOf" srcId="{75E2E335-101A-4066-95A1-F95C723EAD8D}" destId="{67CCB8B7-CC82-40E3-86C3-2522A7C530A7}" srcOrd="0" destOrd="0" presId="urn:microsoft.com/office/officeart/2018/2/layout/IconCircleList"/>
    <dgm:cxn modelId="{EB13133A-B604-49CC-8895-F9878B23D026}" type="presParOf" srcId="{67CCB8B7-CC82-40E3-86C3-2522A7C530A7}" destId="{60E68F07-0A7D-4956-BD96-0BBE8C570CB4}" srcOrd="0" destOrd="0" presId="urn:microsoft.com/office/officeart/2018/2/layout/IconCircleList"/>
    <dgm:cxn modelId="{E329474F-4E76-4E72-B546-0DE5DBC45EEE}" type="presParOf" srcId="{60E68F07-0A7D-4956-BD96-0BBE8C570CB4}" destId="{0282D7C3-F317-4EB5-9C06-829FE96CF57E}" srcOrd="0" destOrd="0" presId="urn:microsoft.com/office/officeart/2018/2/layout/IconCircleList"/>
    <dgm:cxn modelId="{25C2667B-6C37-44A6-8307-CA55A058C382}" type="presParOf" srcId="{0282D7C3-F317-4EB5-9C06-829FE96CF57E}" destId="{75C1C3E0-8A85-4790-B6E6-6E1B17F9C2C3}" srcOrd="0" destOrd="0" presId="urn:microsoft.com/office/officeart/2018/2/layout/IconCircleList"/>
    <dgm:cxn modelId="{A2D90B61-43D1-4C75-AD10-F30D5D75EF0C}" type="presParOf" srcId="{0282D7C3-F317-4EB5-9C06-829FE96CF57E}" destId="{E5675024-F331-4E2B-80F6-018CFB6B4328}" srcOrd="1" destOrd="0" presId="urn:microsoft.com/office/officeart/2018/2/layout/IconCircleList"/>
    <dgm:cxn modelId="{9CEA8E9C-68EB-4354-9560-CD89DA9C8D37}" type="presParOf" srcId="{0282D7C3-F317-4EB5-9C06-829FE96CF57E}" destId="{115D56D8-9718-46AD-9345-2F3CE61FCC88}" srcOrd="2" destOrd="0" presId="urn:microsoft.com/office/officeart/2018/2/layout/IconCircleList"/>
    <dgm:cxn modelId="{5EF1FF43-0A55-4742-9384-3DEDF70DC2F9}" type="presParOf" srcId="{0282D7C3-F317-4EB5-9C06-829FE96CF57E}" destId="{3DC40A5C-7B80-4D70-BE11-F7C6A2DBF1B9}" srcOrd="3" destOrd="0" presId="urn:microsoft.com/office/officeart/2018/2/layout/IconCircleList"/>
    <dgm:cxn modelId="{1BDAC45F-918C-45F3-B86B-709E704523F4}" type="presParOf" srcId="{60E68F07-0A7D-4956-BD96-0BBE8C570CB4}" destId="{5AA44325-B272-4268-86DC-996F333A1F54}" srcOrd="1" destOrd="0" presId="urn:microsoft.com/office/officeart/2018/2/layout/IconCircleList"/>
    <dgm:cxn modelId="{C46BCCC2-8B64-40FB-B5E5-C954012AFC67}" type="presParOf" srcId="{60E68F07-0A7D-4956-BD96-0BBE8C570CB4}" destId="{27F0FA15-D366-43F0-8214-5BE732459AE9}" srcOrd="2" destOrd="0" presId="urn:microsoft.com/office/officeart/2018/2/layout/IconCircleList"/>
    <dgm:cxn modelId="{7B3B084C-9ECF-447B-A901-1305C3E6A26B}" type="presParOf" srcId="{27F0FA15-D366-43F0-8214-5BE732459AE9}" destId="{92A97438-B0AA-41A8-ACDE-DDD405435B86}" srcOrd="0" destOrd="0" presId="urn:microsoft.com/office/officeart/2018/2/layout/IconCircleList"/>
    <dgm:cxn modelId="{7831B098-E0DF-4EC1-81A7-A3851E115865}" type="presParOf" srcId="{27F0FA15-D366-43F0-8214-5BE732459AE9}" destId="{180335F4-AE87-46C5-B036-749C06CE1188}" srcOrd="1" destOrd="0" presId="urn:microsoft.com/office/officeart/2018/2/layout/IconCircleList"/>
    <dgm:cxn modelId="{1AF0CE5F-49D2-4292-BACF-1C9A394E3323}" type="presParOf" srcId="{27F0FA15-D366-43F0-8214-5BE732459AE9}" destId="{49204C12-784B-4EDD-9CF8-40149190835C}" srcOrd="2" destOrd="0" presId="urn:microsoft.com/office/officeart/2018/2/layout/IconCircleList"/>
    <dgm:cxn modelId="{0815D089-A330-419C-B57D-368FF2F38996}" type="presParOf" srcId="{27F0FA15-D366-43F0-8214-5BE732459AE9}" destId="{CA252D96-0E67-4EB4-906D-79A883D6AEAC}" srcOrd="3" destOrd="0" presId="urn:microsoft.com/office/officeart/2018/2/layout/IconCircleList"/>
    <dgm:cxn modelId="{3661A978-AC6C-4BDE-A38F-800C26517245}" type="presParOf" srcId="{60E68F07-0A7D-4956-BD96-0BBE8C570CB4}" destId="{1AE67A7E-032D-46B0-8393-60AE52D18723}" srcOrd="3" destOrd="0" presId="urn:microsoft.com/office/officeart/2018/2/layout/IconCircleList"/>
    <dgm:cxn modelId="{F699B5B4-6F61-4157-A3B0-BD023A4E8B36}" type="presParOf" srcId="{60E68F07-0A7D-4956-BD96-0BBE8C570CB4}" destId="{EDBC09A8-9A9B-4BBC-9316-0FAD684C3EBC}" srcOrd="4" destOrd="0" presId="urn:microsoft.com/office/officeart/2018/2/layout/IconCircleList"/>
    <dgm:cxn modelId="{BE6D8C74-F0F0-4C3F-97E4-A27FB9853F49}" type="presParOf" srcId="{EDBC09A8-9A9B-4BBC-9316-0FAD684C3EBC}" destId="{0390142F-2E56-4A67-80AD-2A65CD861A5A}" srcOrd="0" destOrd="0" presId="urn:microsoft.com/office/officeart/2018/2/layout/IconCircleList"/>
    <dgm:cxn modelId="{71773FA0-51A8-4AA6-9723-07AA8A9ED150}" type="presParOf" srcId="{EDBC09A8-9A9B-4BBC-9316-0FAD684C3EBC}" destId="{68E576E9-021A-4933-A6E0-E44120B8D909}" srcOrd="1" destOrd="0" presId="urn:microsoft.com/office/officeart/2018/2/layout/IconCircleList"/>
    <dgm:cxn modelId="{737EC06A-700E-4968-845E-074E82E58902}" type="presParOf" srcId="{EDBC09A8-9A9B-4BBC-9316-0FAD684C3EBC}" destId="{DBB27D66-EE44-4758-8A07-D2822F2CBF8B}" srcOrd="2" destOrd="0" presId="urn:microsoft.com/office/officeart/2018/2/layout/IconCircleList"/>
    <dgm:cxn modelId="{BA70BC35-7F91-4EE1-B999-DED1C363712D}" type="presParOf" srcId="{EDBC09A8-9A9B-4BBC-9316-0FAD684C3EBC}" destId="{D5E819EF-06C4-4359-9B82-9FF84BA1CEEA}" srcOrd="3" destOrd="0" presId="urn:microsoft.com/office/officeart/2018/2/layout/IconCircleList"/>
    <dgm:cxn modelId="{7233AE31-3A51-446C-9FE9-775F267BF2C0}" type="presParOf" srcId="{60E68F07-0A7D-4956-BD96-0BBE8C570CB4}" destId="{B6C3B1E2-0893-4459-9A78-1A4B37C2C8F8}" srcOrd="5" destOrd="0" presId="urn:microsoft.com/office/officeart/2018/2/layout/IconCircleList"/>
    <dgm:cxn modelId="{D27E4E21-1935-4840-A95F-00CAC6782E83}" type="presParOf" srcId="{60E68F07-0A7D-4956-BD96-0BBE8C570CB4}" destId="{8B9B78D4-5276-4090-9CC6-03070333DBAB}" srcOrd="6" destOrd="0" presId="urn:microsoft.com/office/officeart/2018/2/layout/IconCircleList"/>
    <dgm:cxn modelId="{45F84934-902C-4B7C-A520-B7CDB7970C05}" type="presParOf" srcId="{8B9B78D4-5276-4090-9CC6-03070333DBAB}" destId="{6FDDCB98-C0AE-4ED1-8626-5B8200BC4780}" srcOrd="0" destOrd="0" presId="urn:microsoft.com/office/officeart/2018/2/layout/IconCircleList"/>
    <dgm:cxn modelId="{31E1DA67-7961-4910-9129-FAD2D6A32F3D}" type="presParOf" srcId="{8B9B78D4-5276-4090-9CC6-03070333DBAB}" destId="{DF2AC0B0-824F-46AD-8F0B-7E4891625C4D}" srcOrd="1" destOrd="0" presId="urn:microsoft.com/office/officeart/2018/2/layout/IconCircleList"/>
    <dgm:cxn modelId="{D7C0595A-F1FA-4316-A94A-9E42A6E07793}" type="presParOf" srcId="{8B9B78D4-5276-4090-9CC6-03070333DBAB}" destId="{FD8BF39E-FEB4-415C-BA9D-8FC140EBEFC4}" srcOrd="2" destOrd="0" presId="urn:microsoft.com/office/officeart/2018/2/layout/IconCircleList"/>
    <dgm:cxn modelId="{74E36FC2-87A3-4651-96A3-ECF9DAF6CB14}" type="presParOf" srcId="{8B9B78D4-5276-4090-9CC6-03070333DBAB}" destId="{BB255B5E-2180-48FF-8578-A497271FC23C}" srcOrd="3" destOrd="0" presId="urn:microsoft.com/office/officeart/2018/2/layout/IconCircleList"/>
    <dgm:cxn modelId="{24FCC8E5-81E4-44AE-978D-9531C458A6DF}" type="presParOf" srcId="{60E68F07-0A7D-4956-BD96-0BBE8C570CB4}" destId="{282025E2-8AA6-420A-AF43-CDE1ACBA940C}" srcOrd="7" destOrd="0" presId="urn:microsoft.com/office/officeart/2018/2/layout/IconCircleList"/>
    <dgm:cxn modelId="{58D11D5E-A403-4DCD-A1B8-B8CFD70E2F71}" type="presParOf" srcId="{60E68F07-0A7D-4956-BD96-0BBE8C570CB4}" destId="{05633E07-8613-430E-88AC-73F120838275}" srcOrd="8" destOrd="0" presId="urn:microsoft.com/office/officeart/2018/2/layout/IconCircleList"/>
    <dgm:cxn modelId="{8DAC50AB-5C26-4D41-99C8-D625E567591A}" type="presParOf" srcId="{05633E07-8613-430E-88AC-73F120838275}" destId="{5A0EB089-F548-4C17-87CE-0B475E350371}" srcOrd="0" destOrd="0" presId="urn:microsoft.com/office/officeart/2018/2/layout/IconCircleList"/>
    <dgm:cxn modelId="{C03B4A8E-EEEF-4A60-ACBE-04D7143AF709}" type="presParOf" srcId="{05633E07-8613-430E-88AC-73F120838275}" destId="{7829D42D-0A25-4D3D-9136-A7BFCC8CBA97}" srcOrd="1" destOrd="0" presId="urn:microsoft.com/office/officeart/2018/2/layout/IconCircleList"/>
    <dgm:cxn modelId="{544F51C4-4417-4F77-8254-EEB16C0EC953}" type="presParOf" srcId="{05633E07-8613-430E-88AC-73F120838275}" destId="{8DD3DBD3-6656-43C0-BE89-150164DDD1FE}" srcOrd="2" destOrd="0" presId="urn:microsoft.com/office/officeart/2018/2/layout/IconCircleList"/>
    <dgm:cxn modelId="{75D75BF5-7476-4D50-A092-2F565B3AC466}" type="presParOf" srcId="{05633E07-8613-430E-88AC-73F120838275}" destId="{F1119C2A-033A-467B-9493-9F445FEE36E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1C3E0-8A85-4790-B6E6-6E1B17F9C2C3}">
      <dsp:nvSpPr>
        <dsp:cNvPr id="0" name=""/>
        <dsp:cNvSpPr/>
      </dsp:nvSpPr>
      <dsp:spPr>
        <a:xfrm>
          <a:off x="291807" y="597653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75024-F331-4E2B-80F6-018CFB6B4328}">
      <dsp:nvSpPr>
        <dsp:cNvPr id="0" name=""/>
        <dsp:cNvSpPr/>
      </dsp:nvSpPr>
      <dsp:spPr>
        <a:xfrm>
          <a:off x="461515" y="767361"/>
          <a:ext cx="468716" cy="468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40A5C-7B80-4D70-BE11-F7C6A2DBF1B9}">
      <dsp:nvSpPr>
        <dsp:cNvPr id="0" name=""/>
        <dsp:cNvSpPr/>
      </dsp:nvSpPr>
      <dsp:spPr>
        <a:xfrm>
          <a:off x="1273110" y="597653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Writing the tests first requires you to really consider what do you want from the code.</a:t>
          </a:r>
        </a:p>
      </dsp:txBody>
      <dsp:txXfrm>
        <a:off x="1273110" y="597653"/>
        <a:ext cx="1904883" cy="808132"/>
      </dsp:txXfrm>
    </dsp:sp>
    <dsp:sp modelId="{92A97438-B0AA-41A8-ACDE-DDD405435B86}">
      <dsp:nvSpPr>
        <dsp:cNvPr id="0" name=""/>
        <dsp:cNvSpPr/>
      </dsp:nvSpPr>
      <dsp:spPr>
        <a:xfrm>
          <a:off x="3509906" y="597653"/>
          <a:ext cx="808132" cy="808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335F4-AE87-46C5-B036-749C06CE1188}">
      <dsp:nvSpPr>
        <dsp:cNvPr id="0" name=""/>
        <dsp:cNvSpPr/>
      </dsp:nvSpPr>
      <dsp:spPr>
        <a:xfrm>
          <a:off x="3679614" y="767361"/>
          <a:ext cx="468716" cy="468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52D96-0E67-4EB4-906D-79A883D6AEAC}">
      <dsp:nvSpPr>
        <dsp:cNvPr id="0" name=""/>
        <dsp:cNvSpPr/>
      </dsp:nvSpPr>
      <dsp:spPr>
        <a:xfrm>
          <a:off x="4491210" y="597653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You receive fast feedback.</a:t>
          </a:r>
          <a:endParaRPr lang="en-US" sz="1100" kern="1200"/>
        </a:p>
      </dsp:txBody>
      <dsp:txXfrm>
        <a:off x="4491210" y="597653"/>
        <a:ext cx="1904883" cy="808132"/>
      </dsp:txXfrm>
    </dsp:sp>
    <dsp:sp modelId="{0390142F-2E56-4A67-80AD-2A65CD861A5A}">
      <dsp:nvSpPr>
        <dsp:cNvPr id="0" name=""/>
        <dsp:cNvSpPr/>
      </dsp:nvSpPr>
      <dsp:spPr>
        <a:xfrm>
          <a:off x="6728005" y="597653"/>
          <a:ext cx="808132" cy="808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576E9-021A-4933-A6E0-E44120B8D909}">
      <dsp:nvSpPr>
        <dsp:cNvPr id="0" name=""/>
        <dsp:cNvSpPr/>
      </dsp:nvSpPr>
      <dsp:spPr>
        <a:xfrm>
          <a:off x="6897713" y="767361"/>
          <a:ext cx="468716" cy="468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819EF-06C4-4359-9B82-9FF84BA1CEEA}">
      <dsp:nvSpPr>
        <dsp:cNvPr id="0" name=""/>
        <dsp:cNvSpPr/>
      </dsp:nvSpPr>
      <dsp:spPr>
        <a:xfrm>
          <a:off x="7709309" y="597653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TDD reduces time spent on rework.</a:t>
          </a:r>
        </a:p>
      </dsp:txBody>
      <dsp:txXfrm>
        <a:off x="7709309" y="597653"/>
        <a:ext cx="1904883" cy="808132"/>
      </dsp:txXfrm>
    </dsp:sp>
    <dsp:sp modelId="{6FDDCB98-C0AE-4ED1-8626-5B8200BC4780}">
      <dsp:nvSpPr>
        <dsp:cNvPr id="0" name=""/>
        <dsp:cNvSpPr/>
      </dsp:nvSpPr>
      <dsp:spPr>
        <a:xfrm>
          <a:off x="291807" y="1981650"/>
          <a:ext cx="808132" cy="8081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AC0B0-824F-46AD-8F0B-7E4891625C4D}">
      <dsp:nvSpPr>
        <dsp:cNvPr id="0" name=""/>
        <dsp:cNvSpPr/>
      </dsp:nvSpPr>
      <dsp:spPr>
        <a:xfrm>
          <a:off x="461515" y="2151357"/>
          <a:ext cx="468716" cy="468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55B5E-2180-48FF-8578-A497271FC23C}">
      <dsp:nvSpPr>
        <dsp:cNvPr id="0" name=""/>
        <dsp:cNvSpPr/>
      </dsp:nvSpPr>
      <dsp:spPr>
        <a:xfrm>
          <a:off x="1273110" y="198165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You are able to identify the errors and problems quickly.</a:t>
          </a:r>
        </a:p>
      </dsp:txBody>
      <dsp:txXfrm>
        <a:off x="1273110" y="1981650"/>
        <a:ext cx="1904883" cy="808132"/>
      </dsp:txXfrm>
    </dsp:sp>
    <dsp:sp modelId="{5A0EB089-F548-4C17-87CE-0B475E350371}">
      <dsp:nvSpPr>
        <dsp:cNvPr id="0" name=""/>
        <dsp:cNvSpPr/>
      </dsp:nvSpPr>
      <dsp:spPr>
        <a:xfrm>
          <a:off x="3509906" y="1981650"/>
          <a:ext cx="808132" cy="80813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9D42D-0A25-4D3D-9136-A7BFCC8CBA97}">
      <dsp:nvSpPr>
        <dsp:cNvPr id="0" name=""/>
        <dsp:cNvSpPr/>
      </dsp:nvSpPr>
      <dsp:spPr>
        <a:xfrm>
          <a:off x="3679614" y="2151357"/>
          <a:ext cx="468716" cy="468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19C2A-033A-467B-9493-9F445FEE36E0}">
      <dsp:nvSpPr>
        <dsp:cNvPr id="0" name=""/>
        <dsp:cNvSpPr/>
      </dsp:nvSpPr>
      <dsp:spPr>
        <a:xfrm>
          <a:off x="4491210" y="198165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TDD tells you whether your last change (or refactoring) broke previously working code.</a:t>
          </a:r>
        </a:p>
      </dsp:txBody>
      <dsp:txXfrm>
        <a:off x="4491210" y="1981650"/>
        <a:ext cx="1904883" cy="808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6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5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52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94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72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27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33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8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3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2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5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5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6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5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88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htmlunit.sourceforge.net/" TargetMode="External"/><Relationship Id="rId13" Type="http://schemas.openxmlformats.org/officeDocument/2006/relationships/hyperlink" Target="http://www.phpunit.de/" TargetMode="External"/><Relationship Id="rId3" Type="http://schemas.openxmlformats.org/officeDocument/2006/relationships/hyperlink" Target="http://www.cpputest.org/" TargetMode="External"/><Relationship Id="rId7" Type="http://schemas.openxmlformats.org/officeDocument/2006/relationships/hyperlink" Target="http://code.google.com/p/googletest/" TargetMode="External"/><Relationship Id="rId12" Type="http://schemas.openxmlformats.org/officeDocument/2006/relationships/hyperlink" Target="http://code.google.com/p/moq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unit.sourceforge.net/" TargetMode="External"/><Relationship Id="rId11" Type="http://schemas.openxmlformats.org/officeDocument/2006/relationships/hyperlink" Target="http://www.junit.org/" TargetMode="External"/><Relationship Id="rId5" Type="http://schemas.openxmlformats.org/officeDocument/2006/relationships/hyperlink" Target="http://cunit.sourceforge.net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www.csunit.org/" TargetMode="External"/><Relationship Id="rId9" Type="http://schemas.openxmlformats.org/officeDocument/2006/relationships/hyperlink" Target="http://httpunit.sourceforge.n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404E9-D1E3-4114-9DEB-80E929B85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  <a:endParaRPr lang="en-IN"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91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3807-F1D4-461F-8D03-E579FB1A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WHAT IS TDD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ABC1F-602E-4EC1-B5CF-F60B531F1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A  programming practice that instructs developers to write new CODE ONLY IF AN AUTOMATION TEST HAS FAILED.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a development technique where you must first write a test that fails before you write new functional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17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A9FC-687F-4CBC-900D-3FD69B9D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TDD PROCESS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E912AE-E725-4FC4-9AA2-8EF7B22C9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/>
              <a:t>THINK</a:t>
            </a:r>
          </a:p>
          <a:p>
            <a:r>
              <a:rPr lang="en-US" sz="1800"/>
              <a:t>Write a Test</a:t>
            </a:r>
          </a:p>
          <a:p>
            <a:r>
              <a:rPr lang="en-US" sz="1800"/>
              <a:t>Check test fails</a:t>
            </a:r>
          </a:p>
          <a:p>
            <a:r>
              <a:rPr lang="en-US" sz="1800"/>
              <a:t>Write Code</a:t>
            </a:r>
          </a:p>
          <a:p>
            <a:r>
              <a:rPr lang="en-US" sz="1800"/>
              <a:t>Check all tests are ok</a:t>
            </a:r>
          </a:p>
          <a:p>
            <a:r>
              <a:rPr lang="en-US" sz="1800"/>
              <a:t>Refactoring</a:t>
            </a:r>
          </a:p>
          <a:p>
            <a:r>
              <a:rPr lang="en-US" sz="1800"/>
              <a:t>Run unit tests</a:t>
            </a:r>
          </a:p>
          <a:p>
            <a:r>
              <a:rPr lang="en-US" sz="1800"/>
              <a:t>Check in the code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F0DAB-7E2B-4BD5-BFAE-48229BD5A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951908"/>
            <a:ext cx="6916633" cy="463414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2405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A9FC-687F-4CBC-900D-3FD69B9D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5314697" cy="13620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TRADITIONAL SOFTWARE PROCESS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E912AE-E725-4FC4-9AA2-8EF7B22C9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n-US"/>
              <a:t>DESIGN</a:t>
            </a:r>
          </a:p>
          <a:p>
            <a:r>
              <a:rPr lang="en-US"/>
              <a:t>IMPLEMENT</a:t>
            </a:r>
          </a:p>
          <a:p>
            <a:r>
              <a:rPr lang="en-US"/>
              <a:t>TEST</a:t>
            </a:r>
          </a:p>
          <a:p>
            <a:r>
              <a:rPr lang="en-US"/>
              <a:t>MAINTAINENCE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22DC0-0E0D-4F98-A28A-EFDF1CB19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181" y="822325"/>
            <a:ext cx="5832627" cy="542607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1911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98B-1DEE-453F-9E69-8C084020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 err="1"/>
              <a:t>ADVantages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658B233-26B7-4407-9365-819B2BD00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758062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215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6E55-40D1-4718-8C3E-323D941F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/>
              <a:t>TOOLS</a:t>
            </a:r>
            <a:endParaRPr lang="en-IN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C8CA-48B4-4ACB-AF65-8DF107A44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700" err="1">
                <a:effectLst/>
                <a:hlinkClick r:id="rId3"/>
              </a:rPr>
              <a:t>Cpputest</a:t>
            </a:r>
            <a:r>
              <a:rPr lang="en-IN" sz="1700">
                <a:effectLst/>
              </a:rPr>
              <a:t> – </a:t>
            </a:r>
            <a:r>
              <a:rPr lang="en-IN" sz="1700" err="1">
                <a:effectLst/>
              </a:rPr>
              <a:t>xUnit</a:t>
            </a:r>
            <a:r>
              <a:rPr lang="en-IN" sz="1700">
                <a:effectLst/>
              </a:rPr>
              <a:t> framework written in C++ used for c/</a:t>
            </a:r>
            <a:r>
              <a:rPr lang="en-IN" sz="1700" err="1">
                <a:effectLst/>
              </a:rPr>
              <a:t>c++</a:t>
            </a:r>
            <a:endParaRPr lang="en-IN" sz="1700">
              <a:effectLst/>
            </a:endParaRPr>
          </a:p>
          <a:p>
            <a:pPr>
              <a:lnSpc>
                <a:spcPct val="90000"/>
              </a:lnSpc>
            </a:pPr>
            <a:r>
              <a:rPr lang="en-IN" sz="1700" err="1">
                <a:effectLst/>
                <a:hlinkClick r:id="rId4"/>
              </a:rPr>
              <a:t>csUnit</a:t>
            </a:r>
            <a:r>
              <a:rPr lang="en-IN" sz="1700">
                <a:effectLst/>
              </a:rPr>
              <a:t> -(</a:t>
            </a:r>
            <a:r>
              <a:rPr lang="en-IN" sz="1700" err="1">
                <a:effectLst/>
              </a:rPr>
              <a:t>.Net</a:t>
            </a:r>
            <a:r>
              <a:rPr lang="en-IN" sz="1700">
                <a:effectLst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IN" sz="1700" err="1">
                <a:effectLst/>
                <a:hlinkClick r:id="rId5"/>
              </a:rPr>
              <a:t>Cunit</a:t>
            </a:r>
            <a:r>
              <a:rPr lang="en-IN" sz="1700">
                <a:effectLst/>
              </a:rPr>
              <a:t> – used in c</a:t>
            </a:r>
          </a:p>
          <a:p>
            <a:pPr>
              <a:lnSpc>
                <a:spcPct val="90000"/>
              </a:lnSpc>
            </a:pPr>
            <a:r>
              <a:rPr lang="en-IN" sz="1700" err="1">
                <a:effectLst/>
                <a:hlinkClick r:id="rId6"/>
              </a:rPr>
              <a:t>DUnit</a:t>
            </a:r>
            <a:r>
              <a:rPr lang="en-IN" sz="1700">
                <a:effectLst/>
                <a:hlinkClick r:id="rId6"/>
              </a:rPr>
              <a:t> (Delphi)</a:t>
            </a:r>
            <a:r>
              <a:rPr lang="en-IN" sz="1700">
                <a:effectLst/>
              </a:rPr>
              <a:t> –UT framework for pascal</a:t>
            </a:r>
          </a:p>
          <a:p>
            <a:pPr>
              <a:lnSpc>
                <a:spcPct val="90000"/>
              </a:lnSpc>
            </a:pPr>
            <a:r>
              <a:rPr lang="en-IN" sz="1700" err="1">
                <a:effectLst/>
                <a:hlinkClick r:id="rId7"/>
              </a:rPr>
              <a:t>Googletest</a:t>
            </a:r>
            <a:r>
              <a:rPr lang="en-IN" sz="1700">
                <a:effectLst/>
              </a:rPr>
              <a:t> – UT library for C++ programming.</a:t>
            </a:r>
          </a:p>
          <a:p>
            <a:pPr>
              <a:lnSpc>
                <a:spcPct val="90000"/>
              </a:lnSpc>
            </a:pPr>
            <a:r>
              <a:rPr lang="en-IN" sz="1700" err="1">
                <a:effectLst/>
                <a:hlinkClick r:id="rId8"/>
              </a:rPr>
              <a:t>HTMLUnit</a:t>
            </a:r>
            <a:r>
              <a:rPr lang="en-IN" sz="1700">
                <a:effectLst/>
              </a:rPr>
              <a:t> – written in java but used for html</a:t>
            </a:r>
          </a:p>
          <a:p>
            <a:pPr>
              <a:lnSpc>
                <a:spcPct val="90000"/>
              </a:lnSpc>
            </a:pPr>
            <a:r>
              <a:rPr lang="en-IN" sz="1700" err="1">
                <a:effectLst/>
                <a:hlinkClick r:id="rId9"/>
              </a:rPr>
              <a:t>HTTPUnit</a:t>
            </a:r>
            <a:r>
              <a:rPr lang="en-IN" sz="1700">
                <a:effectLst/>
              </a:rPr>
              <a:t> - used for testing of websites</a:t>
            </a:r>
          </a:p>
          <a:p>
            <a:pPr>
              <a:lnSpc>
                <a:spcPct val="90000"/>
              </a:lnSpc>
            </a:pPr>
            <a:r>
              <a:rPr lang="en-IN" sz="1700" err="1">
                <a:effectLst/>
                <a:hlinkClick r:id="rId10"/>
              </a:rPr>
              <a:t>Jmock</a:t>
            </a:r>
            <a:r>
              <a:rPr lang="en-IN" sz="1700">
                <a:effectLst/>
              </a:rPr>
              <a:t> - used in java to define mock objects.</a:t>
            </a:r>
          </a:p>
          <a:p>
            <a:pPr>
              <a:lnSpc>
                <a:spcPct val="90000"/>
              </a:lnSpc>
            </a:pPr>
            <a:r>
              <a:rPr lang="en-IN" sz="1700">
                <a:effectLst/>
                <a:hlinkClick r:id="rId11"/>
              </a:rPr>
              <a:t>Junit</a:t>
            </a:r>
            <a:r>
              <a:rPr lang="en-IN" sz="1700">
                <a:effectLst/>
              </a:rPr>
              <a:t> - important UT framework  for java</a:t>
            </a:r>
          </a:p>
          <a:p>
            <a:pPr>
              <a:lnSpc>
                <a:spcPct val="90000"/>
              </a:lnSpc>
            </a:pPr>
            <a:r>
              <a:rPr lang="en-IN" sz="1700" err="1">
                <a:effectLst/>
                <a:hlinkClick r:id="rId12"/>
              </a:rPr>
              <a:t>Moq</a:t>
            </a:r>
            <a:r>
              <a:rPr lang="en-IN" sz="1700">
                <a:effectLst/>
              </a:rPr>
              <a:t> – used in </a:t>
            </a:r>
            <a:r>
              <a:rPr lang="en-IN" sz="1700" err="1">
                <a:effectLst/>
              </a:rPr>
              <a:t>c#</a:t>
            </a:r>
            <a:endParaRPr lang="en-IN" sz="1700">
              <a:effectLst/>
            </a:endParaRPr>
          </a:p>
          <a:p>
            <a:pPr>
              <a:lnSpc>
                <a:spcPct val="90000"/>
              </a:lnSpc>
            </a:pPr>
            <a:r>
              <a:rPr lang="en-IN" sz="1700" err="1">
                <a:effectLst/>
                <a:hlinkClick r:id="rId13"/>
              </a:rPr>
              <a:t>PHPUnit</a:t>
            </a:r>
            <a:r>
              <a:rPr lang="en-IN" sz="1700">
                <a:effectLst/>
              </a:rPr>
              <a:t> – used in php</a:t>
            </a:r>
          </a:p>
          <a:p>
            <a:pPr>
              <a:lnSpc>
                <a:spcPct val="90000"/>
              </a:lnSpc>
            </a:pP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157923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ED74-5860-4C00-A79D-E7292BC3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YOU!!</a:t>
            </a:r>
          </a:p>
        </p:txBody>
      </p:sp>
      <p:pic>
        <p:nvPicPr>
          <p:cNvPr id="7" name="Graphic 6" descr="Angel Face with Solid Fill">
            <a:extLst>
              <a:ext uri="{FF2B5EF4-FFF2-40B4-BE49-F238E27FC236}">
                <a16:creationId xmlns:a16="http://schemas.microsoft.com/office/drawing/2014/main" id="{CDD7B88F-6E08-4456-89DD-84F04D974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9131" y="1764334"/>
            <a:ext cx="3416888" cy="34168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78628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Mesh</vt:lpstr>
      <vt:lpstr>TEST DRIVEN DEVELOPMENT</vt:lpstr>
      <vt:lpstr>WHAT IS TDD</vt:lpstr>
      <vt:lpstr>TDD PROCESS</vt:lpstr>
      <vt:lpstr>TRADITIONAL SOFTWARE PROCESS</vt:lpstr>
      <vt:lpstr>ADVantages</vt:lpstr>
      <vt:lpstr>TOOLS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creator>Harish Parthasarathy</dc:creator>
  <cp:lastModifiedBy>Harish Parthasarathy</cp:lastModifiedBy>
  <cp:revision>1</cp:revision>
  <dcterms:created xsi:type="dcterms:W3CDTF">2019-12-23T19:58:31Z</dcterms:created>
  <dcterms:modified xsi:type="dcterms:W3CDTF">2019-12-23T20:00:34Z</dcterms:modified>
</cp:coreProperties>
</file>