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7" r:id="rId2"/>
    <p:sldId id="256" r:id="rId3"/>
    <p:sldId id="258" r:id="rId4"/>
    <p:sldId id="260" r:id="rId5"/>
    <p:sldId id="263" r:id="rId6"/>
    <p:sldId id="261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2B488-EDEA-4D5A-86CB-226C60328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3EE88-7C72-4095-91FF-53A80B39F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Interoperability</a:t>
          </a:r>
        </a:p>
      </dgm:t>
    </dgm:pt>
    <dgm:pt modelId="{3C7611E6-1C7D-4033-8090-63160124190F}" type="parTrans" cxnId="{FC2FDC0C-66CD-4E0D-AE04-D75BC2C891F2}">
      <dgm:prSet/>
      <dgm:spPr/>
      <dgm:t>
        <a:bodyPr/>
        <a:lstStyle/>
        <a:p>
          <a:endParaRPr lang="en-US"/>
        </a:p>
      </dgm:t>
    </dgm:pt>
    <dgm:pt modelId="{3DA7A659-6DB9-4EFD-B05B-E2B74954F422}" type="sibTrans" cxnId="{FC2FDC0C-66CD-4E0D-AE04-D75BC2C891F2}">
      <dgm:prSet/>
      <dgm:spPr/>
      <dgm:t>
        <a:bodyPr/>
        <a:lstStyle/>
        <a:p>
          <a:endParaRPr lang="en-US"/>
        </a:p>
      </dgm:t>
    </dgm:pt>
    <dgm:pt modelId="{9545B82D-BD92-4FF2-9795-A21BB9E3D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Information transparency</a:t>
          </a:r>
        </a:p>
      </dgm:t>
    </dgm:pt>
    <dgm:pt modelId="{F7723BCE-E21F-497D-B607-EEE86D339A42}" type="parTrans" cxnId="{23C77E6D-1051-4D19-BB3A-6E2C2A446C30}">
      <dgm:prSet/>
      <dgm:spPr/>
      <dgm:t>
        <a:bodyPr/>
        <a:lstStyle/>
        <a:p>
          <a:endParaRPr lang="en-US"/>
        </a:p>
      </dgm:t>
    </dgm:pt>
    <dgm:pt modelId="{5FC5B590-2B0C-4CE4-BE77-4D5D1B79EAD9}" type="sibTrans" cxnId="{23C77E6D-1051-4D19-BB3A-6E2C2A446C30}">
      <dgm:prSet/>
      <dgm:spPr/>
      <dgm:t>
        <a:bodyPr/>
        <a:lstStyle/>
        <a:p>
          <a:endParaRPr lang="en-US"/>
        </a:p>
      </dgm:t>
    </dgm:pt>
    <dgm:pt modelId="{1126FF37-27DB-4363-B165-C5E3175E5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Technical assistance.</a:t>
          </a:r>
        </a:p>
      </dgm:t>
    </dgm:pt>
    <dgm:pt modelId="{219D5ED8-F50D-4EC7-84C8-95E35B31FF20}" type="parTrans" cxnId="{3F54DAC7-8B77-4649-82B0-03EA6D5F877A}">
      <dgm:prSet/>
      <dgm:spPr/>
      <dgm:t>
        <a:bodyPr/>
        <a:lstStyle/>
        <a:p>
          <a:endParaRPr lang="en-US"/>
        </a:p>
      </dgm:t>
    </dgm:pt>
    <dgm:pt modelId="{90F8FBED-DC3F-4DFB-B3B6-D80FED57A341}" type="sibTrans" cxnId="{3F54DAC7-8B77-4649-82B0-03EA6D5F877A}">
      <dgm:prSet/>
      <dgm:spPr/>
      <dgm:t>
        <a:bodyPr/>
        <a:lstStyle/>
        <a:p>
          <a:endParaRPr lang="en-US"/>
        </a:p>
      </dgm:t>
    </dgm:pt>
    <dgm:pt modelId="{2C15F29A-C5FA-46B3-B744-1490D6B71C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Decentralized decisions</a:t>
          </a:r>
        </a:p>
      </dgm:t>
    </dgm:pt>
    <dgm:pt modelId="{35A3B5EC-A3E4-42F8-B319-E94B02D01449}" type="parTrans" cxnId="{ABC3D7D6-C201-4B53-BC56-2D4CA3ACB7B0}">
      <dgm:prSet/>
      <dgm:spPr/>
      <dgm:t>
        <a:bodyPr/>
        <a:lstStyle/>
        <a:p>
          <a:endParaRPr lang="en-US"/>
        </a:p>
      </dgm:t>
    </dgm:pt>
    <dgm:pt modelId="{2E30FBFA-6D8B-4609-A023-6CC49CE58A55}" type="sibTrans" cxnId="{ABC3D7D6-C201-4B53-BC56-2D4CA3ACB7B0}">
      <dgm:prSet/>
      <dgm:spPr/>
      <dgm:t>
        <a:bodyPr/>
        <a:lstStyle/>
        <a:p>
          <a:endParaRPr lang="en-US"/>
        </a:p>
      </dgm:t>
    </dgm:pt>
    <dgm:pt modelId="{C3F88FF4-9C0B-496B-A02D-321AABFE0046}" type="pres">
      <dgm:prSet presAssocID="{7602B488-EDEA-4D5A-86CB-226C60328C6D}" presName="root" presStyleCnt="0">
        <dgm:presLayoutVars>
          <dgm:dir/>
          <dgm:resizeHandles val="exact"/>
        </dgm:presLayoutVars>
      </dgm:prSet>
      <dgm:spPr/>
    </dgm:pt>
    <dgm:pt modelId="{B6620419-8FE8-4704-BBEE-982256139DB1}" type="pres">
      <dgm:prSet presAssocID="{3263EE88-7C72-4095-91FF-53A80B39F06B}" presName="compNode" presStyleCnt="0"/>
      <dgm:spPr/>
    </dgm:pt>
    <dgm:pt modelId="{4DBFB546-78A7-4242-83B4-56754345DB73}" type="pres">
      <dgm:prSet presAssocID="{3263EE88-7C72-4095-91FF-53A80B39F06B}" presName="bgRect" presStyleLbl="bgShp" presStyleIdx="0" presStyleCnt="4"/>
      <dgm:spPr/>
    </dgm:pt>
    <dgm:pt modelId="{34A1F960-CF74-468F-A6CD-1A6A91DDECE8}" type="pres">
      <dgm:prSet presAssocID="{3263EE88-7C72-4095-91FF-53A80B39F0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801184-65DD-4406-981E-632A8B338309}" type="pres">
      <dgm:prSet presAssocID="{3263EE88-7C72-4095-91FF-53A80B39F06B}" presName="spaceRect" presStyleCnt="0"/>
      <dgm:spPr/>
    </dgm:pt>
    <dgm:pt modelId="{A9172856-94AF-4EAC-8CF1-A6A10519851E}" type="pres">
      <dgm:prSet presAssocID="{3263EE88-7C72-4095-91FF-53A80B39F06B}" presName="parTx" presStyleLbl="revTx" presStyleIdx="0" presStyleCnt="4">
        <dgm:presLayoutVars>
          <dgm:chMax val="0"/>
          <dgm:chPref val="0"/>
        </dgm:presLayoutVars>
      </dgm:prSet>
      <dgm:spPr/>
    </dgm:pt>
    <dgm:pt modelId="{173FC12B-0200-4F9B-979A-6A6D457D85A6}" type="pres">
      <dgm:prSet presAssocID="{3DA7A659-6DB9-4EFD-B05B-E2B74954F422}" presName="sibTrans" presStyleCnt="0"/>
      <dgm:spPr/>
    </dgm:pt>
    <dgm:pt modelId="{8A836453-58A7-44C3-A71A-EF348F911964}" type="pres">
      <dgm:prSet presAssocID="{9545B82D-BD92-4FF2-9795-A21BB9E3DC93}" presName="compNode" presStyleCnt="0"/>
      <dgm:spPr/>
    </dgm:pt>
    <dgm:pt modelId="{4BD9F6E2-D1FE-4C77-8C0E-F51D5259E1CC}" type="pres">
      <dgm:prSet presAssocID="{9545B82D-BD92-4FF2-9795-A21BB9E3DC93}" presName="bgRect" presStyleLbl="bgShp" presStyleIdx="1" presStyleCnt="4"/>
      <dgm:spPr/>
    </dgm:pt>
    <dgm:pt modelId="{71D161C2-409D-49C4-B4A5-3233CA1E3B95}" type="pres">
      <dgm:prSet presAssocID="{9545B82D-BD92-4FF2-9795-A21BB9E3DC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883D09A-E0CA-4DA8-85E4-6DC9474002CA}" type="pres">
      <dgm:prSet presAssocID="{9545B82D-BD92-4FF2-9795-A21BB9E3DC93}" presName="spaceRect" presStyleCnt="0"/>
      <dgm:spPr/>
    </dgm:pt>
    <dgm:pt modelId="{CC83E89B-31C2-4CAB-848A-52CFF47BDDAD}" type="pres">
      <dgm:prSet presAssocID="{9545B82D-BD92-4FF2-9795-A21BB9E3DC93}" presName="parTx" presStyleLbl="revTx" presStyleIdx="1" presStyleCnt="4">
        <dgm:presLayoutVars>
          <dgm:chMax val="0"/>
          <dgm:chPref val="0"/>
        </dgm:presLayoutVars>
      </dgm:prSet>
      <dgm:spPr/>
    </dgm:pt>
    <dgm:pt modelId="{A8C752CE-CC82-403B-A0E0-AA7146C36EF8}" type="pres">
      <dgm:prSet presAssocID="{5FC5B590-2B0C-4CE4-BE77-4D5D1B79EAD9}" presName="sibTrans" presStyleCnt="0"/>
      <dgm:spPr/>
    </dgm:pt>
    <dgm:pt modelId="{FB675ECA-6292-4CB1-A931-DF6E32860137}" type="pres">
      <dgm:prSet presAssocID="{1126FF37-27DB-4363-B165-C5E3175E5F14}" presName="compNode" presStyleCnt="0"/>
      <dgm:spPr/>
    </dgm:pt>
    <dgm:pt modelId="{CBD24DBA-0CDC-4182-A657-A9CF9949CC1D}" type="pres">
      <dgm:prSet presAssocID="{1126FF37-27DB-4363-B165-C5E3175E5F14}" presName="bgRect" presStyleLbl="bgShp" presStyleIdx="2" presStyleCnt="4"/>
      <dgm:spPr/>
    </dgm:pt>
    <dgm:pt modelId="{6F06A9D4-C6A1-4CB1-A5FF-3E35073A0D97}" type="pres">
      <dgm:prSet presAssocID="{1126FF37-27DB-4363-B165-C5E3175E5F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8F8F9A0-BB94-4167-8E30-AA7D6D9A36F9}" type="pres">
      <dgm:prSet presAssocID="{1126FF37-27DB-4363-B165-C5E3175E5F14}" presName="spaceRect" presStyleCnt="0"/>
      <dgm:spPr/>
    </dgm:pt>
    <dgm:pt modelId="{EFC5E285-DD46-4603-AF85-E6B62AD35F7F}" type="pres">
      <dgm:prSet presAssocID="{1126FF37-27DB-4363-B165-C5E3175E5F14}" presName="parTx" presStyleLbl="revTx" presStyleIdx="2" presStyleCnt="4">
        <dgm:presLayoutVars>
          <dgm:chMax val="0"/>
          <dgm:chPref val="0"/>
        </dgm:presLayoutVars>
      </dgm:prSet>
      <dgm:spPr/>
    </dgm:pt>
    <dgm:pt modelId="{3134F69C-B647-4D3F-A677-E86F34AF373A}" type="pres">
      <dgm:prSet presAssocID="{90F8FBED-DC3F-4DFB-B3B6-D80FED57A341}" presName="sibTrans" presStyleCnt="0"/>
      <dgm:spPr/>
    </dgm:pt>
    <dgm:pt modelId="{E62385EA-7C45-48C8-A600-E5B065F97392}" type="pres">
      <dgm:prSet presAssocID="{2C15F29A-C5FA-46B3-B744-1490D6B71C58}" presName="compNode" presStyleCnt="0"/>
      <dgm:spPr/>
    </dgm:pt>
    <dgm:pt modelId="{06558C17-A576-49CD-B280-7E24CD78136F}" type="pres">
      <dgm:prSet presAssocID="{2C15F29A-C5FA-46B3-B744-1490D6B71C58}" presName="bgRect" presStyleLbl="bgShp" presStyleIdx="3" presStyleCnt="4"/>
      <dgm:spPr/>
    </dgm:pt>
    <dgm:pt modelId="{20354B9B-B553-4F58-B7DB-B65DF9E03D9D}" type="pres">
      <dgm:prSet presAssocID="{2C15F29A-C5FA-46B3-B744-1490D6B71C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1C97A50-307B-445A-BF5C-07A418554887}" type="pres">
      <dgm:prSet presAssocID="{2C15F29A-C5FA-46B3-B744-1490D6B71C58}" presName="spaceRect" presStyleCnt="0"/>
      <dgm:spPr/>
    </dgm:pt>
    <dgm:pt modelId="{F87A118E-7F05-4BB4-805F-ACB539DD70D9}" type="pres">
      <dgm:prSet presAssocID="{2C15F29A-C5FA-46B3-B744-1490D6B71C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2FDC0C-66CD-4E0D-AE04-D75BC2C891F2}" srcId="{7602B488-EDEA-4D5A-86CB-226C60328C6D}" destId="{3263EE88-7C72-4095-91FF-53A80B39F06B}" srcOrd="0" destOrd="0" parTransId="{3C7611E6-1C7D-4033-8090-63160124190F}" sibTransId="{3DA7A659-6DB9-4EFD-B05B-E2B74954F422}"/>
    <dgm:cxn modelId="{DA0FC947-C91E-4E1E-A572-2B7FFE2547D3}" type="presOf" srcId="{9545B82D-BD92-4FF2-9795-A21BB9E3DC93}" destId="{CC83E89B-31C2-4CAB-848A-52CFF47BDDAD}" srcOrd="0" destOrd="0" presId="urn:microsoft.com/office/officeart/2018/2/layout/IconVerticalSolidList"/>
    <dgm:cxn modelId="{23C77E6D-1051-4D19-BB3A-6E2C2A446C30}" srcId="{7602B488-EDEA-4D5A-86CB-226C60328C6D}" destId="{9545B82D-BD92-4FF2-9795-A21BB9E3DC93}" srcOrd="1" destOrd="0" parTransId="{F7723BCE-E21F-497D-B607-EEE86D339A42}" sibTransId="{5FC5B590-2B0C-4CE4-BE77-4D5D1B79EAD9}"/>
    <dgm:cxn modelId="{6363199F-2CA7-46CE-BE41-4386ED3FAE7A}" type="presOf" srcId="{3263EE88-7C72-4095-91FF-53A80B39F06B}" destId="{A9172856-94AF-4EAC-8CF1-A6A10519851E}" srcOrd="0" destOrd="0" presId="urn:microsoft.com/office/officeart/2018/2/layout/IconVerticalSolidList"/>
    <dgm:cxn modelId="{2B8831A8-5DD8-4054-8E33-D1B48AE65D74}" type="presOf" srcId="{2C15F29A-C5FA-46B3-B744-1490D6B71C58}" destId="{F87A118E-7F05-4BB4-805F-ACB539DD70D9}" srcOrd="0" destOrd="0" presId="urn:microsoft.com/office/officeart/2018/2/layout/IconVerticalSolidList"/>
    <dgm:cxn modelId="{3F54DAC7-8B77-4649-82B0-03EA6D5F877A}" srcId="{7602B488-EDEA-4D5A-86CB-226C60328C6D}" destId="{1126FF37-27DB-4363-B165-C5E3175E5F14}" srcOrd="2" destOrd="0" parTransId="{219D5ED8-F50D-4EC7-84C8-95E35B31FF20}" sibTransId="{90F8FBED-DC3F-4DFB-B3B6-D80FED57A341}"/>
    <dgm:cxn modelId="{ABC3D7D6-C201-4B53-BC56-2D4CA3ACB7B0}" srcId="{7602B488-EDEA-4D5A-86CB-226C60328C6D}" destId="{2C15F29A-C5FA-46B3-B744-1490D6B71C58}" srcOrd="3" destOrd="0" parTransId="{35A3B5EC-A3E4-42F8-B319-E94B02D01449}" sibTransId="{2E30FBFA-6D8B-4609-A023-6CC49CE58A55}"/>
    <dgm:cxn modelId="{5AAF5BE1-0DB5-4BC4-A4A7-96DFA3625614}" type="presOf" srcId="{1126FF37-27DB-4363-B165-C5E3175E5F14}" destId="{EFC5E285-DD46-4603-AF85-E6B62AD35F7F}" srcOrd="0" destOrd="0" presId="urn:microsoft.com/office/officeart/2018/2/layout/IconVerticalSolidList"/>
    <dgm:cxn modelId="{D13DC3F8-6FC6-4063-8F1A-CAD4AFEA1BFE}" type="presOf" srcId="{7602B488-EDEA-4D5A-86CB-226C60328C6D}" destId="{C3F88FF4-9C0B-496B-A02D-321AABFE0046}" srcOrd="0" destOrd="0" presId="urn:microsoft.com/office/officeart/2018/2/layout/IconVerticalSolidList"/>
    <dgm:cxn modelId="{34AFF4EB-006F-4DC2-A445-7599415D71C5}" type="presParOf" srcId="{C3F88FF4-9C0B-496B-A02D-321AABFE0046}" destId="{B6620419-8FE8-4704-BBEE-982256139DB1}" srcOrd="0" destOrd="0" presId="urn:microsoft.com/office/officeart/2018/2/layout/IconVerticalSolidList"/>
    <dgm:cxn modelId="{7588AE46-75E4-40C9-93AF-292E4DFECA91}" type="presParOf" srcId="{B6620419-8FE8-4704-BBEE-982256139DB1}" destId="{4DBFB546-78A7-4242-83B4-56754345DB73}" srcOrd="0" destOrd="0" presId="urn:microsoft.com/office/officeart/2018/2/layout/IconVerticalSolidList"/>
    <dgm:cxn modelId="{EAB82EE2-7FDA-41F0-AC8A-809125CEFCFF}" type="presParOf" srcId="{B6620419-8FE8-4704-BBEE-982256139DB1}" destId="{34A1F960-CF74-468F-A6CD-1A6A91DDECE8}" srcOrd="1" destOrd="0" presId="urn:microsoft.com/office/officeart/2018/2/layout/IconVerticalSolidList"/>
    <dgm:cxn modelId="{6B6BA13E-888D-4A1F-8D79-6FB524B9B87F}" type="presParOf" srcId="{B6620419-8FE8-4704-BBEE-982256139DB1}" destId="{DB801184-65DD-4406-981E-632A8B338309}" srcOrd="2" destOrd="0" presId="urn:microsoft.com/office/officeart/2018/2/layout/IconVerticalSolidList"/>
    <dgm:cxn modelId="{4CE8E06F-FD96-43D7-8927-219F5AFF4B21}" type="presParOf" srcId="{B6620419-8FE8-4704-BBEE-982256139DB1}" destId="{A9172856-94AF-4EAC-8CF1-A6A10519851E}" srcOrd="3" destOrd="0" presId="urn:microsoft.com/office/officeart/2018/2/layout/IconVerticalSolidList"/>
    <dgm:cxn modelId="{10511EC6-8D8F-475F-958E-780FD7E65D36}" type="presParOf" srcId="{C3F88FF4-9C0B-496B-A02D-321AABFE0046}" destId="{173FC12B-0200-4F9B-979A-6A6D457D85A6}" srcOrd="1" destOrd="0" presId="urn:microsoft.com/office/officeart/2018/2/layout/IconVerticalSolidList"/>
    <dgm:cxn modelId="{C34CB3B3-757F-4DED-8DD7-8A6B9366BAA1}" type="presParOf" srcId="{C3F88FF4-9C0B-496B-A02D-321AABFE0046}" destId="{8A836453-58A7-44C3-A71A-EF348F911964}" srcOrd="2" destOrd="0" presId="urn:microsoft.com/office/officeart/2018/2/layout/IconVerticalSolidList"/>
    <dgm:cxn modelId="{C0700366-A87D-4B2F-AB4D-EC96546998BF}" type="presParOf" srcId="{8A836453-58A7-44C3-A71A-EF348F911964}" destId="{4BD9F6E2-D1FE-4C77-8C0E-F51D5259E1CC}" srcOrd="0" destOrd="0" presId="urn:microsoft.com/office/officeart/2018/2/layout/IconVerticalSolidList"/>
    <dgm:cxn modelId="{16B42A9E-B3AA-4511-8BB9-51448464DE3D}" type="presParOf" srcId="{8A836453-58A7-44C3-A71A-EF348F911964}" destId="{71D161C2-409D-49C4-B4A5-3233CA1E3B95}" srcOrd="1" destOrd="0" presId="urn:microsoft.com/office/officeart/2018/2/layout/IconVerticalSolidList"/>
    <dgm:cxn modelId="{99892AB4-CB7A-49E5-B529-F6CA5D2F2D4E}" type="presParOf" srcId="{8A836453-58A7-44C3-A71A-EF348F911964}" destId="{7883D09A-E0CA-4DA8-85E4-6DC9474002CA}" srcOrd="2" destOrd="0" presId="urn:microsoft.com/office/officeart/2018/2/layout/IconVerticalSolidList"/>
    <dgm:cxn modelId="{E98C2DCB-ED3D-43E3-98E2-72B5F483202C}" type="presParOf" srcId="{8A836453-58A7-44C3-A71A-EF348F911964}" destId="{CC83E89B-31C2-4CAB-848A-52CFF47BDDAD}" srcOrd="3" destOrd="0" presId="urn:microsoft.com/office/officeart/2018/2/layout/IconVerticalSolidList"/>
    <dgm:cxn modelId="{03A03ECD-6498-4A86-B8A7-57CCC465B322}" type="presParOf" srcId="{C3F88FF4-9C0B-496B-A02D-321AABFE0046}" destId="{A8C752CE-CC82-403B-A0E0-AA7146C36EF8}" srcOrd="3" destOrd="0" presId="urn:microsoft.com/office/officeart/2018/2/layout/IconVerticalSolidList"/>
    <dgm:cxn modelId="{45BBEBDE-D0F0-4A78-B7F7-5CD8150784BF}" type="presParOf" srcId="{C3F88FF4-9C0B-496B-A02D-321AABFE0046}" destId="{FB675ECA-6292-4CB1-A931-DF6E32860137}" srcOrd="4" destOrd="0" presId="urn:microsoft.com/office/officeart/2018/2/layout/IconVerticalSolidList"/>
    <dgm:cxn modelId="{D918FB6D-4B9E-4BF9-8737-68D155BC5A8C}" type="presParOf" srcId="{FB675ECA-6292-4CB1-A931-DF6E32860137}" destId="{CBD24DBA-0CDC-4182-A657-A9CF9949CC1D}" srcOrd="0" destOrd="0" presId="urn:microsoft.com/office/officeart/2018/2/layout/IconVerticalSolidList"/>
    <dgm:cxn modelId="{4EFB5604-2793-4540-BB0E-F3816CF37100}" type="presParOf" srcId="{FB675ECA-6292-4CB1-A931-DF6E32860137}" destId="{6F06A9D4-C6A1-4CB1-A5FF-3E35073A0D97}" srcOrd="1" destOrd="0" presId="urn:microsoft.com/office/officeart/2018/2/layout/IconVerticalSolidList"/>
    <dgm:cxn modelId="{74E8A0FE-4117-494F-8299-2E69ECF2AA0E}" type="presParOf" srcId="{FB675ECA-6292-4CB1-A931-DF6E32860137}" destId="{78F8F9A0-BB94-4167-8E30-AA7D6D9A36F9}" srcOrd="2" destOrd="0" presId="urn:microsoft.com/office/officeart/2018/2/layout/IconVerticalSolidList"/>
    <dgm:cxn modelId="{F46E5F52-9D7D-42C0-B964-9CBA68D74404}" type="presParOf" srcId="{FB675ECA-6292-4CB1-A931-DF6E32860137}" destId="{EFC5E285-DD46-4603-AF85-E6B62AD35F7F}" srcOrd="3" destOrd="0" presId="urn:microsoft.com/office/officeart/2018/2/layout/IconVerticalSolidList"/>
    <dgm:cxn modelId="{B7FC9AB4-9841-45F3-B182-5C845E5C4948}" type="presParOf" srcId="{C3F88FF4-9C0B-496B-A02D-321AABFE0046}" destId="{3134F69C-B647-4D3F-A677-E86F34AF373A}" srcOrd="5" destOrd="0" presId="urn:microsoft.com/office/officeart/2018/2/layout/IconVerticalSolidList"/>
    <dgm:cxn modelId="{951E9B26-32E8-43E8-8E97-28531C141D13}" type="presParOf" srcId="{C3F88FF4-9C0B-496B-A02D-321AABFE0046}" destId="{E62385EA-7C45-48C8-A600-E5B065F97392}" srcOrd="6" destOrd="0" presId="urn:microsoft.com/office/officeart/2018/2/layout/IconVerticalSolidList"/>
    <dgm:cxn modelId="{D3E35388-926B-4A44-AA36-89AFE7C462B2}" type="presParOf" srcId="{E62385EA-7C45-48C8-A600-E5B065F97392}" destId="{06558C17-A576-49CD-B280-7E24CD78136F}" srcOrd="0" destOrd="0" presId="urn:microsoft.com/office/officeart/2018/2/layout/IconVerticalSolidList"/>
    <dgm:cxn modelId="{3A9A30AA-3491-46B1-9D96-381015DC3D7A}" type="presParOf" srcId="{E62385EA-7C45-48C8-A600-E5B065F97392}" destId="{20354B9B-B553-4F58-B7DB-B65DF9E03D9D}" srcOrd="1" destOrd="0" presId="urn:microsoft.com/office/officeart/2018/2/layout/IconVerticalSolidList"/>
    <dgm:cxn modelId="{6C451DCC-1760-4EDF-B0AD-EC69BCCF96CD}" type="presParOf" srcId="{E62385EA-7C45-48C8-A600-E5B065F97392}" destId="{21C97A50-307B-445A-BF5C-07A418554887}" srcOrd="2" destOrd="0" presId="urn:microsoft.com/office/officeart/2018/2/layout/IconVerticalSolidList"/>
    <dgm:cxn modelId="{FD07528F-525D-4491-80B9-AF2D548F73EB}" type="presParOf" srcId="{E62385EA-7C45-48C8-A600-E5B065F97392}" destId="{F87A118E-7F05-4BB4-805F-ACB539DD7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AB0A6-385F-4A72-BE89-824E5D6E86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6032591-79C4-40C7-B3B1-AD453DAC748D}">
      <dgm:prSet/>
      <dgm:spPr/>
      <dgm:t>
        <a:bodyPr/>
        <a:lstStyle/>
        <a:p>
          <a:r>
            <a:rPr lang="en-IN" b="1" dirty="0"/>
            <a:t>Scalability - </a:t>
          </a:r>
          <a:r>
            <a:rPr lang="en-US" dirty="0"/>
            <a:t>With automation, manufacturers will have a new found ability to transfer staff to different departments, away from the physically dangerous areas of production.</a:t>
          </a:r>
        </a:p>
      </dgm:t>
    </dgm:pt>
    <dgm:pt modelId="{81624925-31D3-432F-B059-3E666BBC900A}" type="parTrans" cxnId="{2BB3AFB5-9A53-4CB9-8F11-A1864EE17CC3}">
      <dgm:prSet/>
      <dgm:spPr/>
      <dgm:t>
        <a:bodyPr/>
        <a:lstStyle/>
        <a:p>
          <a:endParaRPr lang="en-US"/>
        </a:p>
      </dgm:t>
    </dgm:pt>
    <dgm:pt modelId="{7432BA41-7B18-4E05-B391-806C081CCC75}" type="sibTrans" cxnId="{2BB3AFB5-9A53-4CB9-8F11-A1864EE17CC3}">
      <dgm:prSet/>
      <dgm:spPr/>
      <dgm:t>
        <a:bodyPr/>
        <a:lstStyle/>
        <a:p>
          <a:endParaRPr lang="en-US"/>
        </a:p>
      </dgm:t>
    </dgm:pt>
    <dgm:pt modelId="{9BF0EC83-B256-45CD-B39E-C4651154025A}">
      <dgm:prSet/>
      <dgm:spPr/>
      <dgm:t>
        <a:bodyPr/>
        <a:lstStyle/>
        <a:p>
          <a:r>
            <a:rPr lang="en-IN" b="1"/>
            <a:t>Control and Visibility - </a:t>
          </a:r>
          <a:r>
            <a:rPr lang="en-US"/>
            <a:t>They help to improve collaboration by connecting factories and personnel across different regions via cloud servers. Industry 4.0 allows for enhanced visibility across all links in the manufacturing process.</a:t>
          </a:r>
        </a:p>
      </dgm:t>
    </dgm:pt>
    <dgm:pt modelId="{919E8769-E19A-43B1-9F9C-CE0211762A1D}" type="parTrans" cxnId="{64816288-5F17-432B-9EBA-0567AF6FE1CF}">
      <dgm:prSet/>
      <dgm:spPr/>
      <dgm:t>
        <a:bodyPr/>
        <a:lstStyle/>
        <a:p>
          <a:endParaRPr lang="en-US"/>
        </a:p>
      </dgm:t>
    </dgm:pt>
    <dgm:pt modelId="{4111D37F-650A-49FD-82F9-13086EA67FBA}" type="sibTrans" cxnId="{64816288-5F17-432B-9EBA-0567AF6FE1CF}">
      <dgm:prSet/>
      <dgm:spPr/>
      <dgm:t>
        <a:bodyPr/>
        <a:lstStyle/>
        <a:p>
          <a:endParaRPr lang="en-US"/>
        </a:p>
      </dgm:t>
    </dgm:pt>
    <dgm:pt modelId="{61284C33-0AC4-4E3F-AD27-1D46C8FEDC09}">
      <dgm:prSet/>
      <dgm:spPr/>
      <dgm:t>
        <a:bodyPr/>
        <a:lstStyle/>
        <a:p>
          <a:r>
            <a:rPr lang="en-IN" b="1"/>
            <a:t>Customer Satisfaction - </a:t>
          </a:r>
          <a:r>
            <a:rPr lang="en-US"/>
            <a:t>Industry 4.0 will aid in the ability of manufacturers to collaborate with suppliers and customers alike.</a:t>
          </a:r>
        </a:p>
      </dgm:t>
    </dgm:pt>
    <dgm:pt modelId="{7A753045-8378-4AB0-8A96-A4ECFA109B97}" type="parTrans" cxnId="{559B40BA-080C-4550-955B-53965561CE25}">
      <dgm:prSet/>
      <dgm:spPr/>
      <dgm:t>
        <a:bodyPr/>
        <a:lstStyle/>
        <a:p>
          <a:endParaRPr lang="en-US"/>
        </a:p>
      </dgm:t>
    </dgm:pt>
    <dgm:pt modelId="{EB4BFB83-1C7F-41CC-AC78-1FAC44C67126}" type="sibTrans" cxnId="{559B40BA-080C-4550-955B-53965561CE25}">
      <dgm:prSet/>
      <dgm:spPr/>
      <dgm:t>
        <a:bodyPr/>
        <a:lstStyle/>
        <a:p>
          <a:endParaRPr lang="en-US"/>
        </a:p>
      </dgm:t>
    </dgm:pt>
    <dgm:pt modelId="{AC5FF05D-C297-41D1-8316-7DD865B42BC6}">
      <dgm:prSet/>
      <dgm:spPr/>
      <dgm:t>
        <a:bodyPr/>
        <a:lstStyle/>
        <a:p>
          <a:r>
            <a:rPr lang="en-IN" b="1"/>
            <a:t>Customization - </a:t>
          </a:r>
          <a:r>
            <a:rPr lang="en-US"/>
            <a:t>When it comes to the repair and correction of faulty designs, cognitive computing could handle the necessary modifications.</a:t>
          </a:r>
        </a:p>
      </dgm:t>
    </dgm:pt>
    <dgm:pt modelId="{67462DA9-1413-4A7A-9519-547D08962EBC}" type="parTrans" cxnId="{650946F8-743A-4A4D-AF7E-465E1F8313F6}">
      <dgm:prSet/>
      <dgm:spPr/>
      <dgm:t>
        <a:bodyPr/>
        <a:lstStyle/>
        <a:p>
          <a:endParaRPr lang="en-US"/>
        </a:p>
      </dgm:t>
    </dgm:pt>
    <dgm:pt modelId="{6209C3CA-F907-4092-8E62-8B7066CEC600}" type="sibTrans" cxnId="{650946F8-743A-4A4D-AF7E-465E1F8313F6}">
      <dgm:prSet/>
      <dgm:spPr/>
      <dgm:t>
        <a:bodyPr/>
        <a:lstStyle/>
        <a:p>
          <a:endParaRPr lang="en-US"/>
        </a:p>
      </dgm:t>
    </dgm:pt>
    <dgm:pt modelId="{8A416053-2184-4E4D-BA6E-F1F884DD2918}" type="pres">
      <dgm:prSet presAssocID="{DE7AB0A6-385F-4A72-BE89-824E5D6E86E0}" presName="root" presStyleCnt="0">
        <dgm:presLayoutVars>
          <dgm:dir/>
          <dgm:resizeHandles val="exact"/>
        </dgm:presLayoutVars>
      </dgm:prSet>
      <dgm:spPr/>
    </dgm:pt>
    <dgm:pt modelId="{F5FD2704-992F-41CA-A543-789DFA189CF4}" type="pres">
      <dgm:prSet presAssocID="{DE7AB0A6-385F-4A72-BE89-824E5D6E86E0}" presName="container" presStyleCnt="0">
        <dgm:presLayoutVars>
          <dgm:dir/>
          <dgm:resizeHandles val="exact"/>
        </dgm:presLayoutVars>
      </dgm:prSet>
      <dgm:spPr/>
    </dgm:pt>
    <dgm:pt modelId="{5E3D1FD6-A7E7-4195-A183-4408478433F2}" type="pres">
      <dgm:prSet presAssocID="{D6032591-79C4-40C7-B3B1-AD453DAC748D}" presName="compNode" presStyleCnt="0"/>
      <dgm:spPr/>
    </dgm:pt>
    <dgm:pt modelId="{7AB0EA71-9803-4BBF-85F1-02A91F5C33E1}" type="pres">
      <dgm:prSet presAssocID="{D6032591-79C4-40C7-B3B1-AD453DAC748D}" presName="iconBgRect" presStyleLbl="bgShp" presStyleIdx="0" presStyleCnt="4"/>
      <dgm:spPr/>
    </dgm:pt>
    <dgm:pt modelId="{02CB5D34-8F2E-45B0-AC1D-AD490E600A19}" type="pres">
      <dgm:prSet presAssocID="{D6032591-79C4-40C7-B3B1-AD453DAC74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46AAD4F7-1BE1-4BDC-B1DA-B4051E0FBD57}" type="pres">
      <dgm:prSet presAssocID="{D6032591-79C4-40C7-B3B1-AD453DAC748D}" presName="spaceRect" presStyleCnt="0"/>
      <dgm:spPr/>
    </dgm:pt>
    <dgm:pt modelId="{AEC2D57F-D003-4A26-B38B-5FE3552CF5B0}" type="pres">
      <dgm:prSet presAssocID="{D6032591-79C4-40C7-B3B1-AD453DAC748D}" presName="textRect" presStyleLbl="revTx" presStyleIdx="0" presStyleCnt="4">
        <dgm:presLayoutVars>
          <dgm:chMax val="1"/>
          <dgm:chPref val="1"/>
        </dgm:presLayoutVars>
      </dgm:prSet>
      <dgm:spPr/>
    </dgm:pt>
    <dgm:pt modelId="{C2FFDABF-AB25-462B-9DFB-3BA62CF8563E}" type="pres">
      <dgm:prSet presAssocID="{7432BA41-7B18-4E05-B391-806C081CCC75}" presName="sibTrans" presStyleLbl="sibTrans2D1" presStyleIdx="0" presStyleCnt="0"/>
      <dgm:spPr/>
    </dgm:pt>
    <dgm:pt modelId="{37813287-C4AD-4221-8F17-FA326FB3A018}" type="pres">
      <dgm:prSet presAssocID="{9BF0EC83-B256-45CD-B39E-C4651154025A}" presName="compNode" presStyleCnt="0"/>
      <dgm:spPr/>
    </dgm:pt>
    <dgm:pt modelId="{B38B013F-7FD6-49D8-81B6-8A9C9AC6E563}" type="pres">
      <dgm:prSet presAssocID="{9BF0EC83-B256-45CD-B39E-C4651154025A}" presName="iconBgRect" presStyleLbl="bgShp" presStyleIdx="1" presStyleCnt="4"/>
      <dgm:spPr/>
    </dgm:pt>
    <dgm:pt modelId="{047C2CD1-67D8-43EF-B8B1-3CE207CB2CA0}" type="pres">
      <dgm:prSet presAssocID="{9BF0EC83-B256-45CD-B39E-C465115402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83B3590-2C7C-4542-9950-3A8B5FA96DC2}" type="pres">
      <dgm:prSet presAssocID="{9BF0EC83-B256-45CD-B39E-C4651154025A}" presName="spaceRect" presStyleCnt="0"/>
      <dgm:spPr/>
    </dgm:pt>
    <dgm:pt modelId="{34577166-AC24-4C54-B020-A079F6BC1CBE}" type="pres">
      <dgm:prSet presAssocID="{9BF0EC83-B256-45CD-B39E-C4651154025A}" presName="textRect" presStyleLbl="revTx" presStyleIdx="1" presStyleCnt="4">
        <dgm:presLayoutVars>
          <dgm:chMax val="1"/>
          <dgm:chPref val="1"/>
        </dgm:presLayoutVars>
      </dgm:prSet>
      <dgm:spPr/>
    </dgm:pt>
    <dgm:pt modelId="{22823374-46B5-4A29-AFC7-E082991259A4}" type="pres">
      <dgm:prSet presAssocID="{4111D37F-650A-49FD-82F9-13086EA67FBA}" presName="sibTrans" presStyleLbl="sibTrans2D1" presStyleIdx="0" presStyleCnt="0"/>
      <dgm:spPr/>
    </dgm:pt>
    <dgm:pt modelId="{87BB2537-DCF9-4A42-B861-DEF252FD0267}" type="pres">
      <dgm:prSet presAssocID="{61284C33-0AC4-4E3F-AD27-1D46C8FEDC09}" presName="compNode" presStyleCnt="0"/>
      <dgm:spPr/>
    </dgm:pt>
    <dgm:pt modelId="{133CE24F-6C61-4BCB-BC84-D175C204C296}" type="pres">
      <dgm:prSet presAssocID="{61284C33-0AC4-4E3F-AD27-1D46C8FEDC09}" presName="iconBgRect" presStyleLbl="bgShp" presStyleIdx="2" presStyleCnt="4"/>
      <dgm:spPr/>
    </dgm:pt>
    <dgm:pt modelId="{AAF9AAED-3042-47D0-8410-FFB1B55BC110}" type="pres">
      <dgm:prSet presAssocID="{61284C33-0AC4-4E3F-AD27-1D46C8FEDC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BB20AE9-263F-4E95-AF6A-D28951581161}" type="pres">
      <dgm:prSet presAssocID="{61284C33-0AC4-4E3F-AD27-1D46C8FEDC09}" presName="spaceRect" presStyleCnt="0"/>
      <dgm:spPr/>
    </dgm:pt>
    <dgm:pt modelId="{2EF4E72F-1B3B-4E8C-9015-57E1DBF14384}" type="pres">
      <dgm:prSet presAssocID="{61284C33-0AC4-4E3F-AD27-1D46C8FEDC09}" presName="textRect" presStyleLbl="revTx" presStyleIdx="2" presStyleCnt="4">
        <dgm:presLayoutVars>
          <dgm:chMax val="1"/>
          <dgm:chPref val="1"/>
        </dgm:presLayoutVars>
      </dgm:prSet>
      <dgm:spPr/>
    </dgm:pt>
    <dgm:pt modelId="{2C1DEBA4-F177-483D-926E-43C19E09C62D}" type="pres">
      <dgm:prSet presAssocID="{EB4BFB83-1C7F-41CC-AC78-1FAC44C67126}" presName="sibTrans" presStyleLbl="sibTrans2D1" presStyleIdx="0" presStyleCnt="0"/>
      <dgm:spPr/>
    </dgm:pt>
    <dgm:pt modelId="{C00C8903-8C53-4989-BCD9-2DF83E2015BB}" type="pres">
      <dgm:prSet presAssocID="{AC5FF05D-C297-41D1-8316-7DD865B42BC6}" presName="compNode" presStyleCnt="0"/>
      <dgm:spPr/>
    </dgm:pt>
    <dgm:pt modelId="{4E09E600-17C7-4670-ACE6-E5536CDF3776}" type="pres">
      <dgm:prSet presAssocID="{AC5FF05D-C297-41D1-8316-7DD865B42BC6}" presName="iconBgRect" presStyleLbl="bgShp" presStyleIdx="3" presStyleCnt="4"/>
      <dgm:spPr/>
    </dgm:pt>
    <dgm:pt modelId="{E9A348B7-3FAF-4937-9668-B239194A5C1D}" type="pres">
      <dgm:prSet presAssocID="{AC5FF05D-C297-41D1-8316-7DD865B42B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8842716-B441-4374-A91E-B706DD7F6486}" type="pres">
      <dgm:prSet presAssocID="{AC5FF05D-C297-41D1-8316-7DD865B42BC6}" presName="spaceRect" presStyleCnt="0"/>
      <dgm:spPr/>
    </dgm:pt>
    <dgm:pt modelId="{89A76B72-8C37-4339-9FD1-CE1A1AC32CD7}" type="pres">
      <dgm:prSet presAssocID="{AC5FF05D-C297-41D1-8316-7DD865B42B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83363F-C642-4D05-9EE0-0D40B823224B}" type="presOf" srcId="{9BF0EC83-B256-45CD-B39E-C4651154025A}" destId="{34577166-AC24-4C54-B020-A079F6BC1CBE}" srcOrd="0" destOrd="0" presId="urn:microsoft.com/office/officeart/2018/2/layout/IconCircleList"/>
    <dgm:cxn modelId="{2206325D-05D0-493B-8DA5-5260A5C49BDF}" type="presOf" srcId="{D6032591-79C4-40C7-B3B1-AD453DAC748D}" destId="{AEC2D57F-D003-4A26-B38B-5FE3552CF5B0}" srcOrd="0" destOrd="0" presId="urn:microsoft.com/office/officeart/2018/2/layout/IconCircleList"/>
    <dgm:cxn modelId="{9B3F136C-CF33-4709-80ED-CCB2F6F54F7B}" type="presOf" srcId="{AC5FF05D-C297-41D1-8316-7DD865B42BC6}" destId="{89A76B72-8C37-4339-9FD1-CE1A1AC32CD7}" srcOrd="0" destOrd="0" presId="urn:microsoft.com/office/officeart/2018/2/layout/IconCircleList"/>
    <dgm:cxn modelId="{728D5655-86DE-4B56-9B6A-8D938FB22557}" type="presOf" srcId="{61284C33-0AC4-4E3F-AD27-1D46C8FEDC09}" destId="{2EF4E72F-1B3B-4E8C-9015-57E1DBF14384}" srcOrd="0" destOrd="0" presId="urn:microsoft.com/office/officeart/2018/2/layout/IconCircleList"/>
    <dgm:cxn modelId="{64816288-5F17-432B-9EBA-0567AF6FE1CF}" srcId="{DE7AB0A6-385F-4A72-BE89-824E5D6E86E0}" destId="{9BF0EC83-B256-45CD-B39E-C4651154025A}" srcOrd="1" destOrd="0" parTransId="{919E8769-E19A-43B1-9F9C-CE0211762A1D}" sibTransId="{4111D37F-650A-49FD-82F9-13086EA67FBA}"/>
    <dgm:cxn modelId="{06FBEB89-3C7F-4156-AC02-E0065A0C39E0}" type="presOf" srcId="{7432BA41-7B18-4E05-B391-806C081CCC75}" destId="{C2FFDABF-AB25-462B-9DFB-3BA62CF8563E}" srcOrd="0" destOrd="0" presId="urn:microsoft.com/office/officeart/2018/2/layout/IconCircleList"/>
    <dgm:cxn modelId="{498EC8AA-0213-4B1B-BF5D-4FF3E5F95929}" type="presOf" srcId="{EB4BFB83-1C7F-41CC-AC78-1FAC44C67126}" destId="{2C1DEBA4-F177-483D-926E-43C19E09C62D}" srcOrd="0" destOrd="0" presId="urn:microsoft.com/office/officeart/2018/2/layout/IconCircleList"/>
    <dgm:cxn modelId="{2BB3AFB5-9A53-4CB9-8F11-A1864EE17CC3}" srcId="{DE7AB0A6-385F-4A72-BE89-824E5D6E86E0}" destId="{D6032591-79C4-40C7-B3B1-AD453DAC748D}" srcOrd="0" destOrd="0" parTransId="{81624925-31D3-432F-B059-3E666BBC900A}" sibTransId="{7432BA41-7B18-4E05-B391-806C081CCC75}"/>
    <dgm:cxn modelId="{559B40BA-080C-4550-955B-53965561CE25}" srcId="{DE7AB0A6-385F-4A72-BE89-824E5D6E86E0}" destId="{61284C33-0AC4-4E3F-AD27-1D46C8FEDC09}" srcOrd="2" destOrd="0" parTransId="{7A753045-8378-4AB0-8A96-A4ECFA109B97}" sibTransId="{EB4BFB83-1C7F-41CC-AC78-1FAC44C67126}"/>
    <dgm:cxn modelId="{FF5D2ED7-47B6-472C-9DEF-ACEA6821A8FC}" type="presOf" srcId="{DE7AB0A6-385F-4A72-BE89-824E5D6E86E0}" destId="{8A416053-2184-4E4D-BA6E-F1F884DD2918}" srcOrd="0" destOrd="0" presId="urn:microsoft.com/office/officeart/2018/2/layout/IconCircleList"/>
    <dgm:cxn modelId="{FAEC62DA-4958-4810-B063-6544AF3350C6}" type="presOf" srcId="{4111D37F-650A-49FD-82F9-13086EA67FBA}" destId="{22823374-46B5-4A29-AFC7-E082991259A4}" srcOrd="0" destOrd="0" presId="urn:microsoft.com/office/officeart/2018/2/layout/IconCircleList"/>
    <dgm:cxn modelId="{650946F8-743A-4A4D-AF7E-465E1F8313F6}" srcId="{DE7AB0A6-385F-4A72-BE89-824E5D6E86E0}" destId="{AC5FF05D-C297-41D1-8316-7DD865B42BC6}" srcOrd="3" destOrd="0" parTransId="{67462DA9-1413-4A7A-9519-547D08962EBC}" sibTransId="{6209C3CA-F907-4092-8E62-8B7066CEC600}"/>
    <dgm:cxn modelId="{0F848D1B-AAD5-4C7E-A256-4B9CBD541A69}" type="presParOf" srcId="{8A416053-2184-4E4D-BA6E-F1F884DD2918}" destId="{F5FD2704-992F-41CA-A543-789DFA189CF4}" srcOrd="0" destOrd="0" presId="urn:microsoft.com/office/officeart/2018/2/layout/IconCircleList"/>
    <dgm:cxn modelId="{420B99F2-B137-493F-94BF-500368B8D5D9}" type="presParOf" srcId="{F5FD2704-992F-41CA-A543-789DFA189CF4}" destId="{5E3D1FD6-A7E7-4195-A183-4408478433F2}" srcOrd="0" destOrd="0" presId="urn:microsoft.com/office/officeart/2018/2/layout/IconCircleList"/>
    <dgm:cxn modelId="{07349BB6-DA6A-4BD5-9FC8-2FB91615D410}" type="presParOf" srcId="{5E3D1FD6-A7E7-4195-A183-4408478433F2}" destId="{7AB0EA71-9803-4BBF-85F1-02A91F5C33E1}" srcOrd="0" destOrd="0" presId="urn:microsoft.com/office/officeart/2018/2/layout/IconCircleList"/>
    <dgm:cxn modelId="{7316E37A-21FC-4C0B-A127-DBBBA24B320A}" type="presParOf" srcId="{5E3D1FD6-A7E7-4195-A183-4408478433F2}" destId="{02CB5D34-8F2E-45B0-AC1D-AD490E600A19}" srcOrd="1" destOrd="0" presId="urn:microsoft.com/office/officeart/2018/2/layout/IconCircleList"/>
    <dgm:cxn modelId="{CF15C740-14CF-4BE4-9853-3EA3533AC22D}" type="presParOf" srcId="{5E3D1FD6-A7E7-4195-A183-4408478433F2}" destId="{46AAD4F7-1BE1-4BDC-B1DA-B4051E0FBD57}" srcOrd="2" destOrd="0" presId="urn:microsoft.com/office/officeart/2018/2/layout/IconCircleList"/>
    <dgm:cxn modelId="{3D716404-FAE6-4191-B2EA-19E9A88690A8}" type="presParOf" srcId="{5E3D1FD6-A7E7-4195-A183-4408478433F2}" destId="{AEC2D57F-D003-4A26-B38B-5FE3552CF5B0}" srcOrd="3" destOrd="0" presId="urn:microsoft.com/office/officeart/2018/2/layout/IconCircleList"/>
    <dgm:cxn modelId="{27E08412-CAA7-4B75-BDB6-F027EE681F3A}" type="presParOf" srcId="{F5FD2704-992F-41CA-A543-789DFA189CF4}" destId="{C2FFDABF-AB25-462B-9DFB-3BA62CF8563E}" srcOrd="1" destOrd="0" presId="urn:microsoft.com/office/officeart/2018/2/layout/IconCircleList"/>
    <dgm:cxn modelId="{84E72C84-0678-411A-B93C-8168D9DC5640}" type="presParOf" srcId="{F5FD2704-992F-41CA-A543-789DFA189CF4}" destId="{37813287-C4AD-4221-8F17-FA326FB3A018}" srcOrd="2" destOrd="0" presId="urn:microsoft.com/office/officeart/2018/2/layout/IconCircleList"/>
    <dgm:cxn modelId="{303F3AA5-7C12-419C-8D96-26C582EACEA4}" type="presParOf" srcId="{37813287-C4AD-4221-8F17-FA326FB3A018}" destId="{B38B013F-7FD6-49D8-81B6-8A9C9AC6E563}" srcOrd="0" destOrd="0" presId="urn:microsoft.com/office/officeart/2018/2/layout/IconCircleList"/>
    <dgm:cxn modelId="{6BC92E4E-50F3-4B90-B88C-07496FB0F644}" type="presParOf" srcId="{37813287-C4AD-4221-8F17-FA326FB3A018}" destId="{047C2CD1-67D8-43EF-B8B1-3CE207CB2CA0}" srcOrd="1" destOrd="0" presId="urn:microsoft.com/office/officeart/2018/2/layout/IconCircleList"/>
    <dgm:cxn modelId="{A30B1591-DA61-4877-BAF0-EBFAB29440E4}" type="presParOf" srcId="{37813287-C4AD-4221-8F17-FA326FB3A018}" destId="{483B3590-2C7C-4542-9950-3A8B5FA96DC2}" srcOrd="2" destOrd="0" presId="urn:microsoft.com/office/officeart/2018/2/layout/IconCircleList"/>
    <dgm:cxn modelId="{C8521276-B651-4FFA-A2E6-250FE2B6B162}" type="presParOf" srcId="{37813287-C4AD-4221-8F17-FA326FB3A018}" destId="{34577166-AC24-4C54-B020-A079F6BC1CBE}" srcOrd="3" destOrd="0" presId="urn:microsoft.com/office/officeart/2018/2/layout/IconCircleList"/>
    <dgm:cxn modelId="{574F53AA-A582-4AD2-9271-B8FBB6CBC522}" type="presParOf" srcId="{F5FD2704-992F-41CA-A543-789DFA189CF4}" destId="{22823374-46B5-4A29-AFC7-E082991259A4}" srcOrd="3" destOrd="0" presId="urn:microsoft.com/office/officeart/2018/2/layout/IconCircleList"/>
    <dgm:cxn modelId="{E5D96900-8992-45B7-99A8-297DE48EFBD2}" type="presParOf" srcId="{F5FD2704-992F-41CA-A543-789DFA189CF4}" destId="{87BB2537-DCF9-4A42-B861-DEF252FD0267}" srcOrd="4" destOrd="0" presId="urn:microsoft.com/office/officeart/2018/2/layout/IconCircleList"/>
    <dgm:cxn modelId="{16567E43-EB0D-4B57-83FF-225D6EE5EBF9}" type="presParOf" srcId="{87BB2537-DCF9-4A42-B861-DEF252FD0267}" destId="{133CE24F-6C61-4BCB-BC84-D175C204C296}" srcOrd="0" destOrd="0" presId="urn:microsoft.com/office/officeart/2018/2/layout/IconCircleList"/>
    <dgm:cxn modelId="{94B1263C-20A9-4294-9FF8-88BA75FE3107}" type="presParOf" srcId="{87BB2537-DCF9-4A42-B861-DEF252FD0267}" destId="{AAF9AAED-3042-47D0-8410-FFB1B55BC110}" srcOrd="1" destOrd="0" presId="urn:microsoft.com/office/officeart/2018/2/layout/IconCircleList"/>
    <dgm:cxn modelId="{1E8AFC05-699A-4998-82E5-427C25C42055}" type="presParOf" srcId="{87BB2537-DCF9-4A42-B861-DEF252FD0267}" destId="{3BB20AE9-263F-4E95-AF6A-D28951581161}" srcOrd="2" destOrd="0" presId="urn:microsoft.com/office/officeart/2018/2/layout/IconCircleList"/>
    <dgm:cxn modelId="{F11F7B81-A9AF-4606-9749-69E8670D5890}" type="presParOf" srcId="{87BB2537-DCF9-4A42-B861-DEF252FD0267}" destId="{2EF4E72F-1B3B-4E8C-9015-57E1DBF14384}" srcOrd="3" destOrd="0" presId="urn:microsoft.com/office/officeart/2018/2/layout/IconCircleList"/>
    <dgm:cxn modelId="{36DF595D-967C-4E5D-AF8A-48280137485A}" type="presParOf" srcId="{F5FD2704-992F-41CA-A543-789DFA189CF4}" destId="{2C1DEBA4-F177-483D-926E-43C19E09C62D}" srcOrd="5" destOrd="0" presId="urn:microsoft.com/office/officeart/2018/2/layout/IconCircleList"/>
    <dgm:cxn modelId="{C38C8285-E85D-4858-89E7-A33BBC58F739}" type="presParOf" srcId="{F5FD2704-992F-41CA-A543-789DFA189CF4}" destId="{C00C8903-8C53-4989-BCD9-2DF83E2015BB}" srcOrd="6" destOrd="0" presId="urn:microsoft.com/office/officeart/2018/2/layout/IconCircleList"/>
    <dgm:cxn modelId="{1B89F10A-444E-4829-9247-10D65FCA1D73}" type="presParOf" srcId="{C00C8903-8C53-4989-BCD9-2DF83E2015BB}" destId="{4E09E600-17C7-4670-ACE6-E5536CDF3776}" srcOrd="0" destOrd="0" presId="urn:microsoft.com/office/officeart/2018/2/layout/IconCircleList"/>
    <dgm:cxn modelId="{7D8AEC1B-646D-4A80-BB2D-0473049FA221}" type="presParOf" srcId="{C00C8903-8C53-4989-BCD9-2DF83E2015BB}" destId="{E9A348B7-3FAF-4937-9668-B239194A5C1D}" srcOrd="1" destOrd="0" presId="urn:microsoft.com/office/officeart/2018/2/layout/IconCircleList"/>
    <dgm:cxn modelId="{345487D0-C03D-4A5F-8F2B-7C06EE19EA62}" type="presParOf" srcId="{C00C8903-8C53-4989-BCD9-2DF83E2015BB}" destId="{B8842716-B441-4374-A91E-B706DD7F6486}" srcOrd="2" destOrd="0" presId="urn:microsoft.com/office/officeart/2018/2/layout/IconCircleList"/>
    <dgm:cxn modelId="{ED55FB4F-FD2F-43C1-A7E6-DA1B27AA53A5}" type="presParOf" srcId="{C00C8903-8C53-4989-BCD9-2DF83E2015BB}" destId="{89A76B72-8C37-4339-9FD1-CE1A1AC32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EC372-DD39-42FD-A690-509AC83D783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91F536-BF7C-4B57-BC72-866E1DBB5BD5}">
      <dgm:prSet/>
      <dgm:spPr/>
      <dgm:t>
        <a:bodyPr/>
        <a:lstStyle/>
        <a:p>
          <a:r>
            <a:rPr lang="en-US"/>
            <a:t>Reliability issues with machine-to-machine (M2) communication, which hasn’t fully arrived at the levels of performance and stability envisioned by Industry 4.0 proponents.</a:t>
          </a:r>
        </a:p>
      </dgm:t>
    </dgm:pt>
    <dgm:pt modelId="{0FD13307-E996-4D66-9D15-3A9CA804ACA6}" type="parTrans" cxnId="{E35BF4A6-1777-4FE2-A295-4B792605C1B0}">
      <dgm:prSet/>
      <dgm:spPr/>
      <dgm:t>
        <a:bodyPr/>
        <a:lstStyle/>
        <a:p>
          <a:endParaRPr lang="en-US"/>
        </a:p>
      </dgm:t>
    </dgm:pt>
    <dgm:pt modelId="{B6908B14-179D-4B75-845F-501DE15C7AD3}" type="sibTrans" cxnId="{E35BF4A6-1777-4FE2-A295-4B792605C1B0}">
      <dgm:prSet/>
      <dgm:spPr/>
      <dgm:t>
        <a:bodyPr/>
        <a:lstStyle/>
        <a:p>
          <a:endParaRPr lang="en-US"/>
        </a:p>
      </dgm:t>
    </dgm:pt>
    <dgm:pt modelId="{9EEF3A18-EEB4-47B2-BD16-56BBEAF9486F}">
      <dgm:prSet/>
      <dgm:spPr/>
      <dgm:t>
        <a:bodyPr/>
        <a:lstStyle/>
        <a:p>
          <a:r>
            <a:rPr lang="en-US"/>
            <a:t>IT security concerns, which become even more pressing as older, long-unused facilities are brought into the fold.</a:t>
          </a:r>
        </a:p>
      </dgm:t>
    </dgm:pt>
    <dgm:pt modelId="{687C96B4-51C1-45A6-8E52-B9E80C57433B}" type="parTrans" cxnId="{9BB148A8-3ACE-4535-AC1D-051A0C8B7A38}">
      <dgm:prSet/>
      <dgm:spPr/>
      <dgm:t>
        <a:bodyPr/>
        <a:lstStyle/>
        <a:p>
          <a:endParaRPr lang="en-US"/>
        </a:p>
      </dgm:t>
    </dgm:pt>
    <dgm:pt modelId="{97E39C49-CDC4-4BF5-AEF7-777B1DB47445}" type="sibTrans" cxnId="{9BB148A8-3ACE-4535-AC1D-051A0C8B7A38}">
      <dgm:prSet/>
      <dgm:spPr/>
      <dgm:t>
        <a:bodyPr/>
        <a:lstStyle/>
        <a:p>
          <a:endParaRPr lang="en-US"/>
        </a:p>
      </dgm:t>
    </dgm:pt>
    <dgm:pt modelId="{99606539-4F08-4987-9F70-79C6B3528085}">
      <dgm:prSet/>
      <dgm:spPr/>
      <dgm:t>
        <a:bodyPr/>
        <a:lstStyle/>
        <a:p>
          <a:r>
            <a:rPr lang="en-US"/>
            <a:t>Fear of IT glitches — until artificial intelligence has long proven itself across vast IoT infrastructures, the possibility of costly mishaps leaves many manufacturers skeptical.</a:t>
          </a:r>
        </a:p>
      </dgm:t>
    </dgm:pt>
    <dgm:pt modelId="{2538A9EB-3703-4FFC-AB14-C13BE15782E7}" type="parTrans" cxnId="{98B135B2-8AC5-43EF-BC60-0510E8636DE8}">
      <dgm:prSet/>
      <dgm:spPr/>
      <dgm:t>
        <a:bodyPr/>
        <a:lstStyle/>
        <a:p>
          <a:endParaRPr lang="en-US"/>
        </a:p>
      </dgm:t>
    </dgm:pt>
    <dgm:pt modelId="{F8340728-0334-402F-B789-4AB61799415B}" type="sibTrans" cxnId="{98B135B2-8AC5-43EF-BC60-0510E8636DE8}">
      <dgm:prSet/>
      <dgm:spPr/>
      <dgm:t>
        <a:bodyPr/>
        <a:lstStyle/>
        <a:p>
          <a:endParaRPr lang="en-US"/>
        </a:p>
      </dgm:t>
    </dgm:pt>
    <dgm:pt modelId="{BC56EC24-354B-426D-A8D1-B502CDD529A8}">
      <dgm:prSet/>
      <dgm:spPr/>
      <dgm:t>
        <a:bodyPr/>
        <a:lstStyle/>
        <a:p>
          <a:r>
            <a:rPr lang="en-US"/>
            <a:t>Insufficient skill-sets for the implementation of Industry 4.0 among factory engineers.</a:t>
          </a:r>
        </a:p>
      </dgm:t>
    </dgm:pt>
    <dgm:pt modelId="{6559622A-7107-4E6D-AE9F-023AC227D724}" type="parTrans" cxnId="{6205A924-54F1-40CB-BE59-92FDE17397A1}">
      <dgm:prSet/>
      <dgm:spPr/>
      <dgm:t>
        <a:bodyPr/>
        <a:lstStyle/>
        <a:p>
          <a:endParaRPr lang="en-US"/>
        </a:p>
      </dgm:t>
    </dgm:pt>
    <dgm:pt modelId="{7D8D14FF-4CC6-46C5-9635-79FDA892AE64}" type="sibTrans" cxnId="{6205A924-54F1-40CB-BE59-92FDE17397A1}">
      <dgm:prSet/>
      <dgm:spPr/>
      <dgm:t>
        <a:bodyPr/>
        <a:lstStyle/>
        <a:p>
          <a:endParaRPr lang="en-US"/>
        </a:p>
      </dgm:t>
    </dgm:pt>
    <dgm:pt modelId="{7A29E0B2-D4A8-43AB-B8B4-BA577E71E4CB}">
      <dgm:prSet/>
      <dgm:spPr/>
      <dgm:t>
        <a:bodyPr/>
        <a:lstStyle/>
        <a:p>
          <a:r>
            <a:rPr lang="en-US" dirty="0"/>
            <a:t>Fear that Industry 4.0, once fully implemented, could spark mass layoffs across the industrial sector, leaving many low-educated factory workers jobless.</a:t>
          </a:r>
        </a:p>
      </dgm:t>
    </dgm:pt>
    <dgm:pt modelId="{33A2ECEE-6F0D-4AF6-A3A0-714278F130B1}" type="parTrans" cxnId="{E1CDE25E-0C73-436A-BD19-DB6235EA9752}">
      <dgm:prSet/>
      <dgm:spPr/>
      <dgm:t>
        <a:bodyPr/>
        <a:lstStyle/>
        <a:p>
          <a:endParaRPr lang="en-US"/>
        </a:p>
      </dgm:t>
    </dgm:pt>
    <dgm:pt modelId="{6EF28210-F5AE-435D-8386-9CE47653502B}" type="sibTrans" cxnId="{E1CDE25E-0C73-436A-BD19-DB6235EA9752}">
      <dgm:prSet/>
      <dgm:spPr/>
      <dgm:t>
        <a:bodyPr/>
        <a:lstStyle/>
        <a:p>
          <a:endParaRPr lang="en-US"/>
        </a:p>
      </dgm:t>
    </dgm:pt>
    <dgm:pt modelId="{3445B806-F2C9-4F1A-A193-2424AA0BD6DB}" type="pres">
      <dgm:prSet presAssocID="{DD0EC372-DD39-42FD-A690-509AC83D7838}" presName="root" presStyleCnt="0">
        <dgm:presLayoutVars>
          <dgm:dir/>
          <dgm:resizeHandles val="exact"/>
        </dgm:presLayoutVars>
      </dgm:prSet>
      <dgm:spPr/>
    </dgm:pt>
    <dgm:pt modelId="{3C7773B9-8718-442E-AC08-6DA567B164B1}" type="pres">
      <dgm:prSet presAssocID="{DD0EC372-DD39-42FD-A690-509AC83D7838}" presName="container" presStyleCnt="0">
        <dgm:presLayoutVars>
          <dgm:dir/>
          <dgm:resizeHandles val="exact"/>
        </dgm:presLayoutVars>
      </dgm:prSet>
      <dgm:spPr/>
    </dgm:pt>
    <dgm:pt modelId="{0BE77512-46E8-419E-A335-233905AEDD15}" type="pres">
      <dgm:prSet presAssocID="{3491F536-BF7C-4B57-BC72-866E1DBB5BD5}" presName="compNode" presStyleCnt="0"/>
      <dgm:spPr/>
    </dgm:pt>
    <dgm:pt modelId="{FFBCF089-48BD-4DD5-99B8-1ABE9E23476B}" type="pres">
      <dgm:prSet presAssocID="{3491F536-BF7C-4B57-BC72-866E1DBB5BD5}" presName="iconBgRect" presStyleLbl="bgShp" presStyleIdx="0" presStyleCnt="5"/>
      <dgm:spPr/>
    </dgm:pt>
    <dgm:pt modelId="{B15D791C-D22A-439B-995C-715D2FE65ACB}" type="pres">
      <dgm:prSet presAssocID="{3491F536-BF7C-4B57-BC72-866E1DBB5B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3718E4-C107-434F-98B8-3334F5239736}" type="pres">
      <dgm:prSet presAssocID="{3491F536-BF7C-4B57-BC72-866E1DBB5BD5}" presName="spaceRect" presStyleCnt="0"/>
      <dgm:spPr/>
    </dgm:pt>
    <dgm:pt modelId="{3377EC11-493F-49DD-9643-06DB7E79A09D}" type="pres">
      <dgm:prSet presAssocID="{3491F536-BF7C-4B57-BC72-866E1DBB5BD5}" presName="textRect" presStyleLbl="revTx" presStyleIdx="0" presStyleCnt="5">
        <dgm:presLayoutVars>
          <dgm:chMax val="1"/>
          <dgm:chPref val="1"/>
        </dgm:presLayoutVars>
      </dgm:prSet>
      <dgm:spPr/>
    </dgm:pt>
    <dgm:pt modelId="{9B308528-1FE7-48C3-BE00-8BDEFB1E5A68}" type="pres">
      <dgm:prSet presAssocID="{B6908B14-179D-4B75-845F-501DE15C7AD3}" presName="sibTrans" presStyleLbl="sibTrans2D1" presStyleIdx="0" presStyleCnt="0"/>
      <dgm:spPr/>
    </dgm:pt>
    <dgm:pt modelId="{68A010F8-4726-4B79-A8A6-2F0D9273D4CE}" type="pres">
      <dgm:prSet presAssocID="{9EEF3A18-EEB4-47B2-BD16-56BBEAF9486F}" presName="compNode" presStyleCnt="0"/>
      <dgm:spPr/>
    </dgm:pt>
    <dgm:pt modelId="{90E7AC88-00DF-49D1-8D4D-DBC676AF2D71}" type="pres">
      <dgm:prSet presAssocID="{9EEF3A18-EEB4-47B2-BD16-56BBEAF9486F}" presName="iconBgRect" presStyleLbl="bgShp" presStyleIdx="1" presStyleCnt="5"/>
      <dgm:spPr/>
    </dgm:pt>
    <dgm:pt modelId="{A6370994-769A-421F-B412-3998C63F2B88}" type="pres">
      <dgm:prSet presAssocID="{9EEF3A18-EEB4-47B2-BD16-56BBEAF948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48514C-0368-407C-BE0D-4ACA0F27DF5E}" type="pres">
      <dgm:prSet presAssocID="{9EEF3A18-EEB4-47B2-BD16-56BBEAF9486F}" presName="spaceRect" presStyleCnt="0"/>
      <dgm:spPr/>
    </dgm:pt>
    <dgm:pt modelId="{B105E837-15E4-45C5-B906-0A3FA1165C83}" type="pres">
      <dgm:prSet presAssocID="{9EEF3A18-EEB4-47B2-BD16-56BBEAF9486F}" presName="textRect" presStyleLbl="revTx" presStyleIdx="1" presStyleCnt="5">
        <dgm:presLayoutVars>
          <dgm:chMax val="1"/>
          <dgm:chPref val="1"/>
        </dgm:presLayoutVars>
      </dgm:prSet>
      <dgm:spPr/>
    </dgm:pt>
    <dgm:pt modelId="{331B756F-DFE4-42D6-B5B2-F7BC9939A8AD}" type="pres">
      <dgm:prSet presAssocID="{97E39C49-CDC4-4BF5-AEF7-777B1DB47445}" presName="sibTrans" presStyleLbl="sibTrans2D1" presStyleIdx="0" presStyleCnt="0"/>
      <dgm:spPr/>
    </dgm:pt>
    <dgm:pt modelId="{2A91D151-1774-4B79-A5CA-B9FE7CE657E2}" type="pres">
      <dgm:prSet presAssocID="{99606539-4F08-4987-9F70-79C6B3528085}" presName="compNode" presStyleCnt="0"/>
      <dgm:spPr/>
    </dgm:pt>
    <dgm:pt modelId="{D1E5B876-AF2C-4960-BB6D-8FC7B1994177}" type="pres">
      <dgm:prSet presAssocID="{99606539-4F08-4987-9F70-79C6B3528085}" presName="iconBgRect" presStyleLbl="bgShp" presStyleIdx="2" presStyleCnt="5"/>
      <dgm:spPr/>
    </dgm:pt>
    <dgm:pt modelId="{056DF167-397B-4BA0-9B25-8CD8BC15276F}" type="pres">
      <dgm:prSet presAssocID="{99606539-4F08-4987-9F70-79C6B35280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9050C4-9BA2-4D5E-BDF0-D53443AB9F76}" type="pres">
      <dgm:prSet presAssocID="{99606539-4F08-4987-9F70-79C6B3528085}" presName="spaceRect" presStyleCnt="0"/>
      <dgm:spPr/>
    </dgm:pt>
    <dgm:pt modelId="{644D095F-724E-401E-A7D7-6FC3E411AEA8}" type="pres">
      <dgm:prSet presAssocID="{99606539-4F08-4987-9F70-79C6B3528085}" presName="textRect" presStyleLbl="revTx" presStyleIdx="2" presStyleCnt="5">
        <dgm:presLayoutVars>
          <dgm:chMax val="1"/>
          <dgm:chPref val="1"/>
        </dgm:presLayoutVars>
      </dgm:prSet>
      <dgm:spPr/>
    </dgm:pt>
    <dgm:pt modelId="{5B995EEA-E459-4C17-ABFE-158D2D99DD7A}" type="pres">
      <dgm:prSet presAssocID="{F8340728-0334-402F-B789-4AB61799415B}" presName="sibTrans" presStyleLbl="sibTrans2D1" presStyleIdx="0" presStyleCnt="0"/>
      <dgm:spPr/>
    </dgm:pt>
    <dgm:pt modelId="{D92396EE-302E-4943-82CB-A1F31635B9CE}" type="pres">
      <dgm:prSet presAssocID="{BC56EC24-354B-426D-A8D1-B502CDD529A8}" presName="compNode" presStyleCnt="0"/>
      <dgm:spPr/>
    </dgm:pt>
    <dgm:pt modelId="{CB810B32-2662-451C-B4B0-139D2483A14B}" type="pres">
      <dgm:prSet presAssocID="{BC56EC24-354B-426D-A8D1-B502CDD529A8}" presName="iconBgRect" presStyleLbl="bgShp" presStyleIdx="3" presStyleCnt="5"/>
      <dgm:spPr/>
    </dgm:pt>
    <dgm:pt modelId="{8EE7499C-972E-4D74-9757-4768CB62BE69}" type="pres">
      <dgm:prSet presAssocID="{BC56EC24-354B-426D-A8D1-B502CDD529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04BDD95A-3154-4319-9488-24F4414EAEB5}" type="pres">
      <dgm:prSet presAssocID="{BC56EC24-354B-426D-A8D1-B502CDD529A8}" presName="spaceRect" presStyleCnt="0"/>
      <dgm:spPr/>
    </dgm:pt>
    <dgm:pt modelId="{A5C5CE3E-178D-4EC3-A62E-F6F04FAC04CD}" type="pres">
      <dgm:prSet presAssocID="{BC56EC24-354B-426D-A8D1-B502CDD529A8}" presName="textRect" presStyleLbl="revTx" presStyleIdx="3" presStyleCnt="5">
        <dgm:presLayoutVars>
          <dgm:chMax val="1"/>
          <dgm:chPref val="1"/>
        </dgm:presLayoutVars>
      </dgm:prSet>
      <dgm:spPr/>
    </dgm:pt>
    <dgm:pt modelId="{F2C62D78-DE7F-4D18-B8A3-DEC7232A178F}" type="pres">
      <dgm:prSet presAssocID="{7D8D14FF-4CC6-46C5-9635-79FDA892AE64}" presName="sibTrans" presStyleLbl="sibTrans2D1" presStyleIdx="0" presStyleCnt="0"/>
      <dgm:spPr/>
    </dgm:pt>
    <dgm:pt modelId="{EC5AF6BC-2B2D-41DD-B9E4-F049794CB845}" type="pres">
      <dgm:prSet presAssocID="{7A29E0B2-D4A8-43AB-B8B4-BA577E71E4CB}" presName="compNode" presStyleCnt="0"/>
      <dgm:spPr/>
    </dgm:pt>
    <dgm:pt modelId="{63D12B1F-77CE-4725-8DF9-861D597CF256}" type="pres">
      <dgm:prSet presAssocID="{7A29E0B2-D4A8-43AB-B8B4-BA577E71E4CB}" presName="iconBgRect" presStyleLbl="bgShp" presStyleIdx="4" presStyleCnt="5"/>
      <dgm:spPr/>
    </dgm:pt>
    <dgm:pt modelId="{F1B9808A-BFE5-4AB7-967B-77F52F327CCF}" type="pres">
      <dgm:prSet presAssocID="{7A29E0B2-D4A8-43AB-B8B4-BA577E71E4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BA2BFBC7-68D5-4F79-9671-F51112F11B62}" type="pres">
      <dgm:prSet presAssocID="{7A29E0B2-D4A8-43AB-B8B4-BA577E71E4CB}" presName="spaceRect" presStyleCnt="0"/>
      <dgm:spPr/>
    </dgm:pt>
    <dgm:pt modelId="{DBFFBE62-0514-47A4-A97D-64412771EEDB}" type="pres">
      <dgm:prSet presAssocID="{7A29E0B2-D4A8-43AB-B8B4-BA577E71E4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BAA913-0ECD-4156-B4B6-EAF33A8B1F89}" type="presOf" srcId="{F8340728-0334-402F-B789-4AB61799415B}" destId="{5B995EEA-E459-4C17-ABFE-158D2D99DD7A}" srcOrd="0" destOrd="0" presId="urn:microsoft.com/office/officeart/2018/2/layout/IconCircleList"/>
    <dgm:cxn modelId="{6205A924-54F1-40CB-BE59-92FDE17397A1}" srcId="{DD0EC372-DD39-42FD-A690-509AC83D7838}" destId="{BC56EC24-354B-426D-A8D1-B502CDD529A8}" srcOrd="3" destOrd="0" parTransId="{6559622A-7107-4E6D-AE9F-023AC227D724}" sibTransId="{7D8D14FF-4CC6-46C5-9635-79FDA892AE64}"/>
    <dgm:cxn modelId="{FD4CA235-4261-43BB-9F29-6ECA9D4CAC19}" type="presOf" srcId="{B6908B14-179D-4B75-845F-501DE15C7AD3}" destId="{9B308528-1FE7-48C3-BE00-8BDEFB1E5A68}" srcOrd="0" destOrd="0" presId="urn:microsoft.com/office/officeart/2018/2/layout/IconCircleList"/>
    <dgm:cxn modelId="{95013D3A-4FC2-4B89-BD4F-D80EE0FD1A36}" type="presOf" srcId="{3491F536-BF7C-4B57-BC72-866E1DBB5BD5}" destId="{3377EC11-493F-49DD-9643-06DB7E79A09D}" srcOrd="0" destOrd="0" presId="urn:microsoft.com/office/officeart/2018/2/layout/IconCircleList"/>
    <dgm:cxn modelId="{E1CDE25E-0C73-436A-BD19-DB6235EA9752}" srcId="{DD0EC372-DD39-42FD-A690-509AC83D7838}" destId="{7A29E0B2-D4A8-43AB-B8B4-BA577E71E4CB}" srcOrd="4" destOrd="0" parTransId="{33A2ECEE-6F0D-4AF6-A3A0-714278F130B1}" sibTransId="{6EF28210-F5AE-435D-8386-9CE47653502B}"/>
    <dgm:cxn modelId="{51DD93A1-C5DC-4969-B1F8-1165FC17F94D}" type="presOf" srcId="{7D8D14FF-4CC6-46C5-9635-79FDA892AE64}" destId="{F2C62D78-DE7F-4D18-B8A3-DEC7232A178F}" srcOrd="0" destOrd="0" presId="urn:microsoft.com/office/officeart/2018/2/layout/IconCircleList"/>
    <dgm:cxn modelId="{E35BF4A6-1777-4FE2-A295-4B792605C1B0}" srcId="{DD0EC372-DD39-42FD-A690-509AC83D7838}" destId="{3491F536-BF7C-4B57-BC72-866E1DBB5BD5}" srcOrd="0" destOrd="0" parTransId="{0FD13307-E996-4D66-9D15-3A9CA804ACA6}" sibTransId="{B6908B14-179D-4B75-845F-501DE15C7AD3}"/>
    <dgm:cxn modelId="{9BB148A8-3ACE-4535-AC1D-051A0C8B7A38}" srcId="{DD0EC372-DD39-42FD-A690-509AC83D7838}" destId="{9EEF3A18-EEB4-47B2-BD16-56BBEAF9486F}" srcOrd="1" destOrd="0" parTransId="{687C96B4-51C1-45A6-8E52-B9E80C57433B}" sibTransId="{97E39C49-CDC4-4BF5-AEF7-777B1DB47445}"/>
    <dgm:cxn modelId="{2F2AE2AB-B38A-45F7-A2C5-48B4D9AB6E11}" type="presOf" srcId="{7A29E0B2-D4A8-43AB-B8B4-BA577E71E4CB}" destId="{DBFFBE62-0514-47A4-A97D-64412771EEDB}" srcOrd="0" destOrd="0" presId="urn:microsoft.com/office/officeart/2018/2/layout/IconCircleList"/>
    <dgm:cxn modelId="{98B135B2-8AC5-43EF-BC60-0510E8636DE8}" srcId="{DD0EC372-DD39-42FD-A690-509AC83D7838}" destId="{99606539-4F08-4987-9F70-79C6B3528085}" srcOrd="2" destOrd="0" parTransId="{2538A9EB-3703-4FFC-AB14-C13BE15782E7}" sibTransId="{F8340728-0334-402F-B789-4AB61799415B}"/>
    <dgm:cxn modelId="{C64828B4-6C96-4703-BCA9-2122EA7EDF55}" type="presOf" srcId="{9EEF3A18-EEB4-47B2-BD16-56BBEAF9486F}" destId="{B105E837-15E4-45C5-B906-0A3FA1165C83}" srcOrd="0" destOrd="0" presId="urn:microsoft.com/office/officeart/2018/2/layout/IconCircleList"/>
    <dgm:cxn modelId="{E91CB9BD-BE12-482C-B837-B1F105D4F4A7}" type="presOf" srcId="{DD0EC372-DD39-42FD-A690-509AC83D7838}" destId="{3445B806-F2C9-4F1A-A193-2424AA0BD6DB}" srcOrd="0" destOrd="0" presId="urn:microsoft.com/office/officeart/2018/2/layout/IconCircleList"/>
    <dgm:cxn modelId="{8BA485C8-DA5D-4337-99F9-DB7AFDA9F9FC}" type="presOf" srcId="{BC56EC24-354B-426D-A8D1-B502CDD529A8}" destId="{A5C5CE3E-178D-4EC3-A62E-F6F04FAC04CD}" srcOrd="0" destOrd="0" presId="urn:microsoft.com/office/officeart/2018/2/layout/IconCircleList"/>
    <dgm:cxn modelId="{FC8B9CF2-CD08-4DDE-ABBF-77A762862394}" type="presOf" srcId="{99606539-4F08-4987-9F70-79C6B3528085}" destId="{644D095F-724E-401E-A7D7-6FC3E411AEA8}" srcOrd="0" destOrd="0" presId="urn:microsoft.com/office/officeart/2018/2/layout/IconCircleList"/>
    <dgm:cxn modelId="{7D21F7F6-0F5B-459D-AD3C-62D6ED330281}" type="presOf" srcId="{97E39C49-CDC4-4BF5-AEF7-777B1DB47445}" destId="{331B756F-DFE4-42D6-B5B2-F7BC9939A8AD}" srcOrd="0" destOrd="0" presId="urn:microsoft.com/office/officeart/2018/2/layout/IconCircleList"/>
    <dgm:cxn modelId="{93A56AD0-CEC6-4BC0-8B03-DF03B20938BF}" type="presParOf" srcId="{3445B806-F2C9-4F1A-A193-2424AA0BD6DB}" destId="{3C7773B9-8718-442E-AC08-6DA567B164B1}" srcOrd="0" destOrd="0" presId="urn:microsoft.com/office/officeart/2018/2/layout/IconCircleList"/>
    <dgm:cxn modelId="{B9AE3D10-7B2F-45F3-AA14-233E1E1ECFEA}" type="presParOf" srcId="{3C7773B9-8718-442E-AC08-6DA567B164B1}" destId="{0BE77512-46E8-419E-A335-233905AEDD15}" srcOrd="0" destOrd="0" presId="urn:microsoft.com/office/officeart/2018/2/layout/IconCircleList"/>
    <dgm:cxn modelId="{07E5EA54-7389-4CB9-906B-361CC3C25F5A}" type="presParOf" srcId="{0BE77512-46E8-419E-A335-233905AEDD15}" destId="{FFBCF089-48BD-4DD5-99B8-1ABE9E23476B}" srcOrd="0" destOrd="0" presId="urn:microsoft.com/office/officeart/2018/2/layout/IconCircleList"/>
    <dgm:cxn modelId="{9E25F97D-C897-4C8E-AA80-934C5557830B}" type="presParOf" srcId="{0BE77512-46E8-419E-A335-233905AEDD15}" destId="{B15D791C-D22A-439B-995C-715D2FE65ACB}" srcOrd="1" destOrd="0" presId="urn:microsoft.com/office/officeart/2018/2/layout/IconCircleList"/>
    <dgm:cxn modelId="{262C0005-338D-4B2C-B6F3-23A1E1157A16}" type="presParOf" srcId="{0BE77512-46E8-419E-A335-233905AEDD15}" destId="{A43718E4-C107-434F-98B8-3334F5239736}" srcOrd="2" destOrd="0" presId="urn:microsoft.com/office/officeart/2018/2/layout/IconCircleList"/>
    <dgm:cxn modelId="{1CFEC8B7-91C4-4C7C-B947-94E0A2ECA11D}" type="presParOf" srcId="{0BE77512-46E8-419E-A335-233905AEDD15}" destId="{3377EC11-493F-49DD-9643-06DB7E79A09D}" srcOrd="3" destOrd="0" presId="urn:microsoft.com/office/officeart/2018/2/layout/IconCircleList"/>
    <dgm:cxn modelId="{9B866CF6-FE33-47D6-8C95-D040E798C7C0}" type="presParOf" srcId="{3C7773B9-8718-442E-AC08-6DA567B164B1}" destId="{9B308528-1FE7-48C3-BE00-8BDEFB1E5A68}" srcOrd="1" destOrd="0" presId="urn:microsoft.com/office/officeart/2018/2/layout/IconCircleList"/>
    <dgm:cxn modelId="{6077903D-57F3-448A-AF4D-3736CFBE9B7B}" type="presParOf" srcId="{3C7773B9-8718-442E-AC08-6DA567B164B1}" destId="{68A010F8-4726-4B79-A8A6-2F0D9273D4CE}" srcOrd="2" destOrd="0" presId="urn:microsoft.com/office/officeart/2018/2/layout/IconCircleList"/>
    <dgm:cxn modelId="{D31A39C5-D049-4248-AEE7-45676D86FDC3}" type="presParOf" srcId="{68A010F8-4726-4B79-A8A6-2F0D9273D4CE}" destId="{90E7AC88-00DF-49D1-8D4D-DBC676AF2D71}" srcOrd="0" destOrd="0" presId="urn:microsoft.com/office/officeart/2018/2/layout/IconCircleList"/>
    <dgm:cxn modelId="{BDD3657B-68A9-436B-AB91-C46B081D89D0}" type="presParOf" srcId="{68A010F8-4726-4B79-A8A6-2F0D9273D4CE}" destId="{A6370994-769A-421F-B412-3998C63F2B88}" srcOrd="1" destOrd="0" presId="urn:microsoft.com/office/officeart/2018/2/layout/IconCircleList"/>
    <dgm:cxn modelId="{8D4362AD-0ED7-4785-A4B6-5321C8BBD98A}" type="presParOf" srcId="{68A010F8-4726-4B79-A8A6-2F0D9273D4CE}" destId="{0148514C-0368-407C-BE0D-4ACA0F27DF5E}" srcOrd="2" destOrd="0" presId="urn:microsoft.com/office/officeart/2018/2/layout/IconCircleList"/>
    <dgm:cxn modelId="{8E523C73-F860-4623-87F3-3A45DA6BB310}" type="presParOf" srcId="{68A010F8-4726-4B79-A8A6-2F0D9273D4CE}" destId="{B105E837-15E4-45C5-B906-0A3FA1165C83}" srcOrd="3" destOrd="0" presId="urn:microsoft.com/office/officeart/2018/2/layout/IconCircleList"/>
    <dgm:cxn modelId="{5B8AE5E9-1F57-4336-BCCF-6FC39143303E}" type="presParOf" srcId="{3C7773B9-8718-442E-AC08-6DA567B164B1}" destId="{331B756F-DFE4-42D6-B5B2-F7BC9939A8AD}" srcOrd="3" destOrd="0" presId="urn:microsoft.com/office/officeart/2018/2/layout/IconCircleList"/>
    <dgm:cxn modelId="{61CAF65F-CC2F-4101-B26D-98FEA855B2FF}" type="presParOf" srcId="{3C7773B9-8718-442E-AC08-6DA567B164B1}" destId="{2A91D151-1774-4B79-A5CA-B9FE7CE657E2}" srcOrd="4" destOrd="0" presId="urn:microsoft.com/office/officeart/2018/2/layout/IconCircleList"/>
    <dgm:cxn modelId="{63DADAAE-A187-4025-B7B9-4843BF27C9C1}" type="presParOf" srcId="{2A91D151-1774-4B79-A5CA-B9FE7CE657E2}" destId="{D1E5B876-AF2C-4960-BB6D-8FC7B1994177}" srcOrd="0" destOrd="0" presId="urn:microsoft.com/office/officeart/2018/2/layout/IconCircleList"/>
    <dgm:cxn modelId="{CFFEFE28-7F4F-4EBE-97D7-A9117439F278}" type="presParOf" srcId="{2A91D151-1774-4B79-A5CA-B9FE7CE657E2}" destId="{056DF167-397B-4BA0-9B25-8CD8BC15276F}" srcOrd="1" destOrd="0" presId="urn:microsoft.com/office/officeart/2018/2/layout/IconCircleList"/>
    <dgm:cxn modelId="{BBCDE9C1-7E5F-4340-ABE5-6B5BAAA2E786}" type="presParOf" srcId="{2A91D151-1774-4B79-A5CA-B9FE7CE657E2}" destId="{B09050C4-9BA2-4D5E-BDF0-D53443AB9F76}" srcOrd="2" destOrd="0" presId="urn:microsoft.com/office/officeart/2018/2/layout/IconCircleList"/>
    <dgm:cxn modelId="{E1121830-8F6C-4DE5-902A-51AB45580450}" type="presParOf" srcId="{2A91D151-1774-4B79-A5CA-B9FE7CE657E2}" destId="{644D095F-724E-401E-A7D7-6FC3E411AEA8}" srcOrd="3" destOrd="0" presId="urn:microsoft.com/office/officeart/2018/2/layout/IconCircleList"/>
    <dgm:cxn modelId="{BA9559A0-9297-415E-A4DE-5766E1D99A74}" type="presParOf" srcId="{3C7773B9-8718-442E-AC08-6DA567B164B1}" destId="{5B995EEA-E459-4C17-ABFE-158D2D99DD7A}" srcOrd="5" destOrd="0" presId="urn:microsoft.com/office/officeart/2018/2/layout/IconCircleList"/>
    <dgm:cxn modelId="{3D8F1975-2EF3-4305-AD19-99D371D483B9}" type="presParOf" srcId="{3C7773B9-8718-442E-AC08-6DA567B164B1}" destId="{D92396EE-302E-4943-82CB-A1F31635B9CE}" srcOrd="6" destOrd="0" presId="urn:microsoft.com/office/officeart/2018/2/layout/IconCircleList"/>
    <dgm:cxn modelId="{DF901B80-5237-43C6-9670-61C4CDFE7BBB}" type="presParOf" srcId="{D92396EE-302E-4943-82CB-A1F31635B9CE}" destId="{CB810B32-2662-451C-B4B0-139D2483A14B}" srcOrd="0" destOrd="0" presId="urn:microsoft.com/office/officeart/2018/2/layout/IconCircleList"/>
    <dgm:cxn modelId="{F9C365E5-C776-4529-B68A-EB674D2DF931}" type="presParOf" srcId="{D92396EE-302E-4943-82CB-A1F31635B9CE}" destId="{8EE7499C-972E-4D74-9757-4768CB62BE69}" srcOrd="1" destOrd="0" presId="urn:microsoft.com/office/officeart/2018/2/layout/IconCircleList"/>
    <dgm:cxn modelId="{8B44470B-2700-4BF8-B6E8-5F2DE8E93CC1}" type="presParOf" srcId="{D92396EE-302E-4943-82CB-A1F31635B9CE}" destId="{04BDD95A-3154-4319-9488-24F4414EAEB5}" srcOrd="2" destOrd="0" presId="urn:microsoft.com/office/officeart/2018/2/layout/IconCircleList"/>
    <dgm:cxn modelId="{B94DB8D0-B062-4EF7-AB63-C9ACFCFA7640}" type="presParOf" srcId="{D92396EE-302E-4943-82CB-A1F31635B9CE}" destId="{A5C5CE3E-178D-4EC3-A62E-F6F04FAC04CD}" srcOrd="3" destOrd="0" presId="urn:microsoft.com/office/officeart/2018/2/layout/IconCircleList"/>
    <dgm:cxn modelId="{74B99D36-1A83-4BCF-AD8B-253185ACF61C}" type="presParOf" srcId="{3C7773B9-8718-442E-AC08-6DA567B164B1}" destId="{F2C62D78-DE7F-4D18-B8A3-DEC7232A178F}" srcOrd="7" destOrd="0" presId="urn:microsoft.com/office/officeart/2018/2/layout/IconCircleList"/>
    <dgm:cxn modelId="{39F4B6EC-66DA-4C1B-90AE-13854AB794ED}" type="presParOf" srcId="{3C7773B9-8718-442E-AC08-6DA567B164B1}" destId="{EC5AF6BC-2B2D-41DD-B9E4-F049794CB845}" srcOrd="8" destOrd="0" presId="urn:microsoft.com/office/officeart/2018/2/layout/IconCircleList"/>
    <dgm:cxn modelId="{B9F928E4-985B-4219-B0DC-8331A1B13C87}" type="presParOf" srcId="{EC5AF6BC-2B2D-41DD-B9E4-F049794CB845}" destId="{63D12B1F-77CE-4725-8DF9-861D597CF256}" srcOrd="0" destOrd="0" presId="urn:microsoft.com/office/officeart/2018/2/layout/IconCircleList"/>
    <dgm:cxn modelId="{4458AF20-A1D2-44E6-99B2-10BEC4E109DB}" type="presParOf" srcId="{EC5AF6BC-2B2D-41DD-B9E4-F049794CB845}" destId="{F1B9808A-BFE5-4AB7-967B-77F52F327CCF}" srcOrd="1" destOrd="0" presId="urn:microsoft.com/office/officeart/2018/2/layout/IconCircleList"/>
    <dgm:cxn modelId="{714CA259-9EE0-401E-B00A-01D273AC7A7B}" type="presParOf" srcId="{EC5AF6BC-2B2D-41DD-B9E4-F049794CB845}" destId="{BA2BFBC7-68D5-4F79-9671-F51112F11B62}" srcOrd="2" destOrd="0" presId="urn:microsoft.com/office/officeart/2018/2/layout/IconCircleList"/>
    <dgm:cxn modelId="{50B3B90B-8217-4857-83CC-EEC3ABB49A06}" type="presParOf" srcId="{EC5AF6BC-2B2D-41DD-B9E4-F049794CB845}" destId="{DBFFBE62-0514-47A4-A97D-64412771EE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FB546-78A7-4242-83B4-56754345DB73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F960-CF74-468F-A6CD-1A6A91DDECE8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72856-94AF-4EAC-8CF1-A6A10519851E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Interoperability</a:t>
          </a:r>
        </a:p>
      </dsp:txBody>
      <dsp:txXfrm>
        <a:off x="1274714" y="2177"/>
        <a:ext cx="5116560" cy="1103648"/>
      </dsp:txXfrm>
    </dsp:sp>
    <dsp:sp modelId="{4BD9F6E2-D1FE-4C77-8C0E-F51D5259E1CC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61C2-409D-49C4-B4A5-3233CA1E3B95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3E89B-31C2-4CAB-848A-52CFF47BDDAD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transparency</a:t>
          </a:r>
        </a:p>
      </dsp:txBody>
      <dsp:txXfrm>
        <a:off x="1274714" y="1381738"/>
        <a:ext cx="5116560" cy="1103648"/>
      </dsp:txXfrm>
    </dsp:sp>
    <dsp:sp modelId="{CBD24DBA-0CDC-4182-A657-A9CF9949CC1D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A9D4-C6A1-4CB1-A5FF-3E35073A0D97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5E285-DD46-4603-AF85-E6B62AD35F7F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Technical assistance.</a:t>
          </a:r>
        </a:p>
      </dsp:txBody>
      <dsp:txXfrm>
        <a:off x="1274714" y="2761299"/>
        <a:ext cx="5116560" cy="1103648"/>
      </dsp:txXfrm>
    </dsp:sp>
    <dsp:sp modelId="{06558C17-A576-49CD-B280-7E24CD78136F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54B9B-B553-4F58-B7DB-B65DF9E03D9D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A118E-7F05-4BB4-805F-ACB539DD70D9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Decentralized decisions</a:t>
          </a:r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0EA71-9803-4BBF-85F1-02A91F5C33E1}">
      <dsp:nvSpPr>
        <dsp:cNvPr id="0" name=""/>
        <dsp:cNvSpPr/>
      </dsp:nvSpPr>
      <dsp:spPr>
        <a:xfrm>
          <a:off x="108989" y="123210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B5D34-8F2E-45B0-AC1D-AD490E600A19}">
      <dsp:nvSpPr>
        <dsp:cNvPr id="0" name=""/>
        <dsp:cNvSpPr/>
      </dsp:nvSpPr>
      <dsp:spPr>
        <a:xfrm>
          <a:off x="378329" y="392551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D57F-D003-4A26-B38B-5FE3552CF5B0}">
      <dsp:nvSpPr>
        <dsp:cNvPr id="0" name=""/>
        <dsp:cNvSpPr/>
      </dsp:nvSpPr>
      <dsp:spPr>
        <a:xfrm>
          <a:off x="1666401" y="12321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Scalability - </a:t>
          </a:r>
          <a:r>
            <a:rPr lang="en-US" sz="1300" kern="1200" dirty="0"/>
            <a:t>With automation, manufacturers will have a new found ability to transfer staff to different departments, away from the physically dangerous areas of production.</a:t>
          </a:r>
        </a:p>
      </dsp:txBody>
      <dsp:txXfrm>
        <a:off x="1666401" y="123210"/>
        <a:ext cx="3023212" cy="1282575"/>
      </dsp:txXfrm>
    </dsp:sp>
    <dsp:sp modelId="{B38B013F-7FD6-49D8-81B6-8A9C9AC6E563}">
      <dsp:nvSpPr>
        <dsp:cNvPr id="0" name=""/>
        <dsp:cNvSpPr/>
      </dsp:nvSpPr>
      <dsp:spPr>
        <a:xfrm>
          <a:off x="5216385" y="123210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C2CD1-67D8-43EF-B8B1-3CE207CB2CA0}">
      <dsp:nvSpPr>
        <dsp:cNvPr id="0" name=""/>
        <dsp:cNvSpPr/>
      </dsp:nvSpPr>
      <dsp:spPr>
        <a:xfrm>
          <a:off x="5485726" y="392551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77166-AC24-4C54-B020-A079F6BC1CBE}">
      <dsp:nvSpPr>
        <dsp:cNvPr id="0" name=""/>
        <dsp:cNvSpPr/>
      </dsp:nvSpPr>
      <dsp:spPr>
        <a:xfrm>
          <a:off x="6773798" y="12321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Control and Visibility - </a:t>
          </a:r>
          <a:r>
            <a:rPr lang="en-US" sz="1300" kern="1200"/>
            <a:t>They help to improve collaboration by connecting factories and personnel across different regions via cloud servers. Industry 4.0 allows for enhanced visibility across all links in the manufacturing process.</a:t>
          </a:r>
        </a:p>
      </dsp:txBody>
      <dsp:txXfrm>
        <a:off x="6773798" y="123210"/>
        <a:ext cx="3023212" cy="1282575"/>
      </dsp:txXfrm>
    </dsp:sp>
    <dsp:sp modelId="{133CE24F-6C61-4BCB-BC84-D175C204C296}">
      <dsp:nvSpPr>
        <dsp:cNvPr id="0" name=""/>
        <dsp:cNvSpPr/>
      </dsp:nvSpPr>
      <dsp:spPr>
        <a:xfrm>
          <a:off x="108989" y="1981650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9AAED-3042-47D0-8410-FFB1B55BC110}">
      <dsp:nvSpPr>
        <dsp:cNvPr id="0" name=""/>
        <dsp:cNvSpPr/>
      </dsp:nvSpPr>
      <dsp:spPr>
        <a:xfrm>
          <a:off x="378329" y="2250990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4E72F-1B3B-4E8C-9015-57E1DBF14384}">
      <dsp:nvSpPr>
        <dsp:cNvPr id="0" name=""/>
        <dsp:cNvSpPr/>
      </dsp:nvSpPr>
      <dsp:spPr>
        <a:xfrm>
          <a:off x="1666401" y="198165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Customer Satisfaction - </a:t>
          </a:r>
          <a:r>
            <a:rPr lang="en-US" sz="1300" kern="1200"/>
            <a:t>Industry 4.0 will aid in the ability of manufacturers to collaborate with suppliers and customers alike.</a:t>
          </a:r>
        </a:p>
      </dsp:txBody>
      <dsp:txXfrm>
        <a:off x="1666401" y="1981650"/>
        <a:ext cx="3023212" cy="1282575"/>
      </dsp:txXfrm>
    </dsp:sp>
    <dsp:sp modelId="{4E09E600-17C7-4670-ACE6-E5536CDF3776}">
      <dsp:nvSpPr>
        <dsp:cNvPr id="0" name=""/>
        <dsp:cNvSpPr/>
      </dsp:nvSpPr>
      <dsp:spPr>
        <a:xfrm>
          <a:off x="5216385" y="1981650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348B7-3FAF-4937-9668-B239194A5C1D}">
      <dsp:nvSpPr>
        <dsp:cNvPr id="0" name=""/>
        <dsp:cNvSpPr/>
      </dsp:nvSpPr>
      <dsp:spPr>
        <a:xfrm>
          <a:off x="5485726" y="2250990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76B72-8C37-4339-9FD1-CE1A1AC32CD7}">
      <dsp:nvSpPr>
        <dsp:cNvPr id="0" name=""/>
        <dsp:cNvSpPr/>
      </dsp:nvSpPr>
      <dsp:spPr>
        <a:xfrm>
          <a:off x="6773798" y="198165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Customization - </a:t>
          </a:r>
          <a:r>
            <a:rPr lang="en-US" sz="1300" kern="1200"/>
            <a:t>When it comes to the repair and correction of faulty designs, cognitive computing could handle the necessary modifications.</a:t>
          </a:r>
        </a:p>
      </dsp:txBody>
      <dsp:txXfrm>
        <a:off x="6773798" y="1981650"/>
        <a:ext cx="3023212" cy="1282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CF089-48BD-4DD5-99B8-1ABE9E23476B}">
      <dsp:nvSpPr>
        <dsp:cNvPr id="0" name=""/>
        <dsp:cNvSpPr/>
      </dsp:nvSpPr>
      <dsp:spPr>
        <a:xfrm>
          <a:off x="291807" y="597653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D791C-D22A-439B-995C-715D2FE65ACB}">
      <dsp:nvSpPr>
        <dsp:cNvPr id="0" name=""/>
        <dsp:cNvSpPr/>
      </dsp:nvSpPr>
      <dsp:spPr>
        <a:xfrm>
          <a:off x="461515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7EC11-493F-49DD-9643-06DB7E79A09D}">
      <dsp:nvSpPr>
        <dsp:cNvPr id="0" name=""/>
        <dsp:cNvSpPr/>
      </dsp:nvSpPr>
      <dsp:spPr>
        <a:xfrm>
          <a:off x="12731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Reliability issues with machine-to-machine (M2) communication, which hasn’t fully arrived at the levels of performance and stability envisioned by Industry 4.0 proponents.</a:t>
          </a:r>
        </a:p>
      </dsp:txBody>
      <dsp:txXfrm>
        <a:off x="1273110" y="597653"/>
        <a:ext cx="1904883" cy="808132"/>
      </dsp:txXfrm>
    </dsp:sp>
    <dsp:sp modelId="{90E7AC88-00DF-49D1-8D4D-DBC676AF2D71}">
      <dsp:nvSpPr>
        <dsp:cNvPr id="0" name=""/>
        <dsp:cNvSpPr/>
      </dsp:nvSpPr>
      <dsp:spPr>
        <a:xfrm>
          <a:off x="3509906" y="597653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70994-769A-421F-B412-3998C63F2B88}">
      <dsp:nvSpPr>
        <dsp:cNvPr id="0" name=""/>
        <dsp:cNvSpPr/>
      </dsp:nvSpPr>
      <dsp:spPr>
        <a:xfrm>
          <a:off x="3679614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5E837-15E4-45C5-B906-0A3FA1165C83}">
      <dsp:nvSpPr>
        <dsp:cNvPr id="0" name=""/>
        <dsp:cNvSpPr/>
      </dsp:nvSpPr>
      <dsp:spPr>
        <a:xfrm>
          <a:off x="4491210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security concerns, which become even more pressing as older, long-unused facilities are brought into the fold.</a:t>
          </a:r>
        </a:p>
      </dsp:txBody>
      <dsp:txXfrm>
        <a:off x="4491210" y="597653"/>
        <a:ext cx="1904883" cy="808132"/>
      </dsp:txXfrm>
    </dsp:sp>
    <dsp:sp modelId="{D1E5B876-AF2C-4960-BB6D-8FC7B1994177}">
      <dsp:nvSpPr>
        <dsp:cNvPr id="0" name=""/>
        <dsp:cNvSpPr/>
      </dsp:nvSpPr>
      <dsp:spPr>
        <a:xfrm>
          <a:off x="6728005" y="597653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F167-397B-4BA0-9B25-8CD8BC15276F}">
      <dsp:nvSpPr>
        <dsp:cNvPr id="0" name=""/>
        <dsp:cNvSpPr/>
      </dsp:nvSpPr>
      <dsp:spPr>
        <a:xfrm>
          <a:off x="6897713" y="767361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D095F-724E-401E-A7D7-6FC3E411AEA8}">
      <dsp:nvSpPr>
        <dsp:cNvPr id="0" name=""/>
        <dsp:cNvSpPr/>
      </dsp:nvSpPr>
      <dsp:spPr>
        <a:xfrm>
          <a:off x="7709309" y="597653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Fear of IT glitches — until artificial intelligence has long proven itself across vast IoT infrastructures, the possibility of costly mishaps leaves many manufacturers skeptical.</a:t>
          </a:r>
        </a:p>
      </dsp:txBody>
      <dsp:txXfrm>
        <a:off x="7709309" y="597653"/>
        <a:ext cx="1904883" cy="808132"/>
      </dsp:txXfrm>
    </dsp:sp>
    <dsp:sp modelId="{CB810B32-2662-451C-B4B0-139D2483A14B}">
      <dsp:nvSpPr>
        <dsp:cNvPr id="0" name=""/>
        <dsp:cNvSpPr/>
      </dsp:nvSpPr>
      <dsp:spPr>
        <a:xfrm>
          <a:off x="291807" y="1981650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7499C-972E-4D74-9757-4768CB62BE69}">
      <dsp:nvSpPr>
        <dsp:cNvPr id="0" name=""/>
        <dsp:cNvSpPr/>
      </dsp:nvSpPr>
      <dsp:spPr>
        <a:xfrm>
          <a:off x="461515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5CE3E-178D-4EC3-A62E-F6F04FAC04CD}">
      <dsp:nvSpPr>
        <dsp:cNvPr id="0" name=""/>
        <dsp:cNvSpPr/>
      </dsp:nvSpPr>
      <dsp:spPr>
        <a:xfrm>
          <a:off x="12731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Insufficient skill-sets for the implementation of Industry 4.0 among factory engineers.</a:t>
          </a:r>
        </a:p>
      </dsp:txBody>
      <dsp:txXfrm>
        <a:off x="1273110" y="1981650"/>
        <a:ext cx="1904883" cy="808132"/>
      </dsp:txXfrm>
    </dsp:sp>
    <dsp:sp modelId="{63D12B1F-77CE-4725-8DF9-861D597CF256}">
      <dsp:nvSpPr>
        <dsp:cNvPr id="0" name=""/>
        <dsp:cNvSpPr/>
      </dsp:nvSpPr>
      <dsp:spPr>
        <a:xfrm>
          <a:off x="3509906" y="1981650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9808A-BFE5-4AB7-967B-77F52F327CCF}">
      <dsp:nvSpPr>
        <dsp:cNvPr id="0" name=""/>
        <dsp:cNvSpPr/>
      </dsp:nvSpPr>
      <dsp:spPr>
        <a:xfrm>
          <a:off x="3679614" y="2151357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FBE62-0514-47A4-A97D-64412771EEDB}">
      <dsp:nvSpPr>
        <dsp:cNvPr id="0" name=""/>
        <dsp:cNvSpPr/>
      </dsp:nvSpPr>
      <dsp:spPr>
        <a:xfrm>
          <a:off x="4491210" y="198165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Fear that Industry 4.0, once fully implemented, could spark mass layoffs across the industrial sector, leaving many low-educated factory workers jobless.</a:t>
          </a:r>
        </a:p>
      </dsp:txBody>
      <dsp:txXfrm>
        <a:off x="4491210" y="1981650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4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0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9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2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4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2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04E9-D1E3-4114-9DEB-80E929B8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771" y="437513"/>
            <a:ext cx="6232398" cy="5954325"/>
          </a:xfrm>
        </p:spPr>
        <p:txBody>
          <a:bodyPr anchor="ctr"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5.0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1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807-F1D4-461F-8D03-E579FB1A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r>
              <a:rPr lang="en-US"/>
              <a:t>INDUSTRY 5.0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2130C-F5B6-44D7-9DE3-10167E361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" r="-3" b="-3"/>
          <a:stretch/>
        </p:blipFill>
        <p:spPr>
          <a:xfrm>
            <a:off x="3004507" y="1284551"/>
            <a:ext cx="6182987" cy="20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A9FC-687F-4CBC-900D-3FD69B9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474" y="558595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EVOLUTION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216B198-E224-466B-945B-F3137B7D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657126"/>
            <a:ext cx="6443180" cy="35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A9FC-687F-4CBC-900D-3FD69B9D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CURRENT 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8596-827F-4DDE-B5C7-B4AEEDBA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144027"/>
            <a:ext cx="6391533" cy="45699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7872C-0B11-45FC-8527-D75B6DA8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IOT</a:t>
            </a:r>
          </a:p>
          <a:p>
            <a:r>
              <a:rPr lang="en-US" dirty="0">
                <a:solidFill>
                  <a:srgbClr val="FFFFFF"/>
                </a:solidFill>
              </a:rPr>
              <a:t>RFID</a:t>
            </a:r>
          </a:p>
          <a:p>
            <a:r>
              <a:rPr lang="en-US" dirty="0">
                <a:solidFill>
                  <a:srgbClr val="FFFFFF"/>
                </a:solidFill>
              </a:rPr>
              <a:t>Cloud Computing</a:t>
            </a:r>
          </a:p>
          <a:p>
            <a:r>
              <a:rPr lang="en-US" dirty="0">
                <a:solidFill>
                  <a:srgbClr val="FFFFFF"/>
                </a:solidFill>
              </a:rPr>
              <a:t>Robotics</a:t>
            </a:r>
          </a:p>
          <a:p>
            <a:r>
              <a:rPr lang="en-US" dirty="0">
                <a:solidFill>
                  <a:srgbClr val="FFFFFF"/>
                </a:solidFill>
              </a:rPr>
              <a:t>Cognitive Computing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9113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4AFC63-AECE-404D-96A1-312E60BF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PRINCIPLES of 4.0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13D529-43EB-40C8-86CC-D5D8FCCCC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01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7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98B-1DEE-453F-9E69-8C08402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Advantages of 4.0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09B557-21B8-4D90-9971-DBD4D3535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6940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1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E55-40D1-4718-8C3E-323D941F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OBSTACLES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290F0-63D4-474E-B8DC-AE3DB40DC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07578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2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7722F-14D8-43EC-8EFB-F80452A4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solidFill>
                  <a:srgbClr val="EBEBEB"/>
                </a:solidFill>
                <a:effectLst/>
              </a:rPr>
              <a:t>Industry 4.0 Today, Industry 5.0 Tomorrow</a:t>
            </a:r>
            <a:br>
              <a:rPr lang="en-US" sz="2500">
                <a:solidFill>
                  <a:srgbClr val="EBEBEB"/>
                </a:solidFill>
                <a:effectLst/>
              </a:rPr>
            </a:br>
            <a:r>
              <a:rPr lang="en-US" sz="2500">
                <a:solidFill>
                  <a:srgbClr val="EBEBEB"/>
                </a:solidFill>
                <a:effectLst/>
              </a:rPr>
              <a:t> </a:t>
            </a:r>
            <a:br>
              <a:rPr lang="en-US" sz="2500">
                <a:solidFill>
                  <a:srgbClr val="EBEBEB"/>
                </a:solidFill>
                <a:effectLst/>
              </a:rPr>
            </a:br>
            <a:endParaRPr lang="en-IN" sz="2500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3A6BD-C972-414D-9034-1D2A19CA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635018"/>
            <a:ext cx="4828707" cy="160554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2BB2-9DB8-4FB5-9DB3-A55FCE2D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27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</a:rPr>
              <a:t>As technological innovations become ever more rapid, revolutions could ultimately follow one another in quick succession over the next 10 years and beyond.</a:t>
            </a:r>
          </a:p>
          <a:p>
            <a:endParaRPr lang="en-US" dirty="0">
              <a:solidFill>
                <a:srgbClr val="FFFFFF"/>
              </a:solidFill>
              <a:effectLst/>
            </a:endParaRPr>
          </a:p>
          <a:p>
            <a:r>
              <a:rPr lang="en-US" dirty="0">
                <a:solidFill>
                  <a:srgbClr val="FFFFFF"/>
                </a:solidFill>
                <a:effectLst/>
              </a:rPr>
              <a:t>Noting the speed of these developments, it is only natural that talk of a fifth revolution would quickly follow the fourth.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3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AED74-5860-4C00-A79D-E7292BC3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CDD7B88F-6E08-4456-89DD-84F04D97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62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Industry 5.0</vt:lpstr>
      <vt:lpstr>INDUSTRY 5.0</vt:lpstr>
      <vt:lpstr>EVOLUTION</vt:lpstr>
      <vt:lpstr>CURRENT SCENARIO</vt:lpstr>
      <vt:lpstr>PRINCIPLES of 4.0</vt:lpstr>
      <vt:lpstr>Advantages of 4.0</vt:lpstr>
      <vt:lpstr>OBSTACLES</vt:lpstr>
      <vt:lpstr>Industry 4.0 Today, Industry 5.0 Tomorrow  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5.0</dc:title>
  <dc:creator>Harish Parthasarathy</dc:creator>
  <cp:lastModifiedBy>Harish Parthasarathy</cp:lastModifiedBy>
  <cp:revision>5</cp:revision>
  <dcterms:created xsi:type="dcterms:W3CDTF">2019-12-29T19:02:01Z</dcterms:created>
  <dcterms:modified xsi:type="dcterms:W3CDTF">2019-12-29T20:32:32Z</dcterms:modified>
</cp:coreProperties>
</file>