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702" r:id="rId1"/>
  </p:sldMasterIdLst>
  <p:notesMasterIdLst>
    <p:notesMasterId r:id="rId2"/>
  </p:notesMasterIdLst>
  <p:sldIdLst>
    <p:sldId id="500" r:id="rId3"/>
    <p:sldId id="501" r:id="rId4"/>
    <p:sldId id="502" r:id="rId5"/>
    <p:sldId id="503" r:id="rId6"/>
    <p:sldId id="504" r:id="rId7"/>
    <p:sldId id="505" r:id="rId8"/>
    <p:sldId id="506" r:id="rId9"/>
    <p:sldId id="507" r:id="rId10"/>
    <p:sldId id="508" r:id="rId11"/>
    <p:sldId id="509" r:id="rId12"/>
    <p:sldId id="511" r:id="rId13"/>
    <p:sldId id="512" r:id="rId14"/>
    <p:sldId id="513"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703" r:id="rId1"/>
    <p:sldLayoutId id="2147483704" r:id="rId2"/>
    <p:sldLayoutId id="2147483705" r:id="rId3"/>
    <p:sldLayoutId id="2147483706" r:id="rId4"/>
    <p:sldLayoutId id="2147483707"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murugan</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D</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2024-09-10T08:06:04Z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f4c8ee17ef274750832c7a9a0d6ecfcf</vt:lpwstr>
  </property>
</Properties>
</file>