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798" y="1486649"/>
            <a:ext cx="15471686" cy="80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5249" y="3414852"/>
            <a:ext cx="7454265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Harishsai_mahankali@srmap.edu.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592" y="2753220"/>
            <a:ext cx="15159355" cy="2324161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065" marR="5080" algn="ctr">
              <a:lnSpc>
                <a:spcPts val="9150"/>
              </a:lnSpc>
              <a:spcBef>
                <a:spcPts val="229"/>
              </a:spcBef>
            </a:pPr>
            <a:r>
              <a:rPr sz="7650" spc="165" dirty="0"/>
              <a:t>Product</a:t>
            </a:r>
            <a:r>
              <a:rPr sz="7650" spc="-450" dirty="0"/>
              <a:t> </a:t>
            </a:r>
            <a:r>
              <a:rPr sz="7650" spc="65" dirty="0"/>
              <a:t>Recommendation </a:t>
            </a:r>
            <a:r>
              <a:rPr sz="7650" dirty="0"/>
              <a:t>Systems</a:t>
            </a:r>
            <a:r>
              <a:rPr sz="7650" spc="-380" dirty="0"/>
              <a:t> </a:t>
            </a:r>
            <a:r>
              <a:rPr sz="7650" spc="204" dirty="0"/>
              <a:t>in</a:t>
            </a:r>
            <a:r>
              <a:rPr sz="7650" spc="-380" dirty="0"/>
              <a:t> </a:t>
            </a:r>
            <a:r>
              <a:rPr sz="7650" dirty="0"/>
              <a:t>Machine</a:t>
            </a:r>
            <a:r>
              <a:rPr sz="7650" spc="-380" dirty="0"/>
              <a:t> </a:t>
            </a:r>
            <a:r>
              <a:rPr sz="7650" spc="-10" dirty="0"/>
              <a:t>Learning</a:t>
            </a:r>
            <a:endParaRPr sz="7650" dirty="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892"/>
            <a:ext cx="18300700" cy="6337935"/>
            <a:chOff x="0" y="3961892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892"/>
              <a:ext cx="18288000" cy="6325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100" y="1190497"/>
            <a:ext cx="5341302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06518" y="1190497"/>
            <a:ext cx="3632111" cy="3153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2278" y="2504948"/>
            <a:ext cx="3472484" cy="39293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8799" y="1091190"/>
            <a:ext cx="16191865" cy="22675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5487035">
              <a:lnSpc>
                <a:spcPct val="91800"/>
              </a:lnSpc>
              <a:spcBef>
                <a:spcPts val="409"/>
              </a:spcBef>
              <a:tabLst>
                <a:tab pos="4143375" algn="l"/>
                <a:tab pos="14170025" algn="l"/>
              </a:tabLst>
            </a:pPr>
            <a:r>
              <a:rPr sz="3150" spc="-60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providing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tailored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product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suggestions.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5" dirty="0">
                <a:solidFill>
                  <a:srgbClr val="332C2C"/>
                </a:solidFill>
                <a:latin typeface="Verdana"/>
                <a:cs typeface="Verdana"/>
              </a:rPr>
              <a:t>They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analyze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preferences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behavior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C2C"/>
                </a:solidFill>
                <a:latin typeface="Verdana"/>
                <a:cs typeface="Verdana"/>
              </a:rPr>
              <a:t>predict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rgbClr val="332C2C"/>
                </a:solidFill>
                <a:latin typeface="Verdana"/>
                <a:cs typeface="Verdana"/>
              </a:rPr>
              <a:t>what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items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may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20" dirty="0">
                <a:solidFill>
                  <a:srgbClr val="332C2C"/>
                </a:solidFill>
                <a:latin typeface="Verdana"/>
                <a:cs typeface="Verdana"/>
              </a:rPr>
              <a:t>like.</a:t>
            </a:r>
            <a:r>
              <a:rPr sz="31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explores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role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reﬁning</a:t>
            </a:r>
            <a:r>
              <a:rPr sz="31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31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5" dirty="0">
                <a:solidFill>
                  <a:srgbClr val="332C2C"/>
                </a:solidFill>
                <a:latin typeface="Verdana"/>
                <a:cs typeface="Verdana"/>
              </a:rPr>
              <a:t>systems,</a:t>
            </a:r>
            <a:r>
              <a:rPr sz="31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ultimately</a:t>
            </a:r>
            <a:r>
              <a:rPr sz="31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improving</a:t>
            </a:r>
            <a:r>
              <a:rPr sz="31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user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experience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satisfaction.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2637" y="3931856"/>
            <a:ext cx="4561433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2637" y="4779581"/>
            <a:ext cx="2603728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92379" y="3931856"/>
            <a:ext cx="2210054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23935" y="4349165"/>
            <a:ext cx="1336395" cy="3455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62477" y="4349165"/>
            <a:ext cx="3985171" cy="3455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05253" y="3414751"/>
            <a:ext cx="5164455" cy="129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There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three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main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types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 dirty="0">
              <a:latin typeface="Verdana"/>
              <a:cs typeface="Verdana"/>
            </a:endParaRPr>
          </a:p>
          <a:p>
            <a:pPr marL="4605020">
              <a:lnSpc>
                <a:spcPct val="100000"/>
              </a:lnSpc>
              <a:spcBef>
                <a:spcPts val="75"/>
              </a:spcBef>
            </a:pPr>
            <a:r>
              <a:rPr sz="2750" spc="-725" dirty="0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endParaRPr sz="2750" dirty="0">
              <a:latin typeface="Verdana"/>
              <a:cs typeface="Verdana"/>
            </a:endParaRPr>
          </a:p>
          <a:p>
            <a:pPr marL="1374775">
              <a:lnSpc>
                <a:spcPct val="100000"/>
              </a:lnSpc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55013" y="4262475"/>
            <a:ext cx="8718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05253" y="4691100"/>
            <a:ext cx="704151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34615">
              <a:lnSpc>
                <a:spcPct val="101499"/>
              </a:lnSpc>
              <a:spcBef>
                <a:spcPts val="5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Collaborative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ﬁltering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relies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behavior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preferences,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while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content-based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ﬁltering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focuses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item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features.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Hybrid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systems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combine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both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methods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accuracy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effectiveness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 err="1">
                <a:solidFill>
                  <a:srgbClr val="332C2C"/>
                </a:solidFill>
                <a:latin typeface="Verdana"/>
                <a:cs typeface="Verdana"/>
              </a:rPr>
              <a:t>predictin</a:t>
            </a:r>
            <a:r>
              <a:rPr lang="en-IN" sz="2750" spc="5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user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preferences.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00"/>
              </a:spcBef>
            </a:pPr>
            <a:r>
              <a:rPr sz="4050" spc="-45" dirty="0"/>
              <a:t>Types </a:t>
            </a:r>
            <a:r>
              <a:rPr sz="4050" spc="-70" dirty="0"/>
              <a:t>of</a:t>
            </a:r>
            <a:r>
              <a:rPr sz="4050" spc="-45" dirty="0"/>
              <a:t> </a:t>
            </a:r>
            <a:r>
              <a:rPr sz="4050" dirty="0"/>
              <a:t>Recommendation</a:t>
            </a:r>
            <a:r>
              <a:rPr sz="4050" spc="-45" dirty="0"/>
              <a:t> </a:t>
            </a:r>
            <a:r>
              <a:rPr sz="4050" spc="-10" dirty="0"/>
              <a:t>Systems</a:t>
            </a:r>
            <a:endParaRPr sz="4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74" rIns="0" bIns="0" rtlCol="0">
            <a:spAutoFit/>
          </a:bodyPr>
          <a:lstStyle/>
          <a:p>
            <a:pPr marL="8034655">
              <a:lnSpc>
                <a:spcPct val="100000"/>
              </a:lnSpc>
              <a:spcBef>
                <a:spcPts val="125"/>
              </a:spcBef>
            </a:pPr>
            <a:r>
              <a:rPr sz="4700" dirty="0"/>
              <a:t>Machine</a:t>
            </a:r>
            <a:r>
              <a:rPr sz="4700" spc="-45" dirty="0"/>
              <a:t> </a:t>
            </a:r>
            <a:r>
              <a:rPr sz="4700" dirty="0"/>
              <a:t>Learning</a:t>
            </a:r>
            <a:r>
              <a:rPr sz="4700" spc="-45" dirty="0"/>
              <a:t> </a:t>
            </a:r>
            <a:r>
              <a:rPr sz="4700" spc="75" dirty="0"/>
              <a:t>Techniques</a:t>
            </a:r>
            <a:endParaRPr sz="47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53519" y="4784940"/>
            <a:ext cx="2789194" cy="2758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99673" y="3508590"/>
            <a:ext cx="5116372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18023" y="4354525"/>
            <a:ext cx="3361601" cy="2776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79777" y="4356315"/>
            <a:ext cx="879602" cy="342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64687" y="4784940"/>
            <a:ext cx="1396225" cy="3438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617303" y="3420110"/>
            <a:ext cx="7153275" cy="87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86220" algn="l"/>
              </a:tabLst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Several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employed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recommendation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systems,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7303" y="4267835"/>
            <a:ext cx="2322830" cy="87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endParaRPr sz="2750">
              <a:latin typeface="Verdana"/>
              <a:cs typeface="Verdana"/>
            </a:endParaRPr>
          </a:p>
          <a:p>
            <a:pPr marL="1463675">
              <a:lnSpc>
                <a:spcPct val="100000"/>
              </a:lnSpc>
              <a:spcBef>
                <a:spcPts val="7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85086" y="4267835"/>
            <a:ext cx="1263650" cy="87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  <a:p>
            <a:pPr marL="53975">
              <a:lnSpc>
                <a:spcPct val="100000"/>
              </a:lnSpc>
              <a:spcBef>
                <a:spcPts val="7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7303" y="5125085"/>
            <a:ext cx="7219315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help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uncover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patterns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large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datasets,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improving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accuracy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recommendations.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these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methods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key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developing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effective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systems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cater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diverse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consumer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needs.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6392" y="3503333"/>
              <a:ext cx="4561395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4270" y="4351058"/>
              <a:ext cx="3038271" cy="3438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702" y="6484658"/>
              <a:ext cx="3817239" cy="27588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In</a:t>
            </a:r>
            <a:r>
              <a:rPr spc="-235" dirty="0"/>
              <a:t> </a:t>
            </a:r>
            <a:r>
              <a:rPr spc="-10" dirty="0"/>
              <a:t>conclusion,</a:t>
            </a:r>
          </a:p>
          <a:p>
            <a:pPr marL="12700" marR="413384">
              <a:lnSpc>
                <a:spcPct val="100000"/>
              </a:lnSpc>
              <a:spcBef>
                <a:spcPts val="75"/>
              </a:spcBef>
            </a:pPr>
            <a:r>
              <a:rPr dirty="0"/>
              <a:t>signiﬁcantly</a:t>
            </a:r>
            <a:r>
              <a:rPr spc="-204" dirty="0"/>
              <a:t> </a:t>
            </a:r>
            <a:r>
              <a:rPr spc="55" dirty="0"/>
              <a:t>enhance</a:t>
            </a:r>
            <a:r>
              <a:rPr spc="-204" dirty="0"/>
              <a:t> </a:t>
            </a:r>
            <a:r>
              <a:rPr spc="50" dirty="0"/>
              <a:t>consumer</a:t>
            </a:r>
            <a:r>
              <a:rPr spc="-204" dirty="0"/>
              <a:t> </a:t>
            </a:r>
            <a:r>
              <a:rPr spc="-10" dirty="0"/>
              <a:t>choices </a:t>
            </a:r>
            <a:r>
              <a:rPr spc="65" dirty="0"/>
              <a:t>through</a:t>
            </a:r>
            <a:r>
              <a:rPr spc="-250" dirty="0"/>
              <a:t> </a:t>
            </a:r>
            <a:r>
              <a:rPr spc="-10" dirty="0"/>
              <a:t>advanced</a:t>
            </a:r>
          </a:p>
          <a:p>
            <a:pPr marL="12700" marR="93345">
              <a:lnSpc>
                <a:spcPct val="101699"/>
              </a:lnSpc>
              <a:spcBef>
                <a:spcPts val="20"/>
              </a:spcBef>
              <a:tabLst>
                <a:tab pos="4481195" algn="l"/>
              </a:tabLst>
            </a:pPr>
            <a:r>
              <a:rPr dirty="0"/>
              <a:t>techniques.</a:t>
            </a:r>
            <a:r>
              <a:rPr spc="-130" dirty="0"/>
              <a:t> </a:t>
            </a:r>
            <a:r>
              <a:rPr spc="-20" dirty="0"/>
              <a:t>As</a:t>
            </a:r>
            <a:r>
              <a:rPr spc="-130" dirty="0"/>
              <a:t> </a:t>
            </a:r>
            <a:r>
              <a:rPr dirty="0"/>
              <a:t>technology</a:t>
            </a:r>
            <a:r>
              <a:rPr spc="-135" dirty="0"/>
              <a:t> </a:t>
            </a:r>
            <a:r>
              <a:rPr spc="-120" dirty="0"/>
              <a:t>evolves,</a:t>
            </a:r>
            <a:r>
              <a:rPr spc="-125" dirty="0"/>
              <a:t> </a:t>
            </a:r>
            <a:r>
              <a:rPr spc="-10" dirty="0"/>
              <a:t>these </a:t>
            </a:r>
            <a:r>
              <a:rPr spc="-50" dirty="0"/>
              <a:t>systems</a:t>
            </a:r>
            <a:r>
              <a:rPr spc="-200" dirty="0"/>
              <a:t> </a:t>
            </a:r>
            <a:r>
              <a:rPr dirty="0"/>
              <a:t>will</a:t>
            </a:r>
            <a:r>
              <a:rPr spc="-200" dirty="0"/>
              <a:t> </a:t>
            </a:r>
            <a:r>
              <a:rPr spc="85" dirty="0"/>
              <a:t>become</a:t>
            </a:r>
            <a:r>
              <a:rPr spc="-195" dirty="0"/>
              <a:t> </a:t>
            </a:r>
            <a:r>
              <a:rPr spc="-25" dirty="0"/>
              <a:t>even</a:t>
            </a:r>
            <a:r>
              <a:rPr spc="-200" dirty="0"/>
              <a:t> </a:t>
            </a:r>
            <a:r>
              <a:rPr spc="-20" dirty="0"/>
              <a:t>more sophisticated,</a:t>
            </a:r>
            <a:r>
              <a:rPr spc="-100" dirty="0"/>
              <a:t> </a:t>
            </a:r>
            <a:r>
              <a:rPr dirty="0"/>
              <a:t>offering</a:t>
            </a:r>
            <a:r>
              <a:rPr spc="-95" dirty="0"/>
              <a:t> </a:t>
            </a:r>
            <a:r>
              <a:rPr dirty="0"/>
              <a:t>more</a:t>
            </a:r>
            <a:r>
              <a:rPr spc="-100" dirty="0"/>
              <a:t> </a:t>
            </a:r>
            <a:r>
              <a:rPr spc="-10" dirty="0"/>
              <a:t>personalized </a:t>
            </a:r>
            <a:r>
              <a:rPr spc="-45" dirty="0"/>
              <a:t>experiences.</a:t>
            </a:r>
            <a:r>
              <a:rPr spc="-90" dirty="0"/>
              <a:t> </a:t>
            </a:r>
            <a:r>
              <a:rPr dirty="0"/>
              <a:t>Future</a:t>
            </a:r>
            <a:r>
              <a:rPr spc="-90" dirty="0"/>
              <a:t> </a:t>
            </a:r>
            <a:r>
              <a:rPr spc="-30" dirty="0"/>
              <a:t>research</a:t>
            </a:r>
            <a:r>
              <a:rPr spc="-85" dirty="0"/>
              <a:t> </a:t>
            </a:r>
            <a:r>
              <a:rPr dirty="0"/>
              <a:t>should</a:t>
            </a:r>
            <a:r>
              <a:rPr spc="-90" dirty="0"/>
              <a:t> </a:t>
            </a:r>
            <a:r>
              <a:rPr spc="-10" dirty="0"/>
              <a:t>focus </a:t>
            </a:r>
            <a:r>
              <a:rPr spc="55" dirty="0"/>
              <a:t>on</a:t>
            </a:r>
            <a:r>
              <a:rPr dirty="0"/>
              <a:t>	</a:t>
            </a:r>
            <a:r>
              <a:rPr spc="75" dirty="0"/>
              <a:t>and</a:t>
            </a:r>
            <a:r>
              <a:rPr spc="-245" dirty="0"/>
              <a:t> </a:t>
            </a:r>
            <a:r>
              <a:rPr spc="-10" dirty="0"/>
              <a:t>improving</a:t>
            </a:r>
          </a:p>
          <a:p>
            <a:pPr marL="12700" marR="5080">
              <a:lnSpc>
                <a:spcPts val="3379"/>
              </a:lnSpc>
              <a:spcBef>
                <a:spcPts val="15"/>
              </a:spcBef>
            </a:pPr>
            <a:r>
              <a:rPr spc="45" dirty="0"/>
              <a:t>algorithm</a:t>
            </a:r>
            <a:r>
              <a:rPr spc="-225" dirty="0"/>
              <a:t> </a:t>
            </a:r>
            <a:r>
              <a:rPr spc="-20" dirty="0"/>
              <a:t>transparency</a:t>
            </a:r>
            <a:r>
              <a:rPr spc="-220" dirty="0"/>
              <a:t> </a:t>
            </a:r>
            <a:r>
              <a:rPr dirty="0"/>
              <a:t>to</a:t>
            </a:r>
            <a:r>
              <a:rPr spc="-220" dirty="0"/>
              <a:t> </a:t>
            </a:r>
            <a:r>
              <a:rPr spc="70" dirty="0"/>
              <a:t>build</a:t>
            </a:r>
            <a:r>
              <a:rPr spc="-220" dirty="0"/>
              <a:t> </a:t>
            </a:r>
            <a:r>
              <a:rPr spc="40" dirty="0"/>
              <a:t>consumer </a:t>
            </a:r>
            <a:r>
              <a:rPr spc="-10" dirty="0"/>
              <a:t>trust.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Conclusion</a:t>
            </a:r>
            <a:r>
              <a:rPr spc="-240" dirty="0"/>
              <a:t> </a:t>
            </a:r>
            <a:r>
              <a:rPr spc="180" dirty="0"/>
              <a:t>and</a:t>
            </a:r>
            <a:r>
              <a:rPr spc="-245" dirty="0"/>
              <a:t> </a:t>
            </a:r>
            <a:r>
              <a:rPr spc="125" dirty="0"/>
              <a:t>Future</a:t>
            </a:r>
            <a:r>
              <a:rPr spc="-245" dirty="0"/>
              <a:t> </a:t>
            </a:r>
            <a:r>
              <a:rPr spc="40" dirty="0"/>
              <a:t>Directions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4" y="2147106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10" dirty="0"/>
              <a:t>Thanks!</a:t>
            </a:r>
            <a:endParaRPr sz="9850"/>
          </a:p>
        </p:txBody>
      </p:sp>
      <p:sp>
        <p:nvSpPr>
          <p:cNvPr id="8" name="object 8"/>
          <p:cNvSpPr txBox="1"/>
          <p:nvPr/>
        </p:nvSpPr>
        <p:spPr>
          <a:xfrm>
            <a:off x="5949950" y="4172527"/>
            <a:ext cx="6809029" cy="212731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any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questions? </a:t>
            </a:r>
            <a:r>
              <a:rPr lang="en-IN" sz="2750" spc="-10" dirty="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Harishsai_mahankali@srmap.edu.in</a:t>
            </a:r>
            <a:r>
              <a:rPr lang="en-IN" sz="2750" spc="-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15" dirty="0">
                <a:solidFill>
                  <a:srgbClr val="332C2C"/>
                </a:solidFill>
                <a:latin typeface="Verdana"/>
                <a:cs typeface="Verdana"/>
              </a:rPr>
              <a:t>+91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IN" sz="2750" spc="-250" dirty="0">
                <a:solidFill>
                  <a:srgbClr val="332C2C"/>
                </a:solidFill>
                <a:latin typeface="Verdana"/>
                <a:cs typeface="Verdana"/>
              </a:rPr>
              <a:t>7989635234</a:t>
            </a:r>
            <a:endParaRPr sz="2750" dirty="0">
              <a:latin typeface="Verdana"/>
              <a:cs typeface="Verdana"/>
            </a:endParaRPr>
          </a:p>
          <a:p>
            <a:pPr marL="471170" marR="463550" algn="ctr">
              <a:lnSpc>
                <a:spcPct val="102299"/>
              </a:lnSpc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@</a:t>
            </a:r>
            <a:r>
              <a:rPr lang="en-IN" sz="2750" spc="-10" dirty="0" err="1">
                <a:solidFill>
                  <a:srgbClr val="332C2C"/>
                </a:solidFill>
                <a:latin typeface="Verdana"/>
                <a:cs typeface="Verdana"/>
              </a:rPr>
              <a:t>M.Harish</a:t>
            </a:r>
            <a:r>
              <a:rPr lang="en-IN" sz="2750" spc="-10" dirty="0">
                <a:solidFill>
                  <a:srgbClr val="332C2C"/>
                </a:solidFill>
                <a:latin typeface="Verdana"/>
                <a:cs typeface="Verdana"/>
              </a:rPr>
              <a:t> Sai</a:t>
            </a:r>
          </a:p>
          <a:p>
            <a:pPr marL="471170" marR="463550" algn="ctr">
              <a:lnSpc>
                <a:spcPct val="102299"/>
              </a:lnSpc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912" y="389750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181" y="389750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5534" y="389750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218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Times New Roman</vt:lpstr>
      <vt:lpstr>Verdana</vt:lpstr>
      <vt:lpstr>Office Theme</vt:lpstr>
      <vt:lpstr>Product Recommendation Systems in Machine Learning</vt:lpstr>
      <vt:lpstr>PowerPoint Presentation</vt:lpstr>
      <vt:lpstr>Types of Recommendation Systems</vt:lpstr>
      <vt:lpstr>Machine Learning Techniques</vt:lpstr>
      <vt:lpstr>Conclusion and Future Directions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Harish mahankali</cp:lastModifiedBy>
  <cp:revision>1</cp:revision>
  <dcterms:created xsi:type="dcterms:W3CDTF">2024-11-09T10:02:10Z</dcterms:created>
  <dcterms:modified xsi:type="dcterms:W3CDTF">2024-11-09T10:09:50Z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2024-11-09T00:00:00Z</vt:filetime>
  </property>
  <property fmtid="{D5CDD505-2E9C-101B-9397-08002B2CF9AE}" pid="5" name="Producer">
    <vt:lpwstr>3-Heights(TM) PDF Security Shell 4.8.25.2 (http://www.pdf-tools.com)</vt:lpwstr>
  </property>
</Properties>
</file>