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BA8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C4FE26-AEC7-4EE0-A07A-DE544D6E19C0}" type="doc">
      <dgm:prSet loTypeId="urn:microsoft.com/office/officeart/2005/8/layout/process4" loCatId="process" qsTypeId="urn:microsoft.com/office/officeart/2005/8/quickstyle/simple1" qsCatId="simple" csTypeId="urn:microsoft.com/office/officeart/2005/8/colors/accent2_5" csCatId="accent2" phldr="1"/>
      <dgm:spPr/>
      <dgm:t>
        <a:bodyPr/>
        <a:lstStyle/>
        <a:p>
          <a:endParaRPr lang="en-US"/>
        </a:p>
      </dgm:t>
    </dgm:pt>
    <dgm:pt modelId="{AF08352E-C4D9-4968-B26B-065EDB231568}">
      <dgm:prSet phldrT="[Text]" phldr="1"/>
      <dgm:spPr/>
      <dgm:t>
        <a:bodyPr/>
        <a:lstStyle/>
        <a:p>
          <a:endParaRPr lang="en-US" dirty="0"/>
        </a:p>
      </dgm:t>
    </dgm:pt>
    <dgm:pt modelId="{82687F3F-B0DB-4955-AB4B-A490B3D40AAA}" type="parTrans" cxnId="{FCEE39ED-4BBB-4211-B793-00D741C2E60B}">
      <dgm:prSet/>
      <dgm:spPr/>
      <dgm:t>
        <a:bodyPr/>
        <a:lstStyle/>
        <a:p>
          <a:endParaRPr lang="en-US"/>
        </a:p>
      </dgm:t>
    </dgm:pt>
    <dgm:pt modelId="{246F7D4C-9488-45D2-B65A-D4B97F6403F9}" type="sibTrans" cxnId="{FCEE39ED-4BBB-4211-B793-00D741C2E60B}">
      <dgm:prSet/>
      <dgm:spPr/>
      <dgm:t>
        <a:bodyPr/>
        <a:lstStyle/>
        <a:p>
          <a:endParaRPr lang="en-US"/>
        </a:p>
      </dgm:t>
    </dgm:pt>
    <dgm:pt modelId="{B3EB5C17-9595-4D1A-A242-BC127655E17C}">
      <dgm:prSet phldrT="[Text]"/>
      <dgm:spPr/>
      <dgm:t>
        <a:bodyPr/>
        <a:lstStyle/>
        <a:p>
          <a:r>
            <a:rPr lang="en-US" dirty="0"/>
            <a:t>Load the headline.csv</a:t>
          </a:r>
        </a:p>
      </dgm:t>
    </dgm:pt>
    <dgm:pt modelId="{E969C36D-D945-4B2D-BC09-4CA580CDEA13}" type="parTrans" cxnId="{A141B918-E9F0-430A-8350-AEF2EF48CFC9}">
      <dgm:prSet/>
      <dgm:spPr/>
      <dgm:t>
        <a:bodyPr/>
        <a:lstStyle/>
        <a:p>
          <a:endParaRPr lang="en-US"/>
        </a:p>
      </dgm:t>
    </dgm:pt>
    <dgm:pt modelId="{2D695440-8F73-4E88-89D8-A09F0F2F7671}" type="sibTrans" cxnId="{A141B918-E9F0-430A-8350-AEF2EF48CFC9}">
      <dgm:prSet/>
      <dgm:spPr/>
      <dgm:t>
        <a:bodyPr/>
        <a:lstStyle/>
        <a:p>
          <a:endParaRPr lang="en-US"/>
        </a:p>
      </dgm:t>
    </dgm:pt>
    <dgm:pt modelId="{A63838F4-4DA4-46A4-95E9-DEFBAF836FBC}">
      <dgm:prSet phldrT="[Text]" phldr="1"/>
      <dgm:spPr/>
      <dgm:t>
        <a:bodyPr/>
        <a:lstStyle/>
        <a:p>
          <a:endParaRPr lang="en-US"/>
        </a:p>
      </dgm:t>
    </dgm:pt>
    <dgm:pt modelId="{80CD2660-4833-40C0-8B96-7958C21E961C}" type="parTrans" cxnId="{FD47F1CA-2BCF-469A-A684-F906975ED2DE}">
      <dgm:prSet/>
      <dgm:spPr/>
      <dgm:t>
        <a:bodyPr/>
        <a:lstStyle/>
        <a:p>
          <a:endParaRPr lang="en-US"/>
        </a:p>
      </dgm:t>
    </dgm:pt>
    <dgm:pt modelId="{B5D7705F-9D25-4B3E-95C4-FF58357FB78B}" type="sibTrans" cxnId="{FD47F1CA-2BCF-469A-A684-F906975ED2DE}">
      <dgm:prSet/>
      <dgm:spPr/>
      <dgm:t>
        <a:bodyPr/>
        <a:lstStyle/>
        <a:p>
          <a:endParaRPr lang="en-US"/>
        </a:p>
      </dgm:t>
    </dgm:pt>
    <dgm:pt modelId="{56F7BB80-6E77-4B65-A732-E83ACE9D48D7}">
      <dgm:prSet phldrT="[Text]"/>
      <dgm:spPr/>
      <dgm:t>
        <a:bodyPr/>
        <a:lstStyle/>
        <a:p>
          <a:r>
            <a:rPr lang="en-US" dirty="0"/>
            <a:t>Stop words removal</a:t>
          </a:r>
        </a:p>
      </dgm:t>
    </dgm:pt>
    <dgm:pt modelId="{23F4134D-012D-4855-9BA3-66E4D9F89AC2}" type="parTrans" cxnId="{08803905-5726-4D84-8FF1-CEFF142F4818}">
      <dgm:prSet/>
      <dgm:spPr/>
      <dgm:t>
        <a:bodyPr/>
        <a:lstStyle/>
        <a:p>
          <a:endParaRPr lang="en-US"/>
        </a:p>
      </dgm:t>
    </dgm:pt>
    <dgm:pt modelId="{11664700-C843-4B25-AE36-A1EE6B09FD34}" type="sibTrans" cxnId="{08803905-5726-4D84-8FF1-CEFF142F4818}">
      <dgm:prSet/>
      <dgm:spPr/>
      <dgm:t>
        <a:bodyPr/>
        <a:lstStyle/>
        <a:p>
          <a:endParaRPr lang="en-US"/>
        </a:p>
      </dgm:t>
    </dgm:pt>
    <dgm:pt modelId="{2550106D-70B4-4E68-846B-D39C6821DFD9}">
      <dgm:prSet phldrT="[Text]" phldr="1"/>
      <dgm:spPr/>
      <dgm:t>
        <a:bodyPr/>
        <a:lstStyle/>
        <a:p>
          <a:endParaRPr lang="en-US"/>
        </a:p>
      </dgm:t>
    </dgm:pt>
    <dgm:pt modelId="{98327848-8640-4632-8030-4A1A82EDBB77}" type="parTrans" cxnId="{3949549D-6D8C-404A-AA1E-C30DDBE50191}">
      <dgm:prSet/>
      <dgm:spPr/>
      <dgm:t>
        <a:bodyPr/>
        <a:lstStyle/>
        <a:p>
          <a:endParaRPr lang="en-US"/>
        </a:p>
      </dgm:t>
    </dgm:pt>
    <dgm:pt modelId="{0A44F284-8B60-4103-BABB-DB1072044ADA}" type="sibTrans" cxnId="{3949549D-6D8C-404A-AA1E-C30DDBE50191}">
      <dgm:prSet/>
      <dgm:spPr/>
      <dgm:t>
        <a:bodyPr/>
        <a:lstStyle/>
        <a:p>
          <a:endParaRPr lang="en-US"/>
        </a:p>
      </dgm:t>
    </dgm:pt>
    <dgm:pt modelId="{E17E6A6C-3E6B-4D0E-AF61-6EF82F171BB3}">
      <dgm:prSet phldrT="[Text]"/>
      <dgm:spPr/>
      <dgm:t>
        <a:bodyPr/>
        <a:lstStyle/>
        <a:p>
          <a:r>
            <a:rPr lang="en-US" dirty="0"/>
            <a:t>Lemmatization</a:t>
          </a:r>
        </a:p>
      </dgm:t>
    </dgm:pt>
    <dgm:pt modelId="{0469D113-B1CC-4CED-8F41-F95CD847F447}" type="parTrans" cxnId="{A844DDD8-6978-4550-B8CD-9184E68F0F57}">
      <dgm:prSet/>
      <dgm:spPr/>
      <dgm:t>
        <a:bodyPr/>
        <a:lstStyle/>
        <a:p>
          <a:endParaRPr lang="en-US"/>
        </a:p>
      </dgm:t>
    </dgm:pt>
    <dgm:pt modelId="{62FE7164-20B2-4EA8-BAEB-0237F3917658}" type="sibTrans" cxnId="{A844DDD8-6978-4550-B8CD-9184E68F0F57}">
      <dgm:prSet/>
      <dgm:spPr/>
      <dgm:t>
        <a:bodyPr/>
        <a:lstStyle/>
        <a:p>
          <a:endParaRPr lang="en-US"/>
        </a:p>
      </dgm:t>
    </dgm:pt>
    <dgm:pt modelId="{06A841A7-734A-48D1-B36F-1DCFCC5436BA}">
      <dgm:prSet/>
      <dgm:spPr/>
      <dgm:t>
        <a:bodyPr/>
        <a:lstStyle/>
        <a:p>
          <a:endParaRPr lang="en-US"/>
        </a:p>
      </dgm:t>
    </dgm:pt>
    <dgm:pt modelId="{C46541C9-6A39-45D6-AA0D-1C00E5275F46}" type="parTrans" cxnId="{E9DB8D7A-E510-4F10-BB93-8873C68C191B}">
      <dgm:prSet/>
      <dgm:spPr/>
      <dgm:t>
        <a:bodyPr/>
        <a:lstStyle/>
        <a:p>
          <a:endParaRPr lang="en-US"/>
        </a:p>
      </dgm:t>
    </dgm:pt>
    <dgm:pt modelId="{7731ED54-AD75-4E73-9018-22DC1168157B}" type="sibTrans" cxnId="{E9DB8D7A-E510-4F10-BB93-8873C68C191B}">
      <dgm:prSet/>
      <dgm:spPr/>
      <dgm:t>
        <a:bodyPr/>
        <a:lstStyle/>
        <a:p>
          <a:endParaRPr lang="en-US"/>
        </a:p>
      </dgm:t>
    </dgm:pt>
    <dgm:pt modelId="{7C6A0F56-74C8-41EE-8853-2887B8A2AA23}">
      <dgm:prSet/>
      <dgm:spPr/>
      <dgm:t>
        <a:bodyPr/>
        <a:lstStyle/>
        <a:p>
          <a:endParaRPr lang="en-US"/>
        </a:p>
      </dgm:t>
    </dgm:pt>
    <dgm:pt modelId="{89E9AAA8-C81E-4930-80BA-DFF7AAB22B63}" type="parTrans" cxnId="{FB45E07F-9D3B-4312-AADD-20A2206B20B8}">
      <dgm:prSet/>
      <dgm:spPr/>
      <dgm:t>
        <a:bodyPr/>
        <a:lstStyle/>
        <a:p>
          <a:endParaRPr lang="en-US"/>
        </a:p>
      </dgm:t>
    </dgm:pt>
    <dgm:pt modelId="{7FE66364-AF25-466B-BBBD-F4CC095DDA27}" type="sibTrans" cxnId="{FB45E07F-9D3B-4312-AADD-20A2206B20B8}">
      <dgm:prSet/>
      <dgm:spPr/>
      <dgm:t>
        <a:bodyPr/>
        <a:lstStyle/>
        <a:p>
          <a:endParaRPr lang="en-US"/>
        </a:p>
      </dgm:t>
    </dgm:pt>
    <dgm:pt modelId="{3E907C5B-B19A-46DD-B346-33294B84EBC2}">
      <dgm:prSet/>
      <dgm:spPr/>
      <dgm:t>
        <a:bodyPr/>
        <a:lstStyle/>
        <a:p>
          <a:endParaRPr lang="en-US"/>
        </a:p>
      </dgm:t>
    </dgm:pt>
    <dgm:pt modelId="{8112CD02-BC14-4348-8CAD-5E88DFA2448D}" type="parTrans" cxnId="{24799670-99E3-4793-8230-558C8970A66B}">
      <dgm:prSet/>
      <dgm:spPr/>
      <dgm:t>
        <a:bodyPr/>
        <a:lstStyle/>
        <a:p>
          <a:endParaRPr lang="en-US"/>
        </a:p>
      </dgm:t>
    </dgm:pt>
    <dgm:pt modelId="{73DE3D6F-5941-40EB-84A8-5609E040C936}" type="sibTrans" cxnId="{24799670-99E3-4793-8230-558C8970A66B}">
      <dgm:prSet/>
      <dgm:spPr/>
      <dgm:t>
        <a:bodyPr/>
        <a:lstStyle/>
        <a:p>
          <a:endParaRPr lang="en-US"/>
        </a:p>
      </dgm:t>
    </dgm:pt>
    <dgm:pt modelId="{C4CB28E1-426F-4385-905F-DB94B56673C4}">
      <dgm:prSet phldrT="[Text]"/>
      <dgm:spPr/>
      <dgm:t>
        <a:bodyPr/>
        <a:lstStyle/>
        <a:p>
          <a:r>
            <a:rPr lang="en-US" dirty="0"/>
            <a:t>Stop words removal</a:t>
          </a:r>
        </a:p>
      </dgm:t>
    </dgm:pt>
    <dgm:pt modelId="{83BDFE1E-C042-4B4F-A806-129775CCA878}" type="sibTrans" cxnId="{5AA24DB0-C302-4862-A805-53723C083602}">
      <dgm:prSet/>
      <dgm:spPr/>
      <dgm:t>
        <a:bodyPr/>
        <a:lstStyle/>
        <a:p>
          <a:endParaRPr lang="en-US"/>
        </a:p>
      </dgm:t>
    </dgm:pt>
    <dgm:pt modelId="{C99EB3D7-7C24-4F0E-A908-3D56A315705F}" type="parTrans" cxnId="{5AA24DB0-C302-4862-A805-53723C083602}">
      <dgm:prSet/>
      <dgm:spPr/>
      <dgm:t>
        <a:bodyPr/>
        <a:lstStyle/>
        <a:p>
          <a:endParaRPr lang="en-US"/>
        </a:p>
      </dgm:t>
    </dgm:pt>
    <dgm:pt modelId="{EE0F3271-BE75-4734-986D-4A762797DEFF}">
      <dgm:prSet phldrT="[Text]"/>
      <dgm:spPr/>
      <dgm:t>
        <a:bodyPr/>
        <a:lstStyle/>
        <a:p>
          <a:r>
            <a:rPr lang="en-US" dirty="0"/>
            <a:t>Stemming</a:t>
          </a:r>
        </a:p>
      </dgm:t>
    </dgm:pt>
    <dgm:pt modelId="{547A7520-B11D-4546-919F-76F77BB246E4}" type="sibTrans" cxnId="{7E78A802-4594-4377-B6E5-374C4EB7F149}">
      <dgm:prSet/>
      <dgm:spPr/>
      <dgm:t>
        <a:bodyPr/>
        <a:lstStyle/>
        <a:p>
          <a:endParaRPr lang="en-US"/>
        </a:p>
      </dgm:t>
    </dgm:pt>
    <dgm:pt modelId="{F1F05662-0C01-450B-BE8E-FADC27C0EDAC}" type="parTrans" cxnId="{7E78A802-4594-4377-B6E5-374C4EB7F149}">
      <dgm:prSet/>
      <dgm:spPr/>
      <dgm:t>
        <a:bodyPr/>
        <a:lstStyle/>
        <a:p>
          <a:endParaRPr lang="en-US"/>
        </a:p>
      </dgm:t>
    </dgm:pt>
    <dgm:pt modelId="{6B29B016-57C5-4B65-9D0E-17D1611AD02D}">
      <dgm:prSet phldrT="[Text]"/>
      <dgm:spPr/>
      <dgm:t>
        <a:bodyPr/>
        <a:lstStyle/>
        <a:p>
          <a:r>
            <a:rPr lang="en-US" dirty="0"/>
            <a:t>Stop words removal</a:t>
          </a:r>
        </a:p>
      </dgm:t>
    </dgm:pt>
    <dgm:pt modelId="{B690DE36-2C9B-4390-BE19-239E1EE8D714}" type="sibTrans" cxnId="{BBB9598D-B72E-41C5-98F5-6563CDBF56F8}">
      <dgm:prSet/>
      <dgm:spPr/>
      <dgm:t>
        <a:bodyPr/>
        <a:lstStyle/>
        <a:p>
          <a:endParaRPr lang="en-US"/>
        </a:p>
      </dgm:t>
    </dgm:pt>
    <dgm:pt modelId="{BE48691F-4D5E-4AB9-ADBB-98FAEA569183}" type="parTrans" cxnId="{BBB9598D-B72E-41C5-98F5-6563CDBF56F8}">
      <dgm:prSet/>
      <dgm:spPr/>
      <dgm:t>
        <a:bodyPr/>
        <a:lstStyle/>
        <a:p>
          <a:endParaRPr lang="en-US"/>
        </a:p>
      </dgm:t>
    </dgm:pt>
    <dgm:pt modelId="{2B024CF7-1A8B-4A82-B391-7B1F071C8E72}" type="pres">
      <dgm:prSet presAssocID="{AFC4FE26-AEC7-4EE0-A07A-DE544D6E19C0}" presName="Name0" presStyleCnt="0">
        <dgm:presLayoutVars>
          <dgm:dir/>
          <dgm:animLvl val="lvl"/>
          <dgm:resizeHandles val="exact"/>
        </dgm:presLayoutVars>
      </dgm:prSet>
      <dgm:spPr/>
    </dgm:pt>
    <dgm:pt modelId="{527F6F49-7870-4EC9-91BA-CE4DC9C544C5}" type="pres">
      <dgm:prSet presAssocID="{3E907C5B-B19A-46DD-B346-33294B84EBC2}" presName="boxAndChildren" presStyleCnt="0"/>
      <dgm:spPr/>
    </dgm:pt>
    <dgm:pt modelId="{7DDEFB1C-5293-4FB2-9881-512D6E073009}" type="pres">
      <dgm:prSet presAssocID="{3E907C5B-B19A-46DD-B346-33294B84EBC2}" presName="parentTextBox" presStyleLbl="node1" presStyleIdx="0" presStyleCnt="6"/>
      <dgm:spPr/>
    </dgm:pt>
    <dgm:pt modelId="{5EE03AE1-A486-4909-8647-A1D9CD58D276}" type="pres">
      <dgm:prSet presAssocID="{7FE66364-AF25-466B-BBBD-F4CC095DDA27}" presName="sp" presStyleCnt="0"/>
      <dgm:spPr/>
    </dgm:pt>
    <dgm:pt modelId="{85D90875-75B9-4479-811D-D435E06E0154}" type="pres">
      <dgm:prSet presAssocID="{7C6A0F56-74C8-41EE-8853-2887B8A2AA23}" presName="arrowAndChildren" presStyleCnt="0"/>
      <dgm:spPr/>
    </dgm:pt>
    <dgm:pt modelId="{A867A7B5-C730-44A8-8E1F-12B0377D3DE2}" type="pres">
      <dgm:prSet presAssocID="{7C6A0F56-74C8-41EE-8853-2887B8A2AA23}" presName="parentTextArrow" presStyleLbl="node1" presStyleIdx="1" presStyleCnt="6" custScaleX="100000" custScaleY="44286"/>
      <dgm:spPr/>
    </dgm:pt>
    <dgm:pt modelId="{B83FE044-1641-471C-B604-C6F19B85FD08}" type="pres">
      <dgm:prSet presAssocID="{7731ED54-AD75-4E73-9018-22DC1168157B}" presName="sp" presStyleCnt="0"/>
      <dgm:spPr/>
    </dgm:pt>
    <dgm:pt modelId="{A78B343E-E0B2-498C-850C-8C285EEC35EE}" type="pres">
      <dgm:prSet presAssocID="{06A841A7-734A-48D1-B36F-1DCFCC5436BA}" presName="arrowAndChildren" presStyleCnt="0"/>
      <dgm:spPr/>
    </dgm:pt>
    <dgm:pt modelId="{F8F74AEA-5454-43F6-9E23-ECA0A6330308}" type="pres">
      <dgm:prSet presAssocID="{06A841A7-734A-48D1-B36F-1DCFCC5436BA}" presName="parentTextArrow" presStyleLbl="node1" presStyleIdx="2" presStyleCnt="6" custScaleY="53613"/>
      <dgm:spPr/>
    </dgm:pt>
    <dgm:pt modelId="{4BE72A34-31E6-4F2B-A289-850B18FADDF9}" type="pres">
      <dgm:prSet presAssocID="{0A44F284-8B60-4103-BABB-DB1072044ADA}" presName="sp" presStyleCnt="0"/>
      <dgm:spPr/>
    </dgm:pt>
    <dgm:pt modelId="{878FC28A-09A9-4A46-9CC3-ECE74F188220}" type="pres">
      <dgm:prSet presAssocID="{2550106D-70B4-4E68-846B-D39C6821DFD9}" presName="arrowAndChildren" presStyleCnt="0"/>
      <dgm:spPr/>
    </dgm:pt>
    <dgm:pt modelId="{34230303-9064-4CC8-BD7C-AD934AE8C45C}" type="pres">
      <dgm:prSet presAssocID="{2550106D-70B4-4E68-846B-D39C6821DFD9}" presName="parentTextArrow" presStyleLbl="node1" presStyleIdx="2" presStyleCnt="6"/>
      <dgm:spPr/>
    </dgm:pt>
    <dgm:pt modelId="{E915D82E-EC7D-4F58-A65A-624D19CCC066}" type="pres">
      <dgm:prSet presAssocID="{2550106D-70B4-4E68-846B-D39C6821DFD9}" presName="arrow" presStyleLbl="node1" presStyleIdx="3" presStyleCnt="6" custScaleY="23552"/>
      <dgm:spPr/>
    </dgm:pt>
    <dgm:pt modelId="{005FC7EB-7FBA-4ECC-84F0-AC6844832E96}" type="pres">
      <dgm:prSet presAssocID="{2550106D-70B4-4E68-846B-D39C6821DFD9}" presName="descendantArrow" presStyleCnt="0"/>
      <dgm:spPr/>
    </dgm:pt>
    <dgm:pt modelId="{18A9A686-27EA-409C-89E9-51DC0D656F9C}" type="pres">
      <dgm:prSet presAssocID="{C4CB28E1-426F-4385-905F-DB94B56673C4}" presName="childTextArrow" presStyleLbl="fgAccFollowNode1" presStyleIdx="0" presStyleCnt="6">
        <dgm:presLayoutVars>
          <dgm:bulletEnabled val="1"/>
        </dgm:presLayoutVars>
      </dgm:prSet>
      <dgm:spPr/>
    </dgm:pt>
    <dgm:pt modelId="{72457AA6-49CC-4639-AACC-EC1F98B8DE0B}" type="pres">
      <dgm:prSet presAssocID="{E17E6A6C-3E6B-4D0E-AF61-6EF82F171BB3}" presName="childTextArrow" presStyleLbl="fgAccFollowNode1" presStyleIdx="1" presStyleCnt="6">
        <dgm:presLayoutVars>
          <dgm:bulletEnabled val="1"/>
        </dgm:presLayoutVars>
      </dgm:prSet>
      <dgm:spPr/>
    </dgm:pt>
    <dgm:pt modelId="{D6C64E5B-5B25-4147-B1A4-C2D87ACB6996}" type="pres">
      <dgm:prSet presAssocID="{B5D7705F-9D25-4B3E-95C4-FF58357FB78B}" presName="sp" presStyleCnt="0"/>
      <dgm:spPr/>
    </dgm:pt>
    <dgm:pt modelId="{C58364E2-093B-4DDE-A995-E3503D7F42A8}" type="pres">
      <dgm:prSet presAssocID="{A63838F4-4DA4-46A4-95E9-DEFBAF836FBC}" presName="arrowAndChildren" presStyleCnt="0"/>
      <dgm:spPr/>
    </dgm:pt>
    <dgm:pt modelId="{431C7F1B-B6B9-42AB-B3E9-FD4C2B90AA06}" type="pres">
      <dgm:prSet presAssocID="{A63838F4-4DA4-46A4-95E9-DEFBAF836FBC}" presName="parentTextArrow" presStyleLbl="node1" presStyleIdx="3" presStyleCnt="6"/>
      <dgm:spPr/>
    </dgm:pt>
    <dgm:pt modelId="{142F9C40-069E-4FF8-9F7F-E749EC0E28F8}" type="pres">
      <dgm:prSet presAssocID="{A63838F4-4DA4-46A4-95E9-DEFBAF836FBC}" presName="arrow" presStyleLbl="node1" presStyleIdx="4" presStyleCnt="6" custScaleY="43499"/>
      <dgm:spPr/>
    </dgm:pt>
    <dgm:pt modelId="{53416659-ABA5-4637-A0ED-AD6A7FE2C18D}" type="pres">
      <dgm:prSet presAssocID="{A63838F4-4DA4-46A4-95E9-DEFBAF836FBC}" presName="descendantArrow" presStyleCnt="0"/>
      <dgm:spPr/>
    </dgm:pt>
    <dgm:pt modelId="{B3CC4955-6219-45F2-9132-BA5AB958C84C}" type="pres">
      <dgm:prSet presAssocID="{56F7BB80-6E77-4B65-A732-E83ACE9D48D7}" presName="childTextArrow" presStyleLbl="fgAccFollowNode1" presStyleIdx="2" presStyleCnt="6">
        <dgm:presLayoutVars>
          <dgm:bulletEnabled val="1"/>
        </dgm:presLayoutVars>
      </dgm:prSet>
      <dgm:spPr/>
    </dgm:pt>
    <dgm:pt modelId="{2C1AD8C1-27B7-4F0C-B87A-55873F6A8DF3}" type="pres">
      <dgm:prSet presAssocID="{EE0F3271-BE75-4734-986D-4A762797DEFF}" presName="childTextArrow" presStyleLbl="fgAccFollowNode1" presStyleIdx="3" presStyleCnt="6">
        <dgm:presLayoutVars>
          <dgm:bulletEnabled val="1"/>
        </dgm:presLayoutVars>
      </dgm:prSet>
      <dgm:spPr/>
    </dgm:pt>
    <dgm:pt modelId="{246ED107-DF7D-4482-BC6D-5A5509C95212}" type="pres">
      <dgm:prSet presAssocID="{246F7D4C-9488-45D2-B65A-D4B97F6403F9}" presName="sp" presStyleCnt="0"/>
      <dgm:spPr/>
    </dgm:pt>
    <dgm:pt modelId="{377AA7E0-F48B-45CC-8657-C0C3E377FC86}" type="pres">
      <dgm:prSet presAssocID="{AF08352E-C4D9-4968-B26B-065EDB231568}" presName="arrowAndChildren" presStyleCnt="0"/>
      <dgm:spPr/>
    </dgm:pt>
    <dgm:pt modelId="{CBA4B9FA-0DD9-476B-8005-AE62C40F99B3}" type="pres">
      <dgm:prSet presAssocID="{AF08352E-C4D9-4968-B26B-065EDB231568}" presName="parentTextArrow" presStyleLbl="node1" presStyleIdx="4" presStyleCnt="6"/>
      <dgm:spPr/>
    </dgm:pt>
    <dgm:pt modelId="{CA98324E-0594-4152-B2B5-855A8C27286D}" type="pres">
      <dgm:prSet presAssocID="{AF08352E-C4D9-4968-B26B-065EDB231568}" presName="arrow" presStyleLbl="node1" presStyleIdx="5" presStyleCnt="6" custScaleY="36334"/>
      <dgm:spPr/>
    </dgm:pt>
    <dgm:pt modelId="{28428D88-A4E0-4E35-A673-66CED6B2CC58}" type="pres">
      <dgm:prSet presAssocID="{AF08352E-C4D9-4968-B26B-065EDB231568}" presName="descendantArrow" presStyleCnt="0"/>
      <dgm:spPr/>
    </dgm:pt>
    <dgm:pt modelId="{907E43B7-AFAA-4C42-AB64-471145B5A386}" type="pres">
      <dgm:prSet presAssocID="{B3EB5C17-9595-4D1A-A242-BC127655E17C}" presName="childTextArrow" presStyleLbl="fgAccFollowNode1" presStyleIdx="4" presStyleCnt="6" custLinFactNeighborX="-101" custLinFactNeighborY="2957">
        <dgm:presLayoutVars>
          <dgm:bulletEnabled val="1"/>
        </dgm:presLayoutVars>
      </dgm:prSet>
      <dgm:spPr/>
    </dgm:pt>
    <dgm:pt modelId="{8870D471-8DA7-43F7-A13A-1DA9CB1BFF51}" type="pres">
      <dgm:prSet presAssocID="{6B29B016-57C5-4B65-9D0E-17D1611AD02D}" presName="childTextArrow" presStyleLbl="fgAccFollowNode1" presStyleIdx="5" presStyleCnt="6">
        <dgm:presLayoutVars>
          <dgm:bulletEnabled val="1"/>
        </dgm:presLayoutVars>
      </dgm:prSet>
      <dgm:spPr/>
    </dgm:pt>
  </dgm:ptLst>
  <dgm:cxnLst>
    <dgm:cxn modelId="{7E78A802-4594-4377-B6E5-374C4EB7F149}" srcId="{A63838F4-4DA4-46A4-95E9-DEFBAF836FBC}" destId="{EE0F3271-BE75-4734-986D-4A762797DEFF}" srcOrd="1" destOrd="0" parTransId="{F1F05662-0C01-450B-BE8E-FADC27C0EDAC}" sibTransId="{547A7520-B11D-4546-919F-76F77BB246E4}"/>
    <dgm:cxn modelId="{8039B504-579A-48F9-9EEC-94094BC51078}" type="presOf" srcId="{A63838F4-4DA4-46A4-95E9-DEFBAF836FBC}" destId="{431C7F1B-B6B9-42AB-B3E9-FD4C2B90AA06}" srcOrd="0" destOrd="0" presId="urn:microsoft.com/office/officeart/2005/8/layout/process4"/>
    <dgm:cxn modelId="{08803905-5726-4D84-8FF1-CEFF142F4818}" srcId="{A63838F4-4DA4-46A4-95E9-DEFBAF836FBC}" destId="{56F7BB80-6E77-4B65-A732-E83ACE9D48D7}" srcOrd="0" destOrd="0" parTransId="{23F4134D-012D-4855-9BA3-66E4D9F89AC2}" sibTransId="{11664700-C843-4B25-AE36-A1EE6B09FD34}"/>
    <dgm:cxn modelId="{A141B918-E9F0-430A-8350-AEF2EF48CFC9}" srcId="{AF08352E-C4D9-4968-B26B-065EDB231568}" destId="{B3EB5C17-9595-4D1A-A242-BC127655E17C}" srcOrd="0" destOrd="0" parTransId="{E969C36D-D945-4B2D-BC09-4CA580CDEA13}" sibTransId="{2D695440-8F73-4E88-89D8-A09F0F2F7671}"/>
    <dgm:cxn modelId="{363CCE1B-E850-4292-9ABB-2B321F171650}" type="presOf" srcId="{C4CB28E1-426F-4385-905F-DB94B56673C4}" destId="{18A9A686-27EA-409C-89E9-51DC0D656F9C}" srcOrd="0" destOrd="0" presId="urn:microsoft.com/office/officeart/2005/8/layout/process4"/>
    <dgm:cxn modelId="{A8165F1C-FB85-4595-B81C-AEF86AFFBB46}" type="presOf" srcId="{6B29B016-57C5-4B65-9D0E-17D1611AD02D}" destId="{8870D471-8DA7-43F7-A13A-1DA9CB1BFF51}" srcOrd="0" destOrd="0" presId="urn:microsoft.com/office/officeart/2005/8/layout/process4"/>
    <dgm:cxn modelId="{8DDE6B1D-2D1A-46D6-A039-5B4270DBF413}" type="presOf" srcId="{2550106D-70B4-4E68-846B-D39C6821DFD9}" destId="{E915D82E-EC7D-4F58-A65A-624D19CCC066}" srcOrd="1" destOrd="0" presId="urn:microsoft.com/office/officeart/2005/8/layout/process4"/>
    <dgm:cxn modelId="{DA117934-24DB-4317-81E9-AE47C0CFF86E}" type="presOf" srcId="{56F7BB80-6E77-4B65-A732-E83ACE9D48D7}" destId="{B3CC4955-6219-45F2-9132-BA5AB958C84C}" srcOrd="0" destOrd="0" presId="urn:microsoft.com/office/officeart/2005/8/layout/process4"/>
    <dgm:cxn modelId="{10D3B044-6301-4D79-B155-F23978454FE2}" type="presOf" srcId="{EE0F3271-BE75-4734-986D-4A762797DEFF}" destId="{2C1AD8C1-27B7-4F0C-B87A-55873F6A8DF3}" srcOrd="0" destOrd="0" presId="urn:microsoft.com/office/officeart/2005/8/layout/process4"/>
    <dgm:cxn modelId="{F1706647-AC6F-404D-8CCA-24D575015FA5}" type="presOf" srcId="{AFC4FE26-AEC7-4EE0-A07A-DE544D6E19C0}" destId="{2B024CF7-1A8B-4A82-B391-7B1F071C8E72}" srcOrd="0" destOrd="0" presId="urn:microsoft.com/office/officeart/2005/8/layout/process4"/>
    <dgm:cxn modelId="{24799670-99E3-4793-8230-558C8970A66B}" srcId="{AFC4FE26-AEC7-4EE0-A07A-DE544D6E19C0}" destId="{3E907C5B-B19A-46DD-B346-33294B84EBC2}" srcOrd="5" destOrd="0" parTransId="{8112CD02-BC14-4348-8CAD-5E88DFA2448D}" sibTransId="{73DE3D6F-5941-40EB-84A8-5609E040C936}"/>
    <dgm:cxn modelId="{89C4B356-66D5-4801-AF56-96ECF6131E9D}" type="presOf" srcId="{A63838F4-4DA4-46A4-95E9-DEFBAF836FBC}" destId="{142F9C40-069E-4FF8-9F7F-E749EC0E28F8}" srcOrd="1" destOrd="0" presId="urn:microsoft.com/office/officeart/2005/8/layout/process4"/>
    <dgm:cxn modelId="{9448CF78-984B-489F-BD48-02C42D2EDE96}" type="presOf" srcId="{B3EB5C17-9595-4D1A-A242-BC127655E17C}" destId="{907E43B7-AFAA-4C42-AB64-471145B5A386}" srcOrd="0" destOrd="0" presId="urn:microsoft.com/office/officeart/2005/8/layout/process4"/>
    <dgm:cxn modelId="{5FC91959-02FA-4F57-B4B2-7068665EA450}" type="presOf" srcId="{2550106D-70B4-4E68-846B-D39C6821DFD9}" destId="{34230303-9064-4CC8-BD7C-AD934AE8C45C}" srcOrd="0" destOrd="0" presId="urn:microsoft.com/office/officeart/2005/8/layout/process4"/>
    <dgm:cxn modelId="{E9DB8D7A-E510-4F10-BB93-8873C68C191B}" srcId="{AFC4FE26-AEC7-4EE0-A07A-DE544D6E19C0}" destId="{06A841A7-734A-48D1-B36F-1DCFCC5436BA}" srcOrd="3" destOrd="0" parTransId="{C46541C9-6A39-45D6-AA0D-1C00E5275F46}" sibTransId="{7731ED54-AD75-4E73-9018-22DC1168157B}"/>
    <dgm:cxn modelId="{FB45E07F-9D3B-4312-AADD-20A2206B20B8}" srcId="{AFC4FE26-AEC7-4EE0-A07A-DE544D6E19C0}" destId="{7C6A0F56-74C8-41EE-8853-2887B8A2AA23}" srcOrd="4" destOrd="0" parTransId="{89E9AAA8-C81E-4930-80BA-DFF7AAB22B63}" sibTransId="{7FE66364-AF25-466B-BBBD-F4CC095DDA27}"/>
    <dgm:cxn modelId="{4BB4F58B-3FC7-4818-A25C-8AA510890C1F}" type="presOf" srcId="{06A841A7-734A-48D1-B36F-1DCFCC5436BA}" destId="{F8F74AEA-5454-43F6-9E23-ECA0A6330308}" srcOrd="0" destOrd="0" presId="urn:microsoft.com/office/officeart/2005/8/layout/process4"/>
    <dgm:cxn modelId="{BBB9598D-B72E-41C5-98F5-6563CDBF56F8}" srcId="{AF08352E-C4D9-4968-B26B-065EDB231568}" destId="{6B29B016-57C5-4B65-9D0E-17D1611AD02D}" srcOrd="1" destOrd="0" parTransId="{BE48691F-4D5E-4AB9-ADBB-98FAEA569183}" sibTransId="{B690DE36-2C9B-4390-BE19-239E1EE8D714}"/>
    <dgm:cxn modelId="{FBB64193-FB23-4DA2-851F-B0FB34CA19BB}" type="presOf" srcId="{3E907C5B-B19A-46DD-B346-33294B84EBC2}" destId="{7DDEFB1C-5293-4FB2-9881-512D6E073009}" srcOrd="0" destOrd="0" presId="urn:microsoft.com/office/officeart/2005/8/layout/process4"/>
    <dgm:cxn modelId="{3949549D-6D8C-404A-AA1E-C30DDBE50191}" srcId="{AFC4FE26-AEC7-4EE0-A07A-DE544D6E19C0}" destId="{2550106D-70B4-4E68-846B-D39C6821DFD9}" srcOrd="2" destOrd="0" parTransId="{98327848-8640-4632-8030-4A1A82EDBB77}" sibTransId="{0A44F284-8B60-4103-BABB-DB1072044ADA}"/>
    <dgm:cxn modelId="{5AA24DB0-C302-4862-A805-53723C083602}" srcId="{2550106D-70B4-4E68-846B-D39C6821DFD9}" destId="{C4CB28E1-426F-4385-905F-DB94B56673C4}" srcOrd="0" destOrd="0" parTransId="{C99EB3D7-7C24-4F0E-A908-3D56A315705F}" sibTransId="{83BDFE1E-C042-4B4F-A806-129775CCA878}"/>
    <dgm:cxn modelId="{425048B8-D671-49C8-A75C-AB7DFEAAB1F8}" type="presOf" srcId="{AF08352E-C4D9-4968-B26B-065EDB231568}" destId="{CA98324E-0594-4152-B2B5-855A8C27286D}" srcOrd="1" destOrd="0" presId="urn:microsoft.com/office/officeart/2005/8/layout/process4"/>
    <dgm:cxn modelId="{374941BA-6E9A-4D7A-BB2C-7C87E23E129E}" type="presOf" srcId="{E17E6A6C-3E6B-4D0E-AF61-6EF82F171BB3}" destId="{72457AA6-49CC-4639-AACC-EC1F98B8DE0B}" srcOrd="0" destOrd="0" presId="urn:microsoft.com/office/officeart/2005/8/layout/process4"/>
    <dgm:cxn modelId="{189F69C5-AC11-407A-BAE0-CB4ACB292815}" type="presOf" srcId="{AF08352E-C4D9-4968-B26B-065EDB231568}" destId="{CBA4B9FA-0DD9-476B-8005-AE62C40F99B3}" srcOrd="0" destOrd="0" presId="urn:microsoft.com/office/officeart/2005/8/layout/process4"/>
    <dgm:cxn modelId="{FD47F1CA-2BCF-469A-A684-F906975ED2DE}" srcId="{AFC4FE26-AEC7-4EE0-A07A-DE544D6E19C0}" destId="{A63838F4-4DA4-46A4-95E9-DEFBAF836FBC}" srcOrd="1" destOrd="0" parTransId="{80CD2660-4833-40C0-8B96-7958C21E961C}" sibTransId="{B5D7705F-9D25-4B3E-95C4-FF58357FB78B}"/>
    <dgm:cxn modelId="{6889E9CE-B740-4997-9DF7-12706910A0DD}" type="presOf" srcId="{7C6A0F56-74C8-41EE-8853-2887B8A2AA23}" destId="{A867A7B5-C730-44A8-8E1F-12B0377D3DE2}" srcOrd="0" destOrd="0" presId="urn:microsoft.com/office/officeart/2005/8/layout/process4"/>
    <dgm:cxn modelId="{A844DDD8-6978-4550-B8CD-9184E68F0F57}" srcId="{2550106D-70B4-4E68-846B-D39C6821DFD9}" destId="{E17E6A6C-3E6B-4D0E-AF61-6EF82F171BB3}" srcOrd="1" destOrd="0" parTransId="{0469D113-B1CC-4CED-8F41-F95CD847F447}" sibTransId="{62FE7164-20B2-4EA8-BAEB-0237F3917658}"/>
    <dgm:cxn modelId="{FCEE39ED-4BBB-4211-B793-00D741C2E60B}" srcId="{AFC4FE26-AEC7-4EE0-A07A-DE544D6E19C0}" destId="{AF08352E-C4D9-4968-B26B-065EDB231568}" srcOrd="0" destOrd="0" parTransId="{82687F3F-B0DB-4955-AB4B-A490B3D40AAA}" sibTransId="{246F7D4C-9488-45D2-B65A-D4B97F6403F9}"/>
    <dgm:cxn modelId="{BFA3156F-DAF3-46FC-8F48-2F8F34DF9102}" type="presParOf" srcId="{2B024CF7-1A8B-4A82-B391-7B1F071C8E72}" destId="{527F6F49-7870-4EC9-91BA-CE4DC9C544C5}" srcOrd="0" destOrd="0" presId="urn:microsoft.com/office/officeart/2005/8/layout/process4"/>
    <dgm:cxn modelId="{BB1BB9CD-67F1-4DB6-8E6A-46DE9B3E79E7}" type="presParOf" srcId="{527F6F49-7870-4EC9-91BA-CE4DC9C544C5}" destId="{7DDEFB1C-5293-4FB2-9881-512D6E073009}" srcOrd="0" destOrd="0" presId="urn:microsoft.com/office/officeart/2005/8/layout/process4"/>
    <dgm:cxn modelId="{8EB87727-8029-47E7-A35C-AE59598B9BF9}" type="presParOf" srcId="{2B024CF7-1A8B-4A82-B391-7B1F071C8E72}" destId="{5EE03AE1-A486-4909-8647-A1D9CD58D276}" srcOrd="1" destOrd="0" presId="urn:microsoft.com/office/officeart/2005/8/layout/process4"/>
    <dgm:cxn modelId="{E1E40B6C-E987-4C16-9A80-F57436353078}" type="presParOf" srcId="{2B024CF7-1A8B-4A82-B391-7B1F071C8E72}" destId="{85D90875-75B9-4479-811D-D435E06E0154}" srcOrd="2" destOrd="0" presId="urn:microsoft.com/office/officeart/2005/8/layout/process4"/>
    <dgm:cxn modelId="{4EB4E180-C896-470E-844D-5C8AC6854892}" type="presParOf" srcId="{85D90875-75B9-4479-811D-D435E06E0154}" destId="{A867A7B5-C730-44A8-8E1F-12B0377D3DE2}" srcOrd="0" destOrd="0" presId="urn:microsoft.com/office/officeart/2005/8/layout/process4"/>
    <dgm:cxn modelId="{791999B6-C0B9-4770-8282-7293929FD1B9}" type="presParOf" srcId="{2B024CF7-1A8B-4A82-B391-7B1F071C8E72}" destId="{B83FE044-1641-471C-B604-C6F19B85FD08}" srcOrd="3" destOrd="0" presId="urn:microsoft.com/office/officeart/2005/8/layout/process4"/>
    <dgm:cxn modelId="{A929C4BD-81DB-4B65-9F36-287B09707E35}" type="presParOf" srcId="{2B024CF7-1A8B-4A82-B391-7B1F071C8E72}" destId="{A78B343E-E0B2-498C-850C-8C285EEC35EE}" srcOrd="4" destOrd="0" presId="urn:microsoft.com/office/officeart/2005/8/layout/process4"/>
    <dgm:cxn modelId="{6E859FFD-67A5-4B36-9107-6EBAC329BF32}" type="presParOf" srcId="{A78B343E-E0B2-498C-850C-8C285EEC35EE}" destId="{F8F74AEA-5454-43F6-9E23-ECA0A6330308}" srcOrd="0" destOrd="0" presId="urn:microsoft.com/office/officeart/2005/8/layout/process4"/>
    <dgm:cxn modelId="{DA79E595-D97E-480C-93B2-791D6B179754}" type="presParOf" srcId="{2B024CF7-1A8B-4A82-B391-7B1F071C8E72}" destId="{4BE72A34-31E6-4F2B-A289-850B18FADDF9}" srcOrd="5" destOrd="0" presId="urn:microsoft.com/office/officeart/2005/8/layout/process4"/>
    <dgm:cxn modelId="{7D6FF8B1-D18D-4DD4-9857-1210E81BF57E}" type="presParOf" srcId="{2B024CF7-1A8B-4A82-B391-7B1F071C8E72}" destId="{878FC28A-09A9-4A46-9CC3-ECE74F188220}" srcOrd="6" destOrd="0" presId="urn:microsoft.com/office/officeart/2005/8/layout/process4"/>
    <dgm:cxn modelId="{B57FF3AB-E707-4D19-80DE-A99FAA978A50}" type="presParOf" srcId="{878FC28A-09A9-4A46-9CC3-ECE74F188220}" destId="{34230303-9064-4CC8-BD7C-AD934AE8C45C}" srcOrd="0" destOrd="0" presId="urn:microsoft.com/office/officeart/2005/8/layout/process4"/>
    <dgm:cxn modelId="{09BAD5C4-395E-4ADB-BA2B-A3020CB935D1}" type="presParOf" srcId="{878FC28A-09A9-4A46-9CC3-ECE74F188220}" destId="{E915D82E-EC7D-4F58-A65A-624D19CCC066}" srcOrd="1" destOrd="0" presId="urn:microsoft.com/office/officeart/2005/8/layout/process4"/>
    <dgm:cxn modelId="{5FAC15F7-8534-4552-A0F0-367E92F6CA20}" type="presParOf" srcId="{878FC28A-09A9-4A46-9CC3-ECE74F188220}" destId="{005FC7EB-7FBA-4ECC-84F0-AC6844832E96}" srcOrd="2" destOrd="0" presId="urn:microsoft.com/office/officeart/2005/8/layout/process4"/>
    <dgm:cxn modelId="{90378575-BF6A-494C-99D1-4646A49E7F6A}" type="presParOf" srcId="{005FC7EB-7FBA-4ECC-84F0-AC6844832E96}" destId="{18A9A686-27EA-409C-89E9-51DC0D656F9C}" srcOrd="0" destOrd="0" presId="urn:microsoft.com/office/officeart/2005/8/layout/process4"/>
    <dgm:cxn modelId="{4FB32D5D-0D5A-46CC-9CC1-46FE1F8A2AB6}" type="presParOf" srcId="{005FC7EB-7FBA-4ECC-84F0-AC6844832E96}" destId="{72457AA6-49CC-4639-AACC-EC1F98B8DE0B}" srcOrd="1" destOrd="0" presId="urn:microsoft.com/office/officeart/2005/8/layout/process4"/>
    <dgm:cxn modelId="{2EB3D6A0-9F0C-4B96-BF43-985F582B53FF}" type="presParOf" srcId="{2B024CF7-1A8B-4A82-B391-7B1F071C8E72}" destId="{D6C64E5B-5B25-4147-B1A4-C2D87ACB6996}" srcOrd="7" destOrd="0" presId="urn:microsoft.com/office/officeart/2005/8/layout/process4"/>
    <dgm:cxn modelId="{F4E96E65-2B17-473E-875A-A1AFC0E93F66}" type="presParOf" srcId="{2B024CF7-1A8B-4A82-B391-7B1F071C8E72}" destId="{C58364E2-093B-4DDE-A995-E3503D7F42A8}" srcOrd="8" destOrd="0" presId="urn:microsoft.com/office/officeart/2005/8/layout/process4"/>
    <dgm:cxn modelId="{B3D2C754-0EF8-4801-8095-B8431266B74F}" type="presParOf" srcId="{C58364E2-093B-4DDE-A995-E3503D7F42A8}" destId="{431C7F1B-B6B9-42AB-B3E9-FD4C2B90AA06}" srcOrd="0" destOrd="0" presId="urn:microsoft.com/office/officeart/2005/8/layout/process4"/>
    <dgm:cxn modelId="{9916E408-3418-4CB5-8E6B-CB9007D69E1C}" type="presParOf" srcId="{C58364E2-093B-4DDE-A995-E3503D7F42A8}" destId="{142F9C40-069E-4FF8-9F7F-E749EC0E28F8}" srcOrd="1" destOrd="0" presId="urn:microsoft.com/office/officeart/2005/8/layout/process4"/>
    <dgm:cxn modelId="{9CB7A500-ED75-47DC-9E1B-A31D3EF91392}" type="presParOf" srcId="{C58364E2-093B-4DDE-A995-E3503D7F42A8}" destId="{53416659-ABA5-4637-A0ED-AD6A7FE2C18D}" srcOrd="2" destOrd="0" presId="urn:microsoft.com/office/officeart/2005/8/layout/process4"/>
    <dgm:cxn modelId="{881EB926-E91B-4235-B158-12A6BEE67B8E}" type="presParOf" srcId="{53416659-ABA5-4637-A0ED-AD6A7FE2C18D}" destId="{B3CC4955-6219-45F2-9132-BA5AB958C84C}" srcOrd="0" destOrd="0" presId="urn:microsoft.com/office/officeart/2005/8/layout/process4"/>
    <dgm:cxn modelId="{21B78EC6-2309-46BD-AA15-93C4571C08F8}" type="presParOf" srcId="{53416659-ABA5-4637-A0ED-AD6A7FE2C18D}" destId="{2C1AD8C1-27B7-4F0C-B87A-55873F6A8DF3}" srcOrd="1" destOrd="0" presId="urn:microsoft.com/office/officeart/2005/8/layout/process4"/>
    <dgm:cxn modelId="{5E63F190-CD7B-4952-833C-1F4197BE30D3}" type="presParOf" srcId="{2B024CF7-1A8B-4A82-B391-7B1F071C8E72}" destId="{246ED107-DF7D-4482-BC6D-5A5509C95212}" srcOrd="9" destOrd="0" presId="urn:microsoft.com/office/officeart/2005/8/layout/process4"/>
    <dgm:cxn modelId="{E16573DD-04A4-483F-AA5A-27A2577F0965}" type="presParOf" srcId="{2B024CF7-1A8B-4A82-B391-7B1F071C8E72}" destId="{377AA7E0-F48B-45CC-8657-C0C3E377FC86}" srcOrd="10" destOrd="0" presId="urn:microsoft.com/office/officeart/2005/8/layout/process4"/>
    <dgm:cxn modelId="{F0CEFD40-E9F6-4005-9F1B-9108B3FB5669}" type="presParOf" srcId="{377AA7E0-F48B-45CC-8657-C0C3E377FC86}" destId="{CBA4B9FA-0DD9-476B-8005-AE62C40F99B3}" srcOrd="0" destOrd="0" presId="urn:microsoft.com/office/officeart/2005/8/layout/process4"/>
    <dgm:cxn modelId="{AC5DD610-A321-444C-A180-2301A265FB71}" type="presParOf" srcId="{377AA7E0-F48B-45CC-8657-C0C3E377FC86}" destId="{CA98324E-0594-4152-B2B5-855A8C27286D}" srcOrd="1" destOrd="0" presId="urn:microsoft.com/office/officeart/2005/8/layout/process4"/>
    <dgm:cxn modelId="{F7A7CDA8-D023-4331-8BC6-CB45D3D0B0CB}" type="presParOf" srcId="{377AA7E0-F48B-45CC-8657-C0C3E377FC86}" destId="{28428D88-A4E0-4E35-A673-66CED6B2CC58}" srcOrd="2" destOrd="0" presId="urn:microsoft.com/office/officeart/2005/8/layout/process4"/>
    <dgm:cxn modelId="{31B905CD-3DE8-4A80-B37F-481A5742AA97}" type="presParOf" srcId="{28428D88-A4E0-4E35-A673-66CED6B2CC58}" destId="{907E43B7-AFAA-4C42-AB64-471145B5A386}" srcOrd="0" destOrd="0" presId="urn:microsoft.com/office/officeart/2005/8/layout/process4"/>
    <dgm:cxn modelId="{BC847513-7CBB-4C62-836E-0C98E7C49C40}" type="presParOf" srcId="{28428D88-A4E0-4E35-A673-66CED6B2CC58}" destId="{8870D471-8DA7-43F7-A13A-1DA9CB1BFF51}"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DEFB1C-5293-4FB2-9881-512D6E073009}">
      <dsp:nvSpPr>
        <dsp:cNvPr id="0" name=""/>
        <dsp:cNvSpPr/>
      </dsp:nvSpPr>
      <dsp:spPr>
        <a:xfrm>
          <a:off x="0" y="2103621"/>
          <a:ext cx="4279084" cy="674334"/>
        </a:xfrm>
        <a:prstGeom prst="rect">
          <a:avLst/>
        </a:prstGeom>
        <a:solidFill>
          <a:schemeClr val="accent2">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0" y="2103621"/>
        <a:ext cx="4279084" cy="674334"/>
      </dsp:txXfrm>
    </dsp:sp>
    <dsp:sp modelId="{A867A7B5-C730-44A8-8E1F-12B0377D3DE2}">
      <dsp:nvSpPr>
        <dsp:cNvPr id="0" name=""/>
        <dsp:cNvSpPr/>
      </dsp:nvSpPr>
      <dsp:spPr>
        <a:xfrm rot="10800000">
          <a:off x="0" y="1654434"/>
          <a:ext cx="4279084" cy="459301"/>
        </a:xfrm>
        <a:prstGeom prst="upArrowCallout">
          <a:avLst/>
        </a:prstGeom>
        <a:solidFill>
          <a:schemeClr val="accent2">
            <a:alpha val="90000"/>
            <a:hueOff val="0"/>
            <a:satOff val="0"/>
            <a:lumOff val="0"/>
            <a:alphaOff val="-8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10800000">
        <a:off x="0" y="1654434"/>
        <a:ext cx="4279084" cy="298440"/>
      </dsp:txXfrm>
    </dsp:sp>
    <dsp:sp modelId="{F8F74AEA-5454-43F6-9E23-ECA0A6330308}">
      <dsp:nvSpPr>
        <dsp:cNvPr id="0" name=""/>
        <dsp:cNvSpPr/>
      </dsp:nvSpPr>
      <dsp:spPr>
        <a:xfrm rot="10800000">
          <a:off x="0" y="1108515"/>
          <a:ext cx="4279084" cy="556034"/>
        </a:xfrm>
        <a:prstGeom prst="upArrowCallout">
          <a:avLst/>
        </a:prstGeom>
        <a:solidFill>
          <a:schemeClr val="accent2">
            <a:alpha val="90000"/>
            <a:hueOff val="0"/>
            <a:satOff val="0"/>
            <a:lumOff val="0"/>
            <a:alphaOff val="-16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0" y="1108515"/>
        <a:ext cx="4279084" cy="361294"/>
      </dsp:txXfrm>
    </dsp:sp>
    <dsp:sp modelId="{E915D82E-EC7D-4F58-A65A-624D19CCC066}">
      <dsp:nvSpPr>
        <dsp:cNvPr id="0" name=""/>
        <dsp:cNvSpPr/>
      </dsp:nvSpPr>
      <dsp:spPr>
        <a:xfrm rot="10800000">
          <a:off x="0" y="840929"/>
          <a:ext cx="4279084" cy="244263"/>
        </a:xfrm>
        <a:prstGeom prst="upArrowCallout">
          <a:avLst/>
        </a:prstGeom>
        <a:solidFill>
          <a:schemeClr val="accent2">
            <a:alpha val="90000"/>
            <a:hueOff val="0"/>
            <a:satOff val="0"/>
            <a:lumOff val="0"/>
            <a:alphaOff val="-24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0" y="840929"/>
        <a:ext cx="4279084" cy="85736"/>
      </dsp:txXfrm>
    </dsp:sp>
    <dsp:sp modelId="{18A9A686-27EA-409C-89E9-51DC0D656F9C}">
      <dsp:nvSpPr>
        <dsp:cNvPr id="0" name=""/>
        <dsp:cNvSpPr/>
      </dsp:nvSpPr>
      <dsp:spPr>
        <a:xfrm>
          <a:off x="0" y="808529"/>
          <a:ext cx="2139542" cy="310100"/>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90000"/>
            </a:lnSpc>
            <a:spcBef>
              <a:spcPct val="0"/>
            </a:spcBef>
            <a:spcAft>
              <a:spcPct val="35000"/>
            </a:spcAft>
            <a:buNone/>
          </a:pPr>
          <a:r>
            <a:rPr lang="en-US" sz="1700" kern="1200" dirty="0"/>
            <a:t>Stop words removal</a:t>
          </a:r>
        </a:p>
      </dsp:txBody>
      <dsp:txXfrm>
        <a:off x="0" y="808529"/>
        <a:ext cx="2139542" cy="310100"/>
      </dsp:txXfrm>
    </dsp:sp>
    <dsp:sp modelId="{72457AA6-49CC-4639-AACC-EC1F98B8DE0B}">
      <dsp:nvSpPr>
        <dsp:cNvPr id="0" name=""/>
        <dsp:cNvSpPr/>
      </dsp:nvSpPr>
      <dsp:spPr>
        <a:xfrm>
          <a:off x="2139542" y="808529"/>
          <a:ext cx="2139542" cy="310100"/>
        </a:xfrm>
        <a:prstGeom prst="rect">
          <a:avLst/>
        </a:prstGeom>
        <a:solidFill>
          <a:schemeClr val="accent2">
            <a:alpha val="90000"/>
            <a:tint val="40000"/>
            <a:hueOff val="0"/>
            <a:satOff val="0"/>
            <a:lumOff val="0"/>
            <a:alphaOff val="-800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90000"/>
            </a:lnSpc>
            <a:spcBef>
              <a:spcPct val="0"/>
            </a:spcBef>
            <a:spcAft>
              <a:spcPct val="35000"/>
            </a:spcAft>
            <a:buNone/>
          </a:pPr>
          <a:r>
            <a:rPr lang="en-US" sz="1700" kern="1200" dirty="0"/>
            <a:t>Lemmatization</a:t>
          </a:r>
        </a:p>
      </dsp:txBody>
      <dsp:txXfrm>
        <a:off x="2139542" y="808529"/>
        <a:ext cx="2139542" cy="310100"/>
      </dsp:txXfrm>
    </dsp:sp>
    <dsp:sp modelId="{142F9C40-069E-4FF8-9F7F-E749EC0E28F8}">
      <dsp:nvSpPr>
        <dsp:cNvPr id="0" name=""/>
        <dsp:cNvSpPr/>
      </dsp:nvSpPr>
      <dsp:spPr>
        <a:xfrm rot="10800000">
          <a:off x="0" y="367504"/>
          <a:ext cx="4279084" cy="451139"/>
        </a:xfrm>
        <a:prstGeom prst="upArrowCallout">
          <a:avLst/>
        </a:prstGeom>
        <a:solidFill>
          <a:schemeClr val="accent2">
            <a:alpha val="90000"/>
            <a:hueOff val="0"/>
            <a:satOff val="0"/>
            <a:lumOff val="0"/>
            <a:alphaOff val="-32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0" y="367504"/>
        <a:ext cx="4279084" cy="158349"/>
      </dsp:txXfrm>
    </dsp:sp>
    <dsp:sp modelId="{B3CC4955-6219-45F2-9132-BA5AB958C84C}">
      <dsp:nvSpPr>
        <dsp:cNvPr id="0" name=""/>
        <dsp:cNvSpPr/>
      </dsp:nvSpPr>
      <dsp:spPr>
        <a:xfrm>
          <a:off x="0" y="438542"/>
          <a:ext cx="2139542" cy="310100"/>
        </a:xfrm>
        <a:prstGeom prst="rect">
          <a:avLst/>
        </a:prstGeom>
        <a:solidFill>
          <a:schemeClr val="accent2">
            <a:alpha val="90000"/>
            <a:tint val="40000"/>
            <a:hueOff val="0"/>
            <a:satOff val="0"/>
            <a:lumOff val="0"/>
            <a:alphaOff val="-1600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90000"/>
            </a:lnSpc>
            <a:spcBef>
              <a:spcPct val="0"/>
            </a:spcBef>
            <a:spcAft>
              <a:spcPct val="35000"/>
            </a:spcAft>
            <a:buNone/>
          </a:pPr>
          <a:r>
            <a:rPr lang="en-US" sz="1700" kern="1200" dirty="0"/>
            <a:t>Stop words removal</a:t>
          </a:r>
        </a:p>
      </dsp:txBody>
      <dsp:txXfrm>
        <a:off x="0" y="438542"/>
        <a:ext cx="2139542" cy="310100"/>
      </dsp:txXfrm>
    </dsp:sp>
    <dsp:sp modelId="{2C1AD8C1-27B7-4F0C-B87A-55873F6A8DF3}">
      <dsp:nvSpPr>
        <dsp:cNvPr id="0" name=""/>
        <dsp:cNvSpPr/>
      </dsp:nvSpPr>
      <dsp:spPr>
        <a:xfrm>
          <a:off x="2139542" y="438542"/>
          <a:ext cx="2139542" cy="310100"/>
        </a:xfrm>
        <a:prstGeom prst="rect">
          <a:avLst/>
        </a:prstGeom>
        <a:solidFill>
          <a:schemeClr val="accent2">
            <a:alpha val="90000"/>
            <a:tint val="40000"/>
            <a:hueOff val="0"/>
            <a:satOff val="0"/>
            <a:lumOff val="0"/>
            <a:alphaOff val="-2400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90000"/>
            </a:lnSpc>
            <a:spcBef>
              <a:spcPct val="0"/>
            </a:spcBef>
            <a:spcAft>
              <a:spcPct val="35000"/>
            </a:spcAft>
            <a:buNone/>
          </a:pPr>
          <a:r>
            <a:rPr lang="en-US" sz="1700" kern="1200" dirty="0"/>
            <a:t>Stemming</a:t>
          </a:r>
        </a:p>
      </dsp:txBody>
      <dsp:txXfrm>
        <a:off x="2139542" y="438542"/>
        <a:ext cx="2139542" cy="310100"/>
      </dsp:txXfrm>
    </dsp:sp>
    <dsp:sp modelId="{CA98324E-0594-4152-B2B5-855A8C27286D}">
      <dsp:nvSpPr>
        <dsp:cNvPr id="0" name=""/>
        <dsp:cNvSpPr/>
      </dsp:nvSpPr>
      <dsp:spPr>
        <a:xfrm rot="10800000">
          <a:off x="0" y="790"/>
          <a:ext cx="4279084" cy="376829"/>
        </a:xfrm>
        <a:prstGeom prst="upArrowCallout">
          <a:avLst/>
        </a:prstGeom>
        <a:solidFill>
          <a:schemeClr val="accent2">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rot="-10800000">
        <a:off x="0" y="790"/>
        <a:ext cx="4279084" cy="132267"/>
      </dsp:txXfrm>
    </dsp:sp>
    <dsp:sp modelId="{907E43B7-AFAA-4C42-AB64-471145B5A386}">
      <dsp:nvSpPr>
        <dsp:cNvPr id="0" name=""/>
        <dsp:cNvSpPr/>
      </dsp:nvSpPr>
      <dsp:spPr>
        <a:xfrm>
          <a:off x="0" y="43842"/>
          <a:ext cx="2139542" cy="310100"/>
        </a:xfrm>
        <a:prstGeom prst="rect">
          <a:avLst/>
        </a:prstGeom>
        <a:solidFill>
          <a:schemeClr val="accent2">
            <a:alpha val="90000"/>
            <a:tint val="40000"/>
            <a:hueOff val="0"/>
            <a:satOff val="0"/>
            <a:lumOff val="0"/>
            <a:alphaOff val="-3200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90000"/>
            </a:lnSpc>
            <a:spcBef>
              <a:spcPct val="0"/>
            </a:spcBef>
            <a:spcAft>
              <a:spcPct val="35000"/>
            </a:spcAft>
            <a:buNone/>
          </a:pPr>
          <a:r>
            <a:rPr lang="en-US" sz="1700" kern="1200" dirty="0"/>
            <a:t>Load the headline.csv</a:t>
          </a:r>
        </a:p>
      </dsp:txBody>
      <dsp:txXfrm>
        <a:off x="0" y="43842"/>
        <a:ext cx="2139542" cy="310100"/>
      </dsp:txXfrm>
    </dsp:sp>
    <dsp:sp modelId="{8870D471-8DA7-43F7-A13A-1DA9CB1BFF51}">
      <dsp:nvSpPr>
        <dsp:cNvPr id="0" name=""/>
        <dsp:cNvSpPr/>
      </dsp:nvSpPr>
      <dsp:spPr>
        <a:xfrm>
          <a:off x="2139542" y="34673"/>
          <a:ext cx="2139542" cy="310100"/>
        </a:xfrm>
        <a:prstGeom prst="rect">
          <a:avLst/>
        </a:prstGeom>
        <a:solidFill>
          <a:schemeClr val="accent2">
            <a:alpha val="90000"/>
            <a:tint val="40000"/>
            <a:hueOff val="0"/>
            <a:satOff val="0"/>
            <a:lumOff val="0"/>
            <a:alphaOff val="-4000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90000"/>
            </a:lnSpc>
            <a:spcBef>
              <a:spcPct val="0"/>
            </a:spcBef>
            <a:spcAft>
              <a:spcPct val="35000"/>
            </a:spcAft>
            <a:buNone/>
          </a:pPr>
          <a:r>
            <a:rPr lang="en-US" sz="1700" kern="1200" dirty="0"/>
            <a:t>Stop words removal</a:t>
          </a:r>
        </a:p>
      </dsp:txBody>
      <dsp:txXfrm>
        <a:off x="2139542" y="34673"/>
        <a:ext cx="2139542" cy="3101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CF937-C986-E73B-0D51-CE4D6DD9E6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78744F-49C3-9FA1-1065-60F55D763D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1383D7-7E0C-AC60-0053-CA7B4DA1568B}"/>
              </a:ext>
            </a:extLst>
          </p:cNvPr>
          <p:cNvSpPr>
            <a:spLocks noGrp="1"/>
          </p:cNvSpPr>
          <p:nvPr>
            <p:ph type="dt" sz="half" idx="10"/>
          </p:nvPr>
        </p:nvSpPr>
        <p:spPr/>
        <p:txBody>
          <a:bodyPr/>
          <a:lstStyle/>
          <a:p>
            <a:fld id="{1F4CAC7A-D1AD-46C7-971E-1EA52C084B20}" type="datetimeFigureOut">
              <a:rPr lang="en-US" smtClean="0"/>
              <a:t>10/9/2023</a:t>
            </a:fld>
            <a:endParaRPr lang="en-US"/>
          </a:p>
        </p:txBody>
      </p:sp>
      <p:sp>
        <p:nvSpPr>
          <p:cNvPr id="5" name="Footer Placeholder 4">
            <a:extLst>
              <a:ext uri="{FF2B5EF4-FFF2-40B4-BE49-F238E27FC236}">
                <a16:creationId xmlns:a16="http://schemas.microsoft.com/office/drawing/2014/main" id="{09561735-F3A9-6F0C-36DE-A1B652C3E3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32D9C2-9961-7E62-B05F-533EC5A09E66}"/>
              </a:ext>
            </a:extLst>
          </p:cNvPr>
          <p:cNvSpPr>
            <a:spLocks noGrp="1"/>
          </p:cNvSpPr>
          <p:nvPr>
            <p:ph type="sldNum" sz="quarter" idx="12"/>
          </p:nvPr>
        </p:nvSpPr>
        <p:spPr/>
        <p:txBody>
          <a:bodyPr/>
          <a:lstStyle/>
          <a:p>
            <a:fld id="{350216DC-48E6-4F2F-91C7-6B79D2E4734A}" type="slidenum">
              <a:rPr lang="en-US" smtClean="0"/>
              <a:t>‹#›</a:t>
            </a:fld>
            <a:endParaRPr lang="en-US"/>
          </a:p>
        </p:txBody>
      </p:sp>
    </p:spTree>
    <p:extLst>
      <p:ext uri="{BB962C8B-B14F-4D97-AF65-F5344CB8AC3E}">
        <p14:creationId xmlns:p14="http://schemas.microsoft.com/office/powerpoint/2010/main" val="3632978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BCCBB-D57E-CB0B-4091-4A6B0431FFC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EA337C-80A0-4A20-600B-537536CE23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74FEDF-0F42-3532-E9AA-55BB38A41CDA}"/>
              </a:ext>
            </a:extLst>
          </p:cNvPr>
          <p:cNvSpPr>
            <a:spLocks noGrp="1"/>
          </p:cNvSpPr>
          <p:nvPr>
            <p:ph type="dt" sz="half" idx="10"/>
          </p:nvPr>
        </p:nvSpPr>
        <p:spPr/>
        <p:txBody>
          <a:bodyPr/>
          <a:lstStyle/>
          <a:p>
            <a:fld id="{1F4CAC7A-D1AD-46C7-971E-1EA52C084B20}" type="datetimeFigureOut">
              <a:rPr lang="en-US" smtClean="0"/>
              <a:t>10/9/2023</a:t>
            </a:fld>
            <a:endParaRPr lang="en-US"/>
          </a:p>
        </p:txBody>
      </p:sp>
      <p:sp>
        <p:nvSpPr>
          <p:cNvPr id="5" name="Footer Placeholder 4">
            <a:extLst>
              <a:ext uri="{FF2B5EF4-FFF2-40B4-BE49-F238E27FC236}">
                <a16:creationId xmlns:a16="http://schemas.microsoft.com/office/drawing/2014/main" id="{471AF1A2-8C6A-5B17-6048-D1AC5AF8F6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69475-8A06-63BC-4A27-7B873EE9DD44}"/>
              </a:ext>
            </a:extLst>
          </p:cNvPr>
          <p:cNvSpPr>
            <a:spLocks noGrp="1"/>
          </p:cNvSpPr>
          <p:nvPr>
            <p:ph type="sldNum" sz="quarter" idx="12"/>
          </p:nvPr>
        </p:nvSpPr>
        <p:spPr/>
        <p:txBody>
          <a:bodyPr/>
          <a:lstStyle/>
          <a:p>
            <a:fld id="{350216DC-48E6-4F2F-91C7-6B79D2E4734A}" type="slidenum">
              <a:rPr lang="en-US" smtClean="0"/>
              <a:t>‹#›</a:t>
            </a:fld>
            <a:endParaRPr lang="en-US"/>
          </a:p>
        </p:txBody>
      </p:sp>
    </p:spTree>
    <p:extLst>
      <p:ext uri="{BB962C8B-B14F-4D97-AF65-F5344CB8AC3E}">
        <p14:creationId xmlns:p14="http://schemas.microsoft.com/office/powerpoint/2010/main" val="3236144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EC1EB3-E324-EDBA-4858-A03DF5DE02D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77FCA5-2932-3DDB-5703-4FE04A202E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D66E04-8519-6E76-9E61-480CBFDB5260}"/>
              </a:ext>
            </a:extLst>
          </p:cNvPr>
          <p:cNvSpPr>
            <a:spLocks noGrp="1"/>
          </p:cNvSpPr>
          <p:nvPr>
            <p:ph type="dt" sz="half" idx="10"/>
          </p:nvPr>
        </p:nvSpPr>
        <p:spPr/>
        <p:txBody>
          <a:bodyPr/>
          <a:lstStyle/>
          <a:p>
            <a:fld id="{1F4CAC7A-D1AD-46C7-971E-1EA52C084B20}" type="datetimeFigureOut">
              <a:rPr lang="en-US" smtClean="0"/>
              <a:t>10/9/2023</a:t>
            </a:fld>
            <a:endParaRPr lang="en-US"/>
          </a:p>
        </p:txBody>
      </p:sp>
      <p:sp>
        <p:nvSpPr>
          <p:cNvPr id="5" name="Footer Placeholder 4">
            <a:extLst>
              <a:ext uri="{FF2B5EF4-FFF2-40B4-BE49-F238E27FC236}">
                <a16:creationId xmlns:a16="http://schemas.microsoft.com/office/drawing/2014/main" id="{7136CF6A-F464-8BB1-2C1C-2A9083037E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BC3C56-2CD9-A93B-1E41-AB10698AAC15}"/>
              </a:ext>
            </a:extLst>
          </p:cNvPr>
          <p:cNvSpPr>
            <a:spLocks noGrp="1"/>
          </p:cNvSpPr>
          <p:nvPr>
            <p:ph type="sldNum" sz="quarter" idx="12"/>
          </p:nvPr>
        </p:nvSpPr>
        <p:spPr/>
        <p:txBody>
          <a:bodyPr/>
          <a:lstStyle/>
          <a:p>
            <a:fld id="{350216DC-48E6-4F2F-91C7-6B79D2E4734A}" type="slidenum">
              <a:rPr lang="en-US" smtClean="0"/>
              <a:t>‹#›</a:t>
            </a:fld>
            <a:endParaRPr lang="en-US"/>
          </a:p>
        </p:txBody>
      </p:sp>
    </p:spTree>
    <p:extLst>
      <p:ext uri="{BB962C8B-B14F-4D97-AF65-F5344CB8AC3E}">
        <p14:creationId xmlns:p14="http://schemas.microsoft.com/office/powerpoint/2010/main" val="1690651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765D0-F3D1-9408-B6B7-AADFEF1431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8073A9-4130-B252-EB3D-C6B3BF91D7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68FBB-503B-49D4-A6A7-6A1B3CE927BA}"/>
              </a:ext>
            </a:extLst>
          </p:cNvPr>
          <p:cNvSpPr>
            <a:spLocks noGrp="1"/>
          </p:cNvSpPr>
          <p:nvPr>
            <p:ph type="dt" sz="half" idx="10"/>
          </p:nvPr>
        </p:nvSpPr>
        <p:spPr/>
        <p:txBody>
          <a:bodyPr/>
          <a:lstStyle/>
          <a:p>
            <a:fld id="{1F4CAC7A-D1AD-46C7-971E-1EA52C084B20}" type="datetimeFigureOut">
              <a:rPr lang="en-US" smtClean="0"/>
              <a:t>10/9/2023</a:t>
            </a:fld>
            <a:endParaRPr lang="en-US"/>
          </a:p>
        </p:txBody>
      </p:sp>
      <p:sp>
        <p:nvSpPr>
          <p:cNvPr id="5" name="Footer Placeholder 4">
            <a:extLst>
              <a:ext uri="{FF2B5EF4-FFF2-40B4-BE49-F238E27FC236}">
                <a16:creationId xmlns:a16="http://schemas.microsoft.com/office/drawing/2014/main" id="{468169C6-C8CD-3F0C-3485-8C69F4F4A3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E1B403-FDC9-93C8-53A9-87CC6616C4B3}"/>
              </a:ext>
            </a:extLst>
          </p:cNvPr>
          <p:cNvSpPr>
            <a:spLocks noGrp="1"/>
          </p:cNvSpPr>
          <p:nvPr>
            <p:ph type="sldNum" sz="quarter" idx="12"/>
          </p:nvPr>
        </p:nvSpPr>
        <p:spPr/>
        <p:txBody>
          <a:bodyPr/>
          <a:lstStyle/>
          <a:p>
            <a:fld id="{350216DC-48E6-4F2F-91C7-6B79D2E4734A}" type="slidenum">
              <a:rPr lang="en-US" smtClean="0"/>
              <a:t>‹#›</a:t>
            </a:fld>
            <a:endParaRPr lang="en-US"/>
          </a:p>
        </p:txBody>
      </p:sp>
    </p:spTree>
    <p:extLst>
      <p:ext uri="{BB962C8B-B14F-4D97-AF65-F5344CB8AC3E}">
        <p14:creationId xmlns:p14="http://schemas.microsoft.com/office/powerpoint/2010/main" val="2592393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F8091-F1F3-423E-930E-9CE313DAEF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71DAEB-6FEC-A872-133B-090D7B199E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111062-4410-E85B-7D51-188599E52B06}"/>
              </a:ext>
            </a:extLst>
          </p:cNvPr>
          <p:cNvSpPr>
            <a:spLocks noGrp="1"/>
          </p:cNvSpPr>
          <p:nvPr>
            <p:ph type="dt" sz="half" idx="10"/>
          </p:nvPr>
        </p:nvSpPr>
        <p:spPr/>
        <p:txBody>
          <a:bodyPr/>
          <a:lstStyle/>
          <a:p>
            <a:fld id="{1F4CAC7A-D1AD-46C7-971E-1EA52C084B20}" type="datetimeFigureOut">
              <a:rPr lang="en-US" smtClean="0"/>
              <a:t>10/9/2023</a:t>
            </a:fld>
            <a:endParaRPr lang="en-US"/>
          </a:p>
        </p:txBody>
      </p:sp>
      <p:sp>
        <p:nvSpPr>
          <p:cNvPr id="5" name="Footer Placeholder 4">
            <a:extLst>
              <a:ext uri="{FF2B5EF4-FFF2-40B4-BE49-F238E27FC236}">
                <a16:creationId xmlns:a16="http://schemas.microsoft.com/office/drawing/2014/main" id="{8887D4BD-4731-FB24-A2D3-9F7BCC2843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C5F76B-A515-E2A1-4B37-12AADA1DE3B1}"/>
              </a:ext>
            </a:extLst>
          </p:cNvPr>
          <p:cNvSpPr>
            <a:spLocks noGrp="1"/>
          </p:cNvSpPr>
          <p:nvPr>
            <p:ph type="sldNum" sz="quarter" idx="12"/>
          </p:nvPr>
        </p:nvSpPr>
        <p:spPr/>
        <p:txBody>
          <a:bodyPr/>
          <a:lstStyle/>
          <a:p>
            <a:fld id="{350216DC-48E6-4F2F-91C7-6B79D2E4734A}" type="slidenum">
              <a:rPr lang="en-US" smtClean="0"/>
              <a:t>‹#›</a:t>
            </a:fld>
            <a:endParaRPr lang="en-US"/>
          </a:p>
        </p:txBody>
      </p:sp>
    </p:spTree>
    <p:extLst>
      <p:ext uri="{BB962C8B-B14F-4D97-AF65-F5344CB8AC3E}">
        <p14:creationId xmlns:p14="http://schemas.microsoft.com/office/powerpoint/2010/main" val="3196906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C6E3D-89A7-890E-F9A8-EFB7F0744B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E9A759-6734-1999-BA55-61E9A5C219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C223A-C69C-57BD-B0ED-28F53EBA60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A8933D9-72BC-BE09-E49A-5F20280E1562}"/>
              </a:ext>
            </a:extLst>
          </p:cNvPr>
          <p:cNvSpPr>
            <a:spLocks noGrp="1"/>
          </p:cNvSpPr>
          <p:nvPr>
            <p:ph type="dt" sz="half" idx="10"/>
          </p:nvPr>
        </p:nvSpPr>
        <p:spPr/>
        <p:txBody>
          <a:bodyPr/>
          <a:lstStyle/>
          <a:p>
            <a:fld id="{1F4CAC7A-D1AD-46C7-971E-1EA52C084B20}" type="datetimeFigureOut">
              <a:rPr lang="en-US" smtClean="0"/>
              <a:t>10/9/2023</a:t>
            </a:fld>
            <a:endParaRPr lang="en-US"/>
          </a:p>
        </p:txBody>
      </p:sp>
      <p:sp>
        <p:nvSpPr>
          <p:cNvPr id="6" name="Footer Placeholder 5">
            <a:extLst>
              <a:ext uri="{FF2B5EF4-FFF2-40B4-BE49-F238E27FC236}">
                <a16:creationId xmlns:a16="http://schemas.microsoft.com/office/drawing/2014/main" id="{61CB115E-F95E-C043-26F1-23DC135FDE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E3BEE6-1DC4-57C5-3C32-E1868EA3356D}"/>
              </a:ext>
            </a:extLst>
          </p:cNvPr>
          <p:cNvSpPr>
            <a:spLocks noGrp="1"/>
          </p:cNvSpPr>
          <p:nvPr>
            <p:ph type="sldNum" sz="quarter" idx="12"/>
          </p:nvPr>
        </p:nvSpPr>
        <p:spPr/>
        <p:txBody>
          <a:bodyPr/>
          <a:lstStyle/>
          <a:p>
            <a:fld id="{350216DC-48E6-4F2F-91C7-6B79D2E4734A}" type="slidenum">
              <a:rPr lang="en-US" smtClean="0"/>
              <a:t>‹#›</a:t>
            </a:fld>
            <a:endParaRPr lang="en-US"/>
          </a:p>
        </p:txBody>
      </p:sp>
    </p:spTree>
    <p:extLst>
      <p:ext uri="{BB962C8B-B14F-4D97-AF65-F5344CB8AC3E}">
        <p14:creationId xmlns:p14="http://schemas.microsoft.com/office/powerpoint/2010/main" val="1113524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9715D-F103-0D19-64BE-C4ACFF5EBA4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17B7B4-BF2A-9876-F47C-066D015C6D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13EA90-CBD5-1E61-4956-BF82E298A1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2E0697-56AC-6E1C-6835-57D9C2BEF1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37516D-5D4B-A69E-6B71-F9CC6E6B7B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ACF3C8E-EFF4-CBFA-39A7-35BF4A5BA147}"/>
              </a:ext>
            </a:extLst>
          </p:cNvPr>
          <p:cNvSpPr>
            <a:spLocks noGrp="1"/>
          </p:cNvSpPr>
          <p:nvPr>
            <p:ph type="dt" sz="half" idx="10"/>
          </p:nvPr>
        </p:nvSpPr>
        <p:spPr/>
        <p:txBody>
          <a:bodyPr/>
          <a:lstStyle/>
          <a:p>
            <a:fld id="{1F4CAC7A-D1AD-46C7-971E-1EA52C084B20}" type="datetimeFigureOut">
              <a:rPr lang="en-US" smtClean="0"/>
              <a:t>10/9/2023</a:t>
            </a:fld>
            <a:endParaRPr lang="en-US"/>
          </a:p>
        </p:txBody>
      </p:sp>
      <p:sp>
        <p:nvSpPr>
          <p:cNvPr id="8" name="Footer Placeholder 7">
            <a:extLst>
              <a:ext uri="{FF2B5EF4-FFF2-40B4-BE49-F238E27FC236}">
                <a16:creationId xmlns:a16="http://schemas.microsoft.com/office/drawing/2014/main" id="{37EF7CB9-071E-3F58-9AA4-F8054215DE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C1AC2B-5AEB-DBE4-7F5A-46A2CCB18F67}"/>
              </a:ext>
            </a:extLst>
          </p:cNvPr>
          <p:cNvSpPr>
            <a:spLocks noGrp="1"/>
          </p:cNvSpPr>
          <p:nvPr>
            <p:ph type="sldNum" sz="quarter" idx="12"/>
          </p:nvPr>
        </p:nvSpPr>
        <p:spPr/>
        <p:txBody>
          <a:bodyPr/>
          <a:lstStyle/>
          <a:p>
            <a:fld id="{350216DC-48E6-4F2F-91C7-6B79D2E4734A}" type="slidenum">
              <a:rPr lang="en-US" smtClean="0"/>
              <a:t>‹#›</a:t>
            </a:fld>
            <a:endParaRPr lang="en-US"/>
          </a:p>
        </p:txBody>
      </p:sp>
    </p:spTree>
    <p:extLst>
      <p:ext uri="{BB962C8B-B14F-4D97-AF65-F5344CB8AC3E}">
        <p14:creationId xmlns:p14="http://schemas.microsoft.com/office/powerpoint/2010/main" val="2628899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C911E-EE28-55BB-FB0D-D234AC492A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84C861-3A30-8385-BF62-D85A61DEAC56}"/>
              </a:ext>
            </a:extLst>
          </p:cNvPr>
          <p:cNvSpPr>
            <a:spLocks noGrp="1"/>
          </p:cNvSpPr>
          <p:nvPr>
            <p:ph type="dt" sz="half" idx="10"/>
          </p:nvPr>
        </p:nvSpPr>
        <p:spPr/>
        <p:txBody>
          <a:bodyPr/>
          <a:lstStyle/>
          <a:p>
            <a:fld id="{1F4CAC7A-D1AD-46C7-971E-1EA52C084B20}" type="datetimeFigureOut">
              <a:rPr lang="en-US" smtClean="0"/>
              <a:t>10/9/2023</a:t>
            </a:fld>
            <a:endParaRPr lang="en-US"/>
          </a:p>
        </p:txBody>
      </p:sp>
      <p:sp>
        <p:nvSpPr>
          <p:cNvPr id="4" name="Footer Placeholder 3">
            <a:extLst>
              <a:ext uri="{FF2B5EF4-FFF2-40B4-BE49-F238E27FC236}">
                <a16:creationId xmlns:a16="http://schemas.microsoft.com/office/drawing/2014/main" id="{508D570A-DA36-B917-BD96-C53678627A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C07DA-5A37-2C61-F437-7765512222C6}"/>
              </a:ext>
            </a:extLst>
          </p:cNvPr>
          <p:cNvSpPr>
            <a:spLocks noGrp="1"/>
          </p:cNvSpPr>
          <p:nvPr>
            <p:ph type="sldNum" sz="quarter" idx="12"/>
          </p:nvPr>
        </p:nvSpPr>
        <p:spPr/>
        <p:txBody>
          <a:bodyPr/>
          <a:lstStyle/>
          <a:p>
            <a:fld id="{350216DC-48E6-4F2F-91C7-6B79D2E4734A}" type="slidenum">
              <a:rPr lang="en-US" smtClean="0"/>
              <a:t>‹#›</a:t>
            </a:fld>
            <a:endParaRPr lang="en-US"/>
          </a:p>
        </p:txBody>
      </p:sp>
    </p:spTree>
    <p:extLst>
      <p:ext uri="{BB962C8B-B14F-4D97-AF65-F5344CB8AC3E}">
        <p14:creationId xmlns:p14="http://schemas.microsoft.com/office/powerpoint/2010/main" val="3871451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20545C-3500-E275-E646-092FE1A14897}"/>
              </a:ext>
            </a:extLst>
          </p:cNvPr>
          <p:cNvSpPr>
            <a:spLocks noGrp="1"/>
          </p:cNvSpPr>
          <p:nvPr>
            <p:ph type="dt" sz="half" idx="10"/>
          </p:nvPr>
        </p:nvSpPr>
        <p:spPr/>
        <p:txBody>
          <a:bodyPr/>
          <a:lstStyle/>
          <a:p>
            <a:fld id="{1F4CAC7A-D1AD-46C7-971E-1EA52C084B20}" type="datetimeFigureOut">
              <a:rPr lang="en-US" smtClean="0"/>
              <a:t>10/9/2023</a:t>
            </a:fld>
            <a:endParaRPr lang="en-US"/>
          </a:p>
        </p:txBody>
      </p:sp>
      <p:sp>
        <p:nvSpPr>
          <p:cNvPr id="3" name="Footer Placeholder 2">
            <a:extLst>
              <a:ext uri="{FF2B5EF4-FFF2-40B4-BE49-F238E27FC236}">
                <a16:creationId xmlns:a16="http://schemas.microsoft.com/office/drawing/2014/main" id="{3A43D445-8F73-A570-EFA4-E295CEB563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A42E8E-5BAC-DBA6-E5F3-C255F5B5C626}"/>
              </a:ext>
            </a:extLst>
          </p:cNvPr>
          <p:cNvSpPr>
            <a:spLocks noGrp="1"/>
          </p:cNvSpPr>
          <p:nvPr>
            <p:ph type="sldNum" sz="quarter" idx="12"/>
          </p:nvPr>
        </p:nvSpPr>
        <p:spPr/>
        <p:txBody>
          <a:bodyPr/>
          <a:lstStyle/>
          <a:p>
            <a:fld id="{350216DC-48E6-4F2F-91C7-6B79D2E4734A}" type="slidenum">
              <a:rPr lang="en-US" smtClean="0"/>
              <a:t>‹#›</a:t>
            </a:fld>
            <a:endParaRPr lang="en-US"/>
          </a:p>
        </p:txBody>
      </p:sp>
    </p:spTree>
    <p:extLst>
      <p:ext uri="{BB962C8B-B14F-4D97-AF65-F5344CB8AC3E}">
        <p14:creationId xmlns:p14="http://schemas.microsoft.com/office/powerpoint/2010/main" val="3078107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A27D0-BBEB-6F3B-47EC-06C718AB1F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CD2F787-1485-B6BC-6299-5DDA1CD5B2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3178C0-8245-DBE6-1836-CBF71B27C8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D7BF89-7137-D053-D4C0-C5A8D46BA864}"/>
              </a:ext>
            </a:extLst>
          </p:cNvPr>
          <p:cNvSpPr>
            <a:spLocks noGrp="1"/>
          </p:cNvSpPr>
          <p:nvPr>
            <p:ph type="dt" sz="half" idx="10"/>
          </p:nvPr>
        </p:nvSpPr>
        <p:spPr/>
        <p:txBody>
          <a:bodyPr/>
          <a:lstStyle/>
          <a:p>
            <a:fld id="{1F4CAC7A-D1AD-46C7-971E-1EA52C084B20}" type="datetimeFigureOut">
              <a:rPr lang="en-US" smtClean="0"/>
              <a:t>10/9/2023</a:t>
            </a:fld>
            <a:endParaRPr lang="en-US"/>
          </a:p>
        </p:txBody>
      </p:sp>
      <p:sp>
        <p:nvSpPr>
          <p:cNvPr id="6" name="Footer Placeholder 5">
            <a:extLst>
              <a:ext uri="{FF2B5EF4-FFF2-40B4-BE49-F238E27FC236}">
                <a16:creationId xmlns:a16="http://schemas.microsoft.com/office/drawing/2014/main" id="{ADCB41AD-DCF7-842E-4CE1-91B0CB129D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B0B5CD-AF12-F784-EBE9-5DEAD18CCD63}"/>
              </a:ext>
            </a:extLst>
          </p:cNvPr>
          <p:cNvSpPr>
            <a:spLocks noGrp="1"/>
          </p:cNvSpPr>
          <p:nvPr>
            <p:ph type="sldNum" sz="quarter" idx="12"/>
          </p:nvPr>
        </p:nvSpPr>
        <p:spPr/>
        <p:txBody>
          <a:bodyPr/>
          <a:lstStyle/>
          <a:p>
            <a:fld id="{350216DC-48E6-4F2F-91C7-6B79D2E4734A}" type="slidenum">
              <a:rPr lang="en-US" smtClean="0"/>
              <a:t>‹#›</a:t>
            </a:fld>
            <a:endParaRPr lang="en-US"/>
          </a:p>
        </p:txBody>
      </p:sp>
    </p:spTree>
    <p:extLst>
      <p:ext uri="{BB962C8B-B14F-4D97-AF65-F5344CB8AC3E}">
        <p14:creationId xmlns:p14="http://schemas.microsoft.com/office/powerpoint/2010/main" val="1800516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E781A-E83F-C7EA-D072-7FFC3B493A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765004-D8A6-04E7-E618-C7C80EE9C1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D415E2-3727-5C9C-AC5B-4E647E5F94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AB1A09-9CB1-BEB7-557E-331898ABB3B5}"/>
              </a:ext>
            </a:extLst>
          </p:cNvPr>
          <p:cNvSpPr>
            <a:spLocks noGrp="1"/>
          </p:cNvSpPr>
          <p:nvPr>
            <p:ph type="dt" sz="half" idx="10"/>
          </p:nvPr>
        </p:nvSpPr>
        <p:spPr/>
        <p:txBody>
          <a:bodyPr/>
          <a:lstStyle/>
          <a:p>
            <a:fld id="{1F4CAC7A-D1AD-46C7-971E-1EA52C084B20}" type="datetimeFigureOut">
              <a:rPr lang="en-US" smtClean="0"/>
              <a:t>10/9/2023</a:t>
            </a:fld>
            <a:endParaRPr lang="en-US"/>
          </a:p>
        </p:txBody>
      </p:sp>
      <p:sp>
        <p:nvSpPr>
          <p:cNvPr id="6" name="Footer Placeholder 5">
            <a:extLst>
              <a:ext uri="{FF2B5EF4-FFF2-40B4-BE49-F238E27FC236}">
                <a16:creationId xmlns:a16="http://schemas.microsoft.com/office/drawing/2014/main" id="{C559DE64-E18C-EE6B-A1A2-966C7617F5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641E92-196C-8A85-C0C7-B17DB108714B}"/>
              </a:ext>
            </a:extLst>
          </p:cNvPr>
          <p:cNvSpPr>
            <a:spLocks noGrp="1"/>
          </p:cNvSpPr>
          <p:nvPr>
            <p:ph type="sldNum" sz="quarter" idx="12"/>
          </p:nvPr>
        </p:nvSpPr>
        <p:spPr/>
        <p:txBody>
          <a:bodyPr/>
          <a:lstStyle/>
          <a:p>
            <a:fld id="{350216DC-48E6-4F2F-91C7-6B79D2E4734A}" type="slidenum">
              <a:rPr lang="en-US" smtClean="0"/>
              <a:t>‹#›</a:t>
            </a:fld>
            <a:endParaRPr lang="en-US"/>
          </a:p>
        </p:txBody>
      </p:sp>
    </p:spTree>
    <p:extLst>
      <p:ext uri="{BB962C8B-B14F-4D97-AF65-F5344CB8AC3E}">
        <p14:creationId xmlns:p14="http://schemas.microsoft.com/office/powerpoint/2010/main" val="832902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C46822-1171-1977-3BE2-2ABDEEC0DD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7B3793-9EC0-B6C7-4D51-8D489CAE7A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EED306-99F7-D8CF-4CE3-B8DD9AF2B1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4CAC7A-D1AD-46C7-971E-1EA52C084B20}" type="datetimeFigureOut">
              <a:rPr lang="en-US" smtClean="0"/>
              <a:t>10/9/2023</a:t>
            </a:fld>
            <a:endParaRPr lang="en-US"/>
          </a:p>
        </p:txBody>
      </p:sp>
      <p:sp>
        <p:nvSpPr>
          <p:cNvPr id="5" name="Footer Placeholder 4">
            <a:extLst>
              <a:ext uri="{FF2B5EF4-FFF2-40B4-BE49-F238E27FC236}">
                <a16:creationId xmlns:a16="http://schemas.microsoft.com/office/drawing/2014/main" id="{574FA62D-2E84-B933-3369-AD69535F02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806DC3F-C6B7-C1E1-5D74-6CF83EE965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0216DC-48E6-4F2F-91C7-6B79D2E4734A}" type="slidenum">
              <a:rPr lang="en-US" smtClean="0"/>
              <a:t>‹#›</a:t>
            </a:fld>
            <a:endParaRPr lang="en-US"/>
          </a:p>
        </p:txBody>
      </p:sp>
    </p:spTree>
    <p:extLst>
      <p:ext uri="{BB962C8B-B14F-4D97-AF65-F5344CB8AC3E}">
        <p14:creationId xmlns:p14="http://schemas.microsoft.com/office/powerpoint/2010/main" val="26773015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4E10CEC-7AF0-DA13-563C-2417677CD967}"/>
              </a:ext>
            </a:extLst>
          </p:cNvPr>
          <p:cNvSpPr>
            <a:spLocks noGrp="1"/>
          </p:cNvSpPr>
          <p:nvPr>
            <p:ph type="title"/>
          </p:nvPr>
        </p:nvSpPr>
        <p:spPr>
          <a:xfrm>
            <a:off x="605347" y="3169422"/>
            <a:ext cx="10515600" cy="2852737"/>
          </a:xfrm>
        </p:spPr>
        <p:txBody>
          <a:bodyPr>
            <a:normAutofit fontScale="90000"/>
          </a:bodyPr>
          <a:lstStyle/>
          <a:p>
            <a:r>
              <a:rPr lang="en-US" sz="5600" b="1" dirty="0"/>
              <a:t>Applied Natural Language Processing Project</a:t>
            </a:r>
            <a:br>
              <a:rPr lang="en-US" dirty="0"/>
            </a:br>
            <a:r>
              <a:rPr lang="en-US" dirty="0"/>
              <a:t>BUAN 6342 </a:t>
            </a:r>
            <a:br>
              <a:rPr lang="en-US" dirty="0"/>
            </a:br>
            <a:br>
              <a:rPr lang="en-US" dirty="0"/>
            </a:br>
            <a:br>
              <a:rPr lang="en-US" dirty="0"/>
            </a:br>
            <a:br>
              <a:rPr lang="en-US" dirty="0"/>
            </a:br>
            <a:r>
              <a:rPr lang="en-US" sz="4000" dirty="0"/>
              <a:t>Harish Sathiyanarayanan</a:t>
            </a:r>
            <a:br>
              <a:rPr lang="en-US" sz="4000" dirty="0"/>
            </a:br>
            <a:r>
              <a:rPr lang="en-US" sz="4000" dirty="0"/>
              <a:t>HXS210073</a:t>
            </a:r>
          </a:p>
        </p:txBody>
      </p:sp>
      <p:sp>
        <p:nvSpPr>
          <p:cNvPr id="8" name="Rectangle 7">
            <a:extLst>
              <a:ext uri="{FF2B5EF4-FFF2-40B4-BE49-F238E27FC236}">
                <a16:creationId xmlns:a16="http://schemas.microsoft.com/office/drawing/2014/main" id="{4E90634A-E633-7109-D847-848B2505D9E7}"/>
              </a:ext>
            </a:extLst>
          </p:cNvPr>
          <p:cNvSpPr/>
          <p:nvPr/>
        </p:nvSpPr>
        <p:spPr>
          <a:xfrm>
            <a:off x="0" y="192947"/>
            <a:ext cx="12192000" cy="34394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97866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FBAC3-4CF5-F14E-4F09-CFADCE7F4874}"/>
              </a:ext>
            </a:extLst>
          </p:cNvPr>
          <p:cNvSpPr>
            <a:spLocks noGrp="1"/>
          </p:cNvSpPr>
          <p:nvPr>
            <p:ph type="title"/>
          </p:nvPr>
        </p:nvSpPr>
        <p:spPr>
          <a:xfrm>
            <a:off x="838200" y="536895"/>
            <a:ext cx="10515600" cy="1325563"/>
          </a:xfrm>
        </p:spPr>
        <p:txBody>
          <a:bodyPr>
            <a:normAutofit/>
          </a:bodyPr>
          <a:lstStyle/>
          <a:p>
            <a:r>
              <a:rPr lang="en-US" sz="2400" b="0" i="0" dirty="0">
                <a:effectLst/>
                <a:latin typeface="Times New Roman" panose="02020603050405020304" pitchFamily="18" charset="0"/>
                <a:cs typeface="Times New Roman" panose="02020603050405020304" pitchFamily="18" charset="0"/>
              </a:rPr>
              <a:t>Highlighting the importance and role of preprocessing steps like POS and NER. Explain why these steps are crucial and how they contribute to the summarization process - 5 points</a:t>
            </a:r>
            <a:endParaRPr lang="en-US"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C58E928-3494-10AE-0A7F-791B6D4BF7D9}"/>
              </a:ext>
            </a:extLst>
          </p:cNvPr>
          <p:cNvSpPr>
            <a:spLocks noGrp="1"/>
          </p:cNvSpPr>
          <p:nvPr>
            <p:ph idx="1"/>
          </p:nvPr>
        </p:nvSpPr>
        <p:spPr>
          <a:xfrm>
            <a:off x="838200" y="1690687"/>
            <a:ext cx="10515600" cy="4700781"/>
          </a:xfrm>
        </p:spPr>
        <p:txBody>
          <a:bodyPr>
            <a:noAutofit/>
          </a:bodyPr>
          <a:lstStyle/>
          <a:p>
            <a:pPr marL="0" indent="0">
              <a:buNone/>
            </a:pPr>
            <a:endParaRPr lang="en-US" sz="1600" dirty="0"/>
          </a:p>
          <a:p>
            <a:pPr algn="l">
              <a:buFont typeface="+mj-lt"/>
              <a:buAutoNum type="arabicPeriod"/>
            </a:pPr>
            <a:r>
              <a:rPr lang="en-US" sz="1600" b="1" i="0" dirty="0">
                <a:effectLst/>
                <a:latin typeface="Times New Roman" panose="02020603050405020304" pitchFamily="18" charset="0"/>
                <a:cs typeface="Times New Roman" panose="02020603050405020304" pitchFamily="18" charset="0"/>
              </a:rPr>
              <a:t>Semantic Understanding</a:t>
            </a:r>
            <a:r>
              <a:rPr lang="en-US" sz="1600" b="0" i="0" dirty="0">
                <a:effectLst/>
                <a:latin typeface="Times New Roman" panose="02020603050405020304" pitchFamily="18" charset="0"/>
                <a:cs typeface="Times New Roman" panose="02020603050405020304" pitchFamily="18" charset="0"/>
              </a:rPr>
              <a:t>: POS tagging helps in identifying the grammatical structure of a sentence by categorizing words into their respective parts of speech (e.g., nouns, verbs, adjectives). NER identifies named entities such as names of people, organizations, and locations. Together, these preprocessing steps provide a deeper semantic understanding of the text, enabling the summarization model to capture the essential information accurately.</a:t>
            </a:r>
          </a:p>
          <a:p>
            <a:pPr algn="l">
              <a:buFont typeface="+mj-lt"/>
              <a:buAutoNum type="arabicPeriod"/>
            </a:pPr>
            <a:r>
              <a:rPr lang="en-US" sz="1600" b="1" i="0" dirty="0">
                <a:effectLst/>
                <a:latin typeface="Times New Roman" panose="02020603050405020304" pitchFamily="18" charset="0"/>
                <a:cs typeface="Times New Roman" panose="02020603050405020304" pitchFamily="18" charset="0"/>
              </a:rPr>
              <a:t>Content Selection</a:t>
            </a:r>
            <a:r>
              <a:rPr lang="en-US" sz="1600" b="0" i="0" dirty="0">
                <a:effectLst/>
                <a:latin typeface="Times New Roman" panose="02020603050405020304" pitchFamily="18" charset="0"/>
                <a:cs typeface="Times New Roman" panose="02020603050405020304" pitchFamily="18" charset="0"/>
              </a:rPr>
              <a:t>: POS tagging and NER help in identifying the most important elements within a text. By recognizing nouns and named entities, the summarization model can prioritize including these in the summary, ensuring that essential information is retained. For example, in a news article summary, the names of key individuals or organizations can be crucial for comprehensibility.</a:t>
            </a:r>
          </a:p>
          <a:p>
            <a:pPr algn="l">
              <a:buFont typeface="+mj-lt"/>
              <a:buAutoNum type="arabicPeriod"/>
            </a:pPr>
            <a:r>
              <a:rPr lang="en-US" sz="1600" b="1" i="0" dirty="0">
                <a:effectLst/>
                <a:latin typeface="Times New Roman" panose="02020603050405020304" pitchFamily="18" charset="0"/>
                <a:cs typeface="Times New Roman" panose="02020603050405020304" pitchFamily="18" charset="0"/>
              </a:rPr>
              <a:t>Coherence and Flow</a:t>
            </a:r>
            <a:r>
              <a:rPr lang="en-US" sz="1600" b="0" i="0" dirty="0">
                <a:effectLst/>
                <a:latin typeface="Times New Roman" panose="02020603050405020304" pitchFamily="18" charset="0"/>
                <a:cs typeface="Times New Roman" panose="02020603050405020304" pitchFamily="18" charset="0"/>
              </a:rPr>
              <a:t>: Properly tagged and recognized entities contribute to the coherence and flow of the summary. When the model is aware of the parts of speech and named entities, it can construct more grammatically correct and coherent sentences in the summary, resulting in a more readable and contextually relevant output.</a:t>
            </a:r>
          </a:p>
          <a:p>
            <a:pPr algn="l">
              <a:buFont typeface="+mj-lt"/>
              <a:buAutoNum type="arabicPeriod"/>
            </a:pPr>
            <a:r>
              <a:rPr lang="en-US" sz="1600" b="1" i="0" dirty="0">
                <a:effectLst/>
                <a:latin typeface="Times New Roman" panose="02020603050405020304" pitchFamily="18" charset="0"/>
                <a:cs typeface="Times New Roman" panose="02020603050405020304" pitchFamily="18" charset="0"/>
              </a:rPr>
              <a:t>Reduction of Redundancy</a:t>
            </a:r>
            <a:r>
              <a:rPr lang="en-US" sz="1600" b="0" i="0" dirty="0">
                <a:effectLst/>
                <a:latin typeface="Times New Roman" panose="02020603050405020304" pitchFamily="18" charset="0"/>
                <a:cs typeface="Times New Roman" panose="02020603050405020304" pitchFamily="18" charset="0"/>
              </a:rPr>
              <a:t>: POS tagging and NER can help reduce redundancy in the summary. By identifying pronouns (e.g., he, she, it) and linking them to the corresponding named entities, the summarization model can avoid repetitive mentions of the same entities in the summary, making it concise and less redundant.</a:t>
            </a:r>
          </a:p>
          <a:p>
            <a:pPr algn="l">
              <a:buFont typeface="+mj-lt"/>
              <a:buAutoNum type="arabicPeriod"/>
            </a:pPr>
            <a:r>
              <a:rPr lang="en-US" sz="1600" b="1" i="0" dirty="0">
                <a:effectLst/>
                <a:latin typeface="Times New Roman" panose="02020603050405020304" pitchFamily="18" charset="0"/>
                <a:cs typeface="Times New Roman" panose="02020603050405020304" pitchFamily="18" charset="0"/>
              </a:rPr>
              <a:t>Customization and Adaptation</a:t>
            </a:r>
            <a:r>
              <a:rPr lang="en-US" sz="1600" b="0" i="0" dirty="0">
                <a:effectLst/>
                <a:latin typeface="Times New Roman" panose="02020603050405020304" pitchFamily="18" charset="0"/>
                <a:cs typeface="Times New Roman" panose="02020603050405020304" pitchFamily="18" charset="0"/>
              </a:rPr>
              <a:t>: Depending on the specific use case or domain, POS tagging and NER can be customized or adapted to improve summarization quality. For instance, in a medical text summarization task, recognizing medical terms as named entities can be crucial for generating accurate and informative summaries tailored to that domain.</a:t>
            </a:r>
          </a:p>
          <a:p>
            <a:pPr marL="0" indent="0">
              <a:buNone/>
            </a:pPr>
            <a:endParaRPr lang="en-US" sz="1600" dirty="0"/>
          </a:p>
          <a:p>
            <a:endParaRPr lang="en-US" sz="1600" dirty="0"/>
          </a:p>
        </p:txBody>
      </p:sp>
      <p:sp>
        <p:nvSpPr>
          <p:cNvPr id="4" name="Rectangle 3">
            <a:extLst>
              <a:ext uri="{FF2B5EF4-FFF2-40B4-BE49-F238E27FC236}">
                <a16:creationId xmlns:a16="http://schemas.microsoft.com/office/drawing/2014/main" id="{6659D24A-B4D0-3F40-7434-F2548607EB53}"/>
              </a:ext>
            </a:extLst>
          </p:cNvPr>
          <p:cNvSpPr/>
          <p:nvPr/>
        </p:nvSpPr>
        <p:spPr>
          <a:xfrm>
            <a:off x="0" y="192947"/>
            <a:ext cx="12192000" cy="34394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79268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B56824-11A3-17FB-A079-BC30B60CFFE4}"/>
              </a:ext>
            </a:extLst>
          </p:cNvPr>
          <p:cNvSpPr>
            <a:spLocks noGrp="1"/>
          </p:cNvSpPr>
          <p:nvPr>
            <p:ph type="title"/>
          </p:nvPr>
        </p:nvSpPr>
        <p:spPr>
          <a:xfrm>
            <a:off x="896923" y="548565"/>
            <a:ext cx="10515600" cy="498941"/>
          </a:xfrm>
        </p:spPr>
        <p:txBody>
          <a:bodyPr>
            <a:normAutofit fontScale="90000"/>
          </a:bodyPr>
          <a:lstStyle/>
          <a:p>
            <a:r>
              <a:rPr lang="en-US" dirty="0"/>
              <a:t>Summarization Process</a:t>
            </a:r>
          </a:p>
        </p:txBody>
      </p:sp>
      <p:graphicFrame>
        <p:nvGraphicFramePr>
          <p:cNvPr id="7" name="Content Placeholder 6">
            <a:extLst>
              <a:ext uri="{FF2B5EF4-FFF2-40B4-BE49-F238E27FC236}">
                <a16:creationId xmlns:a16="http://schemas.microsoft.com/office/drawing/2014/main" id="{86BC447E-4BDF-A910-71AC-9FE2E1E66636}"/>
              </a:ext>
            </a:extLst>
          </p:cNvPr>
          <p:cNvGraphicFramePr>
            <a:graphicFrameLocks noGrp="1"/>
          </p:cNvGraphicFramePr>
          <p:nvPr>
            <p:ph sz="half" idx="1"/>
            <p:extLst>
              <p:ext uri="{D42A27DB-BD31-4B8C-83A1-F6EECF244321}">
                <p14:modId xmlns:p14="http://schemas.microsoft.com/office/powerpoint/2010/main" val="29539696"/>
              </p:ext>
            </p:extLst>
          </p:nvPr>
        </p:nvGraphicFramePr>
        <p:xfrm>
          <a:off x="838200" y="1877851"/>
          <a:ext cx="4279084" cy="27787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a:extLst>
              <a:ext uri="{FF2B5EF4-FFF2-40B4-BE49-F238E27FC236}">
                <a16:creationId xmlns:a16="http://schemas.microsoft.com/office/drawing/2014/main" id="{45DFF813-A016-9F64-5E74-14ABD980C8F6}"/>
              </a:ext>
            </a:extLst>
          </p:cNvPr>
          <p:cNvPicPr>
            <a:picLocks noChangeAspect="1"/>
          </p:cNvPicPr>
          <p:nvPr/>
        </p:nvPicPr>
        <p:blipFill>
          <a:blip r:embed="rId7">
            <a:duotone>
              <a:schemeClr val="accent6">
                <a:shade val="45000"/>
                <a:satMod val="135000"/>
              </a:schemeClr>
              <a:prstClr val="white"/>
            </a:duotone>
          </a:blip>
          <a:stretch>
            <a:fillRect/>
          </a:stretch>
        </p:blipFill>
        <p:spPr>
          <a:xfrm>
            <a:off x="6494935" y="1831549"/>
            <a:ext cx="4285859" cy="3022452"/>
          </a:xfrm>
          <a:prstGeom prst="rect">
            <a:avLst/>
          </a:prstGeom>
        </p:spPr>
      </p:pic>
      <p:sp>
        <p:nvSpPr>
          <p:cNvPr id="9" name="Rectangle: Rounded Corners 8">
            <a:extLst>
              <a:ext uri="{FF2B5EF4-FFF2-40B4-BE49-F238E27FC236}">
                <a16:creationId xmlns:a16="http://schemas.microsoft.com/office/drawing/2014/main" id="{CE76B19C-F314-CB66-529C-06D642AA9237}"/>
              </a:ext>
            </a:extLst>
          </p:cNvPr>
          <p:cNvSpPr/>
          <p:nvPr/>
        </p:nvSpPr>
        <p:spPr>
          <a:xfrm>
            <a:off x="838200" y="1367406"/>
            <a:ext cx="4279084" cy="32328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NLTK summarization Steps</a:t>
            </a:r>
          </a:p>
        </p:txBody>
      </p:sp>
      <p:sp>
        <p:nvSpPr>
          <p:cNvPr id="11" name="Rectangle: Rounded Corners 10">
            <a:extLst>
              <a:ext uri="{FF2B5EF4-FFF2-40B4-BE49-F238E27FC236}">
                <a16:creationId xmlns:a16="http://schemas.microsoft.com/office/drawing/2014/main" id="{B9F0187D-9FE9-C579-9920-C99ABD028302}"/>
              </a:ext>
            </a:extLst>
          </p:cNvPr>
          <p:cNvSpPr/>
          <p:nvPr/>
        </p:nvSpPr>
        <p:spPr>
          <a:xfrm>
            <a:off x="6501710" y="1367406"/>
            <a:ext cx="4279084" cy="32328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sPacy summarization Steps</a:t>
            </a:r>
          </a:p>
        </p:txBody>
      </p:sp>
      <p:sp>
        <p:nvSpPr>
          <p:cNvPr id="12" name="Rectangle 11">
            <a:extLst>
              <a:ext uri="{FF2B5EF4-FFF2-40B4-BE49-F238E27FC236}">
                <a16:creationId xmlns:a16="http://schemas.microsoft.com/office/drawing/2014/main" id="{D193222B-B527-5B24-B845-0FC3ABB0CB81}"/>
              </a:ext>
            </a:extLst>
          </p:cNvPr>
          <p:cNvSpPr/>
          <p:nvPr/>
        </p:nvSpPr>
        <p:spPr>
          <a:xfrm>
            <a:off x="0" y="192947"/>
            <a:ext cx="12192000" cy="34394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6EBF88BE-8E82-29E5-ED8B-3CE805560F5C}"/>
              </a:ext>
            </a:extLst>
          </p:cNvPr>
          <p:cNvSpPr txBox="1"/>
          <p:nvPr/>
        </p:nvSpPr>
        <p:spPr>
          <a:xfrm>
            <a:off x="989043" y="2987385"/>
            <a:ext cx="1511560" cy="353943"/>
          </a:xfrm>
          <a:prstGeom prst="rect">
            <a:avLst/>
          </a:prstGeom>
          <a:noFill/>
        </p:spPr>
        <p:txBody>
          <a:bodyPr wrap="square" rtlCol="0">
            <a:spAutoFit/>
          </a:bodyPr>
          <a:lstStyle/>
          <a:p>
            <a:r>
              <a:rPr lang="en-US" sz="1700" dirty="0"/>
              <a:t>Lemmatization</a:t>
            </a:r>
          </a:p>
        </p:txBody>
      </p:sp>
      <p:sp>
        <p:nvSpPr>
          <p:cNvPr id="3" name="TextBox 2">
            <a:extLst>
              <a:ext uri="{FF2B5EF4-FFF2-40B4-BE49-F238E27FC236}">
                <a16:creationId xmlns:a16="http://schemas.microsoft.com/office/drawing/2014/main" id="{222D9921-6310-0089-56DB-A92BA8A6E8D6}"/>
              </a:ext>
            </a:extLst>
          </p:cNvPr>
          <p:cNvSpPr txBox="1"/>
          <p:nvPr/>
        </p:nvSpPr>
        <p:spPr>
          <a:xfrm>
            <a:off x="3395847" y="3002555"/>
            <a:ext cx="1446245" cy="353943"/>
          </a:xfrm>
          <a:prstGeom prst="rect">
            <a:avLst/>
          </a:prstGeom>
          <a:noFill/>
        </p:spPr>
        <p:txBody>
          <a:bodyPr wrap="square" rtlCol="0">
            <a:spAutoFit/>
          </a:bodyPr>
          <a:lstStyle/>
          <a:p>
            <a:r>
              <a:rPr lang="en-US" sz="1700" dirty="0"/>
              <a:t>POS tags</a:t>
            </a:r>
          </a:p>
        </p:txBody>
      </p:sp>
      <p:sp>
        <p:nvSpPr>
          <p:cNvPr id="5" name="TextBox 4">
            <a:extLst>
              <a:ext uri="{FF2B5EF4-FFF2-40B4-BE49-F238E27FC236}">
                <a16:creationId xmlns:a16="http://schemas.microsoft.com/office/drawing/2014/main" id="{4F1F0E72-684A-331C-F575-370ED0B0E1BE}"/>
              </a:ext>
            </a:extLst>
          </p:cNvPr>
          <p:cNvSpPr txBox="1"/>
          <p:nvPr/>
        </p:nvSpPr>
        <p:spPr>
          <a:xfrm>
            <a:off x="1049692" y="3485216"/>
            <a:ext cx="1390261" cy="369332"/>
          </a:xfrm>
          <a:prstGeom prst="rect">
            <a:avLst/>
          </a:prstGeom>
          <a:noFill/>
        </p:spPr>
        <p:txBody>
          <a:bodyPr wrap="square" rtlCol="0">
            <a:spAutoFit/>
          </a:bodyPr>
          <a:lstStyle/>
          <a:p>
            <a:r>
              <a:rPr lang="en-US" dirty="0"/>
              <a:t>POS Tags</a:t>
            </a:r>
          </a:p>
        </p:txBody>
      </p:sp>
      <p:sp>
        <p:nvSpPr>
          <p:cNvPr id="6" name="TextBox 5">
            <a:extLst>
              <a:ext uri="{FF2B5EF4-FFF2-40B4-BE49-F238E27FC236}">
                <a16:creationId xmlns:a16="http://schemas.microsoft.com/office/drawing/2014/main" id="{6631C14A-E164-1CEE-03E0-115E4354F53D}"/>
              </a:ext>
            </a:extLst>
          </p:cNvPr>
          <p:cNvSpPr txBox="1"/>
          <p:nvPr/>
        </p:nvSpPr>
        <p:spPr>
          <a:xfrm>
            <a:off x="3423838" y="3482135"/>
            <a:ext cx="1390261" cy="369332"/>
          </a:xfrm>
          <a:prstGeom prst="rect">
            <a:avLst/>
          </a:prstGeom>
          <a:noFill/>
        </p:spPr>
        <p:txBody>
          <a:bodyPr wrap="square" rtlCol="0">
            <a:spAutoFit/>
          </a:bodyPr>
          <a:lstStyle/>
          <a:p>
            <a:r>
              <a:rPr lang="en-US" dirty="0"/>
              <a:t>Ner Tags</a:t>
            </a:r>
          </a:p>
        </p:txBody>
      </p:sp>
      <p:sp>
        <p:nvSpPr>
          <p:cNvPr id="10" name="TextBox 9">
            <a:extLst>
              <a:ext uri="{FF2B5EF4-FFF2-40B4-BE49-F238E27FC236}">
                <a16:creationId xmlns:a16="http://schemas.microsoft.com/office/drawing/2014/main" id="{074417EE-2E53-E35D-D67D-94FF6BD2DF65}"/>
              </a:ext>
            </a:extLst>
          </p:cNvPr>
          <p:cNvSpPr txBox="1"/>
          <p:nvPr/>
        </p:nvSpPr>
        <p:spPr>
          <a:xfrm>
            <a:off x="1129004" y="4105469"/>
            <a:ext cx="1642188" cy="369332"/>
          </a:xfrm>
          <a:prstGeom prst="rect">
            <a:avLst/>
          </a:prstGeom>
          <a:noFill/>
        </p:spPr>
        <p:txBody>
          <a:bodyPr wrap="square" rtlCol="0">
            <a:spAutoFit/>
          </a:bodyPr>
          <a:lstStyle/>
          <a:p>
            <a:r>
              <a:rPr lang="en-US" dirty="0"/>
              <a:t>Lemmatization</a:t>
            </a:r>
          </a:p>
        </p:txBody>
      </p:sp>
      <p:sp>
        <p:nvSpPr>
          <p:cNvPr id="14" name="TextBox 13">
            <a:extLst>
              <a:ext uri="{FF2B5EF4-FFF2-40B4-BE49-F238E27FC236}">
                <a16:creationId xmlns:a16="http://schemas.microsoft.com/office/drawing/2014/main" id="{69074430-56BD-4D5A-9596-6908D75AC306}"/>
              </a:ext>
            </a:extLst>
          </p:cNvPr>
          <p:cNvSpPr txBox="1"/>
          <p:nvPr/>
        </p:nvSpPr>
        <p:spPr>
          <a:xfrm>
            <a:off x="3423838" y="4105469"/>
            <a:ext cx="1512056" cy="369332"/>
          </a:xfrm>
          <a:prstGeom prst="rect">
            <a:avLst/>
          </a:prstGeom>
          <a:noFill/>
        </p:spPr>
        <p:txBody>
          <a:bodyPr wrap="square" rtlCol="0">
            <a:spAutoFit/>
          </a:bodyPr>
          <a:lstStyle/>
          <a:p>
            <a:r>
              <a:rPr lang="en-US" dirty="0"/>
              <a:t>Count Vector</a:t>
            </a:r>
          </a:p>
        </p:txBody>
      </p:sp>
      <p:grpSp>
        <p:nvGrpSpPr>
          <p:cNvPr id="15" name="Group 14">
            <a:extLst>
              <a:ext uri="{FF2B5EF4-FFF2-40B4-BE49-F238E27FC236}">
                <a16:creationId xmlns:a16="http://schemas.microsoft.com/office/drawing/2014/main" id="{7BDA3AB8-11B4-F40A-B7AB-A9EC289AAFFB}"/>
              </a:ext>
            </a:extLst>
          </p:cNvPr>
          <p:cNvGrpSpPr/>
          <p:nvPr/>
        </p:nvGrpSpPr>
        <p:grpSpPr>
          <a:xfrm>
            <a:off x="838200" y="4815129"/>
            <a:ext cx="4279084" cy="431906"/>
            <a:chOff x="0" y="2103621"/>
            <a:chExt cx="4279084" cy="674334"/>
          </a:xfrm>
        </p:grpSpPr>
        <p:sp>
          <p:nvSpPr>
            <p:cNvPr id="16" name="Rectangle 15">
              <a:extLst>
                <a:ext uri="{FF2B5EF4-FFF2-40B4-BE49-F238E27FC236}">
                  <a16:creationId xmlns:a16="http://schemas.microsoft.com/office/drawing/2014/main" id="{509AD840-F3E3-5099-D5C2-1E1E2531030F}"/>
                </a:ext>
              </a:extLst>
            </p:cNvPr>
            <p:cNvSpPr/>
            <p:nvPr/>
          </p:nvSpPr>
          <p:spPr>
            <a:xfrm>
              <a:off x="0" y="2103621"/>
              <a:ext cx="4279084" cy="674334"/>
            </a:xfrm>
            <a:prstGeom prst="rect">
              <a:avLst/>
            </a:prstGeom>
          </p:spPr>
          <p:style>
            <a:lnRef idx="2">
              <a:schemeClr val="lt1">
                <a:hueOff val="0"/>
                <a:satOff val="0"/>
                <a:lumOff val="0"/>
                <a:alphaOff val="0"/>
              </a:schemeClr>
            </a:lnRef>
            <a:fillRef idx="1">
              <a:schemeClr val="accent2">
                <a:alpha val="90000"/>
                <a:hueOff val="0"/>
                <a:satOff val="0"/>
                <a:lumOff val="0"/>
                <a:alphaOff val="0"/>
              </a:schemeClr>
            </a:fillRef>
            <a:effectRef idx="0">
              <a:schemeClr val="accent2">
                <a:alpha val="90000"/>
                <a:hueOff val="0"/>
                <a:satOff val="0"/>
                <a:lumOff val="0"/>
                <a:alphaOff val="0"/>
              </a:schemeClr>
            </a:effectRef>
            <a:fontRef idx="minor">
              <a:schemeClr val="lt1"/>
            </a:fontRef>
          </p:style>
          <p:txBody>
            <a:bodyPr/>
            <a:lstStyle/>
            <a:p>
              <a:endParaRPr lang="en-US"/>
            </a:p>
          </p:txBody>
        </p:sp>
        <p:sp>
          <p:nvSpPr>
            <p:cNvPr id="17" name="TextBox 16">
              <a:extLst>
                <a:ext uri="{FF2B5EF4-FFF2-40B4-BE49-F238E27FC236}">
                  <a16:creationId xmlns:a16="http://schemas.microsoft.com/office/drawing/2014/main" id="{9EB05B6A-8263-50C1-2BA7-E202AB598A72}"/>
                </a:ext>
              </a:extLst>
            </p:cNvPr>
            <p:cNvSpPr txBox="1"/>
            <p:nvPr/>
          </p:nvSpPr>
          <p:spPr>
            <a:xfrm>
              <a:off x="0" y="2103621"/>
              <a:ext cx="4279084" cy="6743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endParaRPr lang="en-US" sz="2300" kern="1200"/>
            </a:p>
          </p:txBody>
        </p:sp>
      </p:grpSp>
      <p:sp>
        <p:nvSpPr>
          <p:cNvPr id="18" name="TextBox 17">
            <a:extLst>
              <a:ext uri="{FF2B5EF4-FFF2-40B4-BE49-F238E27FC236}">
                <a16:creationId xmlns:a16="http://schemas.microsoft.com/office/drawing/2014/main" id="{EF5F2B82-D261-DBE6-F1C5-38145E52BDCA}"/>
              </a:ext>
            </a:extLst>
          </p:cNvPr>
          <p:cNvSpPr txBox="1"/>
          <p:nvPr/>
        </p:nvSpPr>
        <p:spPr>
          <a:xfrm>
            <a:off x="1144083" y="4854001"/>
            <a:ext cx="1642188" cy="369332"/>
          </a:xfrm>
          <a:prstGeom prst="rect">
            <a:avLst/>
          </a:prstGeom>
          <a:noFill/>
        </p:spPr>
        <p:txBody>
          <a:bodyPr wrap="square" rtlCol="0">
            <a:spAutoFit/>
          </a:bodyPr>
          <a:lstStyle/>
          <a:p>
            <a:r>
              <a:rPr lang="en-US" dirty="0"/>
              <a:t>Lemmatization</a:t>
            </a:r>
          </a:p>
        </p:txBody>
      </p:sp>
      <p:sp>
        <p:nvSpPr>
          <p:cNvPr id="19" name="TextBox 18">
            <a:extLst>
              <a:ext uri="{FF2B5EF4-FFF2-40B4-BE49-F238E27FC236}">
                <a16:creationId xmlns:a16="http://schemas.microsoft.com/office/drawing/2014/main" id="{CC84B6AC-8BE8-64C1-F1E6-E2A4B78ECB9C}"/>
              </a:ext>
            </a:extLst>
          </p:cNvPr>
          <p:cNvSpPr txBox="1"/>
          <p:nvPr/>
        </p:nvSpPr>
        <p:spPr>
          <a:xfrm>
            <a:off x="3475096" y="4854440"/>
            <a:ext cx="1642188" cy="369332"/>
          </a:xfrm>
          <a:prstGeom prst="rect">
            <a:avLst/>
          </a:prstGeom>
          <a:noFill/>
        </p:spPr>
        <p:txBody>
          <a:bodyPr wrap="square" rtlCol="0">
            <a:spAutoFit/>
          </a:bodyPr>
          <a:lstStyle/>
          <a:p>
            <a:r>
              <a:rPr lang="en-US" dirty="0"/>
              <a:t>TF-IDF Vector</a:t>
            </a:r>
          </a:p>
        </p:txBody>
      </p:sp>
      <p:grpSp>
        <p:nvGrpSpPr>
          <p:cNvPr id="20" name="Group 19">
            <a:extLst>
              <a:ext uri="{FF2B5EF4-FFF2-40B4-BE49-F238E27FC236}">
                <a16:creationId xmlns:a16="http://schemas.microsoft.com/office/drawing/2014/main" id="{502F48BD-86DA-BD52-3AAB-02FB1801A1BC}"/>
              </a:ext>
            </a:extLst>
          </p:cNvPr>
          <p:cNvGrpSpPr/>
          <p:nvPr/>
        </p:nvGrpSpPr>
        <p:grpSpPr>
          <a:xfrm>
            <a:off x="838200" y="5418662"/>
            <a:ext cx="4279084" cy="462666"/>
            <a:chOff x="0" y="2103621"/>
            <a:chExt cx="4279084" cy="674334"/>
          </a:xfrm>
        </p:grpSpPr>
        <p:sp>
          <p:nvSpPr>
            <p:cNvPr id="21" name="Rectangle 20">
              <a:extLst>
                <a:ext uri="{FF2B5EF4-FFF2-40B4-BE49-F238E27FC236}">
                  <a16:creationId xmlns:a16="http://schemas.microsoft.com/office/drawing/2014/main" id="{1037957F-9873-A104-89D5-CE9A925EF281}"/>
                </a:ext>
              </a:extLst>
            </p:cNvPr>
            <p:cNvSpPr/>
            <p:nvPr/>
          </p:nvSpPr>
          <p:spPr>
            <a:xfrm>
              <a:off x="0" y="2103621"/>
              <a:ext cx="4279084" cy="674334"/>
            </a:xfrm>
            <a:prstGeom prst="rect">
              <a:avLst/>
            </a:prstGeom>
          </p:spPr>
          <p:style>
            <a:lnRef idx="2">
              <a:schemeClr val="lt1">
                <a:hueOff val="0"/>
                <a:satOff val="0"/>
                <a:lumOff val="0"/>
                <a:alphaOff val="0"/>
              </a:schemeClr>
            </a:lnRef>
            <a:fillRef idx="1">
              <a:schemeClr val="accent2">
                <a:alpha val="90000"/>
                <a:hueOff val="0"/>
                <a:satOff val="0"/>
                <a:lumOff val="0"/>
                <a:alphaOff val="0"/>
              </a:schemeClr>
            </a:fillRef>
            <a:effectRef idx="0">
              <a:schemeClr val="accent2">
                <a:alpha val="90000"/>
                <a:hueOff val="0"/>
                <a:satOff val="0"/>
                <a:lumOff val="0"/>
                <a:alphaOff val="0"/>
              </a:schemeClr>
            </a:effectRef>
            <a:fontRef idx="minor">
              <a:schemeClr val="lt1"/>
            </a:fontRef>
          </p:style>
          <p:txBody>
            <a:bodyPr/>
            <a:lstStyle/>
            <a:p>
              <a:endParaRPr lang="en-US"/>
            </a:p>
          </p:txBody>
        </p:sp>
        <p:sp>
          <p:nvSpPr>
            <p:cNvPr id="22" name="TextBox 21">
              <a:extLst>
                <a:ext uri="{FF2B5EF4-FFF2-40B4-BE49-F238E27FC236}">
                  <a16:creationId xmlns:a16="http://schemas.microsoft.com/office/drawing/2014/main" id="{C7403F41-F87F-D607-8C48-7F3E902BAD71}"/>
                </a:ext>
              </a:extLst>
            </p:cNvPr>
            <p:cNvSpPr txBox="1"/>
            <p:nvPr/>
          </p:nvSpPr>
          <p:spPr>
            <a:xfrm>
              <a:off x="0" y="2103621"/>
              <a:ext cx="4279084" cy="6743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endParaRPr lang="en-US" sz="2300" kern="1200"/>
            </a:p>
          </p:txBody>
        </p:sp>
      </p:grpSp>
      <p:sp>
        <p:nvSpPr>
          <p:cNvPr id="23" name="TextBox 22">
            <a:extLst>
              <a:ext uri="{FF2B5EF4-FFF2-40B4-BE49-F238E27FC236}">
                <a16:creationId xmlns:a16="http://schemas.microsoft.com/office/drawing/2014/main" id="{B50A6732-F4F2-F7A3-DEE4-7B9DDA01DECC}"/>
              </a:ext>
            </a:extLst>
          </p:cNvPr>
          <p:cNvSpPr txBox="1"/>
          <p:nvPr/>
        </p:nvSpPr>
        <p:spPr>
          <a:xfrm>
            <a:off x="1081808" y="5482043"/>
            <a:ext cx="1736579" cy="369332"/>
          </a:xfrm>
          <a:prstGeom prst="rect">
            <a:avLst/>
          </a:prstGeom>
          <a:noFill/>
        </p:spPr>
        <p:txBody>
          <a:bodyPr wrap="square" rtlCol="0">
            <a:spAutoFit/>
          </a:bodyPr>
          <a:lstStyle/>
          <a:p>
            <a:r>
              <a:rPr lang="en-US" dirty="0"/>
              <a:t>TF – IDF Vector</a:t>
            </a:r>
          </a:p>
        </p:txBody>
      </p:sp>
      <p:sp>
        <p:nvSpPr>
          <p:cNvPr id="24" name="TextBox 23">
            <a:extLst>
              <a:ext uri="{FF2B5EF4-FFF2-40B4-BE49-F238E27FC236}">
                <a16:creationId xmlns:a16="http://schemas.microsoft.com/office/drawing/2014/main" id="{E8F78595-E32D-A57C-B309-7A5F3869EB36}"/>
              </a:ext>
            </a:extLst>
          </p:cNvPr>
          <p:cNvSpPr txBox="1"/>
          <p:nvPr/>
        </p:nvSpPr>
        <p:spPr>
          <a:xfrm>
            <a:off x="3565791" y="5490594"/>
            <a:ext cx="1460798" cy="369332"/>
          </a:xfrm>
          <a:prstGeom prst="rect">
            <a:avLst/>
          </a:prstGeom>
          <a:noFill/>
        </p:spPr>
        <p:txBody>
          <a:bodyPr wrap="square" rtlCol="0">
            <a:spAutoFit/>
          </a:bodyPr>
          <a:lstStyle/>
          <a:p>
            <a:r>
              <a:rPr lang="en-US" dirty="0"/>
              <a:t>Text Ranker</a:t>
            </a:r>
          </a:p>
        </p:txBody>
      </p:sp>
      <p:grpSp>
        <p:nvGrpSpPr>
          <p:cNvPr id="25" name="Group 24">
            <a:extLst>
              <a:ext uri="{FF2B5EF4-FFF2-40B4-BE49-F238E27FC236}">
                <a16:creationId xmlns:a16="http://schemas.microsoft.com/office/drawing/2014/main" id="{BAA9DC34-DA38-AAFF-F156-F6E6F1FAEA0A}"/>
              </a:ext>
            </a:extLst>
          </p:cNvPr>
          <p:cNvGrpSpPr/>
          <p:nvPr/>
        </p:nvGrpSpPr>
        <p:grpSpPr>
          <a:xfrm>
            <a:off x="838200" y="6052955"/>
            <a:ext cx="4279084" cy="369332"/>
            <a:chOff x="0" y="2103621"/>
            <a:chExt cx="4279084" cy="674334"/>
          </a:xfrm>
        </p:grpSpPr>
        <p:sp>
          <p:nvSpPr>
            <p:cNvPr id="26" name="Rectangle 25">
              <a:extLst>
                <a:ext uri="{FF2B5EF4-FFF2-40B4-BE49-F238E27FC236}">
                  <a16:creationId xmlns:a16="http://schemas.microsoft.com/office/drawing/2014/main" id="{21325595-F0A2-726F-60A9-4A0A2A55BBB0}"/>
                </a:ext>
              </a:extLst>
            </p:cNvPr>
            <p:cNvSpPr/>
            <p:nvPr/>
          </p:nvSpPr>
          <p:spPr>
            <a:xfrm>
              <a:off x="0" y="2103621"/>
              <a:ext cx="4279084" cy="674334"/>
            </a:xfrm>
            <a:prstGeom prst="rect">
              <a:avLst/>
            </a:prstGeom>
          </p:spPr>
          <p:style>
            <a:lnRef idx="2">
              <a:schemeClr val="lt1">
                <a:hueOff val="0"/>
                <a:satOff val="0"/>
                <a:lumOff val="0"/>
                <a:alphaOff val="0"/>
              </a:schemeClr>
            </a:lnRef>
            <a:fillRef idx="1">
              <a:schemeClr val="accent2">
                <a:alpha val="90000"/>
                <a:hueOff val="0"/>
                <a:satOff val="0"/>
                <a:lumOff val="0"/>
                <a:alphaOff val="0"/>
              </a:schemeClr>
            </a:fillRef>
            <a:effectRef idx="0">
              <a:schemeClr val="accent2">
                <a:alpha val="90000"/>
                <a:hueOff val="0"/>
                <a:satOff val="0"/>
                <a:lumOff val="0"/>
                <a:alphaOff val="0"/>
              </a:schemeClr>
            </a:effectRef>
            <a:fontRef idx="minor">
              <a:schemeClr val="lt1"/>
            </a:fontRef>
          </p:style>
          <p:txBody>
            <a:bodyPr/>
            <a:lstStyle/>
            <a:p>
              <a:endParaRPr lang="en-US"/>
            </a:p>
          </p:txBody>
        </p:sp>
        <p:sp>
          <p:nvSpPr>
            <p:cNvPr id="27" name="TextBox 26">
              <a:extLst>
                <a:ext uri="{FF2B5EF4-FFF2-40B4-BE49-F238E27FC236}">
                  <a16:creationId xmlns:a16="http://schemas.microsoft.com/office/drawing/2014/main" id="{D2870DE0-B236-53BF-3650-312E5B4DA985}"/>
                </a:ext>
              </a:extLst>
            </p:cNvPr>
            <p:cNvSpPr txBox="1"/>
            <p:nvPr/>
          </p:nvSpPr>
          <p:spPr>
            <a:xfrm>
              <a:off x="0" y="2103621"/>
              <a:ext cx="4279084" cy="6743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endParaRPr lang="en-US" sz="2300" kern="1200"/>
            </a:p>
          </p:txBody>
        </p:sp>
      </p:grpSp>
      <p:sp>
        <p:nvSpPr>
          <p:cNvPr id="28" name="TextBox 27">
            <a:extLst>
              <a:ext uri="{FF2B5EF4-FFF2-40B4-BE49-F238E27FC236}">
                <a16:creationId xmlns:a16="http://schemas.microsoft.com/office/drawing/2014/main" id="{4E0DEC36-E361-8EFB-E80D-8C3E02F41A37}"/>
              </a:ext>
            </a:extLst>
          </p:cNvPr>
          <p:cNvSpPr txBox="1"/>
          <p:nvPr/>
        </p:nvSpPr>
        <p:spPr>
          <a:xfrm>
            <a:off x="1129004" y="6026314"/>
            <a:ext cx="1460798" cy="369332"/>
          </a:xfrm>
          <a:prstGeom prst="rect">
            <a:avLst/>
          </a:prstGeom>
          <a:noFill/>
        </p:spPr>
        <p:txBody>
          <a:bodyPr wrap="square" rtlCol="0">
            <a:spAutoFit/>
          </a:bodyPr>
          <a:lstStyle/>
          <a:p>
            <a:r>
              <a:rPr lang="en-US" dirty="0"/>
              <a:t>Text Ranker</a:t>
            </a:r>
          </a:p>
        </p:txBody>
      </p:sp>
      <p:sp>
        <p:nvSpPr>
          <p:cNvPr id="29" name="TextBox 28">
            <a:extLst>
              <a:ext uri="{FF2B5EF4-FFF2-40B4-BE49-F238E27FC236}">
                <a16:creationId xmlns:a16="http://schemas.microsoft.com/office/drawing/2014/main" id="{2D806E0C-512E-FCE6-428F-E2DD3E5891DA}"/>
              </a:ext>
            </a:extLst>
          </p:cNvPr>
          <p:cNvSpPr txBox="1"/>
          <p:nvPr/>
        </p:nvSpPr>
        <p:spPr>
          <a:xfrm>
            <a:off x="3560679" y="6026238"/>
            <a:ext cx="1460798" cy="369332"/>
          </a:xfrm>
          <a:prstGeom prst="rect">
            <a:avLst/>
          </a:prstGeom>
          <a:noFill/>
        </p:spPr>
        <p:txBody>
          <a:bodyPr wrap="square" rtlCol="0">
            <a:spAutoFit/>
          </a:bodyPr>
          <a:lstStyle/>
          <a:p>
            <a:r>
              <a:rPr lang="en-US" dirty="0"/>
              <a:t>Visualization</a:t>
            </a:r>
          </a:p>
        </p:txBody>
      </p:sp>
      <p:sp>
        <p:nvSpPr>
          <p:cNvPr id="30" name="TextBox 29">
            <a:extLst>
              <a:ext uri="{FF2B5EF4-FFF2-40B4-BE49-F238E27FC236}">
                <a16:creationId xmlns:a16="http://schemas.microsoft.com/office/drawing/2014/main" id="{AED0B872-46C1-2F1B-6399-6E883C568D8B}"/>
              </a:ext>
            </a:extLst>
          </p:cNvPr>
          <p:cNvSpPr txBox="1"/>
          <p:nvPr/>
        </p:nvSpPr>
        <p:spPr>
          <a:xfrm>
            <a:off x="6501710" y="1877851"/>
            <a:ext cx="2119776" cy="353943"/>
          </a:xfrm>
          <a:prstGeom prst="rect">
            <a:avLst/>
          </a:prstGeom>
          <a:noFill/>
        </p:spPr>
        <p:txBody>
          <a:bodyPr wrap="square" rtlCol="0">
            <a:spAutoFit/>
          </a:bodyPr>
          <a:lstStyle/>
          <a:p>
            <a:r>
              <a:rPr lang="en-US" sz="1700" dirty="0"/>
              <a:t>Load the headline.csv</a:t>
            </a:r>
          </a:p>
        </p:txBody>
      </p:sp>
      <p:sp>
        <p:nvSpPr>
          <p:cNvPr id="34" name="TextBox 33">
            <a:extLst>
              <a:ext uri="{FF2B5EF4-FFF2-40B4-BE49-F238E27FC236}">
                <a16:creationId xmlns:a16="http://schemas.microsoft.com/office/drawing/2014/main" id="{3D95E642-A470-1273-37AB-C1549CA7D809}"/>
              </a:ext>
            </a:extLst>
          </p:cNvPr>
          <p:cNvSpPr txBox="1"/>
          <p:nvPr/>
        </p:nvSpPr>
        <p:spPr>
          <a:xfrm>
            <a:off x="8734016" y="1853975"/>
            <a:ext cx="2046778" cy="353943"/>
          </a:xfrm>
          <a:prstGeom prst="rect">
            <a:avLst/>
          </a:prstGeom>
          <a:noFill/>
        </p:spPr>
        <p:txBody>
          <a:bodyPr wrap="square" rtlCol="0">
            <a:spAutoFit/>
          </a:bodyPr>
          <a:lstStyle/>
          <a:p>
            <a:r>
              <a:rPr lang="en-US" sz="1700" dirty="0"/>
              <a:t>Stop Words Removal</a:t>
            </a:r>
          </a:p>
        </p:txBody>
      </p:sp>
      <p:sp>
        <p:nvSpPr>
          <p:cNvPr id="35" name="TextBox 34">
            <a:extLst>
              <a:ext uri="{FF2B5EF4-FFF2-40B4-BE49-F238E27FC236}">
                <a16:creationId xmlns:a16="http://schemas.microsoft.com/office/drawing/2014/main" id="{5B1B79CC-7ACF-4156-D9C1-0D1A13656FD0}"/>
              </a:ext>
            </a:extLst>
          </p:cNvPr>
          <p:cNvSpPr txBox="1"/>
          <p:nvPr/>
        </p:nvSpPr>
        <p:spPr>
          <a:xfrm>
            <a:off x="6591086" y="2351027"/>
            <a:ext cx="2046778" cy="353943"/>
          </a:xfrm>
          <a:prstGeom prst="rect">
            <a:avLst/>
          </a:prstGeom>
          <a:noFill/>
        </p:spPr>
        <p:txBody>
          <a:bodyPr wrap="square" rtlCol="0">
            <a:spAutoFit/>
          </a:bodyPr>
          <a:lstStyle/>
          <a:p>
            <a:r>
              <a:rPr lang="en-US" sz="1700" dirty="0"/>
              <a:t>Stop Words Removal</a:t>
            </a:r>
          </a:p>
        </p:txBody>
      </p:sp>
      <p:sp>
        <p:nvSpPr>
          <p:cNvPr id="36" name="TextBox 35">
            <a:extLst>
              <a:ext uri="{FF2B5EF4-FFF2-40B4-BE49-F238E27FC236}">
                <a16:creationId xmlns:a16="http://schemas.microsoft.com/office/drawing/2014/main" id="{9BEB10A4-2FF2-0C93-7D9A-53C5D07FB6F8}"/>
              </a:ext>
            </a:extLst>
          </p:cNvPr>
          <p:cNvSpPr txBox="1"/>
          <p:nvPr/>
        </p:nvSpPr>
        <p:spPr>
          <a:xfrm>
            <a:off x="8968704" y="2322068"/>
            <a:ext cx="2046778" cy="353943"/>
          </a:xfrm>
          <a:prstGeom prst="rect">
            <a:avLst/>
          </a:prstGeom>
          <a:noFill/>
        </p:spPr>
        <p:txBody>
          <a:bodyPr wrap="square" rtlCol="0">
            <a:spAutoFit/>
          </a:bodyPr>
          <a:lstStyle/>
          <a:p>
            <a:r>
              <a:rPr lang="en-US" sz="1700" dirty="0"/>
              <a:t>Lemmatization</a:t>
            </a:r>
          </a:p>
        </p:txBody>
      </p:sp>
      <p:sp>
        <p:nvSpPr>
          <p:cNvPr id="37" name="TextBox 36">
            <a:extLst>
              <a:ext uri="{FF2B5EF4-FFF2-40B4-BE49-F238E27FC236}">
                <a16:creationId xmlns:a16="http://schemas.microsoft.com/office/drawing/2014/main" id="{14E18B62-0182-10BC-4E69-581318F53C6A}"/>
              </a:ext>
            </a:extLst>
          </p:cNvPr>
          <p:cNvSpPr txBox="1"/>
          <p:nvPr/>
        </p:nvSpPr>
        <p:spPr>
          <a:xfrm>
            <a:off x="6591086" y="2899392"/>
            <a:ext cx="2046778" cy="353943"/>
          </a:xfrm>
          <a:prstGeom prst="rect">
            <a:avLst/>
          </a:prstGeom>
          <a:noFill/>
        </p:spPr>
        <p:txBody>
          <a:bodyPr wrap="square" rtlCol="0">
            <a:spAutoFit/>
          </a:bodyPr>
          <a:lstStyle/>
          <a:p>
            <a:r>
              <a:rPr lang="en-US" sz="1700" dirty="0"/>
              <a:t>Lemmatization</a:t>
            </a:r>
          </a:p>
        </p:txBody>
      </p:sp>
      <p:sp>
        <p:nvSpPr>
          <p:cNvPr id="38" name="TextBox 37">
            <a:extLst>
              <a:ext uri="{FF2B5EF4-FFF2-40B4-BE49-F238E27FC236}">
                <a16:creationId xmlns:a16="http://schemas.microsoft.com/office/drawing/2014/main" id="{22CF7608-E3F7-41B0-D482-0B44F834235F}"/>
              </a:ext>
            </a:extLst>
          </p:cNvPr>
          <p:cNvSpPr txBox="1"/>
          <p:nvPr/>
        </p:nvSpPr>
        <p:spPr>
          <a:xfrm>
            <a:off x="9156179" y="2860220"/>
            <a:ext cx="2046778" cy="353943"/>
          </a:xfrm>
          <a:prstGeom prst="rect">
            <a:avLst/>
          </a:prstGeom>
          <a:noFill/>
        </p:spPr>
        <p:txBody>
          <a:bodyPr wrap="square" rtlCol="0">
            <a:spAutoFit/>
          </a:bodyPr>
          <a:lstStyle/>
          <a:p>
            <a:r>
              <a:rPr lang="en-US" sz="1700" dirty="0"/>
              <a:t>POS Tags</a:t>
            </a:r>
          </a:p>
        </p:txBody>
      </p:sp>
      <p:sp>
        <p:nvSpPr>
          <p:cNvPr id="39" name="TextBox 38">
            <a:extLst>
              <a:ext uri="{FF2B5EF4-FFF2-40B4-BE49-F238E27FC236}">
                <a16:creationId xmlns:a16="http://schemas.microsoft.com/office/drawing/2014/main" id="{A2616780-BCC9-C275-433D-2C9DBC75A9A0}"/>
              </a:ext>
            </a:extLst>
          </p:cNvPr>
          <p:cNvSpPr txBox="1"/>
          <p:nvPr/>
        </p:nvSpPr>
        <p:spPr>
          <a:xfrm>
            <a:off x="6574708" y="3447757"/>
            <a:ext cx="2046778" cy="353943"/>
          </a:xfrm>
          <a:prstGeom prst="rect">
            <a:avLst/>
          </a:prstGeom>
          <a:noFill/>
        </p:spPr>
        <p:txBody>
          <a:bodyPr wrap="square" rtlCol="0">
            <a:spAutoFit/>
          </a:bodyPr>
          <a:lstStyle/>
          <a:p>
            <a:r>
              <a:rPr lang="en-US" sz="1700" dirty="0"/>
              <a:t>Lemmatization</a:t>
            </a:r>
          </a:p>
        </p:txBody>
      </p:sp>
      <p:sp>
        <p:nvSpPr>
          <p:cNvPr id="40" name="TextBox 39">
            <a:extLst>
              <a:ext uri="{FF2B5EF4-FFF2-40B4-BE49-F238E27FC236}">
                <a16:creationId xmlns:a16="http://schemas.microsoft.com/office/drawing/2014/main" id="{23396BD1-6A7F-8604-EE5F-7D32F9F972C6}"/>
              </a:ext>
            </a:extLst>
          </p:cNvPr>
          <p:cNvSpPr txBox="1"/>
          <p:nvPr/>
        </p:nvSpPr>
        <p:spPr>
          <a:xfrm>
            <a:off x="9156179" y="3447756"/>
            <a:ext cx="2046778" cy="353943"/>
          </a:xfrm>
          <a:prstGeom prst="rect">
            <a:avLst/>
          </a:prstGeom>
          <a:noFill/>
        </p:spPr>
        <p:txBody>
          <a:bodyPr wrap="square" rtlCol="0">
            <a:spAutoFit/>
          </a:bodyPr>
          <a:lstStyle/>
          <a:p>
            <a:r>
              <a:rPr lang="en-US" sz="1700" dirty="0"/>
              <a:t>NER TAGS</a:t>
            </a:r>
          </a:p>
        </p:txBody>
      </p:sp>
      <p:sp>
        <p:nvSpPr>
          <p:cNvPr id="41" name="Rectangle 40">
            <a:extLst>
              <a:ext uri="{FF2B5EF4-FFF2-40B4-BE49-F238E27FC236}">
                <a16:creationId xmlns:a16="http://schemas.microsoft.com/office/drawing/2014/main" id="{7F30FFFC-52BC-51BF-EB46-A93DB5E608FD}"/>
              </a:ext>
            </a:extLst>
          </p:cNvPr>
          <p:cNvSpPr/>
          <p:nvPr/>
        </p:nvSpPr>
        <p:spPr>
          <a:xfrm>
            <a:off x="6501710" y="5058314"/>
            <a:ext cx="4279084" cy="323282"/>
          </a:xfrm>
          <a:prstGeom prst="rect">
            <a:avLst/>
          </a:prstGeom>
          <a:solidFill>
            <a:srgbClr val="98BA8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Down 41">
            <a:extLst>
              <a:ext uri="{FF2B5EF4-FFF2-40B4-BE49-F238E27FC236}">
                <a16:creationId xmlns:a16="http://schemas.microsoft.com/office/drawing/2014/main" id="{1C504646-05CD-596C-1938-C029A27F1DA1}"/>
              </a:ext>
            </a:extLst>
          </p:cNvPr>
          <p:cNvSpPr/>
          <p:nvPr/>
        </p:nvSpPr>
        <p:spPr>
          <a:xfrm>
            <a:off x="2870440" y="4659170"/>
            <a:ext cx="214604" cy="182579"/>
          </a:xfrm>
          <a:prstGeom prst="down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3" name="Arrow: Down 12">
            <a:extLst>
              <a:ext uri="{FF2B5EF4-FFF2-40B4-BE49-F238E27FC236}">
                <a16:creationId xmlns:a16="http://schemas.microsoft.com/office/drawing/2014/main" id="{3790ADCD-BABF-86AD-DAC0-CCCC3BAC8C0F}"/>
              </a:ext>
            </a:extLst>
          </p:cNvPr>
          <p:cNvSpPr/>
          <p:nvPr/>
        </p:nvSpPr>
        <p:spPr>
          <a:xfrm>
            <a:off x="8522840" y="4844244"/>
            <a:ext cx="211176" cy="214069"/>
          </a:xfrm>
          <a:prstGeom prst="downArrow">
            <a:avLst/>
          </a:prstGeom>
          <a:solidFill>
            <a:srgbClr val="98BA8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Down 30">
            <a:extLst>
              <a:ext uri="{FF2B5EF4-FFF2-40B4-BE49-F238E27FC236}">
                <a16:creationId xmlns:a16="http://schemas.microsoft.com/office/drawing/2014/main" id="{61C4CA3D-E7DB-082A-409B-77974A0C2B90}"/>
              </a:ext>
            </a:extLst>
          </p:cNvPr>
          <p:cNvSpPr/>
          <p:nvPr/>
        </p:nvSpPr>
        <p:spPr>
          <a:xfrm>
            <a:off x="2878494" y="5239326"/>
            <a:ext cx="214604" cy="182579"/>
          </a:xfrm>
          <a:prstGeom prst="down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32" name="Arrow: Down 31">
            <a:extLst>
              <a:ext uri="{FF2B5EF4-FFF2-40B4-BE49-F238E27FC236}">
                <a16:creationId xmlns:a16="http://schemas.microsoft.com/office/drawing/2014/main" id="{E6A8FE2A-955D-CEBB-1308-B77FC9CE3530}"/>
              </a:ext>
            </a:extLst>
          </p:cNvPr>
          <p:cNvSpPr/>
          <p:nvPr/>
        </p:nvSpPr>
        <p:spPr>
          <a:xfrm>
            <a:off x="2868276" y="5875852"/>
            <a:ext cx="214604" cy="182579"/>
          </a:xfrm>
          <a:prstGeom prst="down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33" name="Arrow: Right 32">
            <a:extLst>
              <a:ext uri="{FF2B5EF4-FFF2-40B4-BE49-F238E27FC236}">
                <a16:creationId xmlns:a16="http://schemas.microsoft.com/office/drawing/2014/main" id="{3B63BF03-592B-130D-0A2B-747BE6E17E48}"/>
              </a:ext>
            </a:extLst>
          </p:cNvPr>
          <p:cNvSpPr/>
          <p:nvPr/>
        </p:nvSpPr>
        <p:spPr>
          <a:xfrm>
            <a:off x="2848334" y="1885754"/>
            <a:ext cx="299467" cy="26724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row: Right 42">
            <a:extLst>
              <a:ext uri="{FF2B5EF4-FFF2-40B4-BE49-F238E27FC236}">
                <a16:creationId xmlns:a16="http://schemas.microsoft.com/office/drawing/2014/main" id="{3B3FB6AB-07E9-ACDA-4D60-B176FF75D257}"/>
              </a:ext>
            </a:extLst>
          </p:cNvPr>
          <p:cNvSpPr/>
          <p:nvPr/>
        </p:nvSpPr>
        <p:spPr>
          <a:xfrm>
            <a:off x="2851941" y="2320027"/>
            <a:ext cx="299467" cy="26724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Right 43">
            <a:extLst>
              <a:ext uri="{FF2B5EF4-FFF2-40B4-BE49-F238E27FC236}">
                <a16:creationId xmlns:a16="http://schemas.microsoft.com/office/drawing/2014/main" id="{5AFEB827-07B3-6121-817E-CFFF83EF85DE}"/>
              </a:ext>
            </a:extLst>
          </p:cNvPr>
          <p:cNvSpPr/>
          <p:nvPr/>
        </p:nvSpPr>
        <p:spPr>
          <a:xfrm>
            <a:off x="2888440" y="2727794"/>
            <a:ext cx="299467" cy="26724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row: Right 44">
            <a:extLst>
              <a:ext uri="{FF2B5EF4-FFF2-40B4-BE49-F238E27FC236}">
                <a16:creationId xmlns:a16="http://schemas.microsoft.com/office/drawing/2014/main" id="{8BD72D73-FC7C-8290-EE96-F1EF7D7884C4}"/>
              </a:ext>
            </a:extLst>
          </p:cNvPr>
          <p:cNvSpPr/>
          <p:nvPr/>
        </p:nvSpPr>
        <p:spPr>
          <a:xfrm>
            <a:off x="2866420" y="3062865"/>
            <a:ext cx="299467" cy="26724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row: Right 45">
            <a:extLst>
              <a:ext uri="{FF2B5EF4-FFF2-40B4-BE49-F238E27FC236}">
                <a16:creationId xmlns:a16="http://schemas.microsoft.com/office/drawing/2014/main" id="{79B5DF9C-8B68-70A9-E845-B55D2B64DE03}"/>
              </a:ext>
            </a:extLst>
          </p:cNvPr>
          <p:cNvSpPr/>
          <p:nvPr/>
        </p:nvSpPr>
        <p:spPr>
          <a:xfrm>
            <a:off x="2851941" y="3548891"/>
            <a:ext cx="299467" cy="26724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Arrow: Right 46">
            <a:extLst>
              <a:ext uri="{FF2B5EF4-FFF2-40B4-BE49-F238E27FC236}">
                <a16:creationId xmlns:a16="http://schemas.microsoft.com/office/drawing/2014/main" id="{EEC14E0F-360C-DA5D-2386-D051C3E1E2BE}"/>
              </a:ext>
            </a:extLst>
          </p:cNvPr>
          <p:cNvSpPr/>
          <p:nvPr/>
        </p:nvSpPr>
        <p:spPr>
          <a:xfrm>
            <a:off x="2836586" y="4163329"/>
            <a:ext cx="299467" cy="26724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row: Right 47">
            <a:extLst>
              <a:ext uri="{FF2B5EF4-FFF2-40B4-BE49-F238E27FC236}">
                <a16:creationId xmlns:a16="http://schemas.microsoft.com/office/drawing/2014/main" id="{9C5AA357-3F44-7D35-6F82-0855CD0D7CFE}"/>
              </a:ext>
            </a:extLst>
          </p:cNvPr>
          <p:cNvSpPr/>
          <p:nvPr/>
        </p:nvSpPr>
        <p:spPr>
          <a:xfrm>
            <a:off x="2851274" y="4906167"/>
            <a:ext cx="299467" cy="26724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row: Right 48">
            <a:extLst>
              <a:ext uri="{FF2B5EF4-FFF2-40B4-BE49-F238E27FC236}">
                <a16:creationId xmlns:a16="http://schemas.microsoft.com/office/drawing/2014/main" id="{FC44F075-FEE1-5521-DC05-FCE15E550203}"/>
              </a:ext>
            </a:extLst>
          </p:cNvPr>
          <p:cNvSpPr/>
          <p:nvPr/>
        </p:nvSpPr>
        <p:spPr>
          <a:xfrm>
            <a:off x="2848334" y="5522793"/>
            <a:ext cx="299467" cy="26724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Arrow: Right 49">
            <a:extLst>
              <a:ext uri="{FF2B5EF4-FFF2-40B4-BE49-F238E27FC236}">
                <a16:creationId xmlns:a16="http://schemas.microsoft.com/office/drawing/2014/main" id="{93D9BD70-B991-6240-1EEA-70B5BCDE2F91}"/>
              </a:ext>
            </a:extLst>
          </p:cNvPr>
          <p:cNvSpPr/>
          <p:nvPr/>
        </p:nvSpPr>
        <p:spPr>
          <a:xfrm>
            <a:off x="2869360" y="6128324"/>
            <a:ext cx="299467" cy="26724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Arrow: Right 50">
            <a:extLst>
              <a:ext uri="{FF2B5EF4-FFF2-40B4-BE49-F238E27FC236}">
                <a16:creationId xmlns:a16="http://schemas.microsoft.com/office/drawing/2014/main" id="{C53F6C62-5FBB-C61D-E57C-BA409216B8AE}"/>
              </a:ext>
            </a:extLst>
          </p:cNvPr>
          <p:cNvSpPr/>
          <p:nvPr/>
        </p:nvSpPr>
        <p:spPr>
          <a:xfrm>
            <a:off x="8522840" y="1894256"/>
            <a:ext cx="299467" cy="26724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Arrow: Right 51">
            <a:extLst>
              <a:ext uri="{FF2B5EF4-FFF2-40B4-BE49-F238E27FC236}">
                <a16:creationId xmlns:a16="http://schemas.microsoft.com/office/drawing/2014/main" id="{F3417A2A-05F5-0251-7B6B-311A1D2BAE6A}"/>
              </a:ext>
            </a:extLst>
          </p:cNvPr>
          <p:cNvSpPr/>
          <p:nvPr/>
        </p:nvSpPr>
        <p:spPr>
          <a:xfrm>
            <a:off x="8546541" y="2416417"/>
            <a:ext cx="299467" cy="26724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Arrow: Right 52">
            <a:extLst>
              <a:ext uri="{FF2B5EF4-FFF2-40B4-BE49-F238E27FC236}">
                <a16:creationId xmlns:a16="http://schemas.microsoft.com/office/drawing/2014/main" id="{763A28E2-3BDC-7D19-166D-97F933E3EDD3}"/>
              </a:ext>
            </a:extLst>
          </p:cNvPr>
          <p:cNvSpPr/>
          <p:nvPr/>
        </p:nvSpPr>
        <p:spPr>
          <a:xfrm>
            <a:off x="8522839" y="2986090"/>
            <a:ext cx="299467" cy="26724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Arrow: Right 53">
            <a:extLst>
              <a:ext uri="{FF2B5EF4-FFF2-40B4-BE49-F238E27FC236}">
                <a16:creationId xmlns:a16="http://schemas.microsoft.com/office/drawing/2014/main" id="{892C629A-429C-2B3B-E816-98809F2885D0}"/>
              </a:ext>
            </a:extLst>
          </p:cNvPr>
          <p:cNvSpPr/>
          <p:nvPr/>
        </p:nvSpPr>
        <p:spPr>
          <a:xfrm>
            <a:off x="8522838" y="3471042"/>
            <a:ext cx="299467" cy="26724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B0EBBF5F-4D33-30B4-C12B-BF02074DEBA0}"/>
              </a:ext>
            </a:extLst>
          </p:cNvPr>
          <p:cNvSpPr txBox="1"/>
          <p:nvPr/>
        </p:nvSpPr>
        <p:spPr>
          <a:xfrm>
            <a:off x="6647584" y="3966212"/>
            <a:ext cx="1418383" cy="353943"/>
          </a:xfrm>
          <a:prstGeom prst="rect">
            <a:avLst/>
          </a:prstGeom>
          <a:noFill/>
        </p:spPr>
        <p:txBody>
          <a:bodyPr wrap="square" rtlCol="0">
            <a:spAutoFit/>
          </a:bodyPr>
          <a:lstStyle/>
          <a:p>
            <a:r>
              <a:rPr lang="en-US" sz="1700" dirty="0"/>
              <a:t>Pipeline</a:t>
            </a:r>
          </a:p>
        </p:txBody>
      </p:sp>
      <p:sp>
        <p:nvSpPr>
          <p:cNvPr id="57" name="Arrow: Right 56">
            <a:extLst>
              <a:ext uri="{FF2B5EF4-FFF2-40B4-BE49-F238E27FC236}">
                <a16:creationId xmlns:a16="http://schemas.microsoft.com/office/drawing/2014/main" id="{5F89D260-65BA-EEE6-C9F8-F5A423F94D6B}"/>
              </a:ext>
            </a:extLst>
          </p:cNvPr>
          <p:cNvSpPr/>
          <p:nvPr/>
        </p:nvSpPr>
        <p:spPr>
          <a:xfrm>
            <a:off x="8522837" y="4006013"/>
            <a:ext cx="299467" cy="26724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DB7CC5E6-AD66-C5EF-F852-D6EEBAB16671}"/>
              </a:ext>
            </a:extLst>
          </p:cNvPr>
          <p:cNvSpPr txBox="1"/>
          <p:nvPr/>
        </p:nvSpPr>
        <p:spPr>
          <a:xfrm>
            <a:off x="8846008" y="4006013"/>
            <a:ext cx="1934786" cy="353943"/>
          </a:xfrm>
          <a:prstGeom prst="rect">
            <a:avLst/>
          </a:prstGeom>
          <a:noFill/>
        </p:spPr>
        <p:txBody>
          <a:bodyPr wrap="square" rtlCol="0">
            <a:spAutoFit/>
          </a:bodyPr>
          <a:lstStyle/>
          <a:p>
            <a:r>
              <a:rPr lang="en-US" sz="1700" dirty="0"/>
              <a:t>TF-IDF &amp; Linear SVC</a:t>
            </a:r>
          </a:p>
        </p:txBody>
      </p:sp>
      <p:sp>
        <p:nvSpPr>
          <p:cNvPr id="60" name="TextBox 59">
            <a:extLst>
              <a:ext uri="{FF2B5EF4-FFF2-40B4-BE49-F238E27FC236}">
                <a16:creationId xmlns:a16="http://schemas.microsoft.com/office/drawing/2014/main" id="{F00F3EAA-A348-A356-9997-3FF0D3A0E3AA}"/>
              </a:ext>
            </a:extLst>
          </p:cNvPr>
          <p:cNvSpPr txBox="1"/>
          <p:nvPr/>
        </p:nvSpPr>
        <p:spPr>
          <a:xfrm>
            <a:off x="6556297" y="4515616"/>
            <a:ext cx="1966540" cy="353943"/>
          </a:xfrm>
          <a:prstGeom prst="rect">
            <a:avLst/>
          </a:prstGeom>
          <a:noFill/>
        </p:spPr>
        <p:txBody>
          <a:bodyPr wrap="square" rtlCol="0">
            <a:spAutoFit/>
          </a:bodyPr>
          <a:lstStyle/>
          <a:p>
            <a:r>
              <a:rPr lang="en-US" sz="1700" dirty="0"/>
              <a:t>TF-IDF &amp; Linear SVC</a:t>
            </a:r>
          </a:p>
        </p:txBody>
      </p:sp>
      <p:sp>
        <p:nvSpPr>
          <p:cNvPr id="61" name="Arrow: Right 60">
            <a:extLst>
              <a:ext uri="{FF2B5EF4-FFF2-40B4-BE49-F238E27FC236}">
                <a16:creationId xmlns:a16="http://schemas.microsoft.com/office/drawing/2014/main" id="{95C4D6DD-E40B-43ED-C7E2-5A8A5465F690}"/>
              </a:ext>
            </a:extLst>
          </p:cNvPr>
          <p:cNvSpPr/>
          <p:nvPr/>
        </p:nvSpPr>
        <p:spPr>
          <a:xfrm>
            <a:off x="8515589" y="4528950"/>
            <a:ext cx="299467" cy="26724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6E664F1C-F014-FA82-2C03-6183DBAA232D}"/>
              </a:ext>
            </a:extLst>
          </p:cNvPr>
          <p:cNvSpPr txBox="1"/>
          <p:nvPr/>
        </p:nvSpPr>
        <p:spPr>
          <a:xfrm>
            <a:off x="9112051" y="4515615"/>
            <a:ext cx="1576874" cy="353943"/>
          </a:xfrm>
          <a:prstGeom prst="rect">
            <a:avLst/>
          </a:prstGeom>
          <a:noFill/>
        </p:spPr>
        <p:txBody>
          <a:bodyPr wrap="square" rtlCol="0">
            <a:spAutoFit/>
          </a:bodyPr>
          <a:lstStyle/>
          <a:p>
            <a:r>
              <a:rPr lang="en-US" sz="1700" dirty="0"/>
              <a:t>Text Ranker</a:t>
            </a:r>
          </a:p>
        </p:txBody>
      </p:sp>
      <p:sp>
        <p:nvSpPr>
          <p:cNvPr id="63" name="TextBox 62">
            <a:extLst>
              <a:ext uri="{FF2B5EF4-FFF2-40B4-BE49-F238E27FC236}">
                <a16:creationId xmlns:a16="http://schemas.microsoft.com/office/drawing/2014/main" id="{360CDC47-D0ED-CA55-018C-310A0576D95B}"/>
              </a:ext>
            </a:extLst>
          </p:cNvPr>
          <p:cNvSpPr txBox="1"/>
          <p:nvPr/>
        </p:nvSpPr>
        <p:spPr>
          <a:xfrm>
            <a:off x="6719137" y="5042076"/>
            <a:ext cx="1576874" cy="353943"/>
          </a:xfrm>
          <a:prstGeom prst="rect">
            <a:avLst/>
          </a:prstGeom>
          <a:noFill/>
        </p:spPr>
        <p:txBody>
          <a:bodyPr wrap="square" rtlCol="0">
            <a:spAutoFit/>
          </a:bodyPr>
          <a:lstStyle/>
          <a:p>
            <a:r>
              <a:rPr lang="en-US" sz="1700" dirty="0"/>
              <a:t>Text Ranker</a:t>
            </a:r>
          </a:p>
        </p:txBody>
      </p:sp>
      <p:sp>
        <p:nvSpPr>
          <p:cNvPr id="64" name="Arrow: Right 63">
            <a:extLst>
              <a:ext uri="{FF2B5EF4-FFF2-40B4-BE49-F238E27FC236}">
                <a16:creationId xmlns:a16="http://schemas.microsoft.com/office/drawing/2014/main" id="{DC52E569-0125-4D2A-29E8-856B10E49895}"/>
              </a:ext>
            </a:extLst>
          </p:cNvPr>
          <p:cNvSpPr/>
          <p:nvPr/>
        </p:nvSpPr>
        <p:spPr>
          <a:xfrm>
            <a:off x="8471752" y="5096358"/>
            <a:ext cx="299467" cy="26724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440DDD35-87D8-A383-C8C9-FBE527DB898E}"/>
              </a:ext>
            </a:extLst>
          </p:cNvPr>
          <p:cNvSpPr txBox="1"/>
          <p:nvPr/>
        </p:nvSpPr>
        <p:spPr>
          <a:xfrm>
            <a:off x="9112051" y="5038210"/>
            <a:ext cx="1460798" cy="369332"/>
          </a:xfrm>
          <a:prstGeom prst="rect">
            <a:avLst/>
          </a:prstGeom>
          <a:noFill/>
        </p:spPr>
        <p:txBody>
          <a:bodyPr wrap="square" rtlCol="0">
            <a:spAutoFit/>
          </a:bodyPr>
          <a:lstStyle/>
          <a:p>
            <a:r>
              <a:rPr lang="en-US" dirty="0"/>
              <a:t>Visualization</a:t>
            </a:r>
          </a:p>
        </p:txBody>
      </p:sp>
    </p:spTree>
    <p:extLst>
      <p:ext uri="{BB962C8B-B14F-4D97-AF65-F5344CB8AC3E}">
        <p14:creationId xmlns:p14="http://schemas.microsoft.com/office/powerpoint/2010/main" val="2075183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94497-1264-CAFB-86F0-7C52410F38FD}"/>
              </a:ext>
            </a:extLst>
          </p:cNvPr>
          <p:cNvSpPr>
            <a:spLocks noGrp="1"/>
          </p:cNvSpPr>
          <p:nvPr>
            <p:ph type="title"/>
          </p:nvPr>
        </p:nvSpPr>
        <p:spPr/>
        <p:txBody>
          <a:bodyPr/>
          <a:lstStyle/>
          <a:p>
            <a:r>
              <a:rPr lang="en-US" dirty="0"/>
              <a:t>Summarization results </a:t>
            </a:r>
            <a:br>
              <a:rPr lang="en-US" dirty="0"/>
            </a:br>
            <a:r>
              <a:rPr lang="en-US" sz="2400" dirty="0"/>
              <a:t>( side by side comparison)</a:t>
            </a:r>
          </a:p>
        </p:txBody>
      </p:sp>
      <p:sp>
        <p:nvSpPr>
          <p:cNvPr id="6" name="Text Placeholder 5">
            <a:extLst>
              <a:ext uri="{FF2B5EF4-FFF2-40B4-BE49-F238E27FC236}">
                <a16:creationId xmlns:a16="http://schemas.microsoft.com/office/drawing/2014/main" id="{097CA82B-8725-8B34-60A4-A21E8BB9676A}"/>
              </a:ext>
            </a:extLst>
          </p:cNvPr>
          <p:cNvSpPr>
            <a:spLocks noGrp="1"/>
          </p:cNvSpPr>
          <p:nvPr>
            <p:ph type="body" idx="1"/>
          </p:nvPr>
        </p:nvSpPr>
        <p:spPr>
          <a:solidFill>
            <a:schemeClr val="bg1">
              <a:lumMod val="85000"/>
            </a:schemeClr>
          </a:solidFill>
        </p:spPr>
        <p:txBody>
          <a:bodyPr>
            <a:normAutofit lnSpcReduction="10000"/>
          </a:bodyPr>
          <a:lstStyle/>
          <a:p>
            <a:r>
              <a:rPr lang="en-US" dirty="0"/>
              <a:t>NLTK top 10 headlines news</a:t>
            </a:r>
          </a:p>
          <a:p>
            <a:r>
              <a:rPr lang="en-US" dirty="0"/>
              <a:t>(screenshot)</a:t>
            </a:r>
          </a:p>
        </p:txBody>
      </p:sp>
      <p:sp>
        <p:nvSpPr>
          <p:cNvPr id="7" name="Content Placeholder 6">
            <a:extLst>
              <a:ext uri="{FF2B5EF4-FFF2-40B4-BE49-F238E27FC236}">
                <a16:creationId xmlns:a16="http://schemas.microsoft.com/office/drawing/2014/main" id="{391C0055-F467-DF64-8869-C1DD333C7BA4}"/>
              </a:ext>
            </a:extLst>
          </p:cNvPr>
          <p:cNvSpPr>
            <a:spLocks noGrp="1"/>
          </p:cNvSpPr>
          <p:nvPr>
            <p:ph sz="half" idx="2"/>
          </p:nvPr>
        </p:nvSpPr>
        <p:spPr>
          <a:xfrm>
            <a:off x="836612" y="2505075"/>
            <a:ext cx="5157787" cy="3684588"/>
          </a:xfrm>
        </p:spPr>
        <p:txBody>
          <a:bodyPr>
            <a:normAutofit/>
          </a:bodyPr>
          <a:lstStyle/>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b="1" dirty="0">
              <a:solidFill>
                <a:srgbClr val="FF0000"/>
              </a:solidFill>
            </a:endParaRPr>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514350" indent="-514350">
              <a:buFont typeface="+mj-lt"/>
              <a:buAutoNum type="arabicPeriod"/>
            </a:pPr>
            <a:endParaRPr lang="en-US" dirty="0"/>
          </a:p>
        </p:txBody>
      </p:sp>
      <p:sp>
        <p:nvSpPr>
          <p:cNvPr id="8" name="Text Placeholder 7">
            <a:extLst>
              <a:ext uri="{FF2B5EF4-FFF2-40B4-BE49-F238E27FC236}">
                <a16:creationId xmlns:a16="http://schemas.microsoft.com/office/drawing/2014/main" id="{53D5A5D6-100E-5533-7346-927C17F159E3}"/>
              </a:ext>
            </a:extLst>
          </p:cNvPr>
          <p:cNvSpPr>
            <a:spLocks noGrp="1"/>
          </p:cNvSpPr>
          <p:nvPr>
            <p:ph type="body" sz="quarter" idx="3"/>
          </p:nvPr>
        </p:nvSpPr>
        <p:spPr>
          <a:solidFill>
            <a:schemeClr val="bg1">
              <a:lumMod val="85000"/>
            </a:schemeClr>
          </a:solidFill>
        </p:spPr>
        <p:txBody>
          <a:bodyPr>
            <a:normAutofit lnSpcReduction="10000"/>
          </a:bodyPr>
          <a:lstStyle/>
          <a:p>
            <a:r>
              <a:rPr lang="en-US" dirty="0"/>
              <a:t>sPacy top 10 headlines news</a:t>
            </a:r>
          </a:p>
          <a:p>
            <a:r>
              <a:rPr lang="en-US" dirty="0"/>
              <a:t>(screenshot)</a:t>
            </a:r>
          </a:p>
        </p:txBody>
      </p:sp>
      <p:sp>
        <p:nvSpPr>
          <p:cNvPr id="14" name="Rectangle 13">
            <a:extLst>
              <a:ext uri="{FF2B5EF4-FFF2-40B4-BE49-F238E27FC236}">
                <a16:creationId xmlns:a16="http://schemas.microsoft.com/office/drawing/2014/main" id="{5B01080E-7ABE-FE74-335D-9A0D652C7B37}"/>
              </a:ext>
            </a:extLst>
          </p:cNvPr>
          <p:cNvSpPr/>
          <p:nvPr/>
        </p:nvSpPr>
        <p:spPr>
          <a:xfrm>
            <a:off x="0" y="192947"/>
            <a:ext cx="12192000" cy="34394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pic>
        <p:nvPicPr>
          <p:cNvPr id="16" name="Picture 15">
            <a:extLst>
              <a:ext uri="{FF2B5EF4-FFF2-40B4-BE49-F238E27FC236}">
                <a16:creationId xmlns:a16="http://schemas.microsoft.com/office/drawing/2014/main" id="{29FB4638-6C28-EE5B-9817-0E2490B9B127}"/>
              </a:ext>
            </a:extLst>
          </p:cNvPr>
          <p:cNvPicPr>
            <a:picLocks noChangeAspect="1"/>
          </p:cNvPicPr>
          <p:nvPr/>
        </p:nvPicPr>
        <p:blipFill>
          <a:blip r:embed="rId2"/>
          <a:stretch>
            <a:fillRect/>
          </a:stretch>
        </p:blipFill>
        <p:spPr>
          <a:xfrm>
            <a:off x="6680843" y="2716160"/>
            <a:ext cx="4165901" cy="3684588"/>
          </a:xfrm>
          <a:prstGeom prst="rect">
            <a:avLst/>
          </a:prstGeom>
        </p:spPr>
      </p:pic>
      <p:pic>
        <p:nvPicPr>
          <p:cNvPr id="18" name="Picture 17">
            <a:extLst>
              <a:ext uri="{FF2B5EF4-FFF2-40B4-BE49-F238E27FC236}">
                <a16:creationId xmlns:a16="http://schemas.microsoft.com/office/drawing/2014/main" id="{9265894B-4947-5E79-2F0A-86FD0211F248}"/>
              </a:ext>
            </a:extLst>
          </p:cNvPr>
          <p:cNvPicPr>
            <a:picLocks noChangeAspect="1"/>
          </p:cNvPicPr>
          <p:nvPr/>
        </p:nvPicPr>
        <p:blipFill>
          <a:blip r:embed="rId3"/>
          <a:stretch>
            <a:fillRect/>
          </a:stretch>
        </p:blipFill>
        <p:spPr>
          <a:xfrm>
            <a:off x="1345257" y="2716160"/>
            <a:ext cx="4165901" cy="3684588"/>
          </a:xfrm>
          <a:prstGeom prst="rect">
            <a:avLst/>
          </a:prstGeom>
        </p:spPr>
      </p:pic>
    </p:spTree>
    <p:extLst>
      <p:ext uri="{BB962C8B-B14F-4D97-AF65-F5344CB8AC3E}">
        <p14:creationId xmlns:p14="http://schemas.microsoft.com/office/powerpoint/2010/main" val="3573740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2079080-89E7-96D7-D34A-A3E6FE273D17}"/>
              </a:ext>
            </a:extLst>
          </p:cNvPr>
          <p:cNvSpPr/>
          <p:nvPr/>
        </p:nvSpPr>
        <p:spPr>
          <a:xfrm>
            <a:off x="231710" y="3049059"/>
            <a:ext cx="11728579" cy="3564293"/>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5EDB9B-7FCA-020A-C5BB-1863C7C02E2F}"/>
              </a:ext>
            </a:extLst>
          </p:cNvPr>
          <p:cNvSpPr>
            <a:spLocks noGrp="1"/>
          </p:cNvSpPr>
          <p:nvPr>
            <p:ph type="title"/>
          </p:nvPr>
        </p:nvSpPr>
        <p:spPr>
          <a:xfrm>
            <a:off x="838200" y="137067"/>
            <a:ext cx="10515600" cy="1325563"/>
          </a:xfrm>
        </p:spPr>
        <p:txBody>
          <a:bodyPr/>
          <a:lstStyle/>
          <a:p>
            <a:r>
              <a:rPr lang="en-US" dirty="0"/>
              <a:t>Conclusion</a:t>
            </a:r>
          </a:p>
        </p:txBody>
      </p:sp>
      <p:sp>
        <p:nvSpPr>
          <p:cNvPr id="3" name="Content Placeholder 2">
            <a:extLst>
              <a:ext uri="{FF2B5EF4-FFF2-40B4-BE49-F238E27FC236}">
                <a16:creationId xmlns:a16="http://schemas.microsoft.com/office/drawing/2014/main" id="{8D65BB91-23A2-27B7-8F1A-5FE3731F0143}"/>
              </a:ext>
            </a:extLst>
          </p:cNvPr>
          <p:cNvSpPr>
            <a:spLocks noGrp="1"/>
          </p:cNvSpPr>
          <p:nvPr>
            <p:ph idx="1"/>
          </p:nvPr>
        </p:nvSpPr>
        <p:spPr>
          <a:xfrm>
            <a:off x="465830" y="1110593"/>
            <a:ext cx="10515600" cy="1800559"/>
          </a:xfrm>
        </p:spPr>
        <p:txBody>
          <a:bodyPr>
            <a:noAutofit/>
          </a:bodyPr>
          <a:lstStyle/>
          <a:p>
            <a:pPr marL="0" indent="0">
              <a:buNone/>
            </a:pPr>
            <a:r>
              <a:rPr lang="en-US" sz="1400" dirty="0">
                <a:latin typeface="Times New Roman" panose="02020603050405020304" pitchFamily="18" charset="0"/>
                <a:cs typeface="Times New Roman" panose="02020603050405020304" pitchFamily="18" charset="0"/>
              </a:rPr>
              <a:t>As a conclusion, which of the following is the best practice for summarization and why?</a:t>
            </a:r>
          </a:p>
          <a:p>
            <a:pPr marL="0" indent="0">
              <a:buNone/>
            </a:pPr>
            <a:endParaRPr lang="en-US" sz="1400" dirty="0">
              <a:latin typeface="Times New Roman" panose="02020603050405020304" pitchFamily="18" charset="0"/>
              <a:cs typeface="Times New Roman" panose="02020603050405020304" pitchFamily="18" charset="0"/>
            </a:endParaRPr>
          </a:p>
          <a:p>
            <a:pPr marL="342900" indent="-342900">
              <a:buFont typeface="+mj-lt"/>
              <a:buAutoNum type="alphaLcParenR"/>
            </a:pPr>
            <a:r>
              <a:rPr lang="en-US" sz="1400" dirty="0">
                <a:latin typeface="Times New Roman" panose="02020603050405020304" pitchFamily="18" charset="0"/>
                <a:cs typeface="Times New Roman" panose="02020603050405020304" pitchFamily="18" charset="0"/>
              </a:rPr>
              <a:t>Both libraries (</a:t>
            </a:r>
            <a:r>
              <a:rPr lang="en-US" sz="1400" dirty="0" err="1">
                <a:latin typeface="Times New Roman" panose="02020603050405020304" pitchFamily="18" charset="0"/>
                <a:cs typeface="Times New Roman" panose="02020603050405020304" pitchFamily="18" charset="0"/>
              </a:rPr>
              <a:t>spaCy</a:t>
            </a:r>
            <a:r>
              <a:rPr lang="en-US" sz="1400" dirty="0">
                <a:latin typeface="Times New Roman" panose="02020603050405020304" pitchFamily="18" charset="0"/>
                <a:cs typeface="Times New Roman" panose="02020603050405020304" pitchFamily="18" charset="0"/>
              </a:rPr>
              <a:t> &amp; NLTK) are effective for text summarization, with NLTK being slightly more efficient. </a:t>
            </a:r>
          </a:p>
          <a:p>
            <a:pPr marL="342900" indent="-342900">
              <a:buFont typeface="+mj-lt"/>
              <a:buAutoNum type="alphaLcParenR"/>
            </a:pPr>
            <a:r>
              <a:rPr lang="en-US" sz="1400" dirty="0">
                <a:latin typeface="Times New Roman" panose="02020603050405020304" pitchFamily="18" charset="0"/>
                <a:cs typeface="Times New Roman" panose="02020603050405020304" pitchFamily="18" charset="0"/>
              </a:rPr>
              <a:t>Both are effective, but </a:t>
            </a:r>
            <a:r>
              <a:rPr lang="en-US" sz="1400" dirty="0" err="1">
                <a:latin typeface="Times New Roman" panose="02020603050405020304" pitchFamily="18" charset="0"/>
                <a:cs typeface="Times New Roman" panose="02020603050405020304" pitchFamily="18" charset="0"/>
              </a:rPr>
              <a:t>spaCy</a:t>
            </a:r>
            <a:r>
              <a:rPr lang="en-US" sz="1400" dirty="0">
                <a:latin typeface="Times New Roman" panose="02020603050405020304" pitchFamily="18" charset="0"/>
                <a:cs typeface="Times New Roman" panose="02020603050405020304" pitchFamily="18" charset="0"/>
              </a:rPr>
              <a:t> outperforms NLTK. </a:t>
            </a:r>
          </a:p>
          <a:p>
            <a:pPr marL="342900" indent="-342900">
              <a:buFont typeface="+mj-lt"/>
              <a:buAutoNum type="alphaLcParenR"/>
            </a:pPr>
            <a:r>
              <a:rPr lang="en-US" sz="1400" dirty="0">
                <a:latin typeface="Times New Roman" panose="02020603050405020304" pitchFamily="18" charset="0"/>
                <a:cs typeface="Times New Roman" panose="02020603050405020304" pitchFamily="18" charset="0"/>
              </a:rPr>
              <a:t>Both libraries successfully generate summaries that meet the committee's needs, and the summaries highlight the top 10 most important stories of the day's news. Therefore, depending on the specific project needs, either NLTK or </a:t>
            </a:r>
            <a:r>
              <a:rPr lang="en-US" sz="1400" dirty="0" err="1">
                <a:latin typeface="Times New Roman" panose="02020603050405020304" pitchFamily="18" charset="0"/>
                <a:cs typeface="Times New Roman" panose="02020603050405020304" pitchFamily="18" charset="0"/>
              </a:rPr>
              <a:t>spaCy</a:t>
            </a:r>
            <a:r>
              <a:rPr lang="en-US" sz="1400" dirty="0">
                <a:latin typeface="Times New Roman" panose="02020603050405020304" pitchFamily="18" charset="0"/>
                <a:cs typeface="Times New Roman" panose="02020603050405020304" pitchFamily="18" charset="0"/>
              </a:rPr>
              <a:t> could be chosen for text summarization. </a:t>
            </a:r>
          </a:p>
        </p:txBody>
      </p:sp>
      <p:sp>
        <p:nvSpPr>
          <p:cNvPr id="5" name="Rectangle 4">
            <a:extLst>
              <a:ext uri="{FF2B5EF4-FFF2-40B4-BE49-F238E27FC236}">
                <a16:creationId xmlns:a16="http://schemas.microsoft.com/office/drawing/2014/main" id="{F2E45CD8-B04E-AC66-911B-9C4FA2935FD9}"/>
              </a:ext>
            </a:extLst>
          </p:cNvPr>
          <p:cNvSpPr/>
          <p:nvPr/>
        </p:nvSpPr>
        <p:spPr>
          <a:xfrm>
            <a:off x="0" y="192947"/>
            <a:ext cx="12192000" cy="34394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A47AC379-37EB-87C4-0352-C8E7E82D4244}"/>
              </a:ext>
            </a:extLst>
          </p:cNvPr>
          <p:cNvSpPr txBox="1"/>
          <p:nvPr/>
        </p:nvSpPr>
        <p:spPr>
          <a:xfrm>
            <a:off x="325017" y="3252398"/>
            <a:ext cx="11728579" cy="2031325"/>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Answer:</a:t>
            </a:r>
          </a:p>
          <a:p>
            <a:r>
              <a:rPr lang="en-US" sz="1400" dirty="0">
                <a:latin typeface="Times New Roman" panose="02020603050405020304" pitchFamily="18" charset="0"/>
                <a:cs typeface="Times New Roman" panose="02020603050405020304" pitchFamily="18" charset="0"/>
              </a:rPr>
              <a:t>(c) Both libraries successfully generate summaries that meet the committee's needs, and the summaries highlight the top 10 most important stories of the day's news. Therefore, depending on the specific project needs, either NLTK or </a:t>
            </a:r>
            <a:r>
              <a:rPr lang="en-US" sz="1400" dirty="0" err="1">
                <a:latin typeface="Times New Roman" panose="02020603050405020304" pitchFamily="18" charset="0"/>
                <a:cs typeface="Times New Roman" panose="02020603050405020304" pitchFamily="18" charset="0"/>
              </a:rPr>
              <a:t>spaCy</a:t>
            </a:r>
            <a:r>
              <a:rPr lang="en-US" sz="1400" dirty="0">
                <a:latin typeface="Times New Roman" panose="02020603050405020304" pitchFamily="18" charset="0"/>
                <a:cs typeface="Times New Roman" panose="02020603050405020304" pitchFamily="18" charset="0"/>
              </a:rPr>
              <a:t> could be chosen for text summarization. </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Justification:</a:t>
            </a:r>
          </a:p>
          <a:p>
            <a:r>
              <a:rPr lang="en-US" sz="1400" dirty="0">
                <a:latin typeface="Times New Roman" panose="02020603050405020304" pitchFamily="18" charset="0"/>
                <a:cs typeface="Times New Roman" panose="02020603050405020304" pitchFamily="18" charset="0"/>
              </a:rPr>
              <a:t>Flexibility in Library Choice: The option wisely suggests that the choice between NLTK and </a:t>
            </a:r>
            <a:r>
              <a:rPr lang="en-US" sz="1400" dirty="0" err="1">
                <a:latin typeface="Times New Roman" panose="02020603050405020304" pitchFamily="18" charset="0"/>
                <a:cs typeface="Times New Roman" panose="02020603050405020304" pitchFamily="18" charset="0"/>
              </a:rPr>
              <a:t>spaCy</a:t>
            </a:r>
            <a:r>
              <a:rPr lang="en-US" sz="1400" dirty="0">
                <a:latin typeface="Times New Roman" panose="02020603050405020304" pitchFamily="18" charset="0"/>
                <a:cs typeface="Times New Roman" panose="02020603050405020304" pitchFamily="18" charset="0"/>
              </a:rPr>
              <a:t> should depend on the specific project needs. This is a practical approach because the selection of a text summarization library can indeed vary based on factors such as the nature of the text, available resources, and specific requirements of the project. And, from the output we can see that both NLTK and Spacy can do the assigned jobs with almost good outputs and both has its pros and cons so we can choose either of the both depending upon the project needs.</a:t>
            </a:r>
          </a:p>
        </p:txBody>
      </p:sp>
    </p:spTree>
    <p:extLst>
      <p:ext uri="{BB962C8B-B14F-4D97-AF65-F5344CB8AC3E}">
        <p14:creationId xmlns:p14="http://schemas.microsoft.com/office/powerpoint/2010/main" val="3000379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TotalTime>
  <Words>712</Words>
  <Application>Microsoft Office PowerPoint</Application>
  <PresentationFormat>Widescreen</PresentationFormat>
  <Paragraphs>78</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Office Theme</vt:lpstr>
      <vt:lpstr>Applied Natural Language Processing Project BUAN 6342     Harish Sathiyanarayanan HXS210073</vt:lpstr>
      <vt:lpstr>Highlighting the importance and role of preprocessing steps like POS and NER. Explain why these steps are crucial and how they contribute to the summarization process - 5 points</vt:lpstr>
      <vt:lpstr>Summarization Process</vt:lpstr>
      <vt:lpstr>Summarization results  ( side by side comparison)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Individual Project BUAN 6342  NLP   40 points</dc:title>
  <dc:creator>Elkhodari, Gasan</dc:creator>
  <cp:lastModifiedBy>Sathiyanarayanan, Harish</cp:lastModifiedBy>
  <cp:revision>24</cp:revision>
  <dcterms:created xsi:type="dcterms:W3CDTF">2023-10-05T02:33:20Z</dcterms:created>
  <dcterms:modified xsi:type="dcterms:W3CDTF">2023-10-09T16:01:25Z</dcterms:modified>
</cp:coreProperties>
</file>