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7" r:id="rId5"/>
    <p:sldId id="270" r:id="rId6"/>
    <p:sldId id="263" r:id="rId7"/>
    <p:sldId id="279" r:id="rId8"/>
    <p:sldId id="264" r:id="rId9"/>
    <p:sldId id="275" r:id="rId10"/>
    <p:sldId id="262" r:id="rId11"/>
    <p:sldId id="276" r:id="rId12"/>
    <p:sldId id="267" r:id="rId13"/>
    <p:sldId id="266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444BD-9B2A-4625-BCCC-F6EDD6068061}" v="38" dt="2023-11-27T20:37:37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rajan, Harigovind" userId="c807e228-f512-4ce3-9ad4-9e07a241b368" providerId="ADAL" clId="{36E444BD-9B2A-4625-BCCC-F6EDD6068061}"/>
    <pc:docChg chg="undo redo custSel addSld delSld modSld sldOrd">
      <pc:chgData name="Padmarajan, Harigovind" userId="c807e228-f512-4ce3-9ad4-9e07a241b368" providerId="ADAL" clId="{36E444BD-9B2A-4625-BCCC-F6EDD6068061}" dt="2023-11-27T20:37:42.718" v="2300" actId="403"/>
      <pc:docMkLst>
        <pc:docMk/>
      </pc:docMkLst>
      <pc:sldChg chg="addSp modSp mod">
        <pc:chgData name="Padmarajan, Harigovind" userId="c807e228-f512-4ce3-9ad4-9e07a241b368" providerId="ADAL" clId="{36E444BD-9B2A-4625-BCCC-F6EDD6068061}" dt="2023-11-27T20:37:42.718" v="2300" actId="403"/>
        <pc:sldMkLst>
          <pc:docMk/>
          <pc:sldMk cId="2081579526" sldId="256"/>
        </pc:sldMkLst>
        <pc:spChg chg="mod">
          <ac:chgData name="Padmarajan, Harigovind" userId="c807e228-f512-4ce3-9ad4-9e07a241b368" providerId="ADAL" clId="{36E444BD-9B2A-4625-BCCC-F6EDD6068061}" dt="2023-11-26T20:25:14.288" v="1757" actId="27636"/>
          <ac:spMkLst>
            <pc:docMk/>
            <pc:sldMk cId="2081579526" sldId="256"/>
            <ac:spMk id="2" creationId="{AE11E482-5737-5BDB-D50A-1C8F7099C958}"/>
          </ac:spMkLst>
        </pc:spChg>
        <pc:spChg chg="mod">
          <ac:chgData name="Padmarajan, Harigovind" userId="c807e228-f512-4ce3-9ad4-9e07a241b368" providerId="ADAL" clId="{36E444BD-9B2A-4625-BCCC-F6EDD6068061}" dt="2023-11-26T13:52:05.776" v="11"/>
          <ac:spMkLst>
            <pc:docMk/>
            <pc:sldMk cId="2081579526" sldId="256"/>
            <ac:spMk id="3" creationId="{42D92266-5E48-A816-5D1C-2DAA0D770206}"/>
          </ac:spMkLst>
        </pc:spChg>
        <pc:spChg chg="add mod">
          <ac:chgData name="Padmarajan, Harigovind" userId="c807e228-f512-4ce3-9ad4-9e07a241b368" providerId="ADAL" clId="{36E444BD-9B2A-4625-BCCC-F6EDD6068061}" dt="2023-11-27T20:37:42.718" v="2300" actId="403"/>
          <ac:spMkLst>
            <pc:docMk/>
            <pc:sldMk cId="2081579526" sldId="256"/>
            <ac:spMk id="4" creationId="{313C642E-1C75-385D-C265-C33BD7A22555}"/>
          </ac:spMkLst>
        </pc:spChg>
      </pc:sldChg>
      <pc:sldChg chg="modSp new del mod">
        <pc:chgData name="Padmarajan, Harigovind" userId="c807e228-f512-4ce3-9ad4-9e07a241b368" providerId="ADAL" clId="{36E444BD-9B2A-4625-BCCC-F6EDD6068061}" dt="2023-11-26T13:52:53.102" v="30" actId="47"/>
        <pc:sldMkLst>
          <pc:docMk/>
          <pc:sldMk cId="2144704281" sldId="257"/>
        </pc:sldMkLst>
        <pc:spChg chg="mod">
          <ac:chgData name="Padmarajan, Harigovind" userId="c807e228-f512-4ce3-9ad4-9e07a241b368" providerId="ADAL" clId="{36E444BD-9B2A-4625-BCCC-F6EDD6068061}" dt="2023-11-26T13:52:38.356" v="28" actId="20577"/>
          <ac:spMkLst>
            <pc:docMk/>
            <pc:sldMk cId="2144704281" sldId="257"/>
            <ac:spMk id="2" creationId="{5D037A60-EB90-BB92-D179-C06C09028800}"/>
          </ac:spMkLst>
        </pc:spChg>
      </pc:sldChg>
      <pc:sldChg chg="modSp new del mod">
        <pc:chgData name="Padmarajan, Harigovind" userId="c807e228-f512-4ce3-9ad4-9e07a241b368" providerId="ADAL" clId="{36E444BD-9B2A-4625-BCCC-F6EDD6068061}" dt="2023-11-26T13:53:47.438" v="74" actId="47"/>
        <pc:sldMkLst>
          <pc:docMk/>
          <pc:sldMk cId="3063862805" sldId="258"/>
        </pc:sldMkLst>
        <pc:spChg chg="mod">
          <ac:chgData name="Padmarajan, Harigovind" userId="c807e228-f512-4ce3-9ad4-9e07a241b368" providerId="ADAL" clId="{36E444BD-9B2A-4625-BCCC-F6EDD6068061}" dt="2023-11-26T13:52:59.184" v="46" actId="20577"/>
          <ac:spMkLst>
            <pc:docMk/>
            <pc:sldMk cId="3063862805" sldId="258"/>
            <ac:spMk id="2" creationId="{D8A41932-3C82-2CF4-9950-91DB483CF4ED}"/>
          </ac:spMkLst>
        </pc:spChg>
        <pc:spChg chg="mod">
          <ac:chgData name="Padmarajan, Harigovind" userId="c807e228-f512-4ce3-9ad4-9e07a241b368" providerId="ADAL" clId="{36E444BD-9B2A-4625-BCCC-F6EDD6068061}" dt="2023-11-26T13:53:15.131" v="71" actId="20577"/>
          <ac:spMkLst>
            <pc:docMk/>
            <pc:sldMk cId="3063862805" sldId="258"/>
            <ac:spMk id="3" creationId="{D09687C0-8434-A2F9-E2DD-479AB5818089}"/>
          </ac:spMkLst>
        </pc:spChg>
        <pc:spChg chg="mod">
          <ac:chgData name="Padmarajan, Harigovind" userId="c807e228-f512-4ce3-9ad4-9e07a241b368" providerId="ADAL" clId="{36E444BD-9B2A-4625-BCCC-F6EDD6068061}" dt="2023-11-26T13:53:14.692" v="70" actId="20577"/>
          <ac:spMkLst>
            <pc:docMk/>
            <pc:sldMk cId="3063862805" sldId="258"/>
            <ac:spMk id="5" creationId="{48E34643-7ABC-5209-53F1-8DF51F2B946A}"/>
          </ac:spMkLst>
        </pc:spChg>
      </pc:sldChg>
      <pc:sldChg chg="new del">
        <pc:chgData name="Padmarajan, Harigovind" userId="c807e228-f512-4ce3-9ad4-9e07a241b368" providerId="ADAL" clId="{36E444BD-9B2A-4625-BCCC-F6EDD6068061}" dt="2023-11-26T13:53:49.927" v="75" actId="47"/>
        <pc:sldMkLst>
          <pc:docMk/>
          <pc:sldMk cId="4211889788" sldId="259"/>
        </pc:sldMkLst>
      </pc:sldChg>
      <pc:sldChg chg="addSp delSp modSp new mod setBg">
        <pc:chgData name="Padmarajan, Harigovind" userId="c807e228-f512-4ce3-9ad4-9e07a241b368" providerId="ADAL" clId="{36E444BD-9B2A-4625-BCCC-F6EDD6068061}" dt="2023-11-27T19:32:22.446" v="1988" actId="20577"/>
        <pc:sldMkLst>
          <pc:docMk/>
          <pc:sldMk cId="255387215" sldId="260"/>
        </pc:sldMkLst>
        <pc:spChg chg="mod">
          <ac:chgData name="Padmarajan, Harigovind" userId="c807e228-f512-4ce3-9ad4-9e07a241b368" providerId="ADAL" clId="{36E444BD-9B2A-4625-BCCC-F6EDD6068061}" dt="2023-11-26T17:19:05.874" v="932" actId="26606"/>
          <ac:spMkLst>
            <pc:docMk/>
            <pc:sldMk cId="255387215" sldId="260"/>
            <ac:spMk id="2" creationId="{B11E0F4C-3358-BF2D-ED84-4CCC52B4D0EE}"/>
          </ac:spMkLst>
        </pc:spChg>
        <pc:spChg chg="add del mod">
          <ac:chgData name="Padmarajan, Harigovind" userId="c807e228-f512-4ce3-9ad4-9e07a241b368" providerId="ADAL" clId="{36E444BD-9B2A-4625-BCCC-F6EDD6068061}" dt="2023-11-26T17:19:05.874" v="932" actId="26606"/>
          <ac:spMkLst>
            <pc:docMk/>
            <pc:sldMk cId="255387215" sldId="260"/>
            <ac:spMk id="3" creationId="{59C8FD0F-DDA3-E0DF-DB7A-782E3C8C066C}"/>
          </ac:spMkLst>
        </pc:spChg>
        <pc:spChg chg="add del">
          <ac:chgData name="Padmarajan, Harigovind" userId="c807e228-f512-4ce3-9ad4-9e07a241b368" providerId="ADAL" clId="{36E444BD-9B2A-4625-BCCC-F6EDD6068061}" dt="2023-11-26T17:19:05.867" v="931" actId="26606"/>
          <ac:spMkLst>
            <pc:docMk/>
            <pc:sldMk cId="255387215" sldId="260"/>
            <ac:spMk id="8" creationId="{777A147A-9ED8-46B4-8660-1B3C2AA880B5}"/>
          </ac:spMkLst>
        </pc:spChg>
        <pc:spChg chg="add del">
          <ac:chgData name="Padmarajan, Harigovind" userId="c807e228-f512-4ce3-9ad4-9e07a241b368" providerId="ADAL" clId="{36E444BD-9B2A-4625-BCCC-F6EDD6068061}" dt="2023-11-26T17:19:03.832" v="929" actId="26606"/>
          <ac:spMkLst>
            <pc:docMk/>
            <pc:sldMk cId="255387215" sldId="260"/>
            <ac:spMk id="10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7:19:05.867" v="931" actId="26606"/>
          <ac:spMkLst>
            <pc:docMk/>
            <pc:sldMk cId="255387215" sldId="260"/>
            <ac:spMk id="12" creationId="{5D6C15A0-C087-4593-8414-2B4EC1CDC3DE}"/>
          </ac:spMkLst>
        </pc:spChg>
        <pc:spChg chg="add del">
          <ac:chgData name="Padmarajan, Harigovind" userId="c807e228-f512-4ce3-9ad4-9e07a241b368" providerId="ADAL" clId="{36E444BD-9B2A-4625-BCCC-F6EDD6068061}" dt="2023-11-26T17:19:05.867" v="931" actId="26606"/>
          <ac:spMkLst>
            <pc:docMk/>
            <pc:sldMk cId="255387215" sldId="260"/>
            <ac:spMk id="13" creationId="{59C8FD0F-DDA3-E0DF-DB7A-782E3C8C066C}"/>
          </ac:spMkLst>
        </pc:spChg>
        <pc:spChg chg="add">
          <ac:chgData name="Padmarajan, Harigovind" userId="c807e228-f512-4ce3-9ad4-9e07a241b368" providerId="ADAL" clId="{36E444BD-9B2A-4625-BCCC-F6EDD6068061}" dt="2023-11-26T17:19:05.874" v="932" actId="26606"/>
          <ac:spMkLst>
            <pc:docMk/>
            <pc:sldMk cId="255387215" sldId="260"/>
            <ac:spMk id="15" creationId="{907EF6B7-1338-4443-8C46-6A318D952DFD}"/>
          </ac:spMkLst>
        </pc:spChg>
        <pc:spChg chg="add">
          <ac:chgData name="Padmarajan, Harigovind" userId="c807e228-f512-4ce3-9ad4-9e07a241b368" providerId="ADAL" clId="{36E444BD-9B2A-4625-BCCC-F6EDD6068061}" dt="2023-11-26T17:19:05.874" v="932" actId="26606"/>
          <ac:spMkLst>
            <pc:docMk/>
            <pc:sldMk cId="255387215" sldId="260"/>
            <ac:spMk id="16" creationId="{DAAE4CDD-124C-4DCF-9584-B6033B545DD5}"/>
          </ac:spMkLst>
        </pc:spChg>
        <pc:spChg chg="add">
          <ac:chgData name="Padmarajan, Harigovind" userId="c807e228-f512-4ce3-9ad4-9e07a241b368" providerId="ADAL" clId="{36E444BD-9B2A-4625-BCCC-F6EDD6068061}" dt="2023-11-26T17:19:05.874" v="932" actId="26606"/>
          <ac:spMkLst>
            <pc:docMk/>
            <pc:sldMk cId="255387215" sldId="260"/>
            <ac:spMk id="17" creationId="{081E4A58-353D-44AE-B2FC-2A74E2E400F7}"/>
          </ac:spMkLst>
        </pc:spChg>
        <pc:spChg chg="add mod">
          <ac:chgData name="Padmarajan, Harigovind" userId="c807e228-f512-4ce3-9ad4-9e07a241b368" providerId="ADAL" clId="{36E444BD-9B2A-4625-BCCC-F6EDD6068061}" dt="2023-11-27T19:32:22.446" v="1988" actId="20577"/>
          <ac:spMkLst>
            <pc:docMk/>
            <pc:sldMk cId="255387215" sldId="260"/>
            <ac:spMk id="18" creationId="{59C8FD0F-DDA3-E0DF-DB7A-782E3C8C066C}"/>
          </ac:spMkLst>
        </pc:spChg>
        <pc:graphicFrameChg chg="add del">
          <ac:chgData name="Padmarajan, Harigovind" userId="c807e228-f512-4ce3-9ad4-9e07a241b368" providerId="ADAL" clId="{36E444BD-9B2A-4625-BCCC-F6EDD6068061}" dt="2023-11-26T17:19:03.832" v="929" actId="26606"/>
          <ac:graphicFrameMkLst>
            <pc:docMk/>
            <pc:sldMk cId="255387215" sldId="260"/>
            <ac:graphicFrameMk id="5" creationId="{D6C2A2F0-F541-4E28-018A-71B5DD27BB98}"/>
          </ac:graphicFrameMkLst>
        </pc:graphicFrameChg>
        <pc:picChg chg="add del">
          <ac:chgData name="Padmarajan, Harigovind" userId="c807e228-f512-4ce3-9ad4-9e07a241b368" providerId="ADAL" clId="{36E444BD-9B2A-4625-BCCC-F6EDD6068061}" dt="2023-11-26T17:19:03.832" v="929" actId="26606"/>
          <ac:picMkLst>
            <pc:docMk/>
            <pc:sldMk cId="255387215" sldId="260"/>
            <ac:picMk id="6" creationId="{B272790A-E5FF-2225-3EFF-0C7475F6522A}"/>
          </ac:picMkLst>
        </pc:picChg>
      </pc:sldChg>
      <pc:sldChg chg="addSp modSp new mod ord setBg">
        <pc:chgData name="Padmarajan, Harigovind" userId="c807e228-f512-4ce3-9ad4-9e07a241b368" providerId="ADAL" clId="{36E444BD-9B2A-4625-BCCC-F6EDD6068061}" dt="2023-11-26T17:18:41.503" v="927" actId="26606"/>
        <pc:sldMkLst>
          <pc:docMk/>
          <pc:sldMk cId="1818727528" sldId="261"/>
        </pc:sldMkLst>
        <pc:spChg chg="mod">
          <ac:chgData name="Padmarajan, Harigovind" userId="c807e228-f512-4ce3-9ad4-9e07a241b368" providerId="ADAL" clId="{36E444BD-9B2A-4625-BCCC-F6EDD6068061}" dt="2023-11-26T17:18:41.503" v="927" actId="26606"/>
          <ac:spMkLst>
            <pc:docMk/>
            <pc:sldMk cId="1818727528" sldId="261"/>
            <ac:spMk id="2" creationId="{C4C10367-45C4-4D45-4EE3-88BB4ED4CB42}"/>
          </ac:spMkLst>
        </pc:spChg>
        <pc:spChg chg="mod">
          <ac:chgData name="Padmarajan, Harigovind" userId="c807e228-f512-4ce3-9ad4-9e07a241b368" providerId="ADAL" clId="{36E444BD-9B2A-4625-BCCC-F6EDD6068061}" dt="2023-11-26T17:18:41.503" v="927" actId="26606"/>
          <ac:spMkLst>
            <pc:docMk/>
            <pc:sldMk cId="1818727528" sldId="261"/>
            <ac:spMk id="3" creationId="{18F11D5E-D733-2447-9C91-C0E8E50503E0}"/>
          </ac:spMkLst>
        </pc:spChg>
        <pc:spChg chg="add">
          <ac:chgData name="Padmarajan, Harigovind" userId="c807e228-f512-4ce3-9ad4-9e07a241b368" providerId="ADAL" clId="{36E444BD-9B2A-4625-BCCC-F6EDD6068061}" dt="2023-11-26T17:18:41.503" v="927" actId="26606"/>
          <ac:spMkLst>
            <pc:docMk/>
            <pc:sldMk cId="1818727528" sldId="261"/>
            <ac:spMk id="8" creationId="{100EDD19-6802-4EC3-95CE-CFFAB042CFD6}"/>
          </ac:spMkLst>
        </pc:spChg>
        <pc:spChg chg="add">
          <ac:chgData name="Padmarajan, Harigovind" userId="c807e228-f512-4ce3-9ad4-9e07a241b368" providerId="ADAL" clId="{36E444BD-9B2A-4625-BCCC-F6EDD6068061}" dt="2023-11-26T17:18:41.503" v="927" actId="26606"/>
          <ac:spMkLst>
            <pc:docMk/>
            <pc:sldMk cId="1818727528" sldId="261"/>
            <ac:spMk id="10" creationId="{DB17E863-922E-4C26-BD64-E8FD41D28661}"/>
          </ac:spMkLst>
        </pc:spChg>
      </pc:sldChg>
      <pc:sldChg chg="addSp delSp modSp new mod ord setBg modShow">
        <pc:chgData name="Padmarajan, Harigovind" userId="c807e228-f512-4ce3-9ad4-9e07a241b368" providerId="ADAL" clId="{36E444BD-9B2A-4625-BCCC-F6EDD6068061}" dt="2023-11-27T20:29:24.157" v="2193" actId="729"/>
        <pc:sldMkLst>
          <pc:docMk/>
          <pc:sldMk cId="1253003799" sldId="262"/>
        </pc:sldMkLst>
        <pc:spChg chg="mod">
          <ac:chgData name="Padmarajan, Harigovind" userId="c807e228-f512-4ce3-9ad4-9e07a241b368" providerId="ADAL" clId="{36E444BD-9B2A-4625-BCCC-F6EDD6068061}" dt="2023-11-26T20:34:22.461" v="1931" actId="26606"/>
          <ac:spMkLst>
            <pc:docMk/>
            <pc:sldMk cId="1253003799" sldId="262"/>
            <ac:spMk id="2" creationId="{6A5F14E6-62EC-1C10-F328-0651BB6DBE66}"/>
          </ac:spMkLst>
        </pc:spChg>
        <pc:spChg chg="mod">
          <ac:chgData name="Padmarajan, Harigovind" userId="c807e228-f512-4ce3-9ad4-9e07a241b368" providerId="ADAL" clId="{36E444BD-9B2A-4625-BCCC-F6EDD6068061}" dt="2023-11-26T20:34:22.461" v="1931" actId="26606"/>
          <ac:spMkLst>
            <pc:docMk/>
            <pc:sldMk cId="1253003799" sldId="262"/>
            <ac:spMk id="3" creationId="{7788DF13-4167-18BE-57FB-A1312F2A7DC4}"/>
          </ac:spMkLst>
        </pc:spChg>
        <pc:spChg chg="add del">
          <ac:chgData name="Padmarajan, Harigovind" userId="c807e228-f512-4ce3-9ad4-9e07a241b368" providerId="ADAL" clId="{36E444BD-9B2A-4625-BCCC-F6EDD6068061}" dt="2023-11-26T20:34:16.747" v="1928" actId="26606"/>
          <ac:spMkLst>
            <pc:docMk/>
            <pc:sldMk cId="1253003799" sldId="262"/>
            <ac:spMk id="9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18:32:48.457" v="1310" actId="26606"/>
          <ac:spMkLst>
            <pc:docMk/>
            <pc:sldMk cId="1253003799" sldId="262"/>
            <ac:spMk id="10" creationId="{245A9F99-D9B1-4094-A2E2-B90AC1DB7B9C}"/>
          </ac:spMkLst>
        </pc:spChg>
        <pc:spChg chg="add del">
          <ac:chgData name="Padmarajan, Harigovind" userId="c807e228-f512-4ce3-9ad4-9e07a241b368" providerId="ADAL" clId="{36E444BD-9B2A-4625-BCCC-F6EDD6068061}" dt="2023-11-26T20:34:16.747" v="1928" actId="26606"/>
          <ac:spMkLst>
            <pc:docMk/>
            <pc:sldMk cId="1253003799" sldId="262"/>
            <ac:spMk id="11" creationId="{D4974D33-8DC5-464E-8C6D-BE58F0669C17}"/>
          </ac:spMkLst>
        </pc:spChg>
        <pc:spChg chg="add del">
          <ac:chgData name="Padmarajan, Harigovind" userId="c807e228-f512-4ce3-9ad4-9e07a241b368" providerId="ADAL" clId="{36E444BD-9B2A-4625-BCCC-F6EDD6068061}" dt="2023-11-26T18:32:48.457" v="1310" actId="26606"/>
          <ac:spMkLst>
            <pc:docMk/>
            <pc:sldMk cId="1253003799" sldId="262"/>
            <ac:spMk id="12" creationId="{B7FAF607-473A-4A43-A23D-BBFF5C4117BB}"/>
          </ac:spMkLst>
        </pc:spChg>
        <pc:spChg chg="add del">
          <ac:chgData name="Padmarajan, Harigovind" userId="c807e228-f512-4ce3-9ad4-9e07a241b368" providerId="ADAL" clId="{36E444BD-9B2A-4625-BCCC-F6EDD6068061}" dt="2023-11-26T20:34:22.437" v="1930" actId="26606"/>
          <ac:spMkLst>
            <pc:docMk/>
            <pc:sldMk cId="1253003799" sldId="262"/>
            <ac:spMk id="13" creationId="{2C61293E-6EBE-43EF-A52C-9BEBFD7679D4}"/>
          </ac:spMkLst>
        </pc:spChg>
        <pc:spChg chg="add del">
          <ac:chgData name="Padmarajan, Harigovind" userId="c807e228-f512-4ce3-9ad4-9e07a241b368" providerId="ADAL" clId="{36E444BD-9B2A-4625-BCCC-F6EDD6068061}" dt="2023-11-26T20:34:22.437" v="1930" actId="26606"/>
          <ac:spMkLst>
            <pc:docMk/>
            <pc:sldMk cId="1253003799" sldId="262"/>
            <ac:spMk id="16" creationId="{3FCFB1DE-0B7E-48CC-BA90-B2AB0889F9D6}"/>
          </ac:spMkLst>
        </pc:spChg>
        <pc:spChg chg="add">
          <ac:chgData name="Padmarajan, Harigovind" userId="c807e228-f512-4ce3-9ad4-9e07a241b368" providerId="ADAL" clId="{36E444BD-9B2A-4625-BCCC-F6EDD6068061}" dt="2023-11-26T20:34:22.461" v="1931" actId="26606"/>
          <ac:spMkLst>
            <pc:docMk/>
            <pc:sldMk cId="1253003799" sldId="262"/>
            <ac:spMk id="18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18:32:56.973" v="1312" actId="26606"/>
          <ac:spMkLst>
            <pc:docMk/>
            <pc:sldMk cId="1253003799" sldId="262"/>
            <ac:spMk id="19" creationId="{245A9F99-D9B1-4094-A2E2-B90AC1DB7B9C}"/>
          </ac:spMkLst>
        </pc:spChg>
        <pc:spChg chg="add del">
          <ac:chgData name="Padmarajan, Harigovind" userId="c807e228-f512-4ce3-9ad4-9e07a241b368" providerId="ADAL" clId="{36E444BD-9B2A-4625-BCCC-F6EDD6068061}" dt="2023-11-26T18:32:56.973" v="1312" actId="26606"/>
          <ac:spMkLst>
            <pc:docMk/>
            <pc:sldMk cId="1253003799" sldId="262"/>
            <ac:spMk id="20" creationId="{B7FAF607-473A-4A43-A23D-BBFF5C4117BB}"/>
          </ac:spMkLst>
        </pc:spChg>
        <pc:spChg chg="add">
          <ac:chgData name="Padmarajan, Harigovind" userId="c807e228-f512-4ce3-9ad4-9e07a241b368" providerId="ADAL" clId="{36E444BD-9B2A-4625-BCCC-F6EDD6068061}" dt="2023-11-26T20:34:22.461" v="1931" actId="26606"/>
          <ac:spMkLst>
            <pc:docMk/>
            <pc:sldMk cId="1253003799" sldId="262"/>
            <ac:spMk id="23" creationId="{D4974D33-8DC5-464E-8C6D-BE58F0669C17}"/>
          </ac:spMkLst>
        </pc:spChg>
        <pc:grpChg chg="add del">
          <ac:chgData name="Padmarajan, Harigovind" userId="c807e228-f512-4ce3-9ad4-9e07a241b368" providerId="ADAL" clId="{36E444BD-9B2A-4625-BCCC-F6EDD6068061}" dt="2023-11-26T18:32:48.457" v="1310" actId="26606"/>
          <ac:grpSpMkLst>
            <pc:docMk/>
            <pc:sldMk cId="1253003799" sldId="262"/>
            <ac:grpSpMk id="14" creationId="{C5F6476F-D303-44D3-B30F-1BA348F0F64A}"/>
          </ac:grpSpMkLst>
        </pc:grpChg>
        <pc:grpChg chg="add del">
          <ac:chgData name="Padmarajan, Harigovind" userId="c807e228-f512-4ce3-9ad4-9e07a241b368" providerId="ADAL" clId="{36E444BD-9B2A-4625-BCCC-F6EDD6068061}" dt="2023-11-26T18:32:56.973" v="1312" actId="26606"/>
          <ac:grpSpMkLst>
            <pc:docMk/>
            <pc:sldMk cId="1253003799" sldId="262"/>
            <ac:grpSpMk id="22" creationId="{C5F6476F-D303-44D3-B30F-1BA348F0F64A}"/>
          </ac:grpSpMkLst>
        </pc:grpChg>
        <pc:picChg chg="add del">
          <ac:chgData name="Padmarajan, Harigovind" userId="c807e228-f512-4ce3-9ad4-9e07a241b368" providerId="ADAL" clId="{36E444BD-9B2A-4625-BCCC-F6EDD6068061}" dt="2023-11-26T20:34:16.747" v="1928" actId="26606"/>
          <ac:picMkLst>
            <pc:docMk/>
            <pc:sldMk cId="1253003799" sldId="262"/>
            <ac:picMk id="5" creationId="{12C1BFA5-4059-D337-2E7D-A4AE600F7A05}"/>
          </ac:picMkLst>
        </pc:picChg>
        <pc:picChg chg="add del">
          <ac:chgData name="Padmarajan, Harigovind" userId="c807e228-f512-4ce3-9ad4-9e07a241b368" providerId="ADAL" clId="{36E444BD-9B2A-4625-BCCC-F6EDD6068061}" dt="2023-11-26T18:32:48.457" v="1310" actId="26606"/>
          <ac:picMkLst>
            <pc:docMk/>
            <pc:sldMk cId="1253003799" sldId="262"/>
            <ac:picMk id="7" creationId="{BF05391B-5502-4A6B-40E3-6B73BB5E7F2E}"/>
          </ac:picMkLst>
        </pc:picChg>
        <pc:picChg chg="add del">
          <ac:chgData name="Padmarajan, Harigovind" userId="c807e228-f512-4ce3-9ad4-9e07a241b368" providerId="ADAL" clId="{36E444BD-9B2A-4625-BCCC-F6EDD6068061}" dt="2023-11-26T20:34:22.437" v="1930" actId="26606"/>
          <ac:picMkLst>
            <pc:docMk/>
            <pc:sldMk cId="1253003799" sldId="262"/>
            <ac:picMk id="15" creationId="{7ACCF3E1-9798-1705-A6FD-D9BF2CCBC47E}"/>
          </ac:picMkLst>
        </pc:picChg>
        <pc:picChg chg="add del">
          <ac:chgData name="Padmarajan, Harigovind" userId="c807e228-f512-4ce3-9ad4-9e07a241b368" providerId="ADAL" clId="{36E444BD-9B2A-4625-BCCC-F6EDD6068061}" dt="2023-11-26T18:32:56.973" v="1312" actId="26606"/>
          <ac:picMkLst>
            <pc:docMk/>
            <pc:sldMk cId="1253003799" sldId="262"/>
            <ac:picMk id="21" creationId="{5E2572B0-7E2C-1BE9-EE98-8A24BC41C4BF}"/>
          </ac:picMkLst>
        </pc:picChg>
        <pc:picChg chg="add">
          <ac:chgData name="Padmarajan, Harigovind" userId="c807e228-f512-4ce3-9ad4-9e07a241b368" providerId="ADAL" clId="{36E444BD-9B2A-4625-BCCC-F6EDD6068061}" dt="2023-11-26T20:34:22.461" v="1931" actId="26606"/>
          <ac:picMkLst>
            <pc:docMk/>
            <pc:sldMk cId="1253003799" sldId="262"/>
            <ac:picMk id="24" creationId="{12C1BFA5-4059-D337-2E7D-A4AE600F7A05}"/>
          </ac:picMkLst>
        </pc:picChg>
      </pc:sldChg>
      <pc:sldChg chg="addSp delSp modSp new mod setBg">
        <pc:chgData name="Padmarajan, Harigovind" userId="c807e228-f512-4ce3-9ad4-9e07a241b368" providerId="ADAL" clId="{36E444BD-9B2A-4625-BCCC-F6EDD6068061}" dt="2023-11-26T17:54:25.434" v="1239" actId="14100"/>
        <pc:sldMkLst>
          <pc:docMk/>
          <pc:sldMk cId="2457293155" sldId="263"/>
        </pc:sldMkLst>
        <pc:spChg chg="mod">
          <ac:chgData name="Padmarajan, Harigovind" userId="c807e228-f512-4ce3-9ad4-9e07a241b368" providerId="ADAL" clId="{36E444BD-9B2A-4625-BCCC-F6EDD6068061}" dt="2023-11-26T17:54:25.434" v="1239" actId="14100"/>
          <ac:spMkLst>
            <pc:docMk/>
            <pc:sldMk cId="2457293155" sldId="263"/>
            <ac:spMk id="2" creationId="{4B1AAA3B-7869-68D9-5AED-D5A32D14E29E}"/>
          </ac:spMkLst>
        </pc:spChg>
        <pc:spChg chg="add del mod">
          <ac:chgData name="Padmarajan, Harigovind" userId="c807e228-f512-4ce3-9ad4-9e07a241b368" providerId="ADAL" clId="{36E444BD-9B2A-4625-BCCC-F6EDD6068061}" dt="2023-11-26T17:54:02.451" v="1235" actId="14100"/>
          <ac:spMkLst>
            <pc:docMk/>
            <pc:sldMk cId="2457293155" sldId="263"/>
            <ac:spMk id="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7:42:33.513" v="1201" actId="26606"/>
          <ac:spMkLst>
            <pc:docMk/>
            <pc:sldMk cId="2457293155" sldId="263"/>
            <ac:spMk id="5" creationId="{C2554CA6-288E-4202-BC52-2E5A8F0C0AED}"/>
          </ac:spMkLst>
        </pc:spChg>
        <pc:spChg chg="add del">
          <ac:chgData name="Padmarajan, Harigovind" userId="c807e228-f512-4ce3-9ad4-9e07a241b368" providerId="ADAL" clId="{36E444BD-9B2A-4625-BCCC-F6EDD6068061}" dt="2023-11-26T17:42:33.513" v="1201" actId="26606"/>
          <ac:spMkLst>
            <pc:docMk/>
            <pc:sldMk cId="2457293155" sldId="263"/>
            <ac:spMk id="6" creationId="{B10BB131-AC8E-4A8E-A5D1-36260F720C3B}"/>
          </ac:spMkLst>
        </pc:spChg>
        <pc:spChg chg="add del">
          <ac:chgData name="Padmarajan, Harigovind" userId="c807e228-f512-4ce3-9ad4-9e07a241b368" providerId="ADAL" clId="{36E444BD-9B2A-4625-BCCC-F6EDD6068061}" dt="2023-11-26T17:42:33.513" v="1201" actId="26606"/>
          <ac:spMkLst>
            <pc:docMk/>
            <pc:sldMk cId="2457293155" sldId="263"/>
            <ac:spMk id="7" creationId="{5B7778FC-632E-4DCA-A7CB-0D7731CCF970}"/>
          </ac:spMkLst>
        </pc:spChg>
        <pc:spChg chg="add del">
          <ac:chgData name="Padmarajan, Harigovind" userId="c807e228-f512-4ce3-9ad4-9e07a241b368" providerId="ADAL" clId="{36E444BD-9B2A-4625-BCCC-F6EDD6068061}" dt="2023-11-26T17:40:48.303" v="1051" actId="26606"/>
          <ac:spMkLst>
            <pc:docMk/>
            <pc:sldMk cId="2457293155" sldId="263"/>
            <ac:spMk id="8" creationId="{907EF6B7-1338-4443-8C46-6A318D952DFD}"/>
          </ac:spMkLst>
        </pc:spChg>
        <pc:spChg chg="add del">
          <ac:chgData name="Padmarajan, Harigovind" userId="c807e228-f512-4ce3-9ad4-9e07a241b368" providerId="ADAL" clId="{36E444BD-9B2A-4625-BCCC-F6EDD6068061}" dt="2023-11-26T17:42:33.513" v="1201" actId="26606"/>
          <ac:spMkLst>
            <pc:docMk/>
            <pc:sldMk cId="2457293155" sldId="263"/>
            <ac:spMk id="9" creationId="{FA23A907-97FB-4A8F-880A-DD77401C4296}"/>
          </ac:spMkLst>
        </pc:spChg>
        <pc:spChg chg="add del">
          <ac:chgData name="Padmarajan, Harigovind" userId="c807e228-f512-4ce3-9ad4-9e07a241b368" providerId="ADAL" clId="{36E444BD-9B2A-4625-BCCC-F6EDD6068061}" dt="2023-11-26T17:40:48.303" v="1051" actId="26606"/>
          <ac:spMkLst>
            <pc:docMk/>
            <pc:sldMk cId="2457293155" sldId="263"/>
            <ac:spMk id="10" creationId="{DAAE4CDD-124C-4DCF-9584-B6033B545DD5}"/>
          </ac:spMkLst>
        </pc:spChg>
        <pc:spChg chg="add del">
          <ac:chgData name="Padmarajan, Harigovind" userId="c807e228-f512-4ce3-9ad4-9e07a241b368" providerId="ADAL" clId="{36E444BD-9B2A-4625-BCCC-F6EDD6068061}" dt="2023-11-26T17:40:48.303" v="1051" actId="26606"/>
          <ac:spMkLst>
            <pc:docMk/>
            <pc:sldMk cId="2457293155" sldId="263"/>
            <ac:spMk id="12" creationId="{081E4A58-353D-44AE-B2FC-2A74E2E400F7}"/>
          </ac:spMkLst>
        </pc:spChg>
        <pc:spChg chg="add del">
          <ac:chgData name="Padmarajan, Harigovind" userId="c807e228-f512-4ce3-9ad4-9e07a241b368" providerId="ADAL" clId="{36E444BD-9B2A-4625-BCCC-F6EDD6068061}" dt="2023-11-26T17:42:35.543" v="1203" actId="26606"/>
          <ac:spMkLst>
            <pc:docMk/>
            <pc:sldMk cId="2457293155" sldId="263"/>
            <ac:spMk id="13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7:40:33.654" v="1043" actId="26606"/>
          <ac:spMkLst>
            <pc:docMk/>
            <pc:sldMk cId="2457293155" sldId="263"/>
            <ac:spMk id="17" creationId="{907EF6B7-1338-4443-8C46-6A318D952DFD}"/>
          </ac:spMkLst>
        </pc:spChg>
        <pc:spChg chg="add del">
          <ac:chgData name="Padmarajan, Harigovind" userId="c807e228-f512-4ce3-9ad4-9e07a241b368" providerId="ADAL" clId="{36E444BD-9B2A-4625-BCCC-F6EDD6068061}" dt="2023-11-26T17:40:32.399" v="1041" actId="26606"/>
          <ac:spMkLst>
            <pc:docMk/>
            <pc:sldMk cId="2457293155" sldId="263"/>
            <ac:spMk id="18" creationId="{2659FDB4-FCBE-4A89-B46D-43D4FA54464D}"/>
          </ac:spMkLst>
        </pc:spChg>
        <pc:spChg chg="add del">
          <ac:chgData name="Padmarajan, Harigovind" userId="c807e228-f512-4ce3-9ad4-9e07a241b368" providerId="ADAL" clId="{36E444BD-9B2A-4625-BCCC-F6EDD6068061}" dt="2023-11-26T17:40:33.654" v="1043" actId="26606"/>
          <ac:spMkLst>
            <pc:docMk/>
            <pc:sldMk cId="2457293155" sldId="263"/>
            <ac:spMk id="19" creationId="{DAAE4CDD-124C-4DCF-9584-B6033B545DD5}"/>
          </ac:spMkLst>
        </pc:spChg>
        <pc:spChg chg="add del">
          <ac:chgData name="Padmarajan, Harigovind" userId="c807e228-f512-4ce3-9ad4-9e07a241b368" providerId="ADAL" clId="{36E444BD-9B2A-4625-BCCC-F6EDD6068061}" dt="2023-11-26T17:40:33.654" v="1043" actId="26606"/>
          <ac:spMkLst>
            <pc:docMk/>
            <pc:sldMk cId="2457293155" sldId="263"/>
            <ac:spMk id="21" creationId="{081E4A58-353D-44AE-B2FC-2A74E2E400F7}"/>
          </ac:spMkLst>
        </pc:spChg>
        <pc:spChg chg="add del">
          <ac:chgData name="Padmarajan, Harigovind" userId="c807e228-f512-4ce3-9ad4-9e07a241b368" providerId="ADAL" clId="{36E444BD-9B2A-4625-BCCC-F6EDD6068061}" dt="2023-11-26T17:40:33.654" v="1043" actId="26606"/>
          <ac:spMkLst>
            <pc:docMk/>
            <pc:sldMk cId="2457293155" sldId="263"/>
            <ac:spMk id="22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7:40:37.773" v="1047" actId="26606"/>
          <ac:spMkLst>
            <pc:docMk/>
            <pc:sldMk cId="2457293155" sldId="263"/>
            <ac:spMk id="23" creationId="{A7B99495-F43F-4D80-A44F-2CB4764EB90B}"/>
          </ac:spMkLst>
        </pc:spChg>
        <pc:spChg chg="add del">
          <ac:chgData name="Padmarajan, Harigovind" userId="c807e228-f512-4ce3-9ad4-9e07a241b368" providerId="ADAL" clId="{36E444BD-9B2A-4625-BCCC-F6EDD6068061}" dt="2023-11-26T17:40:35.716" v="1045" actId="26606"/>
          <ac:spMkLst>
            <pc:docMk/>
            <pc:sldMk cId="2457293155" sldId="263"/>
            <ac:spMk id="24" creationId="{2659FDB4-FCBE-4A89-B46D-43D4FA54464D}"/>
          </ac:spMkLst>
        </pc:spChg>
        <pc:spChg chg="add del">
          <ac:chgData name="Padmarajan, Harigovind" userId="c807e228-f512-4ce3-9ad4-9e07a241b368" providerId="ADAL" clId="{36E444BD-9B2A-4625-BCCC-F6EDD6068061}" dt="2023-11-26T17:42:42.669" v="1205" actId="26606"/>
          <ac:spMkLst>
            <pc:docMk/>
            <pc:sldMk cId="2457293155" sldId="263"/>
            <ac:spMk id="27" creationId="{907EF6B7-1338-4443-8C46-6A318D952DFD}"/>
          </ac:spMkLst>
        </pc:spChg>
        <pc:spChg chg="add del">
          <ac:chgData name="Padmarajan, Harigovind" userId="c807e228-f512-4ce3-9ad4-9e07a241b368" providerId="ADAL" clId="{36E444BD-9B2A-4625-BCCC-F6EDD6068061}" dt="2023-11-26T17:40:37.773" v="1047" actId="26606"/>
          <ac:spMkLst>
            <pc:docMk/>
            <pc:sldMk cId="2457293155" sldId="263"/>
            <ac:spMk id="28" creationId="{4F7EBAE4-9945-4473-9E34-B2C66EA0F03D}"/>
          </ac:spMkLst>
        </pc:spChg>
        <pc:spChg chg="add del">
          <ac:chgData name="Padmarajan, Harigovind" userId="c807e228-f512-4ce3-9ad4-9e07a241b368" providerId="ADAL" clId="{36E444BD-9B2A-4625-BCCC-F6EDD6068061}" dt="2023-11-26T17:40:37.773" v="1047" actId="26606"/>
          <ac:spMkLst>
            <pc:docMk/>
            <pc:sldMk cId="2457293155" sldId="263"/>
            <ac:spMk id="29" creationId="{70BEB1E7-2F88-40BC-B73D-42E5B6F80BFC}"/>
          </ac:spMkLst>
        </pc:spChg>
        <pc:spChg chg="add del">
          <ac:chgData name="Padmarajan, Harigovind" userId="c807e228-f512-4ce3-9ad4-9e07a241b368" providerId="ADAL" clId="{36E444BD-9B2A-4625-BCCC-F6EDD6068061}" dt="2023-11-26T17:42:42.669" v="1205" actId="26606"/>
          <ac:spMkLst>
            <pc:docMk/>
            <pc:sldMk cId="2457293155" sldId="263"/>
            <ac:spMk id="31" creationId="{DAAE4CDD-124C-4DCF-9584-B6033B545DD5}"/>
          </ac:spMkLst>
        </pc:spChg>
        <pc:spChg chg="add del">
          <ac:chgData name="Padmarajan, Harigovind" userId="c807e228-f512-4ce3-9ad4-9e07a241b368" providerId="ADAL" clId="{36E444BD-9B2A-4625-BCCC-F6EDD6068061}" dt="2023-11-26T17:40:46.787" v="1049" actId="26606"/>
          <ac:spMkLst>
            <pc:docMk/>
            <pc:sldMk cId="2457293155" sldId="263"/>
            <ac:spMk id="32" creationId="{C2554CA6-288E-4202-BC52-2E5A8F0C0AED}"/>
          </ac:spMkLst>
        </pc:spChg>
        <pc:spChg chg="add del">
          <ac:chgData name="Padmarajan, Harigovind" userId="c807e228-f512-4ce3-9ad4-9e07a241b368" providerId="ADAL" clId="{36E444BD-9B2A-4625-BCCC-F6EDD6068061}" dt="2023-11-26T17:40:46.787" v="1049" actId="26606"/>
          <ac:spMkLst>
            <pc:docMk/>
            <pc:sldMk cId="2457293155" sldId="263"/>
            <ac:spMk id="33" creationId="{B10BB131-AC8E-4A8E-A5D1-36260F720C3B}"/>
          </ac:spMkLst>
        </pc:spChg>
        <pc:spChg chg="add del">
          <ac:chgData name="Padmarajan, Harigovind" userId="c807e228-f512-4ce3-9ad4-9e07a241b368" providerId="ADAL" clId="{36E444BD-9B2A-4625-BCCC-F6EDD6068061}" dt="2023-11-26T17:40:46.787" v="1049" actId="26606"/>
          <ac:spMkLst>
            <pc:docMk/>
            <pc:sldMk cId="2457293155" sldId="263"/>
            <ac:spMk id="34" creationId="{5B7778FC-632E-4DCA-A7CB-0D7731CCF970}"/>
          </ac:spMkLst>
        </pc:spChg>
        <pc:spChg chg="add del">
          <ac:chgData name="Padmarajan, Harigovind" userId="c807e228-f512-4ce3-9ad4-9e07a241b368" providerId="ADAL" clId="{36E444BD-9B2A-4625-BCCC-F6EDD6068061}" dt="2023-11-26T17:40:46.787" v="1049" actId="26606"/>
          <ac:spMkLst>
            <pc:docMk/>
            <pc:sldMk cId="2457293155" sldId="263"/>
            <ac:spMk id="35" creationId="{FA23A907-97FB-4A8F-880A-DD77401C4296}"/>
          </ac:spMkLst>
        </pc:spChg>
        <pc:spChg chg="add del">
          <ac:chgData name="Padmarajan, Harigovind" userId="c807e228-f512-4ce3-9ad4-9e07a241b368" providerId="ADAL" clId="{36E444BD-9B2A-4625-BCCC-F6EDD6068061}" dt="2023-11-26T17:40:46.787" v="1049" actId="26606"/>
          <ac:spMkLst>
            <pc:docMk/>
            <pc:sldMk cId="2457293155" sldId="263"/>
            <ac:spMk id="36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7:42:42.669" v="1205" actId="26606"/>
          <ac:spMkLst>
            <pc:docMk/>
            <pc:sldMk cId="2457293155" sldId="263"/>
            <ac:spMk id="37" creationId="{081E4A58-353D-44AE-B2FC-2A74E2E400F7}"/>
          </ac:spMkLst>
        </pc:spChg>
        <pc:spChg chg="add del">
          <ac:chgData name="Padmarajan, Harigovind" userId="c807e228-f512-4ce3-9ad4-9e07a241b368" providerId="ADAL" clId="{36E444BD-9B2A-4625-BCCC-F6EDD6068061}" dt="2023-11-26T17:42:42.669" v="1205" actId="26606"/>
          <ac:spMkLst>
            <pc:docMk/>
            <pc:sldMk cId="2457293155" sldId="263"/>
            <ac:spMk id="38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7:43:06.477" v="1213" actId="26606"/>
          <ac:spMkLst>
            <pc:docMk/>
            <pc:sldMk cId="2457293155" sldId="263"/>
            <ac:spMk id="39" creationId="{C2554CA6-288E-4202-BC52-2E5A8F0C0AED}"/>
          </ac:spMkLst>
        </pc:spChg>
        <pc:spChg chg="add del">
          <ac:chgData name="Padmarajan, Harigovind" userId="c807e228-f512-4ce3-9ad4-9e07a241b368" providerId="ADAL" clId="{36E444BD-9B2A-4625-BCCC-F6EDD6068061}" dt="2023-11-26T17:43:06.477" v="1213" actId="26606"/>
          <ac:spMkLst>
            <pc:docMk/>
            <pc:sldMk cId="2457293155" sldId="263"/>
            <ac:spMk id="40" creationId="{B10BB131-AC8E-4A8E-A5D1-36260F720C3B}"/>
          </ac:spMkLst>
        </pc:spChg>
        <pc:spChg chg="add del">
          <ac:chgData name="Padmarajan, Harigovind" userId="c807e228-f512-4ce3-9ad4-9e07a241b368" providerId="ADAL" clId="{36E444BD-9B2A-4625-BCCC-F6EDD6068061}" dt="2023-11-26T17:43:06.477" v="1213" actId="26606"/>
          <ac:spMkLst>
            <pc:docMk/>
            <pc:sldMk cId="2457293155" sldId="263"/>
            <ac:spMk id="41" creationId="{5B7778FC-632E-4DCA-A7CB-0D7731CCF970}"/>
          </ac:spMkLst>
        </pc:spChg>
        <pc:spChg chg="add del">
          <ac:chgData name="Padmarajan, Harigovind" userId="c807e228-f512-4ce3-9ad4-9e07a241b368" providerId="ADAL" clId="{36E444BD-9B2A-4625-BCCC-F6EDD6068061}" dt="2023-11-26T17:43:06.477" v="1213" actId="26606"/>
          <ac:spMkLst>
            <pc:docMk/>
            <pc:sldMk cId="2457293155" sldId="263"/>
            <ac:spMk id="42" creationId="{FA23A907-97FB-4A8F-880A-DD77401C4296}"/>
          </ac:spMkLst>
        </pc:spChg>
        <pc:spChg chg="add del">
          <ac:chgData name="Padmarajan, Harigovind" userId="c807e228-f512-4ce3-9ad4-9e07a241b368" providerId="ADAL" clId="{36E444BD-9B2A-4625-BCCC-F6EDD6068061}" dt="2023-11-26T17:43:21.137" v="1217" actId="26606"/>
          <ac:spMkLst>
            <pc:docMk/>
            <pc:sldMk cId="2457293155" sldId="263"/>
            <ac:spMk id="44" creationId="{907EF6B7-1338-4443-8C46-6A318D952DFD}"/>
          </ac:spMkLst>
        </pc:spChg>
        <pc:spChg chg="add del">
          <ac:chgData name="Padmarajan, Harigovind" userId="c807e228-f512-4ce3-9ad4-9e07a241b368" providerId="ADAL" clId="{36E444BD-9B2A-4625-BCCC-F6EDD6068061}" dt="2023-11-26T17:43:21.137" v="1217" actId="26606"/>
          <ac:spMkLst>
            <pc:docMk/>
            <pc:sldMk cId="2457293155" sldId="263"/>
            <ac:spMk id="45" creationId="{DAAE4CDD-124C-4DCF-9584-B6033B545DD5}"/>
          </ac:spMkLst>
        </pc:spChg>
        <pc:spChg chg="add del">
          <ac:chgData name="Padmarajan, Harigovind" userId="c807e228-f512-4ce3-9ad4-9e07a241b368" providerId="ADAL" clId="{36E444BD-9B2A-4625-BCCC-F6EDD6068061}" dt="2023-11-26T17:43:21.137" v="1217" actId="26606"/>
          <ac:spMkLst>
            <pc:docMk/>
            <pc:sldMk cId="2457293155" sldId="263"/>
            <ac:spMk id="46" creationId="{081E4A58-353D-44AE-B2FC-2A74E2E400F7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51" creationId="{1709F1D5-B0F1-4714-A239-E5B61C161915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53" creationId="{228FB460-D3FF-4440-A020-05982A09E517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55" creationId="{14847E93-7DC1-4D4B-8829-B19AA7137C50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57" creationId="{5566D6E1-03A1-4D73-A4E0-35D74D568A04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59" creationId="{9F835A99-04AC-494A-A572-AFE8413CC938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61" creationId="{7B786209-1B0B-4CA9-9BDD-F7327066A84D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63" creationId="{2D2964BB-484D-45AE-AD66-D407D0629652}"/>
          </ac:spMkLst>
        </pc:spChg>
        <pc:spChg chg="add del">
          <ac:chgData name="Padmarajan, Harigovind" userId="c807e228-f512-4ce3-9ad4-9e07a241b368" providerId="ADAL" clId="{36E444BD-9B2A-4625-BCCC-F6EDD6068061}" dt="2023-11-26T17:43:21.113" v="1216" actId="26606"/>
          <ac:spMkLst>
            <pc:docMk/>
            <pc:sldMk cId="2457293155" sldId="263"/>
            <ac:spMk id="65" creationId="{6691AC69-A76E-4DAB-B565-468B6B87ACF3}"/>
          </ac:spMkLst>
        </pc:spChg>
        <pc:spChg chg="add">
          <ac:chgData name="Padmarajan, Harigovind" userId="c807e228-f512-4ce3-9ad4-9e07a241b368" providerId="ADAL" clId="{36E444BD-9B2A-4625-BCCC-F6EDD6068061}" dt="2023-11-26T17:43:21.137" v="1217" actId="26606"/>
          <ac:spMkLst>
            <pc:docMk/>
            <pc:sldMk cId="2457293155" sldId="263"/>
            <ac:spMk id="67" creationId="{777A147A-9ED8-46B4-8660-1B3C2AA880B5}"/>
          </ac:spMkLst>
        </pc:spChg>
        <pc:spChg chg="add">
          <ac:chgData name="Padmarajan, Harigovind" userId="c807e228-f512-4ce3-9ad4-9e07a241b368" providerId="ADAL" clId="{36E444BD-9B2A-4625-BCCC-F6EDD6068061}" dt="2023-11-26T17:43:21.137" v="1217" actId="26606"/>
          <ac:spMkLst>
            <pc:docMk/>
            <pc:sldMk cId="2457293155" sldId="263"/>
            <ac:spMk id="68" creationId="{5D6C15A0-C087-4593-8414-2B4EC1CDC3DE}"/>
          </ac:spMkLst>
        </pc:spChg>
        <pc:graphicFrameChg chg="add del">
          <ac:chgData name="Padmarajan, Harigovind" userId="c807e228-f512-4ce3-9ad4-9e07a241b368" providerId="ADAL" clId="{36E444BD-9B2A-4625-BCCC-F6EDD6068061}" dt="2023-11-26T17:40:32.399" v="1041" actId="26606"/>
          <ac:graphicFrameMkLst>
            <pc:docMk/>
            <pc:sldMk cId="2457293155" sldId="263"/>
            <ac:graphicFrameMk id="14" creationId="{8FECB231-2628-0614-47E9-C0148F5B91D7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7:42:35.543" v="1203" actId="26606"/>
          <ac:graphicFrameMkLst>
            <pc:docMk/>
            <pc:sldMk cId="2457293155" sldId="263"/>
            <ac:graphicFrameMk id="16" creationId="{FBC5948C-0E1F-E410-CF24-8A84BA3F176F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7:40:35.716" v="1045" actId="26606"/>
          <ac:graphicFrameMkLst>
            <pc:docMk/>
            <pc:sldMk cId="2457293155" sldId="263"/>
            <ac:graphicFrameMk id="26" creationId="{8FECB231-2628-0614-47E9-C0148F5B91D7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7:40:37.773" v="1047" actId="26606"/>
          <ac:graphicFrameMkLst>
            <pc:docMk/>
            <pc:sldMk cId="2457293155" sldId="263"/>
            <ac:graphicFrameMk id="30" creationId="{F16C3086-7619-D8B3-1AAE-8245F7EA2175}"/>
          </ac:graphicFrameMkLst>
        </pc:graphicFrameChg>
        <pc:picChg chg="add del">
          <ac:chgData name="Padmarajan, Harigovind" userId="c807e228-f512-4ce3-9ad4-9e07a241b368" providerId="ADAL" clId="{36E444BD-9B2A-4625-BCCC-F6EDD6068061}" dt="2023-11-26T17:42:35.543" v="1203" actId="26606"/>
          <ac:picMkLst>
            <pc:docMk/>
            <pc:sldMk cId="2457293155" sldId="263"/>
            <ac:picMk id="11" creationId="{7D239E01-19E7-579A-E0B2-7581AAD2FA3D}"/>
          </ac:picMkLst>
        </pc:picChg>
        <pc:picChg chg="add del">
          <ac:chgData name="Padmarajan, Harigovind" userId="c807e228-f512-4ce3-9ad4-9e07a241b368" providerId="ADAL" clId="{36E444BD-9B2A-4625-BCCC-F6EDD6068061}" dt="2023-11-26T17:40:37.773" v="1047" actId="26606"/>
          <ac:picMkLst>
            <pc:docMk/>
            <pc:sldMk cId="2457293155" sldId="263"/>
            <ac:picMk id="15" creationId="{A040F389-0DCC-44EA-E966-975BFCD2EE8A}"/>
          </ac:picMkLst>
        </pc:picChg>
        <pc:cxnChg chg="add del">
          <ac:chgData name="Padmarajan, Harigovind" userId="c807e228-f512-4ce3-9ad4-9e07a241b368" providerId="ADAL" clId="{36E444BD-9B2A-4625-BCCC-F6EDD6068061}" dt="2023-11-26T17:40:32.399" v="1041" actId="26606"/>
          <ac:cxnSpMkLst>
            <pc:docMk/>
            <pc:sldMk cId="2457293155" sldId="263"/>
            <ac:cxnSpMk id="20" creationId="{C8F51B3F-8331-4E4A-AE96-D47B1006EEAD}"/>
          </ac:cxnSpMkLst>
        </pc:cxnChg>
        <pc:cxnChg chg="add del">
          <ac:chgData name="Padmarajan, Harigovind" userId="c807e228-f512-4ce3-9ad4-9e07a241b368" providerId="ADAL" clId="{36E444BD-9B2A-4625-BCCC-F6EDD6068061}" dt="2023-11-26T17:40:35.716" v="1045" actId="26606"/>
          <ac:cxnSpMkLst>
            <pc:docMk/>
            <pc:sldMk cId="2457293155" sldId="263"/>
            <ac:cxnSpMk id="25" creationId="{C8F51B3F-8331-4E4A-AE96-D47B1006EEAD}"/>
          </ac:cxnSpMkLst>
        </pc:cxnChg>
      </pc:sldChg>
      <pc:sldChg chg="addSp delSp modSp add mod setBg">
        <pc:chgData name="Padmarajan, Harigovind" userId="c807e228-f512-4ce3-9ad4-9e07a241b368" providerId="ADAL" clId="{36E444BD-9B2A-4625-BCCC-F6EDD6068061}" dt="2023-11-26T20:29:07.992" v="1882" actId="20577"/>
        <pc:sldMkLst>
          <pc:docMk/>
          <pc:sldMk cId="3009597811" sldId="264"/>
        </pc:sldMkLst>
        <pc:spChg chg="mod">
          <ac:chgData name="Padmarajan, Harigovind" userId="c807e228-f512-4ce3-9ad4-9e07a241b368" providerId="ADAL" clId="{36E444BD-9B2A-4625-BCCC-F6EDD6068061}" dt="2023-11-26T20:29:07.992" v="1882" actId="20577"/>
          <ac:spMkLst>
            <pc:docMk/>
            <pc:sldMk cId="3009597811" sldId="264"/>
            <ac:spMk id="2" creationId="{4B1AAA3B-7869-68D9-5AED-D5A32D14E29E}"/>
          </ac:spMkLst>
        </pc:spChg>
        <pc:spChg chg="mod">
          <ac:chgData name="Padmarajan, Harigovind" userId="c807e228-f512-4ce3-9ad4-9e07a241b368" providerId="ADAL" clId="{36E444BD-9B2A-4625-BCCC-F6EDD6068061}" dt="2023-11-26T19:48:29.318" v="1332" actId="26606"/>
          <ac:spMkLst>
            <pc:docMk/>
            <pc:sldMk cId="3009597811" sldId="264"/>
            <ac:spMk id="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48:29.315" v="1331" actId="26606"/>
          <ac:spMkLst>
            <pc:docMk/>
            <pc:sldMk cId="3009597811" sldId="264"/>
            <ac:spMk id="10" creationId="{45D37F4E-DDB4-456B-97E0-9937730A039F}"/>
          </ac:spMkLst>
        </pc:spChg>
        <pc:spChg chg="add del">
          <ac:chgData name="Padmarajan, Harigovind" userId="c807e228-f512-4ce3-9ad4-9e07a241b368" providerId="ADAL" clId="{36E444BD-9B2A-4625-BCCC-F6EDD6068061}" dt="2023-11-26T19:48:29.315" v="1331" actId="26606"/>
          <ac:spMkLst>
            <pc:docMk/>
            <pc:sldMk cId="3009597811" sldId="264"/>
            <ac:spMk id="12" creationId="{B2DD41CD-8F47-4F56-AD12-4E2FF7696987}"/>
          </ac:spMkLst>
        </pc:spChg>
        <pc:spChg chg="add">
          <ac:chgData name="Padmarajan, Harigovind" userId="c807e228-f512-4ce3-9ad4-9e07a241b368" providerId="ADAL" clId="{36E444BD-9B2A-4625-BCCC-F6EDD6068061}" dt="2023-11-26T19:48:29.318" v="1332" actId="26606"/>
          <ac:spMkLst>
            <pc:docMk/>
            <pc:sldMk cId="3009597811" sldId="264"/>
            <ac:spMk id="14" creationId="{2B97F24A-32CE-4C1C-A50D-3016B394DCFB}"/>
          </ac:spMkLst>
        </pc:spChg>
        <pc:spChg chg="add">
          <ac:chgData name="Padmarajan, Harigovind" userId="c807e228-f512-4ce3-9ad4-9e07a241b368" providerId="ADAL" clId="{36E444BD-9B2A-4625-BCCC-F6EDD6068061}" dt="2023-11-26T19:48:29.318" v="1332" actId="26606"/>
          <ac:spMkLst>
            <pc:docMk/>
            <pc:sldMk cId="3009597811" sldId="264"/>
            <ac:spMk id="15" creationId="{6357EC4F-235E-4222-A36F-C7878ACE37F2}"/>
          </ac:spMkLst>
        </pc:spChg>
        <pc:picChg chg="add mod">
          <ac:chgData name="Padmarajan, Harigovind" userId="c807e228-f512-4ce3-9ad4-9e07a241b368" providerId="ADAL" clId="{36E444BD-9B2A-4625-BCCC-F6EDD6068061}" dt="2023-11-26T20:28:31.088" v="1865" actId="13822"/>
          <ac:picMkLst>
            <pc:docMk/>
            <pc:sldMk cId="3009597811" sldId="264"/>
            <ac:picMk id="5" creationId="{9BA20491-4871-32CD-05B4-701222A26E8D}"/>
          </ac:picMkLst>
        </pc:picChg>
      </pc:sldChg>
      <pc:sldChg chg="addSp delSp modSp add del mod setBg">
        <pc:chgData name="Padmarajan, Harigovind" userId="c807e228-f512-4ce3-9ad4-9e07a241b368" providerId="ADAL" clId="{36E444BD-9B2A-4625-BCCC-F6EDD6068061}" dt="2023-11-26T20:37:33.400" v="1967" actId="47"/>
        <pc:sldMkLst>
          <pc:docMk/>
          <pc:sldMk cId="2478146143" sldId="265"/>
        </pc:sldMkLst>
        <pc:spChg chg="mod">
          <ac:chgData name="Padmarajan, Harigovind" userId="c807e228-f512-4ce3-9ad4-9e07a241b368" providerId="ADAL" clId="{36E444BD-9B2A-4625-BCCC-F6EDD6068061}" dt="2023-11-26T20:31:42.606" v="1915" actId="26606"/>
          <ac:spMkLst>
            <pc:docMk/>
            <pc:sldMk cId="2478146143" sldId="265"/>
            <ac:spMk id="2" creationId="{4B1AAA3B-7869-68D9-5AED-D5A32D14E29E}"/>
          </ac:spMkLst>
        </pc:spChg>
        <pc:spChg chg="add del mod">
          <ac:chgData name="Padmarajan, Harigovind" userId="c807e228-f512-4ce3-9ad4-9e07a241b368" providerId="ADAL" clId="{36E444BD-9B2A-4625-BCCC-F6EDD6068061}" dt="2023-11-26T19:55:58.530" v="1398" actId="26606"/>
          <ac:spMkLst>
            <pc:docMk/>
            <pc:sldMk cId="2478146143" sldId="265"/>
            <ac:spMk id="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8" creationId="{327D73B4-9F5C-4A64-A179-51B9500CB8B5}"/>
          </ac:spMkLst>
        </pc:spChg>
        <pc:spChg chg="add del">
          <ac:chgData name="Padmarajan, Harigovind" userId="c807e228-f512-4ce3-9ad4-9e07a241b368" providerId="ADAL" clId="{36E444BD-9B2A-4625-BCCC-F6EDD6068061}" dt="2023-11-26T19:55:15.753" v="1367" actId="26606"/>
          <ac:spMkLst>
            <pc:docMk/>
            <pc:sldMk cId="2478146143" sldId="265"/>
            <ac:spMk id="9" creationId="{2C61293E-6EBE-43EF-A52C-9BEBFD7679D4}"/>
          </ac:spMkLst>
        </pc:spChg>
        <pc:spChg chg="add del">
          <ac:chgData name="Padmarajan, Harigovind" userId="c807e228-f512-4ce3-9ad4-9e07a241b368" providerId="ADAL" clId="{36E444BD-9B2A-4625-BCCC-F6EDD6068061}" dt="2023-11-26T19:55:20.380" v="1373" actId="26606"/>
          <ac:spMkLst>
            <pc:docMk/>
            <pc:sldMk cId="2478146143" sldId="265"/>
            <ac:spMk id="10" creationId="{EDDBB197-D710-4A4F-A9CA-FD2177498BE8}"/>
          </ac:spMkLst>
        </pc:spChg>
        <pc:spChg chg="add del">
          <ac:chgData name="Padmarajan, Harigovind" userId="c807e228-f512-4ce3-9ad4-9e07a241b368" providerId="ADAL" clId="{36E444BD-9B2A-4625-BCCC-F6EDD6068061}" dt="2023-11-26T19:55:15.753" v="1367" actId="26606"/>
          <ac:spMkLst>
            <pc:docMk/>
            <pc:sldMk cId="2478146143" sldId="265"/>
            <ac:spMk id="11" creationId="{21540236-BFD5-4A9D-8840-4703E7F76825}"/>
          </ac:spMkLst>
        </pc:spChg>
        <pc:spChg chg="add del">
          <ac:chgData name="Padmarajan, Harigovind" userId="c807e228-f512-4ce3-9ad4-9e07a241b368" providerId="ADAL" clId="{36E444BD-9B2A-4625-BCCC-F6EDD6068061}" dt="2023-11-26T19:55:20.380" v="1373" actId="26606"/>
          <ac:spMkLst>
            <pc:docMk/>
            <pc:sldMk cId="2478146143" sldId="265"/>
            <ac:spMk id="12" creationId="{975D1CFA-2CDB-4B64-BD9F-85744E8DA12F}"/>
          </ac:spMkLst>
        </pc:spChg>
        <pc:spChg chg="add del">
          <ac:chgData name="Padmarajan, Harigovind" userId="c807e228-f512-4ce3-9ad4-9e07a241b368" providerId="ADAL" clId="{36E444BD-9B2A-4625-BCCC-F6EDD6068061}" dt="2023-11-26T19:55:17.619" v="1369" actId="26606"/>
          <ac:spMkLst>
            <pc:docMk/>
            <pc:sldMk cId="2478146143" sldId="265"/>
            <ac:spMk id="13" creationId="{2C61293E-6EBE-43EF-A52C-9BEBFD7679D4}"/>
          </ac:spMkLst>
        </pc:spChg>
        <pc:spChg chg="add del">
          <ac:chgData name="Padmarajan, Harigovind" userId="c807e228-f512-4ce3-9ad4-9e07a241b368" providerId="ADAL" clId="{36E444BD-9B2A-4625-BCCC-F6EDD6068061}" dt="2023-11-26T19:55:17.619" v="1369" actId="26606"/>
          <ac:spMkLst>
            <pc:docMk/>
            <pc:sldMk cId="2478146143" sldId="265"/>
            <ac:spMk id="15" creationId="{3FCFB1DE-0B7E-48CC-BA90-B2AB0889F9D6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16" creationId="{E3020543-B24B-4EC4-8FFC-8DD88EEA91A8}"/>
          </ac:spMkLst>
        </pc:spChg>
        <pc:spChg chg="add del">
          <ac:chgData name="Padmarajan, Harigovind" userId="c807e228-f512-4ce3-9ad4-9e07a241b368" providerId="ADAL" clId="{36E444BD-9B2A-4625-BCCC-F6EDD6068061}" dt="2023-11-26T19:55:19.149" v="1371" actId="26606"/>
          <ac:spMkLst>
            <pc:docMk/>
            <pc:sldMk cId="2478146143" sldId="265"/>
            <ac:spMk id="17" creationId="{B65C0385-5E30-4D2E-AF9F-4639659D34E9}"/>
          </ac:spMkLst>
        </pc:spChg>
        <pc:spChg chg="add del">
          <ac:chgData name="Padmarajan, Harigovind" userId="c807e228-f512-4ce3-9ad4-9e07a241b368" providerId="ADAL" clId="{36E444BD-9B2A-4625-BCCC-F6EDD6068061}" dt="2023-11-26T19:55:19.149" v="1371" actId="26606"/>
          <ac:spMkLst>
            <pc:docMk/>
            <pc:sldMk cId="2478146143" sldId="265"/>
            <ac:spMk id="19" creationId="{E335820B-3A29-42C5-AA8D-10ECA43CD985}"/>
          </ac:spMkLst>
        </pc:spChg>
        <pc:spChg chg="add del">
          <ac:chgData name="Padmarajan, Harigovind" userId="c807e228-f512-4ce3-9ad4-9e07a241b368" providerId="ADAL" clId="{36E444BD-9B2A-4625-BCCC-F6EDD6068061}" dt="2023-11-26T19:55:21.660" v="1375" actId="26606"/>
          <ac:spMkLst>
            <pc:docMk/>
            <pc:sldMk cId="2478146143" sldId="265"/>
            <ac:spMk id="26" creationId="{245A9F99-D9B1-4094-A2E2-B90AC1DB7B9C}"/>
          </ac:spMkLst>
        </pc:spChg>
        <pc:spChg chg="add del">
          <ac:chgData name="Padmarajan, Harigovind" userId="c807e228-f512-4ce3-9ad4-9e07a241b368" providerId="ADAL" clId="{36E444BD-9B2A-4625-BCCC-F6EDD6068061}" dt="2023-11-26T19:55:21.660" v="1375" actId="26606"/>
          <ac:spMkLst>
            <pc:docMk/>
            <pc:sldMk cId="2478146143" sldId="265"/>
            <ac:spMk id="27" creationId="{B7FAF607-473A-4A43-A23D-BBFF5C4117BB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40" creationId="{C1F06963-6374-4B48-844F-071A9BAAAE02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41" creationId="{6CB927A4-E432-4310-9CD5-E89FF5063179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42" creationId="{1453BF6C-B012-48B7-B4E8-6D7AC7C27D02}"/>
          </ac:spMkLst>
        </pc:spChg>
        <pc:spChg chg="add del">
          <ac:chgData name="Padmarajan, Harigovind" userId="c807e228-f512-4ce3-9ad4-9e07a241b368" providerId="ADAL" clId="{36E444BD-9B2A-4625-BCCC-F6EDD6068061}" dt="2023-11-26T19:55:34.584" v="1383" actId="26606"/>
          <ac:spMkLst>
            <pc:docMk/>
            <pc:sldMk cId="2478146143" sldId="265"/>
            <ac:spMk id="4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38.447" v="1385" actId="26606"/>
          <ac:spMkLst>
            <pc:docMk/>
            <pc:sldMk cId="2478146143" sldId="265"/>
            <ac:spMk id="46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19:55:38.447" v="1385" actId="26606"/>
          <ac:spMkLst>
            <pc:docMk/>
            <pc:sldMk cId="2478146143" sldId="265"/>
            <ac:spMk id="47" creationId="{D4974D33-8DC5-464E-8C6D-BE58F0669C17}"/>
          </ac:spMkLst>
        </pc:spChg>
        <pc:spChg chg="add del">
          <ac:chgData name="Padmarajan, Harigovind" userId="c807e228-f512-4ce3-9ad4-9e07a241b368" providerId="ADAL" clId="{36E444BD-9B2A-4625-BCCC-F6EDD6068061}" dt="2023-11-26T19:55:38.447" v="1385" actId="26606"/>
          <ac:spMkLst>
            <pc:docMk/>
            <pc:sldMk cId="2478146143" sldId="265"/>
            <ac:spMk id="48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45.672" v="1387" actId="26606"/>
          <ac:spMkLst>
            <pc:docMk/>
            <pc:sldMk cId="2478146143" sldId="265"/>
            <ac:spMk id="51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9:55:46.758" v="1389" actId="26606"/>
          <ac:spMkLst>
            <pc:docMk/>
            <pc:sldMk cId="2478146143" sldId="265"/>
            <ac:spMk id="54" creationId="{100EDD19-6802-4EC3-95CE-CFFAB042CFD6}"/>
          </ac:spMkLst>
        </pc:spChg>
        <pc:spChg chg="add del">
          <ac:chgData name="Padmarajan, Harigovind" userId="c807e228-f512-4ce3-9ad4-9e07a241b368" providerId="ADAL" clId="{36E444BD-9B2A-4625-BCCC-F6EDD6068061}" dt="2023-11-26T19:55:46.758" v="1389" actId="26606"/>
          <ac:spMkLst>
            <pc:docMk/>
            <pc:sldMk cId="2478146143" sldId="265"/>
            <ac:spMk id="55" creationId="{DB17E863-922E-4C26-BD64-E8FD41D28661}"/>
          </ac:spMkLst>
        </pc:spChg>
        <pc:spChg chg="add del">
          <ac:chgData name="Padmarajan, Harigovind" userId="c807e228-f512-4ce3-9ad4-9e07a241b368" providerId="ADAL" clId="{36E444BD-9B2A-4625-BCCC-F6EDD6068061}" dt="2023-11-26T19:55:46.758" v="1389" actId="26606"/>
          <ac:spMkLst>
            <pc:docMk/>
            <pc:sldMk cId="2478146143" sldId="265"/>
            <ac:spMk id="56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48.945" v="1391" actId="26606"/>
          <ac:spMkLst>
            <pc:docMk/>
            <pc:sldMk cId="2478146143" sldId="265"/>
            <ac:spMk id="58" creationId="{777A147A-9ED8-46B4-8660-1B3C2AA880B5}"/>
          </ac:spMkLst>
        </pc:spChg>
        <pc:spChg chg="add del">
          <ac:chgData name="Padmarajan, Harigovind" userId="c807e228-f512-4ce3-9ad4-9e07a241b368" providerId="ADAL" clId="{36E444BD-9B2A-4625-BCCC-F6EDD6068061}" dt="2023-11-26T19:55:48.945" v="1391" actId="26606"/>
          <ac:spMkLst>
            <pc:docMk/>
            <pc:sldMk cId="2478146143" sldId="265"/>
            <ac:spMk id="59" creationId="{5D6C15A0-C087-4593-8414-2B4EC1CDC3DE}"/>
          </ac:spMkLst>
        </pc:spChg>
        <pc:spChg chg="add del">
          <ac:chgData name="Padmarajan, Harigovind" userId="c807e228-f512-4ce3-9ad4-9e07a241b368" providerId="ADAL" clId="{36E444BD-9B2A-4625-BCCC-F6EDD6068061}" dt="2023-11-26T19:55:48.945" v="1391" actId="26606"/>
          <ac:spMkLst>
            <pc:docMk/>
            <pc:sldMk cId="2478146143" sldId="265"/>
            <ac:spMk id="60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51.171" v="1393" actId="26606"/>
          <ac:spMkLst>
            <pc:docMk/>
            <pc:sldMk cId="2478146143" sldId="265"/>
            <ac:spMk id="62" creationId="{D009D6D5-DAC2-4A8B-A17A-E206B9012D09}"/>
          </ac:spMkLst>
        </pc:spChg>
        <pc:spChg chg="add del">
          <ac:chgData name="Padmarajan, Harigovind" userId="c807e228-f512-4ce3-9ad4-9e07a241b368" providerId="ADAL" clId="{36E444BD-9B2A-4625-BCCC-F6EDD6068061}" dt="2023-11-26T19:55:51.171" v="1393" actId="26606"/>
          <ac:spMkLst>
            <pc:docMk/>
            <pc:sldMk cId="2478146143" sldId="265"/>
            <ac:spMk id="6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55.042" v="1395" actId="26606"/>
          <ac:spMkLst>
            <pc:docMk/>
            <pc:sldMk cId="2478146143" sldId="265"/>
            <ac:spMk id="66" creationId="{9F7D5CDA-D291-4307-BF55-1381FED29634}"/>
          </ac:spMkLst>
        </pc:spChg>
        <pc:spChg chg="add del">
          <ac:chgData name="Padmarajan, Harigovind" userId="c807e228-f512-4ce3-9ad4-9e07a241b368" providerId="ADAL" clId="{36E444BD-9B2A-4625-BCCC-F6EDD6068061}" dt="2023-11-26T19:55:55.042" v="1395" actId="26606"/>
          <ac:spMkLst>
            <pc:docMk/>
            <pc:sldMk cId="2478146143" sldId="265"/>
            <ac:spMk id="68" creationId="{59B296B9-C5A5-4E4F-9B60-C907B5F1466C}"/>
          </ac:spMkLst>
        </pc:spChg>
        <pc:spChg chg="add del">
          <ac:chgData name="Padmarajan, Harigovind" userId="c807e228-f512-4ce3-9ad4-9e07a241b368" providerId="ADAL" clId="{36E444BD-9B2A-4625-BCCC-F6EDD6068061}" dt="2023-11-26T19:55:55.042" v="1395" actId="26606"/>
          <ac:spMkLst>
            <pc:docMk/>
            <pc:sldMk cId="2478146143" sldId="265"/>
            <ac:spMk id="69" creationId="{D0300FD3-5AF1-6305-15FA-9078072672E2}"/>
          </ac:spMkLst>
        </pc:spChg>
        <pc:spChg chg="add del">
          <ac:chgData name="Padmarajan, Harigovind" userId="c807e228-f512-4ce3-9ad4-9e07a241b368" providerId="ADAL" clId="{36E444BD-9B2A-4625-BCCC-F6EDD6068061}" dt="2023-11-26T19:55:55.042" v="1395" actId="26606"/>
          <ac:spMkLst>
            <pc:docMk/>
            <pc:sldMk cId="2478146143" sldId="265"/>
            <ac:spMk id="70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9:55:58.482" v="1397" actId="26606"/>
          <ac:spMkLst>
            <pc:docMk/>
            <pc:sldMk cId="2478146143" sldId="265"/>
            <ac:spMk id="72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19:55:58.482" v="1397" actId="26606"/>
          <ac:spMkLst>
            <pc:docMk/>
            <pc:sldMk cId="2478146143" sldId="265"/>
            <ac:spMk id="73" creationId="{D4974D33-8DC5-464E-8C6D-BE58F0669C17}"/>
          </ac:spMkLst>
        </pc:spChg>
        <pc:spChg chg="add del">
          <ac:chgData name="Padmarajan, Harigovind" userId="c807e228-f512-4ce3-9ad4-9e07a241b368" providerId="ADAL" clId="{36E444BD-9B2A-4625-BCCC-F6EDD6068061}" dt="2023-11-26T19:55:58.482" v="1397" actId="26606"/>
          <ac:spMkLst>
            <pc:docMk/>
            <pc:sldMk cId="2478146143" sldId="265"/>
            <ac:spMk id="74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20:31:15.927" v="1910" actId="26606"/>
          <ac:spMkLst>
            <pc:docMk/>
            <pc:sldMk cId="2478146143" sldId="265"/>
            <ac:spMk id="82" creationId="{AD2F5602-6586-46E4-8645-2CDA442ABFEC}"/>
          </ac:spMkLst>
        </pc:spChg>
        <pc:spChg chg="add del">
          <ac:chgData name="Padmarajan, Harigovind" userId="c807e228-f512-4ce3-9ad4-9e07a241b368" providerId="ADAL" clId="{36E444BD-9B2A-4625-BCCC-F6EDD6068061}" dt="2023-11-26T20:31:42.589" v="1914" actId="26606"/>
          <ac:spMkLst>
            <pc:docMk/>
            <pc:sldMk cId="2478146143" sldId="265"/>
            <ac:spMk id="83" creationId="{257363FD-7E77-4145-9483-331A807ADF0E}"/>
          </ac:spMkLst>
        </pc:spChg>
        <pc:spChg chg="add del">
          <ac:chgData name="Padmarajan, Harigovind" userId="c807e228-f512-4ce3-9ad4-9e07a241b368" providerId="ADAL" clId="{36E444BD-9B2A-4625-BCCC-F6EDD6068061}" dt="2023-11-26T20:31:15.927" v="1910" actId="26606"/>
          <ac:spMkLst>
            <pc:docMk/>
            <pc:sldMk cId="2478146143" sldId="265"/>
            <ac:spMk id="84" creationId="{99434B85-DB0D-4010-A6A1-147F28D47D3B}"/>
          </ac:spMkLst>
        </pc:spChg>
        <pc:spChg chg="add">
          <ac:chgData name="Padmarajan, Harigovind" userId="c807e228-f512-4ce3-9ad4-9e07a241b368" providerId="ADAL" clId="{36E444BD-9B2A-4625-BCCC-F6EDD6068061}" dt="2023-11-26T20:31:42.606" v="1915" actId="26606"/>
          <ac:spMkLst>
            <pc:docMk/>
            <pc:sldMk cId="2478146143" sldId="265"/>
            <ac:spMk id="85" creationId="{955A2079-FA98-4876-80F0-72364A7D2EA4}"/>
          </ac:spMkLst>
        </pc:spChg>
        <pc:spChg chg="add del">
          <ac:chgData name="Padmarajan, Harigovind" userId="c807e228-f512-4ce3-9ad4-9e07a241b368" providerId="ADAL" clId="{36E444BD-9B2A-4625-BCCC-F6EDD6068061}" dt="2023-11-26T20:31:26.439" v="1912" actId="26606"/>
          <ac:spMkLst>
            <pc:docMk/>
            <pc:sldMk cId="2478146143" sldId="265"/>
            <ac:spMk id="92" creationId="{955A2079-FA98-4876-80F0-72364A7D2EA4}"/>
          </ac:spMkLst>
        </pc:spChg>
        <pc:grpChg chg="add del">
          <ac:chgData name="Padmarajan, Harigovind" userId="c807e228-f512-4ce3-9ad4-9e07a241b368" providerId="ADAL" clId="{36E444BD-9B2A-4625-BCCC-F6EDD6068061}" dt="2023-11-26T19:55:20.380" v="1373" actId="26606"/>
          <ac:grpSpMkLst>
            <pc:docMk/>
            <pc:sldMk cId="2478146143" sldId="265"/>
            <ac:grpSpMk id="21" creationId="{25EE5136-01F1-466C-962D-BA9B4C6757AA}"/>
          </ac:grpSpMkLst>
        </pc:grpChg>
        <pc:grpChg chg="add del">
          <ac:chgData name="Padmarajan, Harigovind" userId="c807e228-f512-4ce3-9ad4-9e07a241b368" providerId="ADAL" clId="{36E444BD-9B2A-4625-BCCC-F6EDD6068061}" dt="2023-11-26T19:55:21.660" v="1375" actId="26606"/>
          <ac:grpSpMkLst>
            <pc:docMk/>
            <pc:sldMk cId="2478146143" sldId="265"/>
            <ac:grpSpMk id="29" creationId="{C5F6476F-D303-44D3-B30F-1BA348F0F64A}"/>
          </ac:grpSpMkLst>
        </pc:grpChg>
        <pc:grpChg chg="add del">
          <ac:chgData name="Padmarajan, Harigovind" userId="c807e228-f512-4ce3-9ad4-9e07a241b368" providerId="ADAL" clId="{36E444BD-9B2A-4625-BCCC-F6EDD6068061}" dt="2023-11-26T20:31:15.927" v="1910" actId="26606"/>
          <ac:grpSpMkLst>
            <pc:docMk/>
            <pc:sldMk cId="2478146143" sldId="265"/>
            <ac:grpSpMk id="86" creationId="{F2E5F4F0-80C0-49F3-84A2-453DE42F2074}"/>
          </ac:grpSpMkLst>
        </pc:grpChg>
        <pc:graphicFrameChg chg="add del">
          <ac:chgData name="Padmarajan, Harigovind" userId="c807e228-f512-4ce3-9ad4-9e07a241b368" providerId="ADAL" clId="{36E444BD-9B2A-4625-BCCC-F6EDD6068061}" dt="2023-11-26T19:55:25.938" v="1377" actId="26606"/>
          <ac:graphicFrameMkLst>
            <pc:docMk/>
            <pc:sldMk cId="2478146143" sldId="265"/>
            <ac:graphicFrameMk id="34" creationId="{1230545D-F9E7-60D2-265C-9B94E606BD2B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9:55:30.859" v="1379" actId="26606"/>
          <ac:graphicFrameMkLst>
            <pc:docMk/>
            <pc:sldMk cId="2478146143" sldId="265"/>
            <ac:graphicFrameMk id="36" creationId="{9688BFDC-2783-4CB5-0CE6-342F8C1E07E5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9:55:33.163" v="1381" actId="26606"/>
          <ac:graphicFrameMkLst>
            <pc:docMk/>
            <pc:sldMk cId="2478146143" sldId="265"/>
            <ac:graphicFrameMk id="38" creationId="{BDE134E5-0925-B7AA-FE6E-302F0BFB08FE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9:55:45.672" v="1387" actId="26606"/>
          <ac:graphicFrameMkLst>
            <pc:docMk/>
            <pc:sldMk cId="2478146143" sldId="265"/>
            <ac:graphicFrameMk id="52" creationId="{02787461-A692-DCD2-DB85-DE23E4682FCB}"/>
          </ac:graphicFrameMkLst>
        </pc:graphicFrameChg>
        <pc:graphicFrameChg chg="add mod modGraphic">
          <ac:chgData name="Padmarajan, Harigovind" userId="c807e228-f512-4ce3-9ad4-9e07a241b368" providerId="ADAL" clId="{36E444BD-9B2A-4625-BCCC-F6EDD6068061}" dt="2023-11-26T20:33:14.484" v="1926" actId="123"/>
          <ac:graphicFrameMkLst>
            <pc:docMk/>
            <pc:sldMk cId="2478146143" sldId="265"/>
            <ac:graphicFrameMk id="77" creationId="{C111B721-C9A5-4950-53FB-0A7D9496078E}"/>
          </ac:graphicFrameMkLst>
        </pc:graphicFrameChg>
        <pc:picChg chg="add del">
          <ac:chgData name="Padmarajan, Harigovind" userId="c807e228-f512-4ce3-9ad4-9e07a241b368" providerId="ADAL" clId="{36E444BD-9B2A-4625-BCCC-F6EDD6068061}" dt="2023-11-26T19:55:15.753" v="1367" actId="26606"/>
          <ac:picMkLst>
            <pc:docMk/>
            <pc:sldMk cId="2478146143" sldId="265"/>
            <ac:picMk id="5" creationId="{3A46A471-352B-798A-F3B0-FF3431CACEE3}"/>
          </ac:picMkLst>
        </pc:picChg>
        <pc:picChg chg="add del">
          <ac:chgData name="Padmarajan, Harigovind" userId="c807e228-f512-4ce3-9ad4-9e07a241b368" providerId="ADAL" clId="{36E444BD-9B2A-4625-BCCC-F6EDD6068061}" dt="2023-11-26T19:55:45.672" v="1387" actId="26606"/>
          <ac:picMkLst>
            <pc:docMk/>
            <pc:sldMk cId="2478146143" sldId="265"/>
            <ac:picMk id="6" creationId="{AB6BB8D2-5D7E-0FAF-4DDE-F1B97E36F308}"/>
          </ac:picMkLst>
        </pc:picChg>
        <pc:picChg chg="add del">
          <ac:chgData name="Padmarajan, Harigovind" userId="c807e228-f512-4ce3-9ad4-9e07a241b368" providerId="ADAL" clId="{36E444BD-9B2A-4625-BCCC-F6EDD6068061}" dt="2023-11-26T19:55:20.380" v="1373" actId="26606"/>
          <ac:picMkLst>
            <pc:docMk/>
            <pc:sldMk cId="2478146143" sldId="265"/>
            <ac:picMk id="7" creationId="{1A8CA1B2-857A-B8F4-75C4-2026F52E3CA0}"/>
          </ac:picMkLst>
        </pc:picChg>
        <pc:picChg chg="add del">
          <ac:chgData name="Padmarajan, Harigovind" userId="c807e228-f512-4ce3-9ad4-9e07a241b368" providerId="ADAL" clId="{36E444BD-9B2A-4625-BCCC-F6EDD6068061}" dt="2023-11-26T19:55:17.619" v="1369" actId="26606"/>
          <ac:picMkLst>
            <pc:docMk/>
            <pc:sldMk cId="2478146143" sldId="265"/>
            <ac:picMk id="14" creationId="{1FBA27D7-20E2-26BA-2B82-460FF8679528}"/>
          </ac:picMkLst>
        </pc:picChg>
        <pc:picChg chg="add del">
          <ac:chgData name="Padmarajan, Harigovind" userId="c807e228-f512-4ce3-9ad4-9e07a241b368" providerId="ADAL" clId="{36E444BD-9B2A-4625-BCCC-F6EDD6068061}" dt="2023-11-26T19:55:19.149" v="1371" actId="26606"/>
          <ac:picMkLst>
            <pc:docMk/>
            <pc:sldMk cId="2478146143" sldId="265"/>
            <ac:picMk id="18" creationId="{DF5755D4-7B6B-D4D9-8B66-58A13AD91FA2}"/>
          </ac:picMkLst>
        </pc:picChg>
        <pc:picChg chg="add del">
          <ac:chgData name="Padmarajan, Harigovind" userId="c807e228-f512-4ce3-9ad4-9e07a241b368" providerId="ADAL" clId="{36E444BD-9B2A-4625-BCCC-F6EDD6068061}" dt="2023-11-26T19:55:21.660" v="1375" actId="26606"/>
          <ac:picMkLst>
            <pc:docMk/>
            <pc:sldMk cId="2478146143" sldId="265"/>
            <ac:picMk id="28" creationId="{934596D4-7E5F-D25C-4ADD-2CE7CE3D9CF9}"/>
          </ac:picMkLst>
        </pc:picChg>
        <pc:picChg chg="add del">
          <ac:chgData name="Padmarajan, Harigovind" userId="c807e228-f512-4ce3-9ad4-9e07a241b368" providerId="ADAL" clId="{36E444BD-9B2A-4625-BCCC-F6EDD6068061}" dt="2023-11-26T19:55:38.447" v="1385" actId="26606"/>
          <ac:picMkLst>
            <pc:docMk/>
            <pc:sldMk cId="2478146143" sldId="265"/>
            <ac:picMk id="49" creationId="{9E5AC606-4BCF-0A08-0D84-6CEAB41F1E38}"/>
          </ac:picMkLst>
        </pc:picChg>
        <pc:picChg chg="add del">
          <ac:chgData name="Padmarajan, Harigovind" userId="c807e228-f512-4ce3-9ad4-9e07a241b368" providerId="ADAL" clId="{36E444BD-9B2A-4625-BCCC-F6EDD6068061}" dt="2023-11-26T19:55:51.171" v="1393" actId="26606"/>
          <ac:picMkLst>
            <pc:docMk/>
            <pc:sldMk cId="2478146143" sldId="265"/>
            <ac:picMk id="64" creationId="{6C31B3B4-D123-260D-F542-D668CC462ACA}"/>
          </ac:picMkLst>
        </pc:picChg>
        <pc:picChg chg="add del">
          <ac:chgData name="Padmarajan, Harigovind" userId="c807e228-f512-4ce3-9ad4-9e07a241b368" providerId="ADAL" clId="{36E444BD-9B2A-4625-BCCC-F6EDD6068061}" dt="2023-11-26T19:55:55.042" v="1395" actId="26606"/>
          <ac:picMkLst>
            <pc:docMk/>
            <pc:sldMk cId="2478146143" sldId="265"/>
            <ac:picMk id="67" creationId="{7F18488E-B17C-D9F9-26BE-FF222A97BB17}"/>
          </ac:picMkLst>
        </pc:picChg>
        <pc:picChg chg="add del">
          <ac:chgData name="Padmarajan, Harigovind" userId="c807e228-f512-4ce3-9ad4-9e07a241b368" providerId="ADAL" clId="{36E444BD-9B2A-4625-BCCC-F6EDD6068061}" dt="2023-11-26T19:55:58.482" v="1397" actId="26606"/>
          <ac:picMkLst>
            <pc:docMk/>
            <pc:sldMk cId="2478146143" sldId="265"/>
            <ac:picMk id="75" creationId="{9E5AC606-4BCF-0A08-0D84-6CEAB41F1E38}"/>
          </ac:picMkLst>
        </pc:picChg>
        <pc:picChg chg="add del">
          <ac:chgData name="Padmarajan, Harigovind" userId="c807e228-f512-4ce3-9ad4-9e07a241b368" providerId="ADAL" clId="{36E444BD-9B2A-4625-BCCC-F6EDD6068061}" dt="2023-11-26T20:31:42.589" v="1914" actId="26606"/>
          <ac:picMkLst>
            <pc:docMk/>
            <pc:sldMk cId="2478146143" sldId="265"/>
            <ac:picMk id="79" creationId="{AC932DD9-79CC-380E-2243-B77A8C94DD83}"/>
          </ac:picMkLst>
        </pc:picChg>
        <pc:cxnChg chg="add del">
          <ac:chgData name="Padmarajan, Harigovind" userId="c807e228-f512-4ce3-9ad4-9e07a241b368" providerId="ADAL" clId="{36E444BD-9B2A-4625-BCCC-F6EDD6068061}" dt="2023-11-26T19:55:34.584" v="1383" actId="26606"/>
          <ac:cxnSpMkLst>
            <pc:docMk/>
            <pc:sldMk cId="2478146143" sldId="265"/>
            <ac:cxnSpMk id="44" creationId="{C49DA8F6-BCC1-4447-B54C-57856834B94B}"/>
          </ac:cxnSpMkLst>
        </pc:cxnChg>
      </pc:sldChg>
      <pc:sldChg chg="addSp modSp add mod setBg">
        <pc:chgData name="Padmarajan, Harigovind" userId="c807e228-f512-4ce3-9ad4-9e07a241b368" providerId="ADAL" clId="{36E444BD-9B2A-4625-BCCC-F6EDD6068061}" dt="2023-11-27T20:26:21.856" v="2190" actId="26606"/>
        <pc:sldMkLst>
          <pc:docMk/>
          <pc:sldMk cId="445332578" sldId="266"/>
        </pc:sldMkLst>
        <pc:spChg chg="mod">
          <ac:chgData name="Padmarajan, Harigovind" userId="c807e228-f512-4ce3-9ad4-9e07a241b368" providerId="ADAL" clId="{36E444BD-9B2A-4625-BCCC-F6EDD6068061}" dt="2023-11-27T20:26:21.856" v="2190" actId="26606"/>
          <ac:spMkLst>
            <pc:docMk/>
            <pc:sldMk cId="445332578" sldId="266"/>
            <ac:spMk id="2" creationId="{4B1AAA3B-7869-68D9-5AED-D5A32D14E29E}"/>
          </ac:spMkLst>
        </pc:spChg>
        <pc:spChg chg="mod">
          <ac:chgData name="Padmarajan, Harigovind" userId="c807e228-f512-4ce3-9ad4-9e07a241b368" providerId="ADAL" clId="{36E444BD-9B2A-4625-BCCC-F6EDD6068061}" dt="2023-11-27T20:26:21.856" v="2190" actId="26606"/>
          <ac:spMkLst>
            <pc:docMk/>
            <pc:sldMk cId="445332578" sldId="266"/>
            <ac:spMk id="3" creationId="{6D25AA78-A25B-B8DE-7806-49C843FDF0F9}"/>
          </ac:spMkLst>
        </pc:spChg>
        <pc:spChg chg="add">
          <ac:chgData name="Padmarajan, Harigovind" userId="c807e228-f512-4ce3-9ad4-9e07a241b368" providerId="ADAL" clId="{36E444BD-9B2A-4625-BCCC-F6EDD6068061}" dt="2023-11-27T20:26:21.856" v="2190" actId="26606"/>
          <ac:spMkLst>
            <pc:docMk/>
            <pc:sldMk cId="445332578" sldId="266"/>
            <ac:spMk id="10" creationId="{77C59BEC-C4CC-4741-B975-08C543178D3D}"/>
          </ac:spMkLst>
        </pc:spChg>
        <pc:spChg chg="add">
          <ac:chgData name="Padmarajan, Harigovind" userId="c807e228-f512-4ce3-9ad4-9e07a241b368" providerId="ADAL" clId="{36E444BD-9B2A-4625-BCCC-F6EDD6068061}" dt="2023-11-27T20:26:21.856" v="2190" actId="26606"/>
          <ac:spMkLst>
            <pc:docMk/>
            <pc:sldMk cId="445332578" sldId="266"/>
            <ac:spMk id="12" creationId="{72DEF309-605D-4117-9340-6D589B6C3A34}"/>
          </ac:spMkLst>
        </pc:spChg>
        <pc:spChg chg="add">
          <ac:chgData name="Padmarajan, Harigovind" userId="c807e228-f512-4ce3-9ad4-9e07a241b368" providerId="ADAL" clId="{36E444BD-9B2A-4625-BCCC-F6EDD6068061}" dt="2023-11-27T20:26:21.856" v="2190" actId="26606"/>
          <ac:spMkLst>
            <pc:docMk/>
            <pc:sldMk cId="445332578" sldId="266"/>
            <ac:spMk id="14" creationId="{A7B99495-F43F-4D80-A44F-2CB4764EB90B}"/>
          </ac:spMkLst>
        </pc:spChg>
        <pc:picChg chg="add">
          <ac:chgData name="Padmarajan, Harigovind" userId="c807e228-f512-4ce3-9ad4-9e07a241b368" providerId="ADAL" clId="{36E444BD-9B2A-4625-BCCC-F6EDD6068061}" dt="2023-11-27T20:26:21.856" v="2190" actId="26606"/>
          <ac:picMkLst>
            <pc:docMk/>
            <pc:sldMk cId="445332578" sldId="266"/>
            <ac:picMk id="7" creationId="{F8874213-3B73-FF8D-74E6-A4E3BD2B99F7}"/>
          </ac:picMkLst>
        </pc:picChg>
      </pc:sldChg>
      <pc:sldChg chg="addSp delSp modSp add mod setBg">
        <pc:chgData name="Padmarajan, Harigovind" userId="c807e228-f512-4ce3-9ad4-9e07a241b368" providerId="ADAL" clId="{36E444BD-9B2A-4625-BCCC-F6EDD6068061}" dt="2023-11-26T20:39:16.323" v="1984" actId="13822"/>
        <pc:sldMkLst>
          <pc:docMk/>
          <pc:sldMk cId="1096143410" sldId="267"/>
        </pc:sldMkLst>
        <pc:spChg chg="mod">
          <ac:chgData name="Padmarajan, Harigovind" userId="c807e228-f512-4ce3-9ad4-9e07a241b368" providerId="ADAL" clId="{36E444BD-9B2A-4625-BCCC-F6EDD6068061}" dt="2023-11-26T20:38:41.043" v="1982" actId="14100"/>
          <ac:spMkLst>
            <pc:docMk/>
            <pc:sldMk cId="1096143410" sldId="267"/>
            <ac:spMk id="2" creationId="{4B1AAA3B-7869-68D9-5AED-D5A32D14E29E}"/>
          </ac:spMkLst>
        </pc:spChg>
        <pc:spChg chg="add del">
          <ac:chgData name="Padmarajan, Harigovind" userId="c807e228-f512-4ce3-9ad4-9e07a241b368" providerId="ADAL" clId="{36E444BD-9B2A-4625-BCCC-F6EDD6068061}" dt="2023-11-26T18:40:25.604" v="1316" actId="26606"/>
          <ac:spMkLst>
            <pc:docMk/>
            <pc:sldMk cId="1096143410" sldId="267"/>
            <ac:spMk id="3" creationId="{6D25AA78-A25B-B8DE-7806-49C843FDF0F9}"/>
          </ac:spMkLst>
        </pc:spChg>
        <pc:spChg chg="add del">
          <ac:chgData name="Padmarajan, Harigovind" userId="c807e228-f512-4ce3-9ad4-9e07a241b368" providerId="ADAL" clId="{36E444BD-9B2A-4625-BCCC-F6EDD6068061}" dt="2023-11-26T18:40:25.588" v="1315" actId="26606"/>
          <ac:spMkLst>
            <pc:docMk/>
            <pc:sldMk cId="1096143410" sldId="267"/>
            <ac:spMk id="10" creationId="{A4AC5506-6312-4701-8D3C-40187889A947}"/>
          </ac:spMkLst>
        </pc:spChg>
        <pc:spChg chg="add del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12" creationId="{1199E1B1-A8C0-4FE8-A5A8-1CB41D69F857}"/>
          </ac:spMkLst>
        </pc:spChg>
        <pc:spChg chg="add del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13" creationId="{A8384FB5-9ADC-4DDC-881B-597D56F5B15D}"/>
          </ac:spMkLst>
        </pc:spChg>
        <pc:spChg chg="add del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14" creationId="{84A8DE83-DE75-4B41-9DB4-A7EC0B0DEC0B}"/>
          </ac:spMkLst>
        </pc:spChg>
        <pc:spChg chg="add del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16" creationId="{A7009A0A-BEF5-4EAC-AF15-E4F9F002E239}"/>
          </ac:spMkLst>
        </pc:spChg>
        <pc:spChg chg="add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21" creationId="{665DBBEF-238B-476B-96AB-8AAC3224ECEA}"/>
          </ac:spMkLst>
        </pc:spChg>
        <pc:spChg chg="add">
          <ac:chgData name="Padmarajan, Harigovind" userId="c807e228-f512-4ce3-9ad4-9e07a241b368" providerId="ADAL" clId="{36E444BD-9B2A-4625-BCCC-F6EDD6068061}" dt="2023-11-26T20:37:51.266" v="1968" actId="26606"/>
          <ac:spMkLst>
            <pc:docMk/>
            <pc:sldMk cId="1096143410" sldId="267"/>
            <ac:spMk id="23" creationId="{3FCFB1DE-0B7E-48CC-BA90-B2AB0889F9D6}"/>
          </ac:spMkLst>
        </pc:spChg>
        <pc:picChg chg="add mod">
          <ac:chgData name="Padmarajan, Harigovind" userId="c807e228-f512-4ce3-9ad4-9e07a241b368" providerId="ADAL" clId="{36E444BD-9B2A-4625-BCCC-F6EDD6068061}" dt="2023-11-26T20:39:16.323" v="1984" actId="13822"/>
          <ac:picMkLst>
            <pc:docMk/>
            <pc:sldMk cId="1096143410" sldId="267"/>
            <ac:picMk id="5" creationId="{AD74EEE8-95EE-2D96-2566-9A92B1BE3F88}"/>
          </ac:picMkLst>
        </pc:picChg>
      </pc:sldChg>
      <pc:sldChg chg="addSp delSp modSp new del mod">
        <pc:chgData name="Padmarajan, Harigovind" userId="c807e228-f512-4ce3-9ad4-9e07a241b368" providerId="ADAL" clId="{36E444BD-9B2A-4625-BCCC-F6EDD6068061}" dt="2023-11-26T14:39:28.949" v="716" actId="47"/>
        <pc:sldMkLst>
          <pc:docMk/>
          <pc:sldMk cId="2524417438" sldId="268"/>
        </pc:sldMkLst>
        <pc:spChg chg="mod">
          <ac:chgData name="Padmarajan, Harigovind" userId="c807e228-f512-4ce3-9ad4-9e07a241b368" providerId="ADAL" clId="{36E444BD-9B2A-4625-BCCC-F6EDD6068061}" dt="2023-11-26T14:37:59.665" v="701" actId="20577"/>
          <ac:spMkLst>
            <pc:docMk/>
            <pc:sldMk cId="2524417438" sldId="268"/>
            <ac:spMk id="2" creationId="{03F9E61C-94D7-F851-56D0-EDBF46F7B23F}"/>
          </ac:spMkLst>
        </pc:spChg>
        <pc:spChg chg="del">
          <ac:chgData name="Padmarajan, Harigovind" userId="c807e228-f512-4ce3-9ad4-9e07a241b368" providerId="ADAL" clId="{36E444BD-9B2A-4625-BCCC-F6EDD6068061}" dt="2023-11-26T14:38:54.826" v="702"/>
          <ac:spMkLst>
            <pc:docMk/>
            <pc:sldMk cId="2524417438" sldId="268"/>
            <ac:spMk id="3" creationId="{50697171-1DCE-8A0D-E8C3-64F388FB9053}"/>
          </ac:spMkLst>
        </pc:spChg>
        <pc:spChg chg="add mod">
          <ac:chgData name="Padmarajan, Harigovind" userId="c807e228-f512-4ce3-9ad4-9e07a241b368" providerId="ADAL" clId="{36E444BD-9B2A-4625-BCCC-F6EDD6068061}" dt="2023-11-26T14:39:18.764" v="714"/>
          <ac:spMkLst>
            <pc:docMk/>
            <pc:sldMk cId="2524417438" sldId="268"/>
            <ac:spMk id="4" creationId="{37A8E940-1F2A-2260-698E-B317E55F1F1C}"/>
          </ac:spMkLst>
        </pc:spChg>
      </pc:sldChg>
      <pc:sldChg chg="delSp modSp new add del mod modShow">
        <pc:chgData name="Padmarajan, Harigovind" userId="c807e228-f512-4ce3-9ad4-9e07a241b368" providerId="ADAL" clId="{36E444BD-9B2A-4625-BCCC-F6EDD6068061}" dt="2023-11-27T20:29:02.414" v="2191" actId="2696"/>
        <pc:sldMkLst>
          <pc:docMk/>
          <pc:sldMk cId="2091568666" sldId="269"/>
        </pc:sldMkLst>
        <pc:spChg chg="mod">
          <ac:chgData name="Padmarajan, Harigovind" userId="c807e228-f512-4ce3-9ad4-9e07a241b368" providerId="ADAL" clId="{36E444BD-9B2A-4625-BCCC-F6EDD6068061}" dt="2023-11-26T14:43:45.647" v="871" actId="14100"/>
          <ac:spMkLst>
            <pc:docMk/>
            <pc:sldMk cId="2091568666" sldId="269"/>
            <ac:spMk id="2" creationId="{E45F45E8-09EA-7482-204D-35D7EE6042FD}"/>
          </ac:spMkLst>
        </pc:spChg>
        <pc:spChg chg="del">
          <ac:chgData name="Padmarajan, Harigovind" userId="c807e228-f512-4ce3-9ad4-9e07a241b368" providerId="ADAL" clId="{36E444BD-9B2A-4625-BCCC-F6EDD6068061}" dt="2023-11-26T14:39:36.887" v="726" actId="478"/>
          <ac:spMkLst>
            <pc:docMk/>
            <pc:sldMk cId="2091568666" sldId="269"/>
            <ac:spMk id="3" creationId="{6AAF890F-9602-6885-6CA2-49156E168AB5}"/>
          </ac:spMkLst>
        </pc:spChg>
        <pc:spChg chg="mod">
          <ac:chgData name="Padmarajan, Harigovind" userId="c807e228-f512-4ce3-9ad4-9e07a241b368" providerId="ADAL" clId="{36E444BD-9B2A-4625-BCCC-F6EDD6068061}" dt="2023-11-26T14:43:34.640" v="869" actId="120"/>
          <ac:spMkLst>
            <pc:docMk/>
            <pc:sldMk cId="2091568666" sldId="269"/>
            <ac:spMk id="4" creationId="{1F57CA66-90D2-3FDB-2A50-0A547ED8AC39}"/>
          </ac:spMkLst>
        </pc:spChg>
        <pc:spChg chg="del">
          <ac:chgData name="Padmarajan, Harigovind" userId="c807e228-f512-4ce3-9ad4-9e07a241b368" providerId="ADAL" clId="{36E444BD-9B2A-4625-BCCC-F6EDD6068061}" dt="2023-11-26T14:39:40.750" v="727" actId="478"/>
          <ac:spMkLst>
            <pc:docMk/>
            <pc:sldMk cId="2091568666" sldId="269"/>
            <ac:spMk id="5" creationId="{ECAF6ADB-5E5C-4464-47F2-08A782E927AA}"/>
          </ac:spMkLst>
        </pc:spChg>
        <pc:spChg chg="mod">
          <ac:chgData name="Padmarajan, Harigovind" userId="c807e228-f512-4ce3-9ad4-9e07a241b368" providerId="ADAL" clId="{36E444BD-9B2A-4625-BCCC-F6EDD6068061}" dt="2023-11-26T14:43:37.992" v="870" actId="120"/>
          <ac:spMkLst>
            <pc:docMk/>
            <pc:sldMk cId="2091568666" sldId="269"/>
            <ac:spMk id="6" creationId="{A96DFD6F-7A7F-6670-FE1D-1E7A18E9181C}"/>
          </ac:spMkLst>
        </pc:spChg>
      </pc:sldChg>
      <pc:sldChg chg="addSp delSp modSp new mod setBg">
        <pc:chgData name="Padmarajan, Harigovind" userId="c807e228-f512-4ce3-9ad4-9e07a241b368" providerId="ADAL" clId="{36E444BD-9B2A-4625-BCCC-F6EDD6068061}" dt="2023-11-26T20:27:59.211" v="1864" actId="13822"/>
        <pc:sldMkLst>
          <pc:docMk/>
          <pc:sldMk cId="2434704767" sldId="270"/>
        </pc:sldMkLst>
        <pc:spChg chg="mod ord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2" creationId="{8A60A75E-0BF1-0F16-E963-3FEF7222EDF4}"/>
          </ac:spMkLst>
        </pc:spChg>
        <pc:spChg chg="del">
          <ac:chgData name="Padmarajan, Harigovind" userId="c807e228-f512-4ce3-9ad4-9e07a241b368" providerId="ADAL" clId="{36E444BD-9B2A-4625-BCCC-F6EDD6068061}" dt="2023-11-26T17:13:06.252" v="890" actId="22"/>
          <ac:spMkLst>
            <pc:docMk/>
            <pc:sldMk cId="2434704767" sldId="270"/>
            <ac:spMk id="3" creationId="{29B02694-88B2-0B64-D211-CC9FD7C930A6}"/>
          </ac:spMkLst>
        </pc:spChg>
        <pc:spChg chg="add del">
          <ac:chgData name="Padmarajan, Harigovind" userId="c807e228-f512-4ce3-9ad4-9e07a241b368" providerId="ADAL" clId="{36E444BD-9B2A-4625-BCCC-F6EDD6068061}" dt="2023-11-26T17:13:20.405" v="894" actId="26606"/>
          <ac:spMkLst>
            <pc:docMk/>
            <pc:sldMk cId="2434704767" sldId="270"/>
            <ac:spMk id="9" creationId="{6A1BB8FA-0774-3C0B-2707-4FFE8E1C1DAD}"/>
          </ac:spMkLst>
        </pc:spChg>
        <pc:spChg chg="add del">
          <ac:chgData name="Padmarajan, Harigovind" userId="c807e228-f512-4ce3-9ad4-9e07a241b368" providerId="ADAL" clId="{36E444BD-9B2A-4625-BCCC-F6EDD6068061}" dt="2023-11-26T17:13:12.343" v="892" actId="26606"/>
          <ac:spMkLst>
            <pc:docMk/>
            <pc:sldMk cId="2434704767" sldId="270"/>
            <ac:spMk id="10" creationId="{37C89E4B-3C9F-44B9-8B86-D9E3D112D8EC}"/>
          </ac:spMkLst>
        </pc:spChg>
        <pc:spChg chg="add del">
          <ac:chgData name="Padmarajan, Harigovind" userId="c807e228-f512-4ce3-9ad4-9e07a241b368" providerId="ADAL" clId="{36E444BD-9B2A-4625-BCCC-F6EDD6068061}" dt="2023-11-26T17:13:20.405" v="894" actId="26606"/>
          <ac:spMkLst>
            <pc:docMk/>
            <pc:sldMk cId="2434704767" sldId="270"/>
            <ac:spMk id="16" creationId="{2B97F24A-32CE-4C1C-A50D-3016B394DCFB}"/>
          </ac:spMkLst>
        </pc:spChg>
        <pc:spChg chg="add del">
          <ac:chgData name="Padmarajan, Harigovind" userId="c807e228-f512-4ce3-9ad4-9e07a241b368" providerId="ADAL" clId="{36E444BD-9B2A-4625-BCCC-F6EDD6068061}" dt="2023-11-26T17:13:20.405" v="894" actId="26606"/>
          <ac:spMkLst>
            <pc:docMk/>
            <pc:sldMk cId="2434704767" sldId="270"/>
            <ac:spMk id="17" creationId="{CD8B4F24-440B-49E9-B85D-733523DC064B}"/>
          </ac:spMkLst>
        </pc:spChg>
        <pc:spChg chg="add del">
          <ac:chgData name="Padmarajan, Harigovind" userId="c807e228-f512-4ce3-9ad4-9e07a241b368" providerId="ADAL" clId="{36E444BD-9B2A-4625-BCCC-F6EDD6068061}" dt="2023-11-26T17:13:26.444" v="898" actId="26606"/>
          <ac:spMkLst>
            <pc:docMk/>
            <pc:sldMk cId="2434704767" sldId="270"/>
            <ac:spMk id="18" creationId="{E6995CE5-F890-4ABA-82A2-26507CE8D2A3}"/>
          </ac:spMkLst>
        </pc:spChg>
        <pc:spChg chg="add del">
          <ac:chgData name="Padmarajan, Harigovind" userId="c807e228-f512-4ce3-9ad4-9e07a241b368" providerId="ADAL" clId="{36E444BD-9B2A-4625-BCCC-F6EDD6068061}" dt="2023-11-26T17:13:24.170" v="896" actId="26606"/>
          <ac:spMkLst>
            <pc:docMk/>
            <pc:sldMk cId="2434704767" sldId="270"/>
            <ac:spMk id="19" creationId="{A8908DB7-C3A6-4FCB-9820-CEE02B398C4A}"/>
          </ac:spMkLst>
        </pc:spChg>
        <pc:spChg chg="add del">
          <ac:chgData name="Padmarajan, Harigovind" userId="c807e228-f512-4ce3-9ad4-9e07a241b368" providerId="ADAL" clId="{36E444BD-9B2A-4625-BCCC-F6EDD6068061}" dt="2023-11-26T17:13:24.170" v="896" actId="26606"/>
          <ac:spMkLst>
            <pc:docMk/>
            <pc:sldMk cId="2434704767" sldId="270"/>
            <ac:spMk id="20" creationId="{535742DD-1B16-4E9D-B715-0D74B4574A68}"/>
          </ac:spMkLst>
        </pc:spChg>
        <pc:spChg chg="add del">
          <ac:chgData name="Padmarajan, Harigovind" userId="c807e228-f512-4ce3-9ad4-9e07a241b368" providerId="ADAL" clId="{36E444BD-9B2A-4625-BCCC-F6EDD6068061}" dt="2023-11-26T17:13:24.170" v="896" actId="26606"/>
          <ac:spMkLst>
            <pc:docMk/>
            <pc:sldMk cId="2434704767" sldId="270"/>
            <ac:spMk id="21" creationId="{AA6F577E-A00B-F406-BDF1-3EC0AE20C245}"/>
          </ac:spMkLst>
        </pc:spChg>
        <pc:spChg chg="add del">
          <ac:chgData name="Padmarajan, Harigovind" userId="c807e228-f512-4ce3-9ad4-9e07a241b368" providerId="ADAL" clId="{36E444BD-9B2A-4625-BCCC-F6EDD6068061}" dt="2023-11-26T17:13:26.444" v="898" actId="26606"/>
          <ac:spMkLst>
            <pc:docMk/>
            <pc:sldMk cId="2434704767" sldId="270"/>
            <ac:spMk id="23" creationId="{058A14AF-9FB5-4CC7-BA35-E8E85D3EDF0E}"/>
          </ac:spMkLst>
        </pc:spChg>
        <pc:spChg chg="add del">
          <ac:chgData name="Padmarajan, Harigovind" userId="c807e228-f512-4ce3-9ad4-9e07a241b368" providerId="ADAL" clId="{36E444BD-9B2A-4625-BCCC-F6EDD6068061}" dt="2023-11-26T17:13:26.444" v="898" actId="26606"/>
          <ac:spMkLst>
            <pc:docMk/>
            <pc:sldMk cId="2434704767" sldId="270"/>
            <ac:spMk id="24" creationId="{3A9A4357-BD1D-4622-A4FE-766E6AB8DE84}"/>
          </ac:spMkLst>
        </pc:spChg>
        <pc:spChg chg="add del">
          <ac:chgData name="Padmarajan, Harigovind" userId="c807e228-f512-4ce3-9ad4-9e07a241b368" providerId="ADAL" clId="{36E444BD-9B2A-4625-BCCC-F6EDD6068061}" dt="2023-11-26T17:13:26.444" v="898" actId="26606"/>
          <ac:spMkLst>
            <pc:docMk/>
            <pc:sldMk cId="2434704767" sldId="270"/>
            <ac:spMk id="25" creationId="{E659831F-0D9A-4C63-9EBB-8435B85A440F}"/>
          </ac:spMkLst>
        </pc:spChg>
        <pc:spChg chg="add del">
          <ac:chgData name="Padmarajan, Harigovind" userId="c807e228-f512-4ce3-9ad4-9e07a241b368" providerId="ADAL" clId="{36E444BD-9B2A-4625-BCCC-F6EDD6068061}" dt="2023-11-26T17:13:26.444" v="898" actId="26606"/>
          <ac:spMkLst>
            <pc:docMk/>
            <pc:sldMk cId="2434704767" sldId="270"/>
            <ac:spMk id="26" creationId="{6B44526E-19A0-ED4C-44EF-228D0DC79320}"/>
          </ac:spMkLst>
        </pc:spChg>
        <pc:spChg chg="add del">
          <ac:chgData name="Padmarajan, Harigovind" userId="c807e228-f512-4ce3-9ad4-9e07a241b368" providerId="ADAL" clId="{36E444BD-9B2A-4625-BCCC-F6EDD6068061}" dt="2023-11-26T17:13:28.143" v="900" actId="26606"/>
          <ac:spMkLst>
            <pc:docMk/>
            <pc:sldMk cId="2434704767" sldId="270"/>
            <ac:spMk id="28" creationId="{A8908DB7-C3A6-4FCB-9820-CEE02B398C4A}"/>
          </ac:spMkLst>
        </pc:spChg>
        <pc:spChg chg="add del">
          <ac:chgData name="Padmarajan, Harigovind" userId="c807e228-f512-4ce3-9ad4-9e07a241b368" providerId="ADAL" clId="{36E444BD-9B2A-4625-BCCC-F6EDD6068061}" dt="2023-11-26T17:13:28.143" v="900" actId="26606"/>
          <ac:spMkLst>
            <pc:docMk/>
            <pc:sldMk cId="2434704767" sldId="270"/>
            <ac:spMk id="29" creationId="{535742DD-1B16-4E9D-B715-0D74B4574A68}"/>
          </ac:spMkLst>
        </pc:spChg>
        <pc:spChg chg="add del">
          <ac:chgData name="Padmarajan, Harigovind" userId="c807e228-f512-4ce3-9ad4-9e07a241b368" providerId="ADAL" clId="{36E444BD-9B2A-4625-BCCC-F6EDD6068061}" dt="2023-11-26T17:13:28.143" v="900" actId="26606"/>
          <ac:spMkLst>
            <pc:docMk/>
            <pc:sldMk cId="2434704767" sldId="270"/>
            <ac:spMk id="30" creationId="{AA6F577E-A00B-F406-BDF1-3EC0AE20C245}"/>
          </ac:spMkLst>
        </pc:spChg>
        <pc:spChg chg="add del">
          <ac:chgData name="Padmarajan, Harigovind" userId="c807e228-f512-4ce3-9ad4-9e07a241b368" providerId="ADAL" clId="{36E444BD-9B2A-4625-BCCC-F6EDD6068061}" dt="2023-11-26T17:13:30.265" v="902" actId="26606"/>
          <ac:spMkLst>
            <pc:docMk/>
            <pc:sldMk cId="2434704767" sldId="270"/>
            <ac:spMk id="32" creationId="{1E020063-2385-44AC-BD67-258E1F0B9FCE}"/>
          </ac:spMkLst>
        </pc:spChg>
        <pc:spChg chg="add del">
          <ac:chgData name="Padmarajan, Harigovind" userId="c807e228-f512-4ce3-9ad4-9e07a241b368" providerId="ADAL" clId="{36E444BD-9B2A-4625-BCCC-F6EDD6068061}" dt="2023-11-26T17:13:30.265" v="902" actId="26606"/>
          <ac:spMkLst>
            <pc:docMk/>
            <pc:sldMk cId="2434704767" sldId="270"/>
            <ac:spMk id="33" creationId="{7E014A0B-5338-4077-AFE9-A90D04D4492B}"/>
          </ac:spMkLst>
        </pc:spChg>
        <pc:spChg chg="add del">
          <ac:chgData name="Padmarajan, Harigovind" userId="c807e228-f512-4ce3-9ad4-9e07a241b368" providerId="ADAL" clId="{36E444BD-9B2A-4625-BCCC-F6EDD6068061}" dt="2023-11-26T17:13:30.265" v="902" actId="26606"/>
          <ac:spMkLst>
            <pc:docMk/>
            <pc:sldMk cId="2434704767" sldId="270"/>
            <ac:spMk id="39" creationId="{B37D67A9-8DD7-5D6E-F4DE-3FA776D26B81}"/>
          </ac:spMkLst>
        </pc:spChg>
        <pc:spChg chg="add del">
          <ac:chgData name="Padmarajan, Harigovind" userId="c807e228-f512-4ce3-9ad4-9e07a241b368" providerId="ADAL" clId="{36E444BD-9B2A-4625-BCCC-F6EDD6068061}" dt="2023-11-26T17:13:31.315" v="904" actId="26606"/>
          <ac:spMkLst>
            <pc:docMk/>
            <pc:sldMk cId="2434704767" sldId="270"/>
            <ac:spMk id="45" creationId="{058A14AF-9FB5-4CC7-BA35-E8E85D3EDF0E}"/>
          </ac:spMkLst>
        </pc:spChg>
        <pc:spChg chg="add del">
          <ac:chgData name="Padmarajan, Harigovind" userId="c807e228-f512-4ce3-9ad4-9e07a241b368" providerId="ADAL" clId="{36E444BD-9B2A-4625-BCCC-F6EDD6068061}" dt="2023-11-26T17:13:31.315" v="904" actId="26606"/>
          <ac:spMkLst>
            <pc:docMk/>
            <pc:sldMk cId="2434704767" sldId="270"/>
            <ac:spMk id="46" creationId="{3A9A4357-BD1D-4622-A4FE-766E6AB8DE84}"/>
          </ac:spMkLst>
        </pc:spChg>
        <pc:spChg chg="add del">
          <ac:chgData name="Padmarajan, Harigovind" userId="c807e228-f512-4ce3-9ad4-9e07a241b368" providerId="ADAL" clId="{36E444BD-9B2A-4625-BCCC-F6EDD6068061}" dt="2023-11-26T17:13:31.315" v="904" actId="26606"/>
          <ac:spMkLst>
            <pc:docMk/>
            <pc:sldMk cId="2434704767" sldId="270"/>
            <ac:spMk id="47" creationId="{E659831F-0D9A-4C63-9EBB-8435B85A440F}"/>
          </ac:spMkLst>
        </pc:spChg>
        <pc:spChg chg="add del">
          <ac:chgData name="Padmarajan, Harigovind" userId="c807e228-f512-4ce3-9ad4-9e07a241b368" providerId="ADAL" clId="{36E444BD-9B2A-4625-BCCC-F6EDD6068061}" dt="2023-11-26T17:13:31.315" v="904" actId="26606"/>
          <ac:spMkLst>
            <pc:docMk/>
            <pc:sldMk cId="2434704767" sldId="270"/>
            <ac:spMk id="48" creationId="{6B44526E-19A0-ED4C-44EF-228D0DC79320}"/>
          </ac:spMkLst>
        </pc:spChg>
        <pc:spChg chg="add del">
          <ac:chgData name="Padmarajan, Harigovind" userId="c807e228-f512-4ce3-9ad4-9e07a241b368" providerId="ADAL" clId="{36E444BD-9B2A-4625-BCCC-F6EDD6068061}" dt="2023-11-26T17:13:31.315" v="904" actId="26606"/>
          <ac:spMkLst>
            <pc:docMk/>
            <pc:sldMk cId="2434704767" sldId="270"/>
            <ac:spMk id="49" creationId="{E6995CE5-F890-4ABA-82A2-26507CE8D2A3}"/>
          </ac:spMkLst>
        </pc:spChg>
        <pc:spChg chg="add del">
          <ac:chgData name="Padmarajan, Harigovind" userId="c807e228-f512-4ce3-9ad4-9e07a241b368" providerId="ADAL" clId="{36E444BD-9B2A-4625-BCCC-F6EDD6068061}" dt="2023-11-26T17:13:34.824" v="906" actId="26606"/>
          <ac:spMkLst>
            <pc:docMk/>
            <pc:sldMk cId="2434704767" sldId="270"/>
            <ac:spMk id="51" creationId="{A8908DB7-C3A6-4FCB-9820-CEE02B398C4A}"/>
          </ac:spMkLst>
        </pc:spChg>
        <pc:spChg chg="add del">
          <ac:chgData name="Padmarajan, Harigovind" userId="c807e228-f512-4ce3-9ad4-9e07a241b368" providerId="ADAL" clId="{36E444BD-9B2A-4625-BCCC-F6EDD6068061}" dt="2023-11-26T17:13:34.824" v="906" actId="26606"/>
          <ac:spMkLst>
            <pc:docMk/>
            <pc:sldMk cId="2434704767" sldId="270"/>
            <ac:spMk id="52" creationId="{535742DD-1B16-4E9D-B715-0D74B4574A68}"/>
          </ac:spMkLst>
        </pc:spChg>
        <pc:spChg chg="add del">
          <ac:chgData name="Padmarajan, Harigovind" userId="c807e228-f512-4ce3-9ad4-9e07a241b368" providerId="ADAL" clId="{36E444BD-9B2A-4625-BCCC-F6EDD6068061}" dt="2023-11-26T17:13:34.824" v="906" actId="26606"/>
          <ac:spMkLst>
            <pc:docMk/>
            <pc:sldMk cId="2434704767" sldId="270"/>
            <ac:spMk id="53" creationId="{AA6F577E-A00B-F406-BDF1-3EC0AE20C245}"/>
          </ac:spMkLst>
        </pc:spChg>
        <pc:spChg chg="add del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55" creationId="{2B97F24A-32CE-4C1C-A50D-3016B394DCFB}"/>
          </ac:spMkLst>
        </pc:spChg>
        <pc:spChg chg="add del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56" creationId="{CD8B4F24-440B-49E9-B85D-733523DC064B}"/>
          </ac:spMkLst>
        </pc:spChg>
        <pc:spChg chg="add mod ord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57" creationId="{6A1BB8FA-0774-3C0B-2707-4FFE8E1C1DAD}"/>
          </ac:spMkLst>
        </pc:spChg>
        <pc:spChg chg="add del">
          <ac:chgData name="Padmarajan, Harigovind" userId="c807e228-f512-4ce3-9ad4-9e07a241b368" providerId="ADAL" clId="{36E444BD-9B2A-4625-BCCC-F6EDD6068061}" dt="2023-11-26T17:17:05.175" v="913" actId="26606"/>
          <ac:spMkLst>
            <pc:docMk/>
            <pc:sldMk cId="2434704767" sldId="270"/>
            <ac:spMk id="62" creationId="{2B97F24A-32CE-4C1C-A50D-3016B394DCFB}"/>
          </ac:spMkLst>
        </pc:spChg>
        <pc:spChg chg="add del">
          <ac:chgData name="Padmarajan, Harigovind" userId="c807e228-f512-4ce3-9ad4-9e07a241b368" providerId="ADAL" clId="{36E444BD-9B2A-4625-BCCC-F6EDD6068061}" dt="2023-11-26T17:17:05.175" v="913" actId="26606"/>
          <ac:spMkLst>
            <pc:docMk/>
            <pc:sldMk cId="2434704767" sldId="270"/>
            <ac:spMk id="64" creationId="{CD8B4F24-440B-49E9-B85D-733523DC064B}"/>
          </ac:spMkLst>
        </pc:spChg>
        <pc:spChg chg="add del">
          <ac:chgData name="Padmarajan, Harigovind" userId="c807e228-f512-4ce3-9ad4-9e07a241b368" providerId="ADAL" clId="{36E444BD-9B2A-4625-BCCC-F6EDD6068061}" dt="2023-11-26T17:17:08.807" v="915" actId="26606"/>
          <ac:spMkLst>
            <pc:docMk/>
            <pc:sldMk cId="2434704767" sldId="270"/>
            <ac:spMk id="66" creationId="{7B831B6F-405A-4B47-B9BB-5CA88F285844}"/>
          </ac:spMkLst>
        </pc:spChg>
        <pc:spChg chg="add del">
          <ac:chgData name="Padmarajan, Harigovind" userId="c807e228-f512-4ce3-9ad4-9e07a241b368" providerId="ADAL" clId="{36E444BD-9B2A-4625-BCCC-F6EDD6068061}" dt="2023-11-26T17:17:08.807" v="915" actId="26606"/>
          <ac:spMkLst>
            <pc:docMk/>
            <pc:sldMk cId="2434704767" sldId="270"/>
            <ac:spMk id="67" creationId="{953EE71A-6488-4203-A7C4-77102FD0DCCA}"/>
          </ac:spMkLst>
        </pc:spChg>
        <pc:spChg chg="add del">
          <ac:chgData name="Padmarajan, Harigovind" userId="c807e228-f512-4ce3-9ad4-9e07a241b368" providerId="ADAL" clId="{36E444BD-9B2A-4625-BCCC-F6EDD6068061}" dt="2023-11-26T17:17:10.334" v="917" actId="26606"/>
          <ac:spMkLst>
            <pc:docMk/>
            <pc:sldMk cId="2434704767" sldId="270"/>
            <ac:spMk id="69" creationId="{2B97F24A-32CE-4C1C-A50D-3016B394DCFB}"/>
          </ac:spMkLst>
        </pc:spChg>
        <pc:spChg chg="add del">
          <ac:chgData name="Padmarajan, Harigovind" userId="c807e228-f512-4ce3-9ad4-9e07a241b368" providerId="ADAL" clId="{36E444BD-9B2A-4625-BCCC-F6EDD6068061}" dt="2023-11-26T17:17:10.334" v="917" actId="26606"/>
          <ac:spMkLst>
            <pc:docMk/>
            <pc:sldMk cId="2434704767" sldId="270"/>
            <ac:spMk id="70" creationId="{CD8B4F24-440B-49E9-B85D-733523DC064B}"/>
          </ac:spMkLst>
        </pc:spChg>
        <pc:spChg chg="add del">
          <ac:chgData name="Padmarajan, Harigovind" userId="c807e228-f512-4ce3-9ad4-9e07a241b368" providerId="ADAL" clId="{36E444BD-9B2A-4625-BCCC-F6EDD6068061}" dt="2023-11-26T17:17:12.505" v="919" actId="26606"/>
          <ac:spMkLst>
            <pc:docMk/>
            <pc:sldMk cId="2434704767" sldId="270"/>
            <ac:spMk id="72" creationId="{7B831B6F-405A-4B47-B9BB-5CA88F285844}"/>
          </ac:spMkLst>
        </pc:spChg>
        <pc:spChg chg="add del">
          <ac:chgData name="Padmarajan, Harigovind" userId="c807e228-f512-4ce3-9ad4-9e07a241b368" providerId="ADAL" clId="{36E444BD-9B2A-4625-BCCC-F6EDD6068061}" dt="2023-11-26T17:17:12.505" v="919" actId="26606"/>
          <ac:spMkLst>
            <pc:docMk/>
            <pc:sldMk cId="2434704767" sldId="270"/>
            <ac:spMk id="73" creationId="{953EE71A-6488-4203-A7C4-77102FD0DCCA}"/>
          </ac:spMkLst>
        </pc:spChg>
        <pc:spChg chg="add del">
          <ac:chgData name="Padmarajan, Harigovind" userId="c807e228-f512-4ce3-9ad4-9e07a241b368" providerId="ADAL" clId="{36E444BD-9B2A-4625-BCCC-F6EDD6068061}" dt="2023-11-26T17:17:13.813" v="921" actId="26606"/>
          <ac:spMkLst>
            <pc:docMk/>
            <pc:sldMk cId="2434704767" sldId="270"/>
            <ac:spMk id="75" creationId="{743AA782-23D1-4521-8CAD-47662984AA08}"/>
          </ac:spMkLst>
        </pc:spChg>
        <pc:spChg chg="add del">
          <ac:chgData name="Padmarajan, Harigovind" userId="c807e228-f512-4ce3-9ad4-9e07a241b368" providerId="ADAL" clId="{36E444BD-9B2A-4625-BCCC-F6EDD6068061}" dt="2023-11-26T17:17:13.813" v="921" actId="26606"/>
          <ac:spMkLst>
            <pc:docMk/>
            <pc:sldMk cId="2434704767" sldId="270"/>
            <ac:spMk id="76" creationId="{71877DBC-BB60-40F0-AC93-2ACDBAAE60CE}"/>
          </ac:spMkLst>
        </pc:spChg>
        <pc:spChg chg="add del">
          <ac:chgData name="Padmarajan, Harigovind" userId="c807e228-f512-4ce3-9ad4-9e07a241b368" providerId="ADAL" clId="{36E444BD-9B2A-4625-BCCC-F6EDD6068061}" dt="2023-11-26T17:17:15.564" v="923" actId="26606"/>
          <ac:spMkLst>
            <pc:docMk/>
            <pc:sldMk cId="2434704767" sldId="270"/>
            <ac:spMk id="78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17:17:15.564" v="923" actId="26606"/>
          <ac:spMkLst>
            <pc:docMk/>
            <pc:sldMk cId="2434704767" sldId="270"/>
            <ac:spMk id="79" creationId="{D4974D33-8DC5-464E-8C6D-BE58F0669C17}"/>
          </ac:spMkLst>
        </pc:spChg>
        <pc:spChg chg="add del">
          <ac:chgData name="Padmarajan, Harigovind" userId="c807e228-f512-4ce3-9ad4-9e07a241b368" providerId="ADAL" clId="{36E444BD-9B2A-4625-BCCC-F6EDD6068061}" dt="2023-11-26T17:17:18.236" v="925" actId="26606"/>
          <ac:spMkLst>
            <pc:docMk/>
            <pc:sldMk cId="2434704767" sldId="270"/>
            <ac:spMk id="81" creationId="{743AA782-23D1-4521-8CAD-47662984AA08}"/>
          </ac:spMkLst>
        </pc:spChg>
        <pc:spChg chg="add del">
          <ac:chgData name="Padmarajan, Harigovind" userId="c807e228-f512-4ce3-9ad4-9e07a241b368" providerId="ADAL" clId="{36E444BD-9B2A-4625-BCCC-F6EDD6068061}" dt="2023-11-26T17:17:18.236" v="925" actId="26606"/>
          <ac:spMkLst>
            <pc:docMk/>
            <pc:sldMk cId="2434704767" sldId="270"/>
            <ac:spMk id="82" creationId="{71877DBC-BB60-40F0-AC93-2ACDBAAE60CE}"/>
          </ac:spMkLst>
        </pc:spChg>
        <pc:spChg chg="add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84" creationId="{A8908DB7-C3A6-4FCB-9820-CEE02B398C4A}"/>
          </ac:spMkLst>
        </pc:spChg>
        <pc:spChg chg="add">
          <ac:chgData name="Padmarajan, Harigovind" userId="c807e228-f512-4ce3-9ad4-9e07a241b368" providerId="ADAL" clId="{36E444BD-9B2A-4625-BCCC-F6EDD6068061}" dt="2023-11-26T17:17:18.243" v="926" actId="26606"/>
          <ac:spMkLst>
            <pc:docMk/>
            <pc:sldMk cId="2434704767" sldId="270"/>
            <ac:spMk id="85" creationId="{535742DD-1B16-4E9D-B715-0D74B4574A68}"/>
          </ac:spMkLst>
        </pc:spChg>
        <pc:grpChg chg="add del">
          <ac:chgData name="Padmarajan, Harigovind" userId="c807e228-f512-4ce3-9ad4-9e07a241b368" providerId="ADAL" clId="{36E444BD-9B2A-4625-BCCC-F6EDD6068061}" dt="2023-11-26T17:13:30.265" v="902" actId="26606"/>
          <ac:grpSpMkLst>
            <pc:docMk/>
            <pc:sldMk cId="2434704767" sldId="270"/>
            <ac:grpSpMk id="22" creationId="{466920E5-8640-4C24-A775-8647637094A7}"/>
          </ac:grpSpMkLst>
        </pc:grpChg>
        <pc:grpChg chg="add del">
          <ac:chgData name="Padmarajan, Harigovind" userId="c807e228-f512-4ce3-9ad4-9e07a241b368" providerId="ADAL" clId="{36E444BD-9B2A-4625-BCCC-F6EDD6068061}" dt="2023-11-26T17:13:30.265" v="902" actId="26606"/>
          <ac:grpSpMkLst>
            <pc:docMk/>
            <pc:sldMk cId="2434704767" sldId="270"/>
            <ac:grpSpMk id="34" creationId="{78127680-150F-4A90-9950-F66392578116}"/>
          </ac:grpSpMkLst>
        </pc:grpChg>
        <pc:picChg chg="add mod ord">
          <ac:chgData name="Padmarajan, Harigovind" userId="c807e228-f512-4ce3-9ad4-9e07a241b368" providerId="ADAL" clId="{36E444BD-9B2A-4625-BCCC-F6EDD6068061}" dt="2023-11-26T20:27:59.211" v="1864" actId="13822"/>
          <ac:picMkLst>
            <pc:docMk/>
            <pc:sldMk cId="2434704767" sldId="270"/>
            <ac:picMk id="5" creationId="{81587742-E7A8-F1C0-658A-A0BFA8B9CB14}"/>
          </ac:picMkLst>
        </pc:picChg>
        <pc:cxnChg chg="add del">
          <ac:chgData name="Padmarajan, Harigovind" userId="c807e228-f512-4ce3-9ad4-9e07a241b368" providerId="ADAL" clId="{36E444BD-9B2A-4625-BCCC-F6EDD6068061}" dt="2023-11-26T17:13:12.343" v="892" actId="26606"/>
          <ac:cxnSpMkLst>
            <pc:docMk/>
            <pc:sldMk cId="2434704767" sldId="270"/>
            <ac:cxnSpMk id="12" creationId="{AA2EAA10-076F-46BD-8F0F-B9A2FB77A85C}"/>
          </ac:cxnSpMkLst>
        </pc:cxnChg>
        <pc:cxnChg chg="add del">
          <ac:chgData name="Padmarajan, Harigovind" userId="c807e228-f512-4ce3-9ad4-9e07a241b368" providerId="ADAL" clId="{36E444BD-9B2A-4625-BCCC-F6EDD6068061}" dt="2023-11-26T17:13:12.343" v="892" actId="26606"/>
          <ac:cxnSpMkLst>
            <pc:docMk/>
            <pc:sldMk cId="2434704767" sldId="270"/>
            <ac:cxnSpMk id="14" creationId="{D891E407-403B-4764-86C9-33A56D3BCAA3}"/>
          </ac:cxnSpMkLst>
        </pc:cxnChg>
      </pc:sldChg>
      <pc:sldChg chg="addSp delSp modSp new del mod setBg">
        <pc:chgData name="Padmarajan, Harigovind" userId="c807e228-f512-4ce3-9ad4-9e07a241b368" providerId="ADAL" clId="{36E444BD-9B2A-4625-BCCC-F6EDD6068061}" dt="2023-11-26T17:10:42.622" v="877" actId="47"/>
        <pc:sldMkLst>
          <pc:docMk/>
          <pc:sldMk cId="3338200654" sldId="270"/>
        </pc:sldMkLst>
        <pc:spChg chg="add del">
          <ac:chgData name="Padmarajan, Harigovind" userId="c807e228-f512-4ce3-9ad4-9e07a241b368" providerId="ADAL" clId="{36E444BD-9B2A-4625-BCCC-F6EDD6068061}" dt="2023-11-26T17:10:35.119" v="875" actId="26606"/>
          <ac:spMkLst>
            <pc:docMk/>
            <pc:sldMk cId="3338200654" sldId="270"/>
            <ac:spMk id="8" creationId="{42A4FC2C-047E-45A5-965D-8E1E3BF09BC6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0" creationId="{83C98ABE-055B-441F-B07E-44F97F083C39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1" creationId="{F3060C83-F051-4F0E-ABAD-AA0DFC48B218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2" creationId="{29FDB030-9B49-4CED-8CCD-4D99382388AC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4" creationId="{3783CA14-24A1-485C-8B30-D6A5D87987AD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6" creationId="{9A97C86A-04D6-40F7-AE84-31AB43E6A846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18" creationId="{FF9F2414-84E8-453E-B1F3-389FDE8192D9}"/>
          </ac:spMkLst>
        </pc:spChg>
        <pc:spChg chg="add">
          <ac:chgData name="Padmarajan, Harigovind" userId="c807e228-f512-4ce3-9ad4-9e07a241b368" providerId="ADAL" clId="{36E444BD-9B2A-4625-BCCC-F6EDD6068061}" dt="2023-11-26T17:10:35.129" v="876" actId="26606"/>
          <ac:spMkLst>
            <pc:docMk/>
            <pc:sldMk cId="3338200654" sldId="270"/>
            <ac:spMk id="20" creationId="{3ECA69A1-7536-43AC-85EF-C7106179F5ED}"/>
          </ac:spMkLst>
        </pc:spChg>
        <pc:picChg chg="add mod">
          <ac:chgData name="Padmarajan, Harigovind" userId="c807e228-f512-4ce3-9ad4-9e07a241b368" providerId="ADAL" clId="{36E444BD-9B2A-4625-BCCC-F6EDD6068061}" dt="2023-11-26T17:10:35.129" v="876" actId="26606"/>
          <ac:picMkLst>
            <pc:docMk/>
            <pc:sldMk cId="3338200654" sldId="270"/>
            <ac:picMk id="3" creationId="{518BEEA0-3FBF-9830-00E9-62656C6AEFD7}"/>
          </ac:picMkLst>
        </pc:picChg>
      </pc:sldChg>
      <pc:sldChg chg="addSp delSp modSp new del mod setBg">
        <pc:chgData name="Padmarajan, Harigovind" userId="c807e228-f512-4ce3-9ad4-9e07a241b368" providerId="ADAL" clId="{36E444BD-9B2A-4625-BCCC-F6EDD6068061}" dt="2023-11-26T20:14:05.579" v="1556" actId="2696"/>
        <pc:sldMkLst>
          <pc:docMk/>
          <pc:sldMk cId="3016534585" sldId="271"/>
        </pc:sldMkLst>
        <pc:spChg chg="add del mod">
          <ac:chgData name="Padmarajan, Harigovind" userId="c807e228-f512-4ce3-9ad4-9e07a241b368" providerId="ADAL" clId="{36E444BD-9B2A-4625-BCCC-F6EDD6068061}" dt="2023-11-26T19:53:20.414" v="1339" actId="478"/>
          <ac:spMkLst>
            <pc:docMk/>
            <pc:sldMk cId="3016534585" sldId="271"/>
            <ac:spMk id="3" creationId="{137D6648-AD7B-A8BD-1D4B-273C494666AE}"/>
          </ac:spMkLst>
        </pc:spChg>
        <pc:spChg chg="add del mod">
          <ac:chgData name="Padmarajan, Harigovind" userId="c807e228-f512-4ce3-9ad4-9e07a241b368" providerId="ADAL" clId="{36E444BD-9B2A-4625-BCCC-F6EDD6068061}" dt="2023-11-26T20:14:01.789" v="1555" actId="478"/>
          <ac:spMkLst>
            <pc:docMk/>
            <pc:sldMk cId="3016534585" sldId="271"/>
            <ac:spMk id="6" creationId="{4D0F7CC3-91E2-CDA1-2CBD-C52A6C5D311B}"/>
          </ac:spMkLst>
        </pc:spChg>
        <pc:spChg chg="add del">
          <ac:chgData name="Padmarajan, Harigovind" userId="c807e228-f512-4ce3-9ad4-9e07a241b368" providerId="ADAL" clId="{36E444BD-9B2A-4625-BCCC-F6EDD6068061}" dt="2023-11-26T19:49:23.482" v="1334" actId="26606"/>
          <ac:spMkLst>
            <pc:docMk/>
            <pc:sldMk cId="3016534585" sldId="271"/>
            <ac:spMk id="8" creationId="{100EDD19-6802-4EC3-95CE-CFFAB042CFD6}"/>
          </ac:spMkLst>
        </pc:spChg>
        <pc:spChg chg="add del">
          <ac:chgData name="Padmarajan, Harigovind" userId="c807e228-f512-4ce3-9ad4-9e07a241b368" providerId="ADAL" clId="{36E444BD-9B2A-4625-BCCC-F6EDD6068061}" dt="2023-11-26T19:50:13.507" v="1338" actId="26606"/>
          <ac:spMkLst>
            <pc:docMk/>
            <pc:sldMk cId="3016534585" sldId="271"/>
            <ac:spMk id="9" creationId="{D9A7F3BF-8763-4074-AD77-92790AF314D1}"/>
          </ac:spMkLst>
        </pc:spChg>
        <pc:spChg chg="add del">
          <ac:chgData name="Padmarajan, Harigovind" userId="c807e228-f512-4ce3-9ad4-9e07a241b368" providerId="ADAL" clId="{36E444BD-9B2A-4625-BCCC-F6EDD6068061}" dt="2023-11-26T19:49:23.482" v="1334" actId="26606"/>
          <ac:spMkLst>
            <pc:docMk/>
            <pc:sldMk cId="3016534585" sldId="271"/>
            <ac:spMk id="10" creationId="{DB17E863-922E-4C26-BD64-E8FD41D28661}"/>
          </ac:spMkLst>
        </pc:spChg>
        <pc:spChg chg="add del">
          <ac:chgData name="Padmarajan, Harigovind" userId="c807e228-f512-4ce3-9ad4-9e07a241b368" providerId="ADAL" clId="{36E444BD-9B2A-4625-BCCC-F6EDD6068061}" dt="2023-11-26T19:57:56.929" v="1434" actId="26606"/>
          <ac:spMkLst>
            <pc:docMk/>
            <pc:sldMk cId="3016534585" sldId="271"/>
            <ac:spMk id="12" creationId="{AE2B703B-46F9-481A-A605-82E2A828C4FA}"/>
          </ac:spMkLst>
        </pc:spChg>
        <pc:spChg chg="add del">
          <ac:chgData name="Padmarajan, Harigovind" userId="c807e228-f512-4ce3-9ad4-9e07a241b368" providerId="ADAL" clId="{36E444BD-9B2A-4625-BCCC-F6EDD6068061}" dt="2023-11-26T19:57:56.929" v="1434" actId="26606"/>
          <ac:spMkLst>
            <pc:docMk/>
            <pc:sldMk cId="3016534585" sldId="271"/>
            <ac:spMk id="14" creationId="{F13BE4D7-0C3D-4906-B230-A1C5B4665CCF}"/>
          </ac:spMkLst>
        </pc:spChg>
        <pc:spChg chg="add del">
          <ac:chgData name="Padmarajan, Harigovind" userId="c807e228-f512-4ce3-9ad4-9e07a241b368" providerId="ADAL" clId="{36E444BD-9B2A-4625-BCCC-F6EDD6068061}" dt="2023-11-26T19:58:04.515" v="1436" actId="26606"/>
          <ac:spMkLst>
            <pc:docMk/>
            <pc:sldMk cId="3016534585" sldId="271"/>
            <ac:spMk id="17" creationId="{AE2B703B-46F9-481A-A605-82E2A828C4FA}"/>
          </ac:spMkLst>
        </pc:spChg>
        <pc:spChg chg="add del">
          <ac:chgData name="Padmarajan, Harigovind" userId="c807e228-f512-4ce3-9ad4-9e07a241b368" providerId="ADAL" clId="{36E444BD-9B2A-4625-BCCC-F6EDD6068061}" dt="2023-11-26T19:58:04.515" v="1436" actId="26606"/>
          <ac:spMkLst>
            <pc:docMk/>
            <pc:sldMk cId="3016534585" sldId="271"/>
            <ac:spMk id="18" creationId="{F13BE4D7-0C3D-4906-B230-A1C5B4665CCF}"/>
          </ac:spMkLst>
        </pc:spChg>
        <pc:spChg chg="add del">
          <ac:chgData name="Padmarajan, Harigovind" userId="c807e228-f512-4ce3-9ad4-9e07a241b368" providerId="ADAL" clId="{36E444BD-9B2A-4625-BCCC-F6EDD6068061}" dt="2023-11-26T19:59:00.106" v="1457" actId="26606"/>
          <ac:spMkLst>
            <pc:docMk/>
            <pc:sldMk cId="3016534585" sldId="271"/>
            <ac:spMk id="22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9:58:25.804" v="1444" actId="26606"/>
          <ac:spMkLst>
            <pc:docMk/>
            <pc:sldMk cId="3016534585" sldId="271"/>
            <ac:spMk id="28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9:58:32.496" v="1446" actId="26606"/>
          <ac:spMkLst>
            <pc:docMk/>
            <pc:sldMk cId="3016534585" sldId="271"/>
            <ac:spMk id="30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9:58:53.605" v="1448" actId="26606"/>
          <ac:spMkLst>
            <pc:docMk/>
            <pc:sldMk cId="3016534585" sldId="271"/>
            <ac:spMk id="32" creationId="{B50AB553-2A96-4A92-96F2-93548E096954}"/>
          </ac:spMkLst>
        </pc:spChg>
        <pc:spChg chg="add del">
          <ac:chgData name="Padmarajan, Harigovind" userId="c807e228-f512-4ce3-9ad4-9e07a241b368" providerId="ADAL" clId="{36E444BD-9B2A-4625-BCCC-F6EDD6068061}" dt="2023-11-26T19:58:57.146" v="1452" actId="26606"/>
          <ac:spMkLst>
            <pc:docMk/>
            <pc:sldMk cId="3016534585" sldId="271"/>
            <ac:spMk id="34" creationId="{257363FD-7E77-4145-9483-331A807ADF0E}"/>
          </ac:spMkLst>
        </pc:spChg>
        <pc:grpChg chg="add del">
          <ac:chgData name="Padmarajan, Harigovind" userId="c807e228-f512-4ce3-9ad4-9e07a241b368" providerId="ADAL" clId="{36E444BD-9B2A-4625-BCCC-F6EDD6068061}" dt="2023-11-26T19:50:13.507" v="1338" actId="26606"/>
          <ac:grpSpMkLst>
            <pc:docMk/>
            <pc:sldMk cId="3016534585" sldId="271"/>
            <ac:grpSpMk id="11" creationId="{7A9648D6-B41B-42D0-A817-AE2607B0B5B8}"/>
          </ac:grpSpMkLst>
        </pc:grpChg>
        <pc:graphicFrameChg chg="add del modGraphic">
          <ac:chgData name="Padmarajan, Harigovind" userId="c807e228-f512-4ce3-9ad4-9e07a241b368" providerId="ADAL" clId="{36E444BD-9B2A-4625-BCCC-F6EDD6068061}" dt="2023-11-26T19:50:13.507" v="1338" actId="26606"/>
          <ac:graphicFrameMkLst>
            <pc:docMk/>
            <pc:sldMk cId="3016534585" sldId="271"/>
            <ac:graphicFrameMk id="5" creationId="{4F1A2B38-A8DE-834C-0698-EB96607A2C0D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9:57:56.929" v="1434" actId="26606"/>
          <ac:graphicFrameMkLst>
            <pc:docMk/>
            <pc:sldMk cId="3016534585" sldId="271"/>
            <ac:graphicFrameMk id="13" creationId="{C8F833D9-FE76-16C4-A598-0F4CDF55B5C3}"/>
          </ac:graphicFrameMkLst>
        </pc:graphicFrameChg>
        <pc:graphicFrameChg chg="add del">
          <ac:chgData name="Padmarajan, Harigovind" userId="c807e228-f512-4ce3-9ad4-9e07a241b368" providerId="ADAL" clId="{36E444BD-9B2A-4625-BCCC-F6EDD6068061}" dt="2023-11-26T19:58:04.515" v="1436" actId="26606"/>
          <ac:graphicFrameMkLst>
            <pc:docMk/>
            <pc:sldMk cId="3016534585" sldId="271"/>
            <ac:graphicFrameMk id="19" creationId="{59021C0E-3528-5369-4583-B23DD3CBF97C}"/>
          </ac:graphicFrameMkLst>
        </pc:graphicFrameChg>
        <pc:graphicFrameChg chg="add del mod modGraphic">
          <ac:chgData name="Padmarajan, Harigovind" userId="c807e228-f512-4ce3-9ad4-9e07a241b368" providerId="ADAL" clId="{36E444BD-9B2A-4625-BCCC-F6EDD6068061}" dt="2023-11-26T19:59:00.106" v="1457" actId="26606"/>
          <ac:graphicFrameMkLst>
            <pc:docMk/>
            <pc:sldMk cId="3016534585" sldId="271"/>
            <ac:graphicFrameMk id="23" creationId="{D4FBC7BE-D155-DA03-0238-1355B7E97908}"/>
          </ac:graphicFrameMkLst>
        </pc:graphicFrameChg>
        <pc:picChg chg="add del mod">
          <ac:chgData name="Padmarajan, Harigovind" userId="c807e228-f512-4ce3-9ad4-9e07a241b368" providerId="ADAL" clId="{36E444BD-9B2A-4625-BCCC-F6EDD6068061}" dt="2023-11-26T19:59:00.106" v="1457" actId="26606"/>
          <ac:picMkLst>
            <pc:docMk/>
            <pc:sldMk cId="3016534585" sldId="271"/>
            <ac:picMk id="21" creationId="{57ADCFD2-719B-9728-BCAC-EDA4C8E99C44}"/>
          </ac:picMkLst>
        </pc:picChg>
        <pc:cxnChg chg="add del">
          <ac:chgData name="Padmarajan, Harigovind" userId="c807e228-f512-4ce3-9ad4-9e07a241b368" providerId="ADAL" clId="{36E444BD-9B2A-4625-BCCC-F6EDD6068061}" dt="2023-11-26T19:50:13.507" v="1338" actId="26606"/>
          <ac:cxnSpMkLst>
            <pc:docMk/>
            <pc:sldMk cId="3016534585" sldId="271"/>
            <ac:cxnSpMk id="16" creationId="{C49DA8F6-BCC1-4447-B54C-57856834B94B}"/>
          </ac:cxnSpMkLst>
        </pc:cxnChg>
      </pc:sldChg>
      <pc:sldChg chg="modSp new del mod">
        <pc:chgData name="Padmarajan, Harigovind" userId="c807e228-f512-4ce3-9ad4-9e07a241b368" providerId="ADAL" clId="{36E444BD-9B2A-4625-BCCC-F6EDD6068061}" dt="2023-11-26T18:01:42.752" v="1242" actId="47"/>
        <pc:sldMkLst>
          <pc:docMk/>
          <pc:sldMk cId="3408411848" sldId="271"/>
        </pc:sldMkLst>
        <pc:spChg chg="mod">
          <ac:chgData name="Padmarajan, Harigovind" userId="c807e228-f512-4ce3-9ad4-9e07a241b368" providerId="ADAL" clId="{36E444BD-9B2A-4625-BCCC-F6EDD6068061}" dt="2023-11-26T17:49:42.364" v="1232" actId="20577"/>
          <ac:spMkLst>
            <pc:docMk/>
            <pc:sldMk cId="3408411848" sldId="271"/>
            <ac:spMk id="2" creationId="{3FC01F3E-C058-B13E-7DAE-B128C41B25E0}"/>
          </ac:spMkLst>
        </pc:spChg>
      </pc:sldChg>
      <pc:sldChg chg="modSp new del mod">
        <pc:chgData name="Padmarajan, Harigovind" userId="c807e228-f512-4ce3-9ad4-9e07a241b368" providerId="ADAL" clId="{36E444BD-9B2A-4625-BCCC-F6EDD6068061}" dt="2023-11-26T20:07:00.370" v="1468" actId="2696"/>
        <pc:sldMkLst>
          <pc:docMk/>
          <pc:sldMk cId="1107152642" sldId="272"/>
        </pc:sldMkLst>
        <pc:spChg chg="mod">
          <ac:chgData name="Padmarajan, Harigovind" userId="c807e228-f512-4ce3-9ad4-9e07a241b368" providerId="ADAL" clId="{36E444BD-9B2A-4625-BCCC-F6EDD6068061}" dt="2023-11-26T19:57:45.725" v="1432" actId="20577"/>
          <ac:spMkLst>
            <pc:docMk/>
            <pc:sldMk cId="1107152642" sldId="272"/>
            <ac:spMk id="2" creationId="{0FB427C9-3556-90F4-3FB4-F75349F3F8A2}"/>
          </ac:spMkLst>
        </pc:spChg>
      </pc:sldChg>
      <pc:sldChg chg="addSp delSp new del">
        <pc:chgData name="Padmarajan, Harigovind" userId="c807e228-f512-4ce3-9ad4-9e07a241b368" providerId="ADAL" clId="{36E444BD-9B2A-4625-BCCC-F6EDD6068061}" dt="2023-11-26T20:09:10.908" v="1492" actId="47"/>
        <pc:sldMkLst>
          <pc:docMk/>
          <pc:sldMk cId="2953610829" sldId="272"/>
        </pc:sldMkLst>
        <pc:spChg chg="add del">
          <ac:chgData name="Padmarajan, Harigovind" userId="c807e228-f512-4ce3-9ad4-9e07a241b368" providerId="ADAL" clId="{36E444BD-9B2A-4625-BCCC-F6EDD6068061}" dt="2023-11-26T20:08:44.083" v="1487"/>
          <ac:spMkLst>
            <pc:docMk/>
            <pc:sldMk cId="2953610829" sldId="272"/>
            <ac:spMk id="2" creationId="{4AD4B86D-1CE0-7F09-B926-39D8D92D3C99}"/>
          </ac:spMkLst>
        </pc:spChg>
        <pc:spChg chg="add del">
          <ac:chgData name="Padmarajan, Harigovind" userId="c807e228-f512-4ce3-9ad4-9e07a241b368" providerId="ADAL" clId="{36E444BD-9B2A-4625-BCCC-F6EDD6068061}" dt="2023-11-26T20:08:47.933" v="1489"/>
          <ac:spMkLst>
            <pc:docMk/>
            <pc:sldMk cId="2953610829" sldId="272"/>
            <ac:spMk id="3" creationId="{C88479EF-E5E4-4FAA-FFAC-4202BC952B0D}"/>
          </ac:spMkLst>
        </pc:spChg>
      </pc:sldChg>
      <pc:sldChg chg="new del">
        <pc:chgData name="Padmarajan, Harigovind" userId="c807e228-f512-4ce3-9ad4-9e07a241b368" providerId="ADAL" clId="{36E444BD-9B2A-4625-BCCC-F6EDD6068061}" dt="2023-11-26T18:01:31.517" v="1241" actId="47"/>
        <pc:sldMkLst>
          <pc:docMk/>
          <pc:sldMk cId="3031885246" sldId="272"/>
        </pc:sldMkLst>
      </pc:sldChg>
      <pc:sldChg chg="new del">
        <pc:chgData name="Padmarajan, Harigovind" userId="c807e228-f512-4ce3-9ad4-9e07a241b368" providerId="ADAL" clId="{36E444BD-9B2A-4625-BCCC-F6EDD6068061}" dt="2023-11-26T20:09:13.168" v="1493" actId="47"/>
        <pc:sldMkLst>
          <pc:docMk/>
          <pc:sldMk cId="3124475000" sldId="273"/>
        </pc:sldMkLst>
      </pc:sldChg>
      <pc:sldChg chg="addSp delSp modSp new del mod modShow">
        <pc:chgData name="Padmarajan, Harigovind" userId="c807e228-f512-4ce3-9ad4-9e07a241b368" providerId="ADAL" clId="{36E444BD-9B2A-4625-BCCC-F6EDD6068061}" dt="2023-11-27T20:29:28.800" v="2194" actId="2696"/>
        <pc:sldMkLst>
          <pc:docMk/>
          <pc:sldMk cId="766391914" sldId="274"/>
        </pc:sldMkLst>
        <pc:spChg chg="add del mod">
          <ac:chgData name="Padmarajan, Harigovind" userId="c807e228-f512-4ce3-9ad4-9e07a241b368" providerId="ADAL" clId="{36E444BD-9B2A-4625-BCCC-F6EDD6068061}" dt="2023-11-26T20:11:05.489" v="1536"/>
          <ac:spMkLst>
            <pc:docMk/>
            <pc:sldMk cId="766391914" sldId="274"/>
            <ac:spMk id="3" creationId="{DF187C0C-FA49-6AAB-BBAD-AB213A0146AF}"/>
          </ac:spMkLst>
        </pc:spChg>
        <pc:spChg chg="add del mod">
          <ac:chgData name="Padmarajan, Harigovind" userId="c807e228-f512-4ce3-9ad4-9e07a241b368" providerId="ADAL" clId="{36E444BD-9B2A-4625-BCCC-F6EDD6068061}" dt="2023-11-26T20:09:25.200" v="1499"/>
          <ac:spMkLst>
            <pc:docMk/>
            <pc:sldMk cId="766391914" sldId="274"/>
            <ac:spMk id="4" creationId="{FF3065B7-2957-11C0-9911-A1C870F7B573}"/>
          </ac:spMkLst>
        </pc:spChg>
        <pc:spChg chg="add mod">
          <ac:chgData name="Padmarajan, Harigovind" userId="c807e228-f512-4ce3-9ad4-9e07a241b368" providerId="ADAL" clId="{36E444BD-9B2A-4625-BCCC-F6EDD6068061}" dt="2023-11-26T20:11:41.675" v="1545" actId="14100"/>
          <ac:spMkLst>
            <pc:docMk/>
            <pc:sldMk cId="766391914" sldId="274"/>
            <ac:spMk id="5" creationId="{3DB53105-895F-D1DE-E3D6-6AA7FACB62A4}"/>
          </ac:spMkLst>
        </pc:spChg>
        <pc:spChg chg="add del mod">
          <ac:chgData name="Padmarajan, Harigovind" userId="c807e228-f512-4ce3-9ad4-9e07a241b368" providerId="ADAL" clId="{36E444BD-9B2A-4625-BCCC-F6EDD6068061}" dt="2023-11-26T20:11:43.225" v="1547"/>
          <ac:spMkLst>
            <pc:docMk/>
            <pc:sldMk cId="766391914" sldId="274"/>
            <ac:spMk id="6" creationId="{79C7E0C8-07AA-D130-0D3C-03B99624A812}"/>
          </ac:spMkLst>
        </pc:spChg>
        <pc:spChg chg="add mod">
          <ac:chgData name="Padmarajan, Harigovind" userId="c807e228-f512-4ce3-9ad4-9e07a241b368" providerId="ADAL" clId="{36E444BD-9B2A-4625-BCCC-F6EDD6068061}" dt="2023-11-26T20:12:08.973" v="1550"/>
          <ac:spMkLst>
            <pc:docMk/>
            <pc:sldMk cId="766391914" sldId="274"/>
            <ac:spMk id="7" creationId="{A0D5F1D7-5228-8DDC-2748-89F10EFDCFDE}"/>
          </ac:spMkLst>
        </pc:spChg>
        <pc:spChg chg="add">
          <ac:chgData name="Padmarajan, Harigovind" userId="c807e228-f512-4ce3-9ad4-9e07a241b368" providerId="ADAL" clId="{36E444BD-9B2A-4625-BCCC-F6EDD6068061}" dt="2023-11-26T20:12:40.951" v="1551" actId="11529"/>
          <ac:spMkLst>
            <pc:docMk/>
            <pc:sldMk cId="766391914" sldId="274"/>
            <ac:spMk id="8" creationId="{8C5150FB-9AD8-BAB7-36C5-37ADD7FC41B5}"/>
          </ac:spMkLst>
        </pc:spChg>
      </pc:sldChg>
      <pc:sldChg chg="addSp delSp modSp new mod setBg">
        <pc:chgData name="Padmarajan, Harigovind" userId="c807e228-f512-4ce3-9ad4-9e07a241b368" providerId="ADAL" clId="{36E444BD-9B2A-4625-BCCC-F6EDD6068061}" dt="2023-11-26T20:30:40.554" v="1907" actId="123"/>
        <pc:sldMkLst>
          <pc:docMk/>
          <pc:sldMk cId="3327834299" sldId="275"/>
        </pc:sldMkLst>
        <pc:spChg chg="mod">
          <ac:chgData name="Padmarajan, Harigovind" userId="c807e228-f512-4ce3-9ad4-9e07a241b368" providerId="ADAL" clId="{36E444BD-9B2A-4625-BCCC-F6EDD6068061}" dt="2023-11-26T20:30:26.447" v="1906" actId="26606"/>
          <ac:spMkLst>
            <pc:docMk/>
            <pc:sldMk cId="3327834299" sldId="275"/>
            <ac:spMk id="2" creationId="{5ED973F8-5212-23EA-C058-3CBF3CE61846}"/>
          </ac:spMkLst>
        </pc:spChg>
        <pc:spChg chg="mod">
          <ac:chgData name="Padmarajan, Harigovind" userId="c807e228-f512-4ce3-9ad4-9e07a241b368" providerId="ADAL" clId="{36E444BD-9B2A-4625-BCCC-F6EDD6068061}" dt="2023-11-26T20:30:40.554" v="1907" actId="123"/>
          <ac:spMkLst>
            <pc:docMk/>
            <pc:sldMk cId="3327834299" sldId="275"/>
            <ac:spMk id="3" creationId="{B8A8671B-122B-7FFD-F3CC-08AF76C45AC1}"/>
          </ac:spMkLst>
        </pc:spChg>
        <pc:spChg chg="add del">
          <ac:chgData name="Padmarajan, Harigovind" userId="c807e228-f512-4ce3-9ad4-9e07a241b368" providerId="ADAL" clId="{36E444BD-9B2A-4625-BCCC-F6EDD6068061}" dt="2023-11-26T20:30:21.224" v="1901" actId="26606"/>
          <ac:spMkLst>
            <pc:docMk/>
            <pc:sldMk cId="3327834299" sldId="275"/>
            <ac:spMk id="8" creationId="{100EDD19-6802-4EC3-95CE-CFFAB042CFD6}"/>
          </ac:spMkLst>
        </pc:spChg>
        <pc:spChg chg="add del">
          <ac:chgData name="Padmarajan, Harigovind" userId="c807e228-f512-4ce3-9ad4-9e07a241b368" providerId="ADAL" clId="{36E444BD-9B2A-4625-BCCC-F6EDD6068061}" dt="2023-11-26T20:30:21.224" v="1901" actId="26606"/>
          <ac:spMkLst>
            <pc:docMk/>
            <pc:sldMk cId="3327834299" sldId="275"/>
            <ac:spMk id="10" creationId="{DB17E863-922E-4C26-BD64-E8FD41D28661}"/>
          </ac:spMkLst>
        </pc:spChg>
        <pc:spChg chg="add del">
          <ac:chgData name="Padmarajan, Harigovind" userId="c807e228-f512-4ce3-9ad4-9e07a241b368" providerId="ADAL" clId="{36E444BD-9B2A-4625-BCCC-F6EDD6068061}" dt="2023-11-26T20:30:24.598" v="1903" actId="26606"/>
          <ac:spMkLst>
            <pc:docMk/>
            <pc:sldMk cId="3327834299" sldId="275"/>
            <ac:spMk id="12" creationId="{777A147A-9ED8-46B4-8660-1B3C2AA880B5}"/>
          </ac:spMkLst>
        </pc:spChg>
        <pc:spChg chg="add del">
          <ac:chgData name="Padmarajan, Harigovind" userId="c807e228-f512-4ce3-9ad4-9e07a241b368" providerId="ADAL" clId="{36E444BD-9B2A-4625-BCCC-F6EDD6068061}" dt="2023-11-26T20:30:24.598" v="1903" actId="26606"/>
          <ac:spMkLst>
            <pc:docMk/>
            <pc:sldMk cId="3327834299" sldId="275"/>
            <ac:spMk id="13" creationId="{5D6C15A0-C087-4593-8414-2B4EC1CDC3DE}"/>
          </ac:spMkLst>
        </pc:spChg>
        <pc:spChg chg="add del">
          <ac:chgData name="Padmarajan, Harigovind" userId="c807e228-f512-4ce3-9ad4-9e07a241b368" providerId="ADAL" clId="{36E444BD-9B2A-4625-BCCC-F6EDD6068061}" dt="2023-11-26T20:30:26.438" v="1905" actId="26606"/>
          <ac:spMkLst>
            <pc:docMk/>
            <pc:sldMk cId="3327834299" sldId="275"/>
            <ac:spMk id="15" creationId="{100EDD19-6802-4EC3-95CE-CFFAB042CFD6}"/>
          </ac:spMkLst>
        </pc:spChg>
        <pc:spChg chg="add del">
          <ac:chgData name="Padmarajan, Harigovind" userId="c807e228-f512-4ce3-9ad4-9e07a241b368" providerId="ADAL" clId="{36E444BD-9B2A-4625-BCCC-F6EDD6068061}" dt="2023-11-26T20:30:26.438" v="1905" actId="26606"/>
          <ac:spMkLst>
            <pc:docMk/>
            <pc:sldMk cId="3327834299" sldId="275"/>
            <ac:spMk id="16" creationId="{DB17E863-922E-4C26-BD64-E8FD41D28661}"/>
          </ac:spMkLst>
        </pc:spChg>
        <pc:spChg chg="add">
          <ac:chgData name="Padmarajan, Harigovind" userId="c807e228-f512-4ce3-9ad4-9e07a241b368" providerId="ADAL" clId="{36E444BD-9B2A-4625-BCCC-F6EDD6068061}" dt="2023-11-26T20:30:26.447" v="1906" actId="26606"/>
          <ac:spMkLst>
            <pc:docMk/>
            <pc:sldMk cId="3327834299" sldId="275"/>
            <ac:spMk id="18" creationId="{777A147A-9ED8-46B4-8660-1B3C2AA880B5}"/>
          </ac:spMkLst>
        </pc:spChg>
        <pc:spChg chg="add">
          <ac:chgData name="Padmarajan, Harigovind" userId="c807e228-f512-4ce3-9ad4-9e07a241b368" providerId="ADAL" clId="{36E444BD-9B2A-4625-BCCC-F6EDD6068061}" dt="2023-11-26T20:30:26.447" v="1906" actId="26606"/>
          <ac:spMkLst>
            <pc:docMk/>
            <pc:sldMk cId="3327834299" sldId="275"/>
            <ac:spMk id="19" creationId="{5D6C15A0-C087-4593-8414-2B4EC1CDC3DE}"/>
          </ac:spMkLst>
        </pc:spChg>
        <pc:picChg chg="add del">
          <ac:chgData name="Padmarajan, Harigovind" userId="c807e228-f512-4ce3-9ad4-9e07a241b368" providerId="ADAL" clId="{36E444BD-9B2A-4625-BCCC-F6EDD6068061}" dt="2023-11-26T20:23:18.141" v="1699" actId="478"/>
          <ac:picMkLst>
            <pc:docMk/>
            <pc:sldMk cId="3327834299" sldId="275"/>
            <ac:picMk id="5" creationId="{379197A8-261D-02AE-B365-A4EDBADA1654}"/>
          </ac:picMkLst>
        </pc:picChg>
      </pc:sldChg>
      <pc:sldChg chg="addSp delSp modSp new mod setBg">
        <pc:chgData name="Padmarajan, Harigovind" userId="c807e228-f512-4ce3-9ad4-9e07a241b368" providerId="ADAL" clId="{36E444BD-9B2A-4625-BCCC-F6EDD6068061}" dt="2023-11-27T20:14:13.203" v="2185" actId="20577"/>
        <pc:sldMkLst>
          <pc:docMk/>
          <pc:sldMk cId="582422843" sldId="276"/>
        </pc:sldMkLst>
        <pc:spChg chg="mod">
          <ac:chgData name="Padmarajan, Harigovind" userId="c807e228-f512-4ce3-9ad4-9e07a241b368" providerId="ADAL" clId="{36E444BD-9B2A-4625-BCCC-F6EDD6068061}" dt="2023-11-27T20:14:13.203" v="2185" actId="20577"/>
          <ac:spMkLst>
            <pc:docMk/>
            <pc:sldMk cId="582422843" sldId="276"/>
            <ac:spMk id="2" creationId="{EEE89946-9722-FAF2-86E5-F8F3810B21E0}"/>
          </ac:spMkLst>
        </pc:spChg>
        <pc:spChg chg="add del mod">
          <ac:chgData name="Padmarajan, Harigovind" userId="c807e228-f512-4ce3-9ad4-9e07a241b368" providerId="ADAL" clId="{36E444BD-9B2A-4625-BCCC-F6EDD6068061}" dt="2023-11-26T20:37:24.949" v="1966" actId="26606"/>
          <ac:spMkLst>
            <pc:docMk/>
            <pc:sldMk cId="582422843" sldId="276"/>
            <ac:spMk id="3" creationId="{22602B0F-3DF7-FCCB-54EF-BF440D7B7DD5}"/>
          </ac:spMkLst>
        </pc:spChg>
        <pc:spChg chg="add del">
          <ac:chgData name="Padmarajan, Harigovind" userId="c807e228-f512-4ce3-9ad4-9e07a241b368" providerId="ADAL" clId="{36E444BD-9B2A-4625-BCCC-F6EDD6068061}" dt="2023-11-26T20:36:30.051" v="1949" actId="26606"/>
          <ac:spMkLst>
            <pc:docMk/>
            <pc:sldMk cId="582422843" sldId="276"/>
            <ac:spMk id="8" creationId="{777A147A-9ED8-46B4-8660-1B3C2AA880B5}"/>
          </ac:spMkLst>
        </pc:spChg>
        <pc:spChg chg="add del">
          <ac:chgData name="Padmarajan, Harigovind" userId="c807e228-f512-4ce3-9ad4-9e07a241b368" providerId="ADAL" clId="{36E444BD-9B2A-4625-BCCC-F6EDD6068061}" dt="2023-11-26T20:36:27.348" v="1947" actId="26606"/>
          <ac:spMkLst>
            <pc:docMk/>
            <pc:sldMk cId="582422843" sldId="276"/>
            <ac:spMk id="9" creationId="{F13C74B1-5B17-4795-BED0-7140497B445A}"/>
          </ac:spMkLst>
        </pc:spChg>
        <pc:spChg chg="add del">
          <ac:chgData name="Padmarajan, Harigovind" userId="c807e228-f512-4ce3-9ad4-9e07a241b368" providerId="ADAL" clId="{36E444BD-9B2A-4625-BCCC-F6EDD6068061}" dt="2023-11-26T20:36:30.051" v="1949" actId="26606"/>
          <ac:spMkLst>
            <pc:docMk/>
            <pc:sldMk cId="582422843" sldId="276"/>
            <ac:spMk id="10" creationId="{5D6C15A0-C087-4593-8414-2B4EC1CDC3DE}"/>
          </ac:spMkLst>
        </pc:spChg>
        <pc:spChg chg="add del">
          <ac:chgData name="Padmarajan, Harigovind" userId="c807e228-f512-4ce3-9ad4-9e07a241b368" providerId="ADAL" clId="{36E444BD-9B2A-4625-BCCC-F6EDD6068061}" dt="2023-11-26T20:36:27.348" v="1947" actId="26606"/>
          <ac:spMkLst>
            <pc:docMk/>
            <pc:sldMk cId="582422843" sldId="276"/>
            <ac:spMk id="11" creationId="{D4974D33-8DC5-464E-8C6D-BE58F0669C17}"/>
          </ac:spMkLst>
        </pc:spChg>
        <pc:spChg chg="add del">
          <ac:chgData name="Padmarajan, Harigovind" userId="c807e228-f512-4ce3-9ad4-9e07a241b368" providerId="ADAL" clId="{36E444BD-9B2A-4625-BCCC-F6EDD6068061}" dt="2023-11-26T20:36:46.127" v="1951" actId="26606"/>
          <ac:spMkLst>
            <pc:docMk/>
            <pc:sldMk cId="582422843" sldId="276"/>
            <ac:spMk id="12" creationId="{2C61293E-6EBE-43EF-A52C-9BEBFD7679D4}"/>
          </ac:spMkLst>
        </pc:spChg>
        <pc:spChg chg="add del">
          <ac:chgData name="Padmarajan, Harigovind" userId="c807e228-f512-4ce3-9ad4-9e07a241b368" providerId="ADAL" clId="{36E444BD-9B2A-4625-BCCC-F6EDD6068061}" dt="2023-11-26T20:36:46.127" v="1951" actId="26606"/>
          <ac:spMkLst>
            <pc:docMk/>
            <pc:sldMk cId="582422843" sldId="276"/>
            <ac:spMk id="14" creationId="{21540236-BFD5-4A9D-8840-4703E7F76825}"/>
          </ac:spMkLst>
        </pc:spChg>
        <pc:spChg chg="add del">
          <ac:chgData name="Padmarajan, Harigovind" userId="c807e228-f512-4ce3-9ad4-9e07a241b368" providerId="ADAL" clId="{36E444BD-9B2A-4625-BCCC-F6EDD6068061}" dt="2023-11-26T20:36:49.301" v="1953" actId="26606"/>
          <ac:spMkLst>
            <pc:docMk/>
            <pc:sldMk cId="582422843" sldId="276"/>
            <ac:spMk id="16" creationId="{907EF6B7-1338-4443-8C46-6A318D952DFD}"/>
          </ac:spMkLst>
        </pc:spChg>
        <pc:spChg chg="add del">
          <ac:chgData name="Padmarajan, Harigovind" userId="c807e228-f512-4ce3-9ad4-9e07a241b368" providerId="ADAL" clId="{36E444BD-9B2A-4625-BCCC-F6EDD6068061}" dt="2023-11-26T20:36:49.301" v="1953" actId="26606"/>
          <ac:spMkLst>
            <pc:docMk/>
            <pc:sldMk cId="582422843" sldId="276"/>
            <ac:spMk id="17" creationId="{DAAE4CDD-124C-4DCF-9584-B6033B545DD5}"/>
          </ac:spMkLst>
        </pc:spChg>
        <pc:spChg chg="add del">
          <ac:chgData name="Padmarajan, Harigovind" userId="c807e228-f512-4ce3-9ad4-9e07a241b368" providerId="ADAL" clId="{36E444BD-9B2A-4625-BCCC-F6EDD6068061}" dt="2023-11-26T20:36:49.301" v="1953" actId="26606"/>
          <ac:spMkLst>
            <pc:docMk/>
            <pc:sldMk cId="582422843" sldId="276"/>
            <ac:spMk id="18" creationId="{081E4A58-353D-44AE-B2FC-2A74E2E400F7}"/>
          </ac:spMkLst>
        </pc:spChg>
        <pc:spChg chg="add del">
          <ac:chgData name="Padmarajan, Harigovind" userId="c807e228-f512-4ce3-9ad4-9e07a241b368" providerId="ADAL" clId="{36E444BD-9B2A-4625-BCCC-F6EDD6068061}" dt="2023-11-26T20:37:04.659" v="1955" actId="26606"/>
          <ac:spMkLst>
            <pc:docMk/>
            <pc:sldMk cId="582422843" sldId="276"/>
            <ac:spMk id="20" creationId="{2C61293E-6EBE-43EF-A52C-9BEBFD7679D4}"/>
          </ac:spMkLst>
        </pc:spChg>
        <pc:spChg chg="add del">
          <ac:chgData name="Padmarajan, Harigovind" userId="c807e228-f512-4ce3-9ad4-9e07a241b368" providerId="ADAL" clId="{36E444BD-9B2A-4625-BCCC-F6EDD6068061}" dt="2023-11-26T20:37:04.659" v="1955" actId="26606"/>
          <ac:spMkLst>
            <pc:docMk/>
            <pc:sldMk cId="582422843" sldId="276"/>
            <ac:spMk id="22" creationId="{3FCFB1DE-0B7E-48CC-BA90-B2AB0889F9D6}"/>
          </ac:spMkLst>
        </pc:spChg>
        <pc:spChg chg="add del">
          <ac:chgData name="Padmarajan, Harigovind" userId="c807e228-f512-4ce3-9ad4-9e07a241b368" providerId="ADAL" clId="{36E444BD-9B2A-4625-BCCC-F6EDD6068061}" dt="2023-11-26T20:37:08.936" v="1959" actId="26606"/>
          <ac:spMkLst>
            <pc:docMk/>
            <pc:sldMk cId="582422843" sldId="276"/>
            <ac:spMk id="27" creationId="{8380AD67-C5CA-4918-B4BB-C359BB03EEDD}"/>
          </ac:spMkLst>
        </pc:spChg>
        <pc:spChg chg="add del">
          <ac:chgData name="Padmarajan, Harigovind" userId="c807e228-f512-4ce3-9ad4-9e07a241b368" providerId="ADAL" clId="{36E444BD-9B2A-4625-BCCC-F6EDD6068061}" dt="2023-11-26T20:37:08.936" v="1959" actId="26606"/>
          <ac:spMkLst>
            <pc:docMk/>
            <pc:sldMk cId="582422843" sldId="276"/>
            <ac:spMk id="29" creationId="{EABAD4DA-87BA-4F70-9EF0-45C6BCF17823}"/>
          </ac:spMkLst>
        </pc:spChg>
        <pc:spChg chg="add del">
          <ac:chgData name="Padmarajan, Harigovind" userId="c807e228-f512-4ce3-9ad4-9e07a241b368" providerId="ADAL" clId="{36E444BD-9B2A-4625-BCCC-F6EDD6068061}" dt="2023-11-26T20:37:08.936" v="1959" actId="26606"/>
          <ac:spMkLst>
            <pc:docMk/>
            <pc:sldMk cId="582422843" sldId="276"/>
            <ac:spMk id="30" creationId="{915128D9-2797-47FA-B6FE-EC24E6B8437A}"/>
          </ac:spMkLst>
        </pc:spChg>
        <pc:spChg chg="add del">
          <ac:chgData name="Padmarajan, Harigovind" userId="c807e228-f512-4ce3-9ad4-9e07a241b368" providerId="ADAL" clId="{36E444BD-9B2A-4625-BCCC-F6EDD6068061}" dt="2023-11-26T20:37:14.936" v="1961" actId="26606"/>
          <ac:spMkLst>
            <pc:docMk/>
            <pc:sldMk cId="582422843" sldId="276"/>
            <ac:spMk id="32" creationId="{AC17DE74-01C9-4859-B65A-85CF999E8580}"/>
          </ac:spMkLst>
        </pc:spChg>
        <pc:spChg chg="add del">
          <ac:chgData name="Padmarajan, Harigovind" userId="c807e228-f512-4ce3-9ad4-9e07a241b368" providerId="ADAL" clId="{36E444BD-9B2A-4625-BCCC-F6EDD6068061}" dt="2023-11-26T20:37:14.936" v="1961" actId="26606"/>
          <ac:spMkLst>
            <pc:docMk/>
            <pc:sldMk cId="582422843" sldId="276"/>
            <ac:spMk id="33" creationId="{068C0432-0E90-4CC1-8CD3-D44A90DF07EF}"/>
          </ac:spMkLst>
        </pc:spChg>
        <pc:spChg chg="add del">
          <ac:chgData name="Padmarajan, Harigovind" userId="c807e228-f512-4ce3-9ad4-9e07a241b368" providerId="ADAL" clId="{36E444BD-9B2A-4625-BCCC-F6EDD6068061}" dt="2023-11-26T20:37:21.816" v="1963" actId="26606"/>
          <ac:spMkLst>
            <pc:docMk/>
            <pc:sldMk cId="582422843" sldId="276"/>
            <ac:spMk id="35" creationId="{C2554CA6-288E-4202-BC52-2E5A8F0C0AED}"/>
          </ac:spMkLst>
        </pc:spChg>
        <pc:spChg chg="add del">
          <ac:chgData name="Padmarajan, Harigovind" userId="c807e228-f512-4ce3-9ad4-9e07a241b368" providerId="ADAL" clId="{36E444BD-9B2A-4625-BCCC-F6EDD6068061}" dt="2023-11-26T20:37:21.816" v="1963" actId="26606"/>
          <ac:spMkLst>
            <pc:docMk/>
            <pc:sldMk cId="582422843" sldId="276"/>
            <ac:spMk id="36" creationId="{B10BB131-AC8E-4A8E-A5D1-36260F720C3B}"/>
          </ac:spMkLst>
        </pc:spChg>
        <pc:spChg chg="add del">
          <ac:chgData name="Padmarajan, Harigovind" userId="c807e228-f512-4ce3-9ad4-9e07a241b368" providerId="ADAL" clId="{36E444BD-9B2A-4625-BCCC-F6EDD6068061}" dt="2023-11-26T20:37:21.816" v="1963" actId="26606"/>
          <ac:spMkLst>
            <pc:docMk/>
            <pc:sldMk cId="582422843" sldId="276"/>
            <ac:spMk id="37" creationId="{5B7778FC-632E-4DCA-A7CB-0D7731CCF970}"/>
          </ac:spMkLst>
        </pc:spChg>
        <pc:spChg chg="add del">
          <ac:chgData name="Padmarajan, Harigovind" userId="c807e228-f512-4ce3-9ad4-9e07a241b368" providerId="ADAL" clId="{36E444BD-9B2A-4625-BCCC-F6EDD6068061}" dt="2023-11-26T20:37:21.816" v="1963" actId="26606"/>
          <ac:spMkLst>
            <pc:docMk/>
            <pc:sldMk cId="582422843" sldId="276"/>
            <ac:spMk id="38" creationId="{FA23A907-97FB-4A8F-880A-DD77401C4296}"/>
          </ac:spMkLst>
        </pc:spChg>
        <pc:spChg chg="add del">
          <ac:chgData name="Padmarajan, Harigovind" userId="c807e228-f512-4ce3-9ad4-9e07a241b368" providerId="ADAL" clId="{36E444BD-9B2A-4625-BCCC-F6EDD6068061}" dt="2023-11-26T20:37:24.946" v="1965" actId="26606"/>
          <ac:spMkLst>
            <pc:docMk/>
            <pc:sldMk cId="582422843" sldId="276"/>
            <ac:spMk id="40" creationId="{345A976A-8DE3-4B67-B94B-2044FDD12899}"/>
          </ac:spMkLst>
        </pc:spChg>
        <pc:spChg chg="add del">
          <ac:chgData name="Padmarajan, Harigovind" userId="c807e228-f512-4ce3-9ad4-9e07a241b368" providerId="ADAL" clId="{36E444BD-9B2A-4625-BCCC-F6EDD6068061}" dt="2023-11-26T20:37:24.946" v="1965" actId="26606"/>
          <ac:spMkLst>
            <pc:docMk/>
            <pc:sldMk cId="582422843" sldId="276"/>
            <ac:spMk id="41" creationId="{6EAAA1B9-2DDB-49C9-A037-A523D2F13C15}"/>
          </ac:spMkLst>
        </pc:spChg>
        <pc:spChg chg="add">
          <ac:chgData name="Padmarajan, Harigovind" userId="c807e228-f512-4ce3-9ad4-9e07a241b368" providerId="ADAL" clId="{36E444BD-9B2A-4625-BCCC-F6EDD6068061}" dt="2023-11-26T20:37:24.949" v="1966" actId="26606"/>
          <ac:spMkLst>
            <pc:docMk/>
            <pc:sldMk cId="582422843" sldId="276"/>
            <ac:spMk id="51" creationId="{907EF6B7-1338-4443-8C46-6A318D952DFD}"/>
          </ac:spMkLst>
        </pc:spChg>
        <pc:spChg chg="add">
          <ac:chgData name="Padmarajan, Harigovind" userId="c807e228-f512-4ce3-9ad4-9e07a241b368" providerId="ADAL" clId="{36E444BD-9B2A-4625-BCCC-F6EDD6068061}" dt="2023-11-26T20:37:24.949" v="1966" actId="26606"/>
          <ac:spMkLst>
            <pc:docMk/>
            <pc:sldMk cId="582422843" sldId="276"/>
            <ac:spMk id="52" creationId="{DAAE4CDD-124C-4DCF-9584-B6033B545DD5}"/>
          </ac:spMkLst>
        </pc:spChg>
        <pc:spChg chg="add">
          <ac:chgData name="Padmarajan, Harigovind" userId="c807e228-f512-4ce3-9ad4-9e07a241b368" providerId="ADAL" clId="{36E444BD-9B2A-4625-BCCC-F6EDD6068061}" dt="2023-11-26T20:37:24.949" v="1966" actId="26606"/>
          <ac:spMkLst>
            <pc:docMk/>
            <pc:sldMk cId="582422843" sldId="276"/>
            <ac:spMk id="53" creationId="{081E4A58-353D-44AE-B2FC-2A74E2E400F7}"/>
          </ac:spMkLst>
        </pc:spChg>
        <pc:spChg chg="add">
          <ac:chgData name="Padmarajan, Harigovind" userId="c807e228-f512-4ce3-9ad4-9e07a241b368" providerId="ADAL" clId="{36E444BD-9B2A-4625-BCCC-F6EDD6068061}" dt="2023-11-26T20:37:24.949" v="1966" actId="26606"/>
          <ac:spMkLst>
            <pc:docMk/>
            <pc:sldMk cId="582422843" sldId="276"/>
            <ac:spMk id="54" creationId="{22602B0F-3DF7-FCCB-54EF-BF440D7B7DD5}"/>
          </ac:spMkLst>
        </pc:spChg>
        <pc:grpChg chg="add del">
          <ac:chgData name="Padmarajan, Harigovind" userId="c807e228-f512-4ce3-9ad4-9e07a241b368" providerId="ADAL" clId="{36E444BD-9B2A-4625-BCCC-F6EDD6068061}" dt="2023-11-26T20:37:24.946" v="1965" actId="26606"/>
          <ac:grpSpMkLst>
            <pc:docMk/>
            <pc:sldMk cId="582422843" sldId="276"/>
            <ac:grpSpMk id="19" creationId="{08701F99-7E4C-4B92-A4B5-307CDFB7A4DE}"/>
          </ac:grpSpMkLst>
        </pc:grpChg>
        <pc:grpChg chg="add del">
          <ac:chgData name="Padmarajan, Harigovind" userId="c807e228-f512-4ce3-9ad4-9e07a241b368" providerId="ADAL" clId="{36E444BD-9B2A-4625-BCCC-F6EDD6068061}" dt="2023-11-26T20:37:24.946" v="1965" actId="26606"/>
          <ac:grpSpMkLst>
            <pc:docMk/>
            <pc:sldMk cId="582422843" sldId="276"/>
            <ac:grpSpMk id="42" creationId="{B441F8D5-EBCE-4FB9-91A9-3425971C1F99}"/>
          </ac:grpSpMkLst>
        </pc:grpChg>
        <pc:graphicFrameChg chg="add del">
          <ac:chgData name="Padmarajan, Harigovind" userId="c807e228-f512-4ce3-9ad4-9e07a241b368" providerId="ADAL" clId="{36E444BD-9B2A-4625-BCCC-F6EDD6068061}" dt="2023-11-26T20:37:24.946" v="1965" actId="26606"/>
          <ac:graphicFrameMkLst>
            <pc:docMk/>
            <pc:sldMk cId="582422843" sldId="276"/>
            <ac:graphicFrameMk id="49" creationId="{7C5682C3-6C02-066B-C1EF-0C8C00488AD2}"/>
          </ac:graphicFrameMkLst>
        </pc:graphicFrameChg>
        <pc:picChg chg="add del">
          <ac:chgData name="Padmarajan, Harigovind" userId="c807e228-f512-4ce3-9ad4-9e07a241b368" providerId="ADAL" clId="{36E444BD-9B2A-4625-BCCC-F6EDD6068061}" dt="2023-11-26T20:36:27.348" v="1947" actId="26606"/>
          <ac:picMkLst>
            <pc:docMk/>
            <pc:sldMk cId="582422843" sldId="276"/>
            <ac:picMk id="5" creationId="{692D3DCE-3FA5-E4FF-FA09-D760DEABFFB9}"/>
          </ac:picMkLst>
        </pc:picChg>
        <pc:picChg chg="add del">
          <ac:chgData name="Padmarajan, Harigovind" userId="c807e228-f512-4ce3-9ad4-9e07a241b368" providerId="ADAL" clId="{36E444BD-9B2A-4625-BCCC-F6EDD6068061}" dt="2023-11-26T20:36:46.127" v="1951" actId="26606"/>
          <ac:picMkLst>
            <pc:docMk/>
            <pc:sldMk cId="582422843" sldId="276"/>
            <ac:picMk id="13" creationId="{863B9230-5CC7-8573-1976-4E5F9688910C}"/>
          </ac:picMkLst>
        </pc:picChg>
        <pc:picChg chg="add del">
          <ac:chgData name="Padmarajan, Harigovind" userId="c807e228-f512-4ce3-9ad4-9e07a241b368" providerId="ADAL" clId="{36E444BD-9B2A-4625-BCCC-F6EDD6068061}" dt="2023-11-26T20:37:04.659" v="1955" actId="26606"/>
          <ac:picMkLst>
            <pc:docMk/>
            <pc:sldMk cId="582422843" sldId="276"/>
            <ac:picMk id="21" creationId="{701BDCD5-FA38-8403-C517-75A03AA42815}"/>
          </ac:picMkLst>
        </pc:picChg>
        <pc:picChg chg="add del">
          <ac:chgData name="Padmarajan, Harigovind" userId="c807e228-f512-4ce3-9ad4-9e07a241b368" providerId="ADAL" clId="{36E444BD-9B2A-4625-BCCC-F6EDD6068061}" dt="2023-11-26T20:37:05.760" v="1957" actId="26606"/>
          <ac:picMkLst>
            <pc:docMk/>
            <pc:sldMk cId="582422843" sldId="276"/>
            <ac:picMk id="25" creationId="{02155038-FDAB-C66E-C860-21D414391018}"/>
          </ac:picMkLst>
        </pc:picChg>
        <pc:picChg chg="add del">
          <ac:chgData name="Padmarajan, Harigovind" userId="c807e228-f512-4ce3-9ad4-9e07a241b368" providerId="ADAL" clId="{36E444BD-9B2A-4625-BCCC-F6EDD6068061}" dt="2023-11-26T20:37:08.936" v="1959" actId="26606"/>
          <ac:picMkLst>
            <pc:docMk/>
            <pc:sldMk cId="582422843" sldId="276"/>
            <ac:picMk id="28" creationId="{A2526CC3-C7F9-22F7-D912-C180178889CF}"/>
          </ac:picMkLst>
        </pc:picChg>
        <pc:cxnChg chg="add del">
          <ac:chgData name="Padmarajan, Harigovind" userId="c807e228-f512-4ce3-9ad4-9e07a241b368" providerId="ADAL" clId="{36E444BD-9B2A-4625-BCCC-F6EDD6068061}" dt="2023-11-26T20:37:05.760" v="1957" actId="26606"/>
          <ac:cxnSpMkLst>
            <pc:docMk/>
            <pc:sldMk cId="582422843" sldId="276"/>
            <ac:cxnSpMk id="24" creationId="{1503BFE4-729B-D9D0-C17B-501E6AF1127A}"/>
          </ac:cxnSpMkLst>
        </pc:cxnChg>
      </pc:sldChg>
      <pc:sldChg chg="new del">
        <pc:chgData name="Padmarajan, Harigovind" userId="c807e228-f512-4ce3-9ad4-9e07a241b368" providerId="ADAL" clId="{36E444BD-9B2A-4625-BCCC-F6EDD6068061}" dt="2023-11-26T20:30:46.051" v="1908" actId="47"/>
        <pc:sldMkLst>
          <pc:docMk/>
          <pc:sldMk cId="3304620531" sldId="276"/>
        </pc:sldMkLst>
      </pc:sldChg>
      <pc:sldChg chg="addSp modSp new mod setBg">
        <pc:chgData name="Padmarajan, Harigovind" userId="c807e228-f512-4ce3-9ad4-9e07a241b368" providerId="ADAL" clId="{36E444BD-9B2A-4625-BCCC-F6EDD6068061}" dt="2023-11-27T19:34:17.648" v="2125" actId="26606"/>
        <pc:sldMkLst>
          <pc:docMk/>
          <pc:sldMk cId="1335382622" sldId="277"/>
        </pc:sldMkLst>
        <pc:spChg chg="mod">
          <ac:chgData name="Padmarajan, Harigovind" userId="c807e228-f512-4ce3-9ad4-9e07a241b368" providerId="ADAL" clId="{36E444BD-9B2A-4625-BCCC-F6EDD6068061}" dt="2023-11-27T19:34:17.648" v="2125" actId="26606"/>
          <ac:spMkLst>
            <pc:docMk/>
            <pc:sldMk cId="1335382622" sldId="277"/>
            <ac:spMk id="2" creationId="{8B325455-9A43-F58A-8EA4-8F2A82F1E3F4}"/>
          </ac:spMkLst>
        </pc:spChg>
        <pc:spChg chg="mod">
          <ac:chgData name="Padmarajan, Harigovind" userId="c807e228-f512-4ce3-9ad4-9e07a241b368" providerId="ADAL" clId="{36E444BD-9B2A-4625-BCCC-F6EDD6068061}" dt="2023-11-27T19:34:17.648" v="2125" actId="26606"/>
          <ac:spMkLst>
            <pc:docMk/>
            <pc:sldMk cId="1335382622" sldId="277"/>
            <ac:spMk id="3" creationId="{7B960D5B-7BC2-4A49-C3A5-C23C57474038}"/>
          </ac:spMkLst>
        </pc:spChg>
        <pc:spChg chg="add">
          <ac:chgData name="Padmarajan, Harigovind" userId="c807e228-f512-4ce3-9ad4-9e07a241b368" providerId="ADAL" clId="{36E444BD-9B2A-4625-BCCC-F6EDD6068061}" dt="2023-11-27T19:34:17.648" v="2125" actId="26606"/>
          <ac:spMkLst>
            <pc:docMk/>
            <pc:sldMk cId="1335382622" sldId="277"/>
            <ac:spMk id="8" creationId="{907EF6B7-1338-4443-8C46-6A318D952DFD}"/>
          </ac:spMkLst>
        </pc:spChg>
        <pc:spChg chg="add">
          <ac:chgData name="Padmarajan, Harigovind" userId="c807e228-f512-4ce3-9ad4-9e07a241b368" providerId="ADAL" clId="{36E444BD-9B2A-4625-BCCC-F6EDD6068061}" dt="2023-11-27T19:34:17.648" v="2125" actId="26606"/>
          <ac:spMkLst>
            <pc:docMk/>
            <pc:sldMk cId="1335382622" sldId="277"/>
            <ac:spMk id="10" creationId="{DAAE4CDD-124C-4DCF-9584-B6033B545DD5}"/>
          </ac:spMkLst>
        </pc:spChg>
        <pc:spChg chg="add">
          <ac:chgData name="Padmarajan, Harigovind" userId="c807e228-f512-4ce3-9ad4-9e07a241b368" providerId="ADAL" clId="{36E444BD-9B2A-4625-BCCC-F6EDD6068061}" dt="2023-11-27T19:34:17.648" v="2125" actId="26606"/>
          <ac:spMkLst>
            <pc:docMk/>
            <pc:sldMk cId="1335382622" sldId="277"/>
            <ac:spMk id="12" creationId="{081E4A58-353D-44AE-B2FC-2A74E2E400F7}"/>
          </ac:spMkLst>
        </pc:spChg>
      </pc:sldChg>
      <pc:sldChg chg="addSp delSp modSp new del mod setBg modShow">
        <pc:chgData name="Padmarajan, Harigovind" userId="c807e228-f512-4ce3-9ad4-9e07a241b368" providerId="ADAL" clId="{36E444BD-9B2A-4625-BCCC-F6EDD6068061}" dt="2023-11-27T20:29:12.349" v="2192" actId="2696"/>
        <pc:sldMkLst>
          <pc:docMk/>
          <pc:sldMk cId="1272092104" sldId="278"/>
        </pc:sldMkLst>
        <pc:spChg chg="add del">
          <ac:chgData name="Padmarajan, Harigovind" userId="c807e228-f512-4ce3-9ad4-9e07a241b368" providerId="ADAL" clId="{36E444BD-9B2A-4625-BCCC-F6EDD6068061}" dt="2023-11-27T19:37:29.776" v="2131" actId="26606"/>
          <ac:spMkLst>
            <pc:docMk/>
            <pc:sldMk cId="1272092104" sldId="278"/>
            <ac:spMk id="8" creationId="{42A4FC2C-047E-45A5-965D-8E1E3BF09BC6}"/>
          </ac:spMkLst>
        </pc:spChg>
        <pc:spChg chg="add del">
          <ac:chgData name="Padmarajan, Harigovind" userId="c807e228-f512-4ce3-9ad4-9e07a241b368" providerId="ADAL" clId="{36E444BD-9B2A-4625-BCCC-F6EDD6068061}" dt="2023-11-27T19:37:32.792" v="2133" actId="26606"/>
          <ac:spMkLst>
            <pc:docMk/>
            <pc:sldMk cId="1272092104" sldId="278"/>
            <ac:spMk id="10" creationId="{E2384209-CB15-4CDF-9D31-C44FD9A3F20D}"/>
          </ac:spMkLst>
        </pc:spChg>
        <pc:spChg chg="add del">
          <ac:chgData name="Padmarajan, Harigovind" userId="c807e228-f512-4ce3-9ad4-9e07a241b368" providerId="ADAL" clId="{36E444BD-9B2A-4625-BCCC-F6EDD6068061}" dt="2023-11-27T19:37:32.792" v="2133" actId="26606"/>
          <ac:spMkLst>
            <pc:docMk/>
            <pc:sldMk cId="1272092104" sldId="278"/>
            <ac:spMk id="11" creationId="{AB8C311F-7253-4AED-9701-7FC0708C41C7}"/>
          </ac:spMkLst>
        </pc:spChg>
        <pc:spChg chg="add del">
          <ac:chgData name="Padmarajan, Harigovind" userId="c807e228-f512-4ce3-9ad4-9e07a241b368" providerId="ADAL" clId="{36E444BD-9B2A-4625-BCCC-F6EDD6068061}" dt="2023-11-27T19:37:32.792" v="2133" actId="26606"/>
          <ac:spMkLst>
            <pc:docMk/>
            <pc:sldMk cId="1272092104" sldId="278"/>
            <ac:spMk id="12" creationId="{2633B3B5-CC90-43F0-8714-D31D1F3F0209}"/>
          </ac:spMkLst>
        </pc:spChg>
        <pc:spChg chg="add del">
          <ac:chgData name="Padmarajan, Harigovind" userId="c807e228-f512-4ce3-9ad4-9e07a241b368" providerId="ADAL" clId="{36E444BD-9B2A-4625-BCCC-F6EDD6068061}" dt="2023-11-27T19:37:32.792" v="2133" actId="26606"/>
          <ac:spMkLst>
            <pc:docMk/>
            <pc:sldMk cId="1272092104" sldId="278"/>
            <ac:spMk id="14" creationId="{A8D57A06-A426-446D-B02C-A2DC6B62E45E}"/>
          </ac:spMkLst>
        </pc:spChg>
        <pc:spChg chg="add del">
          <ac:chgData name="Padmarajan, Harigovind" userId="c807e228-f512-4ce3-9ad4-9e07a241b368" providerId="ADAL" clId="{36E444BD-9B2A-4625-BCCC-F6EDD6068061}" dt="2023-11-27T19:37:36.416" v="2135" actId="26606"/>
          <ac:spMkLst>
            <pc:docMk/>
            <pc:sldMk cId="1272092104" sldId="278"/>
            <ac:spMk id="16" creationId="{3B5F8FB9-93B9-4832-A062-85E1B6A5AFA4}"/>
          </ac:spMkLst>
        </pc:spChg>
        <pc:spChg chg="add del">
          <ac:chgData name="Padmarajan, Harigovind" userId="c807e228-f512-4ce3-9ad4-9e07a241b368" providerId="ADAL" clId="{36E444BD-9B2A-4625-BCCC-F6EDD6068061}" dt="2023-11-27T19:37:36.416" v="2135" actId="26606"/>
          <ac:spMkLst>
            <pc:docMk/>
            <pc:sldMk cId="1272092104" sldId="278"/>
            <ac:spMk id="17" creationId="{F37E8EB2-7BE0-4F3D-921C-F4E9C2C14929}"/>
          </ac:spMkLst>
        </pc:spChg>
        <pc:spChg chg="add del">
          <ac:chgData name="Padmarajan, Harigovind" userId="c807e228-f512-4ce3-9ad4-9e07a241b368" providerId="ADAL" clId="{36E444BD-9B2A-4625-BCCC-F6EDD6068061}" dt="2023-11-27T19:37:36.416" v="2135" actId="26606"/>
          <ac:spMkLst>
            <pc:docMk/>
            <pc:sldMk cId="1272092104" sldId="278"/>
            <ac:spMk id="18" creationId="{E77AE46B-A945-4A7E-9911-903176079DD0}"/>
          </ac:spMkLst>
        </pc:spChg>
        <pc:spChg chg="add del">
          <ac:chgData name="Padmarajan, Harigovind" userId="c807e228-f512-4ce3-9ad4-9e07a241b368" providerId="ADAL" clId="{36E444BD-9B2A-4625-BCCC-F6EDD6068061}" dt="2023-11-27T19:37:40.423" v="2137" actId="26606"/>
          <ac:spMkLst>
            <pc:docMk/>
            <pc:sldMk cId="1272092104" sldId="278"/>
            <ac:spMk id="20" creationId="{11B2B030-4738-4359-9E46-144B7C8BFF8B}"/>
          </ac:spMkLst>
        </pc:spChg>
        <pc:spChg chg="add del">
          <ac:chgData name="Padmarajan, Harigovind" userId="c807e228-f512-4ce3-9ad4-9e07a241b368" providerId="ADAL" clId="{36E444BD-9B2A-4625-BCCC-F6EDD6068061}" dt="2023-11-27T19:37:40.423" v="2137" actId="26606"/>
          <ac:spMkLst>
            <pc:docMk/>
            <pc:sldMk cId="1272092104" sldId="278"/>
            <ac:spMk id="21" creationId="{E722B2DD-E14D-4972-9D98-5D6E61B1B2D2}"/>
          </ac:spMkLst>
        </pc:spChg>
        <pc:picChg chg="add mod">
          <ac:chgData name="Padmarajan, Harigovind" userId="c807e228-f512-4ce3-9ad4-9e07a241b368" providerId="ADAL" clId="{36E444BD-9B2A-4625-BCCC-F6EDD6068061}" dt="2023-11-27T19:54:14.411" v="2139" actId="26606"/>
          <ac:picMkLst>
            <pc:docMk/>
            <pc:sldMk cId="1272092104" sldId="278"/>
            <ac:picMk id="3" creationId="{E903AE7C-E005-777F-2ABE-8F39546EE715}"/>
          </ac:picMkLst>
        </pc:picChg>
      </pc:sldChg>
      <pc:sldChg chg="addSp delSp modSp new mod setBg">
        <pc:chgData name="Padmarajan, Harigovind" userId="c807e228-f512-4ce3-9ad4-9e07a241b368" providerId="ADAL" clId="{36E444BD-9B2A-4625-BCCC-F6EDD6068061}" dt="2023-11-27T19:55:13.978" v="2163" actId="14100"/>
        <pc:sldMkLst>
          <pc:docMk/>
          <pc:sldMk cId="1798059501" sldId="279"/>
        </pc:sldMkLst>
        <pc:spChg chg="add del">
          <ac:chgData name="Padmarajan, Harigovind" userId="c807e228-f512-4ce3-9ad4-9e07a241b368" providerId="ADAL" clId="{36E444BD-9B2A-4625-BCCC-F6EDD6068061}" dt="2023-11-27T19:54:42.805" v="2148" actId="26606"/>
          <ac:spMkLst>
            <pc:docMk/>
            <pc:sldMk cId="1798059501" sldId="279"/>
            <ac:spMk id="8" creationId="{42A4FC2C-047E-45A5-965D-8E1E3BF09BC6}"/>
          </ac:spMkLst>
        </pc:spChg>
        <pc:spChg chg="add del">
          <ac:chgData name="Padmarajan, Harigovind" userId="c807e228-f512-4ce3-9ad4-9e07a241b368" providerId="ADAL" clId="{36E444BD-9B2A-4625-BCCC-F6EDD6068061}" dt="2023-11-27T19:54:44.022" v="2150" actId="26606"/>
          <ac:spMkLst>
            <pc:docMk/>
            <pc:sldMk cId="1798059501" sldId="279"/>
            <ac:spMk id="10" creationId="{CB44330D-EA18-4254-AA95-EB49948539B8}"/>
          </ac:spMkLst>
        </pc:spChg>
        <pc:spChg chg="add del">
          <ac:chgData name="Padmarajan, Harigovind" userId="c807e228-f512-4ce3-9ad4-9e07a241b368" providerId="ADAL" clId="{36E444BD-9B2A-4625-BCCC-F6EDD6068061}" dt="2023-11-27T19:54:44.022" v="2150" actId="26606"/>
          <ac:spMkLst>
            <pc:docMk/>
            <pc:sldMk cId="1798059501" sldId="279"/>
            <ac:spMk id="11" creationId="{32BC26D8-82FB-445E-AA49-62A77D7C1EE0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2" creationId="{29FDB030-9B49-4CED-8CCD-4D99382388AC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3" creationId="{F3060C83-F051-4F0E-ABAD-AA0DFC48B218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4" creationId="{3783CA14-24A1-485C-8B30-D6A5D87987AD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5" creationId="{83C98ABE-055B-441F-B07E-44F97F083C39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6" creationId="{9A97C86A-04D6-40F7-AE84-31AB43E6A846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18" creationId="{FF9F2414-84E8-453E-B1F3-389FDE8192D9}"/>
          </ac:spMkLst>
        </pc:spChg>
        <pc:spChg chg="add del">
          <ac:chgData name="Padmarajan, Harigovind" userId="c807e228-f512-4ce3-9ad4-9e07a241b368" providerId="ADAL" clId="{36E444BD-9B2A-4625-BCCC-F6EDD6068061}" dt="2023-11-27T19:54:46.161" v="2152" actId="26606"/>
          <ac:spMkLst>
            <pc:docMk/>
            <pc:sldMk cId="1798059501" sldId="279"/>
            <ac:spMk id="20" creationId="{3ECA69A1-7536-43AC-85EF-C7106179F5ED}"/>
          </ac:spMkLst>
        </pc:spChg>
        <pc:spChg chg="add del">
          <ac:chgData name="Padmarajan, Harigovind" userId="c807e228-f512-4ce3-9ad4-9e07a241b368" providerId="ADAL" clId="{36E444BD-9B2A-4625-BCCC-F6EDD6068061}" dt="2023-11-27T19:54:52.553" v="2154" actId="26606"/>
          <ac:spMkLst>
            <pc:docMk/>
            <pc:sldMk cId="1798059501" sldId="279"/>
            <ac:spMk id="22" creationId="{42A4FC2C-047E-45A5-965D-8E1E3BF09BC6}"/>
          </ac:spMkLst>
        </pc:spChg>
        <pc:spChg chg="add del">
          <ac:chgData name="Padmarajan, Harigovind" userId="c807e228-f512-4ce3-9ad4-9e07a241b368" providerId="ADAL" clId="{36E444BD-9B2A-4625-BCCC-F6EDD6068061}" dt="2023-11-27T19:54:55.079" v="2156" actId="26606"/>
          <ac:spMkLst>
            <pc:docMk/>
            <pc:sldMk cId="1798059501" sldId="279"/>
            <ac:spMk id="24" creationId="{86FF76B9-219D-4469-AF87-0236D29032F1}"/>
          </ac:spMkLst>
        </pc:spChg>
        <pc:spChg chg="add del">
          <ac:chgData name="Padmarajan, Harigovind" userId="c807e228-f512-4ce3-9ad4-9e07a241b368" providerId="ADAL" clId="{36E444BD-9B2A-4625-BCCC-F6EDD6068061}" dt="2023-11-27T19:54:55.079" v="2156" actId="26606"/>
          <ac:spMkLst>
            <pc:docMk/>
            <pc:sldMk cId="1798059501" sldId="279"/>
            <ac:spMk id="28" creationId="{2E80C965-DB6D-4F81-9E9E-B027384D0BD6}"/>
          </ac:spMkLst>
        </pc:spChg>
        <pc:spChg chg="add del">
          <ac:chgData name="Padmarajan, Harigovind" userId="c807e228-f512-4ce3-9ad4-9e07a241b368" providerId="ADAL" clId="{36E444BD-9B2A-4625-BCCC-F6EDD6068061}" dt="2023-11-27T19:54:55.079" v="2156" actId="26606"/>
          <ac:spMkLst>
            <pc:docMk/>
            <pc:sldMk cId="1798059501" sldId="279"/>
            <ac:spMk id="29" creationId="{633C5E46-DAC5-4661-9C87-22B08E2A512F}"/>
          </ac:spMkLst>
        </pc:spChg>
        <pc:grpChg chg="add del">
          <ac:chgData name="Padmarajan, Harigovind" userId="c807e228-f512-4ce3-9ad4-9e07a241b368" providerId="ADAL" clId="{36E444BD-9B2A-4625-BCCC-F6EDD6068061}" dt="2023-11-27T19:54:55.079" v="2156" actId="26606"/>
          <ac:grpSpMkLst>
            <pc:docMk/>
            <pc:sldMk cId="1798059501" sldId="279"/>
            <ac:grpSpMk id="25" creationId="{DB88BD78-87E1-424D-B479-C37D8E41B12E}"/>
          </ac:grpSpMkLst>
        </pc:grpChg>
        <pc:picChg chg="add mod">
          <ac:chgData name="Padmarajan, Harigovind" userId="c807e228-f512-4ce3-9ad4-9e07a241b368" providerId="ADAL" clId="{36E444BD-9B2A-4625-BCCC-F6EDD6068061}" dt="2023-11-27T19:55:13.978" v="2163" actId="14100"/>
          <ac:picMkLst>
            <pc:docMk/>
            <pc:sldMk cId="1798059501" sldId="279"/>
            <ac:picMk id="3" creationId="{2E9E5767-5198-2599-874A-DC5FD7A90DCB}"/>
          </ac:picMkLst>
        </pc:picChg>
      </pc:sldChg>
      <pc:sldChg chg="addSp delSp modSp new mod setBg">
        <pc:chgData name="Padmarajan, Harigovind" userId="c807e228-f512-4ce3-9ad4-9e07a241b368" providerId="ADAL" clId="{36E444BD-9B2A-4625-BCCC-F6EDD6068061}" dt="2023-11-27T20:29:54.062" v="2205" actId="478"/>
        <pc:sldMkLst>
          <pc:docMk/>
          <pc:sldMk cId="1331019465" sldId="280"/>
        </pc:sldMkLst>
        <pc:spChg chg="mo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2" creationId="{9AA586F6-9E15-EF68-C17A-A37ADD8A59C4}"/>
          </ac:spMkLst>
        </pc:spChg>
        <pc:spChg chg="del mod">
          <ac:chgData name="Padmarajan, Harigovind" userId="c807e228-f512-4ce3-9ad4-9e07a241b368" providerId="ADAL" clId="{36E444BD-9B2A-4625-BCCC-F6EDD6068061}" dt="2023-11-27T20:29:54.062" v="2205" actId="478"/>
          <ac:spMkLst>
            <pc:docMk/>
            <pc:sldMk cId="1331019465" sldId="280"/>
            <ac:spMk id="3" creationId="{06CD9DF7-8AD7-ADB5-28F2-6C4E8FA01B0D}"/>
          </ac:spMkLst>
        </pc:spChg>
        <pc:spChg chg="ad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8" creationId="{4E1BEB12-92AF-4445-98AD-4C7756E7C93B}"/>
          </ac:spMkLst>
        </pc:spChg>
        <pc:spChg chg="ad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10" creationId="{D0522C2C-7B5C-48A7-A969-03941E5D2E76}"/>
          </ac:spMkLst>
        </pc:spChg>
        <pc:spChg chg="ad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12" creationId="{9C682A1A-5B2D-4111-BBD6-620165633E5B}"/>
          </ac:spMkLst>
        </pc:spChg>
        <pc:spChg chg="ad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14" creationId="{D6EE29F2-D77F-4BD0-A20B-334D316A1C9D}"/>
          </ac:spMkLst>
        </pc:spChg>
        <pc:spChg chg="add">
          <ac:chgData name="Padmarajan, Harigovind" userId="c807e228-f512-4ce3-9ad4-9e07a241b368" providerId="ADAL" clId="{36E444BD-9B2A-4625-BCCC-F6EDD6068061}" dt="2023-11-27T20:29:49.257" v="2204" actId="26606"/>
          <ac:spMkLst>
            <pc:docMk/>
            <pc:sldMk cId="1331019465" sldId="280"/>
            <ac:spMk id="16" creationId="{22D09ED2-868F-42C6-866E-F92E0CEF31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9D4C-F1AC-EF8F-B166-6BAA7E84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9A92-9E9E-71C3-1569-02C8C2FC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1714-63DE-786E-D7E1-C0D1540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B2DE-ACA9-4137-296D-6437C1AF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9B6A-5A59-A39B-B14E-33020D3F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D9EA-8D66-8711-4CE5-0B0013F3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BDC0-3A53-0E6F-8591-BA72D7CB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07A6-1B55-CDCC-6E25-98F7D06B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2B17-8E2D-94FE-0EBA-CCADA9A0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D78C-E670-2AC5-5DD5-56EAFEB9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4A0E8-545F-62FD-9587-A79D3A5B4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811FA-A817-18B5-3894-EB948CBA2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AB5A-ED96-CB9D-5D28-8DC2C1AD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B2FF-51E7-74B9-16E9-25E7876E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3DC7-A383-054D-7755-56107443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A55F-0415-CD72-B898-C993F3F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5A3E-8B50-4DC7-0C2A-BED5C8EB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90FA-1DEE-F9A8-E59E-BE5F81A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7172-F707-2C31-1C66-E5DF9F5D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351C-31EA-DF7B-C150-DFF59125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3158-EDCB-52D6-3673-26C835EB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B632-9CB4-FC58-009B-67BE361F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4872-FC69-9AF5-D3E9-E1535EC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8E92-B989-206F-DB44-BFBEE2F0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EF2C-2FD8-5B4D-D695-77C0387A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D169-3A77-8412-6191-56306481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D539-78A1-06AE-8B6B-F8EBB2509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6CD62-3E36-D318-3A4F-3503E3F5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2C95-5036-FDEA-FB24-92212A37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483F-0A10-831A-8627-94A56849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F778-610F-847E-38E8-D4DF2E77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9310-AA2E-5554-13B7-164A3B14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9238-2A50-2CD5-E85C-58F15698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F2BA-53D0-87B7-11A2-07266987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D94B9-22BE-54B1-43C0-D24AD18CE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9648-EEAA-A76D-465F-72CBCA22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45DFC-F134-7FC4-DBCB-2E529645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31BA0-6CDA-A382-A592-0356E87A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B9CA8-27C9-EC16-B085-FB55E4C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F513-5C4A-E856-0F36-5D5485A2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BA73-FC68-80AE-9F03-EA5C2C0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AB7E-B221-6411-16A4-6A0D7ED2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ED746-9F92-8C2A-83C1-1AA4749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00DC-FB86-717E-0853-D589430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3F639-836C-C466-E2A2-61D3CD73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38F0-50A7-5AA9-8984-8BC2EA63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F427-F122-CB71-074F-6C53976C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40B3-1ABC-4652-231D-EE29E09C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BC0D8-E05B-F52D-3D58-272306BE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8C9F-8012-E0FE-4C61-BA51532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D98F-83B7-801F-EE45-83ABA768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98848-2F4B-493C-F4C5-05257126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C0B7-23A9-CB42-5A69-8863965D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D0A4B-204E-4A2C-3312-3EC1F31A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3043-457D-2A9A-4359-ACAC3D89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0A2C8-374E-B136-521D-1539B51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8334-1AB5-DFA6-18DB-CDB35E3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F9D3-A4CF-96E6-1F04-3FA8A2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15567-5BF0-DE2E-48F5-6A7C66AB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0F8B-7E2C-B7D6-58C4-61C5459B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68EE-8507-3E46-C644-8A1D77F5B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3D58-0236-433A-9050-9C949390CF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F1FB-7E2E-7FD2-9D4F-0D22A88E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CFE0-9D2D-923D-EC92-8B7699E8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D2FD8-8E95-4204-975B-9F1F6609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patloeber" TargetMode="External"/><Relationship Id="rId2" Type="http://schemas.openxmlformats.org/officeDocument/2006/relationships/hyperlink" Target="https://www.youtube.com/watch?v=k1SzvvFtl4w&amp;list=PLqnslRFeH2UrFW4AUgn-eY37qOAWQpJyg&amp;index=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E482-5737-5BDB-D50A-1C8F7099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673" y="1122363"/>
            <a:ext cx="10321635" cy="23876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Embarking on Conversations: Crafting Chatbots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2266-5E48-A816-5D1C-2DAA0D770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Building a Conversational Agent with Natural Language Processing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C642E-1C75-385D-C265-C33BD7A22555}"/>
              </a:ext>
            </a:extLst>
          </p:cNvPr>
          <p:cNvSpPr txBox="1"/>
          <p:nvPr/>
        </p:nvSpPr>
        <p:spPr>
          <a:xfrm>
            <a:off x="9130145" y="5257800"/>
            <a:ext cx="28403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Group 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Harigovind Padmarajan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Harish Sathiyanarayanan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Harshita Temburu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Bhargavi Vippala</a:t>
            </a:r>
          </a:p>
        </p:txBody>
      </p:sp>
    </p:spTree>
    <p:extLst>
      <p:ext uri="{BB962C8B-B14F-4D97-AF65-F5344CB8AC3E}">
        <p14:creationId xmlns:p14="http://schemas.microsoft.com/office/powerpoint/2010/main" val="20815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F14E6-62EC-1C10-F328-0651BB6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Neural Network Architecture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DF13-4167-18BE-57FB-A1312F2A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Three linear layers with ReLU activation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Takes bag-of-words representation as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Produces unnormalized scores for each intent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Söhne"/>
              </a:rPr>
              <a:t>Introduces non-linearity for learning complex patterns</a:t>
            </a:r>
          </a:p>
          <a:p>
            <a:endParaRPr lang="en-US" sz="2200"/>
          </a:p>
        </p:txBody>
      </p:sp>
      <p:pic>
        <p:nvPicPr>
          <p:cNvPr id="24" name="Picture 23" descr="Network connection abstract against a white background">
            <a:extLst>
              <a:ext uri="{FF2B5EF4-FFF2-40B4-BE49-F238E27FC236}">
                <a16:creationId xmlns:a16="http://schemas.microsoft.com/office/drawing/2014/main" id="{12C1BFA5-4059-D337-2E7D-A4AE600F7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00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9946-9722-FAF2-86E5-F8F3810B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22602B0F-3DF7-FCCB-54EF-BF440D7B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user input and tokenize it.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bag-of-words representation to get a prediction from the trained model.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confidence of the prediction and generate response if confidence is above threshold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the chat until the user types "quit."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2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AA3B-7869-68D9-5AED-D5A32D1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015398"/>
            <a:ext cx="3571810" cy="2197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Chatting with the Bot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EEE8-95EE-2D96-2566-9A92B1BE3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038" y="1471064"/>
            <a:ext cx="7214616" cy="391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9614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AA3B-7869-68D9-5AED-D5A32D1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AA78-A25B-B8DE-7806-49C843FD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https://www.youtube.com/watch?v=k1SzvvFtl4w&amp;list=PLqnslRFeH2UrFW4AUgn-eY37qOAWQpJyg&amp;index=4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https://www.youtube.com/@patloeber</a:t>
            </a:r>
            <a:endParaRPr lang="en-US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F8874213-3B73-FF8D-74E6-A4E3BD2B9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53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586F6-9E15-EF68-C17A-A37ADD8A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10367-45C4-4D45-4EE3-88BB4ED4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Chatbots?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1D5E-D733-2447-9C91-C0E8E505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Definition:</a:t>
            </a:r>
            <a:endParaRPr lang="en-US" sz="2200" dirty="0">
              <a:latin typeface="Söhne"/>
            </a:endParaRPr>
          </a:p>
          <a:p>
            <a:pPr lvl="1"/>
            <a:r>
              <a:rPr lang="en-US" sz="2200" b="0" i="0" dirty="0">
                <a:effectLst/>
                <a:latin typeface="Söhne"/>
              </a:rPr>
              <a:t>A </a:t>
            </a:r>
            <a:r>
              <a:rPr lang="en-US" sz="2200" b="1" i="0" dirty="0">
                <a:effectLst/>
                <a:latin typeface="Söhne"/>
              </a:rPr>
              <a:t>chatbot</a:t>
            </a:r>
            <a:r>
              <a:rPr lang="en-US" sz="2200" b="0" i="0" dirty="0">
                <a:effectLst/>
                <a:latin typeface="Söhne"/>
              </a:rPr>
              <a:t> is a computer program designed to simulate conversation with human users, especially over the internet.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Why Chatbots?</a:t>
            </a:r>
            <a:endParaRPr lang="en-US" sz="2200" b="0" i="0" dirty="0">
              <a:effectLst/>
              <a:latin typeface="Söhne"/>
            </a:endParaRPr>
          </a:p>
          <a:p>
            <a:pPr lvl="1"/>
            <a:r>
              <a:rPr lang="en-US" sz="2200" i="0" dirty="0">
                <a:effectLst/>
                <a:latin typeface="Söhne"/>
              </a:rPr>
              <a:t>Enhanced User Engagement: providing 24/7 support and personalized user experience </a:t>
            </a:r>
          </a:p>
          <a:p>
            <a:pPr lvl="1"/>
            <a:r>
              <a:rPr lang="en-US" sz="2200" i="0" dirty="0">
                <a:effectLst/>
                <a:latin typeface="Söhne"/>
              </a:rPr>
              <a:t>Efficient Customer Service: with instant support and helps automating routine tasks </a:t>
            </a:r>
          </a:p>
          <a:p>
            <a:pPr lvl="1"/>
            <a:r>
              <a:rPr lang="en-US" sz="2200" i="0" dirty="0">
                <a:effectLst/>
                <a:latin typeface="Söhne"/>
              </a:rPr>
              <a:t>Accessibility: available anywhere anytime</a:t>
            </a:r>
          </a:p>
          <a:p>
            <a:pPr lvl="1"/>
            <a:r>
              <a:rPr lang="en-US" sz="2200" i="0" dirty="0">
                <a:effectLst/>
                <a:latin typeface="Söhne"/>
              </a:rPr>
              <a:t>Scalability and Cost-Efficiency: by handling large volumes of queries parallelly </a:t>
            </a:r>
          </a:p>
          <a:p>
            <a:endParaRPr lang="en-US" sz="2200" b="0" i="0" dirty="0">
              <a:effectLst/>
              <a:latin typeface="Söhne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87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E0F4C-3358-BF2D-ED84-4CCC52B4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8FD0F-DDA3-E0DF-DB7A-782E3C8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Objective:</a:t>
            </a:r>
            <a:endParaRPr lang="en-US" dirty="0">
              <a:latin typeface="Söhne"/>
            </a:endParaRPr>
          </a:p>
          <a:p>
            <a:pPr lvl="1"/>
            <a:r>
              <a:rPr lang="en-US" b="0" i="0" dirty="0">
                <a:effectLst/>
                <a:latin typeface="Söhne"/>
              </a:rPr>
              <a:t>Develop a chatbot capable of understanding and responding to user queries.</a:t>
            </a:r>
          </a:p>
          <a:p>
            <a:pPr lvl="1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38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5455-9A43-F58A-8EA4-8F2A82F1E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60D5B-7BC2-4A49-C3A5-C23C57474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Data Pre-Processing</a:t>
            </a:r>
            <a:endParaRPr lang="en-US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Create Training Data</a:t>
            </a:r>
            <a:endParaRPr lang="en-US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Pytorch</a:t>
            </a:r>
            <a:r>
              <a:rPr lang="en-US" dirty="0"/>
              <a:t> Model and training</a:t>
            </a:r>
            <a:endParaRPr lang="en-US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Save and load model and implement the chatbot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0A75E-0BF1-0F16-E963-3FEF7222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Intendation</a:t>
            </a: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587742-E7A8-F1C0-658A-A0BFA8B9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5341"/>
            <a:ext cx="6894576" cy="364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6A1BB8FA-0774-3C0B-2707-4FFE8E1C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Enables chatbot recognition of user intentions through predefined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Associates specific responses with recognized intents.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470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AA3B-7869-68D9-5AED-D5A32D1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/>
              <a:t>Data Preprocessing and Preparation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AA78-A25B-B8DE-7806-49C843FD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1.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Tokenization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Söhne"/>
              </a:rPr>
              <a:t>Utilized NLTK library for sentence tokenization.</a:t>
            </a:r>
          </a:p>
          <a:p>
            <a:pPr marL="0" indent="0">
              <a:buNone/>
            </a:pP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Stemming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Söhne"/>
              </a:rPr>
              <a:t>Applied  Porter Stemmer for word stemming.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Bag of Words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Assigns 1 to positions corresponding to words present in the tokenized sentence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9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words">
            <a:extLst>
              <a:ext uri="{FF2B5EF4-FFF2-40B4-BE49-F238E27FC236}">
                <a16:creationId xmlns:a16="http://schemas.microsoft.com/office/drawing/2014/main" id="{2E9E5767-5198-2599-874A-DC5FD7A90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9" y="379828"/>
            <a:ext cx="8975187" cy="58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AAA3B-7869-68D9-5AED-D5A32D1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 Training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AA78-A25B-B8DE-7806-49C843FD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>
                <a:effectLst/>
                <a:latin typeface="Söhne"/>
              </a:rPr>
              <a:t>X_train is a bag-of-words representation of pattern sentences, and y_train is the corresponding tag index.</a:t>
            </a:r>
          </a:p>
          <a:p>
            <a:endParaRPr lang="en-US" sz="2200" b="0" i="0">
              <a:effectLst/>
              <a:latin typeface="Söhne"/>
            </a:endParaRP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0491-4871-32CD-05B4-701222A2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09595"/>
            <a:ext cx="6903720" cy="283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959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973F8-5212-23EA-C058-3CBF3CE6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Model Training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671B-122B-7FFD-F3CC-08AF76C4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algn="just"/>
            <a:endParaRPr lang="en-US" sz="2200" b="1" i="0" dirty="0">
              <a:effectLst/>
              <a:latin typeface="Söhne"/>
            </a:endParaRPr>
          </a:p>
          <a:p>
            <a:pPr algn="just"/>
            <a:r>
              <a:rPr lang="en-US" sz="2200" i="0" dirty="0">
                <a:effectLst/>
                <a:latin typeface="Söhne"/>
              </a:rPr>
              <a:t>Hyperparameter</a:t>
            </a:r>
            <a:r>
              <a:rPr lang="en-US" sz="2200" b="1" i="0" dirty="0">
                <a:effectLst/>
                <a:latin typeface="Söhne"/>
              </a:rPr>
              <a:t> </a:t>
            </a:r>
            <a:r>
              <a:rPr lang="en-US" sz="2200" i="0" dirty="0">
                <a:effectLst/>
                <a:latin typeface="Söhne"/>
              </a:rPr>
              <a:t>Tuning</a:t>
            </a:r>
            <a:r>
              <a:rPr lang="en-US" sz="2200" b="1" i="0" dirty="0">
                <a:effectLst/>
                <a:latin typeface="Söhne"/>
              </a:rPr>
              <a:t>: </a:t>
            </a:r>
            <a:r>
              <a:rPr lang="en-US" sz="2200" b="0" i="0" dirty="0">
                <a:effectLst/>
                <a:latin typeface="Söhne"/>
              </a:rPr>
              <a:t>Set parameters like epochs, batch size, and learning rate for control</a:t>
            </a:r>
          </a:p>
          <a:p>
            <a:pPr algn="just"/>
            <a:r>
              <a:rPr lang="en-US" sz="2200" b="0" i="0" dirty="0">
                <a:effectLst/>
                <a:latin typeface="Söhne"/>
              </a:rPr>
              <a:t>Train the network using cross-entropy loss and the Adam optimizer.</a:t>
            </a:r>
          </a:p>
          <a:p>
            <a:pPr algn="just"/>
            <a:r>
              <a:rPr lang="en-US" sz="2200" b="0" i="0" dirty="0">
                <a:effectLst/>
                <a:latin typeface="Söhne"/>
              </a:rPr>
              <a:t>The goal is to minimize the cross-entropy loss, improving the model's ability to correctly classify input patterns into the appropriate intents.</a:t>
            </a:r>
          </a:p>
          <a:p>
            <a:pPr algn="just"/>
            <a:r>
              <a:rPr lang="en-US" sz="2200" b="0" i="0" dirty="0">
                <a:effectLst/>
                <a:latin typeface="Söhne"/>
              </a:rPr>
              <a:t>The optimal model is saved and employed for the chatbot.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78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381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Embarking on Conversations: Crafting Chatbots with NLP</vt:lpstr>
      <vt:lpstr>Why Chatbots?</vt:lpstr>
      <vt:lpstr>Project Overview</vt:lpstr>
      <vt:lpstr>Steps</vt:lpstr>
      <vt:lpstr>Intendation</vt:lpstr>
      <vt:lpstr>Data Preprocessing and Preparation</vt:lpstr>
      <vt:lpstr>PowerPoint Presentation</vt:lpstr>
      <vt:lpstr>Model Training</vt:lpstr>
      <vt:lpstr>Model Training</vt:lpstr>
      <vt:lpstr>Neural Network Architecture</vt:lpstr>
      <vt:lpstr>Workflow</vt:lpstr>
      <vt:lpstr>Chatting with the Bot</vt:lpstr>
      <vt:lpstr>Reference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Padmarajan, Harigovind</dc:creator>
  <cp:lastModifiedBy>Padmarajan, Harigovind</cp:lastModifiedBy>
  <cp:revision>1</cp:revision>
  <dcterms:created xsi:type="dcterms:W3CDTF">2023-11-26T13:51:04Z</dcterms:created>
  <dcterms:modified xsi:type="dcterms:W3CDTF">2023-11-27T20:37:44Z</dcterms:modified>
</cp:coreProperties>
</file>