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Lst>
  <p:notesMasterIdLst>
    <p:notesMasterId r:id="rId43"/>
  </p:notesMasterIdLst>
  <p:sldIdLst>
    <p:sldId id="256" r:id="rId3"/>
    <p:sldId id="257" r:id="rId4"/>
    <p:sldId id="258" r:id="rId5"/>
    <p:sldId id="259" r:id="rId6"/>
    <p:sldId id="260" r:id="rId7"/>
    <p:sldId id="261" r:id="rId8"/>
    <p:sldId id="262" r:id="rId9"/>
    <p:sldId id="263" r:id="rId10"/>
    <p:sldId id="298" r:id="rId11"/>
    <p:sldId id="299" r:id="rId12"/>
    <p:sldId id="264" r:id="rId13"/>
    <p:sldId id="283" r:id="rId14"/>
    <p:sldId id="265" r:id="rId15"/>
    <p:sldId id="266" r:id="rId16"/>
    <p:sldId id="267" r:id="rId17"/>
    <p:sldId id="268" r:id="rId18"/>
    <p:sldId id="269" r:id="rId19"/>
    <p:sldId id="270" r:id="rId20"/>
    <p:sldId id="271" r:id="rId21"/>
    <p:sldId id="272" r:id="rId22"/>
    <p:sldId id="273" r:id="rId23"/>
    <p:sldId id="276" r:id="rId24"/>
    <p:sldId id="277" r:id="rId25"/>
    <p:sldId id="278" r:id="rId26"/>
    <p:sldId id="281" r:id="rId27"/>
    <p:sldId id="289" r:id="rId28"/>
    <p:sldId id="290" r:id="rId29"/>
    <p:sldId id="286" r:id="rId30"/>
    <p:sldId id="287" r:id="rId31"/>
    <p:sldId id="288" r:id="rId32"/>
    <p:sldId id="291" r:id="rId33"/>
    <p:sldId id="282" r:id="rId34"/>
    <p:sldId id="292" r:id="rId35"/>
    <p:sldId id="284" r:id="rId36"/>
    <p:sldId id="293" r:id="rId37"/>
    <p:sldId id="294" r:id="rId38"/>
    <p:sldId id="295" r:id="rId39"/>
    <p:sldId id="296" r:id="rId40"/>
    <p:sldId id="297" r:id="rId41"/>
    <p:sldId id="280" r:id="rId4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D8CA"/>
          </a:solidFill>
        </a:fill>
      </a:tcStyle>
    </a:wholeTbl>
    <a:band2H>
      <a:tcTxStyle/>
      <a:tcStyle>
        <a:tcBdr/>
        <a:fill>
          <a:solidFill>
            <a:srgbClr val="FAEC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0CD"/>
          </a:solidFill>
        </a:fill>
      </a:tcStyle>
    </a:wholeTbl>
    <a:band2H>
      <a:tcTxStyle/>
      <a:tcStyle>
        <a:tcBdr/>
        <a:fill>
          <a:solidFill>
            <a:srgbClr val="EDE9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FD9"/>
          </a:solidFill>
        </a:fill>
      </a:tcStyle>
    </a:wholeTbl>
    <a:band2H>
      <a:tcTxStyle/>
      <a:tcStyle>
        <a:tcBdr/>
        <a:fill>
          <a:solidFill>
            <a:srgbClr val="EEF0ED"/>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4" name="Rectangle 6"/>
          <p:cNvSpPr/>
          <p:nvPr/>
        </p:nvSpPr>
        <p:spPr>
          <a:xfrm>
            <a:off x="3175" y="6400800"/>
            <a:ext cx="12188825" cy="457200"/>
          </a:xfrm>
          <a:prstGeom prst="rect">
            <a:avLst/>
          </a:prstGeom>
          <a:solidFill>
            <a:schemeClr val="accent2"/>
          </a:solidFill>
          <a:ln w="12700">
            <a:miter lim="400000"/>
          </a:ln>
        </p:spPr>
        <p:txBody>
          <a:bodyPr lIns="45719" rIns="45719"/>
          <a:lstStyle/>
          <a:p>
            <a:endParaRPr/>
          </a:p>
        </p:txBody>
      </p:sp>
      <p:sp>
        <p:nvSpPr>
          <p:cNvPr id="15" name="Rectangle 7"/>
          <p:cNvSpPr/>
          <p:nvPr/>
        </p:nvSpPr>
        <p:spPr>
          <a:xfrm>
            <a:off x="14" y="6334316"/>
            <a:ext cx="12188826" cy="64009"/>
          </a:xfrm>
          <a:prstGeom prst="rect">
            <a:avLst/>
          </a:prstGeom>
          <a:solidFill>
            <a:schemeClr val="accent1"/>
          </a:solidFill>
          <a:ln w="12700">
            <a:miter lim="400000"/>
          </a:ln>
        </p:spPr>
        <p:txBody>
          <a:bodyPr lIns="45719" rIns="45719"/>
          <a:lstStyle/>
          <a:p>
            <a:endParaRPr/>
          </a:p>
        </p:txBody>
      </p:sp>
      <p:sp>
        <p:nvSpPr>
          <p:cNvPr id="16" name="Title Text"/>
          <p:cNvSpPr txBox="1">
            <a:spLocks noGrp="1"/>
          </p:cNvSpPr>
          <p:nvPr>
            <p:ph type="title"/>
          </p:nvPr>
        </p:nvSpPr>
        <p:spPr>
          <a:xfrm>
            <a:off x="1097280" y="758951"/>
            <a:ext cx="10058401" cy="3566161"/>
          </a:xfrm>
          <a:prstGeom prst="rect">
            <a:avLst/>
          </a:prstGeom>
        </p:spPr>
        <p:txBody>
          <a:bodyPr/>
          <a:lstStyle>
            <a:lvl1pPr>
              <a:defRPr sz="8000">
                <a:solidFill>
                  <a:srgbClr val="262626"/>
                </a:solidFill>
              </a:defRPr>
            </a:lvl1pPr>
          </a:lstStyle>
          <a:p>
            <a:r>
              <a:t>Title Text</a:t>
            </a:r>
          </a:p>
        </p:txBody>
      </p:sp>
      <p:sp>
        <p:nvSpPr>
          <p:cNvPr id="17" name="Body Level One…"/>
          <p:cNvSpPr txBox="1">
            <a:spLocks noGrp="1"/>
          </p:cNvSpPr>
          <p:nvPr>
            <p:ph type="body" sz="quarter" idx="1"/>
          </p:nvPr>
        </p:nvSpPr>
        <p:spPr>
          <a:xfrm>
            <a:off x="1100050" y="4455619"/>
            <a:ext cx="10058401" cy="1143001"/>
          </a:xfrm>
          <a:prstGeom prst="rect">
            <a:avLst/>
          </a:prstGeom>
        </p:spPr>
        <p:txBody>
          <a:bodyPr lIns="45719" tIns="45719" rIns="45719" bIns="45719"/>
          <a:lstStyle>
            <a:lvl1pPr marL="0" indent="0">
              <a:buClrTx/>
              <a:buSzTx/>
              <a:buFontTx/>
              <a:buNone/>
              <a:defRPr sz="2400" cap="all" spc="200">
                <a:solidFill>
                  <a:srgbClr val="637052"/>
                </a:solidFill>
                <a:latin typeface="Calibri Light"/>
                <a:ea typeface="Calibri Light"/>
                <a:cs typeface="Calibri Light"/>
                <a:sym typeface="Calibri Light"/>
              </a:defRPr>
            </a:lvl1pPr>
            <a:lvl2pPr marL="0" indent="457200">
              <a:buClrTx/>
              <a:buSzTx/>
              <a:buFontTx/>
              <a:buNone/>
              <a:defRPr sz="2400" cap="all" spc="200">
                <a:solidFill>
                  <a:srgbClr val="637052"/>
                </a:solidFill>
                <a:latin typeface="Calibri Light"/>
                <a:ea typeface="Calibri Light"/>
                <a:cs typeface="Calibri Light"/>
                <a:sym typeface="Calibri Light"/>
              </a:defRPr>
            </a:lvl2pPr>
            <a:lvl3pPr marL="0" indent="914400">
              <a:buClrTx/>
              <a:buSzTx/>
              <a:buFontTx/>
              <a:buNone/>
              <a:defRPr sz="2400" cap="all" spc="200">
                <a:solidFill>
                  <a:srgbClr val="637052"/>
                </a:solidFill>
                <a:latin typeface="Calibri Light"/>
                <a:ea typeface="Calibri Light"/>
                <a:cs typeface="Calibri Light"/>
                <a:sym typeface="Calibri Light"/>
              </a:defRPr>
            </a:lvl3pPr>
            <a:lvl4pPr marL="0" indent="1371600">
              <a:buClrTx/>
              <a:buSzTx/>
              <a:buFontTx/>
              <a:buNone/>
              <a:defRPr sz="2400" cap="all" spc="200">
                <a:solidFill>
                  <a:srgbClr val="637052"/>
                </a:solidFill>
                <a:latin typeface="Calibri Light"/>
                <a:ea typeface="Calibri Light"/>
                <a:cs typeface="Calibri Light"/>
                <a:sym typeface="Calibri Light"/>
              </a:defRPr>
            </a:lvl4pPr>
            <a:lvl5pPr marL="0" indent="1828800">
              <a:buClrTx/>
              <a:buSzTx/>
              <a:buFontTx/>
              <a:buNone/>
              <a:defRPr sz="2400" cap="all" spc="200">
                <a:solidFill>
                  <a:srgbClr val="637052"/>
                </a:solidFill>
                <a:latin typeface="Calibri Light"/>
                <a:ea typeface="Calibri Light"/>
                <a:cs typeface="Calibri Light"/>
                <a:sym typeface="Calibri Light"/>
              </a:defRPr>
            </a:lvl5pPr>
          </a:lstStyle>
          <a:p>
            <a:r>
              <a:t>Body Level One</a:t>
            </a:r>
          </a:p>
          <a:p>
            <a:pPr lvl="1"/>
            <a:r>
              <a:t>Body Level Two</a:t>
            </a:r>
          </a:p>
          <a:p>
            <a:pPr lvl="2"/>
            <a:r>
              <a:t>Body Level Three</a:t>
            </a:r>
          </a:p>
          <a:p>
            <a:pPr lvl="3"/>
            <a:r>
              <a:t>Body Level Four</a:t>
            </a:r>
          </a:p>
          <a:p>
            <a:pPr lvl="4"/>
            <a:r>
              <a:t>Body Level Five</a:t>
            </a:r>
          </a:p>
        </p:txBody>
      </p:sp>
      <p:sp>
        <p:nvSpPr>
          <p:cNvPr id="18" name="Straight Connector 8"/>
          <p:cNvSpPr/>
          <p:nvPr/>
        </p:nvSpPr>
        <p:spPr>
          <a:xfrm>
            <a:off x="1207657" y="4343400"/>
            <a:ext cx="9875522" cy="0"/>
          </a:xfrm>
          <a:prstGeom prst="line">
            <a:avLst/>
          </a:prstGeom>
          <a:ln w="6350">
            <a:solidFill>
              <a:srgbClr val="808080"/>
            </a:solidFill>
          </a:ln>
        </p:spPr>
        <p:txBody>
          <a:bodyPr lIns="45719" rIns="45719"/>
          <a:lstStyle/>
          <a:p>
            <a:endParaRP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1405E-6418-EB4A-85C1-7D846A574D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23BFD1-12B2-8AC8-D4D1-9A320192BA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7AE028-E31D-AA12-8519-F32676864005}"/>
              </a:ext>
            </a:extLst>
          </p:cNvPr>
          <p:cNvSpPr>
            <a:spLocks noGrp="1"/>
          </p:cNvSpPr>
          <p:nvPr>
            <p:ph type="dt" sz="half" idx="10"/>
          </p:nvPr>
        </p:nvSpPr>
        <p:spPr/>
        <p:txBody>
          <a:bodyPr/>
          <a:lstStyle/>
          <a:p>
            <a:fld id="{527C1107-1B69-462E-8BBC-D344C4D3A8DD}" type="datetimeFigureOut">
              <a:rPr lang="en-IN" smtClean="0"/>
              <a:t>28-07-2024</a:t>
            </a:fld>
            <a:endParaRPr lang="en-IN"/>
          </a:p>
        </p:txBody>
      </p:sp>
      <p:sp>
        <p:nvSpPr>
          <p:cNvPr id="5" name="Footer Placeholder 4">
            <a:extLst>
              <a:ext uri="{FF2B5EF4-FFF2-40B4-BE49-F238E27FC236}">
                <a16:creationId xmlns:a16="http://schemas.microsoft.com/office/drawing/2014/main" id="{2527577B-A380-55D2-74D2-2B33B232BF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DCC9B2-BFF9-CC9D-05E4-EE7AF56003C3}"/>
              </a:ext>
            </a:extLst>
          </p:cNvPr>
          <p:cNvSpPr>
            <a:spLocks noGrp="1"/>
          </p:cNvSpPr>
          <p:nvPr>
            <p:ph type="sldNum" sz="quarter" idx="12"/>
          </p:nvPr>
        </p:nvSpPr>
        <p:spPr/>
        <p:txBody>
          <a:bodyPr/>
          <a:lstStyle/>
          <a:p>
            <a:fld id="{F21FD7B1-7A55-4DF4-9D87-7E47FF86FD1D}" type="slidenum">
              <a:rPr lang="en-IN" smtClean="0"/>
              <a:t>‹#›</a:t>
            </a:fld>
            <a:endParaRPr lang="en-IN"/>
          </a:p>
        </p:txBody>
      </p:sp>
    </p:spTree>
    <p:extLst>
      <p:ext uri="{BB962C8B-B14F-4D97-AF65-F5344CB8AC3E}">
        <p14:creationId xmlns:p14="http://schemas.microsoft.com/office/powerpoint/2010/main" val="1856739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506A-F9F7-B726-2001-80B09853AD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8D1882-B350-A9FC-5D2F-9CE1C7CFC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03715-28E0-2E80-B11F-E408AA7FD95D}"/>
              </a:ext>
            </a:extLst>
          </p:cNvPr>
          <p:cNvSpPr>
            <a:spLocks noGrp="1"/>
          </p:cNvSpPr>
          <p:nvPr>
            <p:ph type="dt" sz="half" idx="10"/>
          </p:nvPr>
        </p:nvSpPr>
        <p:spPr/>
        <p:txBody>
          <a:bodyPr/>
          <a:lstStyle/>
          <a:p>
            <a:fld id="{527C1107-1B69-462E-8BBC-D344C4D3A8DD}" type="datetimeFigureOut">
              <a:rPr lang="en-IN" smtClean="0"/>
              <a:t>28-07-2024</a:t>
            </a:fld>
            <a:endParaRPr lang="en-IN"/>
          </a:p>
        </p:txBody>
      </p:sp>
      <p:sp>
        <p:nvSpPr>
          <p:cNvPr id="5" name="Footer Placeholder 4">
            <a:extLst>
              <a:ext uri="{FF2B5EF4-FFF2-40B4-BE49-F238E27FC236}">
                <a16:creationId xmlns:a16="http://schemas.microsoft.com/office/drawing/2014/main" id="{8CDDCD13-A559-1C71-130A-64127D0F0D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B8C2C1-35B2-C3D8-BC9D-61F6860BDC4B}"/>
              </a:ext>
            </a:extLst>
          </p:cNvPr>
          <p:cNvSpPr>
            <a:spLocks noGrp="1"/>
          </p:cNvSpPr>
          <p:nvPr>
            <p:ph type="sldNum" sz="quarter" idx="12"/>
          </p:nvPr>
        </p:nvSpPr>
        <p:spPr/>
        <p:txBody>
          <a:bodyPr/>
          <a:lstStyle/>
          <a:p>
            <a:fld id="{F21FD7B1-7A55-4DF4-9D87-7E47FF86FD1D}" type="slidenum">
              <a:rPr lang="en-IN" smtClean="0"/>
              <a:t>‹#›</a:t>
            </a:fld>
            <a:endParaRPr lang="en-IN"/>
          </a:p>
        </p:txBody>
      </p:sp>
    </p:spTree>
    <p:extLst>
      <p:ext uri="{BB962C8B-B14F-4D97-AF65-F5344CB8AC3E}">
        <p14:creationId xmlns:p14="http://schemas.microsoft.com/office/powerpoint/2010/main" val="3113504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B87A-028F-0074-5068-EE5139774D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E1CF2C-18B0-95CD-BE00-4C2228893F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D715D3-024D-AF64-C6FE-BED00CB3380F}"/>
              </a:ext>
            </a:extLst>
          </p:cNvPr>
          <p:cNvSpPr>
            <a:spLocks noGrp="1"/>
          </p:cNvSpPr>
          <p:nvPr>
            <p:ph type="dt" sz="half" idx="10"/>
          </p:nvPr>
        </p:nvSpPr>
        <p:spPr/>
        <p:txBody>
          <a:bodyPr/>
          <a:lstStyle/>
          <a:p>
            <a:fld id="{527C1107-1B69-462E-8BBC-D344C4D3A8DD}" type="datetimeFigureOut">
              <a:rPr lang="en-IN" smtClean="0"/>
              <a:t>28-07-2024</a:t>
            </a:fld>
            <a:endParaRPr lang="en-IN"/>
          </a:p>
        </p:txBody>
      </p:sp>
      <p:sp>
        <p:nvSpPr>
          <p:cNvPr id="5" name="Footer Placeholder 4">
            <a:extLst>
              <a:ext uri="{FF2B5EF4-FFF2-40B4-BE49-F238E27FC236}">
                <a16:creationId xmlns:a16="http://schemas.microsoft.com/office/drawing/2014/main" id="{E82D4D7C-29FE-EA03-4A87-39A8EA7807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7A0D28-559B-1411-E568-BEC7E36DCBBA}"/>
              </a:ext>
            </a:extLst>
          </p:cNvPr>
          <p:cNvSpPr>
            <a:spLocks noGrp="1"/>
          </p:cNvSpPr>
          <p:nvPr>
            <p:ph type="sldNum" sz="quarter" idx="12"/>
          </p:nvPr>
        </p:nvSpPr>
        <p:spPr/>
        <p:txBody>
          <a:bodyPr/>
          <a:lstStyle/>
          <a:p>
            <a:fld id="{F21FD7B1-7A55-4DF4-9D87-7E47FF86FD1D}" type="slidenum">
              <a:rPr lang="en-IN" smtClean="0"/>
              <a:t>‹#›</a:t>
            </a:fld>
            <a:endParaRPr lang="en-IN"/>
          </a:p>
        </p:txBody>
      </p:sp>
    </p:spTree>
    <p:extLst>
      <p:ext uri="{BB962C8B-B14F-4D97-AF65-F5344CB8AC3E}">
        <p14:creationId xmlns:p14="http://schemas.microsoft.com/office/powerpoint/2010/main" val="2496792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06DB-8247-7D35-9627-D301BF1CA7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D9933B-5FFA-B120-1CF1-2142AFD4B3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FB95E4-8F6F-A3B7-3E63-69DDC099A4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ED7B70-9B31-6E36-F6FF-5D638DD8EAF1}"/>
              </a:ext>
            </a:extLst>
          </p:cNvPr>
          <p:cNvSpPr>
            <a:spLocks noGrp="1"/>
          </p:cNvSpPr>
          <p:nvPr>
            <p:ph type="dt" sz="half" idx="10"/>
          </p:nvPr>
        </p:nvSpPr>
        <p:spPr/>
        <p:txBody>
          <a:bodyPr/>
          <a:lstStyle/>
          <a:p>
            <a:fld id="{527C1107-1B69-462E-8BBC-D344C4D3A8DD}" type="datetimeFigureOut">
              <a:rPr lang="en-IN" smtClean="0"/>
              <a:t>28-07-2024</a:t>
            </a:fld>
            <a:endParaRPr lang="en-IN"/>
          </a:p>
        </p:txBody>
      </p:sp>
      <p:sp>
        <p:nvSpPr>
          <p:cNvPr id="6" name="Footer Placeholder 5">
            <a:extLst>
              <a:ext uri="{FF2B5EF4-FFF2-40B4-BE49-F238E27FC236}">
                <a16:creationId xmlns:a16="http://schemas.microsoft.com/office/drawing/2014/main" id="{88ED42FB-DFCB-9314-1B9B-2A59A458A2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E4391F-842C-A6CC-CCD5-FC11E6FF2E37}"/>
              </a:ext>
            </a:extLst>
          </p:cNvPr>
          <p:cNvSpPr>
            <a:spLocks noGrp="1"/>
          </p:cNvSpPr>
          <p:nvPr>
            <p:ph type="sldNum" sz="quarter" idx="12"/>
          </p:nvPr>
        </p:nvSpPr>
        <p:spPr/>
        <p:txBody>
          <a:bodyPr/>
          <a:lstStyle/>
          <a:p>
            <a:fld id="{F21FD7B1-7A55-4DF4-9D87-7E47FF86FD1D}" type="slidenum">
              <a:rPr lang="en-IN" smtClean="0"/>
              <a:t>‹#›</a:t>
            </a:fld>
            <a:endParaRPr lang="en-IN"/>
          </a:p>
        </p:txBody>
      </p:sp>
    </p:spTree>
    <p:extLst>
      <p:ext uri="{BB962C8B-B14F-4D97-AF65-F5344CB8AC3E}">
        <p14:creationId xmlns:p14="http://schemas.microsoft.com/office/powerpoint/2010/main" val="1192024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45F10-5AA3-26E4-20EE-66DE5891DD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8D84DE-EEF6-3793-65DA-472D106A0F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C95FC6-B165-92BC-43BF-D314727E4B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068FA6-AC02-FD0A-CCD2-93CCA65D97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D01016-C7C3-7E56-6580-C1E4E159BE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A69835-3568-7BE3-E1A6-35D5F65F2C64}"/>
              </a:ext>
            </a:extLst>
          </p:cNvPr>
          <p:cNvSpPr>
            <a:spLocks noGrp="1"/>
          </p:cNvSpPr>
          <p:nvPr>
            <p:ph type="dt" sz="half" idx="10"/>
          </p:nvPr>
        </p:nvSpPr>
        <p:spPr/>
        <p:txBody>
          <a:bodyPr/>
          <a:lstStyle/>
          <a:p>
            <a:fld id="{527C1107-1B69-462E-8BBC-D344C4D3A8DD}" type="datetimeFigureOut">
              <a:rPr lang="en-IN" smtClean="0"/>
              <a:t>28-07-2024</a:t>
            </a:fld>
            <a:endParaRPr lang="en-IN"/>
          </a:p>
        </p:txBody>
      </p:sp>
      <p:sp>
        <p:nvSpPr>
          <p:cNvPr id="8" name="Footer Placeholder 7">
            <a:extLst>
              <a:ext uri="{FF2B5EF4-FFF2-40B4-BE49-F238E27FC236}">
                <a16:creationId xmlns:a16="http://schemas.microsoft.com/office/drawing/2014/main" id="{7ADB8F93-6063-244C-5336-54C8A2C471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B06116-9DFB-83D2-F342-F9DA8AF99E11}"/>
              </a:ext>
            </a:extLst>
          </p:cNvPr>
          <p:cNvSpPr>
            <a:spLocks noGrp="1"/>
          </p:cNvSpPr>
          <p:nvPr>
            <p:ph type="sldNum" sz="quarter" idx="12"/>
          </p:nvPr>
        </p:nvSpPr>
        <p:spPr/>
        <p:txBody>
          <a:bodyPr/>
          <a:lstStyle/>
          <a:p>
            <a:fld id="{F21FD7B1-7A55-4DF4-9D87-7E47FF86FD1D}" type="slidenum">
              <a:rPr lang="en-IN" smtClean="0"/>
              <a:t>‹#›</a:t>
            </a:fld>
            <a:endParaRPr lang="en-IN"/>
          </a:p>
        </p:txBody>
      </p:sp>
    </p:spTree>
    <p:extLst>
      <p:ext uri="{BB962C8B-B14F-4D97-AF65-F5344CB8AC3E}">
        <p14:creationId xmlns:p14="http://schemas.microsoft.com/office/powerpoint/2010/main" val="340109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AC88-12FF-605C-FD16-0A48CB578C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05109D-B70A-479F-68EC-86E64FE638E3}"/>
              </a:ext>
            </a:extLst>
          </p:cNvPr>
          <p:cNvSpPr>
            <a:spLocks noGrp="1"/>
          </p:cNvSpPr>
          <p:nvPr>
            <p:ph type="dt" sz="half" idx="10"/>
          </p:nvPr>
        </p:nvSpPr>
        <p:spPr/>
        <p:txBody>
          <a:bodyPr/>
          <a:lstStyle/>
          <a:p>
            <a:fld id="{527C1107-1B69-462E-8BBC-D344C4D3A8DD}" type="datetimeFigureOut">
              <a:rPr lang="en-IN" smtClean="0"/>
              <a:t>28-07-2024</a:t>
            </a:fld>
            <a:endParaRPr lang="en-IN"/>
          </a:p>
        </p:txBody>
      </p:sp>
      <p:sp>
        <p:nvSpPr>
          <p:cNvPr id="4" name="Footer Placeholder 3">
            <a:extLst>
              <a:ext uri="{FF2B5EF4-FFF2-40B4-BE49-F238E27FC236}">
                <a16:creationId xmlns:a16="http://schemas.microsoft.com/office/drawing/2014/main" id="{CC8189C5-F3FD-F20F-12EB-6DB16DF455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4E7C10-AA17-A1BE-CF30-10C13DA233F4}"/>
              </a:ext>
            </a:extLst>
          </p:cNvPr>
          <p:cNvSpPr>
            <a:spLocks noGrp="1"/>
          </p:cNvSpPr>
          <p:nvPr>
            <p:ph type="sldNum" sz="quarter" idx="12"/>
          </p:nvPr>
        </p:nvSpPr>
        <p:spPr/>
        <p:txBody>
          <a:bodyPr/>
          <a:lstStyle/>
          <a:p>
            <a:fld id="{F21FD7B1-7A55-4DF4-9D87-7E47FF86FD1D}" type="slidenum">
              <a:rPr lang="en-IN" smtClean="0"/>
              <a:t>‹#›</a:t>
            </a:fld>
            <a:endParaRPr lang="en-IN"/>
          </a:p>
        </p:txBody>
      </p:sp>
    </p:spTree>
    <p:extLst>
      <p:ext uri="{BB962C8B-B14F-4D97-AF65-F5344CB8AC3E}">
        <p14:creationId xmlns:p14="http://schemas.microsoft.com/office/powerpoint/2010/main" val="241888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B2018D-9692-CB99-F6BC-E328CA0AC405}"/>
              </a:ext>
            </a:extLst>
          </p:cNvPr>
          <p:cNvSpPr>
            <a:spLocks noGrp="1"/>
          </p:cNvSpPr>
          <p:nvPr>
            <p:ph type="dt" sz="half" idx="10"/>
          </p:nvPr>
        </p:nvSpPr>
        <p:spPr/>
        <p:txBody>
          <a:bodyPr/>
          <a:lstStyle/>
          <a:p>
            <a:fld id="{527C1107-1B69-462E-8BBC-D344C4D3A8DD}" type="datetimeFigureOut">
              <a:rPr lang="en-IN" smtClean="0"/>
              <a:t>28-07-2024</a:t>
            </a:fld>
            <a:endParaRPr lang="en-IN"/>
          </a:p>
        </p:txBody>
      </p:sp>
      <p:sp>
        <p:nvSpPr>
          <p:cNvPr id="3" name="Footer Placeholder 2">
            <a:extLst>
              <a:ext uri="{FF2B5EF4-FFF2-40B4-BE49-F238E27FC236}">
                <a16:creationId xmlns:a16="http://schemas.microsoft.com/office/drawing/2014/main" id="{75B67872-4995-E247-F3FD-584F94C0A1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E68130-6F44-3F1A-CDAC-F16F1E7F9A75}"/>
              </a:ext>
            </a:extLst>
          </p:cNvPr>
          <p:cNvSpPr>
            <a:spLocks noGrp="1"/>
          </p:cNvSpPr>
          <p:nvPr>
            <p:ph type="sldNum" sz="quarter" idx="12"/>
          </p:nvPr>
        </p:nvSpPr>
        <p:spPr/>
        <p:txBody>
          <a:bodyPr/>
          <a:lstStyle/>
          <a:p>
            <a:fld id="{F21FD7B1-7A55-4DF4-9D87-7E47FF86FD1D}" type="slidenum">
              <a:rPr lang="en-IN" smtClean="0"/>
              <a:t>‹#›</a:t>
            </a:fld>
            <a:endParaRPr lang="en-IN"/>
          </a:p>
        </p:txBody>
      </p:sp>
    </p:spTree>
    <p:extLst>
      <p:ext uri="{BB962C8B-B14F-4D97-AF65-F5344CB8AC3E}">
        <p14:creationId xmlns:p14="http://schemas.microsoft.com/office/powerpoint/2010/main" val="436493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4984-63BF-D3CE-29B9-2D29640B07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7552F9-1DEE-EBD5-6902-12FB94A913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6D21E9-E644-0206-93ED-1B78548EB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4D84A-CCAB-89B8-8096-9CBDDD8AD2B3}"/>
              </a:ext>
            </a:extLst>
          </p:cNvPr>
          <p:cNvSpPr>
            <a:spLocks noGrp="1"/>
          </p:cNvSpPr>
          <p:nvPr>
            <p:ph type="dt" sz="half" idx="10"/>
          </p:nvPr>
        </p:nvSpPr>
        <p:spPr/>
        <p:txBody>
          <a:bodyPr/>
          <a:lstStyle/>
          <a:p>
            <a:fld id="{527C1107-1B69-462E-8BBC-D344C4D3A8DD}" type="datetimeFigureOut">
              <a:rPr lang="en-IN" smtClean="0"/>
              <a:t>28-07-2024</a:t>
            </a:fld>
            <a:endParaRPr lang="en-IN"/>
          </a:p>
        </p:txBody>
      </p:sp>
      <p:sp>
        <p:nvSpPr>
          <p:cNvPr id="6" name="Footer Placeholder 5">
            <a:extLst>
              <a:ext uri="{FF2B5EF4-FFF2-40B4-BE49-F238E27FC236}">
                <a16:creationId xmlns:a16="http://schemas.microsoft.com/office/drawing/2014/main" id="{41BDC96E-7542-12A6-BD27-58273F9715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CCEE0B-B6A2-9933-289D-4973F89C281A}"/>
              </a:ext>
            </a:extLst>
          </p:cNvPr>
          <p:cNvSpPr>
            <a:spLocks noGrp="1"/>
          </p:cNvSpPr>
          <p:nvPr>
            <p:ph type="sldNum" sz="quarter" idx="12"/>
          </p:nvPr>
        </p:nvSpPr>
        <p:spPr/>
        <p:txBody>
          <a:bodyPr/>
          <a:lstStyle/>
          <a:p>
            <a:fld id="{F21FD7B1-7A55-4DF4-9D87-7E47FF86FD1D}" type="slidenum">
              <a:rPr lang="en-IN" smtClean="0"/>
              <a:t>‹#›</a:t>
            </a:fld>
            <a:endParaRPr lang="en-IN"/>
          </a:p>
        </p:txBody>
      </p:sp>
    </p:spTree>
    <p:extLst>
      <p:ext uri="{BB962C8B-B14F-4D97-AF65-F5344CB8AC3E}">
        <p14:creationId xmlns:p14="http://schemas.microsoft.com/office/powerpoint/2010/main" val="2741327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A838-01F4-B96C-F162-ACA722BA5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FE34A1-12E7-3ABA-4913-3C2AF65330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35DE01-D79D-D8A6-BC9E-0E8989D105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9141E8-14CA-FD50-C0A0-EC549516DC71}"/>
              </a:ext>
            </a:extLst>
          </p:cNvPr>
          <p:cNvSpPr>
            <a:spLocks noGrp="1"/>
          </p:cNvSpPr>
          <p:nvPr>
            <p:ph type="dt" sz="half" idx="10"/>
          </p:nvPr>
        </p:nvSpPr>
        <p:spPr/>
        <p:txBody>
          <a:bodyPr/>
          <a:lstStyle/>
          <a:p>
            <a:fld id="{527C1107-1B69-462E-8BBC-D344C4D3A8DD}" type="datetimeFigureOut">
              <a:rPr lang="en-IN" smtClean="0"/>
              <a:t>28-07-2024</a:t>
            </a:fld>
            <a:endParaRPr lang="en-IN"/>
          </a:p>
        </p:txBody>
      </p:sp>
      <p:sp>
        <p:nvSpPr>
          <p:cNvPr id="6" name="Footer Placeholder 5">
            <a:extLst>
              <a:ext uri="{FF2B5EF4-FFF2-40B4-BE49-F238E27FC236}">
                <a16:creationId xmlns:a16="http://schemas.microsoft.com/office/drawing/2014/main" id="{E4681A52-DED2-D792-25C8-0CE73EFD21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E63213-8EB7-D8AC-04BF-EDFFC483FDC1}"/>
              </a:ext>
            </a:extLst>
          </p:cNvPr>
          <p:cNvSpPr>
            <a:spLocks noGrp="1"/>
          </p:cNvSpPr>
          <p:nvPr>
            <p:ph type="sldNum" sz="quarter" idx="12"/>
          </p:nvPr>
        </p:nvSpPr>
        <p:spPr/>
        <p:txBody>
          <a:bodyPr/>
          <a:lstStyle/>
          <a:p>
            <a:fld id="{F21FD7B1-7A55-4DF4-9D87-7E47FF86FD1D}" type="slidenum">
              <a:rPr lang="en-IN" smtClean="0"/>
              <a:t>‹#›</a:t>
            </a:fld>
            <a:endParaRPr lang="en-IN"/>
          </a:p>
        </p:txBody>
      </p:sp>
    </p:spTree>
    <p:extLst>
      <p:ext uri="{BB962C8B-B14F-4D97-AF65-F5344CB8AC3E}">
        <p14:creationId xmlns:p14="http://schemas.microsoft.com/office/powerpoint/2010/main" val="3373497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70960-1A3C-9A25-2760-00D69CE88A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935385-341D-5B4C-DBDF-090B67C7F9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F678D6-3CE5-1B7F-A19D-37C3993D0D2B}"/>
              </a:ext>
            </a:extLst>
          </p:cNvPr>
          <p:cNvSpPr>
            <a:spLocks noGrp="1"/>
          </p:cNvSpPr>
          <p:nvPr>
            <p:ph type="dt" sz="half" idx="10"/>
          </p:nvPr>
        </p:nvSpPr>
        <p:spPr/>
        <p:txBody>
          <a:bodyPr/>
          <a:lstStyle/>
          <a:p>
            <a:fld id="{527C1107-1B69-462E-8BBC-D344C4D3A8DD}" type="datetimeFigureOut">
              <a:rPr lang="en-IN" smtClean="0"/>
              <a:t>28-07-2024</a:t>
            </a:fld>
            <a:endParaRPr lang="en-IN"/>
          </a:p>
        </p:txBody>
      </p:sp>
      <p:sp>
        <p:nvSpPr>
          <p:cNvPr id="5" name="Footer Placeholder 4">
            <a:extLst>
              <a:ext uri="{FF2B5EF4-FFF2-40B4-BE49-F238E27FC236}">
                <a16:creationId xmlns:a16="http://schemas.microsoft.com/office/drawing/2014/main" id="{BE98A8A9-4BEA-7B21-A957-9CCA60EA97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7E9E1D-8D5F-D046-7FF6-874BED6F5DE9}"/>
              </a:ext>
            </a:extLst>
          </p:cNvPr>
          <p:cNvSpPr>
            <a:spLocks noGrp="1"/>
          </p:cNvSpPr>
          <p:nvPr>
            <p:ph type="sldNum" sz="quarter" idx="12"/>
          </p:nvPr>
        </p:nvSpPr>
        <p:spPr/>
        <p:txBody>
          <a:bodyPr/>
          <a:lstStyle/>
          <a:p>
            <a:fld id="{F21FD7B1-7A55-4DF4-9D87-7E47FF86FD1D}" type="slidenum">
              <a:rPr lang="en-IN" smtClean="0"/>
              <a:t>‹#›</a:t>
            </a:fld>
            <a:endParaRPr lang="en-IN"/>
          </a:p>
        </p:txBody>
      </p:sp>
    </p:spTree>
    <p:extLst>
      <p:ext uri="{BB962C8B-B14F-4D97-AF65-F5344CB8AC3E}">
        <p14:creationId xmlns:p14="http://schemas.microsoft.com/office/powerpoint/2010/main" val="121616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7" name="Body Level One…"/>
          <p:cNvSpPr txBox="1">
            <a:spLocks noGrp="1"/>
          </p:cNvSpPr>
          <p:nvPr>
            <p:ph type="body" idx="1"/>
          </p:nvPr>
        </p:nvSpPr>
        <p:spPr>
          <a:xfrm>
            <a:off x="1097280" y="1845734"/>
            <a:ext cx="10058401" cy="40233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9AAA82-063D-6B27-541D-F00F888C36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A52E97-81D4-8796-8FA7-638C15EF3B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5F83C6-5113-1645-0985-2E9324E43476}"/>
              </a:ext>
            </a:extLst>
          </p:cNvPr>
          <p:cNvSpPr>
            <a:spLocks noGrp="1"/>
          </p:cNvSpPr>
          <p:nvPr>
            <p:ph type="dt" sz="half" idx="10"/>
          </p:nvPr>
        </p:nvSpPr>
        <p:spPr/>
        <p:txBody>
          <a:bodyPr/>
          <a:lstStyle/>
          <a:p>
            <a:fld id="{527C1107-1B69-462E-8BBC-D344C4D3A8DD}" type="datetimeFigureOut">
              <a:rPr lang="en-IN" smtClean="0"/>
              <a:t>28-07-2024</a:t>
            </a:fld>
            <a:endParaRPr lang="en-IN"/>
          </a:p>
        </p:txBody>
      </p:sp>
      <p:sp>
        <p:nvSpPr>
          <p:cNvPr id="5" name="Footer Placeholder 4">
            <a:extLst>
              <a:ext uri="{FF2B5EF4-FFF2-40B4-BE49-F238E27FC236}">
                <a16:creationId xmlns:a16="http://schemas.microsoft.com/office/drawing/2014/main" id="{AED8FD24-64C8-AAF4-5458-3AAA803F9B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C7D9E8-76D6-6B32-0E18-E252C2F91F28}"/>
              </a:ext>
            </a:extLst>
          </p:cNvPr>
          <p:cNvSpPr>
            <a:spLocks noGrp="1"/>
          </p:cNvSpPr>
          <p:nvPr>
            <p:ph type="sldNum" sz="quarter" idx="12"/>
          </p:nvPr>
        </p:nvSpPr>
        <p:spPr/>
        <p:txBody>
          <a:bodyPr/>
          <a:lstStyle/>
          <a:p>
            <a:fld id="{F21FD7B1-7A55-4DF4-9D87-7E47FF86FD1D}" type="slidenum">
              <a:rPr lang="en-IN" smtClean="0"/>
              <a:t>‹#›</a:t>
            </a:fld>
            <a:endParaRPr lang="en-IN"/>
          </a:p>
        </p:txBody>
      </p:sp>
    </p:spTree>
    <p:extLst>
      <p:ext uri="{BB962C8B-B14F-4D97-AF65-F5344CB8AC3E}">
        <p14:creationId xmlns:p14="http://schemas.microsoft.com/office/powerpoint/2010/main" val="3751791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5" name="Rectangle 6"/>
          <p:cNvSpPr/>
          <p:nvPr/>
        </p:nvSpPr>
        <p:spPr>
          <a:xfrm>
            <a:off x="3175" y="6400800"/>
            <a:ext cx="12188825" cy="457200"/>
          </a:xfrm>
          <a:prstGeom prst="rect">
            <a:avLst/>
          </a:prstGeom>
          <a:solidFill>
            <a:schemeClr val="accent2"/>
          </a:solidFill>
          <a:ln w="12700">
            <a:miter lim="400000"/>
          </a:ln>
        </p:spPr>
        <p:txBody>
          <a:bodyPr lIns="45719" rIns="45719"/>
          <a:lstStyle/>
          <a:p>
            <a:endParaRPr/>
          </a:p>
        </p:txBody>
      </p:sp>
      <p:sp>
        <p:nvSpPr>
          <p:cNvPr id="36" name="Rectangle 7"/>
          <p:cNvSpPr/>
          <p:nvPr/>
        </p:nvSpPr>
        <p:spPr>
          <a:xfrm>
            <a:off x="14" y="6334316"/>
            <a:ext cx="12188826" cy="64009"/>
          </a:xfrm>
          <a:prstGeom prst="rect">
            <a:avLst/>
          </a:prstGeom>
          <a:solidFill>
            <a:schemeClr val="accent1"/>
          </a:solidFill>
          <a:ln w="12700">
            <a:miter lim="400000"/>
          </a:ln>
        </p:spPr>
        <p:txBody>
          <a:bodyPr lIns="45719" rIns="45719"/>
          <a:lstStyle/>
          <a:p>
            <a:endParaRPr/>
          </a:p>
        </p:txBody>
      </p:sp>
      <p:sp>
        <p:nvSpPr>
          <p:cNvPr id="37" name="Title Text"/>
          <p:cNvSpPr txBox="1">
            <a:spLocks noGrp="1"/>
          </p:cNvSpPr>
          <p:nvPr>
            <p:ph type="title"/>
          </p:nvPr>
        </p:nvSpPr>
        <p:spPr>
          <a:xfrm>
            <a:off x="1097280" y="758951"/>
            <a:ext cx="10058401" cy="3566161"/>
          </a:xfrm>
          <a:prstGeom prst="rect">
            <a:avLst/>
          </a:prstGeom>
        </p:spPr>
        <p:txBody>
          <a:bodyPr/>
          <a:lstStyle>
            <a:lvl1pPr>
              <a:defRPr sz="8000">
                <a:solidFill>
                  <a:srgbClr val="262626"/>
                </a:solidFill>
              </a:defRPr>
            </a:lvl1pPr>
          </a:lstStyle>
          <a:p>
            <a:r>
              <a:t>Title Text</a:t>
            </a:r>
          </a:p>
        </p:txBody>
      </p:sp>
      <p:sp>
        <p:nvSpPr>
          <p:cNvPr id="38" name="Body Level One…"/>
          <p:cNvSpPr txBox="1">
            <a:spLocks noGrp="1"/>
          </p:cNvSpPr>
          <p:nvPr>
            <p:ph type="body" sz="quarter" idx="1"/>
          </p:nvPr>
        </p:nvSpPr>
        <p:spPr>
          <a:xfrm>
            <a:off x="1097280" y="4453128"/>
            <a:ext cx="10058401" cy="1143001"/>
          </a:xfrm>
          <a:prstGeom prst="rect">
            <a:avLst/>
          </a:prstGeom>
        </p:spPr>
        <p:txBody>
          <a:bodyPr lIns="45719" tIns="45719" rIns="45719" bIns="45719"/>
          <a:lstStyle>
            <a:lvl1pPr marL="0" indent="0">
              <a:buClrTx/>
              <a:buSzTx/>
              <a:buFontTx/>
              <a:buNone/>
              <a:defRPr sz="2400" cap="all" spc="200">
                <a:solidFill>
                  <a:srgbClr val="637052"/>
                </a:solidFill>
                <a:latin typeface="Calibri Light"/>
                <a:ea typeface="Calibri Light"/>
                <a:cs typeface="Calibri Light"/>
                <a:sym typeface="Calibri Light"/>
              </a:defRPr>
            </a:lvl1pPr>
            <a:lvl2pPr marL="0" indent="457200">
              <a:buClrTx/>
              <a:buSzTx/>
              <a:buFontTx/>
              <a:buNone/>
              <a:defRPr sz="2400" cap="all" spc="200">
                <a:solidFill>
                  <a:srgbClr val="637052"/>
                </a:solidFill>
                <a:latin typeface="Calibri Light"/>
                <a:ea typeface="Calibri Light"/>
                <a:cs typeface="Calibri Light"/>
                <a:sym typeface="Calibri Light"/>
              </a:defRPr>
            </a:lvl2pPr>
            <a:lvl3pPr marL="0" indent="914400">
              <a:buClrTx/>
              <a:buSzTx/>
              <a:buFontTx/>
              <a:buNone/>
              <a:defRPr sz="2400" cap="all" spc="200">
                <a:solidFill>
                  <a:srgbClr val="637052"/>
                </a:solidFill>
                <a:latin typeface="Calibri Light"/>
                <a:ea typeface="Calibri Light"/>
                <a:cs typeface="Calibri Light"/>
                <a:sym typeface="Calibri Light"/>
              </a:defRPr>
            </a:lvl3pPr>
            <a:lvl4pPr marL="0" indent="1371600">
              <a:buClrTx/>
              <a:buSzTx/>
              <a:buFontTx/>
              <a:buNone/>
              <a:defRPr sz="2400" cap="all" spc="200">
                <a:solidFill>
                  <a:srgbClr val="637052"/>
                </a:solidFill>
                <a:latin typeface="Calibri Light"/>
                <a:ea typeface="Calibri Light"/>
                <a:cs typeface="Calibri Light"/>
                <a:sym typeface="Calibri Light"/>
              </a:defRPr>
            </a:lvl4pPr>
            <a:lvl5pPr marL="0" indent="1828800">
              <a:buClrTx/>
              <a:buSzTx/>
              <a:buFontTx/>
              <a:buNone/>
              <a:defRPr sz="2400" cap="all" spc="200">
                <a:solidFill>
                  <a:srgbClr val="637052"/>
                </a:solidFill>
                <a:latin typeface="Calibri Light"/>
                <a:ea typeface="Calibri Light"/>
                <a:cs typeface="Calibri Light"/>
                <a:sym typeface="Calibri Light"/>
              </a:defRPr>
            </a:lvl5pPr>
          </a:lstStyle>
          <a:p>
            <a:r>
              <a:t>Body Level One</a:t>
            </a:r>
          </a:p>
          <a:p>
            <a:pPr lvl="1"/>
            <a:r>
              <a:t>Body Level Two</a:t>
            </a:r>
          </a:p>
          <a:p>
            <a:pPr lvl="2"/>
            <a:r>
              <a:t>Body Level Three</a:t>
            </a:r>
          </a:p>
          <a:p>
            <a:pPr lvl="3"/>
            <a:r>
              <a:t>Body Level Four</a:t>
            </a:r>
          </a:p>
          <a:p>
            <a:pPr lvl="4"/>
            <a:r>
              <a:t>Body Level Five</a:t>
            </a:r>
          </a:p>
        </p:txBody>
      </p:sp>
      <p:sp>
        <p:nvSpPr>
          <p:cNvPr id="39" name="Straight Connector 8"/>
          <p:cNvSpPr/>
          <p:nvPr/>
        </p:nvSpPr>
        <p:spPr>
          <a:xfrm>
            <a:off x="1207657" y="4343400"/>
            <a:ext cx="9875522" cy="0"/>
          </a:xfrm>
          <a:prstGeom prst="line">
            <a:avLst/>
          </a:prstGeom>
          <a:ln w="6350">
            <a:solidFill>
              <a:srgbClr val="808080"/>
            </a:solidFill>
          </a:ln>
        </p:spPr>
        <p:txBody>
          <a:bodyPr lIns="45719" rIns="45719"/>
          <a:lstStyle/>
          <a:p>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half" idx="1"/>
          </p:nvPr>
        </p:nvSpPr>
        <p:spPr>
          <a:xfrm>
            <a:off x="1097278" y="1845734"/>
            <a:ext cx="4937761" cy="40233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sz="quarter" idx="1"/>
          </p:nvPr>
        </p:nvSpPr>
        <p:spPr>
          <a:xfrm>
            <a:off x="1097280" y="1846052"/>
            <a:ext cx="4937760" cy="736283"/>
          </a:xfrm>
          <a:prstGeom prst="rect">
            <a:avLst/>
          </a:prstGeom>
        </p:spPr>
        <p:txBody>
          <a:bodyPr lIns="45719" tIns="45719" rIns="45719" bIns="45719" anchor="ctr"/>
          <a:lstStyle>
            <a:lvl1pPr marL="0" indent="0">
              <a:buClrTx/>
              <a:buSzTx/>
              <a:buFontTx/>
              <a:buNone/>
              <a:defRPr cap="all">
                <a:solidFill>
                  <a:srgbClr val="637052"/>
                </a:solidFill>
              </a:defRPr>
            </a:lvl1pPr>
            <a:lvl2pPr marL="0" indent="457200">
              <a:buClrTx/>
              <a:buSzTx/>
              <a:buFontTx/>
              <a:buNone/>
              <a:defRPr cap="all">
                <a:solidFill>
                  <a:srgbClr val="637052"/>
                </a:solidFill>
              </a:defRPr>
            </a:lvl2pPr>
            <a:lvl3pPr marL="0" indent="914400">
              <a:buClrTx/>
              <a:buSzTx/>
              <a:buFontTx/>
              <a:buNone/>
              <a:defRPr cap="all">
                <a:solidFill>
                  <a:srgbClr val="637052"/>
                </a:solidFill>
              </a:defRPr>
            </a:lvl3pPr>
            <a:lvl4pPr marL="0" indent="1371600">
              <a:buClrTx/>
              <a:buSzTx/>
              <a:buFontTx/>
              <a:buNone/>
              <a:defRPr cap="all">
                <a:solidFill>
                  <a:srgbClr val="637052"/>
                </a:solidFill>
              </a:defRPr>
            </a:lvl4pPr>
            <a:lvl5pPr marL="0" indent="1828800">
              <a:buClrTx/>
              <a:buSzTx/>
              <a:buFontTx/>
              <a:buNone/>
              <a:defRPr cap="all">
                <a:solidFill>
                  <a:srgbClr val="637052"/>
                </a:solidFill>
              </a:defRPr>
            </a:lvl5pPr>
          </a:lstStyle>
          <a:p>
            <a:r>
              <a:t>Body Level One</a:t>
            </a:r>
          </a:p>
          <a:p>
            <a:pPr lvl="1"/>
            <a:r>
              <a:t>Body Level Two</a:t>
            </a:r>
          </a:p>
          <a:p>
            <a:pPr lvl="2"/>
            <a:r>
              <a:t>Body Level Three</a:t>
            </a:r>
          </a:p>
          <a:p>
            <a:pPr lvl="3"/>
            <a:r>
              <a:t>Body Level Four</a:t>
            </a:r>
          </a:p>
          <a:p>
            <a:pPr lvl="4"/>
            <a:r>
              <a:t>Body Level Five</a:t>
            </a:r>
          </a:p>
        </p:txBody>
      </p:sp>
      <p:sp>
        <p:nvSpPr>
          <p:cNvPr id="58" name="Text Placeholder 4"/>
          <p:cNvSpPr>
            <a:spLocks noGrp="1"/>
          </p:cNvSpPr>
          <p:nvPr>
            <p:ph type="body" sz="quarter" idx="21"/>
          </p:nvPr>
        </p:nvSpPr>
        <p:spPr>
          <a:xfrm>
            <a:off x="6217920" y="1846052"/>
            <a:ext cx="4937761" cy="736283"/>
          </a:xfrm>
          <a:prstGeom prst="rect">
            <a:avLst/>
          </a:prstGeom>
        </p:spPr>
        <p:txBody>
          <a:bodyPr lIns="45719" tIns="45719" rIns="45719" bIns="45719" anchor="ctr"/>
          <a:lstStyle/>
          <a:p>
            <a:pPr marL="0" indent="0">
              <a:buClrTx/>
              <a:buSzTx/>
              <a:buFontTx/>
              <a:buNone/>
              <a:defRPr cap="all">
                <a:solidFill>
                  <a:srgbClr val="637052"/>
                </a:solidFill>
              </a:defRPr>
            </a:pPr>
            <a:endParaRP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6" name="Title Text"/>
          <p:cNvSpPr txBox="1">
            <a:spLocks noGrp="1"/>
          </p:cNvSpPr>
          <p:nvPr>
            <p:ph type="title"/>
          </p:nvPr>
        </p:nvSpPr>
        <p:spPr>
          <a:prstGeom prst="rect">
            <a:avLst/>
          </a:prstGeom>
        </p:spPr>
        <p:txBody>
          <a:bodyPr/>
          <a:lstStyle/>
          <a:p>
            <a:r>
              <a:t>Title Text</a:t>
            </a:r>
          </a:p>
        </p:txBody>
      </p:sp>
      <p:sp>
        <p:nvSpPr>
          <p:cNvPr id="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4" name="Rectangle 4"/>
          <p:cNvSpPr/>
          <p:nvPr/>
        </p:nvSpPr>
        <p:spPr>
          <a:xfrm>
            <a:off x="3175" y="6400800"/>
            <a:ext cx="12188825" cy="457200"/>
          </a:xfrm>
          <a:prstGeom prst="rect">
            <a:avLst/>
          </a:prstGeom>
          <a:solidFill>
            <a:schemeClr val="accent2"/>
          </a:solidFill>
          <a:ln w="12700">
            <a:miter lim="400000"/>
          </a:ln>
        </p:spPr>
        <p:txBody>
          <a:bodyPr lIns="45719" rIns="45719"/>
          <a:lstStyle/>
          <a:p>
            <a:endParaRPr/>
          </a:p>
        </p:txBody>
      </p:sp>
      <p:sp>
        <p:nvSpPr>
          <p:cNvPr id="75" name="Rectangle 5"/>
          <p:cNvSpPr/>
          <p:nvPr/>
        </p:nvSpPr>
        <p:spPr>
          <a:xfrm>
            <a:off x="14" y="6334316"/>
            <a:ext cx="12188826" cy="64009"/>
          </a:xfrm>
          <a:prstGeom prst="rect">
            <a:avLst/>
          </a:prstGeom>
          <a:solidFill>
            <a:schemeClr val="accent1"/>
          </a:solidFill>
          <a:ln w="12700">
            <a:miter lim="400000"/>
          </a:ln>
        </p:spPr>
        <p:txBody>
          <a:bodyPr lIns="45719" rIns="45719"/>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83" name="Rectangle 7"/>
          <p:cNvSpPr/>
          <p:nvPr/>
        </p:nvSpPr>
        <p:spPr>
          <a:xfrm>
            <a:off x="15" y="0"/>
            <a:ext cx="4050793" cy="6858000"/>
          </a:xfrm>
          <a:prstGeom prst="rect">
            <a:avLst/>
          </a:prstGeom>
          <a:solidFill>
            <a:schemeClr val="accent2"/>
          </a:solidFill>
          <a:ln w="12700">
            <a:miter lim="400000"/>
          </a:ln>
        </p:spPr>
        <p:txBody>
          <a:bodyPr lIns="45719" rIns="45719"/>
          <a:lstStyle/>
          <a:p>
            <a:endParaRPr/>
          </a:p>
        </p:txBody>
      </p:sp>
      <p:sp>
        <p:nvSpPr>
          <p:cNvPr id="84" name="Rectangle 8"/>
          <p:cNvSpPr/>
          <p:nvPr/>
        </p:nvSpPr>
        <p:spPr>
          <a:xfrm>
            <a:off x="4040070" y="0"/>
            <a:ext cx="64009" cy="6858000"/>
          </a:xfrm>
          <a:prstGeom prst="rect">
            <a:avLst/>
          </a:prstGeom>
          <a:solidFill>
            <a:schemeClr val="accent1"/>
          </a:solidFill>
          <a:ln w="12700">
            <a:miter lim="400000"/>
          </a:ln>
        </p:spPr>
        <p:txBody>
          <a:bodyPr lIns="45719" rIns="45719"/>
          <a:lstStyle/>
          <a:p>
            <a:endParaRPr/>
          </a:p>
        </p:txBody>
      </p:sp>
      <p:sp>
        <p:nvSpPr>
          <p:cNvPr id="85" name="Title Text"/>
          <p:cNvSpPr txBox="1">
            <a:spLocks noGrp="1"/>
          </p:cNvSpPr>
          <p:nvPr>
            <p:ph type="title"/>
          </p:nvPr>
        </p:nvSpPr>
        <p:spPr>
          <a:xfrm>
            <a:off x="457200" y="594359"/>
            <a:ext cx="3200400" cy="2286001"/>
          </a:xfrm>
          <a:prstGeom prst="rect">
            <a:avLst/>
          </a:prstGeom>
        </p:spPr>
        <p:txBody>
          <a:bodyPr/>
          <a:lstStyle>
            <a:lvl1pPr>
              <a:defRPr sz="3600">
                <a:solidFill>
                  <a:srgbClr val="FFFFFF"/>
                </a:solidFill>
              </a:defRPr>
            </a:lvl1pPr>
          </a:lstStyle>
          <a:p>
            <a:r>
              <a:t>Title Text</a:t>
            </a:r>
          </a:p>
        </p:txBody>
      </p:sp>
      <p:sp>
        <p:nvSpPr>
          <p:cNvPr id="86" name="Body Level One…"/>
          <p:cNvSpPr txBox="1">
            <a:spLocks noGrp="1"/>
          </p:cNvSpPr>
          <p:nvPr>
            <p:ph type="body" idx="1"/>
          </p:nvPr>
        </p:nvSpPr>
        <p:spPr>
          <a:xfrm>
            <a:off x="4800600" y="731519"/>
            <a:ext cx="6492241" cy="52578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7" name="Text Placeholder 3"/>
          <p:cNvSpPr>
            <a:spLocks noGrp="1"/>
          </p:cNvSpPr>
          <p:nvPr>
            <p:ph type="body" sz="quarter" idx="21"/>
          </p:nvPr>
        </p:nvSpPr>
        <p:spPr>
          <a:xfrm>
            <a:off x="457200" y="2926079"/>
            <a:ext cx="3200400" cy="3379125"/>
          </a:xfrm>
          <a:prstGeom prst="rect">
            <a:avLst/>
          </a:prstGeom>
        </p:spPr>
        <p:txBody>
          <a:bodyPr lIns="45719" tIns="45719" rIns="45719" bIns="45719"/>
          <a:lstStyle/>
          <a:p>
            <a:pPr marL="0" indent="0">
              <a:buClrTx/>
              <a:buSzTx/>
              <a:buFontTx/>
              <a:buNone/>
              <a:defRPr sz="1500">
                <a:solidFill>
                  <a:srgbClr val="FFFFFF"/>
                </a:solidFill>
              </a:defRPr>
            </a:pPr>
            <a:endParaRPr/>
          </a:p>
        </p:txBody>
      </p:sp>
      <p:sp>
        <p:nvSpPr>
          <p:cNvPr id="88" name="Slide Number"/>
          <p:cNvSpPr txBox="1">
            <a:spLocks noGrp="1"/>
          </p:cNvSpPr>
          <p:nvPr>
            <p:ph type="sldNum" sz="quarter" idx="2"/>
          </p:nvPr>
        </p:nvSpPr>
        <p:spPr>
          <a:prstGeom prst="rect">
            <a:avLst/>
          </a:prstGeom>
        </p:spPr>
        <p:txBody>
          <a:bodyPr/>
          <a:lstStyle>
            <a:lvl1pPr>
              <a:defRPr>
                <a:solidFill>
                  <a:srgbClr val="637052"/>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95" name="Rectangle 7"/>
          <p:cNvSpPr/>
          <p:nvPr/>
        </p:nvSpPr>
        <p:spPr>
          <a:xfrm>
            <a:off x="0" y="4953000"/>
            <a:ext cx="12188825" cy="1905000"/>
          </a:xfrm>
          <a:prstGeom prst="rect">
            <a:avLst/>
          </a:prstGeom>
          <a:solidFill>
            <a:schemeClr val="accent2"/>
          </a:solidFill>
          <a:ln w="12700">
            <a:miter lim="400000"/>
          </a:ln>
        </p:spPr>
        <p:txBody>
          <a:bodyPr lIns="45719" rIns="45719"/>
          <a:lstStyle/>
          <a:p>
            <a:endParaRPr/>
          </a:p>
        </p:txBody>
      </p:sp>
      <p:sp>
        <p:nvSpPr>
          <p:cNvPr id="96" name="Rectangle 8"/>
          <p:cNvSpPr/>
          <p:nvPr/>
        </p:nvSpPr>
        <p:spPr>
          <a:xfrm>
            <a:off x="14" y="4915075"/>
            <a:ext cx="12188826" cy="64009"/>
          </a:xfrm>
          <a:prstGeom prst="rect">
            <a:avLst/>
          </a:prstGeom>
          <a:solidFill>
            <a:schemeClr val="accent1"/>
          </a:solidFill>
          <a:ln w="12700">
            <a:miter lim="400000"/>
          </a:ln>
        </p:spPr>
        <p:txBody>
          <a:bodyPr lIns="45719" rIns="45719"/>
          <a:lstStyle/>
          <a:p>
            <a:endParaRPr/>
          </a:p>
        </p:txBody>
      </p:sp>
      <p:sp>
        <p:nvSpPr>
          <p:cNvPr id="97" name="Title Text"/>
          <p:cNvSpPr txBox="1">
            <a:spLocks noGrp="1"/>
          </p:cNvSpPr>
          <p:nvPr>
            <p:ph type="title"/>
          </p:nvPr>
        </p:nvSpPr>
        <p:spPr>
          <a:xfrm>
            <a:off x="1097280" y="5074920"/>
            <a:ext cx="10113265" cy="822961"/>
          </a:xfrm>
          <a:prstGeom prst="rect">
            <a:avLst/>
          </a:prstGeom>
        </p:spPr>
        <p:txBody>
          <a:bodyPr lIns="0" tIns="0" rIns="0" bIns="0"/>
          <a:lstStyle>
            <a:lvl1pPr>
              <a:defRPr sz="3600">
                <a:solidFill>
                  <a:srgbClr val="FFFFFF"/>
                </a:solidFill>
              </a:defRPr>
            </a:lvl1pPr>
          </a:lstStyle>
          <a:p>
            <a:r>
              <a:t>Title Text</a:t>
            </a:r>
          </a:p>
        </p:txBody>
      </p:sp>
      <p:sp>
        <p:nvSpPr>
          <p:cNvPr id="98" name="Picture Placeholder 2"/>
          <p:cNvSpPr>
            <a:spLocks noGrp="1"/>
          </p:cNvSpPr>
          <p:nvPr>
            <p:ph type="pic" idx="21"/>
          </p:nvPr>
        </p:nvSpPr>
        <p:spPr>
          <a:xfrm>
            <a:off x="14" y="0"/>
            <a:ext cx="12191987" cy="4915076"/>
          </a:xfrm>
          <a:prstGeom prst="rect">
            <a:avLst/>
          </a:prstGeom>
        </p:spPr>
        <p:txBody>
          <a:bodyPr lIns="91439" tIns="45719" rIns="91439" bIns="45719">
            <a:noAutofit/>
          </a:bodyPr>
          <a:lstStyle/>
          <a:p>
            <a:endParaRPr/>
          </a:p>
        </p:txBody>
      </p:sp>
      <p:sp>
        <p:nvSpPr>
          <p:cNvPr id="99" name="Body Level One…"/>
          <p:cNvSpPr txBox="1">
            <a:spLocks noGrp="1"/>
          </p:cNvSpPr>
          <p:nvPr>
            <p:ph type="body" sz="quarter" idx="1"/>
          </p:nvPr>
        </p:nvSpPr>
        <p:spPr>
          <a:xfrm>
            <a:off x="1097280" y="5907023"/>
            <a:ext cx="10113265" cy="594361"/>
          </a:xfrm>
          <a:prstGeom prst="rect">
            <a:avLst/>
          </a:prstGeom>
        </p:spPr>
        <p:txBody>
          <a:bodyPr/>
          <a:lstStyle>
            <a:lvl1pPr marL="0" indent="0">
              <a:spcBef>
                <a:spcPts val="600"/>
              </a:spcBef>
              <a:buClrTx/>
              <a:buSzTx/>
              <a:buFontTx/>
              <a:buNone/>
              <a:defRPr sz="1500">
                <a:solidFill>
                  <a:srgbClr val="FFFFFF"/>
                </a:solidFill>
              </a:defRPr>
            </a:lvl1pPr>
            <a:lvl2pPr marL="0" indent="457200">
              <a:spcBef>
                <a:spcPts val="600"/>
              </a:spcBef>
              <a:buClrTx/>
              <a:buSzTx/>
              <a:buFontTx/>
              <a:buNone/>
              <a:defRPr sz="1500">
                <a:solidFill>
                  <a:srgbClr val="FFFFFF"/>
                </a:solidFill>
              </a:defRPr>
            </a:lvl2pPr>
            <a:lvl3pPr marL="0" indent="914400">
              <a:spcBef>
                <a:spcPts val="600"/>
              </a:spcBef>
              <a:buClrTx/>
              <a:buSzTx/>
              <a:buFontTx/>
              <a:buNone/>
              <a:defRPr sz="1500">
                <a:solidFill>
                  <a:srgbClr val="FFFFFF"/>
                </a:solidFill>
              </a:defRPr>
            </a:lvl3pPr>
            <a:lvl4pPr marL="0" indent="1371600">
              <a:spcBef>
                <a:spcPts val="600"/>
              </a:spcBef>
              <a:buClrTx/>
              <a:buSzTx/>
              <a:buFontTx/>
              <a:buNone/>
              <a:defRPr sz="1500">
                <a:solidFill>
                  <a:srgbClr val="FFFFFF"/>
                </a:solidFill>
              </a:defRPr>
            </a:lvl4pPr>
            <a:lvl5pPr marL="0" indent="1828800">
              <a:spcBef>
                <a:spcPts val="600"/>
              </a:spcBef>
              <a:buClrTx/>
              <a:buSzTx/>
              <a:buFontTx/>
              <a:buNone/>
              <a:defRPr sz="15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1" y="6400800"/>
            <a:ext cx="12192001" cy="457200"/>
          </a:xfrm>
          <a:prstGeom prst="rect">
            <a:avLst/>
          </a:prstGeom>
          <a:solidFill>
            <a:schemeClr val="accent2"/>
          </a:solidFill>
          <a:ln w="12700">
            <a:miter lim="400000"/>
          </a:ln>
        </p:spPr>
        <p:txBody>
          <a:bodyPr lIns="45719" rIns="45719"/>
          <a:lstStyle/>
          <a:p>
            <a:endParaRPr/>
          </a:p>
        </p:txBody>
      </p:sp>
      <p:sp>
        <p:nvSpPr>
          <p:cNvPr id="3" name="Rectangle 8"/>
          <p:cNvSpPr/>
          <p:nvPr/>
        </p:nvSpPr>
        <p:spPr>
          <a:xfrm>
            <a:off x="-1" y="6334316"/>
            <a:ext cx="12192003" cy="65999"/>
          </a:xfrm>
          <a:prstGeom prst="rect">
            <a:avLst/>
          </a:prstGeom>
          <a:solidFill>
            <a:schemeClr val="accent1"/>
          </a:solidFill>
          <a:ln w="12700">
            <a:miter lim="400000"/>
          </a:ln>
        </p:spPr>
        <p:txBody>
          <a:bodyPr lIns="45719" rIns="45719"/>
          <a:lstStyle/>
          <a:p>
            <a:endParaRPr/>
          </a:p>
        </p:txBody>
      </p:sp>
      <p:sp>
        <p:nvSpPr>
          <p:cNvPr id="4" name="Straight Connector 9"/>
          <p:cNvSpPr/>
          <p:nvPr/>
        </p:nvSpPr>
        <p:spPr>
          <a:xfrm>
            <a:off x="1193532" y="1737845"/>
            <a:ext cx="9966960" cy="1"/>
          </a:xfrm>
          <a:prstGeom prst="line">
            <a:avLst/>
          </a:prstGeom>
          <a:ln w="6350">
            <a:solidFill>
              <a:srgbClr val="808080"/>
            </a:solidFill>
          </a:ln>
        </p:spPr>
        <p:txBody>
          <a:bodyPr lIns="45719" rIns="45719"/>
          <a:lstStyle/>
          <a:p>
            <a:endParaRPr/>
          </a:p>
        </p:txBody>
      </p:sp>
      <p:sp>
        <p:nvSpPr>
          <p:cNvPr id="5" name="Title Text"/>
          <p:cNvSpPr txBox="1">
            <a:spLocks noGrp="1"/>
          </p:cNvSpPr>
          <p:nvPr>
            <p:ph type="title"/>
          </p:nvPr>
        </p:nvSpPr>
        <p:spPr>
          <a:xfrm>
            <a:off x="1097280" y="286603"/>
            <a:ext cx="10058401" cy="14507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6" name="Body Level One…"/>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10979606" y="6528092"/>
            <a:ext cx="232878" cy="228512"/>
          </a:xfrm>
          <a:prstGeom prst="rect">
            <a:avLst/>
          </a:prstGeom>
          <a:ln w="12700">
            <a:miter lim="400000"/>
          </a:ln>
        </p:spPr>
        <p:txBody>
          <a:bodyPr wrap="none" lIns="45719" rIns="45719" anchor="ctr">
            <a:spAutoFit/>
          </a:bodyPr>
          <a:lstStyle>
            <a:lvl1pPr algn="r">
              <a:defRPr sz="10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1pPr>
      <a:lvl2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2pPr>
      <a:lvl3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3pPr>
      <a:lvl4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4pPr>
      <a:lvl5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5pPr>
      <a:lvl6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6pPr>
      <a:lvl7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7pPr>
      <a:lvl8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8pPr>
      <a:lvl9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9pPr>
    </p:titleStyle>
    <p:bodyStyle>
      <a:lvl1pPr marL="91439" marR="0" indent="-91439" algn="l" defTabSz="914400" rtl="0" latinLnBrk="0">
        <a:lnSpc>
          <a:spcPct val="90000"/>
        </a:lnSpc>
        <a:spcBef>
          <a:spcPts val="1200"/>
        </a:spcBef>
        <a:spcAft>
          <a:spcPts val="0"/>
        </a:spcAft>
        <a:buClr>
          <a:schemeClr val="accent1"/>
        </a:buClr>
        <a:buSzPct val="100000"/>
        <a:buFont typeface="Calibri"/>
        <a:buChar char=" "/>
        <a:tabLst/>
        <a:defRPr sz="2000" b="0" i="0" u="none" strike="noStrike" cap="none" spc="0" baseline="0">
          <a:solidFill>
            <a:srgbClr val="404040"/>
          </a:solidFill>
          <a:uFillTx/>
          <a:latin typeface="Calibri"/>
          <a:ea typeface="Calibri"/>
          <a:cs typeface="Calibri"/>
          <a:sym typeface="Calibri"/>
        </a:defRPr>
      </a:lvl1pPr>
      <a:lvl2pPr marL="404368" marR="0" indent="-203200" algn="l" defTabSz="914400" rtl="0" latinLnBrk="0">
        <a:lnSpc>
          <a:spcPct val="90000"/>
        </a:lnSpc>
        <a:spcBef>
          <a:spcPts val="1200"/>
        </a:spcBef>
        <a:spcAft>
          <a:spcPts val="0"/>
        </a:spcAft>
        <a:buClr>
          <a:schemeClr val="accent1"/>
        </a:buClr>
        <a:buSzPct val="100000"/>
        <a:buFont typeface="Calibri"/>
        <a:buChar char="◦"/>
        <a:tabLst/>
        <a:defRPr sz="2000" b="0" i="0" u="none" strike="noStrike" cap="none" spc="0" baseline="0">
          <a:solidFill>
            <a:srgbClr val="404040"/>
          </a:solidFill>
          <a:uFillTx/>
          <a:latin typeface="Calibri"/>
          <a:ea typeface="Calibri"/>
          <a:cs typeface="Calibri"/>
          <a:sym typeface="Calibri"/>
        </a:defRPr>
      </a:lvl2pPr>
      <a:lvl3pPr marL="645305" marR="0" indent="-261257" algn="l" defTabSz="914400" rtl="0" latinLnBrk="0">
        <a:lnSpc>
          <a:spcPct val="90000"/>
        </a:lnSpc>
        <a:spcBef>
          <a:spcPts val="1200"/>
        </a:spcBef>
        <a:spcAft>
          <a:spcPts val="0"/>
        </a:spcAft>
        <a:buClr>
          <a:schemeClr val="accent1"/>
        </a:buClr>
        <a:buSzPct val="100000"/>
        <a:buFont typeface="Calibri"/>
        <a:buChar char="◦"/>
        <a:tabLst/>
        <a:defRPr sz="2000" b="0" i="0" u="none" strike="noStrike" cap="none" spc="0" baseline="0">
          <a:solidFill>
            <a:srgbClr val="404040"/>
          </a:solidFill>
          <a:uFillTx/>
          <a:latin typeface="Calibri"/>
          <a:ea typeface="Calibri"/>
          <a:cs typeface="Calibri"/>
          <a:sym typeface="Calibri"/>
        </a:defRPr>
      </a:lvl3pPr>
      <a:lvl4pPr marL="828185" marR="0" indent="-261257" algn="l" defTabSz="914400" rtl="0" latinLnBrk="0">
        <a:lnSpc>
          <a:spcPct val="90000"/>
        </a:lnSpc>
        <a:spcBef>
          <a:spcPts val="1200"/>
        </a:spcBef>
        <a:spcAft>
          <a:spcPts val="0"/>
        </a:spcAft>
        <a:buClr>
          <a:schemeClr val="accent1"/>
        </a:buClr>
        <a:buSzPct val="100000"/>
        <a:buFont typeface="Calibri"/>
        <a:buChar char="◦"/>
        <a:tabLst/>
        <a:defRPr sz="2000" b="0" i="0" u="none" strike="noStrike" cap="none" spc="0" baseline="0">
          <a:solidFill>
            <a:srgbClr val="404040"/>
          </a:solidFill>
          <a:uFillTx/>
          <a:latin typeface="Calibri"/>
          <a:ea typeface="Calibri"/>
          <a:cs typeface="Calibri"/>
          <a:sym typeface="Calibri"/>
        </a:defRPr>
      </a:lvl4pPr>
      <a:lvl5pPr marL="1011065" marR="0" indent="-261257" algn="l" defTabSz="914400" rtl="0" latinLnBrk="0">
        <a:lnSpc>
          <a:spcPct val="90000"/>
        </a:lnSpc>
        <a:spcBef>
          <a:spcPts val="1200"/>
        </a:spcBef>
        <a:spcAft>
          <a:spcPts val="0"/>
        </a:spcAft>
        <a:buClr>
          <a:schemeClr val="accent1"/>
        </a:buClr>
        <a:buSzPct val="100000"/>
        <a:buFont typeface="Calibri"/>
        <a:buChar char="◦"/>
        <a:tabLst/>
        <a:defRPr sz="2000" b="0" i="0" u="none" strike="noStrike" cap="none" spc="0" baseline="0">
          <a:solidFill>
            <a:srgbClr val="404040"/>
          </a:solidFill>
          <a:uFillTx/>
          <a:latin typeface="Calibri"/>
          <a:ea typeface="Calibri"/>
          <a:cs typeface="Calibri"/>
          <a:sym typeface="Calibri"/>
        </a:defRPr>
      </a:lvl5pPr>
      <a:lvl6pPr marL="1197971" marR="0" indent="-326571" algn="l" defTabSz="914400" rtl="0" latinLnBrk="0">
        <a:lnSpc>
          <a:spcPct val="90000"/>
        </a:lnSpc>
        <a:spcBef>
          <a:spcPts val="1200"/>
        </a:spcBef>
        <a:spcAft>
          <a:spcPts val="0"/>
        </a:spcAft>
        <a:buClr>
          <a:schemeClr val="accent1"/>
        </a:buClr>
        <a:buSzPct val="100000"/>
        <a:buFont typeface="Calibri"/>
        <a:buChar char="◦"/>
        <a:tabLst/>
        <a:defRPr sz="2000" b="0" i="0" u="none" strike="noStrike" cap="none" spc="0" baseline="0">
          <a:solidFill>
            <a:srgbClr val="404040"/>
          </a:solidFill>
          <a:uFillTx/>
          <a:latin typeface="Calibri"/>
          <a:ea typeface="Calibri"/>
          <a:cs typeface="Calibri"/>
          <a:sym typeface="Calibri"/>
        </a:defRPr>
      </a:lvl6pPr>
      <a:lvl7pPr marL="1397971" marR="0" indent="-326571" algn="l" defTabSz="914400" rtl="0" latinLnBrk="0">
        <a:lnSpc>
          <a:spcPct val="90000"/>
        </a:lnSpc>
        <a:spcBef>
          <a:spcPts val="1200"/>
        </a:spcBef>
        <a:spcAft>
          <a:spcPts val="0"/>
        </a:spcAft>
        <a:buClr>
          <a:schemeClr val="accent1"/>
        </a:buClr>
        <a:buSzPct val="100000"/>
        <a:buFont typeface="Calibri"/>
        <a:buChar char="◦"/>
        <a:tabLst/>
        <a:defRPr sz="2000" b="0" i="0" u="none" strike="noStrike" cap="none" spc="0" baseline="0">
          <a:solidFill>
            <a:srgbClr val="404040"/>
          </a:solidFill>
          <a:uFillTx/>
          <a:latin typeface="Calibri"/>
          <a:ea typeface="Calibri"/>
          <a:cs typeface="Calibri"/>
          <a:sym typeface="Calibri"/>
        </a:defRPr>
      </a:lvl7pPr>
      <a:lvl8pPr marL="1597971" marR="0" indent="-326571" algn="l" defTabSz="914400" rtl="0" latinLnBrk="0">
        <a:lnSpc>
          <a:spcPct val="90000"/>
        </a:lnSpc>
        <a:spcBef>
          <a:spcPts val="1200"/>
        </a:spcBef>
        <a:spcAft>
          <a:spcPts val="0"/>
        </a:spcAft>
        <a:buClr>
          <a:schemeClr val="accent1"/>
        </a:buClr>
        <a:buSzPct val="100000"/>
        <a:buFont typeface="Calibri"/>
        <a:buChar char="◦"/>
        <a:tabLst/>
        <a:defRPr sz="2000" b="0" i="0" u="none" strike="noStrike" cap="none" spc="0" baseline="0">
          <a:solidFill>
            <a:srgbClr val="404040"/>
          </a:solidFill>
          <a:uFillTx/>
          <a:latin typeface="Calibri"/>
          <a:ea typeface="Calibri"/>
          <a:cs typeface="Calibri"/>
          <a:sym typeface="Calibri"/>
        </a:defRPr>
      </a:lvl8pPr>
      <a:lvl9pPr marL="1797971" marR="0" indent="-326571" algn="l" defTabSz="914400" rtl="0" latinLnBrk="0">
        <a:lnSpc>
          <a:spcPct val="90000"/>
        </a:lnSpc>
        <a:spcBef>
          <a:spcPts val="1200"/>
        </a:spcBef>
        <a:spcAft>
          <a:spcPts val="0"/>
        </a:spcAft>
        <a:buClr>
          <a:schemeClr val="accent1"/>
        </a:buClr>
        <a:buSzPct val="100000"/>
        <a:buFont typeface="Calibri"/>
        <a:buChar char="◦"/>
        <a:tabLst/>
        <a:defRPr sz="2000" b="0" i="0" u="none" strike="noStrike" cap="none" spc="0" baseline="0">
          <a:solidFill>
            <a:srgbClr val="404040"/>
          </a:solidFill>
          <a:uFillTx/>
          <a:latin typeface="Calibri"/>
          <a:ea typeface="Calibri"/>
          <a:cs typeface="Calibri"/>
          <a:sym typeface="Calibri"/>
        </a:defRPr>
      </a:lvl9pPr>
    </p:bodyStyle>
    <p:otherStyle>
      <a:lvl1pPr marL="0" marR="0" indent="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84D18D-953E-547E-09F6-F752D9EEF8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ED9EBB-449F-ECD2-4AFA-F7CD9552E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2DA43C-B3B1-3F79-4B17-39EB9E13C1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C1107-1B69-462E-8BBC-D344C4D3A8DD}" type="datetimeFigureOut">
              <a:rPr lang="en-IN" smtClean="0"/>
              <a:t>28-07-2024</a:t>
            </a:fld>
            <a:endParaRPr lang="en-IN"/>
          </a:p>
        </p:txBody>
      </p:sp>
      <p:sp>
        <p:nvSpPr>
          <p:cNvPr id="5" name="Footer Placeholder 4">
            <a:extLst>
              <a:ext uri="{FF2B5EF4-FFF2-40B4-BE49-F238E27FC236}">
                <a16:creationId xmlns:a16="http://schemas.microsoft.com/office/drawing/2014/main" id="{A0C6347A-BE8F-E224-B071-58237B5489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C9788D-C6F2-A148-6E82-4038E9882F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FD7B1-7A55-4DF4-9D87-7E47FF86FD1D}" type="slidenum">
              <a:rPr lang="en-IN" smtClean="0"/>
              <a:t>‹#›</a:t>
            </a:fld>
            <a:endParaRPr lang="en-IN"/>
          </a:p>
        </p:txBody>
      </p:sp>
    </p:spTree>
    <p:extLst>
      <p:ext uri="{BB962C8B-B14F-4D97-AF65-F5344CB8AC3E}">
        <p14:creationId xmlns:p14="http://schemas.microsoft.com/office/powerpoint/2010/main" val="7050918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openpsychologydata.metajnl.com/articles/10.5334/jopd.72"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sciencedirect.com/science/article/pii/S0360131523000209#sec3"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doi.org/10.1016/j.childyouth.2021.106042" TargetMode="External"/><Relationship Id="rId2" Type="http://schemas.openxmlformats.org/officeDocument/2006/relationships/hyperlink" Target="https://doi.org/10.1016/j.chb.2022.107436" TargetMode="External"/><Relationship Id="rId1" Type="http://schemas.openxmlformats.org/officeDocument/2006/relationships/slideLayout" Target="../slideLayouts/slideLayout7.xml"/><Relationship Id="rId4" Type="http://schemas.openxmlformats.org/officeDocument/2006/relationships/hyperlink" Target="https://doi.org/10.1007/s10964-018-0953-z"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1"/>
          <p:cNvSpPr txBox="1">
            <a:spLocks noGrp="1"/>
          </p:cNvSpPr>
          <p:nvPr>
            <p:ph type="title" idx="4294967295"/>
          </p:nvPr>
        </p:nvSpPr>
        <p:spPr>
          <a:xfrm>
            <a:off x="1314096" y="82511"/>
            <a:ext cx="8838574" cy="1542199"/>
          </a:xfrm>
          <a:prstGeom prst="rect">
            <a:avLst/>
          </a:prstGeom>
        </p:spPr>
        <p:txBody>
          <a:bodyPr/>
          <a:lstStyle/>
          <a:p>
            <a:pPr algn="ctr">
              <a:defRPr sz="4300" spc="-100">
                <a:latin typeface="Times New Roman"/>
                <a:ea typeface="Times New Roman"/>
                <a:cs typeface="Times New Roman"/>
                <a:sym typeface="Times New Roman"/>
              </a:defRPr>
            </a:pPr>
            <a:r>
              <a:rPr dirty="0"/>
              <a:t> </a:t>
            </a:r>
            <a:r>
              <a:rPr sz="3200" b="1" dirty="0">
                <a:solidFill>
                  <a:srgbClr val="000000"/>
                </a:solidFill>
              </a:rPr>
              <a:t>Identity profile of people experiencing a sense of risk on the internet: </a:t>
            </a:r>
            <a:r>
              <a:rPr lang="en-IN" sz="3200" b="1" dirty="0">
                <a:solidFill>
                  <a:srgbClr val="000000"/>
                </a:solidFill>
              </a:rPr>
              <a:t>Using various classification techniques</a:t>
            </a:r>
            <a:endParaRPr sz="3200" b="1" dirty="0">
              <a:solidFill>
                <a:srgbClr val="000000"/>
              </a:solidFill>
            </a:endParaRPr>
          </a:p>
        </p:txBody>
      </p:sp>
      <p:sp>
        <p:nvSpPr>
          <p:cNvPr id="110" name="Content Placeholder 2"/>
          <p:cNvSpPr txBox="1">
            <a:spLocks noGrp="1"/>
          </p:cNvSpPr>
          <p:nvPr>
            <p:ph type="body" idx="1"/>
          </p:nvPr>
        </p:nvSpPr>
        <p:spPr>
          <a:xfrm>
            <a:off x="1066800" y="2123831"/>
            <a:ext cx="10058400" cy="4023360"/>
          </a:xfrm>
          <a:prstGeom prst="rect">
            <a:avLst/>
          </a:prstGeom>
        </p:spPr>
        <p:txBody>
          <a:bodyPr/>
          <a:lstStyle/>
          <a:p>
            <a:pPr algn="ctr">
              <a:defRPr sz="2400" b="1">
                <a:solidFill>
                  <a:srgbClr val="000000"/>
                </a:solidFill>
                <a:latin typeface="Times New Roman"/>
                <a:ea typeface="Times New Roman"/>
                <a:cs typeface="Times New Roman"/>
                <a:sym typeface="Times New Roman"/>
              </a:defRPr>
            </a:pPr>
            <a:r>
              <a:rPr dirty="0"/>
              <a:t>Presented by,</a:t>
            </a:r>
          </a:p>
          <a:p>
            <a:pPr algn="ctr">
              <a:defRPr sz="2400">
                <a:solidFill>
                  <a:srgbClr val="000000"/>
                </a:solidFill>
                <a:latin typeface="Times New Roman"/>
                <a:ea typeface="Times New Roman"/>
                <a:cs typeface="Times New Roman"/>
                <a:sym typeface="Times New Roman"/>
              </a:defRPr>
            </a:pPr>
            <a:r>
              <a:rPr dirty="0"/>
              <a:t>Harish S 	                     125015047(IT)</a:t>
            </a:r>
          </a:p>
          <a:p>
            <a:pPr algn="ctr">
              <a:defRPr sz="2400">
                <a:solidFill>
                  <a:srgbClr val="000000"/>
                </a:solidFill>
                <a:latin typeface="Times New Roman"/>
                <a:ea typeface="Times New Roman"/>
                <a:cs typeface="Times New Roman"/>
                <a:sym typeface="Times New Roman"/>
              </a:defRPr>
            </a:pP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D029C6-FD35-EAC7-8A0E-05F2BA3DD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650" y="122549"/>
            <a:ext cx="5976000" cy="6193410"/>
          </a:xfrm>
          <a:prstGeom prst="rect">
            <a:avLst/>
          </a:prstGeom>
        </p:spPr>
      </p:pic>
    </p:spTree>
    <p:extLst>
      <p:ext uri="{BB962C8B-B14F-4D97-AF65-F5344CB8AC3E}">
        <p14:creationId xmlns:p14="http://schemas.microsoft.com/office/powerpoint/2010/main" val="348085596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Google Shape;158;p22"/>
          <p:cNvSpPr txBox="1">
            <a:spLocks noGrp="1"/>
          </p:cNvSpPr>
          <p:nvPr>
            <p:ph type="sldNum" sz="quarter" idx="4294967295"/>
          </p:nvPr>
        </p:nvSpPr>
        <p:spPr>
          <a:xfrm>
            <a:off x="11044016" y="6528113"/>
            <a:ext cx="168467"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11</a:t>
            </a:fld>
            <a:endParaRPr/>
          </a:p>
        </p:txBody>
      </p:sp>
      <p:sp>
        <p:nvSpPr>
          <p:cNvPr id="150" name="Google Shape;160;p22"/>
          <p:cNvSpPr txBox="1"/>
          <p:nvPr/>
        </p:nvSpPr>
        <p:spPr>
          <a:xfrm>
            <a:off x="301557" y="1339"/>
            <a:ext cx="6585626" cy="758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2" tIns="91422" rIns="91422" bIns="91422">
            <a:spAutoFit/>
          </a:bodyPr>
          <a:lstStyle>
            <a:lvl1pPr>
              <a:lnSpc>
                <a:spcPct val="120000"/>
              </a:lnSpc>
              <a:defRPr sz="4000" b="1">
                <a:latin typeface="Times New Roman"/>
                <a:ea typeface="Times New Roman"/>
                <a:cs typeface="Times New Roman"/>
                <a:sym typeface="Times New Roman"/>
              </a:defRPr>
            </a:lvl1pPr>
          </a:lstStyle>
          <a:p>
            <a:r>
              <a:t>ALGORITHMS:</a:t>
            </a:r>
          </a:p>
        </p:txBody>
      </p:sp>
      <p:sp>
        <p:nvSpPr>
          <p:cNvPr id="151" name="TextBox 4"/>
          <p:cNvSpPr txBox="1"/>
          <p:nvPr/>
        </p:nvSpPr>
        <p:spPr>
          <a:xfrm>
            <a:off x="619653" y="1310417"/>
            <a:ext cx="10628440" cy="7607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42900" indent="-342900">
              <a:buSzPct val="100000"/>
              <a:buFont typeface="Arial"/>
              <a:buChar char="•"/>
              <a:defRPr sz="2400"/>
            </a:pPr>
            <a:r>
              <a:t>Logistic Regression</a:t>
            </a:r>
          </a:p>
          <a:p>
            <a:pPr marL="342900" indent="-342900">
              <a:buSzPct val="100000"/>
              <a:buFont typeface="Arial"/>
              <a:buChar char="•"/>
              <a:defRPr sz="2400"/>
            </a:pPr>
            <a:r>
              <a:t>CHAID Algorithm with Decision Tree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3F259-61BD-303A-2C51-63CB340EF65E}"/>
            </a:ext>
          </a:extLst>
        </p:cNvPr>
        <p:cNvGrpSpPr/>
        <p:nvPr/>
      </p:nvGrpSpPr>
      <p:grpSpPr>
        <a:xfrm>
          <a:off x="0" y="0"/>
          <a:ext cx="0" cy="0"/>
          <a:chOff x="0" y="0"/>
          <a:chExt cx="0" cy="0"/>
        </a:xfrm>
      </p:grpSpPr>
      <p:sp>
        <p:nvSpPr>
          <p:cNvPr id="148" name="Google Shape;158;p22">
            <a:extLst>
              <a:ext uri="{FF2B5EF4-FFF2-40B4-BE49-F238E27FC236}">
                <a16:creationId xmlns:a16="http://schemas.microsoft.com/office/drawing/2014/main" id="{1AA471C5-2AB6-39E2-FC21-D9F51415344A}"/>
              </a:ext>
            </a:extLst>
          </p:cNvPr>
          <p:cNvSpPr txBox="1">
            <a:spLocks noGrp="1"/>
          </p:cNvSpPr>
          <p:nvPr>
            <p:ph type="sldNum" sz="quarter" idx="4294967295"/>
          </p:nvPr>
        </p:nvSpPr>
        <p:spPr>
          <a:xfrm>
            <a:off x="11044016" y="6528113"/>
            <a:ext cx="168467" cy="22847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lstStyle/>
          <a:p>
            <a:fld id="{86CB4B4D-7CA3-9044-876B-883B54F8677D}" type="slidenum">
              <a:t>12</a:t>
            </a:fld>
            <a:endParaRPr/>
          </a:p>
        </p:txBody>
      </p:sp>
      <p:sp>
        <p:nvSpPr>
          <p:cNvPr id="150" name="Google Shape;160;p22">
            <a:extLst>
              <a:ext uri="{FF2B5EF4-FFF2-40B4-BE49-F238E27FC236}">
                <a16:creationId xmlns:a16="http://schemas.microsoft.com/office/drawing/2014/main" id="{A91AF08D-C61F-E586-82A3-D658731C0E24}"/>
              </a:ext>
            </a:extLst>
          </p:cNvPr>
          <p:cNvSpPr txBox="1"/>
          <p:nvPr/>
        </p:nvSpPr>
        <p:spPr>
          <a:xfrm>
            <a:off x="301557" y="1339"/>
            <a:ext cx="6585626" cy="8588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2" tIns="91422" rIns="91422" bIns="91422">
            <a:spAutoFit/>
          </a:bodyPr>
          <a:lstStyle>
            <a:lvl1pPr>
              <a:lnSpc>
                <a:spcPct val="120000"/>
              </a:lnSpc>
              <a:defRPr sz="4000" b="1">
                <a:latin typeface="Times New Roman"/>
                <a:ea typeface="Times New Roman"/>
                <a:cs typeface="Times New Roman"/>
                <a:sym typeface="Times New Roman"/>
              </a:defRPr>
            </a:lvl1pPr>
          </a:lstStyle>
          <a:p>
            <a:r>
              <a:rPr lang="en-IN" dirty="0"/>
              <a:t>PROCEDURE</a:t>
            </a:r>
            <a:r>
              <a:rPr dirty="0"/>
              <a:t>:</a:t>
            </a:r>
          </a:p>
        </p:txBody>
      </p:sp>
      <p:sp>
        <p:nvSpPr>
          <p:cNvPr id="151" name="TextBox 4">
            <a:extLst>
              <a:ext uri="{FF2B5EF4-FFF2-40B4-BE49-F238E27FC236}">
                <a16:creationId xmlns:a16="http://schemas.microsoft.com/office/drawing/2014/main" id="{53EBA162-3AEE-1098-AD85-E6228C3C35E1}"/>
              </a:ext>
            </a:extLst>
          </p:cNvPr>
          <p:cNvSpPr txBox="1"/>
          <p:nvPr/>
        </p:nvSpPr>
        <p:spPr>
          <a:xfrm>
            <a:off x="619653" y="1310417"/>
            <a:ext cx="10628440"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buSzPct val="100000"/>
              <a:defRPr sz="2400"/>
            </a:pPr>
            <a:endParaRPr dirty="0"/>
          </a:p>
        </p:txBody>
      </p:sp>
      <p:pic>
        <p:nvPicPr>
          <p:cNvPr id="3" name="Picture 2">
            <a:extLst>
              <a:ext uri="{FF2B5EF4-FFF2-40B4-BE49-F238E27FC236}">
                <a16:creationId xmlns:a16="http://schemas.microsoft.com/office/drawing/2014/main" id="{2E6FDC9A-D433-7A88-955A-99A9ED8003C4}"/>
              </a:ext>
            </a:extLst>
          </p:cNvPr>
          <p:cNvPicPr>
            <a:picLocks noChangeAspect="1"/>
          </p:cNvPicPr>
          <p:nvPr/>
        </p:nvPicPr>
        <p:blipFill>
          <a:blip r:embed="rId2"/>
          <a:stretch>
            <a:fillRect/>
          </a:stretch>
        </p:blipFill>
        <p:spPr>
          <a:xfrm>
            <a:off x="4009301" y="1095493"/>
            <a:ext cx="3551228" cy="4968671"/>
          </a:xfrm>
          <a:prstGeom prst="rect">
            <a:avLst/>
          </a:prstGeom>
        </p:spPr>
      </p:pic>
    </p:spTree>
    <p:extLst>
      <p:ext uri="{BB962C8B-B14F-4D97-AF65-F5344CB8AC3E}">
        <p14:creationId xmlns:p14="http://schemas.microsoft.com/office/powerpoint/2010/main" val="103942472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Google Shape;158;p22"/>
          <p:cNvSpPr txBox="1">
            <a:spLocks noGrp="1"/>
          </p:cNvSpPr>
          <p:nvPr>
            <p:ph type="sldNum" sz="quarter" idx="4294967295"/>
          </p:nvPr>
        </p:nvSpPr>
        <p:spPr>
          <a:xfrm>
            <a:off x="10979647" y="6528113"/>
            <a:ext cx="232836"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13</a:t>
            </a:fld>
            <a:endParaRPr/>
          </a:p>
        </p:txBody>
      </p:sp>
      <p:sp>
        <p:nvSpPr>
          <p:cNvPr id="155" name="TextBox 5"/>
          <p:cNvSpPr txBox="1"/>
          <p:nvPr/>
        </p:nvSpPr>
        <p:spPr>
          <a:xfrm>
            <a:off x="47341" y="92213"/>
            <a:ext cx="6002939" cy="6838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000" b="1">
                <a:latin typeface="Times New Roman"/>
                <a:ea typeface="Times New Roman"/>
                <a:cs typeface="Times New Roman"/>
                <a:sym typeface="Times New Roman"/>
              </a:defRPr>
            </a:pPr>
            <a:r>
              <a:rPr dirty="0"/>
              <a:t>DATASET</a:t>
            </a:r>
            <a:r>
              <a:rPr dirty="0">
                <a:latin typeface="Calibri"/>
                <a:ea typeface="Calibri"/>
                <a:cs typeface="Calibri"/>
                <a:sym typeface="Calibri"/>
              </a:rPr>
              <a:t> </a:t>
            </a:r>
            <a:r>
              <a:rPr dirty="0"/>
              <a:t>URL:</a:t>
            </a:r>
          </a:p>
        </p:txBody>
      </p:sp>
      <p:sp>
        <p:nvSpPr>
          <p:cNvPr id="156" name="TextBox 7"/>
          <p:cNvSpPr txBox="1"/>
          <p:nvPr/>
        </p:nvSpPr>
        <p:spPr>
          <a:xfrm>
            <a:off x="1239791" y="1481595"/>
            <a:ext cx="11409086" cy="7607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400"/>
            </a:pPr>
            <a:r>
              <a:rPr u="sng" dirty="0">
                <a:solidFill>
                  <a:srgbClr val="2998E3"/>
                </a:solidFill>
                <a:uFill>
                  <a:solidFill>
                    <a:srgbClr val="2998E3"/>
                  </a:solidFill>
                </a:uFill>
                <a:hlinkClick r:id="rId2"/>
              </a:rPr>
              <a:t>https://openpsychologydata.metajnl.com/articles/10.5334/jopd.72</a:t>
            </a:r>
          </a:p>
          <a:p>
            <a:pPr>
              <a:defRPr sz="2400"/>
            </a:pPr>
            <a:r>
              <a:rPr dirty="0"/>
              <a:t>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Google Shape;158;p22"/>
          <p:cNvSpPr txBox="1">
            <a:spLocks noGrp="1"/>
          </p:cNvSpPr>
          <p:nvPr>
            <p:ph type="sldNum" sz="quarter" idx="4294967295"/>
          </p:nvPr>
        </p:nvSpPr>
        <p:spPr>
          <a:xfrm>
            <a:off x="10979647" y="6528113"/>
            <a:ext cx="232836"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14</a:t>
            </a:fld>
            <a:endParaRPr/>
          </a:p>
        </p:txBody>
      </p:sp>
      <p:sp>
        <p:nvSpPr>
          <p:cNvPr id="160" name="TextBox 7"/>
          <p:cNvSpPr txBox="1"/>
          <p:nvPr/>
        </p:nvSpPr>
        <p:spPr>
          <a:xfrm>
            <a:off x="155289" y="215383"/>
            <a:ext cx="6002939" cy="666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000" b="1">
                <a:latin typeface="Times New Roman"/>
                <a:ea typeface="Times New Roman"/>
                <a:cs typeface="Times New Roman"/>
                <a:sym typeface="Times New Roman"/>
              </a:defRPr>
            </a:lvl1pPr>
          </a:lstStyle>
          <a:p>
            <a:r>
              <a:rPr dirty="0"/>
              <a:t>About Dataset:</a:t>
            </a:r>
          </a:p>
        </p:txBody>
      </p:sp>
      <p:sp>
        <p:nvSpPr>
          <p:cNvPr id="161" name="TextBox 9"/>
          <p:cNvSpPr txBox="1"/>
          <p:nvPr/>
        </p:nvSpPr>
        <p:spPr>
          <a:xfrm>
            <a:off x="930936" y="1160302"/>
            <a:ext cx="10433889" cy="23083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42900" indent="-342900">
              <a:buSzPct val="100000"/>
              <a:buFont typeface="Arial"/>
              <a:buChar char="•"/>
              <a:defRPr sz="2400">
                <a:latin typeface="Times New Roman"/>
                <a:ea typeface="Times New Roman"/>
                <a:cs typeface="Times New Roman"/>
                <a:sym typeface="Times New Roman"/>
              </a:defRPr>
            </a:pPr>
            <a:r>
              <a:rPr dirty="0"/>
              <a:t>This dataset studies the patterns and effects caused by internet usage</a:t>
            </a:r>
          </a:p>
          <a:p>
            <a:pPr marL="342900" indent="-342900">
              <a:buSzPct val="100000"/>
              <a:buFont typeface="Arial"/>
              <a:buChar char="•"/>
              <a:defRPr sz="2400">
                <a:latin typeface="Times New Roman"/>
                <a:ea typeface="Times New Roman"/>
                <a:cs typeface="Times New Roman"/>
                <a:sym typeface="Times New Roman"/>
              </a:defRPr>
            </a:pPr>
            <a:r>
              <a:rPr dirty="0"/>
              <a:t>The dataset contains 5</a:t>
            </a:r>
            <a:r>
              <a:rPr lang="en-US" dirty="0"/>
              <a:t>1</a:t>
            </a:r>
            <a:r>
              <a:rPr dirty="0"/>
              <a:t> Columns which are discrete and continuous values</a:t>
            </a:r>
          </a:p>
          <a:p>
            <a:pPr marL="342900" indent="-342900">
              <a:buSzPct val="100000"/>
              <a:buFont typeface="Arial"/>
              <a:buChar char="•"/>
              <a:defRPr sz="2400">
                <a:latin typeface="Times New Roman"/>
                <a:ea typeface="Times New Roman"/>
                <a:cs typeface="Times New Roman"/>
                <a:sym typeface="Times New Roman"/>
              </a:defRPr>
            </a:pPr>
            <a:r>
              <a:rPr dirty="0"/>
              <a:t>There are a total of 984 Entries in this dataset</a:t>
            </a:r>
          </a:p>
          <a:p>
            <a:pPr marL="342900" indent="-342900">
              <a:buSzPct val="100000"/>
              <a:buFont typeface="Arial"/>
              <a:buChar char="•"/>
              <a:defRPr sz="2400">
                <a:latin typeface="Times New Roman"/>
                <a:ea typeface="Times New Roman"/>
                <a:cs typeface="Times New Roman"/>
                <a:sym typeface="Times New Roman"/>
              </a:defRPr>
            </a:pPr>
            <a:r>
              <a:rPr dirty="0"/>
              <a:t>The dataset contains the effects of internet usage among various categories of the College students</a:t>
            </a:r>
            <a:r>
              <a:rPr lang="en-US" dirty="0"/>
              <a:t>]</a:t>
            </a:r>
          </a:p>
          <a:p>
            <a:pPr marL="342900" indent="-342900">
              <a:buSzPct val="100000"/>
              <a:buFont typeface="Arial"/>
              <a:buChar char="•"/>
              <a:defRPr sz="2400">
                <a:latin typeface="Times New Roman"/>
                <a:ea typeface="Times New Roman"/>
                <a:cs typeface="Times New Roman"/>
                <a:sym typeface="Times New Roman"/>
              </a:defRPr>
            </a:pPr>
            <a:r>
              <a:rPr lang="en-US" dirty="0"/>
              <a:t>The dependent value is </a:t>
            </a:r>
            <a:r>
              <a:rPr lang="en-US" dirty="0" err="1"/>
              <a:t>SQR_catg</a:t>
            </a:r>
            <a:r>
              <a:rPr lang="en-US" dirty="0"/>
              <a:t> ( 0 =&gt; Risk , 1 =&gt; No Risk</a:t>
            </a:r>
            <a:r>
              <a:rPr dirty="0"/>
              <a:t> </a:t>
            </a:r>
            <a:r>
              <a:rPr lang="en-US" dirty="0"/>
              <a:t>)</a:t>
            </a:r>
            <a:endParaRPr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Google Shape;158;p22"/>
          <p:cNvSpPr txBox="1">
            <a:spLocks noGrp="1"/>
          </p:cNvSpPr>
          <p:nvPr>
            <p:ph type="sldNum" sz="quarter" idx="4294967295"/>
          </p:nvPr>
        </p:nvSpPr>
        <p:spPr>
          <a:xfrm>
            <a:off x="10979647" y="6528113"/>
            <a:ext cx="232836"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15</a:t>
            </a:fld>
            <a:endParaRPr/>
          </a:p>
        </p:txBody>
      </p:sp>
      <p:sp>
        <p:nvSpPr>
          <p:cNvPr id="165" name="1. ID: Respondent identity…"/>
          <p:cNvSpPr txBox="1">
            <a:spLocks noGrp="1"/>
          </p:cNvSpPr>
          <p:nvPr>
            <p:ph type="body" idx="4294967295"/>
          </p:nvPr>
        </p:nvSpPr>
        <p:spPr>
          <a:xfrm>
            <a:off x="390736" y="1072352"/>
            <a:ext cx="10071346" cy="5257801"/>
          </a:xfrm>
          <a:prstGeom prst="rect">
            <a:avLst/>
          </a:prstGeom>
        </p:spPr>
        <p:txBody>
          <a:bodyPr lIns="203200" tIns="203200" rIns="203200" bIns="203200" numCol="2" spcCol="503567">
            <a:normAutofit fontScale="92500" lnSpcReduction="10000"/>
          </a:bodyPr>
          <a:lstStyle/>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1. ID: Respondent identity</a:t>
            </a:r>
          </a:p>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Type: String (str3)</a:t>
            </a:r>
          </a:p>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Unique values: 984</a:t>
            </a:r>
          </a:p>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Missing: 0</a:t>
            </a:r>
          </a:p>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-std.dev:17.7607</a:t>
            </a:r>
          </a:p>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-mean:39.4482</a:t>
            </a:r>
          </a:p>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2. </a:t>
            </a:r>
            <a:r>
              <a:rPr sz="1600" dirty="0" err="1"/>
              <a:t>Internet_usg</a:t>
            </a:r>
            <a:r>
              <a:rPr sz="1600" dirty="0"/>
              <a:t>: Total internet usage scores</a:t>
            </a:r>
          </a:p>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Type: Numeric (double)</a:t>
            </a:r>
          </a:p>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Range: 0 to 90</a:t>
            </a:r>
          </a:p>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3. </a:t>
            </a:r>
            <a:r>
              <a:rPr sz="1600" dirty="0" err="1"/>
              <a:t>Internet_Add</a:t>
            </a:r>
            <a:r>
              <a:rPr sz="1600" dirty="0"/>
              <a:t>: IAT score ranges</a:t>
            </a:r>
          </a:p>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Type: Numeric (double)</a:t>
            </a:r>
          </a:p>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Range: 0 to 3</a:t>
            </a:r>
          </a:p>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Categories: </a:t>
            </a:r>
          </a:p>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- 0: Less than 20</a:t>
            </a:r>
          </a:p>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- 1: 20 to 39</a:t>
            </a:r>
          </a:p>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- 2: 40 to 69</a:t>
            </a:r>
          </a:p>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- 3: 70 to 100</a:t>
            </a:r>
          </a:p>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endParaRPr sz="1600" dirty="0"/>
          </a:p>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4. Gender: Gender in categories</a:t>
            </a:r>
          </a:p>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Type: Numeric (double)</a:t>
            </a:r>
          </a:p>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Categories: </a:t>
            </a:r>
          </a:p>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- 0: Female</a:t>
            </a:r>
          </a:p>
          <a:p>
            <a:pPr marL="0" lvl="1" indent="187452"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- 1: Male</a:t>
            </a:r>
          </a:p>
          <a:p>
            <a:pPr marL="0" lvl="1" indent="187452" defTabSz="374904">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- 2: Prefer not to say</a:t>
            </a:r>
          </a:p>
          <a:p>
            <a:pPr marL="0" indent="0" defTabSz="374904">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endParaRPr dirty="0"/>
          </a:p>
          <a:p>
            <a:pPr marL="0" indent="0" defTabSz="374904">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endParaRPr sz="1600" dirty="0"/>
          </a:p>
          <a:p>
            <a:pPr marL="0" indent="0" defTabSz="374904">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5. </a:t>
            </a:r>
            <a:r>
              <a:rPr sz="1600" dirty="0" err="1"/>
              <a:t>Age_grp</a:t>
            </a:r>
            <a:r>
              <a:rPr sz="1600" dirty="0"/>
              <a:t>: Age group</a:t>
            </a:r>
          </a:p>
          <a:p>
            <a:pPr marL="0" indent="0" defTabSz="374904">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Type: Numeric (double)</a:t>
            </a:r>
          </a:p>
          <a:p>
            <a:pPr marL="0" indent="0" defTabSz="374904">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Categories: 0 to 5, 9 (Missing)</a:t>
            </a:r>
          </a:p>
          <a:p>
            <a:pPr marL="0" indent="0"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6. </a:t>
            </a:r>
            <a:r>
              <a:rPr sz="1600" dirty="0" err="1"/>
              <a:t>Level_study</a:t>
            </a:r>
            <a:r>
              <a:rPr sz="1600" dirty="0"/>
              <a:t>: Level of Study</a:t>
            </a:r>
          </a:p>
          <a:p>
            <a:pPr marL="0" indent="0"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Type: Numeric (double)</a:t>
            </a:r>
          </a:p>
          <a:p>
            <a:pPr marL="0" indent="0"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Categories: </a:t>
            </a:r>
          </a:p>
          <a:p>
            <a:pPr marL="0" indent="0"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- 0: Undergraduate</a:t>
            </a:r>
          </a:p>
          <a:p>
            <a:pPr marL="0" indent="0"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- 1: Postgraduate</a:t>
            </a:r>
          </a:p>
          <a:p>
            <a:pPr marL="0" indent="0"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- 7: Missing</a:t>
            </a:r>
          </a:p>
          <a:p>
            <a:pPr marL="0" indent="0"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endParaRPr sz="1600" dirty="0"/>
          </a:p>
          <a:p>
            <a:pPr marL="0" indent="0"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7. </a:t>
            </a:r>
            <a:r>
              <a:rPr sz="1600" dirty="0" err="1"/>
              <a:t>Yr_study</a:t>
            </a:r>
            <a:r>
              <a:rPr sz="1600" dirty="0"/>
              <a:t>: Year of study</a:t>
            </a:r>
          </a:p>
          <a:p>
            <a:pPr marL="0" indent="0"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Type: Numeric (double)</a:t>
            </a:r>
          </a:p>
          <a:p>
            <a:pPr marL="0" indent="0"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Categories: 0 to 3, 7 (Missing)</a:t>
            </a:r>
          </a:p>
          <a:p>
            <a:pPr marL="0" indent="0"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endParaRPr sz="1600" dirty="0"/>
          </a:p>
          <a:p>
            <a:pPr marL="0" indent="0"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8. Discipline: Discipline of Study</a:t>
            </a:r>
          </a:p>
          <a:p>
            <a:pPr marL="0" indent="0"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Type: Numeric (double)</a:t>
            </a:r>
          </a:p>
          <a:p>
            <a:pPr marL="0" indent="0"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Categories: </a:t>
            </a:r>
          </a:p>
          <a:p>
            <a:pPr marL="0" indent="0"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- 0: Science</a:t>
            </a:r>
          </a:p>
          <a:p>
            <a:pPr marL="0" indent="0"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- 1: Humanities and Social Science</a:t>
            </a:r>
          </a:p>
          <a:p>
            <a:pPr marL="0" indent="0" defTabSz="291591">
              <a:lnSpc>
                <a:spcPct val="100000"/>
              </a:lnSpc>
              <a:spcBef>
                <a:spcPts val="0"/>
              </a:spcBef>
              <a:buClrTx/>
              <a:buSzTx/>
              <a:buFontTx/>
              <a:buNone/>
              <a:defRPr sz="1394">
                <a:solidFill>
                  <a:srgbClr val="000000"/>
                </a:solidFill>
                <a:latin typeface="Times New Roman"/>
                <a:ea typeface="Times New Roman"/>
                <a:cs typeface="Times New Roman"/>
                <a:sym typeface="Times New Roman"/>
              </a:defRPr>
            </a:pPr>
            <a:r>
              <a:rPr sz="1600" dirty="0"/>
              <a:t>     - 7: Missing</a:t>
            </a:r>
          </a:p>
        </p:txBody>
      </p:sp>
      <p:sp>
        <p:nvSpPr>
          <p:cNvPr id="166" name="Dataset Description:"/>
          <p:cNvSpPr txBox="1">
            <a:spLocks noGrp="1"/>
          </p:cNvSpPr>
          <p:nvPr>
            <p:ph type="title" idx="4294967295"/>
          </p:nvPr>
        </p:nvSpPr>
        <p:spPr>
          <a:xfrm>
            <a:off x="609600" y="0"/>
            <a:ext cx="10071345" cy="800100"/>
          </a:xfrm>
          <a:prstGeom prst="rect">
            <a:avLst/>
          </a:prstGeom>
        </p:spPr>
        <p:txBody>
          <a:bodyPr/>
          <a:lstStyle>
            <a:lvl1pPr>
              <a:defRPr b="1">
                <a:latin typeface="Carlito"/>
                <a:ea typeface="Carlito"/>
                <a:cs typeface="Carlito"/>
                <a:sym typeface="Carlito"/>
              </a:defRPr>
            </a:lvl1pPr>
          </a:lstStyle>
          <a:p>
            <a:r>
              <a:t>Dataset Description:</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Google Shape;158;p22"/>
          <p:cNvSpPr txBox="1">
            <a:spLocks noGrp="1"/>
          </p:cNvSpPr>
          <p:nvPr>
            <p:ph type="sldNum" sz="quarter" idx="4294967295"/>
          </p:nvPr>
        </p:nvSpPr>
        <p:spPr>
          <a:xfrm>
            <a:off x="10979647" y="6528113"/>
            <a:ext cx="232836"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16</a:t>
            </a:fld>
            <a:endParaRPr/>
          </a:p>
        </p:txBody>
      </p:sp>
      <p:sp>
        <p:nvSpPr>
          <p:cNvPr id="170" name="9. stay_online: How often do you stay on-line longer than intended?…"/>
          <p:cNvSpPr txBox="1">
            <a:spLocks noGrp="1"/>
          </p:cNvSpPr>
          <p:nvPr>
            <p:ph type="body" idx="4294967295"/>
          </p:nvPr>
        </p:nvSpPr>
        <p:spPr>
          <a:xfrm>
            <a:off x="390736" y="1072352"/>
            <a:ext cx="10071346" cy="5257801"/>
          </a:xfrm>
          <a:prstGeom prst="rect">
            <a:avLst/>
          </a:prstGeom>
        </p:spPr>
        <p:txBody>
          <a:bodyPr lIns="203200" tIns="203200" rIns="203200" bIns="203200" numCol="2" spcCol="503567">
            <a:normAutofit/>
          </a:bodyPr>
          <a:lstStyle/>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sz="1600" dirty="0"/>
              <a:t>9. </a:t>
            </a:r>
            <a:r>
              <a:rPr sz="1600" dirty="0" err="1"/>
              <a:t>stay_online</a:t>
            </a:r>
            <a:r>
              <a:rPr sz="1600" dirty="0"/>
              <a:t>: How often do you stay on-line longer than intended?</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sz="1600" dirty="0"/>
              <a:t>   - Type: Numeric (double)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sz="1600" dirty="0"/>
              <a:t>   - Categories: 0 to 5, 99 (Missing)</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endParaRPr sz="1600" dirty="0"/>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sz="1600" dirty="0"/>
              <a:t>10. </a:t>
            </a:r>
            <a:r>
              <a:rPr sz="1600" dirty="0" err="1"/>
              <a:t>neglect_chores</a:t>
            </a:r>
            <a:r>
              <a:rPr sz="1600" dirty="0"/>
              <a:t>: How often do you neglect household chores to spend more time on-line?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sz="1600" dirty="0"/>
              <a:t>    - Type: Numeric (double)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sz="1600" dirty="0"/>
              <a:t>    - Categories: 0 to 5, 99 (Missing)</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endParaRPr sz="1600" dirty="0"/>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sz="1600" dirty="0"/>
              <a:t>11. excitement: How often do you prefer the excitement of the Internet to intimacy with your partner?</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sz="1600" dirty="0"/>
              <a:t>    - Type: Numeric (double)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sz="1600" dirty="0"/>
              <a:t>    - Categories: 0 to 5, 99 (Missing)</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sz="1600" dirty="0"/>
              <a:t>12. relationships: How often do you form new relationships with fellow on-line users?</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sz="1600" dirty="0"/>
              <a:t>    - Type: Numeric (double)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sz="1600" dirty="0"/>
              <a:t>    - Categories: 0 to 5, 99 (Missing)</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endParaRPr sz="1600" dirty="0"/>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sz="1600" dirty="0"/>
              <a:t>13. </a:t>
            </a:r>
            <a:r>
              <a:rPr sz="1600" dirty="0" err="1"/>
              <a:t>life_complaint</a:t>
            </a:r>
            <a:r>
              <a:rPr sz="1600" dirty="0"/>
              <a:t>: How often do others in your life complain to you about the amount of time you spend online?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sz="1600" dirty="0"/>
              <a:t>    - Type: Numeric (double)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sz="1600" dirty="0"/>
              <a:t>    - Categories: 0 to 5, 99 (Missing)</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endParaRPr sz="1600" dirty="0"/>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sz="1600" dirty="0"/>
              <a:t>14. </a:t>
            </a:r>
            <a:r>
              <a:rPr sz="1600" dirty="0" err="1"/>
              <a:t>school_work</a:t>
            </a:r>
            <a:r>
              <a:rPr sz="1600" dirty="0"/>
              <a:t>: How often do your grades or school-work suffer because of the amount of time you spend online?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sz="1600" dirty="0"/>
              <a:t>    - Type: Numeric (double)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sz="1600" dirty="0"/>
              <a:t>    - Categories: 0 to 5, 99 (Missing)</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endParaRPr sz="1600" dirty="0"/>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sz="1600" dirty="0"/>
              <a:t>15. </a:t>
            </a:r>
            <a:r>
              <a:rPr sz="1600" dirty="0" err="1"/>
              <a:t>email_socialmedia</a:t>
            </a:r>
            <a:r>
              <a:rPr sz="1600" dirty="0"/>
              <a:t>: How often do you check your e-mail/social media platforms before something else?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sz="1600" dirty="0"/>
              <a:t>    - Type: Numeric (double)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sz="1600" dirty="0"/>
              <a:t>    - Categories: 0 to 5, 99 (Missing)</a:t>
            </a:r>
          </a:p>
        </p:txBody>
      </p:sp>
      <p:sp>
        <p:nvSpPr>
          <p:cNvPr id="171" name="Dataset Description:"/>
          <p:cNvSpPr txBox="1">
            <a:spLocks noGrp="1"/>
          </p:cNvSpPr>
          <p:nvPr>
            <p:ph type="title" idx="4294967295"/>
          </p:nvPr>
        </p:nvSpPr>
        <p:spPr>
          <a:xfrm>
            <a:off x="609600" y="0"/>
            <a:ext cx="10071345" cy="800100"/>
          </a:xfrm>
          <a:prstGeom prst="rect">
            <a:avLst/>
          </a:prstGeom>
        </p:spPr>
        <p:txBody>
          <a:bodyPr>
            <a:normAutofit/>
          </a:bodyPr>
          <a:lstStyle>
            <a:lvl1pPr>
              <a:defRPr b="1">
                <a:latin typeface="Carlito"/>
                <a:ea typeface="Carlito"/>
                <a:cs typeface="Carlito"/>
                <a:sym typeface="Carlito"/>
              </a:defRPr>
            </a:lvl1pPr>
          </a:lstStyle>
          <a:p>
            <a:r>
              <a:rPr sz="4000" dirty="0"/>
              <a:t>Dataset Description:</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Google Shape;158;p22"/>
          <p:cNvSpPr txBox="1">
            <a:spLocks noGrp="1"/>
          </p:cNvSpPr>
          <p:nvPr>
            <p:ph type="sldNum" sz="quarter" idx="4294967295"/>
          </p:nvPr>
        </p:nvSpPr>
        <p:spPr>
          <a:xfrm>
            <a:off x="10979647" y="6528113"/>
            <a:ext cx="232836"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17</a:t>
            </a:fld>
            <a:endParaRPr/>
          </a:p>
        </p:txBody>
      </p:sp>
      <p:sp>
        <p:nvSpPr>
          <p:cNvPr id="175" name="16.job_performance: How often does your job performance or productivity suffer because of the Internet?…"/>
          <p:cNvSpPr txBox="1">
            <a:spLocks noGrp="1"/>
          </p:cNvSpPr>
          <p:nvPr>
            <p:ph type="body" idx="4294967295"/>
          </p:nvPr>
        </p:nvSpPr>
        <p:spPr>
          <a:xfrm>
            <a:off x="390736" y="1072352"/>
            <a:ext cx="10071346" cy="5257801"/>
          </a:xfrm>
          <a:prstGeom prst="rect">
            <a:avLst/>
          </a:prstGeom>
        </p:spPr>
        <p:txBody>
          <a:bodyPr lIns="203200" tIns="203200" rIns="203200" bIns="203200" numCol="2" spcCol="503567"/>
          <a:lstStyle/>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t>16.job_performance: How often does your job performance or productivity suffer because of the Internet?</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t>    - Categories: 0 to 5, 99 (Missing)</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endParaRP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t>17. defensive_secretive: How often do you become defensive or secretive when anyone asks you what you do?</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t>    - Categories: 0 to 5, 99 (Missing)</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endParaRP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t>18. disturbing_thoughts: How often do you block out disturbing thoughts about your life with soothing thoughts?</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t>    - Categories: 0 to 5, 99 (Missing)</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endParaRP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t>19. online_anticipation: How often do you find yourself anticipating when you will go online again?</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t>    - Categories: 0 to 5, 99 (Missing)</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endParaRP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t>20. life_no_internet: How often do you fear that life without the Internet would be boring, empty, and joyless?</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t>    - Categories: 0 to 5, 99 (Missing)</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endParaRP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t>21. act_annoyed: How often do you snap, yell, or act annoyed if someone bothers you while you are online?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t>    - Categories: 0 to 5, 99 (Missing)</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endParaRP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t>22. late_night_logins: How often do you lose sleep due to late-night log-ins?</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t>    - Categories: 0 to 5, 99 (Missing)</a:t>
            </a:r>
          </a:p>
        </p:txBody>
      </p:sp>
      <p:sp>
        <p:nvSpPr>
          <p:cNvPr id="176" name="Dataset Description:"/>
          <p:cNvSpPr txBox="1">
            <a:spLocks noGrp="1"/>
          </p:cNvSpPr>
          <p:nvPr>
            <p:ph type="title" idx="4294967295"/>
          </p:nvPr>
        </p:nvSpPr>
        <p:spPr>
          <a:xfrm>
            <a:off x="609600" y="0"/>
            <a:ext cx="10071345" cy="800100"/>
          </a:xfrm>
          <a:prstGeom prst="rect">
            <a:avLst/>
          </a:prstGeom>
        </p:spPr>
        <p:txBody>
          <a:bodyPr>
            <a:normAutofit/>
          </a:bodyPr>
          <a:lstStyle>
            <a:lvl1pPr>
              <a:defRPr b="1">
                <a:latin typeface="Carlito"/>
                <a:ea typeface="Carlito"/>
                <a:cs typeface="Carlito"/>
                <a:sym typeface="Carlito"/>
              </a:defRPr>
            </a:lvl1pPr>
          </a:lstStyle>
          <a:p>
            <a:r>
              <a:rPr sz="4000" dirty="0">
                <a:latin typeface="Times New Roman" panose="02020603050405020304" pitchFamily="18" charset="0"/>
                <a:cs typeface="Times New Roman" panose="02020603050405020304" pitchFamily="18" charset="0"/>
              </a:rPr>
              <a:t>Dataset</a:t>
            </a:r>
            <a:r>
              <a:rPr sz="4000" dirty="0"/>
              <a:t> </a:t>
            </a:r>
            <a:r>
              <a:rPr sz="4000" dirty="0">
                <a:latin typeface="Times New Roman" panose="02020603050405020304" pitchFamily="18" charset="0"/>
                <a:cs typeface="Times New Roman" panose="02020603050405020304" pitchFamily="18" charset="0"/>
              </a:rPr>
              <a:t>Description:</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Google Shape;158;p22"/>
          <p:cNvSpPr txBox="1">
            <a:spLocks noGrp="1"/>
          </p:cNvSpPr>
          <p:nvPr>
            <p:ph type="sldNum" sz="quarter" idx="4294967295"/>
          </p:nvPr>
        </p:nvSpPr>
        <p:spPr>
          <a:xfrm>
            <a:off x="10979647" y="6528113"/>
            <a:ext cx="232836"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18</a:t>
            </a:fld>
            <a:endParaRPr/>
          </a:p>
        </p:txBody>
      </p:sp>
      <p:sp>
        <p:nvSpPr>
          <p:cNvPr id="180" name="23. feel_preoccupied: How often do you feel preoccupied with the Internet when offline, or fantasize?…"/>
          <p:cNvSpPr txBox="1">
            <a:spLocks noGrp="1"/>
          </p:cNvSpPr>
          <p:nvPr>
            <p:ph type="body" idx="4294967295"/>
          </p:nvPr>
        </p:nvSpPr>
        <p:spPr>
          <a:xfrm>
            <a:off x="390736" y="1072352"/>
            <a:ext cx="10071346" cy="5257801"/>
          </a:xfrm>
          <a:prstGeom prst="rect">
            <a:avLst/>
          </a:prstGeom>
        </p:spPr>
        <p:txBody>
          <a:bodyPr lIns="203200" tIns="203200" rIns="203200" bIns="203200" numCol="2" spcCol="503567">
            <a:normAutofit/>
          </a:bodyPr>
          <a:lstStyle/>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23. </a:t>
            </a:r>
            <a:r>
              <a:rPr dirty="0" err="1"/>
              <a:t>feel_preoccupied</a:t>
            </a:r>
            <a:r>
              <a:rPr dirty="0"/>
              <a:t>: How often do you feel preoccupied with the Internet when offline, or fantasize?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Categories: 0 to 5, 99 (Missing)</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endParaRPr dirty="0"/>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24. </a:t>
            </a:r>
            <a:r>
              <a:rPr dirty="0" err="1"/>
              <a:t>online_glued</a:t>
            </a:r>
            <a:r>
              <a:rPr dirty="0"/>
              <a:t>: How often do you find yourself saying "just a few more minutes" when online?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Categories: 0 to 5, 99 (Missing)</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endParaRPr dirty="0"/>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25. </a:t>
            </a:r>
            <a:r>
              <a:rPr dirty="0" err="1"/>
              <a:t>time_cutdown</a:t>
            </a:r>
            <a:r>
              <a:rPr dirty="0"/>
              <a:t>: How often do you try to cut down the amount of time you spend online and fail?</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Categories: 0 to 5, 99 (Missing)</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endParaRPr dirty="0"/>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26. </a:t>
            </a:r>
            <a:r>
              <a:rPr dirty="0" err="1"/>
              <a:t>hide_online</a:t>
            </a:r>
            <a:r>
              <a:rPr dirty="0"/>
              <a:t>: How often do you try to hide how long you've been online?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Categories: 0 to 5, 99 (Missing)</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endParaRPr dirty="0"/>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27. </a:t>
            </a:r>
            <a:r>
              <a:rPr dirty="0" err="1"/>
              <a:t>more_online_time</a:t>
            </a:r>
            <a:r>
              <a:rPr dirty="0"/>
              <a:t>: How often do you choose to spend more time online over going out with others?</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Categories: 0 to 5, 99 (Missing)</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endParaRPr dirty="0"/>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28. </a:t>
            </a:r>
            <a:r>
              <a:rPr dirty="0" err="1"/>
              <a:t>feel_depressed</a:t>
            </a:r>
            <a:r>
              <a:rPr dirty="0"/>
              <a:t>: How often do you feel depressed, moody, or nervous when you are offline, which goes away once you are back online?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Categories: 0 to 5, 99 (Missing)</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endParaRPr dirty="0"/>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endParaRPr dirty="0"/>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lang="en-US" dirty="0"/>
              <a:t>29</a:t>
            </a:r>
            <a:r>
              <a:rPr dirty="0"/>
              <a:t>. headache: Do you often have headaches?</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Categories: 0 (Yes), 1 (No), 7 (Missing)</a:t>
            </a:r>
          </a:p>
        </p:txBody>
      </p:sp>
      <p:sp>
        <p:nvSpPr>
          <p:cNvPr id="181" name="Dataset Description:"/>
          <p:cNvSpPr txBox="1">
            <a:spLocks noGrp="1"/>
          </p:cNvSpPr>
          <p:nvPr>
            <p:ph type="title" idx="4294967295"/>
          </p:nvPr>
        </p:nvSpPr>
        <p:spPr>
          <a:xfrm>
            <a:off x="609600" y="0"/>
            <a:ext cx="10071345" cy="800100"/>
          </a:xfrm>
          <a:prstGeom prst="rect">
            <a:avLst/>
          </a:prstGeom>
        </p:spPr>
        <p:txBody>
          <a:bodyPr>
            <a:normAutofit/>
          </a:bodyPr>
          <a:lstStyle>
            <a:lvl1pPr>
              <a:defRPr b="1">
                <a:latin typeface="Carlito"/>
                <a:ea typeface="Carlito"/>
                <a:cs typeface="Carlito"/>
                <a:sym typeface="Carlito"/>
              </a:defRPr>
            </a:lvl1pPr>
          </a:lstStyle>
          <a:p>
            <a:r>
              <a:rPr sz="4000" dirty="0">
                <a:latin typeface="Times New Roman" panose="02020603050405020304" pitchFamily="18" charset="0"/>
                <a:cs typeface="Times New Roman" panose="02020603050405020304" pitchFamily="18" charset="0"/>
              </a:rPr>
              <a:t>Dataset Description:</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Google Shape;158;p22"/>
          <p:cNvSpPr txBox="1">
            <a:spLocks noGrp="1"/>
          </p:cNvSpPr>
          <p:nvPr>
            <p:ph type="sldNum" sz="quarter" idx="4294967295"/>
          </p:nvPr>
        </p:nvSpPr>
        <p:spPr>
          <a:xfrm>
            <a:off x="10979647" y="6528113"/>
            <a:ext cx="232836"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19</a:t>
            </a:fld>
            <a:endParaRPr/>
          </a:p>
        </p:txBody>
      </p:sp>
      <p:sp>
        <p:nvSpPr>
          <p:cNvPr id="185" name="31. appetite: Is your appetite poor?…"/>
          <p:cNvSpPr txBox="1">
            <a:spLocks noGrp="1"/>
          </p:cNvSpPr>
          <p:nvPr>
            <p:ph type="body" idx="4294967295"/>
          </p:nvPr>
        </p:nvSpPr>
        <p:spPr>
          <a:xfrm>
            <a:off x="390736" y="1081779"/>
            <a:ext cx="10071346" cy="5257801"/>
          </a:xfrm>
          <a:prstGeom prst="rect">
            <a:avLst/>
          </a:prstGeom>
        </p:spPr>
        <p:txBody>
          <a:bodyPr lIns="203200" tIns="203200" rIns="203200" bIns="203200" numCol="2" spcCol="503567"/>
          <a:lstStyle/>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3</a:t>
            </a:r>
            <a:r>
              <a:rPr lang="en-US" dirty="0"/>
              <a:t>0</a:t>
            </a:r>
            <a:r>
              <a:rPr dirty="0"/>
              <a:t>. appetite: Is your appetite poor?</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Type: Numeric (double)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Categories: 0 (Yes), 1 (No), 7 (Missing)</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endParaRPr dirty="0"/>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3</a:t>
            </a:r>
            <a:r>
              <a:rPr lang="en-US" dirty="0"/>
              <a:t>1</a:t>
            </a:r>
            <a:r>
              <a:rPr dirty="0"/>
              <a:t>. sleep: Do you sleep badly?</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Type: Numeric (double)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Categories: 0 (Yes), 1 (No), 7 (Missing)</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endParaRPr dirty="0"/>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3</a:t>
            </a:r>
            <a:r>
              <a:rPr lang="en-US" dirty="0"/>
              <a:t>2</a:t>
            </a:r>
            <a:r>
              <a:rPr dirty="0"/>
              <a:t>. fear: Are you easily frightened?</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Type: Numeric (double)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Categories: 0 (Yes), 1 (No), 7 (Missing)</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endParaRPr dirty="0"/>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3</a:t>
            </a:r>
            <a:r>
              <a:rPr lang="en-US" dirty="0"/>
              <a:t>3</a:t>
            </a:r>
            <a:r>
              <a:rPr dirty="0"/>
              <a:t>. shaking: Do your hands shake?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Type: Numeric (double)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Categories:</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endParaRPr dirty="0"/>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0 (Yes), 1 (No), 7 (Missing)</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endParaRPr dirty="0"/>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endParaRPr dirty="0"/>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3</a:t>
            </a:r>
            <a:r>
              <a:rPr lang="en-US" dirty="0"/>
              <a:t>4</a:t>
            </a:r>
            <a:r>
              <a:rPr dirty="0"/>
              <a:t>. nervous: Do you feel nervous, tense, or worried?</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Type: Numeric (double)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Categories: 0 (Yes), 1 (No), 7 (Missing)</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endParaRPr dirty="0"/>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3</a:t>
            </a:r>
            <a:r>
              <a:rPr lang="en-US" dirty="0"/>
              <a:t>5</a:t>
            </a:r>
            <a:r>
              <a:rPr dirty="0"/>
              <a:t>. digestion: Is your digestion poor?</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Type: Numeric (double)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Categories: 0 (Yes), 1 (No), 7 (Missing)</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endParaRPr dirty="0"/>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3</a:t>
            </a:r>
            <a:r>
              <a:rPr lang="en-US" dirty="0"/>
              <a:t>6</a:t>
            </a:r>
            <a:r>
              <a:rPr dirty="0"/>
              <a:t>. troubled: Do you have trouble in thinking clearly?</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Type: Numeric (double)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Categories: 0 (Yes), 1 (No), 7 (Missing)</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endParaRPr dirty="0"/>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3</a:t>
            </a:r>
            <a:r>
              <a:rPr lang="en-US" dirty="0"/>
              <a:t>7</a:t>
            </a:r>
            <a:r>
              <a:rPr dirty="0"/>
              <a:t>. unhappy: Do you feel unhappy?</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Type: Numeric (double)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Categories: 0 (Yes), 1 (No), 7 (Missing)</a:t>
            </a:r>
          </a:p>
        </p:txBody>
      </p:sp>
      <p:sp>
        <p:nvSpPr>
          <p:cNvPr id="186" name="Dataset Description:"/>
          <p:cNvSpPr txBox="1">
            <a:spLocks noGrp="1"/>
          </p:cNvSpPr>
          <p:nvPr>
            <p:ph type="title" idx="4294967295"/>
          </p:nvPr>
        </p:nvSpPr>
        <p:spPr>
          <a:xfrm>
            <a:off x="609600" y="0"/>
            <a:ext cx="10071345" cy="800100"/>
          </a:xfrm>
          <a:prstGeom prst="rect">
            <a:avLst/>
          </a:prstGeom>
        </p:spPr>
        <p:txBody>
          <a:bodyPr>
            <a:normAutofit/>
          </a:bodyPr>
          <a:lstStyle>
            <a:lvl1pPr>
              <a:defRPr b="1">
                <a:latin typeface="Carlito"/>
                <a:ea typeface="Carlito"/>
                <a:cs typeface="Carlito"/>
                <a:sym typeface="Carlito"/>
              </a:defRPr>
            </a:lvl1pPr>
          </a:lstStyle>
          <a:p>
            <a:r>
              <a:rPr sz="4000" dirty="0">
                <a:latin typeface="Times New Roman" panose="02020603050405020304" pitchFamily="18" charset="0"/>
                <a:cs typeface="Times New Roman" panose="02020603050405020304" pitchFamily="18" charset="0"/>
              </a:rPr>
              <a:t>Dataset Description: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94;p14"/>
          <p:cNvSpPr txBox="1">
            <a:spLocks noGrp="1"/>
          </p:cNvSpPr>
          <p:nvPr>
            <p:ph type="sldNum" sz="quarter" idx="4294967295"/>
          </p:nvPr>
        </p:nvSpPr>
        <p:spPr>
          <a:xfrm>
            <a:off x="11044016" y="6528113"/>
            <a:ext cx="168467"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2</a:t>
            </a:fld>
            <a:endParaRPr/>
          </a:p>
        </p:txBody>
      </p:sp>
      <p:sp>
        <p:nvSpPr>
          <p:cNvPr id="114" name="Google Shape;92;p14"/>
          <p:cNvSpPr txBox="1">
            <a:spLocks noGrp="1"/>
          </p:cNvSpPr>
          <p:nvPr>
            <p:ph type="title" idx="4294967295"/>
          </p:nvPr>
        </p:nvSpPr>
        <p:spPr>
          <a:xfrm>
            <a:off x="758756" y="433961"/>
            <a:ext cx="9353551" cy="800105"/>
          </a:xfrm>
          <a:prstGeom prst="rect">
            <a:avLst/>
          </a:prstGeom>
        </p:spPr>
        <p:txBody>
          <a:bodyPr lIns="45699" tIns="45699" rIns="45699" bIns="45699"/>
          <a:lstStyle>
            <a:lvl1pPr>
              <a:lnSpc>
                <a:spcPct val="90000"/>
              </a:lnSpc>
              <a:defRPr sz="4000" b="1" spc="-100">
                <a:solidFill>
                  <a:srgbClr val="000000"/>
                </a:solidFill>
                <a:latin typeface="Times New Roman"/>
                <a:ea typeface="Times New Roman"/>
                <a:cs typeface="Times New Roman"/>
                <a:sym typeface="Times New Roman"/>
              </a:defRPr>
            </a:lvl1pPr>
          </a:lstStyle>
          <a:p>
            <a:r>
              <a:t>AGENDA</a:t>
            </a:r>
          </a:p>
        </p:txBody>
      </p:sp>
      <p:sp>
        <p:nvSpPr>
          <p:cNvPr id="115" name="Google Shape;93;p14"/>
          <p:cNvSpPr txBox="1">
            <a:spLocks noGrp="1"/>
          </p:cNvSpPr>
          <p:nvPr>
            <p:ph type="body" idx="4294967295"/>
          </p:nvPr>
        </p:nvSpPr>
        <p:spPr>
          <a:xfrm>
            <a:off x="622569" y="1138135"/>
            <a:ext cx="11569432" cy="5223755"/>
          </a:xfrm>
          <a:prstGeom prst="rect">
            <a:avLst/>
          </a:prstGeom>
        </p:spPr>
        <p:txBody>
          <a:bodyPr lIns="45699" tIns="45699" rIns="45699" bIns="45699"/>
          <a:lstStyle/>
          <a:p>
            <a:pPr algn="just" defTabSz="374904">
              <a:lnSpc>
                <a:spcPct val="100000"/>
              </a:lnSpc>
              <a:spcBef>
                <a:spcPts val="200"/>
              </a:spcBef>
              <a:buClr>
                <a:srgbClr val="000000"/>
              </a:buClr>
              <a:buSzPts val="2400"/>
              <a:buFontTx/>
              <a:buChar char="➢"/>
              <a:defRPr sz="2400">
                <a:solidFill>
                  <a:srgbClr val="000000"/>
                </a:solidFill>
                <a:latin typeface="Times New Roman"/>
                <a:ea typeface="Times New Roman"/>
                <a:cs typeface="Times New Roman"/>
                <a:sym typeface="Times New Roman"/>
              </a:defRPr>
            </a:pPr>
            <a:endParaRPr/>
          </a:p>
          <a:p>
            <a:pPr algn="just" defTabSz="374904">
              <a:lnSpc>
                <a:spcPct val="100000"/>
              </a:lnSpc>
              <a:spcBef>
                <a:spcPts val="200"/>
              </a:spcBef>
              <a:buClr>
                <a:srgbClr val="000000"/>
              </a:buClr>
              <a:buSzPts val="2400"/>
              <a:buFontTx/>
              <a:buChar char="➢"/>
              <a:defRPr sz="2400">
                <a:solidFill>
                  <a:srgbClr val="000000"/>
                </a:solidFill>
                <a:latin typeface="Times New Roman"/>
                <a:ea typeface="Times New Roman"/>
                <a:cs typeface="Times New Roman"/>
                <a:sym typeface="Times New Roman"/>
              </a:defRPr>
            </a:pPr>
            <a:r>
              <a:t>Base Paper Details</a:t>
            </a:r>
          </a:p>
          <a:p>
            <a:pPr algn="just" defTabSz="374904">
              <a:lnSpc>
                <a:spcPct val="100000"/>
              </a:lnSpc>
              <a:spcBef>
                <a:spcPts val="200"/>
              </a:spcBef>
              <a:buClr>
                <a:srgbClr val="000000"/>
              </a:buClr>
              <a:buSzPts val="2400"/>
              <a:buFontTx/>
              <a:buChar char="➢"/>
              <a:defRPr sz="2400">
                <a:solidFill>
                  <a:srgbClr val="000000"/>
                </a:solidFill>
                <a:latin typeface="Times New Roman"/>
                <a:ea typeface="Times New Roman"/>
                <a:cs typeface="Times New Roman"/>
                <a:sym typeface="Times New Roman"/>
              </a:defRPr>
            </a:pPr>
            <a:r>
              <a:t>Abstract</a:t>
            </a:r>
            <a:endParaRPr sz="1600"/>
          </a:p>
          <a:p>
            <a:pPr algn="just" defTabSz="374904">
              <a:lnSpc>
                <a:spcPct val="100000"/>
              </a:lnSpc>
              <a:spcBef>
                <a:spcPts val="200"/>
              </a:spcBef>
              <a:buClr>
                <a:srgbClr val="000000"/>
              </a:buClr>
              <a:buSzPts val="2400"/>
              <a:buFontTx/>
              <a:buChar char="➢"/>
              <a:defRPr sz="2400">
                <a:solidFill>
                  <a:srgbClr val="000000"/>
                </a:solidFill>
                <a:latin typeface="Times New Roman"/>
                <a:ea typeface="Times New Roman"/>
                <a:cs typeface="Times New Roman"/>
                <a:sym typeface="Times New Roman"/>
              </a:defRPr>
            </a:pPr>
            <a:r>
              <a:t>Introduction</a:t>
            </a:r>
            <a:endParaRPr sz="1600"/>
          </a:p>
          <a:p>
            <a:pPr marL="0" indent="0" algn="just" defTabSz="374904">
              <a:lnSpc>
                <a:spcPct val="100000"/>
              </a:lnSpc>
              <a:spcBef>
                <a:spcPts val="200"/>
              </a:spcBef>
              <a:buSzTx/>
              <a:buNone/>
              <a:defRPr sz="2400">
                <a:solidFill>
                  <a:srgbClr val="000000"/>
                </a:solidFill>
                <a:latin typeface="Times New Roman"/>
                <a:ea typeface="Times New Roman"/>
                <a:cs typeface="Times New Roman"/>
                <a:sym typeface="Times New Roman"/>
              </a:defRPr>
            </a:pPr>
            <a:r>
              <a:t>                   (i) Domain</a:t>
            </a:r>
            <a:endParaRPr sz="1600"/>
          </a:p>
          <a:p>
            <a:pPr marL="0" indent="0" algn="just" defTabSz="374904">
              <a:lnSpc>
                <a:spcPct val="100000"/>
              </a:lnSpc>
              <a:spcBef>
                <a:spcPts val="200"/>
              </a:spcBef>
              <a:buSzTx/>
              <a:buNone/>
              <a:defRPr sz="2400">
                <a:solidFill>
                  <a:srgbClr val="000000"/>
                </a:solidFill>
                <a:latin typeface="Times New Roman"/>
                <a:ea typeface="Times New Roman"/>
                <a:cs typeface="Times New Roman"/>
                <a:sym typeface="Times New Roman"/>
              </a:defRPr>
            </a:pPr>
            <a:r>
              <a:t>                   (ii) Problem Statement </a:t>
            </a:r>
            <a:endParaRPr sz="1600"/>
          </a:p>
          <a:p>
            <a:pPr algn="just" defTabSz="374904">
              <a:lnSpc>
                <a:spcPct val="100000"/>
              </a:lnSpc>
              <a:spcBef>
                <a:spcPts val="200"/>
              </a:spcBef>
              <a:buClr>
                <a:srgbClr val="000000"/>
              </a:buClr>
              <a:buSzPts val="2400"/>
              <a:buFontTx/>
              <a:buChar char="➢"/>
              <a:defRPr sz="2400">
                <a:solidFill>
                  <a:srgbClr val="000000"/>
                </a:solidFill>
                <a:latin typeface="Times New Roman"/>
                <a:ea typeface="Times New Roman"/>
                <a:cs typeface="Times New Roman"/>
                <a:sym typeface="Times New Roman"/>
              </a:defRPr>
            </a:pPr>
            <a:r>
              <a:t>Literature Survey</a:t>
            </a:r>
            <a:endParaRPr sz="1600"/>
          </a:p>
          <a:p>
            <a:pPr algn="just" defTabSz="374904">
              <a:lnSpc>
                <a:spcPct val="100000"/>
              </a:lnSpc>
              <a:spcBef>
                <a:spcPts val="200"/>
              </a:spcBef>
              <a:buClr>
                <a:srgbClr val="000000"/>
              </a:buClr>
              <a:buSzPts val="2400"/>
              <a:buFontTx/>
              <a:buChar char="➢"/>
              <a:defRPr sz="2400">
                <a:solidFill>
                  <a:srgbClr val="000000"/>
                </a:solidFill>
                <a:latin typeface="Times New Roman"/>
                <a:ea typeface="Times New Roman"/>
                <a:cs typeface="Times New Roman"/>
                <a:sym typeface="Times New Roman"/>
              </a:defRPr>
            </a:pPr>
            <a:r>
              <a:t>Data Set</a:t>
            </a:r>
            <a:endParaRPr sz="1600"/>
          </a:p>
          <a:p>
            <a:pPr algn="just" defTabSz="374904">
              <a:lnSpc>
                <a:spcPct val="100000"/>
              </a:lnSpc>
              <a:spcBef>
                <a:spcPts val="200"/>
              </a:spcBef>
              <a:buClr>
                <a:srgbClr val="000000"/>
              </a:buClr>
              <a:buSzPts val="2400"/>
              <a:buFontTx/>
              <a:buChar char="➢"/>
              <a:defRPr sz="2400">
                <a:solidFill>
                  <a:srgbClr val="000000"/>
                </a:solidFill>
                <a:latin typeface="Times New Roman"/>
                <a:ea typeface="Times New Roman"/>
                <a:cs typeface="Times New Roman"/>
                <a:sym typeface="Times New Roman"/>
              </a:defRPr>
            </a:pPr>
            <a:r>
              <a:t>Work Plan</a:t>
            </a:r>
            <a:endParaRPr sz="1600"/>
          </a:p>
          <a:p>
            <a:pPr algn="just" defTabSz="374904">
              <a:lnSpc>
                <a:spcPct val="100000"/>
              </a:lnSpc>
              <a:spcBef>
                <a:spcPts val="200"/>
              </a:spcBef>
              <a:buClr>
                <a:srgbClr val="000000"/>
              </a:buClr>
              <a:buSzPts val="2400"/>
              <a:buFontTx/>
              <a:buChar char="➢"/>
              <a:defRPr sz="2400">
                <a:solidFill>
                  <a:srgbClr val="000000"/>
                </a:solidFill>
                <a:latin typeface="Times New Roman"/>
                <a:ea typeface="Times New Roman"/>
                <a:cs typeface="Times New Roman"/>
                <a:sym typeface="Times New Roman"/>
              </a:defRPr>
            </a:pPr>
            <a:r>
              <a:t>Conclusion</a:t>
            </a:r>
            <a:endParaRPr sz="1600"/>
          </a:p>
          <a:p>
            <a:pPr algn="just" defTabSz="374904">
              <a:lnSpc>
                <a:spcPct val="100000"/>
              </a:lnSpc>
              <a:spcBef>
                <a:spcPts val="200"/>
              </a:spcBef>
              <a:buClr>
                <a:srgbClr val="000000"/>
              </a:buClr>
              <a:buSzPts val="2400"/>
              <a:buFontTx/>
              <a:buChar char="➢"/>
              <a:defRPr sz="2400">
                <a:solidFill>
                  <a:srgbClr val="000000"/>
                </a:solidFill>
                <a:latin typeface="Times New Roman"/>
                <a:ea typeface="Times New Roman"/>
                <a:cs typeface="Times New Roman"/>
                <a:sym typeface="Times New Roman"/>
              </a:defRPr>
            </a:pPr>
            <a:r>
              <a:t>References</a:t>
            </a:r>
            <a:endParaRPr sz="1600"/>
          </a:p>
          <a:p>
            <a:pPr marL="0" indent="0" algn="just" defTabSz="374904">
              <a:lnSpc>
                <a:spcPct val="100000"/>
              </a:lnSpc>
              <a:spcBef>
                <a:spcPts val="200"/>
              </a:spcBef>
              <a:buSzTx/>
              <a:buNone/>
              <a:defRPr sz="1800"/>
            </a:pPr>
            <a:endParaRPr sz="1600"/>
          </a:p>
          <a:p>
            <a:pPr marL="0" indent="0" algn="just" defTabSz="374904">
              <a:lnSpc>
                <a:spcPct val="100000"/>
              </a:lnSpc>
              <a:spcBef>
                <a:spcPts val="200"/>
              </a:spcBef>
              <a:buSzTx/>
              <a:buNone/>
              <a:defRPr sz="1800"/>
            </a:pPr>
            <a:r>
              <a:t>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Google Shape;158;p22"/>
          <p:cNvSpPr txBox="1">
            <a:spLocks noGrp="1"/>
          </p:cNvSpPr>
          <p:nvPr>
            <p:ph type="sldNum" sz="quarter" idx="4294967295"/>
          </p:nvPr>
        </p:nvSpPr>
        <p:spPr>
          <a:xfrm>
            <a:off x="10979647" y="6528113"/>
            <a:ext cx="232836"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20</a:t>
            </a:fld>
            <a:endParaRPr/>
          </a:p>
        </p:txBody>
      </p:sp>
      <p:sp>
        <p:nvSpPr>
          <p:cNvPr id="190" name="39. cry: Do you cry more than usual?…"/>
          <p:cNvSpPr txBox="1">
            <a:spLocks noGrp="1"/>
          </p:cNvSpPr>
          <p:nvPr>
            <p:ph type="body" idx="4294967295"/>
          </p:nvPr>
        </p:nvSpPr>
        <p:spPr>
          <a:xfrm>
            <a:off x="390736" y="1072352"/>
            <a:ext cx="10071346" cy="5257801"/>
          </a:xfrm>
          <a:prstGeom prst="rect">
            <a:avLst/>
          </a:prstGeom>
        </p:spPr>
        <p:txBody>
          <a:bodyPr lIns="203200" tIns="203200" rIns="203200" bIns="203200" numCol="2" spcCol="503567">
            <a:normAutofit lnSpcReduction="10000"/>
          </a:bodyPr>
          <a:lstStyle/>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3</a:t>
            </a:r>
            <a:r>
              <a:rPr lang="en-US" dirty="0"/>
              <a:t>8</a:t>
            </a:r>
            <a:r>
              <a:rPr dirty="0"/>
              <a:t>. cry: Do you cry more than usual?</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Categories: 0 (Yes), 1 (No), 7 (Missing)</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endParaRPr dirty="0"/>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lang="en-US" dirty="0"/>
              <a:t>39</a:t>
            </a:r>
            <a:r>
              <a:rPr dirty="0"/>
              <a:t>. enjoyment: Do you find it difficult to enjoy your daily activities?</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Categories: 0 (Yes), 1 (No), 7 (Missing)</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endParaRPr dirty="0"/>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4</a:t>
            </a:r>
            <a:r>
              <a:rPr lang="en-US" dirty="0"/>
              <a:t>0</a:t>
            </a:r>
            <a:r>
              <a:rPr dirty="0"/>
              <a:t>. decisions: Do you find it difficult to make decisions?</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Categories: 0 (Yes), 1 (No), 7 (Missing)</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endParaRPr dirty="0"/>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4</a:t>
            </a:r>
            <a:r>
              <a:rPr lang="en-US" dirty="0"/>
              <a:t>1</a:t>
            </a:r>
            <a:r>
              <a:rPr dirty="0"/>
              <a:t>. work: Is your daily work suffering?</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Categories: 0 (Yes), 1 (No), 7 (Missing)</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endParaRPr dirty="0"/>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4</a:t>
            </a:r>
            <a:r>
              <a:rPr lang="en-US" dirty="0"/>
              <a:t>2</a:t>
            </a:r>
            <a:r>
              <a:rPr dirty="0"/>
              <a:t>. play: Are you unable to play a useful part in life?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Categories: 0 (Yes), 1 (No), 7 (Missing)</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endParaRPr dirty="0"/>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4</a:t>
            </a:r>
            <a:r>
              <a:rPr lang="en-US" dirty="0"/>
              <a:t>3</a:t>
            </a:r>
            <a:r>
              <a:rPr dirty="0"/>
              <a:t>. interest: Have you lost interest in things?</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Categories: 0 (Yes), 1 (No), 7 (Missing)</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endParaRPr dirty="0"/>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4</a:t>
            </a:r>
            <a:r>
              <a:rPr lang="en-US" dirty="0"/>
              <a:t>4</a:t>
            </a:r>
            <a:r>
              <a:rPr dirty="0"/>
              <a:t>. worthless: Do you feel that you are a worthless person?</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Categories: 0 (Yes), 1 (No), 7 (Missing)</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endParaRPr dirty="0"/>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4</a:t>
            </a:r>
            <a:r>
              <a:rPr lang="en-US" dirty="0"/>
              <a:t>5</a:t>
            </a:r>
            <a:r>
              <a:rPr dirty="0"/>
              <a:t>. suicide: Has the thought of ending your life been on your mind?</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Categories: 0 (Yes), 1 (No), 7 (Missing)</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endParaRPr dirty="0"/>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4</a:t>
            </a:r>
            <a:r>
              <a:rPr lang="en-US" dirty="0"/>
              <a:t>6</a:t>
            </a:r>
            <a:r>
              <a:rPr dirty="0"/>
              <a:t>. tiredness: Do you feel tired all the time?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Type: Numeric (double)</a:t>
            </a:r>
          </a:p>
          <a:p>
            <a:pPr marL="0" indent="0" defTabSz="337820">
              <a:lnSpc>
                <a:spcPct val="100000"/>
              </a:lnSpc>
              <a:spcBef>
                <a:spcPts val="0"/>
              </a:spcBef>
              <a:buClrTx/>
              <a:buSzTx/>
              <a:buFontTx/>
              <a:buNone/>
              <a:defRPr sz="1615">
                <a:solidFill>
                  <a:srgbClr val="000000"/>
                </a:solidFill>
                <a:latin typeface="Times New Roman"/>
                <a:ea typeface="Times New Roman"/>
                <a:cs typeface="Times New Roman"/>
                <a:sym typeface="Times New Roman"/>
              </a:defRPr>
            </a:pPr>
            <a:r>
              <a:rPr dirty="0"/>
              <a:t>    - Categories: 0 (Yes), 1 (No), 7 (Missing)</a:t>
            </a:r>
          </a:p>
        </p:txBody>
      </p:sp>
      <p:sp>
        <p:nvSpPr>
          <p:cNvPr id="191" name="Dataset Description:"/>
          <p:cNvSpPr txBox="1">
            <a:spLocks noGrp="1"/>
          </p:cNvSpPr>
          <p:nvPr>
            <p:ph type="title" idx="4294967295"/>
          </p:nvPr>
        </p:nvSpPr>
        <p:spPr>
          <a:xfrm>
            <a:off x="609600" y="0"/>
            <a:ext cx="10071345" cy="800100"/>
          </a:xfrm>
          <a:prstGeom prst="rect">
            <a:avLst/>
          </a:prstGeom>
        </p:spPr>
        <p:txBody>
          <a:bodyPr/>
          <a:lstStyle>
            <a:lvl1pPr>
              <a:defRPr b="1">
                <a:latin typeface="Carlito"/>
                <a:ea typeface="Carlito"/>
                <a:cs typeface="Carlito"/>
                <a:sym typeface="Carlito"/>
              </a:defRPr>
            </a:lvl1pPr>
          </a:lstStyle>
          <a:p>
            <a:r>
              <a:t>Dataset Description:</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Google Shape;158;p22"/>
          <p:cNvSpPr txBox="1">
            <a:spLocks noGrp="1"/>
          </p:cNvSpPr>
          <p:nvPr>
            <p:ph type="sldNum" sz="quarter" idx="4294967295"/>
          </p:nvPr>
        </p:nvSpPr>
        <p:spPr>
          <a:xfrm>
            <a:off x="10979647" y="6528113"/>
            <a:ext cx="232836"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21</a:t>
            </a:fld>
            <a:endParaRPr/>
          </a:p>
        </p:txBody>
      </p:sp>
      <p:sp>
        <p:nvSpPr>
          <p:cNvPr id="195" name="48. **uncomfortable**: Do you have uncomfortable feelings in your stomach?…"/>
          <p:cNvSpPr txBox="1">
            <a:spLocks noGrp="1"/>
          </p:cNvSpPr>
          <p:nvPr>
            <p:ph type="body" idx="4294967295"/>
          </p:nvPr>
        </p:nvSpPr>
        <p:spPr>
          <a:xfrm>
            <a:off x="390736" y="1072352"/>
            <a:ext cx="10071346" cy="5257801"/>
          </a:xfrm>
          <a:prstGeom prst="rect">
            <a:avLst/>
          </a:prstGeom>
        </p:spPr>
        <p:txBody>
          <a:bodyPr lIns="203200" tIns="203200" rIns="203200" bIns="203200" numCol="2" spcCol="503567"/>
          <a:lstStyle/>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4</a:t>
            </a:r>
            <a:r>
              <a:rPr lang="en-US" dirty="0"/>
              <a:t>7</a:t>
            </a:r>
            <a:r>
              <a:rPr dirty="0"/>
              <a:t>. **uncomfortable**: Do you have uncomfortable feelings in your stomach?</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Type: Numeric (double)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Categories: 0 (Yes), 1 (No), 7 (Missing)</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endParaRPr dirty="0"/>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4</a:t>
            </a:r>
            <a:r>
              <a:rPr lang="en-US" dirty="0"/>
              <a:t>8</a:t>
            </a:r>
            <a:r>
              <a:rPr dirty="0"/>
              <a:t>. **</a:t>
            </a:r>
            <a:r>
              <a:rPr dirty="0" err="1"/>
              <a:t>easily_tired</a:t>
            </a:r>
            <a:r>
              <a:rPr dirty="0"/>
              <a:t>**: Are you easily tired?</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Type: Numeric (double)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Categories: 0 (Yes), 1 (No), 7 (Missing)</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endParaRPr dirty="0"/>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lang="en-US" dirty="0"/>
              <a:t>49</a:t>
            </a:r>
            <a:r>
              <a:rPr dirty="0"/>
              <a:t>. **</a:t>
            </a:r>
            <a:r>
              <a:rPr dirty="0" err="1"/>
              <a:t>SQR_Total</a:t>
            </a:r>
            <a:r>
              <a:rPr dirty="0"/>
              <a:t>**: SQR-20 Total score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Type: Numeric (double)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Range: 0 to 20</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Mean: 15.18</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Std. dev: 4.09</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endParaRPr dirty="0"/>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lang="en-US" dirty="0"/>
              <a:t>50</a:t>
            </a:r>
            <a:r>
              <a:rPr dirty="0"/>
              <a:t>. **</a:t>
            </a:r>
            <a:r>
              <a:rPr dirty="0" err="1"/>
              <a:t>New_SQR_total</a:t>
            </a:r>
            <a:r>
              <a:rPr dirty="0"/>
              <a:t>**: SQR-20 summarized total item scores</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Type: Numeric (double)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Range: 0 to 20</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Mean: 4.85</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Std. dev: 4.06</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endParaRPr dirty="0"/>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5</a:t>
            </a:r>
            <a:r>
              <a:rPr lang="en-US" dirty="0"/>
              <a:t>1</a:t>
            </a:r>
            <a:r>
              <a:rPr dirty="0"/>
              <a:t>. **</a:t>
            </a:r>
            <a:r>
              <a:rPr dirty="0" err="1"/>
              <a:t>SQR_catg</a:t>
            </a:r>
            <a:r>
              <a:rPr dirty="0"/>
              <a:t>**: Categorized </a:t>
            </a:r>
            <a:r>
              <a:rPr dirty="0" err="1"/>
              <a:t>SQR_total_score</a:t>
            </a:r>
            <a:endParaRPr dirty="0"/>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Type: Numeric (double)</a:t>
            </a:r>
          </a:p>
          <a:p>
            <a:pPr marL="0" indent="0" defTabSz="355600">
              <a:lnSpc>
                <a:spcPct val="100000"/>
              </a:lnSpc>
              <a:spcBef>
                <a:spcPts val="0"/>
              </a:spcBef>
              <a:buClrTx/>
              <a:buSzTx/>
              <a:buFontTx/>
              <a:buNone/>
              <a:defRPr sz="1700">
                <a:solidFill>
                  <a:srgbClr val="000000"/>
                </a:solidFill>
                <a:latin typeface="Times New Roman"/>
                <a:ea typeface="Times New Roman"/>
                <a:cs typeface="Times New Roman"/>
                <a:sym typeface="Times New Roman"/>
              </a:defRPr>
            </a:pPr>
            <a:r>
              <a:rPr dirty="0"/>
              <a:t>    - Categories: 0 (Non-existence of a probable mental disorder), 1 (Existence of a probable mental disorder)</a:t>
            </a:r>
          </a:p>
        </p:txBody>
      </p:sp>
      <p:sp>
        <p:nvSpPr>
          <p:cNvPr id="196" name="Dataset Description:"/>
          <p:cNvSpPr txBox="1">
            <a:spLocks noGrp="1"/>
          </p:cNvSpPr>
          <p:nvPr>
            <p:ph type="title" idx="4294967295"/>
          </p:nvPr>
        </p:nvSpPr>
        <p:spPr>
          <a:xfrm>
            <a:off x="609600" y="0"/>
            <a:ext cx="10071345" cy="800100"/>
          </a:xfrm>
          <a:prstGeom prst="rect">
            <a:avLst/>
          </a:prstGeom>
        </p:spPr>
        <p:txBody>
          <a:bodyPr/>
          <a:lstStyle>
            <a:lvl1pPr>
              <a:defRPr b="1">
                <a:latin typeface="Carlito"/>
                <a:ea typeface="Carlito"/>
                <a:cs typeface="Carlito"/>
                <a:sym typeface="Carlito"/>
              </a:defRPr>
            </a:lvl1pPr>
          </a:lstStyle>
          <a:p>
            <a:r>
              <a:t>Dataset Description:</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Google Shape;158;p22"/>
          <p:cNvSpPr txBox="1">
            <a:spLocks noGrp="1"/>
          </p:cNvSpPr>
          <p:nvPr>
            <p:ph type="sldNum" sz="quarter" idx="4294967295"/>
          </p:nvPr>
        </p:nvSpPr>
        <p:spPr>
          <a:xfrm>
            <a:off x="10979647" y="6528113"/>
            <a:ext cx="232836"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22</a:t>
            </a:fld>
            <a:endParaRPr/>
          </a:p>
        </p:txBody>
      </p:sp>
      <p:pic>
        <p:nvPicPr>
          <p:cNvPr id="210" name="Picture 1" descr="Picture 1"/>
          <p:cNvPicPr>
            <a:picLocks noChangeAspect="1"/>
          </p:cNvPicPr>
          <p:nvPr/>
        </p:nvPicPr>
        <p:blipFill>
          <a:blip r:embed="rId2"/>
          <a:stretch>
            <a:fillRect/>
          </a:stretch>
        </p:blipFill>
        <p:spPr>
          <a:xfrm>
            <a:off x="772541" y="1456951"/>
            <a:ext cx="10646917" cy="4547210"/>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Google Shape;158;p22"/>
          <p:cNvSpPr txBox="1">
            <a:spLocks noGrp="1"/>
          </p:cNvSpPr>
          <p:nvPr>
            <p:ph type="sldNum" sz="quarter" idx="4294967295"/>
          </p:nvPr>
        </p:nvSpPr>
        <p:spPr>
          <a:xfrm>
            <a:off x="10979647" y="6528113"/>
            <a:ext cx="232836"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23</a:t>
            </a:fld>
            <a:endParaRPr/>
          </a:p>
        </p:txBody>
      </p:sp>
      <p:sp>
        <p:nvSpPr>
          <p:cNvPr id="216" name="TextBox 10"/>
          <p:cNvSpPr txBox="1"/>
          <p:nvPr/>
        </p:nvSpPr>
        <p:spPr>
          <a:xfrm>
            <a:off x="191636" y="118342"/>
            <a:ext cx="7649345"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000" b="1">
                <a:latin typeface="Times New Roman"/>
                <a:ea typeface="Times New Roman"/>
                <a:cs typeface="Times New Roman"/>
                <a:sym typeface="Times New Roman"/>
              </a:defRPr>
            </a:pPr>
            <a:r>
              <a:rPr lang="en-IN" dirty="0"/>
              <a:t> LOGISTIC </a:t>
            </a:r>
            <a:r>
              <a:rPr dirty="0"/>
              <a:t>OUTPUTS</a:t>
            </a:r>
            <a:r>
              <a:rPr b="0" dirty="0">
                <a:latin typeface="Calibri"/>
                <a:ea typeface="Calibri"/>
                <a:cs typeface="Calibri"/>
                <a:sym typeface="Calibri"/>
              </a:rPr>
              <a:t>:</a:t>
            </a:r>
          </a:p>
        </p:txBody>
      </p:sp>
      <p:pic>
        <p:nvPicPr>
          <p:cNvPr id="4" name="Picture 3">
            <a:extLst>
              <a:ext uri="{FF2B5EF4-FFF2-40B4-BE49-F238E27FC236}">
                <a16:creationId xmlns:a16="http://schemas.microsoft.com/office/drawing/2014/main" id="{7B820F61-0E22-E2E9-50C4-15CA0927297B}"/>
              </a:ext>
            </a:extLst>
          </p:cNvPr>
          <p:cNvPicPr>
            <a:picLocks noChangeAspect="1"/>
          </p:cNvPicPr>
          <p:nvPr/>
        </p:nvPicPr>
        <p:blipFill>
          <a:blip r:embed="rId2"/>
          <a:stretch>
            <a:fillRect/>
          </a:stretch>
        </p:blipFill>
        <p:spPr>
          <a:xfrm>
            <a:off x="36129" y="1436826"/>
            <a:ext cx="5913632" cy="4534293"/>
          </a:xfrm>
          <a:prstGeom prst="rect">
            <a:avLst/>
          </a:prstGeom>
        </p:spPr>
      </p:pic>
      <p:pic>
        <p:nvPicPr>
          <p:cNvPr id="6" name="Picture 5">
            <a:extLst>
              <a:ext uri="{FF2B5EF4-FFF2-40B4-BE49-F238E27FC236}">
                <a16:creationId xmlns:a16="http://schemas.microsoft.com/office/drawing/2014/main" id="{CB4A1558-40F2-11D6-9EED-3E6A9F310595}"/>
              </a:ext>
            </a:extLst>
          </p:cNvPr>
          <p:cNvPicPr>
            <a:picLocks noChangeAspect="1"/>
          </p:cNvPicPr>
          <p:nvPr/>
        </p:nvPicPr>
        <p:blipFill>
          <a:blip r:embed="rId3"/>
          <a:stretch>
            <a:fillRect/>
          </a:stretch>
        </p:blipFill>
        <p:spPr>
          <a:xfrm>
            <a:off x="5607081" y="1839520"/>
            <a:ext cx="5372566" cy="3939881"/>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Google Shape;158;p22"/>
          <p:cNvSpPr txBox="1">
            <a:spLocks noGrp="1"/>
          </p:cNvSpPr>
          <p:nvPr>
            <p:ph type="sldNum" sz="quarter" idx="4294967295"/>
          </p:nvPr>
        </p:nvSpPr>
        <p:spPr>
          <a:xfrm>
            <a:off x="10979647" y="6528113"/>
            <a:ext cx="232836"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24</a:t>
            </a:fld>
            <a:endParaRPr/>
          </a:p>
        </p:txBody>
      </p:sp>
      <p:sp>
        <p:nvSpPr>
          <p:cNvPr id="220" name="TextBox 5"/>
          <p:cNvSpPr txBox="1"/>
          <p:nvPr/>
        </p:nvSpPr>
        <p:spPr>
          <a:xfrm>
            <a:off x="281615" y="82843"/>
            <a:ext cx="6002939" cy="666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000" b="1">
                <a:latin typeface="Times New Roman"/>
                <a:ea typeface="Times New Roman"/>
                <a:cs typeface="Times New Roman"/>
                <a:sym typeface="Times New Roman"/>
              </a:defRPr>
            </a:lvl1pPr>
          </a:lstStyle>
          <a:p>
            <a:r>
              <a:t>Feature Importance:</a:t>
            </a:r>
          </a:p>
        </p:txBody>
      </p:sp>
      <p:pic>
        <p:nvPicPr>
          <p:cNvPr id="3" name="Picture 2">
            <a:extLst>
              <a:ext uri="{FF2B5EF4-FFF2-40B4-BE49-F238E27FC236}">
                <a16:creationId xmlns:a16="http://schemas.microsoft.com/office/drawing/2014/main" id="{DDEA7276-ACCC-FD63-356C-77E35B41F4E7}"/>
              </a:ext>
            </a:extLst>
          </p:cNvPr>
          <p:cNvPicPr>
            <a:picLocks noChangeAspect="1"/>
          </p:cNvPicPr>
          <p:nvPr/>
        </p:nvPicPr>
        <p:blipFill>
          <a:blip r:embed="rId2"/>
          <a:stretch>
            <a:fillRect/>
          </a:stretch>
        </p:blipFill>
        <p:spPr>
          <a:xfrm>
            <a:off x="1814836" y="800100"/>
            <a:ext cx="3170195" cy="5486875"/>
          </a:xfrm>
          <a:prstGeom prst="rect">
            <a:avLst/>
          </a:prstGeom>
        </p:spPr>
      </p:pic>
      <p:pic>
        <p:nvPicPr>
          <p:cNvPr id="5" name="Picture 4">
            <a:extLst>
              <a:ext uri="{FF2B5EF4-FFF2-40B4-BE49-F238E27FC236}">
                <a16:creationId xmlns:a16="http://schemas.microsoft.com/office/drawing/2014/main" id="{F39B6ECA-6F34-B27A-F7B9-ED073BF88635}"/>
              </a:ext>
            </a:extLst>
          </p:cNvPr>
          <p:cNvPicPr>
            <a:picLocks noChangeAspect="1"/>
          </p:cNvPicPr>
          <p:nvPr/>
        </p:nvPicPr>
        <p:blipFill>
          <a:blip r:embed="rId3"/>
          <a:stretch>
            <a:fillRect/>
          </a:stretch>
        </p:blipFill>
        <p:spPr>
          <a:xfrm>
            <a:off x="5184375" y="1021099"/>
            <a:ext cx="2682472" cy="5265876"/>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367C5-C711-C98A-79E7-EDB9F0379881}"/>
            </a:ext>
          </a:extLst>
        </p:cNvPr>
        <p:cNvGrpSpPr/>
        <p:nvPr/>
      </p:nvGrpSpPr>
      <p:grpSpPr>
        <a:xfrm>
          <a:off x="0" y="0"/>
          <a:ext cx="0" cy="0"/>
          <a:chOff x="0" y="0"/>
          <a:chExt cx="0" cy="0"/>
        </a:xfrm>
      </p:grpSpPr>
      <p:sp>
        <p:nvSpPr>
          <p:cNvPr id="218" name="Google Shape;158;p22">
            <a:extLst>
              <a:ext uri="{FF2B5EF4-FFF2-40B4-BE49-F238E27FC236}">
                <a16:creationId xmlns:a16="http://schemas.microsoft.com/office/drawing/2014/main" id="{E0E903EB-83AE-DDD6-9950-C9E8F9EF571C}"/>
              </a:ext>
            </a:extLst>
          </p:cNvPr>
          <p:cNvSpPr txBox="1">
            <a:spLocks noGrp="1"/>
          </p:cNvSpPr>
          <p:nvPr>
            <p:ph type="sldNum" sz="quarter" idx="4294967295"/>
          </p:nvPr>
        </p:nvSpPr>
        <p:spPr>
          <a:xfrm>
            <a:off x="10979647" y="6528113"/>
            <a:ext cx="232836" cy="22847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lstStyle/>
          <a:p>
            <a:fld id="{86CB4B4D-7CA3-9044-876B-883B54F8677D}" type="slidenum">
              <a:t>25</a:t>
            </a:fld>
            <a:endParaRPr/>
          </a:p>
        </p:txBody>
      </p:sp>
      <p:sp>
        <p:nvSpPr>
          <p:cNvPr id="220" name="TextBox 5">
            <a:extLst>
              <a:ext uri="{FF2B5EF4-FFF2-40B4-BE49-F238E27FC236}">
                <a16:creationId xmlns:a16="http://schemas.microsoft.com/office/drawing/2014/main" id="{3ACC9E9E-1D25-7B58-980C-11C0ABCDDE4A}"/>
              </a:ext>
            </a:extLst>
          </p:cNvPr>
          <p:cNvSpPr txBox="1"/>
          <p:nvPr/>
        </p:nvSpPr>
        <p:spPr>
          <a:xfrm>
            <a:off x="281615" y="82843"/>
            <a:ext cx="6002939"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4000" b="1">
                <a:latin typeface="Times New Roman"/>
                <a:ea typeface="Times New Roman"/>
                <a:cs typeface="Times New Roman"/>
                <a:sym typeface="Times New Roman"/>
              </a:defRPr>
            </a:lvl1pPr>
          </a:lstStyle>
          <a:p>
            <a:r>
              <a:rPr lang="en-IN" dirty="0"/>
              <a:t>Selected features names</a:t>
            </a:r>
            <a:endParaRPr dirty="0"/>
          </a:p>
        </p:txBody>
      </p:sp>
      <p:pic>
        <p:nvPicPr>
          <p:cNvPr id="6" name="Picture 5">
            <a:extLst>
              <a:ext uri="{FF2B5EF4-FFF2-40B4-BE49-F238E27FC236}">
                <a16:creationId xmlns:a16="http://schemas.microsoft.com/office/drawing/2014/main" id="{923ADEDD-FAE3-2237-340A-EA5E4F8C0524}"/>
              </a:ext>
            </a:extLst>
          </p:cNvPr>
          <p:cNvPicPr>
            <a:picLocks noChangeAspect="1"/>
          </p:cNvPicPr>
          <p:nvPr/>
        </p:nvPicPr>
        <p:blipFill>
          <a:blip r:embed="rId2"/>
          <a:stretch>
            <a:fillRect/>
          </a:stretch>
        </p:blipFill>
        <p:spPr>
          <a:xfrm>
            <a:off x="772446" y="1466151"/>
            <a:ext cx="10647107" cy="1839411"/>
          </a:xfrm>
          <a:prstGeom prst="rect">
            <a:avLst/>
          </a:prstGeom>
        </p:spPr>
      </p:pic>
    </p:spTree>
    <p:extLst>
      <p:ext uri="{BB962C8B-B14F-4D97-AF65-F5344CB8AC3E}">
        <p14:creationId xmlns:p14="http://schemas.microsoft.com/office/powerpoint/2010/main" val="76913907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118;p17"/>
          <p:cNvSpPr txBox="1">
            <a:spLocks noGrp="1"/>
          </p:cNvSpPr>
          <p:nvPr>
            <p:ph type="sldNum" sz="quarter" idx="4294967295"/>
          </p:nvPr>
        </p:nvSpPr>
        <p:spPr>
          <a:xfrm>
            <a:off x="11044016" y="6528113"/>
            <a:ext cx="168467"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26</a:t>
            </a:fld>
            <a:endParaRPr/>
          </a:p>
        </p:txBody>
      </p:sp>
      <p:sp>
        <p:nvSpPr>
          <p:cNvPr id="129" name="Google Shape;116;p17"/>
          <p:cNvSpPr txBox="1">
            <a:spLocks noGrp="1"/>
          </p:cNvSpPr>
          <p:nvPr>
            <p:ph type="title" idx="4294967295"/>
          </p:nvPr>
        </p:nvSpPr>
        <p:spPr>
          <a:xfrm>
            <a:off x="153381" y="94844"/>
            <a:ext cx="8989998" cy="800100"/>
          </a:xfrm>
          <a:prstGeom prst="rect">
            <a:avLst/>
          </a:prstGeom>
        </p:spPr>
        <p:txBody>
          <a:bodyPr lIns="45699" tIns="45699" rIns="45699" bIns="45699" anchor="ctr">
            <a:normAutofit/>
          </a:bodyPr>
          <a:lstStyle/>
          <a:p>
            <a:pPr defTabSz="877823">
              <a:lnSpc>
                <a:spcPct val="90000"/>
              </a:lnSpc>
              <a:defRPr sz="3839" b="1" spc="-96">
                <a:solidFill>
                  <a:srgbClr val="000000"/>
                </a:solidFill>
                <a:latin typeface="Times New Roman"/>
                <a:ea typeface="Times New Roman"/>
                <a:cs typeface="Times New Roman"/>
                <a:sym typeface="Times New Roman"/>
              </a:defRPr>
            </a:pPr>
            <a:r>
              <a:rPr lang="en-IN" sz="4000" b="1" dirty="0">
                <a:latin typeface="Times New Roman" panose="02020603050405020304" pitchFamily="18" charset="0"/>
                <a:ea typeface="Century Gothic"/>
                <a:cs typeface="Times New Roman" panose="02020603050405020304" pitchFamily="18" charset="0"/>
                <a:sym typeface="Century Gothic"/>
              </a:rPr>
              <a:t>CHAID DECISION TREE OUTPUT:</a:t>
            </a:r>
            <a:endParaRPr sz="4000" b="1" dirty="0">
              <a:latin typeface="Times New Roman" panose="02020603050405020304" pitchFamily="18" charset="0"/>
              <a:ea typeface="Century Gothic"/>
              <a:cs typeface="Times New Roman" panose="02020603050405020304" pitchFamily="18" charset="0"/>
              <a:sym typeface="Century Gothic"/>
            </a:endParaRPr>
          </a:p>
        </p:txBody>
      </p:sp>
      <p:sp>
        <p:nvSpPr>
          <p:cNvPr id="130" name="Google Shape;117;p17"/>
          <p:cNvSpPr txBox="1">
            <a:spLocks noGrp="1"/>
          </p:cNvSpPr>
          <p:nvPr>
            <p:ph type="body" idx="4294967295"/>
          </p:nvPr>
        </p:nvSpPr>
        <p:spPr>
          <a:xfrm>
            <a:off x="476654" y="1050585"/>
            <a:ext cx="10894981" cy="4912471"/>
          </a:xfrm>
          <a:prstGeom prst="rect">
            <a:avLst/>
          </a:prstGeom>
        </p:spPr>
        <p:txBody>
          <a:bodyPr lIns="45699" tIns="45699" rIns="45699" bIns="45699"/>
          <a:lstStyle/>
          <a:p>
            <a:pPr marL="0" indent="0">
              <a:spcBef>
                <a:spcPts val="200"/>
              </a:spcBef>
              <a:buSzTx/>
              <a:buNone/>
              <a:defRPr sz="2400">
                <a:latin typeface="Times New Roman"/>
                <a:ea typeface="Times New Roman"/>
                <a:cs typeface="Times New Roman"/>
                <a:sym typeface="Times New Roman"/>
              </a:defRPr>
            </a:pPr>
            <a:r>
              <a:rPr lang="en-IN" dirty="0"/>
              <a:t>   </a:t>
            </a:r>
            <a:endParaRPr dirty="0"/>
          </a:p>
        </p:txBody>
      </p:sp>
      <p:pic>
        <p:nvPicPr>
          <p:cNvPr id="3" name="Picture 2">
            <a:extLst>
              <a:ext uri="{FF2B5EF4-FFF2-40B4-BE49-F238E27FC236}">
                <a16:creationId xmlns:a16="http://schemas.microsoft.com/office/drawing/2014/main" id="{E88BA8EF-C3F7-A8D1-B437-5AFA56921606}"/>
              </a:ext>
            </a:extLst>
          </p:cNvPr>
          <p:cNvPicPr>
            <a:picLocks noChangeAspect="1"/>
          </p:cNvPicPr>
          <p:nvPr/>
        </p:nvPicPr>
        <p:blipFill>
          <a:blip r:embed="rId2"/>
          <a:stretch>
            <a:fillRect/>
          </a:stretch>
        </p:blipFill>
        <p:spPr>
          <a:xfrm>
            <a:off x="1725551" y="1619093"/>
            <a:ext cx="8740897" cy="3619814"/>
          </a:xfrm>
          <a:prstGeom prst="rect">
            <a:avLst/>
          </a:prstGeom>
        </p:spPr>
      </p:pic>
      <p:pic>
        <p:nvPicPr>
          <p:cNvPr id="2" name="Picture 1">
            <a:extLst>
              <a:ext uri="{FF2B5EF4-FFF2-40B4-BE49-F238E27FC236}">
                <a16:creationId xmlns:a16="http://schemas.microsoft.com/office/drawing/2014/main" id="{B0448FE6-074E-39C2-4135-C02898DDAF98}"/>
              </a:ext>
            </a:extLst>
          </p:cNvPr>
          <p:cNvPicPr>
            <a:picLocks noChangeAspect="1"/>
          </p:cNvPicPr>
          <p:nvPr/>
        </p:nvPicPr>
        <p:blipFill>
          <a:blip r:embed="rId2"/>
          <a:stretch>
            <a:fillRect/>
          </a:stretch>
        </p:blipFill>
        <p:spPr>
          <a:xfrm>
            <a:off x="1877951" y="1771493"/>
            <a:ext cx="8740897" cy="3619814"/>
          </a:xfrm>
          <a:prstGeom prst="rect">
            <a:avLst/>
          </a:prstGeom>
        </p:spPr>
      </p:pic>
    </p:spTree>
    <p:extLst>
      <p:ext uri="{BB962C8B-B14F-4D97-AF65-F5344CB8AC3E}">
        <p14:creationId xmlns:p14="http://schemas.microsoft.com/office/powerpoint/2010/main" val="323422415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126;p18"/>
          <p:cNvSpPr txBox="1">
            <a:spLocks noGrp="1"/>
          </p:cNvSpPr>
          <p:nvPr>
            <p:ph type="sldNum" sz="quarter" idx="4294967295"/>
          </p:nvPr>
        </p:nvSpPr>
        <p:spPr>
          <a:xfrm>
            <a:off x="11044016" y="6528113"/>
            <a:ext cx="168467"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27</a:t>
            </a:fld>
            <a:endParaRPr/>
          </a:p>
        </p:txBody>
      </p:sp>
      <p:sp>
        <p:nvSpPr>
          <p:cNvPr id="134" name="Google Shape;124;p18"/>
          <p:cNvSpPr txBox="1">
            <a:spLocks noGrp="1"/>
          </p:cNvSpPr>
          <p:nvPr>
            <p:ph type="title" idx="4294967295"/>
          </p:nvPr>
        </p:nvSpPr>
        <p:spPr>
          <a:xfrm>
            <a:off x="118690" y="33090"/>
            <a:ext cx="10058401" cy="800101"/>
          </a:xfrm>
          <a:prstGeom prst="rect">
            <a:avLst/>
          </a:prstGeom>
        </p:spPr>
        <p:txBody>
          <a:bodyPr lIns="45699" tIns="45699" rIns="45699" bIns="45699" anchor="ctr"/>
          <a:lstStyle>
            <a:lvl1pPr>
              <a:lnSpc>
                <a:spcPct val="90000"/>
              </a:lnSpc>
              <a:defRPr sz="4000" b="1" spc="-100">
                <a:solidFill>
                  <a:srgbClr val="000000"/>
                </a:solidFill>
                <a:latin typeface="Times New Roman"/>
                <a:ea typeface="Times New Roman"/>
                <a:cs typeface="Times New Roman"/>
                <a:sym typeface="Times New Roman"/>
              </a:defRPr>
            </a:lvl1pPr>
          </a:lstStyle>
          <a:p>
            <a:r>
              <a:rPr lang="en-IN" dirty="0"/>
              <a:t>CHAID DECISION TREE OUTPUT</a:t>
            </a:r>
            <a:endParaRPr dirty="0"/>
          </a:p>
        </p:txBody>
      </p:sp>
      <p:sp>
        <p:nvSpPr>
          <p:cNvPr id="135" name="Google Shape;125;p18"/>
          <p:cNvSpPr txBox="1">
            <a:spLocks noGrp="1"/>
          </p:cNvSpPr>
          <p:nvPr>
            <p:ph type="body" idx="4294967295"/>
          </p:nvPr>
        </p:nvSpPr>
        <p:spPr>
          <a:xfrm>
            <a:off x="680937" y="800099"/>
            <a:ext cx="10817157" cy="5269962"/>
          </a:xfrm>
          <a:prstGeom prst="rect">
            <a:avLst/>
          </a:prstGeom>
        </p:spPr>
        <p:txBody>
          <a:bodyPr lIns="45699" tIns="45699" rIns="45699" bIns="45699"/>
          <a:lstStyle/>
          <a:p>
            <a:pPr marL="0" indent="6350">
              <a:buSzTx/>
              <a:buNone/>
              <a:defRPr sz="2400">
                <a:latin typeface="Times New Roman"/>
                <a:ea typeface="Times New Roman"/>
                <a:cs typeface="Times New Roman"/>
                <a:sym typeface="Times New Roman"/>
              </a:defRPr>
            </a:pPr>
            <a:endParaRPr dirty="0"/>
          </a:p>
          <a:p>
            <a:pPr marL="0" indent="6350">
              <a:lnSpc>
                <a:spcPct val="100000"/>
              </a:lnSpc>
              <a:buSzTx/>
              <a:buNone/>
              <a:defRPr sz="2400">
                <a:latin typeface="Times New Roman"/>
                <a:ea typeface="Times New Roman"/>
                <a:cs typeface="Times New Roman"/>
                <a:sym typeface="Times New Roman"/>
              </a:defRPr>
            </a:pPr>
            <a:r>
              <a:rPr dirty="0"/>
              <a:t>	</a:t>
            </a:r>
            <a:endParaRPr dirty="0">
              <a:solidFill>
                <a:srgbClr val="000000"/>
              </a:solidFill>
            </a:endParaRPr>
          </a:p>
        </p:txBody>
      </p:sp>
      <p:sp>
        <p:nvSpPr>
          <p:cNvPr id="3" name="TextBox 2">
            <a:extLst>
              <a:ext uri="{FF2B5EF4-FFF2-40B4-BE49-F238E27FC236}">
                <a16:creationId xmlns:a16="http://schemas.microsoft.com/office/drawing/2014/main" id="{27F5E2F4-84FF-C229-D11F-AAF6C798B943}"/>
              </a:ext>
            </a:extLst>
          </p:cNvPr>
          <p:cNvSpPr txBox="1"/>
          <p:nvPr/>
        </p:nvSpPr>
        <p:spPr>
          <a:xfrm>
            <a:off x="386498" y="980388"/>
            <a:ext cx="11199043" cy="40934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buFont typeface="+mj-lt"/>
              <a:buAutoNum type="arabicPeriod"/>
            </a:pPr>
            <a:r>
              <a:rPr lang="en-US" sz="2000" b="0" i="0" dirty="0">
                <a:solidFill>
                  <a:schemeClr val="tx1"/>
                </a:solidFill>
                <a:effectLst/>
                <a:latin typeface="Times New Roman" panose="02020603050405020304" pitchFamily="18" charset="0"/>
                <a:cs typeface="Times New Roman" panose="02020603050405020304" pitchFamily="18" charset="0"/>
              </a:rPr>
              <a:t>There are several conditions or features being evaluated in this decision tree, including "easily tired", "fear", "troubled", "play", "headache", "enjoyment", and a few others that are not fully specified.</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b="0" i="0" dirty="0">
                <a:solidFill>
                  <a:schemeClr val="tx1"/>
                </a:solidFill>
                <a:effectLst/>
                <a:latin typeface="Times New Roman" panose="02020603050405020304" pitchFamily="18" charset="0"/>
                <a:cs typeface="Times New Roman" panose="02020603050405020304" pitchFamily="18" charset="0"/>
              </a:rPr>
              <a:t>2.The "squared error" metric is used to evaluate the accuracy of the model. A squared error of 0 indicates a perfect prediction, while higher values indicate greater error.</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algn="l"/>
            <a:r>
              <a:rPr lang="en-US" sz="2000" b="0" i="0" dirty="0">
                <a:solidFill>
                  <a:schemeClr val="tx1"/>
                </a:solidFill>
                <a:effectLst/>
                <a:latin typeface="Times New Roman" panose="02020603050405020304" pitchFamily="18" charset="0"/>
                <a:cs typeface="Times New Roman" panose="02020603050405020304" pitchFamily="18" charset="0"/>
              </a:rPr>
              <a:t>3.The decision tree has several nodes with high values, indicating that the model is making accurate predictions for those categories. For example, the "easily tired &lt;= 0.5" node has a value of 0.948 and a squared error of 0.049, indicating a high level of accuracy.</a:t>
            </a:r>
          </a:p>
          <a:p>
            <a:pPr algn="l"/>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a:r>
              <a:rPr lang="en-US" sz="2000" b="0" i="0" dirty="0">
                <a:solidFill>
                  <a:schemeClr val="tx1"/>
                </a:solidFill>
                <a:effectLst/>
                <a:latin typeface="Times New Roman" panose="02020603050405020304" pitchFamily="18" charset="0"/>
                <a:cs typeface="Times New Roman" panose="02020603050405020304" pitchFamily="18" charset="0"/>
              </a:rPr>
              <a:t>4.However, there are also several nodes with lower values and higher squared errors, indicating that the model is less accurate for those categories. For example, the "enjoyment &lt; 0.5" node has a value of 0.046 and a squared error of 0.156, indicating less accuracy.</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126;p18"/>
          <p:cNvSpPr txBox="1">
            <a:spLocks noGrp="1"/>
          </p:cNvSpPr>
          <p:nvPr>
            <p:ph type="sldNum" sz="quarter" idx="4294967295"/>
          </p:nvPr>
        </p:nvSpPr>
        <p:spPr>
          <a:xfrm>
            <a:off x="11044016" y="6528113"/>
            <a:ext cx="168467" cy="22847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lstStyle/>
          <a:p>
            <a:fld id="{86CB4B4D-7CA3-9044-876B-883B54F8677D}" type="slidenum">
              <a:t>28</a:t>
            </a:fld>
            <a:endParaRPr/>
          </a:p>
        </p:txBody>
      </p:sp>
      <p:sp>
        <p:nvSpPr>
          <p:cNvPr id="134" name="Google Shape;124;p18"/>
          <p:cNvSpPr txBox="1">
            <a:spLocks noGrp="1"/>
          </p:cNvSpPr>
          <p:nvPr>
            <p:ph type="title" idx="4294967295"/>
          </p:nvPr>
        </p:nvSpPr>
        <p:spPr>
          <a:xfrm>
            <a:off x="118690" y="33090"/>
            <a:ext cx="10058401" cy="800101"/>
          </a:xfrm>
          <a:prstGeom prst="rect">
            <a:avLst/>
          </a:prstGeom>
        </p:spPr>
        <p:txBody>
          <a:bodyPr lIns="45699" tIns="45699" rIns="45699" bIns="45699" anchor="ctr"/>
          <a:lstStyle>
            <a:lvl1pPr>
              <a:lnSpc>
                <a:spcPct val="90000"/>
              </a:lnSpc>
              <a:defRPr sz="4000" b="1" spc="-100">
                <a:solidFill>
                  <a:srgbClr val="000000"/>
                </a:solidFill>
                <a:latin typeface="Times New Roman"/>
                <a:ea typeface="Times New Roman"/>
                <a:cs typeface="Times New Roman"/>
                <a:sym typeface="Times New Roman"/>
              </a:defRPr>
            </a:lvl1pPr>
          </a:lstStyle>
          <a:p>
            <a:r>
              <a:rPr lang="en-IN" dirty="0"/>
              <a:t>Novelty Details</a:t>
            </a:r>
            <a:endParaRPr dirty="0"/>
          </a:p>
        </p:txBody>
      </p:sp>
      <p:sp>
        <p:nvSpPr>
          <p:cNvPr id="135" name="Google Shape;125;p18"/>
          <p:cNvSpPr txBox="1">
            <a:spLocks noGrp="1"/>
          </p:cNvSpPr>
          <p:nvPr>
            <p:ph type="body" idx="4294967295"/>
          </p:nvPr>
        </p:nvSpPr>
        <p:spPr>
          <a:xfrm>
            <a:off x="680937" y="800099"/>
            <a:ext cx="10817157" cy="5269962"/>
          </a:xfrm>
          <a:prstGeom prst="rect">
            <a:avLst/>
          </a:prstGeom>
        </p:spPr>
        <p:txBody>
          <a:bodyPr lIns="45699" tIns="45699" rIns="45699" bIns="45699">
            <a:normAutofit/>
          </a:bodyPr>
          <a:lstStyle/>
          <a:p>
            <a:pPr marL="0" indent="6350">
              <a:lnSpc>
                <a:spcPct val="100000"/>
              </a:lnSpc>
              <a:buSzTx/>
              <a:buNone/>
              <a:defRPr sz="2400">
                <a:latin typeface="Times New Roman"/>
                <a:ea typeface="Times New Roman"/>
                <a:cs typeface="Times New Roman"/>
                <a:sym typeface="Times New Roman"/>
              </a:defRPr>
            </a:pPr>
            <a:r>
              <a:rPr lang="en-US" b="0" i="0" dirty="0">
                <a:solidFill>
                  <a:schemeClr val="tx1"/>
                </a:solidFill>
                <a:effectLst/>
                <a:latin typeface="Times New Roman" panose="02020603050405020304" pitchFamily="18" charset="0"/>
                <a:cs typeface="Times New Roman" panose="02020603050405020304" pitchFamily="18" charset="0"/>
              </a:rPr>
              <a:t>Our research initially focused on building a decision tree model to predict outcomes based on various conditions or features. However, we recognized that there was room for improvement in terms of overall accuracy and predictive power. </a:t>
            </a:r>
          </a:p>
          <a:p>
            <a:pPr marL="0" indent="6350">
              <a:lnSpc>
                <a:spcPct val="100000"/>
              </a:lnSpc>
              <a:buSzTx/>
              <a:buNone/>
              <a:defRPr sz="2400">
                <a:latin typeface="Times New Roman"/>
                <a:ea typeface="Times New Roman"/>
                <a:cs typeface="Times New Roman"/>
                <a:sym typeface="Times New Roman"/>
              </a:defRPr>
            </a:pPr>
            <a:r>
              <a:rPr lang="en-US" b="0" i="0" dirty="0">
                <a:solidFill>
                  <a:schemeClr val="tx1"/>
                </a:solidFill>
                <a:effectLst/>
                <a:latin typeface="Times New Roman" panose="02020603050405020304" pitchFamily="18" charset="0"/>
                <a:cs typeface="Times New Roman" panose="02020603050405020304" pitchFamily="18" charset="0"/>
              </a:rPr>
              <a:t>To address this, we added several new machine learning algorithms and techniques, including Naive Bayes classification, Random Forest, Support Vector Machines (SVM), and K-Nearest Neighbors (KNN). </a:t>
            </a:r>
          </a:p>
          <a:p>
            <a:pPr marL="0" indent="6350">
              <a:lnSpc>
                <a:spcPct val="100000"/>
              </a:lnSpc>
              <a:buSzTx/>
              <a:buNone/>
              <a:defRPr sz="2400">
                <a:latin typeface="Times New Roman"/>
                <a:ea typeface="Times New Roman"/>
                <a:cs typeface="Times New Roman"/>
                <a:sym typeface="Times New Roman"/>
              </a:defRPr>
            </a:pPr>
            <a:r>
              <a:rPr lang="en-US" b="0" i="0" dirty="0">
                <a:solidFill>
                  <a:schemeClr val="tx1"/>
                </a:solidFill>
                <a:effectLst/>
                <a:latin typeface="Times New Roman" panose="02020603050405020304" pitchFamily="18" charset="0"/>
                <a:cs typeface="Times New Roman" panose="02020603050405020304" pitchFamily="18" charset="0"/>
              </a:rPr>
              <a:t>By comparing and analyzing these methods, we were able to significantly improve the accuracy and predictive power of our model, demonstrating the value of exploring multiple machine learning techniques.</a:t>
            </a:r>
            <a:endParaRP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98089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126;p18"/>
          <p:cNvSpPr txBox="1">
            <a:spLocks noGrp="1"/>
          </p:cNvSpPr>
          <p:nvPr>
            <p:ph type="sldNum" sz="quarter" idx="4294967295"/>
          </p:nvPr>
        </p:nvSpPr>
        <p:spPr>
          <a:xfrm>
            <a:off x="11044016" y="6528113"/>
            <a:ext cx="168467"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29</a:t>
            </a:fld>
            <a:endParaRPr/>
          </a:p>
        </p:txBody>
      </p:sp>
      <p:sp>
        <p:nvSpPr>
          <p:cNvPr id="134" name="Google Shape;124;p18"/>
          <p:cNvSpPr txBox="1">
            <a:spLocks noGrp="1"/>
          </p:cNvSpPr>
          <p:nvPr>
            <p:ph type="title" idx="4294967295"/>
          </p:nvPr>
        </p:nvSpPr>
        <p:spPr>
          <a:xfrm>
            <a:off x="118690" y="33090"/>
            <a:ext cx="10058401" cy="800101"/>
          </a:xfrm>
          <a:prstGeom prst="rect">
            <a:avLst/>
          </a:prstGeom>
        </p:spPr>
        <p:txBody>
          <a:bodyPr lIns="45699" tIns="45699" rIns="45699" bIns="45699" anchor="ctr"/>
          <a:lstStyle>
            <a:lvl1pPr>
              <a:lnSpc>
                <a:spcPct val="90000"/>
              </a:lnSpc>
              <a:defRPr sz="4000" b="1" spc="-100">
                <a:solidFill>
                  <a:srgbClr val="000000"/>
                </a:solidFill>
                <a:latin typeface="Times New Roman"/>
                <a:ea typeface="Times New Roman"/>
                <a:cs typeface="Times New Roman"/>
                <a:sym typeface="Times New Roman"/>
              </a:defRPr>
            </a:lvl1pPr>
          </a:lstStyle>
          <a:p>
            <a:r>
              <a:rPr lang="en-IN" dirty="0" err="1"/>
              <a:t>Novalty</a:t>
            </a:r>
            <a:r>
              <a:rPr lang="en-IN" dirty="0"/>
              <a:t> Details</a:t>
            </a:r>
            <a:endParaRPr dirty="0"/>
          </a:p>
        </p:txBody>
      </p:sp>
      <p:sp>
        <p:nvSpPr>
          <p:cNvPr id="135" name="Google Shape;125;p18"/>
          <p:cNvSpPr txBox="1">
            <a:spLocks noGrp="1"/>
          </p:cNvSpPr>
          <p:nvPr>
            <p:ph type="body" idx="4294967295"/>
          </p:nvPr>
        </p:nvSpPr>
        <p:spPr>
          <a:xfrm>
            <a:off x="680937" y="800099"/>
            <a:ext cx="10817157" cy="5269962"/>
          </a:xfrm>
          <a:prstGeom prst="rect">
            <a:avLst/>
          </a:prstGeom>
        </p:spPr>
        <p:txBody>
          <a:bodyPr lIns="45699" tIns="45699" rIns="45699" bIns="45699"/>
          <a:lstStyle/>
          <a:p>
            <a:pPr marL="0" indent="6350">
              <a:lnSpc>
                <a:spcPct val="100000"/>
              </a:lnSpc>
              <a:buSzTx/>
              <a:buNone/>
              <a:defRPr sz="2400">
                <a:latin typeface="Times New Roman"/>
                <a:ea typeface="Times New Roman"/>
                <a:cs typeface="Times New Roman"/>
                <a:sym typeface="Times New Roman"/>
              </a:defRPr>
            </a:pPr>
            <a:r>
              <a:rPr lang="en-IN" dirty="0">
                <a:solidFill>
                  <a:srgbClr val="000000"/>
                </a:solidFill>
              </a:rPr>
              <a:t>Algorithms Implemented:</a:t>
            </a:r>
          </a:p>
          <a:p>
            <a:pPr marL="457200" indent="-457200">
              <a:lnSpc>
                <a:spcPct val="100000"/>
              </a:lnSpc>
              <a:buSzTx/>
              <a:buFont typeface="+mj-lt"/>
              <a:buAutoNum type="arabicPeriod"/>
              <a:defRPr sz="2400">
                <a:latin typeface="Times New Roman"/>
                <a:ea typeface="Times New Roman"/>
                <a:cs typeface="Times New Roman"/>
                <a:sym typeface="Times New Roman"/>
              </a:defRPr>
            </a:pPr>
            <a:r>
              <a:rPr lang="en-IN" dirty="0">
                <a:solidFill>
                  <a:srgbClr val="000000"/>
                </a:solidFill>
              </a:rPr>
              <a:t>Naïve Bayes Classification Algorithm (NB)</a:t>
            </a:r>
          </a:p>
          <a:p>
            <a:pPr marL="457200" indent="-457200">
              <a:lnSpc>
                <a:spcPct val="100000"/>
              </a:lnSpc>
              <a:buSzTx/>
              <a:buFont typeface="+mj-lt"/>
              <a:buAutoNum type="arabicPeriod"/>
              <a:defRPr sz="2400">
                <a:latin typeface="Times New Roman"/>
                <a:ea typeface="Times New Roman"/>
                <a:cs typeface="Times New Roman"/>
                <a:sym typeface="Times New Roman"/>
              </a:defRPr>
            </a:pPr>
            <a:r>
              <a:rPr lang="en-IN" dirty="0">
                <a:solidFill>
                  <a:srgbClr val="000000"/>
                </a:solidFill>
              </a:rPr>
              <a:t>Support Vector Machine (SVM)</a:t>
            </a:r>
          </a:p>
          <a:p>
            <a:pPr marL="457200" indent="-457200">
              <a:lnSpc>
                <a:spcPct val="100000"/>
              </a:lnSpc>
              <a:buSzTx/>
              <a:buFont typeface="+mj-lt"/>
              <a:buAutoNum type="arabicPeriod"/>
              <a:defRPr sz="2400">
                <a:latin typeface="Times New Roman"/>
                <a:ea typeface="Times New Roman"/>
                <a:cs typeface="Times New Roman"/>
                <a:sym typeface="Times New Roman"/>
              </a:defRPr>
            </a:pPr>
            <a:r>
              <a:rPr lang="en-IN" dirty="0">
                <a:solidFill>
                  <a:srgbClr val="000000"/>
                </a:solidFill>
              </a:rPr>
              <a:t>Random Forest Classifier (RFC)</a:t>
            </a:r>
          </a:p>
          <a:p>
            <a:pPr marL="457200" indent="-457200">
              <a:lnSpc>
                <a:spcPct val="100000"/>
              </a:lnSpc>
              <a:buSzTx/>
              <a:buFont typeface="+mj-lt"/>
              <a:buAutoNum type="arabicPeriod"/>
              <a:defRPr sz="2400">
                <a:latin typeface="Times New Roman"/>
                <a:ea typeface="Times New Roman"/>
                <a:cs typeface="Times New Roman"/>
                <a:sym typeface="Times New Roman"/>
              </a:defRPr>
            </a:pPr>
            <a:r>
              <a:rPr lang="en-IN" dirty="0">
                <a:solidFill>
                  <a:srgbClr val="000000"/>
                </a:solidFill>
              </a:rPr>
              <a:t>K-Nearest Neighbours (KNN)</a:t>
            </a:r>
          </a:p>
        </p:txBody>
      </p:sp>
    </p:spTree>
    <p:extLst>
      <p:ext uri="{BB962C8B-B14F-4D97-AF65-F5344CB8AC3E}">
        <p14:creationId xmlns:p14="http://schemas.microsoft.com/office/powerpoint/2010/main" val="412204612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102;p15"/>
          <p:cNvSpPr txBox="1">
            <a:spLocks noGrp="1"/>
          </p:cNvSpPr>
          <p:nvPr>
            <p:ph type="sldNum" sz="quarter" idx="4294967295"/>
          </p:nvPr>
        </p:nvSpPr>
        <p:spPr>
          <a:xfrm>
            <a:off x="11044016" y="6528113"/>
            <a:ext cx="168467"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3</a:t>
            </a:fld>
            <a:endParaRPr/>
          </a:p>
        </p:txBody>
      </p:sp>
      <p:sp>
        <p:nvSpPr>
          <p:cNvPr id="119" name="Google Shape;100;p15"/>
          <p:cNvSpPr txBox="1">
            <a:spLocks noGrp="1"/>
          </p:cNvSpPr>
          <p:nvPr>
            <p:ph type="title" idx="4294967295"/>
          </p:nvPr>
        </p:nvSpPr>
        <p:spPr>
          <a:xfrm>
            <a:off x="651752" y="437125"/>
            <a:ext cx="8597246" cy="798649"/>
          </a:xfrm>
          <a:prstGeom prst="rect">
            <a:avLst/>
          </a:prstGeom>
        </p:spPr>
        <p:txBody>
          <a:bodyPr lIns="45699" tIns="45699" rIns="45699" bIns="45699"/>
          <a:lstStyle>
            <a:lvl1pPr>
              <a:lnSpc>
                <a:spcPct val="90000"/>
              </a:lnSpc>
              <a:defRPr sz="4000" b="1" spc="-100">
                <a:solidFill>
                  <a:srgbClr val="000000"/>
                </a:solidFill>
                <a:latin typeface="Times New Roman"/>
                <a:ea typeface="Times New Roman"/>
                <a:cs typeface="Times New Roman"/>
                <a:sym typeface="Times New Roman"/>
              </a:defRPr>
            </a:lvl1pPr>
          </a:lstStyle>
          <a:p>
            <a:r>
              <a:t>BASE PAPER DETAILS:</a:t>
            </a:r>
          </a:p>
        </p:txBody>
      </p:sp>
      <p:sp>
        <p:nvSpPr>
          <p:cNvPr id="120" name="Google Shape;101;p15"/>
          <p:cNvSpPr txBox="1">
            <a:spLocks noGrp="1"/>
          </p:cNvSpPr>
          <p:nvPr>
            <p:ph type="body" idx="4294967295"/>
          </p:nvPr>
        </p:nvSpPr>
        <p:spPr>
          <a:xfrm>
            <a:off x="486381" y="914400"/>
            <a:ext cx="10726103" cy="5009745"/>
          </a:xfrm>
          <a:prstGeom prst="rect">
            <a:avLst/>
          </a:prstGeom>
        </p:spPr>
        <p:txBody>
          <a:bodyPr lIns="45699" tIns="45699" rIns="45699" bIns="45699"/>
          <a:lstStyle/>
          <a:p>
            <a:pPr marL="438911" indent="-438911" algn="just" defTabSz="374904">
              <a:lnSpc>
                <a:spcPct val="200000"/>
              </a:lnSpc>
              <a:spcBef>
                <a:spcPts val="200"/>
              </a:spcBef>
              <a:buClr>
                <a:srgbClr val="000000"/>
              </a:buClr>
              <a:buSzPts val="1800"/>
              <a:buFontTx/>
              <a:buAutoNum type="arabicPeriod"/>
              <a:defRPr sz="1800">
                <a:solidFill>
                  <a:srgbClr val="000000"/>
                </a:solidFill>
                <a:latin typeface="Times New Roman"/>
                <a:ea typeface="Times New Roman"/>
                <a:cs typeface="Times New Roman"/>
                <a:sym typeface="Times New Roman"/>
              </a:defRPr>
            </a:pPr>
            <a:endParaRPr/>
          </a:p>
          <a:p>
            <a:pPr marL="438911" indent="-438911" algn="just" defTabSz="374904">
              <a:lnSpc>
                <a:spcPct val="100000"/>
              </a:lnSpc>
              <a:spcBef>
                <a:spcPts val="200"/>
              </a:spcBef>
              <a:buClr>
                <a:srgbClr val="000000"/>
              </a:buClr>
              <a:buSzPts val="2400"/>
              <a:buFontTx/>
              <a:buAutoNum type="arabicPeriod"/>
              <a:defRPr sz="2400">
                <a:solidFill>
                  <a:srgbClr val="000000"/>
                </a:solidFill>
                <a:latin typeface="Times New Roman"/>
                <a:ea typeface="Times New Roman"/>
                <a:cs typeface="Times New Roman"/>
                <a:sym typeface="Times New Roman"/>
              </a:defRPr>
            </a:pPr>
            <a:r>
              <a:t>Base paper URL            	: 	</a:t>
            </a:r>
            <a:r>
              <a:rPr sz="1800" u="sng">
                <a:solidFill>
                  <a:srgbClr val="2998E3"/>
                </a:solidFill>
                <a:uFill>
                  <a:solidFill>
                    <a:srgbClr val="2998E3"/>
                  </a:solidFill>
                </a:uFill>
                <a:hlinkClick r:id="rId2"/>
              </a:rPr>
              <a:t>https://www.sciencedirect.com/science/article/pii/S0360131523000209#sec3</a:t>
            </a:r>
            <a:endParaRPr sz="1600"/>
          </a:p>
          <a:p>
            <a:pPr marL="438911" indent="-438911" algn="just" defTabSz="374904">
              <a:lnSpc>
                <a:spcPct val="100000"/>
              </a:lnSpc>
              <a:spcBef>
                <a:spcPts val="200"/>
              </a:spcBef>
              <a:buClr>
                <a:srgbClr val="000000"/>
              </a:buClr>
              <a:buSzPts val="2400"/>
              <a:buFontTx/>
              <a:buAutoNum type="arabicPeriod"/>
              <a:defRPr sz="2400">
                <a:solidFill>
                  <a:srgbClr val="000000"/>
                </a:solidFill>
                <a:latin typeface="Times New Roman"/>
                <a:ea typeface="Times New Roman"/>
                <a:cs typeface="Times New Roman"/>
                <a:sym typeface="Times New Roman"/>
              </a:defRPr>
            </a:pPr>
            <a:r>
              <a:t>Title of the Base Paper 		: 	Identity profile of young people experiencing a sense of risk        										on the internet                     </a:t>
            </a:r>
            <a:endParaRPr sz="1600"/>
          </a:p>
          <a:p>
            <a:pPr marL="438911" indent="-438911" algn="just" defTabSz="374904">
              <a:lnSpc>
                <a:spcPct val="100000"/>
              </a:lnSpc>
              <a:spcBef>
                <a:spcPts val="200"/>
              </a:spcBef>
              <a:buClr>
                <a:srgbClr val="000000"/>
              </a:buClr>
              <a:buSzPts val="2400"/>
              <a:buFontTx/>
              <a:buAutoNum type="arabicPeriod"/>
              <a:defRPr sz="2400">
                <a:solidFill>
                  <a:srgbClr val="000000"/>
                </a:solidFill>
                <a:latin typeface="Times New Roman"/>
                <a:ea typeface="Times New Roman"/>
                <a:cs typeface="Times New Roman"/>
                <a:sym typeface="Times New Roman"/>
              </a:defRPr>
            </a:pPr>
            <a:r>
              <a:t>Year of publication        	: 	2023</a:t>
            </a:r>
            <a:endParaRPr sz="1600"/>
          </a:p>
          <a:p>
            <a:pPr marL="438911" indent="-438911" algn="just" defTabSz="374904">
              <a:lnSpc>
                <a:spcPct val="100000"/>
              </a:lnSpc>
              <a:spcBef>
                <a:spcPts val="200"/>
              </a:spcBef>
              <a:buClr>
                <a:srgbClr val="000000"/>
              </a:buClr>
              <a:buSzPts val="2400"/>
              <a:buFontTx/>
              <a:buAutoNum type="arabicPeriod"/>
              <a:defRPr sz="2400">
                <a:solidFill>
                  <a:srgbClr val="000000"/>
                </a:solidFill>
                <a:latin typeface="Times New Roman"/>
                <a:ea typeface="Times New Roman"/>
                <a:cs typeface="Times New Roman"/>
                <a:sym typeface="Times New Roman"/>
              </a:defRPr>
            </a:pPr>
            <a:r>
              <a:t>ISSN NO                           	: 	0360-1315</a:t>
            </a:r>
            <a:endParaRPr sz="1600"/>
          </a:p>
          <a:p>
            <a:pPr marL="438911" indent="-438911" algn="just" defTabSz="374904">
              <a:lnSpc>
                <a:spcPct val="100000"/>
              </a:lnSpc>
              <a:spcBef>
                <a:spcPts val="200"/>
              </a:spcBef>
              <a:buClr>
                <a:srgbClr val="000000"/>
              </a:buClr>
              <a:buSzPts val="2400"/>
              <a:buFontTx/>
              <a:buAutoNum type="arabicPeriod"/>
              <a:defRPr sz="2400">
                <a:solidFill>
                  <a:srgbClr val="000000"/>
                </a:solidFill>
                <a:latin typeface="Times New Roman"/>
                <a:ea typeface="Times New Roman"/>
                <a:cs typeface="Times New Roman"/>
                <a:sym typeface="Times New Roman"/>
              </a:defRPr>
            </a:pPr>
            <a:r>
              <a:t>Cite score                         	:	23.8</a:t>
            </a:r>
            <a:endParaRPr sz="1600"/>
          </a:p>
          <a:p>
            <a:pPr marL="438911" indent="-438911" algn="just" defTabSz="374904">
              <a:lnSpc>
                <a:spcPct val="100000"/>
              </a:lnSpc>
              <a:spcBef>
                <a:spcPts val="200"/>
              </a:spcBef>
              <a:buClr>
                <a:srgbClr val="000000"/>
              </a:buClr>
              <a:buSzPts val="2400"/>
              <a:buFontTx/>
              <a:buAutoNum type="arabicPeriod"/>
              <a:defRPr sz="2400">
                <a:solidFill>
                  <a:srgbClr val="000000"/>
                </a:solidFill>
                <a:latin typeface="Times New Roman"/>
                <a:ea typeface="Times New Roman"/>
                <a:cs typeface="Times New Roman"/>
                <a:sym typeface="Times New Roman"/>
              </a:defRPr>
            </a:pPr>
            <a:r>
              <a:t>Impact factor                   	:	12  </a:t>
            </a:r>
            <a:endParaRPr sz="1600"/>
          </a:p>
          <a:p>
            <a:pPr marL="438911" indent="-438911" algn="just" defTabSz="374904">
              <a:lnSpc>
                <a:spcPct val="100000"/>
              </a:lnSpc>
              <a:spcBef>
                <a:spcPts val="200"/>
              </a:spcBef>
              <a:buClr>
                <a:srgbClr val="000000"/>
              </a:buClr>
              <a:buSzPts val="2400"/>
              <a:buFontTx/>
              <a:buAutoNum type="arabicPeriod"/>
              <a:defRPr sz="2400">
                <a:solidFill>
                  <a:srgbClr val="000000"/>
                </a:solidFill>
                <a:latin typeface="Times New Roman"/>
                <a:ea typeface="Times New Roman"/>
                <a:cs typeface="Times New Roman"/>
                <a:sym typeface="Times New Roman"/>
              </a:defRPr>
            </a:pPr>
            <a:r>
              <a:t>Indexed in                         	:	SCOPUS </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126;p18"/>
          <p:cNvSpPr txBox="1">
            <a:spLocks noGrp="1"/>
          </p:cNvSpPr>
          <p:nvPr>
            <p:ph type="sldNum" sz="quarter" idx="4294967295"/>
          </p:nvPr>
        </p:nvSpPr>
        <p:spPr>
          <a:xfrm>
            <a:off x="11044016" y="6528113"/>
            <a:ext cx="168467" cy="22847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lstStyle/>
          <a:p>
            <a:fld id="{86CB4B4D-7CA3-9044-876B-883B54F8677D}" type="slidenum">
              <a:t>30</a:t>
            </a:fld>
            <a:endParaRPr/>
          </a:p>
        </p:txBody>
      </p:sp>
      <p:sp>
        <p:nvSpPr>
          <p:cNvPr id="134" name="Google Shape;124;p18"/>
          <p:cNvSpPr txBox="1">
            <a:spLocks noGrp="1"/>
          </p:cNvSpPr>
          <p:nvPr>
            <p:ph type="title" idx="4294967295"/>
          </p:nvPr>
        </p:nvSpPr>
        <p:spPr>
          <a:xfrm>
            <a:off x="118690" y="33090"/>
            <a:ext cx="10058401" cy="800101"/>
          </a:xfrm>
          <a:prstGeom prst="rect">
            <a:avLst/>
          </a:prstGeom>
        </p:spPr>
        <p:txBody>
          <a:bodyPr lIns="45699" tIns="45699" rIns="45699" bIns="45699" anchor="ctr"/>
          <a:lstStyle>
            <a:lvl1pPr>
              <a:lnSpc>
                <a:spcPct val="90000"/>
              </a:lnSpc>
              <a:defRPr sz="4000" b="1" spc="-100">
                <a:solidFill>
                  <a:srgbClr val="000000"/>
                </a:solidFill>
                <a:latin typeface="Times New Roman"/>
                <a:ea typeface="Times New Roman"/>
                <a:cs typeface="Times New Roman"/>
                <a:sym typeface="Times New Roman"/>
              </a:defRPr>
            </a:lvl1pPr>
          </a:lstStyle>
          <a:p>
            <a:r>
              <a:rPr lang="en-IN" dirty="0"/>
              <a:t>SVM Kernels</a:t>
            </a:r>
            <a:endParaRPr dirty="0"/>
          </a:p>
        </p:txBody>
      </p:sp>
      <p:sp>
        <p:nvSpPr>
          <p:cNvPr id="135" name="Google Shape;125;p18"/>
          <p:cNvSpPr txBox="1">
            <a:spLocks noGrp="1"/>
          </p:cNvSpPr>
          <p:nvPr>
            <p:ph type="body" idx="4294967295"/>
          </p:nvPr>
        </p:nvSpPr>
        <p:spPr>
          <a:xfrm>
            <a:off x="680937" y="800099"/>
            <a:ext cx="10817157" cy="5269962"/>
          </a:xfrm>
          <a:prstGeom prst="rect">
            <a:avLst/>
          </a:prstGeom>
        </p:spPr>
        <p:txBody>
          <a:bodyPr lIns="45699" tIns="45699" rIns="45699" bIns="45699"/>
          <a:lstStyle/>
          <a:p>
            <a:pPr marL="0" indent="6350">
              <a:lnSpc>
                <a:spcPct val="100000"/>
              </a:lnSpc>
              <a:buSzTx/>
              <a:buNone/>
              <a:defRPr sz="2400">
                <a:latin typeface="Times New Roman"/>
                <a:ea typeface="Times New Roman"/>
                <a:cs typeface="Times New Roman"/>
                <a:sym typeface="Times New Roman"/>
              </a:defRPr>
            </a:pPr>
            <a:r>
              <a:rPr lang="en-IN" dirty="0">
                <a:solidFill>
                  <a:srgbClr val="000000"/>
                </a:solidFill>
              </a:rPr>
              <a:t>Support Vector Machine Kernels used:</a:t>
            </a:r>
          </a:p>
          <a:p>
            <a:pPr marL="457200" indent="-457200">
              <a:lnSpc>
                <a:spcPct val="100000"/>
              </a:lnSpc>
              <a:buSzTx/>
              <a:buFont typeface="+mj-lt"/>
              <a:buAutoNum type="arabicPeriod"/>
              <a:defRPr sz="2400">
                <a:latin typeface="Times New Roman"/>
                <a:ea typeface="Times New Roman"/>
                <a:cs typeface="Times New Roman"/>
                <a:sym typeface="Times New Roman"/>
              </a:defRPr>
            </a:pPr>
            <a:r>
              <a:rPr lang="en-IN" dirty="0">
                <a:solidFill>
                  <a:srgbClr val="000000"/>
                </a:solidFill>
              </a:rPr>
              <a:t>Gaussian Radial Basis Function (RBF)</a:t>
            </a:r>
          </a:p>
          <a:p>
            <a:pPr marL="457200" indent="-457200">
              <a:lnSpc>
                <a:spcPct val="100000"/>
              </a:lnSpc>
              <a:buSzTx/>
              <a:buFont typeface="+mj-lt"/>
              <a:buAutoNum type="arabicPeriod"/>
              <a:defRPr sz="2400">
                <a:latin typeface="Times New Roman"/>
                <a:ea typeface="Times New Roman"/>
                <a:cs typeface="Times New Roman"/>
                <a:sym typeface="Times New Roman"/>
              </a:defRPr>
            </a:pPr>
            <a:r>
              <a:rPr lang="en-IN" dirty="0">
                <a:solidFill>
                  <a:srgbClr val="000000"/>
                </a:solidFill>
              </a:rPr>
              <a:t>Polynomial </a:t>
            </a:r>
          </a:p>
          <a:p>
            <a:pPr marL="457200" indent="-457200">
              <a:lnSpc>
                <a:spcPct val="100000"/>
              </a:lnSpc>
              <a:buSzTx/>
              <a:buFont typeface="+mj-lt"/>
              <a:buAutoNum type="arabicPeriod"/>
              <a:defRPr sz="2400">
                <a:latin typeface="Times New Roman"/>
                <a:ea typeface="Times New Roman"/>
                <a:cs typeface="Times New Roman"/>
                <a:sym typeface="Times New Roman"/>
              </a:defRPr>
            </a:pPr>
            <a:r>
              <a:rPr lang="en-IN" dirty="0">
                <a:solidFill>
                  <a:srgbClr val="000000"/>
                </a:solidFill>
              </a:rPr>
              <a:t>Sigmoid</a:t>
            </a:r>
          </a:p>
          <a:p>
            <a:pPr marL="457200" indent="-457200">
              <a:lnSpc>
                <a:spcPct val="100000"/>
              </a:lnSpc>
              <a:buSzTx/>
              <a:buFont typeface="+mj-lt"/>
              <a:buAutoNum type="arabicPeriod"/>
              <a:defRPr sz="2400">
                <a:latin typeface="Times New Roman"/>
                <a:ea typeface="Times New Roman"/>
                <a:cs typeface="Times New Roman"/>
                <a:sym typeface="Times New Roman"/>
              </a:defRPr>
            </a:pPr>
            <a:r>
              <a:rPr lang="en-IN" dirty="0">
                <a:solidFill>
                  <a:srgbClr val="000000"/>
                </a:solidFill>
              </a:rPr>
              <a:t>Linear</a:t>
            </a:r>
          </a:p>
          <a:p>
            <a:pPr marL="457200" indent="-457200">
              <a:lnSpc>
                <a:spcPct val="100000"/>
              </a:lnSpc>
              <a:buSzTx/>
              <a:buFont typeface="+mj-lt"/>
              <a:buAutoNum type="arabicPeriod"/>
              <a:defRPr sz="2400">
                <a:latin typeface="Times New Roman"/>
                <a:ea typeface="Times New Roman"/>
                <a:cs typeface="Times New Roman"/>
                <a:sym typeface="Times New Roman"/>
              </a:defRPr>
            </a:pPr>
            <a:endParaRPr lang="en-IN" dirty="0">
              <a:solidFill>
                <a:srgbClr val="000000"/>
              </a:solidFill>
            </a:endParaRPr>
          </a:p>
          <a:p>
            <a:pPr marL="0" indent="0">
              <a:lnSpc>
                <a:spcPct val="100000"/>
              </a:lnSpc>
              <a:buSzTx/>
              <a:buNone/>
              <a:defRPr sz="2400">
                <a:latin typeface="Times New Roman"/>
                <a:ea typeface="Times New Roman"/>
                <a:cs typeface="Times New Roman"/>
                <a:sym typeface="Times New Roman"/>
              </a:defRPr>
            </a:pPr>
            <a:r>
              <a:rPr lang="en-IN" dirty="0">
                <a:solidFill>
                  <a:srgbClr val="000000"/>
                </a:solidFill>
              </a:rPr>
              <a:t>The comparison of these kernels have been displayed below and the best Kernel is selected for other comparison.</a:t>
            </a:r>
          </a:p>
        </p:txBody>
      </p:sp>
    </p:spTree>
    <p:extLst>
      <p:ext uri="{BB962C8B-B14F-4D97-AF65-F5344CB8AC3E}">
        <p14:creationId xmlns:p14="http://schemas.microsoft.com/office/powerpoint/2010/main" val="296512977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94;p14"/>
          <p:cNvSpPr txBox="1">
            <a:spLocks noGrp="1"/>
          </p:cNvSpPr>
          <p:nvPr>
            <p:ph type="sldNum" sz="quarter" idx="4294967295"/>
          </p:nvPr>
        </p:nvSpPr>
        <p:spPr>
          <a:xfrm>
            <a:off x="11044016" y="6528113"/>
            <a:ext cx="168467"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31</a:t>
            </a:fld>
            <a:endParaRPr/>
          </a:p>
        </p:txBody>
      </p:sp>
      <p:sp>
        <p:nvSpPr>
          <p:cNvPr id="114" name="Google Shape;92;p14"/>
          <p:cNvSpPr txBox="1">
            <a:spLocks noGrp="1"/>
          </p:cNvSpPr>
          <p:nvPr>
            <p:ph type="title" idx="4294967295"/>
          </p:nvPr>
        </p:nvSpPr>
        <p:spPr>
          <a:xfrm>
            <a:off x="102774" y="96058"/>
            <a:ext cx="9349339" cy="708464"/>
          </a:xfrm>
          <a:prstGeom prst="rect">
            <a:avLst/>
          </a:prstGeom>
        </p:spPr>
        <p:txBody>
          <a:bodyPr lIns="45699" tIns="45699" rIns="45699" bIns="45699"/>
          <a:lstStyle>
            <a:lvl1pPr>
              <a:lnSpc>
                <a:spcPct val="90000"/>
              </a:lnSpc>
              <a:defRPr sz="4000" b="1" spc="-100">
                <a:solidFill>
                  <a:srgbClr val="000000"/>
                </a:solidFill>
                <a:latin typeface="Times New Roman"/>
                <a:ea typeface="Times New Roman"/>
                <a:cs typeface="Times New Roman"/>
                <a:sym typeface="Times New Roman"/>
              </a:defRPr>
            </a:lvl1pPr>
          </a:lstStyle>
          <a:p>
            <a:r>
              <a:rPr lang="en-IN" dirty="0"/>
              <a:t>MATHEMATICAL FORMULAS:</a:t>
            </a:r>
            <a:endParaRPr dirty="0"/>
          </a:p>
        </p:txBody>
      </p:sp>
      <p:sp>
        <p:nvSpPr>
          <p:cNvPr id="115" name="Google Shape;93;p14"/>
          <p:cNvSpPr txBox="1">
            <a:spLocks noGrp="1"/>
          </p:cNvSpPr>
          <p:nvPr>
            <p:ph type="body" idx="4294967295"/>
          </p:nvPr>
        </p:nvSpPr>
        <p:spPr>
          <a:xfrm>
            <a:off x="622569" y="715617"/>
            <a:ext cx="11569432" cy="5646273"/>
          </a:xfrm>
          <a:prstGeom prst="rect">
            <a:avLst/>
          </a:prstGeom>
        </p:spPr>
        <p:txBody>
          <a:bodyPr lIns="45699" tIns="45699" rIns="45699" bIns="45699"/>
          <a:lstStyle/>
          <a:p>
            <a:pPr algn="just" defTabSz="374904">
              <a:lnSpc>
                <a:spcPct val="100000"/>
              </a:lnSpc>
              <a:spcBef>
                <a:spcPts val="200"/>
              </a:spcBef>
              <a:buClr>
                <a:srgbClr val="000000"/>
              </a:buClr>
              <a:buSzPts val="2400"/>
              <a:buFontTx/>
              <a:buChar char="➢"/>
              <a:defRPr sz="2400">
                <a:solidFill>
                  <a:srgbClr val="000000"/>
                </a:solidFill>
                <a:latin typeface="Times New Roman"/>
                <a:ea typeface="Times New Roman"/>
                <a:cs typeface="Times New Roman"/>
                <a:sym typeface="Times New Roman"/>
              </a:defRPr>
            </a:pPr>
            <a:endParaRPr dirty="0"/>
          </a:p>
          <a:p>
            <a:pPr marL="0" indent="0" algn="just" defTabSz="374904">
              <a:lnSpc>
                <a:spcPct val="100000"/>
              </a:lnSpc>
              <a:spcBef>
                <a:spcPts val="200"/>
              </a:spcBef>
              <a:buSzTx/>
              <a:buNone/>
              <a:defRPr sz="1800"/>
            </a:pPr>
            <a:r>
              <a:rPr lang="en-IN" sz="16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Support Vector Machine:</a:t>
            </a:r>
            <a:endParaRPr sz="2800" dirty="0">
              <a:latin typeface="Times New Roman" panose="02020603050405020304" pitchFamily="18" charset="0"/>
              <a:cs typeface="Times New Roman" panose="02020603050405020304" pitchFamily="18" charset="0"/>
            </a:endParaRPr>
          </a:p>
          <a:p>
            <a:pPr marL="0" indent="0" algn="just" defTabSz="374904">
              <a:lnSpc>
                <a:spcPct val="100000"/>
              </a:lnSpc>
              <a:spcBef>
                <a:spcPts val="200"/>
              </a:spcBef>
              <a:buSzTx/>
              <a:buNone/>
              <a:defRPr sz="1800"/>
            </a:pPr>
            <a:r>
              <a:rPr dirty="0"/>
              <a:t>          </a:t>
            </a:r>
            <a:endParaRPr lang="en-IN" dirty="0"/>
          </a:p>
          <a:p>
            <a:pPr lvl="2" algn="just" defTabSz="374904">
              <a:lnSpc>
                <a:spcPct val="100000"/>
              </a:lnSpc>
              <a:spcBef>
                <a:spcPts val="200"/>
              </a:spcBef>
              <a:buSzTx/>
              <a:buFont typeface="Wingdings" panose="05000000000000000000" pitchFamily="2" charset="2"/>
              <a:buChar char="Ø"/>
              <a:defRPr sz="1800"/>
            </a:pPr>
            <a:r>
              <a:rPr lang="en-IN" sz="2400" b="1" i="0" dirty="0">
                <a:solidFill>
                  <a:srgbClr val="242424"/>
                </a:solidFill>
                <a:effectLst/>
                <a:highlight>
                  <a:srgbClr val="FFFFFF"/>
                </a:highlight>
                <a:latin typeface="sohne"/>
              </a:rPr>
              <a:t>Gaussian </a:t>
            </a:r>
            <a:r>
              <a:rPr lang="en-IN" sz="2400" b="1" i="0" dirty="0">
                <a:solidFill>
                  <a:srgbClr val="242424"/>
                </a:solidFill>
                <a:effectLst/>
                <a:highlight>
                  <a:srgbClr val="FFFFFF"/>
                </a:highlight>
                <a:latin typeface="Times New Roman" panose="02020603050405020304" pitchFamily="18" charset="0"/>
                <a:cs typeface="Times New Roman" panose="02020603050405020304" pitchFamily="18" charset="0"/>
              </a:rPr>
              <a:t>Radial</a:t>
            </a:r>
            <a:r>
              <a:rPr lang="en-IN" sz="2400" b="1" i="0" dirty="0">
                <a:solidFill>
                  <a:srgbClr val="242424"/>
                </a:solidFill>
                <a:effectLst/>
                <a:highlight>
                  <a:srgbClr val="FFFFFF"/>
                </a:highlight>
                <a:latin typeface="sohne"/>
              </a:rPr>
              <a:t> basis function</a:t>
            </a:r>
          </a:p>
          <a:p>
            <a:pPr marL="384048" lvl="2" indent="0" algn="just" defTabSz="374904">
              <a:lnSpc>
                <a:spcPct val="100000"/>
              </a:lnSpc>
              <a:spcBef>
                <a:spcPts val="200"/>
              </a:spcBef>
              <a:buSzTx/>
              <a:buNone/>
              <a:defRPr sz="1800"/>
            </a:pPr>
            <a:r>
              <a:rPr lang="en-IN" sz="2400" b="1" dirty="0">
                <a:solidFill>
                  <a:srgbClr val="242424"/>
                </a:solidFill>
                <a:highlight>
                  <a:srgbClr val="FFFFFF"/>
                </a:highlight>
                <a:latin typeface="sohne"/>
              </a:rPr>
              <a:t>                     </a:t>
            </a:r>
            <a:endParaRPr lang="en-IN" sz="2400" b="1" i="0" dirty="0">
              <a:solidFill>
                <a:srgbClr val="242424"/>
              </a:solidFill>
              <a:effectLst/>
              <a:highlight>
                <a:srgbClr val="FFFFFF"/>
              </a:highlight>
              <a:latin typeface="sohne"/>
            </a:endParaRPr>
          </a:p>
          <a:p>
            <a:pPr marL="384048" lvl="2" indent="0" algn="just" defTabSz="374904">
              <a:lnSpc>
                <a:spcPct val="100000"/>
              </a:lnSpc>
              <a:spcBef>
                <a:spcPts val="200"/>
              </a:spcBef>
              <a:buSzTx/>
              <a:buNone/>
              <a:defRPr sz="1800"/>
            </a:pPr>
            <a:r>
              <a:rPr lang="en-IN" dirty="0"/>
              <a:t>    </a:t>
            </a:r>
          </a:p>
          <a:p>
            <a:pPr marL="384048" lvl="2" indent="0" algn="just" defTabSz="374904">
              <a:lnSpc>
                <a:spcPct val="100000"/>
              </a:lnSpc>
              <a:spcBef>
                <a:spcPts val="200"/>
              </a:spcBef>
              <a:buSzTx/>
              <a:buNone/>
              <a:defRPr sz="1800"/>
            </a:pPr>
            <a:endParaRPr lang="en-IN" sz="2400" dirty="0"/>
          </a:p>
          <a:p>
            <a:pPr marL="384048" lvl="2" indent="0" algn="just" defTabSz="374904">
              <a:lnSpc>
                <a:spcPct val="100000"/>
              </a:lnSpc>
              <a:spcBef>
                <a:spcPts val="200"/>
              </a:spcBef>
              <a:buSzTx/>
              <a:buNone/>
              <a:defRPr sz="1800"/>
            </a:pPr>
            <a:r>
              <a:rPr lang="en-IN" sz="2400" dirty="0"/>
              <a:t>                               </a:t>
            </a:r>
          </a:p>
          <a:p>
            <a:pPr marL="384048" lvl="2" indent="0" algn="just" defTabSz="374904">
              <a:lnSpc>
                <a:spcPct val="100000"/>
              </a:lnSpc>
              <a:spcBef>
                <a:spcPts val="200"/>
              </a:spcBef>
              <a:buSzTx/>
              <a:buNone/>
              <a:defRPr sz="1800"/>
            </a:pPr>
            <a:endParaRPr lang="en-IN" sz="2400" dirty="0"/>
          </a:p>
          <a:p>
            <a:pPr lvl="2" algn="just" defTabSz="374904">
              <a:lnSpc>
                <a:spcPct val="100000"/>
              </a:lnSpc>
              <a:spcBef>
                <a:spcPts val="200"/>
              </a:spcBef>
              <a:buSzTx/>
              <a:buFont typeface="Wingdings" panose="05000000000000000000" pitchFamily="2" charset="2"/>
              <a:buChar char="Ø"/>
              <a:defRPr sz="1800"/>
            </a:pPr>
            <a:r>
              <a:rPr lang="en-IN" sz="2400" dirty="0">
                <a:highlight>
                  <a:srgbClr val="FFFFFF"/>
                </a:highlight>
              </a:rPr>
              <a:t>   </a:t>
            </a:r>
            <a:r>
              <a:rPr lang="en-IN" sz="2400" b="1" i="0" dirty="0">
                <a:solidFill>
                  <a:srgbClr val="242424"/>
                </a:solidFill>
                <a:effectLst/>
                <a:highlight>
                  <a:srgbClr val="FFFFFF"/>
                </a:highlight>
                <a:latin typeface="sohne"/>
              </a:rPr>
              <a:t>Polynomial Kernel Function</a:t>
            </a:r>
          </a:p>
          <a:p>
            <a:pPr marL="384048" lvl="2" indent="0" algn="just" defTabSz="374904">
              <a:lnSpc>
                <a:spcPct val="100000"/>
              </a:lnSpc>
              <a:spcBef>
                <a:spcPts val="200"/>
              </a:spcBef>
              <a:buSzTx/>
              <a:buNone/>
              <a:defRPr sz="1800"/>
            </a:pPr>
            <a:r>
              <a:rPr lang="en-IN" dirty="0"/>
              <a:t>                </a:t>
            </a:r>
          </a:p>
          <a:p>
            <a:pPr marL="384048" lvl="2" indent="0" algn="just" defTabSz="374904">
              <a:lnSpc>
                <a:spcPct val="100000"/>
              </a:lnSpc>
              <a:spcBef>
                <a:spcPts val="200"/>
              </a:spcBef>
              <a:buSzTx/>
              <a:buNone/>
              <a:defRPr sz="1800"/>
            </a:pPr>
            <a:r>
              <a:rPr lang="en-IN" dirty="0"/>
              <a:t>                                        </a:t>
            </a:r>
            <a:endParaRPr dirty="0"/>
          </a:p>
        </p:txBody>
      </p:sp>
      <p:pic>
        <p:nvPicPr>
          <p:cNvPr id="3" name="Picture 2">
            <a:extLst>
              <a:ext uri="{FF2B5EF4-FFF2-40B4-BE49-F238E27FC236}">
                <a16:creationId xmlns:a16="http://schemas.microsoft.com/office/drawing/2014/main" id="{C216277A-2F51-BF20-C13E-AC4BB68EAFA6}"/>
              </a:ext>
            </a:extLst>
          </p:cNvPr>
          <p:cNvPicPr>
            <a:picLocks noChangeAspect="1"/>
          </p:cNvPicPr>
          <p:nvPr/>
        </p:nvPicPr>
        <p:blipFill>
          <a:blip r:embed="rId2"/>
          <a:stretch>
            <a:fillRect/>
          </a:stretch>
        </p:blipFill>
        <p:spPr>
          <a:xfrm>
            <a:off x="2985598" y="2395391"/>
            <a:ext cx="3007697" cy="769013"/>
          </a:xfrm>
          <a:prstGeom prst="rect">
            <a:avLst/>
          </a:prstGeom>
        </p:spPr>
      </p:pic>
      <p:pic>
        <p:nvPicPr>
          <p:cNvPr id="5" name="Picture 4">
            <a:extLst>
              <a:ext uri="{FF2B5EF4-FFF2-40B4-BE49-F238E27FC236}">
                <a16:creationId xmlns:a16="http://schemas.microsoft.com/office/drawing/2014/main" id="{94CECF0A-F1CF-47BD-04F2-E7CA65E24DC7}"/>
              </a:ext>
            </a:extLst>
          </p:cNvPr>
          <p:cNvPicPr>
            <a:picLocks noChangeAspect="1"/>
          </p:cNvPicPr>
          <p:nvPr/>
        </p:nvPicPr>
        <p:blipFill>
          <a:blip r:embed="rId3"/>
          <a:stretch>
            <a:fillRect/>
          </a:stretch>
        </p:blipFill>
        <p:spPr>
          <a:xfrm>
            <a:off x="3114897" y="3164404"/>
            <a:ext cx="2749098" cy="991479"/>
          </a:xfrm>
          <a:prstGeom prst="rect">
            <a:avLst/>
          </a:prstGeom>
        </p:spPr>
      </p:pic>
      <p:pic>
        <p:nvPicPr>
          <p:cNvPr id="7" name="Picture 6">
            <a:extLst>
              <a:ext uri="{FF2B5EF4-FFF2-40B4-BE49-F238E27FC236}">
                <a16:creationId xmlns:a16="http://schemas.microsoft.com/office/drawing/2014/main" id="{95BF2EF2-053F-5423-134E-37BC2259848A}"/>
              </a:ext>
            </a:extLst>
          </p:cNvPr>
          <p:cNvPicPr>
            <a:picLocks noChangeAspect="1"/>
          </p:cNvPicPr>
          <p:nvPr/>
        </p:nvPicPr>
        <p:blipFill>
          <a:blip r:embed="rId4"/>
          <a:stretch>
            <a:fillRect/>
          </a:stretch>
        </p:blipFill>
        <p:spPr>
          <a:xfrm>
            <a:off x="3114897" y="4867083"/>
            <a:ext cx="3193076" cy="708464"/>
          </a:xfrm>
          <a:prstGeom prst="rect">
            <a:avLst/>
          </a:prstGeom>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94;p14"/>
          <p:cNvSpPr txBox="1">
            <a:spLocks noGrp="1"/>
          </p:cNvSpPr>
          <p:nvPr>
            <p:ph type="sldNum" sz="quarter" idx="4294967295"/>
          </p:nvPr>
        </p:nvSpPr>
        <p:spPr>
          <a:xfrm>
            <a:off x="11044016" y="6528113"/>
            <a:ext cx="168467" cy="22847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lstStyle/>
          <a:p>
            <a:fld id="{86CB4B4D-7CA3-9044-876B-883B54F8677D}" type="slidenum">
              <a:t>32</a:t>
            </a:fld>
            <a:endParaRPr/>
          </a:p>
        </p:txBody>
      </p:sp>
      <p:sp>
        <p:nvSpPr>
          <p:cNvPr id="114" name="Google Shape;92;p14"/>
          <p:cNvSpPr txBox="1">
            <a:spLocks noGrp="1"/>
          </p:cNvSpPr>
          <p:nvPr>
            <p:ph type="title" idx="4294967295"/>
          </p:nvPr>
        </p:nvSpPr>
        <p:spPr>
          <a:xfrm>
            <a:off x="102774" y="96058"/>
            <a:ext cx="9349339" cy="708464"/>
          </a:xfrm>
          <a:prstGeom prst="rect">
            <a:avLst/>
          </a:prstGeom>
        </p:spPr>
        <p:txBody>
          <a:bodyPr lIns="45699" tIns="45699" rIns="45699" bIns="45699"/>
          <a:lstStyle>
            <a:lvl1pPr>
              <a:lnSpc>
                <a:spcPct val="90000"/>
              </a:lnSpc>
              <a:defRPr sz="4000" b="1" spc="-100">
                <a:solidFill>
                  <a:srgbClr val="000000"/>
                </a:solidFill>
                <a:latin typeface="Times New Roman"/>
                <a:ea typeface="Times New Roman"/>
                <a:cs typeface="Times New Roman"/>
                <a:sym typeface="Times New Roman"/>
              </a:defRPr>
            </a:lvl1pPr>
          </a:lstStyle>
          <a:p>
            <a:r>
              <a:rPr lang="en-IN" dirty="0"/>
              <a:t>MATHEMATICAL FORMULAS:</a:t>
            </a:r>
            <a:endParaRPr dirty="0"/>
          </a:p>
        </p:txBody>
      </p:sp>
      <p:sp>
        <p:nvSpPr>
          <p:cNvPr id="115" name="Google Shape;93;p14"/>
          <p:cNvSpPr txBox="1">
            <a:spLocks noGrp="1"/>
          </p:cNvSpPr>
          <p:nvPr>
            <p:ph type="body" idx="4294967295"/>
          </p:nvPr>
        </p:nvSpPr>
        <p:spPr>
          <a:xfrm>
            <a:off x="523257" y="896162"/>
            <a:ext cx="11569432" cy="5646273"/>
          </a:xfrm>
          <a:prstGeom prst="rect">
            <a:avLst/>
          </a:prstGeom>
        </p:spPr>
        <p:txBody>
          <a:bodyPr lIns="45699" tIns="45699" rIns="45699" bIns="45699"/>
          <a:lstStyle/>
          <a:p>
            <a:pPr marL="0" indent="0" algn="just" defTabSz="374904">
              <a:lnSpc>
                <a:spcPct val="100000"/>
              </a:lnSpc>
              <a:spcBef>
                <a:spcPts val="200"/>
              </a:spcBef>
              <a:buSzTx/>
              <a:buNone/>
              <a:defRPr sz="1800"/>
            </a:pPr>
            <a:endParaRPr sz="2800" dirty="0">
              <a:latin typeface="Times New Roman" panose="02020603050405020304" pitchFamily="18" charset="0"/>
              <a:cs typeface="Times New Roman" panose="02020603050405020304" pitchFamily="18" charset="0"/>
            </a:endParaRPr>
          </a:p>
          <a:p>
            <a:pPr lvl="2" algn="just" defTabSz="374904">
              <a:lnSpc>
                <a:spcPct val="100000"/>
              </a:lnSpc>
              <a:spcBef>
                <a:spcPts val="200"/>
              </a:spcBef>
              <a:buSzTx/>
              <a:buFont typeface="Wingdings" panose="05000000000000000000" pitchFamily="2" charset="2"/>
              <a:buChar char="Ø"/>
              <a:defRPr sz="1800"/>
            </a:pPr>
            <a:r>
              <a:rPr lang="en-IN" sz="2400" b="1" i="0" dirty="0">
                <a:solidFill>
                  <a:srgbClr val="242424"/>
                </a:solidFill>
                <a:effectLst/>
                <a:highlight>
                  <a:srgbClr val="FFFFFF"/>
                </a:highlight>
                <a:latin typeface="sohne"/>
              </a:rPr>
              <a:t> Linear Kernel</a:t>
            </a:r>
          </a:p>
          <a:p>
            <a:pPr marL="384048" lvl="2" indent="0" algn="just" defTabSz="374904">
              <a:lnSpc>
                <a:spcPct val="100000"/>
              </a:lnSpc>
              <a:spcBef>
                <a:spcPts val="200"/>
              </a:spcBef>
              <a:buSzTx/>
              <a:buNone/>
              <a:defRPr sz="1800"/>
            </a:pPr>
            <a:r>
              <a:rPr lang="en-IN" sz="2400" b="1" dirty="0">
                <a:solidFill>
                  <a:srgbClr val="242424"/>
                </a:solidFill>
                <a:highlight>
                  <a:srgbClr val="FFFFFF"/>
                </a:highlight>
                <a:latin typeface="sohne"/>
              </a:rPr>
              <a:t>                        </a:t>
            </a:r>
            <a:endParaRPr lang="en-IN" sz="2400" dirty="0"/>
          </a:p>
          <a:p>
            <a:pPr marL="749808" lvl="4" indent="0" algn="just" defTabSz="374904">
              <a:lnSpc>
                <a:spcPct val="100000"/>
              </a:lnSpc>
              <a:spcBef>
                <a:spcPts val="200"/>
              </a:spcBef>
              <a:buSzTx/>
              <a:buNone/>
              <a:defRPr sz="1800"/>
            </a:pPr>
            <a:r>
              <a:rPr lang="en-IN" sz="2400" dirty="0"/>
              <a:t>                               </a:t>
            </a:r>
          </a:p>
          <a:p>
            <a:pPr marL="201168" lvl="1" indent="0" algn="just" defTabSz="374904">
              <a:lnSpc>
                <a:spcPct val="100000"/>
              </a:lnSpc>
              <a:spcBef>
                <a:spcPts val="200"/>
              </a:spcBef>
              <a:buSzTx/>
              <a:buNone/>
              <a:defRPr sz="1800"/>
            </a:pPr>
            <a:r>
              <a:rPr lang="en-US" sz="2400" b="1" i="0" u="sng" dirty="0">
                <a:solidFill>
                  <a:srgbClr val="242424"/>
                </a:solidFill>
                <a:effectLst/>
                <a:highlight>
                  <a:srgbClr val="FFFFFF"/>
                </a:highlight>
                <a:latin typeface="source-serif-pro"/>
              </a:rPr>
              <a:t>Small comparison of all the above kernel:</a:t>
            </a:r>
            <a:endParaRPr lang="en-US" sz="2400" i="0" dirty="0">
              <a:solidFill>
                <a:srgbClr val="242424"/>
              </a:solidFill>
              <a:effectLst/>
              <a:highlight>
                <a:srgbClr val="FFFFFF"/>
              </a:highlight>
              <a:latin typeface="source-serif-pro"/>
            </a:endParaRPr>
          </a:p>
          <a:p>
            <a:pPr marL="201168" lvl="1" indent="0" algn="just" defTabSz="374904">
              <a:lnSpc>
                <a:spcPct val="100000"/>
              </a:lnSpc>
              <a:spcBef>
                <a:spcPts val="200"/>
              </a:spcBef>
              <a:buSzTx/>
              <a:buNone/>
              <a:defRPr sz="1800"/>
            </a:pPr>
            <a:endParaRPr lang="en-US" sz="2400" b="1" u="sng" dirty="0">
              <a:solidFill>
                <a:srgbClr val="242424"/>
              </a:solidFill>
              <a:highlight>
                <a:srgbClr val="FFFFFF"/>
              </a:highlight>
              <a:latin typeface="source-serif-pro"/>
              <a:cs typeface="Times New Roman" panose="02020603050405020304" pitchFamily="18" charset="0"/>
            </a:endParaRPr>
          </a:p>
          <a:p>
            <a:pPr marL="201168" lvl="1" indent="0" algn="just" defTabSz="374904">
              <a:lnSpc>
                <a:spcPct val="100000"/>
              </a:lnSpc>
              <a:spcBef>
                <a:spcPts val="200"/>
              </a:spcBef>
              <a:buSzTx/>
              <a:buNone/>
              <a:defRPr sz="1800"/>
            </a:pPr>
            <a:r>
              <a:rPr lang="en-US" sz="2400" b="1" i="0" u="sng" dirty="0">
                <a:solidFill>
                  <a:srgbClr val="242424"/>
                </a:solidFill>
                <a:effectLst/>
                <a:highlight>
                  <a:srgbClr val="FFFFFF"/>
                </a:highlight>
                <a:latin typeface="source-serif-pro"/>
                <a:cs typeface="Times New Roman" panose="02020603050405020304" pitchFamily="18" charset="0"/>
              </a:rPr>
              <a:t>        </a:t>
            </a:r>
            <a:endParaRPr lang="en-IN" sz="2400" b="1" i="0" u="sng" dirty="0">
              <a:solidFill>
                <a:srgbClr val="242424"/>
              </a:solidFill>
              <a:effectLst/>
              <a:highlight>
                <a:srgbClr val="FFFFFF"/>
              </a:highlight>
              <a:latin typeface="Times New Roman" panose="02020603050405020304" pitchFamily="18" charset="0"/>
              <a:cs typeface="Times New Roman" panose="02020603050405020304" pitchFamily="18" charset="0"/>
            </a:endParaRPr>
          </a:p>
          <a:p>
            <a:pPr marL="749808" lvl="4" indent="0" algn="just" defTabSz="374904">
              <a:lnSpc>
                <a:spcPct val="100000"/>
              </a:lnSpc>
              <a:spcBef>
                <a:spcPts val="200"/>
              </a:spcBef>
              <a:buSzTx/>
              <a:buNone/>
              <a:defRPr sz="1800"/>
            </a:pPr>
            <a:r>
              <a:rPr lang="en-IN" dirty="0"/>
              <a:t>                </a:t>
            </a:r>
          </a:p>
          <a:p>
            <a:pPr marL="749808" lvl="4" indent="0" algn="just" defTabSz="374904">
              <a:lnSpc>
                <a:spcPct val="100000"/>
              </a:lnSpc>
              <a:spcBef>
                <a:spcPts val="200"/>
              </a:spcBef>
              <a:buSzTx/>
              <a:buNone/>
              <a:defRPr sz="1800"/>
            </a:pPr>
            <a:r>
              <a:rPr lang="en-IN" dirty="0"/>
              <a:t>                                        </a:t>
            </a:r>
            <a:endParaRPr dirty="0"/>
          </a:p>
        </p:txBody>
      </p:sp>
      <p:pic>
        <p:nvPicPr>
          <p:cNvPr id="4" name="Picture 3">
            <a:extLst>
              <a:ext uri="{FF2B5EF4-FFF2-40B4-BE49-F238E27FC236}">
                <a16:creationId xmlns:a16="http://schemas.microsoft.com/office/drawing/2014/main" id="{54A409B9-F477-ADCF-BAF3-51E9C4C9E6C9}"/>
              </a:ext>
            </a:extLst>
          </p:cNvPr>
          <p:cNvPicPr>
            <a:picLocks noChangeAspect="1"/>
          </p:cNvPicPr>
          <p:nvPr/>
        </p:nvPicPr>
        <p:blipFill>
          <a:blip r:embed="rId2"/>
          <a:stretch>
            <a:fillRect/>
          </a:stretch>
        </p:blipFill>
        <p:spPr>
          <a:xfrm>
            <a:off x="2337756" y="1894241"/>
            <a:ext cx="2446679" cy="604240"/>
          </a:xfrm>
          <a:prstGeom prst="rect">
            <a:avLst/>
          </a:prstGeom>
        </p:spPr>
      </p:pic>
      <p:pic>
        <p:nvPicPr>
          <p:cNvPr id="8" name="Picture 7">
            <a:extLst>
              <a:ext uri="{FF2B5EF4-FFF2-40B4-BE49-F238E27FC236}">
                <a16:creationId xmlns:a16="http://schemas.microsoft.com/office/drawing/2014/main" id="{787B7996-6A0F-C902-3848-F8B2BFEE2E8F}"/>
              </a:ext>
            </a:extLst>
          </p:cNvPr>
          <p:cNvPicPr>
            <a:picLocks noChangeAspect="1"/>
          </p:cNvPicPr>
          <p:nvPr/>
        </p:nvPicPr>
        <p:blipFill>
          <a:blip r:embed="rId3"/>
          <a:stretch>
            <a:fillRect/>
          </a:stretch>
        </p:blipFill>
        <p:spPr>
          <a:xfrm>
            <a:off x="1877153" y="3429000"/>
            <a:ext cx="5814564" cy="1684166"/>
          </a:xfrm>
          <a:prstGeom prst="rect">
            <a:avLst/>
          </a:prstGeom>
        </p:spPr>
      </p:pic>
    </p:spTree>
    <p:extLst>
      <p:ext uri="{BB962C8B-B14F-4D97-AF65-F5344CB8AC3E}">
        <p14:creationId xmlns:p14="http://schemas.microsoft.com/office/powerpoint/2010/main" val="9955237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94;p14"/>
          <p:cNvSpPr txBox="1">
            <a:spLocks noGrp="1"/>
          </p:cNvSpPr>
          <p:nvPr>
            <p:ph type="sldNum" sz="quarter" idx="4294967295"/>
          </p:nvPr>
        </p:nvSpPr>
        <p:spPr>
          <a:xfrm>
            <a:off x="11044016" y="6528113"/>
            <a:ext cx="168467"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33</a:t>
            </a:fld>
            <a:endParaRPr/>
          </a:p>
        </p:txBody>
      </p:sp>
      <p:sp>
        <p:nvSpPr>
          <p:cNvPr id="114" name="Google Shape;92;p14"/>
          <p:cNvSpPr txBox="1">
            <a:spLocks noGrp="1"/>
          </p:cNvSpPr>
          <p:nvPr>
            <p:ph type="title" idx="4294967295"/>
          </p:nvPr>
        </p:nvSpPr>
        <p:spPr>
          <a:xfrm>
            <a:off x="102774" y="96058"/>
            <a:ext cx="9349339" cy="708464"/>
          </a:xfrm>
          <a:prstGeom prst="rect">
            <a:avLst/>
          </a:prstGeom>
        </p:spPr>
        <p:txBody>
          <a:bodyPr lIns="45699" tIns="45699" rIns="45699" bIns="45699"/>
          <a:lstStyle>
            <a:lvl1pPr>
              <a:lnSpc>
                <a:spcPct val="90000"/>
              </a:lnSpc>
              <a:defRPr sz="4000" b="1" spc="-100">
                <a:solidFill>
                  <a:srgbClr val="000000"/>
                </a:solidFill>
                <a:latin typeface="Times New Roman"/>
                <a:ea typeface="Times New Roman"/>
                <a:cs typeface="Times New Roman"/>
                <a:sym typeface="Times New Roman"/>
              </a:defRPr>
            </a:lvl1pPr>
          </a:lstStyle>
          <a:p>
            <a:r>
              <a:rPr lang="en-IN" dirty="0"/>
              <a:t>MATHEMATICAL FORMULAS:</a:t>
            </a:r>
            <a:endParaRPr dirty="0"/>
          </a:p>
        </p:txBody>
      </p:sp>
      <p:sp>
        <p:nvSpPr>
          <p:cNvPr id="115" name="Google Shape;93;p14"/>
          <p:cNvSpPr txBox="1">
            <a:spLocks noGrp="1"/>
          </p:cNvSpPr>
          <p:nvPr>
            <p:ph type="body" idx="4294967295"/>
          </p:nvPr>
        </p:nvSpPr>
        <p:spPr>
          <a:xfrm>
            <a:off x="523257" y="896162"/>
            <a:ext cx="11569432" cy="5646273"/>
          </a:xfrm>
          <a:prstGeom prst="rect">
            <a:avLst/>
          </a:prstGeom>
        </p:spPr>
        <p:txBody>
          <a:bodyPr lIns="45699" tIns="45699" rIns="45699" bIns="45699"/>
          <a:lstStyle/>
          <a:p>
            <a:pPr marL="384048" lvl="2" indent="0" algn="just" defTabSz="374904">
              <a:lnSpc>
                <a:spcPct val="100000"/>
              </a:lnSpc>
              <a:spcBef>
                <a:spcPts val="200"/>
              </a:spcBef>
              <a:buSzTx/>
              <a:buNone/>
              <a:defRPr sz="1800"/>
            </a:pPr>
            <a:endParaRPr lang="en-IN" sz="2800" b="1" i="0" dirty="0">
              <a:solidFill>
                <a:srgbClr val="080809"/>
              </a:solidFill>
              <a:effectLst/>
              <a:highlight>
                <a:srgbClr val="FFFFFF"/>
              </a:highlight>
              <a:latin typeface="Times New Roman" panose="02020603050405020304" pitchFamily="18" charset="0"/>
              <a:cs typeface="Times New Roman" panose="02020603050405020304" pitchFamily="18" charset="0"/>
            </a:endParaRPr>
          </a:p>
          <a:p>
            <a:pPr marL="384048" lvl="2" indent="0" algn="just" defTabSz="374904">
              <a:lnSpc>
                <a:spcPct val="100000"/>
              </a:lnSpc>
              <a:spcBef>
                <a:spcPts val="200"/>
              </a:spcBef>
              <a:buSzTx/>
              <a:buNone/>
              <a:defRPr sz="1800"/>
            </a:pPr>
            <a:r>
              <a:rPr lang="en-IN" sz="2800" b="1" i="0" dirty="0">
                <a:solidFill>
                  <a:srgbClr val="080809"/>
                </a:solidFill>
                <a:effectLst/>
                <a:highlight>
                  <a:srgbClr val="FFFFFF"/>
                </a:highlight>
                <a:latin typeface="Times New Roman" panose="02020603050405020304" pitchFamily="18" charset="0"/>
                <a:cs typeface="Times New Roman" panose="02020603050405020304" pitchFamily="18" charset="0"/>
              </a:rPr>
              <a:t>Logistic Regression:</a:t>
            </a:r>
            <a:endParaRPr lang="en-IN" sz="2800" b="1" i="0" dirty="0">
              <a:solidFill>
                <a:srgbClr val="242424"/>
              </a:solidFill>
              <a:effectLst/>
              <a:highlight>
                <a:srgbClr val="FFFFFF"/>
              </a:highlight>
              <a:latin typeface="Times New Roman" panose="02020603050405020304" pitchFamily="18" charset="0"/>
              <a:cs typeface="Times New Roman" panose="02020603050405020304" pitchFamily="18" charset="0"/>
            </a:endParaRPr>
          </a:p>
          <a:p>
            <a:pPr marL="384048" lvl="2" indent="0" algn="just" defTabSz="374904">
              <a:lnSpc>
                <a:spcPct val="100000"/>
              </a:lnSpc>
              <a:spcBef>
                <a:spcPts val="200"/>
              </a:spcBef>
              <a:buSzTx/>
              <a:buNone/>
              <a:defRPr sz="1800"/>
            </a:pPr>
            <a:r>
              <a:rPr lang="en-IN" sz="2400" b="1" dirty="0">
                <a:solidFill>
                  <a:srgbClr val="242424"/>
                </a:solidFill>
                <a:highlight>
                  <a:srgbClr val="FFFFFF"/>
                </a:highlight>
                <a:latin typeface="sohne"/>
              </a:rPr>
              <a:t>                        </a:t>
            </a:r>
            <a:endParaRPr lang="en-IN" sz="2400" dirty="0"/>
          </a:p>
          <a:p>
            <a:pPr marL="749808" lvl="4" indent="0" algn="just" defTabSz="374904">
              <a:lnSpc>
                <a:spcPct val="100000"/>
              </a:lnSpc>
              <a:spcBef>
                <a:spcPts val="200"/>
              </a:spcBef>
              <a:buSzTx/>
              <a:buNone/>
              <a:defRPr sz="1800"/>
            </a:pPr>
            <a:r>
              <a:rPr lang="en-IN" sz="2400" dirty="0"/>
              <a:t>             </a:t>
            </a:r>
            <a:endParaRPr lang="en-US" sz="2400" b="1" u="sng" dirty="0">
              <a:solidFill>
                <a:srgbClr val="242424"/>
              </a:solidFill>
              <a:highlight>
                <a:srgbClr val="FFFFFF"/>
              </a:highlight>
              <a:latin typeface="source-serif-pro"/>
              <a:cs typeface="Times New Roman" panose="02020603050405020304" pitchFamily="18" charset="0"/>
            </a:endParaRPr>
          </a:p>
          <a:p>
            <a:pPr marL="201168" lvl="1" indent="0" algn="just" defTabSz="374904">
              <a:lnSpc>
                <a:spcPct val="100000"/>
              </a:lnSpc>
              <a:spcBef>
                <a:spcPts val="200"/>
              </a:spcBef>
              <a:buSzTx/>
              <a:buNone/>
              <a:defRPr sz="1800"/>
            </a:pPr>
            <a:r>
              <a:rPr lang="en-US" sz="2400" b="1" i="0" u="sng" dirty="0">
                <a:solidFill>
                  <a:srgbClr val="242424"/>
                </a:solidFill>
                <a:effectLst/>
                <a:highlight>
                  <a:srgbClr val="FFFFFF"/>
                </a:highlight>
                <a:latin typeface="source-serif-pro"/>
                <a:cs typeface="Times New Roman" panose="02020603050405020304" pitchFamily="18" charset="0"/>
              </a:rPr>
              <a:t>        </a:t>
            </a:r>
            <a:endParaRPr lang="en-IN" sz="2400" b="1" i="0" u="sng" dirty="0">
              <a:solidFill>
                <a:srgbClr val="242424"/>
              </a:solidFill>
              <a:effectLst/>
              <a:highlight>
                <a:srgbClr val="FFFFFF"/>
              </a:highlight>
              <a:latin typeface="Times New Roman" panose="02020603050405020304" pitchFamily="18" charset="0"/>
              <a:cs typeface="Times New Roman" panose="02020603050405020304" pitchFamily="18" charset="0"/>
            </a:endParaRPr>
          </a:p>
          <a:p>
            <a:pPr marL="749808" lvl="4" indent="0" algn="just" defTabSz="374904">
              <a:lnSpc>
                <a:spcPct val="100000"/>
              </a:lnSpc>
              <a:spcBef>
                <a:spcPts val="200"/>
              </a:spcBef>
              <a:buSzTx/>
              <a:buNone/>
              <a:defRPr sz="1800"/>
            </a:pPr>
            <a:r>
              <a:rPr lang="en-IN" dirty="0"/>
              <a:t>                </a:t>
            </a:r>
          </a:p>
          <a:p>
            <a:pPr marL="749808" lvl="4" indent="0" algn="just" defTabSz="374904">
              <a:lnSpc>
                <a:spcPct val="100000"/>
              </a:lnSpc>
              <a:spcBef>
                <a:spcPts val="200"/>
              </a:spcBef>
              <a:buSzTx/>
              <a:buNone/>
              <a:defRPr sz="1800"/>
            </a:pPr>
            <a:endParaRPr lang="en-IN" dirty="0"/>
          </a:p>
          <a:p>
            <a:pPr marL="749808" lvl="4" indent="0" algn="just" defTabSz="374904">
              <a:lnSpc>
                <a:spcPct val="100000"/>
              </a:lnSpc>
              <a:spcBef>
                <a:spcPts val="200"/>
              </a:spcBef>
              <a:buSzTx/>
              <a:buNone/>
              <a:defRPr sz="1800"/>
            </a:pPr>
            <a:r>
              <a:rPr lang="en-IN" dirty="0"/>
              <a:t> </a:t>
            </a:r>
          </a:p>
          <a:p>
            <a:pPr marL="749808" lvl="4" indent="0" algn="just" defTabSz="374904">
              <a:lnSpc>
                <a:spcPct val="100000"/>
              </a:lnSpc>
              <a:spcBef>
                <a:spcPts val="200"/>
              </a:spcBef>
              <a:buSzTx/>
              <a:buNone/>
              <a:defRPr sz="1800"/>
            </a:pPr>
            <a:r>
              <a:rPr lang="en-IN" dirty="0"/>
              <a:t>                                        </a:t>
            </a:r>
            <a:endParaRPr dirty="0"/>
          </a:p>
        </p:txBody>
      </p:sp>
      <p:pic>
        <p:nvPicPr>
          <p:cNvPr id="3" name="Picture 2">
            <a:extLst>
              <a:ext uri="{FF2B5EF4-FFF2-40B4-BE49-F238E27FC236}">
                <a16:creationId xmlns:a16="http://schemas.microsoft.com/office/drawing/2014/main" id="{8EDFB83A-4018-2BC2-5032-8C64FDD6467D}"/>
              </a:ext>
            </a:extLst>
          </p:cNvPr>
          <p:cNvPicPr>
            <a:picLocks noChangeAspect="1"/>
          </p:cNvPicPr>
          <p:nvPr/>
        </p:nvPicPr>
        <p:blipFill>
          <a:blip r:embed="rId2"/>
          <a:stretch>
            <a:fillRect/>
          </a:stretch>
        </p:blipFill>
        <p:spPr>
          <a:xfrm>
            <a:off x="2395859" y="1907668"/>
            <a:ext cx="3099777" cy="1121961"/>
          </a:xfrm>
          <a:prstGeom prst="rect">
            <a:avLst/>
          </a:prstGeom>
        </p:spPr>
      </p:pic>
      <p:pic>
        <p:nvPicPr>
          <p:cNvPr id="6" name="Picture 5">
            <a:extLst>
              <a:ext uri="{FF2B5EF4-FFF2-40B4-BE49-F238E27FC236}">
                <a16:creationId xmlns:a16="http://schemas.microsoft.com/office/drawing/2014/main" id="{ACB8C563-9F55-42CE-8654-D2D66579844A}"/>
              </a:ext>
            </a:extLst>
          </p:cNvPr>
          <p:cNvPicPr>
            <a:picLocks noChangeAspect="1"/>
          </p:cNvPicPr>
          <p:nvPr/>
        </p:nvPicPr>
        <p:blipFill>
          <a:blip r:embed="rId3"/>
          <a:stretch>
            <a:fillRect/>
          </a:stretch>
        </p:blipFill>
        <p:spPr>
          <a:xfrm>
            <a:off x="1455066" y="3429000"/>
            <a:ext cx="2834886" cy="1920406"/>
          </a:xfrm>
          <a:prstGeom prst="rect">
            <a:avLst/>
          </a:prstGeom>
        </p:spPr>
      </p:pic>
    </p:spTree>
    <p:extLst>
      <p:ext uri="{BB962C8B-B14F-4D97-AF65-F5344CB8AC3E}">
        <p14:creationId xmlns:p14="http://schemas.microsoft.com/office/powerpoint/2010/main" val="41528593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94;p14"/>
          <p:cNvSpPr txBox="1">
            <a:spLocks noGrp="1"/>
          </p:cNvSpPr>
          <p:nvPr>
            <p:ph type="sldNum" sz="quarter" idx="4294967295"/>
          </p:nvPr>
        </p:nvSpPr>
        <p:spPr>
          <a:xfrm>
            <a:off x="11044016" y="6528113"/>
            <a:ext cx="168467" cy="22847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lstStyle/>
          <a:p>
            <a:fld id="{86CB4B4D-7CA3-9044-876B-883B54F8677D}" type="slidenum">
              <a:t>34</a:t>
            </a:fld>
            <a:endParaRPr/>
          </a:p>
        </p:txBody>
      </p:sp>
      <p:sp>
        <p:nvSpPr>
          <p:cNvPr id="114" name="Google Shape;92;p14"/>
          <p:cNvSpPr txBox="1">
            <a:spLocks noGrp="1"/>
          </p:cNvSpPr>
          <p:nvPr>
            <p:ph type="title" idx="4294967295"/>
          </p:nvPr>
        </p:nvSpPr>
        <p:spPr>
          <a:xfrm>
            <a:off x="102774" y="96058"/>
            <a:ext cx="9349339" cy="708464"/>
          </a:xfrm>
          <a:prstGeom prst="rect">
            <a:avLst/>
          </a:prstGeom>
        </p:spPr>
        <p:txBody>
          <a:bodyPr lIns="45699" tIns="45699" rIns="45699" bIns="45699"/>
          <a:lstStyle>
            <a:lvl1pPr>
              <a:lnSpc>
                <a:spcPct val="90000"/>
              </a:lnSpc>
              <a:defRPr sz="4000" b="1" spc="-100">
                <a:solidFill>
                  <a:srgbClr val="000000"/>
                </a:solidFill>
                <a:latin typeface="Times New Roman"/>
                <a:ea typeface="Times New Roman"/>
                <a:cs typeface="Times New Roman"/>
                <a:sym typeface="Times New Roman"/>
              </a:defRPr>
            </a:lvl1pPr>
          </a:lstStyle>
          <a:p>
            <a:r>
              <a:rPr lang="en-IN" dirty="0"/>
              <a:t>MATHEMATICAL FORMULAS:</a:t>
            </a:r>
            <a:endParaRPr dirty="0"/>
          </a:p>
        </p:txBody>
      </p:sp>
      <p:sp>
        <p:nvSpPr>
          <p:cNvPr id="115" name="Google Shape;93;p14"/>
          <p:cNvSpPr txBox="1">
            <a:spLocks noGrp="1"/>
          </p:cNvSpPr>
          <p:nvPr>
            <p:ph type="body" idx="4294967295"/>
          </p:nvPr>
        </p:nvSpPr>
        <p:spPr>
          <a:xfrm>
            <a:off x="523257" y="896162"/>
            <a:ext cx="11569432" cy="5646273"/>
          </a:xfrm>
          <a:prstGeom prst="rect">
            <a:avLst/>
          </a:prstGeom>
        </p:spPr>
        <p:txBody>
          <a:bodyPr lIns="45699" tIns="45699" rIns="45699" bIns="45699"/>
          <a:lstStyle/>
          <a:p>
            <a:pPr marL="384048" lvl="2" indent="0" algn="just" defTabSz="374904">
              <a:lnSpc>
                <a:spcPct val="100000"/>
              </a:lnSpc>
              <a:spcBef>
                <a:spcPts val="200"/>
              </a:spcBef>
              <a:buSzTx/>
              <a:buNone/>
              <a:defRPr sz="1800"/>
            </a:pPr>
            <a:endParaRPr lang="en-IN" sz="2800" b="1" i="0" dirty="0">
              <a:solidFill>
                <a:srgbClr val="080809"/>
              </a:solidFill>
              <a:effectLst/>
              <a:highlight>
                <a:srgbClr val="FFFFFF"/>
              </a:highlight>
              <a:latin typeface="Times New Roman" panose="02020603050405020304" pitchFamily="18" charset="0"/>
              <a:cs typeface="Times New Roman" panose="02020603050405020304" pitchFamily="18" charset="0"/>
            </a:endParaRPr>
          </a:p>
          <a:p>
            <a:pPr marL="384048" lvl="2" indent="0" algn="just" defTabSz="374904">
              <a:lnSpc>
                <a:spcPct val="100000"/>
              </a:lnSpc>
              <a:spcBef>
                <a:spcPts val="200"/>
              </a:spcBef>
              <a:buSzTx/>
              <a:buNone/>
              <a:defRPr sz="1800"/>
            </a:pPr>
            <a:r>
              <a:rPr lang="en-IN" sz="2800" b="1" i="0" dirty="0">
                <a:solidFill>
                  <a:srgbClr val="325B9D"/>
                </a:solidFill>
                <a:effectLst/>
                <a:latin typeface="Times New Roman" panose="02020603050405020304" pitchFamily="18" charset="0"/>
                <a:cs typeface="Times New Roman" panose="02020603050405020304" pitchFamily="18" charset="0"/>
              </a:rPr>
              <a:t> </a:t>
            </a:r>
            <a:r>
              <a:rPr lang="en-IN" sz="2800" b="1" i="0" dirty="0">
                <a:solidFill>
                  <a:schemeClr val="tx1"/>
                </a:solidFill>
                <a:effectLst/>
                <a:latin typeface="Times New Roman" panose="02020603050405020304" pitchFamily="18" charset="0"/>
                <a:cs typeface="Times New Roman" panose="02020603050405020304" pitchFamily="18" charset="0"/>
              </a:rPr>
              <a:t>k-nearest neighbours:</a:t>
            </a:r>
            <a:endParaRPr lang="en-IN" sz="2400" i="0" dirty="0">
              <a:solidFill>
                <a:schemeClr val="tx1"/>
              </a:solidFill>
              <a:effectLst/>
              <a:latin typeface="Times New Roman" panose="02020603050405020304" pitchFamily="18" charset="0"/>
              <a:cs typeface="Times New Roman" panose="02020603050405020304" pitchFamily="18" charset="0"/>
            </a:endParaRPr>
          </a:p>
          <a:p>
            <a:pPr marL="384048" lvl="2" indent="0" algn="just" defTabSz="374904">
              <a:lnSpc>
                <a:spcPct val="100000"/>
              </a:lnSpc>
              <a:spcBef>
                <a:spcPts val="200"/>
              </a:spcBef>
              <a:buSzTx/>
              <a:buNone/>
              <a:defRPr sz="1800"/>
            </a:pPr>
            <a:r>
              <a:rPr lang="en-IN" sz="2400" i="0" dirty="0">
                <a:solidFill>
                  <a:srgbClr val="242424"/>
                </a:solidFill>
                <a:effectLst/>
                <a:highlight>
                  <a:srgbClr val="FFFFFF"/>
                </a:highlight>
                <a:latin typeface="Times New Roman" panose="02020603050405020304" pitchFamily="18" charset="0"/>
                <a:cs typeface="Times New Roman" panose="02020603050405020304" pitchFamily="18" charset="0"/>
              </a:rPr>
              <a:t>         </a:t>
            </a:r>
            <a:r>
              <a:rPr lang="en-IN" sz="2400" i="0" dirty="0" err="1">
                <a:solidFill>
                  <a:srgbClr val="333333"/>
                </a:solidFill>
                <a:effectLst/>
                <a:latin typeface="Times New Roman" panose="02020603050405020304" pitchFamily="18" charset="0"/>
                <a:cs typeface="Times New Roman" panose="02020603050405020304" pitchFamily="18" charset="0"/>
              </a:rPr>
              <a:t>Minkowski</a:t>
            </a:r>
            <a:r>
              <a:rPr lang="en-IN" sz="2400" i="0" dirty="0">
                <a:solidFill>
                  <a:srgbClr val="333333"/>
                </a:solidFill>
                <a:effectLst/>
                <a:latin typeface="Times New Roman" panose="02020603050405020304" pitchFamily="18" charset="0"/>
                <a:cs typeface="Times New Roman" panose="02020603050405020304" pitchFamily="18" charset="0"/>
              </a:rPr>
              <a:t> distance</a:t>
            </a:r>
            <a:endParaRPr lang="en-IN" sz="2400" i="0" dirty="0">
              <a:solidFill>
                <a:srgbClr val="242424"/>
              </a:solidFill>
              <a:effectLst/>
              <a:highlight>
                <a:srgbClr val="FFFFFF"/>
              </a:highlight>
              <a:latin typeface="Times New Roman" panose="02020603050405020304" pitchFamily="18" charset="0"/>
              <a:cs typeface="Times New Roman" panose="02020603050405020304" pitchFamily="18" charset="0"/>
            </a:endParaRPr>
          </a:p>
          <a:p>
            <a:pPr marL="384048" lvl="2" indent="0" algn="just" defTabSz="374904">
              <a:lnSpc>
                <a:spcPct val="100000"/>
              </a:lnSpc>
              <a:spcBef>
                <a:spcPts val="200"/>
              </a:spcBef>
              <a:buSzTx/>
              <a:buNone/>
              <a:defRPr sz="1800"/>
            </a:pPr>
            <a:r>
              <a:rPr lang="en-IN" sz="2400" b="1" dirty="0">
                <a:solidFill>
                  <a:srgbClr val="242424"/>
                </a:solidFill>
                <a:highlight>
                  <a:srgbClr val="FFFFFF"/>
                </a:highlight>
                <a:latin typeface="sohne"/>
              </a:rPr>
              <a:t>                       </a:t>
            </a:r>
            <a:endParaRPr lang="en-IN" sz="2400" dirty="0"/>
          </a:p>
          <a:p>
            <a:pPr marL="749808" lvl="4" indent="0" algn="just" defTabSz="374904">
              <a:lnSpc>
                <a:spcPct val="100000"/>
              </a:lnSpc>
              <a:spcBef>
                <a:spcPts val="200"/>
              </a:spcBef>
              <a:buSzTx/>
              <a:buNone/>
              <a:defRPr sz="1800"/>
            </a:pPr>
            <a:r>
              <a:rPr lang="en-IN" sz="2400" dirty="0"/>
              <a:t>             </a:t>
            </a:r>
            <a:endParaRPr lang="en-US" sz="2400" b="1" u="sng" dirty="0">
              <a:solidFill>
                <a:srgbClr val="242424"/>
              </a:solidFill>
              <a:highlight>
                <a:srgbClr val="FFFFFF"/>
              </a:highlight>
              <a:latin typeface="source-serif-pro"/>
              <a:cs typeface="Times New Roman" panose="02020603050405020304" pitchFamily="18" charset="0"/>
            </a:endParaRPr>
          </a:p>
          <a:p>
            <a:pPr marL="201168" lvl="1" indent="0" algn="just" defTabSz="374904">
              <a:lnSpc>
                <a:spcPct val="100000"/>
              </a:lnSpc>
              <a:spcBef>
                <a:spcPts val="200"/>
              </a:spcBef>
              <a:buSzTx/>
              <a:buNone/>
              <a:defRPr sz="1800"/>
            </a:pPr>
            <a:r>
              <a:rPr lang="en-US" sz="2400" b="1" dirty="0">
                <a:solidFill>
                  <a:srgbClr val="242424"/>
                </a:solidFill>
                <a:highlight>
                  <a:srgbClr val="FFFFFF"/>
                </a:highlight>
                <a:latin typeface="source-serif-pro"/>
                <a:cs typeface="Times New Roman" panose="02020603050405020304" pitchFamily="18" charset="0"/>
              </a:rPr>
              <a:t>    </a:t>
            </a:r>
            <a:r>
              <a:rPr lang="en-IN" sz="2800" b="1" i="0" dirty="0">
                <a:solidFill>
                  <a:schemeClr val="tx1"/>
                </a:solidFill>
                <a:effectLst/>
                <a:highlight>
                  <a:srgbClr val="FFFFFF"/>
                </a:highlight>
                <a:latin typeface="Times New Roman" panose="02020603050405020304" pitchFamily="18" charset="0"/>
                <a:cs typeface="Times New Roman" panose="02020603050405020304" pitchFamily="18" charset="0"/>
              </a:rPr>
              <a:t>Naive Bayes Classifier</a:t>
            </a:r>
          </a:p>
          <a:p>
            <a:pPr marL="201168" lvl="1" indent="0" algn="just" defTabSz="374904">
              <a:lnSpc>
                <a:spcPct val="100000"/>
              </a:lnSpc>
              <a:spcBef>
                <a:spcPts val="200"/>
              </a:spcBef>
              <a:buSzTx/>
              <a:buNone/>
              <a:defRPr sz="1800"/>
            </a:pPr>
            <a:r>
              <a:rPr lang="en-IN" sz="2800" b="1" dirty="0">
                <a:solidFill>
                  <a:srgbClr val="383838"/>
                </a:solidFill>
                <a:highlight>
                  <a:srgbClr val="FFFFFF"/>
                </a:highlight>
                <a:latin typeface="Inter"/>
              </a:rPr>
              <a:t>            </a:t>
            </a:r>
            <a:endParaRPr lang="en-IN" sz="2800" b="1" i="0" dirty="0">
              <a:solidFill>
                <a:srgbClr val="383838"/>
              </a:solidFill>
              <a:effectLst/>
              <a:highlight>
                <a:srgbClr val="FFFFFF"/>
              </a:highlight>
              <a:latin typeface="Inter"/>
            </a:endParaRPr>
          </a:p>
          <a:p>
            <a:pPr marL="201168" lvl="1" indent="0" algn="just" defTabSz="374904">
              <a:lnSpc>
                <a:spcPct val="100000"/>
              </a:lnSpc>
              <a:spcBef>
                <a:spcPts val="200"/>
              </a:spcBef>
              <a:buSzTx/>
              <a:buNone/>
              <a:defRPr sz="1800"/>
            </a:pPr>
            <a:endParaRPr lang="en-IN" sz="2800" b="1" i="0" dirty="0">
              <a:solidFill>
                <a:srgbClr val="383838"/>
              </a:solidFill>
              <a:effectLst/>
              <a:highlight>
                <a:srgbClr val="FFFFFF"/>
              </a:highlight>
              <a:latin typeface="Times New Roman" panose="02020603050405020304" pitchFamily="18" charset="0"/>
              <a:cs typeface="Times New Roman" panose="02020603050405020304" pitchFamily="18" charset="0"/>
            </a:endParaRPr>
          </a:p>
          <a:p>
            <a:pPr marL="201168" lvl="1" indent="0" algn="just" defTabSz="374904">
              <a:lnSpc>
                <a:spcPct val="100000"/>
              </a:lnSpc>
              <a:spcBef>
                <a:spcPts val="200"/>
              </a:spcBef>
              <a:buSzTx/>
              <a:buNone/>
              <a:defRPr sz="1800"/>
            </a:pPr>
            <a:endParaRPr lang="en-IN" dirty="0"/>
          </a:p>
          <a:p>
            <a:pPr marL="749808" lvl="4" indent="0" algn="just" defTabSz="374904">
              <a:lnSpc>
                <a:spcPct val="100000"/>
              </a:lnSpc>
              <a:spcBef>
                <a:spcPts val="200"/>
              </a:spcBef>
              <a:buSzTx/>
              <a:buNone/>
              <a:defRPr sz="1800"/>
            </a:pPr>
            <a:endParaRPr lang="en-IN" dirty="0"/>
          </a:p>
          <a:p>
            <a:pPr marL="749808" lvl="4" indent="0" algn="just" defTabSz="374904">
              <a:lnSpc>
                <a:spcPct val="100000"/>
              </a:lnSpc>
              <a:spcBef>
                <a:spcPts val="200"/>
              </a:spcBef>
              <a:buSzTx/>
              <a:buNone/>
              <a:defRPr sz="1800"/>
            </a:pPr>
            <a:r>
              <a:rPr lang="en-IN" dirty="0"/>
              <a:t> </a:t>
            </a:r>
          </a:p>
          <a:p>
            <a:pPr marL="749808" lvl="4" indent="0" algn="just" defTabSz="374904">
              <a:lnSpc>
                <a:spcPct val="100000"/>
              </a:lnSpc>
              <a:spcBef>
                <a:spcPts val="200"/>
              </a:spcBef>
              <a:buSzTx/>
              <a:buNone/>
              <a:defRPr sz="1800"/>
            </a:pPr>
            <a:r>
              <a:rPr lang="en-IN" dirty="0"/>
              <a:t>                                        </a:t>
            </a:r>
            <a:endParaRPr dirty="0"/>
          </a:p>
        </p:txBody>
      </p:sp>
      <p:pic>
        <p:nvPicPr>
          <p:cNvPr id="4" name="Picture 3">
            <a:extLst>
              <a:ext uri="{FF2B5EF4-FFF2-40B4-BE49-F238E27FC236}">
                <a16:creationId xmlns:a16="http://schemas.microsoft.com/office/drawing/2014/main" id="{FFC1F9B0-5D05-57FF-C98B-94CC6931FCF4}"/>
              </a:ext>
            </a:extLst>
          </p:cNvPr>
          <p:cNvPicPr>
            <a:picLocks noChangeAspect="1"/>
          </p:cNvPicPr>
          <p:nvPr/>
        </p:nvPicPr>
        <p:blipFill>
          <a:blip r:embed="rId2"/>
          <a:stretch>
            <a:fillRect/>
          </a:stretch>
        </p:blipFill>
        <p:spPr>
          <a:xfrm>
            <a:off x="2863273" y="2269674"/>
            <a:ext cx="2682472" cy="769687"/>
          </a:xfrm>
          <a:prstGeom prst="rect">
            <a:avLst/>
          </a:prstGeom>
        </p:spPr>
      </p:pic>
      <p:pic>
        <p:nvPicPr>
          <p:cNvPr id="7" name="Picture 6">
            <a:extLst>
              <a:ext uri="{FF2B5EF4-FFF2-40B4-BE49-F238E27FC236}">
                <a16:creationId xmlns:a16="http://schemas.microsoft.com/office/drawing/2014/main" id="{D75FE5F0-A1C4-CB3D-A30B-178782ADB803}"/>
              </a:ext>
            </a:extLst>
          </p:cNvPr>
          <p:cNvPicPr>
            <a:picLocks noChangeAspect="1"/>
          </p:cNvPicPr>
          <p:nvPr/>
        </p:nvPicPr>
        <p:blipFill>
          <a:blip r:embed="rId3"/>
          <a:stretch>
            <a:fillRect/>
          </a:stretch>
        </p:blipFill>
        <p:spPr>
          <a:xfrm>
            <a:off x="1423130" y="3638441"/>
            <a:ext cx="4884843" cy="2415749"/>
          </a:xfrm>
          <a:prstGeom prst="rect">
            <a:avLst/>
          </a:prstGeom>
        </p:spPr>
      </p:pic>
    </p:spTree>
    <p:extLst>
      <p:ext uri="{BB962C8B-B14F-4D97-AF65-F5344CB8AC3E}">
        <p14:creationId xmlns:p14="http://schemas.microsoft.com/office/powerpoint/2010/main" val="423102061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102;p15"/>
          <p:cNvSpPr txBox="1">
            <a:spLocks noGrp="1"/>
          </p:cNvSpPr>
          <p:nvPr>
            <p:ph type="sldNum" sz="quarter" idx="4294967295"/>
          </p:nvPr>
        </p:nvSpPr>
        <p:spPr>
          <a:xfrm>
            <a:off x="11044016" y="6528113"/>
            <a:ext cx="168467"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35</a:t>
            </a:fld>
            <a:endParaRPr/>
          </a:p>
        </p:txBody>
      </p:sp>
      <p:sp>
        <p:nvSpPr>
          <p:cNvPr id="119" name="Google Shape;100;p15"/>
          <p:cNvSpPr txBox="1">
            <a:spLocks noGrp="1"/>
          </p:cNvSpPr>
          <p:nvPr>
            <p:ph type="title" idx="4294967295"/>
          </p:nvPr>
        </p:nvSpPr>
        <p:spPr>
          <a:xfrm>
            <a:off x="273377" y="184333"/>
            <a:ext cx="8597246" cy="798649"/>
          </a:xfrm>
          <a:prstGeom prst="rect">
            <a:avLst/>
          </a:prstGeom>
        </p:spPr>
        <p:txBody>
          <a:bodyPr lIns="45699" tIns="45699" rIns="45699" bIns="45699"/>
          <a:lstStyle>
            <a:lvl1pPr>
              <a:lnSpc>
                <a:spcPct val="90000"/>
              </a:lnSpc>
              <a:defRPr sz="4000" b="1" spc="-100">
                <a:solidFill>
                  <a:srgbClr val="000000"/>
                </a:solidFill>
                <a:latin typeface="Times New Roman"/>
                <a:ea typeface="Times New Roman"/>
                <a:cs typeface="Times New Roman"/>
                <a:sym typeface="Times New Roman"/>
              </a:defRPr>
            </a:lvl1pPr>
          </a:lstStyle>
          <a:p>
            <a:r>
              <a:rPr lang="en-IN" dirty="0"/>
              <a:t>MATHEMATICAL FORMULAS:</a:t>
            </a:r>
            <a:endParaRPr dirty="0"/>
          </a:p>
        </p:txBody>
      </p:sp>
      <p:sp>
        <p:nvSpPr>
          <p:cNvPr id="120" name="Google Shape;101;p15"/>
          <p:cNvSpPr txBox="1">
            <a:spLocks noGrp="1"/>
          </p:cNvSpPr>
          <p:nvPr>
            <p:ph type="body" idx="4294967295"/>
          </p:nvPr>
        </p:nvSpPr>
        <p:spPr>
          <a:xfrm>
            <a:off x="551996" y="1161444"/>
            <a:ext cx="10726103" cy="5009745"/>
          </a:xfrm>
          <a:prstGeom prst="rect">
            <a:avLst/>
          </a:prstGeom>
        </p:spPr>
        <p:txBody>
          <a:bodyPr lIns="45699" tIns="45699" rIns="45699" bIns="45699"/>
          <a:lstStyle/>
          <a:p>
            <a:pPr marL="0" indent="0" algn="just" defTabSz="374904">
              <a:lnSpc>
                <a:spcPct val="200000"/>
              </a:lnSpc>
              <a:spcBef>
                <a:spcPts val="200"/>
              </a:spcBef>
              <a:buClr>
                <a:srgbClr val="000000"/>
              </a:buClr>
              <a:buSzPts val="1800"/>
              <a:buNone/>
              <a:defRPr sz="1800">
                <a:solidFill>
                  <a:srgbClr val="000000"/>
                </a:solidFill>
                <a:latin typeface="Times New Roman"/>
                <a:ea typeface="Times New Roman"/>
                <a:cs typeface="Times New Roman"/>
                <a:sym typeface="Times New Roman"/>
              </a:defRPr>
            </a:pPr>
            <a:r>
              <a:rPr lang="en-IN" dirty="0">
                <a:solidFill>
                  <a:schemeClr val="tx1"/>
                </a:solidFill>
              </a:rPr>
              <a:t>      </a:t>
            </a:r>
            <a:r>
              <a:rPr lang="en-IN" sz="2800" b="1" i="0" dirty="0">
                <a:solidFill>
                  <a:srgbClr val="242424"/>
                </a:solidFill>
                <a:effectLst/>
                <a:highlight>
                  <a:srgbClr val="FFFFFF"/>
                </a:highlight>
                <a:latin typeface="Times New Roman" panose="02020603050405020304" pitchFamily="18" charset="0"/>
                <a:cs typeface="Times New Roman" panose="02020603050405020304" pitchFamily="18" charset="0"/>
              </a:rPr>
              <a:t>Random Forest Algorithm:</a:t>
            </a:r>
          </a:p>
          <a:p>
            <a:pPr marL="0" indent="0" algn="just" defTabSz="374904">
              <a:lnSpc>
                <a:spcPct val="200000"/>
              </a:lnSpc>
              <a:spcBef>
                <a:spcPts val="200"/>
              </a:spcBef>
              <a:buClr>
                <a:srgbClr val="000000"/>
              </a:buClr>
              <a:buSzPts val="1800"/>
              <a:buNone/>
              <a:defRPr sz="1800">
                <a:solidFill>
                  <a:srgbClr val="000000"/>
                </a:solidFill>
                <a:latin typeface="Times New Roman"/>
                <a:ea typeface="Times New Roman"/>
                <a:cs typeface="Times New Roman"/>
                <a:sym typeface="Times New Roman"/>
              </a:defRPr>
            </a:pPr>
            <a:r>
              <a:rPr lang="en-IN" sz="2800" b="1" dirty="0">
                <a:solidFill>
                  <a:srgbClr val="242424"/>
                </a:solidFill>
                <a:highlight>
                  <a:srgbClr val="FFFFFF"/>
                </a:highlight>
                <a:latin typeface="Times New Roman" panose="02020603050405020304" pitchFamily="18" charset="0"/>
                <a:cs typeface="Times New Roman" panose="02020603050405020304" pitchFamily="18" charset="0"/>
              </a:rPr>
              <a:t>            </a:t>
            </a:r>
            <a:endParaRPr lang="en-IN" sz="2800" b="1" i="0" dirty="0">
              <a:solidFill>
                <a:srgbClr val="242424"/>
              </a:solidFill>
              <a:effectLst/>
              <a:highlight>
                <a:srgbClr val="FFFFFF"/>
              </a:highlight>
              <a:latin typeface="Times New Roman" panose="02020603050405020304" pitchFamily="18" charset="0"/>
              <a:cs typeface="Times New Roman" panose="02020603050405020304" pitchFamily="18" charset="0"/>
            </a:endParaRPr>
          </a:p>
          <a:p>
            <a:pPr marL="0" indent="0" algn="just" defTabSz="374904">
              <a:lnSpc>
                <a:spcPct val="200000"/>
              </a:lnSpc>
              <a:spcBef>
                <a:spcPts val="200"/>
              </a:spcBef>
              <a:buClr>
                <a:srgbClr val="000000"/>
              </a:buClr>
              <a:buSzPts val="1800"/>
              <a:buNone/>
              <a:defRPr sz="1800">
                <a:solidFill>
                  <a:srgbClr val="000000"/>
                </a:solidFill>
                <a:latin typeface="Times New Roman"/>
                <a:ea typeface="Times New Roman"/>
                <a:cs typeface="Times New Roman"/>
                <a:sym typeface="Times New Roman"/>
              </a:defRPr>
            </a:pPr>
            <a:r>
              <a:rPr lang="en-IN" dirty="0">
                <a:solidFill>
                  <a:schemeClr val="tx1"/>
                </a:solidFill>
              </a:rPr>
              <a:t>                            </a:t>
            </a:r>
            <a:endParaRPr dirty="0">
              <a:solidFill>
                <a:schemeClr val="tx1"/>
              </a:solidFill>
            </a:endParaRPr>
          </a:p>
        </p:txBody>
      </p:sp>
      <p:pic>
        <p:nvPicPr>
          <p:cNvPr id="3" name="Picture 2">
            <a:extLst>
              <a:ext uri="{FF2B5EF4-FFF2-40B4-BE49-F238E27FC236}">
                <a16:creationId xmlns:a16="http://schemas.microsoft.com/office/drawing/2014/main" id="{9403E847-4E58-C989-0127-A697EF5ABB36}"/>
              </a:ext>
            </a:extLst>
          </p:cNvPr>
          <p:cNvPicPr>
            <a:picLocks noChangeAspect="1"/>
          </p:cNvPicPr>
          <p:nvPr/>
        </p:nvPicPr>
        <p:blipFill>
          <a:blip r:embed="rId2"/>
          <a:stretch>
            <a:fillRect/>
          </a:stretch>
        </p:blipFill>
        <p:spPr>
          <a:xfrm>
            <a:off x="2323905" y="2068792"/>
            <a:ext cx="3458059" cy="685750"/>
          </a:xfrm>
          <a:prstGeom prst="rect">
            <a:avLst/>
          </a:prstGeom>
        </p:spPr>
      </p:pic>
      <p:pic>
        <p:nvPicPr>
          <p:cNvPr id="5" name="Picture 4">
            <a:extLst>
              <a:ext uri="{FF2B5EF4-FFF2-40B4-BE49-F238E27FC236}">
                <a16:creationId xmlns:a16="http://schemas.microsoft.com/office/drawing/2014/main" id="{FDA977BE-80E6-8E12-9C20-6E2DC7FFDACA}"/>
              </a:ext>
            </a:extLst>
          </p:cNvPr>
          <p:cNvPicPr>
            <a:picLocks noChangeAspect="1"/>
          </p:cNvPicPr>
          <p:nvPr/>
        </p:nvPicPr>
        <p:blipFill>
          <a:blip r:embed="rId3"/>
          <a:stretch>
            <a:fillRect/>
          </a:stretch>
        </p:blipFill>
        <p:spPr>
          <a:xfrm>
            <a:off x="2482555" y="3008508"/>
            <a:ext cx="2366536" cy="721438"/>
          </a:xfrm>
          <a:prstGeom prst="rect">
            <a:avLst/>
          </a:prstGeom>
        </p:spPr>
      </p:pic>
      <p:pic>
        <p:nvPicPr>
          <p:cNvPr id="7" name="Picture 6">
            <a:extLst>
              <a:ext uri="{FF2B5EF4-FFF2-40B4-BE49-F238E27FC236}">
                <a16:creationId xmlns:a16="http://schemas.microsoft.com/office/drawing/2014/main" id="{118DA78C-F476-F46F-31E8-BAB993A0DF06}"/>
              </a:ext>
            </a:extLst>
          </p:cNvPr>
          <p:cNvPicPr>
            <a:picLocks noChangeAspect="1"/>
          </p:cNvPicPr>
          <p:nvPr/>
        </p:nvPicPr>
        <p:blipFill>
          <a:blip r:embed="rId4"/>
          <a:stretch>
            <a:fillRect/>
          </a:stretch>
        </p:blipFill>
        <p:spPr>
          <a:xfrm>
            <a:off x="2268487" y="4086869"/>
            <a:ext cx="3174963" cy="693508"/>
          </a:xfrm>
          <a:prstGeom prst="rect">
            <a:avLst/>
          </a:prstGeom>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Google Shape;134;p19"/>
          <p:cNvSpPr txBox="1">
            <a:spLocks noGrp="1"/>
          </p:cNvSpPr>
          <p:nvPr>
            <p:ph type="sldNum" sz="quarter" idx="4294967295"/>
          </p:nvPr>
        </p:nvSpPr>
        <p:spPr>
          <a:xfrm>
            <a:off x="11044016" y="6528113"/>
            <a:ext cx="168467"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36</a:t>
            </a:fld>
            <a:endParaRPr/>
          </a:p>
        </p:txBody>
      </p:sp>
      <p:sp>
        <p:nvSpPr>
          <p:cNvPr id="139" name="Google Shape;132;p19"/>
          <p:cNvSpPr txBox="1">
            <a:spLocks noGrp="1"/>
          </p:cNvSpPr>
          <p:nvPr>
            <p:ph type="title" idx="4294967295"/>
          </p:nvPr>
        </p:nvSpPr>
        <p:spPr>
          <a:xfrm>
            <a:off x="350195" y="97890"/>
            <a:ext cx="10515601" cy="814388"/>
          </a:xfrm>
          <a:prstGeom prst="rect">
            <a:avLst/>
          </a:prstGeom>
        </p:spPr>
        <p:txBody>
          <a:bodyPr lIns="45699" tIns="45699" rIns="45699" bIns="45699" anchor="ctr"/>
          <a:lstStyle>
            <a:lvl1pPr>
              <a:lnSpc>
                <a:spcPct val="90000"/>
              </a:lnSpc>
              <a:defRPr sz="4000" b="1" spc="-100">
                <a:solidFill>
                  <a:srgbClr val="000000"/>
                </a:solidFill>
                <a:latin typeface="Times New Roman"/>
                <a:ea typeface="Times New Roman"/>
                <a:cs typeface="Times New Roman"/>
                <a:sym typeface="Times New Roman"/>
              </a:defRPr>
            </a:lvl1pPr>
          </a:lstStyle>
          <a:p>
            <a:r>
              <a:rPr lang="en-IN" dirty="0"/>
              <a:t>COMPARISON OF ALL SVM:</a:t>
            </a:r>
            <a:endParaRPr dirty="0"/>
          </a:p>
        </p:txBody>
      </p:sp>
      <p:pic>
        <p:nvPicPr>
          <p:cNvPr id="4" name="Picture 3">
            <a:extLst>
              <a:ext uri="{FF2B5EF4-FFF2-40B4-BE49-F238E27FC236}">
                <a16:creationId xmlns:a16="http://schemas.microsoft.com/office/drawing/2014/main" id="{1BB8A8E1-0592-E2D6-F6A7-D96E62482505}"/>
              </a:ext>
            </a:extLst>
          </p:cNvPr>
          <p:cNvPicPr>
            <a:picLocks noChangeAspect="1"/>
          </p:cNvPicPr>
          <p:nvPr/>
        </p:nvPicPr>
        <p:blipFill>
          <a:blip r:embed="rId2"/>
          <a:stretch>
            <a:fillRect/>
          </a:stretch>
        </p:blipFill>
        <p:spPr>
          <a:xfrm>
            <a:off x="2182791" y="1306646"/>
            <a:ext cx="7826418" cy="4244708"/>
          </a:xfrm>
          <a:prstGeom prst="rect">
            <a:avLst/>
          </a:prstGeom>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Google Shape;149;p21"/>
          <p:cNvSpPr txBox="1">
            <a:spLocks noGrp="1"/>
          </p:cNvSpPr>
          <p:nvPr>
            <p:ph type="sldNum" sz="quarter" idx="4294967295"/>
          </p:nvPr>
        </p:nvSpPr>
        <p:spPr>
          <a:xfrm>
            <a:off x="11044016" y="6528113"/>
            <a:ext cx="168467"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37</a:t>
            </a:fld>
            <a:endParaRPr/>
          </a:p>
        </p:txBody>
      </p:sp>
      <p:sp>
        <p:nvSpPr>
          <p:cNvPr id="144" name="Google Shape;148;p21"/>
          <p:cNvSpPr txBox="1">
            <a:spLocks noGrp="1"/>
          </p:cNvSpPr>
          <p:nvPr>
            <p:ph type="title" idx="4294967295"/>
          </p:nvPr>
        </p:nvSpPr>
        <p:spPr>
          <a:xfrm>
            <a:off x="384192" y="199971"/>
            <a:ext cx="9464511" cy="767011"/>
          </a:xfrm>
          <a:prstGeom prst="rect">
            <a:avLst/>
          </a:prstGeom>
        </p:spPr>
        <p:txBody>
          <a:bodyPr lIns="45699" tIns="45699" rIns="45699" bIns="45699" anchor="ctr"/>
          <a:lstStyle>
            <a:lvl1pPr>
              <a:lnSpc>
                <a:spcPct val="90000"/>
              </a:lnSpc>
              <a:defRPr sz="4000" b="1" spc="-100">
                <a:solidFill>
                  <a:srgbClr val="000000"/>
                </a:solidFill>
                <a:latin typeface="Times New Roman"/>
                <a:ea typeface="Times New Roman"/>
                <a:cs typeface="Times New Roman"/>
                <a:sym typeface="Times New Roman"/>
              </a:defRPr>
            </a:lvl1pPr>
          </a:lstStyle>
          <a:p>
            <a:r>
              <a:rPr lang="en-IN" dirty="0"/>
              <a:t>Final Comparison</a:t>
            </a:r>
            <a:endParaRPr dirty="0"/>
          </a:p>
        </p:txBody>
      </p:sp>
      <p:sp>
        <p:nvSpPr>
          <p:cNvPr id="4" name="TextBox 3">
            <a:extLst>
              <a:ext uri="{FF2B5EF4-FFF2-40B4-BE49-F238E27FC236}">
                <a16:creationId xmlns:a16="http://schemas.microsoft.com/office/drawing/2014/main" id="{0272C6E1-D3DE-C65F-0C42-9A65BE6C2B5C}"/>
              </a:ext>
            </a:extLst>
          </p:cNvPr>
          <p:cNvSpPr txBox="1"/>
          <p:nvPr/>
        </p:nvSpPr>
        <p:spPr>
          <a:xfrm>
            <a:off x="799315" y="1126405"/>
            <a:ext cx="10593370" cy="37856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400" b="0" i="0" dirty="0">
                <a:solidFill>
                  <a:srgbClr val="09090B"/>
                </a:solidFill>
                <a:effectLst/>
                <a:latin typeface="__Inter_aaf875"/>
              </a:rPr>
              <a:t>After selecting the best kernel for our Support Vector Machine (SVM) model, we trained and tested it to evaluate its performance. We then compared it to other classification models, including CHAID Decision Tree, Random Forest, K-Nearest Neighbors (KNN), and Naive Bayes. </a:t>
            </a:r>
          </a:p>
          <a:p>
            <a:pPr algn="l"/>
            <a:endParaRPr lang="en-US" sz="2400" b="0" i="0" dirty="0">
              <a:solidFill>
                <a:srgbClr val="09090B"/>
              </a:solidFill>
              <a:effectLst/>
              <a:latin typeface="__Inter_aaf875"/>
            </a:endParaRPr>
          </a:p>
          <a:p>
            <a:pPr algn="l"/>
            <a:r>
              <a:rPr lang="en-US" sz="2400" b="0" i="0" dirty="0">
                <a:solidFill>
                  <a:srgbClr val="09090B"/>
                </a:solidFill>
                <a:effectLst/>
                <a:latin typeface="__Inter_aaf875"/>
              </a:rPr>
              <a:t>By comparing the accuracy scores of each model, we were able to determine which model performed the best for our specific use case. Ultimately, the Linear SVM Kernel model outperformed the other models, demonstrating its effectiveness for this particular classification task.</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Google Shape;158;p22"/>
          <p:cNvSpPr txBox="1">
            <a:spLocks noGrp="1"/>
          </p:cNvSpPr>
          <p:nvPr>
            <p:ph type="sldNum" sz="quarter" idx="4294967295"/>
          </p:nvPr>
        </p:nvSpPr>
        <p:spPr>
          <a:xfrm>
            <a:off x="11044016" y="6528113"/>
            <a:ext cx="168467"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38</a:t>
            </a:fld>
            <a:endParaRPr/>
          </a:p>
        </p:txBody>
      </p:sp>
      <p:sp>
        <p:nvSpPr>
          <p:cNvPr id="150" name="Google Shape;160;p22"/>
          <p:cNvSpPr txBox="1"/>
          <p:nvPr/>
        </p:nvSpPr>
        <p:spPr>
          <a:xfrm>
            <a:off x="301557" y="1339"/>
            <a:ext cx="6585626" cy="15975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2" tIns="91422" rIns="91422" bIns="91422">
            <a:spAutoFit/>
          </a:bodyPr>
          <a:lstStyle>
            <a:lvl1pPr>
              <a:lnSpc>
                <a:spcPct val="120000"/>
              </a:lnSpc>
              <a:defRPr sz="4000" b="1">
                <a:latin typeface="Times New Roman"/>
                <a:ea typeface="Times New Roman"/>
                <a:cs typeface="Times New Roman"/>
                <a:sym typeface="Times New Roman"/>
              </a:defRPr>
            </a:lvl1pPr>
          </a:lstStyle>
          <a:p>
            <a:r>
              <a:rPr lang="en-IN" dirty="0"/>
              <a:t>COMPARISON OF ALL CLASSIFICATION:</a:t>
            </a:r>
            <a:endParaRPr dirty="0"/>
          </a:p>
        </p:txBody>
      </p:sp>
      <p:sp>
        <p:nvSpPr>
          <p:cNvPr id="151" name="TextBox 4"/>
          <p:cNvSpPr txBox="1"/>
          <p:nvPr/>
        </p:nvSpPr>
        <p:spPr>
          <a:xfrm>
            <a:off x="619653" y="1310417"/>
            <a:ext cx="10628440"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42900" indent="-342900">
              <a:buSzPct val="100000"/>
              <a:buFont typeface="Arial"/>
              <a:buChar char="•"/>
              <a:defRPr sz="2400"/>
            </a:pPr>
            <a:endParaRPr dirty="0"/>
          </a:p>
        </p:txBody>
      </p:sp>
      <p:pic>
        <p:nvPicPr>
          <p:cNvPr id="4" name="Picture 3">
            <a:extLst>
              <a:ext uri="{FF2B5EF4-FFF2-40B4-BE49-F238E27FC236}">
                <a16:creationId xmlns:a16="http://schemas.microsoft.com/office/drawing/2014/main" id="{304A5DF6-3309-0510-2889-39CCD0A8C548}"/>
              </a:ext>
            </a:extLst>
          </p:cNvPr>
          <p:cNvPicPr>
            <a:picLocks noChangeAspect="1"/>
          </p:cNvPicPr>
          <p:nvPr/>
        </p:nvPicPr>
        <p:blipFill>
          <a:blip r:embed="rId2"/>
          <a:stretch>
            <a:fillRect/>
          </a:stretch>
        </p:blipFill>
        <p:spPr>
          <a:xfrm>
            <a:off x="2358066" y="1772082"/>
            <a:ext cx="7475868" cy="4138019"/>
          </a:xfrm>
          <a:prstGeom prst="rect">
            <a:avLst/>
          </a:prstGeom>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Google Shape;158;p22"/>
          <p:cNvSpPr txBox="1">
            <a:spLocks noGrp="1"/>
          </p:cNvSpPr>
          <p:nvPr>
            <p:ph type="sldNum" sz="quarter" idx="4294967295"/>
          </p:nvPr>
        </p:nvSpPr>
        <p:spPr>
          <a:xfrm>
            <a:off x="10979647" y="6528113"/>
            <a:ext cx="232836" cy="22847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lstStyle/>
          <a:p>
            <a:fld id="{86CB4B4D-7CA3-9044-876B-883B54F8677D}" type="slidenum">
              <a:t>39</a:t>
            </a:fld>
            <a:endParaRPr/>
          </a:p>
        </p:txBody>
      </p:sp>
      <p:sp>
        <p:nvSpPr>
          <p:cNvPr id="155" name="TextBox 5"/>
          <p:cNvSpPr txBox="1"/>
          <p:nvPr/>
        </p:nvSpPr>
        <p:spPr>
          <a:xfrm>
            <a:off x="47341" y="92213"/>
            <a:ext cx="6002939"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4000" b="1">
                <a:latin typeface="Times New Roman"/>
                <a:ea typeface="Times New Roman"/>
                <a:cs typeface="Times New Roman"/>
                <a:sym typeface="Times New Roman"/>
              </a:defRPr>
            </a:pPr>
            <a:endParaRPr dirty="0"/>
          </a:p>
        </p:txBody>
      </p:sp>
      <p:sp>
        <p:nvSpPr>
          <p:cNvPr id="156" name="TextBox 7"/>
          <p:cNvSpPr txBox="1"/>
          <p:nvPr/>
        </p:nvSpPr>
        <p:spPr>
          <a:xfrm>
            <a:off x="1239791" y="1481595"/>
            <a:ext cx="11409086"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400"/>
            </a:pPr>
            <a:endParaRPr dirty="0"/>
          </a:p>
        </p:txBody>
      </p:sp>
      <p:sp>
        <p:nvSpPr>
          <p:cNvPr id="2" name="Google Shape;149;p21">
            <a:extLst>
              <a:ext uri="{FF2B5EF4-FFF2-40B4-BE49-F238E27FC236}">
                <a16:creationId xmlns:a16="http://schemas.microsoft.com/office/drawing/2014/main" id="{1C5C5206-3BD3-0050-831E-9A9E57A33FB1}"/>
              </a:ext>
            </a:extLst>
          </p:cNvPr>
          <p:cNvSpPr txBox="1">
            <a:spLocks/>
          </p:cNvSpPr>
          <p:nvPr/>
        </p:nvSpPr>
        <p:spPr>
          <a:xfrm>
            <a:off x="11044016" y="6528113"/>
            <a:ext cx="168467" cy="2284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699" tIns="45699" rIns="45699" bIns="4569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rgbClr val="FFFFFF"/>
                </a:solidFill>
                <a:effectLst/>
                <a:uFillTx/>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en-IN" smtClean="0"/>
              <a:pPr/>
              <a:t>39</a:t>
            </a:fld>
            <a:endParaRPr lang="en-IN"/>
          </a:p>
        </p:txBody>
      </p:sp>
      <p:sp>
        <p:nvSpPr>
          <p:cNvPr id="3" name="Google Shape;148;p21">
            <a:extLst>
              <a:ext uri="{FF2B5EF4-FFF2-40B4-BE49-F238E27FC236}">
                <a16:creationId xmlns:a16="http://schemas.microsoft.com/office/drawing/2014/main" id="{7BB3FCA7-C157-33BE-B811-15D6E4B2100A}"/>
              </a:ext>
            </a:extLst>
          </p:cNvPr>
          <p:cNvSpPr txBox="1">
            <a:spLocks/>
          </p:cNvSpPr>
          <p:nvPr/>
        </p:nvSpPr>
        <p:spPr>
          <a:xfrm>
            <a:off x="384192" y="199971"/>
            <a:ext cx="9464511" cy="7670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ctr">
            <a:normAutofit/>
          </a:bodyPr>
          <a:lstStyle>
            <a:lvl1pPr marL="0" marR="0" indent="0" algn="l" defTabSz="914400" rtl="0" latinLnBrk="0">
              <a:lnSpc>
                <a:spcPct val="90000"/>
              </a:lnSpc>
              <a:spcBef>
                <a:spcPts val="0"/>
              </a:spcBef>
              <a:spcAft>
                <a:spcPts val="0"/>
              </a:spcAft>
              <a:buClrTx/>
              <a:buSzTx/>
              <a:buFontTx/>
              <a:buNone/>
              <a:tabLst/>
              <a:defRPr sz="4000" b="1" i="0" u="none" strike="noStrike" cap="none" spc="-100" baseline="0">
                <a:solidFill>
                  <a:srgbClr val="000000"/>
                </a:solidFill>
                <a:uFillTx/>
                <a:latin typeface="Times New Roman"/>
                <a:ea typeface="Times New Roman"/>
                <a:cs typeface="Times New Roman"/>
                <a:sym typeface="Times New Roman"/>
              </a:defRPr>
            </a:lvl1pPr>
            <a:lvl2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2pPr>
            <a:lvl3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3pPr>
            <a:lvl4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4pPr>
            <a:lvl5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5pPr>
            <a:lvl6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6pPr>
            <a:lvl7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7pPr>
            <a:lvl8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8pPr>
            <a:lvl9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9pPr>
          </a:lstStyle>
          <a:p>
            <a:pPr hangingPunct="1"/>
            <a:r>
              <a:rPr lang="en-IN" dirty="0"/>
              <a:t>Conclusion</a:t>
            </a:r>
          </a:p>
        </p:txBody>
      </p:sp>
      <p:sp>
        <p:nvSpPr>
          <p:cNvPr id="5" name="TextBox 4">
            <a:extLst>
              <a:ext uri="{FF2B5EF4-FFF2-40B4-BE49-F238E27FC236}">
                <a16:creationId xmlns:a16="http://schemas.microsoft.com/office/drawing/2014/main" id="{E578DD8D-194B-4771-C47F-35F61240A122}"/>
              </a:ext>
            </a:extLst>
          </p:cNvPr>
          <p:cNvSpPr txBox="1"/>
          <p:nvPr/>
        </p:nvSpPr>
        <p:spPr>
          <a:xfrm>
            <a:off x="799315" y="1126405"/>
            <a:ext cx="10593370" cy="3416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400" b="0" i="0" dirty="0">
                <a:solidFill>
                  <a:srgbClr val="09090B"/>
                </a:solidFill>
                <a:effectLst/>
                <a:latin typeface="__Inter_aaf875"/>
              </a:rPr>
              <a:t>In conclusion, our study found that the Linear SVM Kernel model outperformed other classification models, including CHAID Decision Tree (accuracy score = 0.846 ), Random Forest (accuracy score = 0.923 ), K-Nearest Neighbors(accuracy score = 0.862 ), and Naive Bayes (accuracy score = 0.910 ), in terms of accuracy for our specific use case. This demonstrates the effectiveness of the Linear SVM Kernel model (accuracy score = 0.975) for this particular classification task, and highlights the importance of selecting the best kernel for SVM models. Future research could explore the application of this model to other datasets and use cases.</a:t>
            </a:r>
            <a:endParaRPr lang="en-US" sz="2400" dirty="0">
              <a:solidFill>
                <a:srgbClr val="09090B"/>
              </a:solidFill>
              <a:latin typeface="__Inter_aaf875"/>
            </a:endParaRPr>
          </a:p>
          <a:p>
            <a:pPr algn="l"/>
            <a:endParaRPr lang="en-US" sz="2400" b="0" i="0" dirty="0">
              <a:solidFill>
                <a:srgbClr val="09090B"/>
              </a:solidFill>
              <a:effectLst/>
              <a:latin typeface="__Inter_aaf875"/>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Google Shape;110;p16"/>
          <p:cNvSpPr txBox="1">
            <a:spLocks noGrp="1"/>
          </p:cNvSpPr>
          <p:nvPr>
            <p:ph type="sldNum" sz="quarter" idx="4294967295"/>
          </p:nvPr>
        </p:nvSpPr>
        <p:spPr>
          <a:xfrm>
            <a:off x="11044016" y="6528113"/>
            <a:ext cx="168467"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4</a:t>
            </a:fld>
            <a:endParaRPr/>
          </a:p>
        </p:txBody>
      </p:sp>
      <p:sp>
        <p:nvSpPr>
          <p:cNvPr id="124" name="Google Shape;108;p16"/>
          <p:cNvSpPr txBox="1">
            <a:spLocks noGrp="1"/>
          </p:cNvSpPr>
          <p:nvPr>
            <p:ph type="title" idx="4294967295"/>
          </p:nvPr>
        </p:nvSpPr>
        <p:spPr>
          <a:xfrm>
            <a:off x="437744" y="403869"/>
            <a:ext cx="12192001" cy="800104"/>
          </a:xfrm>
          <a:prstGeom prst="rect">
            <a:avLst/>
          </a:prstGeom>
        </p:spPr>
        <p:txBody>
          <a:bodyPr lIns="45699" tIns="45699" rIns="45699" bIns="45699"/>
          <a:lstStyle>
            <a:lvl1pPr>
              <a:lnSpc>
                <a:spcPct val="90000"/>
              </a:lnSpc>
              <a:defRPr sz="4000" b="1" spc="-100">
                <a:solidFill>
                  <a:srgbClr val="000000"/>
                </a:solidFill>
                <a:latin typeface="Times New Roman"/>
                <a:ea typeface="Times New Roman"/>
                <a:cs typeface="Times New Roman"/>
                <a:sym typeface="Times New Roman"/>
              </a:defRPr>
            </a:lvl1pPr>
          </a:lstStyle>
          <a:p>
            <a:r>
              <a:t>ABSTRACT</a:t>
            </a:r>
          </a:p>
        </p:txBody>
      </p:sp>
      <p:sp>
        <p:nvSpPr>
          <p:cNvPr id="125" name="Google Shape;109;p16"/>
          <p:cNvSpPr txBox="1">
            <a:spLocks noGrp="1"/>
          </p:cNvSpPr>
          <p:nvPr>
            <p:ph type="body" idx="4294967295"/>
          </p:nvPr>
        </p:nvSpPr>
        <p:spPr>
          <a:xfrm>
            <a:off x="525294" y="1060315"/>
            <a:ext cx="11011711" cy="5000019"/>
          </a:xfrm>
          <a:prstGeom prst="rect">
            <a:avLst/>
          </a:prstGeom>
        </p:spPr>
        <p:txBody>
          <a:bodyPr lIns="45699" tIns="45699" rIns="45699" bIns="45699"/>
          <a:lstStyle/>
          <a:p>
            <a:pPr marL="0" indent="0" algn="just" defTabSz="374904">
              <a:lnSpc>
                <a:spcPct val="120000"/>
              </a:lnSpc>
              <a:spcBef>
                <a:spcPts val="200"/>
              </a:spcBef>
              <a:buSzTx/>
              <a:buNone/>
              <a:defRPr sz="2400">
                <a:latin typeface="Times New Roman"/>
                <a:ea typeface="Times New Roman"/>
                <a:cs typeface="Times New Roman"/>
                <a:sym typeface="Times New Roman"/>
              </a:defRPr>
            </a:pPr>
            <a:r>
              <a:rPr dirty="0"/>
              <a:t>		</a:t>
            </a:r>
            <a:endParaRPr sz="1600" dirty="0"/>
          </a:p>
          <a:p>
            <a:pPr marL="0" indent="0" algn="just" defTabSz="374904">
              <a:lnSpc>
                <a:spcPct val="100000"/>
              </a:lnSpc>
              <a:spcBef>
                <a:spcPts val="200"/>
              </a:spcBef>
              <a:buSzTx/>
              <a:buNone/>
              <a:defRPr sz="2400">
                <a:latin typeface="Times New Roman"/>
                <a:ea typeface="Times New Roman"/>
                <a:cs typeface="Times New Roman"/>
                <a:sym typeface="Times New Roman"/>
              </a:defRPr>
            </a:pPr>
            <a:r>
              <a:rPr dirty="0"/>
              <a:t>		</a:t>
            </a:r>
            <a:r>
              <a:rPr dirty="0">
                <a:solidFill>
                  <a:srgbClr val="000000"/>
                </a:solidFill>
              </a:rPr>
              <a:t>This presentation investigates young people's perception of internet-related risks using quantitative research. With </a:t>
            </a:r>
            <a:r>
              <a:rPr lang="en-US" dirty="0">
                <a:solidFill>
                  <a:srgbClr val="000000"/>
                </a:solidFill>
              </a:rPr>
              <a:t>984</a:t>
            </a:r>
            <a:r>
              <a:rPr dirty="0">
                <a:solidFill>
                  <a:srgbClr val="000000"/>
                </a:solidFill>
              </a:rPr>
              <a:t> respondents, the Chi-square Automatic Interaction Detector (CHAID) algorithm is applied to classify variables influencing their sense of risk. Major factors include isolation without internet </a:t>
            </a:r>
            <a:r>
              <a:rPr lang="en-US" dirty="0">
                <a:solidFill>
                  <a:srgbClr val="000000"/>
                </a:solidFill>
              </a:rPr>
              <a:t>usage</a:t>
            </a:r>
            <a:r>
              <a:rPr dirty="0">
                <a:solidFill>
                  <a:srgbClr val="000000"/>
                </a:solidFill>
              </a:rPr>
              <a:t>, </a:t>
            </a:r>
            <a:r>
              <a:rPr lang="en-US" dirty="0">
                <a:solidFill>
                  <a:srgbClr val="000000"/>
                </a:solidFill>
              </a:rPr>
              <a:t>sleep</a:t>
            </a:r>
            <a:r>
              <a:rPr dirty="0">
                <a:solidFill>
                  <a:srgbClr val="000000"/>
                </a:solidFill>
              </a:rPr>
              <a:t>, </a:t>
            </a:r>
            <a:r>
              <a:rPr lang="en-US" dirty="0">
                <a:solidFill>
                  <a:srgbClr val="000000"/>
                </a:solidFill>
              </a:rPr>
              <a:t>suicide rate,</a:t>
            </a:r>
            <a:r>
              <a:rPr dirty="0">
                <a:solidFill>
                  <a:srgbClr val="000000"/>
                </a:solidFill>
              </a:rPr>
              <a:t> </a:t>
            </a:r>
            <a:r>
              <a:rPr lang="en-US" dirty="0">
                <a:solidFill>
                  <a:srgbClr val="000000"/>
                </a:solidFill>
              </a:rPr>
              <a:t>headache </a:t>
            </a:r>
            <a:r>
              <a:rPr dirty="0">
                <a:solidFill>
                  <a:srgbClr val="000000"/>
                </a:solidFill>
              </a:rPr>
              <a:t>and </a:t>
            </a:r>
            <a:r>
              <a:rPr lang="en-US" dirty="0">
                <a:solidFill>
                  <a:srgbClr val="000000"/>
                </a:solidFill>
              </a:rPr>
              <a:t>fear</a:t>
            </a:r>
            <a:r>
              <a:rPr dirty="0">
                <a:solidFill>
                  <a:srgbClr val="000000"/>
                </a:solidFill>
              </a:rPr>
              <a:t>. Surprisingly, those feeling isolated offline report lower online risk perception. Education must provide strategies for healthy internet use. This project highlights the necessity of understanding and addressing young people's internet usage behaviors to promote responsible online engagement and mitigate potential risks.</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Google Shape;158;p22"/>
          <p:cNvSpPr txBox="1">
            <a:spLocks noGrp="1"/>
          </p:cNvSpPr>
          <p:nvPr>
            <p:ph type="sldNum" sz="quarter" idx="4294967295"/>
          </p:nvPr>
        </p:nvSpPr>
        <p:spPr>
          <a:xfrm>
            <a:off x="10979647" y="6528113"/>
            <a:ext cx="232836"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40</a:t>
            </a:fld>
            <a:endParaRPr/>
          </a:p>
        </p:txBody>
      </p:sp>
      <p:sp>
        <p:nvSpPr>
          <p:cNvPr id="231" name="Google Shape;173;p24"/>
          <p:cNvSpPr txBox="1"/>
          <p:nvPr/>
        </p:nvSpPr>
        <p:spPr>
          <a:xfrm>
            <a:off x="476657" y="264768"/>
            <a:ext cx="9492792" cy="800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b">
            <a:normAutofit/>
          </a:bodyPr>
          <a:lstStyle>
            <a:lvl1pPr defTabSz="914400">
              <a:lnSpc>
                <a:spcPct val="90000"/>
              </a:lnSpc>
              <a:defRPr sz="4000" b="1" spc="-100">
                <a:latin typeface="Times New Roman"/>
                <a:ea typeface="Times New Roman"/>
                <a:cs typeface="Times New Roman"/>
                <a:sym typeface="Times New Roman"/>
              </a:defRPr>
            </a:lvl1pPr>
          </a:lstStyle>
          <a:p>
            <a:r>
              <a:t>REFERENCES</a:t>
            </a:r>
          </a:p>
        </p:txBody>
      </p:sp>
      <p:sp>
        <p:nvSpPr>
          <p:cNvPr id="232" name="Google Shape;174;p24"/>
          <p:cNvSpPr txBox="1"/>
          <p:nvPr/>
        </p:nvSpPr>
        <p:spPr>
          <a:xfrm>
            <a:off x="700390" y="1225684"/>
            <a:ext cx="10739340" cy="49124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ormAutofit/>
          </a:bodyPr>
          <a:lstStyle/>
          <a:p>
            <a:pPr defTabSz="365760">
              <a:defRPr sz="1000">
                <a:solidFill>
                  <a:srgbClr val="404040"/>
                </a:solidFill>
              </a:defRPr>
            </a:pPr>
            <a:r>
              <a:rPr dirty="0"/>
              <a:t> </a:t>
            </a:r>
            <a:r>
              <a:rPr sz="960" dirty="0">
                <a:latin typeface="Times New Roman"/>
                <a:ea typeface="Times New Roman"/>
                <a:cs typeface="Times New Roman"/>
                <a:sym typeface="Times New Roman"/>
              </a:rPr>
              <a:t>·        </a:t>
            </a:r>
            <a:r>
              <a:rPr sz="2400" dirty="0" err="1">
                <a:solidFill>
                  <a:srgbClr val="000000"/>
                </a:solidFill>
                <a:latin typeface="Times New Roman"/>
                <a:ea typeface="Times New Roman"/>
                <a:cs typeface="Times New Roman"/>
                <a:sym typeface="Times New Roman"/>
              </a:rPr>
              <a:t>Astleitner</a:t>
            </a:r>
            <a:r>
              <a:rPr sz="2400" dirty="0">
                <a:solidFill>
                  <a:srgbClr val="000000"/>
                </a:solidFill>
                <a:latin typeface="Times New Roman"/>
                <a:ea typeface="Times New Roman"/>
                <a:cs typeface="Times New Roman"/>
                <a:sym typeface="Times New Roman"/>
              </a:rPr>
              <a:t>, H., Bains, A., &amp; </a:t>
            </a:r>
            <a:r>
              <a:rPr sz="2400" dirty="0" err="1">
                <a:solidFill>
                  <a:srgbClr val="000000"/>
                </a:solidFill>
                <a:latin typeface="Times New Roman"/>
                <a:ea typeface="Times New Roman"/>
                <a:cs typeface="Times New Roman"/>
                <a:sym typeface="Times New Roman"/>
              </a:rPr>
              <a:t>Hormann</a:t>
            </a:r>
            <a:r>
              <a:rPr sz="2400" dirty="0">
                <a:solidFill>
                  <a:srgbClr val="000000"/>
                </a:solidFill>
                <a:latin typeface="Times New Roman"/>
                <a:ea typeface="Times New Roman"/>
                <a:cs typeface="Times New Roman"/>
                <a:sym typeface="Times New Roman"/>
              </a:rPr>
              <a:t>, ¨ S. (2023). The effects of personality and social media experiences on mental health: Examining the mediating role of fear of missing out, ghosting and vague booking. Computers in Human Behavior, 138, Article 107436.</a:t>
            </a:r>
            <a:r>
              <a:rPr sz="2400" u="sng" dirty="0">
                <a:solidFill>
                  <a:srgbClr val="2998E3"/>
                </a:solidFill>
                <a:uFill>
                  <a:solidFill>
                    <a:srgbClr val="2998E3"/>
                  </a:solidFill>
                </a:uFill>
                <a:latin typeface="Times New Roman"/>
                <a:ea typeface="Times New Roman"/>
                <a:cs typeface="Times New Roman"/>
                <a:sym typeface="Times New Roman"/>
                <a:hlinkClick r:id="rId2"/>
              </a:rPr>
              <a:t> https://doi.org/10.1016/j.chb.2022.107436</a:t>
            </a:r>
            <a:endParaRPr sz="2400" dirty="0">
              <a:solidFill>
                <a:srgbClr val="40749B"/>
              </a:solidFill>
              <a:latin typeface="Times New Roman"/>
              <a:ea typeface="Times New Roman"/>
              <a:cs typeface="Times New Roman"/>
              <a:sym typeface="Times New Roman"/>
            </a:endParaRPr>
          </a:p>
          <a:p>
            <a:pPr defTabSz="365760">
              <a:spcBef>
                <a:spcPts val="400"/>
              </a:spcBef>
              <a:defRPr sz="960">
                <a:solidFill>
                  <a:srgbClr val="FB4A18"/>
                </a:solidFill>
                <a:latin typeface="Times New Roman"/>
                <a:ea typeface="Times New Roman"/>
                <a:cs typeface="Times New Roman"/>
                <a:sym typeface="Times New Roman"/>
              </a:defRPr>
            </a:pPr>
            <a:r>
              <a:rPr sz="2400" dirty="0"/>
              <a:t>	</a:t>
            </a:r>
            <a:r>
              <a:rPr sz="2400" dirty="0">
                <a:solidFill>
                  <a:srgbClr val="000000"/>
                </a:solidFill>
              </a:rPr>
              <a:t>Chen, J. K., Chang, C. W., Wang, Z., Wang, L. C., &amp; Wei, H. S. (2021). Cyber deviance among adolescents in Taiwan: Prevalence and correlates. Children and Youth Services Review, 126, 1–9</a:t>
            </a:r>
            <a:r>
              <a:rPr sz="2400" dirty="0">
                <a:solidFill>
                  <a:srgbClr val="40749B"/>
                </a:solidFill>
              </a:rPr>
              <a:t>. </a:t>
            </a:r>
            <a:r>
              <a:rPr sz="2400" u="sng" dirty="0">
                <a:solidFill>
                  <a:srgbClr val="2998E3"/>
                </a:solidFill>
                <a:uFill>
                  <a:solidFill>
                    <a:srgbClr val="2998E3"/>
                  </a:solidFill>
                </a:uFill>
                <a:hlinkClick r:id="rId3"/>
              </a:rPr>
              <a:t>https://doi.org/10.1016/j.childyouth.2021.106042</a:t>
            </a:r>
            <a:endParaRPr sz="2400" dirty="0"/>
          </a:p>
          <a:p>
            <a:pPr defTabSz="365760">
              <a:spcBef>
                <a:spcPts val="400"/>
              </a:spcBef>
              <a:defRPr sz="960">
                <a:solidFill>
                  <a:srgbClr val="404040"/>
                </a:solidFill>
                <a:latin typeface="Times New Roman"/>
                <a:ea typeface="Times New Roman"/>
                <a:cs typeface="Times New Roman"/>
                <a:sym typeface="Times New Roman"/>
              </a:defRPr>
            </a:pPr>
            <a:r>
              <a:rPr sz="2400" dirty="0"/>
              <a:t>	</a:t>
            </a:r>
            <a:r>
              <a:rPr sz="2400" dirty="0">
                <a:solidFill>
                  <a:srgbClr val="000000"/>
                </a:solidFill>
              </a:rPr>
              <a:t>Resnik, F., &amp; Bellmore, A. (2019). Connecting online and offline social skills to adolescents’ peer victimization and psychological adjustment. Journal of Research on Adolescence, 48(2), 386–398.</a:t>
            </a:r>
            <a:r>
              <a:rPr sz="2400" u="sng" dirty="0">
                <a:solidFill>
                  <a:srgbClr val="2998E3"/>
                </a:solidFill>
                <a:uFill>
                  <a:solidFill>
                    <a:srgbClr val="2998E3"/>
                  </a:solidFill>
                </a:uFill>
                <a:hlinkClick r:id="rId4"/>
              </a:rPr>
              <a:t>https://doi.org/10.1007/s10964-018-0953-z</a:t>
            </a:r>
            <a:endParaRPr sz="240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a:p>
            <a:pPr defTabSz="365760">
              <a:lnSpc>
                <a:spcPct val="115000"/>
              </a:lnSpc>
              <a:spcBef>
                <a:spcPts val="400"/>
              </a:spcBef>
              <a:defRPr sz="640" u="sng">
                <a:solidFill>
                  <a:srgbClr val="0000FF"/>
                </a:solidFill>
                <a:uFill>
                  <a:solidFill>
                    <a:srgbClr val="0000FF"/>
                  </a:solidFill>
                </a:uFill>
              </a:defRPr>
            </a:pPr>
            <a:endParaRPr sz="64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118;p17"/>
          <p:cNvSpPr txBox="1">
            <a:spLocks noGrp="1"/>
          </p:cNvSpPr>
          <p:nvPr>
            <p:ph type="sldNum" sz="quarter" idx="4294967295"/>
          </p:nvPr>
        </p:nvSpPr>
        <p:spPr>
          <a:xfrm>
            <a:off x="11044016" y="6528113"/>
            <a:ext cx="168467"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5</a:t>
            </a:fld>
            <a:endParaRPr/>
          </a:p>
        </p:txBody>
      </p:sp>
      <p:sp>
        <p:nvSpPr>
          <p:cNvPr id="129" name="Google Shape;116;p17"/>
          <p:cNvSpPr txBox="1">
            <a:spLocks noGrp="1"/>
          </p:cNvSpPr>
          <p:nvPr>
            <p:ph type="title" idx="4294967295"/>
          </p:nvPr>
        </p:nvSpPr>
        <p:spPr>
          <a:xfrm>
            <a:off x="476654" y="400050"/>
            <a:ext cx="8989998" cy="800100"/>
          </a:xfrm>
          <a:prstGeom prst="rect">
            <a:avLst/>
          </a:prstGeom>
        </p:spPr>
        <p:txBody>
          <a:bodyPr lIns="45699" tIns="45699" rIns="45699" bIns="45699" anchor="ctr"/>
          <a:lstStyle/>
          <a:p>
            <a:pPr defTabSz="877823">
              <a:lnSpc>
                <a:spcPct val="90000"/>
              </a:lnSpc>
              <a:defRPr sz="3839" b="1" spc="-96">
                <a:solidFill>
                  <a:srgbClr val="000000"/>
                </a:solidFill>
                <a:latin typeface="Times New Roman"/>
                <a:ea typeface="Times New Roman"/>
                <a:cs typeface="Times New Roman"/>
                <a:sym typeface="Times New Roman"/>
              </a:defRPr>
            </a:pPr>
            <a:r>
              <a:t>INTRODUCTION</a:t>
            </a:r>
            <a:r>
              <a:rPr sz="4608" b="0">
                <a:latin typeface="Century Gothic"/>
                <a:ea typeface="Century Gothic"/>
                <a:cs typeface="Century Gothic"/>
                <a:sym typeface="Century Gothic"/>
              </a:rPr>
              <a:t> </a:t>
            </a:r>
          </a:p>
        </p:txBody>
      </p:sp>
      <p:sp>
        <p:nvSpPr>
          <p:cNvPr id="130" name="Google Shape;117;p17"/>
          <p:cNvSpPr txBox="1">
            <a:spLocks noGrp="1"/>
          </p:cNvSpPr>
          <p:nvPr>
            <p:ph type="body" idx="4294967295"/>
          </p:nvPr>
        </p:nvSpPr>
        <p:spPr>
          <a:xfrm>
            <a:off x="476654" y="1050585"/>
            <a:ext cx="10894981" cy="4912471"/>
          </a:xfrm>
          <a:prstGeom prst="rect">
            <a:avLst/>
          </a:prstGeom>
        </p:spPr>
        <p:txBody>
          <a:bodyPr lIns="45699" tIns="45699" rIns="45699" bIns="45699"/>
          <a:lstStyle/>
          <a:p>
            <a:pPr marL="0" indent="0">
              <a:spcBef>
                <a:spcPts val="200"/>
              </a:spcBef>
              <a:buSzTx/>
              <a:buNone/>
              <a:defRPr sz="2400">
                <a:latin typeface="Times New Roman"/>
                <a:ea typeface="Times New Roman"/>
                <a:cs typeface="Times New Roman"/>
                <a:sym typeface="Times New Roman"/>
              </a:defRPr>
            </a:pPr>
            <a:endParaRPr/>
          </a:p>
          <a:p>
            <a:pPr>
              <a:lnSpc>
                <a:spcPct val="100000"/>
              </a:lnSpc>
              <a:spcBef>
                <a:spcPts val="200"/>
              </a:spcBef>
              <a:buClr>
                <a:srgbClr val="000000"/>
              </a:buClr>
              <a:buSzPts val="2400"/>
              <a:buFontTx/>
              <a:buChar char="➢"/>
              <a:defRPr sz="2400">
                <a:solidFill>
                  <a:srgbClr val="000000"/>
                </a:solidFill>
                <a:latin typeface="Times New Roman"/>
                <a:ea typeface="Times New Roman"/>
                <a:cs typeface="Times New Roman"/>
                <a:sym typeface="Times New Roman"/>
              </a:defRPr>
            </a:pPr>
            <a:r>
              <a:t>Domain-Data Mining                          </a:t>
            </a:r>
          </a:p>
          <a:p>
            <a:pPr marL="0" indent="0" algn="just">
              <a:lnSpc>
                <a:spcPct val="100000"/>
              </a:lnSpc>
              <a:buSzTx/>
              <a:buNone/>
              <a:defRPr sz="2400">
                <a:solidFill>
                  <a:srgbClr val="000000"/>
                </a:solidFill>
                <a:latin typeface="Times New Roman"/>
                <a:ea typeface="Times New Roman"/>
                <a:cs typeface="Times New Roman"/>
                <a:sym typeface="Times New Roman"/>
              </a:defRPr>
            </a:pPr>
            <a:r>
              <a:t>	Data mining is the process of discovering hidden patterns, correlations, and trends within vast datasets. It involves employing various algorithms and techniques to extract actionable knowledge, enabling informed decision-making and predictive modeling across diverse domains.</a:t>
            </a:r>
          </a:p>
          <a:p>
            <a:pPr marL="0" indent="0" algn="just">
              <a:lnSpc>
                <a:spcPct val="100000"/>
              </a:lnSpc>
              <a:buSzTx/>
              <a:buNone/>
              <a:defRPr sz="2400">
                <a:solidFill>
                  <a:srgbClr val="000000"/>
                </a:solidFill>
                <a:latin typeface="Times New Roman"/>
                <a:ea typeface="Times New Roman"/>
                <a:cs typeface="Times New Roman"/>
                <a:sym typeface="Times New Roman"/>
              </a:defRPr>
            </a:pPr>
            <a:r>
              <a:t>	The methodologies of data mining encompass a wide array of techniques, including classification, clustering, association rule mining, regression analysis, and anomaly detection. Each methodology serves distinct purposes, allowing practitioners to extract meaningful patterns and derive insights tailored to specific objectives.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126;p18"/>
          <p:cNvSpPr txBox="1">
            <a:spLocks noGrp="1"/>
          </p:cNvSpPr>
          <p:nvPr>
            <p:ph type="sldNum" sz="quarter" idx="4294967295"/>
          </p:nvPr>
        </p:nvSpPr>
        <p:spPr>
          <a:xfrm>
            <a:off x="11044016" y="6528113"/>
            <a:ext cx="168467"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6</a:t>
            </a:fld>
            <a:endParaRPr/>
          </a:p>
        </p:txBody>
      </p:sp>
      <p:sp>
        <p:nvSpPr>
          <p:cNvPr id="134" name="Google Shape;124;p18"/>
          <p:cNvSpPr txBox="1">
            <a:spLocks noGrp="1"/>
          </p:cNvSpPr>
          <p:nvPr>
            <p:ph type="title" idx="4294967295"/>
          </p:nvPr>
        </p:nvSpPr>
        <p:spPr>
          <a:xfrm>
            <a:off x="118690" y="33090"/>
            <a:ext cx="10058401" cy="800101"/>
          </a:xfrm>
          <a:prstGeom prst="rect">
            <a:avLst/>
          </a:prstGeom>
        </p:spPr>
        <p:txBody>
          <a:bodyPr lIns="45699" tIns="45699" rIns="45699" bIns="45699" anchor="ctr"/>
          <a:lstStyle>
            <a:lvl1pPr>
              <a:lnSpc>
                <a:spcPct val="90000"/>
              </a:lnSpc>
              <a:defRPr sz="4000" b="1" spc="-100">
                <a:solidFill>
                  <a:srgbClr val="000000"/>
                </a:solidFill>
                <a:latin typeface="Times New Roman"/>
                <a:ea typeface="Times New Roman"/>
                <a:cs typeface="Times New Roman"/>
                <a:sym typeface="Times New Roman"/>
              </a:defRPr>
            </a:lvl1pPr>
          </a:lstStyle>
          <a:p>
            <a:r>
              <a:rPr dirty="0"/>
              <a:t>PROBLEM STATEMENT</a:t>
            </a:r>
          </a:p>
        </p:txBody>
      </p:sp>
      <p:sp>
        <p:nvSpPr>
          <p:cNvPr id="135" name="Google Shape;125;p18"/>
          <p:cNvSpPr txBox="1">
            <a:spLocks noGrp="1"/>
          </p:cNvSpPr>
          <p:nvPr>
            <p:ph type="body" idx="4294967295"/>
          </p:nvPr>
        </p:nvSpPr>
        <p:spPr>
          <a:xfrm>
            <a:off x="680937" y="800099"/>
            <a:ext cx="10817157" cy="5269962"/>
          </a:xfrm>
          <a:prstGeom prst="rect">
            <a:avLst/>
          </a:prstGeom>
        </p:spPr>
        <p:txBody>
          <a:bodyPr lIns="45699" tIns="45699" rIns="45699" bIns="45699"/>
          <a:lstStyle/>
          <a:p>
            <a:pPr marL="0" indent="6350">
              <a:buSzTx/>
              <a:buNone/>
              <a:defRPr sz="2400">
                <a:latin typeface="Times New Roman"/>
                <a:ea typeface="Times New Roman"/>
                <a:cs typeface="Times New Roman"/>
                <a:sym typeface="Times New Roman"/>
              </a:defRPr>
            </a:pPr>
            <a:endParaRPr/>
          </a:p>
          <a:p>
            <a:pPr marL="0" indent="6350">
              <a:lnSpc>
                <a:spcPct val="100000"/>
              </a:lnSpc>
              <a:buSzTx/>
              <a:buNone/>
              <a:defRPr sz="2400">
                <a:latin typeface="Times New Roman"/>
                <a:ea typeface="Times New Roman"/>
                <a:cs typeface="Times New Roman"/>
                <a:sym typeface="Times New Roman"/>
              </a:defRPr>
            </a:pPr>
            <a:r>
              <a:t>	</a:t>
            </a:r>
            <a:r>
              <a:rPr>
                <a:solidFill>
                  <a:srgbClr val="000000"/>
                </a:solidFill>
              </a:rPr>
              <a:t>As internet usage among young people surges, concerns arise regarding their perception of online risks. This quantitative research aims to ascertain whether young individuals acknowledge such risks and delineate the demographics and behaviors associated with this perception. By employing the CHAID classification tree technique, the study identifies pivotal factors influencing youths' sense of online risk, highlighting the paradoxical relationship between internet-induced isolation and risk perception. The findings underscore the urgency for educational interventions to foster a balanced and informed approach to internet usage among youth, promoting digital literacy and responsible online behavior.</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Google Shape;134;p19"/>
          <p:cNvSpPr txBox="1">
            <a:spLocks noGrp="1"/>
          </p:cNvSpPr>
          <p:nvPr>
            <p:ph type="sldNum" sz="quarter" idx="4294967295"/>
          </p:nvPr>
        </p:nvSpPr>
        <p:spPr>
          <a:xfrm>
            <a:off x="11044016" y="6528113"/>
            <a:ext cx="168467"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7</a:t>
            </a:fld>
            <a:endParaRPr/>
          </a:p>
        </p:txBody>
      </p:sp>
      <p:sp>
        <p:nvSpPr>
          <p:cNvPr id="139" name="Google Shape;132;p19"/>
          <p:cNvSpPr txBox="1">
            <a:spLocks noGrp="1"/>
          </p:cNvSpPr>
          <p:nvPr>
            <p:ph type="title" idx="4294967295"/>
          </p:nvPr>
        </p:nvSpPr>
        <p:spPr>
          <a:xfrm>
            <a:off x="350195" y="97890"/>
            <a:ext cx="10515601" cy="814388"/>
          </a:xfrm>
          <a:prstGeom prst="rect">
            <a:avLst/>
          </a:prstGeom>
        </p:spPr>
        <p:txBody>
          <a:bodyPr lIns="45699" tIns="45699" rIns="45699" bIns="45699" anchor="ctr"/>
          <a:lstStyle>
            <a:lvl1pPr>
              <a:lnSpc>
                <a:spcPct val="90000"/>
              </a:lnSpc>
              <a:defRPr sz="4000" b="1" spc="-100">
                <a:solidFill>
                  <a:srgbClr val="000000"/>
                </a:solidFill>
                <a:latin typeface="Times New Roman"/>
                <a:ea typeface="Times New Roman"/>
                <a:cs typeface="Times New Roman"/>
                <a:sym typeface="Times New Roman"/>
              </a:defRPr>
            </a:lvl1pPr>
          </a:lstStyle>
          <a:p>
            <a:r>
              <a:t>LITERATURE SURVEY</a:t>
            </a:r>
          </a:p>
        </p:txBody>
      </p:sp>
      <p:graphicFrame>
        <p:nvGraphicFramePr>
          <p:cNvPr id="140" name="Google Shape;133;p19"/>
          <p:cNvGraphicFramePr/>
          <p:nvPr/>
        </p:nvGraphicFramePr>
        <p:xfrm>
          <a:off x="768485" y="930102"/>
          <a:ext cx="10476754" cy="5896485"/>
        </p:xfrm>
        <a:graphic>
          <a:graphicData uri="http://schemas.openxmlformats.org/drawingml/2006/table">
            <a:tbl>
              <a:tblPr firstRow="1" bandRow="1">
                <a:tableStyleId>{4C3C2611-4C71-4FC5-86AE-919BDF0F9419}</a:tableStyleId>
              </a:tblPr>
              <a:tblGrid>
                <a:gridCol w="380748">
                  <a:extLst>
                    <a:ext uri="{9D8B030D-6E8A-4147-A177-3AD203B41FA5}">
                      <a16:colId xmlns:a16="http://schemas.microsoft.com/office/drawing/2014/main" val="20000"/>
                    </a:ext>
                  </a:extLst>
                </a:gridCol>
                <a:gridCol w="1236552">
                  <a:extLst>
                    <a:ext uri="{9D8B030D-6E8A-4147-A177-3AD203B41FA5}">
                      <a16:colId xmlns:a16="http://schemas.microsoft.com/office/drawing/2014/main" val="20001"/>
                    </a:ext>
                  </a:extLst>
                </a:gridCol>
                <a:gridCol w="585950">
                  <a:extLst>
                    <a:ext uri="{9D8B030D-6E8A-4147-A177-3AD203B41FA5}">
                      <a16:colId xmlns:a16="http://schemas.microsoft.com/office/drawing/2014/main" val="20002"/>
                    </a:ext>
                  </a:extLst>
                </a:gridCol>
                <a:gridCol w="2790377">
                  <a:extLst>
                    <a:ext uri="{9D8B030D-6E8A-4147-A177-3AD203B41FA5}">
                      <a16:colId xmlns:a16="http://schemas.microsoft.com/office/drawing/2014/main" val="20003"/>
                    </a:ext>
                  </a:extLst>
                </a:gridCol>
                <a:gridCol w="2790377">
                  <a:extLst>
                    <a:ext uri="{9D8B030D-6E8A-4147-A177-3AD203B41FA5}">
                      <a16:colId xmlns:a16="http://schemas.microsoft.com/office/drawing/2014/main" val="20004"/>
                    </a:ext>
                  </a:extLst>
                </a:gridCol>
                <a:gridCol w="2692750">
                  <a:extLst>
                    <a:ext uri="{9D8B030D-6E8A-4147-A177-3AD203B41FA5}">
                      <a16:colId xmlns:a16="http://schemas.microsoft.com/office/drawing/2014/main" val="20005"/>
                    </a:ext>
                  </a:extLst>
                </a:gridCol>
              </a:tblGrid>
              <a:tr h="738395">
                <a:tc>
                  <a:txBody>
                    <a:bodyPr/>
                    <a:lstStyle/>
                    <a:p>
                      <a:pPr algn="ctr" defTabSz="914400">
                        <a:defRPr sz="1800" b="0">
                          <a:solidFill>
                            <a:srgbClr val="000000"/>
                          </a:solidFill>
                        </a:defRPr>
                      </a:pPr>
                      <a:r>
                        <a:rPr sz="1600" b="1">
                          <a:solidFill>
                            <a:srgbClr val="FFFFFF"/>
                          </a:solidFill>
                          <a:latin typeface="Times New Roman"/>
                          <a:ea typeface="Times New Roman"/>
                          <a:cs typeface="Times New Roman"/>
                          <a:sym typeface="Times New Roman"/>
                        </a:rPr>
                        <a:t>S No</a:t>
                      </a:r>
                    </a:p>
                  </a:txBody>
                  <a:tcPr marL="35800" marR="35800" marT="35800" marB="35800" horzOverflow="overflow"/>
                </a:tc>
                <a:tc>
                  <a:txBody>
                    <a:bodyPr/>
                    <a:lstStyle/>
                    <a:p>
                      <a:pPr algn="ctr" defTabSz="914400">
                        <a:defRPr sz="1800" b="0">
                          <a:solidFill>
                            <a:srgbClr val="000000"/>
                          </a:solidFill>
                        </a:defRPr>
                      </a:pPr>
                      <a:r>
                        <a:rPr sz="1600" b="1">
                          <a:solidFill>
                            <a:srgbClr val="FFFFFF"/>
                          </a:solidFill>
                          <a:latin typeface="Times New Roman"/>
                          <a:ea typeface="Times New Roman"/>
                          <a:cs typeface="Times New Roman"/>
                          <a:sym typeface="Times New Roman"/>
                        </a:rPr>
                        <a:t>Paper title</a:t>
                      </a:r>
                    </a:p>
                  </a:txBody>
                  <a:tcPr marL="35800" marR="35800" marT="35800" marB="35800" horzOverflow="overflow"/>
                </a:tc>
                <a:tc>
                  <a:txBody>
                    <a:bodyPr/>
                    <a:lstStyle/>
                    <a:p>
                      <a:pPr algn="ctr" defTabSz="914400">
                        <a:defRPr sz="1800" b="0">
                          <a:solidFill>
                            <a:srgbClr val="000000"/>
                          </a:solidFill>
                        </a:defRPr>
                      </a:pPr>
                      <a:r>
                        <a:rPr sz="1600" b="1">
                          <a:solidFill>
                            <a:srgbClr val="FFFFFF"/>
                          </a:solidFill>
                          <a:latin typeface="Times New Roman"/>
                          <a:ea typeface="Times New Roman"/>
                          <a:cs typeface="Times New Roman"/>
                          <a:sym typeface="Times New Roman"/>
                        </a:rPr>
                        <a:t>Year</a:t>
                      </a:r>
                    </a:p>
                  </a:txBody>
                  <a:tcPr marL="35800" marR="35800" marT="35800" marB="35800" horzOverflow="overflow"/>
                </a:tc>
                <a:tc>
                  <a:txBody>
                    <a:bodyPr/>
                    <a:lstStyle/>
                    <a:p>
                      <a:pPr algn="ctr" defTabSz="914400">
                        <a:defRPr sz="1800" b="0">
                          <a:solidFill>
                            <a:srgbClr val="000000"/>
                          </a:solidFill>
                        </a:defRPr>
                      </a:pPr>
                      <a:r>
                        <a:rPr sz="1600" b="1">
                          <a:solidFill>
                            <a:srgbClr val="FFFFFF"/>
                          </a:solidFill>
                          <a:latin typeface="Times New Roman"/>
                          <a:ea typeface="Times New Roman"/>
                          <a:cs typeface="Times New Roman"/>
                          <a:sym typeface="Times New Roman"/>
                        </a:rPr>
                        <a:t>Technique</a:t>
                      </a:r>
                    </a:p>
                  </a:txBody>
                  <a:tcPr marL="35800" marR="35800" marT="35800" marB="35800" horzOverflow="overflow"/>
                </a:tc>
                <a:tc>
                  <a:txBody>
                    <a:bodyPr/>
                    <a:lstStyle/>
                    <a:p>
                      <a:pPr algn="ctr" defTabSz="914400">
                        <a:defRPr sz="1800" b="0">
                          <a:solidFill>
                            <a:srgbClr val="000000"/>
                          </a:solidFill>
                        </a:defRPr>
                      </a:pPr>
                      <a:r>
                        <a:rPr sz="1600" b="1">
                          <a:solidFill>
                            <a:srgbClr val="FFFFFF"/>
                          </a:solidFill>
                          <a:latin typeface="Times New Roman"/>
                          <a:ea typeface="Times New Roman"/>
                          <a:cs typeface="Times New Roman"/>
                          <a:sym typeface="Times New Roman"/>
                        </a:rPr>
                        <a:t>Advantages </a:t>
                      </a:r>
                    </a:p>
                  </a:txBody>
                  <a:tcPr marL="35800" marR="35800" marT="35800" marB="35800" horzOverflow="overflow"/>
                </a:tc>
                <a:tc>
                  <a:txBody>
                    <a:bodyPr/>
                    <a:lstStyle/>
                    <a:p>
                      <a:pPr algn="ctr" defTabSz="914400">
                        <a:defRPr sz="1800" b="0">
                          <a:solidFill>
                            <a:srgbClr val="000000"/>
                          </a:solidFill>
                        </a:defRPr>
                      </a:pPr>
                      <a:r>
                        <a:rPr sz="1600" b="1">
                          <a:solidFill>
                            <a:srgbClr val="FFFFFF"/>
                          </a:solidFill>
                          <a:latin typeface="Times New Roman"/>
                          <a:ea typeface="Times New Roman"/>
                          <a:cs typeface="Times New Roman"/>
                          <a:sym typeface="Times New Roman"/>
                        </a:rPr>
                        <a:t>Disadvantages</a:t>
                      </a:r>
                    </a:p>
                  </a:txBody>
                  <a:tcPr marL="35800" marR="35800" marT="35800" marB="35800" horzOverflow="overflow"/>
                </a:tc>
                <a:extLst>
                  <a:ext uri="{0D108BD9-81ED-4DB2-BD59-A6C34878D82A}">
                    <a16:rowId xmlns:a16="http://schemas.microsoft.com/office/drawing/2014/main" val="10000"/>
                  </a:ext>
                </a:extLst>
              </a:tr>
              <a:tr h="2510930">
                <a:tc>
                  <a:txBody>
                    <a:bodyPr/>
                    <a:lstStyle/>
                    <a:p>
                      <a:pPr algn="ctr" defTabSz="914400">
                        <a:defRPr sz="1800"/>
                      </a:pPr>
                      <a:r>
                        <a:t>1</a:t>
                      </a:r>
                    </a:p>
                  </a:txBody>
                  <a:tcPr marL="35800" marR="35800" marT="35800" marB="35800" horzOverflow="overflow"/>
                </a:tc>
                <a:tc>
                  <a:txBody>
                    <a:bodyPr/>
                    <a:lstStyle/>
                    <a:p>
                      <a:pPr algn="l" defTabSz="355600">
                        <a:defRPr sz="1800"/>
                      </a:pPr>
                      <a:r>
                        <a:rPr sz="1300">
                          <a:latin typeface="Times New Roman"/>
                          <a:ea typeface="Times New Roman"/>
                          <a:cs typeface="Times New Roman"/>
                          <a:sym typeface="Times New Roman"/>
                        </a:rPr>
                        <a:t>Next-generation cyber attack prediction for IoT systems: Leveraging multi-class SVM and optimised CHAID decision tree</a:t>
                      </a:r>
                    </a:p>
                  </a:txBody>
                  <a:tcPr marL="35800" marR="35800" marT="35800" marB="35800" horzOverflow="overflow"/>
                </a:tc>
                <a:tc>
                  <a:txBody>
                    <a:bodyPr/>
                    <a:lstStyle/>
                    <a:p>
                      <a:pPr>
                        <a:defRPr sz="1800"/>
                      </a:pPr>
                      <a:r>
                        <a:rPr sz="1200">
                          <a:latin typeface="+mn-lt"/>
                          <a:ea typeface="+mn-ea"/>
                          <a:cs typeface="+mn-cs"/>
                          <a:sym typeface="Helvetica"/>
                        </a:rPr>
                        <a:t>2023</a:t>
                      </a:r>
                    </a:p>
                  </a:txBody>
                  <a:tcPr marL="35800" marR="35800" marT="35800" marB="35800" horzOverflow="overflow"/>
                </a:tc>
                <a:tc>
                  <a:txBody>
                    <a:bodyPr/>
                    <a:lstStyle/>
                    <a:p>
                      <a:pPr algn="l">
                        <a:defRPr sz="1800"/>
                      </a:pPr>
                      <a:r>
                        <a:rPr sz="1300">
                          <a:latin typeface="Times New Roman"/>
                          <a:ea typeface="Times New Roman"/>
                          <a:cs typeface="Times New Roman"/>
                          <a:sym typeface="Times New Roman"/>
                        </a:rPr>
                        <a:t>CHIAD (Chi-squared Automatic Interaction Detection) is a decision tree induction method that uses the chi-squared test to determine the most significant variables to split the data at each node.</a:t>
                      </a:r>
                    </a:p>
                  </a:txBody>
                  <a:tcPr marL="35800" marR="35800" marT="35800" marB="35800" horzOverflow="overflow"/>
                </a:tc>
                <a:tc>
                  <a:txBody>
                    <a:bodyPr/>
                    <a:lstStyle/>
                    <a:p>
                      <a:pPr algn="l" defTabSz="355600">
                        <a:defRPr sz="1800"/>
                      </a:pPr>
                      <a:r>
                        <a:rPr sz="1300">
                          <a:latin typeface="Times New Roman"/>
                          <a:ea typeface="Times New Roman"/>
                          <a:cs typeface="Times New Roman"/>
                          <a:sym typeface="Times New Roman"/>
                        </a:rPr>
                        <a:t>Handles Categorical Variables: CHAID is specifically designed to handle categorical predictor variables, making it suitable for datasets with a mix of categorical and continuous variables.</a:t>
                      </a:r>
                    </a:p>
                  </a:txBody>
                  <a:tcPr marL="35800" marR="35800" marT="35800" marB="35800" horzOverflow="overflow"/>
                </a:tc>
                <a:tc>
                  <a:txBody>
                    <a:bodyPr/>
                    <a:lstStyle/>
                    <a:p>
                      <a:pPr algn="l" defTabSz="355600">
                        <a:defRPr sz="1800"/>
                      </a:pPr>
                      <a:r>
                        <a:rPr sz="1300">
                          <a:latin typeface="Times New Roman"/>
                          <a:ea typeface="Times New Roman"/>
                          <a:cs typeface="Times New Roman"/>
                          <a:sym typeface="Times New Roman"/>
                        </a:rPr>
                        <a:t>Lack of Pruning: Unlike some variants of normal decision tree algorithms (e.g., CART), CHAID does not typically perform pruning to reduce overfitting, which can result in overly complex trees that generalize poorly to new data.</a:t>
                      </a:r>
                    </a:p>
                  </a:txBody>
                  <a:tcPr marL="35800" marR="35800" marT="35800" marB="35800" horzOverflow="overflow"/>
                </a:tc>
                <a:extLst>
                  <a:ext uri="{0D108BD9-81ED-4DB2-BD59-A6C34878D82A}">
                    <a16:rowId xmlns:a16="http://schemas.microsoft.com/office/drawing/2014/main" val="10001"/>
                  </a:ext>
                </a:extLst>
              </a:tr>
              <a:tr h="2056002">
                <a:tc>
                  <a:txBody>
                    <a:bodyPr/>
                    <a:lstStyle/>
                    <a:p>
                      <a:pPr algn="ctr" defTabSz="914400">
                        <a:defRPr sz="1800"/>
                      </a:pPr>
                      <a:r>
                        <a:rPr sz="1600"/>
                        <a:t>2</a:t>
                      </a:r>
                    </a:p>
                  </a:txBody>
                  <a:tcPr marL="35800" marR="35800" marT="35800" marB="35800" horzOverflow="overflow"/>
                </a:tc>
                <a:tc>
                  <a:txBody>
                    <a:bodyPr/>
                    <a:lstStyle/>
                    <a:p>
                      <a:pPr algn="l" defTabSz="355600">
                        <a:defRPr sz="1800"/>
                      </a:pPr>
                      <a:r>
                        <a:rPr sz="1300">
                          <a:latin typeface="Times New Roman"/>
                          <a:ea typeface="Times New Roman"/>
                          <a:cs typeface="Times New Roman"/>
                          <a:sym typeface="Times New Roman"/>
                        </a:rPr>
                        <a:t>Predicting financial performance for listed companies in Thailand during the transition period: A class-based approach using logistic regression and random forest algorithm</a:t>
                      </a:r>
                    </a:p>
                  </a:txBody>
                  <a:tcPr marL="35800" marR="35800" marT="35800" marB="35800" horzOverflow="overflow"/>
                </a:tc>
                <a:tc>
                  <a:txBody>
                    <a:bodyPr/>
                    <a:lstStyle/>
                    <a:p>
                      <a:pPr algn="ctr" defTabSz="914400">
                        <a:defRPr sz="1800"/>
                      </a:pPr>
                      <a:r>
                        <a:rPr sz="1300">
                          <a:latin typeface="Times New Roman"/>
                          <a:ea typeface="Times New Roman"/>
                          <a:cs typeface="Times New Roman"/>
                          <a:sym typeface="Times New Roman"/>
                        </a:rPr>
                        <a:t>2023</a:t>
                      </a:r>
                    </a:p>
                  </a:txBody>
                  <a:tcPr marL="35800" marR="35800" marT="35800" marB="35800" horzOverflow="overflow"/>
                </a:tc>
                <a:tc>
                  <a:txBody>
                    <a:bodyPr/>
                    <a:lstStyle/>
                    <a:p>
                      <a:pPr algn="l" defTabSz="355600">
                        <a:defRPr sz="1800"/>
                      </a:pPr>
                      <a:r>
                        <a:rPr sz="1300">
                          <a:latin typeface="Times New Roman"/>
                          <a:ea typeface="Times New Roman"/>
                          <a:cs typeface="Times New Roman"/>
                          <a:sym typeface="Times New Roman"/>
                        </a:rPr>
                        <a:t>Logistic regression models the probability of binary outcomes based on predictor variables using the logistic function, providing interpretable coefficients for prediction.</a:t>
                      </a:r>
                    </a:p>
                  </a:txBody>
                  <a:tcPr marL="35800" marR="35800" marT="35800" marB="35800" horzOverflow="overflow"/>
                </a:tc>
                <a:tc>
                  <a:txBody>
                    <a:bodyPr/>
                    <a:lstStyle/>
                    <a:p>
                      <a:pPr algn="l" defTabSz="355600">
                        <a:defRPr sz="1800"/>
                      </a:pPr>
                      <a:r>
                        <a:rPr sz="1300">
                          <a:latin typeface="Times New Roman"/>
                          <a:ea typeface="Times New Roman"/>
                          <a:cs typeface="Times New Roman"/>
                          <a:sym typeface="Times New Roman"/>
                        </a:rPr>
                        <a:t>Probabilistic Output:Logistic regression outputs probabilities of class membership, which can be useful for ranking and prioritizing predictions.</a:t>
                      </a:r>
                    </a:p>
                  </a:txBody>
                  <a:tcPr marL="35800" marR="35800" marT="35800" marB="35800" horzOverflow="overflow"/>
                </a:tc>
                <a:tc>
                  <a:txBody>
                    <a:bodyPr/>
                    <a:lstStyle/>
                    <a:p>
                      <a:pPr algn="l" defTabSz="355600">
                        <a:defRPr sz="1800"/>
                      </a:pPr>
                      <a:r>
                        <a:rPr sz="1300">
                          <a:latin typeface="Times New Roman"/>
                          <a:ea typeface="Times New Roman"/>
                          <a:cs typeface="Times New Roman"/>
                          <a:sym typeface="Times New Roman"/>
                        </a:rPr>
                        <a:t>Sensitivity to Outliers Logistic regression is sensitive to outliers in the data, which can affect the estimation of coefficients and degrade model performance.</a:t>
                      </a:r>
                    </a:p>
                  </a:txBody>
                  <a:tcPr marL="35800" marR="35800" marT="35800" marB="35800"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Google Shape;149;p21"/>
          <p:cNvSpPr txBox="1">
            <a:spLocks noGrp="1"/>
          </p:cNvSpPr>
          <p:nvPr>
            <p:ph type="sldNum" sz="quarter" idx="4294967295"/>
          </p:nvPr>
        </p:nvSpPr>
        <p:spPr>
          <a:xfrm>
            <a:off x="11044016" y="6528113"/>
            <a:ext cx="168467" cy="22847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lstStyle/>
          <a:p>
            <a:fld id="{86CB4B4D-7CA3-9044-876B-883B54F8677D}" type="slidenum">
              <a:t>8</a:t>
            </a:fld>
            <a:endParaRPr/>
          </a:p>
        </p:txBody>
      </p:sp>
      <p:sp>
        <p:nvSpPr>
          <p:cNvPr id="144" name="Google Shape;148;p21"/>
          <p:cNvSpPr txBox="1">
            <a:spLocks noGrp="1"/>
          </p:cNvSpPr>
          <p:nvPr>
            <p:ph type="title" idx="4294967295"/>
          </p:nvPr>
        </p:nvSpPr>
        <p:spPr>
          <a:xfrm>
            <a:off x="535021" y="341373"/>
            <a:ext cx="9464511" cy="767011"/>
          </a:xfrm>
          <a:prstGeom prst="rect">
            <a:avLst/>
          </a:prstGeom>
        </p:spPr>
        <p:txBody>
          <a:bodyPr lIns="45699" tIns="45699" rIns="45699" bIns="45699" anchor="ctr"/>
          <a:lstStyle>
            <a:lvl1pPr>
              <a:lnSpc>
                <a:spcPct val="90000"/>
              </a:lnSpc>
              <a:defRPr sz="4000" b="1" spc="-100">
                <a:solidFill>
                  <a:srgbClr val="000000"/>
                </a:solidFill>
                <a:latin typeface="Times New Roman"/>
                <a:ea typeface="Times New Roman"/>
                <a:cs typeface="Times New Roman"/>
                <a:sym typeface="Times New Roman"/>
              </a:defRPr>
            </a:lvl1pPr>
          </a:lstStyle>
          <a:p>
            <a:r>
              <a:t>WORK PLAN</a:t>
            </a:r>
          </a:p>
        </p:txBody>
      </p:sp>
      <p:graphicFrame>
        <p:nvGraphicFramePr>
          <p:cNvPr id="145" name="Google Shape;150;p21"/>
          <p:cNvGraphicFramePr/>
          <p:nvPr/>
        </p:nvGraphicFramePr>
        <p:xfrm>
          <a:off x="1797899" y="1383996"/>
          <a:ext cx="8596200" cy="3757552"/>
        </p:xfrm>
        <a:graphic>
          <a:graphicData uri="http://schemas.openxmlformats.org/drawingml/2006/table">
            <a:tbl>
              <a:tblPr firstRow="1" bandRow="1">
                <a:tableStyleId>{4C3C2611-4C71-4FC5-86AE-919BDF0F9419}</a:tableStyleId>
              </a:tblPr>
              <a:tblGrid>
                <a:gridCol w="1295496">
                  <a:extLst>
                    <a:ext uri="{9D8B030D-6E8A-4147-A177-3AD203B41FA5}">
                      <a16:colId xmlns:a16="http://schemas.microsoft.com/office/drawing/2014/main" val="20000"/>
                    </a:ext>
                  </a:extLst>
                </a:gridCol>
                <a:gridCol w="5405929">
                  <a:extLst>
                    <a:ext uri="{9D8B030D-6E8A-4147-A177-3AD203B41FA5}">
                      <a16:colId xmlns:a16="http://schemas.microsoft.com/office/drawing/2014/main" val="20001"/>
                    </a:ext>
                  </a:extLst>
                </a:gridCol>
                <a:gridCol w="1894775">
                  <a:extLst>
                    <a:ext uri="{9D8B030D-6E8A-4147-A177-3AD203B41FA5}">
                      <a16:colId xmlns:a16="http://schemas.microsoft.com/office/drawing/2014/main" val="20002"/>
                    </a:ext>
                  </a:extLst>
                </a:gridCol>
              </a:tblGrid>
              <a:tr h="856274">
                <a:tc>
                  <a:txBody>
                    <a:bodyPr/>
                    <a:lstStyle/>
                    <a:p>
                      <a:pPr algn="l" defTabSz="914400">
                        <a:defRPr sz="1800" b="0">
                          <a:solidFill>
                            <a:srgbClr val="000000"/>
                          </a:solidFill>
                        </a:defRPr>
                      </a:pPr>
                      <a:r>
                        <a:rPr b="1">
                          <a:solidFill>
                            <a:srgbClr val="FFFFFF"/>
                          </a:solidFill>
                        </a:rPr>
                        <a:t>GOAL</a:t>
                      </a:r>
                    </a:p>
                  </a:txBody>
                  <a:tcPr marL="45725" marR="45725" marT="45725" marB="45725" horzOverflow="overflow"/>
                </a:tc>
                <a:tc>
                  <a:txBody>
                    <a:bodyPr/>
                    <a:lstStyle/>
                    <a:p>
                      <a:pPr algn="l" defTabSz="914400">
                        <a:defRPr sz="1800" b="0">
                          <a:solidFill>
                            <a:srgbClr val="000000"/>
                          </a:solidFill>
                        </a:defRPr>
                      </a:pPr>
                      <a:r>
                        <a:rPr b="1">
                          <a:solidFill>
                            <a:srgbClr val="FFFFFF"/>
                          </a:solidFill>
                        </a:rPr>
                        <a:t>OBJECTIVE</a:t>
                      </a:r>
                    </a:p>
                  </a:txBody>
                  <a:tcPr marL="45725" marR="45725" marT="45725" marB="45725" horzOverflow="overflow"/>
                </a:tc>
                <a:tc>
                  <a:txBody>
                    <a:bodyPr/>
                    <a:lstStyle/>
                    <a:p>
                      <a:pPr algn="l" defTabSz="914400">
                        <a:defRPr sz="1800" b="0">
                          <a:solidFill>
                            <a:srgbClr val="000000"/>
                          </a:solidFill>
                        </a:defRPr>
                      </a:pPr>
                      <a:r>
                        <a:rPr b="1">
                          <a:solidFill>
                            <a:srgbClr val="FFFFFF"/>
                          </a:solidFill>
                        </a:rPr>
                        <a:t>TIMELINE</a:t>
                      </a:r>
                    </a:p>
                  </a:txBody>
                  <a:tcPr marL="45725" marR="45725" marT="45725" marB="45725" horzOverflow="overflow"/>
                </a:tc>
                <a:extLst>
                  <a:ext uri="{0D108BD9-81ED-4DB2-BD59-A6C34878D82A}">
                    <a16:rowId xmlns:a16="http://schemas.microsoft.com/office/drawing/2014/main" val="10000"/>
                  </a:ext>
                </a:extLst>
              </a:tr>
              <a:tr h="856274">
                <a:tc>
                  <a:txBody>
                    <a:bodyPr/>
                    <a:lstStyle/>
                    <a:p>
                      <a:pPr algn="ctr" defTabSz="914400">
                        <a:defRPr sz="1800"/>
                      </a:pPr>
                      <a:r>
                        <a:rPr sz="2400" b="1"/>
                        <a:t>I</a:t>
                      </a:r>
                    </a:p>
                  </a:txBody>
                  <a:tcPr marL="45725" marR="45725" marT="45725" marB="45725" horzOverflow="overflow"/>
                </a:tc>
                <a:tc>
                  <a:txBody>
                    <a:bodyPr/>
                    <a:lstStyle/>
                    <a:p>
                      <a:pPr algn="l" defTabSz="914400">
                        <a:defRPr sz="1800"/>
                      </a:pPr>
                      <a:r>
                        <a:rPr>
                          <a:latin typeface="Times New Roman"/>
                          <a:ea typeface="Times New Roman"/>
                          <a:cs typeface="Times New Roman"/>
                          <a:sym typeface="Times New Roman"/>
                        </a:rPr>
                        <a:t>Collecting datasets and preprocessing the collected dataset for the further work.</a:t>
                      </a:r>
                    </a:p>
                  </a:txBody>
                  <a:tcPr marL="45725" marR="45725" marT="45725" marB="45725" horzOverflow="overflow"/>
                </a:tc>
                <a:tc>
                  <a:txBody>
                    <a:bodyPr/>
                    <a:lstStyle/>
                    <a:p>
                      <a:pPr algn="l" defTabSz="914400">
                        <a:defRPr sz="1800"/>
                      </a:pPr>
                      <a:r>
                        <a:rPr>
                          <a:latin typeface="Times New Roman"/>
                          <a:ea typeface="Times New Roman"/>
                          <a:cs typeface="Times New Roman"/>
                          <a:sym typeface="Times New Roman"/>
                        </a:rPr>
                        <a:t>Month 1</a:t>
                      </a:r>
                    </a:p>
                  </a:txBody>
                  <a:tcPr marL="45725" marR="45725" marT="45725" marB="45725" horzOverflow="overflow"/>
                </a:tc>
                <a:extLst>
                  <a:ext uri="{0D108BD9-81ED-4DB2-BD59-A6C34878D82A}">
                    <a16:rowId xmlns:a16="http://schemas.microsoft.com/office/drawing/2014/main" val="10001"/>
                  </a:ext>
                </a:extLst>
              </a:tr>
              <a:tr h="856274">
                <a:tc>
                  <a:txBody>
                    <a:bodyPr/>
                    <a:lstStyle/>
                    <a:p>
                      <a:pPr algn="l" defTabSz="914400">
                        <a:defRPr sz="2400" b="1"/>
                      </a:pPr>
                      <a:r>
                        <a:t>                </a:t>
                      </a:r>
                    </a:p>
                    <a:p>
                      <a:pPr algn="ctr" defTabSz="914400">
                        <a:defRPr sz="2400" b="1"/>
                      </a:pPr>
                      <a:r>
                        <a:t>II</a:t>
                      </a:r>
                    </a:p>
                  </a:txBody>
                  <a:tcPr marL="45725" marR="45725" marT="45725" marB="45725" horzOverflow="overflow"/>
                </a:tc>
                <a:tc>
                  <a:txBody>
                    <a:bodyPr/>
                    <a:lstStyle/>
                    <a:p>
                      <a:pPr algn="l" defTabSz="914400">
                        <a:defRPr sz="1800"/>
                      </a:pPr>
                      <a:r>
                        <a:rPr>
                          <a:latin typeface="Times New Roman"/>
                          <a:ea typeface="Times New Roman"/>
                          <a:cs typeface="Times New Roman"/>
                          <a:sym typeface="Times New Roman"/>
                        </a:rPr>
                        <a:t>Applying separate logistic regressions were performed using the inverse selection of conditional variables method to identify the factors of young people’s sense of online risk.</a:t>
                      </a:r>
                    </a:p>
                  </a:txBody>
                  <a:tcPr marL="45725" marR="45725" marT="45725" marB="45725" horzOverflow="overflow"/>
                </a:tc>
                <a:tc>
                  <a:txBody>
                    <a:bodyPr/>
                    <a:lstStyle/>
                    <a:p>
                      <a:pPr algn="l" defTabSz="914400">
                        <a:defRPr sz="1800"/>
                      </a:pPr>
                      <a:r>
                        <a:rPr>
                          <a:latin typeface="Times New Roman"/>
                          <a:ea typeface="Times New Roman"/>
                          <a:cs typeface="Times New Roman"/>
                          <a:sym typeface="Times New Roman"/>
                        </a:rPr>
                        <a:t>Month 2</a:t>
                      </a:r>
                    </a:p>
                  </a:txBody>
                  <a:tcPr marL="45725" marR="45725" marT="45725" marB="45725" horzOverflow="overflow"/>
                </a:tc>
                <a:extLst>
                  <a:ext uri="{0D108BD9-81ED-4DB2-BD59-A6C34878D82A}">
                    <a16:rowId xmlns:a16="http://schemas.microsoft.com/office/drawing/2014/main" val="10002"/>
                  </a:ext>
                </a:extLst>
              </a:tr>
              <a:tr h="856274">
                <a:tc>
                  <a:txBody>
                    <a:bodyPr/>
                    <a:lstStyle/>
                    <a:p>
                      <a:pPr algn="l" defTabSz="914400">
                        <a:defRPr sz="2400" b="1"/>
                      </a:pPr>
                      <a:r>
                        <a:t>       III</a:t>
                      </a:r>
                    </a:p>
                  </a:txBody>
                  <a:tcPr marL="45725" marR="45725" marT="45725" marB="45725" horzOverflow="overflow"/>
                </a:tc>
                <a:tc>
                  <a:txBody>
                    <a:bodyPr/>
                    <a:lstStyle/>
                    <a:p>
                      <a:pPr algn="l" defTabSz="914400">
                        <a:defRPr sz="1800"/>
                      </a:pPr>
                      <a:r>
                        <a:rPr>
                          <a:latin typeface="Times New Roman"/>
                          <a:ea typeface="Times New Roman"/>
                          <a:cs typeface="Times New Roman"/>
                          <a:sym typeface="Times New Roman"/>
                        </a:rPr>
                        <a:t>The significant predictors in the previous stage were then used in the decision tree with CHAID algorithm</a:t>
                      </a:r>
                    </a:p>
                  </a:txBody>
                  <a:tcPr marL="45725" marR="45725" marT="45725" marB="45725" horzOverflow="overflow"/>
                </a:tc>
                <a:tc>
                  <a:txBody>
                    <a:bodyPr/>
                    <a:lstStyle/>
                    <a:p>
                      <a:pPr algn="l" defTabSz="914400">
                        <a:defRPr sz="1800"/>
                      </a:pPr>
                      <a:r>
                        <a:rPr>
                          <a:latin typeface="Times New Roman"/>
                          <a:ea typeface="Times New Roman"/>
                          <a:cs typeface="Times New Roman"/>
                          <a:sym typeface="Times New Roman"/>
                        </a:rPr>
                        <a:t>Month 3</a:t>
                      </a:r>
                    </a:p>
                  </a:txBody>
                  <a:tcPr marL="45725" marR="45725" marT="45725" marB="45725" horzOverflow="overflow"/>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E20B6C-90A5-A6FD-38E5-718780802F07}"/>
              </a:ext>
            </a:extLst>
          </p:cNvPr>
          <p:cNvSpPr>
            <a:spLocks noGrp="1"/>
          </p:cNvSpPr>
          <p:nvPr>
            <p:ph type="title"/>
          </p:nvPr>
        </p:nvSpPr>
        <p:spPr>
          <a:xfrm>
            <a:off x="1239791" y="1732494"/>
            <a:ext cx="10058401" cy="1450757"/>
          </a:xfrm>
        </p:spPr>
        <p:txBody>
          <a:bodyPr/>
          <a:lstStyle/>
          <a:p>
            <a:r>
              <a:rPr lang="en-IN" b="1" dirty="0">
                <a:latin typeface="Times New Roman" panose="02020603050405020304" pitchFamily="18" charset="0"/>
                <a:cs typeface="Times New Roman" panose="02020603050405020304" pitchFamily="18" charset="0"/>
              </a:rPr>
              <a:t>SYSTEM ARCHITECT DIAGRAM</a:t>
            </a:r>
          </a:p>
        </p:txBody>
      </p:sp>
      <p:sp>
        <p:nvSpPr>
          <p:cNvPr id="153" name="Google Shape;158;p22"/>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lstStyle/>
          <a:p>
            <a:fld id="{86CB4B4D-7CA3-9044-876B-883B54F8677D}" type="slidenum">
              <a:t>9</a:t>
            </a:fld>
            <a:endParaRPr/>
          </a:p>
        </p:txBody>
      </p:sp>
      <p:sp>
        <p:nvSpPr>
          <p:cNvPr id="155" name="TextBox 5"/>
          <p:cNvSpPr txBox="1"/>
          <p:nvPr/>
        </p:nvSpPr>
        <p:spPr>
          <a:xfrm>
            <a:off x="47341" y="92213"/>
            <a:ext cx="6002939"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4000" b="1">
                <a:latin typeface="Times New Roman"/>
                <a:ea typeface="Times New Roman"/>
                <a:cs typeface="Times New Roman"/>
                <a:sym typeface="Times New Roman"/>
              </a:defRPr>
            </a:pPr>
            <a:endParaRPr dirty="0"/>
          </a:p>
        </p:txBody>
      </p:sp>
      <p:sp>
        <p:nvSpPr>
          <p:cNvPr id="156" name="TextBox 7"/>
          <p:cNvSpPr txBox="1"/>
          <p:nvPr/>
        </p:nvSpPr>
        <p:spPr>
          <a:xfrm>
            <a:off x="1239791" y="1481595"/>
            <a:ext cx="11409086"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400"/>
            </a:pPr>
            <a:endParaRPr dirty="0"/>
          </a:p>
        </p:txBody>
      </p:sp>
      <p:sp>
        <p:nvSpPr>
          <p:cNvPr id="2" name="Google Shape;149;p21">
            <a:extLst>
              <a:ext uri="{FF2B5EF4-FFF2-40B4-BE49-F238E27FC236}">
                <a16:creationId xmlns:a16="http://schemas.microsoft.com/office/drawing/2014/main" id="{1C5C5206-3BD3-0050-831E-9A9E57A33FB1}"/>
              </a:ext>
            </a:extLst>
          </p:cNvPr>
          <p:cNvSpPr txBox="1">
            <a:spLocks/>
          </p:cNvSpPr>
          <p:nvPr/>
        </p:nvSpPr>
        <p:spPr>
          <a:xfrm>
            <a:off x="11044016" y="6528113"/>
            <a:ext cx="168467" cy="2284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699" tIns="45699" rIns="45699" bIns="4569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2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rgbClr val="FFFFFF"/>
                </a:solidFill>
                <a:effectLst/>
                <a:uFillTx/>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en-IN" smtClean="0"/>
              <a:pPr/>
              <a:t>9</a:t>
            </a:fld>
            <a:endParaRPr lang="en-IN"/>
          </a:p>
        </p:txBody>
      </p:sp>
      <p:sp>
        <p:nvSpPr>
          <p:cNvPr id="3" name="Google Shape;148;p21">
            <a:extLst>
              <a:ext uri="{FF2B5EF4-FFF2-40B4-BE49-F238E27FC236}">
                <a16:creationId xmlns:a16="http://schemas.microsoft.com/office/drawing/2014/main" id="{7BB3FCA7-C157-33BE-B811-15D6E4B2100A}"/>
              </a:ext>
            </a:extLst>
          </p:cNvPr>
          <p:cNvSpPr txBox="1">
            <a:spLocks/>
          </p:cNvSpPr>
          <p:nvPr/>
        </p:nvSpPr>
        <p:spPr>
          <a:xfrm>
            <a:off x="384192" y="199971"/>
            <a:ext cx="9464511" cy="7670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nchor="ctr">
            <a:normAutofit/>
          </a:bodyPr>
          <a:lstStyle>
            <a:lvl1pPr marL="0" marR="0" indent="0" algn="l" defTabSz="914400" rtl="0" latinLnBrk="0">
              <a:lnSpc>
                <a:spcPct val="90000"/>
              </a:lnSpc>
              <a:spcBef>
                <a:spcPts val="0"/>
              </a:spcBef>
              <a:spcAft>
                <a:spcPts val="0"/>
              </a:spcAft>
              <a:buClrTx/>
              <a:buSzTx/>
              <a:buFontTx/>
              <a:buNone/>
              <a:tabLst/>
              <a:defRPr sz="4000" b="1" i="0" u="none" strike="noStrike" cap="none" spc="-100" baseline="0">
                <a:solidFill>
                  <a:srgbClr val="000000"/>
                </a:solidFill>
                <a:uFillTx/>
                <a:latin typeface="Times New Roman"/>
                <a:ea typeface="Times New Roman"/>
                <a:cs typeface="Times New Roman"/>
                <a:sym typeface="Times New Roman"/>
              </a:defRPr>
            </a:lvl1pPr>
            <a:lvl2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2pPr>
            <a:lvl3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3pPr>
            <a:lvl4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4pPr>
            <a:lvl5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5pPr>
            <a:lvl6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6pPr>
            <a:lvl7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7pPr>
            <a:lvl8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8pPr>
            <a:lvl9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9pPr>
          </a:lstStyle>
          <a:p>
            <a:pPr hangingPunct="1"/>
            <a:endParaRPr lang="en-IN" dirty="0"/>
          </a:p>
        </p:txBody>
      </p:sp>
    </p:spTree>
    <p:extLst>
      <p:ext uri="{BB962C8B-B14F-4D97-AF65-F5344CB8AC3E}">
        <p14:creationId xmlns:p14="http://schemas.microsoft.com/office/powerpoint/2010/main" val="4103700607"/>
      </p:ext>
    </p:extLst>
  </p:cSld>
  <p:clrMapOvr>
    <a:masterClrMapping/>
  </p:clrMapOvr>
  <p:transition spd="med"/>
</p:sld>
</file>

<file path=ppt/theme/theme1.xml><?xml version="1.0" encoding="utf-8"?>
<a:theme xmlns:a="http://schemas.openxmlformats.org/drawingml/2006/main" name="Retrospect">
  <a:themeElements>
    <a:clrScheme name="Retrospect">
      <a:dk1>
        <a:srgbClr val="000000"/>
      </a:dk1>
      <a:lt1>
        <a:srgbClr val="FFFFFF"/>
      </a:lt1>
      <a:dk2>
        <a:srgbClr val="A7A7A7"/>
      </a:dk2>
      <a:lt2>
        <a:srgbClr val="535353"/>
      </a:lt2>
      <a:accent1>
        <a:srgbClr val="E48312"/>
      </a:accent1>
      <a:accent2>
        <a:srgbClr val="BD582C"/>
      </a:accent2>
      <a:accent3>
        <a:srgbClr val="865640"/>
      </a:accent3>
      <a:accent4>
        <a:srgbClr val="9B8357"/>
      </a:accent4>
      <a:accent5>
        <a:srgbClr val="C2BC80"/>
      </a:accent5>
      <a:accent6>
        <a:srgbClr val="94A088"/>
      </a:accent6>
      <a:hlink>
        <a:srgbClr val="0000FF"/>
      </a:hlink>
      <a:folHlink>
        <a:srgbClr val="FF00FF"/>
      </a:folHlink>
    </a:clrScheme>
    <a:fontScheme name="Retrospect">
      <a:majorFont>
        <a:latin typeface="Arial"/>
        <a:ea typeface="Arial"/>
        <a:cs typeface="Arial"/>
      </a:majorFont>
      <a:minorFont>
        <a:latin typeface="Helvetica"/>
        <a:ea typeface="Helvetica"/>
        <a:cs typeface="Helvetica"/>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2700000" rotWithShape="0">
              <a:srgbClr val="000000">
                <a:alpha val="60000"/>
              </a:srgbClr>
            </a:outerShdw>
          </a:effectLst>
        </a:effectStyle>
        <a:effectStyle>
          <a:effectLst>
            <a:outerShdw blurRad="38100" dist="25400" dir="2700000" rotWithShape="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blurRad="38100" dist="25400" dir="2700000" rotWithShape="0">
            <a:srgbClr val="000000">
              <a:alpha val="6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Retrospect">
  <a:themeElements>
    <a:clrScheme name="Retrospect">
      <a:dk1>
        <a:srgbClr val="000000"/>
      </a:dk1>
      <a:lt1>
        <a:srgbClr val="FFFFFF"/>
      </a:lt1>
      <a:dk2>
        <a:srgbClr val="A7A7A7"/>
      </a:dk2>
      <a:lt2>
        <a:srgbClr val="535353"/>
      </a:lt2>
      <a:accent1>
        <a:srgbClr val="E48312"/>
      </a:accent1>
      <a:accent2>
        <a:srgbClr val="BD582C"/>
      </a:accent2>
      <a:accent3>
        <a:srgbClr val="865640"/>
      </a:accent3>
      <a:accent4>
        <a:srgbClr val="9B8357"/>
      </a:accent4>
      <a:accent5>
        <a:srgbClr val="C2BC80"/>
      </a:accent5>
      <a:accent6>
        <a:srgbClr val="94A088"/>
      </a:accent6>
      <a:hlink>
        <a:srgbClr val="0000FF"/>
      </a:hlink>
      <a:folHlink>
        <a:srgbClr val="FF00FF"/>
      </a:folHlink>
    </a:clrScheme>
    <a:fontScheme name="Retrospect">
      <a:majorFont>
        <a:latin typeface="Arial"/>
        <a:ea typeface="Arial"/>
        <a:cs typeface="Arial"/>
      </a:majorFont>
      <a:minorFont>
        <a:latin typeface="Helvetica"/>
        <a:ea typeface="Helvetica"/>
        <a:cs typeface="Helvetica"/>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2700000" rotWithShape="0">
              <a:srgbClr val="000000">
                <a:alpha val="60000"/>
              </a:srgbClr>
            </a:outerShdw>
          </a:effectLst>
        </a:effectStyle>
        <a:effectStyle>
          <a:effectLst>
            <a:outerShdw blurRad="38100" dist="25400" dir="2700000" rotWithShape="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blurRad="38100" dist="25400" dir="2700000" rotWithShape="0">
            <a:srgbClr val="000000">
              <a:alpha val="6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156</TotalTime>
  <Words>3751</Words>
  <Application>Microsoft Office PowerPoint</Application>
  <PresentationFormat>Widescreen</PresentationFormat>
  <Paragraphs>489</Paragraphs>
  <Slides>40</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40</vt:i4>
      </vt:variant>
    </vt:vector>
  </HeadingPairs>
  <TitlesOfParts>
    <vt:vector size="52" baseType="lpstr">
      <vt:lpstr>__Inter_aaf875</vt:lpstr>
      <vt:lpstr>Arial</vt:lpstr>
      <vt:lpstr>Calibri</vt:lpstr>
      <vt:lpstr>Calibri Light</vt:lpstr>
      <vt:lpstr>Century Gothic</vt:lpstr>
      <vt:lpstr>Inter</vt:lpstr>
      <vt:lpstr>sohne</vt:lpstr>
      <vt:lpstr>source-serif-pro</vt:lpstr>
      <vt:lpstr>Times New Roman</vt:lpstr>
      <vt:lpstr>Wingdings</vt:lpstr>
      <vt:lpstr>Retrospect</vt:lpstr>
      <vt:lpstr>Custom Design</vt:lpstr>
      <vt:lpstr> Identity profile of people experiencing a sense of risk on the internet: Using various classification techniques</vt:lpstr>
      <vt:lpstr>AGENDA</vt:lpstr>
      <vt:lpstr>BASE PAPER DETAILS:</vt:lpstr>
      <vt:lpstr>ABSTRACT</vt:lpstr>
      <vt:lpstr>INTRODUCTION </vt:lpstr>
      <vt:lpstr>PROBLEM STATEMENT</vt:lpstr>
      <vt:lpstr>LITERATURE SURVEY</vt:lpstr>
      <vt:lpstr>WORK PLAN</vt:lpstr>
      <vt:lpstr>SYSTEM ARCHITECT DIAGRAM</vt:lpstr>
      <vt:lpstr>PowerPoint Presentation</vt:lpstr>
      <vt:lpstr>PowerPoint Presentation</vt:lpstr>
      <vt:lpstr>PowerPoint Presentation</vt:lpstr>
      <vt:lpstr>PowerPoint Presentation</vt:lpstr>
      <vt:lpstr>PowerPoint Presentation</vt:lpstr>
      <vt:lpstr>Dataset Description:</vt:lpstr>
      <vt:lpstr>Dataset Description:</vt:lpstr>
      <vt:lpstr>Dataset Description:</vt:lpstr>
      <vt:lpstr>Dataset Description:</vt:lpstr>
      <vt:lpstr>Dataset Description:</vt:lpstr>
      <vt:lpstr>Dataset Description:</vt:lpstr>
      <vt:lpstr>Dataset Description:</vt:lpstr>
      <vt:lpstr>PowerPoint Presentation</vt:lpstr>
      <vt:lpstr>PowerPoint Presentation</vt:lpstr>
      <vt:lpstr>PowerPoint Presentation</vt:lpstr>
      <vt:lpstr>PowerPoint Presentation</vt:lpstr>
      <vt:lpstr>CHAID DECISION TREE OUTPUT:</vt:lpstr>
      <vt:lpstr>CHAID DECISION TREE OUTPUT</vt:lpstr>
      <vt:lpstr>Novelty Details</vt:lpstr>
      <vt:lpstr>Novalty Details</vt:lpstr>
      <vt:lpstr>SVM Kernels</vt:lpstr>
      <vt:lpstr>MATHEMATICAL FORMULAS:</vt:lpstr>
      <vt:lpstr>MATHEMATICAL FORMULAS:</vt:lpstr>
      <vt:lpstr>MATHEMATICAL FORMULAS:</vt:lpstr>
      <vt:lpstr>MATHEMATICAL FORMULAS:</vt:lpstr>
      <vt:lpstr>MATHEMATICAL FORMULAS:</vt:lpstr>
      <vt:lpstr>COMPARISON OF ALL SVM:</vt:lpstr>
      <vt:lpstr>Final Comparison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Identity profile of young people experiencing a sense of risk on the internet: A data mining application of decision tree with CHAID algorithm</dc:title>
  <dc:creator>Harish</dc:creator>
  <cp:lastModifiedBy>harish senthamil</cp:lastModifiedBy>
  <cp:revision>10</cp:revision>
  <dcterms:modified xsi:type="dcterms:W3CDTF">2024-07-28T06:48:20Z</dcterms:modified>
</cp:coreProperties>
</file>