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Dashboard_17406732056030/HRANALYTIC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4CA806-B45B-4FF6-B740-583618EF6F2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255BA2-3948-4983-A76D-658B7BABCA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10/6/2025 3:16:45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R ANALYTICS DASHBOARD" id="2" name="slide2">
            <a:extLst>
              <a:ext uri="{FF2B5EF4-FFF2-40B4-BE49-F238E27FC236}">
                <a16:creationId xmlns:a16="http://schemas.microsoft.com/office/drawing/2014/main" id="{04E7CB29-F386-4ED7-83CB-C9B723239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" y="0"/>
            <a:ext cx="12044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2025-10-06T03:16:45Z</dcterms:created>
  <dcterms:modified xsi:type="dcterms:W3CDTF">2025-10-06T03:16:45Z</dcterms:modified>
</cp:coreProperties>
</file>