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8CEC-08C9-4DEB-88E3-70D243BD2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47FBD-97BD-4CB3-B9BD-8A44DB15C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98228-AE36-47E9-96AD-E7A2EFCC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0F7-0A5C-444B-9ADE-56EB9BAB5774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1AF3F-BDE7-4DAA-8F08-FAB25A5D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DB26F-BFBF-4D0B-8ADA-0DBB7AD2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70F-ECB7-4999-99E5-A9E3F544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81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49D6-98D8-456E-B2E1-FA3E8154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A2DA2-9A0F-4697-AD4C-3E4FA092E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06901-8147-40B0-935C-E19BDFBC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0F7-0A5C-444B-9ADE-56EB9BAB5774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0EB3D-1EE4-4142-9E02-D42A6DAE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997C6-2D1D-4F63-8240-6E40B9E5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70F-ECB7-4999-99E5-A9E3F544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36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F2A69-C8B2-40E7-B3F6-2EBB33FB1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6E11F-3109-424B-84B4-14497E278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A12C1-C323-4295-B785-7E58CEDB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0F7-0A5C-444B-9ADE-56EB9BAB5774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E3F65-975B-4588-B181-9A82F3E5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F3D32-8F2A-4B22-BA39-3E306B2E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70F-ECB7-4999-99E5-A9E3F544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26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E2A2-1656-410E-B152-06A6EF35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4992-D78A-4B77-8796-947821DF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9EF1A-C723-4B06-9DFB-DE9DFD48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0F7-0A5C-444B-9ADE-56EB9BAB5774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2129-0CF5-4135-B156-107FEFF3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43B36-CB67-4C0A-BA81-1017F29D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70F-ECB7-4999-99E5-A9E3F544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39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98E9-E381-46FE-B5A4-C1D45EF9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1315B-D04C-4F75-A971-EA2EE3D27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B6735-CEC6-481A-A864-21A5A087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0F7-0A5C-444B-9ADE-56EB9BAB5774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86B20-20CD-43FD-AD9E-F627C457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676BF-1116-4070-B669-3573AD53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70F-ECB7-4999-99E5-A9E3F544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12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D20C-0AAA-409F-AA98-AB38ACA0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508BF-16D6-4B6B-9950-42FB61739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4C1E2-7B7E-4797-BD40-61CA72EAA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8050E-9867-4CCF-8FCB-712386F1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0F7-0A5C-444B-9ADE-56EB9BAB5774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80F7E-656B-4631-AAD0-9D5049F4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90F37-0056-477F-8582-B4F2FDDE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70F-ECB7-4999-99E5-A9E3F544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05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B108-4B39-4C55-8002-C84515EB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D9510-1BEC-4C5F-896C-32B8C0E64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5524-F67A-434E-87AE-F7C14D3DC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D47CC-E1EB-4D5F-BAA1-EE12BB87A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C3E16-5C36-4A13-80A9-D7581767B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3BA70-BED0-4FC9-BA6B-8A0C066A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0F7-0A5C-444B-9ADE-56EB9BAB5774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B9011-B7D0-4E4B-AEB9-BC6A4D93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E0D7D-1DD1-485B-844A-212FE379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70F-ECB7-4999-99E5-A9E3F544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55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19D2-E98F-4650-98E0-933ACBF4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1989A-594A-4F7B-8538-EF84F233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0F7-0A5C-444B-9ADE-56EB9BAB5774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810A-22FD-412C-8F8B-E8125A58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BCEBC-236F-4519-92E2-85282AB5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70F-ECB7-4999-99E5-A9E3F544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59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CD033-F2F8-4F50-9DD2-0C3BFB79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0F7-0A5C-444B-9ADE-56EB9BAB5774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892CA-976B-4AB5-8AD3-3F318AA6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F8C28-1A05-48A3-B380-0EB6C212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70F-ECB7-4999-99E5-A9E3F544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56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9CCF-631C-4AB3-9FAC-D4C54B95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5A85-C675-4064-A08E-BA4CD0E21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C73A8-F1CA-4D5B-A131-17D89D72F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04855-40A7-4559-81A7-1C01578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0F7-0A5C-444B-9ADE-56EB9BAB5774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2064F-EE29-469F-8AC4-4165132E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C8B97-09AC-448E-B048-FEA75B94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70F-ECB7-4999-99E5-A9E3F544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57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7E08-ACA3-4ED6-8517-8DADDF69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FEBDA-09FB-4DB5-AB7B-4E06B3AD0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88CC8-5CB3-4066-9F7E-8BA084A6D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3C624-2917-42EE-B41D-7A102B9C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20F7-0A5C-444B-9ADE-56EB9BAB5774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77CB2-0956-4B19-ABDA-02387EDA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015D3-67BE-45A3-9B91-D1A4F43C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370F-ECB7-4999-99E5-A9E3F544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4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585819-8EF4-4447-B54A-32587AFB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E54D0-F9E6-4965-9A53-740266FD4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A40E-823D-4B8E-9F63-2A9F45B68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A20F7-0A5C-444B-9ADE-56EB9BAB5774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ACF6-80BF-4E62-B8C6-964616D06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252D2-1F22-4C72-98C2-1543DE3FF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8370F-ECB7-4999-99E5-A9E3F544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shac/cceprojec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679E-F77E-42CB-AB48-0479706DF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CCE Data Analytics Platform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F9C69-CF8E-491A-BC4E-9AF12EF59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Harish </a:t>
            </a:r>
            <a:r>
              <a:rPr lang="en-US" dirty="0" smtClean="0"/>
              <a:t>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77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8152-8E35-4324-AE9D-B5D661CA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873D0-7D2F-41C8-B8E6-7D20F9667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D225494-E350-4BDF-976D-6FD8D7C8B398}"/>
              </a:ext>
            </a:extLst>
          </p:cNvPr>
          <p:cNvGrpSpPr/>
          <p:nvPr/>
        </p:nvGrpSpPr>
        <p:grpSpPr>
          <a:xfrm>
            <a:off x="3067663" y="2603091"/>
            <a:ext cx="5508523" cy="3260861"/>
            <a:chOff x="3067663" y="2603091"/>
            <a:chExt cx="5508523" cy="32608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721922-1A30-4AFB-A653-AB2E35EAAE26}"/>
                </a:ext>
              </a:extLst>
            </p:cNvPr>
            <p:cNvSpPr/>
            <p:nvPr/>
          </p:nvSpPr>
          <p:spPr>
            <a:xfrm>
              <a:off x="3148780" y="5171409"/>
              <a:ext cx="2639962" cy="6925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958D1B-19AE-4546-A8EF-9C963BC2A84A}"/>
                </a:ext>
              </a:extLst>
            </p:cNvPr>
            <p:cNvSpPr/>
            <p:nvPr/>
          </p:nvSpPr>
          <p:spPr>
            <a:xfrm>
              <a:off x="3067663" y="3818757"/>
              <a:ext cx="5508523" cy="700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D29277-8F85-4087-BA0D-59E28AA5F531}"/>
                </a:ext>
              </a:extLst>
            </p:cNvPr>
            <p:cNvSpPr/>
            <p:nvPr/>
          </p:nvSpPr>
          <p:spPr>
            <a:xfrm>
              <a:off x="3067663" y="2603091"/>
              <a:ext cx="5493776" cy="700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10816B-6E52-463F-B9A6-8C914CDAEE21}"/>
                </a:ext>
              </a:extLst>
            </p:cNvPr>
            <p:cNvSpPr/>
            <p:nvPr/>
          </p:nvSpPr>
          <p:spPr>
            <a:xfrm>
              <a:off x="5931309" y="5171408"/>
              <a:ext cx="2639962" cy="6925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5B93A1-5910-4AE8-92C0-1CD32406EB83}"/>
                </a:ext>
              </a:extLst>
            </p:cNvPr>
            <p:cNvSpPr txBox="1"/>
            <p:nvPr/>
          </p:nvSpPr>
          <p:spPr>
            <a:xfrm>
              <a:off x="3511689" y="5369665"/>
              <a:ext cx="2120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Analytic </a:t>
              </a:r>
              <a:r>
                <a:rPr lang="en-US" dirty="0" err="1"/>
                <a:t>RunTime</a:t>
              </a:r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E056AA-5469-4F1C-87CB-BFF38E2BA65F}"/>
                </a:ext>
              </a:extLst>
            </p:cNvPr>
            <p:cNvSpPr txBox="1"/>
            <p:nvPr/>
          </p:nvSpPr>
          <p:spPr>
            <a:xfrm>
              <a:off x="4445541" y="4027785"/>
              <a:ext cx="3171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Python Flask Rest API</a:t>
              </a:r>
              <a:endParaRPr lang="en-IN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4BD463-7D33-40CE-906C-770144580C00}"/>
                </a:ext>
              </a:extLst>
            </p:cNvPr>
            <p:cNvSpPr txBox="1"/>
            <p:nvPr/>
          </p:nvSpPr>
          <p:spPr>
            <a:xfrm>
              <a:off x="6096000" y="5333013"/>
              <a:ext cx="2120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Storage System</a:t>
              </a:r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379E50-94FD-4351-8A1E-C8CCE3B2ED26}"/>
                </a:ext>
              </a:extLst>
            </p:cNvPr>
            <p:cNvSpPr txBox="1"/>
            <p:nvPr/>
          </p:nvSpPr>
          <p:spPr>
            <a:xfrm>
              <a:off x="4572004" y="2733472"/>
              <a:ext cx="2723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            UI</a:t>
              </a:r>
              <a:endParaRPr lang="en-IN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49624FF6-0DED-40D4-82BD-90DC479FB1BF}"/>
                </a:ext>
              </a:extLst>
            </p:cNvPr>
            <p:cNvSpPr/>
            <p:nvPr/>
          </p:nvSpPr>
          <p:spPr>
            <a:xfrm>
              <a:off x="7880219" y="4532344"/>
              <a:ext cx="311285" cy="65210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B60F174F-5A6F-4E5A-98D3-74FC626E02C9}"/>
                </a:ext>
              </a:extLst>
            </p:cNvPr>
            <p:cNvSpPr/>
            <p:nvPr/>
          </p:nvSpPr>
          <p:spPr>
            <a:xfrm>
              <a:off x="6157609" y="4512598"/>
              <a:ext cx="311285" cy="63935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BB622B84-3A56-4B2E-9A58-0512A76E72FF}"/>
                </a:ext>
              </a:extLst>
            </p:cNvPr>
            <p:cNvSpPr/>
            <p:nvPr/>
          </p:nvSpPr>
          <p:spPr>
            <a:xfrm>
              <a:off x="4192621" y="4478867"/>
              <a:ext cx="525302" cy="69254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Arrow: Up-Down 16">
              <a:extLst>
                <a:ext uri="{FF2B5EF4-FFF2-40B4-BE49-F238E27FC236}">
                  <a16:creationId xmlns:a16="http://schemas.microsoft.com/office/drawing/2014/main" id="{AECBC17A-012A-45A1-92CD-FC19D63FB009}"/>
                </a:ext>
              </a:extLst>
            </p:cNvPr>
            <p:cNvSpPr/>
            <p:nvPr/>
          </p:nvSpPr>
          <p:spPr>
            <a:xfrm>
              <a:off x="5535823" y="3303639"/>
              <a:ext cx="307258" cy="58250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9281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F82D-D318-4054-BD74-6B6929D4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BB9A-8871-4336-9D94-D73DCD920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End, makes API calls to the platform , to upload data, to run required analytics, and to show  analytic outputs.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50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E3C7-1DAC-4040-AAED-ECD880A4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Flask Server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83F4-B68E-431D-AC49-B48C0482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Flask Server has below APIs,</a:t>
            </a:r>
          </a:p>
          <a:p>
            <a:pPr lvl="1"/>
            <a:r>
              <a:rPr lang="en-US" dirty="0"/>
              <a:t>File upload </a:t>
            </a:r>
          </a:p>
          <a:p>
            <a:pPr lvl="1"/>
            <a:r>
              <a:rPr lang="en-US" dirty="0"/>
              <a:t>Preprocess(Data cleaning)</a:t>
            </a:r>
          </a:p>
          <a:p>
            <a:pPr lvl="1"/>
            <a:r>
              <a:rPr lang="en-US" dirty="0"/>
              <a:t>Run selected analytics by dynamically running required analytic code from analytic runtime</a:t>
            </a:r>
          </a:p>
          <a:p>
            <a:pPr lvl="1"/>
            <a:r>
              <a:rPr lang="en-US" dirty="0" err="1"/>
              <a:t>Api’s</a:t>
            </a:r>
            <a:r>
              <a:rPr lang="en-US" dirty="0"/>
              <a:t> to show analytic outputs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72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A45D-D07C-4D5D-8E00-D99198E3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Runtime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FBA0-9ADF-4101-8A6F-53AE60CB0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the repository for all deployed analytics in the platform.</a:t>
            </a:r>
          </a:p>
          <a:p>
            <a:r>
              <a:rPr lang="en-US" dirty="0"/>
              <a:t>All the analytics codes are stored here, and used by the flask server</a:t>
            </a:r>
          </a:p>
          <a:p>
            <a:endParaRPr lang="en-US" dirty="0"/>
          </a:p>
          <a:p>
            <a:r>
              <a:rPr lang="en-US" dirty="0"/>
              <a:t>Currently below analytics are deployed here:</a:t>
            </a:r>
          </a:p>
          <a:p>
            <a:pPr lvl="1"/>
            <a:r>
              <a:rPr lang="en-US" dirty="0" err="1"/>
              <a:t>Simple_regression</a:t>
            </a:r>
            <a:endParaRPr lang="en-US" dirty="0"/>
          </a:p>
          <a:p>
            <a:pPr lvl="1"/>
            <a:r>
              <a:rPr lang="en-US" dirty="0" err="1"/>
              <a:t>Anova</a:t>
            </a:r>
            <a:endParaRPr lang="en-US" dirty="0"/>
          </a:p>
          <a:p>
            <a:pPr lvl="1"/>
            <a:r>
              <a:rPr lang="en-US" dirty="0"/>
              <a:t>Arima</a:t>
            </a:r>
          </a:p>
          <a:p>
            <a:pPr lvl="1"/>
            <a:r>
              <a:rPr lang="en-US" dirty="0" err="1"/>
              <a:t>DataCleaning</a:t>
            </a:r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80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35EE-2EA9-413F-841E-CFB5D0FE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A7B7B-C39A-41EC-BD5F-CCACA59F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https://github.com/Harishac/cceproject</a:t>
            </a:r>
            <a:endParaRPr lang="en-IN" dirty="0"/>
          </a:p>
          <a:p>
            <a:r>
              <a:rPr lang="en-US" dirty="0"/>
              <a:t>Go through the readme documentation to run the platform and to check swagger doc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DD06524-1C50-4AB5-8515-54182221C4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976070"/>
              </p:ext>
            </p:extLst>
          </p:nvPr>
        </p:nvGraphicFramePr>
        <p:xfrm>
          <a:off x="1069334" y="3165594"/>
          <a:ext cx="2988556" cy="1814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ackager Shell Object" showAsIcon="1" r:id="rId4" imgW="695160" imgH="421920" progId="Package">
                  <p:embed/>
                </p:oleObj>
              </mc:Choice>
              <mc:Fallback>
                <p:oleObj name="Packager Shell Object" showAsIcon="1" r:id="rId4" imgW="695160" imgH="421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9334" y="3165594"/>
                        <a:ext cx="2988556" cy="1814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78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Packager Shell Object</vt:lpstr>
      <vt:lpstr>CCE Data Analytics Platform</vt:lpstr>
      <vt:lpstr>Architecture</vt:lpstr>
      <vt:lpstr>UI</vt:lpstr>
      <vt:lpstr>Python Flask Server</vt:lpstr>
      <vt:lpstr>Analytic Runtime</vt:lpstr>
      <vt:lpstr>Code 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CCE Data Analytics Platform</dc:title>
  <dc:creator>Harish Chandrasekhar</dc:creator>
  <cp:lastModifiedBy>K, Jyothi</cp:lastModifiedBy>
  <cp:revision>6</cp:revision>
  <dcterms:created xsi:type="dcterms:W3CDTF">2018-12-02T15:53:03Z</dcterms:created>
  <dcterms:modified xsi:type="dcterms:W3CDTF">2019-03-16T17:15:25Z</dcterms:modified>
</cp:coreProperties>
</file>