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887" y="464003"/>
            <a:ext cx="9448800" cy="1825096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Algerian" panose="04020705040A02060702" pitchFamily="82" charset="0"/>
              </a:rPr>
              <a:t>Stock management system</a:t>
            </a:r>
            <a:endParaRPr lang="en-GB" sz="36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4552" y="2666286"/>
            <a:ext cx="9448800" cy="2047381"/>
          </a:xfrm>
        </p:spPr>
        <p:txBody>
          <a:bodyPr>
            <a:normAutofit/>
          </a:bodyPr>
          <a:lstStyle/>
          <a:p>
            <a:r>
              <a:rPr lang="en-GB" dirty="0" smtClean="0"/>
              <a:t>    Project by:</a:t>
            </a:r>
          </a:p>
          <a:p>
            <a:r>
              <a:rPr lang="en-GB" dirty="0" smtClean="0"/>
              <a:t>1. </a:t>
            </a:r>
            <a:r>
              <a:rPr lang="en-GB" dirty="0" err="1" smtClean="0"/>
              <a:t>Shivkesh</a:t>
            </a:r>
            <a:r>
              <a:rPr lang="en-GB" dirty="0" smtClean="0"/>
              <a:t> </a:t>
            </a:r>
            <a:r>
              <a:rPr lang="en-GB" dirty="0" err="1" smtClean="0"/>
              <a:t>yadav</a:t>
            </a:r>
            <a:endParaRPr lang="en-GB" dirty="0" smtClean="0"/>
          </a:p>
          <a:p>
            <a:r>
              <a:rPr lang="en-GB" dirty="0" smtClean="0"/>
              <a:t>2. </a:t>
            </a:r>
            <a:r>
              <a:rPr lang="en-GB" dirty="0" err="1" smtClean="0"/>
              <a:t>Pramod</a:t>
            </a:r>
            <a:r>
              <a:rPr lang="en-GB" dirty="0" smtClean="0"/>
              <a:t> </a:t>
            </a:r>
            <a:r>
              <a:rPr lang="en-GB" dirty="0" err="1" smtClean="0"/>
              <a:t>kumar</a:t>
            </a:r>
            <a:endParaRPr lang="en-GB" dirty="0" smtClean="0"/>
          </a:p>
          <a:p>
            <a:r>
              <a:rPr lang="en-GB" dirty="0" smtClean="0"/>
              <a:t>3. </a:t>
            </a:r>
            <a:r>
              <a:rPr lang="en-GB" dirty="0" err="1" smtClean="0"/>
              <a:t>Neeraj</a:t>
            </a:r>
            <a:r>
              <a:rPr lang="en-GB" dirty="0" smtClean="0"/>
              <a:t> Chaudhary</a:t>
            </a:r>
          </a:p>
          <a:p>
            <a:r>
              <a:rPr lang="en-GB" dirty="0" smtClean="0"/>
              <a:t>4. </a:t>
            </a:r>
            <a:r>
              <a:rPr lang="en-GB" dirty="0" err="1" smtClean="0"/>
              <a:t>Harishankar</a:t>
            </a:r>
            <a:r>
              <a:rPr lang="en-GB" dirty="0" smtClean="0"/>
              <a:t> </a:t>
            </a:r>
            <a:r>
              <a:rPr lang="en-GB" dirty="0" err="1" smtClean="0"/>
              <a:t>yadav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3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876" y="1222868"/>
            <a:ext cx="4345546" cy="1293028"/>
          </a:xfrm>
        </p:spPr>
        <p:txBody>
          <a:bodyPr/>
          <a:lstStyle/>
          <a:p>
            <a:r>
              <a:rPr lang="en-GB" dirty="0" smtClean="0"/>
              <a:t>Add product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94" y="2515896"/>
            <a:ext cx="9078257" cy="4024313"/>
          </a:xfrm>
        </p:spPr>
      </p:pic>
    </p:spTree>
    <p:extLst>
      <p:ext uri="{BB962C8B-B14F-4D97-AF65-F5344CB8AC3E}">
        <p14:creationId xmlns:p14="http://schemas.microsoft.com/office/powerpoint/2010/main" val="223854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59853" y="1575742"/>
            <a:ext cx="4757670" cy="1293028"/>
          </a:xfrm>
        </p:spPr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49" y="3237749"/>
            <a:ext cx="10820400" cy="4024125"/>
          </a:xfrm>
        </p:spPr>
        <p:txBody>
          <a:bodyPr/>
          <a:lstStyle/>
          <a:p>
            <a:r>
              <a:rPr lang="en-GB" dirty="0"/>
              <a:t>To avoid both overstocking and under-stocking of </a:t>
            </a:r>
            <a:r>
              <a:rPr lang="en-GB" dirty="0" smtClean="0"/>
              <a:t>inventory</a:t>
            </a:r>
          </a:p>
          <a:p>
            <a:r>
              <a:rPr lang="en-GB" dirty="0"/>
              <a:t>To eliminate duplication in ordering </a:t>
            </a:r>
            <a:r>
              <a:rPr lang="en-GB" dirty="0" smtClean="0"/>
              <a:t>stocks</a:t>
            </a:r>
          </a:p>
          <a:p>
            <a:r>
              <a:rPr lang="en-GB" dirty="0"/>
              <a:t>To ensure a continuous supply of materials and stock so that production should not suffer at the time of customers demand. </a:t>
            </a:r>
            <a:endParaRPr lang="en-GB" dirty="0" smtClean="0"/>
          </a:p>
          <a:p>
            <a:r>
              <a:rPr lang="en-GB" dirty="0" smtClean="0"/>
              <a:t>To </a:t>
            </a:r>
            <a:r>
              <a:rPr lang="en-GB" dirty="0"/>
              <a:t>minimize loss through deterioration, pilferage, wastages, and damages.</a:t>
            </a:r>
          </a:p>
        </p:txBody>
      </p:sp>
    </p:spTree>
    <p:extLst>
      <p:ext uri="{BB962C8B-B14F-4D97-AF65-F5344CB8AC3E}">
        <p14:creationId xmlns:p14="http://schemas.microsoft.com/office/powerpoint/2010/main" val="25975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53" y="1511347"/>
            <a:ext cx="4319789" cy="1293028"/>
          </a:xfrm>
        </p:spPr>
        <p:txBody>
          <a:bodyPr/>
          <a:lstStyle/>
          <a:p>
            <a:r>
              <a:rPr lang="en-GB" spc="-10" dirty="0"/>
              <a:t>C</a:t>
            </a:r>
            <a:r>
              <a:rPr lang="en-GB" spc="85" dirty="0"/>
              <a:t>on</a:t>
            </a:r>
            <a:r>
              <a:rPr lang="en-GB" spc="50" dirty="0"/>
              <a:t>c</a:t>
            </a:r>
            <a:r>
              <a:rPr lang="en-GB" spc="20" dirty="0"/>
              <a:t>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05929"/>
            <a:ext cx="10820400" cy="4024125"/>
          </a:xfrm>
        </p:spPr>
        <p:txBody>
          <a:bodyPr/>
          <a:lstStyle/>
          <a:p>
            <a:pPr marL="867410" marR="368935" indent="-382270">
              <a:lnSpc>
                <a:spcPct val="114999"/>
              </a:lnSpc>
              <a:spcBef>
                <a:spcPts val="100"/>
              </a:spcBef>
              <a:buFont typeface="Microsoft Sans Serif"/>
              <a:buChar char="●"/>
              <a:tabLst>
                <a:tab pos="868044" algn="l"/>
                <a:tab pos="868680" algn="l"/>
              </a:tabLst>
            </a:pPr>
            <a:r>
              <a:rPr lang="en-GB" dirty="0"/>
              <a:t>The</a:t>
            </a:r>
            <a:r>
              <a:rPr lang="en-GB" spc="-240" dirty="0"/>
              <a:t> </a:t>
            </a:r>
            <a:r>
              <a:rPr lang="en-GB" spc="15" dirty="0"/>
              <a:t>web</a:t>
            </a:r>
            <a:r>
              <a:rPr lang="en-GB" spc="-240" dirty="0"/>
              <a:t> </a:t>
            </a:r>
            <a:r>
              <a:rPr lang="en-GB" spc="15" dirty="0"/>
              <a:t>application</a:t>
            </a:r>
            <a:r>
              <a:rPr lang="en-GB" spc="-240" dirty="0"/>
              <a:t> </a:t>
            </a:r>
            <a:r>
              <a:rPr lang="en-GB" spc="30" dirty="0"/>
              <a:t>pr</a:t>
            </a:r>
            <a:r>
              <a:rPr lang="en-GB" spc="15" dirty="0"/>
              <a:t>o</a:t>
            </a:r>
            <a:r>
              <a:rPr lang="en-GB" spc="20" dirty="0"/>
              <a:t>vide</a:t>
            </a:r>
            <a:r>
              <a:rPr lang="en-GB" spc="-240" dirty="0"/>
              <a:t> </a:t>
            </a:r>
            <a:r>
              <a:rPr lang="en-GB" spc="20" dirty="0"/>
              <a:t>the</a:t>
            </a:r>
            <a:r>
              <a:rPr lang="en-GB" spc="-240" dirty="0"/>
              <a:t> </a:t>
            </a:r>
            <a:r>
              <a:rPr lang="en-GB" spc="35" dirty="0"/>
              <a:t>facility</a:t>
            </a:r>
            <a:r>
              <a:rPr lang="en-GB" spc="-240" dirty="0"/>
              <a:t> </a:t>
            </a:r>
            <a:r>
              <a:rPr lang="en-GB" spc="30" dirty="0"/>
              <a:t>of</a:t>
            </a:r>
            <a:r>
              <a:rPr lang="en-GB" spc="-240" dirty="0"/>
              <a:t> </a:t>
            </a:r>
            <a:r>
              <a:rPr lang="en-GB" spc="-35" dirty="0"/>
              <a:t>manage</a:t>
            </a:r>
            <a:r>
              <a:rPr lang="en-GB" spc="-240" dirty="0"/>
              <a:t> </a:t>
            </a:r>
            <a:r>
              <a:rPr lang="en-GB" spc="15" dirty="0"/>
              <a:t>the  </a:t>
            </a:r>
            <a:r>
              <a:rPr lang="en-GB" spc="25" dirty="0"/>
              <a:t>stock</a:t>
            </a:r>
            <a:r>
              <a:rPr lang="en-GB" spc="-240" dirty="0"/>
              <a:t> </a:t>
            </a:r>
            <a:r>
              <a:rPr lang="en-GB" spc="30" dirty="0"/>
              <a:t>of</a:t>
            </a:r>
            <a:r>
              <a:rPr lang="en-GB" spc="-240" dirty="0"/>
              <a:t> </a:t>
            </a:r>
            <a:r>
              <a:rPr lang="en-GB" spc="-10" dirty="0"/>
              <a:t>stores,</a:t>
            </a:r>
            <a:r>
              <a:rPr lang="en-GB" spc="-240" dirty="0"/>
              <a:t> </a:t>
            </a:r>
            <a:r>
              <a:rPr lang="en-GB" spc="-30" dirty="0"/>
              <a:t>mall,</a:t>
            </a:r>
            <a:r>
              <a:rPr lang="en-GB" spc="-240" dirty="0"/>
              <a:t> </a:t>
            </a:r>
            <a:r>
              <a:rPr lang="en-GB" spc="-10" dirty="0"/>
              <a:t>and</a:t>
            </a:r>
            <a:r>
              <a:rPr lang="en-GB" spc="-240" dirty="0"/>
              <a:t> </a:t>
            </a:r>
            <a:r>
              <a:rPr lang="en-GB" spc="20" dirty="0"/>
              <a:t>ﬁrms</a:t>
            </a:r>
            <a:r>
              <a:rPr lang="en-GB" spc="-240" dirty="0"/>
              <a:t> </a:t>
            </a:r>
            <a:r>
              <a:rPr lang="en-GB" spc="20" dirty="0"/>
              <a:t>digitall</a:t>
            </a:r>
            <a:r>
              <a:rPr lang="en-GB" spc="-110" dirty="0"/>
              <a:t>y</a:t>
            </a:r>
            <a:r>
              <a:rPr lang="en-GB" spc="-185" dirty="0"/>
              <a:t>.</a:t>
            </a:r>
          </a:p>
          <a:p>
            <a:pPr marL="867410" marR="5080" indent="-382270">
              <a:lnSpc>
                <a:spcPct val="114999"/>
              </a:lnSpc>
              <a:buFont typeface="Microsoft Sans Serif"/>
              <a:buChar char="●"/>
              <a:tabLst>
                <a:tab pos="868044" algn="l"/>
                <a:tab pos="868680" algn="l"/>
              </a:tabLst>
            </a:pPr>
            <a:r>
              <a:rPr lang="en-GB" spc="-30" dirty="0"/>
              <a:t>It</a:t>
            </a:r>
            <a:r>
              <a:rPr lang="en-GB" spc="-240" dirty="0"/>
              <a:t> </a:t>
            </a:r>
            <a:r>
              <a:rPr lang="en-GB" spc="-25" dirty="0"/>
              <a:t>saves</a:t>
            </a:r>
            <a:r>
              <a:rPr lang="en-GB" spc="-240" dirty="0"/>
              <a:t> </a:t>
            </a:r>
            <a:r>
              <a:rPr lang="en-GB" spc="-40" dirty="0"/>
              <a:t>a</a:t>
            </a:r>
            <a:r>
              <a:rPr lang="en-GB" spc="-235" dirty="0"/>
              <a:t> </a:t>
            </a:r>
            <a:r>
              <a:rPr lang="en-GB" spc="50" dirty="0"/>
              <a:t>lot</a:t>
            </a:r>
            <a:r>
              <a:rPr lang="en-GB" spc="-240" dirty="0"/>
              <a:t> </a:t>
            </a:r>
            <a:r>
              <a:rPr lang="en-GB" spc="30" dirty="0"/>
              <a:t>of</a:t>
            </a:r>
            <a:r>
              <a:rPr lang="en-GB" spc="-235" dirty="0"/>
              <a:t> </a:t>
            </a:r>
            <a:r>
              <a:rPr lang="en-GB" spc="20" dirty="0"/>
              <a:t>time</a:t>
            </a:r>
            <a:r>
              <a:rPr lang="en-GB" spc="-240" dirty="0"/>
              <a:t> </a:t>
            </a:r>
            <a:r>
              <a:rPr lang="en-GB" spc="-10" dirty="0"/>
              <a:t>and</a:t>
            </a:r>
            <a:r>
              <a:rPr lang="en-GB" spc="-240" dirty="0"/>
              <a:t> </a:t>
            </a:r>
            <a:r>
              <a:rPr lang="en-GB" spc="15" dirty="0"/>
              <a:t>provides</a:t>
            </a:r>
            <a:r>
              <a:rPr lang="en-GB" spc="-235" dirty="0"/>
              <a:t> </a:t>
            </a:r>
            <a:r>
              <a:rPr lang="en-GB" spc="-20" dirty="0"/>
              <a:t>many</a:t>
            </a:r>
            <a:r>
              <a:rPr lang="en-GB" spc="-240" dirty="0"/>
              <a:t> </a:t>
            </a:r>
            <a:r>
              <a:rPr lang="en-GB" spc="30" dirty="0"/>
              <a:t>different</a:t>
            </a:r>
            <a:r>
              <a:rPr lang="en-GB" spc="-235" dirty="0"/>
              <a:t> </a:t>
            </a:r>
            <a:r>
              <a:rPr lang="en-GB" spc="25" dirty="0"/>
              <a:t>facilities </a:t>
            </a:r>
            <a:r>
              <a:rPr lang="en-GB" spc="-610" dirty="0"/>
              <a:t> </a:t>
            </a:r>
            <a:r>
              <a:rPr lang="en-GB" spc="25" dirty="0"/>
              <a:t>in</a:t>
            </a:r>
            <a:r>
              <a:rPr lang="en-GB" spc="-240" dirty="0"/>
              <a:t> </a:t>
            </a:r>
            <a:r>
              <a:rPr lang="en-GB" spc="-5" dirty="0"/>
              <a:t>just</a:t>
            </a:r>
            <a:r>
              <a:rPr lang="en-GB" spc="-240" dirty="0"/>
              <a:t> </a:t>
            </a:r>
            <a:r>
              <a:rPr lang="en-GB" spc="5" dirty="0"/>
              <a:t>one</a:t>
            </a:r>
            <a:r>
              <a:rPr lang="en-GB" spc="-240" dirty="0"/>
              <a:t> </a:t>
            </a:r>
            <a:r>
              <a:rPr lang="en-GB" spc="15" dirty="0"/>
              <a:t>web</a:t>
            </a:r>
            <a:r>
              <a:rPr lang="en-GB" spc="-240" dirty="0"/>
              <a:t> </a:t>
            </a:r>
            <a:r>
              <a:rPr lang="en-GB" dirty="0"/>
              <a:t>application.</a:t>
            </a:r>
          </a:p>
          <a:p>
            <a:pPr marL="867410" marR="939800" indent="-382270">
              <a:lnSpc>
                <a:spcPct val="114999"/>
              </a:lnSpc>
              <a:buFont typeface="Microsoft Sans Serif"/>
              <a:buChar char="●"/>
              <a:tabLst>
                <a:tab pos="868044" algn="l"/>
                <a:tab pos="868680" algn="l"/>
              </a:tabLst>
            </a:pPr>
            <a:r>
              <a:rPr lang="en-GB" spc="65" dirty="0"/>
              <a:t>Only</a:t>
            </a:r>
            <a:r>
              <a:rPr lang="en-GB" spc="-240" dirty="0"/>
              <a:t> </a:t>
            </a:r>
            <a:r>
              <a:rPr lang="en-GB" spc="20" dirty="0"/>
              <a:t>authorized</a:t>
            </a:r>
            <a:r>
              <a:rPr lang="en-GB" spc="-240" dirty="0"/>
              <a:t> </a:t>
            </a:r>
            <a:r>
              <a:rPr lang="en-GB" spc="-10" dirty="0"/>
              <a:t>and</a:t>
            </a:r>
            <a:r>
              <a:rPr lang="en-GB" spc="-235" dirty="0"/>
              <a:t> </a:t>
            </a:r>
            <a:r>
              <a:rPr lang="en-GB" spc="-5" dirty="0"/>
              <a:t>employee</a:t>
            </a:r>
            <a:r>
              <a:rPr lang="en-GB" spc="-240" dirty="0"/>
              <a:t> </a:t>
            </a:r>
            <a:r>
              <a:rPr lang="en-GB" spc="-20" dirty="0"/>
              <a:t>have</a:t>
            </a:r>
            <a:r>
              <a:rPr lang="en-GB" spc="-235" dirty="0"/>
              <a:t> </a:t>
            </a:r>
            <a:r>
              <a:rPr lang="en-GB" spc="35" dirty="0"/>
              <a:t>its</a:t>
            </a:r>
            <a:r>
              <a:rPr lang="en-GB" spc="-240" dirty="0"/>
              <a:t> </a:t>
            </a:r>
            <a:r>
              <a:rPr lang="en-GB" spc="20" dirty="0"/>
              <a:t>valid</a:t>
            </a:r>
            <a:r>
              <a:rPr lang="en-GB" spc="-235" dirty="0"/>
              <a:t> </a:t>
            </a:r>
            <a:r>
              <a:rPr lang="en-GB" spc="20" dirty="0"/>
              <a:t>own </a:t>
            </a:r>
            <a:r>
              <a:rPr lang="en-GB" spc="-610" dirty="0"/>
              <a:t> </a:t>
            </a:r>
            <a:r>
              <a:rPr lang="en-GB" spc="-5" dirty="0"/>
              <a:t>username</a:t>
            </a:r>
            <a:r>
              <a:rPr lang="en-GB" spc="-240" dirty="0"/>
              <a:t> </a:t>
            </a:r>
            <a:r>
              <a:rPr lang="en-GB" spc="-10" dirty="0"/>
              <a:t>and</a:t>
            </a:r>
            <a:r>
              <a:rPr lang="en-GB" spc="-240" dirty="0"/>
              <a:t> </a:t>
            </a:r>
            <a:r>
              <a:rPr lang="en-GB" spc="-15" dirty="0"/>
              <a:t>password.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1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2425748"/>
            <a:ext cx="6761408" cy="2004585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Algerian" panose="04020705040A02060702" pitchFamily="82" charset="0"/>
              </a:rPr>
              <a:t>THANK YOU</a:t>
            </a:r>
            <a:endParaRPr lang="en-GB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78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91673" y="1272248"/>
            <a:ext cx="5746660" cy="1293028"/>
          </a:xfrm>
        </p:spPr>
        <p:txBody>
          <a:bodyPr/>
          <a:lstStyle/>
          <a:p>
            <a:r>
              <a:rPr lang="en-GB" spc="25" dirty="0"/>
              <a:t>Basic</a:t>
            </a:r>
            <a:r>
              <a:rPr lang="en-GB" spc="-215" dirty="0"/>
              <a:t> </a:t>
            </a:r>
            <a:r>
              <a:rPr lang="en-GB" spc="-45" dirty="0"/>
              <a:t>Id</a:t>
            </a:r>
            <a:r>
              <a:rPr lang="en-GB" spc="-85" dirty="0"/>
              <a:t>e</a:t>
            </a:r>
            <a:r>
              <a:rPr lang="en-GB" spc="-220" dirty="0"/>
              <a:t>a…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28" y="2833875"/>
            <a:ext cx="10820400" cy="4024125"/>
          </a:xfrm>
        </p:spPr>
        <p:txBody>
          <a:bodyPr/>
          <a:lstStyle/>
          <a:p>
            <a:pPr marL="394335" marR="310515" indent="-382270">
              <a:lnSpc>
                <a:spcPts val="2520"/>
              </a:lnSpc>
              <a:spcBef>
                <a:spcPts val="85"/>
              </a:spcBef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lang="en-GB" sz="2400" spc="2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lang="en-GB" sz="24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-35" dirty="0">
                <a:solidFill>
                  <a:srgbClr val="FFFFFF"/>
                </a:solidFill>
                <a:latin typeface="Tahoma"/>
                <a:cs typeface="Tahoma"/>
              </a:rPr>
              <a:t>manage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25" dirty="0">
                <a:solidFill>
                  <a:srgbClr val="FFFFFF"/>
                </a:solidFill>
                <a:latin typeface="Tahoma"/>
                <a:cs typeface="Tahoma"/>
              </a:rPr>
              <a:t>stock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3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-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-10" dirty="0">
                <a:solidFill>
                  <a:srgbClr val="FFFFFF"/>
                </a:solidFill>
                <a:latin typeface="Tahoma"/>
                <a:cs typeface="Tahoma"/>
              </a:rPr>
              <a:t>compa</a:t>
            </a:r>
            <a:r>
              <a:rPr lang="en-GB" sz="2400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lang="en-GB" sz="2400" spc="2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20" dirty="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20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10" dirty="0">
                <a:solidFill>
                  <a:srgbClr val="FFFFFF"/>
                </a:solidFill>
                <a:latin typeface="Tahoma"/>
                <a:cs typeface="Tahoma"/>
              </a:rPr>
              <a:t>help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15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lang="en-GB" sz="2400" spc="-10" dirty="0">
                <a:solidFill>
                  <a:srgbClr val="FFFFFF"/>
                </a:solidFill>
                <a:latin typeface="Tahoma"/>
                <a:cs typeface="Tahoma"/>
              </a:rPr>
              <a:t>compa</a:t>
            </a:r>
            <a:r>
              <a:rPr lang="en-GB" sz="2400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lang="en-GB" sz="2400" spc="2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5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50" dirty="0">
                <a:solidFill>
                  <a:srgbClr val="FFFFFF"/>
                </a:solidFill>
                <a:latin typeface="Tahoma"/>
                <a:cs typeface="Tahoma"/>
              </a:rPr>
              <a:t>work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5" dirty="0">
                <a:solidFill>
                  <a:srgbClr val="FFFFFF"/>
                </a:solidFill>
                <a:latin typeface="Tahoma"/>
                <a:cs typeface="Tahoma"/>
              </a:rPr>
              <a:t>easil</a:t>
            </a:r>
            <a:r>
              <a:rPr lang="en-GB" sz="2400" spc="-10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lang="en-GB" sz="2400" spc="-18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lang="en-GB" sz="2400" dirty="0">
              <a:latin typeface="Tahoma"/>
              <a:cs typeface="Tahoma"/>
            </a:endParaRPr>
          </a:p>
          <a:p>
            <a:pPr marL="394335" marR="5080" indent="-382270">
              <a:lnSpc>
                <a:spcPts val="2520"/>
              </a:lnSpc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lang="en-GB" sz="2400" spc="7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-15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25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15" dirty="0">
                <a:solidFill>
                  <a:srgbClr val="FFFFFF"/>
                </a:solidFill>
                <a:latin typeface="Tahoma"/>
                <a:cs typeface="Tahoma"/>
              </a:rPr>
              <a:t>technique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20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-7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lang="en-GB" sz="2400" spc="-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lang="en-GB" sz="2400" spc="30" dirty="0">
                <a:solidFill>
                  <a:srgbClr val="FFFFFF"/>
                </a:solidFill>
                <a:latin typeface="Tahoma"/>
                <a:cs typeface="Tahoma"/>
              </a:rPr>
              <a:t>oid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2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15" dirty="0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3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-5" dirty="0">
                <a:solidFill>
                  <a:srgbClr val="FFFFFF"/>
                </a:solidFill>
                <a:latin typeface="Tahoma"/>
                <a:cs typeface="Tahoma"/>
              </a:rPr>
              <a:t>ov</a:t>
            </a:r>
            <a:r>
              <a:rPr lang="en-GB" sz="2400" spc="30" dirty="0">
                <a:solidFill>
                  <a:srgbClr val="FFFFFF"/>
                </a:solidFill>
                <a:latin typeface="Tahoma"/>
                <a:cs typeface="Tahoma"/>
              </a:rPr>
              <a:t>er  </a:t>
            </a:r>
            <a:r>
              <a:rPr lang="en-GB" sz="2400" spc="10" dirty="0">
                <a:solidFill>
                  <a:srgbClr val="FFFFFF"/>
                </a:solidFill>
                <a:latin typeface="Tahoma"/>
                <a:cs typeface="Tahoma"/>
              </a:rPr>
              <a:t>stocking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30" dirty="0">
                <a:solidFill>
                  <a:srgbClr val="FFFFFF"/>
                </a:solidFill>
                <a:latin typeface="Tahoma"/>
                <a:cs typeface="Tahoma"/>
              </a:rPr>
              <a:t>out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-10" dirty="0">
                <a:solidFill>
                  <a:srgbClr val="FFFFFF"/>
                </a:solidFill>
                <a:latin typeface="Tahoma"/>
                <a:cs typeface="Tahoma"/>
              </a:rPr>
              <a:t>stocking.</a:t>
            </a:r>
            <a:endParaRPr lang="en-GB" sz="2400" dirty="0">
              <a:latin typeface="Tahoma"/>
              <a:cs typeface="Tahoma"/>
            </a:endParaRPr>
          </a:p>
          <a:p>
            <a:pPr marL="394335" marR="435609" indent="-382270">
              <a:lnSpc>
                <a:spcPts val="2520"/>
              </a:lnSpc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lang="en-GB" sz="2400" spc="50" dirty="0">
                <a:solidFill>
                  <a:srgbClr val="FFFFFF"/>
                </a:solidFill>
                <a:latin typeface="Tahoma"/>
                <a:cs typeface="Tahoma"/>
              </a:rPr>
              <a:t>Maintain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20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2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lang="en-GB" sz="24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25" dirty="0">
                <a:solidFill>
                  <a:srgbClr val="FFFFFF"/>
                </a:solidFill>
                <a:latin typeface="Tahoma"/>
                <a:cs typeface="Tahoma"/>
              </a:rPr>
              <a:t>records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2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lang="en-GB" sz="24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15" dirty="0">
                <a:solidFill>
                  <a:srgbClr val="FFFFFF"/>
                </a:solidFill>
                <a:latin typeface="Tahoma"/>
                <a:cs typeface="Tahoma"/>
              </a:rPr>
              <a:t>digital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25" dirty="0">
                <a:solidFill>
                  <a:srgbClr val="FFFFFF"/>
                </a:solidFill>
                <a:latin typeface="Tahoma"/>
                <a:cs typeface="Tahoma"/>
              </a:rPr>
              <a:t>form</a:t>
            </a:r>
            <a:r>
              <a:rPr lang="en-GB" sz="24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30" dirty="0">
                <a:solidFill>
                  <a:srgbClr val="FFFFFF"/>
                </a:solidFill>
                <a:latin typeface="Tahoma"/>
                <a:cs typeface="Tahoma"/>
              </a:rPr>
              <a:t>after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20" dirty="0">
                <a:solidFill>
                  <a:srgbClr val="FFFFFF"/>
                </a:solidFill>
                <a:latin typeface="Tahoma"/>
                <a:cs typeface="Tahoma"/>
              </a:rPr>
              <a:t>export</a:t>
            </a:r>
            <a:r>
              <a:rPr lang="en-GB" sz="24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55" dirty="0">
                <a:solidFill>
                  <a:srgbClr val="FFFFFF"/>
                </a:solidFill>
                <a:latin typeface="Tahoma"/>
                <a:cs typeface="Tahoma"/>
              </a:rPr>
              <a:t>&amp; </a:t>
            </a:r>
            <a:r>
              <a:rPr lang="en-GB" sz="2400" spc="-6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dirty="0">
                <a:solidFill>
                  <a:srgbClr val="FFFFFF"/>
                </a:solidFill>
                <a:latin typeface="Tahoma"/>
                <a:cs typeface="Tahoma"/>
              </a:rPr>
              <a:t>import.</a:t>
            </a:r>
            <a:endParaRPr lang="en-GB" sz="2400" dirty="0">
              <a:latin typeface="Tahoma"/>
              <a:cs typeface="Tahoma"/>
            </a:endParaRPr>
          </a:p>
          <a:p>
            <a:pPr marL="394335" marR="721360" indent="-382270">
              <a:lnSpc>
                <a:spcPts val="2520"/>
              </a:lnSpc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lang="en-GB" sz="2400" spc="2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lang="en-GB" sz="24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5" dirty="0">
                <a:solidFill>
                  <a:srgbClr val="FFFFFF"/>
                </a:solidFill>
                <a:latin typeface="Tahoma"/>
                <a:cs typeface="Tahoma"/>
              </a:rPr>
              <a:t>also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-35" dirty="0">
                <a:solidFill>
                  <a:srgbClr val="FFFFFF"/>
                </a:solidFill>
                <a:latin typeface="Tahoma"/>
                <a:cs typeface="Tahoma"/>
              </a:rPr>
              <a:t>manage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2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35" dirty="0">
                <a:solidFill>
                  <a:srgbClr val="FFFFFF"/>
                </a:solidFill>
                <a:latin typeface="Tahoma"/>
                <a:cs typeface="Tahoma"/>
              </a:rPr>
              <a:t>record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3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5" dirty="0">
                <a:solidFill>
                  <a:srgbClr val="FFFFFF"/>
                </a:solidFill>
                <a:latin typeface="Tahoma"/>
                <a:cs typeface="Tahoma"/>
              </a:rPr>
              <a:t>empl</a:t>
            </a:r>
            <a:r>
              <a:rPr lang="en-GB" sz="2400" spc="-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lang="en-GB" sz="2400" spc="-5" dirty="0">
                <a:solidFill>
                  <a:srgbClr val="FFFFFF"/>
                </a:solidFill>
                <a:latin typeface="Tahoma"/>
                <a:cs typeface="Tahoma"/>
              </a:rPr>
              <a:t>yee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2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15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lang="en-GB" sz="2400" spc="-45" dirty="0">
                <a:solidFill>
                  <a:srgbClr val="FFFFFF"/>
                </a:solidFill>
                <a:latin typeface="Tahoma"/>
                <a:cs typeface="Tahoma"/>
              </a:rPr>
              <a:t>company.</a:t>
            </a:r>
            <a:endParaRPr lang="en-GB" sz="2400" dirty="0">
              <a:latin typeface="Tahoma"/>
              <a:cs typeface="Tahoma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61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94" y="1240891"/>
            <a:ext cx="8610600" cy="1293028"/>
          </a:xfrm>
        </p:spPr>
        <p:txBody>
          <a:bodyPr/>
          <a:lstStyle/>
          <a:p>
            <a:r>
              <a:rPr lang="en-GB" spc="50" dirty="0"/>
              <a:t>Languages</a:t>
            </a:r>
            <a:r>
              <a:rPr lang="en-GB" spc="-215" dirty="0"/>
              <a:t> </a:t>
            </a:r>
            <a:r>
              <a:rPr lang="en-GB" spc="-15" dirty="0"/>
              <a:t>uses</a:t>
            </a:r>
            <a:r>
              <a:rPr lang="en-GB" spc="-215" dirty="0"/>
              <a:t> </a:t>
            </a:r>
            <a:r>
              <a:rPr lang="en-GB" spc="-75" dirty="0"/>
              <a:t>(</a:t>
            </a:r>
            <a:r>
              <a:rPr lang="en-GB" spc="-114" dirty="0"/>
              <a:t>F</a:t>
            </a:r>
            <a:r>
              <a:rPr lang="en-GB" spc="-100" dirty="0"/>
              <a:t>r</a:t>
            </a:r>
            <a:r>
              <a:rPr lang="en-GB" spc="65" dirty="0"/>
              <a:t>on</a:t>
            </a:r>
            <a:r>
              <a:rPr lang="en-GB" spc="-10" dirty="0"/>
              <a:t>t</a:t>
            </a:r>
            <a:r>
              <a:rPr lang="en-GB" spc="-15" dirty="0"/>
              <a:t>end)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682" y="2833875"/>
            <a:ext cx="10820400" cy="4024125"/>
          </a:xfrm>
        </p:spPr>
        <p:txBody>
          <a:bodyPr/>
          <a:lstStyle/>
          <a:p>
            <a:r>
              <a:rPr lang="en-GB" dirty="0" smtClean="0"/>
              <a:t> HTML5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 smtClean="0"/>
              <a:t>CSS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BOOTSTRAP</a:t>
            </a:r>
            <a:endParaRPr lang="en-GB" dirty="0" smtClean="0"/>
          </a:p>
          <a:p>
            <a:r>
              <a:rPr lang="en-GB" dirty="0" smtClean="0"/>
              <a:t> JAVASCRIPT</a:t>
            </a:r>
          </a:p>
          <a:p>
            <a:r>
              <a:rPr lang="en-GB" dirty="0" smtClean="0"/>
              <a:t> JQUARY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5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6497"/>
            <a:ext cx="8610600" cy="1293028"/>
          </a:xfrm>
        </p:spPr>
        <p:txBody>
          <a:bodyPr/>
          <a:lstStyle/>
          <a:p>
            <a:r>
              <a:rPr lang="en-GB" spc="50" dirty="0"/>
              <a:t>Languages</a:t>
            </a:r>
            <a:r>
              <a:rPr lang="en-GB" spc="-215" dirty="0"/>
              <a:t> </a:t>
            </a:r>
            <a:r>
              <a:rPr lang="en-GB" spc="50" dirty="0"/>
              <a:t>Used</a:t>
            </a:r>
            <a:r>
              <a:rPr lang="en-GB" spc="-215" dirty="0"/>
              <a:t> </a:t>
            </a:r>
            <a:r>
              <a:rPr lang="en-GB" spc="-20" dirty="0"/>
              <a:t>(Ba</a:t>
            </a:r>
            <a:r>
              <a:rPr lang="en-GB" spc="-35" dirty="0"/>
              <a:t>c</a:t>
            </a:r>
            <a:r>
              <a:rPr lang="en-GB" spc="-30" dirty="0"/>
              <a:t>k</a:t>
            </a:r>
            <a:r>
              <a:rPr lang="en-GB" spc="-15" dirty="0"/>
              <a:t>end)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499" y="2833875"/>
            <a:ext cx="10820400" cy="4024125"/>
          </a:xfrm>
        </p:spPr>
        <p:txBody>
          <a:bodyPr/>
          <a:lstStyle/>
          <a:p>
            <a:r>
              <a:rPr lang="en-GB" dirty="0" smtClean="0"/>
              <a:t>DATABASE: </a:t>
            </a:r>
          </a:p>
          <a:p>
            <a:r>
              <a:rPr lang="en-GB" dirty="0" smtClean="0"/>
              <a:t>MYSQL</a:t>
            </a:r>
          </a:p>
          <a:p>
            <a:r>
              <a:rPr lang="en-GB" dirty="0" smtClean="0"/>
              <a:t>APACHE TOMCAT</a:t>
            </a:r>
          </a:p>
          <a:p>
            <a:r>
              <a:rPr lang="en-GB" dirty="0" smtClean="0"/>
              <a:t>PHP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445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5" y="1493961"/>
            <a:ext cx="4310271" cy="1293028"/>
          </a:xfrm>
        </p:spPr>
        <p:txBody>
          <a:bodyPr/>
          <a:lstStyle/>
          <a:p>
            <a:r>
              <a:rPr lang="en-GB" spc="-190" dirty="0"/>
              <a:t>S</a:t>
            </a:r>
            <a:r>
              <a:rPr lang="en-GB" spc="-135" dirty="0"/>
              <a:t>y</a:t>
            </a:r>
            <a:r>
              <a:rPr lang="en-GB" spc="-30" dirty="0"/>
              <a:t>s</a:t>
            </a:r>
            <a:r>
              <a:rPr lang="en-GB" spc="-75" dirty="0"/>
              <a:t>t</a:t>
            </a:r>
            <a:r>
              <a:rPr lang="en-GB" spc="114" dirty="0"/>
              <a:t>em</a:t>
            </a:r>
            <a:r>
              <a:rPr lang="en-GB" spc="-215" dirty="0"/>
              <a:t> </a:t>
            </a:r>
            <a:r>
              <a:rPr lang="en-GB" spc="40" dirty="0"/>
              <a:t>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828" y="2942057"/>
            <a:ext cx="10820400" cy="4024125"/>
          </a:xfrm>
        </p:spPr>
        <p:txBody>
          <a:bodyPr/>
          <a:lstStyle/>
          <a:p>
            <a:r>
              <a:rPr lang="en-GB" dirty="0" smtClean="0"/>
              <a:t>Window 10Professional(64bit)</a:t>
            </a:r>
          </a:p>
          <a:p>
            <a:r>
              <a:rPr lang="en-GB" dirty="0" smtClean="0"/>
              <a:t>RAM 4GB</a:t>
            </a:r>
          </a:p>
          <a:p>
            <a:r>
              <a:rPr lang="en-GB" dirty="0" smtClean="0"/>
              <a:t>Processor 1.5Hz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17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152" y="1318164"/>
            <a:ext cx="5156914" cy="1293028"/>
          </a:xfrm>
        </p:spPr>
        <p:txBody>
          <a:bodyPr/>
          <a:lstStyle/>
          <a:p>
            <a:r>
              <a:rPr lang="en-GB" spc="-35" dirty="0"/>
              <a:t>Sof</a:t>
            </a:r>
            <a:r>
              <a:rPr lang="en-GB" spc="-50" dirty="0"/>
              <a:t>t</a:t>
            </a:r>
            <a:r>
              <a:rPr lang="en-GB" spc="105" dirty="0"/>
              <a:t>w</a:t>
            </a:r>
            <a:r>
              <a:rPr lang="en-GB" spc="-55" dirty="0"/>
              <a:t>a</a:t>
            </a:r>
            <a:r>
              <a:rPr lang="en-GB" spc="-75" dirty="0"/>
              <a:t>r</a:t>
            </a:r>
            <a:r>
              <a:rPr lang="en-GB" spc="15" dirty="0"/>
              <a:t>e</a:t>
            </a:r>
            <a:r>
              <a:rPr lang="en-GB" spc="-215" dirty="0"/>
              <a:t> </a:t>
            </a:r>
            <a:r>
              <a:rPr lang="en-GB" spc="-75" dirty="0"/>
              <a:t>Used: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7" y="2833875"/>
            <a:ext cx="10820400" cy="4024125"/>
          </a:xfrm>
        </p:spPr>
        <p:txBody>
          <a:bodyPr/>
          <a:lstStyle/>
          <a:p>
            <a:r>
              <a:rPr lang="en-GB" dirty="0" smtClean="0"/>
              <a:t>Eclipse Mars(IDE)</a:t>
            </a:r>
          </a:p>
          <a:p>
            <a:r>
              <a:rPr lang="en-GB" dirty="0" smtClean="0"/>
              <a:t>Apache Tomcat 7.0.75</a:t>
            </a:r>
          </a:p>
          <a:p>
            <a:r>
              <a:rPr lang="en-GB" dirty="0" smtClean="0"/>
              <a:t>MySQL 5.7</a:t>
            </a:r>
          </a:p>
          <a:p>
            <a:r>
              <a:rPr lang="en-GB" dirty="0" smtClean="0"/>
              <a:t>Toad for MySQL editor</a:t>
            </a:r>
          </a:p>
          <a:p>
            <a:r>
              <a:rPr lang="en-GB" dirty="0" smtClean="0"/>
              <a:t>Google Chrome Version(Official Build)</a:t>
            </a:r>
          </a:p>
          <a:p>
            <a:r>
              <a:rPr lang="en-GB" dirty="0" smtClean="0"/>
              <a:t>Java(TM) SE Runtime Environment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13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87" y="1390929"/>
            <a:ext cx="6753896" cy="1293028"/>
          </a:xfrm>
        </p:spPr>
        <p:txBody>
          <a:bodyPr/>
          <a:lstStyle/>
          <a:p>
            <a:r>
              <a:rPr lang="en-GB" spc="30" dirty="0"/>
              <a:t>Beneﬁts</a:t>
            </a:r>
            <a:r>
              <a:rPr lang="en-GB" spc="-215" dirty="0"/>
              <a:t> </a:t>
            </a:r>
            <a:r>
              <a:rPr lang="en-GB" spc="45" dirty="0"/>
              <a:t>Of</a:t>
            </a:r>
            <a:r>
              <a:rPr lang="en-GB" spc="-215" dirty="0"/>
              <a:t> </a:t>
            </a:r>
            <a:r>
              <a:rPr lang="en-GB" spc="5" dirty="0"/>
              <a:t>The</a:t>
            </a:r>
            <a:r>
              <a:rPr lang="en-GB" spc="-215" dirty="0"/>
              <a:t> </a:t>
            </a:r>
            <a:r>
              <a:rPr lang="en-GB" spc="220" dirty="0"/>
              <a:t>P</a:t>
            </a:r>
            <a:r>
              <a:rPr lang="en-GB" spc="-95" dirty="0"/>
              <a:t>r</a:t>
            </a:r>
            <a:r>
              <a:rPr lang="en-GB" dirty="0"/>
              <a:t>oje</a:t>
            </a:r>
            <a:r>
              <a:rPr lang="en-GB" spc="10" dirty="0"/>
              <a:t>c</a:t>
            </a:r>
            <a:r>
              <a:rPr lang="en-GB" spc="25" dirty="0"/>
              <a:t>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8" y="2833875"/>
            <a:ext cx="10820400" cy="4024125"/>
          </a:xfrm>
        </p:spPr>
        <p:txBody>
          <a:bodyPr>
            <a:normAutofit/>
          </a:bodyPr>
          <a:lstStyle/>
          <a:p>
            <a:pPr marL="394335" indent="-382270">
              <a:lnSpc>
                <a:spcPct val="100000"/>
              </a:lnSpc>
              <a:spcBef>
                <a:spcPts val="459"/>
              </a:spcBef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lang="en-GB" sz="2400" spc="100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20" dirty="0">
                <a:solidFill>
                  <a:srgbClr val="FFFFFF"/>
                </a:solidFill>
                <a:latin typeface="Tahoma"/>
                <a:cs typeface="Tahoma"/>
              </a:rPr>
              <a:t>time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5" dirty="0">
                <a:solidFill>
                  <a:srgbClr val="FFFFFF"/>
                </a:solidFill>
                <a:latin typeface="Tahoma"/>
                <a:cs typeface="Tahoma"/>
              </a:rPr>
              <a:t>spent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1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30" dirty="0">
                <a:solidFill>
                  <a:srgbClr val="FFFFFF"/>
                </a:solidFill>
                <a:latin typeface="Tahoma"/>
                <a:cs typeface="Tahoma"/>
              </a:rPr>
              <a:t>writing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5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25" dirty="0">
                <a:solidFill>
                  <a:srgbClr val="FFFFFF"/>
                </a:solidFill>
                <a:latin typeface="Tahoma"/>
                <a:cs typeface="Tahoma"/>
              </a:rPr>
              <a:t>ﬁnd</a:t>
            </a:r>
            <a:r>
              <a:rPr lang="en-GB" sz="24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5" dirty="0">
                <a:solidFill>
                  <a:srgbClr val="FFFFFF"/>
                </a:solidFill>
                <a:latin typeface="Tahoma"/>
                <a:cs typeface="Tahoma"/>
              </a:rPr>
              <a:t>anytime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1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-50" dirty="0">
                <a:solidFill>
                  <a:srgbClr val="FFFFFF"/>
                </a:solidFill>
                <a:latin typeface="Tahoma"/>
                <a:cs typeface="Tahoma"/>
              </a:rPr>
              <a:t>paper.</a:t>
            </a:r>
            <a:endParaRPr lang="en-GB" sz="2400" dirty="0">
              <a:latin typeface="Tahoma"/>
              <a:cs typeface="Tahoma"/>
            </a:endParaRPr>
          </a:p>
          <a:p>
            <a:pPr marL="394335" indent="-382270">
              <a:lnSpc>
                <a:spcPct val="100000"/>
              </a:lnSpc>
              <a:spcBef>
                <a:spcPts val="359"/>
              </a:spcBef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lang="en-GB" sz="2400" spc="70" dirty="0">
                <a:solidFill>
                  <a:srgbClr val="FFFFFF"/>
                </a:solidFill>
                <a:latin typeface="Tahoma"/>
                <a:cs typeface="Tahoma"/>
              </a:rPr>
              <a:t>Bill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-5" dirty="0">
                <a:solidFill>
                  <a:srgbClr val="FFFFFF"/>
                </a:solidFill>
                <a:latin typeface="Tahoma"/>
                <a:cs typeface="Tahoma"/>
              </a:rPr>
              <a:t>gene</a:t>
            </a:r>
            <a:r>
              <a:rPr lang="en-GB" sz="2400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lang="en-GB" sz="2400" spc="10" dirty="0">
                <a:solidFill>
                  <a:srgbClr val="FFFFFF"/>
                </a:solidFill>
                <a:latin typeface="Tahoma"/>
                <a:cs typeface="Tahoma"/>
              </a:rPr>
              <a:t>ate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25" dirty="0">
                <a:solidFill>
                  <a:srgbClr val="FFFFFF"/>
                </a:solidFill>
                <a:latin typeface="Tahoma"/>
                <a:cs typeface="Tahoma"/>
              </a:rPr>
              <a:t>instantly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20" dirty="0">
                <a:solidFill>
                  <a:srgbClr val="FFFFFF"/>
                </a:solidFill>
                <a:latin typeface="Tahoma"/>
                <a:cs typeface="Tahoma"/>
              </a:rPr>
              <a:t>digitall</a:t>
            </a:r>
            <a:r>
              <a:rPr lang="en-GB" sz="2400" spc="-11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lang="en-GB" sz="2400" spc="-18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lang="en-GB" sz="2400" dirty="0">
              <a:latin typeface="Tahoma"/>
              <a:cs typeface="Tahoma"/>
            </a:endParaRPr>
          </a:p>
          <a:p>
            <a:pPr marL="394335" marR="5080" indent="-382270">
              <a:lnSpc>
                <a:spcPct val="114999"/>
              </a:lnSpc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lang="en-GB" sz="2400" spc="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5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lang="en-GB" sz="24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30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lang="en-GB" sz="24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20" dirty="0">
                <a:solidFill>
                  <a:srgbClr val="FFFFFF"/>
                </a:solidFill>
                <a:latin typeface="Tahoma"/>
                <a:cs typeface="Tahoma"/>
              </a:rPr>
              <a:t>destroy</a:t>
            </a:r>
            <a:r>
              <a:rPr lang="en-GB" sz="24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20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-15" dirty="0">
                <a:solidFill>
                  <a:srgbClr val="FFFFFF"/>
                </a:solidFill>
                <a:latin typeface="Tahoma"/>
                <a:cs typeface="Tahoma"/>
              </a:rPr>
              <a:t>any</a:t>
            </a:r>
            <a:r>
              <a:rPr lang="en-GB" sz="24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25" dirty="0">
                <a:solidFill>
                  <a:srgbClr val="FFFFFF"/>
                </a:solidFill>
                <a:latin typeface="Tahoma"/>
                <a:cs typeface="Tahoma"/>
              </a:rPr>
              <a:t>condition</a:t>
            </a:r>
            <a:r>
              <a:rPr lang="en-GB" sz="24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lang="en-GB" sz="24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dirty="0">
                <a:solidFill>
                  <a:srgbClr val="FFFFFF"/>
                </a:solidFill>
                <a:latin typeface="Tahoma"/>
                <a:cs typeface="Tahoma"/>
              </a:rPr>
              <a:t>always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lang="en-GB" sz="24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dirty="0">
                <a:solidFill>
                  <a:srgbClr val="FFFFFF"/>
                </a:solidFill>
                <a:latin typeface="Tahoma"/>
                <a:cs typeface="Tahoma"/>
              </a:rPr>
              <a:t>stay </a:t>
            </a:r>
            <a:r>
              <a:rPr lang="en-GB" sz="2400" spc="-6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2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15" dirty="0">
                <a:solidFill>
                  <a:srgbClr val="FFFFFF"/>
                </a:solidFill>
                <a:latin typeface="Tahoma"/>
                <a:cs typeface="Tahoma"/>
              </a:rPr>
              <a:t>original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25" dirty="0">
                <a:solidFill>
                  <a:srgbClr val="FFFFFF"/>
                </a:solidFill>
                <a:latin typeface="Tahoma"/>
                <a:cs typeface="Tahoma"/>
              </a:rPr>
              <a:t>qualit</a:t>
            </a:r>
            <a:r>
              <a:rPr lang="en-GB" sz="2400" spc="-10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lang="en-GB" sz="2400" spc="-18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lang="en-GB" sz="2400" dirty="0">
              <a:latin typeface="Tahoma"/>
              <a:cs typeface="Tahoma"/>
            </a:endParaRPr>
          </a:p>
          <a:p>
            <a:pPr marL="394335" indent="-382270">
              <a:lnSpc>
                <a:spcPct val="100000"/>
              </a:lnSpc>
              <a:spcBef>
                <a:spcPts val="359"/>
              </a:spcBef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lang="en-GB" sz="2400" spc="-5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50" dirty="0">
                <a:solidFill>
                  <a:srgbClr val="FFFFFF"/>
                </a:solidFill>
                <a:latin typeface="Tahoma"/>
                <a:cs typeface="Tahoma"/>
              </a:rPr>
              <a:t>work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-25" dirty="0">
                <a:solidFill>
                  <a:srgbClr val="FFFFFF"/>
                </a:solidFill>
                <a:latin typeface="Tahoma"/>
                <a:cs typeface="Tahoma"/>
              </a:rPr>
              <a:t>24*7</a:t>
            </a:r>
            <a:endParaRPr lang="en-GB" sz="2400" dirty="0">
              <a:latin typeface="Tahoma"/>
              <a:cs typeface="Tahoma"/>
            </a:endParaRPr>
          </a:p>
          <a:p>
            <a:pPr marL="394335" indent="-382270">
              <a:lnSpc>
                <a:spcPct val="100000"/>
              </a:lnSpc>
              <a:spcBef>
                <a:spcPts val="359"/>
              </a:spcBef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lang="en-GB" sz="2400" spc="-3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-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lang="en-GB" sz="2400" spc="-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lang="en-GB" sz="240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lang="en-GB" sz="2400" spc="-15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5" dirty="0">
                <a:solidFill>
                  <a:srgbClr val="FFFFFF"/>
                </a:solidFill>
                <a:latin typeface="Tahoma"/>
                <a:cs typeface="Tahoma"/>
              </a:rPr>
              <a:t>paper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5" dirty="0">
                <a:solidFill>
                  <a:srgbClr val="FFFFFF"/>
                </a:solidFill>
                <a:latin typeface="Tahoma"/>
                <a:cs typeface="Tahoma"/>
              </a:rPr>
              <a:t>increase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2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lang="en-GB"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spc="-35" dirty="0">
                <a:solidFill>
                  <a:srgbClr val="FFFFFF"/>
                </a:solidFill>
                <a:latin typeface="Tahoma"/>
                <a:cs typeface="Tahoma"/>
              </a:rPr>
              <a:t>speed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6655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858" y="1189376"/>
            <a:ext cx="2053107" cy="1293028"/>
          </a:xfrm>
        </p:spPr>
        <p:txBody>
          <a:bodyPr/>
          <a:lstStyle/>
          <a:p>
            <a:r>
              <a:rPr lang="en-GB" dirty="0" smtClean="0"/>
              <a:t>Design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98" y="2618928"/>
            <a:ext cx="8160932" cy="4024313"/>
          </a:xfrm>
        </p:spPr>
      </p:pic>
    </p:spTree>
    <p:extLst>
      <p:ext uri="{BB962C8B-B14F-4D97-AF65-F5344CB8AC3E}">
        <p14:creationId xmlns:p14="http://schemas.microsoft.com/office/powerpoint/2010/main" val="36941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740" y="1274385"/>
            <a:ext cx="3624330" cy="1293028"/>
          </a:xfrm>
        </p:spPr>
        <p:txBody>
          <a:bodyPr/>
          <a:lstStyle/>
          <a:p>
            <a:r>
              <a:rPr lang="en-GB" dirty="0" smtClean="0"/>
              <a:t>Login page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84" y="2567413"/>
            <a:ext cx="8160412" cy="4024313"/>
          </a:xfrm>
        </p:spPr>
      </p:pic>
    </p:spTree>
    <p:extLst>
      <p:ext uri="{BB962C8B-B14F-4D97-AF65-F5344CB8AC3E}">
        <p14:creationId xmlns:p14="http://schemas.microsoft.com/office/powerpoint/2010/main" val="301660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56</TotalTime>
  <Words>295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Arial</vt:lpstr>
      <vt:lpstr>Century Gothic</vt:lpstr>
      <vt:lpstr>Microsoft Sans Serif</vt:lpstr>
      <vt:lpstr>Tahoma</vt:lpstr>
      <vt:lpstr>Vapor Trail</vt:lpstr>
      <vt:lpstr>Stock management system</vt:lpstr>
      <vt:lpstr>Basic Idea…</vt:lpstr>
      <vt:lpstr>Languages uses (Frontend)</vt:lpstr>
      <vt:lpstr>Languages Used (Backend)</vt:lpstr>
      <vt:lpstr>System used</vt:lpstr>
      <vt:lpstr>Software Used:</vt:lpstr>
      <vt:lpstr>Beneﬁts Of The Project</vt:lpstr>
      <vt:lpstr>Design</vt:lpstr>
      <vt:lpstr>Login page</vt:lpstr>
      <vt:lpstr>Add product</vt:lpstr>
      <vt:lpstr>OBJECTIVES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management system</dc:title>
  <dc:creator>PRAMOD KUAMAR</dc:creator>
  <cp:lastModifiedBy>PRAMOD KUAMAR</cp:lastModifiedBy>
  <cp:revision>8</cp:revision>
  <dcterms:created xsi:type="dcterms:W3CDTF">2023-05-04T18:56:36Z</dcterms:created>
  <dcterms:modified xsi:type="dcterms:W3CDTF">2023-05-05T05:58:59Z</dcterms:modified>
</cp:coreProperties>
</file>