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E8EA-A944-4CA7-9202-76B3BA4B6BE1}"/>
              </a:ext>
            </a:extLst>
          </p:cNvPr>
          <p:cNvSpPr>
            <a:spLocks noGrp="1"/>
          </p:cNvSpPr>
          <p:nvPr>
            <p:ph type="ctrTitle"/>
          </p:nvPr>
        </p:nvSpPr>
        <p:spPr>
          <a:xfrm>
            <a:off x="904774" y="1010653"/>
            <a:ext cx="10635917" cy="885524"/>
          </a:xfrm>
        </p:spPr>
        <p:txBody>
          <a:bodyPr/>
          <a:lstStyle/>
          <a:p>
            <a:pPr algn="just"/>
            <a:r>
              <a:rPr lang="en-IN" b="1" u="sng" dirty="0"/>
              <a:t>WEB-BASED CHAT APPLICATION</a:t>
            </a:r>
          </a:p>
        </p:txBody>
      </p:sp>
      <p:sp>
        <p:nvSpPr>
          <p:cNvPr id="4" name="TextBox 3">
            <a:extLst>
              <a:ext uri="{FF2B5EF4-FFF2-40B4-BE49-F238E27FC236}">
                <a16:creationId xmlns:a16="http://schemas.microsoft.com/office/drawing/2014/main" id="{0F2D2E3E-67CD-401F-AD65-B4B036B4EBB5}"/>
              </a:ext>
            </a:extLst>
          </p:cNvPr>
          <p:cNvSpPr txBox="1"/>
          <p:nvPr/>
        </p:nvSpPr>
        <p:spPr>
          <a:xfrm rot="10800000" flipH="1" flipV="1">
            <a:off x="5890660" y="4961824"/>
            <a:ext cx="6179420" cy="1292662"/>
          </a:xfrm>
          <a:prstGeom prst="rect">
            <a:avLst/>
          </a:prstGeom>
          <a:noFill/>
        </p:spPr>
        <p:txBody>
          <a:bodyPr wrap="square" rtlCol="0">
            <a:spAutoFit/>
          </a:bodyPr>
          <a:lstStyle/>
          <a:p>
            <a:r>
              <a:rPr lang="en-IN" sz="2000" b="1" dirty="0">
                <a:solidFill>
                  <a:schemeClr val="accent5">
                    <a:lumMod val="20000"/>
                    <a:lumOff val="80000"/>
                  </a:schemeClr>
                </a:solidFill>
              </a:rPr>
              <a:t>PRESENTED BY : HARISHANKAR KUMAR YADAV</a:t>
            </a:r>
          </a:p>
          <a:p>
            <a:r>
              <a:rPr lang="en-IN" sz="2000" b="1" dirty="0">
                <a:solidFill>
                  <a:schemeClr val="accent5">
                    <a:lumMod val="20000"/>
                    <a:lumOff val="80000"/>
                  </a:schemeClr>
                </a:solidFill>
              </a:rPr>
              <a:t>UNIVERSITY ROLL NO.: 191500314</a:t>
            </a:r>
          </a:p>
          <a:p>
            <a:r>
              <a:rPr lang="en-IN" sz="2000" b="1" dirty="0">
                <a:solidFill>
                  <a:schemeClr val="accent5">
                    <a:lumMod val="20000"/>
                    <a:lumOff val="80000"/>
                  </a:schemeClr>
                </a:solidFill>
              </a:rPr>
              <a:t>GLA UNIVERSITY, MATHURA</a:t>
            </a:r>
          </a:p>
          <a:p>
            <a:endParaRPr lang="en-IN" dirty="0"/>
          </a:p>
        </p:txBody>
      </p:sp>
    </p:spTree>
    <p:extLst>
      <p:ext uri="{BB962C8B-B14F-4D97-AF65-F5344CB8AC3E}">
        <p14:creationId xmlns:p14="http://schemas.microsoft.com/office/powerpoint/2010/main" val="4200017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4323-AF04-4912-8DD9-8A2705220864}"/>
              </a:ext>
            </a:extLst>
          </p:cNvPr>
          <p:cNvSpPr>
            <a:spLocks noGrp="1"/>
          </p:cNvSpPr>
          <p:nvPr>
            <p:ph type="title"/>
          </p:nvPr>
        </p:nvSpPr>
        <p:spPr/>
        <p:txBody>
          <a:bodyPr/>
          <a:lstStyle/>
          <a:p>
            <a:r>
              <a:rPr lang="en-IN" sz="4000" b="1" dirty="0"/>
              <a:t>DFD</a:t>
            </a:r>
          </a:p>
        </p:txBody>
      </p:sp>
      <p:pic>
        <p:nvPicPr>
          <p:cNvPr id="3074" name="Picture 2" descr="* 1 Level DFD&#10;*&#10; ">
            <a:extLst>
              <a:ext uri="{FF2B5EF4-FFF2-40B4-BE49-F238E27FC236}">
                <a16:creationId xmlns:a16="http://schemas.microsoft.com/office/drawing/2014/main" id="{BC79AACD-4E13-4B74-BB21-7C68A318AD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4412" y="2290812"/>
            <a:ext cx="10963175" cy="421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3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08E5-79E3-4942-89D3-083345FAABF2}"/>
              </a:ext>
            </a:extLst>
          </p:cNvPr>
          <p:cNvSpPr>
            <a:spLocks noGrp="1"/>
          </p:cNvSpPr>
          <p:nvPr>
            <p:ph type="title"/>
          </p:nvPr>
        </p:nvSpPr>
        <p:spPr/>
        <p:txBody>
          <a:bodyPr/>
          <a:lstStyle/>
          <a:p>
            <a:r>
              <a:rPr lang="en-IN" sz="4000" b="1" dirty="0"/>
              <a:t>USE CASE DIAGRAM</a:t>
            </a:r>
          </a:p>
        </p:txBody>
      </p:sp>
      <p:pic>
        <p:nvPicPr>
          <p:cNvPr id="4098" name="Picture 2" descr="*&#10; ">
            <a:extLst>
              <a:ext uri="{FF2B5EF4-FFF2-40B4-BE49-F238E27FC236}">
                <a16:creationId xmlns:a16="http://schemas.microsoft.com/office/drawing/2014/main" id="{D762D874-9CE0-4E57-8881-C2F7D145AC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6543" y="2281187"/>
            <a:ext cx="10558914" cy="445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465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E96E-3801-42CE-84FF-17F1288CFA0C}"/>
              </a:ext>
            </a:extLst>
          </p:cNvPr>
          <p:cNvSpPr>
            <a:spLocks noGrp="1"/>
          </p:cNvSpPr>
          <p:nvPr>
            <p:ph type="title"/>
          </p:nvPr>
        </p:nvSpPr>
        <p:spPr/>
        <p:txBody>
          <a:bodyPr/>
          <a:lstStyle/>
          <a:p>
            <a:r>
              <a:rPr lang="en-IN" sz="4000" b="1" dirty="0"/>
              <a:t>CHAT APPLICATION</a:t>
            </a:r>
          </a:p>
        </p:txBody>
      </p:sp>
      <p:pic>
        <p:nvPicPr>
          <p:cNvPr id="6" name="Content Placeholder 5">
            <a:extLst>
              <a:ext uri="{FF2B5EF4-FFF2-40B4-BE49-F238E27FC236}">
                <a16:creationId xmlns:a16="http://schemas.microsoft.com/office/drawing/2014/main" id="{F4F2F474-0FBE-4A4B-9B1E-1C02E43DC7DE}"/>
              </a:ext>
            </a:extLst>
          </p:cNvPr>
          <p:cNvPicPr>
            <a:picLocks noGrp="1" noChangeAspect="1"/>
          </p:cNvPicPr>
          <p:nvPr>
            <p:ph idx="1"/>
          </p:nvPr>
        </p:nvPicPr>
        <p:blipFill>
          <a:blip r:embed="rId2"/>
          <a:stretch>
            <a:fillRect/>
          </a:stretch>
        </p:blipFill>
        <p:spPr bwMode="auto">
          <a:xfrm>
            <a:off x="729916" y="2290813"/>
            <a:ext cx="10732168" cy="442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74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1BB5C-4762-4D70-912A-E90518E7A020}"/>
              </a:ext>
            </a:extLst>
          </p:cNvPr>
          <p:cNvSpPr>
            <a:spLocks noGrp="1"/>
          </p:cNvSpPr>
          <p:nvPr>
            <p:ph type="title"/>
          </p:nvPr>
        </p:nvSpPr>
        <p:spPr/>
        <p:txBody>
          <a:bodyPr/>
          <a:lstStyle/>
          <a:p>
            <a:r>
              <a:rPr lang="en-IN" sz="4000" b="1" dirty="0"/>
              <a:t>SCREEN SHOTS</a:t>
            </a:r>
          </a:p>
        </p:txBody>
      </p:sp>
      <p:sp>
        <p:nvSpPr>
          <p:cNvPr id="3" name="Content Placeholder 2">
            <a:extLst>
              <a:ext uri="{FF2B5EF4-FFF2-40B4-BE49-F238E27FC236}">
                <a16:creationId xmlns:a16="http://schemas.microsoft.com/office/drawing/2014/main" id="{91478CB4-02CF-4930-AC87-0CF6D6586E27}"/>
              </a:ext>
            </a:extLst>
          </p:cNvPr>
          <p:cNvSpPr>
            <a:spLocks noGrp="1"/>
          </p:cNvSpPr>
          <p:nvPr>
            <p:ph idx="1"/>
          </p:nvPr>
        </p:nvSpPr>
        <p:spPr>
          <a:xfrm>
            <a:off x="1154955" y="2603500"/>
            <a:ext cx="4148566" cy="399582"/>
          </a:xfrm>
        </p:spPr>
        <p:txBody>
          <a:bodyPr>
            <a:normAutofit/>
          </a:bodyPr>
          <a:lstStyle/>
          <a:p>
            <a:r>
              <a:rPr lang="en-IN" sz="2000" b="1" dirty="0"/>
              <a:t>CREATE NEW ACCOUNT PAGE</a:t>
            </a:r>
          </a:p>
        </p:txBody>
      </p:sp>
      <p:pic>
        <p:nvPicPr>
          <p:cNvPr id="5" name="Picture 4">
            <a:extLst>
              <a:ext uri="{FF2B5EF4-FFF2-40B4-BE49-F238E27FC236}">
                <a16:creationId xmlns:a16="http://schemas.microsoft.com/office/drawing/2014/main" id="{2CBA301C-5DA9-4BF7-A211-E80EDBA6044D}"/>
              </a:ext>
            </a:extLst>
          </p:cNvPr>
          <p:cNvPicPr>
            <a:picLocks noChangeAspect="1"/>
          </p:cNvPicPr>
          <p:nvPr/>
        </p:nvPicPr>
        <p:blipFill>
          <a:blip r:embed="rId2"/>
          <a:stretch>
            <a:fillRect/>
          </a:stretch>
        </p:blipFill>
        <p:spPr>
          <a:xfrm>
            <a:off x="6208295" y="2300438"/>
            <a:ext cx="4828750" cy="4437246"/>
          </a:xfrm>
          <a:prstGeom prst="rect">
            <a:avLst/>
          </a:prstGeom>
        </p:spPr>
      </p:pic>
    </p:spTree>
    <p:extLst>
      <p:ext uri="{BB962C8B-B14F-4D97-AF65-F5344CB8AC3E}">
        <p14:creationId xmlns:p14="http://schemas.microsoft.com/office/powerpoint/2010/main" val="1496380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EA7D-6BF9-4868-A2EC-B02FD44A672E}"/>
              </a:ext>
            </a:extLst>
          </p:cNvPr>
          <p:cNvSpPr>
            <a:spLocks noGrp="1"/>
          </p:cNvSpPr>
          <p:nvPr>
            <p:ph type="title"/>
          </p:nvPr>
        </p:nvSpPr>
        <p:spPr/>
        <p:txBody>
          <a:bodyPr/>
          <a:lstStyle/>
          <a:p>
            <a:r>
              <a:rPr lang="en-IN" b="1" dirty="0"/>
              <a:t>LOGIN PAGE</a:t>
            </a:r>
          </a:p>
        </p:txBody>
      </p:sp>
      <p:pic>
        <p:nvPicPr>
          <p:cNvPr id="5" name="Content Placeholder 4">
            <a:extLst>
              <a:ext uri="{FF2B5EF4-FFF2-40B4-BE49-F238E27FC236}">
                <a16:creationId xmlns:a16="http://schemas.microsoft.com/office/drawing/2014/main" id="{54D20D55-722F-4CF0-A591-C5D7F7E2513A}"/>
              </a:ext>
            </a:extLst>
          </p:cNvPr>
          <p:cNvPicPr>
            <a:picLocks noGrp="1" noChangeAspect="1"/>
          </p:cNvPicPr>
          <p:nvPr>
            <p:ph idx="1"/>
          </p:nvPr>
        </p:nvPicPr>
        <p:blipFill>
          <a:blip r:embed="rId2"/>
          <a:stretch>
            <a:fillRect/>
          </a:stretch>
        </p:blipFill>
        <p:spPr>
          <a:xfrm>
            <a:off x="2136808" y="2387066"/>
            <a:ext cx="8162223" cy="4302492"/>
          </a:xfrm>
        </p:spPr>
      </p:pic>
    </p:spTree>
    <p:extLst>
      <p:ext uri="{BB962C8B-B14F-4D97-AF65-F5344CB8AC3E}">
        <p14:creationId xmlns:p14="http://schemas.microsoft.com/office/powerpoint/2010/main" val="180355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800B-A89F-43BC-A48F-10C086526C9D}"/>
              </a:ext>
            </a:extLst>
          </p:cNvPr>
          <p:cNvSpPr>
            <a:spLocks noGrp="1"/>
          </p:cNvSpPr>
          <p:nvPr>
            <p:ph type="title"/>
          </p:nvPr>
        </p:nvSpPr>
        <p:spPr/>
        <p:txBody>
          <a:bodyPr/>
          <a:lstStyle/>
          <a:p>
            <a:r>
              <a:rPr lang="en-IN" b="1" dirty="0"/>
              <a:t>LOGOUT AND SEARCH FRIEND PAGE</a:t>
            </a:r>
          </a:p>
        </p:txBody>
      </p:sp>
      <p:pic>
        <p:nvPicPr>
          <p:cNvPr id="5" name="Content Placeholder 4">
            <a:extLst>
              <a:ext uri="{FF2B5EF4-FFF2-40B4-BE49-F238E27FC236}">
                <a16:creationId xmlns:a16="http://schemas.microsoft.com/office/drawing/2014/main" id="{73A4DDDF-115E-4436-BF76-FDB2B300C6A1}"/>
              </a:ext>
            </a:extLst>
          </p:cNvPr>
          <p:cNvPicPr>
            <a:picLocks noGrp="1" noChangeAspect="1"/>
          </p:cNvPicPr>
          <p:nvPr>
            <p:ph idx="1"/>
          </p:nvPr>
        </p:nvPicPr>
        <p:blipFill>
          <a:blip r:embed="rId2"/>
          <a:stretch>
            <a:fillRect/>
          </a:stretch>
        </p:blipFill>
        <p:spPr>
          <a:xfrm>
            <a:off x="1013861" y="2396689"/>
            <a:ext cx="10376034" cy="4379495"/>
          </a:xfrm>
        </p:spPr>
      </p:pic>
    </p:spTree>
    <p:extLst>
      <p:ext uri="{BB962C8B-B14F-4D97-AF65-F5344CB8AC3E}">
        <p14:creationId xmlns:p14="http://schemas.microsoft.com/office/powerpoint/2010/main" val="495467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FCFE-67ED-4BE3-8AD1-8C5210E3FBCE}"/>
              </a:ext>
            </a:extLst>
          </p:cNvPr>
          <p:cNvSpPr>
            <a:spLocks noGrp="1"/>
          </p:cNvSpPr>
          <p:nvPr>
            <p:ph type="title"/>
          </p:nvPr>
        </p:nvSpPr>
        <p:spPr/>
        <p:txBody>
          <a:bodyPr/>
          <a:lstStyle/>
          <a:p>
            <a:r>
              <a:rPr lang="en-IN" sz="4000" b="1" dirty="0"/>
              <a:t>CHATROOM PAGE</a:t>
            </a:r>
          </a:p>
        </p:txBody>
      </p:sp>
      <p:pic>
        <p:nvPicPr>
          <p:cNvPr id="5" name="Content Placeholder 4">
            <a:extLst>
              <a:ext uri="{FF2B5EF4-FFF2-40B4-BE49-F238E27FC236}">
                <a16:creationId xmlns:a16="http://schemas.microsoft.com/office/drawing/2014/main" id="{AEBFE9AE-B039-406D-83B3-D5A8648F81AC}"/>
              </a:ext>
            </a:extLst>
          </p:cNvPr>
          <p:cNvPicPr>
            <a:picLocks noGrp="1" noChangeAspect="1"/>
          </p:cNvPicPr>
          <p:nvPr>
            <p:ph idx="1"/>
          </p:nvPr>
        </p:nvPicPr>
        <p:blipFill>
          <a:blip r:embed="rId2"/>
          <a:stretch>
            <a:fillRect/>
          </a:stretch>
        </p:blipFill>
        <p:spPr>
          <a:xfrm>
            <a:off x="2654397" y="2324368"/>
            <a:ext cx="6597826" cy="4702074"/>
          </a:xfrm>
        </p:spPr>
      </p:pic>
    </p:spTree>
    <p:extLst>
      <p:ext uri="{BB962C8B-B14F-4D97-AF65-F5344CB8AC3E}">
        <p14:creationId xmlns:p14="http://schemas.microsoft.com/office/powerpoint/2010/main" val="298042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62C3-F233-40A2-ACFF-C2A40732F6B1}"/>
              </a:ext>
            </a:extLst>
          </p:cNvPr>
          <p:cNvSpPr>
            <a:spLocks noGrp="1"/>
          </p:cNvSpPr>
          <p:nvPr>
            <p:ph type="title"/>
          </p:nvPr>
        </p:nvSpPr>
        <p:spPr/>
        <p:txBody>
          <a:bodyPr/>
          <a:lstStyle/>
          <a:p>
            <a:r>
              <a:rPr lang="en-IN" sz="4000" b="1" dirty="0"/>
              <a:t>CONCLUSION AND SCOPE</a:t>
            </a:r>
          </a:p>
        </p:txBody>
      </p:sp>
      <p:sp>
        <p:nvSpPr>
          <p:cNvPr id="3" name="Content Placeholder 2">
            <a:extLst>
              <a:ext uri="{FF2B5EF4-FFF2-40B4-BE49-F238E27FC236}">
                <a16:creationId xmlns:a16="http://schemas.microsoft.com/office/drawing/2014/main" id="{E84F8B1F-739C-45E4-9C18-E5C312E0C174}"/>
              </a:ext>
            </a:extLst>
          </p:cNvPr>
          <p:cNvSpPr>
            <a:spLocks noGrp="1"/>
          </p:cNvSpPr>
          <p:nvPr>
            <p:ph idx="1"/>
          </p:nvPr>
        </p:nvSpPr>
        <p:spPr/>
        <p:txBody>
          <a:bodyPr>
            <a:normAutofit/>
          </a:bodyPr>
          <a:lstStyle/>
          <a:p>
            <a:r>
              <a:rPr lang="en-IN" sz="2000" b="1" dirty="0"/>
              <a:t>There is always a room for improvements in any software package, however good and efficient it may be done. But the most important thing should be flexible to accept further modification Right now we are just dealing with text communication. In future this software may be extended to include feature such as:</a:t>
            </a:r>
          </a:p>
          <a:p>
            <a:r>
              <a:rPr lang="en-IN" sz="2000" b="1" dirty="0"/>
              <a:t>File transfer: this will enable user to send files of different formats to others via the chat application.</a:t>
            </a:r>
          </a:p>
          <a:p>
            <a:r>
              <a:rPr lang="en-IN" sz="2000" b="1" dirty="0"/>
              <a:t>Voice chat: this will enhance the application to a higher level where communication will be possible via voice calling as in telephone.</a:t>
            </a:r>
          </a:p>
        </p:txBody>
      </p:sp>
    </p:spTree>
    <p:extLst>
      <p:ext uri="{BB962C8B-B14F-4D97-AF65-F5344CB8AC3E}">
        <p14:creationId xmlns:p14="http://schemas.microsoft.com/office/powerpoint/2010/main" val="1540277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79AC31-80D4-4534-B51E-B0E3D94B44AF}"/>
              </a:ext>
            </a:extLst>
          </p:cNvPr>
          <p:cNvSpPr txBox="1"/>
          <p:nvPr/>
        </p:nvSpPr>
        <p:spPr>
          <a:xfrm>
            <a:off x="4061861" y="2926080"/>
            <a:ext cx="6323798" cy="1015663"/>
          </a:xfrm>
          <a:prstGeom prst="rect">
            <a:avLst/>
          </a:prstGeom>
          <a:noFill/>
        </p:spPr>
        <p:txBody>
          <a:bodyPr wrap="square" rtlCol="0">
            <a:spAutoFit/>
          </a:bodyPr>
          <a:lstStyle/>
          <a:p>
            <a:r>
              <a:rPr lang="en-IN" sz="6000" b="1" dirty="0"/>
              <a:t>THANK YOU</a:t>
            </a:r>
          </a:p>
        </p:txBody>
      </p:sp>
    </p:spTree>
    <p:extLst>
      <p:ext uri="{BB962C8B-B14F-4D97-AF65-F5344CB8AC3E}">
        <p14:creationId xmlns:p14="http://schemas.microsoft.com/office/powerpoint/2010/main" val="199358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77F2-D803-455A-8457-57DE90745C1E}"/>
              </a:ext>
            </a:extLst>
          </p:cNvPr>
          <p:cNvSpPr>
            <a:spLocks noGrp="1"/>
          </p:cNvSpPr>
          <p:nvPr>
            <p:ph type="title"/>
          </p:nvPr>
        </p:nvSpPr>
        <p:spPr/>
        <p:txBody>
          <a:bodyPr/>
          <a:lstStyle/>
          <a:p>
            <a:r>
              <a:rPr lang="en-IN" dirty="0"/>
              <a:t> </a:t>
            </a:r>
            <a:r>
              <a:rPr lang="en-IN" b="1" dirty="0"/>
              <a:t>CONTENTS</a:t>
            </a:r>
          </a:p>
        </p:txBody>
      </p:sp>
      <p:sp>
        <p:nvSpPr>
          <p:cNvPr id="3" name="Content Placeholder 2">
            <a:extLst>
              <a:ext uri="{FF2B5EF4-FFF2-40B4-BE49-F238E27FC236}">
                <a16:creationId xmlns:a16="http://schemas.microsoft.com/office/drawing/2014/main" id="{D754E081-DAFD-4464-8654-3E0AE97788C1}"/>
              </a:ext>
            </a:extLst>
          </p:cNvPr>
          <p:cNvSpPr>
            <a:spLocks noGrp="1"/>
          </p:cNvSpPr>
          <p:nvPr>
            <p:ph idx="1"/>
          </p:nvPr>
        </p:nvSpPr>
        <p:spPr/>
        <p:txBody>
          <a:bodyPr/>
          <a:lstStyle/>
          <a:p>
            <a:r>
              <a:rPr lang="en-IN" b="1" dirty="0"/>
              <a:t>INTRODUCTION</a:t>
            </a:r>
          </a:p>
          <a:p>
            <a:r>
              <a:rPr lang="en-IN" b="1" dirty="0"/>
              <a:t>MODULE AND DESCRIPTION</a:t>
            </a:r>
          </a:p>
          <a:p>
            <a:r>
              <a:rPr lang="en-IN" b="1" dirty="0"/>
              <a:t>HARDWARE AND SOFTWARE SPECIFICATION</a:t>
            </a:r>
          </a:p>
          <a:p>
            <a:r>
              <a:rPr lang="en-IN" b="1" dirty="0"/>
              <a:t>FRONT END AND BACK END</a:t>
            </a:r>
          </a:p>
          <a:p>
            <a:r>
              <a:rPr lang="en-IN" b="1" dirty="0"/>
              <a:t>DFD</a:t>
            </a:r>
          </a:p>
          <a:p>
            <a:r>
              <a:rPr lang="en-IN" b="1" dirty="0"/>
              <a:t>SCREEN SHOTS</a:t>
            </a:r>
          </a:p>
          <a:p>
            <a:r>
              <a:rPr lang="en-IN" b="1" dirty="0"/>
              <a:t>CONCLUSION</a:t>
            </a:r>
          </a:p>
          <a:p>
            <a:r>
              <a:rPr lang="en-IN" b="1" dirty="0"/>
              <a:t>FUTURE REFERANCE</a:t>
            </a:r>
          </a:p>
          <a:p>
            <a:pPr marL="0" indent="0">
              <a:buNone/>
            </a:pPr>
            <a:endParaRPr lang="en-IN" sz="2800" dirty="0"/>
          </a:p>
        </p:txBody>
      </p:sp>
    </p:spTree>
    <p:extLst>
      <p:ext uri="{BB962C8B-B14F-4D97-AF65-F5344CB8AC3E}">
        <p14:creationId xmlns:p14="http://schemas.microsoft.com/office/powerpoint/2010/main" val="374820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D567-AF28-4E01-9AFD-637AE675398B}"/>
              </a:ext>
            </a:extLst>
          </p:cNvPr>
          <p:cNvSpPr>
            <a:spLocks noGrp="1"/>
          </p:cNvSpPr>
          <p:nvPr>
            <p:ph type="title"/>
          </p:nvPr>
        </p:nvSpPr>
        <p:spPr>
          <a:xfrm>
            <a:off x="1154954" y="973668"/>
            <a:ext cx="8761413" cy="706964"/>
          </a:xfrm>
        </p:spPr>
        <p:txBody>
          <a:bodyPr/>
          <a:lstStyle/>
          <a:p>
            <a:r>
              <a:rPr lang="en-IN" b="1" dirty="0"/>
              <a:t>INTRODUCTION</a:t>
            </a:r>
          </a:p>
        </p:txBody>
      </p:sp>
      <p:sp>
        <p:nvSpPr>
          <p:cNvPr id="3" name="Content Placeholder 2">
            <a:extLst>
              <a:ext uri="{FF2B5EF4-FFF2-40B4-BE49-F238E27FC236}">
                <a16:creationId xmlns:a16="http://schemas.microsoft.com/office/drawing/2014/main" id="{C6EB7C9A-44CF-430E-BB10-278B79E3868B}"/>
              </a:ext>
            </a:extLst>
          </p:cNvPr>
          <p:cNvSpPr>
            <a:spLocks noGrp="1"/>
          </p:cNvSpPr>
          <p:nvPr>
            <p:ph idx="1"/>
          </p:nvPr>
        </p:nvSpPr>
        <p:spPr/>
        <p:txBody>
          <a:bodyPr>
            <a:normAutofit/>
          </a:bodyPr>
          <a:lstStyle/>
          <a:p>
            <a:r>
              <a:rPr lang="en-IN" sz="2000" b="1" dirty="0"/>
              <a:t>Our project is an example of chat application which is basically based on private chatting (message is broadcast to only single connected user)</a:t>
            </a:r>
          </a:p>
          <a:p>
            <a:r>
              <a:rPr lang="en-IN" sz="2000" b="1" dirty="0"/>
              <a:t>It is made of two application</a:t>
            </a:r>
          </a:p>
          <a:p>
            <a:r>
              <a:rPr lang="en-IN" sz="2000" b="1" dirty="0"/>
              <a:t>Client Application which runs on user’s Pc</a:t>
            </a:r>
          </a:p>
          <a:p>
            <a:r>
              <a:rPr lang="en-IN" sz="2000" b="1" dirty="0"/>
              <a:t>Server application which runs on  any Pc on the network</a:t>
            </a:r>
          </a:p>
          <a:p>
            <a:r>
              <a:rPr lang="en-IN" sz="2000" b="1" dirty="0"/>
              <a:t>To start chatting client should get connected to server.</a:t>
            </a:r>
          </a:p>
        </p:txBody>
      </p:sp>
    </p:spTree>
    <p:extLst>
      <p:ext uri="{BB962C8B-B14F-4D97-AF65-F5344CB8AC3E}">
        <p14:creationId xmlns:p14="http://schemas.microsoft.com/office/powerpoint/2010/main" val="311874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E905-BCF9-4AD5-90DE-8D67AC6AE563}"/>
              </a:ext>
            </a:extLst>
          </p:cNvPr>
          <p:cNvSpPr>
            <a:spLocks noGrp="1"/>
          </p:cNvSpPr>
          <p:nvPr>
            <p:ph type="title"/>
          </p:nvPr>
        </p:nvSpPr>
        <p:spPr/>
        <p:txBody>
          <a:bodyPr/>
          <a:lstStyle/>
          <a:p>
            <a:r>
              <a:rPr lang="en-IN" sz="4000" b="1" dirty="0"/>
              <a:t>MODULES</a:t>
            </a:r>
          </a:p>
        </p:txBody>
      </p:sp>
      <p:sp>
        <p:nvSpPr>
          <p:cNvPr id="3" name="Content Placeholder 2">
            <a:extLst>
              <a:ext uri="{FF2B5EF4-FFF2-40B4-BE49-F238E27FC236}">
                <a16:creationId xmlns:a16="http://schemas.microsoft.com/office/drawing/2014/main" id="{4EE9B191-C5F3-4242-8EE2-9B708A30BCB0}"/>
              </a:ext>
            </a:extLst>
          </p:cNvPr>
          <p:cNvSpPr>
            <a:spLocks noGrp="1"/>
          </p:cNvSpPr>
          <p:nvPr>
            <p:ph idx="1"/>
          </p:nvPr>
        </p:nvSpPr>
        <p:spPr/>
        <p:txBody>
          <a:bodyPr>
            <a:normAutofit/>
          </a:bodyPr>
          <a:lstStyle/>
          <a:p>
            <a:r>
              <a:rPr lang="en-IN" sz="2000" b="1" dirty="0"/>
              <a:t>Server Modules:-</a:t>
            </a:r>
          </a:p>
          <a:p>
            <a:r>
              <a:rPr lang="en-IN" sz="2000" b="1" dirty="0"/>
              <a:t>A server is a specially equipped computer connected to the internet that allows users with chat clients to converse with one another via typed message in real time.</a:t>
            </a:r>
          </a:p>
          <a:p>
            <a:r>
              <a:rPr lang="en-IN" sz="2000" b="1" dirty="0"/>
              <a:t>Client Module:-</a:t>
            </a:r>
          </a:p>
          <a:p>
            <a:r>
              <a:rPr lang="en-IN" sz="2000" b="1" dirty="0"/>
              <a:t>A client is a software program that allows users to connect to chat servers and communicate with other users via a chat room.</a:t>
            </a:r>
          </a:p>
        </p:txBody>
      </p:sp>
    </p:spTree>
    <p:extLst>
      <p:ext uri="{BB962C8B-B14F-4D97-AF65-F5344CB8AC3E}">
        <p14:creationId xmlns:p14="http://schemas.microsoft.com/office/powerpoint/2010/main" val="222231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1AE6-D131-4FA4-8A95-3079F5F3F11B}"/>
              </a:ext>
            </a:extLst>
          </p:cNvPr>
          <p:cNvSpPr>
            <a:spLocks noGrp="1"/>
          </p:cNvSpPr>
          <p:nvPr>
            <p:ph type="title"/>
          </p:nvPr>
        </p:nvSpPr>
        <p:spPr/>
        <p:txBody>
          <a:bodyPr/>
          <a:lstStyle/>
          <a:p>
            <a:r>
              <a:rPr lang="en-IN" b="1" dirty="0"/>
              <a:t>HARDWARE SPECIFICATION</a:t>
            </a:r>
          </a:p>
        </p:txBody>
      </p:sp>
      <p:sp>
        <p:nvSpPr>
          <p:cNvPr id="3" name="Content Placeholder 2">
            <a:extLst>
              <a:ext uri="{FF2B5EF4-FFF2-40B4-BE49-F238E27FC236}">
                <a16:creationId xmlns:a16="http://schemas.microsoft.com/office/drawing/2014/main" id="{58E22983-2DD4-46DD-A10B-65DA42004183}"/>
              </a:ext>
            </a:extLst>
          </p:cNvPr>
          <p:cNvSpPr>
            <a:spLocks noGrp="1"/>
          </p:cNvSpPr>
          <p:nvPr>
            <p:ph idx="1"/>
          </p:nvPr>
        </p:nvSpPr>
        <p:spPr/>
        <p:txBody>
          <a:bodyPr/>
          <a:lstStyle/>
          <a:p>
            <a:r>
              <a:rPr lang="en-IN" dirty="0"/>
              <a:t>RAM-2GB</a:t>
            </a:r>
          </a:p>
          <a:p>
            <a:r>
              <a:rPr lang="en-IN" dirty="0"/>
              <a:t>HARD DISK-5GB</a:t>
            </a:r>
          </a:p>
          <a:p>
            <a:r>
              <a:rPr lang="en-IN" dirty="0"/>
              <a:t>PROCESSER-INTEL PENTIUM 4</a:t>
            </a:r>
          </a:p>
          <a:p>
            <a:r>
              <a:rPr lang="en-IN" dirty="0"/>
              <a:t>KEYBOARD-104 KEYS</a:t>
            </a:r>
          </a:p>
        </p:txBody>
      </p:sp>
    </p:spTree>
    <p:extLst>
      <p:ext uri="{BB962C8B-B14F-4D97-AF65-F5344CB8AC3E}">
        <p14:creationId xmlns:p14="http://schemas.microsoft.com/office/powerpoint/2010/main" val="1589884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02E9-5AB9-48A2-8906-00669F2E89D3}"/>
              </a:ext>
            </a:extLst>
          </p:cNvPr>
          <p:cNvSpPr>
            <a:spLocks noGrp="1"/>
          </p:cNvSpPr>
          <p:nvPr>
            <p:ph type="title"/>
          </p:nvPr>
        </p:nvSpPr>
        <p:spPr/>
        <p:txBody>
          <a:bodyPr/>
          <a:lstStyle/>
          <a:p>
            <a:r>
              <a:rPr lang="en-IN" dirty="0"/>
              <a:t>SOFTWRE  REQUIREMENT</a:t>
            </a:r>
          </a:p>
        </p:txBody>
      </p:sp>
      <p:sp>
        <p:nvSpPr>
          <p:cNvPr id="3" name="Content Placeholder 2">
            <a:extLst>
              <a:ext uri="{FF2B5EF4-FFF2-40B4-BE49-F238E27FC236}">
                <a16:creationId xmlns:a16="http://schemas.microsoft.com/office/drawing/2014/main" id="{B3B6B60C-0D70-407C-8C73-ACE212E4FCEA}"/>
              </a:ext>
            </a:extLst>
          </p:cNvPr>
          <p:cNvSpPr>
            <a:spLocks noGrp="1"/>
          </p:cNvSpPr>
          <p:nvPr>
            <p:ph idx="1"/>
          </p:nvPr>
        </p:nvSpPr>
        <p:spPr/>
        <p:txBody>
          <a:bodyPr/>
          <a:lstStyle/>
          <a:p>
            <a:r>
              <a:rPr lang="en-IN" sz="2000" b="1" dirty="0"/>
              <a:t>MICROSOFT VISUAL CODE</a:t>
            </a:r>
          </a:p>
          <a:p>
            <a:r>
              <a:rPr lang="en-IN" sz="2000" b="1" dirty="0"/>
              <a:t>XAMPP CONTRO PANEL v3.3.0</a:t>
            </a:r>
          </a:p>
          <a:p>
            <a:r>
              <a:rPr lang="en-IN" sz="2000" b="1" dirty="0"/>
              <a:t>CHROME BROWSER</a:t>
            </a:r>
          </a:p>
          <a:p>
            <a:r>
              <a:rPr lang="en-IN" sz="2000" b="1" dirty="0"/>
              <a:t>WINDOWS 7 OR HIGHER</a:t>
            </a:r>
          </a:p>
          <a:p>
            <a:endParaRPr lang="en-IN" dirty="0"/>
          </a:p>
        </p:txBody>
      </p:sp>
    </p:spTree>
    <p:extLst>
      <p:ext uri="{BB962C8B-B14F-4D97-AF65-F5344CB8AC3E}">
        <p14:creationId xmlns:p14="http://schemas.microsoft.com/office/powerpoint/2010/main" val="25012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0C91-1F28-4821-840F-8589BE5A584E}"/>
              </a:ext>
            </a:extLst>
          </p:cNvPr>
          <p:cNvSpPr>
            <a:spLocks noGrp="1"/>
          </p:cNvSpPr>
          <p:nvPr>
            <p:ph type="title"/>
          </p:nvPr>
        </p:nvSpPr>
        <p:spPr/>
        <p:txBody>
          <a:bodyPr/>
          <a:lstStyle/>
          <a:p>
            <a:r>
              <a:rPr lang="en-IN" sz="4000" b="1" dirty="0"/>
              <a:t>FRONT END</a:t>
            </a:r>
          </a:p>
        </p:txBody>
      </p:sp>
      <p:sp>
        <p:nvSpPr>
          <p:cNvPr id="3" name="Content Placeholder 2">
            <a:extLst>
              <a:ext uri="{FF2B5EF4-FFF2-40B4-BE49-F238E27FC236}">
                <a16:creationId xmlns:a16="http://schemas.microsoft.com/office/drawing/2014/main" id="{C9C1BC61-D9E5-4658-AEC8-B804FE1348D0}"/>
              </a:ext>
            </a:extLst>
          </p:cNvPr>
          <p:cNvSpPr>
            <a:spLocks noGrp="1"/>
          </p:cNvSpPr>
          <p:nvPr>
            <p:ph idx="1"/>
          </p:nvPr>
        </p:nvSpPr>
        <p:spPr>
          <a:xfrm>
            <a:off x="1154954" y="2603500"/>
            <a:ext cx="2156137" cy="3416300"/>
          </a:xfrm>
        </p:spPr>
        <p:txBody>
          <a:bodyPr/>
          <a:lstStyle/>
          <a:p>
            <a:r>
              <a:rPr lang="en-IN" sz="2000" b="1" dirty="0"/>
              <a:t>HTML</a:t>
            </a:r>
          </a:p>
          <a:p>
            <a:r>
              <a:rPr lang="en-IN" sz="2000" b="1" dirty="0"/>
              <a:t>CSS</a:t>
            </a:r>
          </a:p>
          <a:p>
            <a:r>
              <a:rPr lang="en-IN" sz="2000" b="1" dirty="0"/>
              <a:t>JAVASCRIPT</a:t>
            </a:r>
          </a:p>
          <a:p>
            <a:pPr marL="0" indent="0">
              <a:buNone/>
            </a:pPr>
            <a:endParaRPr lang="en-IN" dirty="0"/>
          </a:p>
        </p:txBody>
      </p:sp>
      <p:pic>
        <p:nvPicPr>
          <p:cNvPr id="6" name="Picture 5">
            <a:extLst>
              <a:ext uri="{FF2B5EF4-FFF2-40B4-BE49-F238E27FC236}">
                <a16:creationId xmlns:a16="http://schemas.microsoft.com/office/drawing/2014/main" id="{766E636C-7867-4CDC-AE06-CD3450E3109B}"/>
              </a:ext>
            </a:extLst>
          </p:cNvPr>
          <p:cNvPicPr>
            <a:picLocks noChangeAspect="1"/>
          </p:cNvPicPr>
          <p:nvPr/>
        </p:nvPicPr>
        <p:blipFill>
          <a:blip r:embed="rId2"/>
          <a:stretch>
            <a:fillRect/>
          </a:stretch>
        </p:blipFill>
        <p:spPr>
          <a:xfrm>
            <a:off x="6651056" y="2310063"/>
            <a:ext cx="4668253" cy="4620126"/>
          </a:xfrm>
          <a:prstGeom prst="rect">
            <a:avLst/>
          </a:prstGeom>
        </p:spPr>
      </p:pic>
    </p:spTree>
    <p:extLst>
      <p:ext uri="{BB962C8B-B14F-4D97-AF65-F5344CB8AC3E}">
        <p14:creationId xmlns:p14="http://schemas.microsoft.com/office/powerpoint/2010/main" val="1869142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F571-3B66-4034-896A-85F7956AF433}"/>
              </a:ext>
            </a:extLst>
          </p:cNvPr>
          <p:cNvSpPr>
            <a:spLocks noGrp="1"/>
          </p:cNvSpPr>
          <p:nvPr>
            <p:ph type="title"/>
          </p:nvPr>
        </p:nvSpPr>
        <p:spPr/>
        <p:txBody>
          <a:bodyPr/>
          <a:lstStyle/>
          <a:p>
            <a:r>
              <a:rPr lang="en-IN" sz="4000" b="1" dirty="0"/>
              <a:t>BACK END</a:t>
            </a:r>
          </a:p>
        </p:txBody>
      </p:sp>
      <p:sp>
        <p:nvSpPr>
          <p:cNvPr id="3" name="Content Placeholder 2">
            <a:extLst>
              <a:ext uri="{FF2B5EF4-FFF2-40B4-BE49-F238E27FC236}">
                <a16:creationId xmlns:a16="http://schemas.microsoft.com/office/drawing/2014/main" id="{57BE49B9-D484-45FB-AA0A-7D13C76EC00F}"/>
              </a:ext>
            </a:extLst>
          </p:cNvPr>
          <p:cNvSpPr>
            <a:spLocks noGrp="1"/>
          </p:cNvSpPr>
          <p:nvPr>
            <p:ph idx="1"/>
          </p:nvPr>
        </p:nvSpPr>
        <p:spPr>
          <a:xfrm>
            <a:off x="1154955" y="2603500"/>
            <a:ext cx="3522924" cy="3416300"/>
          </a:xfrm>
        </p:spPr>
        <p:txBody>
          <a:bodyPr/>
          <a:lstStyle/>
          <a:p>
            <a:r>
              <a:rPr lang="en-IN" dirty="0"/>
              <a:t>DATABASE MANAGEMENT</a:t>
            </a:r>
          </a:p>
          <a:p>
            <a:r>
              <a:rPr lang="en-IN" dirty="0"/>
              <a:t>PHP</a:t>
            </a:r>
          </a:p>
          <a:p>
            <a:endParaRPr lang="en-IN" dirty="0"/>
          </a:p>
        </p:txBody>
      </p:sp>
      <p:pic>
        <p:nvPicPr>
          <p:cNvPr id="5" name="Picture 4">
            <a:extLst>
              <a:ext uri="{FF2B5EF4-FFF2-40B4-BE49-F238E27FC236}">
                <a16:creationId xmlns:a16="http://schemas.microsoft.com/office/drawing/2014/main" id="{0A673823-8677-4FDC-BA35-4B840FC59F7B}"/>
              </a:ext>
            </a:extLst>
          </p:cNvPr>
          <p:cNvPicPr>
            <a:picLocks noChangeAspect="1"/>
          </p:cNvPicPr>
          <p:nvPr/>
        </p:nvPicPr>
        <p:blipFill>
          <a:blip r:embed="rId2"/>
          <a:stretch>
            <a:fillRect/>
          </a:stretch>
        </p:blipFill>
        <p:spPr>
          <a:xfrm>
            <a:off x="6959065" y="2300438"/>
            <a:ext cx="4340994" cy="4408370"/>
          </a:xfrm>
          <a:prstGeom prst="rect">
            <a:avLst/>
          </a:prstGeom>
        </p:spPr>
      </p:pic>
    </p:spTree>
    <p:extLst>
      <p:ext uri="{BB962C8B-B14F-4D97-AF65-F5344CB8AC3E}">
        <p14:creationId xmlns:p14="http://schemas.microsoft.com/office/powerpoint/2010/main" val="3093125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309C-AEE7-4CCA-834E-7C1D59989ADC}"/>
              </a:ext>
            </a:extLst>
          </p:cNvPr>
          <p:cNvSpPr>
            <a:spLocks noGrp="1"/>
          </p:cNvSpPr>
          <p:nvPr>
            <p:ph type="title"/>
          </p:nvPr>
        </p:nvSpPr>
        <p:spPr/>
        <p:txBody>
          <a:bodyPr/>
          <a:lstStyle/>
          <a:p>
            <a:r>
              <a:rPr lang="en-IN" sz="4000" b="1" dirty="0"/>
              <a:t>DFD</a:t>
            </a:r>
          </a:p>
        </p:txBody>
      </p:sp>
      <p:pic>
        <p:nvPicPr>
          <p:cNvPr id="2050" name="Picture 2">
            <a:extLst>
              <a:ext uri="{FF2B5EF4-FFF2-40B4-BE49-F238E27FC236}">
                <a16:creationId xmlns:a16="http://schemas.microsoft.com/office/drawing/2014/main" id="{F6399A6E-6F78-4588-AB49-8C6E330BE4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3077" y="3083664"/>
            <a:ext cx="8824913" cy="19169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49A11C9-FBD1-4CA9-BDE5-F3AB1E6EDBDE}"/>
              </a:ext>
            </a:extLst>
          </p:cNvPr>
          <p:cNvSpPr txBox="1"/>
          <p:nvPr/>
        </p:nvSpPr>
        <p:spPr>
          <a:xfrm>
            <a:off x="4389120" y="5573027"/>
            <a:ext cx="3118585" cy="400110"/>
          </a:xfrm>
          <a:prstGeom prst="rect">
            <a:avLst/>
          </a:prstGeom>
          <a:noFill/>
        </p:spPr>
        <p:txBody>
          <a:bodyPr wrap="square" rtlCol="0">
            <a:spAutoFit/>
          </a:bodyPr>
          <a:lstStyle/>
          <a:p>
            <a:pPr marL="342900" indent="-342900">
              <a:buFont typeface="Arial" panose="020B0604020202020204" pitchFamily="34" charset="0"/>
              <a:buChar char="•"/>
            </a:pPr>
            <a:r>
              <a:rPr lang="en-IN" sz="2000" b="1" dirty="0"/>
              <a:t>0 Level DFD</a:t>
            </a:r>
          </a:p>
        </p:txBody>
      </p:sp>
    </p:spTree>
    <p:extLst>
      <p:ext uri="{BB962C8B-B14F-4D97-AF65-F5344CB8AC3E}">
        <p14:creationId xmlns:p14="http://schemas.microsoft.com/office/powerpoint/2010/main" val="320651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120</TotalTime>
  <Words>323</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 Boardroom</vt:lpstr>
      <vt:lpstr>WEB-BASED CHAT APPLICATION</vt:lpstr>
      <vt:lpstr> CONTENTS</vt:lpstr>
      <vt:lpstr>INTRODUCTION</vt:lpstr>
      <vt:lpstr>MODULES</vt:lpstr>
      <vt:lpstr>HARDWARE SPECIFICATION</vt:lpstr>
      <vt:lpstr>SOFTWRE  REQUIREMENT</vt:lpstr>
      <vt:lpstr>FRONT END</vt:lpstr>
      <vt:lpstr>BACK END</vt:lpstr>
      <vt:lpstr>DFD</vt:lpstr>
      <vt:lpstr>DFD</vt:lpstr>
      <vt:lpstr>USE CASE DIAGRAM</vt:lpstr>
      <vt:lpstr>CHAT APPLICATION</vt:lpstr>
      <vt:lpstr>SCREEN SHOTS</vt:lpstr>
      <vt:lpstr>LOGIN PAGE</vt:lpstr>
      <vt:lpstr>LOGOUT AND SEARCH FRIEND PAGE</vt:lpstr>
      <vt:lpstr>CHATROOM PAGE</vt:lpstr>
      <vt:lpstr>CONCLUSION AND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CHAT APPLICATION</dc:title>
  <dc:creator>Harishankar Yadav</dc:creator>
  <cp:lastModifiedBy>Harishankar Yadav</cp:lastModifiedBy>
  <cp:revision>1</cp:revision>
  <dcterms:created xsi:type="dcterms:W3CDTF">2021-11-29T05:38:10Z</dcterms:created>
  <dcterms:modified xsi:type="dcterms:W3CDTF">2021-11-29T07:39:09Z</dcterms:modified>
</cp:coreProperties>
</file>