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E8EA-A944-4CA7-9202-76B3BA4B6BE1}"/>
              </a:ext>
            </a:extLst>
          </p:cNvPr>
          <p:cNvSpPr>
            <a:spLocks noGrp="1"/>
          </p:cNvSpPr>
          <p:nvPr>
            <p:ph type="ctrTitle"/>
          </p:nvPr>
        </p:nvSpPr>
        <p:spPr>
          <a:xfrm>
            <a:off x="904774" y="1010653"/>
            <a:ext cx="10635917" cy="885524"/>
          </a:xfrm>
        </p:spPr>
        <p:txBody>
          <a:bodyPr/>
          <a:lstStyle/>
          <a:p>
            <a:pPr algn="just"/>
            <a:r>
              <a:rPr lang="en-IN" b="1" dirty="0"/>
              <a:t>   </a:t>
            </a:r>
            <a:r>
              <a:rPr lang="en-IN" b="1" u="sng" dirty="0"/>
              <a:t>Automatic Resume Builder </a:t>
            </a:r>
          </a:p>
        </p:txBody>
      </p:sp>
      <p:sp>
        <p:nvSpPr>
          <p:cNvPr id="4" name="TextBox 3">
            <a:extLst>
              <a:ext uri="{FF2B5EF4-FFF2-40B4-BE49-F238E27FC236}">
                <a16:creationId xmlns:a16="http://schemas.microsoft.com/office/drawing/2014/main" id="{0F2D2E3E-67CD-401F-AD65-B4B036B4EBB5}"/>
              </a:ext>
            </a:extLst>
          </p:cNvPr>
          <p:cNvSpPr txBox="1"/>
          <p:nvPr/>
        </p:nvSpPr>
        <p:spPr>
          <a:xfrm rot="10800000" flipH="1" flipV="1">
            <a:off x="5890660" y="4961824"/>
            <a:ext cx="6179420" cy="1292662"/>
          </a:xfrm>
          <a:prstGeom prst="rect">
            <a:avLst/>
          </a:prstGeom>
          <a:noFill/>
        </p:spPr>
        <p:txBody>
          <a:bodyPr wrap="square" rtlCol="0">
            <a:spAutoFit/>
          </a:bodyPr>
          <a:lstStyle/>
          <a:p>
            <a:r>
              <a:rPr lang="en-IN" sz="2000" b="1" dirty="0">
                <a:solidFill>
                  <a:schemeClr val="accent5">
                    <a:lumMod val="20000"/>
                    <a:lumOff val="80000"/>
                  </a:schemeClr>
                </a:solidFill>
              </a:rPr>
              <a:t>PRESENTED BY : HARISHANKAR KUMAR YADAV</a:t>
            </a:r>
          </a:p>
          <a:p>
            <a:r>
              <a:rPr lang="en-IN" sz="2000" b="1" dirty="0">
                <a:solidFill>
                  <a:schemeClr val="accent5">
                    <a:lumMod val="20000"/>
                    <a:lumOff val="80000"/>
                  </a:schemeClr>
                </a:solidFill>
              </a:rPr>
              <a:t>UNIVERSITY ROLL NO.: 191500314</a:t>
            </a:r>
          </a:p>
          <a:p>
            <a:r>
              <a:rPr lang="en-IN" sz="2000" b="1" dirty="0">
                <a:solidFill>
                  <a:schemeClr val="accent5">
                    <a:lumMod val="20000"/>
                    <a:lumOff val="80000"/>
                  </a:schemeClr>
                </a:solidFill>
              </a:rPr>
              <a:t>GLA UNIVERSITY, MATHURA</a:t>
            </a:r>
          </a:p>
          <a:p>
            <a:endParaRPr lang="en-IN" dirty="0"/>
          </a:p>
        </p:txBody>
      </p:sp>
      <p:pic>
        <p:nvPicPr>
          <p:cNvPr id="5" name="Picture 4">
            <a:extLst>
              <a:ext uri="{FF2B5EF4-FFF2-40B4-BE49-F238E27FC236}">
                <a16:creationId xmlns:a16="http://schemas.microsoft.com/office/drawing/2014/main" id="{87CA8540-311B-B6BC-1628-C1F37F893E9E}"/>
              </a:ext>
            </a:extLst>
          </p:cNvPr>
          <p:cNvPicPr>
            <a:picLocks noChangeAspect="1"/>
          </p:cNvPicPr>
          <p:nvPr/>
        </p:nvPicPr>
        <p:blipFill>
          <a:blip r:embed="rId2"/>
          <a:stretch>
            <a:fillRect/>
          </a:stretch>
        </p:blipFill>
        <p:spPr>
          <a:xfrm>
            <a:off x="3585883" y="1963271"/>
            <a:ext cx="3801036" cy="2998553"/>
          </a:xfrm>
          <a:prstGeom prst="rect">
            <a:avLst/>
          </a:prstGeom>
        </p:spPr>
      </p:pic>
    </p:spTree>
    <p:extLst>
      <p:ext uri="{BB962C8B-B14F-4D97-AF65-F5344CB8AC3E}">
        <p14:creationId xmlns:p14="http://schemas.microsoft.com/office/powerpoint/2010/main" val="4200017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08E5-79E3-4942-89D3-083345FAABF2}"/>
              </a:ext>
            </a:extLst>
          </p:cNvPr>
          <p:cNvSpPr>
            <a:spLocks noGrp="1"/>
          </p:cNvSpPr>
          <p:nvPr>
            <p:ph type="title"/>
          </p:nvPr>
        </p:nvSpPr>
        <p:spPr/>
        <p:txBody>
          <a:bodyPr/>
          <a:lstStyle/>
          <a:p>
            <a:r>
              <a:rPr lang="en-IN" sz="4000" b="1" dirty="0"/>
              <a:t>USE CASE DIAGRAM</a:t>
            </a:r>
          </a:p>
        </p:txBody>
      </p:sp>
      <p:pic>
        <p:nvPicPr>
          <p:cNvPr id="5" name="Content Placeholder 4">
            <a:extLst>
              <a:ext uri="{FF2B5EF4-FFF2-40B4-BE49-F238E27FC236}">
                <a16:creationId xmlns:a16="http://schemas.microsoft.com/office/drawing/2014/main" id="{0D93766C-6C60-0A30-11A6-AA534054413D}"/>
              </a:ext>
            </a:extLst>
          </p:cNvPr>
          <p:cNvPicPr>
            <a:picLocks noGrp="1" noChangeAspect="1"/>
          </p:cNvPicPr>
          <p:nvPr>
            <p:ph idx="1"/>
          </p:nvPr>
        </p:nvPicPr>
        <p:blipFill>
          <a:blip r:embed="rId2"/>
          <a:stretch>
            <a:fillRect/>
          </a:stretch>
        </p:blipFill>
        <p:spPr>
          <a:xfrm>
            <a:off x="1461247" y="2603500"/>
            <a:ext cx="9224682" cy="3416300"/>
          </a:xfrm>
        </p:spPr>
      </p:pic>
    </p:spTree>
    <p:extLst>
      <p:ext uri="{BB962C8B-B14F-4D97-AF65-F5344CB8AC3E}">
        <p14:creationId xmlns:p14="http://schemas.microsoft.com/office/powerpoint/2010/main" val="293046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E96E-3801-42CE-84FF-17F1288CFA0C}"/>
              </a:ext>
            </a:extLst>
          </p:cNvPr>
          <p:cNvSpPr>
            <a:spLocks noGrp="1"/>
          </p:cNvSpPr>
          <p:nvPr>
            <p:ph type="title"/>
          </p:nvPr>
        </p:nvSpPr>
        <p:spPr/>
        <p:txBody>
          <a:bodyPr/>
          <a:lstStyle/>
          <a:p>
            <a:r>
              <a:rPr lang="en-IN" sz="4000" b="1" dirty="0"/>
              <a:t>Resume Builder</a:t>
            </a:r>
          </a:p>
        </p:txBody>
      </p:sp>
      <p:pic>
        <p:nvPicPr>
          <p:cNvPr id="5" name="Content Placeholder 4">
            <a:extLst>
              <a:ext uri="{FF2B5EF4-FFF2-40B4-BE49-F238E27FC236}">
                <a16:creationId xmlns:a16="http://schemas.microsoft.com/office/drawing/2014/main" id="{213F48C3-0E69-92B3-4FC5-386F7687B246}"/>
              </a:ext>
            </a:extLst>
          </p:cNvPr>
          <p:cNvPicPr>
            <a:picLocks noGrp="1" noChangeAspect="1"/>
          </p:cNvPicPr>
          <p:nvPr>
            <p:ph idx="1"/>
          </p:nvPr>
        </p:nvPicPr>
        <p:blipFill>
          <a:blip r:embed="rId2"/>
          <a:stretch>
            <a:fillRect/>
          </a:stretch>
        </p:blipFill>
        <p:spPr>
          <a:xfrm>
            <a:off x="1757082" y="2625725"/>
            <a:ext cx="8633012" cy="3685428"/>
          </a:xfrm>
        </p:spPr>
      </p:pic>
    </p:spTree>
    <p:extLst>
      <p:ext uri="{BB962C8B-B14F-4D97-AF65-F5344CB8AC3E}">
        <p14:creationId xmlns:p14="http://schemas.microsoft.com/office/powerpoint/2010/main" val="2086746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BB5C-4762-4D70-912A-E90518E7A020}"/>
              </a:ext>
            </a:extLst>
          </p:cNvPr>
          <p:cNvSpPr>
            <a:spLocks noGrp="1"/>
          </p:cNvSpPr>
          <p:nvPr>
            <p:ph type="title"/>
          </p:nvPr>
        </p:nvSpPr>
        <p:spPr/>
        <p:txBody>
          <a:bodyPr/>
          <a:lstStyle/>
          <a:p>
            <a:r>
              <a:rPr lang="en-IN" sz="4000" b="1" dirty="0"/>
              <a:t>SCREEN SHOTS</a:t>
            </a:r>
          </a:p>
        </p:txBody>
      </p:sp>
      <p:sp>
        <p:nvSpPr>
          <p:cNvPr id="3" name="Content Placeholder 2">
            <a:extLst>
              <a:ext uri="{FF2B5EF4-FFF2-40B4-BE49-F238E27FC236}">
                <a16:creationId xmlns:a16="http://schemas.microsoft.com/office/drawing/2014/main" id="{91478CB4-02CF-4930-AC87-0CF6D6586E27}"/>
              </a:ext>
            </a:extLst>
          </p:cNvPr>
          <p:cNvSpPr>
            <a:spLocks noGrp="1"/>
          </p:cNvSpPr>
          <p:nvPr>
            <p:ph idx="1"/>
          </p:nvPr>
        </p:nvSpPr>
        <p:spPr>
          <a:xfrm>
            <a:off x="1154955" y="2603500"/>
            <a:ext cx="4148566" cy="399582"/>
          </a:xfrm>
        </p:spPr>
        <p:txBody>
          <a:bodyPr>
            <a:normAutofit/>
          </a:bodyPr>
          <a:lstStyle/>
          <a:p>
            <a:r>
              <a:rPr lang="en-IN" sz="2000" b="1" dirty="0"/>
              <a:t>FORM PAGE</a:t>
            </a:r>
          </a:p>
        </p:txBody>
      </p:sp>
      <p:pic>
        <p:nvPicPr>
          <p:cNvPr id="6" name="Picture 5">
            <a:extLst>
              <a:ext uri="{FF2B5EF4-FFF2-40B4-BE49-F238E27FC236}">
                <a16:creationId xmlns:a16="http://schemas.microsoft.com/office/drawing/2014/main" id="{E7E8CB40-79B3-42E0-F674-01C81C34C17A}"/>
              </a:ext>
            </a:extLst>
          </p:cNvPr>
          <p:cNvPicPr>
            <a:picLocks noChangeAspect="1"/>
          </p:cNvPicPr>
          <p:nvPr/>
        </p:nvPicPr>
        <p:blipFill>
          <a:blip r:embed="rId2"/>
          <a:stretch>
            <a:fillRect/>
          </a:stretch>
        </p:blipFill>
        <p:spPr>
          <a:xfrm>
            <a:off x="941293" y="3003081"/>
            <a:ext cx="10784541" cy="3577013"/>
          </a:xfrm>
          <a:prstGeom prst="rect">
            <a:avLst/>
          </a:prstGeom>
        </p:spPr>
      </p:pic>
    </p:spTree>
    <p:extLst>
      <p:ext uri="{BB962C8B-B14F-4D97-AF65-F5344CB8AC3E}">
        <p14:creationId xmlns:p14="http://schemas.microsoft.com/office/powerpoint/2010/main" val="149638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EA7D-6BF9-4868-A2EC-B02FD44A672E}"/>
              </a:ext>
            </a:extLst>
          </p:cNvPr>
          <p:cNvSpPr>
            <a:spLocks noGrp="1"/>
          </p:cNvSpPr>
          <p:nvPr>
            <p:ph type="title"/>
          </p:nvPr>
        </p:nvSpPr>
        <p:spPr/>
        <p:txBody>
          <a:bodyPr/>
          <a:lstStyle/>
          <a:p>
            <a:r>
              <a:rPr lang="en-IN" b="1" dirty="0"/>
              <a:t>Automatic Resume Build Page</a:t>
            </a:r>
          </a:p>
        </p:txBody>
      </p:sp>
      <p:pic>
        <p:nvPicPr>
          <p:cNvPr id="7" name="Content Placeholder 6">
            <a:extLst>
              <a:ext uri="{FF2B5EF4-FFF2-40B4-BE49-F238E27FC236}">
                <a16:creationId xmlns:a16="http://schemas.microsoft.com/office/drawing/2014/main" id="{25A9C857-423A-CC31-F1A3-3895733E18F9}"/>
              </a:ext>
            </a:extLst>
          </p:cNvPr>
          <p:cNvPicPr>
            <a:picLocks noGrp="1" noChangeAspect="1"/>
          </p:cNvPicPr>
          <p:nvPr>
            <p:ph idx="1"/>
          </p:nvPr>
        </p:nvPicPr>
        <p:blipFill>
          <a:blip r:embed="rId2"/>
          <a:stretch>
            <a:fillRect/>
          </a:stretch>
        </p:blipFill>
        <p:spPr>
          <a:xfrm>
            <a:off x="2176104" y="2477994"/>
            <a:ext cx="7411633" cy="3994524"/>
          </a:xfrm>
        </p:spPr>
      </p:pic>
    </p:spTree>
    <p:extLst>
      <p:ext uri="{BB962C8B-B14F-4D97-AF65-F5344CB8AC3E}">
        <p14:creationId xmlns:p14="http://schemas.microsoft.com/office/powerpoint/2010/main" val="180355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800B-A89F-43BC-A48F-10C086526C9D}"/>
              </a:ext>
            </a:extLst>
          </p:cNvPr>
          <p:cNvSpPr>
            <a:spLocks noGrp="1"/>
          </p:cNvSpPr>
          <p:nvPr>
            <p:ph type="title"/>
          </p:nvPr>
        </p:nvSpPr>
        <p:spPr/>
        <p:txBody>
          <a:bodyPr/>
          <a:lstStyle/>
          <a:p>
            <a:r>
              <a:rPr lang="en-IN" b="1" dirty="0"/>
              <a:t>PRINT OUT PAGE</a:t>
            </a:r>
          </a:p>
        </p:txBody>
      </p:sp>
      <p:pic>
        <p:nvPicPr>
          <p:cNvPr id="7" name="Content Placeholder 6">
            <a:extLst>
              <a:ext uri="{FF2B5EF4-FFF2-40B4-BE49-F238E27FC236}">
                <a16:creationId xmlns:a16="http://schemas.microsoft.com/office/drawing/2014/main" id="{4FD747E8-F4C8-468E-1B44-0444158D2F0F}"/>
              </a:ext>
            </a:extLst>
          </p:cNvPr>
          <p:cNvPicPr>
            <a:picLocks noGrp="1" noChangeAspect="1"/>
          </p:cNvPicPr>
          <p:nvPr>
            <p:ph idx="1"/>
          </p:nvPr>
        </p:nvPicPr>
        <p:blipFill>
          <a:blip r:embed="rId2"/>
          <a:stretch>
            <a:fillRect/>
          </a:stretch>
        </p:blipFill>
        <p:spPr>
          <a:xfrm>
            <a:off x="1927412" y="2303929"/>
            <a:ext cx="8884023" cy="4374777"/>
          </a:xfrm>
        </p:spPr>
      </p:pic>
    </p:spTree>
    <p:extLst>
      <p:ext uri="{BB962C8B-B14F-4D97-AF65-F5344CB8AC3E}">
        <p14:creationId xmlns:p14="http://schemas.microsoft.com/office/powerpoint/2010/main" val="495467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62C3-F233-40A2-ACFF-C2A40732F6B1}"/>
              </a:ext>
            </a:extLst>
          </p:cNvPr>
          <p:cNvSpPr>
            <a:spLocks noGrp="1"/>
          </p:cNvSpPr>
          <p:nvPr>
            <p:ph type="title"/>
          </p:nvPr>
        </p:nvSpPr>
        <p:spPr/>
        <p:txBody>
          <a:bodyPr/>
          <a:lstStyle/>
          <a:p>
            <a:r>
              <a:rPr lang="en-IN" sz="4000" b="1" dirty="0"/>
              <a:t>CONCLUSION AND SCOPE</a:t>
            </a:r>
          </a:p>
        </p:txBody>
      </p:sp>
      <p:sp>
        <p:nvSpPr>
          <p:cNvPr id="3" name="Content Placeholder 2">
            <a:extLst>
              <a:ext uri="{FF2B5EF4-FFF2-40B4-BE49-F238E27FC236}">
                <a16:creationId xmlns:a16="http://schemas.microsoft.com/office/drawing/2014/main" id="{E84F8B1F-739C-45E4-9C18-E5C312E0C174}"/>
              </a:ext>
            </a:extLst>
          </p:cNvPr>
          <p:cNvSpPr>
            <a:spLocks noGrp="1"/>
          </p:cNvSpPr>
          <p:nvPr>
            <p:ph idx="1"/>
          </p:nvPr>
        </p:nvSpPr>
        <p:spPr>
          <a:xfrm>
            <a:off x="537882" y="2603499"/>
            <a:ext cx="11026589" cy="3860053"/>
          </a:xfrm>
        </p:spPr>
        <p:txBody>
          <a:bodyPr>
            <a:normAutofit lnSpcReduction="10000"/>
          </a:bodyPr>
          <a:lstStyle/>
          <a:p>
            <a:pPr algn="just"/>
            <a:r>
              <a:rPr lang="en-US" sz="2000" b="1" dirty="0"/>
              <a:t>Our project is only a humble venture to satisfy the needs to manage their project work. Several user friendly coding have also adopted. This package shall prove to be a powerful package in satisfying all the requirements of the school. The objective of software planning is to provide a frame work that enables the manger to make reasonable estimates made within a limited time frame at the beginning of the software project and should be updated regularly as the project progresses.</a:t>
            </a:r>
          </a:p>
          <a:p>
            <a:pPr algn="just"/>
            <a:r>
              <a:rPr lang="en-US" sz="2000" b="1" dirty="0"/>
              <a:t>We can give more advance software for Online Resume Builder including </a:t>
            </a:r>
            <a:r>
              <a:rPr lang="en-US" sz="2000" b="1" dirty="0" err="1"/>
              <a:t>morefacilitiesWe</a:t>
            </a:r>
            <a:r>
              <a:rPr lang="en-US" sz="2000" b="1" dirty="0"/>
              <a:t> will host the platform on online servers to make it accessible </a:t>
            </a:r>
            <a:r>
              <a:rPr lang="en-US" sz="2000" b="1" dirty="0" err="1"/>
              <a:t>worldwideIntegrate</a:t>
            </a:r>
            <a:r>
              <a:rPr lang="en-US" sz="2000" b="1" dirty="0"/>
              <a:t> multiple load balancers to distribute the loads of the system. Create the master and slave database structure to reduce the overload of the database </a:t>
            </a:r>
            <a:r>
              <a:rPr lang="en-US" sz="2000" b="1" dirty="0" err="1"/>
              <a:t>queriesImplement</a:t>
            </a:r>
            <a:r>
              <a:rPr lang="en-US" sz="2000" b="1" dirty="0"/>
              <a:t> the backup mechanism for taking backup of codebase and database on regular basis on different servers</a:t>
            </a:r>
            <a:endParaRPr lang="en-IN" sz="2000" b="1" dirty="0"/>
          </a:p>
        </p:txBody>
      </p:sp>
    </p:spTree>
    <p:extLst>
      <p:ext uri="{BB962C8B-B14F-4D97-AF65-F5344CB8AC3E}">
        <p14:creationId xmlns:p14="http://schemas.microsoft.com/office/powerpoint/2010/main" val="154027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79AC31-80D4-4534-B51E-B0E3D94B44AF}"/>
              </a:ext>
            </a:extLst>
          </p:cNvPr>
          <p:cNvSpPr txBox="1"/>
          <p:nvPr/>
        </p:nvSpPr>
        <p:spPr>
          <a:xfrm>
            <a:off x="4061861" y="2926080"/>
            <a:ext cx="6323798" cy="1015663"/>
          </a:xfrm>
          <a:prstGeom prst="rect">
            <a:avLst/>
          </a:prstGeom>
          <a:noFill/>
        </p:spPr>
        <p:txBody>
          <a:bodyPr wrap="square" rtlCol="0">
            <a:spAutoFit/>
          </a:bodyPr>
          <a:lstStyle/>
          <a:p>
            <a:r>
              <a:rPr lang="en-IN" sz="6000" b="1" dirty="0"/>
              <a:t>THANK YOU</a:t>
            </a:r>
          </a:p>
        </p:txBody>
      </p:sp>
    </p:spTree>
    <p:extLst>
      <p:ext uri="{BB962C8B-B14F-4D97-AF65-F5344CB8AC3E}">
        <p14:creationId xmlns:p14="http://schemas.microsoft.com/office/powerpoint/2010/main" val="199358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77F2-D803-455A-8457-57DE90745C1E}"/>
              </a:ext>
            </a:extLst>
          </p:cNvPr>
          <p:cNvSpPr>
            <a:spLocks noGrp="1"/>
          </p:cNvSpPr>
          <p:nvPr>
            <p:ph type="title"/>
          </p:nvPr>
        </p:nvSpPr>
        <p:spPr/>
        <p:txBody>
          <a:bodyPr/>
          <a:lstStyle/>
          <a:p>
            <a:r>
              <a:rPr lang="en-IN" dirty="0"/>
              <a:t> </a:t>
            </a:r>
            <a:r>
              <a:rPr lang="en-IN" b="1" dirty="0"/>
              <a:t>CONTENTS</a:t>
            </a:r>
          </a:p>
        </p:txBody>
      </p:sp>
      <p:sp>
        <p:nvSpPr>
          <p:cNvPr id="3" name="Content Placeholder 2">
            <a:extLst>
              <a:ext uri="{FF2B5EF4-FFF2-40B4-BE49-F238E27FC236}">
                <a16:creationId xmlns:a16="http://schemas.microsoft.com/office/drawing/2014/main" id="{D754E081-DAFD-4464-8654-3E0AE97788C1}"/>
              </a:ext>
            </a:extLst>
          </p:cNvPr>
          <p:cNvSpPr>
            <a:spLocks noGrp="1"/>
          </p:cNvSpPr>
          <p:nvPr>
            <p:ph idx="1"/>
          </p:nvPr>
        </p:nvSpPr>
        <p:spPr/>
        <p:txBody>
          <a:bodyPr/>
          <a:lstStyle/>
          <a:p>
            <a:r>
              <a:rPr lang="en-IN" b="1" dirty="0"/>
              <a:t>INTRODUCTION</a:t>
            </a:r>
          </a:p>
          <a:p>
            <a:r>
              <a:rPr lang="en-IN" b="1" dirty="0"/>
              <a:t>MODULE AND DESCRIPTION</a:t>
            </a:r>
          </a:p>
          <a:p>
            <a:r>
              <a:rPr lang="en-IN" b="1" dirty="0"/>
              <a:t>HARDWARE AND SOFTWARE SPECIFICATION</a:t>
            </a:r>
          </a:p>
          <a:p>
            <a:r>
              <a:rPr lang="en-IN" b="1" dirty="0"/>
              <a:t>FRONT END </a:t>
            </a:r>
          </a:p>
          <a:p>
            <a:r>
              <a:rPr lang="en-IN" b="1" dirty="0"/>
              <a:t>DFD</a:t>
            </a:r>
          </a:p>
          <a:p>
            <a:r>
              <a:rPr lang="en-IN" b="1" dirty="0"/>
              <a:t>SCREEN SHOTS</a:t>
            </a:r>
          </a:p>
          <a:p>
            <a:r>
              <a:rPr lang="en-IN" b="1" dirty="0"/>
              <a:t>CONCLUSION</a:t>
            </a:r>
          </a:p>
          <a:p>
            <a:r>
              <a:rPr lang="en-IN" b="1" dirty="0"/>
              <a:t>FUTURE REFERANCE</a:t>
            </a:r>
          </a:p>
          <a:p>
            <a:pPr marL="0" indent="0">
              <a:buNone/>
            </a:pPr>
            <a:endParaRPr lang="en-IN" sz="2800" dirty="0"/>
          </a:p>
        </p:txBody>
      </p:sp>
    </p:spTree>
    <p:extLst>
      <p:ext uri="{BB962C8B-B14F-4D97-AF65-F5344CB8AC3E}">
        <p14:creationId xmlns:p14="http://schemas.microsoft.com/office/powerpoint/2010/main" val="374820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D567-AF28-4E01-9AFD-637AE675398B}"/>
              </a:ext>
            </a:extLst>
          </p:cNvPr>
          <p:cNvSpPr>
            <a:spLocks noGrp="1"/>
          </p:cNvSpPr>
          <p:nvPr>
            <p:ph type="title"/>
          </p:nvPr>
        </p:nvSpPr>
        <p:spPr>
          <a:xfrm>
            <a:off x="1154954" y="973668"/>
            <a:ext cx="8761413" cy="706964"/>
          </a:xfrm>
        </p:spPr>
        <p:txBody>
          <a:bodyPr/>
          <a:lstStyle/>
          <a:p>
            <a:r>
              <a:rPr lang="en-IN" b="1" dirty="0"/>
              <a:t>INTRODUCTION</a:t>
            </a:r>
          </a:p>
        </p:txBody>
      </p:sp>
      <p:sp>
        <p:nvSpPr>
          <p:cNvPr id="3" name="Content Placeholder 2">
            <a:extLst>
              <a:ext uri="{FF2B5EF4-FFF2-40B4-BE49-F238E27FC236}">
                <a16:creationId xmlns:a16="http://schemas.microsoft.com/office/drawing/2014/main" id="{C6EB7C9A-44CF-430E-BB10-278B79E3868B}"/>
              </a:ext>
            </a:extLst>
          </p:cNvPr>
          <p:cNvSpPr>
            <a:spLocks noGrp="1"/>
          </p:cNvSpPr>
          <p:nvPr>
            <p:ph idx="1"/>
          </p:nvPr>
        </p:nvSpPr>
        <p:spPr>
          <a:xfrm>
            <a:off x="708212" y="2603499"/>
            <a:ext cx="10990729" cy="3860053"/>
          </a:xfrm>
        </p:spPr>
        <p:txBody>
          <a:bodyPr>
            <a:normAutofit fontScale="92500" lnSpcReduction="10000"/>
          </a:bodyPr>
          <a:lstStyle/>
          <a:p>
            <a:pPr algn="just"/>
            <a:r>
              <a:rPr lang="en-IN" sz="2000" b="1" dirty="0"/>
              <a:t>The "Online Resume Builder"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a:t>
            </a:r>
          </a:p>
          <a:p>
            <a:pPr algn="just"/>
            <a:endParaRPr lang="en-IN" sz="2000" b="1" dirty="0"/>
          </a:p>
          <a:p>
            <a:pPr algn="just"/>
            <a:r>
              <a:rPr lang="en-IN" sz="2000" b="1" dirty="0"/>
              <a:t>The application is reduced as much as possible to avoid errors while entering the data. It also provides error message while entering invalid data. No formal knowledge is needed for the user to use this system. Thus by this all it proves it is user-friendly. Online Resume Builder, as described above, can lead to error free, secure, reliable and fast management system. It can assist the user to concentrate on their other activities rather to concentrate on the record keeping. Thus it will help organization in better utilization of resources.</a:t>
            </a:r>
          </a:p>
          <a:p>
            <a:endParaRPr lang="en-IN" sz="2000" b="1" dirty="0"/>
          </a:p>
        </p:txBody>
      </p:sp>
    </p:spTree>
    <p:extLst>
      <p:ext uri="{BB962C8B-B14F-4D97-AF65-F5344CB8AC3E}">
        <p14:creationId xmlns:p14="http://schemas.microsoft.com/office/powerpoint/2010/main" val="311874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E905-BCF9-4AD5-90DE-8D67AC6AE563}"/>
              </a:ext>
            </a:extLst>
          </p:cNvPr>
          <p:cNvSpPr>
            <a:spLocks noGrp="1"/>
          </p:cNvSpPr>
          <p:nvPr>
            <p:ph type="title"/>
          </p:nvPr>
        </p:nvSpPr>
        <p:spPr/>
        <p:txBody>
          <a:bodyPr/>
          <a:lstStyle/>
          <a:p>
            <a:r>
              <a:rPr lang="en-IN" sz="4000" b="1" dirty="0"/>
              <a:t>MODULES</a:t>
            </a:r>
          </a:p>
        </p:txBody>
      </p:sp>
      <p:sp>
        <p:nvSpPr>
          <p:cNvPr id="3" name="Content Placeholder 2">
            <a:extLst>
              <a:ext uri="{FF2B5EF4-FFF2-40B4-BE49-F238E27FC236}">
                <a16:creationId xmlns:a16="http://schemas.microsoft.com/office/drawing/2014/main" id="{4EE9B191-C5F3-4242-8EE2-9B708A30BCB0}"/>
              </a:ext>
            </a:extLst>
          </p:cNvPr>
          <p:cNvSpPr>
            <a:spLocks noGrp="1"/>
          </p:cNvSpPr>
          <p:nvPr>
            <p:ph idx="1"/>
          </p:nvPr>
        </p:nvSpPr>
        <p:spPr>
          <a:xfrm>
            <a:off x="1154954" y="2603499"/>
            <a:ext cx="10346764" cy="3788335"/>
          </a:xfrm>
        </p:spPr>
        <p:txBody>
          <a:bodyPr>
            <a:normAutofit/>
          </a:bodyPr>
          <a:lstStyle/>
          <a:p>
            <a:pPr algn="just"/>
            <a:r>
              <a:rPr lang="en-US" sz="2000" b="1" dirty="0"/>
              <a:t>Resume Management Module: Used for managing the Resume details. </a:t>
            </a:r>
          </a:p>
          <a:p>
            <a:pPr algn="just"/>
            <a:r>
              <a:rPr lang="en-US" sz="2000" b="1" dirty="0"/>
              <a:t>Jobseeker Module: Used for managing the details of Jobseeker</a:t>
            </a:r>
          </a:p>
          <a:p>
            <a:pPr algn="just"/>
            <a:r>
              <a:rPr lang="en-US" sz="2000" b="1" dirty="0"/>
              <a:t>Individual Module: Used for managing the details of Individual Job </a:t>
            </a:r>
          </a:p>
          <a:p>
            <a:pPr algn="just"/>
            <a:r>
              <a:rPr lang="en-US" sz="2000" b="1" dirty="0"/>
              <a:t>Management Module: Used for managing the information and details of </a:t>
            </a:r>
            <a:r>
              <a:rPr lang="en-US" sz="2000" b="1" dirty="0" err="1"/>
              <a:t>theJob</a:t>
            </a:r>
            <a:r>
              <a:rPr lang="en-US" sz="2000" b="1" dirty="0"/>
              <a:t>.</a:t>
            </a:r>
          </a:p>
          <a:p>
            <a:pPr algn="just"/>
            <a:r>
              <a:rPr lang="en-US" sz="2000" b="1" dirty="0"/>
              <a:t>Qualification Module: Used for managing the Qualification details Skill Module: Used for managing the Skill information</a:t>
            </a:r>
            <a:endParaRPr lang="en-IN" sz="2000" b="1" dirty="0"/>
          </a:p>
        </p:txBody>
      </p:sp>
    </p:spTree>
    <p:extLst>
      <p:ext uri="{BB962C8B-B14F-4D97-AF65-F5344CB8AC3E}">
        <p14:creationId xmlns:p14="http://schemas.microsoft.com/office/powerpoint/2010/main" val="222231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1AE6-D131-4FA4-8A95-3079F5F3F11B}"/>
              </a:ext>
            </a:extLst>
          </p:cNvPr>
          <p:cNvSpPr>
            <a:spLocks noGrp="1"/>
          </p:cNvSpPr>
          <p:nvPr>
            <p:ph type="title"/>
          </p:nvPr>
        </p:nvSpPr>
        <p:spPr/>
        <p:txBody>
          <a:bodyPr/>
          <a:lstStyle/>
          <a:p>
            <a:r>
              <a:rPr lang="en-IN" b="1" dirty="0"/>
              <a:t>HARDWARE SPECIFICATION</a:t>
            </a:r>
          </a:p>
        </p:txBody>
      </p:sp>
      <p:sp>
        <p:nvSpPr>
          <p:cNvPr id="3" name="Content Placeholder 2">
            <a:extLst>
              <a:ext uri="{FF2B5EF4-FFF2-40B4-BE49-F238E27FC236}">
                <a16:creationId xmlns:a16="http://schemas.microsoft.com/office/drawing/2014/main" id="{58E22983-2DD4-46DD-A10B-65DA42004183}"/>
              </a:ext>
            </a:extLst>
          </p:cNvPr>
          <p:cNvSpPr>
            <a:spLocks noGrp="1"/>
          </p:cNvSpPr>
          <p:nvPr>
            <p:ph idx="1"/>
          </p:nvPr>
        </p:nvSpPr>
        <p:spPr/>
        <p:txBody>
          <a:bodyPr/>
          <a:lstStyle/>
          <a:p>
            <a:r>
              <a:rPr lang="en-IN" dirty="0"/>
              <a:t>RAM-2GB</a:t>
            </a:r>
          </a:p>
          <a:p>
            <a:r>
              <a:rPr lang="en-IN" dirty="0"/>
              <a:t>HARD DISK-5GB</a:t>
            </a:r>
          </a:p>
          <a:p>
            <a:r>
              <a:rPr lang="en-IN" dirty="0"/>
              <a:t>PROCESSER-INTEL PENTIUM 4</a:t>
            </a:r>
          </a:p>
          <a:p>
            <a:r>
              <a:rPr lang="en-IN" dirty="0"/>
              <a:t>KEYBOARD-104 KEYS</a:t>
            </a:r>
          </a:p>
        </p:txBody>
      </p:sp>
    </p:spTree>
    <p:extLst>
      <p:ext uri="{BB962C8B-B14F-4D97-AF65-F5344CB8AC3E}">
        <p14:creationId xmlns:p14="http://schemas.microsoft.com/office/powerpoint/2010/main" val="158988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02E9-5AB9-48A2-8906-00669F2E89D3}"/>
              </a:ext>
            </a:extLst>
          </p:cNvPr>
          <p:cNvSpPr>
            <a:spLocks noGrp="1"/>
          </p:cNvSpPr>
          <p:nvPr>
            <p:ph type="title"/>
          </p:nvPr>
        </p:nvSpPr>
        <p:spPr/>
        <p:txBody>
          <a:bodyPr/>
          <a:lstStyle/>
          <a:p>
            <a:r>
              <a:rPr lang="en-IN" dirty="0"/>
              <a:t>SOFTWRE  REQUIREMENT</a:t>
            </a:r>
          </a:p>
        </p:txBody>
      </p:sp>
      <p:sp>
        <p:nvSpPr>
          <p:cNvPr id="3" name="Content Placeholder 2">
            <a:extLst>
              <a:ext uri="{FF2B5EF4-FFF2-40B4-BE49-F238E27FC236}">
                <a16:creationId xmlns:a16="http://schemas.microsoft.com/office/drawing/2014/main" id="{B3B6B60C-0D70-407C-8C73-ACE212E4FCEA}"/>
              </a:ext>
            </a:extLst>
          </p:cNvPr>
          <p:cNvSpPr>
            <a:spLocks noGrp="1"/>
          </p:cNvSpPr>
          <p:nvPr>
            <p:ph idx="1"/>
          </p:nvPr>
        </p:nvSpPr>
        <p:spPr/>
        <p:txBody>
          <a:bodyPr/>
          <a:lstStyle/>
          <a:p>
            <a:r>
              <a:rPr lang="en-IN" sz="2000" b="1" dirty="0"/>
              <a:t>MICROSOFT VISUAL CODE</a:t>
            </a:r>
          </a:p>
          <a:p>
            <a:r>
              <a:rPr lang="en-IN" sz="2000" b="1" dirty="0"/>
              <a:t>CHROME BROWSER</a:t>
            </a:r>
          </a:p>
          <a:p>
            <a:r>
              <a:rPr lang="en-IN" sz="2000" b="1" dirty="0"/>
              <a:t>WINDOWS 7 OR HIGHER</a:t>
            </a:r>
          </a:p>
          <a:p>
            <a:endParaRPr lang="en-IN" dirty="0"/>
          </a:p>
        </p:txBody>
      </p:sp>
    </p:spTree>
    <p:extLst>
      <p:ext uri="{BB962C8B-B14F-4D97-AF65-F5344CB8AC3E}">
        <p14:creationId xmlns:p14="http://schemas.microsoft.com/office/powerpoint/2010/main" val="25012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0C91-1F28-4821-840F-8589BE5A584E}"/>
              </a:ext>
            </a:extLst>
          </p:cNvPr>
          <p:cNvSpPr>
            <a:spLocks noGrp="1"/>
          </p:cNvSpPr>
          <p:nvPr>
            <p:ph type="title"/>
          </p:nvPr>
        </p:nvSpPr>
        <p:spPr/>
        <p:txBody>
          <a:bodyPr/>
          <a:lstStyle/>
          <a:p>
            <a:r>
              <a:rPr lang="en-IN" sz="4000" b="1" dirty="0"/>
              <a:t>FRONT END</a:t>
            </a:r>
          </a:p>
        </p:txBody>
      </p:sp>
      <p:sp>
        <p:nvSpPr>
          <p:cNvPr id="3" name="Content Placeholder 2">
            <a:extLst>
              <a:ext uri="{FF2B5EF4-FFF2-40B4-BE49-F238E27FC236}">
                <a16:creationId xmlns:a16="http://schemas.microsoft.com/office/drawing/2014/main" id="{C9C1BC61-D9E5-4658-AEC8-B804FE1348D0}"/>
              </a:ext>
            </a:extLst>
          </p:cNvPr>
          <p:cNvSpPr>
            <a:spLocks noGrp="1"/>
          </p:cNvSpPr>
          <p:nvPr>
            <p:ph idx="1"/>
          </p:nvPr>
        </p:nvSpPr>
        <p:spPr>
          <a:xfrm>
            <a:off x="1154954" y="2603500"/>
            <a:ext cx="2156137" cy="3416300"/>
          </a:xfrm>
        </p:spPr>
        <p:txBody>
          <a:bodyPr/>
          <a:lstStyle/>
          <a:p>
            <a:r>
              <a:rPr lang="en-IN" sz="2000" b="1" dirty="0"/>
              <a:t>HTML</a:t>
            </a:r>
          </a:p>
          <a:p>
            <a:r>
              <a:rPr lang="en-IN" sz="2000" b="1" dirty="0"/>
              <a:t>CSS</a:t>
            </a:r>
          </a:p>
          <a:p>
            <a:r>
              <a:rPr lang="en-IN" sz="2000" b="1" dirty="0"/>
              <a:t>JAVASCRIPT</a:t>
            </a:r>
          </a:p>
          <a:p>
            <a:pPr marL="0" indent="0">
              <a:buNone/>
            </a:pPr>
            <a:endParaRPr lang="en-IN" dirty="0"/>
          </a:p>
        </p:txBody>
      </p:sp>
      <p:pic>
        <p:nvPicPr>
          <p:cNvPr id="6" name="Picture 5">
            <a:extLst>
              <a:ext uri="{FF2B5EF4-FFF2-40B4-BE49-F238E27FC236}">
                <a16:creationId xmlns:a16="http://schemas.microsoft.com/office/drawing/2014/main" id="{766E636C-7867-4CDC-AE06-CD3450E3109B}"/>
              </a:ext>
            </a:extLst>
          </p:cNvPr>
          <p:cNvPicPr>
            <a:picLocks noChangeAspect="1"/>
          </p:cNvPicPr>
          <p:nvPr/>
        </p:nvPicPr>
        <p:blipFill>
          <a:blip r:embed="rId2"/>
          <a:stretch>
            <a:fillRect/>
          </a:stretch>
        </p:blipFill>
        <p:spPr>
          <a:xfrm>
            <a:off x="6651056" y="2310063"/>
            <a:ext cx="4668253" cy="4620126"/>
          </a:xfrm>
          <a:prstGeom prst="rect">
            <a:avLst/>
          </a:prstGeom>
        </p:spPr>
      </p:pic>
    </p:spTree>
    <p:extLst>
      <p:ext uri="{BB962C8B-B14F-4D97-AF65-F5344CB8AC3E}">
        <p14:creationId xmlns:p14="http://schemas.microsoft.com/office/powerpoint/2010/main" val="186914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309C-AEE7-4CCA-834E-7C1D59989ADC}"/>
              </a:ext>
            </a:extLst>
          </p:cNvPr>
          <p:cNvSpPr>
            <a:spLocks noGrp="1"/>
          </p:cNvSpPr>
          <p:nvPr>
            <p:ph type="title"/>
          </p:nvPr>
        </p:nvSpPr>
        <p:spPr/>
        <p:txBody>
          <a:bodyPr/>
          <a:lstStyle/>
          <a:p>
            <a:r>
              <a:rPr lang="en-IN" sz="4000" b="1" dirty="0"/>
              <a:t>DFD</a:t>
            </a:r>
          </a:p>
        </p:txBody>
      </p:sp>
      <p:sp>
        <p:nvSpPr>
          <p:cNvPr id="4" name="TextBox 3">
            <a:extLst>
              <a:ext uri="{FF2B5EF4-FFF2-40B4-BE49-F238E27FC236}">
                <a16:creationId xmlns:a16="http://schemas.microsoft.com/office/drawing/2014/main" id="{F49A11C9-FBD1-4CA9-BDE5-F3AB1E6EDBDE}"/>
              </a:ext>
            </a:extLst>
          </p:cNvPr>
          <p:cNvSpPr txBox="1"/>
          <p:nvPr/>
        </p:nvSpPr>
        <p:spPr>
          <a:xfrm>
            <a:off x="4389120" y="5573027"/>
            <a:ext cx="3118585"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a:t>0 Level DFD</a:t>
            </a:r>
          </a:p>
        </p:txBody>
      </p:sp>
      <p:pic>
        <p:nvPicPr>
          <p:cNvPr id="6" name="Content Placeholder 5">
            <a:extLst>
              <a:ext uri="{FF2B5EF4-FFF2-40B4-BE49-F238E27FC236}">
                <a16:creationId xmlns:a16="http://schemas.microsoft.com/office/drawing/2014/main" id="{17AF7E31-AFCA-9D83-5986-5FBC6476F2C2}"/>
              </a:ext>
            </a:extLst>
          </p:cNvPr>
          <p:cNvPicPr>
            <a:picLocks noGrp="1" noChangeAspect="1"/>
          </p:cNvPicPr>
          <p:nvPr>
            <p:ph idx="1"/>
          </p:nvPr>
        </p:nvPicPr>
        <p:blipFill>
          <a:blip r:embed="rId2"/>
          <a:stretch>
            <a:fillRect/>
          </a:stretch>
        </p:blipFill>
        <p:spPr>
          <a:xfrm>
            <a:off x="1954306" y="2286000"/>
            <a:ext cx="7754470" cy="3352800"/>
          </a:xfrm>
        </p:spPr>
      </p:pic>
    </p:spTree>
    <p:extLst>
      <p:ext uri="{BB962C8B-B14F-4D97-AF65-F5344CB8AC3E}">
        <p14:creationId xmlns:p14="http://schemas.microsoft.com/office/powerpoint/2010/main" val="32065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4323-AF04-4912-8DD9-8A2705220864}"/>
              </a:ext>
            </a:extLst>
          </p:cNvPr>
          <p:cNvSpPr>
            <a:spLocks noGrp="1"/>
          </p:cNvSpPr>
          <p:nvPr>
            <p:ph type="title"/>
          </p:nvPr>
        </p:nvSpPr>
        <p:spPr/>
        <p:txBody>
          <a:bodyPr/>
          <a:lstStyle/>
          <a:p>
            <a:r>
              <a:rPr lang="en-IN" sz="4000" b="1" dirty="0"/>
              <a:t>DFD</a:t>
            </a:r>
          </a:p>
        </p:txBody>
      </p:sp>
      <p:pic>
        <p:nvPicPr>
          <p:cNvPr id="5" name="Content Placeholder 4">
            <a:extLst>
              <a:ext uri="{FF2B5EF4-FFF2-40B4-BE49-F238E27FC236}">
                <a16:creationId xmlns:a16="http://schemas.microsoft.com/office/drawing/2014/main" id="{514B9A5D-BA60-B88A-1A0F-97C3F736B501}"/>
              </a:ext>
            </a:extLst>
          </p:cNvPr>
          <p:cNvPicPr>
            <a:picLocks noGrp="1" noChangeAspect="1"/>
          </p:cNvPicPr>
          <p:nvPr>
            <p:ph idx="1"/>
          </p:nvPr>
        </p:nvPicPr>
        <p:blipFill>
          <a:blip r:embed="rId2"/>
          <a:stretch>
            <a:fillRect/>
          </a:stretch>
        </p:blipFill>
        <p:spPr>
          <a:xfrm>
            <a:off x="1281953" y="2603499"/>
            <a:ext cx="9888071" cy="3967629"/>
          </a:xfrm>
        </p:spPr>
      </p:pic>
    </p:spTree>
    <p:extLst>
      <p:ext uri="{BB962C8B-B14F-4D97-AF65-F5344CB8AC3E}">
        <p14:creationId xmlns:p14="http://schemas.microsoft.com/office/powerpoint/2010/main" val="376039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170</TotalTime>
  <Words>468</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   Automatic Resume Builder </vt:lpstr>
      <vt:lpstr> CONTENTS</vt:lpstr>
      <vt:lpstr>INTRODUCTION</vt:lpstr>
      <vt:lpstr>MODULES</vt:lpstr>
      <vt:lpstr>HARDWARE SPECIFICATION</vt:lpstr>
      <vt:lpstr>SOFTWRE  REQUIREMENT</vt:lpstr>
      <vt:lpstr>FRONT END</vt:lpstr>
      <vt:lpstr>DFD</vt:lpstr>
      <vt:lpstr>DFD</vt:lpstr>
      <vt:lpstr>USE CASE DIAGRAM</vt:lpstr>
      <vt:lpstr>Resume Builder</vt:lpstr>
      <vt:lpstr>SCREEN SHOTS</vt:lpstr>
      <vt:lpstr>Automatic Resume Build Page</vt:lpstr>
      <vt:lpstr>PRINT OUT PAGE</vt:lpstr>
      <vt:lpstr>CONCLUSION AND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CHAT APPLICATION</dc:title>
  <dc:creator>Harishankar Yadav</dc:creator>
  <cp:lastModifiedBy>Harishankar Yadav</cp:lastModifiedBy>
  <cp:revision>2</cp:revision>
  <dcterms:created xsi:type="dcterms:W3CDTF">2021-11-29T05:38:10Z</dcterms:created>
  <dcterms:modified xsi:type="dcterms:W3CDTF">2022-05-27T18:24:59Z</dcterms:modified>
</cp:coreProperties>
</file>