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134808559" r:id="rId3"/>
    <p:sldId id="2134808552" r:id="rId4"/>
    <p:sldId id="2134808553" r:id="rId5"/>
    <p:sldId id="2134808554" r:id="rId6"/>
    <p:sldId id="2134808560" r:id="rId7"/>
    <p:sldId id="2134808555" r:id="rId8"/>
    <p:sldId id="2134808556" r:id="rId9"/>
    <p:sldId id="2134808557" r:id="rId10"/>
    <p:sldId id="2134808558" r:id="rId11"/>
    <p:sldId id="260" r:id="rId12"/>
    <p:sldId id="2134808547" r:id="rId13"/>
  </p:sldIdLst>
  <p:sldSz cx="12192000" cy="6858000"/>
  <p:notesSz cx="6858000" cy="9144000"/>
  <p:defaultTextStyle>
    <a:defPPr>
      <a:defRPr lang="en-US"/>
    </a:defPPr>
    <a:lvl1pPr marL="0" algn="l" defTabSz="1365306" rtl="0" eaLnBrk="1" latinLnBrk="0" hangingPunct="1">
      <a:defRPr sz="2800" kern="1200">
        <a:solidFill>
          <a:schemeClr val="tx1"/>
        </a:solidFill>
        <a:latin typeface="+mn-lt"/>
        <a:ea typeface="+mn-ea"/>
        <a:cs typeface="+mn-cs"/>
      </a:defRPr>
    </a:lvl1pPr>
    <a:lvl2pPr marL="682652" algn="l" defTabSz="1365306" rtl="0" eaLnBrk="1" latinLnBrk="0" hangingPunct="1">
      <a:defRPr sz="2800" kern="1200">
        <a:solidFill>
          <a:schemeClr val="tx1"/>
        </a:solidFill>
        <a:latin typeface="+mn-lt"/>
        <a:ea typeface="+mn-ea"/>
        <a:cs typeface="+mn-cs"/>
      </a:defRPr>
    </a:lvl2pPr>
    <a:lvl3pPr marL="1365306" algn="l" defTabSz="1365306" rtl="0" eaLnBrk="1" latinLnBrk="0" hangingPunct="1">
      <a:defRPr sz="2800" kern="1200">
        <a:solidFill>
          <a:schemeClr val="tx1"/>
        </a:solidFill>
        <a:latin typeface="+mn-lt"/>
        <a:ea typeface="+mn-ea"/>
        <a:cs typeface="+mn-cs"/>
      </a:defRPr>
    </a:lvl3pPr>
    <a:lvl4pPr marL="2047958" algn="l" defTabSz="1365306" rtl="0" eaLnBrk="1" latinLnBrk="0" hangingPunct="1">
      <a:defRPr sz="2800" kern="1200">
        <a:solidFill>
          <a:schemeClr val="tx1"/>
        </a:solidFill>
        <a:latin typeface="+mn-lt"/>
        <a:ea typeface="+mn-ea"/>
        <a:cs typeface="+mn-cs"/>
      </a:defRPr>
    </a:lvl4pPr>
    <a:lvl5pPr marL="2730612" algn="l" defTabSz="1365306" rtl="0" eaLnBrk="1" latinLnBrk="0" hangingPunct="1">
      <a:defRPr sz="2800" kern="1200">
        <a:solidFill>
          <a:schemeClr val="tx1"/>
        </a:solidFill>
        <a:latin typeface="+mn-lt"/>
        <a:ea typeface="+mn-ea"/>
        <a:cs typeface="+mn-cs"/>
      </a:defRPr>
    </a:lvl5pPr>
    <a:lvl6pPr marL="3413266" algn="l" defTabSz="1365306" rtl="0" eaLnBrk="1" latinLnBrk="0" hangingPunct="1">
      <a:defRPr sz="2800" kern="1200">
        <a:solidFill>
          <a:schemeClr val="tx1"/>
        </a:solidFill>
        <a:latin typeface="+mn-lt"/>
        <a:ea typeface="+mn-ea"/>
        <a:cs typeface="+mn-cs"/>
      </a:defRPr>
    </a:lvl6pPr>
    <a:lvl7pPr marL="4095918" algn="l" defTabSz="1365306" rtl="0" eaLnBrk="1" latinLnBrk="0" hangingPunct="1">
      <a:defRPr sz="2800" kern="1200">
        <a:solidFill>
          <a:schemeClr val="tx1"/>
        </a:solidFill>
        <a:latin typeface="+mn-lt"/>
        <a:ea typeface="+mn-ea"/>
        <a:cs typeface="+mn-cs"/>
      </a:defRPr>
    </a:lvl7pPr>
    <a:lvl8pPr marL="4778572" algn="l" defTabSz="1365306" rtl="0" eaLnBrk="1" latinLnBrk="0" hangingPunct="1">
      <a:defRPr sz="2800" kern="1200">
        <a:solidFill>
          <a:schemeClr val="tx1"/>
        </a:solidFill>
        <a:latin typeface="+mn-lt"/>
        <a:ea typeface="+mn-ea"/>
        <a:cs typeface="+mn-cs"/>
      </a:defRPr>
    </a:lvl8pPr>
    <a:lvl9pPr marL="5461224" algn="l" defTabSz="1365306"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288"/>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8A523-5457-4AC5-A6EC-597EA64EFFFB}"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CE85E-A7ED-424C-A14E-12AF7979937D}" type="slidenum">
              <a:rPr lang="en-IN" smtClean="0"/>
              <a:t>‹#›</a:t>
            </a:fld>
            <a:endParaRPr lang="en-IN"/>
          </a:p>
        </p:txBody>
      </p:sp>
    </p:spTree>
    <p:extLst>
      <p:ext uri="{BB962C8B-B14F-4D97-AF65-F5344CB8AC3E}">
        <p14:creationId xmlns:p14="http://schemas.microsoft.com/office/powerpoint/2010/main" val="333125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61AFC-0568-4B14-A066-AF68C1E5571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347869" y="-84165"/>
            <a:ext cx="12191999" cy="6858002"/>
          </a:xfrm>
          <a:prstGeom prst="rect">
            <a:avLst/>
          </a:prstGeom>
        </p:spPr>
      </p:pic>
      <p:sp>
        <p:nvSpPr>
          <p:cNvPr id="22" name="Graphic 2">
            <a:extLst>
              <a:ext uri="{FF2B5EF4-FFF2-40B4-BE49-F238E27FC236}">
                <a16:creationId xmlns:a16="http://schemas.microsoft.com/office/drawing/2014/main" id="{7775DA28-5DEF-4347-B74B-F7DEE133F307}"/>
              </a:ext>
            </a:extLst>
          </p:cNvPr>
          <p:cNvSpPr/>
          <p:nvPr/>
        </p:nvSpPr>
        <p:spPr>
          <a:xfrm rot="16200000" flipH="1">
            <a:off x="4417683" y="1842621"/>
            <a:ext cx="6857999" cy="3172760"/>
          </a:xfrm>
          <a:custGeom>
            <a:avLst/>
            <a:gdLst>
              <a:gd name="connsiteX0" fmla="*/ 5407628 w 5407628"/>
              <a:gd name="connsiteY0" fmla="*/ 817504 h 2454516"/>
              <a:gd name="connsiteX1" fmla="*/ 4223195 w 5407628"/>
              <a:gd name="connsiteY1" fmla="*/ 817504 h 2454516"/>
              <a:gd name="connsiteX2" fmla="*/ 2156555 w 5407628"/>
              <a:gd name="connsiteY2" fmla="*/ 81319 h 2454516"/>
              <a:gd name="connsiteX3" fmla="*/ 0 w 5407628"/>
              <a:gd name="connsiteY3" fmla="*/ 434544 h 2454516"/>
              <a:gd name="connsiteX4" fmla="*/ 0 w 5407628"/>
              <a:gd name="connsiteY4" fmla="*/ 2454516 h 2454516"/>
              <a:gd name="connsiteX5" fmla="*/ 5407628 w 5407628"/>
              <a:gd name="connsiteY5" fmla="*/ 2454516 h 245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7628" h="2454516">
                <a:moveTo>
                  <a:pt x="5407628" y="817504"/>
                </a:moveTo>
                <a:cubicBezTo>
                  <a:pt x="5407628" y="817504"/>
                  <a:pt x="4648200" y="-274280"/>
                  <a:pt x="4223195" y="817504"/>
                </a:cubicBezTo>
                <a:cubicBezTo>
                  <a:pt x="3798189" y="1909289"/>
                  <a:pt x="2809875" y="1300504"/>
                  <a:pt x="2156555" y="81319"/>
                </a:cubicBezTo>
                <a:cubicBezTo>
                  <a:pt x="865918" y="-225448"/>
                  <a:pt x="0" y="434544"/>
                  <a:pt x="0" y="434544"/>
                </a:cubicBezTo>
                <a:lnTo>
                  <a:pt x="0" y="2454516"/>
                </a:lnTo>
                <a:lnTo>
                  <a:pt x="5407628" y="2454516"/>
                </a:lnTo>
                <a:close/>
              </a:path>
            </a:pathLst>
          </a:custGeom>
          <a:solidFill>
            <a:schemeClr val="bg1">
              <a:alpha val="85000"/>
            </a:schemeClr>
          </a:solidFill>
          <a:ln w="9525" cap="flat">
            <a:noFill/>
            <a:prstDash val="solid"/>
            <a:miter/>
          </a:ln>
        </p:spPr>
        <p:txBody>
          <a:bodyPr rtlCol="0" anchor="ctr"/>
          <a:lstStyle/>
          <a:p>
            <a:endParaRPr lang="fr-FR" sz="2800"/>
          </a:p>
        </p:txBody>
      </p:sp>
      <p:sp>
        <p:nvSpPr>
          <p:cNvPr id="21" name="Rectangle 20">
            <a:extLst>
              <a:ext uri="{FF2B5EF4-FFF2-40B4-BE49-F238E27FC236}">
                <a16:creationId xmlns:a16="http://schemas.microsoft.com/office/drawing/2014/main" id="{AE6674BB-B91F-3547-B182-83DF08A7E0E3}"/>
              </a:ext>
            </a:extLst>
          </p:cNvPr>
          <p:cNvSpPr/>
          <p:nvPr/>
        </p:nvSpPr>
        <p:spPr>
          <a:xfrm flipH="1">
            <a:off x="9377774" y="0"/>
            <a:ext cx="28142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58" name="Rectangle 57">
            <a:extLst>
              <a:ext uri="{FF2B5EF4-FFF2-40B4-BE49-F238E27FC236}">
                <a16:creationId xmlns:a16="http://schemas.microsoft.com/office/drawing/2014/main" id="{166D7877-7095-BB4F-8BC3-28278BD4AA75}"/>
              </a:ext>
            </a:extLst>
          </p:cNvPr>
          <p:cNvSpPr/>
          <p:nvPr/>
        </p:nvSpPr>
        <p:spPr>
          <a:xfrm flipH="1">
            <a:off x="7383687" y="0"/>
            <a:ext cx="2002539" cy="685800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46" name="Graphic 78">
            <a:extLst>
              <a:ext uri="{FF2B5EF4-FFF2-40B4-BE49-F238E27FC236}">
                <a16:creationId xmlns:a16="http://schemas.microsoft.com/office/drawing/2014/main" id="{AB31DF30-79BA-4D44-B8FF-877A78C7AC14}"/>
              </a:ext>
            </a:extLst>
          </p:cNvPr>
          <p:cNvSpPr/>
          <p:nvPr/>
        </p:nvSpPr>
        <p:spPr>
          <a:xfrm rot="15725759" flipH="1">
            <a:off x="3731445" y="2593973"/>
            <a:ext cx="6934200" cy="1753131"/>
          </a:xfrm>
          <a:custGeom>
            <a:avLst/>
            <a:gdLst>
              <a:gd name="connsiteX0" fmla="*/ 6955958 w 6955958"/>
              <a:gd name="connsiteY0" fmla="*/ 1033784 h 1753131"/>
              <a:gd name="connsiteX1" fmla="*/ 5432313 w 6955958"/>
              <a:gd name="connsiteY1" fmla="*/ 1033784 h 1753131"/>
              <a:gd name="connsiteX2" fmla="*/ 2773439 w 6955958"/>
              <a:gd name="connsiteY2" fmla="*/ 102833 h 1753131"/>
              <a:gd name="connsiteX3" fmla="*/ 0 w 6955958"/>
              <a:gd name="connsiteY3" fmla="*/ 549507 h 1753131"/>
            </a:gdLst>
            <a:ahLst/>
            <a:cxnLst>
              <a:cxn ang="0">
                <a:pos x="connsiteX0" y="connsiteY0"/>
              </a:cxn>
              <a:cxn ang="0">
                <a:pos x="connsiteX1" y="connsiteY1"/>
              </a:cxn>
              <a:cxn ang="0">
                <a:pos x="connsiteX2" y="connsiteY2"/>
              </a:cxn>
              <a:cxn ang="0">
                <a:pos x="connsiteX3" y="connsiteY3"/>
              </a:cxn>
            </a:cxnLst>
            <a:rect l="l" t="t" r="r" b="b"/>
            <a:pathLst>
              <a:path w="6955958" h="1753131">
                <a:moveTo>
                  <a:pt x="6955958" y="1033784"/>
                </a:moveTo>
                <a:cubicBezTo>
                  <a:pt x="6955958" y="1033784"/>
                  <a:pt x="5978791" y="-346844"/>
                  <a:pt x="5432313" y="1033784"/>
                </a:cubicBezTo>
                <a:cubicBezTo>
                  <a:pt x="4885835" y="2414412"/>
                  <a:pt x="3614476" y="1644566"/>
                  <a:pt x="2773439" y="102833"/>
                </a:cubicBezTo>
                <a:cubicBezTo>
                  <a:pt x="1113909" y="-285093"/>
                  <a:pt x="0" y="549507"/>
                  <a:pt x="0" y="549507"/>
                </a:cubicBezTo>
              </a:path>
            </a:pathLst>
          </a:custGeom>
          <a:noFill/>
          <a:ln w="12242" cap="flat">
            <a:solidFill>
              <a:schemeClr val="accent1"/>
            </a:solidFill>
            <a:prstDash val="solid"/>
            <a:miter/>
          </a:ln>
        </p:spPr>
        <p:txBody>
          <a:bodyPr rtlCol="0" anchor="ctr"/>
          <a:lstStyle/>
          <a:p>
            <a:endParaRPr lang="fr-FR" sz="2800"/>
          </a:p>
        </p:txBody>
      </p:sp>
      <p:graphicFrame>
        <p:nvGraphicFramePr>
          <p:cNvPr id="5" name="Object 4" hidden="1"/>
          <p:cNvGraphicFramePr>
            <a:graphicFrameLocks noChangeAspect="1"/>
          </p:cNvGraphicFramePr>
          <p:nvPr>
            <p:custDataLst>
              <p:tags r:id="rId1"/>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7">
            <a:extLst>
              <a:ext uri="{FF2B5EF4-FFF2-40B4-BE49-F238E27FC236}">
                <a16:creationId xmlns:a16="http://schemas.microsoft.com/office/drawing/2014/main" id="{313A645B-1DCE-4343-A708-02840C8E74BB}"/>
              </a:ext>
            </a:extLst>
          </p:cNvPr>
          <p:cNvSpPr txBox="1">
            <a:spLocks/>
          </p:cNvSpPr>
          <p:nvPr/>
        </p:nvSpPr>
        <p:spPr>
          <a:xfrm>
            <a:off x="8956873" y="6627404"/>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a:solidFill>
                  <a:schemeClr val="bg2">
                    <a:lumMod val="75000"/>
                  </a:schemeClr>
                </a:solidFill>
                <a:latin typeface="+mn-lt"/>
              </a:rPr>
              <a:t>© Capgemini 2022. All rights reserved.</a:t>
            </a:r>
          </a:p>
        </p:txBody>
      </p:sp>
      <p:pic>
        <p:nvPicPr>
          <p:cNvPr id="10" name="Image 1">
            <a:extLst>
              <a:ext uri="{FF2B5EF4-FFF2-40B4-BE49-F238E27FC236}">
                <a16:creationId xmlns:a16="http://schemas.microsoft.com/office/drawing/2014/main" id="{ADC30B45-5F57-4332-B333-EDACD2A6BC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8332" y="539750"/>
            <a:ext cx="4289461" cy="762000"/>
          </a:xfrm>
          <a:prstGeom prst="rect">
            <a:avLst/>
          </a:prstGeom>
        </p:spPr>
      </p:pic>
      <p:sp>
        <p:nvSpPr>
          <p:cNvPr id="11" name="Title 1">
            <a:extLst>
              <a:ext uri="{FF2B5EF4-FFF2-40B4-BE49-F238E27FC236}">
                <a16:creationId xmlns:a16="http://schemas.microsoft.com/office/drawing/2014/main" id="{C76D8AB9-77B2-41CB-9B5A-962FCBAD1ACC}"/>
              </a:ext>
            </a:extLst>
          </p:cNvPr>
          <p:cNvSpPr>
            <a:spLocks noGrp="1"/>
          </p:cNvSpPr>
          <p:nvPr>
            <p:ph type="ctrTitle"/>
          </p:nvPr>
        </p:nvSpPr>
        <p:spPr>
          <a:xfrm>
            <a:off x="7133167" y="1523999"/>
            <a:ext cx="4917753" cy="1651001"/>
          </a:xfrm>
          <a:solidFill>
            <a:srgbClr val="0070AD"/>
          </a:solidFill>
        </p:spPr>
        <p:txBody>
          <a:bodyPr anchor="b"/>
          <a:lstStyle>
            <a:lvl1pPr algn="l">
              <a:defRPr baseline="0">
                <a:solidFill>
                  <a:schemeClr val="bg1"/>
                </a:solidFill>
              </a:defRPr>
            </a:lvl1pPr>
          </a:lstStyle>
          <a:p>
            <a:r>
              <a:rPr lang="en-US" dirty="0"/>
              <a:t>Click to edit Master title style</a:t>
            </a:r>
          </a:p>
        </p:txBody>
      </p:sp>
      <p:sp>
        <p:nvSpPr>
          <p:cNvPr id="12" name="Text Placeholder 10">
            <a:extLst>
              <a:ext uri="{FF2B5EF4-FFF2-40B4-BE49-F238E27FC236}">
                <a16:creationId xmlns:a16="http://schemas.microsoft.com/office/drawing/2014/main" id="{1DA8DC8C-9B2F-49C7-AB51-781131292CF5}"/>
              </a:ext>
            </a:extLst>
          </p:cNvPr>
          <p:cNvSpPr>
            <a:spLocks noGrp="1"/>
          </p:cNvSpPr>
          <p:nvPr>
            <p:ph type="body" sz="quarter" idx="10" hasCustomPrompt="1"/>
          </p:nvPr>
        </p:nvSpPr>
        <p:spPr>
          <a:xfrm>
            <a:off x="8255001" y="3259163"/>
            <a:ext cx="3795918" cy="1778001"/>
          </a:xfrm>
          <a:noFill/>
        </p:spPr>
        <p:txBody>
          <a:bodyPr anchor="t" anchorCtr="0"/>
          <a:lstStyle>
            <a:lvl1pPr marL="426640" marR="0" indent="-426640" algn="l"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a:solidFill>
                  <a:schemeClr val="tx1"/>
                </a:solidFill>
              </a:defRPr>
            </a:lvl1pPr>
          </a:lstStyle>
          <a:p>
            <a:pPr marL="426640" marR="0" lvl="0" indent="-426640" algn="l"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a:pPr>
            <a:r>
              <a:rPr lang="en-US"/>
              <a:t>Click to add sub-title</a:t>
            </a:r>
          </a:p>
        </p:txBody>
      </p:sp>
    </p:spTree>
    <p:extLst>
      <p:ext uri="{BB962C8B-B14F-4D97-AF65-F5344CB8AC3E}">
        <p14:creationId xmlns:p14="http://schemas.microsoft.com/office/powerpoint/2010/main" val="16838531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Case Study Title</a:t>
            </a:r>
          </a:p>
        </p:txBody>
      </p:sp>
      <p:sp>
        <p:nvSpPr>
          <p:cNvPr id="16" name="Content Placeholder 15"/>
          <p:cNvSpPr>
            <a:spLocks noGrp="1"/>
          </p:cNvSpPr>
          <p:nvPr>
            <p:ph sz="quarter" idx="10" hasCustomPrompt="1"/>
          </p:nvPr>
        </p:nvSpPr>
        <p:spPr>
          <a:xfrm>
            <a:off x="6096000" y="1021080"/>
            <a:ext cx="5842000" cy="3804920"/>
          </a:xfrm>
        </p:spPr>
        <p:txBody>
          <a:bodyPr/>
          <a:lstStyle>
            <a:lvl1pPr>
              <a:defRPr/>
            </a:lvl1pPr>
          </a:lstStyle>
          <a:p>
            <a:pPr lvl="0"/>
            <a:r>
              <a:rPr lang="en-US"/>
              <a:t>Insert Case Study Diagram or Description</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1456140" y="1028824"/>
            <a:ext cx="4429516" cy="1208796"/>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12"/>
          </p:nvPr>
        </p:nvSpPr>
        <p:spPr>
          <a:xfrm>
            <a:off x="1456140" y="2337562"/>
            <a:ext cx="4429516" cy="127762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20" name="Text Placeholder 9"/>
          <p:cNvSpPr>
            <a:spLocks noGrp="1"/>
          </p:cNvSpPr>
          <p:nvPr>
            <p:ph type="body" sz="quarter" idx="13"/>
          </p:nvPr>
        </p:nvSpPr>
        <p:spPr>
          <a:xfrm>
            <a:off x="1456141" y="3721100"/>
            <a:ext cx="4429517" cy="28194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9"/>
          <p:cNvSpPr>
            <a:spLocks noGrp="1"/>
          </p:cNvSpPr>
          <p:nvPr>
            <p:ph type="body" sz="quarter" idx="14"/>
          </p:nvPr>
        </p:nvSpPr>
        <p:spPr>
          <a:xfrm>
            <a:off x="7346402" y="4934500"/>
            <a:ext cx="4591598" cy="16060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87E8E716-850C-411C-8626-74EC8ED731DB}"/>
              </a:ext>
            </a:extLst>
          </p:cNvPr>
          <p:cNvSpPr/>
          <p:nvPr/>
        </p:nvSpPr>
        <p:spPr bwMode="auto">
          <a:xfrm>
            <a:off x="205740" y="1021080"/>
            <a:ext cx="1250400" cy="1219200"/>
          </a:xfrm>
          <a:prstGeom prst="rect">
            <a:avLst/>
          </a:prstGeom>
          <a:gradFill flip="none" rotWithShape="1">
            <a:gsLst>
              <a:gs pos="0">
                <a:srgbClr val="699A4B">
                  <a:shade val="30000"/>
                  <a:satMod val="115000"/>
                </a:srgbClr>
              </a:gs>
              <a:gs pos="50000">
                <a:srgbClr val="699A4B">
                  <a:shade val="67500"/>
                  <a:satMod val="115000"/>
                </a:srgbClr>
              </a:gs>
              <a:gs pos="100000">
                <a:srgbClr val="699A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CONTEXT</a:t>
            </a:r>
          </a:p>
        </p:txBody>
      </p:sp>
      <p:sp>
        <p:nvSpPr>
          <p:cNvPr id="13" name="Rectangle 12">
            <a:extLst>
              <a:ext uri="{FF2B5EF4-FFF2-40B4-BE49-F238E27FC236}">
                <a16:creationId xmlns:a16="http://schemas.microsoft.com/office/drawing/2014/main" id="{04B2F39A-D4AF-4DE8-9CA1-34A3BCAA25E1}"/>
              </a:ext>
            </a:extLst>
          </p:cNvPr>
          <p:cNvSpPr/>
          <p:nvPr/>
        </p:nvSpPr>
        <p:spPr bwMode="auto">
          <a:xfrm>
            <a:off x="205740" y="2341880"/>
            <a:ext cx="1250400" cy="1277620"/>
          </a:xfrm>
          <a:prstGeom prst="rect">
            <a:avLst/>
          </a:prstGeom>
          <a:gradFill flip="none" rotWithShape="1">
            <a:gsLst>
              <a:gs pos="0">
                <a:srgbClr val="FB963C">
                  <a:shade val="30000"/>
                  <a:satMod val="115000"/>
                </a:srgbClr>
              </a:gs>
              <a:gs pos="50000">
                <a:srgbClr val="FB963C">
                  <a:shade val="67500"/>
                  <a:satMod val="115000"/>
                </a:srgbClr>
              </a:gs>
              <a:gs pos="100000">
                <a:srgbClr val="FB963C">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CHALLENGE</a:t>
            </a:r>
          </a:p>
        </p:txBody>
      </p:sp>
      <p:sp>
        <p:nvSpPr>
          <p:cNvPr id="14" name="Rectangle 13">
            <a:extLst>
              <a:ext uri="{FF2B5EF4-FFF2-40B4-BE49-F238E27FC236}">
                <a16:creationId xmlns:a16="http://schemas.microsoft.com/office/drawing/2014/main" id="{425E9701-2837-4BE2-A5FC-2FC7AA399544}"/>
              </a:ext>
            </a:extLst>
          </p:cNvPr>
          <p:cNvSpPr/>
          <p:nvPr/>
        </p:nvSpPr>
        <p:spPr bwMode="auto">
          <a:xfrm>
            <a:off x="205740" y="3725638"/>
            <a:ext cx="1250402" cy="2814863"/>
          </a:xfrm>
          <a:prstGeom prst="rect">
            <a:avLst/>
          </a:prstGeom>
          <a:gradFill flip="none" rotWithShape="1">
            <a:gsLst>
              <a:gs pos="0">
                <a:srgbClr val="F4CC4B">
                  <a:shade val="30000"/>
                  <a:satMod val="115000"/>
                </a:srgbClr>
              </a:gs>
              <a:gs pos="50000">
                <a:srgbClr val="F4CC4B">
                  <a:shade val="67500"/>
                  <a:satMod val="115000"/>
                </a:srgbClr>
              </a:gs>
              <a:gs pos="100000">
                <a:srgbClr val="F4CC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endParaRPr lang="en-IN" sz="1333" b="1" kern="0" spc="-67" baseline="0">
              <a:gradFill>
                <a:gsLst>
                  <a:gs pos="0">
                    <a:srgbClr val="FFFFFF"/>
                  </a:gs>
                  <a:gs pos="100000">
                    <a:srgbClr val="FFFFFF"/>
                  </a:gs>
                </a:gsLst>
                <a:lin ang="5400000" scaled="0"/>
              </a:gradFill>
              <a:ea typeface="Segoe UI" pitchFamily="34" charset="0"/>
              <a:cs typeface="Segoe UI" pitchFamily="34" charset="0"/>
            </a:endParaRPr>
          </a:p>
          <a:p>
            <a:pPr algn="ctr" defTabSz="1218460"/>
            <a:r>
              <a:rPr lang="en-IN" sz="1333" b="1" kern="0" spc="-67" baseline="0">
                <a:gradFill>
                  <a:gsLst>
                    <a:gs pos="0">
                      <a:srgbClr val="FFFFFF"/>
                    </a:gs>
                    <a:gs pos="100000">
                      <a:srgbClr val="FFFFFF"/>
                    </a:gs>
                  </a:gsLst>
                  <a:lin ang="5400000" scaled="0"/>
                </a:gradFill>
                <a:ea typeface="Segoe UI" pitchFamily="34" charset="0"/>
                <a:cs typeface="Segoe UI" pitchFamily="34" charset="0"/>
              </a:rPr>
              <a:t>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60043AC9-CAD8-44D9-8EB2-2148BE7FB202}"/>
              </a:ext>
            </a:extLst>
          </p:cNvPr>
          <p:cNvSpPr/>
          <p:nvPr/>
        </p:nvSpPr>
        <p:spPr bwMode="auto">
          <a:xfrm>
            <a:off x="6096001" y="4934500"/>
            <a:ext cx="1250402" cy="1606000"/>
          </a:xfrm>
          <a:prstGeom prst="rect">
            <a:avLst/>
          </a:prstGeom>
          <a:gradFill flip="none" rotWithShape="1">
            <a:gsLst>
              <a:gs pos="0">
                <a:srgbClr val="0093DD">
                  <a:shade val="30000"/>
                  <a:satMod val="115000"/>
                </a:srgbClr>
              </a:gs>
              <a:gs pos="50000">
                <a:srgbClr val="0093DD">
                  <a:shade val="67500"/>
                  <a:satMod val="115000"/>
                </a:srgbClr>
              </a:gs>
              <a:gs pos="100000">
                <a:srgbClr val="0093DD">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Tree>
    <p:extLst>
      <p:ext uri="{BB962C8B-B14F-4D97-AF65-F5344CB8AC3E}">
        <p14:creationId xmlns:p14="http://schemas.microsoft.com/office/powerpoint/2010/main" val="35076099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ase Study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Case Study Title</a:t>
            </a:r>
          </a:p>
        </p:txBody>
      </p:sp>
      <p:sp>
        <p:nvSpPr>
          <p:cNvPr id="16" name="Content Placeholder 15"/>
          <p:cNvSpPr>
            <a:spLocks noGrp="1"/>
          </p:cNvSpPr>
          <p:nvPr>
            <p:ph sz="quarter" idx="10" hasCustomPrompt="1"/>
          </p:nvPr>
        </p:nvSpPr>
        <p:spPr>
          <a:xfrm>
            <a:off x="6921500" y="1047000"/>
            <a:ext cx="5016500" cy="5493500"/>
          </a:xfrm>
        </p:spPr>
        <p:txBody>
          <a:bodyPr/>
          <a:lstStyle>
            <a:lvl1pPr>
              <a:defRPr/>
            </a:lvl1pPr>
          </a:lstStyle>
          <a:p>
            <a:pPr lvl="0"/>
            <a:r>
              <a:rPr lang="en-US"/>
              <a:t>Insert Case Study Diagram or Description</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1455419" y="1021081"/>
            <a:ext cx="5334000" cy="10160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12"/>
          </p:nvPr>
        </p:nvSpPr>
        <p:spPr>
          <a:xfrm>
            <a:off x="1455419" y="2149435"/>
            <a:ext cx="5334000" cy="866065"/>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1500"/>
            </a:lvl4pPr>
            <a:lvl5pPr marL="953785" indent="-191816">
              <a:buFont typeface="Wingdings" panose="05000000000000000000" pitchFamily="2" charset="2"/>
              <a:buChar char="§"/>
              <a:defRPr sz="1500"/>
            </a:lvl5pPr>
          </a:lstStyle>
          <a:p>
            <a:pPr lvl="0"/>
            <a:r>
              <a:rPr lang="en-US"/>
              <a:t>Click to edit Master text styles</a:t>
            </a:r>
          </a:p>
          <a:p>
            <a:pPr lvl="1"/>
            <a:r>
              <a:rPr lang="en-US"/>
              <a:t>Second level</a:t>
            </a:r>
          </a:p>
          <a:p>
            <a:pPr lvl="2"/>
            <a:r>
              <a:rPr lang="en-US"/>
              <a:t>Third level</a:t>
            </a:r>
          </a:p>
        </p:txBody>
      </p:sp>
      <p:sp>
        <p:nvSpPr>
          <p:cNvPr id="20" name="Text Placeholder 9"/>
          <p:cNvSpPr>
            <a:spLocks noGrp="1"/>
          </p:cNvSpPr>
          <p:nvPr>
            <p:ph type="body" sz="quarter" idx="13"/>
          </p:nvPr>
        </p:nvSpPr>
        <p:spPr>
          <a:xfrm>
            <a:off x="1455419" y="3101935"/>
            <a:ext cx="5334000" cy="2199565"/>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9"/>
          <p:cNvSpPr>
            <a:spLocks noGrp="1"/>
          </p:cNvSpPr>
          <p:nvPr>
            <p:ph type="body" sz="quarter" idx="14"/>
          </p:nvPr>
        </p:nvSpPr>
        <p:spPr>
          <a:xfrm>
            <a:off x="1455419" y="5379000"/>
            <a:ext cx="5334000" cy="11615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8323BB42-6817-4AA3-B0D8-C27D7E5539E5}"/>
              </a:ext>
            </a:extLst>
          </p:cNvPr>
          <p:cNvSpPr/>
          <p:nvPr/>
        </p:nvSpPr>
        <p:spPr bwMode="auto">
          <a:xfrm>
            <a:off x="205740" y="1021080"/>
            <a:ext cx="1249680" cy="1016001"/>
          </a:xfrm>
          <a:prstGeom prst="rect">
            <a:avLst/>
          </a:prstGeom>
          <a:gradFill flip="none" rotWithShape="1">
            <a:gsLst>
              <a:gs pos="0">
                <a:srgbClr val="699A4B">
                  <a:shade val="30000"/>
                  <a:satMod val="115000"/>
                </a:srgbClr>
              </a:gs>
              <a:gs pos="50000">
                <a:srgbClr val="699A4B">
                  <a:shade val="67500"/>
                  <a:satMod val="115000"/>
                </a:srgbClr>
              </a:gs>
              <a:gs pos="100000">
                <a:srgbClr val="699A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CONTEXT</a:t>
            </a:r>
          </a:p>
        </p:txBody>
      </p:sp>
      <p:sp>
        <p:nvSpPr>
          <p:cNvPr id="13" name="Rectangle 12">
            <a:extLst>
              <a:ext uri="{FF2B5EF4-FFF2-40B4-BE49-F238E27FC236}">
                <a16:creationId xmlns:a16="http://schemas.microsoft.com/office/drawing/2014/main" id="{28AD1E19-9D32-45B0-A28A-AAF2559517D9}"/>
              </a:ext>
            </a:extLst>
          </p:cNvPr>
          <p:cNvSpPr/>
          <p:nvPr/>
        </p:nvSpPr>
        <p:spPr bwMode="auto">
          <a:xfrm>
            <a:off x="205740" y="2148840"/>
            <a:ext cx="1249680" cy="866065"/>
          </a:xfrm>
          <a:prstGeom prst="rect">
            <a:avLst/>
          </a:prstGeom>
          <a:gradFill flip="none" rotWithShape="1">
            <a:gsLst>
              <a:gs pos="0">
                <a:srgbClr val="FB963C">
                  <a:shade val="30000"/>
                  <a:satMod val="115000"/>
                </a:srgbClr>
              </a:gs>
              <a:gs pos="50000">
                <a:srgbClr val="FB963C">
                  <a:shade val="67500"/>
                  <a:satMod val="115000"/>
                </a:srgbClr>
              </a:gs>
              <a:gs pos="100000">
                <a:srgbClr val="FB963C">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CHALLENGE</a:t>
            </a:r>
          </a:p>
        </p:txBody>
      </p:sp>
      <p:sp>
        <p:nvSpPr>
          <p:cNvPr id="14" name="Rectangle 13">
            <a:extLst>
              <a:ext uri="{FF2B5EF4-FFF2-40B4-BE49-F238E27FC236}">
                <a16:creationId xmlns:a16="http://schemas.microsoft.com/office/drawing/2014/main" id="{95B708CB-6373-40AC-ADD7-27D8AFD7984D}"/>
              </a:ext>
            </a:extLst>
          </p:cNvPr>
          <p:cNvSpPr/>
          <p:nvPr/>
        </p:nvSpPr>
        <p:spPr bwMode="auto">
          <a:xfrm>
            <a:off x="205740" y="3100745"/>
            <a:ext cx="1249680" cy="2199565"/>
          </a:xfrm>
          <a:prstGeom prst="rect">
            <a:avLst/>
          </a:prstGeom>
          <a:gradFill flip="none" rotWithShape="1">
            <a:gsLst>
              <a:gs pos="0">
                <a:srgbClr val="FDD13D">
                  <a:shade val="30000"/>
                  <a:satMod val="115000"/>
                </a:srgbClr>
              </a:gs>
              <a:gs pos="50000">
                <a:srgbClr val="FDD13D">
                  <a:shade val="67500"/>
                  <a:satMod val="115000"/>
                </a:srgbClr>
              </a:gs>
              <a:gs pos="100000">
                <a:srgbClr val="FDD13D">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endParaRPr lang="en-IN" sz="1333" b="1" kern="0" spc="-67" baseline="0">
              <a:gradFill>
                <a:gsLst>
                  <a:gs pos="0">
                    <a:srgbClr val="FFFFFF"/>
                  </a:gs>
                  <a:gs pos="100000">
                    <a:srgbClr val="FFFFFF"/>
                  </a:gs>
                </a:gsLst>
                <a:lin ang="5400000" scaled="0"/>
              </a:gradFill>
              <a:ea typeface="Segoe UI" pitchFamily="34" charset="0"/>
              <a:cs typeface="Segoe UI" pitchFamily="34" charset="0"/>
            </a:endParaRPr>
          </a:p>
          <a:p>
            <a:pPr algn="ctr" defTabSz="1218460"/>
            <a:r>
              <a:rPr lang="en-IN" sz="1333" b="1" kern="0" spc="-67" baseline="0">
                <a:gradFill>
                  <a:gsLst>
                    <a:gs pos="0">
                      <a:srgbClr val="FFFFFF"/>
                    </a:gs>
                    <a:gs pos="100000">
                      <a:srgbClr val="FFFFFF"/>
                    </a:gs>
                  </a:gsLst>
                  <a:lin ang="5400000" scaled="0"/>
                </a:gradFill>
                <a:ea typeface="Segoe UI" pitchFamily="34" charset="0"/>
                <a:cs typeface="Segoe UI" pitchFamily="34" charset="0"/>
              </a:rPr>
              <a:t>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8289611-71B9-4D88-A00F-DEA1FFC05C37}"/>
              </a:ext>
            </a:extLst>
          </p:cNvPr>
          <p:cNvSpPr/>
          <p:nvPr/>
        </p:nvSpPr>
        <p:spPr bwMode="auto">
          <a:xfrm>
            <a:off x="205740" y="5377810"/>
            <a:ext cx="1249680" cy="1161500"/>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Tree>
    <p:extLst>
      <p:ext uri="{BB962C8B-B14F-4D97-AF65-F5344CB8AC3E}">
        <p14:creationId xmlns:p14="http://schemas.microsoft.com/office/powerpoint/2010/main" val="377132447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3">
    <p:spTree>
      <p:nvGrpSpPr>
        <p:cNvPr id="1" name=""/>
        <p:cNvGrpSpPr/>
        <p:nvPr/>
      </p:nvGrpSpPr>
      <p:grpSpPr>
        <a:xfrm>
          <a:off x="0" y="0"/>
          <a:ext cx="0" cy="0"/>
          <a:chOff x="0" y="0"/>
          <a:chExt cx="0" cy="0"/>
        </a:xfrm>
      </p:grpSpPr>
      <p:sp>
        <p:nvSpPr>
          <p:cNvPr id="15" name="Content Placeholder 15">
            <a:extLst>
              <a:ext uri="{FF2B5EF4-FFF2-40B4-BE49-F238E27FC236}">
                <a16:creationId xmlns:a16="http://schemas.microsoft.com/office/drawing/2014/main" id="{BB497F5D-FF60-4BA6-8F6B-3F3B6B651562}"/>
              </a:ext>
            </a:extLst>
          </p:cNvPr>
          <p:cNvSpPr>
            <a:spLocks noGrp="1"/>
          </p:cNvSpPr>
          <p:nvPr>
            <p:ph sz="quarter" idx="10" hasCustomPrompt="1"/>
          </p:nvPr>
        </p:nvSpPr>
        <p:spPr>
          <a:xfrm>
            <a:off x="6921500" y="1047000"/>
            <a:ext cx="5016500" cy="5493500"/>
          </a:xfrm>
          <a:prstGeom prst="rect">
            <a:avLst/>
          </a:prstGeom>
        </p:spPr>
        <p:txBody>
          <a:bodyPr/>
          <a:lstStyle>
            <a:lvl1pPr>
              <a:defRPr/>
            </a:lvl1pPr>
          </a:lstStyle>
          <a:p>
            <a:pPr lvl="0"/>
            <a:r>
              <a:rPr lang="en-US"/>
              <a:t>Insert Case Study Diagram or Description</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6177E5CE-0E75-4EFA-8F3A-1BA3033B718B}"/>
              </a:ext>
            </a:extLst>
          </p:cNvPr>
          <p:cNvSpPr>
            <a:spLocks noGrp="1"/>
          </p:cNvSpPr>
          <p:nvPr>
            <p:ph type="body" sz="quarter" idx="11"/>
          </p:nvPr>
        </p:nvSpPr>
        <p:spPr>
          <a:xfrm>
            <a:off x="1456139" y="1018021"/>
            <a:ext cx="5334000" cy="1016001"/>
          </a:xfrm>
          <a:prstGeom prst="rect">
            <a:avLst/>
          </a:prstGeom>
          <a:ln>
            <a:solidFill>
              <a:schemeClr val="bg1">
                <a:lumMod val="85000"/>
              </a:schemeClr>
            </a:solidFill>
          </a:ln>
        </p:spPr>
        <p:txBody>
          <a:bodyPr anchor="ctr">
            <a:no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8" name="Text Placeholder 9">
            <a:extLst>
              <a:ext uri="{FF2B5EF4-FFF2-40B4-BE49-F238E27FC236}">
                <a16:creationId xmlns:a16="http://schemas.microsoft.com/office/drawing/2014/main" id="{6EB56A47-0B63-4CD3-94F7-DF8306AB43DF}"/>
              </a:ext>
            </a:extLst>
          </p:cNvPr>
          <p:cNvSpPr>
            <a:spLocks noGrp="1"/>
          </p:cNvSpPr>
          <p:nvPr>
            <p:ph type="body" sz="quarter" idx="13"/>
          </p:nvPr>
        </p:nvSpPr>
        <p:spPr>
          <a:xfrm>
            <a:off x="1455419" y="2137440"/>
            <a:ext cx="5334000" cy="2970501"/>
          </a:xfrm>
          <a:prstGeom prst="rect">
            <a:avLst/>
          </a:prstGeo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9">
            <a:extLst>
              <a:ext uri="{FF2B5EF4-FFF2-40B4-BE49-F238E27FC236}">
                <a16:creationId xmlns:a16="http://schemas.microsoft.com/office/drawing/2014/main" id="{F993636B-2910-4584-9725-D4EDC7994643}"/>
              </a:ext>
            </a:extLst>
          </p:cNvPr>
          <p:cNvSpPr>
            <a:spLocks noGrp="1"/>
          </p:cNvSpPr>
          <p:nvPr>
            <p:ph type="body" sz="quarter" idx="14"/>
          </p:nvPr>
        </p:nvSpPr>
        <p:spPr>
          <a:xfrm>
            <a:off x="1455419" y="5185441"/>
            <a:ext cx="5334000" cy="1351999"/>
          </a:xfrm>
          <a:prstGeom prst="rect">
            <a:avLst/>
          </a:prstGeo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22" name="Rectangle 21">
            <a:extLst>
              <a:ext uri="{FF2B5EF4-FFF2-40B4-BE49-F238E27FC236}">
                <a16:creationId xmlns:a16="http://schemas.microsoft.com/office/drawing/2014/main" id="{990BB79D-2E49-441B-84F5-5EA8AE9F46E4}"/>
              </a:ext>
            </a:extLst>
          </p:cNvPr>
          <p:cNvSpPr/>
          <p:nvPr/>
        </p:nvSpPr>
        <p:spPr bwMode="auto">
          <a:xfrm>
            <a:off x="205740" y="1021080"/>
            <a:ext cx="1249680" cy="1016001"/>
          </a:xfrm>
          <a:prstGeom prst="rect">
            <a:avLst/>
          </a:prstGeom>
          <a:gradFill flip="none" rotWithShape="1">
            <a:gsLst>
              <a:gs pos="0">
                <a:srgbClr val="669E44">
                  <a:shade val="30000"/>
                  <a:satMod val="115000"/>
                </a:srgbClr>
              </a:gs>
              <a:gs pos="50000">
                <a:srgbClr val="669E44">
                  <a:shade val="67500"/>
                  <a:satMod val="115000"/>
                </a:srgbClr>
              </a:gs>
              <a:gs pos="100000">
                <a:srgbClr val="669E44">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 CONTEXT</a:t>
            </a:r>
          </a:p>
        </p:txBody>
      </p:sp>
      <p:sp>
        <p:nvSpPr>
          <p:cNvPr id="23" name="Rectangle 22">
            <a:extLst>
              <a:ext uri="{FF2B5EF4-FFF2-40B4-BE49-F238E27FC236}">
                <a16:creationId xmlns:a16="http://schemas.microsoft.com/office/drawing/2014/main" id="{DBAD2946-76AA-476A-A6B1-F245734CB665}"/>
              </a:ext>
            </a:extLst>
          </p:cNvPr>
          <p:cNvSpPr/>
          <p:nvPr/>
        </p:nvSpPr>
        <p:spPr bwMode="auto">
          <a:xfrm>
            <a:off x="205740" y="2137440"/>
            <a:ext cx="1249680" cy="2970501"/>
          </a:xfrm>
          <a:prstGeom prst="rect">
            <a:avLst/>
          </a:prstGeom>
          <a:gradFill flip="none" rotWithShape="1">
            <a:gsLst>
              <a:gs pos="0">
                <a:srgbClr val="FED23E">
                  <a:shade val="30000"/>
                  <a:satMod val="115000"/>
                </a:srgbClr>
              </a:gs>
              <a:gs pos="50000">
                <a:srgbClr val="FED23E">
                  <a:shade val="67500"/>
                  <a:satMod val="115000"/>
                </a:srgbClr>
              </a:gs>
              <a:gs pos="100000">
                <a:srgbClr val="FED23E">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r>
              <a:rPr lang="en-IN" sz="1333" b="1" kern="0" spc="-67" baseline="0">
                <a:gradFill>
                  <a:gsLst>
                    <a:gs pos="0">
                      <a:srgbClr val="FFFFFF"/>
                    </a:gs>
                    <a:gs pos="100000">
                      <a:srgbClr val="FFFFFF"/>
                    </a:gs>
                  </a:gsLst>
                  <a:lin ang="5400000" scaled="0"/>
                </a:gradFill>
                <a:ea typeface="Segoe UI" pitchFamily="34" charset="0"/>
                <a:cs typeface="Segoe UI" pitchFamily="34" charset="0"/>
              </a:rPr>
              <a:t> 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AB9F9B79-CB55-4936-8D72-0829D54436C7}"/>
              </a:ext>
            </a:extLst>
          </p:cNvPr>
          <p:cNvSpPr/>
          <p:nvPr/>
        </p:nvSpPr>
        <p:spPr bwMode="auto">
          <a:xfrm>
            <a:off x="205740" y="5188501"/>
            <a:ext cx="1249680" cy="1351999"/>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
        <p:nvSpPr>
          <p:cNvPr id="11" name="Title Placeholder 1">
            <a:extLst>
              <a:ext uri="{FF2B5EF4-FFF2-40B4-BE49-F238E27FC236}">
                <a16:creationId xmlns:a16="http://schemas.microsoft.com/office/drawing/2014/main" id="{F6DE2F05-D829-4E52-A343-15BD8035B570}"/>
              </a:ext>
            </a:extLst>
          </p:cNvPr>
          <p:cNvSpPr>
            <a:spLocks noGrp="1"/>
          </p:cNvSpPr>
          <p:nvPr>
            <p:ph type="title"/>
          </p:nvPr>
        </p:nvSpPr>
        <p:spPr>
          <a:xfrm>
            <a:off x="133472" y="325593"/>
            <a:ext cx="9906000" cy="547531"/>
          </a:xfrm>
          <a:prstGeom prst="rect">
            <a:avLst/>
          </a:prstGeom>
          <a:noFill/>
        </p:spPr>
        <p:txBody>
          <a:bodyPr vert="horz" lIns="68265" tIns="34134" rIns="68265" bIns="34134" rtlCol="0" anchor="ctr">
            <a:normAutofit/>
          </a:bodyPr>
          <a:lstStyle/>
          <a:p>
            <a:r>
              <a:rPr lang="en-US"/>
              <a:t>Click to edit Master title style</a:t>
            </a:r>
          </a:p>
        </p:txBody>
      </p:sp>
    </p:spTree>
    <p:extLst>
      <p:ext uri="{BB962C8B-B14F-4D97-AF65-F5344CB8AC3E}">
        <p14:creationId xmlns:p14="http://schemas.microsoft.com/office/powerpoint/2010/main" val="268942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4">
    <p:spTree>
      <p:nvGrpSpPr>
        <p:cNvPr id="1" name=""/>
        <p:cNvGrpSpPr/>
        <p:nvPr/>
      </p:nvGrpSpPr>
      <p:grpSpPr>
        <a:xfrm>
          <a:off x="0" y="0"/>
          <a:ext cx="0" cy="0"/>
          <a:chOff x="0" y="0"/>
          <a:chExt cx="0" cy="0"/>
        </a:xfrm>
      </p:grpSpPr>
      <p:sp>
        <p:nvSpPr>
          <p:cNvPr id="16" name="Text Placeholder 15"/>
          <p:cNvSpPr>
            <a:spLocks noGrp="1"/>
          </p:cNvSpPr>
          <p:nvPr>
            <p:ph type="body" sz="quarter" idx="11"/>
          </p:nvPr>
        </p:nvSpPr>
        <p:spPr>
          <a:xfrm>
            <a:off x="1602737" y="1021080"/>
            <a:ext cx="3937003" cy="1409700"/>
          </a:xfrm>
          <a:ln>
            <a:solidFill>
              <a:schemeClr val="bg1">
                <a:lumMod val="85000"/>
              </a:schemeClr>
            </a:solidFill>
          </a:ln>
        </p:spPr>
        <p:txBody>
          <a:bodyPr anchor="ctr">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stStyle>
          <a:p>
            <a:pPr lvl="0"/>
            <a:r>
              <a:rPr lang="en-US"/>
              <a:t>Click to edit Master text styles</a:t>
            </a:r>
          </a:p>
        </p:txBody>
      </p:sp>
      <p:sp>
        <p:nvSpPr>
          <p:cNvPr id="5" name="Rectangle 4"/>
          <p:cNvSpPr/>
          <p:nvPr/>
        </p:nvSpPr>
        <p:spPr bwMode="auto">
          <a:xfrm>
            <a:off x="205740" y="1021080"/>
            <a:ext cx="1396997" cy="1409700"/>
          </a:xfrm>
          <a:prstGeom prst="rect">
            <a:avLst/>
          </a:prstGeom>
          <a:solidFill>
            <a:srgbClr val="00B0F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18598">
              <a:defRPr/>
            </a:pPr>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Problem</a:t>
            </a:r>
          </a:p>
          <a:p>
            <a:pPr algn="ctr" defTabSz="1218598">
              <a:defRPr/>
            </a:pPr>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Statement</a:t>
            </a:r>
          </a:p>
        </p:txBody>
      </p:sp>
      <p:sp>
        <p:nvSpPr>
          <p:cNvPr id="11" name="Picture Placeholder 10"/>
          <p:cNvSpPr>
            <a:spLocks noGrp="1"/>
          </p:cNvSpPr>
          <p:nvPr>
            <p:ph type="pic" sz="quarter" idx="10"/>
          </p:nvPr>
        </p:nvSpPr>
        <p:spPr>
          <a:xfrm>
            <a:off x="5715000" y="1029228"/>
            <a:ext cx="6271260" cy="5447772"/>
          </a:xfrm>
        </p:spPr>
        <p:txBody>
          <a:bodyPr/>
          <a:lstStyle>
            <a:lvl1pPr>
              <a:defRPr>
                <a:latin typeface="Calibri" panose="020F0502020204030204" pitchFamily="34" charset="0"/>
                <a:cs typeface="Calibri" panose="020F0502020204030204" pitchFamily="34" charset="0"/>
              </a:defRPr>
            </a:lvl1pPr>
          </a:lstStyle>
          <a:p>
            <a:r>
              <a:rPr lang="en-US"/>
              <a:t>Click icon to add picture</a:t>
            </a:r>
          </a:p>
        </p:txBody>
      </p:sp>
      <p:sp>
        <p:nvSpPr>
          <p:cNvPr id="18" name="Text Placeholder 17"/>
          <p:cNvSpPr>
            <a:spLocks noGrp="1"/>
          </p:cNvSpPr>
          <p:nvPr>
            <p:ph type="body" sz="quarter" idx="12" hasCustomPrompt="1"/>
          </p:nvPr>
        </p:nvSpPr>
        <p:spPr>
          <a:xfrm>
            <a:off x="205740" y="3251727"/>
            <a:ext cx="5334000" cy="3225273"/>
          </a:xfrm>
          <a:ln>
            <a:solidFill>
              <a:schemeClr val="bg1">
                <a:lumMod val="85000"/>
              </a:schemeClr>
            </a:solidFill>
          </a:ln>
        </p:spPr>
        <p:txBody>
          <a:bodyPr anchor="t">
            <a:normAutofit/>
          </a:bodyPr>
          <a:lstStyle>
            <a:lvl1pPr marL="288384" indent="-288384">
              <a:buClr>
                <a:srgbClr val="0093DD"/>
              </a:buClr>
              <a:buFont typeface="Wingdings" panose="05000000000000000000" pitchFamily="2" charset="2"/>
              <a:buChar char="ü"/>
              <a:defRPr sz="2000">
                <a:solidFill>
                  <a:schemeClr val="tx1"/>
                </a:solidFill>
                <a:latin typeface="Calibri" panose="020F0502020204030204" pitchFamily="34" charset="0"/>
                <a:cs typeface="Calibri" panose="020F0502020204030204" pitchFamily="34" charset="0"/>
              </a:defRPr>
            </a:lvl1pPr>
            <a:lvl2pPr marL="571477" indent="-283093">
              <a:defRPr sz="1833">
                <a:latin typeface="Calibri" panose="020F0502020204030204" pitchFamily="34" charset="0"/>
                <a:cs typeface="Calibri" panose="020F0502020204030204" pitchFamily="34" charset="0"/>
              </a:defRPr>
            </a:lvl2pPr>
            <a:lvl3pPr marL="859861" indent="-288384">
              <a:defRPr sz="1667">
                <a:latin typeface="Calibri" panose="020F0502020204030204" pitchFamily="34" charset="0"/>
                <a:cs typeface="Calibri" panose="020F0502020204030204" pitchFamily="34" charset="0"/>
              </a:defRPr>
            </a:lvl3pPr>
          </a:lstStyle>
          <a:p>
            <a:pPr lvl="0"/>
            <a:r>
              <a:rPr lang="en-US"/>
              <a:t>Enter Value Proposition</a:t>
            </a:r>
          </a:p>
          <a:p>
            <a:pPr lvl="1"/>
            <a:r>
              <a:rPr lang="en-US"/>
              <a:t>Second Level</a:t>
            </a:r>
          </a:p>
          <a:p>
            <a:pPr lvl="2"/>
            <a:r>
              <a:rPr lang="en-US"/>
              <a:t>Third Level</a:t>
            </a:r>
          </a:p>
        </p:txBody>
      </p:sp>
      <p:sp>
        <p:nvSpPr>
          <p:cNvPr id="10" name="Title 9">
            <a:extLst>
              <a:ext uri="{FF2B5EF4-FFF2-40B4-BE49-F238E27FC236}">
                <a16:creationId xmlns:a16="http://schemas.microsoft.com/office/drawing/2014/main" id="{CAB42664-D87D-4D83-91EC-7E510E152D6A}"/>
              </a:ext>
            </a:extLst>
          </p:cNvPr>
          <p:cNvSpPr>
            <a:spLocks noGrp="1"/>
          </p:cNvSpPr>
          <p:nvPr>
            <p:ph type="title"/>
          </p:nvPr>
        </p:nvSpPr>
        <p:spPr/>
        <p:txBody>
          <a:bodyPr/>
          <a:lstStyle/>
          <a:p>
            <a:r>
              <a:rPr lang="en-US"/>
              <a:t>Click to edit Master title style</a:t>
            </a:r>
          </a:p>
        </p:txBody>
      </p:sp>
      <p:sp>
        <p:nvSpPr>
          <p:cNvPr id="13" name="Rectangle 12">
            <a:extLst>
              <a:ext uri="{FF2B5EF4-FFF2-40B4-BE49-F238E27FC236}">
                <a16:creationId xmlns:a16="http://schemas.microsoft.com/office/drawing/2014/main" id="{CDFD3CC7-DA05-4FB2-814F-7487099E4B8F}"/>
              </a:ext>
            </a:extLst>
          </p:cNvPr>
          <p:cNvSpPr/>
          <p:nvPr/>
        </p:nvSpPr>
        <p:spPr bwMode="auto">
          <a:xfrm>
            <a:off x="205740" y="2553224"/>
            <a:ext cx="5334000" cy="698503"/>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52400" tIns="76200" rIns="152400" bIns="76200" numCol="1" spcCol="0" rtlCol="0" fromWordArt="0" anchor="ctr" anchorCtr="0" forceAA="0" compatLnSpc="1">
            <a:prstTxWarp prst="textNoShape">
              <a:avLst/>
            </a:prstTxWarp>
            <a:noAutofit/>
          </a:bodyPr>
          <a:lstStyle/>
          <a:p>
            <a:pPr defTabSz="1218598"/>
            <a:r>
              <a:rPr lang="en-IN" sz="1867"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Unique Value Proposition</a:t>
            </a:r>
          </a:p>
        </p:txBody>
      </p:sp>
    </p:spTree>
    <p:extLst>
      <p:ext uri="{BB962C8B-B14F-4D97-AF65-F5344CB8AC3E}">
        <p14:creationId xmlns:p14="http://schemas.microsoft.com/office/powerpoint/2010/main" val="72539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5">
    <p:spTree>
      <p:nvGrpSpPr>
        <p:cNvPr id="1" name=""/>
        <p:cNvGrpSpPr/>
        <p:nvPr/>
      </p:nvGrpSpPr>
      <p:grpSpPr>
        <a:xfrm>
          <a:off x="0" y="0"/>
          <a:ext cx="0" cy="0"/>
          <a:chOff x="0" y="0"/>
          <a:chExt cx="0" cy="0"/>
        </a:xfrm>
      </p:grpSpPr>
      <p:sp>
        <p:nvSpPr>
          <p:cNvPr id="27" name="Text Placeholder 26"/>
          <p:cNvSpPr>
            <a:spLocks noGrp="1"/>
          </p:cNvSpPr>
          <p:nvPr>
            <p:ph type="body" sz="quarter" idx="11"/>
          </p:nvPr>
        </p:nvSpPr>
        <p:spPr>
          <a:xfrm>
            <a:off x="1583139" y="1021080"/>
            <a:ext cx="4343400" cy="2667000"/>
          </a:xfrm>
        </p:spPr>
        <p:txBody>
          <a:bodyPr anchor="ctr">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stStyle>
          <a:p>
            <a:pPr lvl="0"/>
            <a:r>
              <a:rPr lang="en-US"/>
              <a:t>Click to edit Master text styles</a:t>
            </a:r>
          </a:p>
        </p:txBody>
      </p:sp>
      <p:sp>
        <p:nvSpPr>
          <p:cNvPr id="29" name="Text Placeholder 28"/>
          <p:cNvSpPr>
            <a:spLocks noGrp="1"/>
          </p:cNvSpPr>
          <p:nvPr>
            <p:ph type="body" sz="quarter" idx="12"/>
          </p:nvPr>
        </p:nvSpPr>
        <p:spPr>
          <a:xfrm>
            <a:off x="7670793" y="1021080"/>
            <a:ext cx="4343400" cy="2667000"/>
          </a:xfrm>
        </p:spPr>
        <p:txBody>
          <a:bodyPr anchor="ctr">
            <a:normAutofit/>
          </a:bodyPr>
          <a:lstStyle>
            <a:lvl1pPr marL="380985" indent="-380985">
              <a:buClr>
                <a:srgbClr val="0093DD"/>
              </a:buClr>
              <a:buFont typeface="Wingdings" panose="05000000000000000000" pitchFamily="2" charset="2"/>
              <a:buChar char="ü"/>
              <a:defRPr sz="2000">
                <a:solidFill>
                  <a:schemeClr val="tx1"/>
                </a:solidFill>
                <a:latin typeface="Calibri" panose="020F0502020204030204" pitchFamily="34" charset="0"/>
                <a:cs typeface="Calibri" panose="020F0502020204030204" pitchFamily="34" charset="0"/>
              </a:defRPr>
            </a:lvl1pPr>
          </a:lstStyle>
          <a:p>
            <a:pPr lvl="0"/>
            <a:r>
              <a:rPr lang="en-US"/>
              <a:t>Click to edit Master text styles</a:t>
            </a:r>
          </a:p>
        </p:txBody>
      </p:sp>
      <p:sp>
        <p:nvSpPr>
          <p:cNvPr id="20" name="Rectangle 19"/>
          <p:cNvSpPr/>
          <p:nvPr/>
        </p:nvSpPr>
        <p:spPr bwMode="auto">
          <a:xfrm>
            <a:off x="205740" y="1021079"/>
            <a:ext cx="1377400" cy="2667000"/>
          </a:xfrm>
          <a:prstGeom prst="rect">
            <a:avLst/>
          </a:prstGeom>
          <a:solidFill>
            <a:srgbClr val="00B0F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01600" tIns="50800" rIns="50800" bIns="101600" numCol="1" spcCol="0" rtlCol="0" fromWordArt="0" anchor="ctr" anchorCtr="0" forceAA="0" compatLnSpc="1">
            <a:prstTxWarp prst="textNoShape">
              <a:avLst/>
            </a:prstTxWarp>
            <a:noAutofit/>
          </a:bodyPr>
          <a:lstStyle/>
          <a:p>
            <a:pPr algn="ctr" defTabSz="1218598"/>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Problem</a:t>
            </a:r>
          </a:p>
          <a:p>
            <a:pPr algn="ctr" defTabSz="1218598"/>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Statement</a:t>
            </a:r>
          </a:p>
        </p:txBody>
      </p:sp>
      <p:sp>
        <p:nvSpPr>
          <p:cNvPr id="24" name="Picture Placeholder 23"/>
          <p:cNvSpPr>
            <a:spLocks noGrp="1"/>
          </p:cNvSpPr>
          <p:nvPr>
            <p:ph type="pic" sz="quarter" idx="10"/>
          </p:nvPr>
        </p:nvSpPr>
        <p:spPr>
          <a:xfrm>
            <a:off x="205740" y="3873499"/>
            <a:ext cx="11808453" cy="2667000"/>
          </a:xfrm>
        </p:spPr>
        <p:txBody>
          <a:bodyPr/>
          <a:lstStyle>
            <a:lvl1pPr>
              <a:defRPr sz="2000">
                <a:latin typeface="Calibri" panose="020F0502020204030204" pitchFamily="34" charset="0"/>
                <a:cs typeface="Calibri" panose="020F0502020204030204" pitchFamily="34" charset="0"/>
              </a:defRPr>
            </a:lvl1pPr>
          </a:lstStyle>
          <a:p>
            <a:r>
              <a:rPr lang="en-US"/>
              <a:t>Click icon to add picture</a:t>
            </a:r>
          </a:p>
        </p:txBody>
      </p:sp>
      <p:sp>
        <p:nvSpPr>
          <p:cNvPr id="3" name="Title 2">
            <a:extLst>
              <a:ext uri="{FF2B5EF4-FFF2-40B4-BE49-F238E27FC236}">
                <a16:creationId xmlns:a16="http://schemas.microsoft.com/office/drawing/2014/main" id="{EE447F24-2DDD-48EB-AA4E-F0EA006C6F0E}"/>
              </a:ext>
            </a:extLst>
          </p:cNvPr>
          <p:cNvSpPr>
            <a:spLocks noGrp="1"/>
          </p:cNvSpPr>
          <p:nvPr>
            <p:ph type="title"/>
          </p:nvPr>
        </p:nvSpPr>
        <p:spPr/>
        <p:txBody>
          <a:bodyPr/>
          <a:lstStyle/>
          <a:p>
            <a:r>
              <a:rPr lang="en-US"/>
              <a:t>Click to edit Master title style</a:t>
            </a:r>
          </a:p>
        </p:txBody>
      </p:sp>
      <p:sp>
        <p:nvSpPr>
          <p:cNvPr id="16" name="Rectangle 15">
            <a:extLst>
              <a:ext uri="{FF2B5EF4-FFF2-40B4-BE49-F238E27FC236}">
                <a16:creationId xmlns:a16="http://schemas.microsoft.com/office/drawing/2014/main" id="{68BB5818-4290-409C-8589-9EA5AB5431BB}"/>
              </a:ext>
            </a:extLst>
          </p:cNvPr>
          <p:cNvSpPr/>
          <p:nvPr/>
        </p:nvSpPr>
        <p:spPr bwMode="auto">
          <a:xfrm>
            <a:off x="6131525" y="1021080"/>
            <a:ext cx="1539268" cy="2666996"/>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52400" tIns="76200" rIns="152400" bIns="76200" numCol="1" spcCol="0" rtlCol="0" fromWordArt="0" anchor="ctr" anchorCtr="0" forceAA="0" compatLnSpc="1">
            <a:prstTxWarp prst="textNoShape">
              <a:avLst/>
            </a:prstTxWarp>
            <a:noAutofit/>
          </a:bodyPr>
          <a:lstStyle/>
          <a:p>
            <a:pPr algn="ctr" defTabSz="1218598"/>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Unique Value Proposition</a:t>
            </a:r>
          </a:p>
        </p:txBody>
      </p:sp>
    </p:spTree>
    <p:extLst>
      <p:ext uri="{BB962C8B-B14F-4D97-AF65-F5344CB8AC3E}">
        <p14:creationId xmlns:p14="http://schemas.microsoft.com/office/powerpoint/2010/main" val="3081963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se Study (no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Case Study Title</a:t>
            </a:r>
          </a:p>
        </p:txBody>
      </p:sp>
      <p:sp>
        <p:nvSpPr>
          <p:cNvPr id="10" name="Text Placeholder 9"/>
          <p:cNvSpPr>
            <a:spLocks noGrp="1"/>
          </p:cNvSpPr>
          <p:nvPr>
            <p:ph type="body" sz="quarter" idx="11"/>
          </p:nvPr>
        </p:nvSpPr>
        <p:spPr>
          <a:xfrm>
            <a:off x="1455420" y="1021078"/>
            <a:ext cx="4572000" cy="1215776"/>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12"/>
          </p:nvPr>
        </p:nvSpPr>
        <p:spPr>
          <a:xfrm>
            <a:off x="1456139" y="2400298"/>
            <a:ext cx="4572000" cy="12192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20" name="Text Placeholder 9"/>
          <p:cNvSpPr>
            <a:spLocks noGrp="1"/>
          </p:cNvSpPr>
          <p:nvPr>
            <p:ph type="body" sz="quarter" idx="13"/>
          </p:nvPr>
        </p:nvSpPr>
        <p:spPr>
          <a:xfrm>
            <a:off x="1456139" y="3721100"/>
            <a:ext cx="10541868" cy="28194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9"/>
          <p:cNvSpPr>
            <a:spLocks noGrp="1"/>
          </p:cNvSpPr>
          <p:nvPr>
            <p:ph type="body" sz="quarter" idx="14"/>
          </p:nvPr>
        </p:nvSpPr>
        <p:spPr>
          <a:xfrm>
            <a:off x="7406409" y="1021080"/>
            <a:ext cx="4591598" cy="2598419"/>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15">
            <a:extLst>
              <a:ext uri="{FF2B5EF4-FFF2-40B4-BE49-F238E27FC236}">
                <a16:creationId xmlns:a16="http://schemas.microsoft.com/office/drawing/2014/main" id="{47206219-6FAB-492C-B518-614E2FC1C7F9}"/>
              </a:ext>
            </a:extLst>
          </p:cNvPr>
          <p:cNvSpPr/>
          <p:nvPr/>
        </p:nvSpPr>
        <p:spPr bwMode="auto">
          <a:xfrm>
            <a:off x="205740" y="2396306"/>
            <a:ext cx="1249680" cy="1223194"/>
          </a:xfrm>
          <a:prstGeom prst="rect">
            <a:avLst/>
          </a:prstGeom>
          <a:gradFill flip="none" rotWithShape="1">
            <a:gsLst>
              <a:gs pos="0">
                <a:srgbClr val="FB963C">
                  <a:shade val="30000"/>
                  <a:satMod val="115000"/>
                </a:srgbClr>
              </a:gs>
              <a:gs pos="50000">
                <a:srgbClr val="FB963C">
                  <a:shade val="67500"/>
                  <a:satMod val="115000"/>
                </a:srgbClr>
              </a:gs>
              <a:gs pos="100000">
                <a:srgbClr val="FB963C">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CHALLENGE</a:t>
            </a:r>
          </a:p>
        </p:txBody>
      </p:sp>
      <p:sp>
        <p:nvSpPr>
          <p:cNvPr id="17" name="Rectangle 16">
            <a:extLst>
              <a:ext uri="{FF2B5EF4-FFF2-40B4-BE49-F238E27FC236}">
                <a16:creationId xmlns:a16="http://schemas.microsoft.com/office/drawing/2014/main" id="{27F62DF1-821C-4620-A5D6-94B88130ABF5}"/>
              </a:ext>
            </a:extLst>
          </p:cNvPr>
          <p:cNvSpPr/>
          <p:nvPr/>
        </p:nvSpPr>
        <p:spPr bwMode="auto">
          <a:xfrm>
            <a:off x="6156007" y="1021081"/>
            <a:ext cx="1250402" cy="2598419"/>
          </a:xfrm>
          <a:prstGeom prst="rect">
            <a:avLst/>
          </a:prstGeom>
          <a:gradFill flip="none" rotWithShape="1">
            <a:gsLst>
              <a:gs pos="0">
                <a:srgbClr val="0093DD">
                  <a:shade val="30000"/>
                  <a:satMod val="115000"/>
                </a:srgbClr>
              </a:gs>
              <a:gs pos="50000">
                <a:srgbClr val="0093DD">
                  <a:shade val="67500"/>
                  <a:satMod val="115000"/>
                </a:srgbClr>
              </a:gs>
              <a:gs pos="100000">
                <a:srgbClr val="0093DD">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
        <p:nvSpPr>
          <p:cNvPr id="18" name="Rectangle 17">
            <a:extLst>
              <a:ext uri="{FF2B5EF4-FFF2-40B4-BE49-F238E27FC236}">
                <a16:creationId xmlns:a16="http://schemas.microsoft.com/office/drawing/2014/main" id="{D3130612-E972-488F-94C2-48D8D7D2710F}"/>
              </a:ext>
            </a:extLst>
          </p:cNvPr>
          <p:cNvSpPr/>
          <p:nvPr/>
        </p:nvSpPr>
        <p:spPr bwMode="auto">
          <a:xfrm>
            <a:off x="205740" y="3721100"/>
            <a:ext cx="1249680" cy="2819400"/>
          </a:xfrm>
          <a:prstGeom prst="rect">
            <a:avLst/>
          </a:prstGeom>
          <a:gradFill flip="none" rotWithShape="1">
            <a:gsLst>
              <a:gs pos="0">
                <a:srgbClr val="F4CC4B">
                  <a:shade val="30000"/>
                  <a:satMod val="115000"/>
                </a:srgbClr>
              </a:gs>
              <a:gs pos="50000">
                <a:srgbClr val="F4CC4B">
                  <a:shade val="67500"/>
                  <a:satMod val="115000"/>
                </a:srgbClr>
              </a:gs>
              <a:gs pos="100000">
                <a:srgbClr val="F4CC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endParaRPr lang="en-IN" sz="1333" b="1" kern="0" spc="-67" baseline="0">
              <a:gradFill>
                <a:gsLst>
                  <a:gs pos="0">
                    <a:srgbClr val="FFFFFF"/>
                  </a:gs>
                  <a:gs pos="100000">
                    <a:srgbClr val="FFFFFF"/>
                  </a:gs>
                </a:gsLst>
                <a:lin ang="5400000" scaled="0"/>
              </a:gradFill>
              <a:ea typeface="Segoe UI" pitchFamily="34" charset="0"/>
              <a:cs typeface="Segoe UI" pitchFamily="34" charset="0"/>
            </a:endParaRPr>
          </a:p>
          <a:p>
            <a:pPr algn="ctr" defTabSz="1218460"/>
            <a:r>
              <a:rPr lang="en-IN" sz="1333" b="1" kern="0" spc="-67" baseline="0">
                <a:gradFill>
                  <a:gsLst>
                    <a:gs pos="0">
                      <a:srgbClr val="FFFFFF"/>
                    </a:gs>
                    <a:gs pos="100000">
                      <a:srgbClr val="FFFFFF"/>
                    </a:gs>
                  </a:gsLst>
                  <a:lin ang="5400000" scaled="0"/>
                </a:gradFill>
                <a:ea typeface="Segoe UI" pitchFamily="34" charset="0"/>
                <a:cs typeface="Segoe UI" pitchFamily="34" charset="0"/>
              </a:rPr>
              <a:t>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15784391-A241-4901-9B0C-1C7D40C6BD3C}"/>
              </a:ext>
            </a:extLst>
          </p:cNvPr>
          <p:cNvSpPr/>
          <p:nvPr/>
        </p:nvSpPr>
        <p:spPr bwMode="auto">
          <a:xfrm>
            <a:off x="205740" y="1021078"/>
            <a:ext cx="1249680" cy="1219200"/>
          </a:xfrm>
          <a:prstGeom prst="rect">
            <a:avLst/>
          </a:prstGeom>
          <a:gradFill flip="none" rotWithShape="1">
            <a:gsLst>
              <a:gs pos="0">
                <a:srgbClr val="699A4B">
                  <a:shade val="30000"/>
                  <a:satMod val="115000"/>
                </a:srgbClr>
              </a:gs>
              <a:gs pos="50000">
                <a:srgbClr val="699A4B">
                  <a:shade val="67500"/>
                  <a:satMod val="115000"/>
                </a:srgbClr>
              </a:gs>
              <a:gs pos="100000">
                <a:srgbClr val="699A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CONTEXT</a:t>
            </a:r>
          </a:p>
        </p:txBody>
      </p:sp>
    </p:spTree>
    <p:extLst>
      <p:ext uri="{BB962C8B-B14F-4D97-AF65-F5344CB8AC3E}">
        <p14:creationId xmlns:p14="http://schemas.microsoft.com/office/powerpoint/2010/main" val="21305115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Slide title</a:t>
            </a:r>
          </a:p>
        </p:txBody>
      </p:sp>
    </p:spTree>
    <p:extLst>
      <p:ext uri="{BB962C8B-B14F-4D97-AF65-F5344CB8AC3E}">
        <p14:creationId xmlns:p14="http://schemas.microsoft.com/office/powerpoint/2010/main" val="37259443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63B5E91B-3FBF-461B-AB05-3182C4ED9E41}"/>
              </a:ext>
            </a:extLst>
          </p:cNvPr>
          <p:cNvSpPr/>
          <p:nvPr/>
        </p:nvSpPr>
        <p:spPr>
          <a:xfrm flipH="1" flipV="1">
            <a:off x="9715500" y="6598920"/>
            <a:ext cx="24765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12" name="Rectangle 3">
            <a:extLst>
              <a:ext uri="{FF2B5EF4-FFF2-40B4-BE49-F238E27FC236}">
                <a16:creationId xmlns:a16="http://schemas.microsoft.com/office/drawing/2014/main" id="{DD15B942-BD25-43E4-88FC-6DEDFDAA9DD0}"/>
              </a:ext>
            </a:extLst>
          </p:cNvPr>
          <p:cNvSpPr/>
          <p:nvPr/>
        </p:nvSpPr>
        <p:spPr>
          <a:xfrm>
            <a:off x="0" y="6598920"/>
            <a:ext cx="99060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15" name="Rectangle 14">
            <a:extLst>
              <a:ext uri="{FF2B5EF4-FFF2-40B4-BE49-F238E27FC236}">
                <a16:creationId xmlns:a16="http://schemas.microsoft.com/office/drawing/2014/main" id="{7481CF45-4396-488F-8F5E-89682FF65DA8}"/>
              </a:ext>
            </a:extLst>
          </p:cNvPr>
          <p:cNvSpPr/>
          <p:nvPr/>
        </p:nvSpPr>
        <p:spPr>
          <a:xfrm>
            <a:off x="0" y="0"/>
            <a:ext cx="12192000" cy="650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sp>
        <p:nvSpPr>
          <p:cNvPr id="16" name="Rectangle 3">
            <a:extLst>
              <a:ext uri="{FF2B5EF4-FFF2-40B4-BE49-F238E27FC236}">
                <a16:creationId xmlns:a16="http://schemas.microsoft.com/office/drawing/2014/main" id="{7BAE318F-DFF8-4934-815C-93A41E1F35D8}"/>
              </a:ext>
            </a:extLst>
          </p:cNvPr>
          <p:cNvSpPr/>
          <p:nvPr/>
        </p:nvSpPr>
        <p:spPr>
          <a:xfrm>
            <a:off x="1" y="80243"/>
            <a:ext cx="9045575" cy="12757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20" name="Rectangle 3">
            <a:extLst>
              <a:ext uri="{FF2B5EF4-FFF2-40B4-BE49-F238E27FC236}">
                <a16:creationId xmlns:a16="http://schemas.microsoft.com/office/drawing/2014/main" id="{B62D0F3C-3674-4727-8CF1-044520CC1701}"/>
              </a:ext>
            </a:extLst>
          </p:cNvPr>
          <p:cNvSpPr/>
          <p:nvPr/>
        </p:nvSpPr>
        <p:spPr>
          <a:xfrm flipH="1" flipV="1">
            <a:off x="9001125" y="80241"/>
            <a:ext cx="3190875" cy="127569"/>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30" name="Slide Number Placeholder 5">
            <a:extLst>
              <a:ext uri="{FF2B5EF4-FFF2-40B4-BE49-F238E27FC236}">
                <a16:creationId xmlns:a16="http://schemas.microsoft.com/office/drawing/2014/main" id="{DFB39EB1-BD91-45AF-A0B4-6CD15820319F}"/>
              </a:ext>
            </a:extLst>
          </p:cNvPr>
          <p:cNvSpPr txBox="1">
            <a:spLocks/>
          </p:cNvSpPr>
          <p:nvPr/>
        </p:nvSpPr>
        <p:spPr>
          <a:xfrm>
            <a:off x="11480935" y="6604383"/>
            <a:ext cx="497861" cy="228600"/>
          </a:xfrm>
          <a:prstGeom prst="rect">
            <a:avLst/>
          </a:prstGeom>
        </p:spPr>
        <p:txBody>
          <a:bodyPr vert="horz" wrap="none" lIns="0" tIns="0" rIns="0" bIns="0" rtlCol="0" anchor="ctr">
            <a:noAutofit/>
          </a:bodyPr>
          <a:lstStyle>
            <a:lvl1pPr algn="r">
              <a:defRPr sz="1200">
                <a:solidFill>
                  <a:schemeClr val="tx1">
                    <a:tint val="75000"/>
                  </a:schemeClr>
                </a:solidFill>
              </a:defRPr>
            </a:lvl1pPr>
          </a:lstStyle>
          <a:p>
            <a:pPr marL="0" marR="0" lvl="0" indent="0" algn="r" defTabSz="1137709" rtl="0" eaLnBrk="1" fontAlgn="auto" latinLnBrk="0" hangingPunct="1">
              <a:lnSpc>
                <a:spcPct val="100000"/>
              </a:lnSpc>
              <a:spcBef>
                <a:spcPts val="0"/>
              </a:spcBef>
              <a:spcAft>
                <a:spcPts val="0"/>
              </a:spcAft>
              <a:buClrTx/>
              <a:buSzTx/>
              <a:buFontTx/>
              <a:buNone/>
              <a:tabLst/>
              <a:defRPr/>
            </a:pPr>
            <a:fld id="{74E1EC36-4E89-4D01-BAE6-06BCCB4D4B41}" type="slidenum">
              <a:rPr kumimoji="0" lang="en-US" sz="1667" b="0" i="0" u="none" strike="noStrike" kern="1200" cap="none" spc="0" normalizeH="0" baseline="0" noProof="0" smtClean="0">
                <a:ln>
                  <a:noFill/>
                </a:ln>
                <a:solidFill>
                  <a:schemeClr val="bg1"/>
                </a:solidFill>
                <a:effectLst/>
                <a:uLnTx/>
                <a:uFillTx/>
                <a:latin typeface="Calibri" panose="020F0502020204030204" pitchFamily="34" charset="0"/>
                <a:ea typeface="+mn-ea"/>
                <a:cs typeface="Calibri" panose="020F0502020204030204" pitchFamily="34" charset="0"/>
              </a:rPr>
              <a:pPr marL="0" marR="0" lvl="0" indent="0" algn="r" defTabSz="1137709" rtl="0" eaLnBrk="1" fontAlgn="auto" latinLnBrk="0" hangingPunct="1">
                <a:lnSpc>
                  <a:spcPct val="100000"/>
                </a:lnSpc>
                <a:spcBef>
                  <a:spcPts val="0"/>
                </a:spcBef>
                <a:spcAft>
                  <a:spcPts val="0"/>
                </a:spcAft>
                <a:buClrTx/>
                <a:buSzTx/>
                <a:buFontTx/>
                <a:buNone/>
                <a:tabLst/>
                <a:defRPr/>
              </a:pPr>
              <a:t>‹#›</a:t>
            </a:fld>
            <a:endParaRPr kumimoji="0" lang="en-US" sz="1667" b="0" i="0" u="none" strike="noStrike" kern="1200" cap="none" spc="0" normalizeH="0" baseline="0" noProof="0">
              <a:ln>
                <a:noFill/>
              </a:ln>
              <a:solidFill>
                <a:schemeClr val="bg1"/>
              </a:solidFill>
              <a:effectLst/>
              <a:uLnTx/>
              <a:uFillTx/>
              <a:latin typeface="Calibri" panose="020F0502020204030204" pitchFamily="34" charset="0"/>
              <a:ea typeface="+mn-ea"/>
              <a:cs typeface="Calibri" panose="020F0502020204030204" pitchFamily="34" charset="0"/>
            </a:endParaRPr>
          </a:p>
        </p:txBody>
      </p:sp>
      <p:pic>
        <p:nvPicPr>
          <p:cNvPr id="31" name="Picture 30">
            <a:extLst>
              <a:ext uri="{FF2B5EF4-FFF2-40B4-BE49-F238E27FC236}">
                <a16:creationId xmlns:a16="http://schemas.microsoft.com/office/drawing/2014/main" id="{82C70ACB-ED5E-449C-9B13-6067D90C5A64}"/>
              </a:ext>
            </a:extLst>
          </p:cNvPr>
          <p:cNvPicPr>
            <a:picLocks noChangeAspect="1"/>
          </p:cNvPicPr>
          <p:nvPr/>
        </p:nvPicPr>
        <p:blipFill>
          <a:blip r:embed="rId2"/>
          <a:stretch>
            <a:fillRect/>
          </a:stretch>
        </p:blipFill>
        <p:spPr>
          <a:xfrm>
            <a:off x="10132094" y="279538"/>
            <a:ext cx="1981200" cy="670331"/>
          </a:xfrm>
          <a:prstGeom prst="rect">
            <a:avLst/>
          </a:prstGeom>
        </p:spPr>
      </p:pic>
      <p:pic>
        <p:nvPicPr>
          <p:cNvPr id="10" name="Picture 9">
            <a:extLst>
              <a:ext uri="{FF2B5EF4-FFF2-40B4-BE49-F238E27FC236}">
                <a16:creationId xmlns:a16="http://schemas.microsoft.com/office/drawing/2014/main" id="{D0D6184F-C6CF-4B0A-B76A-256DDACA7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77" y="6620488"/>
            <a:ext cx="1901282" cy="228600"/>
          </a:xfrm>
          <a:prstGeom prst="rect">
            <a:avLst/>
          </a:prstGeom>
        </p:spPr>
      </p:pic>
    </p:spTree>
    <p:extLst>
      <p:ext uri="{BB962C8B-B14F-4D97-AF65-F5344CB8AC3E}">
        <p14:creationId xmlns:p14="http://schemas.microsoft.com/office/powerpoint/2010/main" val="30778619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3"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4" y="578925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363"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76000" y="346127"/>
            <a:ext cx="5040000" cy="1241373"/>
          </a:xfrm>
          <a:prstGeom prst="rect">
            <a:avLst/>
          </a:prstGeom>
        </p:spPr>
      </p:pic>
      <p:sp>
        <p:nvSpPr>
          <p:cNvPr id="13" name="Rectangle 12">
            <a:extLst>
              <a:ext uri="{FF2B5EF4-FFF2-40B4-BE49-F238E27FC236}">
                <a16:creationId xmlns:a16="http://schemas.microsoft.com/office/drawing/2014/main" id="{A47B6E08-5B59-4445-AF18-C2656D24319A}"/>
              </a:ext>
            </a:extLst>
          </p:cNvPr>
          <p:cNvSpPr/>
          <p:nvPr/>
        </p:nvSpPr>
        <p:spPr>
          <a:xfrm>
            <a:off x="1195344" y="2836905"/>
            <a:ext cx="2838919" cy="692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algn="ctr">
              <a:lnSpc>
                <a:spcPct val="100000"/>
              </a:lnSpc>
            </a:pPr>
            <a:r>
              <a:rPr lang="en-US" sz="4500" baseline="0">
                <a:solidFill>
                  <a:schemeClr val="bg1"/>
                </a:solidFill>
                <a:latin typeface="Ubuntu" panose="020B0504030602030204" pitchFamily="34" charset="0"/>
              </a:rPr>
              <a:t>Thank you!</a:t>
            </a:r>
          </a:p>
        </p:txBody>
      </p:sp>
      <p:sp>
        <p:nvSpPr>
          <p:cNvPr id="24" name="TextBox 23">
            <a:extLst>
              <a:ext uri="{FF2B5EF4-FFF2-40B4-BE49-F238E27FC236}">
                <a16:creationId xmlns:a16="http://schemas.microsoft.com/office/drawing/2014/main" id="{9EF2B11A-DC86-4127-886D-05777712DAD0}"/>
              </a:ext>
            </a:extLst>
          </p:cNvPr>
          <p:cNvSpPr txBox="1"/>
          <p:nvPr/>
        </p:nvSpPr>
        <p:spPr>
          <a:xfrm>
            <a:off x="2222500" y="6438626"/>
            <a:ext cx="7747000" cy="417832"/>
          </a:xfrm>
          <a:prstGeom prst="rect">
            <a:avLst/>
          </a:prstGeom>
          <a:noFill/>
          <a:ln>
            <a:noFill/>
          </a:ln>
        </p:spPr>
        <p:txBody>
          <a:bodyPr vert="horz" wrap="square" lIns="56888" tIns="28445" rIns="56888" bIns="28445" rtlCol="0" anchor="ctr">
            <a:noAutofit/>
          </a:bodyPr>
          <a:lstStyle/>
          <a:p>
            <a:pPr marL="0" marR="0" indent="0" algn="ctr" defTabSz="568855" rtl="0" eaLnBrk="1" fontAlgn="auto" latinLnBrk="0" hangingPunct="1">
              <a:lnSpc>
                <a:spcPct val="100000"/>
              </a:lnSpc>
              <a:spcBef>
                <a:spcPts val="0"/>
              </a:spcBef>
              <a:spcAft>
                <a:spcPts val="0"/>
              </a:spcAft>
              <a:buClrTx/>
              <a:buSzTx/>
              <a:buFontTx/>
              <a:buNone/>
              <a:tabLst/>
            </a:pPr>
            <a:r>
              <a:rPr kumimoji="0" lang="en-US" sz="1667" b="0" i="0" u="none" strike="noStrike" kern="1200" cap="none" spc="0" normalizeH="0" baseline="0" noProof="0">
                <a:ln>
                  <a:noFill/>
                </a:ln>
                <a:solidFill>
                  <a:schemeClr val="bg1"/>
                </a:solidFill>
                <a:effectLst/>
                <a:uLnTx/>
                <a:uFillTx/>
                <a:latin typeface="Calibri" panose="020F0502020204030204" pitchFamily="34" charset="0"/>
                <a:cs typeface="Calibri" panose="020F0502020204030204" pitchFamily="34" charset="0"/>
              </a:rPr>
              <a:t>HONESTY ● BOLDNESS ● TRUST ● FREEDOM ● FUN ● MODESTY ● TEAM SPIRIT</a:t>
            </a:r>
          </a:p>
        </p:txBody>
      </p:sp>
      <p:pic>
        <p:nvPicPr>
          <p:cNvPr id="5" name="Picture 4">
            <a:extLst>
              <a:ext uri="{FF2B5EF4-FFF2-40B4-BE49-F238E27FC236}">
                <a16:creationId xmlns:a16="http://schemas.microsoft.com/office/drawing/2014/main" id="{DD89B363-9E6D-4758-BB8D-DEFCAC546CFD}"/>
              </a:ext>
            </a:extLst>
          </p:cNvPr>
          <p:cNvPicPr>
            <a:picLocks noChangeAspect="1"/>
          </p:cNvPicPr>
          <p:nvPr/>
        </p:nvPicPr>
        <p:blipFill>
          <a:blip r:embed="rId13"/>
          <a:stretch>
            <a:fillRect/>
          </a:stretch>
        </p:blipFill>
        <p:spPr>
          <a:xfrm>
            <a:off x="5116533" y="444500"/>
            <a:ext cx="6757968" cy="5367828"/>
          </a:xfrm>
          <a:prstGeom prst="rect">
            <a:avLst/>
          </a:prstGeom>
        </p:spPr>
      </p:pic>
    </p:spTree>
    <p:extLst>
      <p:ext uri="{BB962C8B-B14F-4D97-AF65-F5344CB8AC3E}">
        <p14:creationId xmlns:p14="http://schemas.microsoft.com/office/powerpoint/2010/main" val="3906858881"/>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About">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3"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4" y="578925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363"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13" name="Picture 12">
            <a:extLst>
              <a:ext uri="{FF2B5EF4-FFF2-40B4-BE49-F238E27FC236}">
                <a16:creationId xmlns:a16="http://schemas.microsoft.com/office/drawing/2014/main" id="{3300E91D-D8AB-4642-8474-259928247C7F}"/>
              </a:ext>
            </a:extLst>
          </p:cNvPr>
          <p:cNvPicPr>
            <a:picLocks noChangeAspect="1"/>
          </p:cNvPicPr>
          <p:nvPr/>
        </p:nvPicPr>
        <p:blipFill>
          <a:blip r:embed="rId12"/>
          <a:stretch>
            <a:fillRect/>
          </a:stretch>
        </p:blipFill>
        <p:spPr>
          <a:xfrm>
            <a:off x="5116533" y="444500"/>
            <a:ext cx="6757968" cy="5367828"/>
          </a:xfrm>
          <a:prstGeom prst="rect">
            <a:avLst/>
          </a:prstGeom>
        </p:spPr>
      </p:pic>
      <p:sp>
        <p:nvSpPr>
          <p:cNvPr id="24" name="TextBox 23">
            <a:extLst>
              <a:ext uri="{FF2B5EF4-FFF2-40B4-BE49-F238E27FC236}">
                <a16:creationId xmlns:a16="http://schemas.microsoft.com/office/drawing/2014/main" id="{1D8FC875-8D61-475D-8226-E2022B17AA83}"/>
              </a:ext>
            </a:extLst>
          </p:cNvPr>
          <p:cNvSpPr txBox="1"/>
          <p:nvPr/>
        </p:nvSpPr>
        <p:spPr>
          <a:xfrm>
            <a:off x="2222500" y="6438626"/>
            <a:ext cx="7747000" cy="417832"/>
          </a:xfrm>
          <a:prstGeom prst="rect">
            <a:avLst/>
          </a:prstGeom>
          <a:noFill/>
          <a:ln>
            <a:noFill/>
          </a:ln>
        </p:spPr>
        <p:txBody>
          <a:bodyPr vert="horz" wrap="square" lIns="56888" tIns="28445" rIns="56888" bIns="28445" rtlCol="0" anchor="ctr">
            <a:noAutofit/>
          </a:bodyPr>
          <a:lstStyle/>
          <a:p>
            <a:pPr marL="0" marR="0" indent="0" algn="ctr" defTabSz="568855" rtl="0" eaLnBrk="1" fontAlgn="auto" latinLnBrk="0" hangingPunct="1">
              <a:lnSpc>
                <a:spcPct val="100000"/>
              </a:lnSpc>
              <a:spcBef>
                <a:spcPts val="0"/>
              </a:spcBef>
              <a:spcAft>
                <a:spcPts val="0"/>
              </a:spcAft>
              <a:buClrTx/>
              <a:buSzTx/>
              <a:buFontTx/>
              <a:buNone/>
              <a:tabLst/>
            </a:pPr>
            <a:r>
              <a:rPr kumimoji="0" lang="en-US" sz="1667" b="0" i="0" u="none" strike="noStrike" kern="1200" cap="none" spc="0" normalizeH="0" baseline="0" noProof="0">
                <a:ln>
                  <a:noFill/>
                </a:ln>
                <a:solidFill>
                  <a:schemeClr val="bg1"/>
                </a:solidFill>
                <a:effectLst/>
                <a:uLnTx/>
                <a:uFillTx/>
                <a:latin typeface="Calibri" panose="020F0502020204030204" pitchFamily="34" charset="0"/>
                <a:cs typeface="Calibri" panose="020F0502020204030204" pitchFamily="34" charset="0"/>
              </a:rPr>
              <a:t>HONESTY ● BOLDNESS ● TRUST ● FREEDOM ● FUN ● MODESTY ● TEAM SPIRIT</a:t>
            </a:r>
          </a:p>
        </p:txBody>
      </p:sp>
      <p:pic>
        <p:nvPicPr>
          <p:cNvPr id="25" name="Image 21">
            <a:extLst>
              <a:ext uri="{FF2B5EF4-FFF2-40B4-BE49-F238E27FC236}">
                <a16:creationId xmlns:a16="http://schemas.microsoft.com/office/drawing/2014/main" id="{1174D05E-D314-4FA5-B7C0-9277CA6714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76000" y="346127"/>
            <a:ext cx="5040000" cy="1241373"/>
          </a:xfrm>
          <a:prstGeom prst="rect">
            <a:avLst/>
          </a:prstGeom>
        </p:spPr>
      </p:pic>
    </p:spTree>
    <p:extLst>
      <p:ext uri="{BB962C8B-B14F-4D97-AF65-F5344CB8AC3E}">
        <p14:creationId xmlns:p14="http://schemas.microsoft.com/office/powerpoint/2010/main" val="3773498068"/>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bg bwMode="gray">
      <p:bgPr>
        <a:solidFill>
          <a:srgbClr val="0070AD"/>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4DAABA-FEC3-4E91-A60A-BFD7A226C03C}"/>
              </a:ext>
            </a:extLst>
          </p:cNvPr>
          <p:cNvSpPr>
            <a:spLocks noGrp="1"/>
          </p:cNvSpPr>
          <p:nvPr>
            <p:ph type="ctrTitle"/>
          </p:nvPr>
        </p:nvSpPr>
        <p:spPr>
          <a:xfrm>
            <a:off x="475202" y="1479375"/>
            <a:ext cx="11241597" cy="2438400"/>
          </a:xfrm>
          <a:noFill/>
        </p:spPr>
        <p:txBody>
          <a:bodyPr anchor="b">
            <a:normAutofit/>
          </a:bodyPr>
          <a:lstStyle>
            <a:lvl1pPr algn="ctr">
              <a:defRPr sz="3667"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13" name="Text Placeholder 10">
            <a:extLst>
              <a:ext uri="{FF2B5EF4-FFF2-40B4-BE49-F238E27FC236}">
                <a16:creationId xmlns:a16="http://schemas.microsoft.com/office/drawing/2014/main" id="{F53147EF-ED95-4E64-A75D-90046C85D806}"/>
              </a:ext>
            </a:extLst>
          </p:cNvPr>
          <p:cNvSpPr>
            <a:spLocks noGrp="1"/>
          </p:cNvSpPr>
          <p:nvPr>
            <p:ph type="body" sz="quarter" idx="10" hasCustomPrompt="1"/>
          </p:nvPr>
        </p:nvSpPr>
        <p:spPr>
          <a:xfrm>
            <a:off x="472037" y="4127500"/>
            <a:ext cx="11241597" cy="1333500"/>
          </a:xfrm>
          <a:noFill/>
        </p:spPr>
        <p:txBody>
          <a:bodyPr anchor="t" anchorCtr="0"/>
          <a:lstStyle>
            <a:lvl1pPr marL="0" marR="0" indent="0" algn="ctr"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strike="noStrike" baseline="0">
                <a:solidFill>
                  <a:schemeClr val="bg1"/>
                </a:solidFill>
                <a:latin typeface="Calibri" panose="020F0502020204030204" pitchFamily="34" charset="0"/>
              </a:defRPr>
            </a:lvl1pPr>
          </a:lstStyle>
          <a:p>
            <a:pPr marL="426640" marR="0" lvl="0" indent="-426640" algn="l"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a:pPr>
            <a:r>
              <a:rPr lang="en-US"/>
              <a:t>Click to add sub-title</a:t>
            </a:r>
          </a:p>
        </p:txBody>
      </p:sp>
      <p:pic>
        <p:nvPicPr>
          <p:cNvPr id="11" name="Picture 10" descr="Text&#10;&#10;Description automatically generated">
            <a:extLst>
              <a:ext uri="{FF2B5EF4-FFF2-40B4-BE49-F238E27FC236}">
                <a16:creationId xmlns:a16="http://schemas.microsoft.com/office/drawing/2014/main" id="{77DC8471-7E24-4C21-9851-CE70423043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2338" y="315507"/>
            <a:ext cx="2687326" cy="909322"/>
          </a:xfrm>
          <a:prstGeom prst="rect">
            <a:avLst/>
          </a:prstGeom>
        </p:spPr>
      </p:pic>
      <p:pic>
        <p:nvPicPr>
          <p:cNvPr id="5" name="Graphic 4">
            <a:extLst>
              <a:ext uri="{FF2B5EF4-FFF2-40B4-BE49-F238E27FC236}">
                <a16:creationId xmlns:a16="http://schemas.microsoft.com/office/drawing/2014/main" id="{AA53CFFD-21EE-4E6F-AA47-D6BEFD4E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620501" y="152840"/>
            <a:ext cx="352559" cy="325334"/>
          </a:xfrm>
          <a:prstGeom prst="rect">
            <a:avLst/>
          </a:prstGeom>
        </p:spPr>
      </p:pic>
      <p:sp>
        <p:nvSpPr>
          <p:cNvPr id="6" name="Text Placeholder 7">
            <a:extLst>
              <a:ext uri="{FF2B5EF4-FFF2-40B4-BE49-F238E27FC236}">
                <a16:creationId xmlns:a16="http://schemas.microsoft.com/office/drawing/2014/main" id="{3EF8E78C-05AF-4214-B1BD-BE0C3004B5AB}"/>
              </a:ext>
            </a:extLst>
          </p:cNvPr>
          <p:cNvSpPr txBox="1">
            <a:spLocks/>
          </p:cNvSpPr>
          <p:nvPr/>
        </p:nvSpPr>
        <p:spPr>
          <a:xfrm>
            <a:off x="9752812" y="6653864"/>
            <a:ext cx="2220248" cy="10259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761970" rtl="0" eaLnBrk="1" fontAlgn="auto" latinLnBrk="0" hangingPunct="1">
              <a:lnSpc>
                <a:spcPct val="100000"/>
              </a:lnSpc>
              <a:spcBef>
                <a:spcPts val="833"/>
              </a:spcBef>
              <a:spcAft>
                <a:spcPts val="0"/>
              </a:spcAft>
              <a:buClrTx/>
              <a:buSzTx/>
              <a:buFont typeface="Arial" panose="020B0604020202020204" pitchFamily="34" charset="0"/>
              <a:buNone/>
              <a:tabLst/>
              <a:defRPr/>
            </a:pPr>
            <a:r>
              <a:rPr lang="en-US" sz="583">
                <a:solidFill>
                  <a:schemeClr val="bg2">
                    <a:lumMod val="75000"/>
                  </a:schemeClr>
                </a:solidFill>
                <a:latin typeface="+mn-lt"/>
              </a:rPr>
              <a:t>© Capgemini 2022. All rights reserved.</a:t>
            </a:r>
          </a:p>
        </p:txBody>
      </p:sp>
    </p:spTree>
    <p:extLst>
      <p:ext uri="{BB962C8B-B14F-4D97-AF65-F5344CB8AC3E}">
        <p14:creationId xmlns:p14="http://schemas.microsoft.com/office/powerpoint/2010/main" val="255909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Final Slide 1">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Freeform: Shape 4">
            <a:extLst>
              <a:ext uri="{FF2B5EF4-FFF2-40B4-BE49-F238E27FC236}">
                <a16:creationId xmlns:a16="http://schemas.microsoft.com/office/drawing/2014/main" id="{AEFD73FD-4310-4FE6-83F6-4ADDF1642E27}"/>
              </a:ext>
            </a:extLst>
          </p:cNvPr>
          <p:cNvSpPr>
            <a:spLocks/>
          </p:cNvSpPr>
          <p:nvPr/>
        </p:nvSpPr>
        <p:spPr bwMode="auto">
          <a:xfrm>
            <a:off x="2"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2800"/>
          </a:p>
        </p:txBody>
      </p:sp>
      <p:grpSp>
        <p:nvGrpSpPr>
          <p:cNvPr id="2" name="Group 5">
            <a:extLst>
              <a:ext uri="{FF2B5EF4-FFF2-40B4-BE49-F238E27FC236}">
                <a16:creationId xmlns:a16="http://schemas.microsoft.com/office/drawing/2014/main" id="{D1D61DEE-13C9-4E34-97DE-432882EEB993}"/>
              </a:ext>
            </a:extLst>
          </p:cNvPr>
          <p:cNvGrpSpPr/>
          <p:nvPr/>
        </p:nvGrpSpPr>
        <p:grpSpPr>
          <a:xfrm>
            <a:off x="4979035" y="2404111"/>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pSp>
      <p:sp>
        <p:nvSpPr>
          <p:cNvPr id="14" name="Rectangle 13"/>
          <p:cNvSpPr/>
          <p:nvPr/>
        </p:nvSpPr>
        <p:spPr>
          <a:xfrm>
            <a:off x="6536185"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IN" sz="900" kern="120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a:t>
            </a:r>
          </a:p>
        </p:txBody>
      </p:sp>
      <p:sp>
        <p:nvSpPr>
          <p:cNvPr id="15" name="Rectangle 14"/>
          <p:cNvSpPr/>
          <p:nvPr/>
        </p:nvSpPr>
        <p:spPr>
          <a:xfrm>
            <a:off x="6536184" y="2507083"/>
            <a:ext cx="2219960" cy="232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p:nvSpPr>
        <p:spPr>
          <a:xfrm>
            <a:off x="6536184" y="43933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3979258"/>
            <a:ext cx="333195" cy="333195"/>
          </a:xfrm>
          <a:prstGeom prst="rect">
            <a:avLst/>
          </a:prstGeom>
          <a:noFill/>
        </p:spPr>
      </p:pic>
      <p:sp>
        <p:nvSpPr>
          <p:cNvPr id="23" name="Rectangle 22"/>
          <p:cNvSpPr/>
          <p:nvPr/>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2020 Capgemini. All rights reserved.</a:t>
            </a:r>
          </a:p>
        </p:txBody>
      </p:sp>
      <p:sp>
        <p:nvSpPr>
          <p:cNvPr id="25" name="Rectangle 24">
            <a:hlinkClick r:id="rId12"/>
          </p:cNvPr>
          <p:cNvSpPr/>
          <p:nvPr/>
        </p:nvSpPr>
        <p:spPr>
          <a:xfrm>
            <a:off x="7489902" y="3812095"/>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6" name="Rectangle 25">
            <a:hlinkClick r:id="rId13"/>
          </p:cNvPr>
          <p:cNvSpPr/>
          <p:nvPr/>
        </p:nvSpPr>
        <p:spPr>
          <a:xfrm>
            <a:off x="10730865" y="3812095"/>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4" name="ZoneTexte 23"/>
          <p:cNvSpPr txBox="1"/>
          <p:nvPr/>
        </p:nvSpPr>
        <p:spPr>
          <a:xfrm>
            <a:off x="419255" y="4381709"/>
            <a:ext cx="2106346" cy="276999"/>
          </a:xfrm>
          <a:prstGeom prst="rect">
            <a:avLst/>
          </a:prstGeom>
          <a:noFill/>
        </p:spPr>
        <p:txBody>
          <a:bodyPr wrap="none" lIns="0" rIns="0" rtlCol="0">
            <a:spAutoFit/>
          </a:bodyPr>
          <a:lstStyle/>
          <a:p>
            <a:r>
              <a:rPr lang="en-US" sz="1200" b="1">
                <a:solidFill>
                  <a:schemeClr val="bg1"/>
                </a:solidFill>
              </a:rPr>
              <a:t>People matter, results count.</a:t>
            </a:r>
          </a:p>
        </p:txBody>
      </p:sp>
    </p:spTree>
    <p:extLst>
      <p:ext uri="{BB962C8B-B14F-4D97-AF65-F5344CB8AC3E}">
        <p14:creationId xmlns:p14="http://schemas.microsoft.com/office/powerpoint/2010/main" val="6388640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A4C5C6-D721-432E-BD25-6901B8B05F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0" y="-1"/>
            <a:ext cx="12191999" cy="6858002"/>
          </a:xfrm>
          <a:prstGeom prst="rect">
            <a:avLst/>
          </a:prstGeom>
        </p:spPr>
      </p:pic>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p:nvSpPr>
        <p:spPr bwMode="auto">
          <a:xfrm>
            <a:off x="3465409" y="0"/>
            <a:ext cx="8725742" cy="685800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sz="2800"/>
          </a:p>
        </p:txBody>
      </p:sp>
      <p:sp>
        <p:nvSpPr>
          <p:cNvPr id="7" name="Title 1">
            <a:extLst>
              <a:ext uri="{FF2B5EF4-FFF2-40B4-BE49-F238E27FC236}">
                <a16:creationId xmlns:a16="http://schemas.microsoft.com/office/drawing/2014/main" id="{7D6C39E5-3DE0-4868-A346-ABB1FBFFB040}"/>
              </a:ext>
            </a:extLst>
          </p:cNvPr>
          <p:cNvSpPr>
            <a:spLocks noGrp="1"/>
          </p:cNvSpPr>
          <p:nvPr>
            <p:ph type="title" hasCustomPrompt="1"/>
          </p:nvPr>
        </p:nvSpPr>
        <p:spPr>
          <a:xfrm>
            <a:off x="5461000" y="2284098"/>
            <a:ext cx="6096000" cy="1524000"/>
          </a:xfrm>
          <a:solidFill>
            <a:srgbClr val="0070AD"/>
          </a:solidFill>
        </p:spPr>
        <p:txBody>
          <a:bodyPr rIns="182880" anchor="b" anchorCtr="0"/>
          <a:lstStyle>
            <a:lvl1pPr algn="l">
              <a:defRPr lang="en-US" dirty="0">
                <a:solidFill>
                  <a:schemeClr val="bg1"/>
                </a:solidFill>
              </a:defRPr>
            </a:lvl1pPr>
          </a:lstStyle>
          <a:p>
            <a:r>
              <a:rPr lang="en-US"/>
              <a:t>Click to add Section title</a:t>
            </a:r>
          </a:p>
        </p:txBody>
      </p:sp>
      <p:sp>
        <p:nvSpPr>
          <p:cNvPr id="9" name="Text Placeholder 2">
            <a:extLst>
              <a:ext uri="{FF2B5EF4-FFF2-40B4-BE49-F238E27FC236}">
                <a16:creationId xmlns:a16="http://schemas.microsoft.com/office/drawing/2014/main" id="{6797F618-9B99-4679-B057-B72E8E3E1867}"/>
              </a:ext>
            </a:extLst>
          </p:cNvPr>
          <p:cNvSpPr>
            <a:spLocks noGrp="1"/>
          </p:cNvSpPr>
          <p:nvPr>
            <p:ph type="body" idx="1" hasCustomPrompt="1"/>
          </p:nvPr>
        </p:nvSpPr>
        <p:spPr>
          <a:xfrm>
            <a:off x="5461000" y="3808099"/>
            <a:ext cx="6096000" cy="1524000"/>
          </a:xfrm>
        </p:spPr>
        <p:txBody>
          <a:bodyPr rIns="182880" anchor="t" anchorCtr="0"/>
          <a:lstStyle>
            <a:lvl1pPr marL="0" indent="0" algn="l">
              <a:buNone/>
              <a:defRPr sz="2667">
                <a:solidFill>
                  <a:schemeClr val="tx1">
                    <a:tint val="75000"/>
                  </a:schemeClr>
                </a:solidFill>
              </a:defRPr>
            </a:lvl1pPr>
            <a:lvl2pPr marL="568854" indent="0">
              <a:buNone/>
              <a:defRPr sz="2333">
                <a:solidFill>
                  <a:schemeClr val="tx1">
                    <a:tint val="75000"/>
                  </a:schemeClr>
                </a:solidFill>
              </a:defRPr>
            </a:lvl2pPr>
            <a:lvl3pPr marL="1137709" indent="0">
              <a:buNone/>
              <a:defRPr sz="2167">
                <a:solidFill>
                  <a:schemeClr val="tx1">
                    <a:tint val="75000"/>
                  </a:schemeClr>
                </a:solidFill>
              </a:defRPr>
            </a:lvl3pPr>
            <a:lvl4pPr marL="1706563" indent="0">
              <a:buNone/>
              <a:defRPr sz="1833">
                <a:solidFill>
                  <a:schemeClr val="tx1">
                    <a:tint val="75000"/>
                  </a:schemeClr>
                </a:solidFill>
              </a:defRPr>
            </a:lvl4pPr>
            <a:lvl5pPr marL="2275419" indent="0">
              <a:buNone/>
              <a:defRPr sz="1833">
                <a:solidFill>
                  <a:schemeClr val="tx1">
                    <a:tint val="75000"/>
                  </a:schemeClr>
                </a:solidFill>
              </a:defRPr>
            </a:lvl5pPr>
            <a:lvl6pPr marL="2844275" indent="0">
              <a:buNone/>
              <a:defRPr sz="1833">
                <a:solidFill>
                  <a:schemeClr val="tx1">
                    <a:tint val="75000"/>
                  </a:schemeClr>
                </a:solidFill>
              </a:defRPr>
            </a:lvl6pPr>
            <a:lvl7pPr marL="3413128" indent="0">
              <a:buNone/>
              <a:defRPr sz="1833">
                <a:solidFill>
                  <a:schemeClr val="tx1">
                    <a:tint val="75000"/>
                  </a:schemeClr>
                </a:solidFill>
              </a:defRPr>
            </a:lvl7pPr>
            <a:lvl8pPr marL="3981984" indent="0">
              <a:buNone/>
              <a:defRPr sz="1833">
                <a:solidFill>
                  <a:schemeClr val="tx1">
                    <a:tint val="75000"/>
                  </a:schemeClr>
                </a:solidFill>
              </a:defRPr>
            </a:lvl8pPr>
            <a:lvl9pPr marL="4550838" indent="0">
              <a:buNone/>
              <a:defRPr sz="1833">
                <a:solidFill>
                  <a:schemeClr val="tx1">
                    <a:tint val="75000"/>
                  </a:schemeClr>
                </a:solidFill>
              </a:defRPr>
            </a:lvl9pPr>
          </a:lstStyle>
          <a:p>
            <a:pPr lvl="0"/>
            <a:r>
              <a:rPr lang="en-US"/>
              <a:t>Click to add Section sub-title</a:t>
            </a:r>
          </a:p>
        </p:txBody>
      </p:sp>
      <p:pic>
        <p:nvPicPr>
          <p:cNvPr id="11" name="Image 1">
            <a:extLst>
              <a:ext uri="{FF2B5EF4-FFF2-40B4-BE49-F238E27FC236}">
                <a16:creationId xmlns:a16="http://schemas.microsoft.com/office/drawing/2014/main" id="{0A51597E-53CF-4999-B18A-78C16BDA86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7515" y="959594"/>
            <a:ext cx="4289486" cy="762004"/>
          </a:xfrm>
          <a:prstGeom prst="rect">
            <a:avLst/>
          </a:prstGeom>
        </p:spPr>
      </p:pic>
      <p:sp>
        <p:nvSpPr>
          <p:cNvPr id="14" name="Text Placeholder 7">
            <a:extLst>
              <a:ext uri="{FF2B5EF4-FFF2-40B4-BE49-F238E27FC236}">
                <a16:creationId xmlns:a16="http://schemas.microsoft.com/office/drawing/2014/main" id="{9066A8A7-A525-4B6B-BFFF-A1FB9989F72F}"/>
              </a:ext>
            </a:extLst>
          </p:cNvPr>
          <p:cNvSpPr txBox="1">
            <a:spLocks/>
          </p:cNvSpPr>
          <p:nvPr/>
        </p:nvSpPr>
        <p:spPr>
          <a:xfrm>
            <a:off x="9398000" y="6656604"/>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a:solidFill>
                  <a:schemeClr val="bg2">
                    <a:lumMod val="75000"/>
                  </a:schemeClr>
                </a:solidFill>
                <a:latin typeface="+mn-lt"/>
              </a:rPr>
              <a:t>© Capgemini 2022. All rights reserved.</a:t>
            </a:r>
          </a:p>
        </p:txBody>
      </p:sp>
    </p:spTree>
    <p:extLst>
      <p:ext uri="{BB962C8B-B14F-4D97-AF65-F5344CB8AC3E}">
        <p14:creationId xmlns:p14="http://schemas.microsoft.com/office/powerpoint/2010/main" val="2785603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noChangeAspect="1"/>
          </p:cNvSpPr>
          <p:nvPr>
            <p:ph type="title" hasCustomPrompt="1"/>
          </p:nvPr>
        </p:nvSpPr>
        <p:spPr/>
        <p:txBody>
          <a:bodyPr/>
          <a:lstStyle>
            <a:lvl1pPr>
              <a:defRPr>
                <a:solidFill>
                  <a:srgbClr val="007EAF"/>
                </a:solidFill>
              </a:defRPr>
            </a:lvl1pPr>
          </a:lstStyle>
          <a:p>
            <a:r>
              <a:rPr lang="en-US"/>
              <a:t>Click to add Slide title</a:t>
            </a:r>
          </a:p>
        </p:txBody>
      </p:sp>
      <p:sp>
        <p:nvSpPr>
          <p:cNvPr id="5" name="Text Placeholder 2">
            <a:extLst>
              <a:ext uri="{FF2B5EF4-FFF2-40B4-BE49-F238E27FC236}">
                <a16:creationId xmlns:a16="http://schemas.microsoft.com/office/drawing/2014/main" id="{0CBFC6FF-9D56-40D8-8F7E-61D69F258896}"/>
              </a:ext>
            </a:extLst>
          </p:cNvPr>
          <p:cNvSpPr>
            <a:spLocks noGrp="1"/>
          </p:cNvSpPr>
          <p:nvPr>
            <p:ph idx="1"/>
          </p:nvPr>
        </p:nvSpPr>
        <p:spPr>
          <a:xfrm>
            <a:off x="207913" y="1021597"/>
            <a:ext cx="11770100" cy="5493502"/>
          </a:xfrm>
          <a:prstGeom prst="rect">
            <a:avLst/>
          </a:prstGeom>
        </p:spPr>
        <p:txBody>
          <a:bodyPr vert="horz" lIns="68265" tIns="34134" rIns="68265" bIns="3413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51077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Slide title</a:t>
            </a:r>
          </a:p>
        </p:txBody>
      </p:sp>
      <p:sp>
        <p:nvSpPr>
          <p:cNvPr id="3" name="Content Placeholder 2"/>
          <p:cNvSpPr>
            <a:spLocks noGrp="1"/>
          </p:cNvSpPr>
          <p:nvPr>
            <p:ph sz="half" idx="1"/>
          </p:nvPr>
        </p:nvSpPr>
        <p:spPr>
          <a:xfrm>
            <a:off x="205740" y="1021080"/>
            <a:ext cx="5791200" cy="54864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970" y="1021080"/>
            <a:ext cx="5791200" cy="54864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2574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Slide title</a:t>
            </a:r>
          </a:p>
        </p:txBody>
      </p:sp>
      <p:sp>
        <p:nvSpPr>
          <p:cNvPr id="3" name="Content Placeholder 2"/>
          <p:cNvSpPr>
            <a:spLocks noGrp="1"/>
          </p:cNvSpPr>
          <p:nvPr>
            <p:ph sz="half" idx="1"/>
          </p:nvPr>
        </p:nvSpPr>
        <p:spPr>
          <a:xfrm>
            <a:off x="205740" y="1021080"/>
            <a:ext cx="11772900" cy="26670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5740" y="3810000"/>
            <a:ext cx="11772900" cy="26670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15017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Slide title</a:t>
            </a:r>
          </a:p>
        </p:txBody>
      </p:sp>
      <p:sp>
        <p:nvSpPr>
          <p:cNvPr id="3" name="Text Placeholder 2"/>
          <p:cNvSpPr>
            <a:spLocks noGrp="1"/>
          </p:cNvSpPr>
          <p:nvPr>
            <p:ph type="body" idx="1"/>
          </p:nvPr>
        </p:nvSpPr>
        <p:spPr>
          <a:xfrm>
            <a:off x="205740" y="1021080"/>
            <a:ext cx="5791200" cy="635000"/>
          </a:xfrm>
        </p:spPr>
        <p:txBody>
          <a:bodyPr anchor="ctr">
            <a:normAutofit/>
          </a:bodyPr>
          <a:lstStyle>
            <a:lvl1pPr marL="0" indent="0">
              <a:buNone/>
              <a:defRPr sz="2667" b="0"/>
            </a:lvl1pPr>
            <a:lvl2pPr marL="568854" indent="0">
              <a:buNone/>
              <a:defRPr sz="2667" b="1"/>
            </a:lvl2pPr>
            <a:lvl3pPr marL="1137709" indent="0">
              <a:buNone/>
              <a:defRPr sz="2333" b="1"/>
            </a:lvl3pPr>
            <a:lvl4pPr marL="1706563" indent="0">
              <a:buNone/>
              <a:defRPr sz="2167" b="1"/>
            </a:lvl4pPr>
            <a:lvl5pPr marL="2275419" indent="0">
              <a:buNone/>
              <a:defRPr sz="2167" b="1"/>
            </a:lvl5pPr>
            <a:lvl6pPr marL="2844275" indent="0">
              <a:buNone/>
              <a:defRPr sz="2167" b="1"/>
            </a:lvl6pPr>
            <a:lvl7pPr marL="3413128" indent="0">
              <a:buNone/>
              <a:defRPr sz="2167" b="1"/>
            </a:lvl7pPr>
            <a:lvl8pPr marL="3981984" indent="0">
              <a:buNone/>
              <a:defRPr sz="2167" b="1"/>
            </a:lvl8pPr>
            <a:lvl9pPr marL="4550838" indent="0">
              <a:buNone/>
              <a:defRPr sz="2167" b="1"/>
            </a:lvl9pPr>
          </a:lstStyle>
          <a:p>
            <a:pPr lvl="0"/>
            <a:r>
              <a:rPr lang="en-US"/>
              <a:t>Click to edit Master text styles</a:t>
            </a:r>
          </a:p>
        </p:txBody>
      </p:sp>
      <p:sp>
        <p:nvSpPr>
          <p:cNvPr id="4" name="Content Placeholder 3"/>
          <p:cNvSpPr>
            <a:spLocks noGrp="1"/>
          </p:cNvSpPr>
          <p:nvPr>
            <p:ph sz="half" idx="2"/>
          </p:nvPr>
        </p:nvSpPr>
        <p:spPr>
          <a:xfrm>
            <a:off x="205740" y="1656078"/>
            <a:ext cx="5791200" cy="4876800"/>
          </a:xfrm>
        </p:spPr>
        <p:txBody>
          <a:bodyPr/>
          <a:lstStyle>
            <a:lvl1pPr>
              <a:defRPr sz="2333"/>
            </a:lvl1pPr>
            <a:lvl2pPr>
              <a:defRPr sz="2000"/>
            </a:lvl2pPr>
            <a:lvl3pPr>
              <a:defRPr sz="1833"/>
            </a:lvl3pPr>
            <a:lvl4pPr>
              <a:defRPr sz="1750"/>
            </a:lvl4pPr>
            <a:lvl5pPr>
              <a:defRPr sz="16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40" y="1021080"/>
            <a:ext cx="5791200" cy="634998"/>
          </a:xfrm>
        </p:spPr>
        <p:txBody>
          <a:bodyPr anchor="ctr">
            <a:normAutofit/>
          </a:bodyPr>
          <a:lstStyle>
            <a:lvl1pPr marL="0" indent="0">
              <a:buNone/>
              <a:defRPr sz="2667" b="0"/>
            </a:lvl1pPr>
            <a:lvl2pPr marL="568854" indent="0">
              <a:buNone/>
              <a:defRPr sz="2667" b="1"/>
            </a:lvl2pPr>
            <a:lvl3pPr marL="1137709" indent="0">
              <a:buNone/>
              <a:defRPr sz="2333" b="1"/>
            </a:lvl3pPr>
            <a:lvl4pPr marL="1706563" indent="0">
              <a:buNone/>
              <a:defRPr sz="2167" b="1"/>
            </a:lvl4pPr>
            <a:lvl5pPr marL="2275419" indent="0">
              <a:buNone/>
              <a:defRPr sz="2167" b="1"/>
            </a:lvl5pPr>
            <a:lvl6pPr marL="2844275" indent="0">
              <a:buNone/>
              <a:defRPr sz="2167" b="1"/>
            </a:lvl6pPr>
            <a:lvl7pPr marL="3413128" indent="0">
              <a:buNone/>
              <a:defRPr sz="2167" b="1"/>
            </a:lvl7pPr>
            <a:lvl8pPr marL="3981984" indent="0">
              <a:buNone/>
              <a:defRPr sz="2167" b="1"/>
            </a:lvl8pPr>
            <a:lvl9pPr marL="4550838" indent="0">
              <a:buNone/>
              <a:defRPr sz="2167" b="1"/>
            </a:lvl9pPr>
          </a:lstStyle>
          <a:p>
            <a:pPr lvl="0"/>
            <a:r>
              <a:rPr lang="en-US"/>
              <a:t>Click to edit Master text styles</a:t>
            </a:r>
          </a:p>
        </p:txBody>
      </p:sp>
      <p:sp>
        <p:nvSpPr>
          <p:cNvPr id="6" name="Content Placeholder 5"/>
          <p:cNvSpPr>
            <a:spLocks noGrp="1"/>
          </p:cNvSpPr>
          <p:nvPr>
            <p:ph sz="quarter" idx="4"/>
          </p:nvPr>
        </p:nvSpPr>
        <p:spPr>
          <a:xfrm>
            <a:off x="6187440" y="1656078"/>
            <a:ext cx="5791200" cy="4876800"/>
          </a:xfrm>
        </p:spPr>
        <p:txBody>
          <a:bodyPr/>
          <a:lstStyle>
            <a:lvl1pPr>
              <a:defRPr sz="2333"/>
            </a:lvl1pPr>
            <a:lvl2pPr>
              <a:defRPr sz="2000"/>
            </a:lvl2pPr>
            <a:lvl3pPr>
              <a:defRPr sz="1833"/>
            </a:lvl3pPr>
            <a:lvl4pPr>
              <a:defRPr sz="1750"/>
            </a:lvl4pPr>
            <a:lvl5pPr>
              <a:defRPr sz="16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66809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2192" y="1079500"/>
            <a:ext cx="7010400" cy="5461000"/>
          </a:xfrm>
        </p:spPr>
        <p:txBody>
          <a:bodyPr>
            <a:normAutofit/>
          </a:bodyPr>
          <a:lstStyle>
            <a:lvl1pPr>
              <a:defRPr sz="2667"/>
            </a:lvl1pPr>
            <a:lvl2pPr>
              <a:defRPr sz="2333"/>
            </a:lvl2pPr>
            <a:lvl3pPr>
              <a:defRPr sz="2000"/>
            </a:lvl3pPr>
            <a:lvl4pPr>
              <a:defRPr sz="1833"/>
            </a:lvl4pPr>
            <a:lvl5pPr>
              <a:defRPr sz="1750"/>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hasCustomPrompt="1"/>
          </p:nvPr>
        </p:nvSpPr>
        <p:spPr/>
        <p:txBody>
          <a:bodyPr/>
          <a:lstStyle>
            <a:lvl1pPr>
              <a:defRPr/>
            </a:lvl1pPr>
          </a:lstStyle>
          <a:p>
            <a:r>
              <a:rPr lang="en-US"/>
              <a:t>Click to add Slide title</a:t>
            </a:r>
          </a:p>
        </p:txBody>
      </p:sp>
      <p:sp>
        <p:nvSpPr>
          <p:cNvPr id="7" name="Content Placeholder 6"/>
          <p:cNvSpPr>
            <a:spLocks noGrp="1" noChangeAspect="1"/>
          </p:cNvSpPr>
          <p:nvPr>
            <p:ph sz="quarter" idx="10" hasCustomPrompt="1"/>
          </p:nvPr>
        </p:nvSpPr>
        <p:spPr>
          <a:xfrm>
            <a:off x="213360" y="1460500"/>
            <a:ext cx="4572000" cy="4572000"/>
          </a:xfrm>
        </p:spPr>
        <p:txBody>
          <a:bodyPr/>
          <a:lstStyle>
            <a:lvl1pPr>
              <a:defRPr baseline="0"/>
            </a:lvl1pPr>
            <a:lvl2pPr marL="568854" indent="0">
              <a:buNone/>
              <a:defRPr/>
            </a:lvl2pPr>
            <a:lvl3pPr marL="1137711" indent="0">
              <a:buNone/>
              <a:defRPr/>
            </a:lvl3pPr>
            <a:lvl4pPr marL="1706565" indent="0">
              <a:buNone/>
              <a:defRPr/>
            </a:lvl4pPr>
            <a:lvl5pPr marL="2275421" indent="0">
              <a:buNone/>
              <a:defRPr/>
            </a:lvl5pPr>
          </a:lstStyle>
          <a:p>
            <a:pPr lvl="0"/>
            <a:r>
              <a:rPr lang="en-US"/>
              <a:t>Click to insert Chart, Table or Picture</a:t>
            </a:r>
          </a:p>
        </p:txBody>
      </p:sp>
    </p:spTree>
    <p:extLst>
      <p:ext uri="{BB962C8B-B14F-4D97-AF65-F5344CB8AC3E}">
        <p14:creationId xmlns:p14="http://schemas.microsoft.com/office/powerpoint/2010/main" val="9523136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 y="1021080"/>
            <a:ext cx="7010400" cy="5461000"/>
          </a:xfrm>
        </p:spPr>
        <p:txBody>
          <a:bodyPr>
            <a:normAutofit/>
          </a:bodyPr>
          <a:lstStyle>
            <a:lvl1pPr>
              <a:defRPr sz="2667"/>
            </a:lvl1pPr>
            <a:lvl2pPr>
              <a:defRPr sz="2333"/>
            </a:lvl2pPr>
            <a:lvl3pPr>
              <a:defRPr sz="2000"/>
            </a:lvl3pPr>
            <a:lvl4pPr>
              <a:defRPr sz="1833"/>
            </a:lvl4pPr>
            <a:lvl5pPr>
              <a:defRPr sz="1750"/>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hasCustomPrompt="1"/>
          </p:nvPr>
        </p:nvSpPr>
        <p:spPr/>
        <p:txBody>
          <a:bodyPr/>
          <a:lstStyle>
            <a:lvl1pPr>
              <a:defRPr/>
            </a:lvl1pPr>
          </a:lstStyle>
          <a:p>
            <a:r>
              <a:rPr lang="en-US"/>
              <a:t>Click to add Slide title</a:t>
            </a:r>
          </a:p>
        </p:txBody>
      </p:sp>
      <p:sp>
        <p:nvSpPr>
          <p:cNvPr id="7" name="Content Placeholder 6"/>
          <p:cNvSpPr>
            <a:spLocks noGrp="1" noChangeAspect="1"/>
          </p:cNvSpPr>
          <p:nvPr>
            <p:ph sz="quarter" idx="10" hasCustomPrompt="1"/>
          </p:nvPr>
        </p:nvSpPr>
        <p:spPr>
          <a:xfrm>
            <a:off x="7366000" y="1587500"/>
            <a:ext cx="4572000" cy="4635500"/>
          </a:xfrm>
        </p:spPr>
        <p:txBody>
          <a:bodyPr/>
          <a:lstStyle>
            <a:lvl1pPr>
              <a:defRPr baseline="0"/>
            </a:lvl1pPr>
            <a:lvl2pPr marL="568854" indent="0">
              <a:buNone/>
              <a:defRPr/>
            </a:lvl2pPr>
            <a:lvl3pPr marL="1137711" indent="0">
              <a:buNone/>
              <a:defRPr/>
            </a:lvl3pPr>
            <a:lvl4pPr marL="1706565" indent="0">
              <a:buNone/>
              <a:defRPr/>
            </a:lvl4pPr>
            <a:lvl5pPr marL="2275421" indent="0">
              <a:buNone/>
              <a:defRPr/>
            </a:lvl5pPr>
          </a:lstStyle>
          <a:p>
            <a:pPr lvl="0"/>
            <a:r>
              <a:rPr lang="en-US"/>
              <a:t>Click to insert Chart, Table or Picture</a:t>
            </a:r>
          </a:p>
        </p:txBody>
      </p:sp>
    </p:spTree>
    <p:extLst>
      <p:ext uri="{BB962C8B-B14F-4D97-AF65-F5344CB8AC3E}">
        <p14:creationId xmlns:p14="http://schemas.microsoft.com/office/powerpoint/2010/main" val="38470311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Rectangle 3">
            <a:extLst>
              <a:ext uri="{FF2B5EF4-FFF2-40B4-BE49-F238E27FC236}">
                <a16:creationId xmlns:a16="http://schemas.microsoft.com/office/drawing/2014/main" id="{3A95C8E0-F8E5-44CA-9108-C71BD90E1191}"/>
              </a:ext>
            </a:extLst>
          </p:cNvPr>
          <p:cNvSpPr/>
          <p:nvPr/>
        </p:nvSpPr>
        <p:spPr>
          <a:xfrm flipH="1" flipV="1">
            <a:off x="9715500" y="6598920"/>
            <a:ext cx="24765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19" name="Rectangle 3">
            <a:extLst>
              <a:ext uri="{FF2B5EF4-FFF2-40B4-BE49-F238E27FC236}">
                <a16:creationId xmlns:a16="http://schemas.microsoft.com/office/drawing/2014/main" id="{0959E119-51B2-44D6-A6FA-EAFBB4CFC326}"/>
              </a:ext>
            </a:extLst>
          </p:cNvPr>
          <p:cNvSpPr/>
          <p:nvPr/>
        </p:nvSpPr>
        <p:spPr>
          <a:xfrm>
            <a:off x="0" y="6598920"/>
            <a:ext cx="99060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33">
              <a:latin typeface="Calibri" panose="020F0502020204030204" pitchFamily="34" charset="0"/>
              <a:cs typeface="Calibri" panose="020F0502020204030204" pitchFamily="34" charset="0"/>
            </a:endParaRPr>
          </a:p>
        </p:txBody>
      </p:sp>
      <p:sp>
        <p:nvSpPr>
          <p:cNvPr id="2" name="Title Placeholder 1"/>
          <p:cNvSpPr>
            <a:spLocks noGrp="1"/>
          </p:cNvSpPr>
          <p:nvPr>
            <p:ph type="title"/>
          </p:nvPr>
        </p:nvSpPr>
        <p:spPr>
          <a:xfrm>
            <a:off x="133471" y="325593"/>
            <a:ext cx="11347463" cy="547531"/>
          </a:xfrm>
          <a:prstGeom prst="rect">
            <a:avLst/>
          </a:prstGeom>
          <a:noFill/>
        </p:spPr>
        <p:txBody>
          <a:bodyPr vert="horz" lIns="68265" tIns="34134" rIns="68265" bIns="34134" rtlCol="0" anchor="ctr">
            <a:normAutofit/>
          </a:bodyPr>
          <a:lstStyle/>
          <a:p>
            <a:r>
              <a:rPr lang="en-US"/>
              <a:t>Click to edit title</a:t>
            </a:r>
          </a:p>
        </p:txBody>
      </p:sp>
      <p:sp>
        <p:nvSpPr>
          <p:cNvPr id="3" name="Text Placeholder 2"/>
          <p:cNvSpPr>
            <a:spLocks noGrp="1"/>
          </p:cNvSpPr>
          <p:nvPr>
            <p:ph type="body" idx="1"/>
          </p:nvPr>
        </p:nvSpPr>
        <p:spPr>
          <a:xfrm>
            <a:off x="207913" y="1021597"/>
            <a:ext cx="11770100" cy="5493502"/>
          </a:xfrm>
          <a:prstGeom prst="rect">
            <a:avLst/>
          </a:prstGeom>
        </p:spPr>
        <p:txBody>
          <a:bodyPr vert="horz" lIns="68265" tIns="34134" rIns="68265" bIns="34134" rtlCol="0">
            <a:normAutofit/>
          </a:bodyPr>
          <a:lstStyle/>
          <a:p>
            <a:pPr lvl="0"/>
            <a:r>
              <a:rPr lang="en-US"/>
              <a:t>Click to edit text</a:t>
            </a:r>
          </a:p>
          <a:p>
            <a:pPr lvl="1"/>
            <a:r>
              <a:rPr lang="en-US"/>
              <a:t> 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11C37073-8F4D-4033-AB15-12A8727D457D}"/>
              </a:ext>
            </a:extLst>
          </p:cNvPr>
          <p:cNvSpPr/>
          <p:nvPr/>
        </p:nvSpPr>
        <p:spPr>
          <a:xfrm>
            <a:off x="0" y="0"/>
            <a:ext cx="12192000" cy="650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sp>
        <p:nvSpPr>
          <p:cNvPr id="16" name="Rectangle 3">
            <a:extLst>
              <a:ext uri="{FF2B5EF4-FFF2-40B4-BE49-F238E27FC236}">
                <a16:creationId xmlns:a16="http://schemas.microsoft.com/office/drawing/2014/main" id="{9A577FF8-254A-42E5-888A-36E4B5420323}"/>
              </a:ext>
            </a:extLst>
          </p:cNvPr>
          <p:cNvSpPr/>
          <p:nvPr/>
        </p:nvSpPr>
        <p:spPr>
          <a:xfrm>
            <a:off x="1" y="80243"/>
            <a:ext cx="9045575" cy="12757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20" name="Rectangle 3">
            <a:extLst>
              <a:ext uri="{FF2B5EF4-FFF2-40B4-BE49-F238E27FC236}">
                <a16:creationId xmlns:a16="http://schemas.microsoft.com/office/drawing/2014/main" id="{B2968D81-66DB-4EEA-8FC0-8A8D024582FA}"/>
              </a:ext>
            </a:extLst>
          </p:cNvPr>
          <p:cNvSpPr/>
          <p:nvPr/>
        </p:nvSpPr>
        <p:spPr>
          <a:xfrm flipH="1" flipV="1">
            <a:off x="9001125" y="80241"/>
            <a:ext cx="3190875" cy="127569"/>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cxnSp>
        <p:nvCxnSpPr>
          <p:cNvPr id="22" name="Straight Connector 21">
            <a:extLst>
              <a:ext uri="{FF2B5EF4-FFF2-40B4-BE49-F238E27FC236}">
                <a16:creationId xmlns:a16="http://schemas.microsoft.com/office/drawing/2014/main" id="{1C0F7DB5-D634-49DF-99C3-BDB83DEC026B}"/>
              </a:ext>
            </a:extLst>
          </p:cNvPr>
          <p:cNvCxnSpPr>
            <a:cxnSpLocks/>
          </p:cNvCxnSpPr>
          <p:nvPr/>
        </p:nvCxnSpPr>
        <p:spPr>
          <a:xfrm>
            <a:off x="324768" y="911289"/>
            <a:ext cx="587860" cy="0"/>
          </a:xfrm>
          <a:prstGeom prst="line">
            <a:avLst/>
          </a:prstGeom>
          <a:ln w="19050">
            <a:solidFill>
              <a:srgbClr val="374D7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67B6E-C905-4342-B106-3E1CFB8DA132}"/>
              </a:ext>
            </a:extLst>
          </p:cNvPr>
          <p:cNvCxnSpPr>
            <a:cxnSpLocks/>
          </p:cNvCxnSpPr>
          <p:nvPr/>
        </p:nvCxnSpPr>
        <p:spPr>
          <a:xfrm>
            <a:off x="1005250" y="911289"/>
            <a:ext cx="2214642" cy="0"/>
          </a:xfrm>
          <a:prstGeom prst="line">
            <a:avLst/>
          </a:prstGeom>
          <a:ln w="19050">
            <a:solidFill>
              <a:srgbClr val="0093DD"/>
            </a:solidFill>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3AC88B21-C334-4351-9E0F-D28125E1CB3E}"/>
              </a:ext>
            </a:extLst>
          </p:cNvPr>
          <p:cNvSpPr txBox="1">
            <a:spLocks/>
          </p:cNvSpPr>
          <p:nvPr/>
        </p:nvSpPr>
        <p:spPr>
          <a:xfrm>
            <a:off x="11480935" y="6604383"/>
            <a:ext cx="497861" cy="228600"/>
          </a:xfrm>
          <a:prstGeom prst="rect">
            <a:avLst/>
          </a:prstGeom>
        </p:spPr>
        <p:txBody>
          <a:bodyPr vert="horz" wrap="none" lIns="0" tIns="0" rIns="0" bIns="0" rtlCol="0" anchor="ctr">
            <a:noAutofit/>
          </a:bodyPr>
          <a:lstStyle>
            <a:lvl1pPr algn="r">
              <a:defRPr sz="1200">
                <a:solidFill>
                  <a:schemeClr val="tx1">
                    <a:tint val="75000"/>
                  </a:schemeClr>
                </a:solidFill>
              </a:defRPr>
            </a:lvl1pPr>
          </a:lstStyle>
          <a:p>
            <a:pPr marL="0" marR="0" lvl="0" indent="0" algn="r" defTabSz="1137709" rtl="0" eaLnBrk="1" fontAlgn="auto" latinLnBrk="0" hangingPunct="1">
              <a:lnSpc>
                <a:spcPct val="100000"/>
              </a:lnSpc>
              <a:spcBef>
                <a:spcPts val="0"/>
              </a:spcBef>
              <a:spcAft>
                <a:spcPts val="0"/>
              </a:spcAft>
              <a:buClrTx/>
              <a:buSzTx/>
              <a:buFontTx/>
              <a:buNone/>
              <a:tabLst/>
              <a:defRPr/>
            </a:pPr>
            <a:fld id="{74E1EC36-4E89-4D01-BAE6-06BCCB4D4B41}" type="slidenum">
              <a:rPr kumimoji="0" lang="en-US" sz="1667" b="0" i="0" u="none" strike="noStrike" kern="1200" cap="none" spc="0" normalizeH="0" baseline="0" noProof="0" smtClean="0">
                <a:ln>
                  <a:noFill/>
                </a:ln>
                <a:solidFill>
                  <a:schemeClr val="bg1"/>
                </a:solidFill>
                <a:effectLst/>
                <a:uLnTx/>
                <a:uFillTx/>
                <a:latin typeface="Calibri" panose="020F0502020204030204" pitchFamily="34" charset="0"/>
                <a:ea typeface="+mn-ea"/>
                <a:cs typeface="Calibri" panose="020F0502020204030204" pitchFamily="34" charset="0"/>
              </a:rPr>
              <a:pPr marL="0" marR="0" lvl="0" indent="0" algn="r" defTabSz="1137709" rtl="0" eaLnBrk="1" fontAlgn="auto" latinLnBrk="0" hangingPunct="1">
                <a:lnSpc>
                  <a:spcPct val="100000"/>
                </a:lnSpc>
                <a:spcBef>
                  <a:spcPts val="0"/>
                </a:spcBef>
                <a:spcAft>
                  <a:spcPts val="0"/>
                </a:spcAft>
                <a:buClrTx/>
                <a:buSzTx/>
                <a:buFontTx/>
                <a:buNone/>
                <a:tabLst/>
                <a:defRPr/>
              </a:pPr>
              <a:t>‹#›</a:t>
            </a:fld>
            <a:endParaRPr kumimoji="0" lang="en-US" sz="1667" b="0" i="0" u="none" strike="noStrike" kern="1200" cap="none" spc="0" normalizeH="0" baseline="0" noProof="0">
              <a:ln>
                <a:noFill/>
              </a:ln>
              <a:solidFill>
                <a:schemeClr val="bg1"/>
              </a:solidFill>
              <a:effectLst/>
              <a:uLnTx/>
              <a:uFillTx/>
              <a:latin typeface="Calibri" panose="020F0502020204030204" pitchFamily="34" charset="0"/>
              <a:ea typeface="+mn-ea"/>
              <a:cs typeface="Calibri" panose="020F0502020204030204" pitchFamily="34" charset="0"/>
            </a:endParaRPr>
          </a:p>
        </p:txBody>
      </p:sp>
      <p:pic>
        <p:nvPicPr>
          <p:cNvPr id="18" name="Picture 17">
            <a:extLst>
              <a:ext uri="{FF2B5EF4-FFF2-40B4-BE49-F238E27FC236}">
                <a16:creationId xmlns:a16="http://schemas.microsoft.com/office/drawing/2014/main" id="{F846027B-6BEB-4F34-B4DB-EA3D5F190137}"/>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6377" y="6620488"/>
            <a:ext cx="1901282" cy="228600"/>
          </a:xfrm>
          <a:prstGeom prst="rect">
            <a:avLst/>
          </a:prstGeom>
        </p:spPr>
      </p:pic>
      <p:grpSp>
        <p:nvGrpSpPr>
          <p:cNvPr id="21" name="Groupe 1">
            <a:extLst>
              <a:ext uri="{FF2B5EF4-FFF2-40B4-BE49-F238E27FC236}">
                <a16:creationId xmlns:a16="http://schemas.microsoft.com/office/drawing/2014/main" id="{1871EE1B-A497-40D9-AA1A-D76B45370170}"/>
              </a:ext>
            </a:extLst>
          </p:cNvPr>
          <p:cNvGrpSpPr>
            <a:grpSpLocks noChangeAspect="1"/>
          </p:cNvGrpSpPr>
          <p:nvPr/>
        </p:nvGrpSpPr>
        <p:grpSpPr>
          <a:xfrm>
            <a:off x="11608827" y="325592"/>
            <a:ext cx="470568" cy="436408"/>
            <a:chOff x="11501102" y="171573"/>
            <a:chExt cx="419436" cy="388988"/>
          </a:xfrm>
        </p:grpSpPr>
        <p:sp>
          <p:nvSpPr>
            <p:cNvPr id="24" name="Freeform 13">
              <a:extLst>
                <a:ext uri="{FF2B5EF4-FFF2-40B4-BE49-F238E27FC236}">
                  <a16:creationId xmlns:a16="http://schemas.microsoft.com/office/drawing/2014/main" id="{D865E457-B3E5-404E-B9A9-F69C298D3DB5}"/>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500"/>
            </a:p>
          </p:txBody>
        </p:sp>
        <p:sp>
          <p:nvSpPr>
            <p:cNvPr id="26" name="Freeform 14">
              <a:extLst>
                <a:ext uri="{FF2B5EF4-FFF2-40B4-BE49-F238E27FC236}">
                  <a16:creationId xmlns:a16="http://schemas.microsoft.com/office/drawing/2014/main" id="{A2E4F67D-EC28-4B25-B5E1-58B8D1EA749F}"/>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500"/>
            </a:p>
          </p:txBody>
        </p:sp>
      </p:grpSp>
    </p:spTree>
    <p:extLst>
      <p:ext uri="{BB962C8B-B14F-4D97-AF65-F5344CB8AC3E}">
        <p14:creationId xmlns:p14="http://schemas.microsoft.com/office/powerpoint/2010/main" val="1590082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xStyles>
    <p:titleStyle>
      <a:lvl1pPr algn="l" defTabSz="1137709" rtl="0" eaLnBrk="1" latinLnBrk="0" hangingPunct="1">
        <a:spcBef>
          <a:spcPct val="0"/>
        </a:spcBef>
        <a:buNone/>
        <a:defRPr sz="3333" kern="1200">
          <a:solidFill>
            <a:srgbClr val="007EAF"/>
          </a:solidFill>
          <a:latin typeface="Calibri" panose="020F0502020204030204" pitchFamily="34" charset="0"/>
          <a:ea typeface="+mj-ea"/>
          <a:cs typeface="Calibri" panose="020F0502020204030204" pitchFamily="34" charset="0"/>
        </a:defRPr>
      </a:lvl1pPr>
    </p:titleStyle>
    <p:bodyStyle>
      <a:lvl1pPr marL="380985" indent="-380985" algn="l" defTabSz="1137709" rtl="0" eaLnBrk="1" latinLnBrk="0" hangingPunct="1">
        <a:spcBef>
          <a:spcPct val="20000"/>
        </a:spcBef>
        <a:buClr>
          <a:srgbClr val="0093DD"/>
        </a:buClr>
        <a:buFont typeface="Arial" panose="020B0604020202020204" pitchFamily="34" charset="0"/>
        <a:buChar char="•"/>
        <a:defRPr sz="2667" kern="1200">
          <a:solidFill>
            <a:srgbClr val="1F1A17"/>
          </a:solidFill>
          <a:latin typeface="Calibri" panose="020F0502020204030204" pitchFamily="34" charset="0"/>
          <a:ea typeface="+mn-ea"/>
          <a:cs typeface="Calibri" panose="020F0502020204030204" pitchFamily="34" charset="0"/>
        </a:defRPr>
      </a:lvl1pPr>
      <a:lvl2pPr marL="761970" indent="-284416" algn="l" defTabSz="1137709" rtl="0" eaLnBrk="1" latinLnBrk="0" hangingPunct="1">
        <a:spcBef>
          <a:spcPct val="20000"/>
        </a:spcBef>
        <a:buClr>
          <a:schemeClr val="bg1">
            <a:lumMod val="50000"/>
          </a:schemeClr>
        </a:buClr>
        <a:buFont typeface="Arial" panose="020B0604020202020204" pitchFamily="34" charset="0"/>
        <a:buChar char="•"/>
        <a:defRPr sz="2333" kern="1200">
          <a:solidFill>
            <a:srgbClr val="1F1A17"/>
          </a:solidFill>
          <a:latin typeface="Calibri" panose="020F0502020204030204" pitchFamily="34" charset="0"/>
          <a:ea typeface="+mn-ea"/>
          <a:cs typeface="Calibri" panose="020F0502020204030204" pitchFamily="34" charset="0"/>
        </a:defRPr>
      </a:lvl2pPr>
      <a:lvl3pPr marL="1142954" indent="-235470" algn="l" defTabSz="1137709" rtl="0" eaLnBrk="1" latinLnBrk="0" hangingPunct="1">
        <a:spcBef>
          <a:spcPct val="20000"/>
        </a:spcBef>
        <a:buClr>
          <a:srgbClr val="0093DD"/>
        </a:buClr>
        <a:buFont typeface="Arial" panose="020B0604020202020204" pitchFamily="34" charset="0"/>
        <a:buChar char="•"/>
        <a:defRPr sz="2000" kern="1200">
          <a:solidFill>
            <a:srgbClr val="1F1A17"/>
          </a:solidFill>
          <a:latin typeface="Calibri" panose="020F0502020204030204" pitchFamily="34" charset="0"/>
          <a:ea typeface="+mn-ea"/>
          <a:cs typeface="Calibri" panose="020F0502020204030204" pitchFamily="34" charset="0"/>
        </a:defRPr>
      </a:lvl3pPr>
      <a:lvl4pPr marL="1427370" indent="-235470" algn="l" defTabSz="1137709" rtl="0" eaLnBrk="1" latinLnBrk="0" hangingPunct="1">
        <a:spcBef>
          <a:spcPct val="20000"/>
        </a:spcBef>
        <a:buClr>
          <a:schemeClr val="bg1">
            <a:lumMod val="50000"/>
          </a:schemeClr>
        </a:buClr>
        <a:buFont typeface="Arial" panose="020B0604020202020204" pitchFamily="34" charset="0"/>
        <a:buChar char="•"/>
        <a:defRPr sz="1833" kern="1200">
          <a:solidFill>
            <a:srgbClr val="1F1A17"/>
          </a:solidFill>
          <a:latin typeface="Calibri" panose="020F0502020204030204" pitchFamily="34" charset="0"/>
          <a:ea typeface="+mn-ea"/>
          <a:cs typeface="Calibri" panose="020F0502020204030204" pitchFamily="34" charset="0"/>
        </a:defRPr>
      </a:lvl4pPr>
      <a:lvl5pPr marL="1717077" indent="-242084" algn="l" defTabSz="1137709" rtl="0" eaLnBrk="1" latinLnBrk="0" hangingPunct="1">
        <a:spcBef>
          <a:spcPct val="20000"/>
        </a:spcBef>
        <a:buClr>
          <a:srgbClr val="0093DD"/>
        </a:buClr>
        <a:buFont typeface="Arial" panose="020B0604020202020204" pitchFamily="34" charset="0"/>
        <a:buChar char="•"/>
        <a:defRPr sz="1750" kern="1200">
          <a:solidFill>
            <a:srgbClr val="1F1A17"/>
          </a:solidFill>
          <a:latin typeface="Calibri" panose="020F0502020204030204" pitchFamily="34" charset="0"/>
          <a:ea typeface="+mn-ea"/>
          <a:cs typeface="Calibri" panose="020F0502020204030204" pitchFamily="34" charset="0"/>
        </a:defRPr>
      </a:lvl5pPr>
      <a:lvl6pPr marL="3128702"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697555"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266413"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4835267"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37709" rtl="0" eaLnBrk="1" latinLnBrk="0" hangingPunct="1">
        <a:defRPr sz="2333" kern="1200">
          <a:solidFill>
            <a:schemeClr val="tx1"/>
          </a:solidFill>
          <a:latin typeface="+mn-lt"/>
          <a:ea typeface="+mn-ea"/>
          <a:cs typeface="+mn-cs"/>
        </a:defRPr>
      </a:lvl1pPr>
      <a:lvl2pPr marL="568854" algn="l" defTabSz="1137709" rtl="0" eaLnBrk="1" latinLnBrk="0" hangingPunct="1">
        <a:defRPr sz="2333" kern="1200">
          <a:solidFill>
            <a:schemeClr val="tx1"/>
          </a:solidFill>
          <a:latin typeface="+mn-lt"/>
          <a:ea typeface="+mn-ea"/>
          <a:cs typeface="+mn-cs"/>
        </a:defRPr>
      </a:lvl2pPr>
      <a:lvl3pPr marL="1137709" algn="l" defTabSz="1137709" rtl="0" eaLnBrk="1" latinLnBrk="0" hangingPunct="1">
        <a:defRPr sz="2333" kern="1200">
          <a:solidFill>
            <a:schemeClr val="tx1"/>
          </a:solidFill>
          <a:latin typeface="+mn-lt"/>
          <a:ea typeface="+mn-ea"/>
          <a:cs typeface="+mn-cs"/>
        </a:defRPr>
      </a:lvl3pPr>
      <a:lvl4pPr marL="1706563" algn="l" defTabSz="1137709" rtl="0" eaLnBrk="1" latinLnBrk="0" hangingPunct="1">
        <a:defRPr sz="2333" kern="1200">
          <a:solidFill>
            <a:schemeClr val="tx1"/>
          </a:solidFill>
          <a:latin typeface="+mn-lt"/>
          <a:ea typeface="+mn-ea"/>
          <a:cs typeface="+mn-cs"/>
        </a:defRPr>
      </a:lvl4pPr>
      <a:lvl5pPr marL="2275419" algn="l" defTabSz="1137709" rtl="0" eaLnBrk="1" latinLnBrk="0" hangingPunct="1">
        <a:defRPr sz="2333" kern="1200">
          <a:solidFill>
            <a:schemeClr val="tx1"/>
          </a:solidFill>
          <a:latin typeface="+mn-lt"/>
          <a:ea typeface="+mn-ea"/>
          <a:cs typeface="+mn-cs"/>
        </a:defRPr>
      </a:lvl5pPr>
      <a:lvl6pPr marL="2844275" algn="l" defTabSz="1137709" rtl="0" eaLnBrk="1" latinLnBrk="0" hangingPunct="1">
        <a:defRPr sz="2333" kern="1200">
          <a:solidFill>
            <a:schemeClr val="tx1"/>
          </a:solidFill>
          <a:latin typeface="+mn-lt"/>
          <a:ea typeface="+mn-ea"/>
          <a:cs typeface="+mn-cs"/>
        </a:defRPr>
      </a:lvl6pPr>
      <a:lvl7pPr marL="3413128" algn="l" defTabSz="1137709" rtl="0" eaLnBrk="1" latinLnBrk="0" hangingPunct="1">
        <a:defRPr sz="2333" kern="1200">
          <a:solidFill>
            <a:schemeClr val="tx1"/>
          </a:solidFill>
          <a:latin typeface="+mn-lt"/>
          <a:ea typeface="+mn-ea"/>
          <a:cs typeface="+mn-cs"/>
        </a:defRPr>
      </a:lvl7pPr>
      <a:lvl8pPr marL="3981984" algn="l" defTabSz="1137709" rtl="0" eaLnBrk="1" latinLnBrk="0" hangingPunct="1">
        <a:defRPr sz="2333" kern="1200">
          <a:solidFill>
            <a:schemeClr val="tx1"/>
          </a:solidFill>
          <a:latin typeface="+mn-lt"/>
          <a:ea typeface="+mn-ea"/>
          <a:cs typeface="+mn-cs"/>
        </a:defRPr>
      </a:lvl8pPr>
      <a:lvl9pPr marL="4550838" algn="l" defTabSz="1137709" rtl="0" eaLnBrk="1" latinLnBrk="0" hangingPunct="1">
        <a:defRPr sz="2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1F3B37-FD2C-7FBC-AB12-6FE4D97D7943}"/>
              </a:ext>
            </a:extLst>
          </p:cNvPr>
          <p:cNvSpPr>
            <a:spLocks noGrp="1"/>
          </p:cNvSpPr>
          <p:nvPr>
            <p:ph type="ctrTitle"/>
          </p:nvPr>
        </p:nvSpPr>
        <p:spPr>
          <a:xfrm>
            <a:off x="7133166" y="1349829"/>
            <a:ext cx="4917753" cy="859972"/>
          </a:xfrm>
        </p:spPr>
        <p:txBody>
          <a:bodyPr>
            <a:normAutofit/>
          </a:bodyPr>
          <a:lstStyle/>
          <a:p>
            <a:pPr algn="ctr"/>
            <a:r>
              <a:rPr lang="en-US" sz="3200" dirty="0"/>
              <a:t>RADIO LAYER</a:t>
            </a:r>
          </a:p>
        </p:txBody>
      </p:sp>
      <p:sp>
        <p:nvSpPr>
          <p:cNvPr id="10" name="Text Placeholder 2">
            <a:extLst>
              <a:ext uri="{FF2B5EF4-FFF2-40B4-BE49-F238E27FC236}">
                <a16:creationId xmlns:a16="http://schemas.microsoft.com/office/drawing/2014/main" id="{8CED025D-DB37-02C5-525F-63BEE69EFB37}"/>
              </a:ext>
            </a:extLst>
          </p:cNvPr>
          <p:cNvSpPr>
            <a:spLocks noGrp="1"/>
          </p:cNvSpPr>
          <p:nvPr>
            <p:ph type="body" sz="quarter" idx="10"/>
          </p:nvPr>
        </p:nvSpPr>
        <p:spPr>
          <a:xfrm>
            <a:off x="8538495" y="2454968"/>
            <a:ext cx="3795918" cy="740228"/>
          </a:xfrm>
        </p:spPr>
        <p:txBody>
          <a:bodyPr/>
          <a:lstStyle/>
          <a:p>
            <a:r>
              <a:rPr lang="en-US" dirty="0"/>
              <a:t>By- Guthula Harish Aryan</a:t>
            </a:r>
          </a:p>
        </p:txBody>
      </p:sp>
    </p:spTree>
    <p:extLst>
      <p:ext uri="{BB962C8B-B14F-4D97-AF65-F5344CB8AC3E}">
        <p14:creationId xmlns:p14="http://schemas.microsoft.com/office/powerpoint/2010/main" val="2428578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63B2-9037-6B43-AF9E-42514ACD21AB}"/>
              </a:ext>
            </a:extLst>
          </p:cNvPr>
          <p:cNvSpPr>
            <a:spLocks noGrp="1"/>
          </p:cNvSpPr>
          <p:nvPr>
            <p:ph type="title"/>
          </p:nvPr>
        </p:nvSpPr>
        <p:spPr>
          <a:xfrm>
            <a:off x="133471" y="325593"/>
            <a:ext cx="11347463" cy="547531"/>
          </a:xfrm>
        </p:spPr>
        <p:txBody>
          <a:bodyPr anchor="ctr">
            <a:normAutofit/>
          </a:bodyPr>
          <a:lstStyle/>
          <a:p>
            <a:pPr>
              <a:lnSpc>
                <a:spcPct val="90000"/>
              </a:lnSpc>
            </a:pPr>
            <a:r>
              <a:rPr lang="en-US" dirty="0"/>
              <a:t>8DPSK</a:t>
            </a:r>
            <a:endParaRPr lang="en-IN"/>
          </a:p>
        </p:txBody>
      </p:sp>
      <p:sp>
        <p:nvSpPr>
          <p:cNvPr id="3" name="Content Placeholder 2">
            <a:extLst>
              <a:ext uri="{FF2B5EF4-FFF2-40B4-BE49-F238E27FC236}">
                <a16:creationId xmlns:a16="http://schemas.microsoft.com/office/drawing/2014/main" id="{12D70296-0850-D29B-261F-70D0C2D6EDA4}"/>
              </a:ext>
            </a:extLst>
          </p:cNvPr>
          <p:cNvSpPr>
            <a:spLocks noGrp="1"/>
          </p:cNvSpPr>
          <p:nvPr>
            <p:ph sz="half" idx="1"/>
          </p:nvPr>
        </p:nvSpPr>
        <p:spPr>
          <a:xfrm>
            <a:off x="205740" y="1021080"/>
            <a:ext cx="5791200" cy="5486400"/>
          </a:xfrm>
        </p:spPr>
        <p:txBody>
          <a:bodyPr>
            <a:normAutofit/>
          </a:bodyPr>
          <a:lstStyle/>
          <a:p>
            <a:r>
              <a:rPr lang="en-US" dirty="0"/>
              <a:t>The PSK modulation format defined for the 3 Mb/s transmission shall be differential encoded 8-ary phase shift keying (8DPSK).</a:t>
            </a:r>
            <a:endParaRPr lang="en-IN" dirty="0"/>
          </a:p>
        </p:txBody>
      </p:sp>
      <p:pic>
        <p:nvPicPr>
          <p:cNvPr id="4" name="Picture 3" descr="A table with numbers and symbols&#10;&#10;AI-generated content may be incorrect.">
            <a:extLst>
              <a:ext uri="{FF2B5EF4-FFF2-40B4-BE49-F238E27FC236}">
                <a16:creationId xmlns:a16="http://schemas.microsoft.com/office/drawing/2014/main" id="{D4ABBD07-E3CC-F2AE-87B6-B0F9B8106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2930875"/>
            <a:ext cx="4637314" cy="3134645"/>
          </a:xfrm>
          <a:prstGeom prst="rect">
            <a:avLst/>
          </a:prstGeom>
          <a:noFill/>
        </p:spPr>
      </p:pic>
      <p:pic>
        <p:nvPicPr>
          <p:cNvPr id="6" name="Picture 5" descr="A diagram of a waveform&#10;&#10;AI-generated content may be incorrect.">
            <a:extLst>
              <a:ext uri="{FF2B5EF4-FFF2-40B4-BE49-F238E27FC236}">
                <a16:creationId xmlns:a16="http://schemas.microsoft.com/office/drawing/2014/main" id="{BCCB5081-CC70-B4DF-AEBB-D2A6CB650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940" y="1221377"/>
            <a:ext cx="6200176" cy="4615543"/>
          </a:xfrm>
          <a:prstGeom prst="rect">
            <a:avLst/>
          </a:prstGeom>
        </p:spPr>
      </p:pic>
    </p:spTree>
    <p:extLst>
      <p:ext uri="{BB962C8B-B14F-4D97-AF65-F5344CB8AC3E}">
        <p14:creationId xmlns:p14="http://schemas.microsoft.com/office/powerpoint/2010/main" val="16769688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54810355-321A-1C67-A291-A6AB2A35BB21}"/>
              </a:ext>
            </a:extLst>
          </p:cNvPr>
          <p:cNvSpPr>
            <a:spLocks noGrp="1"/>
          </p:cNvSpPr>
          <p:nvPr>
            <p:ph type="title"/>
          </p:nvPr>
        </p:nvSpPr>
        <p:spPr>
          <a:xfrm>
            <a:off x="133471" y="325593"/>
            <a:ext cx="11347463" cy="547531"/>
          </a:xfrm>
        </p:spPr>
        <p:txBody>
          <a:bodyPr anchor="ctr">
            <a:normAutofit/>
          </a:bodyPr>
          <a:lstStyle/>
          <a:p>
            <a:pPr>
              <a:lnSpc>
                <a:spcPct val="90000"/>
              </a:lnSpc>
            </a:pPr>
            <a:r>
              <a:rPr lang="en-US" dirty="0"/>
              <a:t>SLOTS</a:t>
            </a:r>
          </a:p>
        </p:txBody>
      </p:sp>
      <p:sp>
        <p:nvSpPr>
          <p:cNvPr id="17" name="Content Placeholder 2">
            <a:extLst>
              <a:ext uri="{FF2B5EF4-FFF2-40B4-BE49-F238E27FC236}">
                <a16:creationId xmlns:a16="http://schemas.microsoft.com/office/drawing/2014/main" id="{86CB8C06-8CBB-A261-4543-A4DA1C39A6F2}"/>
              </a:ext>
            </a:extLst>
          </p:cNvPr>
          <p:cNvSpPr>
            <a:spLocks noGrp="1"/>
          </p:cNvSpPr>
          <p:nvPr>
            <p:ph sz="quarter" idx="10"/>
          </p:nvPr>
        </p:nvSpPr>
        <p:spPr>
          <a:xfrm>
            <a:off x="213360" y="1342663"/>
            <a:ext cx="11564984" cy="5189744"/>
          </a:xfrm>
        </p:spPr>
        <p:txBody>
          <a:bodyPr>
            <a:normAutofit/>
          </a:bodyPr>
          <a:lstStyle/>
          <a:p>
            <a:pPr marL="0" indent="0">
              <a:buNone/>
            </a:pPr>
            <a:r>
              <a:rPr lang="en-IN" dirty="0"/>
              <a:t>🔹 1-Slot</a:t>
            </a:r>
          </a:p>
          <a:p>
            <a:pPr marL="0" indent="0">
              <a:buNone/>
            </a:pPr>
            <a:r>
              <a:rPr lang="en-IN" dirty="0"/>
              <a:t>    Duration: 68–426 µs</a:t>
            </a:r>
          </a:p>
          <a:p>
            <a:pPr marL="0" indent="0">
              <a:buNone/>
            </a:pPr>
            <a:r>
              <a:rPr lang="en-IN" dirty="0"/>
              <a:t>    Supports: GFSK, </a:t>
            </a:r>
            <a:r>
              <a:rPr lang="el-GR" dirty="0"/>
              <a:t>π/4-</a:t>
            </a:r>
            <a:r>
              <a:rPr lang="en-IN" dirty="0"/>
              <a:t>DQPSK (≤248 symbols), 8DPSK (≤246 symbols)</a:t>
            </a:r>
          </a:p>
          <a:p>
            <a:pPr marL="0" indent="0">
              <a:buNone/>
            </a:pPr>
            <a:r>
              <a:rPr lang="en-IN" dirty="0"/>
              <a:t>🔹 3-Slot</a:t>
            </a:r>
          </a:p>
          <a:p>
            <a:pPr marL="0" indent="0">
              <a:buNone/>
            </a:pPr>
            <a:r>
              <a:rPr lang="en-IN" dirty="0"/>
              <a:t>    Duration: 68–1686 µs</a:t>
            </a:r>
          </a:p>
          <a:p>
            <a:pPr marL="0" indent="0">
              <a:buNone/>
            </a:pPr>
            <a:r>
              <a:rPr lang="en-IN" dirty="0"/>
              <a:t>    EDR payload: up to 1500 symbols</a:t>
            </a:r>
          </a:p>
          <a:p>
            <a:pPr marL="0" indent="0">
              <a:buNone/>
            </a:pPr>
            <a:r>
              <a:rPr lang="en-IN" dirty="0"/>
              <a:t>🔹 5-Slot</a:t>
            </a:r>
          </a:p>
          <a:p>
            <a:pPr marL="0" indent="0">
              <a:buNone/>
            </a:pPr>
            <a:r>
              <a:rPr lang="en-IN" dirty="0"/>
              <a:t>    Duration: 68–2916 µs</a:t>
            </a:r>
          </a:p>
          <a:p>
            <a:pPr marL="0" indent="0">
              <a:buNone/>
            </a:pPr>
            <a:r>
              <a:rPr lang="en-IN" dirty="0"/>
              <a:t>    EDR payload: up to 2748 symbols</a:t>
            </a:r>
          </a:p>
        </p:txBody>
      </p:sp>
    </p:spTree>
    <p:extLst>
      <p:ext uri="{BB962C8B-B14F-4D97-AF65-F5344CB8AC3E}">
        <p14:creationId xmlns:p14="http://schemas.microsoft.com/office/powerpoint/2010/main" val="1452308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99984B-6D91-4D16-86B6-8D6A840AB0F0}"/>
              </a:ext>
            </a:extLst>
          </p:cNvPr>
          <p:cNvSpPr>
            <a:spLocks noGrp="1"/>
          </p:cNvSpPr>
          <p:nvPr>
            <p:ph type="title"/>
          </p:nvPr>
        </p:nvSpPr>
        <p:spPr>
          <a:xfrm>
            <a:off x="6670110" y="2075331"/>
            <a:ext cx="5033027" cy="847409"/>
          </a:xfrm>
        </p:spPr>
        <p:txBody>
          <a:bodyPr>
            <a:normAutofit fontScale="90000"/>
          </a:bodyPr>
          <a:lstStyle/>
          <a:p>
            <a:pPr algn="ctr"/>
            <a:r>
              <a:rPr lang="en-US" sz="6000" dirty="0"/>
              <a:t>Thank You </a:t>
            </a:r>
          </a:p>
        </p:txBody>
      </p:sp>
    </p:spTree>
    <p:extLst>
      <p:ext uri="{BB962C8B-B14F-4D97-AF65-F5344CB8AC3E}">
        <p14:creationId xmlns:p14="http://schemas.microsoft.com/office/powerpoint/2010/main" val="3815370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2327-54B6-88E7-6154-7D17026940F1}"/>
              </a:ext>
            </a:extLst>
          </p:cNvPr>
          <p:cNvSpPr>
            <a:spLocks noGrp="1"/>
          </p:cNvSpPr>
          <p:nvPr>
            <p:ph type="title"/>
          </p:nvPr>
        </p:nvSpPr>
        <p:spPr/>
        <p:txBody>
          <a:bodyPr>
            <a:normAutofit fontScale="90000"/>
          </a:bodyPr>
          <a:lstStyle/>
          <a:p>
            <a:r>
              <a:rPr lang="en-US" dirty="0"/>
              <a:t>Radio Layer</a:t>
            </a:r>
            <a:endParaRPr lang="en-IN" dirty="0"/>
          </a:p>
        </p:txBody>
      </p:sp>
      <p:sp>
        <p:nvSpPr>
          <p:cNvPr id="3" name="Content Placeholder 2">
            <a:extLst>
              <a:ext uri="{FF2B5EF4-FFF2-40B4-BE49-F238E27FC236}">
                <a16:creationId xmlns:a16="http://schemas.microsoft.com/office/drawing/2014/main" id="{21F2B480-678B-9C4E-986F-F3A77C263C11}"/>
              </a:ext>
            </a:extLst>
          </p:cNvPr>
          <p:cNvSpPr>
            <a:spLocks noGrp="1"/>
          </p:cNvSpPr>
          <p:nvPr>
            <p:ph idx="1"/>
          </p:nvPr>
        </p:nvSpPr>
        <p:spPr>
          <a:xfrm>
            <a:off x="207913" y="1354237"/>
            <a:ext cx="11770100" cy="5160861"/>
          </a:xfrm>
        </p:spPr>
        <p:txBody>
          <a:bodyPr/>
          <a:lstStyle/>
          <a:p>
            <a:r>
              <a:rPr lang="en-US" dirty="0">
                <a:sym typeface="Wingdings" panose="05000000000000000000" pitchFamily="2" charset="2"/>
              </a:rPr>
              <a:t>The Radio Layer is the lowest defined layer of Bluetooth specification.</a:t>
            </a:r>
          </a:p>
          <a:p>
            <a:r>
              <a:rPr lang="en-US" dirty="0"/>
              <a:t>It defines air interface, frequency bands, frequency hopping specifications, and modulation techniques.</a:t>
            </a:r>
            <a:endParaRPr lang="en-IN" dirty="0"/>
          </a:p>
        </p:txBody>
      </p:sp>
    </p:spTree>
    <p:extLst>
      <p:ext uri="{BB962C8B-B14F-4D97-AF65-F5344CB8AC3E}">
        <p14:creationId xmlns:p14="http://schemas.microsoft.com/office/powerpoint/2010/main" val="39357875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96DAA3-5CEF-C532-DD00-4C70AE216D28}"/>
              </a:ext>
            </a:extLst>
          </p:cNvPr>
          <p:cNvSpPr>
            <a:spLocks noGrp="1"/>
          </p:cNvSpPr>
          <p:nvPr>
            <p:ph type="title"/>
          </p:nvPr>
        </p:nvSpPr>
        <p:spPr/>
        <p:txBody>
          <a:bodyPr>
            <a:normAutofit fontScale="90000"/>
          </a:bodyPr>
          <a:lstStyle/>
          <a:p>
            <a:r>
              <a:rPr lang="en-US" dirty="0"/>
              <a:t>FREQUENCY</a:t>
            </a:r>
            <a:endParaRPr lang="en-IN" dirty="0"/>
          </a:p>
        </p:txBody>
      </p:sp>
      <p:sp>
        <p:nvSpPr>
          <p:cNvPr id="4" name="Content Placeholder 3">
            <a:extLst>
              <a:ext uri="{FF2B5EF4-FFF2-40B4-BE49-F238E27FC236}">
                <a16:creationId xmlns:a16="http://schemas.microsoft.com/office/drawing/2014/main" id="{C4E62D1F-7917-0DD7-8BF1-13F33FE75DF0}"/>
              </a:ext>
            </a:extLst>
          </p:cNvPr>
          <p:cNvSpPr>
            <a:spLocks noGrp="1"/>
          </p:cNvSpPr>
          <p:nvPr>
            <p:ph sz="quarter" idx="10"/>
          </p:nvPr>
        </p:nvSpPr>
        <p:spPr>
          <a:xfrm>
            <a:off x="213359" y="1460500"/>
            <a:ext cx="10813869" cy="4572000"/>
          </a:xfrm>
        </p:spPr>
        <p:txBody>
          <a:bodyPr/>
          <a:lstStyle/>
          <a:p>
            <a:r>
              <a:rPr lang="en-US" dirty="0"/>
              <a:t>Bluetooth operates in the 2.4 GHz unlicensed ISM band.</a:t>
            </a:r>
          </a:p>
          <a:p>
            <a:r>
              <a:rPr lang="en-US" dirty="0"/>
              <a:t>It uses 79 channels, each of 1 MHz bandwidth.</a:t>
            </a:r>
          </a:p>
          <a:p>
            <a:r>
              <a:rPr lang="en-US" dirty="0"/>
              <a:t>The frequency range is from 2400 MHz to 2483.5 </a:t>
            </a:r>
            <a:r>
              <a:rPr lang="en-US" dirty="0" err="1"/>
              <a:t>MHz.</a:t>
            </a:r>
            <a:endParaRPr lang="en-US" dirty="0"/>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6566465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A59D-0295-3D86-BF63-75D6E528F6B5}"/>
              </a:ext>
            </a:extLst>
          </p:cNvPr>
          <p:cNvSpPr>
            <a:spLocks noGrp="1"/>
          </p:cNvSpPr>
          <p:nvPr>
            <p:ph type="title"/>
          </p:nvPr>
        </p:nvSpPr>
        <p:spPr/>
        <p:txBody>
          <a:bodyPr>
            <a:normAutofit fontScale="90000"/>
          </a:bodyPr>
          <a:lstStyle/>
          <a:p>
            <a:r>
              <a:rPr lang="en-US" dirty="0"/>
              <a:t>GUARD BAND</a:t>
            </a:r>
            <a:endParaRPr lang="en-IN" dirty="0"/>
          </a:p>
        </p:txBody>
      </p:sp>
      <p:sp>
        <p:nvSpPr>
          <p:cNvPr id="3" name="Content Placeholder 2">
            <a:extLst>
              <a:ext uri="{FF2B5EF4-FFF2-40B4-BE49-F238E27FC236}">
                <a16:creationId xmlns:a16="http://schemas.microsoft.com/office/drawing/2014/main" id="{481184ED-09C0-87B5-2800-CD46A86E511D}"/>
              </a:ext>
            </a:extLst>
          </p:cNvPr>
          <p:cNvSpPr>
            <a:spLocks noGrp="1"/>
          </p:cNvSpPr>
          <p:nvPr>
            <p:ph idx="1"/>
          </p:nvPr>
        </p:nvSpPr>
        <p:spPr>
          <a:xfrm>
            <a:off x="207913" y="1458409"/>
            <a:ext cx="11156773" cy="5056689"/>
          </a:xfrm>
        </p:spPr>
        <p:txBody>
          <a:bodyPr/>
          <a:lstStyle/>
          <a:p>
            <a:r>
              <a:rPr lang="en-US" sz="2670" dirty="0">
                <a:solidFill>
                  <a:schemeClr val="tx1"/>
                </a:solidFill>
              </a:rPr>
              <a:t>Guard bands prevent interference with nearby technologies like Wi-Fi and microwave ovens.</a:t>
            </a:r>
          </a:p>
          <a:p>
            <a:r>
              <a:rPr lang="en-US" sz="2670" dirty="0">
                <a:solidFill>
                  <a:schemeClr val="tx1"/>
                </a:solidFill>
                <a:ea typeface="Calibri" panose="020F0502020204030204" pitchFamily="34" charset="0"/>
              </a:rPr>
              <a:t>At 2.400 MHz - 2.402 MHz and 2.480 MHz – 2.483.5 MHz</a:t>
            </a:r>
          </a:p>
          <a:p>
            <a:r>
              <a:rPr lang="en-US" sz="2670" dirty="0">
                <a:solidFill>
                  <a:schemeClr val="tx1"/>
                </a:solidFill>
                <a:ea typeface="Calibri" panose="020F0502020204030204" pitchFamily="34" charset="0"/>
              </a:rPr>
              <a:t>Total of 5.5Mhz of guard band has been used in Bluetooth.</a:t>
            </a:r>
            <a:endParaRPr lang="en-IN" sz="2670" dirty="0">
              <a:solidFill>
                <a:schemeClr val="tx1"/>
              </a:solidFill>
              <a:ea typeface="Calibri" panose="020F0502020204030204" pitchFamily="34" charset="0"/>
            </a:endParaRPr>
          </a:p>
          <a:p>
            <a:endParaRPr lang="en-IN" dirty="0"/>
          </a:p>
        </p:txBody>
      </p:sp>
    </p:spTree>
    <p:extLst>
      <p:ext uri="{BB962C8B-B14F-4D97-AF65-F5344CB8AC3E}">
        <p14:creationId xmlns:p14="http://schemas.microsoft.com/office/powerpoint/2010/main" val="29971073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3FAD-15E0-5CAA-F7E1-71DD7369879E}"/>
              </a:ext>
            </a:extLst>
          </p:cNvPr>
          <p:cNvSpPr>
            <a:spLocks noGrp="1"/>
          </p:cNvSpPr>
          <p:nvPr>
            <p:ph type="title"/>
          </p:nvPr>
        </p:nvSpPr>
        <p:spPr/>
        <p:txBody>
          <a:bodyPr>
            <a:normAutofit fontScale="90000"/>
          </a:bodyPr>
          <a:lstStyle/>
          <a:p>
            <a:r>
              <a:rPr lang="en-US" sz="3200" dirty="0"/>
              <a:t>FHSS and AFH</a:t>
            </a:r>
            <a:endParaRPr lang="en-IN" dirty="0"/>
          </a:p>
        </p:txBody>
      </p:sp>
      <p:sp>
        <p:nvSpPr>
          <p:cNvPr id="3" name="Content Placeholder 2">
            <a:extLst>
              <a:ext uri="{FF2B5EF4-FFF2-40B4-BE49-F238E27FC236}">
                <a16:creationId xmlns:a16="http://schemas.microsoft.com/office/drawing/2014/main" id="{10257656-237C-2AE9-2390-AFAC96DD8466}"/>
              </a:ext>
            </a:extLst>
          </p:cNvPr>
          <p:cNvSpPr>
            <a:spLocks noGrp="1"/>
          </p:cNvSpPr>
          <p:nvPr>
            <p:ph idx="1"/>
          </p:nvPr>
        </p:nvSpPr>
        <p:spPr>
          <a:xfrm>
            <a:off x="207913" y="1412111"/>
            <a:ext cx="11770100" cy="5102988"/>
          </a:xfrm>
        </p:spPr>
        <p:txBody>
          <a:bodyPr>
            <a:normAutofit/>
          </a:bodyPr>
          <a:lstStyle/>
          <a:p>
            <a:r>
              <a:rPr lang="en-US" sz="2800" dirty="0"/>
              <a:t>Bluetooth uses FHSS and AFH to avoid interference in the ISM band.</a:t>
            </a:r>
          </a:p>
          <a:p>
            <a:r>
              <a:rPr lang="en-US" sz="2800" dirty="0"/>
              <a:t>1600 hops per second are used, with a time slot of 625 µs per channel.</a:t>
            </a:r>
          </a:p>
          <a:p>
            <a:r>
              <a:rPr lang="en-US" sz="2800" dirty="0"/>
              <a:t>AFH dynamically skips channels affected by other RF signals.</a:t>
            </a:r>
            <a:endParaRPr lang="en-IN" sz="2670" dirty="0">
              <a:solidFill>
                <a:schemeClr val="tx1"/>
              </a:solidFill>
              <a:ea typeface="Calibri" panose="020F0502020204030204" pitchFamily="34" charset="0"/>
            </a:endParaRPr>
          </a:p>
        </p:txBody>
      </p:sp>
    </p:spTree>
    <p:extLst>
      <p:ext uri="{BB962C8B-B14F-4D97-AF65-F5344CB8AC3E}">
        <p14:creationId xmlns:p14="http://schemas.microsoft.com/office/powerpoint/2010/main" val="26276237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F860-831B-6417-092B-3E1E76C1F772}"/>
              </a:ext>
            </a:extLst>
          </p:cNvPr>
          <p:cNvSpPr>
            <a:spLocks noGrp="1"/>
          </p:cNvSpPr>
          <p:nvPr>
            <p:ph type="title"/>
          </p:nvPr>
        </p:nvSpPr>
        <p:spPr/>
        <p:txBody>
          <a:bodyPr>
            <a:normAutofit fontScale="90000"/>
          </a:bodyPr>
          <a:lstStyle/>
          <a:p>
            <a:r>
              <a:rPr lang="en-US" dirty="0"/>
              <a:t>Antenna Height and Wavelength</a:t>
            </a:r>
            <a:endParaRPr lang="en-IN" dirty="0"/>
          </a:p>
        </p:txBody>
      </p:sp>
      <p:sp>
        <p:nvSpPr>
          <p:cNvPr id="3" name="Content Placeholder 2">
            <a:extLst>
              <a:ext uri="{FF2B5EF4-FFF2-40B4-BE49-F238E27FC236}">
                <a16:creationId xmlns:a16="http://schemas.microsoft.com/office/drawing/2014/main" id="{30420190-B92E-3983-5E64-9F098BCC4E1D}"/>
              </a:ext>
            </a:extLst>
          </p:cNvPr>
          <p:cNvSpPr>
            <a:spLocks noGrp="1"/>
          </p:cNvSpPr>
          <p:nvPr>
            <p:ph idx="1"/>
          </p:nvPr>
        </p:nvSpPr>
        <p:spPr>
          <a:xfrm>
            <a:off x="207913" y="1331089"/>
            <a:ext cx="11770100" cy="5184010"/>
          </a:xfrm>
        </p:spPr>
        <p:txBody>
          <a:bodyPr/>
          <a:lstStyle/>
          <a:p>
            <a:r>
              <a:rPr lang="en-US" dirty="0"/>
              <a:t>The height of antenna is typically a fraction of wavelength of signal, it is designed to transmit or receive.</a:t>
            </a:r>
          </a:p>
          <a:p>
            <a:r>
              <a:rPr lang="en-US" dirty="0"/>
              <a:t>Wavelength for Bluetooth is:</a:t>
            </a:r>
          </a:p>
          <a:p>
            <a:r>
              <a:rPr lang="el-GR" dirty="0"/>
              <a:t>λ</a:t>
            </a:r>
            <a:r>
              <a:rPr lang="en-US" dirty="0"/>
              <a:t>= c/ f</a:t>
            </a:r>
            <a:endParaRPr lang="en-IN" dirty="0"/>
          </a:p>
          <a:p>
            <a:r>
              <a:rPr lang="el-GR" dirty="0"/>
              <a:t>λ</a:t>
            </a:r>
            <a:r>
              <a:rPr lang="en-US" dirty="0"/>
              <a:t>= (3*10^8)/(2.4*10^9)</a:t>
            </a:r>
          </a:p>
          <a:p>
            <a:r>
              <a:rPr lang="el-GR" dirty="0"/>
              <a:t>λ</a:t>
            </a:r>
            <a:r>
              <a:rPr lang="en-US" dirty="0"/>
              <a:t>=  12.5cm</a:t>
            </a:r>
          </a:p>
          <a:p>
            <a:r>
              <a:rPr lang="en-US" dirty="0"/>
              <a:t>If the device uses the quarter wave antenna, then the height of antenna is 3.125cm. If it uses the halfwave antenna, then the height of antenna is 6.25cm.</a:t>
            </a:r>
          </a:p>
        </p:txBody>
      </p:sp>
    </p:spTree>
    <p:extLst>
      <p:ext uri="{BB962C8B-B14F-4D97-AF65-F5344CB8AC3E}">
        <p14:creationId xmlns:p14="http://schemas.microsoft.com/office/powerpoint/2010/main" val="14596339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D5C-2585-4368-A59E-4B99D267EA77}"/>
              </a:ext>
            </a:extLst>
          </p:cNvPr>
          <p:cNvSpPr>
            <a:spLocks noGrp="1"/>
          </p:cNvSpPr>
          <p:nvPr>
            <p:ph type="title"/>
          </p:nvPr>
        </p:nvSpPr>
        <p:spPr/>
        <p:txBody>
          <a:bodyPr>
            <a:normAutofit fontScale="90000"/>
          </a:bodyPr>
          <a:lstStyle/>
          <a:p>
            <a:r>
              <a:rPr lang="en-US" dirty="0"/>
              <a:t>MODULATIONS USED</a:t>
            </a:r>
            <a:endParaRPr lang="en-IN" dirty="0"/>
          </a:p>
        </p:txBody>
      </p:sp>
      <p:sp>
        <p:nvSpPr>
          <p:cNvPr id="3" name="Content Placeholder 2">
            <a:extLst>
              <a:ext uri="{FF2B5EF4-FFF2-40B4-BE49-F238E27FC236}">
                <a16:creationId xmlns:a16="http://schemas.microsoft.com/office/drawing/2014/main" id="{A46D2601-E676-917E-F9BE-6D32D1F4564E}"/>
              </a:ext>
            </a:extLst>
          </p:cNvPr>
          <p:cNvSpPr>
            <a:spLocks noGrp="1"/>
          </p:cNvSpPr>
          <p:nvPr>
            <p:ph idx="1"/>
          </p:nvPr>
        </p:nvSpPr>
        <p:spPr/>
        <p:txBody>
          <a:bodyPr/>
          <a:lstStyle/>
          <a:p>
            <a:r>
              <a:rPr lang="en-US" dirty="0"/>
              <a:t>GFSK</a:t>
            </a:r>
          </a:p>
          <a:p>
            <a:r>
              <a:rPr lang="el-GR" dirty="0"/>
              <a:t>π/4</a:t>
            </a:r>
            <a:r>
              <a:rPr lang="en-US" dirty="0"/>
              <a:t>-QPSK</a:t>
            </a:r>
          </a:p>
          <a:p>
            <a:r>
              <a:rPr lang="en-US" dirty="0"/>
              <a:t>8DPSK</a:t>
            </a:r>
            <a:endParaRPr lang="en-IN" dirty="0"/>
          </a:p>
        </p:txBody>
      </p:sp>
    </p:spTree>
    <p:extLst>
      <p:ext uri="{BB962C8B-B14F-4D97-AF65-F5344CB8AC3E}">
        <p14:creationId xmlns:p14="http://schemas.microsoft.com/office/powerpoint/2010/main" val="1775826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4FD4-16C9-82B2-E415-C81BD3DF9584}"/>
              </a:ext>
            </a:extLst>
          </p:cNvPr>
          <p:cNvSpPr>
            <a:spLocks noGrp="1"/>
          </p:cNvSpPr>
          <p:nvPr>
            <p:ph type="title"/>
          </p:nvPr>
        </p:nvSpPr>
        <p:spPr>
          <a:xfrm>
            <a:off x="133471" y="325593"/>
            <a:ext cx="11347463" cy="547531"/>
          </a:xfrm>
        </p:spPr>
        <p:txBody>
          <a:bodyPr anchor="ctr">
            <a:normAutofit/>
          </a:bodyPr>
          <a:lstStyle/>
          <a:p>
            <a:pPr>
              <a:lnSpc>
                <a:spcPct val="90000"/>
              </a:lnSpc>
            </a:pPr>
            <a:r>
              <a:rPr lang="en-US"/>
              <a:t>GFSK</a:t>
            </a:r>
            <a:endParaRPr lang="en-IN"/>
          </a:p>
        </p:txBody>
      </p:sp>
      <p:sp>
        <p:nvSpPr>
          <p:cNvPr id="3" name="Content Placeholder 2">
            <a:extLst>
              <a:ext uri="{FF2B5EF4-FFF2-40B4-BE49-F238E27FC236}">
                <a16:creationId xmlns:a16="http://schemas.microsoft.com/office/drawing/2014/main" id="{ABBE5321-58AC-954E-DFEC-ADE062158190}"/>
              </a:ext>
            </a:extLst>
          </p:cNvPr>
          <p:cNvSpPr>
            <a:spLocks noGrp="1"/>
          </p:cNvSpPr>
          <p:nvPr>
            <p:ph sz="half" idx="1"/>
          </p:nvPr>
        </p:nvSpPr>
        <p:spPr>
          <a:xfrm>
            <a:off x="205740" y="1021080"/>
            <a:ext cx="5791200" cy="5486400"/>
          </a:xfrm>
        </p:spPr>
        <p:txBody>
          <a:bodyPr>
            <a:normAutofit/>
          </a:bodyPr>
          <a:lstStyle/>
          <a:p>
            <a:r>
              <a:rPr lang="en-US" dirty="0"/>
              <a:t>During access code and packet header transmission the Basic Rate GFSK modulation mode shall be used.</a:t>
            </a:r>
          </a:p>
          <a:p>
            <a:endParaRPr lang="en-IN" dirty="0"/>
          </a:p>
        </p:txBody>
      </p:sp>
      <p:pic>
        <p:nvPicPr>
          <p:cNvPr id="5" name="Picture 4" descr="A screenshot of a graph&#10;&#10;AI-generated content may be incorrect.">
            <a:extLst>
              <a:ext uri="{FF2B5EF4-FFF2-40B4-BE49-F238E27FC236}">
                <a16:creationId xmlns:a16="http://schemas.microsoft.com/office/drawing/2014/main" id="{96CEE805-6A12-830A-6C37-80610CDFA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514" y="1905000"/>
            <a:ext cx="6400800" cy="4082903"/>
          </a:xfrm>
          <a:prstGeom prst="rect">
            <a:avLst/>
          </a:prstGeom>
          <a:noFill/>
        </p:spPr>
      </p:pic>
      <p:sp>
        <p:nvSpPr>
          <p:cNvPr id="4" name="TextBox 3">
            <a:extLst>
              <a:ext uri="{FF2B5EF4-FFF2-40B4-BE49-F238E27FC236}">
                <a16:creationId xmlns:a16="http://schemas.microsoft.com/office/drawing/2014/main" id="{B5E9A2F3-4906-6330-537D-0C99B8E283D0}"/>
              </a:ext>
            </a:extLst>
          </p:cNvPr>
          <p:cNvSpPr txBox="1"/>
          <p:nvPr/>
        </p:nvSpPr>
        <p:spPr>
          <a:xfrm>
            <a:off x="6136640" y="2093011"/>
            <a:ext cx="11684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9C867A2-16E7-BE6F-2934-C1F42CE985B8}"/>
              </a:ext>
            </a:extLst>
          </p:cNvPr>
          <p:cNvSpPr txBox="1"/>
          <p:nvPr/>
        </p:nvSpPr>
        <p:spPr>
          <a:xfrm>
            <a:off x="6878320" y="2555291"/>
            <a:ext cx="1270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65D337A-ACC5-430D-FDF9-07C0ED3E3752}"/>
              </a:ext>
            </a:extLst>
          </p:cNvPr>
          <p:cNvSpPr txBox="1"/>
          <p:nvPr/>
        </p:nvSpPr>
        <p:spPr>
          <a:xfrm>
            <a:off x="7640320" y="2080311"/>
            <a:ext cx="11684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9A18CDC-42B0-45DF-35C5-53721CFB89A9}"/>
              </a:ext>
            </a:extLst>
          </p:cNvPr>
          <p:cNvSpPr txBox="1"/>
          <p:nvPr/>
        </p:nvSpPr>
        <p:spPr>
          <a:xfrm>
            <a:off x="8326120" y="2067611"/>
            <a:ext cx="1524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p>
        </p:txBody>
      </p:sp>
      <p:sp>
        <p:nvSpPr>
          <p:cNvPr id="9" name="TextBox 8">
            <a:extLst>
              <a:ext uri="{FF2B5EF4-FFF2-40B4-BE49-F238E27FC236}">
                <a16:creationId xmlns:a16="http://schemas.microsoft.com/office/drawing/2014/main" id="{F20C1CE1-DD02-F23E-102E-5560775B0081}"/>
              </a:ext>
            </a:extLst>
          </p:cNvPr>
          <p:cNvSpPr txBox="1"/>
          <p:nvPr/>
        </p:nvSpPr>
        <p:spPr>
          <a:xfrm>
            <a:off x="9006840" y="2512111"/>
            <a:ext cx="1270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35CD44D-DFED-BAD5-AC45-4D161CC787DB}"/>
              </a:ext>
            </a:extLst>
          </p:cNvPr>
          <p:cNvSpPr txBox="1"/>
          <p:nvPr/>
        </p:nvSpPr>
        <p:spPr>
          <a:xfrm>
            <a:off x="9768840" y="2529891"/>
            <a:ext cx="1270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B6B2737-BDDA-B80A-ED31-A951BAE435CC}"/>
              </a:ext>
            </a:extLst>
          </p:cNvPr>
          <p:cNvSpPr txBox="1"/>
          <p:nvPr/>
        </p:nvSpPr>
        <p:spPr>
          <a:xfrm>
            <a:off x="10388600" y="2087931"/>
            <a:ext cx="1524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ACE2D110-2D42-F39F-D0FB-0B490C2B39A6}"/>
              </a:ext>
            </a:extLst>
          </p:cNvPr>
          <p:cNvSpPr txBox="1"/>
          <p:nvPr/>
        </p:nvSpPr>
        <p:spPr>
          <a:xfrm>
            <a:off x="11135360" y="2565451"/>
            <a:ext cx="17272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33055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531E-2A8F-391A-3536-D749A83DA4BC}"/>
              </a:ext>
            </a:extLst>
          </p:cNvPr>
          <p:cNvSpPr>
            <a:spLocks noGrp="1"/>
          </p:cNvSpPr>
          <p:nvPr>
            <p:ph type="title"/>
          </p:nvPr>
        </p:nvSpPr>
        <p:spPr>
          <a:xfrm>
            <a:off x="133471" y="325593"/>
            <a:ext cx="11347463" cy="547531"/>
          </a:xfrm>
        </p:spPr>
        <p:txBody>
          <a:bodyPr anchor="ctr">
            <a:normAutofit/>
          </a:bodyPr>
          <a:lstStyle/>
          <a:p>
            <a:pPr>
              <a:lnSpc>
                <a:spcPct val="90000"/>
              </a:lnSpc>
            </a:pPr>
            <a:r>
              <a:rPr lang="el-GR" b="1" dirty="0"/>
              <a:t>π/4</a:t>
            </a:r>
            <a:r>
              <a:rPr lang="en-US" b="1" dirty="0"/>
              <a:t>-DQPSK</a:t>
            </a:r>
            <a:endParaRPr lang="en-IN" dirty="0"/>
          </a:p>
        </p:txBody>
      </p:sp>
      <p:sp>
        <p:nvSpPr>
          <p:cNvPr id="3" name="Content Placeholder 2">
            <a:extLst>
              <a:ext uri="{FF2B5EF4-FFF2-40B4-BE49-F238E27FC236}">
                <a16:creationId xmlns:a16="http://schemas.microsoft.com/office/drawing/2014/main" id="{CC4F9E14-CC87-6032-50E0-0CD78A0BE8E0}"/>
              </a:ext>
            </a:extLst>
          </p:cNvPr>
          <p:cNvSpPr>
            <a:spLocks noGrp="1"/>
          </p:cNvSpPr>
          <p:nvPr>
            <p:ph sz="half" idx="1"/>
          </p:nvPr>
        </p:nvSpPr>
        <p:spPr>
          <a:xfrm>
            <a:off x="205740" y="1021080"/>
            <a:ext cx="5791200" cy="5486400"/>
          </a:xfrm>
        </p:spPr>
        <p:txBody>
          <a:bodyPr>
            <a:normAutofit/>
          </a:bodyPr>
          <a:lstStyle/>
          <a:p>
            <a:r>
              <a:rPr lang="en-US" dirty="0"/>
              <a:t>The PSK modulation format defined for the 2 Mb/s transmission shall be π/4 rotated differential encoded quaternary phase shift keying       (π/4-DQPSK).</a:t>
            </a:r>
          </a:p>
          <a:p>
            <a:pPr marL="0" indent="0">
              <a:buNone/>
            </a:pPr>
            <a:endParaRPr lang="en-IN" dirty="0"/>
          </a:p>
        </p:txBody>
      </p:sp>
      <p:pic>
        <p:nvPicPr>
          <p:cNvPr id="4" name="Picture 3" descr="A blue and white table with black text&#10;&#10;AI-generated content may be incorrect.">
            <a:extLst>
              <a:ext uri="{FF2B5EF4-FFF2-40B4-BE49-F238E27FC236}">
                <a16:creationId xmlns:a16="http://schemas.microsoft.com/office/drawing/2014/main" id="{4C0453EB-9362-8808-F549-7E5589F37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45" y="3237411"/>
            <a:ext cx="4196769" cy="2743998"/>
          </a:xfrm>
          <a:prstGeom prst="rect">
            <a:avLst/>
          </a:prstGeom>
          <a:noFill/>
        </p:spPr>
      </p:pic>
      <p:pic>
        <p:nvPicPr>
          <p:cNvPr id="6" name="Picture 5" descr="A diagram of a graph&#10;&#10;AI-generated content may be incorrect.">
            <a:extLst>
              <a:ext uri="{FF2B5EF4-FFF2-40B4-BE49-F238E27FC236}">
                <a16:creationId xmlns:a16="http://schemas.microsoft.com/office/drawing/2014/main" id="{4E503E96-83E4-2F1D-C860-569281DE0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021079"/>
            <a:ext cx="6271260" cy="4432663"/>
          </a:xfrm>
          <a:prstGeom prst="rect">
            <a:avLst/>
          </a:prstGeom>
        </p:spPr>
      </p:pic>
      <p:sp>
        <p:nvSpPr>
          <p:cNvPr id="7" name="TextBox 6">
            <a:extLst>
              <a:ext uri="{FF2B5EF4-FFF2-40B4-BE49-F238E27FC236}">
                <a16:creationId xmlns:a16="http://schemas.microsoft.com/office/drawing/2014/main" id="{9486C1EF-2828-42C0-3986-2733C1275EA2}"/>
              </a:ext>
            </a:extLst>
          </p:cNvPr>
          <p:cNvSpPr txBox="1"/>
          <p:nvPr/>
        </p:nvSpPr>
        <p:spPr>
          <a:xfrm>
            <a:off x="6291943" y="1300168"/>
            <a:ext cx="1524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US"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endPar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BE79805-A38C-9010-A3AD-95A45B51F242}"/>
              </a:ext>
            </a:extLst>
          </p:cNvPr>
          <p:cNvSpPr txBox="1"/>
          <p:nvPr/>
        </p:nvSpPr>
        <p:spPr>
          <a:xfrm>
            <a:off x="6992416" y="1816157"/>
            <a:ext cx="141514"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lang="en-US" sz="1400" dirty="0">
                <a:solidFill>
                  <a:srgbClr val="1F1A17"/>
                </a:solidFill>
                <a:latin typeface="Calibri" panose="020F0502020204030204" pitchFamily="34" charset="0"/>
                <a:cs typeface="Calibri" panose="020F0502020204030204" pitchFamily="34" charset="0"/>
              </a:rPr>
              <a:t>0</a:t>
            </a:r>
            <a:endParaRPr kumimoji="0" lang="en-IN" sz="12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2E88A37-24BE-B417-F774-412A1B3DFB0F}"/>
              </a:ext>
            </a:extLst>
          </p:cNvPr>
          <p:cNvSpPr txBox="1"/>
          <p:nvPr/>
        </p:nvSpPr>
        <p:spPr>
          <a:xfrm>
            <a:off x="7819729" y="1816157"/>
            <a:ext cx="141514"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p>
        </p:txBody>
      </p:sp>
      <p:sp>
        <p:nvSpPr>
          <p:cNvPr id="9" name="TextBox 8">
            <a:extLst>
              <a:ext uri="{FF2B5EF4-FFF2-40B4-BE49-F238E27FC236}">
                <a16:creationId xmlns:a16="http://schemas.microsoft.com/office/drawing/2014/main" id="{F1900260-4CBB-6C86-0EAC-EA1D10155E8E}"/>
              </a:ext>
            </a:extLst>
          </p:cNvPr>
          <p:cNvSpPr txBox="1"/>
          <p:nvPr/>
        </p:nvSpPr>
        <p:spPr>
          <a:xfrm>
            <a:off x="9230139" y="1262069"/>
            <a:ext cx="1524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p>
        </p:txBody>
      </p:sp>
      <p:sp>
        <p:nvSpPr>
          <p:cNvPr id="10" name="TextBox 9">
            <a:extLst>
              <a:ext uri="{FF2B5EF4-FFF2-40B4-BE49-F238E27FC236}">
                <a16:creationId xmlns:a16="http://schemas.microsoft.com/office/drawing/2014/main" id="{E3EDEA30-7094-386A-6F4B-F6F57BDDAF37}"/>
              </a:ext>
            </a:extLst>
          </p:cNvPr>
          <p:cNvSpPr txBox="1"/>
          <p:nvPr/>
        </p:nvSpPr>
        <p:spPr>
          <a:xfrm>
            <a:off x="10005391" y="1262069"/>
            <a:ext cx="152400"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p>
        </p:txBody>
      </p:sp>
      <p:sp>
        <p:nvSpPr>
          <p:cNvPr id="11" name="TextBox 10">
            <a:extLst>
              <a:ext uri="{FF2B5EF4-FFF2-40B4-BE49-F238E27FC236}">
                <a16:creationId xmlns:a16="http://schemas.microsoft.com/office/drawing/2014/main" id="{C85CD89A-A9DB-9BF6-ABC5-730E6200213F}"/>
              </a:ext>
            </a:extLst>
          </p:cNvPr>
          <p:cNvSpPr txBox="1"/>
          <p:nvPr/>
        </p:nvSpPr>
        <p:spPr>
          <a:xfrm>
            <a:off x="8594982" y="1816157"/>
            <a:ext cx="141514"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281DAFB2-22DE-3C8F-5705-7AF346CE8193}"/>
              </a:ext>
            </a:extLst>
          </p:cNvPr>
          <p:cNvSpPr txBox="1"/>
          <p:nvPr/>
        </p:nvSpPr>
        <p:spPr>
          <a:xfrm>
            <a:off x="10741834" y="1745063"/>
            <a:ext cx="141514" cy="284378"/>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IN" sz="14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0</a:t>
            </a:r>
            <a:endParaRPr kumimoji="0" lang="en-IN" sz="18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6309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lobalEdge-Capgemini">
  <a:themeElements>
    <a:clrScheme name="GlobalEdge -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DD"/>
      </a:hlink>
      <a:folHlink>
        <a:srgbClr val="800080"/>
      </a:folHlink>
    </a:clrScheme>
    <a:fontScheme name="Official GlobalEdg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68265" tIns="34134" rIns="68265" bIns="34134" rtlCol="0" anchor="ctr">
        <a:spAutoFit/>
      </a:bodyPr>
      <a:lstStyle>
        <a:defPPr marL="0" marR="0" indent="0" algn="ctr" defTabSz="682653" rtl="0" eaLnBrk="1" fontAlgn="auto" latinLnBrk="0" hangingPunct="1">
          <a:lnSpc>
            <a:spcPct val="100000"/>
          </a:lnSpc>
          <a:spcBef>
            <a:spcPts val="0"/>
          </a:spcBef>
          <a:spcAft>
            <a:spcPts val="0"/>
          </a:spcAft>
          <a:buClrTx/>
          <a:buSzTx/>
          <a:buFontTx/>
          <a:buNone/>
          <a:tabLst/>
          <a:defRPr kumimoji="0" sz="1800" b="0" i="1" u="none" strike="noStrike" kern="1200" cap="none" spc="0" normalizeH="0" baseline="0" noProof="0" dirty="0" smtClean="0">
            <a:ln>
              <a:noFill/>
            </a:ln>
            <a:solidFill>
              <a:srgbClr val="1F1A17"/>
            </a:solidFill>
            <a:effectLst/>
            <a:uLnTx/>
            <a:uFillTx/>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CAPID-TMPL-Presentation-v1.x.potx" id="{08087A0D-1DB0-41AA-B915-89583B14737C}" vid="{74730B91-75AE-4839-A7AB-FE0BA1D4EE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OpenThread</Template>
  <TotalTime>10006</TotalTime>
  <Words>385</Words>
  <Application>Microsoft Office PowerPoint</Application>
  <PresentationFormat>Widescreen</PresentationFormat>
  <Paragraphs>62</Paragraphs>
  <Slides>12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Aptos</vt:lpstr>
      <vt:lpstr>Arial</vt:lpstr>
      <vt:lpstr>Calibri</vt:lpstr>
      <vt:lpstr>Century Gothic</vt:lpstr>
      <vt:lpstr>Segoe UI</vt:lpstr>
      <vt:lpstr>Ubuntu</vt:lpstr>
      <vt:lpstr>Wingdings</vt:lpstr>
      <vt:lpstr>Wingdings 2</vt:lpstr>
      <vt:lpstr>GlobalEdge-Capgemini</vt:lpstr>
      <vt:lpstr>think-cell Slide</vt:lpstr>
      <vt:lpstr>RADIO LAYER</vt:lpstr>
      <vt:lpstr>Radio Layer</vt:lpstr>
      <vt:lpstr>FREQUENCY</vt:lpstr>
      <vt:lpstr>GUARD BAND</vt:lpstr>
      <vt:lpstr>FHSS and AFH</vt:lpstr>
      <vt:lpstr>Antenna Height and Wavelength</vt:lpstr>
      <vt:lpstr>MODULATIONS USED</vt:lpstr>
      <vt:lpstr>GFSK</vt:lpstr>
      <vt:lpstr>π/4-DQPSK</vt:lpstr>
      <vt:lpstr>8DPSK</vt:lpstr>
      <vt:lpstr>SLOTS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Bisoyi, Sanjib</dc:creator>
  <cp:lastModifiedBy>harisharyan2003@gmail.com</cp:lastModifiedBy>
  <cp:revision>12</cp:revision>
  <dcterms:created xsi:type="dcterms:W3CDTF">2024-10-08T06:51:44Z</dcterms:created>
  <dcterms:modified xsi:type="dcterms:W3CDTF">2025-07-24T16:25:12Z</dcterms:modified>
</cp:coreProperties>
</file>