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134808559" r:id="rId3"/>
    <p:sldId id="2134808552" r:id="rId4"/>
    <p:sldId id="2134808553" r:id="rId5"/>
    <p:sldId id="2134808554" r:id="rId6"/>
    <p:sldId id="2134808560" r:id="rId7"/>
    <p:sldId id="2134808555" r:id="rId8"/>
    <p:sldId id="2134808556" r:id="rId9"/>
    <p:sldId id="2134808557" r:id="rId10"/>
    <p:sldId id="2134808558" r:id="rId11"/>
    <p:sldId id="260" r:id="rId12"/>
    <p:sldId id="2134808547" r:id="rId13"/>
  </p:sldIdLst>
  <p:sldSz cx="12192000" cy="6858000"/>
  <p:notesSz cx="6858000" cy="9144000"/>
  <p:defaultTextStyle>
    <a:defPPr>
      <a:defRPr lang="en-US"/>
    </a:defPPr>
    <a:lvl1pPr marL="0" algn="l" defTabSz="1365306" rtl="0" eaLnBrk="1" latinLnBrk="0" hangingPunct="1">
      <a:defRPr sz="2800" kern="1200">
        <a:solidFill>
          <a:schemeClr val="tx1"/>
        </a:solidFill>
        <a:latin typeface="+mn-lt"/>
        <a:ea typeface="+mn-ea"/>
        <a:cs typeface="+mn-cs"/>
      </a:defRPr>
    </a:lvl1pPr>
    <a:lvl2pPr marL="682652" algn="l" defTabSz="1365306" rtl="0" eaLnBrk="1" latinLnBrk="0" hangingPunct="1">
      <a:defRPr sz="2800" kern="1200">
        <a:solidFill>
          <a:schemeClr val="tx1"/>
        </a:solidFill>
        <a:latin typeface="+mn-lt"/>
        <a:ea typeface="+mn-ea"/>
        <a:cs typeface="+mn-cs"/>
      </a:defRPr>
    </a:lvl2pPr>
    <a:lvl3pPr marL="1365306" algn="l" defTabSz="1365306" rtl="0" eaLnBrk="1" latinLnBrk="0" hangingPunct="1">
      <a:defRPr sz="2800" kern="1200">
        <a:solidFill>
          <a:schemeClr val="tx1"/>
        </a:solidFill>
        <a:latin typeface="+mn-lt"/>
        <a:ea typeface="+mn-ea"/>
        <a:cs typeface="+mn-cs"/>
      </a:defRPr>
    </a:lvl3pPr>
    <a:lvl4pPr marL="2047958" algn="l" defTabSz="1365306" rtl="0" eaLnBrk="1" latinLnBrk="0" hangingPunct="1">
      <a:defRPr sz="2800" kern="1200">
        <a:solidFill>
          <a:schemeClr val="tx1"/>
        </a:solidFill>
        <a:latin typeface="+mn-lt"/>
        <a:ea typeface="+mn-ea"/>
        <a:cs typeface="+mn-cs"/>
      </a:defRPr>
    </a:lvl4pPr>
    <a:lvl5pPr marL="2730612" algn="l" defTabSz="1365306" rtl="0" eaLnBrk="1" latinLnBrk="0" hangingPunct="1">
      <a:defRPr sz="2800" kern="1200">
        <a:solidFill>
          <a:schemeClr val="tx1"/>
        </a:solidFill>
        <a:latin typeface="+mn-lt"/>
        <a:ea typeface="+mn-ea"/>
        <a:cs typeface="+mn-cs"/>
      </a:defRPr>
    </a:lvl5pPr>
    <a:lvl6pPr marL="3413266" algn="l" defTabSz="1365306" rtl="0" eaLnBrk="1" latinLnBrk="0" hangingPunct="1">
      <a:defRPr sz="2800" kern="1200">
        <a:solidFill>
          <a:schemeClr val="tx1"/>
        </a:solidFill>
        <a:latin typeface="+mn-lt"/>
        <a:ea typeface="+mn-ea"/>
        <a:cs typeface="+mn-cs"/>
      </a:defRPr>
    </a:lvl6pPr>
    <a:lvl7pPr marL="4095918" algn="l" defTabSz="1365306" rtl="0" eaLnBrk="1" latinLnBrk="0" hangingPunct="1">
      <a:defRPr sz="2800" kern="1200">
        <a:solidFill>
          <a:schemeClr val="tx1"/>
        </a:solidFill>
        <a:latin typeface="+mn-lt"/>
        <a:ea typeface="+mn-ea"/>
        <a:cs typeface="+mn-cs"/>
      </a:defRPr>
    </a:lvl7pPr>
    <a:lvl8pPr marL="4778572" algn="l" defTabSz="1365306" rtl="0" eaLnBrk="1" latinLnBrk="0" hangingPunct="1">
      <a:defRPr sz="2800" kern="1200">
        <a:solidFill>
          <a:schemeClr val="tx1"/>
        </a:solidFill>
        <a:latin typeface="+mn-lt"/>
        <a:ea typeface="+mn-ea"/>
        <a:cs typeface="+mn-cs"/>
      </a:defRPr>
    </a:lvl8pPr>
    <a:lvl9pPr marL="5461224" algn="l" defTabSz="1365306"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32"/>
      </p:cViewPr>
      <p:guideLst/>
    </p:cSldViewPr>
  </p:slideViewPr>
  <p:notesTextViewPr>
    <p:cViewPr>
      <p:scale>
        <a:sx n="1" d="1"/>
        <a:sy n="1" d="1"/>
      </p:scale>
      <p:origin x="0" y="0"/>
    </p:cViewPr>
  </p:notesTextViewPr>
  <p:notesViewPr>
    <p:cSldViewPr snapToGrid="0">
      <p:cViewPr varScale="1">
        <p:scale>
          <a:sx n="48" d="100"/>
          <a:sy n="48" d="100"/>
        </p:scale>
        <p:origin x="2752" y="3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soyi, Sanjib" userId="b627ddd6-ac3d-4e4c-bef7-2e95defe35cf" providerId="ADAL" clId="{B347CE59-1BC7-41C6-85C9-DDE4600D9CEF}"/>
    <pc:docChg chg="delSld">
      <pc:chgData name="Bisoyi, Sanjib" userId="b627ddd6-ac3d-4e4c-bef7-2e95defe35cf" providerId="ADAL" clId="{B347CE59-1BC7-41C6-85C9-DDE4600D9CEF}" dt="2025-07-23T05:41:32.719" v="0" actId="47"/>
      <pc:docMkLst>
        <pc:docMk/>
      </pc:docMkLst>
      <pc:sldChg chg="del">
        <pc:chgData name="Bisoyi, Sanjib" userId="b627ddd6-ac3d-4e4c-bef7-2e95defe35cf" providerId="ADAL" clId="{B347CE59-1BC7-41C6-85C9-DDE4600D9CEF}" dt="2025-07-23T05:41:32.719" v="0" actId="47"/>
        <pc:sldMkLst>
          <pc:docMk/>
          <pc:sldMk cId="1293757945" sldId="25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B8A523-5457-4AC5-A6EC-597EA64EFFFB}" type="datetimeFigureOut">
              <a:rPr lang="en-IN" smtClean="0"/>
              <a:t>24-07-2025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ECE85E-A7ED-424C-A14E-12AF7979937D}" type="slidenum">
              <a:rPr lang="en-IN" smtClean="0"/>
              <a:t>‹#›</a:t>
            </a:fld>
            <a:endParaRPr lang="en-IN"/>
          </a:p>
        </p:txBody>
      </p:sp>
    </p:spTree>
    <p:extLst>
      <p:ext uri="{BB962C8B-B14F-4D97-AF65-F5344CB8AC3E}">
        <p14:creationId xmlns:p14="http://schemas.microsoft.com/office/powerpoint/2010/main" val="3331256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1.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15.png"/><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image" Target="../media/image14.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13.png"/><Relationship Id="rId5" Type="http://schemas.openxmlformats.org/officeDocument/2006/relationships/image" Target="../media/image10.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12.png"/></Relationships>
</file>

<file path=ppt/slideLayouts/_rels/slideLayout1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image" Target="../media/image15.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13.png"/><Relationship Id="rId5" Type="http://schemas.openxmlformats.org/officeDocument/2006/relationships/image" Target="../media/image10.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13.png"/><Relationship Id="rId5" Type="http://schemas.openxmlformats.org/officeDocument/2006/relationships/image" Target="../media/image10.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1.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E61AFC-0568-4B14-A066-AF68C1E5571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flipH="1">
            <a:off x="-347869" y="-84165"/>
            <a:ext cx="12191999" cy="6858002"/>
          </a:xfrm>
          <a:prstGeom prst="rect">
            <a:avLst/>
          </a:prstGeom>
        </p:spPr>
      </p:pic>
      <p:sp>
        <p:nvSpPr>
          <p:cNvPr id="22" name="Graphic 2">
            <a:extLst>
              <a:ext uri="{FF2B5EF4-FFF2-40B4-BE49-F238E27FC236}">
                <a16:creationId xmlns:a16="http://schemas.microsoft.com/office/drawing/2014/main" id="{7775DA28-5DEF-4347-B74B-F7DEE133F307}"/>
              </a:ext>
            </a:extLst>
          </p:cNvPr>
          <p:cNvSpPr/>
          <p:nvPr/>
        </p:nvSpPr>
        <p:spPr>
          <a:xfrm rot="16200000" flipH="1">
            <a:off x="4417683" y="1842621"/>
            <a:ext cx="6857999" cy="3172760"/>
          </a:xfrm>
          <a:custGeom>
            <a:avLst/>
            <a:gdLst>
              <a:gd name="connsiteX0" fmla="*/ 5407628 w 5407628"/>
              <a:gd name="connsiteY0" fmla="*/ 817504 h 2454516"/>
              <a:gd name="connsiteX1" fmla="*/ 4223195 w 5407628"/>
              <a:gd name="connsiteY1" fmla="*/ 817504 h 2454516"/>
              <a:gd name="connsiteX2" fmla="*/ 2156555 w 5407628"/>
              <a:gd name="connsiteY2" fmla="*/ 81319 h 2454516"/>
              <a:gd name="connsiteX3" fmla="*/ 0 w 5407628"/>
              <a:gd name="connsiteY3" fmla="*/ 434544 h 2454516"/>
              <a:gd name="connsiteX4" fmla="*/ 0 w 5407628"/>
              <a:gd name="connsiteY4" fmla="*/ 2454516 h 2454516"/>
              <a:gd name="connsiteX5" fmla="*/ 5407628 w 5407628"/>
              <a:gd name="connsiteY5" fmla="*/ 2454516 h 245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7628" h="2454516">
                <a:moveTo>
                  <a:pt x="5407628" y="817504"/>
                </a:moveTo>
                <a:cubicBezTo>
                  <a:pt x="5407628" y="817504"/>
                  <a:pt x="4648200" y="-274280"/>
                  <a:pt x="4223195" y="817504"/>
                </a:cubicBezTo>
                <a:cubicBezTo>
                  <a:pt x="3798189" y="1909289"/>
                  <a:pt x="2809875" y="1300504"/>
                  <a:pt x="2156555" y="81319"/>
                </a:cubicBezTo>
                <a:cubicBezTo>
                  <a:pt x="865918" y="-225448"/>
                  <a:pt x="0" y="434544"/>
                  <a:pt x="0" y="434544"/>
                </a:cubicBezTo>
                <a:lnTo>
                  <a:pt x="0" y="2454516"/>
                </a:lnTo>
                <a:lnTo>
                  <a:pt x="5407628" y="2454516"/>
                </a:lnTo>
                <a:close/>
              </a:path>
            </a:pathLst>
          </a:custGeom>
          <a:solidFill>
            <a:schemeClr val="bg1">
              <a:alpha val="85000"/>
            </a:schemeClr>
          </a:solidFill>
          <a:ln w="9525" cap="flat">
            <a:noFill/>
            <a:prstDash val="solid"/>
            <a:miter/>
          </a:ln>
        </p:spPr>
        <p:txBody>
          <a:bodyPr rtlCol="0" anchor="ctr"/>
          <a:lstStyle/>
          <a:p>
            <a:endParaRPr lang="fr-FR" sz="2800"/>
          </a:p>
        </p:txBody>
      </p:sp>
      <p:sp>
        <p:nvSpPr>
          <p:cNvPr id="21" name="Rectangle 20">
            <a:extLst>
              <a:ext uri="{FF2B5EF4-FFF2-40B4-BE49-F238E27FC236}">
                <a16:creationId xmlns:a16="http://schemas.microsoft.com/office/drawing/2014/main" id="{AE6674BB-B91F-3547-B182-83DF08A7E0E3}"/>
              </a:ext>
            </a:extLst>
          </p:cNvPr>
          <p:cNvSpPr/>
          <p:nvPr/>
        </p:nvSpPr>
        <p:spPr>
          <a:xfrm flipH="1">
            <a:off x="9377774" y="0"/>
            <a:ext cx="28142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58" name="Rectangle 57">
            <a:extLst>
              <a:ext uri="{FF2B5EF4-FFF2-40B4-BE49-F238E27FC236}">
                <a16:creationId xmlns:a16="http://schemas.microsoft.com/office/drawing/2014/main" id="{166D7877-7095-BB4F-8BC3-28278BD4AA75}"/>
              </a:ext>
            </a:extLst>
          </p:cNvPr>
          <p:cNvSpPr/>
          <p:nvPr/>
        </p:nvSpPr>
        <p:spPr>
          <a:xfrm flipH="1">
            <a:off x="7383687" y="0"/>
            <a:ext cx="2002539" cy="6858000"/>
          </a:xfrm>
          <a:prstGeom prst="rect">
            <a:avLst/>
          </a:prstGeom>
          <a:gradFill>
            <a:gsLst>
              <a:gs pos="100000">
                <a:schemeClr val="bg1">
                  <a:alpha val="0"/>
                </a:schemeClr>
              </a:gs>
              <a:gs pos="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800"/>
          </a:p>
        </p:txBody>
      </p:sp>
      <p:sp>
        <p:nvSpPr>
          <p:cNvPr id="46" name="Graphic 78">
            <a:extLst>
              <a:ext uri="{FF2B5EF4-FFF2-40B4-BE49-F238E27FC236}">
                <a16:creationId xmlns:a16="http://schemas.microsoft.com/office/drawing/2014/main" id="{AB31DF30-79BA-4D44-B8FF-877A78C7AC14}"/>
              </a:ext>
            </a:extLst>
          </p:cNvPr>
          <p:cNvSpPr/>
          <p:nvPr/>
        </p:nvSpPr>
        <p:spPr>
          <a:xfrm rot="15725759" flipH="1">
            <a:off x="3731445" y="2593973"/>
            <a:ext cx="6934200" cy="1753131"/>
          </a:xfrm>
          <a:custGeom>
            <a:avLst/>
            <a:gdLst>
              <a:gd name="connsiteX0" fmla="*/ 6955958 w 6955958"/>
              <a:gd name="connsiteY0" fmla="*/ 1033784 h 1753131"/>
              <a:gd name="connsiteX1" fmla="*/ 5432313 w 6955958"/>
              <a:gd name="connsiteY1" fmla="*/ 1033784 h 1753131"/>
              <a:gd name="connsiteX2" fmla="*/ 2773439 w 6955958"/>
              <a:gd name="connsiteY2" fmla="*/ 102833 h 1753131"/>
              <a:gd name="connsiteX3" fmla="*/ 0 w 6955958"/>
              <a:gd name="connsiteY3" fmla="*/ 549507 h 1753131"/>
            </a:gdLst>
            <a:ahLst/>
            <a:cxnLst>
              <a:cxn ang="0">
                <a:pos x="connsiteX0" y="connsiteY0"/>
              </a:cxn>
              <a:cxn ang="0">
                <a:pos x="connsiteX1" y="connsiteY1"/>
              </a:cxn>
              <a:cxn ang="0">
                <a:pos x="connsiteX2" y="connsiteY2"/>
              </a:cxn>
              <a:cxn ang="0">
                <a:pos x="connsiteX3" y="connsiteY3"/>
              </a:cxn>
            </a:cxnLst>
            <a:rect l="l" t="t" r="r" b="b"/>
            <a:pathLst>
              <a:path w="6955958" h="1753131">
                <a:moveTo>
                  <a:pt x="6955958" y="1033784"/>
                </a:moveTo>
                <a:cubicBezTo>
                  <a:pt x="6955958" y="1033784"/>
                  <a:pt x="5978791" y="-346844"/>
                  <a:pt x="5432313" y="1033784"/>
                </a:cubicBezTo>
                <a:cubicBezTo>
                  <a:pt x="4885835" y="2414412"/>
                  <a:pt x="3614476" y="1644566"/>
                  <a:pt x="2773439" y="102833"/>
                </a:cubicBezTo>
                <a:cubicBezTo>
                  <a:pt x="1113909" y="-285093"/>
                  <a:pt x="0" y="549507"/>
                  <a:pt x="0" y="549507"/>
                </a:cubicBezTo>
              </a:path>
            </a:pathLst>
          </a:custGeom>
          <a:noFill/>
          <a:ln w="12242" cap="flat">
            <a:solidFill>
              <a:schemeClr val="accent1"/>
            </a:solidFill>
            <a:prstDash val="solid"/>
            <a:miter/>
          </a:ln>
        </p:spPr>
        <p:txBody>
          <a:bodyPr rtlCol="0" anchor="ctr"/>
          <a:lstStyle/>
          <a:p>
            <a:endParaRPr lang="fr-FR" sz="2800"/>
          </a:p>
        </p:txBody>
      </p:sp>
      <p:graphicFrame>
        <p:nvGraphicFramePr>
          <p:cNvPr id="5" name="Object 4" hidden="1"/>
          <p:cNvGraphicFramePr>
            <a:graphicFrameLocks noChangeAspect="1"/>
          </p:cNvGraphicFramePr>
          <p:nvPr>
            <p:custDataLst>
              <p:tags r:id="rId1"/>
            </p:custDataLst>
          </p:nvPr>
        </p:nvGraphicFramePr>
        <p:xfrm>
          <a:off x="1588" y="1590"/>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8" y="1590"/>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Placeholder 7">
            <a:extLst>
              <a:ext uri="{FF2B5EF4-FFF2-40B4-BE49-F238E27FC236}">
                <a16:creationId xmlns:a16="http://schemas.microsoft.com/office/drawing/2014/main" id="{313A645B-1DCE-4343-A708-02840C8E74BB}"/>
              </a:ext>
            </a:extLst>
          </p:cNvPr>
          <p:cNvSpPr txBox="1">
            <a:spLocks/>
          </p:cNvSpPr>
          <p:nvPr/>
        </p:nvSpPr>
        <p:spPr>
          <a:xfrm>
            <a:off x="8956873" y="6627404"/>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363"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700">
                <a:solidFill>
                  <a:schemeClr val="bg2">
                    <a:lumMod val="75000"/>
                  </a:schemeClr>
                </a:solidFill>
                <a:latin typeface="+mn-lt"/>
              </a:rPr>
              <a:t>© Capgemini 2022. All rights reserved.</a:t>
            </a:r>
          </a:p>
        </p:txBody>
      </p:sp>
      <p:pic>
        <p:nvPicPr>
          <p:cNvPr id="10" name="Image 1">
            <a:extLst>
              <a:ext uri="{FF2B5EF4-FFF2-40B4-BE49-F238E27FC236}">
                <a16:creationId xmlns:a16="http://schemas.microsoft.com/office/drawing/2014/main" id="{ADC30B45-5F57-4332-B333-EDACD2A6BCC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88332" y="539750"/>
            <a:ext cx="4289461" cy="762000"/>
          </a:xfrm>
          <a:prstGeom prst="rect">
            <a:avLst/>
          </a:prstGeom>
        </p:spPr>
      </p:pic>
      <p:sp>
        <p:nvSpPr>
          <p:cNvPr id="11" name="Title 1">
            <a:extLst>
              <a:ext uri="{FF2B5EF4-FFF2-40B4-BE49-F238E27FC236}">
                <a16:creationId xmlns:a16="http://schemas.microsoft.com/office/drawing/2014/main" id="{C76D8AB9-77B2-41CB-9B5A-962FCBAD1ACC}"/>
              </a:ext>
            </a:extLst>
          </p:cNvPr>
          <p:cNvSpPr>
            <a:spLocks noGrp="1"/>
          </p:cNvSpPr>
          <p:nvPr>
            <p:ph type="ctrTitle"/>
          </p:nvPr>
        </p:nvSpPr>
        <p:spPr>
          <a:xfrm>
            <a:off x="7133167" y="1523999"/>
            <a:ext cx="4917753" cy="1651001"/>
          </a:xfrm>
          <a:solidFill>
            <a:srgbClr val="0070AD"/>
          </a:solidFill>
        </p:spPr>
        <p:txBody>
          <a:bodyPr anchor="b"/>
          <a:lstStyle>
            <a:lvl1pPr algn="l">
              <a:defRPr baseline="0">
                <a:solidFill>
                  <a:schemeClr val="bg1"/>
                </a:solidFill>
              </a:defRPr>
            </a:lvl1pPr>
          </a:lstStyle>
          <a:p>
            <a:r>
              <a:rPr lang="en-US" dirty="0"/>
              <a:t>Click to edit Master title style</a:t>
            </a:r>
          </a:p>
        </p:txBody>
      </p:sp>
      <p:sp>
        <p:nvSpPr>
          <p:cNvPr id="12" name="Text Placeholder 10">
            <a:extLst>
              <a:ext uri="{FF2B5EF4-FFF2-40B4-BE49-F238E27FC236}">
                <a16:creationId xmlns:a16="http://schemas.microsoft.com/office/drawing/2014/main" id="{1DA8DC8C-9B2F-49C7-AB51-781131292CF5}"/>
              </a:ext>
            </a:extLst>
          </p:cNvPr>
          <p:cNvSpPr>
            <a:spLocks noGrp="1"/>
          </p:cNvSpPr>
          <p:nvPr>
            <p:ph type="body" sz="quarter" idx="10" hasCustomPrompt="1"/>
          </p:nvPr>
        </p:nvSpPr>
        <p:spPr>
          <a:xfrm>
            <a:off x="8255001" y="3259163"/>
            <a:ext cx="3795918" cy="1778001"/>
          </a:xfrm>
          <a:noFill/>
        </p:spPr>
        <p:txBody>
          <a:bodyPr anchor="t" anchorCtr="0"/>
          <a:lstStyle>
            <a:lvl1pPr marL="426640" marR="0" indent="-426640" algn="l" defTabSz="1137709" rtl="0" eaLnBrk="1" fontAlgn="auto" latinLnBrk="0" hangingPunct="1">
              <a:lnSpc>
                <a:spcPct val="100000"/>
              </a:lnSpc>
              <a:spcBef>
                <a:spcPct val="20000"/>
              </a:spcBef>
              <a:spcAft>
                <a:spcPts val="0"/>
              </a:spcAft>
              <a:buClr>
                <a:srgbClr val="0093DD"/>
              </a:buClr>
              <a:buSzTx/>
              <a:buFont typeface="Wingdings 2" panose="05020102010507070707" pitchFamily="18" charset="2"/>
              <a:buNone/>
              <a:tabLst/>
              <a:defRPr>
                <a:solidFill>
                  <a:schemeClr val="tx1"/>
                </a:solidFill>
              </a:defRPr>
            </a:lvl1pPr>
          </a:lstStyle>
          <a:p>
            <a:pPr marL="426640" marR="0" lvl="0" indent="-426640" algn="l" defTabSz="1137709" rtl="0" eaLnBrk="1" fontAlgn="auto" latinLnBrk="0" hangingPunct="1">
              <a:lnSpc>
                <a:spcPct val="100000"/>
              </a:lnSpc>
              <a:spcBef>
                <a:spcPct val="20000"/>
              </a:spcBef>
              <a:spcAft>
                <a:spcPts val="0"/>
              </a:spcAft>
              <a:buClr>
                <a:srgbClr val="0093DD"/>
              </a:buClr>
              <a:buSzTx/>
              <a:buFont typeface="Wingdings 2" panose="05020102010507070707" pitchFamily="18" charset="2"/>
              <a:buNone/>
              <a:tabLst/>
              <a:defRPr/>
            </a:pPr>
            <a:r>
              <a:rPr lang="en-US"/>
              <a:t>Click to add sub-title</a:t>
            </a:r>
          </a:p>
        </p:txBody>
      </p:sp>
    </p:spTree>
    <p:extLst>
      <p:ext uri="{BB962C8B-B14F-4D97-AF65-F5344CB8AC3E}">
        <p14:creationId xmlns:p14="http://schemas.microsoft.com/office/powerpoint/2010/main" val="168385311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ase 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Click to add Case Study Title</a:t>
            </a:r>
          </a:p>
        </p:txBody>
      </p:sp>
      <p:sp>
        <p:nvSpPr>
          <p:cNvPr id="16" name="Content Placeholder 15"/>
          <p:cNvSpPr>
            <a:spLocks noGrp="1"/>
          </p:cNvSpPr>
          <p:nvPr>
            <p:ph sz="quarter" idx="10" hasCustomPrompt="1"/>
          </p:nvPr>
        </p:nvSpPr>
        <p:spPr>
          <a:xfrm>
            <a:off x="6096000" y="1021080"/>
            <a:ext cx="5842000" cy="3804920"/>
          </a:xfrm>
        </p:spPr>
        <p:txBody>
          <a:bodyPr/>
          <a:lstStyle>
            <a:lvl1pPr>
              <a:defRPr/>
            </a:lvl1pPr>
          </a:lstStyle>
          <a:p>
            <a:pPr lvl="0"/>
            <a:r>
              <a:rPr lang="en-US"/>
              <a:t>Insert Case Study Diagram or Description</a:t>
            </a:r>
          </a:p>
          <a:p>
            <a:pPr lvl="1"/>
            <a:r>
              <a:rPr lang="en-US"/>
              <a:t>Second level</a:t>
            </a:r>
          </a:p>
          <a:p>
            <a:pPr lvl="2"/>
            <a:r>
              <a:rPr lang="en-US"/>
              <a:t>Third level</a:t>
            </a:r>
          </a:p>
          <a:p>
            <a:pPr lvl="3"/>
            <a:r>
              <a:rPr lang="en-US"/>
              <a:t>Fourth level</a:t>
            </a:r>
          </a:p>
          <a:p>
            <a:pPr lvl="4"/>
            <a:r>
              <a:rPr lang="en-US"/>
              <a:t>Fifth level</a:t>
            </a:r>
          </a:p>
        </p:txBody>
      </p:sp>
      <p:sp>
        <p:nvSpPr>
          <p:cNvPr id="10" name="Text Placeholder 9"/>
          <p:cNvSpPr>
            <a:spLocks noGrp="1"/>
          </p:cNvSpPr>
          <p:nvPr>
            <p:ph type="body" sz="quarter" idx="11"/>
          </p:nvPr>
        </p:nvSpPr>
        <p:spPr>
          <a:xfrm>
            <a:off x="1456140" y="1028824"/>
            <a:ext cx="4429516" cy="1208796"/>
          </a:xfrm>
          <a:ln>
            <a:solidFill>
              <a:schemeClr val="bg1">
                <a:lumMod val="85000"/>
              </a:schemeClr>
            </a:solidFill>
          </a:ln>
        </p:spPr>
        <p:txBody>
          <a:bodyPr anchor="ctr">
            <a:normAutofit/>
          </a:bodyPr>
          <a:lstStyle>
            <a:lvl1pPr marL="191816" indent="-191816">
              <a:buFont typeface="Wingdings" panose="05000000000000000000" pitchFamily="2" charset="2"/>
              <a:buChar char="§"/>
              <a:defRPr sz="2000"/>
            </a:lvl1pPr>
            <a:lvl2pPr marL="383630" indent="-191816">
              <a:buFont typeface="Wingdings" panose="05000000000000000000" pitchFamily="2" charset="2"/>
              <a:buChar char="§"/>
              <a:defRPr sz="2000"/>
            </a:lvl2pPr>
            <a:lvl3pPr marL="570155" indent="-186524">
              <a:buFont typeface="Wingdings" panose="05000000000000000000" pitchFamily="2" charset="2"/>
              <a:buChar char="§"/>
              <a:defRPr sz="2000"/>
            </a:lvl3pPr>
            <a:lvl4pPr marL="570154" indent="0">
              <a:buFont typeface="Wingdings" panose="05000000000000000000" pitchFamily="2" charset="2"/>
              <a:buNone/>
              <a:defRPr sz="2000"/>
            </a:lvl4pPr>
            <a:lvl5pPr marL="761970" indent="0">
              <a:buFont typeface="Wingdings" panose="05000000000000000000" pitchFamily="2" charset="2"/>
              <a:buNone/>
              <a:defRPr sz="1500"/>
            </a:lvl5pPr>
          </a:lstStyle>
          <a:p>
            <a:pPr lvl="0"/>
            <a:r>
              <a:rPr lang="en-US"/>
              <a:t>Click to edit Master text styles</a:t>
            </a:r>
          </a:p>
          <a:p>
            <a:pPr lvl="1"/>
            <a:r>
              <a:rPr lang="en-US"/>
              <a:t>Second level</a:t>
            </a:r>
          </a:p>
          <a:p>
            <a:pPr lvl="2"/>
            <a:r>
              <a:rPr lang="en-US"/>
              <a:t>Third level</a:t>
            </a:r>
          </a:p>
        </p:txBody>
      </p:sp>
      <p:sp>
        <p:nvSpPr>
          <p:cNvPr id="19" name="Text Placeholder 9"/>
          <p:cNvSpPr>
            <a:spLocks noGrp="1"/>
          </p:cNvSpPr>
          <p:nvPr>
            <p:ph type="body" sz="quarter" idx="12"/>
          </p:nvPr>
        </p:nvSpPr>
        <p:spPr>
          <a:xfrm>
            <a:off x="1456140" y="2337562"/>
            <a:ext cx="4429516" cy="1277620"/>
          </a:xfrm>
          <a:ln>
            <a:solidFill>
              <a:schemeClr val="bg1">
                <a:lumMod val="85000"/>
              </a:schemeClr>
            </a:solidFill>
          </a:ln>
        </p:spPr>
        <p:txBody>
          <a:bodyPr anchor="ctr">
            <a:normAutofit/>
          </a:bodyPr>
          <a:lstStyle>
            <a:lvl1pPr marL="191816" indent="-191816">
              <a:buFont typeface="Wingdings" panose="05000000000000000000" pitchFamily="2" charset="2"/>
              <a:buChar char="§"/>
              <a:defRPr sz="2000"/>
            </a:lvl1pPr>
            <a:lvl2pPr marL="383630" indent="-191816">
              <a:buFont typeface="Wingdings" panose="05000000000000000000" pitchFamily="2" charset="2"/>
              <a:buChar char="§"/>
              <a:defRPr sz="2000"/>
            </a:lvl2pPr>
            <a:lvl3pPr marL="570155" indent="-186524">
              <a:buFont typeface="Wingdings" panose="05000000000000000000" pitchFamily="2" charset="2"/>
              <a:buChar char="§"/>
              <a:defRPr sz="2000"/>
            </a:lvl3pPr>
            <a:lvl4pPr marL="570154" indent="0">
              <a:buFont typeface="Wingdings" panose="05000000000000000000" pitchFamily="2" charset="2"/>
              <a:buNone/>
              <a:defRPr sz="2000"/>
            </a:lvl4pPr>
            <a:lvl5pPr marL="761970" indent="0">
              <a:buFont typeface="Wingdings" panose="05000000000000000000" pitchFamily="2" charset="2"/>
              <a:buNone/>
              <a:defRPr sz="1500"/>
            </a:lvl5pPr>
          </a:lstStyle>
          <a:p>
            <a:pPr lvl="0"/>
            <a:r>
              <a:rPr lang="en-US"/>
              <a:t>Click to edit Master text styles</a:t>
            </a:r>
          </a:p>
          <a:p>
            <a:pPr lvl="1"/>
            <a:r>
              <a:rPr lang="en-US"/>
              <a:t>Second level</a:t>
            </a:r>
          </a:p>
          <a:p>
            <a:pPr lvl="2"/>
            <a:r>
              <a:rPr lang="en-US"/>
              <a:t>Third level</a:t>
            </a:r>
          </a:p>
        </p:txBody>
      </p:sp>
      <p:sp>
        <p:nvSpPr>
          <p:cNvPr id="20" name="Text Placeholder 9"/>
          <p:cNvSpPr>
            <a:spLocks noGrp="1"/>
          </p:cNvSpPr>
          <p:nvPr>
            <p:ph type="body" sz="quarter" idx="13"/>
          </p:nvPr>
        </p:nvSpPr>
        <p:spPr>
          <a:xfrm>
            <a:off x="1456141" y="3721100"/>
            <a:ext cx="4429517" cy="2819400"/>
          </a:xfrm>
          <a:ln>
            <a:solidFill>
              <a:schemeClr val="bg1">
                <a:lumMod val="85000"/>
              </a:schemeClr>
            </a:solidFill>
          </a:ln>
        </p:spPr>
        <p:txBody>
          <a:bodyPr anchor="ctr">
            <a:normAutofit/>
          </a:bodyPr>
          <a:lstStyle>
            <a:lvl1pPr marL="191816" indent="-191816">
              <a:buFont typeface="Wingdings" panose="05000000000000000000" pitchFamily="2" charset="2"/>
              <a:buChar char="§"/>
              <a:defRPr sz="2000"/>
            </a:lvl1pPr>
            <a:lvl2pPr marL="383630" indent="-191816">
              <a:buFont typeface="Wingdings" panose="05000000000000000000" pitchFamily="2" charset="2"/>
              <a:buChar char="§"/>
              <a:defRPr sz="2000"/>
            </a:lvl2pPr>
            <a:lvl3pPr marL="570155" indent="-186524">
              <a:buFont typeface="Wingdings" panose="05000000000000000000" pitchFamily="2" charset="2"/>
              <a:buChar char="§"/>
              <a:defRPr sz="2000"/>
            </a:lvl3pPr>
            <a:lvl4pPr marL="761970" indent="-191816">
              <a:buFont typeface="Wingdings" panose="05000000000000000000" pitchFamily="2" charset="2"/>
              <a:buChar char="§"/>
              <a:defRPr sz="2000"/>
            </a:lvl4pPr>
            <a:lvl5pPr marL="761970" indent="0">
              <a:buFont typeface="Wingdings" panose="05000000000000000000" pitchFamily="2" charset="2"/>
              <a:buNone/>
              <a:defRPr sz="15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Text Placeholder 9"/>
          <p:cNvSpPr>
            <a:spLocks noGrp="1"/>
          </p:cNvSpPr>
          <p:nvPr>
            <p:ph type="body" sz="quarter" idx="14"/>
          </p:nvPr>
        </p:nvSpPr>
        <p:spPr>
          <a:xfrm>
            <a:off x="7346402" y="4934500"/>
            <a:ext cx="4591598" cy="1606000"/>
          </a:xfrm>
          <a:ln>
            <a:solidFill>
              <a:schemeClr val="bg1">
                <a:lumMod val="85000"/>
              </a:schemeClr>
            </a:solidFill>
          </a:ln>
        </p:spPr>
        <p:txBody>
          <a:bodyPr anchor="ctr">
            <a:normAutofit/>
          </a:bodyPr>
          <a:lstStyle>
            <a:lvl1pPr marL="191816" indent="-191816">
              <a:buFont typeface="Wingdings" panose="05000000000000000000" pitchFamily="2" charset="2"/>
              <a:buChar char="§"/>
              <a:defRPr sz="2000"/>
            </a:lvl1pPr>
            <a:lvl2pPr marL="383630" indent="-191816">
              <a:buFont typeface="Wingdings" panose="05000000000000000000" pitchFamily="2" charset="2"/>
              <a:buChar char="§"/>
              <a:defRPr sz="2000"/>
            </a:lvl2pPr>
            <a:lvl3pPr marL="570155" indent="-186524">
              <a:buFont typeface="Wingdings" panose="05000000000000000000" pitchFamily="2" charset="2"/>
              <a:buChar char="§"/>
              <a:defRPr sz="2000"/>
            </a:lvl3pPr>
            <a:lvl4pPr marL="570154" indent="0">
              <a:buFont typeface="Wingdings" panose="05000000000000000000" pitchFamily="2" charset="2"/>
              <a:buNone/>
              <a:defRPr sz="2000"/>
            </a:lvl4pPr>
            <a:lvl5pPr marL="761970" indent="0">
              <a:buFont typeface="Wingdings" panose="05000000000000000000" pitchFamily="2" charset="2"/>
              <a:buNone/>
              <a:defRPr sz="1500"/>
            </a:lvl5pPr>
          </a:lstStyle>
          <a:p>
            <a:pPr lvl="0"/>
            <a:r>
              <a:rPr lang="en-US"/>
              <a:t>Click to edit Master text styles</a:t>
            </a:r>
          </a:p>
          <a:p>
            <a:pPr lvl="1"/>
            <a:r>
              <a:rPr lang="en-US"/>
              <a:t>Second level</a:t>
            </a:r>
          </a:p>
          <a:p>
            <a:pPr lvl="2"/>
            <a:r>
              <a:rPr lang="en-US"/>
              <a:t>Third level</a:t>
            </a:r>
          </a:p>
        </p:txBody>
      </p:sp>
      <p:sp>
        <p:nvSpPr>
          <p:cNvPr id="12" name="Rectangle 11">
            <a:extLst>
              <a:ext uri="{FF2B5EF4-FFF2-40B4-BE49-F238E27FC236}">
                <a16:creationId xmlns:a16="http://schemas.microsoft.com/office/drawing/2014/main" id="{87E8E716-850C-411C-8626-74EC8ED731DB}"/>
              </a:ext>
            </a:extLst>
          </p:cNvPr>
          <p:cNvSpPr/>
          <p:nvPr/>
        </p:nvSpPr>
        <p:spPr bwMode="auto">
          <a:xfrm>
            <a:off x="205740" y="1021080"/>
            <a:ext cx="1250400" cy="1219200"/>
          </a:xfrm>
          <a:prstGeom prst="rect">
            <a:avLst/>
          </a:prstGeom>
          <a:gradFill flip="none" rotWithShape="1">
            <a:gsLst>
              <a:gs pos="0">
                <a:srgbClr val="699A4B">
                  <a:shade val="30000"/>
                  <a:satMod val="115000"/>
                </a:srgbClr>
              </a:gs>
              <a:gs pos="50000">
                <a:srgbClr val="699A4B">
                  <a:shade val="67500"/>
                  <a:satMod val="115000"/>
                </a:srgbClr>
              </a:gs>
              <a:gs pos="100000">
                <a:srgbClr val="699A4B">
                  <a:shade val="100000"/>
                  <a:satMod val="115000"/>
                </a:srgbClr>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101588" tIns="50795" rIns="50795" bIns="101588" numCol="1" spcCol="0" rtlCol="0" fromWordArt="0" anchor="ctr" anchorCtr="0" forceAA="0" compatLnSpc="1">
            <a:prstTxWarp prst="textNoShape">
              <a:avLst/>
            </a:prstTxWarp>
            <a:noAutofit/>
          </a:bodyPr>
          <a:lstStyle/>
          <a:p>
            <a:pPr algn="ctr" defTabSz="1218460"/>
            <a:r>
              <a:rPr lang="en-IN" sz="1333" b="1" kern="0" spc="-67">
                <a:gradFill>
                  <a:gsLst>
                    <a:gs pos="0">
                      <a:srgbClr val="FFFFFF"/>
                    </a:gs>
                    <a:gs pos="100000">
                      <a:srgbClr val="FFFFFF"/>
                    </a:gs>
                  </a:gsLst>
                  <a:lin ang="5400000" scaled="0"/>
                </a:gradFill>
                <a:ea typeface="Segoe UI" pitchFamily="34" charset="0"/>
                <a:cs typeface="Segoe UI" pitchFamily="34" charset="0"/>
              </a:rPr>
              <a:t>THE</a:t>
            </a:r>
          </a:p>
          <a:p>
            <a:pPr algn="ctr" defTabSz="1218460"/>
            <a:r>
              <a:rPr lang="en-IN" sz="1333" b="1" kern="0" spc="-67">
                <a:gradFill>
                  <a:gsLst>
                    <a:gs pos="0">
                      <a:srgbClr val="FFFFFF"/>
                    </a:gs>
                    <a:gs pos="100000">
                      <a:srgbClr val="FFFFFF"/>
                    </a:gs>
                  </a:gsLst>
                  <a:lin ang="5400000" scaled="0"/>
                </a:gradFill>
                <a:ea typeface="Segoe UI" pitchFamily="34" charset="0"/>
                <a:cs typeface="Segoe UI" pitchFamily="34" charset="0"/>
              </a:rPr>
              <a:t>CONTEXT</a:t>
            </a:r>
          </a:p>
        </p:txBody>
      </p:sp>
      <p:sp>
        <p:nvSpPr>
          <p:cNvPr id="13" name="Rectangle 12">
            <a:extLst>
              <a:ext uri="{FF2B5EF4-FFF2-40B4-BE49-F238E27FC236}">
                <a16:creationId xmlns:a16="http://schemas.microsoft.com/office/drawing/2014/main" id="{04B2F39A-D4AF-4DE8-9CA1-34A3BCAA25E1}"/>
              </a:ext>
            </a:extLst>
          </p:cNvPr>
          <p:cNvSpPr/>
          <p:nvPr/>
        </p:nvSpPr>
        <p:spPr bwMode="auto">
          <a:xfrm>
            <a:off x="205740" y="2341880"/>
            <a:ext cx="1250400" cy="1277620"/>
          </a:xfrm>
          <a:prstGeom prst="rect">
            <a:avLst/>
          </a:prstGeom>
          <a:gradFill flip="none" rotWithShape="1">
            <a:gsLst>
              <a:gs pos="0">
                <a:srgbClr val="FB963C">
                  <a:shade val="30000"/>
                  <a:satMod val="115000"/>
                </a:srgbClr>
              </a:gs>
              <a:gs pos="50000">
                <a:srgbClr val="FB963C">
                  <a:shade val="67500"/>
                  <a:satMod val="115000"/>
                </a:srgbClr>
              </a:gs>
              <a:gs pos="100000">
                <a:srgbClr val="FB963C">
                  <a:shade val="100000"/>
                  <a:satMod val="115000"/>
                </a:srgbClr>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101588" tIns="50795" rIns="50795" bIns="101588" numCol="1" spcCol="0" rtlCol="0" fromWordArt="0" anchor="ctr" anchorCtr="0" forceAA="0" compatLnSpc="1">
            <a:prstTxWarp prst="textNoShape">
              <a:avLst/>
            </a:prstTxWarp>
            <a:noAutofit/>
          </a:bodyPr>
          <a:lstStyle/>
          <a:p>
            <a:pPr algn="ctr" defTabSz="1218460"/>
            <a:r>
              <a:rPr lang="en-IN" sz="1333" b="1" kern="0" spc="-67">
                <a:gradFill>
                  <a:gsLst>
                    <a:gs pos="0">
                      <a:srgbClr val="FFFFFF"/>
                    </a:gs>
                    <a:gs pos="100000">
                      <a:srgbClr val="FFFFFF"/>
                    </a:gs>
                  </a:gsLst>
                  <a:lin ang="5400000" scaled="0"/>
                </a:gradFill>
                <a:ea typeface="Segoe UI" pitchFamily="34" charset="0"/>
                <a:cs typeface="Segoe UI" pitchFamily="34" charset="0"/>
              </a:rPr>
              <a:t>THE</a:t>
            </a:r>
          </a:p>
          <a:p>
            <a:pPr algn="ctr" defTabSz="1218460"/>
            <a:r>
              <a:rPr lang="en-IN" sz="1333" b="1" kern="0" spc="-67">
                <a:gradFill>
                  <a:gsLst>
                    <a:gs pos="0">
                      <a:srgbClr val="FFFFFF"/>
                    </a:gs>
                    <a:gs pos="100000">
                      <a:srgbClr val="FFFFFF"/>
                    </a:gs>
                  </a:gsLst>
                  <a:lin ang="5400000" scaled="0"/>
                </a:gradFill>
                <a:ea typeface="Segoe UI" pitchFamily="34" charset="0"/>
                <a:cs typeface="Segoe UI" pitchFamily="34" charset="0"/>
              </a:rPr>
              <a:t>CHALLENGE</a:t>
            </a:r>
          </a:p>
        </p:txBody>
      </p:sp>
      <p:sp>
        <p:nvSpPr>
          <p:cNvPr id="14" name="Rectangle 13">
            <a:extLst>
              <a:ext uri="{FF2B5EF4-FFF2-40B4-BE49-F238E27FC236}">
                <a16:creationId xmlns:a16="http://schemas.microsoft.com/office/drawing/2014/main" id="{425E9701-2837-4BE2-A5FC-2FC7AA399544}"/>
              </a:ext>
            </a:extLst>
          </p:cNvPr>
          <p:cNvSpPr/>
          <p:nvPr/>
        </p:nvSpPr>
        <p:spPr bwMode="auto">
          <a:xfrm>
            <a:off x="205740" y="3725638"/>
            <a:ext cx="1250402" cy="2814863"/>
          </a:xfrm>
          <a:prstGeom prst="rect">
            <a:avLst/>
          </a:prstGeom>
          <a:gradFill flip="none" rotWithShape="1">
            <a:gsLst>
              <a:gs pos="0">
                <a:srgbClr val="F4CC4B">
                  <a:shade val="30000"/>
                  <a:satMod val="115000"/>
                </a:srgbClr>
              </a:gs>
              <a:gs pos="50000">
                <a:srgbClr val="F4CC4B">
                  <a:shade val="67500"/>
                  <a:satMod val="115000"/>
                </a:srgbClr>
              </a:gs>
              <a:gs pos="100000">
                <a:srgbClr val="F4CC4B">
                  <a:shade val="100000"/>
                  <a:satMod val="115000"/>
                </a:srgbClr>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101588" tIns="50795" rIns="50795" bIns="101588" numCol="1" spcCol="0" rtlCol="0" fromWordArt="0" anchor="ctr" anchorCtr="0" forceAA="0" compatLnSpc="1">
            <a:prstTxWarp prst="textNoShape">
              <a:avLst/>
            </a:prstTxWarp>
            <a:noAutofit/>
          </a:bodyPr>
          <a:lstStyle/>
          <a:p>
            <a:pPr algn="ctr" defTabSz="1218460"/>
            <a:r>
              <a:rPr lang="en-IN" sz="1333" b="1" kern="0" spc="-67">
                <a:gradFill>
                  <a:gsLst>
                    <a:gs pos="0">
                      <a:srgbClr val="FFFFFF"/>
                    </a:gs>
                    <a:gs pos="100000">
                      <a:srgbClr val="FFFFFF"/>
                    </a:gs>
                  </a:gsLst>
                  <a:lin ang="5400000" scaled="0"/>
                </a:gradFill>
                <a:ea typeface="Segoe UI" pitchFamily="34" charset="0"/>
                <a:cs typeface="Segoe UI" pitchFamily="34" charset="0"/>
              </a:rPr>
              <a:t>THE</a:t>
            </a:r>
            <a:endParaRPr lang="en-IN" sz="1333" b="1" kern="0" spc="-67" baseline="0">
              <a:gradFill>
                <a:gsLst>
                  <a:gs pos="0">
                    <a:srgbClr val="FFFFFF"/>
                  </a:gs>
                  <a:gs pos="100000">
                    <a:srgbClr val="FFFFFF"/>
                  </a:gs>
                </a:gsLst>
                <a:lin ang="5400000" scaled="0"/>
              </a:gradFill>
              <a:ea typeface="Segoe UI" pitchFamily="34" charset="0"/>
              <a:cs typeface="Segoe UI" pitchFamily="34" charset="0"/>
            </a:endParaRPr>
          </a:p>
          <a:p>
            <a:pPr algn="ctr" defTabSz="1218460"/>
            <a:r>
              <a:rPr lang="en-IN" sz="1333" b="1" kern="0" spc="-67" baseline="0">
                <a:gradFill>
                  <a:gsLst>
                    <a:gs pos="0">
                      <a:srgbClr val="FFFFFF"/>
                    </a:gs>
                    <a:gs pos="100000">
                      <a:srgbClr val="FFFFFF"/>
                    </a:gs>
                  </a:gsLst>
                  <a:lin ang="5400000" scaled="0"/>
                </a:gradFill>
                <a:ea typeface="Segoe UI" pitchFamily="34" charset="0"/>
                <a:cs typeface="Segoe UI" pitchFamily="34" charset="0"/>
              </a:rPr>
              <a:t>SOLUTION</a:t>
            </a:r>
            <a:endParaRPr lang="en-IN" sz="1333" b="1" kern="0" spc="-67">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60043AC9-CAD8-44D9-8EB2-2148BE7FB202}"/>
              </a:ext>
            </a:extLst>
          </p:cNvPr>
          <p:cNvSpPr/>
          <p:nvPr/>
        </p:nvSpPr>
        <p:spPr bwMode="auto">
          <a:xfrm>
            <a:off x="6096001" y="4934500"/>
            <a:ext cx="1250402" cy="1606000"/>
          </a:xfrm>
          <a:prstGeom prst="rect">
            <a:avLst/>
          </a:prstGeom>
          <a:gradFill flip="none" rotWithShape="1">
            <a:gsLst>
              <a:gs pos="0">
                <a:srgbClr val="0093DD">
                  <a:shade val="30000"/>
                  <a:satMod val="115000"/>
                </a:srgbClr>
              </a:gs>
              <a:gs pos="50000">
                <a:srgbClr val="0093DD">
                  <a:shade val="67500"/>
                  <a:satMod val="115000"/>
                </a:srgbClr>
              </a:gs>
              <a:gs pos="100000">
                <a:srgbClr val="0093DD">
                  <a:shade val="100000"/>
                  <a:satMod val="115000"/>
                </a:srgbClr>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101588" tIns="50795" rIns="50795" bIns="101588" numCol="1" spcCol="0" rtlCol="0" fromWordArt="0" anchor="ctr" anchorCtr="0" forceAA="0" compatLnSpc="1">
            <a:prstTxWarp prst="textNoShape">
              <a:avLst/>
            </a:prstTxWarp>
            <a:noAutofit/>
          </a:bodyPr>
          <a:lstStyle/>
          <a:p>
            <a:pPr algn="ctr" defTabSz="1218460"/>
            <a:r>
              <a:rPr lang="en-IN" sz="1333" b="1" kern="0" spc="-67">
                <a:gradFill>
                  <a:gsLst>
                    <a:gs pos="0">
                      <a:srgbClr val="FFFFFF"/>
                    </a:gs>
                    <a:gs pos="100000">
                      <a:srgbClr val="FFFFFF"/>
                    </a:gs>
                  </a:gsLst>
                  <a:lin ang="5400000" scaled="0"/>
                </a:gradFill>
                <a:ea typeface="Segoe UI" pitchFamily="34" charset="0"/>
                <a:cs typeface="Segoe UI" pitchFamily="34" charset="0"/>
              </a:rPr>
              <a:t>BENEFITS </a:t>
            </a:r>
          </a:p>
        </p:txBody>
      </p:sp>
    </p:spTree>
    <p:extLst>
      <p:ext uri="{BB962C8B-B14F-4D97-AF65-F5344CB8AC3E}">
        <p14:creationId xmlns:p14="http://schemas.microsoft.com/office/powerpoint/2010/main" val="350760990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ase Study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Click to add Case Study Title</a:t>
            </a:r>
          </a:p>
        </p:txBody>
      </p:sp>
      <p:sp>
        <p:nvSpPr>
          <p:cNvPr id="16" name="Content Placeholder 15"/>
          <p:cNvSpPr>
            <a:spLocks noGrp="1"/>
          </p:cNvSpPr>
          <p:nvPr>
            <p:ph sz="quarter" idx="10" hasCustomPrompt="1"/>
          </p:nvPr>
        </p:nvSpPr>
        <p:spPr>
          <a:xfrm>
            <a:off x="6921500" y="1047000"/>
            <a:ext cx="5016500" cy="5493500"/>
          </a:xfrm>
        </p:spPr>
        <p:txBody>
          <a:bodyPr/>
          <a:lstStyle>
            <a:lvl1pPr>
              <a:defRPr/>
            </a:lvl1pPr>
          </a:lstStyle>
          <a:p>
            <a:pPr lvl="0"/>
            <a:r>
              <a:rPr lang="en-US"/>
              <a:t>Insert Case Study Diagram or Description</a:t>
            </a:r>
          </a:p>
          <a:p>
            <a:pPr lvl="1"/>
            <a:r>
              <a:rPr lang="en-US"/>
              <a:t>Second level</a:t>
            </a:r>
          </a:p>
          <a:p>
            <a:pPr lvl="2"/>
            <a:r>
              <a:rPr lang="en-US"/>
              <a:t>Third level</a:t>
            </a:r>
          </a:p>
          <a:p>
            <a:pPr lvl="3"/>
            <a:r>
              <a:rPr lang="en-US"/>
              <a:t>Fourth level</a:t>
            </a:r>
          </a:p>
          <a:p>
            <a:pPr lvl="4"/>
            <a:r>
              <a:rPr lang="en-US"/>
              <a:t>Fifth level</a:t>
            </a:r>
          </a:p>
        </p:txBody>
      </p:sp>
      <p:sp>
        <p:nvSpPr>
          <p:cNvPr id="10" name="Text Placeholder 9"/>
          <p:cNvSpPr>
            <a:spLocks noGrp="1"/>
          </p:cNvSpPr>
          <p:nvPr>
            <p:ph type="body" sz="quarter" idx="11"/>
          </p:nvPr>
        </p:nvSpPr>
        <p:spPr>
          <a:xfrm>
            <a:off x="1455419" y="1021081"/>
            <a:ext cx="5334000" cy="1016000"/>
          </a:xfrm>
          <a:ln>
            <a:solidFill>
              <a:schemeClr val="bg1">
                <a:lumMod val="85000"/>
              </a:schemeClr>
            </a:solidFill>
          </a:ln>
        </p:spPr>
        <p:txBody>
          <a:bodyPr anchor="ctr">
            <a:normAutofit/>
          </a:bodyPr>
          <a:lstStyle>
            <a:lvl1pPr marL="191816" indent="-191816">
              <a:buFont typeface="Wingdings" panose="05000000000000000000" pitchFamily="2" charset="2"/>
              <a:buChar char="§"/>
              <a:defRPr sz="2000"/>
            </a:lvl1pPr>
            <a:lvl2pPr marL="383630" indent="-191816">
              <a:buFont typeface="Wingdings" panose="05000000000000000000" pitchFamily="2" charset="2"/>
              <a:buChar char="§"/>
              <a:defRPr sz="2000"/>
            </a:lvl2pPr>
            <a:lvl3pPr marL="570155" indent="-186524">
              <a:buFont typeface="Wingdings" panose="05000000000000000000" pitchFamily="2" charset="2"/>
              <a:buChar char="§"/>
              <a:defRPr sz="2000"/>
            </a:lvl3pPr>
            <a:lvl4pPr marL="570154" indent="0">
              <a:buFont typeface="Wingdings" panose="05000000000000000000" pitchFamily="2" charset="2"/>
              <a:buNone/>
              <a:defRPr sz="1500"/>
            </a:lvl4pPr>
            <a:lvl5pPr marL="761970" indent="0">
              <a:buFont typeface="Wingdings" panose="05000000000000000000" pitchFamily="2" charset="2"/>
              <a:buNone/>
              <a:defRPr sz="1500"/>
            </a:lvl5pPr>
          </a:lstStyle>
          <a:p>
            <a:pPr lvl="0"/>
            <a:r>
              <a:rPr lang="en-US"/>
              <a:t>Click to edit Master text styles</a:t>
            </a:r>
          </a:p>
          <a:p>
            <a:pPr lvl="1"/>
            <a:r>
              <a:rPr lang="en-US"/>
              <a:t>Second level</a:t>
            </a:r>
          </a:p>
          <a:p>
            <a:pPr lvl="2"/>
            <a:r>
              <a:rPr lang="en-US"/>
              <a:t>Third level</a:t>
            </a:r>
          </a:p>
        </p:txBody>
      </p:sp>
      <p:sp>
        <p:nvSpPr>
          <p:cNvPr id="19" name="Text Placeholder 9"/>
          <p:cNvSpPr>
            <a:spLocks noGrp="1"/>
          </p:cNvSpPr>
          <p:nvPr>
            <p:ph type="body" sz="quarter" idx="12"/>
          </p:nvPr>
        </p:nvSpPr>
        <p:spPr>
          <a:xfrm>
            <a:off x="1455419" y="2149435"/>
            <a:ext cx="5334000" cy="866065"/>
          </a:xfrm>
          <a:ln>
            <a:solidFill>
              <a:schemeClr val="bg1">
                <a:lumMod val="85000"/>
              </a:schemeClr>
            </a:solidFill>
          </a:ln>
        </p:spPr>
        <p:txBody>
          <a:bodyPr anchor="ctr">
            <a:normAutofit/>
          </a:bodyPr>
          <a:lstStyle>
            <a:lvl1pPr marL="191816" indent="-191816">
              <a:buFont typeface="Wingdings" panose="05000000000000000000" pitchFamily="2" charset="2"/>
              <a:buChar char="§"/>
              <a:defRPr sz="2000"/>
            </a:lvl1pPr>
            <a:lvl2pPr marL="383630" indent="-191816">
              <a:buFont typeface="Wingdings" panose="05000000000000000000" pitchFamily="2" charset="2"/>
              <a:buChar char="§"/>
              <a:defRPr sz="2000"/>
            </a:lvl2pPr>
            <a:lvl3pPr marL="570155" indent="-186524">
              <a:buFont typeface="Wingdings" panose="05000000000000000000" pitchFamily="2" charset="2"/>
              <a:buChar char="§"/>
              <a:defRPr sz="2000"/>
            </a:lvl3pPr>
            <a:lvl4pPr marL="761970" indent="-191816">
              <a:buFont typeface="Wingdings" panose="05000000000000000000" pitchFamily="2" charset="2"/>
              <a:buChar char="§"/>
              <a:defRPr sz="1500"/>
            </a:lvl4pPr>
            <a:lvl5pPr marL="953785" indent="-191816">
              <a:buFont typeface="Wingdings" panose="05000000000000000000" pitchFamily="2" charset="2"/>
              <a:buChar char="§"/>
              <a:defRPr sz="1500"/>
            </a:lvl5pPr>
          </a:lstStyle>
          <a:p>
            <a:pPr lvl="0"/>
            <a:r>
              <a:rPr lang="en-US"/>
              <a:t>Click to edit Master text styles</a:t>
            </a:r>
          </a:p>
          <a:p>
            <a:pPr lvl="1"/>
            <a:r>
              <a:rPr lang="en-US"/>
              <a:t>Second level</a:t>
            </a:r>
          </a:p>
          <a:p>
            <a:pPr lvl="2"/>
            <a:r>
              <a:rPr lang="en-US"/>
              <a:t>Third level</a:t>
            </a:r>
          </a:p>
        </p:txBody>
      </p:sp>
      <p:sp>
        <p:nvSpPr>
          <p:cNvPr id="20" name="Text Placeholder 9"/>
          <p:cNvSpPr>
            <a:spLocks noGrp="1"/>
          </p:cNvSpPr>
          <p:nvPr>
            <p:ph type="body" sz="quarter" idx="13"/>
          </p:nvPr>
        </p:nvSpPr>
        <p:spPr>
          <a:xfrm>
            <a:off x="1455419" y="3101935"/>
            <a:ext cx="5334000" cy="2199565"/>
          </a:xfrm>
          <a:ln>
            <a:solidFill>
              <a:schemeClr val="bg1">
                <a:lumMod val="85000"/>
              </a:schemeClr>
            </a:solidFill>
          </a:ln>
        </p:spPr>
        <p:txBody>
          <a:bodyPr anchor="ctr">
            <a:normAutofit/>
          </a:bodyPr>
          <a:lstStyle>
            <a:lvl1pPr marL="191816" indent="-191816">
              <a:buFont typeface="Wingdings" panose="05000000000000000000" pitchFamily="2" charset="2"/>
              <a:buChar char="§"/>
              <a:defRPr sz="2000"/>
            </a:lvl1pPr>
            <a:lvl2pPr marL="383630" indent="-191816">
              <a:buFont typeface="Wingdings" panose="05000000000000000000" pitchFamily="2" charset="2"/>
              <a:buChar char="§"/>
              <a:defRPr sz="2000"/>
            </a:lvl2pPr>
            <a:lvl3pPr marL="570155" indent="-186524">
              <a:buFont typeface="Wingdings" panose="05000000000000000000" pitchFamily="2" charset="2"/>
              <a:buChar char="§"/>
              <a:defRPr sz="2000"/>
            </a:lvl3pPr>
            <a:lvl4pPr marL="761970" indent="-191816">
              <a:buFont typeface="Wingdings" panose="05000000000000000000" pitchFamily="2" charset="2"/>
              <a:buChar char="§"/>
              <a:defRPr sz="2000"/>
            </a:lvl4pPr>
            <a:lvl5pPr marL="761970" indent="0">
              <a:buFont typeface="Wingdings" panose="05000000000000000000" pitchFamily="2" charset="2"/>
              <a:buNone/>
              <a:defRPr sz="15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Text Placeholder 9"/>
          <p:cNvSpPr>
            <a:spLocks noGrp="1"/>
          </p:cNvSpPr>
          <p:nvPr>
            <p:ph type="body" sz="quarter" idx="14"/>
          </p:nvPr>
        </p:nvSpPr>
        <p:spPr>
          <a:xfrm>
            <a:off x="1455419" y="5379000"/>
            <a:ext cx="5334000" cy="1161500"/>
          </a:xfrm>
          <a:ln>
            <a:solidFill>
              <a:schemeClr val="bg1">
                <a:lumMod val="85000"/>
              </a:schemeClr>
            </a:solidFill>
          </a:ln>
        </p:spPr>
        <p:txBody>
          <a:bodyPr anchor="ctr">
            <a:normAutofit/>
          </a:bodyPr>
          <a:lstStyle>
            <a:lvl1pPr marL="191816" indent="-191816">
              <a:buFont typeface="Wingdings" panose="05000000000000000000" pitchFamily="2" charset="2"/>
              <a:buChar char="§"/>
              <a:defRPr sz="2000"/>
            </a:lvl1pPr>
            <a:lvl2pPr marL="383630" indent="-191816">
              <a:buFont typeface="Wingdings" panose="05000000000000000000" pitchFamily="2" charset="2"/>
              <a:buChar char="§"/>
              <a:defRPr sz="2000"/>
            </a:lvl2pPr>
            <a:lvl3pPr marL="570155" indent="-186524">
              <a:buFont typeface="Wingdings" panose="05000000000000000000" pitchFamily="2" charset="2"/>
              <a:buChar char="§"/>
              <a:defRPr sz="2000"/>
            </a:lvl3pPr>
            <a:lvl4pPr marL="570154" indent="0">
              <a:buFont typeface="Wingdings" panose="05000000000000000000" pitchFamily="2" charset="2"/>
              <a:buNone/>
              <a:defRPr sz="1500"/>
            </a:lvl4pPr>
            <a:lvl5pPr marL="761970" indent="0">
              <a:buFont typeface="Wingdings" panose="05000000000000000000" pitchFamily="2" charset="2"/>
              <a:buNone/>
              <a:defRPr sz="1500"/>
            </a:lvl5pPr>
          </a:lstStyle>
          <a:p>
            <a:pPr lvl="0"/>
            <a:r>
              <a:rPr lang="en-US"/>
              <a:t>Click to edit Master text styles</a:t>
            </a:r>
          </a:p>
          <a:p>
            <a:pPr lvl="1"/>
            <a:r>
              <a:rPr lang="en-US"/>
              <a:t>Second level</a:t>
            </a:r>
          </a:p>
          <a:p>
            <a:pPr lvl="2"/>
            <a:r>
              <a:rPr lang="en-US"/>
              <a:t>Third level</a:t>
            </a:r>
          </a:p>
        </p:txBody>
      </p:sp>
      <p:sp>
        <p:nvSpPr>
          <p:cNvPr id="12" name="Rectangle 11">
            <a:extLst>
              <a:ext uri="{FF2B5EF4-FFF2-40B4-BE49-F238E27FC236}">
                <a16:creationId xmlns:a16="http://schemas.microsoft.com/office/drawing/2014/main" id="{8323BB42-6817-4AA3-B0D8-C27D7E5539E5}"/>
              </a:ext>
            </a:extLst>
          </p:cNvPr>
          <p:cNvSpPr/>
          <p:nvPr/>
        </p:nvSpPr>
        <p:spPr bwMode="auto">
          <a:xfrm>
            <a:off x="205740" y="1021080"/>
            <a:ext cx="1249680" cy="1016001"/>
          </a:xfrm>
          <a:prstGeom prst="rect">
            <a:avLst/>
          </a:prstGeom>
          <a:gradFill flip="none" rotWithShape="1">
            <a:gsLst>
              <a:gs pos="0">
                <a:srgbClr val="699A4B">
                  <a:shade val="30000"/>
                  <a:satMod val="115000"/>
                </a:srgbClr>
              </a:gs>
              <a:gs pos="50000">
                <a:srgbClr val="699A4B">
                  <a:shade val="67500"/>
                  <a:satMod val="115000"/>
                </a:srgbClr>
              </a:gs>
              <a:gs pos="100000">
                <a:srgbClr val="699A4B">
                  <a:shade val="100000"/>
                  <a:satMod val="115000"/>
                </a:srgbClr>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101588" tIns="50795" rIns="50795" bIns="101588" numCol="1" spcCol="0" rtlCol="0" fromWordArt="0" anchor="ctr" anchorCtr="0" forceAA="0" compatLnSpc="1">
            <a:prstTxWarp prst="textNoShape">
              <a:avLst/>
            </a:prstTxWarp>
            <a:noAutofit/>
          </a:bodyPr>
          <a:lstStyle/>
          <a:p>
            <a:pPr algn="ctr" defTabSz="1218460"/>
            <a:r>
              <a:rPr lang="en-IN" sz="1333" b="1" kern="0" spc="-67">
                <a:gradFill>
                  <a:gsLst>
                    <a:gs pos="0">
                      <a:srgbClr val="FFFFFF"/>
                    </a:gs>
                    <a:gs pos="100000">
                      <a:srgbClr val="FFFFFF"/>
                    </a:gs>
                  </a:gsLst>
                  <a:lin ang="5400000" scaled="0"/>
                </a:gradFill>
                <a:ea typeface="Segoe UI" pitchFamily="34" charset="0"/>
                <a:cs typeface="Segoe UI" pitchFamily="34" charset="0"/>
              </a:rPr>
              <a:t>THE</a:t>
            </a:r>
          </a:p>
          <a:p>
            <a:pPr algn="ctr" defTabSz="1218460"/>
            <a:r>
              <a:rPr lang="en-IN" sz="1333" b="1" kern="0" spc="-67">
                <a:gradFill>
                  <a:gsLst>
                    <a:gs pos="0">
                      <a:srgbClr val="FFFFFF"/>
                    </a:gs>
                    <a:gs pos="100000">
                      <a:srgbClr val="FFFFFF"/>
                    </a:gs>
                  </a:gsLst>
                  <a:lin ang="5400000" scaled="0"/>
                </a:gradFill>
                <a:ea typeface="Segoe UI" pitchFamily="34" charset="0"/>
                <a:cs typeface="Segoe UI" pitchFamily="34" charset="0"/>
              </a:rPr>
              <a:t>CONTEXT</a:t>
            </a:r>
          </a:p>
        </p:txBody>
      </p:sp>
      <p:sp>
        <p:nvSpPr>
          <p:cNvPr id="13" name="Rectangle 12">
            <a:extLst>
              <a:ext uri="{FF2B5EF4-FFF2-40B4-BE49-F238E27FC236}">
                <a16:creationId xmlns:a16="http://schemas.microsoft.com/office/drawing/2014/main" id="{28AD1E19-9D32-45B0-A28A-AAF2559517D9}"/>
              </a:ext>
            </a:extLst>
          </p:cNvPr>
          <p:cNvSpPr/>
          <p:nvPr/>
        </p:nvSpPr>
        <p:spPr bwMode="auto">
          <a:xfrm>
            <a:off x="205740" y="2148840"/>
            <a:ext cx="1249680" cy="866065"/>
          </a:xfrm>
          <a:prstGeom prst="rect">
            <a:avLst/>
          </a:prstGeom>
          <a:gradFill flip="none" rotWithShape="1">
            <a:gsLst>
              <a:gs pos="0">
                <a:srgbClr val="FB963C">
                  <a:shade val="30000"/>
                  <a:satMod val="115000"/>
                </a:srgbClr>
              </a:gs>
              <a:gs pos="50000">
                <a:srgbClr val="FB963C">
                  <a:shade val="67500"/>
                  <a:satMod val="115000"/>
                </a:srgbClr>
              </a:gs>
              <a:gs pos="100000">
                <a:srgbClr val="FB963C">
                  <a:shade val="100000"/>
                  <a:satMod val="115000"/>
                </a:srgbClr>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101588" tIns="50795" rIns="50795" bIns="101588" numCol="1" spcCol="0" rtlCol="0" fromWordArt="0" anchor="ctr" anchorCtr="0" forceAA="0" compatLnSpc="1">
            <a:prstTxWarp prst="textNoShape">
              <a:avLst/>
            </a:prstTxWarp>
            <a:noAutofit/>
          </a:bodyPr>
          <a:lstStyle/>
          <a:p>
            <a:pPr algn="ctr" defTabSz="1218460"/>
            <a:r>
              <a:rPr lang="en-IN" sz="1333" b="1" kern="0" spc="-67">
                <a:gradFill>
                  <a:gsLst>
                    <a:gs pos="0">
                      <a:srgbClr val="FFFFFF"/>
                    </a:gs>
                    <a:gs pos="100000">
                      <a:srgbClr val="FFFFFF"/>
                    </a:gs>
                  </a:gsLst>
                  <a:lin ang="5400000" scaled="0"/>
                </a:gradFill>
                <a:ea typeface="Segoe UI" pitchFamily="34" charset="0"/>
                <a:cs typeface="Segoe UI" pitchFamily="34" charset="0"/>
              </a:rPr>
              <a:t>THE</a:t>
            </a:r>
          </a:p>
          <a:p>
            <a:pPr algn="ctr" defTabSz="1218460"/>
            <a:r>
              <a:rPr lang="en-IN" sz="1333" b="1" kern="0" spc="-67">
                <a:gradFill>
                  <a:gsLst>
                    <a:gs pos="0">
                      <a:srgbClr val="FFFFFF"/>
                    </a:gs>
                    <a:gs pos="100000">
                      <a:srgbClr val="FFFFFF"/>
                    </a:gs>
                  </a:gsLst>
                  <a:lin ang="5400000" scaled="0"/>
                </a:gradFill>
                <a:ea typeface="Segoe UI" pitchFamily="34" charset="0"/>
                <a:cs typeface="Segoe UI" pitchFamily="34" charset="0"/>
              </a:rPr>
              <a:t>CHALLENGE</a:t>
            </a:r>
          </a:p>
        </p:txBody>
      </p:sp>
      <p:sp>
        <p:nvSpPr>
          <p:cNvPr id="14" name="Rectangle 13">
            <a:extLst>
              <a:ext uri="{FF2B5EF4-FFF2-40B4-BE49-F238E27FC236}">
                <a16:creationId xmlns:a16="http://schemas.microsoft.com/office/drawing/2014/main" id="{95B708CB-6373-40AC-ADD7-27D8AFD7984D}"/>
              </a:ext>
            </a:extLst>
          </p:cNvPr>
          <p:cNvSpPr/>
          <p:nvPr/>
        </p:nvSpPr>
        <p:spPr bwMode="auto">
          <a:xfrm>
            <a:off x="205740" y="3100745"/>
            <a:ext cx="1249680" cy="2199565"/>
          </a:xfrm>
          <a:prstGeom prst="rect">
            <a:avLst/>
          </a:prstGeom>
          <a:gradFill flip="none" rotWithShape="1">
            <a:gsLst>
              <a:gs pos="0">
                <a:srgbClr val="FDD13D">
                  <a:shade val="30000"/>
                  <a:satMod val="115000"/>
                </a:srgbClr>
              </a:gs>
              <a:gs pos="50000">
                <a:srgbClr val="FDD13D">
                  <a:shade val="67500"/>
                  <a:satMod val="115000"/>
                </a:srgbClr>
              </a:gs>
              <a:gs pos="100000">
                <a:srgbClr val="FDD13D">
                  <a:shade val="100000"/>
                  <a:satMod val="115000"/>
                </a:srgbClr>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101588" tIns="50795" rIns="50795" bIns="101588" numCol="1" spcCol="0" rtlCol="0" fromWordArt="0" anchor="ctr" anchorCtr="0" forceAA="0" compatLnSpc="1">
            <a:prstTxWarp prst="textNoShape">
              <a:avLst/>
            </a:prstTxWarp>
            <a:noAutofit/>
          </a:bodyPr>
          <a:lstStyle/>
          <a:p>
            <a:pPr algn="ctr" defTabSz="1218460"/>
            <a:r>
              <a:rPr lang="en-IN" sz="1333" b="1" kern="0" spc="-67">
                <a:gradFill>
                  <a:gsLst>
                    <a:gs pos="0">
                      <a:srgbClr val="FFFFFF"/>
                    </a:gs>
                    <a:gs pos="100000">
                      <a:srgbClr val="FFFFFF"/>
                    </a:gs>
                  </a:gsLst>
                  <a:lin ang="5400000" scaled="0"/>
                </a:gradFill>
                <a:ea typeface="Segoe UI" pitchFamily="34" charset="0"/>
                <a:cs typeface="Segoe UI" pitchFamily="34" charset="0"/>
              </a:rPr>
              <a:t>THE</a:t>
            </a:r>
            <a:endParaRPr lang="en-IN" sz="1333" b="1" kern="0" spc="-67" baseline="0">
              <a:gradFill>
                <a:gsLst>
                  <a:gs pos="0">
                    <a:srgbClr val="FFFFFF"/>
                  </a:gs>
                  <a:gs pos="100000">
                    <a:srgbClr val="FFFFFF"/>
                  </a:gs>
                </a:gsLst>
                <a:lin ang="5400000" scaled="0"/>
              </a:gradFill>
              <a:ea typeface="Segoe UI" pitchFamily="34" charset="0"/>
              <a:cs typeface="Segoe UI" pitchFamily="34" charset="0"/>
            </a:endParaRPr>
          </a:p>
          <a:p>
            <a:pPr algn="ctr" defTabSz="1218460"/>
            <a:r>
              <a:rPr lang="en-IN" sz="1333" b="1" kern="0" spc="-67" baseline="0">
                <a:gradFill>
                  <a:gsLst>
                    <a:gs pos="0">
                      <a:srgbClr val="FFFFFF"/>
                    </a:gs>
                    <a:gs pos="100000">
                      <a:srgbClr val="FFFFFF"/>
                    </a:gs>
                  </a:gsLst>
                  <a:lin ang="5400000" scaled="0"/>
                </a:gradFill>
                <a:ea typeface="Segoe UI" pitchFamily="34" charset="0"/>
                <a:cs typeface="Segoe UI" pitchFamily="34" charset="0"/>
              </a:rPr>
              <a:t>SOLUTION</a:t>
            </a:r>
            <a:endParaRPr lang="en-IN" sz="1333" b="1" kern="0" spc="-67">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A8289611-71B9-4D88-A00F-DEA1FFC05C37}"/>
              </a:ext>
            </a:extLst>
          </p:cNvPr>
          <p:cNvSpPr/>
          <p:nvPr/>
        </p:nvSpPr>
        <p:spPr bwMode="auto">
          <a:xfrm>
            <a:off x="205740" y="5377810"/>
            <a:ext cx="1249680" cy="1161500"/>
          </a:xfrm>
          <a:prstGeom prst="rect">
            <a:avLst/>
          </a:prstGeom>
          <a:gradFill flip="none" rotWithShape="1">
            <a:gsLst>
              <a:gs pos="0">
                <a:srgbClr val="0096EB">
                  <a:shade val="30000"/>
                  <a:satMod val="115000"/>
                </a:srgbClr>
              </a:gs>
              <a:gs pos="50000">
                <a:srgbClr val="0096EB">
                  <a:shade val="67500"/>
                  <a:satMod val="115000"/>
                </a:srgbClr>
              </a:gs>
              <a:gs pos="100000">
                <a:srgbClr val="0096EB">
                  <a:shade val="100000"/>
                  <a:satMod val="115000"/>
                </a:srgbClr>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101588" tIns="50795" rIns="50795" bIns="101588" numCol="1" spcCol="0" rtlCol="0" fromWordArt="0" anchor="ctr" anchorCtr="0" forceAA="0" compatLnSpc="1">
            <a:prstTxWarp prst="textNoShape">
              <a:avLst/>
            </a:prstTxWarp>
            <a:noAutofit/>
          </a:bodyPr>
          <a:lstStyle/>
          <a:p>
            <a:pPr algn="ctr" defTabSz="1218460"/>
            <a:r>
              <a:rPr lang="en-IN" sz="1333" b="1" kern="0" spc="-67">
                <a:gradFill>
                  <a:gsLst>
                    <a:gs pos="0">
                      <a:srgbClr val="FFFFFF"/>
                    </a:gs>
                    <a:gs pos="100000">
                      <a:srgbClr val="FFFFFF"/>
                    </a:gs>
                  </a:gsLst>
                  <a:lin ang="5400000" scaled="0"/>
                </a:gradFill>
                <a:ea typeface="Segoe UI" pitchFamily="34" charset="0"/>
                <a:cs typeface="Segoe UI" pitchFamily="34" charset="0"/>
              </a:rPr>
              <a:t>BENEFITS </a:t>
            </a:r>
          </a:p>
        </p:txBody>
      </p:sp>
    </p:spTree>
    <p:extLst>
      <p:ext uri="{BB962C8B-B14F-4D97-AF65-F5344CB8AC3E}">
        <p14:creationId xmlns:p14="http://schemas.microsoft.com/office/powerpoint/2010/main" val="377132447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se Study 3">
    <p:spTree>
      <p:nvGrpSpPr>
        <p:cNvPr id="1" name=""/>
        <p:cNvGrpSpPr/>
        <p:nvPr/>
      </p:nvGrpSpPr>
      <p:grpSpPr>
        <a:xfrm>
          <a:off x="0" y="0"/>
          <a:ext cx="0" cy="0"/>
          <a:chOff x="0" y="0"/>
          <a:chExt cx="0" cy="0"/>
        </a:xfrm>
      </p:grpSpPr>
      <p:sp>
        <p:nvSpPr>
          <p:cNvPr id="15" name="Content Placeholder 15">
            <a:extLst>
              <a:ext uri="{FF2B5EF4-FFF2-40B4-BE49-F238E27FC236}">
                <a16:creationId xmlns:a16="http://schemas.microsoft.com/office/drawing/2014/main" id="{BB497F5D-FF60-4BA6-8F6B-3F3B6B651562}"/>
              </a:ext>
            </a:extLst>
          </p:cNvPr>
          <p:cNvSpPr>
            <a:spLocks noGrp="1"/>
          </p:cNvSpPr>
          <p:nvPr>
            <p:ph sz="quarter" idx="10" hasCustomPrompt="1"/>
          </p:nvPr>
        </p:nvSpPr>
        <p:spPr>
          <a:xfrm>
            <a:off x="6921500" y="1047000"/>
            <a:ext cx="5016500" cy="5493500"/>
          </a:xfrm>
          <a:prstGeom prst="rect">
            <a:avLst/>
          </a:prstGeom>
        </p:spPr>
        <p:txBody>
          <a:bodyPr/>
          <a:lstStyle>
            <a:lvl1pPr>
              <a:defRPr/>
            </a:lvl1pPr>
          </a:lstStyle>
          <a:p>
            <a:pPr lvl="0"/>
            <a:r>
              <a:rPr lang="en-US"/>
              <a:t>Insert Case Study Diagram or Description</a:t>
            </a:r>
          </a:p>
          <a:p>
            <a:pPr lvl="1"/>
            <a:r>
              <a:rPr lang="en-US"/>
              <a:t>Second level</a:t>
            </a:r>
          </a:p>
          <a:p>
            <a:pPr lvl="2"/>
            <a:r>
              <a:rPr lang="en-US"/>
              <a:t>Third level</a:t>
            </a:r>
          </a:p>
          <a:p>
            <a:pPr lvl="3"/>
            <a:r>
              <a:rPr lang="en-US"/>
              <a:t>Fourth level</a:t>
            </a:r>
          </a:p>
          <a:p>
            <a:pPr lvl="4"/>
            <a:r>
              <a:rPr lang="en-US"/>
              <a:t>Fifth level</a:t>
            </a:r>
          </a:p>
        </p:txBody>
      </p:sp>
      <p:sp>
        <p:nvSpPr>
          <p:cNvPr id="17" name="Text Placeholder 9">
            <a:extLst>
              <a:ext uri="{FF2B5EF4-FFF2-40B4-BE49-F238E27FC236}">
                <a16:creationId xmlns:a16="http://schemas.microsoft.com/office/drawing/2014/main" id="{6177E5CE-0E75-4EFA-8F3A-1BA3033B718B}"/>
              </a:ext>
            </a:extLst>
          </p:cNvPr>
          <p:cNvSpPr>
            <a:spLocks noGrp="1"/>
          </p:cNvSpPr>
          <p:nvPr>
            <p:ph type="body" sz="quarter" idx="11"/>
          </p:nvPr>
        </p:nvSpPr>
        <p:spPr>
          <a:xfrm>
            <a:off x="1456139" y="1018021"/>
            <a:ext cx="5334000" cy="1016001"/>
          </a:xfrm>
          <a:prstGeom prst="rect">
            <a:avLst/>
          </a:prstGeom>
          <a:ln>
            <a:solidFill>
              <a:schemeClr val="bg1">
                <a:lumMod val="85000"/>
              </a:schemeClr>
            </a:solidFill>
          </a:ln>
        </p:spPr>
        <p:txBody>
          <a:bodyPr anchor="ctr">
            <a:noAutofit/>
          </a:bodyPr>
          <a:lstStyle>
            <a:lvl1pPr marL="191816" indent="-191816">
              <a:buFont typeface="Wingdings" panose="05000000000000000000" pitchFamily="2" charset="2"/>
              <a:buChar char="§"/>
              <a:defRPr sz="2000"/>
            </a:lvl1pPr>
            <a:lvl2pPr marL="383630" indent="-191816">
              <a:buFont typeface="Wingdings" panose="05000000000000000000" pitchFamily="2" charset="2"/>
              <a:buChar char="§"/>
              <a:defRPr sz="2000"/>
            </a:lvl2pPr>
            <a:lvl3pPr marL="570155" indent="-186524">
              <a:buFont typeface="Wingdings" panose="05000000000000000000" pitchFamily="2" charset="2"/>
              <a:buChar char="§"/>
              <a:defRPr sz="2000"/>
            </a:lvl3pPr>
            <a:lvl4pPr marL="570154" indent="0">
              <a:buFont typeface="Wingdings" panose="05000000000000000000" pitchFamily="2" charset="2"/>
              <a:buNone/>
              <a:defRPr sz="1500"/>
            </a:lvl4pPr>
            <a:lvl5pPr marL="761970" indent="0">
              <a:buFont typeface="Wingdings" panose="05000000000000000000" pitchFamily="2" charset="2"/>
              <a:buNone/>
              <a:defRPr sz="1500"/>
            </a:lvl5pPr>
          </a:lstStyle>
          <a:p>
            <a:pPr lvl="0"/>
            <a:r>
              <a:rPr lang="en-US"/>
              <a:t>Click to edit Master text styles</a:t>
            </a:r>
          </a:p>
          <a:p>
            <a:pPr lvl="1"/>
            <a:r>
              <a:rPr lang="en-US"/>
              <a:t>Second level</a:t>
            </a:r>
          </a:p>
          <a:p>
            <a:pPr lvl="2"/>
            <a:r>
              <a:rPr lang="en-US"/>
              <a:t>Third level</a:t>
            </a:r>
          </a:p>
        </p:txBody>
      </p:sp>
      <p:sp>
        <p:nvSpPr>
          <p:cNvPr id="18" name="Text Placeholder 9">
            <a:extLst>
              <a:ext uri="{FF2B5EF4-FFF2-40B4-BE49-F238E27FC236}">
                <a16:creationId xmlns:a16="http://schemas.microsoft.com/office/drawing/2014/main" id="{6EB56A47-0B63-4CD3-94F7-DF8306AB43DF}"/>
              </a:ext>
            </a:extLst>
          </p:cNvPr>
          <p:cNvSpPr>
            <a:spLocks noGrp="1"/>
          </p:cNvSpPr>
          <p:nvPr>
            <p:ph type="body" sz="quarter" idx="13"/>
          </p:nvPr>
        </p:nvSpPr>
        <p:spPr>
          <a:xfrm>
            <a:off x="1455419" y="2137440"/>
            <a:ext cx="5334000" cy="2970501"/>
          </a:xfrm>
          <a:prstGeom prst="rect">
            <a:avLst/>
          </a:prstGeom>
          <a:ln>
            <a:solidFill>
              <a:schemeClr val="bg1">
                <a:lumMod val="85000"/>
              </a:schemeClr>
            </a:solidFill>
          </a:ln>
        </p:spPr>
        <p:txBody>
          <a:bodyPr anchor="ctr">
            <a:normAutofit/>
          </a:bodyPr>
          <a:lstStyle>
            <a:lvl1pPr marL="191816" indent="-191816">
              <a:buFont typeface="Wingdings" panose="05000000000000000000" pitchFamily="2" charset="2"/>
              <a:buChar char="§"/>
              <a:defRPr sz="2000"/>
            </a:lvl1pPr>
            <a:lvl2pPr marL="383630" indent="-191816">
              <a:buFont typeface="Wingdings" panose="05000000000000000000" pitchFamily="2" charset="2"/>
              <a:buChar char="§"/>
              <a:defRPr sz="2000"/>
            </a:lvl2pPr>
            <a:lvl3pPr marL="570155" indent="-186524">
              <a:buFont typeface="Wingdings" panose="05000000000000000000" pitchFamily="2" charset="2"/>
              <a:buChar char="§"/>
              <a:defRPr sz="2000"/>
            </a:lvl3pPr>
            <a:lvl4pPr marL="761970" indent="-191816">
              <a:buFont typeface="Wingdings" panose="05000000000000000000" pitchFamily="2" charset="2"/>
              <a:buChar char="§"/>
              <a:defRPr sz="2000"/>
            </a:lvl4pPr>
            <a:lvl5pPr marL="761970" indent="0">
              <a:buFont typeface="Wingdings" panose="05000000000000000000" pitchFamily="2" charset="2"/>
              <a:buNone/>
              <a:defRPr sz="15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Text Placeholder 9">
            <a:extLst>
              <a:ext uri="{FF2B5EF4-FFF2-40B4-BE49-F238E27FC236}">
                <a16:creationId xmlns:a16="http://schemas.microsoft.com/office/drawing/2014/main" id="{F993636B-2910-4584-9725-D4EDC7994643}"/>
              </a:ext>
            </a:extLst>
          </p:cNvPr>
          <p:cNvSpPr>
            <a:spLocks noGrp="1"/>
          </p:cNvSpPr>
          <p:nvPr>
            <p:ph type="body" sz="quarter" idx="14"/>
          </p:nvPr>
        </p:nvSpPr>
        <p:spPr>
          <a:xfrm>
            <a:off x="1455419" y="5185441"/>
            <a:ext cx="5334000" cy="1351999"/>
          </a:xfrm>
          <a:prstGeom prst="rect">
            <a:avLst/>
          </a:prstGeom>
          <a:ln>
            <a:solidFill>
              <a:schemeClr val="bg1">
                <a:lumMod val="85000"/>
              </a:schemeClr>
            </a:solidFill>
          </a:ln>
        </p:spPr>
        <p:txBody>
          <a:bodyPr anchor="ctr">
            <a:normAutofit/>
          </a:bodyPr>
          <a:lstStyle>
            <a:lvl1pPr marL="191816" indent="-191816">
              <a:buFont typeface="Wingdings" panose="05000000000000000000" pitchFamily="2" charset="2"/>
              <a:buChar char="§"/>
              <a:defRPr sz="2000"/>
            </a:lvl1pPr>
            <a:lvl2pPr marL="383630" indent="-191816">
              <a:buFont typeface="Wingdings" panose="05000000000000000000" pitchFamily="2" charset="2"/>
              <a:buChar char="§"/>
              <a:defRPr sz="2000"/>
            </a:lvl2pPr>
            <a:lvl3pPr marL="570155" indent="-186524">
              <a:buFont typeface="Wingdings" panose="05000000000000000000" pitchFamily="2" charset="2"/>
              <a:buChar char="§"/>
              <a:defRPr sz="2000"/>
            </a:lvl3pPr>
            <a:lvl4pPr marL="570154" indent="0">
              <a:buFont typeface="Wingdings" panose="05000000000000000000" pitchFamily="2" charset="2"/>
              <a:buNone/>
              <a:defRPr sz="1500"/>
            </a:lvl4pPr>
            <a:lvl5pPr marL="761970" indent="0">
              <a:buFont typeface="Wingdings" panose="05000000000000000000" pitchFamily="2" charset="2"/>
              <a:buNone/>
              <a:defRPr sz="1500"/>
            </a:lvl5pPr>
          </a:lstStyle>
          <a:p>
            <a:pPr lvl="0"/>
            <a:r>
              <a:rPr lang="en-US"/>
              <a:t>Click to edit Master text styles</a:t>
            </a:r>
          </a:p>
          <a:p>
            <a:pPr lvl="1"/>
            <a:r>
              <a:rPr lang="en-US"/>
              <a:t>Second level</a:t>
            </a:r>
          </a:p>
          <a:p>
            <a:pPr lvl="2"/>
            <a:r>
              <a:rPr lang="en-US"/>
              <a:t>Third level</a:t>
            </a:r>
          </a:p>
        </p:txBody>
      </p:sp>
      <p:sp>
        <p:nvSpPr>
          <p:cNvPr id="22" name="Rectangle 21">
            <a:extLst>
              <a:ext uri="{FF2B5EF4-FFF2-40B4-BE49-F238E27FC236}">
                <a16:creationId xmlns:a16="http://schemas.microsoft.com/office/drawing/2014/main" id="{990BB79D-2E49-441B-84F5-5EA8AE9F46E4}"/>
              </a:ext>
            </a:extLst>
          </p:cNvPr>
          <p:cNvSpPr/>
          <p:nvPr/>
        </p:nvSpPr>
        <p:spPr bwMode="auto">
          <a:xfrm>
            <a:off x="205740" y="1021080"/>
            <a:ext cx="1249680" cy="1016001"/>
          </a:xfrm>
          <a:prstGeom prst="rect">
            <a:avLst/>
          </a:prstGeom>
          <a:gradFill flip="none" rotWithShape="1">
            <a:gsLst>
              <a:gs pos="0">
                <a:srgbClr val="669E44">
                  <a:shade val="30000"/>
                  <a:satMod val="115000"/>
                </a:srgbClr>
              </a:gs>
              <a:gs pos="50000">
                <a:srgbClr val="669E44">
                  <a:shade val="67500"/>
                  <a:satMod val="115000"/>
                </a:srgbClr>
              </a:gs>
              <a:gs pos="100000">
                <a:srgbClr val="669E44">
                  <a:shade val="100000"/>
                  <a:satMod val="115000"/>
                </a:srgbClr>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101588" tIns="50795" rIns="50795" bIns="101588" numCol="1" spcCol="0" rtlCol="0" fromWordArt="0" anchor="ctr" anchorCtr="0" forceAA="0" compatLnSpc="1">
            <a:prstTxWarp prst="textNoShape">
              <a:avLst/>
            </a:prstTxWarp>
            <a:noAutofit/>
          </a:bodyPr>
          <a:lstStyle/>
          <a:p>
            <a:pPr algn="ctr" defTabSz="1218460"/>
            <a:r>
              <a:rPr lang="en-IN" sz="1333" b="1" kern="0" spc="-67">
                <a:gradFill>
                  <a:gsLst>
                    <a:gs pos="0">
                      <a:srgbClr val="FFFFFF"/>
                    </a:gs>
                    <a:gs pos="100000">
                      <a:srgbClr val="FFFFFF"/>
                    </a:gs>
                  </a:gsLst>
                  <a:lin ang="5400000" scaled="0"/>
                </a:gradFill>
                <a:ea typeface="Segoe UI" pitchFamily="34" charset="0"/>
                <a:cs typeface="Segoe UI" pitchFamily="34" charset="0"/>
              </a:rPr>
              <a:t>THE CONTEXT</a:t>
            </a:r>
          </a:p>
        </p:txBody>
      </p:sp>
      <p:sp>
        <p:nvSpPr>
          <p:cNvPr id="23" name="Rectangle 22">
            <a:extLst>
              <a:ext uri="{FF2B5EF4-FFF2-40B4-BE49-F238E27FC236}">
                <a16:creationId xmlns:a16="http://schemas.microsoft.com/office/drawing/2014/main" id="{DBAD2946-76AA-476A-A6B1-F245734CB665}"/>
              </a:ext>
            </a:extLst>
          </p:cNvPr>
          <p:cNvSpPr/>
          <p:nvPr/>
        </p:nvSpPr>
        <p:spPr bwMode="auto">
          <a:xfrm>
            <a:off x="205740" y="2137440"/>
            <a:ext cx="1249680" cy="2970501"/>
          </a:xfrm>
          <a:prstGeom prst="rect">
            <a:avLst/>
          </a:prstGeom>
          <a:gradFill flip="none" rotWithShape="1">
            <a:gsLst>
              <a:gs pos="0">
                <a:srgbClr val="FED23E">
                  <a:shade val="30000"/>
                  <a:satMod val="115000"/>
                </a:srgbClr>
              </a:gs>
              <a:gs pos="50000">
                <a:srgbClr val="FED23E">
                  <a:shade val="67500"/>
                  <a:satMod val="115000"/>
                </a:srgbClr>
              </a:gs>
              <a:gs pos="100000">
                <a:srgbClr val="FED23E">
                  <a:shade val="100000"/>
                  <a:satMod val="115000"/>
                </a:srgbClr>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101588" tIns="50795" rIns="50795" bIns="101588" numCol="1" spcCol="0" rtlCol="0" fromWordArt="0" anchor="ctr" anchorCtr="0" forceAA="0" compatLnSpc="1">
            <a:prstTxWarp prst="textNoShape">
              <a:avLst/>
            </a:prstTxWarp>
            <a:noAutofit/>
          </a:bodyPr>
          <a:lstStyle/>
          <a:p>
            <a:pPr algn="ctr" defTabSz="1218460"/>
            <a:r>
              <a:rPr lang="en-IN" sz="1333" b="1" kern="0" spc="-67">
                <a:gradFill>
                  <a:gsLst>
                    <a:gs pos="0">
                      <a:srgbClr val="FFFFFF"/>
                    </a:gs>
                    <a:gs pos="100000">
                      <a:srgbClr val="FFFFFF"/>
                    </a:gs>
                  </a:gsLst>
                  <a:lin ang="5400000" scaled="0"/>
                </a:gradFill>
                <a:ea typeface="Segoe UI" pitchFamily="34" charset="0"/>
                <a:cs typeface="Segoe UI" pitchFamily="34" charset="0"/>
              </a:rPr>
              <a:t>THE</a:t>
            </a:r>
            <a:r>
              <a:rPr lang="en-IN" sz="1333" b="1" kern="0" spc="-67" baseline="0">
                <a:gradFill>
                  <a:gsLst>
                    <a:gs pos="0">
                      <a:srgbClr val="FFFFFF"/>
                    </a:gs>
                    <a:gs pos="100000">
                      <a:srgbClr val="FFFFFF"/>
                    </a:gs>
                  </a:gsLst>
                  <a:lin ang="5400000" scaled="0"/>
                </a:gradFill>
                <a:ea typeface="Segoe UI" pitchFamily="34" charset="0"/>
                <a:cs typeface="Segoe UI" pitchFamily="34" charset="0"/>
              </a:rPr>
              <a:t> SOLUTION</a:t>
            </a:r>
            <a:endParaRPr lang="en-IN" sz="1333" b="1" kern="0" spc="-67">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AB9F9B79-CB55-4936-8D72-0829D54436C7}"/>
              </a:ext>
            </a:extLst>
          </p:cNvPr>
          <p:cNvSpPr/>
          <p:nvPr/>
        </p:nvSpPr>
        <p:spPr bwMode="auto">
          <a:xfrm>
            <a:off x="205740" y="5188501"/>
            <a:ext cx="1249680" cy="1351999"/>
          </a:xfrm>
          <a:prstGeom prst="rect">
            <a:avLst/>
          </a:prstGeom>
          <a:gradFill flip="none" rotWithShape="1">
            <a:gsLst>
              <a:gs pos="0">
                <a:srgbClr val="0096EB">
                  <a:shade val="30000"/>
                  <a:satMod val="115000"/>
                </a:srgbClr>
              </a:gs>
              <a:gs pos="50000">
                <a:srgbClr val="0096EB">
                  <a:shade val="67500"/>
                  <a:satMod val="115000"/>
                </a:srgbClr>
              </a:gs>
              <a:gs pos="100000">
                <a:srgbClr val="0096EB">
                  <a:shade val="100000"/>
                  <a:satMod val="115000"/>
                </a:srgbClr>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101588" tIns="50795" rIns="50795" bIns="101588" numCol="1" spcCol="0" rtlCol="0" fromWordArt="0" anchor="ctr" anchorCtr="0" forceAA="0" compatLnSpc="1">
            <a:prstTxWarp prst="textNoShape">
              <a:avLst/>
            </a:prstTxWarp>
            <a:noAutofit/>
          </a:bodyPr>
          <a:lstStyle/>
          <a:p>
            <a:pPr algn="ctr" defTabSz="1218460"/>
            <a:r>
              <a:rPr lang="en-IN" sz="1333" b="1" kern="0" spc="-67">
                <a:gradFill>
                  <a:gsLst>
                    <a:gs pos="0">
                      <a:srgbClr val="FFFFFF"/>
                    </a:gs>
                    <a:gs pos="100000">
                      <a:srgbClr val="FFFFFF"/>
                    </a:gs>
                  </a:gsLst>
                  <a:lin ang="5400000" scaled="0"/>
                </a:gradFill>
                <a:ea typeface="Segoe UI" pitchFamily="34" charset="0"/>
                <a:cs typeface="Segoe UI" pitchFamily="34" charset="0"/>
              </a:rPr>
              <a:t>BENEFITS </a:t>
            </a:r>
          </a:p>
        </p:txBody>
      </p:sp>
      <p:sp>
        <p:nvSpPr>
          <p:cNvPr id="11" name="Title Placeholder 1">
            <a:extLst>
              <a:ext uri="{FF2B5EF4-FFF2-40B4-BE49-F238E27FC236}">
                <a16:creationId xmlns:a16="http://schemas.microsoft.com/office/drawing/2014/main" id="{F6DE2F05-D829-4E52-A343-15BD8035B570}"/>
              </a:ext>
            </a:extLst>
          </p:cNvPr>
          <p:cNvSpPr>
            <a:spLocks noGrp="1"/>
          </p:cNvSpPr>
          <p:nvPr>
            <p:ph type="title"/>
          </p:nvPr>
        </p:nvSpPr>
        <p:spPr>
          <a:xfrm>
            <a:off x="133472" y="325593"/>
            <a:ext cx="9906000" cy="547531"/>
          </a:xfrm>
          <a:prstGeom prst="rect">
            <a:avLst/>
          </a:prstGeom>
          <a:noFill/>
        </p:spPr>
        <p:txBody>
          <a:bodyPr vert="horz" lIns="68265" tIns="34134" rIns="68265" bIns="34134" rtlCol="0" anchor="ctr">
            <a:normAutofit/>
          </a:bodyPr>
          <a:lstStyle/>
          <a:p>
            <a:r>
              <a:rPr lang="en-US"/>
              <a:t>Click to edit Master title style</a:t>
            </a:r>
          </a:p>
        </p:txBody>
      </p:sp>
    </p:spTree>
    <p:extLst>
      <p:ext uri="{BB962C8B-B14F-4D97-AF65-F5344CB8AC3E}">
        <p14:creationId xmlns:p14="http://schemas.microsoft.com/office/powerpoint/2010/main" val="2689424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se Study 4">
    <p:spTree>
      <p:nvGrpSpPr>
        <p:cNvPr id="1" name=""/>
        <p:cNvGrpSpPr/>
        <p:nvPr/>
      </p:nvGrpSpPr>
      <p:grpSpPr>
        <a:xfrm>
          <a:off x="0" y="0"/>
          <a:ext cx="0" cy="0"/>
          <a:chOff x="0" y="0"/>
          <a:chExt cx="0" cy="0"/>
        </a:xfrm>
      </p:grpSpPr>
      <p:sp>
        <p:nvSpPr>
          <p:cNvPr id="16" name="Text Placeholder 15"/>
          <p:cNvSpPr>
            <a:spLocks noGrp="1"/>
          </p:cNvSpPr>
          <p:nvPr>
            <p:ph type="body" sz="quarter" idx="11"/>
          </p:nvPr>
        </p:nvSpPr>
        <p:spPr>
          <a:xfrm>
            <a:off x="1602737" y="1021080"/>
            <a:ext cx="3937003" cy="1409700"/>
          </a:xfrm>
          <a:ln>
            <a:solidFill>
              <a:schemeClr val="bg1">
                <a:lumMod val="85000"/>
              </a:schemeClr>
            </a:solidFill>
          </a:ln>
        </p:spPr>
        <p:txBody>
          <a:bodyPr anchor="ctr">
            <a:normAutofit/>
          </a:bodyPr>
          <a:lstStyle>
            <a:lvl1pPr marL="0" indent="0">
              <a:buNone/>
              <a:defRPr sz="2000">
                <a:solidFill>
                  <a:schemeClr val="tx1"/>
                </a:solidFill>
                <a:latin typeface="Calibri" panose="020F0502020204030204" pitchFamily="34" charset="0"/>
                <a:cs typeface="Calibri" panose="020F0502020204030204" pitchFamily="34" charset="0"/>
              </a:defRPr>
            </a:lvl1pPr>
          </a:lstStyle>
          <a:p>
            <a:pPr lvl="0"/>
            <a:r>
              <a:rPr lang="en-US"/>
              <a:t>Click to edit Master text styles</a:t>
            </a:r>
          </a:p>
        </p:txBody>
      </p:sp>
      <p:sp>
        <p:nvSpPr>
          <p:cNvPr id="5" name="Rectangle 4"/>
          <p:cNvSpPr/>
          <p:nvPr/>
        </p:nvSpPr>
        <p:spPr bwMode="auto">
          <a:xfrm>
            <a:off x="205740" y="1021080"/>
            <a:ext cx="1396997" cy="1409700"/>
          </a:xfrm>
          <a:prstGeom prst="rect">
            <a:avLst/>
          </a:prstGeom>
          <a:solidFill>
            <a:srgbClr val="00B0F0">
              <a:alpha val="85000"/>
            </a:srgbClr>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218598">
              <a:defRPr/>
            </a:pPr>
            <a:r>
              <a:rPr lang="en-IN" sz="2000" b="1" kern="0" spc="-67">
                <a:gradFill>
                  <a:gsLst>
                    <a:gs pos="0">
                      <a:srgbClr val="FFFFFF"/>
                    </a:gs>
                    <a:gs pos="100000">
                      <a:srgbClr val="FFFFFF"/>
                    </a:gs>
                  </a:gsLst>
                  <a:lin ang="5400000" scaled="0"/>
                </a:gradFill>
                <a:latin typeface="Calibri" panose="020F0502020204030204" pitchFamily="34" charset="0"/>
                <a:ea typeface="Segoe UI" pitchFamily="34" charset="0"/>
                <a:cs typeface="Calibri" panose="020F0502020204030204" pitchFamily="34" charset="0"/>
              </a:rPr>
              <a:t>Problem</a:t>
            </a:r>
          </a:p>
          <a:p>
            <a:pPr algn="ctr" defTabSz="1218598">
              <a:defRPr/>
            </a:pPr>
            <a:r>
              <a:rPr lang="en-IN" sz="2000" b="1" kern="0" spc="-67">
                <a:gradFill>
                  <a:gsLst>
                    <a:gs pos="0">
                      <a:srgbClr val="FFFFFF"/>
                    </a:gs>
                    <a:gs pos="100000">
                      <a:srgbClr val="FFFFFF"/>
                    </a:gs>
                  </a:gsLst>
                  <a:lin ang="5400000" scaled="0"/>
                </a:gradFill>
                <a:latin typeface="Calibri" panose="020F0502020204030204" pitchFamily="34" charset="0"/>
                <a:ea typeface="Segoe UI" pitchFamily="34" charset="0"/>
                <a:cs typeface="Calibri" panose="020F0502020204030204" pitchFamily="34" charset="0"/>
              </a:rPr>
              <a:t>Statement</a:t>
            </a:r>
          </a:p>
        </p:txBody>
      </p:sp>
      <p:sp>
        <p:nvSpPr>
          <p:cNvPr id="11" name="Picture Placeholder 10"/>
          <p:cNvSpPr>
            <a:spLocks noGrp="1"/>
          </p:cNvSpPr>
          <p:nvPr>
            <p:ph type="pic" sz="quarter" idx="10"/>
          </p:nvPr>
        </p:nvSpPr>
        <p:spPr>
          <a:xfrm>
            <a:off x="5715000" y="1029228"/>
            <a:ext cx="6271260" cy="5447772"/>
          </a:xfrm>
        </p:spPr>
        <p:txBody>
          <a:bodyPr/>
          <a:lstStyle>
            <a:lvl1pPr>
              <a:defRPr>
                <a:latin typeface="Calibri" panose="020F0502020204030204" pitchFamily="34" charset="0"/>
                <a:cs typeface="Calibri" panose="020F0502020204030204" pitchFamily="34" charset="0"/>
              </a:defRPr>
            </a:lvl1pPr>
          </a:lstStyle>
          <a:p>
            <a:r>
              <a:rPr lang="en-US"/>
              <a:t>Click icon to add picture</a:t>
            </a:r>
          </a:p>
        </p:txBody>
      </p:sp>
      <p:sp>
        <p:nvSpPr>
          <p:cNvPr id="18" name="Text Placeholder 17"/>
          <p:cNvSpPr>
            <a:spLocks noGrp="1"/>
          </p:cNvSpPr>
          <p:nvPr>
            <p:ph type="body" sz="quarter" idx="12" hasCustomPrompt="1"/>
          </p:nvPr>
        </p:nvSpPr>
        <p:spPr>
          <a:xfrm>
            <a:off x="205740" y="3251727"/>
            <a:ext cx="5334000" cy="3225273"/>
          </a:xfrm>
          <a:ln>
            <a:solidFill>
              <a:schemeClr val="bg1">
                <a:lumMod val="85000"/>
              </a:schemeClr>
            </a:solidFill>
          </a:ln>
        </p:spPr>
        <p:txBody>
          <a:bodyPr anchor="t">
            <a:normAutofit/>
          </a:bodyPr>
          <a:lstStyle>
            <a:lvl1pPr marL="288384" indent="-288384">
              <a:buClr>
                <a:srgbClr val="0093DD"/>
              </a:buClr>
              <a:buFont typeface="Wingdings" panose="05000000000000000000" pitchFamily="2" charset="2"/>
              <a:buChar char="ü"/>
              <a:defRPr sz="2000">
                <a:solidFill>
                  <a:schemeClr val="tx1"/>
                </a:solidFill>
                <a:latin typeface="Calibri" panose="020F0502020204030204" pitchFamily="34" charset="0"/>
                <a:cs typeface="Calibri" panose="020F0502020204030204" pitchFamily="34" charset="0"/>
              </a:defRPr>
            </a:lvl1pPr>
            <a:lvl2pPr marL="571477" indent="-283093">
              <a:defRPr sz="1833">
                <a:latin typeface="Calibri" panose="020F0502020204030204" pitchFamily="34" charset="0"/>
                <a:cs typeface="Calibri" panose="020F0502020204030204" pitchFamily="34" charset="0"/>
              </a:defRPr>
            </a:lvl2pPr>
            <a:lvl3pPr marL="859861" indent="-288384">
              <a:defRPr sz="1667">
                <a:latin typeface="Calibri" panose="020F0502020204030204" pitchFamily="34" charset="0"/>
                <a:cs typeface="Calibri" panose="020F0502020204030204" pitchFamily="34" charset="0"/>
              </a:defRPr>
            </a:lvl3pPr>
          </a:lstStyle>
          <a:p>
            <a:pPr lvl="0"/>
            <a:r>
              <a:rPr lang="en-US"/>
              <a:t>Enter Value Proposition</a:t>
            </a:r>
          </a:p>
          <a:p>
            <a:pPr lvl="1"/>
            <a:r>
              <a:rPr lang="en-US"/>
              <a:t>Second Level</a:t>
            </a:r>
          </a:p>
          <a:p>
            <a:pPr lvl="2"/>
            <a:r>
              <a:rPr lang="en-US"/>
              <a:t>Third Level</a:t>
            </a:r>
          </a:p>
        </p:txBody>
      </p:sp>
      <p:sp>
        <p:nvSpPr>
          <p:cNvPr id="10" name="Title 9">
            <a:extLst>
              <a:ext uri="{FF2B5EF4-FFF2-40B4-BE49-F238E27FC236}">
                <a16:creationId xmlns:a16="http://schemas.microsoft.com/office/drawing/2014/main" id="{CAB42664-D87D-4D83-91EC-7E510E152D6A}"/>
              </a:ext>
            </a:extLst>
          </p:cNvPr>
          <p:cNvSpPr>
            <a:spLocks noGrp="1"/>
          </p:cNvSpPr>
          <p:nvPr>
            <p:ph type="title"/>
          </p:nvPr>
        </p:nvSpPr>
        <p:spPr/>
        <p:txBody>
          <a:bodyPr/>
          <a:lstStyle/>
          <a:p>
            <a:r>
              <a:rPr lang="en-US"/>
              <a:t>Click to edit Master title style</a:t>
            </a:r>
          </a:p>
        </p:txBody>
      </p:sp>
      <p:sp>
        <p:nvSpPr>
          <p:cNvPr id="13" name="Rectangle 12">
            <a:extLst>
              <a:ext uri="{FF2B5EF4-FFF2-40B4-BE49-F238E27FC236}">
                <a16:creationId xmlns:a16="http://schemas.microsoft.com/office/drawing/2014/main" id="{CDFD3CC7-DA05-4FB2-814F-7487099E4B8F}"/>
              </a:ext>
            </a:extLst>
          </p:cNvPr>
          <p:cNvSpPr/>
          <p:nvPr/>
        </p:nvSpPr>
        <p:spPr bwMode="auto">
          <a:xfrm>
            <a:off x="205740" y="2553224"/>
            <a:ext cx="5334000" cy="698503"/>
          </a:xfrm>
          <a:prstGeom prst="rect">
            <a:avLst/>
          </a:prstGeom>
          <a:gradFill flip="none" rotWithShape="1">
            <a:gsLst>
              <a:gs pos="0">
                <a:srgbClr val="0096EB">
                  <a:shade val="30000"/>
                  <a:satMod val="115000"/>
                </a:srgbClr>
              </a:gs>
              <a:gs pos="50000">
                <a:srgbClr val="0096EB">
                  <a:shade val="67500"/>
                  <a:satMod val="115000"/>
                </a:srgbClr>
              </a:gs>
              <a:gs pos="100000">
                <a:srgbClr val="0096EB">
                  <a:shade val="100000"/>
                  <a:satMod val="115000"/>
                </a:srgbClr>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152400" tIns="76200" rIns="152400" bIns="76200" numCol="1" spcCol="0" rtlCol="0" fromWordArt="0" anchor="ctr" anchorCtr="0" forceAA="0" compatLnSpc="1">
            <a:prstTxWarp prst="textNoShape">
              <a:avLst/>
            </a:prstTxWarp>
            <a:noAutofit/>
          </a:bodyPr>
          <a:lstStyle/>
          <a:p>
            <a:pPr defTabSz="1218598"/>
            <a:r>
              <a:rPr lang="en-IN" sz="1867" b="1" kern="0" spc="-67">
                <a:gradFill>
                  <a:gsLst>
                    <a:gs pos="0">
                      <a:srgbClr val="FFFFFF"/>
                    </a:gs>
                    <a:gs pos="100000">
                      <a:srgbClr val="FFFFFF"/>
                    </a:gs>
                  </a:gsLst>
                  <a:lin ang="5400000" scaled="0"/>
                </a:gradFill>
                <a:latin typeface="Calibri" panose="020F0502020204030204" pitchFamily="34" charset="0"/>
                <a:ea typeface="Segoe UI" pitchFamily="34" charset="0"/>
                <a:cs typeface="Calibri" panose="020F0502020204030204" pitchFamily="34" charset="0"/>
              </a:rPr>
              <a:t>Unique Value Proposition</a:t>
            </a:r>
          </a:p>
        </p:txBody>
      </p:sp>
    </p:spTree>
    <p:extLst>
      <p:ext uri="{BB962C8B-B14F-4D97-AF65-F5344CB8AC3E}">
        <p14:creationId xmlns:p14="http://schemas.microsoft.com/office/powerpoint/2010/main" val="725396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se Study 5">
    <p:spTree>
      <p:nvGrpSpPr>
        <p:cNvPr id="1" name=""/>
        <p:cNvGrpSpPr/>
        <p:nvPr/>
      </p:nvGrpSpPr>
      <p:grpSpPr>
        <a:xfrm>
          <a:off x="0" y="0"/>
          <a:ext cx="0" cy="0"/>
          <a:chOff x="0" y="0"/>
          <a:chExt cx="0" cy="0"/>
        </a:xfrm>
      </p:grpSpPr>
      <p:sp>
        <p:nvSpPr>
          <p:cNvPr id="27" name="Text Placeholder 26"/>
          <p:cNvSpPr>
            <a:spLocks noGrp="1"/>
          </p:cNvSpPr>
          <p:nvPr>
            <p:ph type="body" sz="quarter" idx="11"/>
          </p:nvPr>
        </p:nvSpPr>
        <p:spPr>
          <a:xfrm>
            <a:off x="1583139" y="1021080"/>
            <a:ext cx="4343400" cy="2667000"/>
          </a:xfrm>
        </p:spPr>
        <p:txBody>
          <a:bodyPr anchor="ctr">
            <a:normAutofit/>
          </a:bodyPr>
          <a:lstStyle>
            <a:lvl1pPr marL="0" indent="0">
              <a:buNone/>
              <a:defRPr sz="2000">
                <a:solidFill>
                  <a:schemeClr val="tx1"/>
                </a:solidFill>
                <a:latin typeface="Calibri" panose="020F0502020204030204" pitchFamily="34" charset="0"/>
                <a:cs typeface="Calibri" panose="020F0502020204030204" pitchFamily="34" charset="0"/>
              </a:defRPr>
            </a:lvl1pPr>
          </a:lstStyle>
          <a:p>
            <a:pPr lvl="0"/>
            <a:r>
              <a:rPr lang="en-US"/>
              <a:t>Click to edit Master text styles</a:t>
            </a:r>
          </a:p>
        </p:txBody>
      </p:sp>
      <p:sp>
        <p:nvSpPr>
          <p:cNvPr id="29" name="Text Placeholder 28"/>
          <p:cNvSpPr>
            <a:spLocks noGrp="1"/>
          </p:cNvSpPr>
          <p:nvPr>
            <p:ph type="body" sz="quarter" idx="12"/>
          </p:nvPr>
        </p:nvSpPr>
        <p:spPr>
          <a:xfrm>
            <a:off x="7670793" y="1021080"/>
            <a:ext cx="4343400" cy="2667000"/>
          </a:xfrm>
        </p:spPr>
        <p:txBody>
          <a:bodyPr anchor="ctr">
            <a:normAutofit/>
          </a:bodyPr>
          <a:lstStyle>
            <a:lvl1pPr marL="380985" indent="-380985">
              <a:buClr>
                <a:srgbClr val="0093DD"/>
              </a:buClr>
              <a:buFont typeface="Wingdings" panose="05000000000000000000" pitchFamily="2" charset="2"/>
              <a:buChar char="ü"/>
              <a:defRPr sz="2000">
                <a:solidFill>
                  <a:schemeClr val="tx1"/>
                </a:solidFill>
                <a:latin typeface="Calibri" panose="020F0502020204030204" pitchFamily="34" charset="0"/>
                <a:cs typeface="Calibri" panose="020F0502020204030204" pitchFamily="34" charset="0"/>
              </a:defRPr>
            </a:lvl1pPr>
          </a:lstStyle>
          <a:p>
            <a:pPr lvl="0"/>
            <a:r>
              <a:rPr lang="en-US"/>
              <a:t>Click to edit Master text styles</a:t>
            </a:r>
          </a:p>
        </p:txBody>
      </p:sp>
      <p:sp>
        <p:nvSpPr>
          <p:cNvPr id="20" name="Rectangle 19"/>
          <p:cNvSpPr/>
          <p:nvPr/>
        </p:nvSpPr>
        <p:spPr bwMode="auto">
          <a:xfrm>
            <a:off x="205740" y="1021079"/>
            <a:ext cx="1377400" cy="2667000"/>
          </a:xfrm>
          <a:prstGeom prst="rect">
            <a:avLst/>
          </a:prstGeom>
          <a:solidFill>
            <a:srgbClr val="00B0F0">
              <a:alpha val="85000"/>
            </a:srgbClr>
          </a:solidFill>
          <a:ln w="9525" cap="flat" cmpd="sng" algn="ctr">
            <a:noFill/>
            <a:prstDash val="solid"/>
            <a:headEnd type="none" w="med" len="med"/>
            <a:tailEnd type="none" w="med" len="med"/>
          </a:ln>
          <a:effectLst/>
        </p:spPr>
        <p:txBody>
          <a:bodyPr rot="0" spcFirstLastPara="0" vertOverflow="overflow" horzOverflow="overflow" vert="horz" wrap="square" lIns="101600" tIns="50800" rIns="50800" bIns="101600" numCol="1" spcCol="0" rtlCol="0" fromWordArt="0" anchor="ctr" anchorCtr="0" forceAA="0" compatLnSpc="1">
            <a:prstTxWarp prst="textNoShape">
              <a:avLst/>
            </a:prstTxWarp>
            <a:noAutofit/>
          </a:bodyPr>
          <a:lstStyle/>
          <a:p>
            <a:pPr algn="ctr" defTabSz="1218598"/>
            <a:r>
              <a:rPr lang="en-IN" sz="2000" b="1" kern="0" spc="-67">
                <a:gradFill>
                  <a:gsLst>
                    <a:gs pos="0">
                      <a:srgbClr val="FFFFFF"/>
                    </a:gs>
                    <a:gs pos="100000">
                      <a:srgbClr val="FFFFFF"/>
                    </a:gs>
                  </a:gsLst>
                  <a:lin ang="5400000" scaled="0"/>
                </a:gradFill>
                <a:latin typeface="Calibri" panose="020F0502020204030204" pitchFamily="34" charset="0"/>
                <a:ea typeface="Segoe UI" pitchFamily="34" charset="0"/>
                <a:cs typeface="Calibri" panose="020F0502020204030204" pitchFamily="34" charset="0"/>
              </a:rPr>
              <a:t>Problem</a:t>
            </a:r>
          </a:p>
          <a:p>
            <a:pPr algn="ctr" defTabSz="1218598"/>
            <a:r>
              <a:rPr lang="en-IN" sz="2000" b="1" kern="0" spc="-67">
                <a:gradFill>
                  <a:gsLst>
                    <a:gs pos="0">
                      <a:srgbClr val="FFFFFF"/>
                    </a:gs>
                    <a:gs pos="100000">
                      <a:srgbClr val="FFFFFF"/>
                    </a:gs>
                  </a:gsLst>
                  <a:lin ang="5400000" scaled="0"/>
                </a:gradFill>
                <a:latin typeface="Calibri" panose="020F0502020204030204" pitchFamily="34" charset="0"/>
                <a:ea typeface="Segoe UI" pitchFamily="34" charset="0"/>
                <a:cs typeface="Calibri" panose="020F0502020204030204" pitchFamily="34" charset="0"/>
              </a:rPr>
              <a:t>Statement</a:t>
            </a:r>
          </a:p>
        </p:txBody>
      </p:sp>
      <p:sp>
        <p:nvSpPr>
          <p:cNvPr id="24" name="Picture Placeholder 23"/>
          <p:cNvSpPr>
            <a:spLocks noGrp="1"/>
          </p:cNvSpPr>
          <p:nvPr>
            <p:ph type="pic" sz="quarter" idx="10"/>
          </p:nvPr>
        </p:nvSpPr>
        <p:spPr>
          <a:xfrm>
            <a:off x="205740" y="3873499"/>
            <a:ext cx="11808453" cy="2667000"/>
          </a:xfrm>
        </p:spPr>
        <p:txBody>
          <a:bodyPr/>
          <a:lstStyle>
            <a:lvl1pPr>
              <a:defRPr sz="2000">
                <a:latin typeface="Calibri" panose="020F0502020204030204" pitchFamily="34" charset="0"/>
                <a:cs typeface="Calibri" panose="020F0502020204030204" pitchFamily="34" charset="0"/>
              </a:defRPr>
            </a:lvl1pPr>
          </a:lstStyle>
          <a:p>
            <a:r>
              <a:rPr lang="en-US"/>
              <a:t>Click icon to add picture</a:t>
            </a:r>
          </a:p>
        </p:txBody>
      </p:sp>
      <p:sp>
        <p:nvSpPr>
          <p:cNvPr id="3" name="Title 2">
            <a:extLst>
              <a:ext uri="{FF2B5EF4-FFF2-40B4-BE49-F238E27FC236}">
                <a16:creationId xmlns:a16="http://schemas.microsoft.com/office/drawing/2014/main" id="{EE447F24-2DDD-48EB-AA4E-F0EA006C6F0E}"/>
              </a:ext>
            </a:extLst>
          </p:cNvPr>
          <p:cNvSpPr>
            <a:spLocks noGrp="1"/>
          </p:cNvSpPr>
          <p:nvPr>
            <p:ph type="title"/>
          </p:nvPr>
        </p:nvSpPr>
        <p:spPr/>
        <p:txBody>
          <a:bodyPr/>
          <a:lstStyle/>
          <a:p>
            <a:r>
              <a:rPr lang="en-US"/>
              <a:t>Click to edit Master title style</a:t>
            </a:r>
          </a:p>
        </p:txBody>
      </p:sp>
      <p:sp>
        <p:nvSpPr>
          <p:cNvPr id="16" name="Rectangle 15">
            <a:extLst>
              <a:ext uri="{FF2B5EF4-FFF2-40B4-BE49-F238E27FC236}">
                <a16:creationId xmlns:a16="http://schemas.microsoft.com/office/drawing/2014/main" id="{68BB5818-4290-409C-8589-9EA5AB5431BB}"/>
              </a:ext>
            </a:extLst>
          </p:cNvPr>
          <p:cNvSpPr/>
          <p:nvPr/>
        </p:nvSpPr>
        <p:spPr bwMode="auto">
          <a:xfrm>
            <a:off x="6131525" y="1021080"/>
            <a:ext cx="1539268" cy="2666996"/>
          </a:xfrm>
          <a:prstGeom prst="rect">
            <a:avLst/>
          </a:prstGeom>
          <a:gradFill flip="none" rotWithShape="1">
            <a:gsLst>
              <a:gs pos="0">
                <a:srgbClr val="0096EB">
                  <a:shade val="30000"/>
                  <a:satMod val="115000"/>
                </a:srgbClr>
              </a:gs>
              <a:gs pos="50000">
                <a:srgbClr val="0096EB">
                  <a:shade val="67500"/>
                  <a:satMod val="115000"/>
                </a:srgbClr>
              </a:gs>
              <a:gs pos="100000">
                <a:srgbClr val="0096EB">
                  <a:shade val="100000"/>
                  <a:satMod val="115000"/>
                </a:srgbClr>
              </a:gs>
            </a:gsLst>
            <a:lin ang="81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152400" tIns="76200" rIns="152400" bIns="76200" numCol="1" spcCol="0" rtlCol="0" fromWordArt="0" anchor="ctr" anchorCtr="0" forceAA="0" compatLnSpc="1">
            <a:prstTxWarp prst="textNoShape">
              <a:avLst/>
            </a:prstTxWarp>
            <a:noAutofit/>
          </a:bodyPr>
          <a:lstStyle/>
          <a:p>
            <a:pPr algn="ctr" defTabSz="1218598"/>
            <a:r>
              <a:rPr lang="en-IN" sz="2000" b="1" kern="0" spc="-67">
                <a:gradFill>
                  <a:gsLst>
                    <a:gs pos="0">
                      <a:srgbClr val="FFFFFF"/>
                    </a:gs>
                    <a:gs pos="100000">
                      <a:srgbClr val="FFFFFF"/>
                    </a:gs>
                  </a:gsLst>
                  <a:lin ang="5400000" scaled="0"/>
                </a:gradFill>
                <a:latin typeface="Calibri" panose="020F0502020204030204" pitchFamily="34" charset="0"/>
                <a:ea typeface="Segoe UI" pitchFamily="34" charset="0"/>
                <a:cs typeface="Calibri" panose="020F0502020204030204" pitchFamily="34" charset="0"/>
              </a:rPr>
              <a:t>Unique Value Proposition</a:t>
            </a:r>
          </a:p>
        </p:txBody>
      </p:sp>
    </p:spTree>
    <p:extLst>
      <p:ext uri="{BB962C8B-B14F-4D97-AF65-F5344CB8AC3E}">
        <p14:creationId xmlns:p14="http://schemas.microsoft.com/office/powerpoint/2010/main" val="30819630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ase Study (no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Click to add Case Study Title</a:t>
            </a:r>
          </a:p>
        </p:txBody>
      </p:sp>
      <p:sp>
        <p:nvSpPr>
          <p:cNvPr id="10" name="Text Placeholder 9"/>
          <p:cNvSpPr>
            <a:spLocks noGrp="1"/>
          </p:cNvSpPr>
          <p:nvPr>
            <p:ph type="body" sz="quarter" idx="11"/>
          </p:nvPr>
        </p:nvSpPr>
        <p:spPr>
          <a:xfrm>
            <a:off x="1455420" y="1021078"/>
            <a:ext cx="4572000" cy="1215776"/>
          </a:xfrm>
          <a:ln>
            <a:solidFill>
              <a:schemeClr val="bg1">
                <a:lumMod val="85000"/>
              </a:schemeClr>
            </a:solidFill>
          </a:ln>
        </p:spPr>
        <p:txBody>
          <a:bodyPr anchor="ctr">
            <a:normAutofit/>
          </a:bodyPr>
          <a:lstStyle>
            <a:lvl1pPr marL="191816" indent="-191816">
              <a:buFont typeface="Wingdings" panose="05000000000000000000" pitchFamily="2" charset="2"/>
              <a:buChar char="§"/>
              <a:defRPr sz="2000"/>
            </a:lvl1pPr>
            <a:lvl2pPr marL="383630" indent="-191816">
              <a:buFont typeface="Wingdings" panose="05000000000000000000" pitchFamily="2" charset="2"/>
              <a:buChar char="§"/>
              <a:defRPr sz="2000"/>
            </a:lvl2pPr>
            <a:lvl3pPr marL="570155" indent="-186524">
              <a:buFont typeface="Wingdings" panose="05000000000000000000" pitchFamily="2" charset="2"/>
              <a:buChar char="§"/>
              <a:defRPr sz="2000"/>
            </a:lvl3pPr>
            <a:lvl4pPr marL="761970" indent="-191816">
              <a:buFont typeface="Wingdings" panose="05000000000000000000" pitchFamily="2" charset="2"/>
              <a:buChar char="§"/>
              <a:defRPr sz="2000"/>
            </a:lvl4pPr>
            <a:lvl5pPr marL="761970" indent="0">
              <a:buFont typeface="Wingdings" panose="05000000000000000000" pitchFamily="2" charset="2"/>
              <a:buNone/>
              <a:defRPr sz="1500"/>
            </a:lvl5pPr>
          </a:lstStyle>
          <a:p>
            <a:pPr lvl="0"/>
            <a:r>
              <a:rPr lang="en-US"/>
              <a:t>Click to edit Master text styles</a:t>
            </a:r>
          </a:p>
          <a:p>
            <a:pPr lvl="1"/>
            <a:r>
              <a:rPr lang="en-US"/>
              <a:t>Second level</a:t>
            </a:r>
          </a:p>
          <a:p>
            <a:pPr lvl="2"/>
            <a:r>
              <a:rPr lang="en-US"/>
              <a:t>Third level</a:t>
            </a:r>
          </a:p>
        </p:txBody>
      </p:sp>
      <p:sp>
        <p:nvSpPr>
          <p:cNvPr id="19" name="Text Placeholder 9"/>
          <p:cNvSpPr>
            <a:spLocks noGrp="1"/>
          </p:cNvSpPr>
          <p:nvPr>
            <p:ph type="body" sz="quarter" idx="12"/>
          </p:nvPr>
        </p:nvSpPr>
        <p:spPr>
          <a:xfrm>
            <a:off x="1456139" y="2400298"/>
            <a:ext cx="4572000" cy="1219200"/>
          </a:xfrm>
          <a:ln>
            <a:solidFill>
              <a:schemeClr val="bg1">
                <a:lumMod val="85000"/>
              </a:schemeClr>
            </a:solidFill>
          </a:ln>
        </p:spPr>
        <p:txBody>
          <a:bodyPr anchor="ctr">
            <a:normAutofit/>
          </a:bodyPr>
          <a:lstStyle>
            <a:lvl1pPr marL="191816" indent="-191816">
              <a:buFont typeface="Wingdings" panose="05000000000000000000" pitchFamily="2" charset="2"/>
              <a:buChar char="§"/>
              <a:defRPr sz="2000"/>
            </a:lvl1pPr>
            <a:lvl2pPr marL="383630" indent="-191816">
              <a:buFont typeface="Wingdings" panose="05000000000000000000" pitchFamily="2" charset="2"/>
              <a:buChar char="§"/>
              <a:defRPr sz="2000"/>
            </a:lvl2pPr>
            <a:lvl3pPr marL="570155" indent="-186524">
              <a:buFont typeface="Wingdings" panose="05000000000000000000" pitchFamily="2" charset="2"/>
              <a:buChar char="§"/>
              <a:defRPr sz="2000"/>
            </a:lvl3pPr>
            <a:lvl4pPr marL="570154" indent="0">
              <a:buFont typeface="Wingdings" panose="05000000000000000000" pitchFamily="2" charset="2"/>
              <a:buNone/>
              <a:defRPr sz="2000"/>
            </a:lvl4pPr>
            <a:lvl5pPr marL="761970" indent="0">
              <a:buFont typeface="Wingdings" panose="05000000000000000000" pitchFamily="2" charset="2"/>
              <a:buNone/>
              <a:defRPr sz="1500"/>
            </a:lvl5pPr>
          </a:lstStyle>
          <a:p>
            <a:pPr lvl="0"/>
            <a:r>
              <a:rPr lang="en-US"/>
              <a:t>Click to edit Master text styles</a:t>
            </a:r>
          </a:p>
          <a:p>
            <a:pPr lvl="1"/>
            <a:r>
              <a:rPr lang="en-US"/>
              <a:t>Second level</a:t>
            </a:r>
          </a:p>
          <a:p>
            <a:pPr lvl="2"/>
            <a:r>
              <a:rPr lang="en-US"/>
              <a:t>Third level</a:t>
            </a:r>
          </a:p>
        </p:txBody>
      </p:sp>
      <p:sp>
        <p:nvSpPr>
          <p:cNvPr id="20" name="Text Placeholder 9"/>
          <p:cNvSpPr>
            <a:spLocks noGrp="1"/>
          </p:cNvSpPr>
          <p:nvPr>
            <p:ph type="body" sz="quarter" idx="13"/>
          </p:nvPr>
        </p:nvSpPr>
        <p:spPr>
          <a:xfrm>
            <a:off x="1456139" y="3721100"/>
            <a:ext cx="10541868" cy="2819400"/>
          </a:xfrm>
          <a:ln>
            <a:solidFill>
              <a:schemeClr val="bg1">
                <a:lumMod val="85000"/>
              </a:schemeClr>
            </a:solidFill>
          </a:ln>
        </p:spPr>
        <p:txBody>
          <a:bodyPr anchor="ctr">
            <a:normAutofit/>
          </a:bodyPr>
          <a:lstStyle>
            <a:lvl1pPr marL="191816" indent="-191816">
              <a:buFont typeface="Wingdings" panose="05000000000000000000" pitchFamily="2" charset="2"/>
              <a:buChar char="§"/>
              <a:defRPr sz="2000"/>
            </a:lvl1pPr>
            <a:lvl2pPr marL="383630" indent="-191816">
              <a:buFont typeface="Wingdings" panose="05000000000000000000" pitchFamily="2" charset="2"/>
              <a:buChar char="§"/>
              <a:defRPr sz="2000"/>
            </a:lvl2pPr>
            <a:lvl3pPr marL="570155" indent="-186524">
              <a:buFont typeface="Wingdings" panose="05000000000000000000" pitchFamily="2" charset="2"/>
              <a:buChar char="§"/>
              <a:defRPr sz="2000"/>
            </a:lvl3pPr>
            <a:lvl4pPr marL="761970" indent="-191816">
              <a:buFont typeface="Wingdings" panose="05000000000000000000" pitchFamily="2" charset="2"/>
              <a:buChar char="§"/>
              <a:defRPr sz="2000"/>
            </a:lvl4pPr>
            <a:lvl5pPr marL="761970" indent="0">
              <a:buFont typeface="Wingdings" panose="05000000000000000000" pitchFamily="2" charset="2"/>
              <a:buNone/>
              <a:defRPr sz="15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Text Placeholder 9"/>
          <p:cNvSpPr>
            <a:spLocks noGrp="1"/>
          </p:cNvSpPr>
          <p:nvPr>
            <p:ph type="body" sz="quarter" idx="14"/>
          </p:nvPr>
        </p:nvSpPr>
        <p:spPr>
          <a:xfrm>
            <a:off x="7406409" y="1021080"/>
            <a:ext cx="4591598" cy="2598419"/>
          </a:xfrm>
          <a:ln>
            <a:solidFill>
              <a:schemeClr val="bg1">
                <a:lumMod val="85000"/>
              </a:schemeClr>
            </a:solidFill>
          </a:ln>
        </p:spPr>
        <p:txBody>
          <a:bodyPr anchor="ctr">
            <a:normAutofit/>
          </a:bodyPr>
          <a:lstStyle>
            <a:lvl1pPr marL="191816" indent="-191816">
              <a:buFont typeface="Wingdings" panose="05000000000000000000" pitchFamily="2" charset="2"/>
              <a:buChar char="§"/>
              <a:defRPr sz="2000"/>
            </a:lvl1pPr>
            <a:lvl2pPr marL="383630" indent="-191816">
              <a:buFont typeface="Wingdings" panose="05000000000000000000" pitchFamily="2" charset="2"/>
              <a:buChar char="§"/>
              <a:defRPr sz="2000"/>
            </a:lvl2pPr>
            <a:lvl3pPr marL="570155" indent="-186524">
              <a:buFont typeface="Wingdings" panose="05000000000000000000" pitchFamily="2" charset="2"/>
              <a:buChar char="§"/>
              <a:defRPr sz="2000"/>
            </a:lvl3pPr>
            <a:lvl4pPr marL="761970" indent="-191816">
              <a:buFont typeface="Wingdings" panose="05000000000000000000" pitchFamily="2" charset="2"/>
              <a:buChar char="§"/>
              <a:defRPr sz="2000"/>
            </a:lvl4pPr>
            <a:lvl5pPr marL="761970" indent="0">
              <a:buFont typeface="Wingdings" panose="05000000000000000000" pitchFamily="2" charset="2"/>
              <a:buNone/>
              <a:defRPr sz="15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15">
            <a:extLst>
              <a:ext uri="{FF2B5EF4-FFF2-40B4-BE49-F238E27FC236}">
                <a16:creationId xmlns:a16="http://schemas.microsoft.com/office/drawing/2014/main" id="{47206219-6FAB-492C-B518-614E2FC1C7F9}"/>
              </a:ext>
            </a:extLst>
          </p:cNvPr>
          <p:cNvSpPr/>
          <p:nvPr/>
        </p:nvSpPr>
        <p:spPr bwMode="auto">
          <a:xfrm>
            <a:off x="205740" y="2396306"/>
            <a:ext cx="1249680" cy="1223194"/>
          </a:xfrm>
          <a:prstGeom prst="rect">
            <a:avLst/>
          </a:prstGeom>
          <a:gradFill flip="none" rotWithShape="1">
            <a:gsLst>
              <a:gs pos="0">
                <a:srgbClr val="FB963C">
                  <a:shade val="30000"/>
                  <a:satMod val="115000"/>
                </a:srgbClr>
              </a:gs>
              <a:gs pos="50000">
                <a:srgbClr val="FB963C">
                  <a:shade val="67500"/>
                  <a:satMod val="115000"/>
                </a:srgbClr>
              </a:gs>
              <a:gs pos="100000">
                <a:srgbClr val="FB963C">
                  <a:shade val="100000"/>
                  <a:satMod val="115000"/>
                </a:srgbClr>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101588" tIns="50795" rIns="50795" bIns="101588" numCol="1" spcCol="0" rtlCol="0" fromWordArt="0" anchor="ctr" anchorCtr="0" forceAA="0" compatLnSpc="1">
            <a:prstTxWarp prst="textNoShape">
              <a:avLst/>
            </a:prstTxWarp>
            <a:noAutofit/>
          </a:bodyPr>
          <a:lstStyle/>
          <a:p>
            <a:pPr algn="ctr" defTabSz="1218460"/>
            <a:r>
              <a:rPr lang="en-IN" sz="1333" b="1" kern="0" spc="-67">
                <a:gradFill>
                  <a:gsLst>
                    <a:gs pos="0">
                      <a:srgbClr val="FFFFFF"/>
                    </a:gs>
                    <a:gs pos="100000">
                      <a:srgbClr val="FFFFFF"/>
                    </a:gs>
                  </a:gsLst>
                  <a:lin ang="5400000" scaled="0"/>
                </a:gradFill>
                <a:ea typeface="Segoe UI" pitchFamily="34" charset="0"/>
                <a:cs typeface="Segoe UI" pitchFamily="34" charset="0"/>
              </a:rPr>
              <a:t>THE</a:t>
            </a:r>
          </a:p>
          <a:p>
            <a:pPr algn="ctr" defTabSz="1218460"/>
            <a:r>
              <a:rPr lang="en-IN" sz="1333" b="1" kern="0" spc="-67">
                <a:gradFill>
                  <a:gsLst>
                    <a:gs pos="0">
                      <a:srgbClr val="FFFFFF"/>
                    </a:gs>
                    <a:gs pos="100000">
                      <a:srgbClr val="FFFFFF"/>
                    </a:gs>
                  </a:gsLst>
                  <a:lin ang="5400000" scaled="0"/>
                </a:gradFill>
                <a:ea typeface="Segoe UI" pitchFamily="34" charset="0"/>
                <a:cs typeface="Segoe UI" pitchFamily="34" charset="0"/>
              </a:rPr>
              <a:t>CHALLENGE</a:t>
            </a:r>
          </a:p>
        </p:txBody>
      </p:sp>
      <p:sp>
        <p:nvSpPr>
          <p:cNvPr id="17" name="Rectangle 16">
            <a:extLst>
              <a:ext uri="{FF2B5EF4-FFF2-40B4-BE49-F238E27FC236}">
                <a16:creationId xmlns:a16="http://schemas.microsoft.com/office/drawing/2014/main" id="{27F62DF1-821C-4620-A5D6-94B88130ABF5}"/>
              </a:ext>
            </a:extLst>
          </p:cNvPr>
          <p:cNvSpPr/>
          <p:nvPr/>
        </p:nvSpPr>
        <p:spPr bwMode="auto">
          <a:xfrm>
            <a:off x="6156007" y="1021081"/>
            <a:ext cx="1250402" cy="2598419"/>
          </a:xfrm>
          <a:prstGeom prst="rect">
            <a:avLst/>
          </a:prstGeom>
          <a:gradFill flip="none" rotWithShape="1">
            <a:gsLst>
              <a:gs pos="0">
                <a:srgbClr val="0093DD">
                  <a:shade val="30000"/>
                  <a:satMod val="115000"/>
                </a:srgbClr>
              </a:gs>
              <a:gs pos="50000">
                <a:srgbClr val="0093DD">
                  <a:shade val="67500"/>
                  <a:satMod val="115000"/>
                </a:srgbClr>
              </a:gs>
              <a:gs pos="100000">
                <a:srgbClr val="0093DD">
                  <a:shade val="100000"/>
                  <a:satMod val="115000"/>
                </a:srgbClr>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101588" tIns="50795" rIns="50795" bIns="101588" numCol="1" spcCol="0" rtlCol="0" fromWordArt="0" anchor="ctr" anchorCtr="0" forceAA="0" compatLnSpc="1">
            <a:prstTxWarp prst="textNoShape">
              <a:avLst/>
            </a:prstTxWarp>
            <a:noAutofit/>
          </a:bodyPr>
          <a:lstStyle/>
          <a:p>
            <a:pPr algn="ctr" defTabSz="1218460"/>
            <a:r>
              <a:rPr lang="en-IN" sz="1333" b="1" kern="0" spc="-67">
                <a:gradFill>
                  <a:gsLst>
                    <a:gs pos="0">
                      <a:srgbClr val="FFFFFF"/>
                    </a:gs>
                    <a:gs pos="100000">
                      <a:srgbClr val="FFFFFF"/>
                    </a:gs>
                  </a:gsLst>
                  <a:lin ang="5400000" scaled="0"/>
                </a:gradFill>
                <a:ea typeface="Segoe UI" pitchFamily="34" charset="0"/>
                <a:cs typeface="Segoe UI" pitchFamily="34" charset="0"/>
              </a:rPr>
              <a:t>BENEFITS </a:t>
            </a:r>
          </a:p>
        </p:txBody>
      </p:sp>
      <p:sp>
        <p:nvSpPr>
          <p:cNvPr id="18" name="Rectangle 17">
            <a:extLst>
              <a:ext uri="{FF2B5EF4-FFF2-40B4-BE49-F238E27FC236}">
                <a16:creationId xmlns:a16="http://schemas.microsoft.com/office/drawing/2014/main" id="{D3130612-E972-488F-94C2-48D8D7D2710F}"/>
              </a:ext>
            </a:extLst>
          </p:cNvPr>
          <p:cNvSpPr/>
          <p:nvPr/>
        </p:nvSpPr>
        <p:spPr bwMode="auto">
          <a:xfrm>
            <a:off x="205740" y="3721100"/>
            <a:ext cx="1249680" cy="2819400"/>
          </a:xfrm>
          <a:prstGeom prst="rect">
            <a:avLst/>
          </a:prstGeom>
          <a:gradFill flip="none" rotWithShape="1">
            <a:gsLst>
              <a:gs pos="0">
                <a:srgbClr val="F4CC4B">
                  <a:shade val="30000"/>
                  <a:satMod val="115000"/>
                </a:srgbClr>
              </a:gs>
              <a:gs pos="50000">
                <a:srgbClr val="F4CC4B">
                  <a:shade val="67500"/>
                  <a:satMod val="115000"/>
                </a:srgbClr>
              </a:gs>
              <a:gs pos="100000">
                <a:srgbClr val="F4CC4B">
                  <a:shade val="100000"/>
                  <a:satMod val="115000"/>
                </a:srgbClr>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101588" tIns="50795" rIns="50795" bIns="101588" numCol="1" spcCol="0" rtlCol="0" fromWordArt="0" anchor="ctr" anchorCtr="0" forceAA="0" compatLnSpc="1">
            <a:prstTxWarp prst="textNoShape">
              <a:avLst/>
            </a:prstTxWarp>
            <a:noAutofit/>
          </a:bodyPr>
          <a:lstStyle/>
          <a:p>
            <a:pPr algn="ctr" defTabSz="1218460"/>
            <a:r>
              <a:rPr lang="en-IN" sz="1333" b="1" kern="0" spc="-67">
                <a:gradFill>
                  <a:gsLst>
                    <a:gs pos="0">
                      <a:srgbClr val="FFFFFF"/>
                    </a:gs>
                    <a:gs pos="100000">
                      <a:srgbClr val="FFFFFF"/>
                    </a:gs>
                  </a:gsLst>
                  <a:lin ang="5400000" scaled="0"/>
                </a:gradFill>
                <a:ea typeface="Segoe UI" pitchFamily="34" charset="0"/>
                <a:cs typeface="Segoe UI" pitchFamily="34" charset="0"/>
              </a:rPr>
              <a:t>THE</a:t>
            </a:r>
            <a:endParaRPr lang="en-IN" sz="1333" b="1" kern="0" spc="-67" baseline="0">
              <a:gradFill>
                <a:gsLst>
                  <a:gs pos="0">
                    <a:srgbClr val="FFFFFF"/>
                  </a:gs>
                  <a:gs pos="100000">
                    <a:srgbClr val="FFFFFF"/>
                  </a:gs>
                </a:gsLst>
                <a:lin ang="5400000" scaled="0"/>
              </a:gradFill>
              <a:ea typeface="Segoe UI" pitchFamily="34" charset="0"/>
              <a:cs typeface="Segoe UI" pitchFamily="34" charset="0"/>
            </a:endParaRPr>
          </a:p>
          <a:p>
            <a:pPr algn="ctr" defTabSz="1218460"/>
            <a:r>
              <a:rPr lang="en-IN" sz="1333" b="1" kern="0" spc="-67" baseline="0">
                <a:gradFill>
                  <a:gsLst>
                    <a:gs pos="0">
                      <a:srgbClr val="FFFFFF"/>
                    </a:gs>
                    <a:gs pos="100000">
                      <a:srgbClr val="FFFFFF"/>
                    </a:gs>
                  </a:gsLst>
                  <a:lin ang="5400000" scaled="0"/>
                </a:gradFill>
                <a:ea typeface="Segoe UI" pitchFamily="34" charset="0"/>
                <a:cs typeface="Segoe UI" pitchFamily="34" charset="0"/>
              </a:rPr>
              <a:t>SOLUTION</a:t>
            </a:r>
            <a:endParaRPr lang="en-IN" sz="1333" b="1" kern="0" spc="-67">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15784391-A241-4901-9B0C-1C7D40C6BD3C}"/>
              </a:ext>
            </a:extLst>
          </p:cNvPr>
          <p:cNvSpPr/>
          <p:nvPr/>
        </p:nvSpPr>
        <p:spPr bwMode="auto">
          <a:xfrm>
            <a:off x="205740" y="1021078"/>
            <a:ext cx="1249680" cy="1219200"/>
          </a:xfrm>
          <a:prstGeom prst="rect">
            <a:avLst/>
          </a:prstGeom>
          <a:gradFill flip="none" rotWithShape="1">
            <a:gsLst>
              <a:gs pos="0">
                <a:srgbClr val="699A4B">
                  <a:shade val="30000"/>
                  <a:satMod val="115000"/>
                </a:srgbClr>
              </a:gs>
              <a:gs pos="50000">
                <a:srgbClr val="699A4B">
                  <a:shade val="67500"/>
                  <a:satMod val="115000"/>
                </a:srgbClr>
              </a:gs>
              <a:gs pos="100000">
                <a:srgbClr val="699A4B">
                  <a:shade val="100000"/>
                  <a:satMod val="115000"/>
                </a:srgbClr>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101588" tIns="50795" rIns="50795" bIns="101588" numCol="1" spcCol="0" rtlCol="0" fromWordArt="0" anchor="ctr" anchorCtr="0" forceAA="0" compatLnSpc="1">
            <a:prstTxWarp prst="textNoShape">
              <a:avLst/>
            </a:prstTxWarp>
            <a:noAutofit/>
          </a:bodyPr>
          <a:lstStyle/>
          <a:p>
            <a:pPr algn="ctr" defTabSz="1218460"/>
            <a:r>
              <a:rPr lang="en-IN" sz="1333" b="1" kern="0" spc="-67">
                <a:gradFill>
                  <a:gsLst>
                    <a:gs pos="0">
                      <a:srgbClr val="FFFFFF"/>
                    </a:gs>
                    <a:gs pos="100000">
                      <a:srgbClr val="FFFFFF"/>
                    </a:gs>
                  </a:gsLst>
                  <a:lin ang="5400000" scaled="0"/>
                </a:gradFill>
                <a:ea typeface="Segoe UI" pitchFamily="34" charset="0"/>
                <a:cs typeface="Segoe UI" pitchFamily="34" charset="0"/>
              </a:rPr>
              <a:t>THE</a:t>
            </a:r>
          </a:p>
          <a:p>
            <a:pPr algn="ctr" defTabSz="1218460"/>
            <a:r>
              <a:rPr lang="en-IN" sz="1333" b="1" kern="0" spc="-67">
                <a:gradFill>
                  <a:gsLst>
                    <a:gs pos="0">
                      <a:srgbClr val="FFFFFF"/>
                    </a:gs>
                    <a:gs pos="100000">
                      <a:srgbClr val="FFFFFF"/>
                    </a:gs>
                  </a:gsLst>
                  <a:lin ang="5400000" scaled="0"/>
                </a:gradFill>
                <a:ea typeface="Segoe UI" pitchFamily="34" charset="0"/>
                <a:cs typeface="Segoe UI" pitchFamily="34" charset="0"/>
              </a:rPr>
              <a:t>CONTEXT</a:t>
            </a:r>
          </a:p>
        </p:txBody>
      </p:sp>
    </p:spTree>
    <p:extLst>
      <p:ext uri="{BB962C8B-B14F-4D97-AF65-F5344CB8AC3E}">
        <p14:creationId xmlns:p14="http://schemas.microsoft.com/office/powerpoint/2010/main" val="213051154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Click to add Slide title</a:t>
            </a:r>
          </a:p>
        </p:txBody>
      </p:sp>
    </p:spTree>
    <p:extLst>
      <p:ext uri="{BB962C8B-B14F-4D97-AF65-F5344CB8AC3E}">
        <p14:creationId xmlns:p14="http://schemas.microsoft.com/office/powerpoint/2010/main" val="372594438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id="{63B5E91B-3FBF-461B-AB05-3182C4ED9E41}"/>
              </a:ext>
            </a:extLst>
          </p:cNvPr>
          <p:cNvSpPr/>
          <p:nvPr/>
        </p:nvSpPr>
        <p:spPr>
          <a:xfrm flipH="1" flipV="1">
            <a:off x="9715500" y="6598920"/>
            <a:ext cx="2476500" cy="259080"/>
          </a:xfrm>
          <a:custGeom>
            <a:avLst/>
            <a:gdLst>
              <a:gd name="connsiteX0" fmla="*/ 0 w 6828404"/>
              <a:gd name="connsiteY0" fmla="*/ 0 h 131357"/>
              <a:gd name="connsiteX1" fmla="*/ 6828404 w 6828404"/>
              <a:gd name="connsiteY1" fmla="*/ 0 h 131357"/>
              <a:gd name="connsiteX2" fmla="*/ 6828404 w 6828404"/>
              <a:gd name="connsiteY2" fmla="*/ 131357 h 131357"/>
              <a:gd name="connsiteX3" fmla="*/ 0 w 6828404"/>
              <a:gd name="connsiteY3" fmla="*/ 131357 h 131357"/>
              <a:gd name="connsiteX4" fmla="*/ 0 w 6828404"/>
              <a:gd name="connsiteY4" fmla="*/ 0 h 131357"/>
              <a:gd name="connsiteX0" fmla="*/ 0 w 6828404"/>
              <a:gd name="connsiteY0" fmla="*/ 0 h 131357"/>
              <a:gd name="connsiteX1" fmla="*/ 6725037 w 6828404"/>
              <a:gd name="connsiteY1" fmla="*/ 0 h 131357"/>
              <a:gd name="connsiteX2" fmla="*/ 6828404 w 6828404"/>
              <a:gd name="connsiteY2" fmla="*/ 131357 h 131357"/>
              <a:gd name="connsiteX3" fmla="*/ 0 w 6828404"/>
              <a:gd name="connsiteY3" fmla="*/ 131357 h 131357"/>
              <a:gd name="connsiteX4" fmla="*/ 0 w 6828404"/>
              <a:gd name="connsiteY4" fmla="*/ 0 h 131357"/>
              <a:gd name="connsiteX0" fmla="*/ 0 w 6838005"/>
              <a:gd name="connsiteY0" fmla="*/ 0 h 131357"/>
              <a:gd name="connsiteX1" fmla="*/ 6725037 w 6838005"/>
              <a:gd name="connsiteY1" fmla="*/ 0 h 131357"/>
              <a:gd name="connsiteX2" fmla="*/ 6838005 w 6838005"/>
              <a:gd name="connsiteY2" fmla="*/ 131357 h 131357"/>
              <a:gd name="connsiteX3" fmla="*/ 0 w 6838005"/>
              <a:gd name="connsiteY3" fmla="*/ 131357 h 131357"/>
              <a:gd name="connsiteX4" fmla="*/ 0 w 6838005"/>
              <a:gd name="connsiteY4" fmla="*/ 0 h 131357"/>
              <a:gd name="connsiteX0" fmla="*/ 0 w 6838005"/>
              <a:gd name="connsiteY0" fmla="*/ 0 h 131357"/>
              <a:gd name="connsiteX1" fmla="*/ 6725037 w 6838005"/>
              <a:gd name="connsiteY1" fmla="*/ 0 h 131357"/>
              <a:gd name="connsiteX2" fmla="*/ 6838005 w 6838005"/>
              <a:gd name="connsiteY2" fmla="*/ 131357 h 131357"/>
              <a:gd name="connsiteX3" fmla="*/ 4445063 w 6838005"/>
              <a:gd name="connsiteY3" fmla="*/ 131357 h 131357"/>
              <a:gd name="connsiteX4" fmla="*/ 0 w 6838005"/>
              <a:gd name="connsiteY4" fmla="*/ 0 h 131357"/>
              <a:gd name="connsiteX0" fmla="*/ 0 w 2412143"/>
              <a:gd name="connsiteY0" fmla="*/ 0 h 131357"/>
              <a:gd name="connsiteX1" fmla="*/ 2299175 w 2412143"/>
              <a:gd name="connsiteY1" fmla="*/ 0 h 131357"/>
              <a:gd name="connsiteX2" fmla="*/ 2412143 w 2412143"/>
              <a:gd name="connsiteY2" fmla="*/ 131357 h 131357"/>
              <a:gd name="connsiteX3" fmla="*/ 19201 w 2412143"/>
              <a:gd name="connsiteY3" fmla="*/ 131357 h 131357"/>
              <a:gd name="connsiteX4" fmla="*/ 0 w 2412143"/>
              <a:gd name="connsiteY4" fmla="*/ 0 h 131357"/>
              <a:gd name="connsiteX0" fmla="*/ 0 w 2412143"/>
              <a:gd name="connsiteY0" fmla="*/ 0 h 133738"/>
              <a:gd name="connsiteX1" fmla="*/ 2299175 w 2412143"/>
              <a:gd name="connsiteY1" fmla="*/ 0 h 133738"/>
              <a:gd name="connsiteX2" fmla="*/ 2412143 w 2412143"/>
              <a:gd name="connsiteY2" fmla="*/ 131357 h 133738"/>
              <a:gd name="connsiteX3" fmla="*/ 0 w 2412143"/>
              <a:gd name="connsiteY3" fmla="*/ 133738 h 133738"/>
              <a:gd name="connsiteX4" fmla="*/ 0 w 2412143"/>
              <a:gd name="connsiteY4" fmla="*/ 0 h 133738"/>
              <a:gd name="connsiteX0" fmla="*/ 0 w 2412143"/>
              <a:gd name="connsiteY0" fmla="*/ 0 h 133738"/>
              <a:gd name="connsiteX1" fmla="*/ 2299175 w 2412143"/>
              <a:gd name="connsiteY1" fmla="*/ 0 h 133738"/>
              <a:gd name="connsiteX2" fmla="*/ 2412143 w 2412143"/>
              <a:gd name="connsiteY2" fmla="*/ 131357 h 133738"/>
              <a:gd name="connsiteX3" fmla="*/ 0 w 2412143"/>
              <a:gd name="connsiteY3" fmla="*/ 133738 h 133738"/>
              <a:gd name="connsiteX4" fmla="*/ 0 w 2412143"/>
              <a:gd name="connsiteY4" fmla="*/ 0 h 133738"/>
              <a:gd name="connsiteX0" fmla="*/ 7201 w 2419344"/>
              <a:gd name="connsiteY0" fmla="*/ 0 h 131357"/>
              <a:gd name="connsiteX1" fmla="*/ 2306376 w 2419344"/>
              <a:gd name="connsiteY1" fmla="*/ 0 h 131357"/>
              <a:gd name="connsiteX2" fmla="*/ 2419344 w 2419344"/>
              <a:gd name="connsiteY2" fmla="*/ 131357 h 131357"/>
              <a:gd name="connsiteX3" fmla="*/ 0 w 2419344"/>
              <a:gd name="connsiteY3" fmla="*/ 126594 h 131357"/>
              <a:gd name="connsiteX4" fmla="*/ 7201 w 2419344"/>
              <a:gd name="connsiteY4" fmla="*/ 0 h 131357"/>
              <a:gd name="connsiteX0" fmla="*/ 0 w 2412143"/>
              <a:gd name="connsiteY0" fmla="*/ 0 h 131357"/>
              <a:gd name="connsiteX1" fmla="*/ 2299175 w 2412143"/>
              <a:gd name="connsiteY1" fmla="*/ 0 h 131357"/>
              <a:gd name="connsiteX2" fmla="*/ 2412143 w 2412143"/>
              <a:gd name="connsiteY2" fmla="*/ 131357 h 131357"/>
              <a:gd name="connsiteX3" fmla="*/ 0 w 2412143"/>
              <a:gd name="connsiteY3" fmla="*/ 131357 h 131357"/>
              <a:gd name="connsiteX4" fmla="*/ 0 w 2412143"/>
              <a:gd name="connsiteY4" fmla="*/ 0 h 131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2143" h="131357">
                <a:moveTo>
                  <a:pt x="0" y="0"/>
                </a:moveTo>
                <a:lnTo>
                  <a:pt x="2299175" y="0"/>
                </a:lnTo>
                <a:lnTo>
                  <a:pt x="2412143" y="131357"/>
                </a:lnTo>
                <a:lnTo>
                  <a:pt x="0" y="131357"/>
                </a:lnTo>
                <a:lnTo>
                  <a:pt x="0" y="0"/>
                </a:lnTo>
                <a:close/>
              </a:path>
            </a:pathLst>
          </a:custGeom>
          <a:solidFill>
            <a:srgbClr val="0093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80"/>
          </a:p>
        </p:txBody>
      </p:sp>
      <p:sp>
        <p:nvSpPr>
          <p:cNvPr id="12" name="Rectangle 3">
            <a:extLst>
              <a:ext uri="{FF2B5EF4-FFF2-40B4-BE49-F238E27FC236}">
                <a16:creationId xmlns:a16="http://schemas.microsoft.com/office/drawing/2014/main" id="{DD15B942-BD25-43E4-88FC-6DEDFDAA9DD0}"/>
              </a:ext>
            </a:extLst>
          </p:cNvPr>
          <p:cNvSpPr/>
          <p:nvPr/>
        </p:nvSpPr>
        <p:spPr>
          <a:xfrm>
            <a:off x="0" y="6598920"/>
            <a:ext cx="9906000" cy="259080"/>
          </a:xfrm>
          <a:custGeom>
            <a:avLst/>
            <a:gdLst>
              <a:gd name="connsiteX0" fmla="*/ 0 w 6828404"/>
              <a:gd name="connsiteY0" fmla="*/ 0 h 131357"/>
              <a:gd name="connsiteX1" fmla="*/ 6828404 w 6828404"/>
              <a:gd name="connsiteY1" fmla="*/ 0 h 131357"/>
              <a:gd name="connsiteX2" fmla="*/ 6828404 w 6828404"/>
              <a:gd name="connsiteY2" fmla="*/ 131357 h 131357"/>
              <a:gd name="connsiteX3" fmla="*/ 0 w 6828404"/>
              <a:gd name="connsiteY3" fmla="*/ 131357 h 131357"/>
              <a:gd name="connsiteX4" fmla="*/ 0 w 6828404"/>
              <a:gd name="connsiteY4" fmla="*/ 0 h 131357"/>
              <a:gd name="connsiteX0" fmla="*/ 0 w 6828404"/>
              <a:gd name="connsiteY0" fmla="*/ 0 h 131357"/>
              <a:gd name="connsiteX1" fmla="*/ 6725037 w 6828404"/>
              <a:gd name="connsiteY1" fmla="*/ 0 h 131357"/>
              <a:gd name="connsiteX2" fmla="*/ 6828404 w 6828404"/>
              <a:gd name="connsiteY2" fmla="*/ 131357 h 131357"/>
              <a:gd name="connsiteX3" fmla="*/ 0 w 6828404"/>
              <a:gd name="connsiteY3" fmla="*/ 131357 h 131357"/>
              <a:gd name="connsiteX4" fmla="*/ 0 w 6828404"/>
              <a:gd name="connsiteY4" fmla="*/ 0 h 131357"/>
              <a:gd name="connsiteX0" fmla="*/ 0 w 6838005"/>
              <a:gd name="connsiteY0" fmla="*/ 0 h 131357"/>
              <a:gd name="connsiteX1" fmla="*/ 6725037 w 6838005"/>
              <a:gd name="connsiteY1" fmla="*/ 0 h 131357"/>
              <a:gd name="connsiteX2" fmla="*/ 6838005 w 6838005"/>
              <a:gd name="connsiteY2" fmla="*/ 131357 h 131357"/>
              <a:gd name="connsiteX3" fmla="*/ 0 w 6838005"/>
              <a:gd name="connsiteY3" fmla="*/ 131357 h 131357"/>
              <a:gd name="connsiteX4" fmla="*/ 0 w 6838005"/>
              <a:gd name="connsiteY4" fmla="*/ 0 h 131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38005" h="131357">
                <a:moveTo>
                  <a:pt x="0" y="0"/>
                </a:moveTo>
                <a:lnTo>
                  <a:pt x="6725037" y="0"/>
                </a:lnTo>
                <a:lnTo>
                  <a:pt x="6838005" y="131357"/>
                </a:lnTo>
                <a:lnTo>
                  <a:pt x="0" y="131357"/>
                </a:lnTo>
                <a:lnTo>
                  <a:pt x="0" y="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80"/>
          </a:p>
        </p:txBody>
      </p:sp>
      <p:sp>
        <p:nvSpPr>
          <p:cNvPr id="15" name="Rectangle 14">
            <a:extLst>
              <a:ext uri="{FF2B5EF4-FFF2-40B4-BE49-F238E27FC236}">
                <a16:creationId xmlns:a16="http://schemas.microsoft.com/office/drawing/2014/main" id="{7481CF45-4396-488F-8F5E-89682FF65DA8}"/>
              </a:ext>
            </a:extLst>
          </p:cNvPr>
          <p:cNvSpPr/>
          <p:nvPr/>
        </p:nvSpPr>
        <p:spPr>
          <a:xfrm>
            <a:off x="0" y="0"/>
            <a:ext cx="12192000" cy="6500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1"/>
          </a:p>
        </p:txBody>
      </p:sp>
      <p:sp>
        <p:nvSpPr>
          <p:cNvPr id="16" name="Rectangle 3">
            <a:extLst>
              <a:ext uri="{FF2B5EF4-FFF2-40B4-BE49-F238E27FC236}">
                <a16:creationId xmlns:a16="http://schemas.microsoft.com/office/drawing/2014/main" id="{7BAE318F-DFF8-4934-815C-93A41E1F35D8}"/>
              </a:ext>
            </a:extLst>
          </p:cNvPr>
          <p:cNvSpPr/>
          <p:nvPr/>
        </p:nvSpPr>
        <p:spPr>
          <a:xfrm>
            <a:off x="1" y="80243"/>
            <a:ext cx="9045575" cy="127570"/>
          </a:xfrm>
          <a:custGeom>
            <a:avLst/>
            <a:gdLst>
              <a:gd name="connsiteX0" fmla="*/ 0 w 6828404"/>
              <a:gd name="connsiteY0" fmla="*/ 0 h 131357"/>
              <a:gd name="connsiteX1" fmla="*/ 6828404 w 6828404"/>
              <a:gd name="connsiteY1" fmla="*/ 0 h 131357"/>
              <a:gd name="connsiteX2" fmla="*/ 6828404 w 6828404"/>
              <a:gd name="connsiteY2" fmla="*/ 131357 h 131357"/>
              <a:gd name="connsiteX3" fmla="*/ 0 w 6828404"/>
              <a:gd name="connsiteY3" fmla="*/ 131357 h 131357"/>
              <a:gd name="connsiteX4" fmla="*/ 0 w 6828404"/>
              <a:gd name="connsiteY4" fmla="*/ 0 h 131357"/>
              <a:gd name="connsiteX0" fmla="*/ 0 w 6828404"/>
              <a:gd name="connsiteY0" fmla="*/ 0 h 131357"/>
              <a:gd name="connsiteX1" fmla="*/ 6725037 w 6828404"/>
              <a:gd name="connsiteY1" fmla="*/ 0 h 131357"/>
              <a:gd name="connsiteX2" fmla="*/ 6828404 w 6828404"/>
              <a:gd name="connsiteY2" fmla="*/ 131357 h 131357"/>
              <a:gd name="connsiteX3" fmla="*/ 0 w 6828404"/>
              <a:gd name="connsiteY3" fmla="*/ 131357 h 131357"/>
              <a:gd name="connsiteX4" fmla="*/ 0 w 6828404"/>
              <a:gd name="connsiteY4" fmla="*/ 0 h 131357"/>
              <a:gd name="connsiteX0" fmla="*/ 0 w 6838005"/>
              <a:gd name="connsiteY0" fmla="*/ 0 h 131357"/>
              <a:gd name="connsiteX1" fmla="*/ 6725037 w 6838005"/>
              <a:gd name="connsiteY1" fmla="*/ 0 h 131357"/>
              <a:gd name="connsiteX2" fmla="*/ 6838005 w 6838005"/>
              <a:gd name="connsiteY2" fmla="*/ 131357 h 131357"/>
              <a:gd name="connsiteX3" fmla="*/ 0 w 6838005"/>
              <a:gd name="connsiteY3" fmla="*/ 131357 h 131357"/>
              <a:gd name="connsiteX4" fmla="*/ 0 w 6838005"/>
              <a:gd name="connsiteY4" fmla="*/ 0 h 131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38005" h="131357">
                <a:moveTo>
                  <a:pt x="0" y="0"/>
                </a:moveTo>
                <a:lnTo>
                  <a:pt x="6725037" y="0"/>
                </a:lnTo>
                <a:lnTo>
                  <a:pt x="6838005" y="131357"/>
                </a:lnTo>
                <a:lnTo>
                  <a:pt x="0" y="131357"/>
                </a:lnTo>
                <a:lnTo>
                  <a:pt x="0" y="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80"/>
          </a:p>
        </p:txBody>
      </p:sp>
      <p:sp>
        <p:nvSpPr>
          <p:cNvPr id="20" name="Rectangle 3">
            <a:extLst>
              <a:ext uri="{FF2B5EF4-FFF2-40B4-BE49-F238E27FC236}">
                <a16:creationId xmlns:a16="http://schemas.microsoft.com/office/drawing/2014/main" id="{B62D0F3C-3674-4727-8CF1-044520CC1701}"/>
              </a:ext>
            </a:extLst>
          </p:cNvPr>
          <p:cNvSpPr/>
          <p:nvPr/>
        </p:nvSpPr>
        <p:spPr>
          <a:xfrm flipH="1" flipV="1">
            <a:off x="9001125" y="80241"/>
            <a:ext cx="3190875" cy="127569"/>
          </a:xfrm>
          <a:custGeom>
            <a:avLst/>
            <a:gdLst>
              <a:gd name="connsiteX0" fmla="*/ 0 w 6828404"/>
              <a:gd name="connsiteY0" fmla="*/ 0 h 131357"/>
              <a:gd name="connsiteX1" fmla="*/ 6828404 w 6828404"/>
              <a:gd name="connsiteY1" fmla="*/ 0 h 131357"/>
              <a:gd name="connsiteX2" fmla="*/ 6828404 w 6828404"/>
              <a:gd name="connsiteY2" fmla="*/ 131357 h 131357"/>
              <a:gd name="connsiteX3" fmla="*/ 0 w 6828404"/>
              <a:gd name="connsiteY3" fmla="*/ 131357 h 131357"/>
              <a:gd name="connsiteX4" fmla="*/ 0 w 6828404"/>
              <a:gd name="connsiteY4" fmla="*/ 0 h 131357"/>
              <a:gd name="connsiteX0" fmla="*/ 0 w 6828404"/>
              <a:gd name="connsiteY0" fmla="*/ 0 h 131357"/>
              <a:gd name="connsiteX1" fmla="*/ 6725037 w 6828404"/>
              <a:gd name="connsiteY1" fmla="*/ 0 h 131357"/>
              <a:gd name="connsiteX2" fmla="*/ 6828404 w 6828404"/>
              <a:gd name="connsiteY2" fmla="*/ 131357 h 131357"/>
              <a:gd name="connsiteX3" fmla="*/ 0 w 6828404"/>
              <a:gd name="connsiteY3" fmla="*/ 131357 h 131357"/>
              <a:gd name="connsiteX4" fmla="*/ 0 w 6828404"/>
              <a:gd name="connsiteY4" fmla="*/ 0 h 131357"/>
              <a:gd name="connsiteX0" fmla="*/ 0 w 6838005"/>
              <a:gd name="connsiteY0" fmla="*/ 0 h 131357"/>
              <a:gd name="connsiteX1" fmla="*/ 6725037 w 6838005"/>
              <a:gd name="connsiteY1" fmla="*/ 0 h 131357"/>
              <a:gd name="connsiteX2" fmla="*/ 6838005 w 6838005"/>
              <a:gd name="connsiteY2" fmla="*/ 131357 h 131357"/>
              <a:gd name="connsiteX3" fmla="*/ 0 w 6838005"/>
              <a:gd name="connsiteY3" fmla="*/ 131357 h 131357"/>
              <a:gd name="connsiteX4" fmla="*/ 0 w 6838005"/>
              <a:gd name="connsiteY4" fmla="*/ 0 h 131357"/>
              <a:gd name="connsiteX0" fmla="*/ 0 w 6838005"/>
              <a:gd name="connsiteY0" fmla="*/ 0 h 131357"/>
              <a:gd name="connsiteX1" fmla="*/ 6725037 w 6838005"/>
              <a:gd name="connsiteY1" fmla="*/ 0 h 131357"/>
              <a:gd name="connsiteX2" fmla="*/ 6838005 w 6838005"/>
              <a:gd name="connsiteY2" fmla="*/ 131357 h 131357"/>
              <a:gd name="connsiteX3" fmla="*/ 4445063 w 6838005"/>
              <a:gd name="connsiteY3" fmla="*/ 131357 h 131357"/>
              <a:gd name="connsiteX4" fmla="*/ 0 w 6838005"/>
              <a:gd name="connsiteY4" fmla="*/ 0 h 131357"/>
              <a:gd name="connsiteX0" fmla="*/ 0 w 2412143"/>
              <a:gd name="connsiteY0" fmla="*/ 0 h 131357"/>
              <a:gd name="connsiteX1" fmla="*/ 2299175 w 2412143"/>
              <a:gd name="connsiteY1" fmla="*/ 0 h 131357"/>
              <a:gd name="connsiteX2" fmla="*/ 2412143 w 2412143"/>
              <a:gd name="connsiteY2" fmla="*/ 131357 h 131357"/>
              <a:gd name="connsiteX3" fmla="*/ 19201 w 2412143"/>
              <a:gd name="connsiteY3" fmla="*/ 131357 h 131357"/>
              <a:gd name="connsiteX4" fmla="*/ 0 w 2412143"/>
              <a:gd name="connsiteY4" fmla="*/ 0 h 131357"/>
              <a:gd name="connsiteX0" fmla="*/ 0 w 2412143"/>
              <a:gd name="connsiteY0" fmla="*/ 0 h 133738"/>
              <a:gd name="connsiteX1" fmla="*/ 2299175 w 2412143"/>
              <a:gd name="connsiteY1" fmla="*/ 0 h 133738"/>
              <a:gd name="connsiteX2" fmla="*/ 2412143 w 2412143"/>
              <a:gd name="connsiteY2" fmla="*/ 131357 h 133738"/>
              <a:gd name="connsiteX3" fmla="*/ 0 w 2412143"/>
              <a:gd name="connsiteY3" fmla="*/ 133738 h 133738"/>
              <a:gd name="connsiteX4" fmla="*/ 0 w 2412143"/>
              <a:gd name="connsiteY4" fmla="*/ 0 h 133738"/>
              <a:gd name="connsiteX0" fmla="*/ 0 w 2412143"/>
              <a:gd name="connsiteY0" fmla="*/ 0 h 133738"/>
              <a:gd name="connsiteX1" fmla="*/ 2299175 w 2412143"/>
              <a:gd name="connsiteY1" fmla="*/ 0 h 133738"/>
              <a:gd name="connsiteX2" fmla="*/ 2412143 w 2412143"/>
              <a:gd name="connsiteY2" fmla="*/ 131357 h 133738"/>
              <a:gd name="connsiteX3" fmla="*/ 0 w 2412143"/>
              <a:gd name="connsiteY3" fmla="*/ 133738 h 133738"/>
              <a:gd name="connsiteX4" fmla="*/ 0 w 2412143"/>
              <a:gd name="connsiteY4" fmla="*/ 0 h 133738"/>
              <a:gd name="connsiteX0" fmla="*/ 7201 w 2419344"/>
              <a:gd name="connsiteY0" fmla="*/ 0 h 131357"/>
              <a:gd name="connsiteX1" fmla="*/ 2306376 w 2419344"/>
              <a:gd name="connsiteY1" fmla="*/ 0 h 131357"/>
              <a:gd name="connsiteX2" fmla="*/ 2419344 w 2419344"/>
              <a:gd name="connsiteY2" fmla="*/ 131357 h 131357"/>
              <a:gd name="connsiteX3" fmla="*/ 0 w 2419344"/>
              <a:gd name="connsiteY3" fmla="*/ 126594 h 131357"/>
              <a:gd name="connsiteX4" fmla="*/ 7201 w 2419344"/>
              <a:gd name="connsiteY4" fmla="*/ 0 h 131357"/>
              <a:gd name="connsiteX0" fmla="*/ 0 w 2412143"/>
              <a:gd name="connsiteY0" fmla="*/ 0 h 131357"/>
              <a:gd name="connsiteX1" fmla="*/ 2299175 w 2412143"/>
              <a:gd name="connsiteY1" fmla="*/ 0 h 131357"/>
              <a:gd name="connsiteX2" fmla="*/ 2412143 w 2412143"/>
              <a:gd name="connsiteY2" fmla="*/ 131357 h 131357"/>
              <a:gd name="connsiteX3" fmla="*/ 0 w 2412143"/>
              <a:gd name="connsiteY3" fmla="*/ 131357 h 131357"/>
              <a:gd name="connsiteX4" fmla="*/ 0 w 2412143"/>
              <a:gd name="connsiteY4" fmla="*/ 0 h 131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2143" h="131357">
                <a:moveTo>
                  <a:pt x="0" y="0"/>
                </a:moveTo>
                <a:lnTo>
                  <a:pt x="2299175" y="0"/>
                </a:lnTo>
                <a:lnTo>
                  <a:pt x="2412143" y="131357"/>
                </a:lnTo>
                <a:lnTo>
                  <a:pt x="0" y="131357"/>
                </a:lnTo>
                <a:lnTo>
                  <a:pt x="0" y="0"/>
                </a:lnTo>
                <a:close/>
              </a:path>
            </a:pathLst>
          </a:custGeom>
          <a:solidFill>
            <a:srgbClr val="0093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80"/>
          </a:p>
        </p:txBody>
      </p:sp>
      <p:sp>
        <p:nvSpPr>
          <p:cNvPr id="30" name="Slide Number Placeholder 5">
            <a:extLst>
              <a:ext uri="{FF2B5EF4-FFF2-40B4-BE49-F238E27FC236}">
                <a16:creationId xmlns:a16="http://schemas.microsoft.com/office/drawing/2014/main" id="{DFB39EB1-BD91-45AF-A0B4-6CD15820319F}"/>
              </a:ext>
            </a:extLst>
          </p:cNvPr>
          <p:cNvSpPr txBox="1">
            <a:spLocks/>
          </p:cNvSpPr>
          <p:nvPr/>
        </p:nvSpPr>
        <p:spPr>
          <a:xfrm>
            <a:off x="11480935" y="6604383"/>
            <a:ext cx="497861" cy="228600"/>
          </a:xfrm>
          <a:prstGeom prst="rect">
            <a:avLst/>
          </a:prstGeom>
        </p:spPr>
        <p:txBody>
          <a:bodyPr vert="horz" wrap="none" lIns="0" tIns="0" rIns="0" bIns="0" rtlCol="0" anchor="ctr">
            <a:noAutofit/>
          </a:bodyPr>
          <a:lstStyle>
            <a:lvl1pPr algn="r">
              <a:defRPr sz="1200">
                <a:solidFill>
                  <a:schemeClr val="tx1">
                    <a:tint val="75000"/>
                  </a:schemeClr>
                </a:solidFill>
              </a:defRPr>
            </a:lvl1pPr>
          </a:lstStyle>
          <a:p>
            <a:pPr marL="0" marR="0" lvl="0" indent="0" algn="r" defTabSz="1137709" rtl="0" eaLnBrk="1" fontAlgn="auto" latinLnBrk="0" hangingPunct="1">
              <a:lnSpc>
                <a:spcPct val="100000"/>
              </a:lnSpc>
              <a:spcBef>
                <a:spcPts val="0"/>
              </a:spcBef>
              <a:spcAft>
                <a:spcPts val="0"/>
              </a:spcAft>
              <a:buClrTx/>
              <a:buSzTx/>
              <a:buFontTx/>
              <a:buNone/>
              <a:tabLst/>
              <a:defRPr/>
            </a:pPr>
            <a:fld id="{74E1EC36-4E89-4D01-BAE6-06BCCB4D4B41}" type="slidenum">
              <a:rPr kumimoji="0" lang="en-US" sz="1667" b="0" i="0" u="none" strike="noStrike" kern="1200" cap="none" spc="0" normalizeH="0" baseline="0" noProof="0" smtClean="0">
                <a:ln>
                  <a:noFill/>
                </a:ln>
                <a:solidFill>
                  <a:schemeClr val="bg1"/>
                </a:solidFill>
                <a:effectLst/>
                <a:uLnTx/>
                <a:uFillTx/>
                <a:latin typeface="Calibri" panose="020F0502020204030204" pitchFamily="34" charset="0"/>
                <a:ea typeface="+mn-ea"/>
                <a:cs typeface="Calibri" panose="020F0502020204030204" pitchFamily="34" charset="0"/>
              </a:rPr>
              <a:pPr marL="0" marR="0" lvl="0" indent="0" algn="r" defTabSz="1137709" rtl="0" eaLnBrk="1" fontAlgn="auto" latinLnBrk="0" hangingPunct="1">
                <a:lnSpc>
                  <a:spcPct val="100000"/>
                </a:lnSpc>
                <a:spcBef>
                  <a:spcPts val="0"/>
                </a:spcBef>
                <a:spcAft>
                  <a:spcPts val="0"/>
                </a:spcAft>
                <a:buClrTx/>
                <a:buSzTx/>
                <a:buFontTx/>
                <a:buNone/>
                <a:tabLst/>
                <a:defRPr/>
              </a:pPr>
              <a:t>‹#›</a:t>
            </a:fld>
            <a:endParaRPr kumimoji="0" lang="en-US" sz="1667" b="0" i="0" u="none" strike="noStrike" kern="1200" cap="none" spc="0" normalizeH="0" baseline="0" noProof="0">
              <a:ln>
                <a:noFill/>
              </a:ln>
              <a:solidFill>
                <a:schemeClr val="bg1"/>
              </a:solidFill>
              <a:effectLst/>
              <a:uLnTx/>
              <a:uFillTx/>
              <a:latin typeface="Calibri" panose="020F0502020204030204" pitchFamily="34" charset="0"/>
              <a:ea typeface="+mn-ea"/>
              <a:cs typeface="Calibri" panose="020F0502020204030204" pitchFamily="34" charset="0"/>
            </a:endParaRPr>
          </a:p>
        </p:txBody>
      </p:sp>
      <p:pic>
        <p:nvPicPr>
          <p:cNvPr id="31" name="Picture 30">
            <a:extLst>
              <a:ext uri="{FF2B5EF4-FFF2-40B4-BE49-F238E27FC236}">
                <a16:creationId xmlns:a16="http://schemas.microsoft.com/office/drawing/2014/main" id="{82C70ACB-ED5E-449C-9B13-6067D90C5A64}"/>
              </a:ext>
            </a:extLst>
          </p:cNvPr>
          <p:cNvPicPr>
            <a:picLocks noChangeAspect="1"/>
          </p:cNvPicPr>
          <p:nvPr/>
        </p:nvPicPr>
        <p:blipFill>
          <a:blip r:embed="rId2"/>
          <a:stretch>
            <a:fillRect/>
          </a:stretch>
        </p:blipFill>
        <p:spPr>
          <a:xfrm>
            <a:off x="10132094" y="279538"/>
            <a:ext cx="1981200" cy="670331"/>
          </a:xfrm>
          <a:prstGeom prst="rect">
            <a:avLst/>
          </a:prstGeom>
        </p:spPr>
      </p:pic>
      <p:pic>
        <p:nvPicPr>
          <p:cNvPr id="10" name="Picture 9">
            <a:extLst>
              <a:ext uri="{FF2B5EF4-FFF2-40B4-BE49-F238E27FC236}">
                <a16:creationId xmlns:a16="http://schemas.microsoft.com/office/drawing/2014/main" id="{D0D6184F-C6CF-4B0A-B76A-256DDACA78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77" y="6620488"/>
            <a:ext cx="1901282" cy="228600"/>
          </a:xfrm>
          <a:prstGeom prst="rect">
            <a:avLst/>
          </a:prstGeom>
        </p:spPr>
      </p:pic>
    </p:spTree>
    <p:extLst>
      <p:ext uri="{BB962C8B-B14F-4D97-AF65-F5344CB8AC3E}">
        <p14:creationId xmlns:p14="http://schemas.microsoft.com/office/powerpoint/2010/main" val="30778619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Closing">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2"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8"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1"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2021 Capgemini. All rights reserved.</a:t>
            </a:r>
          </a:p>
        </p:txBody>
      </p:sp>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a:solidFill>
                <a:schemeClr val="lt1"/>
              </a:solidFill>
              <a:effectLst/>
              <a:latin typeface="+mn-lt"/>
              <a:ea typeface="+mn-ea"/>
              <a:cs typeface="+mn-cs"/>
            </a:endParaRPr>
          </a:p>
          <a:p>
            <a:pPr algn="just"/>
            <a:r>
              <a:rPr lang="en-GB" sz="900" i="1" kern="1200">
                <a:solidFill>
                  <a:schemeClr val="lt1"/>
                </a:solidFill>
                <a:effectLst/>
                <a:latin typeface="+mn-lt"/>
                <a:ea typeface="+mn-ea"/>
                <a:cs typeface="+mn-cs"/>
              </a:rPr>
              <a:t> </a:t>
            </a:r>
            <a:endParaRPr lang="en-US" sz="900" kern="1200">
              <a:solidFill>
                <a:schemeClr val="lt1"/>
              </a:solidFill>
              <a:effectLst/>
              <a:latin typeface="+mn-lt"/>
              <a:ea typeface="+mn-ea"/>
              <a:cs typeface="+mn-cs"/>
            </a:endParaRPr>
          </a:p>
          <a:p>
            <a:pPr algn="just"/>
            <a:r>
              <a:rPr lang="en-GB" sz="900" kern="120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err="1">
                <a:solidFill>
                  <a:schemeClr val="lt1"/>
                </a:solidFill>
                <a:effectLst/>
                <a:latin typeface="+mn-lt"/>
                <a:ea typeface="+mn-ea"/>
                <a:cs typeface="+mn-cs"/>
              </a:rPr>
              <a:t>fueled</a:t>
            </a:r>
            <a:r>
              <a:rPr lang="en-GB" sz="900" kern="120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a:solidFill>
                <a:schemeClr val="lt1"/>
              </a:solidFill>
              <a:effectLst/>
              <a:latin typeface="+mn-lt"/>
              <a:ea typeface="+mn-ea"/>
              <a:cs typeface="+mn-cs"/>
            </a:endParaRPr>
          </a:p>
        </p:txBody>
      </p:sp>
      <p:sp>
        <p:nvSpPr>
          <p:cNvPr id="15" name="Rectangle 14"/>
          <p:cNvSpPr/>
          <p:nvPr/>
        </p:nvSpPr>
        <p:spPr>
          <a:xfrm>
            <a:off x="6189663"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 Engineering</a:t>
            </a:r>
          </a:p>
        </p:txBody>
      </p:sp>
      <p:sp>
        <p:nvSpPr>
          <p:cNvPr id="16" name="Rectangle 15"/>
          <p:cNvSpPr/>
          <p:nvPr/>
        </p:nvSpPr>
        <p:spPr>
          <a:xfrm>
            <a:off x="6189664" y="578925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363"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576000" y="346127"/>
            <a:ext cx="5040000" cy="1241373"/>
          </a:xfrm>
          <a:prstGeom prst="rect">
            <a:avLst/>
          </a:prstGeom>
        </p:spPr>
      </p:pic>
      <p:sp>
        <p:nvSpPr>
          <p:cNvPr id="13" name="Rectangle 12">
            <a:extLst>
              <a:ext uri="{FF2B5EF4-FFF2-40B4-BE49-F238E27FC236}">
                <a16:creationId xmlns:a16="http://schemas.microsoft.com/office/drawing/2014/main" id="{A47B6E08-5B59-4445-AF18-C2656D24319A}"/>
              </a:ext>
            </a:extLst>
          </p:cNvPr>
          <p:cNvSpPr/>
          <p:nvPr/>
        </p:nvSpPr>
        <p:spPr>
          <a:xfrm>
            <a:off x="1195344" y="2836905"/>
            <a:ext cx="2838919" cy="6924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spAutoFit/>
          </a:bodyPr>
          <a:lstStyle/>
          <a:p>
            <a:pPr algn="ctr">
              <a:lnSpc>
                <a:spcPct val="100000"/>
              </a:lnSpc>
            </a:pPr>
            <a:r>
              <a:rPr lang="en-US" sz="4500" baseline="0">
                <a:solidFill>
                  <a:schemeClr val="bg1"/>
                </a:solidFill>
                <a:latin typeface="Ubuntu" panose="020B0504030602030204" pitchFamily="34" charset="0"/>
              </a:rPr>
              <a:t>Thank you!</a:t>
            </a:r>
          </a:p>
        </p:txBody>
      </p:sp>
      <p:sp>
        <p:nvSpPr>
          <p:cNvPr id="24" name="TextBox 23">
            <a:extLst>
              <a:ext uri="{FF2B5EF4-FFF2-40B4-BE49-F238E27FC236}">
                <a16:creationId xmlns:a16="http://schemas.microsoft.com/office/drawing/2014/main" id="{9EF2B11A-DC86-4127-886D-05777712DAD0}"/>
              </a:ext>
            </a:extLst>
          </p:cNvPr>
          <p:cNvSpPr txBox="1"/>
          <p:nvPr/>
        </p:nvSpPr>
        <p:spPr>
          <a:xfrm>
            <a:off x="2222500" y="6438626"/>
            <a:ext cx="7747000" cy="417832"/>
          </a:xfrm>
          <a:prstGeom prst="rect">
            <a:avLst/>
          </a:prstGeom>
          <a:noFill/>
          <a:ln>
            <a:noFill/>
          </a:ln>
        </p:spPr>
        <p:txBody>
          <a:bodyPr vert="horz" wrap="square" lIns="56888" tIns="28445" rIns="56888" bIns="28445" rtlCol="0" anchor="ctr">
            <a:noAutofit/>
          </a:bodyPr>
          <a:lstStyle/>
          <a:p>
            <a:pPr marL="0" marR="0" indent="0" algn="ctr" defTabSz="568855" rtl="0" eaLnBrk="1" fontAlgn="auto" latinLnBrk="0" hangingPunct="1">
              <a:lnSpc>
                <a:spcPct val="100000"/>
              </a:lnSpc>
              <a:spcBef>
                <a:spcPts val="0"/>
              </a:spcBef>
              <a:spcAft>
                <a:spcPts val="0"/>
              </a:spcAft>
              <a:buClrTx/>
              <a:buSzTx/>
              <a:buFontTx/>
              <a:buNone/>
              <a:tabLst/>
            </a:pPr>
            <a:r>
              <a:rPr kumimoji="0" lang="en-US" sz="1667" b="0" i="0" u="none" strike="noStrike" kern="1200" cap="none" spc="0" normalizeH="0" baseline="0" noProof="0">
                <a:ln>
                  <a:noFill/>
                </a:ln>
                <a:solidFill>
                  <a:schemeClr val="bg1"/>
                </a:solidFill>
                <a:effectLst/>
                <a:uLnTx/>
                <a:uFillTx/>
                <a:latin typeface="Calibri" panose="020F0502020204030204" pitchFamily="34" charset="0"/>
                <a:cs typeface="Calibri" panose="020F0502020204030204" pitchFamily="34" charset="0"/>
              </a:rPr>
              <a:t>HONESTY ● BOLDNESS ● TRUST ● FREEDOM ● FUN ● MODESTY ● TEAM SPIRIT</a:t>
            </a:r>
          </a:p>
        </p:txBody>
      </p:sp>
      <p:pic>
        <p:nvPicPr>
          <p:cNvPr id="5" name="Picture 4">
            <a:extLst>
              <a:ext uri="{FF2B5EF4-FFF2-40B4-BE49-F238E27FC236}">
                <a16:creationId xmlns:a16="http://schemas.microsoft.com/office/drawing/2014/main" id="{DD89B363-9E6D-4758-BB8D-DEFCAC546CFD}"/>
              </a:ext>
            </a:extLst>
          </p:cNvPr>
          <p:cNvPicPr>
            <a:picLocks noChangeAspect="1"/>
          </p:cNvPicPr>
          <p:nvPr/>
        </p:nvPicPr>
        <p:blipFill>
          <a:blip r:embed="rId13"/>
          <a:stretch>
            <a:fillRect/>
          </a:stretch>
        </p:blipFill>
        <p:spPr>
          <a:xfrm>
            <a:off x="5116533" y="444500"/>
            <a:ext cx="6757968" cy="5367828"/>
          </a:xfrm>
          <a:prstGeom prst="rect">
            <a:avLst/>
          </a:prstGeom>
        </p:spPr>
      </p:pic>
    </p:spTree>
    <p:extLst>
      <p:ext uri="{BB962C8B-B14F-4D97-AF65-F5344CB8AC3E}">
        <p14:creationId xmlns:p14="http://schemas.microsoft.com/office/powerpoint/2010/main" val="3906858881"/>
      </p:ext>
    </p:extLst>
  </p:cSld>
  <p:clrMapOvr>
    <a:masterClrMapping/>
  </p:clrMapOvr>
  <p:transition>
    <p:fade/>
  </p:transition>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About">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2"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8"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1"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2021 Capgemini. All rights reserved.</a:t>
            </a:r>
          </a:p>
        </p:txBody>
      </p:sp>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a:solidFill>
                <a:schemeClr val="lt1"/>
              </a:solidFill>
              <a:effectLst/>
              <a:latin typeface="+mn-lt"/>
              <a:ea typeface="+mn-ea"/>
              <a:cs typeface="+mn-cs"/>
            </a:endParaRPr>
          </a:p>
          <a:p>
            <a:pPr algn="just"/>
            <a:r>
              <a:rPr lang="en-GB" sz="900" i="1" kern="1200">
                <a:solidFill>
                  <a:schemeClr val="lt1"/>
                </a:solidFill>
                <a:effectLst/>
                <a:latin typeface="+mn-lt"/>
                <a:ea typeface="+mn-ea"/>
                <a:cs typeface="+mn-cs"/>
              </a:rPr>
              <a:t> </a:t>
            </a:r>
            <a:endParaRPr lang="en-US" sz="900" kern="1200">
              <a:solidFill>
                <a:schemeClr val="lt1"/>
              </a:solidFill>
              <a:effectLst/>
              <a:latin typeface="+mn-lt"/>
              <a:ea typeface="+mn-ea"/>
              <a:cs typeface="+mn-cs"/>
            </a:endParaRPr>
          </a:p>
          <a:p>
            <a:pPr algn="just"/>
            <a:r>
              <a:rPr lang="en-GB" sz="900" kern="120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err="1">
                <a:solidFill>
                  <a:schemeClr val="lt1"/>
                </a:solidFill>
                <a:effectLst/>
                <a:latin typeface="+mn-lt"/>
                <a:ea typeface="+mn-ea"/>
                <a:cs typeface="+mn-cs"/>
              </a:rPr>
              <a:t>fueled</a:t>
            </a:r>
            <a:r>
              <a:rPr lang="en-GB" sz="900" kern="120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a:solidFill>
                <a:schemeClr val="lt1"/>
              </a:solidFill>
              <a:effectLst/>
              <a:latin typeface="+mn-lt"/>
              <a:ea typeface="+mn-ea"/>
              <a:cs typeface="+mn-cs"/>
            </a:endParaRPr>
          </a:p>
        </p:txBody>
      </p:sp>
      <p:sp>
        <p:nvSpPr>
          <p:cNvPr id="15" name="Rectangle 14"/>
          <p:cNvSpPr/>
          <p:nvPr/>
        </p:nvSpPr>
        <p:spPr>
          <a:xfrm>
            <a:off x="6189663"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 Engineering</a:t>
            </a:r>
          </a:p>
        </p:txBody>
      </p:sp>
      <p:sp>
        <p:nvSpPr>
          <p:cNvPr id="16" name="Rectangle 15"/>
          <p:cNvSpPr/>
          <p:nvPr/>
        </p:nvSpPr>
        <p:spPr>
          <a:xfrm>
            <a:off x="6189664" y="578925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363"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www.capgemini.com/capgemini-engineering</a:t>
            </a:r>
          </a:p>
        </p:txBody>
      </p:sp>
      <p:pic>
        <p:nvPicPr>
          <p:cNvPr id="13" name="Picture 12">
            <a:extLst>
              <a:ext uri="{FF2B5EF4-FFF2-40B4-BE49-F238E27FC236}">
                <a16:creationId xmlns:a16="http://schemas.microsoft.com/office/drawing/2014/main" id="{3300E91D-D8AB-4642-8474-259928247C7F}"/>
              </a:ext>
            </a:extLst>
          </p:cNvPr>
          <p:cNvPicPr>
            <a:picLocks noChangeAspect="1"/>
          </p:cNvPicPr>
          <p:nvPr/>
        </p:nvPicPr>
        <p:blipFill>
          <a:blip r:embed="rId12"/>
          <a:stretch>
            <a:fillRect/>
          </a:stretch>
        </p:blipFill>
        <p:spPr>
          <a:xfrm>
            <a:off x="5116533" y="444500"/>
            <a:ext cx="6757968" cy="5367828"/>
          </a:xfrm>
          <a:prstGeom prst="rect">
            <a:avLst/>
          </a:prstGeom>
        </p:spPr>
      </p:pic>
      <p:sp>
        <p:nvSpPr>
          <p:cNvPr id="24" name="TextBox 23">
            <a:extLst>
              <a:ext uri="{FF2B5EF4-FFF2-40B4-BE49-F238E27FC236}">
                <a16:creationId xmlns:a16="http://schemas.microsoft.com/office/drawing/2014/main" id="{1D8FC875-8D61-475D-8226-E2022B17AA83}"/>
              </a:ext>
            </a:extLst>
          </p:cNvPr>
          <p:cNvSpPr txBox="1"/>
          <p:nvPr/>
        </p:nvSpPr>
        <p:spPr>
          <a:xfrm>
            <a:off x="2222500" y="6438626"/>
            <a:ext cx="7747000" cy="417832"/>
          </a:xfrm>
          <a:prstGeom prst="rect">
            <a:avLst/>
          </a:prstGeom>
          <a:noFill/>
          <a:ln>
            <a:noFill/>
          </a:ln>
        </p:spPr>
        <p:txBody>
          <a:bodyPr vert="horz" wrap="square" lIns="56888" tIns="28445" rIns="56888" bIns="28445" rtlCol="0" anchor="ctr">
            <a:noAutofit/>
          </a:bodyPr>
          <a:lstStyle/>
          <a:p>
            <a:pPr marL="0" marR="0" indent="0" algn="ctr" defTabSz="568855" rtl="0" eaLnBrk="1" fontAlgn="auto" latinLnBrk="0" hangingPunct="1">
              <a:lnSpc>
                <a:spcPct val="100000"/>
              </a:lnSpc>
              <a:spcBef>
                <a:spcPts val="0"/>
              </a:spcBef>
              <a:spcAft>
                <a:spcPts val="0"/>
              </a:spcAft>
              <a:buClrTx/>
              <a:buSzTx/>
              <a:buFontTx/>
              <a:buNone/>
              <a:tabLst/>
            </a:pPr>
            <a:r>
              <a:rPr kumimoji="0" lang="en-US" sz="1667" b="0" i="0" u="none" strike="noStrike" kern="1200" cap="none" spc="0" normalizeH="0" baseline="0" noProof="0">
                <a:ln>
                  <a:noFill/>
                </a:ln>
                <a:solidFill>
                  <a:schemeClr val="bg1"/>
                </a:solidFill>
                <a:effectLst/>
                <a:uLnTx/>
                <a:uFillTx/>
                <a:latin typeface="Calibri" panose="020F0502020204030204" pitchFamily="34" charset="0"/>
                <a:cs typeface="Calibri" panose="020F0502020204030204" pitchFamily="34" charset="0"/>
              </a:rPr>
              <a:t>HONESTY ● BOLDNESS ● TRUST ● FREEDOM ● FUN ● MODESTY ● TEAM SPIRIT</a:t>
            </a:r>
          </a:p>
        </p:txBody>
      </p:sp>
      <p:pic>
        <p:nvPicPr>
          <p:cNvPr id="25" name="Image 21">
            <a:extLst>
              <a:ext uri="{FF2B5EF4-FFF2-40B4-BE49-F238E27FC236}">
                <a16:creationId xmlns:a16="http://schemas.microsoft.com/office/drawing/2014/main" id="{1174D05E-D314-4FA5-B7C0-9277CA6714C8}"/>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576000" y="346127"/>
            <a:ext cx="5040000" cy="1241373"/>
          </a:xfrm>
          <a:prstGeom prst="rect">
            <a:avLst/>
          </a:prstGeom>
        </p:spPr>
      </p:pic>
    </p:spTree>
    <p:extLst>
      <p:ext uri="{BB962C8B-B14F-4D97-AF65-F5344CB8AC3E}">
        <p14:creationId xmlns:p14="http://schemas.microsoft.com/office/powerpoint/2010/main" val="3773498068"/>
      </p:ext>
    </p:extLst>
  </p:cSld>
  <p:clrMapOvr>
    <a:masterClrMapping/>
  </p:clrMapOvr>
  <p:transition>
    <p:fade/>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
    <p:bg bwMode="gray">
      <p:bgPr>
        <a:solidFill>
          <a:srgbClr val="0070AD"/>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494DAABA-FEC3-4E91-A60A-BFD7A226C03C}"/>
              </a:ext>
            </a:extLst>
          </p:cNvPr>
          <p:cNvSpPr>
            <a:spLocks noGrp="1"/>
          </p:cNvSpPr>
          <p:nvPr>
            <p:ph type="ctrTitle"/>
          </p:nvPr>
        </p:nvSpPr>
        <p:spPr>
          <a:xfrm>
            <a:off x="475202" y="1479375"/>
            <a:ext cx="11241597" cy="2438400"/>
          </a:xfrm>
          <a:noFill/>
        </p:spPr>
        <p:txBody>
          <a:bodyPr anchor="b">
            <a:normAutofit/>
          </a:bodyPr>
          <a:lstStyle>
            <a:lvl1pPr algn="ctr">
              <a:defRPr sz="3667" baseline="0">
                <a:solidFill>
                  <a:schemeClr val="bg1"/>
                </a:solidFill>
                <a:latin typeface="Calibri" panose="020F0502020204030204" pitchFamily="34" charset="0"/>
                <a:cs typeface="Calibri" panose="020F0502020204030204" pitchFamily="34" charset="0"/>
              </a:defRPr>
            </a:lvl1pPr>
          </a:lstStyle>
          <a:p>
            <a:r>
              <a:rPr lang="en-US"/>
              <a:t>Click to edit Master title style</a:t>
            </a:r>
          </a:p>
        </p:txBody>
      </p:sp>
      <p:sp>
        <p:nvSpPr>
          <p:cNvPr id="13" name="Text Placeholder 10">
            <a:extLst>
              <a:ext uri="{FF2B5EF4-FFF2-40B4-BE49-F238E27FC236}">
                <a16:creationId xmlns:a16="http://schemas.microsoft.com/office/drawing/2014/main" id="{F53147EF-ED95-4E64-A75D-90046C85D806}"/>
              </a:ext>
            </a:extLst>
          </p:cNvPr>
          <p:cNvSpPr>
            <a:spLocks noGrp="1"/>
          </p:cNvSpPr>
          <p:nvPr>
            <p:ph type="body" sz="quarter" idx="10" hasCustomPrompt="1"/>
          </p:nvPr>
        </p:nvSpPr>
        <p:spPr>
          <a:xfrm>
            <a:off x="472037" y="4127500"/>
            <a:ext cx="11241597" cy="1333500"/>
          </a:xfrm>
          <a:noFill/>
        </p:spPr>
        <p:txBody>
          <a:bodyPr anchor="t" anchorCtr="0"/>
          <a:lstStyle>
            <a:lvl1pPr marL="0" marR="0" indent="0" algn="ctr" defTabSz="1137709" rtl="0" eaLnBrk="1" fontAlgn="auto" latinLnBrk="0" hangingPunct="1">
              <a:lnSpc>
                <a:spcPct val="100000"/>
              </a:lnSpc>
              <a:spcBef>
                <a:spcPct val="20000"/>
              </a:spcBef>
              <a:spcAft>
                <a:spcPts val="0"/>
              </a:spcAft>
              <a:buClr>
                <a:srgbClr val="0093DD"/>
              </a:buClr>
              <a:buSzTx/>
              <a:buFont typeface="Wingdings 2" panose="05020102010507070707" pitchFamily="18" charset="2"/>
              <a:buNone/>
              <a:tabLst/>
              <a:defRPr strike="noStrike" baseline="0">
                <a:solidFill>
                  <a:schemeClr val="bg1"/>
                </a:solidFill>
                <a:latin typeface="Calibri" panose="020F0502020204030204" pitchFamily="34" charset="0"/>
              </a:defRPr>
            </a:lvl1pPr>
          </a:lstStyle>
          <a:p>
            <a:pPr marL="426640" marR="0" lvl="0" indent="-426640" algn="l" defTabSz="1137709" rtl="0" eaLnBrk="1" fontAlgn="auto" latinLnBrk="0" hangingPunct="1">
              <a:lnSpc>
                <a:spcPct val="100000"/>
              </a:lnSpc>
              <a:spcBef>
                <a:spcPct val="20000"/>
              </a:spcBef>
              <a:spcAft>
                <a:spcPts val="0"/>
              </a:spcAft>
              <a:buClr>
                <a:srgbClr val="0093DD"/>
              </a:buClr>
              <a:buSzTx/>
              <a:buFont typeface="Wingdings 2" panose="05020102010507070707" pitchFamily="18" charset="2"/>
              <a:buNone/>
              <a:tabLst/>
              <a:defRPr/>
            </a:pPr>
            <a:r>
              <a:rPr lang="en-US"/>
              <a:t>Click to add sub-title</a:t>
            </a:r>
          </a:p>
        </p:txBody>
      </p:sp>
      <p:pic>
        <p:nvPicPr>
          <p:cNvPr id="11" name="Picture 10" descr="Text&#10;&#10;Description automatically generated">
            <a:extLst>
              <a:ext uri="{FF2B5EF4-FFF2-40B4-BE49-F238E27FC236}">
                <a16:creationId xmlns:a16="http://schemas.microsoft.com/office/drawing/2014/main" id="{77DC8471-7E24-4C21-9851-CE70423043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52338" y="315507"/>
            <a:ext cx="2687326" cy="909322"/>
          </a:xfrm>
          <a:prstGeom prst="rect">
            <a:avLst/>
          </a:prstGeom>
        </p:spPr>
      </p:pic>
      <p:pic>
        <p:nvPicPr>
          <p:cNvPr id="5" name="Graphic 4">
            <a:extLst>
              <a:ext uri="{FF2B5EF4-FFF2-40B4-BE49-F238E27FC236}">
                <a16:creationId xmlns:a16="http://schemas.microsoft.com/office/drawing/2014/main" id="{AA53CFFD-21EE-4E6F-AA47-D6BEFD4EEA2E}"/>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620501" y="152840"/>
            <a:ext cx="352559" cy="325334"/>
          </a:xfrm>
          <a:prstGeom prst="rect">
            <a:avLst/>
          </a:prstGeom>
        </p:spPr>
      </p:pic>
      <p:sp>
        <p:nvSpPr>
          <p:cNvPr id="6" name="Text Placeholder 7">
            <a:extLst>
              <a:ext uri="{FF2B5EF4-FFF2-40B4-BE49-F238E27FC236}">
                <a16:creationId xmlns:a16="http://schemas.microsoft.com/office/drawing/2014/main" id="{3EF8E78C-05AF-4214-B1BD-BE0C3004B5AB}"/>
              </a:ext>
            </a:extLst>
          </p:cNvPr>
          <p:cNvSpPr txBox="1">
            <a:spLocks/>
          </p:cNvSpPr>
          <p:nvPr/>
        </p:nvSpPr>
        <p:spPr>
          <a:xfrm>
            <a:off x="9752812" y="6653864"/>
            <a:ext cx="2220248" cy="102593"/>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761970" rtl="0" eaLnBrk="1" fontAlgn="auto" latinLnBrk="0" hangingPunct="1">
              <a:lnSpc>
                <a:spcPct val="100000"/>
              </a:lnSpc>
              <a:spcBef>
                <a:spcPts val="833"/>
              </a:spcBef>
              <a:spcAft>
                <a:spcPts val="0"/>
              </a:spcAft>
              <a:buClrTx/>
              <a:buSzTx/>
              <a:buFont typeface="Arial" panose="020B0604020202020204" pitchFamily="34" charset="0"/>
              <a:buNone/>
              <a:tabLst/>
              <a:defRPr/>
            </a:pPr>
            <a:r>
              <a:rPr lang="en-US" sz="583">
                <a:solidFill>
                  <a:schemeClr val="bg2">
                    <a:lumMod val="75000"/>
                  </a:schemeClr>
                </a:solidFill>
                <a:latin typeface="+mn-lt"/>
              </a:rPr>
              <a:t>© Capgemini 2022. All rights reserved.</a:t>
            </a:r>
          </a:p>
        </p:txBody>
      </p:sp>
    </p:spTree>
    <p:extLst>
      <p:ext uri="{BB962C8B-B14F-4D97-AF65-F5344CB8AC3E}">
        <p14:creationId xmlns:p14="http://schemas.microsoft.com/office/powerpoint/2010/main" val="255909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Final Slide 1">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2" name="Freeform: Shape 4">
            <a:extLst>
              <a:ext uri="{FF2B5EF4-FFF2-40B4-BE49-F238E27FC236}">
                <a16:creationId xmlns:a16="http://schemas.microsoft.com/office/drawing/2014/main" id="{AEFD73FD-4310-4FE6-83F6-4ADDF1642E27}"/>
              </a:ext>
            </a:extLst>
          </p:cNvPr>
          <p:cNvSpPr>
            <a:spLocks/>
          </p:cNvSpPr>
          <p:nvPr/>
        </p:nvSpPr>
        <p:spPr bwMode="auto">
          <a:xfrm>
            <a:off x="2"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sz="2800"/>
          </a:p>
        </p:txBody>
      </p:sp>
      <p:grpSp>
        <p:nvGrpSpPr>
          <p:cNvPr id="2" name="Group 5">
            <a:extLst>
              <a:ext uri="{FF2B5EF4-FFF2-40B4-BE49-F238E27FC236}">
                <a16:creationId xmlns:a16="http://schemas.microsoft.com/office/drawing/2014/main" id="{D1D61DEE-13C9-4E34-97DE-432882EEB993}"/>
              </a:ext>
            </a:extLst>
          </p:cNvPr>
          <p:cNvGrpSpPr/>
          <p:nvPr/>
        </p:nvGrpSpPr>
        <p:grpSpPr>
          <a:xfrm>
            <a:off x="4979035" y="2404111"/>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800"/>
            </a:p>
          </p:txBody>
        </p:sp>
      </p:grpSp>
      <p:sp>
        <p:nvSpPr>
          <p:cNvPr id="14" name="Rectangle 13"/>
          <p:cNvSpPr/>
          <p:nvPr/>
        </p:nvSpPr>
        <p:spPr>
          <a:xfrm>
            <a:off x="6536185"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IN" sz="900" kern="1200">
                <a:solidFill>
                  <a:schemeClr val="tx1"/>
                </a:solidFill>
                <a:effectLst/>
                <a:latin typeface="+mn-lt"/>
                <a:ea typeface="+mn-ea"/>
                <a:cs typeface="+mn-cs"/>
              </a:rPr>
              <a:t>Capgemini is a global leader in consulting, digital transformation, technology, and engineering services. The Group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A responsible and multicultural company of 265,000 people in nearly 50 countries, Capgemini’s purpose is to unleash human energy through technology for an inclusive and sustainable future. With Altran, the Group reported 2019 combined global revenues of €17 billion</a:t>
            </a:r>
          </a:p>
        </p:txBody>
      </p:sp>
      <p:sp>
        <p:nvSpPr>
          <p:cNvPr id="15" name="Rectangle 14"/>
          <p:cNvSpPr/>
          <p:nvPr/>
        </p:nvSpPr>
        <p:spPr>
          <a:xfrm>
            <a:off x="6536184" y="2507083"/>
            <a:ext cx="2219960" cy="2321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16" name="Rectangle 15"/>
          <p:cNvSpPr/>
          <p:nvPr/>
        </p:nvSpPr>
        <p:spPr>
          <a:xfrm>
            <a:off x="6536184" y="43933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a:solidFill>
                  <a:schemeClr val="tx1"/>
                </a:solidFill>
              </a:rPr>
              <a:t>Learn more about us at</a:t>
            </a:r>
          </a:p>
          <a:p>
            <a:pPr algn="just">
              <a:lnSpc>
                <a:spcPts val="1200"/>
              </a:lnSpc>
            </a:pPr>
            <a:r>
              <a:rPr lang="en-US" sz="1400">
                <a:solidFill>
                  <a:schemeClr val="accent2"/>
                </a:solidFill>
              </a:rPr>
              <a:t>www.capgemini.com</a:t>
            </a:r>
          </a:p>
        </p:txBody>
      </p:sp>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2"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8"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1" y="3979258"/>
            <a:ext cx="333195" cy="333195"/>
          </a:xfrm>
          <a:prstGeom prst="rect">
            <a:avLst/>
          </a:prstGeom>
          <a:noFill/>
        </p:spPr>
      </p:pic>
      <p:sp>
        <p:nvSpPr>
          <p:cNvPr id="23" name="Rectangle 22"/>
          <p:cNvSpPr/>
          <p:nvPr/>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a:solidFill>
                  <a:schemeClr val="bg1"/>
                </a:solidFill>
                <a:latin typeface="Arial"/>
                <a:cs typeface="Arial"/>
              </a:rPr>
              <a:t>Copyright © 2020 Capgemini. All rights reserved.</a:t>
            </a:r>
          </a:p>
        </p:txBody>
      </p:sp>
      <p:sp>
        <p:nvSpPr>
          <p:cNvPr id="25" name="Rectangle 24">
            <a:hlinkClick r:id="rId12"/>
          </p:cNvPr>
          <p:cNvSpPr/>
          <p:nvPr/>
        </p:nvSpPr>
        <p:spPr>
          <a:xfrm>
            <a:off x="7489902" y="3812095"/>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26" name="Rectangle 25">
            <a:hlinkClick r:id="rId13"/>
          </p:cNvPr>
          <p:cNvSpPr/>
          <p:nvPr/>
        </p:nvSpPr>
        <p:spPr>
          <a:xfrm>
            <a:off x="10730865" y="3812095"/>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24" name="ZoneTexte 23"/>
          <p:cNvSpPr txBox="1"/>
          <p:nvPr/>
        </p:nvSpPr>
        <p:spPr>
          <a:xfrm>
            <a:off x="419255" y="4381709"/>
            <a:ext cx="2106346" cy="276999"/>
          </a:xfrm>
          <a:prstGeom prst="rect">
            <a:avLst/>
          </a:prstGeom>
          <a:noFill/>
        </p:spPr>
        <p:txBody>
          <a:bodyPr wrap="none" lIns="0" rIns="0" rtlCol="0">
            <a:spAutoFit/>
          </a:bodyPr>
          <a:lstStyle/>
          <a:p>
            <a:r>
              <a:rPr lang="en-US" sz="1200" b="1">
                <a:solidFill>
                  <a:schemeClr val="bg1"/>
                </a:solidFill>
              </a:rPr>
              <a:t>People matter, results count.</a:t>
            </a:r>
          </a:p>
        </p:txBody>
      </p:sp>
    </p:spTree>
    <p:extLst>
      <p:ext uri="{BB962C8B-B14F-4D97-AF65-F5344CB8AC3E}">
        <p14:creationId xmlns:p14="http://schemas.microsoft.com/office/powerpoint/2010/main" val="6388640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9A4C5C6-D721-432E-BD25-6901B8B05FA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flipH="1">
            <a:off x="0" y="-1"/>
            <a:ext cx="12191999" cy="6858002"/>
          </a:xfrm>
          <a:prstGeom prst="rect">
            <a:avLst/>
          </a:prstGeom>
        </p:spPr>
      </p:pic>
      <p:graphicFrame>
        <p:nvGraphicFramePr>
          <p:cNvPr id="12" name="Object 11"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p:nvSpPr>
        <p:spPr bwMode="auto">
          <a:xfrm>
            <a:off x="3465409" y="0"/>
            <a:ext cx="8725742" cy="685800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GB" sz="2800"/>
          </a:p>
        </p:txBody>
      </p:sp>
      <p:sp>
        <p:nvSpPr>
          <p:cNvPr id="7" name="Title 1">
            <a:extLst>
              <a:ext uri="{FF2B5EF4-FFF2-40B4-BE49-F238E27FC236}">
                <a16:creationId xmlns:a16="http://schemas.microsoft.com/office/drawing/2014/main" id="{7D6C39E5-3DE0-4868-A346-ABB1FBFFB040}"/>
              </a:ext>
            </a:extLst>
          </p:cNvPr>
          <p:cNvSpPr>
            <a:spLocks noGrp="1"/>
          </p:cNvSpPr>
          <p:nvPr>
            <p:ph type="title" hasCustomPrompt="1"/>
          </p:nvPr>
        </p:nvSpPr>
        <p:spPr>
          <a:xfrm>
            <a:off x="5461000" y="2284098"/>
            <a:ext cx="6096000" cy="1524000"/>
          </a:xfrm>
          <a:solidFill>
            <a:srgbClr val="0070AD"/>
          </a:solidFill>
        </p:spPr>
        <p:txBody>
          <a:bodyPr rIns="182880" anchor="b" anchorCtr="0"/>
          <a:lstStyle>
            <a:lvl1pPr algn="l">
              <a:defRPr lang="en-US" dirty="0">
                <a:solidFill>
                  <a:schemeClr val="bg1"/>
                </a:solidFill>
              </a:defRPr>
            </a:lvl1pPr>
          </a:lstStyle>
          <a:p>
            <a:r>
              <a:rPr lang="en-US"/>
              <a:t>Click to add Section title</a:t>
            </a:r>
          </a:p>
        </p:txBody>
      </p:sp>
      <p:sp>
        <p:nvSpPr>
          <p:cNvPr id="9" name="Text Placeholder 2">
            <a:extLst>
              <a:ext uri="{FF2B5EF4-FFF2-40B4-BE49-F238E27FC236}">
                <a16:creationId xmlns:a16="http://schemas.microsoft.com/office/drawing/2014/main" id="{6797F618-9B99-4679-B057-B72E8E3E1867}"/>
              </a:ext>
            </a:extLst>
          </p:cNvPr>
          <p:cNvSpPr>
            <a:spLocks noGrp="1"/>
          </p:cNvSpPr>
          <p:nvPr>
            <p:ph type="body" idx="1" hasCustomPrompt="1"/>
          </p:nvPr>
        </p:nvSpPr>
        <p:spPr>
          <a:xfrm>
            <a:off x="5461000" y="3808099"/>
            <a:ext cx="6096000" cy="1524000"/>
          </a:xfrm>
        </p:spPr>
        <p:txBody>
          <a:bodyPr rIns="182880" anchor="t" anchorCtr="0"/>
          <a:lstStyle>
            <a:lvl1pPr marL="0" indent="0" algn="l">
              <a:buNone/>
              <a:defRPr sz="2667">
                <a:solidFill>
                  <a:schemeClr val="tx1">
                    <a:tint val="75000"/>
                  </a:schemeClr>
                </a:solidFill>
              </a:defRPr>
            </a:lvl1pPr>
            <a:lvl2pPr marL="568854" indent="0">
              <a:buNone/>
              <a:defRPr sz="2333">
                <a:solidFill>
                  <a:schemeClr val="tx1">
                    <a:tint val="75000"/>
                  </a:schemeClr>
                </a:solidFill>
              </a:defRPr>
            </a:lvl2pPr>
            <a:lvl3pPr marL="1137709" indent="0">
              <a:buNone/>
              <a:defRPr sz="2167">
                <a:solidFill>
                  <a:schemeClr val="tx1">
                    <a:tint val="75000"/>
                  </a:schemeClr>
                </a:solidFill>
              </a:defRPr>
            </a:lvl3pPr>
            <a:lvl4pPr marL="1706563" indent="0">
              <a:buNone/>
              <a:defRPr sz="1833">
                <a:solidFill>
                  <a:schemeClr val="tx1">
                    <a:tint val="75000"/>
                  </a:schemeClr>
                </a:solidFill>
              </a:defRPr>
            </a:lvl4pPr>
            <a:lvl5pPr marL="2275419" indent="0">
              <a:buNone/>
              <a:defRPr sz="1833">
                <a:solidFill>
                  <a:schemeClr val="tx1">
                    <a:tint val="75000"/>
                  </a:schemeClr>
                </a:solidFill>
              </a:defRPr>
            </a:lvl5pPr>
            <a:lvl6pPr marL="2844275" indent="0">
              <a:buNone/>
              <a:defRPr sz="1833">
                <a:solidFill>
                  <a:schemeClr val="tx1">
                    <a:tint val="75000"/>
                  </a:schemeClr>
                </a:solidFill>
              </a:defRPr>
            </a:lvl6pPr>
            <a:lvl7pPr marL="3413128" indent="0">
              <a:buNone/>
              <a:defRPr sz="1833">
                <a:solidFill>
                  <a:schemeClr val="tx1">
                    <a:tint val="75000"/>
                  </a:schemeClr>
                </a:solidFill>
              </a:defRPr>
            </a:lvl7pPr>
            <a:lvl8pPr marL="3981984" indent="0">
              <a:buNone/>
              <a:defRPr sz="1833">
                <a:solidFill>
                  <a:schemeClr val="tx1">
                    <a:tint val="75000"/>
                  </a:schemeClr>
                </a:solidFill>
              </a:defRPr>
            </a:lvl8pPr>
            <a:lvl9pPr marL="4550838" indent="0">
              <a:buNone/>
              <a:defRPr sz="1833">
                <a:solidFill>
                  <a:schemeClr val="tx1">
                    <a:tint val="75000"/>
                  </a:schemeClr>
                </a:solidFill>
              </a:defRPr>
            </a:lvl9pPr>
          </a:lstStyle>
          <a:p>
            <a:pPr lvl="0"/>
            <a:r>
              <a:rPr lang="en-US"/>
              <a:t>Click to add Section sub-title</a:t>
            </a:r>
          </a:p>
        </p:txBody>
      </p:sp>
      <p:pic>
        <p:nvPicPr>
          <p:cNvPr id="11" name="Image 1">
            <a:extLst>
              <a:ext uri="{FF2B5EF4-FFF2-40B4-BE49-F238E27FC236}">
                <a16:creationId xmlns:a16="http://schemas.microsoft.com/office/drawing/2014/main" id="{0A51597E-53CF-4999-B18A-78C16BDA866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67515" y="959594"/>
            <a:ext cx="4289486" cy="762004"/>
          </a:xfrm>
          <a:prstGeom prst="rect">
            <a:avLst/>
          </a:prstGeom>
        </p:spPr>
      </p:pic>
      <p:sp>
        <p:nvSpPr>
          <p:cNvPr id="14" name="Text Placeholder 7">
            <a:extLst>
              <a:ext uri="{FF2B5EF4-FFF2-40B4-BE49-F238E27FC236}">
                <a16:creationId xmlns:a16="http://schemas.microsoft.com/office/drawing/2014/main" id="{9066A8A7-A525-4B6B-BFFF-A1FB9989F72F}"/>
              </a:ext>
            </a:extLst>
          </p:cNvPr>
          <p:cNvSpPr txBox="1">
            <a:spLocks/>
          </p:cNvSpPr>
          <p:nvPr/>
        </p:nvSpPr>
        <p:spPr>
          <a:xfrm>
            <a:off x="9398000" y="6656604"/>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363"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700">
                <a:solidFill>
                  <a:schemeClr val="bg2">
                    <a:lumMod val="75000"/>
                  </a:schemeClr>
                </a:solidFill>
                <a:latin typeface="+mn-lt"/>
              </a:rPr>
              <a:t>© Capgemini 2022. All rights reserved.</a:t>
            </a:r>
          </a:p>
        </p:txBody>
      </p:sp>
    </p:spTree>
    <p:extLst>
      <p:ext uri="{BB962C8B-B14F-4D97-AF65-F5344CB8AC3E}">
        <p14:creationId xmlns:p14="http://schemas.microsoft.com/office/powerpoint/2010/main" val="27856033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itle 7"/>
          <p:cNvSpPr>
            <a:spLocks noGrp="1" noChangeAspect="1"/>
          </p:cNvSpPr>
          <p:nvPr>
            <p:ph type="title" hasCustomPrompt="1"/>
          </p:nvPr>
        </p:nvSpPr>
        <p:spPr/>
        <p:txBody>
          <a:bodyPr/>
          <a:lstStyle>
            <a:lvl1pPr>
              <a:defRPr>
                <a:solidFill>
                  <a:srgbClr val="007EAF"/>
                </a:solidFill>
              </a:defRPr>
            </a:lvl1pPr>
          </a:lstStyle>
          <a:p>
            <a:r>
              <a:rPr lang="en-US"/>
              <a:t>Click to add Slide title</a:t>
            </a:r>
          </a:p>
        </p:txBody>
      </p:sp>
      <p:sp>
        <p:nvSpPr>
          <p:cNvPr id="5" name="Text Placeholder 2">
            <a:extLst>
              <a:ext uri="{FF2B5EF4-FFF2-40B4-BE49-F238E27FC236}">
                <a16:creationId xmlns:a16="http://schemas.microsoft.com/office/drawing/2014/main" id="{0CBFC6FF-9D56-40D8-8F7E-61D69F258896}"/>
              </a:ext>
            </a:extLst>
          </p:cNvPr>
          <p:cNvSpPr>
            <a:spLocks noGrp="1"/>
          </p:cNvSpPr>
          <p:nvPr>
            <p:ph idx="1"/>
          </p:nvPr>
        </p:nvSpPr>
        <p:spPr>
          <a:xfrm>
            <a:off x="207913" y="1021597"/>
            <a:ext cx="11770100" cy="5493502"/>
          </a:xfrm>
          <a:prstGeom prst="rect">
            <a:avLst/>
          </a:prstGeom>
        </p:spPr>
        <p:txBody>
          <a:bodyPr vert="horz" lIns="68265" tIns="34134" rIns="68265" bIns="3413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510772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add Slide title</a:t>
            </a:r>
          </a:p>
        </p:txBody>
      </p:sp>
      <p:sp>
        <p:nvSpPr>
          <p:cNvPr id="3" name="Content Placeholder 2"/>
          <p:cNvSpPr>
            <a:spLocks noGrp="1"/>
          </p:cNvSpPr>
          <p:nvPr>
            <p:ph sz="half" idx="1"/>
          </p:nvPr>
        </p:nvSpPr>
        <p:spPr>
          <a:xfrm>
            <a:off x="205740" y="1021080"/>
            <a:ext cx="5791200" cy="5486400"/>
          </a:xfrm>
        </p:spPr>
        <p:txBody>
          <a:bodyPr/>
          <a:lstStyle>
            <a:lvl1pPr>
              <a:defRPr sz="2667"/>
            </a:lvl1pPr>
            <a:lvl2pPr>
              <a:defRPr sz="2333"/>
            </a:lvl2pPr>
            <a:lvl3pPr>
              <a:defRPr sz="2000"/>
            </a:lvl3pPr>
            <a:lvl4pPr>
              <a:defRPr sz="1833"/>
            </a:lvl4pPr>
            <a:lvl5pPr>
              <a:defRPr sz="1750"/>
            </a:lvl5pPr>
            <a:lvl6pPr>
              <a:defRPr sz="2333"/>
            </a:lvl6pPr>
            <a:lvl7pPr>
              <a:defRPr sz="2333"/>
            </a:lvl7pPr>
            <a:lvl8pPr>
              <a:defRPr sz="2333"/>
            </a:lvl8pPr>
            <a:lvl9pPr>
              <a:defRPr sz="2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7970" y="1021080"/>
            <a:ext cx="5791200" cy="5486400"/>
          </a:xfrm>
        </p:spPr>
        <p:txBody>
          <a:bodyPr/>
          <a:lstStyle>
            <a:lvl1pPr>
              <a:defRPr sz="2667"/>
            </a:lvl1pPr>
            <a:lvl2pPr>
              <a:defRPr sz="2333"/>
            </a:lvl2pPr>
            <a:lvl3pPr>
              <a:defRPr sz="2000"/>
            </a:lvl3pPr>
            <a:lvl4pPr>
              <a:defRPr sz="1833"/>
            </a:lvl4pPr>
            <a:lvl5pPr>
              <a:defRPr sz="1750"/>
            </a:lvl5pPr>
            <a:lvl6pPr>
              <a:defRPr sz="2333"/>
            </a:lvl6pPr>
            <a:lvl7pPr>
              <a:defRPr sz="2333"/>
            </a:lvl7pPr>
            <a:lvl8pPr>
              <a:defRPr sz="2333"/>
            </a:lvl8pPr>
            <a:lvl9pPr>
              <a:defRPr sz="2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42574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add Slide title</a:t>
            </a:r>
          </a:p>
        </p:txBody>
      </p:sp>
      <p:sp>
        <p:nvSpPr>
          <p:cNvPr id="3" name="Content Placeholder 2"/>
          <p:cNvSpPr>
            <a:spLocks noGrp="1"/>
          </p:cNvSpPr>
          <p:nvPr>
            <p:ph sz="half" idx="1"/>
          </p:nvPr>
        </p:nvSpPr>
        <p:spPr>
          <a:xfrm>
            <a:off x="205740" y="1021080"/>
            <a:ext cx="11772900" cy="2667000"/>
          </a:xfrm>
        </p:spPr>
        <p:txBody>
          <a:bodyPr/>
          <a:lstStyle>
            <a:lvl1pPr>
              <a:defRPr sz="2667"/>
            </a:lvl1pPr>
            <a:lvl2pPr>
              <a:defRPr sz="2333"/>
            </a:lvl2pPr>
            <a:lvl3pPr>
              <a:defRPr sz="2000"/>
            </a:lvl3pPr>
            <a:lvl4pPr>
              <a:defRPr sz="1833"/>
            </a:lvl4pPr>
            <a:lvl5pPr>
              <a:defRPr sz="1750"/>
            </a:lvl5pPr>
            <a:lvl6pPr>
              <a:defRPr sz="2333"/>
            </a:lvl6pPr>
            <a:lvl7pPr>
              <a:defRPr sz="2333"/>
            </a:lvl7pPr>
            <a:lvl8pPr>
              <a:defRPr sz="2333"/>
            </a:lvl8pPr>
            <a:lvl9pPr>
              <a:defRPr sz="2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05740" y="3810000"/>
            <a:ext cx="11772900" cy="2667000"/>
          </a:xfrm>
        </p:spPr>
        <p:txBody>
          <a:bodyPr/>
          <a:lstStyle>
            <a:lvl1pPr>
              <a:defRPr sz="2667"/>
            </a:lvl1pPr>
            <a:lvl2pPr>
              <a:defRPr sz="2333"/>
            </a:lvl2pPr>
            <a:lvl3pPr>
              <a:defRPr sz="2000"/>
            </a:lvl3pPr>
            <a:lvl4pPr>
              <a:defRPr sz="1833"/>
            </a:lvl4pPr>
            <a:lvl5pPr>
              <a:defRPr sz="1750"/>
            </a:lvl5pPr>
            <a:lvl6pPr>
              <a:defRPr sz="2333"/>
            </a:lvl6pPr>
            <a:lvl7pPr>
              <a:defRPr sz="2333"/>
            </a:lvl7pPr>
            <a:lvl8pPr>
              <a:defRPr sz="2333"/>
            </a:lvl8pPr>
            <a:lvl9pPr>
              <a:defRPr sz="2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150172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Click to add Slide title</a:t>
            </a:r>
          </a:p>
        </p:txBody>
      </p:sp>
      <p:sp>
        <p:nvSpPr>
          <p:cNvPr id="3" name="Text Placeholder 2"/>
          <p:cNvSpPr>
            <a:spLocks noGrp="1"/>
          </p:cNvSpPr>
          <p:nvPr>
            <p:ph type="body" idx="1"/>
          </p:nvPr>
        </p:nvSpPr>
        <p:spPr>
          <a:xfrm>
            <a:off x="205740" y="1021080"/>
            <a:ext cx="5791200" cy="635000"/>
          </a:xfrm>
        </p:spPr>
        <p:txBody>
          <a:bodyPr anchor="ctr">
            <a:normAutofit/>
          </a:bodyPr>
          <a:lstStyle>
            <a:lvl1pPr marL="0" indent="0">
              <a:buNone/>
              <a:defRPr sz="2667" b="0"/>
            </a:lvl1pPr>
            <a:lvl2pPr marL="568854" indent="0">
              <a:buNone/>
              <a:defRPr sz="2667" b="1"/>
            </a:lvl2pPr>
            <a:lvl3pPr marL="1137709" indent="0">
              <a:buNone/>
              <a:defRPr sz="2333" b="1"/>
            </a:lvl3pPr>
            <a:lvl4pPr marL="1706563" indent="0">
              <a:buNone/>
              <a:defRPr sz="2167" b="1"/>
            </a:lvl4pPr>
            <a:lvl5pPr marL="2275419" indent="0">
              <a:buNone/>
              <a:defRPr sz="2167" b="1"/>
            </a:lvl5pPr>
            <a:lvl6pPr marL="2844275" indent="0">
              <a:buNone/>
              <a:defRPr sz="2167" b="1"/>
            </a:lvl6pPr>
            <a:lvl7pPr marL="3413128" indent="0">
              <a:buNone/>
              <a:defRPr sz="2167" b="1"/>
            </a:lvl7pPr>
            <a:lvl8pPr marL="3981984" indent="0">
              <a:buNone/>
              <a:defRPr sz="2167" b="1"/>
            </a:lvl8pPr>
            <a:lvl9pPr marL="4550838" indent="0">
              <a:buNone/>
              <a:defRPr sz="2167" b="1"/>
            </a:lvl9pPr>
          </a:lstStyle>
          <a:p>
            <a:pPr lvl="0"/>
            <a:r>
              <a:rPr lang="en-US"/>
              <a:t>Click to edit Master text styles</a:t>
            </a:r>
          </a:p>
        </p:txBody>
      </p:sp>
      <p:sp>
        <p:nvSpPr>
          <p:cNvPr id="4" name="Content Placeholder 3"/>
          <p:cNvSpPr>
            <a:spLocks noGrp="1"/>
          </p:cNvSpPr>
          <p:nvPr>
            <p:ph sz="half" idx="2"/>
          </p:nvPr>
        </p:nvSpPr>
        <p:spPr>
          <a:xfrm>
            <a:off x="205740" y="1656078"/>
            <a:ext cx="5791200" cy="4876800"/>
          </a:xfrm>
        </p:spPr>
        <p:txBody>
          <a:bodyPr/>
          <a:lstStyle>
            <a:lvl1pPr>
              <a:defRPr sz="2333"/>
            </a:lvl1pPr>
            <a:lvl2pPr>
              <a:defRPr sz="2000"/>
            </a:lvl2pPr>
            <a:lvl3pPr>
              <a:defRPr sz="1833"/>
            </a:lvl3pPr>
            <a:lvl4pPr>
              <a:defRPr sz="1750"/>
            </a:lvl4pPr>
            <a:lvl5pPr>
              <a:defRPr sz="1667"/>
            </a:lvl5pPr>
            <a:lvl6pPr>
              <a:defRPr sz="2167"/>
            </a:lvl6pPr>
            <a:lvl7pPr>
              <a:defRPr sz="2167"/>
            </a:lvl7pPr>
            <a:lvl8pPr>
              <a:defRPr sz="2167"/>
            </a:lvl8pPr>
            <a:lvl9pPr>
              <a:defRPr sz="21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7440" y="1021080"/>
            <a:ext cx="5791200" cy="634998"/>
          </a:xfrm>
        </p:spPr>
        <p:txBody>
          <a:bodyPr anchor="ctr">
            <a:normAutofit/>
          </a:bodyPr>
          <a:lstStyle>
            <a:lvl1pPr marL="0" indent="0">
              <a:buNone/>
              <a:defRPr sz="2667" b="0"/>
            </a:lvl1pPr>
            <a:lvl2pPr marL="568854" indent="0">
              <a:buNone/>
              <a:defRPr sz="2667" b="1"/>
            </a:lvl2pPr>
            <a:lvl3pPr marL="1137709" indent="0">
              <a:buNone/>
              <a:defRPr sz="2333" b="1"/>
            </a:lvl3pPr>
            <a:lvl4pPr marL="1706563" indent="0">
              <a:buNone/>
              <a:defRPr sz="2167" b="1"/>
            </a:lvl4pPr>
            <a:lvl5pPr marL="2275419" indent="0">
              <a:buNone/>
              <a:defRPr sz="2167" b="1"/>
            </a:lvl5pPr>
            <a:lvl6pPr marL="2844275" indent="0">
              <a:buNone/>
              <a:defRPr sz="2167" b="1"/>
            </a:lvl6pPr>
            <a:lvl7pPr marL="3413128" indent="0">
              <a:buNone/>
              <a:defRPr sz="2167" b="1"/>
            </a:lvl7pPr>
            <a:lvl8pPr marL="3981984" indent="0">
              <a:buNone/>
              <a:defRPr sz="2167" b="1"/>
            </a:lvl8pPr>
            <a:lvl9pPr marL="4550838" indent="0">
              <a:buNone/>
              <a:defRPr sz="2167" b="1"/>
            </a:lvl9pPr>
          </a:lstStyle>
          <a:p>
            <a:pPr lvl="0"/>
            <a:r>
              <a:rPr lang="en-US"/>
              <a:t>Click to edit Master text styles</a:t>
            </a:r>
          </a:p>
        </p:txBody>
      </p:sp>
      <p:sp>
        <p:nvSpPr>
          <p:cNvPr id="6" name="Content Placeholder 5"/>
          <p:cNvSpPr>
            <a:spLocks noGrp="1"/>
          </p:cNvSpPr>
          <p:nvPr>
            <p:ph sz="quarter" idx="4"/>
          </p:nvPr>
        </p:nvSpPr>
        <p:spPr>
          <a:xfrm>
            <a:off x="6187440" y="1656078"/>
            <a:ext cx="5791200" cy="4876800"/>
          </a:xfrm>
        </p:spPr>
        <p:txBody>
          <a:bodyPr/>
          <a:lstStyle>
            <a:lvl1pPr>
              <a:defRPr sz="2333"/>
            </a:lvl1pPr>
            <a:lvl2pPr>
              <a:defRPr sz="2000"/>
            </a:lvl2pPr>
            <a:lvl3pPr>
              <a:defRPr sz="1833"/>
            </a:lvl3pPr>
            <a:lvl4pPr>
              <a:defRPr sz="1750"/>
            </a:lvl4pPr>
            <a:lvl5pPr>
              <a:defRPr sz="1667"/>
            </a:lvl5pPr>
            <a:lvl6pPr>
              <a:defRPr sz="2167"/>
            </a:lvl6pPr>
            <a:lvl7pPr>
              <a:defRPr sz="2167"/>
            </a:lvl7pPr>
            <a:lvl8pPr>
              <a:defRPr sz="2167"/>
            </a:lvl8pPr>
            <a:lvl9pPr>
              <a:defRPr sz="21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668098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ictur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2192" y="1079500"/>
            <a:ext cx="7010400" cy="5461000"/>
          </a:xfrm>
        </p:spPr>
        <p:txBody>
          <a:bodyPr>
            <a:normAutofit/>
          </a:bodyPr>
          <a:lstStyle>
            <a:lvl1pPr>
              <a:defRPr sz="2667"/>
            </a:lvl1pPr>
            <a:lvl2pPr>
              <a:defRPr sz="2333"/>
            </a:lvl2pPr>
            <a:lvl3pPr>
              <a:defRPr sz="2000"/>
            </a:lvl3pPr>
            <a:lvl4pPr>
              <a:defRPr sz="1833"/>
            </a:lvl4pPr>
            <a:lvl5pPr>
              <a:defRPr sz="1750"/>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p:cNvSpPr>
            <a:spLocks noGrp="1"/>
          </p:cNvSpPr>
          <p:nvPr>
            <p:ph type="title" hasCustomPrompt="1"/>
          </p:nvPr>
        </p:nvSpPr>
        <p:spPr/>
        <p:txBody>
          <a:bodyPr/>
          <a:lstStyle>
            <a:lvl1pPr>
              <a:defRPr/>
            </a:lvl1pPr>
          </a:lstStyle>
          <a:p>
            <a:r>
              <a:rPr lang="en-US"/>
              <a:t>Click to add Slide title</a:t>
            </a:r>
          </a:p>
        </p:txBody>
      </p:sp>
      <p:sp>
        <p:nvSpPr>
          <p:cNvPr id="7" name="Content Placeholder 6"/>
          <p:cNvSpPr>
            <a:spLocks noGrp="1" noChangeAspect="1"/>
          </p:cNvSpPr>
          <p:nvPr>
            <p:ph sz="quarter" idx="10" hasCustomPrompt="1"/>
          </p:nvPr>
        </p:nvSpPr>
        <p:spPr>
          <a:xfrm>
            <a:off x="213360" y="1460500"/>
            <a:ext cx="4572000" cy="4572000"/>
          </a:xfrm>
        </p:spPr>
        <p:txBody>
          <a:bodyPr/>
          <a:lstStyle>
            <a:lvl1pPr>
              <a:defRPr baseline="0"/>
            </a:lvl1pPr>
            <a:lvl2pPr marL="568854" indent="0">
              <a:buNone/>
              <a:defRPr/>
            </a:lvl2pPr>
            <a:lvl3pPr marL="1137711" indent="0">
              <a:buNone/>
              <a:defRPr/>
            </a:lvl3pPr>
            <a:lvl4pPr marL="1706565" indent="0">
              <a:buNone/>
              <a:defRPr/>
            </a:lvl4pPr>
            <a:lvl5pPr marL="2275421" indent="0">
              <a:buNone/>
              <a:defRPr/>
            </a:lvl5pPr>
          </a:lstStyle>
          <a:p>
            <a:pPr lvl="0"/>
            <a:r>
              <a:rPr lang="en-US"/>
              <a:t>Click to insert Chart, Table or Picture</a:t>
            </a:r>
          </a:p>
        </p:txBody>
      </p:sp>
    </p:spTree>
    <p:extLst>
      <p:ext uri="{BB962C8B-B14F-4D97-AF65-F5344CB8AC3E}">
        <p14:creationId xmlns:p14="http://schemas.microsoft.com/office/powerpoint/2010/main" val="95231360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and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 y="1021080"/>
            <a:ext cx="7010400" cy="5461000"/>
          </a:xfrm>
        </p:spPr>
        <p:txBody>
          <a:bodyPr>
            <a:normAutofit/>
          </a:bodyPr>
          <a:lstStyle>
            <a:lvl1pPr>
              <a:defRPr sz="2667"/>
            </a:lvl1pPr>
            <a:lvl2pPr>
              <a:defRPr sz="2333"/>
            </a:lvl2pPr>
            <a:lvl3pPr>
              <a:defRPr sz="2000"/>
            </a:lvl3pPr>
            <a:lvl4pPr>
              <a:defRPr sz="1833"/>
            </a:lvl4pPr>
            <a:lvl5pPr>
              <a:defRPr sz="1750"/>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p:cNvSpPr>
            <a:spLocks noGrp="1"/>
          </p:cNvSpPr>
          <p:nvPr>
            <p:ph type="title" hasCustomPrompt="1"/>
          </p:nvPr>
        </p:nvSpPr>
        <p:spPr/>
        <p:txBody>
          <a:bodyPr/>
          <a:lstStyle>
            <a:lvl1pPr>
              <a:defRPr/>
            </a:lvl1pPr>
          </a:lstStyle>
          <a:p>
            <a:r>
              <a:rPr lang="en-US"/>
              <a:t>Click to add Slide title</a:t>
            </a:r>
          </a:p>
        </p:txBody>
      </p:sp>
      <p:sp>
        <p:nvSpPr>
          <p:cNvPr id="7" name="Content Placeholder 6"/>
          <p:cNvSpPr>
            <a:spLocks noGrp="1" noChangeAspect="1"/>
          </p:cNvSpPr>
          <p:nvPr>
            <p:ph sz="quarter" idx="10" hasCustomPrompt="1"/>
          </p:nvPr>
        </p:nvSpPr>
        <p:spPr>
          <a:xfrm>
            <a:off x="7366000" y="1587500"/>
            <a:ext cx="4572000" cy="4635500"/>
          </a:xfrm>
        </p:spPr>
        <p:txBody>
          <a:bodyPr/>
          <a:lstStyle>
            <a:lvl1pPr>
              <a:defRPr baseline="0"/>
            </a:lvl1pPr>
            <a:lvl2pPr marL="568854" indent="0">
              <a:buNone/>
              <a:defRPr/>
            </a:lvl2pPr>
            <a:lvl3pPr marL="1137711" indent="0">
              <a:buNone/>
              <a:defRPr/>
            </a:lvl3pPr>
            <a:lvl4pPr marL="1706565" indent="0">
              <a:buNone/>
              <a:defRPr/>
            </a:lvl4pPr>
            <a:lvl5pPr marL="2275421" indent="0">
              <a:buNone/>
              <a:defRPr/>
            </a:lvl5pPr>
          </a:lstStyle>
          <a:p>
            <a:pPr lvl="0"/>
            <a:r>
              <a:rPr lang="en-US"/>
              <a:t>Click to insert Chart, Table or Picture</a:t>
            </a:r>
          </a:p>
        </p:txBody>
      </p:sp>
    </p:spTree>
    <p:extLst>
      <p:ext uri="{BB962C8B-B14F-4D97-AF65-F5344CB8AC3E}">
        <p14:creationId xmlns:p14="http://schemas.microsoft.com/office/powerpoint/2010/main" val="384703117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5" name="Rectangle 3">
            <a:extLst>
              <a:ext uri="{FF2B5EF4-FFF2-40B4-BE49-F238E27FC236}">
                <a16:creationId xmlns:a16="http://schemas.microsoft.com/office/drawing/2014/main" id="{3A95C8E0-F8E5-44CA-9108-C71BD90E1191}"/>
              </a:ext>
            </a:extLst>
          </p:cNvPr>
          <p:cNvSpPr/>
          <p:nvPr/>
        </p:nvSpPr>
        <p:spPr>
          <a:xfrm flipH="1" flipV="1">
            <a:off x="9715500" y="6598920"/>
            <a:ext cx="2476500" cy="259080"/>
          </a:xfrm>
          <a:custGeom>
            <a:avLst/>
            <a:gdLst>
              <a:gd name="connsiteX0" fmla="*/ 0 w 6828404"/>
              <a:gd name="connsiteY0" fmla="*/ 0 h 131357"/>
              <a:gd name="connsiteX1" fmla="*/ 6828404 w 6828404"/>
              <a:gd name="connsiteY1" fmla="*/ 0 h 131357"/>
              <a:gd name="connsiteX2" fmla="*/ 6828404 w 6828404"/>
              <a:gd name="connsiteY2" fmla="*/ 131357 h 131357"/>
              <a:gd name="connsiteX3" fmla="*/ 0 w 6828404"/>
              <a:gd name="connsiteY3" fmla="*/ 131357 h 131357"/>
              <a:gd name="connsiteX4" fmla="*/ 0 w 6828404"/>
              <a:gd name="connsiteY4" fmla="*/ 0 h 131357"/>
              <a:gd name="connsiteX0" fmla="*/ 0 w 6828404"/>
              <a:gd name="connsiteY0" fmla="*/ 0 h 131357"/>
              <a:gd name="connsiteX1" fmla="*/ 6725037 w 6828404"/>
              <a:gd name="connsiteY1" fmla="*/ 0 h 131357"/>
              <a:gd name="connsiteX2" fmla="*/ 6828404 w 6828404"/>
              <a:gd name="connsiteY2" fmla="*/ 131357 h 131357"/>
              <a:gd name="connsiteX3" fmla="*/ 0 w 6828404"/>
              <a:gd name="connsiteY3" fmla="*/ 131357 h 131357"/>
              <a:gd name="connsiteX4" fmla="*/ 0 w 6828404"/>
              <a:gd name="connsiteY4" fmla="*/ 0 h 131357"/>
              <a:gd name="connsiteX0" fmla="*/ 0 w 6838005"/>
              <a:gd name="connsiteY0" fmla="*/ 0 h 131357"/>
              <a:gd name="connsiteX1" fmla="*/ 6725037 w 6838005"/>
              <a:gd name="connsiteY1" fmla="*/ 0 h 131357"/>
              <a:gd name="connsiteX2" fmla="*/ 6838005 w 6838005"/>
              <a:gd name="connsiteY2" fmla="*/ 131357 h 131357"/>
              <a:gd name="connsiteX3" fmla="*/ 0 w 6838005"/>
              <a:gd name="connsiteY3" fmla="*/ 131357 h 131357"/>
              <a:gd name="connsiteX4" fmla="*/ 0 w 6838005"/>
              <a:gd name="connsiteY4" fmla="*/ 0 h 131357"/>
              <a:gd name="connsiteX0" fmla="*/ 0 w 6838005"/>
              <a:gd name="connsiteY0" fmla="*/ 0 h 131357"/>
              <a:gd name="connsiteX1" fmla="*/ 6725037 w 6838005"/>
              <a:gd name="connsiteY1" fmla="*/ 0 h 131357"/>
              <a:gd name="connsiteX2" fmla="*/ 6838005 w 6838005"/>
              <a:gd name="connsiteY2" fmla="*/ 131357 h 131357"/>
              <a:gd name="connsiteX3" fmla="*/ 4445063 w 6838005"/>
              <a:gd name="connsiteY3" fmla="*/ 131357 h 131357"/>
              <a:gd name="connsiteX4" fmla="*/ 0 w 6838005"/>
              <a:gd name="connsiteY4" fmla="*/ 0 h 131357"/>
              <a:gd name="connsiteX0" fmla="*/ 0 w 2412143"/>
              <a:gd name="connsiteY0" fmla="*/ 0 h 131357"/>
              <a:gd name="connsiteX1" fmla="*/ 2299175 w 2412143"/>
              <a:gd name="connsiteY1" fmla="*/ 0 h 131357"/>
              <a:gd name="connsiteX2" fmla="*/ 2412143 w 2412143"/>
              <a:gd name="connsiteY2" fmla="*/ 131357 h 131357"/>
              <a:gd name="connsiteX3" fmla="*/ 19201 w 2412143"/>
              <a:gd name="connsiteY3" fmla="*/ 131357 h 131357"/>
              <a:gd name="connsiteX4" fmla="*/ 0 w 2412143"/>
              <a:gd name="connsiteY4" fmla="*/ 0 h 131357"/>
              <a:gd name="connsiteX0" fmla="*/ 0 w 2412143"/>
              <a:gd name="connsiteY0" fmla="*/ 0 h 133738"/>
              <a:gd name="connsiteX1" fmla="*/ 2299175 w 2412143"/>
              <a:gd name="connsiteY1" fmla="*/ 0 h 133738"/>
              <a:gd name="connsiteX2" fmla="*/ 2412143 w 2412143"/>
              <a:gd name="connsiteY2" fmla="*/ 131357 h 133738"/>
              <a:gd name="connsiteX3" fmla="*/ 0 w 2412143"/>
              <a:gd name="connsiteY3" fmla="*/ 133738 h 133738"/>
              <a:gd name="connsiteX4" fmla="*/ 0 w 2412143"/>
              <a:gd name="connsiteY4" fmla="*/ 0 h 133738"/>
              <a:gd name="connsiteX0" fmla="*/ 0 w 2412143"/>
              <a:gd name="connsiteY0" fmla="*/ 0 h 133738"/>
              <a:gd name="connsiteX1" fmla="*/ 2299175 w 2412143"/>
              <a:gd name="connsiteY1" fmla="*/ 0 h 133738"/>
              <a:gd name="connsiteX2" fmla="*/ 2412143 w 2412143"/>
              <a:gd name="connsiteY2" fmla="*/ 131357 h 133738"/>
              <a:gd name="connsiteX3" fmla="*/ 0 w 2412143"/>
              <a:gd name="connsiteY3" fmla="*/ 133738 h 133738"/>
              <a:gd name="connsiteX4" fmla="*/ 0 w 2412143"/>
              <a:gd name="connsiteY4" fmla="*/ 0 h 133738"/>
              <a:gd name="connsiteX0" fmla="*/ 7201 w 2419344"/>
              <a:gd name="connsiteY0" fmla="*/ 0 h 131357"/>
              <a:gd name="connsiteX1" fmla="*/ 2306376 w 2419344"/>
              <a:gd name="connsiteY1" fmla="*/ 0 h 131357"/>
              <a:gd name="connsiteX2" fmla="*/ 2419344 w 2419344"/>
              <a:gd name="connsiteY2" fmla="*/ 131357 h 131357"/>
              <a:gd name="connsiteX3" fmla="*/ 0 w 2419344"/>
              <a:gd name="connsiteY3" fmla="*/ 126594 h 131357"/>
              <a:gd name="connsiteX4" fmla="*/ 7201 w 2419344"/>
              <a:gd name="connsiteY4" fmla="*/ 0 h 131357"/>
              <a:gd name="connsiteX0" fmla="*/ 0 w 2412143"/>
              <a:gd name="connsiteY0" fmla="*/ 0 h 131357"/>
              <a:gd name="connsiteX1" fmla="*/ 2299175 w 2412143"/>
              <a:gd name="connsiteY1" fmla="*/ 0 h 131357"/>
              <a:gd name="connsiteX2" fmla="*/ 2412143 w 2412143"/>
              <a:gd name="connsiteY2" fmla="*/ 131357 h 131357"/>
              <a:gd name="connsiteX3" fmla="*/ 0 w 2412143"/>
              <a:gd name="connsiteY3" fmla="*/ 131357 h 131357"/>
              <a:gd name="connsiteX4" fmla="*/ 0 w 2412143"/>
              <a:gd name="connsiteY4" fmla="*/ 0 h 131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2143" h="131357">
                <a:moveTo>
                  <a:pt x="0" y="0"/>
                </a:moveTo>
                <a:lnTo>
                  <a:pt x="2299175" y="0"/>
                </a:lnTo>
                <a:lnTo>
                  <a:pt x="2412143" y="131357"/>
                </a:lnTo>
                <a:lnTo>
                  <a:pt x="0" y="131357"/>
                </a:lnTo>
                <a:lnTo>
                  <a:pt x="0" y="0"/>
                </a:lnTo>
                <a:close/>
              </a:path>
            </a:pathLst>
          </a:custGeom>
          <a:solidFill>
            <a:srgbClr val="0093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80"/>
          </a:p>
        </p:txBody>
      </p:sp>
      <p:sp>
        <p:nvSpPr>
          <p:cNvPr id="19" name="Rectangle 3">
            <a:extLst>
              <a:ext uri="{FF2B5EF4-FFF2-40B4-BE49-F238E27FC236}">
                <a16:creationId xmlns:a16="http://schemas.microsoft.com/office/drawing/2014/main" id="{0959E119-51B2-44D6-A6FA-EAFBB4CFC326}"/>
              </a:ext>
            </a:extLst>
          </p:cNvPr>
          <p:cNvSpPr/>
          <p:nvPr/>
        </p:nvSpPr>
        <p:spPr>
          <a:xfrm>
            <a:off x="0" y="6598920"/>
            <a:ext cx="9906000" cy="259080"/>
          </a:xfrm>
          <a:custGeom>
            <a:avLst/>
            <a:gdLst>
              <a:gd name="connsiteX0" fmla="*/ 0 w 6828404"/>
              <a:gd name="connsiteY0" fmla="*/ 0 h 131357"/>
              <a:gd name="connsiteX1" fmla="*/ 6828404 w 6828404"/>
              <a:gd name="connsiteY1" fmla="*/ 0 h 131357"/>
              <a:gd name="connsiteX2" fmla="*/ 6828404 w 6828404"/>
              <a:gd name="connsiteY2" fmla="*/ 131357 h 131357"/>
              <a:gd name="connsiteX3" fmla="*/ 0 w 6828404"/>
              <a:gd name="connsiteY3" fmla="*/ 131357 h 131357"/>
              <a:gd name="connsiteX4" fmla="*/ 0 w 6828404"/>
              <a:gd name="connsiteY4" fmla="*/ 0 h 131357"/>
              <a:gd name="connsiteX0" fmla="*/ 0 w 6828404"/>
              <a:gd name="connsiteY0" fmla="*/ 0 h 131357"/>
              <a:gd name="connsiteX1" fmla="*/ 6725037 w 6828404"/>
              <a:gd name="connsiteY1" fmla="*/ 0 h 131357"/>
              <a:gd name="connsiteX2" fmla="*/ 6828404 w 6828404"/>
              <a:gd name="connsiteY2" fmla="*/ 131357 h 131357"/>
              <a:gd name="connsiteX3" fmla="*/ 0 w 6828404"/>
              <a:gd name="connsiteY3" fmla="*/ 131357 h 131357"/>
              <a:gd name="connsiteX4" fmla="*/ 0 w 6828404"/>
              <a:gd name="connsiteY4" fmla="*/ 0 h 131357"/>
              <a:gd name="connsiteX0" fmla="*/ 0 w 6838005"/>
              <a:gd name="connsiteY0" fmla="*/ 0 h 131357"/>
              <a:gd name="connsiteX1" fmla="*/ 6725037 w 6838005"/>
              <a:gd name="connsiteY1" fmla="*/ 0 h 131357"/>
              <a:gd name="connsiteX2" fmla="*/ 6838005 w 6838005"/>
              <a:gd name="connsiteY2" fmla="*/ 131357 h 131357"/>
              <a:gd name="connsiteX3" fmla="*/ 0 w 6838005"/>
              <a:gd name="connsiteY3" fmla="*/ 131357 h 131357"/>
              <a:gd name="connsiteX4" fmla="*/ 0 w 6838005"/>
              <a:gd name="connsiteY4" fmla="*/ 0 h 131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38005" h="131357">
                <a:moveTo>
                  <a:pt x="0" y="0"/>
                </a:moveTo>
                <a:lnTo>
                  <a:pt x="6725037" y="0"/>
                </a:lnTo>
                <a:lnTo>
                  <a:pt x="6838005" y="131357"/>
                </a:lnTo>
                <a:lnTo>
                  <a:pt x="0" y="131357"/>
                </a:lnTo>
                <a:lnTo>
                  <a:pt x="0" y="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33">
              <a:latin typeface="Calibri" panose="020F0502020204030204" pitchFamily="34" charset="0"/>
              <a:cs typeface="Calibri" panose="020F0502020204030204" pitchFamily="34" charset="0"/>
            </a:endParaRPr>
          </a:p>
        </p:txBody>
      </p:sp>
      <p:sp>
        <p:nvSpPr>
          <p:cNvPr id="2" name="Title Placeholder 1"/>
          <p:cNvSpPr>
            <a:spLocks noGrp="1"/>
          </p:cNvSpPr>
          <p:nvPr>
            <p:ph type="title"/>
          </p:nvPr>
        </p:nvSpPr>
        <p:spPr>
          <a:xfrm>
            <a:off x="133471" y="325593"/>
            <a:ext cx="11347463" cy="547531"/>
          </a:xfrm>
          <a:prstGeom prst="rect">
            <a:avLst/>
          </a:prstGeom>
          <a:noFill/>
        </p:spPr>
        <p:txBody>
          <a:bodyPr vert="horz" lIns="68265" tIns="34134" rIns="68265" bIns="34134" rtlCol="0" anchor="ctr">
            <a:normAutofit/>
          </a:bodyPr>
          <a:lstStyle/>
          <a:p>
            <a:r>
              <a:rPr lang="en-US"/>
              <a:t>Click to edit title</a:t>
            </a:r>
          </a:p>
        </p:txBody>
      </p:sp>
      <p:sp>
        <p:nvSpPr>
          <p:cNvPr id="3" name="Text Placeholder 2"/>
          <p:cNvSpPr>
            <a:spLocks noGrp="1"/>
          </p:cNvSpPr>
          <p:nvPr>
            <p:ph type="body" idx="1"/>
          </p:nvPr>
        </p:nvSpPr>
        <p:spPr>
          <a:xfrm>
            <a:off x="207913" y="1021597"/>
            <a:ext cx="11770100" cy="5493502"/>
          </a:xfrm>
          <a:prstGeom prst="rect">
            <a:avLst/>
          </a:prstGeom>
        </p:spPr>
        <p:txBody>
          <a:bodyPr vert="horz" lIns="68265" tIns="34134" rIns="68265" bIns="34134" rtlCol="0">
            <a:normAutofit/>
          </a:bodyPr>
          <a:lstStyle/>
          <a:p>
            <a:pPr lvl="0"/>
            <a:r>
              <a:rPr lang="en-US"/>
              <a:t>Click to edit text</a:t>
            </a:r>
          </a:p>
          <a:p>
            <a:pPr lvl="1"/>
            <a:r>
              <a:rPr lang="en-US"/>
              <a:t> Second level</a:t>
            </a:r>
          </a:p>
          <a:p>
            <a:pPr lvl="2"/>
            <a:r>
              <a:rPr lang="en-US"/>
              <a:t>Third level</a:t>
            </a:r>
          </a:p>
          <a:p>
            <a:pPr lvl="3"/>
            <a:r>
              <a:rPr lang="en-US"/>
              <a:t>Fourth level</a:t>
            </a:r>
          </a:p>
          <a:p>
            <a:pPr lvl="4"/>
            <a:r>
              <a:rPr lang="en-US"/>
              <a:t>Fifth level</a:t>
            </a:r>
          </a:p>
        </p:txBody>
      </p:sp>
      <p:sp>
        <p:nvSpPr>
          <p:cNvPr id="15" name="Rectangle 14">
            <a:extLst>
              <a:ext uri="{FF2B5EF4-FFF2-40B4-BE49-F238E27FC236}">
                <a16:creationId xmlns:a16="http://schemas.microsoft.com/office/drawing/2014/main" id="{11C37073-8F4D-4033-AB15-12A8727D457D}"/>
              </a:ext>
            </a:extLst>
          </p:cNvPr>
          <p:cNvSpPr/>
          <p:nvPr/>
        </p:nvSpPr>
        <p:spPr>
          <a:xfrm>
            <a:off x="0" y="0"/>
            <a:ext cx="12192000" cy="6500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1"/>
          </a:p>
        </p:txBody>
      </p:sp>
      <p:sp>
        <p:nvSpPr>
          <p:cNvPr id="16" name="Rectangle 3">
            <a:extLst>
              <a:ext uri="{FF2B5EF4-FFF2-40B4-BE49-F238E27FC236}">
                <a16:creationId xmlns:a16="http://schemas.microsoft.com/office/drawing/2014/main" id="{9A577FF8-254A-42E5-888A-36E4B5420323}"/>
              </a:ext>
            </a:extLst>
          </p:cNvPr>
          <p:cNvSpPr/>
          <p:nvPr/>
        </p:nvSpPr>
        <p:spPr>
          <a:xfrm>
            <a:off x="1" y="80243"/>
            <a:ext cx="9045575" cy="127570"/>
          </a:xfrm>
          <a:custGeom>
            <a:avLst/>
            <a:gdLst>
              <a:gd name="connsiteX0" fmla="*/ 0 w 6828404"/>
              <a:gd name="connsiteY0" fmla="*/ 0 h 131357"/>
              <a:gd name="connsiteX1" fmla="*/ 6828404 w 6828404"/>
              <a:gd name="connsiteY1" fmla="*/ 0 h 131357"/>
              <a:gd name="connsiteX2" fmla="*/ 6828404 w 6828404"/>
              <a:gd name="connsiteY2" fmla="*/ 131357 h 131357"/>
              <a:gd name="connsiteX3" fmla="*/ 0 w 6828404"/>
              <a:gd name="connsiteY3" fmla="*/ 131357 h 131357"/>
              <a:gd name="connsiteX4" fmla="*/ 0 w 6828404"/>
              <a:gd name="connsiteY4" fmla="*/ 0 h 131357"/>
              <a:gd name="connsiteX0" fmla="*/ 0 w 6828404"/>
              <a:gd name="connsiteY0" fmla="*/ 0 h 131357"/>
              <a:gd name="connsiteX1" fmla="*/ 6725037 w 6828404"/>
              <a:gd name="connsiteY1" fmla="*/ 0 h 131357"/>
              <a:gd name="connsiteX2" fmla="*/ 6828404 w 6828404"/>
              <a:gd name="connsiteY2" fmla="*/ 131357 h 131357"/>
              <a:gd name="connsiteX3" fmla="*/ 0 w 6828404"/>
              <a:gd name="connsiteY3" fmla="*/ 131357 h 131357"/>
              <a:gd name="connsiteX4" fmla="*/ 0 w 6828404"/>
              <a:gd name="connsiteY4" fmla="*/ 0 h 131357"/>
              <a:gd name="connsiteX0" fmla="*/ 0 w 6838005"/>
              <a:gd name="connsiteY0" fmla="*/ 0 h 131357"/>
              <a:gd name="connsiteX1" fmla="*/ 6725037 w 6838005"/>
              <a:gd name="connsiteY1" fmla="*/ 0 h 131357"/>
              <a:gd name="connsiteX2" fmla="*/ 6838005 w 6838005"/>
              <a:gd name="connsiteY2" fmla="*/ 131357 h 131357"/>
              <a:gd name="connsiteX3" fmla="*/ 0 w 6838005"/>
              <a:gd name="connsiteY3" fmla="*/ 131357 h 131357"/>
              <a:gd name="connsiteX4" fmla="*/ 0 w 6838005"/>
              <a:gd name="connsiteY4" fmla="*/ 0 h 131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38005" h="131357">
                <a:moveTo>
                  <a:pt x="0" y="0"/>
                </a:moveTo>
                <a:lnTo>
                  <a:pt x="6725037" y="0"/>
                </a:lnTo>
                <a:lnTo>
                  <a:pt x="6838005" y="131357"/>
                </a:lnTo>
                <a:lnTo>
                  <a:pt x="0" y="131357"/>
                </a:lnTo>
                <a:lnTo>
                  <a:pt x="0" y="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80"/>
          </a:p>
        </p:txBody>
      </p:sp>
      <p:sp>
        <p:nvSpPr>
          <p:cNvPr id="20" name="Rectangle 3">
            <a:extLst>
              <a:ext uri="{FF2B5EF4-FFF2-40B4-BE49-F238E27FC236}">
                <a16:creationId xmlns:a16="http://schemas.microsoft.com/office/drawing/2014/main" id="{B2968D81-66DB-4EEA-8FC0-8A8D024582FA}"/>
              </a:ext>
            </a:extLst>
          </p:cNvPr>
          <p:cNvSpPr/>
          <p:nvPr/>
        </p:nvSpPr>
        <p:spPr>
          <a:xfrm flipH="1" flipV="1">
            <a:off x="9001125" y="80241"/>
            <a:ext cx="3190875" cy="127569"/>
          </a:xfrm>
          <a:custGeom>
            <a:avLst/>
            <a:gdLst>
              <a:gd name="connsiteX0" fmla="*/ 0 w 6828404"/>
              <a:gd name="connsiteY0" fmla="*/ 0 h 131357"/>
              <a:gd name="connsiteX1" fmla="*/ 6828404 w 6828404"/>
              <a:gd name="connsiteY1" fmla="*/ 0 h 131357"/>
              <a:gd name="connsiteX2" fmla="*/ 6828404 w 6828404"/>
              <a:gd name="connsiteY2" fmla="*/ 131357 h 131357"/>
              <a:gd name="connsiteX3" fmla="*/ 0 w 6828404"/>
              <a:gd name="connsiteY3" fmla="*/ 131357 h 131357"/>
              <a:gd name="connsiteX4" fmla="*/ 0 w 6828404"/>
              <a:gd name="connsiteY4" fmla="*/ 0 h 131357"/>
              <a:gd name="connsiteX0" fmla="*/ 0 w 6828404"/>
              <a:gd name="connsiteY0" fmla="*/ 0 h 131357"/>
              <a:gd name="connsiteX1" fmla="*/ 6725037 w 6828404"/>
              <a:gd name="connsiteY1" fmla="*/ 0 h 131357"/>
              <a:gd name="connsiteX2" fmla="*/ 6828404 w 6828404"/>
              <a:gd name="connsiteY2" fmla="*/ 131357 h 131357"/>
              <a:gd name="connsiteX3" fmla="*/ 0 w 6828404"/>
              <a:gd name="connsiteY3" fmla="*/ 131357 h 131357"/>
              <a:gd name="connsiteX4" fmla="*/ 0 w 6828404"/>
              <a:gd name="connsiteY4" fmla="*/ 0 h 131357"/>
              <a:gd name="connsiteX0" fmla="*/ 0 w 6838005"/>
              <a:gd name="connsiteY0" fmla="*/ 0 h 131357"/>
              <a:gd name="connsiteX1" fmla="*/ 6725037 w 6838005"/>
              <a:gd name="connsiteY1" fmla="*/ 0 h 131357"/>
              <a:gd name="connsiteX2" fmla="*/ 6838005 w 6838005"/>
              <a:gd name="connsiteY2" fmla="*/ 131357 h 131357"/>
              <a:gd name="connsiteX3" fmla="*/ 0 w 6838005"/>
              <a:gd name="connsiteY3" fmla="*/ 131357 h 131357"/>
              <a:gd name="connsiteX4" fmla="*/ 0 w 6838005"/>
              <a:gd name="connsiteY4" fmla="*/ 0 h 131357"/>
              <a:gd name="connsiteX0" fmla="*/ 0 w 6838005"/>
              <a:gd name="connsiteY0" fmla="*/ 0 h 131357"/>
              <a:gd name="connsiteX1" fmla="*/ 6725037 w 6838005"/>
              <a:gd name="connsiteY1" fmla="*/ 0 h 131357"/>
              <a:gd name="connsiteX2" fmla="*/ 6838005 w 6838005"/>
              <a:gd name="connsiteY2" fmla="*/ 131357 h 131357"/>
              <a:gd name="connsiteX3" fmla="*/ 4445063 w 6838005"/>
              <a:gd name="connsiteY3" fmla="*/ 131357 h 131357"/>
              <a:gd name="connsiteX4" fmla="*/ 0 w 6838005"/>
              <a:gd name="connsiteY4" fmla="*/ 0 h 131357"/>
              <a:gd name="connsiteX0" fmla="*/ 0 w 2412143"/>
              <a:gd name="connsiteY0" fmla="*/ 0 h 131357"/>
              <a:gd name="connsiteX1" fmla="*/ 2299175 w 2412143"/>
              <a:gd name="connsiteY1" fmla="*/ 0 h 131357"/>
              <a:gd name="connsiteX2" fmla="*/ 2412143 w 2412143"/>
              <a:gd name="connsiteY2" fmla="*/ 131357 h 131357"/>
              <a:gd name="connsiteX3" fmla="*/ 19201 w 2412143"/>
              <a:gd name="connsiteY3" fmla="*/ 131357 h 131357"/>
              <a:gd name="connsiteX4" fmla="*/ 0 w 2412143"/>
              <a:gd name="connsiteY4" fmla="*/ 0 h 131357"/>
              <a:gd name="connsiteX0" fmla="*/ 0 w 2412143"/>
              <a:gd name="connsiteY0" fmla="*/ 0 h 133738"/>
              <a:gd name="connsiteX1" fmla="*/ 2299175 w 2412143"/>
              <a:gd name="connsiteY1" fmla="*/ 0 h 133738"/>
              <a:gd name="connsiteX2" fmla="*/ 2412143 w 2412143"/>
              <a:gd name="connsiteY2" fmla="*/ 131357 h 133738"/>
              <a:gd name="connsiteX3" fmla="*/ 0 w 2412143"/>
              <a:gd name="connsiteY3" fmla="*/ 133738 h 133738"/>
              <a:gd name="connsiteX4" fmla="*/ 0 w 2412143"/>
              <a:gd name="connsiteY4" fmla="*/ 0 h 133738"/>
              <a:gd name="connsiteX0" fmla="*/ 0 w 2412143"/>
              <a:gd name="connsiteY0" fmla="*/ 0 h 133738"/>
              <a:gd name="connsiteX1" fmla="*/ 2299175 w 2412143"/>
              <a:gd name="connsiteY1" fmla="*/ 0 h 133738"/>
              <a:gd name="connsiteX2" fmla="*/ 2412143 w 2412143"/>
              <a:gd name="connsiteY2" fmla="*/ 131357 h 133738"/>
              <a:gd name="connsiteX3" fmla="*/ 0 w 2412143"/>
              <a:gd name="connsiteY3" fmla="*/ 133738 h 133738"/>
              <a:gd name="connsiteX4" fmla="*/ 0 w 2412143"/>
              <a:gd name="connsiteY4" fmla="*/ 0 h 133738"/>
              <a:gd name="connsiteX0" fmla="*/ 7201 w 2419344"/>
              <a:gd name="connsiteY0" fmla="*/ 0 h 131357"/>
              <a:gd name="connsiteX1" fmla="*/ 2306376 w 2419344"/>
              <a:gd name="connsiteY1" fmla="*/ 0 h 131357"/>
              <a:gd name="connsiteX2" fmla="*/ 2419344 w 2419344"/>
              <a:gd name="connsiteY2" fmla="*/ 131357 h 131357"/>
              <a:gd name="connsiteX3" fmla="*/ 0 w 2419344"/>
              <a:gd name="connsiteY3" fmla="*/ 126594 h 131357"/>
              <a:gd name="connsiteX4" fmla="*/ 7201 w 2419344"/>
              <a:gd name="connsiteY4" fmla="*/ 0 h 131357"/>
              <a:gd name="connsiteX0" fmla="*/ 0 w 2412143"/>
              <a:gd name="connsiteY0" fmla="*/ 0 h 131357"/>
              <a:gd name="connsiteX1" fmla="*/ 2299175 w 2412143"/>
              <a:gd name="connsiteY1" fmla="*/ 0 h 131357"/>
              <a:gd name="connsiteX2" fmla="*/ 2412143 w 2412143"/>
              <a:gd name="connsiteY2" fmla="*/ 131357 h 131357"/>
              <a:gd name="connsiteX3" fmla="*/ 0 w 2412143"/>
              <a:gd name="connsiteY3" fmla="*/ 131357 h 131357"/>
              <a:gd name="connsiteX4" fmla="*/ 0 w 2412143"/>
              <a:gd name="connsiteY4" fmla="*/ 0 h 131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2143" h="131357">
                <a:moveTo>
                  <a:pt x="0" y="0"/>
                </a:moveTo>
                <a:lnTo>
                  <a:pt x="2299175" y="0"/>
                </a:lnTo>
                <a:lnTo>
                  <a:pt x="2412143" y="131357"/>
                </a:lnTo>
                <a:lnTo>
                  <a:pt x="0" y="131357"/>
                </a:lnTo>
                <a:lnTo>
                  <a:pt x="0" y="0"/>
                </a:lnTo>
                <a:close/>
              </a:path>
            </a:pathLst>
          </a:custGeom>
          <a:solidFill>
            <a:srgbClr val="0093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80"/>
          </a:p>
        </p:txBody>
      </p:sp>
      <p:cxnSp>
        <p:nvCxnSpPr>
          <p:cNvPr id="22" name="Straight Connector 21">
            <a:extLst>
              <a:ext uri="{FF2B5EF4-FFF2-40B4-BE49-F238E27FC236}">
                <a16:creationId xmlns:a16="http://schemas.microsoft.com/office/drawing/2014/main" id="{1C0F7DB5-D634-49DF-99C3-BDB83DEC026B}"/>
              </a:ext>
            </a:extLst>
          </p:cNvPr>
          <p:cNvCxnSpPr>
            <a:cxnSpLocks/>
          </p:cNvCxnSpPr>
          <p:nvPr/>
        </p:nvCxnSpPr>
        <p:spPr>
          <a:xfrm>
            <a:off x="324768" y="911289"/>
            <a:ext cx="587860" cy="0"/>
          </a:xfrm>
          <a:prstGeom prst="line">
            <a:avLst/>
          </a:prstGeom>
          <a:ln w="19050">
            <a:solidFill>
              <a:srgbClr val="374D7A"/>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0367B6E-C905-4342-B106-3E1CFB8DA132}"/>
              </a:ext>
            </a:extLst>
          </p:cNvPr>
          <p:cNvCxnSpPr>
            <a:cxnSpLocks/>
          </p:cNvCxnSpPr>
          <p:nvPr/>
        </p:nvCxnSpPr>
        <p:spPr>
          <a:xfrm>
            <a:off x="1005250" y="911289"/>
            <a:ext cx="2214642" cy="0"/>
          </a:xfrm>
          <a:prstGeom prst="line">
            <a:avLst/>
          </a:prstGeom>
          <a:ln w="19050">
            <a:solidFill>
              <a:srgbClr val="0093DD"/>
            </a:solidFill>
          </a:ln>
        </p:spPr>
        <p:style>
          <a:lnRef idx="1">
            <a:schemeClr val="accent1"/>
          </a:lnRef>
          <a:fillRef idx="0">
            <a:schemeClr val="accent1"/>
          </a:fillRef>
          <a:effectRef idx="0">
            <a:schemeClr val="accent1"/>
          </a:effectRef>
          <a:fontRef idx="minor">
            <a:schemeClr val="tx1"/>
          </a:fontRef>
        </p:style>
      </p:cxnSp>
      <p:sp>
        <p:nvSpPr>
          <p:cNvPr id="17" name="Slide Number Placeholder 5">
            <a:extLst>
              <a:ext uri="{FF2B5EF4-FFF2-40B4-BE49-F238E27FC236}">
                <a16:creationId xmlns:a16="http://schemas.microsoft.com/office/drawing/2014/main" id="{3AC88B21-C334-4351-9E0F-D28125E1CB3E}"/>
              </a:ext>
            </a:extLst>
          </p:cNvPr>
          <p:cNvSpPr txBox="1">
            <a:spLocks/>
          </p:cNvSpPr>
          <p:nvPr/>
        </p:nvSpPr>
        <p:spPr>
          <a:xfrm>
            <a:off x="11480935" y="6604383"/>
            <a:ext cx="497861" cy="228600"/>
          </a:xfrm>
          <a:prstGeom prst="rect">
            <a:avLst/>
          </a:prstGeom>
        </p:spPr>
        <p:txBody>
          <a:bodyPr vert="horz" wrap="none" lIns="0" tIns="0" rIns="0" bIns="0" rtlCol="0" anchor="ctr">
            <a:noAutofit/>
          </a:bodyPr>
          <a:lstStyle>
            <a:lvl1pPr algn="r">
              <a:defRPr sz="1200">
                <a:solidFill>
                  <a:schemeClr val="tx1">
                    <a:tint val="75000"/>
                  </a:schemeClr>
                </a:solidFill>
              </a:defRPr>
            </a:lvl1pPr>
          </a:lstStyle>
          <a:p>
            <a:pPr marL="0" marR="0" lvl="0" indent="0" algn="r" defTabSz="1137709" rtl="0" eaLnBrk="1" fontAlgn="auto" latinLnBrk="0" hangingPunct="1">
              <a:lnSpc>
                <a:spcPct val="100000"/>
              </a:lnSpc>
              <a:spcBef>
                <a:spcPts val="0"/>
              </a:spcBef>
              <a:spcAft>
                <a:spcPts val="0"/>
              </a:spcAft>
              <a:buClrTx/>
              <a:buSzTx/>
              <a:buFontTx/>
              <a:buNone/>
              <a:tabLst/>
              <a:defRPr/>
            </a:pPr>
            <a:fld id="{74E1EC36-4E89-4D01-BAE6-06BCCB4D4B41}" type="slidenum">
              <a:rPr kumimoji="0" lang="en-US" sz="1667" b="0" i="0" u="none" strike="noStrike" kern="1200" cap="none" spc="0" normalizeH="0" baseline="0" noProof="0" smtClean="0">
                <a:ln>
                  <a:noFill/>
                </a:ln>
                <a:solidFill>
                  <a:schemeClr val="bg1"/>
                </a:solidFill>
                <a:effectLst/>
                <a:uLnTx/>
                <a:uFillTx/>
                <a:latin typeface="Calibri" panose="020F0502020204030204" pitchFamily="34" charset="0"/>
                <a:ea typeface="+mn-ea"/>
                <a:cs typeface="Calibri" panose="020F0502020204030204" pitchFamily="34" charset="0"/>
              </a:rPr>
              <a:pPr marL="0" marR="0" lvl="0" indent="0" algn="r" defTabSz="1137709" rtl="0" eaLnBrk="1" fontAlgn="auto" latinLnBrk="0" hangingPunct="1">
                <a:lnSpc>
                  <a:spcPct val="100000"/>
                </a:lnSpc>
                <a:spcBef>
                  <a:spcPts val="0"/>
                </a:spcBef>
                <a:spcAft>
                  <a:spcPts val="0"/>
                </a:spcAft>
                <a:buClrTx/>
                <a:buSzTx/>
                <a:buFontTx/>
                <a:buNone/>
                <a:tabLst/>
                <a:defRPr/>
              </a:pPr>
              <a:t>‹#›</a:t>
            </a:fld>
            <a:endParaRPr kumimoji="0" lang="en-US" sz="1667" b="0" i="0" u="none" strike="noStrike" kern="1200" cap="none" spc="0" normalizeH="0" baseline="0" noProof="0">
              <a:ln>
                <a:noFill/>
              </a:ln>
              <a:solidFill>
                <a:schemeClr val="bg1"/>
              </a:solidFill>
              <a:effectLst/>
              <a:uLnTx/>
              <a:uFillTx/>
              <a:latin typeface="Calibri" panose="020F0502020204030204" pitchFamily="34" charset="0"/>
              <a:ea typeface="+mn-ea"/>
              <a:cs typeface="Calibri" panose="020F0502020204030204" pitchFamily="34" charset="0"/>
            </a:endParaRPr>
          </a:p>
        </p:txBody>
      </p:sp>
      <p:pic>
        <p:nvPicPr>
          <p:cNvPr id="18" name="Picture 17">
            <a:extLst>
              <a:ext uri="{FF2B5EF4-FFF2-40B4-BE49-F238E27FC236}">
                <a16:creationId xmlns:a16="http://schemas.microsoft.com/office/drawing/2014/main" id="{F846027B-6BEB-4F34-B4DB-EA3D5F190137}"/>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06377" y="6620488"/>
            <a:ext cx="1901282" cy="228600"/>
          </a:xfrm>
          <a:prstGeom prst="rect">
            <a:avLst/>
          </a:prstGeom>
        </p:spPr>
      </p:pic>
      <p:grpSp>
        <p:nvGrpSpPr>
          <p:cNvPr id="21" name="Groupe 1">
            <a:extLst>
              <a:ext uri="{FF2B5EF4-FFF2-40B4-BE49-F238E27FC236}">
                <a16:creationId xmlns:a16="http://schemas.microsoft.com/office/drawing/2014/main" id="{1871EE1B-A497-40D9-AA1A-D76B45370170}"/>
              </a:ext>
            </a:extLst>
          </p:cNvPr>
          <p:cNvGrpSpPr>
            <a:grpSpLocks noChangeAspect="1"/>
          </p:cNvGrpSpPr>
          <p:nvPr/>
        </p:nvGrpSpPr>
        <p:grpSpPr>
          <a:xfrm>
            <a:off x="11608827" y="325592"/>
            <a:ext cx="470568" cy="436408"/>
            <a:chOff x="11501102" y="171573"/>
            <a:chExt cx="419436" cy="388988"/>
          </a:xfrm>
        </p:grpSpPr>
        <p:sp>
          <p:nvSpPr>
            <p:cNvPr id="24" name="Freeform 13">
              <a:extLst>
                <a:ext uri="{FF2B5EF4-FFF2-40B4-BE49-F238E27FC236}">
                  <a16:creationId xmlns:a16="http://schemas.microsoft.com/office/drawing/2014/main" id="{D865E457-B3E5-404E-B9A9-F69C298D3DB5}"/>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sz="1500"/>
            </a:p>
          </p:txBody>
        </p:sp>
        <p:sp>
          <p:nvSpPr>
            <p:cNvPr id="26" name="Freeform 14">
              <a:extLst>
                <a:ext uri="{FF2B5EF4-FFF2-40B4-BE49-F238E27FC236}">
                  <a16:creationId xmlns:a16="http://schemas.microsoft.com/office/drawing/2014/main" id="{A2E4F67D-EC28-4B25-B5E1-58B8D1EA749F}"/>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sz="1500"/>
            </a:p>
          </p:txBody>
        </p:sp>
      </p:grpSp>
    </p:spTree>
    <p:extLst>
      <p:ext uri="{BB962C8B-B14F-4D97-AF65-F5344CB8AC3E}">
        <p14:creationId xmlns:p14="http://schemas.microsoft.com/office/powerpoint/2010/main" val="15900828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ransition>
    <p:fade/>
  </p:transition>
  <p:txStyles>
    <p:titleStyle>
      <a:lvl1pPr algn="l" defTabSz="1137709" rtl="0" eaLnBrk="1" latinLnBrk="0" hangingPunct="1">
        <a:spcBef>
          <a:spcPct val="0"/>
        </a:spcBef>
        <a:buNone/>
        <a:defRPr sz="3333" kern="1200">
          <a:solidFill>
            <a:srgbClr val="007EAF"/>
          </a:solidFill>
          <a:latin typeface="Calibri" panose="020F0502020204030204" pitchFamily="34" charset="0"/>
          <a:ea typeface="+mj-ea"/>
          <a:cs typeface="Calibri" panose="020F0502020204030204" pitchFamily="34" charset="0"/>
        </a:defRPr>
      </a:lvl1pPr>
    </p:titleStyle>
    <p:bodyStyle>
      <a:lvl1pPr marL="380985" indent="-380985" algn="l" defTabSz="1137709" rtl="0" eaLnBrk="1" latinLnBrk="0" hangingPunct="1">
        <a:spcBef>
          <a:spcPct val="20000"/>
        </a:spcBef>
        <a:buClr>
          <a:srgbClr val="0093DD"/>
        </a:buClr>
        <a:buFont typeface="Arial" panose="020B0604020202020204" pitchFamily="34" charset="0"/>
        <a:buChar char="•"/>
        <a:defRPr sz="2667" kern="1200">
          <a:solidFill>
            <a:srgbClr val="1F1A17"/>
          </a:solidFill>
          <a:latin typeface="Calibri" panose="020F0502020204030204" pitchFamily="34" charset="0"/>
          <a:ea typeface="+mn-ea"/>
          <a:cs typeface="Calibri" panose="020F0502020204030204" pitchFamily="34" charset="0"/>
        </a:defRPr>
      </a:lvl1pPr>
      <a:lvl2pPr marL="761970" indent="-284416" algn="l" defTabSz="1137709" rtl="0" eaLnBrk="1" latinLnBrk="0" hangingPunct="1">
        <a:spcBef>
          <a:spcPct val="20000"/>
        </a:spcBef>
        <a:buClr>
          <a:schemeClr val="bg1">
            <a:lumMod val="50000"/>
          </a:schemeClr>
        </a:buClr>
        <a:buFont typeface="Arial" panose="020B0604020202020204" pitchFamily="34" charset="0"/>
        <a:buChar char="•"/>
        <a:defRPr sz="2333" kern="1200">
          <a:solidFill>
            <a:srgbClr val="1F1A17"/>
          </a:solidFill>
          <a:latin typeface="Calibri" panose="020F0502020204030204" pitchFamily="34" charset="0"/>
          <a:ea typeface="+mn-ea"/>
          <a:cs typeface="Calibri" panose="020F0502020204030204" pitchFamily="34" charset="0"/>
        </a:defRPr>
      </a:lvl2pPr>
      <a:lvl3pPr marL="1142954" indent="-235470" algn="l" defTabSz="1137709" rtl="0" eaLnBrk="1" latinLnBrk="0" hangingPunct="1">
        <a:spcBef>
          <a:spcPct val="20000"/>
        </a:spcBef>
        <a:buClr>
          <a:srgbClr val="0093DD"/>
        </a:buClr>
        <a:buFont typeface="Arial" panose="020B0604020202020204" pitchFamily="34" charset="0"/>
        <a:buChar char="•"/>
        <a:defRPr sz="2000" kern="1200">
          <a:solidFill>
            <a:srgbClr val="1F1A17"/>
          </a:solidFill>
          <a:latin typeface="Calibri" panose="020F0502020204030204" pitchFamily="34" charset="0"/>
          <a:ea typeface="+mn-ea"/>
          <a:cs typeface="Calibri" panose="020F0502020204030204" pitchFamily="34" charset="0"/>
        </a:defRPr>
      </a:lvl3pPr>
      <a:lvl4pPr marL="1427370" indent="-235470" algn="l" defTabSz="1137709" rtl="0" eaLnBrk="1" latinLnBrk="0" hangingPunct="1">
        <a:spcBef>
          <a:spcPct val="20000"/>
        </a:spcBef>
        <a:buClr>
          <a:schemeClr val="bg1">
            <a:lumMod val="50000"/>
          </a:schemeClr>
        </a:buClr>
        <a:buFont typeface="Arial" panose="020B0604020202020204" pitchFamily="34" charset="0"/>
        <a:buChar char="•"/>
        <a:defRPr sz="1833" kern="1200">
          <a:solidFill>
            <a:srgbClr val="1F1A17"/>
          </a:solidFill>
          <a:latin typeface="Calibri" panose="020F0502020204030204" pitchFamily="34" charset="0"/>
          <a:ea typeface="+mn-ea"/>
          <a:cs typeface="Calibri" panose="020F0502020204030204" pitchFamily="34" charset="0"/>
        </a:defRPr>
      </a:lvl4pPr>
      <a:lvl5pPr marL="1717077" indent="-242084" algn="l" defTabSz="1137709" rtl="0" eaLnBrk="1" latinLnBrk="0" hangingPunct="1">
        <a:spcBef>
          <a:spcPct val="20000"/>
        </a:spcBef>
        <a:buClr>
          <a:srgbClr val="0093DD"/>
        </a:buClr>
        <a:buFont typeface="Arial" panose="020B0604020202020204" pitchFamily="34" charset="0"/>
        <a:buChar char="•"/>
        <a:defRPr sz="1750" kern="1200">
          <a:solidFill>
            <a:srgbClr val="1F1A17"/>
          </a:solidFill>
          <a:latin typeface="Calibri" panose="020F0502020204030204" pitchFamily="34" charset="0"/>
          <a:ea typeface="+mn-ea"/>
          <a:cs typeface="Calibri" panose="020F0502020204030204" pitchFamily="34" charset="0"/>
        </a:defRPr>
      </a:lvl5pPr>
      <a:lvl6pPr marL="3128702" indent="-284427" algn="l" defTabSz="1137709"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697555" indent="-284427" algn="l" defTabSz="1137709"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266413" indent="-284427" algn="l" defTabSz="1137709"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4835267" indent="-284427" algn="l" defTabSz="1137709"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137709" rtl="0" eaLnBrk="1" latinLnBrk="0" hangingPunct="1">
        <a:defRPr sz="2333" kern="1200">
          <a:solidFill>
            <a:schemeClr val="tx1"/>
          </a:solidFill>
          <a:latin typeface="+mn-lt"/>
          <a:ea typeface="+mn-ea"/>
          <a:cs typeface="+mn-cs"/>
        </a:defRPr>
      </a:lvl1pPr>
      <a:lvl2pPr marL="568854" algn="l" defTabSz="1137709" rtl="0" eaLnBrk="1" latinLnBrk="0" hangingPunct="1">
        <a:defRPr sz="2333" kern="1200">
          <a:solidFill>
            <a:schemeClr val="tx1"/>
          </a:solidFill>
          <a:latin typeface="+mn-lt"/>
          <a:ea typeface="+mn-ea"/>
          <a:cs typeface="+mn-cs"/>
        </a:defRPr>
      </a:lvl2pPr>
      <a:lvl3pPr marL="1137709" algn="l" defTabSz="1137709" rtl="0" eaLnBrk="1" latinLnBrk="0" hangingPunct="1">
        <a:defRPr sz="2333" kern="1200">
          <a:solidFill>
            <a:schemeClr val="tx1"/>
          </a:solidFill>
          <a:latin typeface="+mn-lt"/>
          <a:ea typeface="+mn-ea"/>
          <a:cs typeface="+mn-cs"/>
        </a:defRPr>
      </a:lvl3pPr>
      <a:lvl4pPr marL="1706563" algn="l" defTabSz="1137709" rtl="0" eaLnBrk="1" latinLnBrk="0" hangingPunct="1">
        <a:defRPr sz="2333" kern="1200">
          <a:solidFill>
            <a:schemeClr val="tx1"/>
          </a:solidFill>
          <a:latin typeface="+mn-lt"/>
          <a:ea typeface="+mn-ea"/>
          <a:cs typeface="+mn-cs"/>
        </a:defRPr>
      </a:lvl4pPr>
      <a:lvl5pPr marL="2275419" algn="l" defTabSz="1137709" rtl="0" eaLnBrk="1" latinLnBrk="0" hangingPunct="1">
        <a:defRPr sz="2333" kern="1200">
          <a:solidFill>
            <a:schemeClr val="tx1"/>
          </a:solidFill>
          <a:latin typeface="+mn-lt"/>
          <a:ea typeface="+mn-ea"/>
          <a:cs typeface="+mn-cs"/>
        </a:defRPr>
      </a:lvl5pPr>
      <a:lvl6pPr marL="2844275" algn="l" defTabSz="1137709" rtl="0" eaLnBrk="1" latinLnBrk="0" hangingPunct="1">
        <a:defRPr sz="2333" kern="1200">
          <a:solidFill>
            <a:schemeClr val="tx1"/>
          </a:solidFill>
          <a:latin typeface="+mn-lt"/>
          <a:ea typeface="+mn-ea"/>
          <a:cs typeface="+mn-cs"/>
        </a:defRPr>
      </a:lvl6pPr>
      <a:lvl7pPr marL="3413128" algn="l" defTabSz="1137709" rtl="0" eaLnBrk="1" latinLnBrk="0" hangingPunct="1">
        <a:defRPr sz="2333" kern="1200">
          <a:solidFill>
            <a:schemeClr val="tx1"/>
          </a:solidFill>
          <a:latin typeface="+mn-lt"/>
          <a:ea typeface="+mn-ea"/>
          <a:cs typeface="+mn-cs"/>
        </a:defRPr>
      </a:lvl7pPr>
      <a:lvl8pPr marL="3981984" algn="l" defTabSz="1137709" rtl="0" eaLnBrk="1" latinLnBrk="0" hangingPunct="1">
        <a:defRPr sz="2333" kern="1200">
          <a:solidFill>
            <a:schemeClr val="tx1"/>
          </a:solidFill>
          <a:latin typeface="+mn-lt"/>
          <a:ea typeface="+mn-ea"/>
          <a:cs typeface="+mn-cs"/>
        </a:defRPr>
      </a:lvl8pPr>
      <a:lvl9pPr marL="4550838" algn="l" defTabSz="1137709" rtl="0" eaLnBrk="1" latinLnBrk="0" hangingPunct="1">
        <a:defRPr sz="23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11F3B37-FD2C-7FBC-AB12-6FE4D97D7943}"/>
              </a:ext>
            </a:extLst>
          </p:cNvPr>
          <p:cNvSpPr>
            <a:spLocks noGrp="1"/>
          </p:cNvSpPr>
          <p:nvPr>
            <p:ph type="ctrTitle"/>
          </p:nvPr>
        </p:nvSpPr>
        <p:spPr>
          <a:xfrm>
            <a:off x="7133166" y="1349829"/>
            <a:ext cx="4917753" cy="859972"/>
          </a:xfrm>
        </p:spPr>
        <p:txBody>
          <a:bodyPr>
            <a:normAutofit/>
          </a:bodyPr>
          <a:lstStyle/>
          <a:p>
            <a:pPr algn="ctr"/>
            <a:r>
              <a:rPr lang="en-US" sz="3200" dirty="0"/>
              <a:t>RADIO LAYER</a:t>
            </a:r>
          </a:p>
        </p:txBody>
      </p:sp>
      <p:sp>
        <p:nvSpPr>
          <p:cNvPr id="10" name="Text Placeholder 2">
            <a:extLst>
              <a:ext uri="{FF2B5EF4-FFF2-40B4-BE49-F238E27FC236}">
                <a16:creationId xmlns:a16="http://schemas.microsoft.com/office/drawing/2014/main" id="{8CED025D-DB37-02C5-525F-63BEE69EFB37}"/>
              </a:ext>
            </a:extLst>
          </p:cNvPr>
          <p:cNvSpPr>
            <a:spLocks noGrp="1"/>
          </p:cNvSpPr>
          <p:nvPr>
            <p:ph type="body" sz="quarter" idx="10"/>
          </p:nvPr>
        </p:nvSpPr>
        <p:spPr>
          <a:xfrm>
            <a:off x="8538495" y="2454968"/>
            <a:ext cx="3795918" cy="740228"/>
          </a:xfrm>
        </p:spPr>
        <p:txBody>
          <a:bodyPr/>
          <a:lstStyle/>
          <a:p>
            <a:r>
              <a:rPr lang="en-US" dirty="0"/>
              <a:t>By- Guthula Harish Aryan</a:t>
            </a:r>
          </a:p>
        </p:txBody>
      </p:sp>
    </p:spTree>
    <p:extLst>
      <p:ext uri="{BB962C8B-B14F-4D97-AF65-F5344CB8AC3E}">
        <p14:creationId xmlns:p14="http://schemas.microsoft.com/office/powerpoint/2010/main" val="242857889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63B2-9037-6B43-AF9E-42514ACD21AB}"/>
              </a:ext>
            </a:extLst>
          </p:cNvPr>
          <p:cNvSpPr>
            <a:spLocks noGrp="1"/>
          </p:cNvSpPr>
          <p:nvPr>
            <p:ph type="title"/>
          </p:nvPr>
        </p:nvSpPr>
        <p:spPr>
          <a:xfrm>
            <a:off x="133471" y="325593"/>
            <a:ext cx="11347463" cy="547531"/>
          </a:xfrm>
        </p:spPr>
        <p:txBody>
          <a:bodyPr anchor="ctr">
            <a:normAutofit/>
          </a:bodyPr>
          <a:lstStyle/>
          <a:p>
            <a:pPr>
              <a:lnSpc>
                <a:spcPct val="90000"/>
              </a:lnSpc>
            </a:pPr>
            <a:r>
              <a:rPr lang="en-US" dirty="0"/>
              <a:t>8DPSK</a:t>
            </a:r>
            <a:endParaRPr lang="en-IN"/>
          </a:p>
        </p:txBody>
      </p:sp>
      <p:sp>
        <p:nvSpPr>
          <p:cNvPr id="3" name="Content Placeholder 2">
            <a:extLst>
              <a:ext uri="{FF2B5EF4-FFF2-40B4-BE49-F238E27FC236}">
                <a16:creationId xmlns:a16="http://schemas.microsoft.com/office/drawing/2014/main" id="{12D70296-0850-D29B-261F-70D0C2D6EDA4}"/>
              </a:ext>
            </a:extLst>
          </p:cNvPr>
          <p:cNvSpPr>
            <a:spLocks noGrp="1"/>
          </p:cNvSpPr>
          <p:nvPr>
            <p:ph sz="half" idx="1"/>
          </p:nvPr>
        </p:nvSpPr>
        <p:spPr>
          <a:xfrm>
            <a:off x="205740" y="1021080"/>
            <a:ext cx="5791200" cy="5486400"/>
          </a:xfrm>
        </p:spPr>
        <p:txBody>
          <a:bodyPr>
            <a:normAutofit/>
          </a:bodyPr>
          <a:lstStyle/>
          <a:p>
            <a:r>
              <a:rPr lang="en-US" dirty="0"/>
              <a:t>The PSK modulation format defined for the 3 Mb/s transmission shall be differential encoded 8-ary phase shift keying (8DPSK).</a:t>
            </a:r>
            <a:endParaRPr lang="en-IN" dirty="0"/>
          </a:p>
        </p:txBody>
      </p:sp>
      <p:pic>
        <p:nvPicPr>
          <p:cNvPr id="4" name="Picture 3" descr="A table with numbers and symbols&#10;&#10;AI-generated content may be incorrect.">
            <a:extLst>
              <a:ext uri="{FF2B5EF4-FFF2-40B4-BE49-F238E27FC236}">
                <a16:creationId xmlns:a16="http://schemas.microsoft.com/office/drawing/2014/main" id="{D4ABBD07-E3CC-F2AE-87B6-B0F9B8106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1" y="2930875"/>
            <a:ext cx="4637314" cy="3134645"/>
          </a:xfrm>
          <a:prstGeom prst="rect">
            <a:avLst/>
          </a:prstGeom>
          <a:noFill/>
        </p:spPr>
      </p:pic>
      <p:pic>
        <p:nvPicPr>
          <p:cNvPr id="6" name="Picture 5" descr="A diagram of a waveform&#10;&#10;AI-generated content may be incorrect.">
            <a:extLst>
              <a:ext uri="{FF2B5EF4-FFF2-40B4-BE49-F238E27FC236}">
                <a16:creationId xmlns:a16="http://schemas.microsoft.com/office/drawing/2014/main" id="{BCCB5081-CC70-B4DF-AEBB-D2A6CB650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6940" y="1221377"/>
            <a:ext cx="6200176" cy="4615543"/>
          </a:xfrm>
          <a:prstGeom prst="rect">
            <a:avLst/>
          </a:prstGeom>
        </p:spPr>
      </p:pic>
    </p:spTree>
    <p:extLst>
      <p:ext uri="{BB962C8B-B14F-4D97-AF65-F5344CB8AC3E}">
        <p14:creationId xmlns:p14="http://schemas.microsoft.com/office/powerpoint/2010/main" val="167696889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54810355-321A-1C67-A291-A6AB2A35BB21}"/>
              </a:ext>
            </a:extLst>
          </p:cNvPr>
          <p:cNvSpPr>
            <a:spLocks noGrp="1"/>
          </p:cNvSpPr>
          <p:nvPr>
            <p:ph type="title"/>
          </p:nvPr>
        </p:nvSpPr>
        <p:spPr>
          <a:xfrm>
            <a:off x="133471" y="325593"/>
            <a:ext cx="11347463" cy="547531"/>
          </a:xfrm>
        </p:spPr>
        <p:txBody>
          <a:bodyPr anchor="ctr">
            <a:normAutofit/>
          </a:bodyPr>
          <a:lstStyle/>
          <a:p>
            <a:pPr>
              <a:lnSpc>
                <a:spcPct val="90000"/>
              </a:lnSpc>
            </a:pPr>
            <a:r>
              <a:rPr lang="en-US" dirty="0"/>
              <a:t>SLOTS</a:t>
            </a:r>
          </a:p>
        </p:txBody>
      </p:sp>
      <p:sp>
        <p:nvSpPr>
          <p:cNvPr id="17" name="Content Placeholder 2">
            <a:extLst>
              <a:ext uri="{FF2B5EF4-FFF2-40B4-BE49-F238E27FC236}">
                <a16:creationId xmlns:a16="http://schemas.microsoft.com/office/drawing/2014/main" id="{86CB8C06-8CBB-A261-4543-A4DA1C39A6F2}"/>
              </a:ext>
            </a:extLst>
          </p:cNvPr>
          <p:cNvSpPr>
            <a:spLocks noGrp="1"/>
          </p:cNvSpPr>
          <p:nvPr>
            <p:ph sz="quarter" idx="10"/>
          </p:nvPr>
        </p:nvSpPr>
        <p:spPr>
          <a:xfrm>
            <a:off x="213360" y="1066801"/>
            <a:ext cx="11564984" cy="5465606"/>
          </a:xfrm>
        </p:spPr>
        <p:txBody>
          <a:bodyPr>
            <a:normAutofit/>
          </a:bodyPr>
          <a:lstStyle/>
          <a:p>
            <a:r>
              <a:rPr lang="en-US" b="1" dirty="0"/>
              <a:t>ONE SLOT:</a:t>
            </a:r>
          </a:p>
          <a:p>
            <a:pPr marL="911754" lvl="1" indent="-342900">
              <a:buFont typeface="Wingdings" panose="05000000000000000000" pitchFamily="2" charset="2"/>
              <a:buChar char="Ø"/>
            </a:pPr>
            <a:r>
              <a:rPr lang="en-US" sz="2000" dirty="0"/>
              <a:t>The device shall be able to transmit and receive GFSK packets, of any length between 68 µs and 426 µs.</a:t>
            </a:r>
            <a:endParaRPr lang="en-US" sz="2000" b="1" dirty="0"/>
          </a:p>
          <a:p>
            <a:pPr marL="911754" lvl="1" indent="-342900">
              <a:buFont typeface="Wingdings" panose="05000000000000000000" pitchFamily="2" charset="2"/>
              <a:buChar char="Ø"/>
            </a:pPr>
            <a:r>
              <a:rPr lang="en-US" sz="2000" dirty="0"/>
              <a:t>A device that supports π/4-DQPSK modulation shall be able to transmit and receive packets using π/4-DQPSK modulation with a payload field of up to 248 symbols.</a:t>
            </a:r>
          </a:p>
          <a:p>
            <a:pPr marL="911754" lvl="1" indent="-342900">
              <a:buFont typeface="Wingdings" panose="05000000000000000000" pitchFamily="2" charset="2"/>
              <a:buChar char="Ø"/>
            </a:pPr>
            <a:r>
              <a:rPr lang="en-US" sz="2000" dirty="0"/>
              <a:t>A device that supports 8DPSK modulation shall be able to transmit and receive packets using 8DPSK modulation with a payload field of up to 246 symbols.</a:t>
            </a:r>
          </a:p>
          <a:p>
            <a:r>
              <a:rPr lang="en-US" b="1" dirty="0"/>
              <a:t>THREE SLOT:</a:t>
            </a:r>
          </a:p>
          <a:p>
            <a:pPr marL="911754" lvl="1" indent="-342900">
              <a:buFont typeface="Wingdings" panose="05000000000000000000" pitchFamily="2" charset="2"/>
              <a:buChar char="Ø"/>
            </a:pPr>
            <a:r>
              <a:rPr lang="en-US" sz="2000" dirty="0"/>
              <a:t>A device that supports 3-slot packets shall be able to transmit and receive Basic Rate packets of any length between 68 µs and 1686 µs and, if supported, Enhanced Data Rate packets with a payload field of up to 1500 symbols.</a:t>
            </a:r>
          </a:p>
          <a:p>
            <a:r>
              <a:rPr lang="en-US" b="1" dirty="0"/>
              <a:t>FIVE SLOT:</a:t>
            </a:r>
          </a:p>
          <a:p>
            <a:pPr marL="911754" lvl="1" indent="-342900">
              <a:buFont typeface="Wingdings" panose="05000000000000000000" pitchFamily="2" charset="2"/>
              <a:buChar char="Ø"/>
            </a:pPr>
            <a:r>
              <a:rPr lang="en-US" sz="2000" dirty="0"/>
              <a:t>A device that supports 5-slot packets shall be able to transmit and receive Basic Rate packets of any length between 68 µs and 2916 µs and, if supported, Enhanced Data Rate packets with a payload field of up to 2748 symbols.</a:t>
            </a:r>
            <a:endParaRPr lang="en-IN" sz="2000" dirty="0"/>
          </a:p>
        </p:txBody>
      </p:sp>
    </p:spTree>
    <p:extLst>
      <p:ext uri="{BB962C8B-B14F-4D97-AF65-F5344CB8AC3E}">
        <p14:creationId xmlns:p14="http://schemas.microsoft.com/office/powerpoint/2010/main" val="145230879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99984B-6D91-4D16-86B6-8D6A840AB0F0}"/>
              </a:ext>
            </a:extLst>
          </p:cNvPr>
          <p:cNvSpPr>
            <a:spLocks noGrp="1"/>
          </p:cNvSpPr>
          <p:nvPr>
            <p:ph type="title"/>
          </p:nvPr>
        </p:nvSpPr>
        <p:spPr>
          <a:xfrm>
            <a:off x="6670110" y="2075331"/>
            <a:ext cx="5033027" cy="847409"/>
          </a:xfrm>
        </p:spPr>
        <p:txBody>
          <a:bodyPr>
            <a:normAutofit fontScale="90000"/>
          </a:bodyPr>
          <a:lstStyle/>
          <a:p>
            <a:pPr algn="ctr"/>
            <a:r>
              <a:rPr lang="en-US" sz="6000" dirty="0"/>
              <a:t>Thank You </a:t>
            </a:r>
          </a:p>
        </p:txBody>
      </p:sp>
    </p:spTree>
    <p:extLst>
      <p:ext uri="{BB962C8B-B14F-4D97-AF65-F5344CB8AC3E}">
        <p14:creationId xmlns:p14="http://schemas.microsoft.com/office/powerpoint/2010/main" val="381537055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C2327-54B6-88E7-6154-7D17026940F1}"/>
              </a:ext>
            </a:extLst>
          </p:cNvPr>
          <p:cNvSpPr>
            <a:spLocks noGrp="1"/>
          </p:cNvSpPr>
          <p:nvPr>
            <p:ph type="title"/>
          </p:nvPr>
        </p:nvSpPr>
        <p:spPr/>
        <p:txBody>
          <a:bodyPr>
            <a:normAutofit fontScale="90000"/>
          </a:bodyPr>
          <a:lstStyle/>
          <a:p>
            <a:r>
              <a:rPr lang="en-US" dirty="0"/>
              <a:t>Radio Layer</a:t>
            </a:r>
            <a:endParaRPr lang="en-IN" dirty="0"/>
          </a:p>
        </p:txBody>
      </p:sp>
      <p:sp>
        <p:nvSpPr>
          <p:cNvPr id="3" name="Content Placeholder 2">
            <a:extLst>
              <a:ext uri="{FF2B5EF4-FFF2-40B4-BE49-F238E27FC236}">
                <a16:creationId xmlns:a16="http://schemas.microsoft.com/office/drawing/2014/main" id="{21F2B480-678B-9C4E-986F-F3A77C263C11}"/>
              </a:ext>
            </a:extLst>
          </p:cNvPr>
          <p:cNvSpPr>
            <a:spLocks noGrp="1"/>
          </p:cNvSpPr>
          <p:nvPr>
            <p:ph idx="1"/>
          </p:nvPr>
        </p:nvSpPr>
        <p:spPr/>
        <p:txBody>
          <a:bodyPr/>
          <a:lstStyle/>
          <a:p>
            <a:r>
              <a:rPr lang="en-US" dirty="0">
                <a:sym typeface="Wingdings" panose="05000000000000000000" pitchFamily="2" charset="2"/>
              </a:rPr>
              <a:t>The Radio Layer is the lowest defined layer of Bluetooth specification.</a:t>
            </a:r>
          </a:p>
          <a:p>
            <a:r>
              <a:rPr lang="en-US" dirty="0"/>
              <a:t>It defines air interface, frequency bands, frequency hopping specifications, and modulation techniques.</a:t>
            </a:r>
            <a:endParaRPr lang="en-IN" dirty="0"/>
          </a:p>
        </p:txBody>
      </p:sp>
    </p:spTree>
    <p:extLst>
      <p:ext uri="{BB962C8B-B14F-4D97-AF65-F5344CB8AC3E}">
        <p14:creationId xmlns:p14="http://schemas.microsoft.com/office/powerpoint/2010/main" val="393578756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96DAA3-5CEF-C532-DD00-4C70AE216D28}"/>
              </a:ext>
            </a:extLst>
          </p:cNvPr>
          <p:cNvSpPr>
            <a:spLocks noGrp="1"/>
          </p:cNvSpPr>
          <p:nvPr>
            <p:ph type="title"/>
          </p:nvPr>
        </p:nvSpPr>
        <p:spPr/>
        <p:txBody>
          <a:bodyPr>
            <a:normAutofit fontScale="90000"/>
          </a:bodyPr>
          <a:lstStyle/>
          <a:p>
            <a:r>
              <a:rPr lang="en-US" dirty="0"/>
              <a:t>FREQUENCY</a:t>
            </a:r>
            <a:endParaRPr lang="en-IN" dirty="0"/>
          </a:p>
        </p:txBody>
      </p:sp>
      <p:sp>
        <p:nvSpPr>
          <p:cNvPr id="4" name="Content Placeholder 3">
            <a:extLst>
              <a:ext uri="{FF2B5EF4-FFF2-40B4-BE49-F238E27FC236}">
                <a16:creationId xmlns:a16="http://schemas.microsoft.com/office/drawing/2014/main" id="{C4E62D1F-7917-0DD7-8BF1-13F33FE75DF0}"/>
              </a:ext>
            </a:extLst>
          </p:cNvPr>
          <p:cNvSpPr>
            <a:spLocks noGrp="1"/>
          </p:cNvSpPr>
          <p:nvPr>
            <p:ph sz="quarter" idx="10"/>
          </p:nvPr>
        </p:nvSpPr>
        <p:spPr>
          <a:xfrm>
            <a:off x="213359" y="1460500"/>
            <a:ext cx="10813869" cy="4572000"/>
          </a:xfrm>
        </p:spPr>
        <p:txBody>
          <a:bodyPr/>
          <a:lstStyle/>
          <a:p>
            <a:r>
              <a:rPr lang="en-US" dirty="0"/>
              <a:t>It operates in the unlicensed 2.4 GHz ISM (Industrial, Scientific, and Medical).</a:t>
            </a:r>
          </a:p>
          <a:p>
            <a:r>
              <a:rPr lang="en-US" sz="2670" dirty="0">
                <a:ea typeface="Calibri" panose="020F0502020204030204" pitchFamily="34" charset="0"/>
              </a:rPr>
              <a:t>Bluetooth uses 79 channels, each 1 MHz wide, within the 2.4 GHz band (2400–2483.5 MHz).</a:t>
            </a:r>
          </a:p>
          <a:p>
            <a:pPr marL="0" indent="0">
              <a:buNone/>
            </a:pPr>
            <a:endParaRPr lang="en-US" dirty="0"/>
          </a:p>
          <a:p>
            <a:endParaRPr lang="en-US" dirty="0"/>
          </a:p>
          <a:p>
            <a:endParaRPr lang="en-US" dirty="0"/>
          </a:p>
          <a:p>
            <a:endParaRPr lang="en-IN" dirty="0"/>
          </a:p>
        </p:txBody>
      </p:sp>
    </p:spTree>
    <p:extLst>
      <p:ext uri="{BB962C8B-B14F-4D97-AF65-F5344CB8AC3E}">
        <p14:creationId xmlns:p14="http://schemas.microsoft.com/office/powerpoint/2010/main" val="65664658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AA59D-0295-3D86-BF63-75D6E528F6B5}"/>
              </a:ext>
            </a:extLst>
          </p:cNvPr>
          <p:cNvSpPr>
            <a:spLocks noGrp="1"/>
          </p:cNvSpPr>
          <p:nvPr>
            <p:ph type="title"/>
          </p:nvPr>
        </p:nvSpPr>
        <p:spPr/>
        <p:txBody>
          <a:bodyPr>
            <a:normAutofit fontScale="90000"/>
          </a:bodyPr>
          <a:lstStyle/>
          <a:p>
            <a:r>
              <a:rPr lang="en-US" dirty="0"/>
              <a:t>GUARD BAND</a:t>
            </a:r>
            <a:endParaRPr lang="en-IN" dirty="0"/>
          </a:p>
        </p:txBody>
      </p:sp>
      <p:sp>
        <p:nvSpPr>
          <p:cNvPr id="3" name="Content Placeholder 2">
            <a:extLst>
              <a:ext uri="{FF2B5EF4-FFF2-40B4-BE49-F238E27FC236}">
                <a16:creationId xmlns:a16="http://schemas.microsoft.com/office/drawing/2014/main" id="{481184ED-09C0-87B5-2800-CD46A86E511D}"/>
              </a:ext>
            </a:extLst>
          </p:cNvPr>
          <p:cNvSpPr>
            <a:spLocks noGrp="1"/>
          </p:cNvSpPr>
          <p:nvPr>
            <p:ph idx="1"/>
          </p:nvPr>
        </p:nvSpPr>
        <p:spPr>
          <a:xfrm>
            <a:off x="207913" y="1021597"/>
            <a:ext cx="11156773" cy="5493502"/>
          </a:xfrm>
        </p:spPr>
        <p:txBody>
          <a:bodyPr/>
          <a:lstStyle/>
          <a:p>
            <a:r>
              <a:rPr lang="en-US" sz="2670" dirty="0">
                <a:ea typeface="Calibri" panose="020F0502020204030204" pitchFamily="34" charset="0"/>
              </a:rPr>
              <a:t>Guard bands are placed at the edges of this range to avoid interference with adjacent wireless technologies like Wi-Fi and microwave ovens.</a:t>
            </a:r>
          </a:p>
          <a:p>
            <a:r>
              <a:rPr lang="en-US" sz="2670" dirty="0">
                <a:ea typeface="Calibri" panose="020F0502020204030204" pitchFamily="34" charset="0"/>
              </a:rPr>
              <a:t>At 2.400 MHz - 2.402 MHz and 2.480 MHz – 2.483.5 MHz</a:t>
            </a:r>
          </a:p>
          <a:p>
            <a:r>
              <a:rPr lang="en-US" sz="2670" dirty="0">
                <a:ea typeface="Calibri" panose="020F0502020204030204" pitchFamily="34" charset="0"/>
              </a:rPr>
              <a:t>Total of 5.5Mhz of guard band has been used in Bluetooth.</a:t>
            </a:r>
            <a:endParaRPr lang="en-IN" sz="2670" dirty="0">
              <a:ea typeface="Calibri" panose="020F0502020204030204" pitchFamily="34" charset="0"/>
            </a:endParaRPr>
          </a:p>
          <a:p>
            <a:endParaRPr lang="en-IN" dirty="0"/>
          </a:p>
        </p:txBody>
      </p:sp>
    </p:spTree>
    <p:extLst>
      <p:ext uri="{BB962C8B-B14F-4D97-AF65-F5344CB8AC3E}">
        <p14:creationId xmlns:p14="http://schemas.microsoft.com/office/powerpoint/2010/main" val="29971073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C3FAD-15E0-5CAA-F7E1-71DD7369879E}"/>
              </a:ext>
            </a:extLst>
          </p:cNvPr>
          <p:cNvSpPr>
            <a:spLocks noGrp="1"/>
          </p:cNvSpPr>
          <p:nvPr>
            <p:ph type="title"/>
          </p:nvPr>
        </p:nvSpPr>
        <p:spPr/>
        <p:txBody>
          <a:bodyPr>
            <a:normAutofit fontScale="90000"/>
          </a:bodyPr>
          <a:lstStyle/>
          <a:p>
            <a:r>
              <a:rPr lang="en-US" sz="3200" dirty="0"/>
              <a:t>FHSS and AFH</a:t>
            </a:r>
            <a:endParaRPr lang="en-IN" dirty="0"/>
          </a:p>
        </p:txBody>
      </p:sp>
      <p:sp>
        <p:nvSpPr>
          <p:cNvPr id="3" name="Content Placeholder 2">
            <a:extLst>
              <a:ext uri="{FF2B5EF4-FFF2-40B4-BE49-F238E27FC236}">
                <a16:creationId xmlns:a16="http://schemas.microsoft.com/office/drawing/2014/main" id="{10257656-237C-2AE9-2390-AFAC96DD8466}"/>
              </a:ext>
            </a:extLst>
          </p:cNvPr>
          <p:cNvSpPr>
            <a:spLocks noGrp="1"/>
          </p:cNvSpPr>
          <p:nvPr>
            <p:ph idx="1"/>
          </p:nvPr>
        </p:nvSpPr>
        <p:spPr/>
        <p:txBody>
          <a:bodyPr>
            <a:normAutofit/>
          </a:bodyPr>
          <a:lstStyle/>
          <a:p>
            <a:r>
              <a:rPr lang="en-US" sz="2670" dirty="0">
                <a:solidFill>
                  <a:schemeClr val="tx1"/>
                </a:solidFill>
                <a:ea typeface="Calibri" panose="020F0502020204030204" pitchFamily="34" charset="0"/>
              </a:rPr>
              <a:t>In order to avoid interference from other networks operating in the ISM band, it uses Frequency Hopping Spread Spectrum (FHSS) and Adaptive Frequency Hopping (AFH).</a:t>
            </a:r>
          </a:p>
          <a:p>
            <a:r>
              <a:rPr lang="en-US" sz="2670" dirty="0">
                <a:solidFill>
                  <a:schemeClr val="tx1"/>
                </a:solidFill>
                <a:ea typeface="Calibri" panose="020F0502020204030204" pitchFamily="34" charset="0"/>
              </a:rPr>
              <a:t>Each device changes its modulation frequency 1600 times per second, i.e. there are 1600 hops/sec. The dwell time is 625 μsec.</a:t>
            </a:r>
          </a:p>
          <a:p>
            <a:r>
              <a:rPr lang="en-US" sz="2670" dirty="0">
                <a:solidFill>
                  <a:schemeClr val="tx1"/>
                </a:solidFill>
                <a:ea typeface="Calibri" panose="020F0502020204030204" pitchFamily="34" charset="0"/>
              </a:rPr>
              <a:t>It uses adaptive frequency hopping for adjusting its hop sequence to exclude channels where there are other radio-frequency signals (RF signals).</a:t>
            </a:r>
            <a:endParaRPr lang="en-IN" sz="2670" dirty="0">
              <a:solidFill>
                <a:schemeClr val="tx1"/>
              </a:solidFill>
              <a:ea typeface="Calibri" panose="020F0502020204030204" pitchFamily="34" charset="0"/>
            </a:endParaRPr>
          </a:p>
        </p:txBody>
      </p:sp>
    </p:spTree>
    <p:extLst>
      <p:ext uri="{BB962C8B-B14F-4D97-AF65-F5344CB8AC3E}">
        <p14:creationId xmlns:p14="http://schemas.microsoft.com/office/powerpoint/2010/main" val="262762378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AF860-831B-6417-092B-3E1E76C1F772}"/>
              </a:ext>
            </a:extLst>
          </p:cNvPr>
          <p:cNvSpPr>
            <a:spLocks noGrp="1"/>
          </p:cNvSpPr>
          <p:nvPr>
            <p:ph type="title"/>
          </p:nvPr>
        </p:nvSpPr>
        <p:spPr/>
        <p:txBody>
          <a:bodyPr>
            <a:normAutofit fontScale="90000"/>
          </a:bodyPr>
          <a:lstStyle/>
          <a:p>
            <a:r>
              <a:rPr lang="en-US" dirty="0"/>
              <a:t>Antenna Height and Wavelength</a:t>
            </a:r>
            <a:endParaRPr lang="en-IN" dirty="0"/>
          </a:p>
        </p:txBody>
      </p:sp>
      <p:sp>
        <p:nvSpPr>
          <p:cNvPr id="3" name="Content Placeholder 2">
            <a:extLst>
              <a:ext uri="{FF2B5EF4-FFF2-40B4-BE49-F238E27FC236}">
                <a16:creationId xmlns:a16="http://schemas.microsoft.com/office/drawing/2014/main" id="{30420190-B92E-3983-5E64-9F098BCC4E1D}"/>
              </a:ext>
            </a:extLst>
          </p:cNvPr>
          <p:cNvSpPr>
            <a:spLocks noGrp="1"/>
          </p:cNvSpPr>
          <p:nvPr>
            <p:ph idx="1"/>
          </p:nvPr>
        </p:nvSpPr>
        <p:spPr/>
        <p:txBody>
          <a:bodyPr/>
          <a:lstStyle/>
          <a:p>
            <a:r>
              <a:rPr lang="en-US" dirty="0"/>
              <a:t>The height of antenna is typically a fraction of wavelength of signal, it is designed to transmit or receive.</a:t>
            </a:r>
          </a:p>
          <a:p>
            <a:r>
              <a:rPr lang="en-US" dirty="0"/>
              <a:t>Wavelength for </a:t>
            </a:r>
            <a:r>
              <a:rPr lang="en-US" dirty="0" err="1"/>
              <a:t>bluetooth</a:t>
            </a:r>
            <a:r>
              <a:rPr lang="en-US" dirty="0"/>
              <a:t> is:</a:t>
            </a:r>
          </a:p>
          <a:p>
            <a:r>
              <a:rPr lang="el-GR" dirty="0"/>
              <a:t>λ</a:t>
            </a:r>
            <a:r>
              <a:rPr lang="en-US" dirty="0"/>
              <a:t>= c/ f</a:t>
            </a:r>
            <a:endParaRPr lang="en-IN" dirty="0"/>
          </a:p>
          <a:p>
            <a:r>
              <a:rPr lang="el-GR" dirty="0"/>
              <a:t>λ</a:t>
            </a:r>
            <a:r>
              <a:rPr lang="en-US" dirty="0"/>
              <a:t>= (3*10^8)/(2.4*10^9)</a:t>
            </a:r>
          </a:p>
          <a:p>
            <a:r>
              <a:rPr lang="el-GR" dirty="0"/>
              <a:t>λ</a:t>
            </a:r>
            <a:r>
              <a:rPr lang="en-US" dirty="0"/>
              <a:t>=  12.5cm</a:t>
            </a:r>
          </a:p>
          <a:p>
            <a:r>
              <a:rPr lang="en-US" dirty="0"/>
              <a:t>If the device uses the quarter wave antenna, then the height of antenna is 3.125cm. If it uses the halfwave antenna, then the height of antenna is 6.25cm.</a:t>
            </a:r>
          </a:p>
        </p:txBody>
      </p:sp>
    </p:spTree>
    <p:extLst>
      <p:ext uri="{BB962C8B-B14F-4D97-AF65-F5344CB8AC3E}">
        <p14:creationId xmlns:p14="http://schemas.microsoft.com/office/powerpoint/2010/main" val="145963396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BD5C-2585-4368-A59E-4B99D267EA77}"/>
              </a:ext>
            </a:extLst>
          </p:cNvPr>
          <p:cNvSpPr>
            <a:spLocks noGrp="1"/>
          </p:cNvSpPr>
          <p:nvPr>
            <p:ph type="title"/>
          </p:nvPr>
        </p:nvSpPr>
        <p:spPr/>
        <p:txBody>
          <a:bodyPr>
            <a:normAutofit fontScale="90000"/>
          </a:bodyPr>
          <a:lstStyle/>
          <a:p>
            <a:r>
              <a:rPr lang="en-US" dirty="0"/>
              <a:t>MODULATIONS USED</a:t>
            </a:r>
            <a:endParaRPr lang="en-IN" dirty="0"/>
          </a:p>
        </p:txBody>
      </p:sp>
      <p:sp>
        <p:nvSpPr>
          <p:cNvPr id="3" name="Content Placeholder 2">
            <a:extLst>
              <a:ext uri="{FF2B5EF4-FFF2-40B4-BE49-F238E27FC236}">
                <a16:creationId xmlns:a16="http://schemas.microsoft.com/office/drawing/2014/main" id="{A46D2601-E676-917E-F9BE-6D32D1F4564E}"/>
              </a:ext>
            </a:extLst>
          </p:cNvPr>
          <p:cNvSpPr>
            <a:spLocks noGrp="1"/>
          </p:cNvSpPr>
          <p:nvPr>
            <p:ph idx="1"/>
          </p:nvPr>
        </p:nvSpPr>
        <p:spPr/>
        <p:txBody>
          <a:bodyPr/>
          <a:lstStyle/>
          <a:p>
            <a:r>
              <a:rPr lang="en-US" dirty="0"/>
              <a:t>GFSK</a:t>
            </a:r>
          </a:p>
          <a:p>
            <a:r>
              <a:rPr lang="el-GR" dirty="0"/>
              <a:t>π/4</a:t>
            </a:r>
            <a:r>
              <a:rPr lang="en-US" dirty="0"/>
              <a:t>-QPSK</a:t>
            </a:r>
          </a:p>
          <a:p>
            <a:r>
              <a:rPr lang="en-US" dirty="0"/>
              <a:t>8DPSK</a:t>
            </a:r>
            <a:endParaRPr lang="en-IN" dirty="0"/>
          </a:p>
        </p:txBody>
      </p:sp>
    </p:spTree>
    <p:extLst>
      <p:ext uri="{BB962C8B-B14F-4D97-AF65-F5344CB8AC3E}">
        <p14:creationId xmlns:p14="http://schemas.microsoft.com/office/powerpoint/2010/main" val="17758267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E4FD4-16C9-82B2-E415-C81BD3DF9584}"/>
              </a:ext>
            </a:extLst>
          </p:cNvPr>
          <p:cNvSpPr>
            <a:spLocks noGrp="1"/>
          </p:cNvSpPr>
          <p:nvPr>
            <p:ph type="title"/>
          </p:nvPr>
        </p:nvSpPr>
        <p:spPr>
          <a:xfrm>
            <a:off x="133471" y="325593"/>
            <a:ext cx="11347463" cy="547531"/>
          </a:xfrm>
        </p:spPr>
        <p:txBody>
          <a:bodyPr anchor="ctr">
            <a:normAutofit/>
          </a:bodyPr>
          <a:lstStyle/>
          <a:p>
            <a:pPr>
              <a:lnSpc>
                <a:spcPct val="90000"/>
              </a:lnSpc>
            </a:pPr>
            <a:r>
              <a:rPr lang="en-US"/>
              <a:t>GFSK</a:t>
            </a:r>
            <a:endParaRPr lang="en-IN"/>
          </a:p>
        </p:txBody>
      </p:sp>
      <p:sp>
        <p:nvSpPr>
          <p:cNvPr id="3" name="Content Placeholder 2">
            <a:extLst>
              <a:ext uri="{FF2B5EF4-FFF2-40B4-BE49-F238E27FC236}">
                <a16:creationId xmlns:a16="http://schemas.microsoft.com/office/drawing/2014/main" id="{ABBE5321-58AC-954E-DFEC-ADE062158190}"/>
              </a:ext>
            </a:extLst>
          </p:cNvPr>
          <p:cNvSpPr>
            <a:spLocks noGrp="1"/>
          </p:cNvSpPr>
          <p:nvPr>
            <p:ph sz="half" idx="1"/>
          </p:nvPr>
        </p:nvSpPr>
        <p:spPr>
          <a:xfrm>
            <a:off x="205740" y="1021080"/>
            <a:ext cx="5791200" cy="5486400"/>
          </a:xfrm>
        </p:spPr>
        <p:txBody>
          <a:bodyPr>
            <a:normAutofit/>
          </a:bodyPr>
          <a:lstStyle/>
          <a:p>
            <a:r>
              <a:rPr lang="en-US" dirty="0"/>
              <a:t>During access code and packet header transmission the Basic Rate GFSK modulation mode shall be used.</a:t>
            </a:r>
          </a:p>
          <a:p>
            <a:endParaRPr lang="en-IN" dirty="0"/>
          </a:p>
        </p:txBody>
      </p:sp>
      <p:pic>
        <p:nvPicPr>
          <p:cNvPr id="5" name="Picture 4" descr="A screenshot of a graph&#10;&#10;AI-generated content may be incorrect.">
            <a:extLst>
              <a:ext uri="{FF2B5EF4-FFF2-40B4-BE49-F238E27FC236}">
                <a16:creationId xmlns:a16="http://schemas.microsoft.com/office/drawing/2014/main" id="{96CEE805-6A12-830A-6C37-80610CDFA1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5514" y="1905000"/>
            <a:ext cx="6400800" cy="4082903"/>
          </a:xfrm>
          <a:prstGeom prst="rect">
            <a:avLst/>
          </a:prstGeom>
          <a:noFill/>
        </p:spPr>
      </p:pic>
    </p:spTree>
    <p:extLst>
      <p:ext uri="{BB962C8B-B14F-4D97-AF65-F5344CB8AC3E}">
        <p14:creationId xmlns:p14="http://schemas.microsoft.com/office/powerpoint/2010/main" val="328330553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3531E-2A8F-391A-3536-D749A83DA4BC}"/>
              </a:ext>
            </a:extLst>
          </p:cNvPr>
          <p:cNvSpPr>
            <a:spLocks noGrp="1"/>
          </p:cNvSpPr>
          <p:nvPr>
            <p:ph type="title"/>
          </p:nvPr>
        </p:nvSpPr>
        <p:spPr>
          <a:xfrm>
            <a:off x="133471" y="325593"/>
            <a:ext cx="11347463" cy="547531"/>
          </a:xfrm>
        </p:spPr>
        <p:txBody>
          <a:bodyPr anchor="ctr">
            <a:normAutofit/>
          </a:bodyPr>
          <a:lstStyle/>
          <a:p>
            <a:pPr>
              <a:lnSpc>
                <a:spcPct val="90000"/>
              </a:lnSpc>
            </a:pPr>
            <a:r>
              <a:rPr lang="el-GR" b="1" dirty="0"/>
              <a:t>π/4</a:t>
            </a:r>
            <a:r>
              <a:rPr lang="en-US" b="1" dirty="0"/>
              <a:t>-DQPSK</a:t>
            </a:r>
            <a:endParaRPr lang="en-IN" dirty="0"/>
          </a:p>
        </p:txBody>
      </p:sp>
      <p:sp>
        <p:nvSpPr>
          <p:cNvPr id="3" name="Content Placeholder 2">
            <a:extLst>
              <a:ext uri="{FF2B5EF4-FFF2-40B4-BE49-F238E27FC236}">
                <a16:creationId xmlns:a16="http://schemas.microsoft.com/office/drawing/2014/main" id="{CC4F9E14-CC87-6032-50E0-0CD78A0BE8E0}"/>
              </a:ext>
            </a:extLst>
          </p:cNvPr>
          <p:cNvSpPr>
            <a:spLocks noGrp="1"/>
          </p:cNvSpPr>
          <p:nvPr>
            <p:ph sz="half" idx="1"/>
          </p:nvPr>
        </p:nvSpPr>
        <p:spPr>
          <a:xfrm>
            <a:off x="205740" y="1021080"/>
            <a:ext cx="5791200" cy="5486400"/>
          </a:xfrm>
        </p:spPr>
        <p:txBody>
          <a:bodyPr>
            <a:normAutofit/>
          </a:bodyPr>
          <a:lstStyle/>
          <a:p>
            <a:r>
              <a:rPr lang="en-US" dirty="0"/>
              <a:t>The PSK modulation format defined for the 2 Mb/s transmission shall be π/4 rotated differential encoded quaternary phase shift keying       (π/4-DQPSK).</a:t>
            </a:r>
          </a:p>
          <a:p>
            <a:pPr marL="0" indent="0">
              <a:buNone/>
            </a:pPr>
            <a:endParaRPr lang="en-IN" dirty="0"/>
          </a:p>
        </p:txBody>
      </p:sp>
      <p:pic>
        <p:nvPicPr>
          <p:cNvPr id="4" name="Picture 3" descr="A blue and white table with black text&#10;&#10;AI-generated content may be incorrect.">
            <a:extLst>
              <a:ext uri="{FF2B5EF4-FFF2-40B4-BE49-F238E27FC236}">
                <a16:creationId xmlns:a16="http://schemas.microsoft.com/office/drawing/2014/main" id="{4C0453EB-9362-8808-F549-7E5589F375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945" y="3237411"/>
            <a:ext cx="4196769" cy="2743998"/>
          </a:xfrm>
          <a:prstGeom prst="rect">
            <a:avLst/>
          </a:prstGeom>
          <a:noFill/>
        </p:spPr>
      </p:pic>
      <p:pic>
        <p:nvPicPr>
          <p:cNvPr id="6" name="Picture 5" descr="A diagram of a graph&#10;&#10;AI-generated content may be incorrect.">
            <a:extLst>
              <a:ext uri="{FF2B5EF4-FFF2-40B4-BE49-F238E27FC236}">
                <a16:creationId xmlns:a16="http://schemas.microsoft.com/office/drawing/2014/main" id="{4E503E96-83E4-2F1D-C860-569281DE0F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1021080"/>
            <a:ext cx="6271260" cy="4432663"/>
          </a:xfrm>
          <a:prstGeom prst="rect">
            <a:avLst/>
          </a:prstGeom>
        </p:spPr>
      </p:pic>
      <p:sp>
        <p:nvSpPr>
          <p:cNvPr id="7" name="TextBox 6">
            <a:extLst>
              <a:ext uri="{FF2B5EF4-FFF2-40B4-BE49-F238E27FC236}">
                <a16:creationId xmlns:a16="http://schemas.microsoft.com/office/drawing/2014/main" id="{9486C1EF-2828-42C0-3986-2733C1275EA2}"/>
              </a:ext>
            </a:extLst>
          </p:cNvPr>
          <p:cNvSpPr txBox="1"/>
          <p:nvPr/>
        </p:nvSpPr>
        <p:spPr>
          <a:xfrm>
            <a:off x="6291943" y="1315556"/>
            <a:ext cx="152400" cy="253601"/>
          </a:xfrm>
          <a:prstGeom prst="rect">
            <a:avLst/>
          </a:prstGeom>
          <a:noFill/>
        </p:spPr>
        <p:txBody>
          <a:bodyPr vert="horz" wrap="square" lIns="68265" tIns="34134" rIns="68265" bIns="34134" rtlCol="0" anchor="ctr">
            <a:spAutoFit/>
          </a:bodyPr>
          <a:lstStyle/>
          <a:p>
            <a:pPr marL="0" marR="0" indent="0" algn="ctr" defTabSz="682653" rtl="0" eaLnBrk="1" fontAlgn="auto" latinLnBrk="0" hangingPunct="1">
              <a:lnSpc>
                <a:spcPct val="100000"/>
              </a:lnSpc>
              <a:spcBef>
                <a:spcPts val="0"/>
              </a:spcBef>
              <a:spcAft>
                <a:spcPts val="0"/>
              </a:spcAft>
              <a:buClrTx/>
              <a:buSzTx/>
              <a:buFontTx/>
              <a:buNone/>
              <a:tabLst/>
            </a:pPr>
            <a:r>
              <a:rPr kumimoji="0" lang="en-US" sz="1200" b="0" i="1" u="none" strike="noStrike" kern="1200" cap="none" spc="0" normalizeH="0" baseline="0" noProof="0" dirty="0">
                <a:ln>
                  <a:noFill/>
                </a:ln>
                <a:solidFill>
                  <a:srgbClr val="1F1A17"/>
                </a:solidFill>
                <a:effectLst/>
                <a:uLnTx/>
                <a:uFillTx/>
                <a:latin typeface="Calibri" panose="020F0502020204030204" pitchFamily="34" charset="0"/>
                <a:cs typeface="Calibri" panose="020F0502020204030204" pitchFamily="34" charset="0"/>
              </a:rPr>
              <a:t>1</a:t>
            </a:r>
            <a:endParaRPr kumimoji="0" lang="en-IN" sz="1200" b="0" i="1" u="none" strike="noStrike" kern="1200" cap="none" spc="0" normalizeH="0" baseline="0" noProof="0" dirty="0">
              <a:ln>
                <a:noFill/>
              </a:ln>
              <a:solidFill>
                <a:srgbClr val="1F1A17"/>
              </a:solidFill>
              <a:effectLst/>
              <a:uLnTx/>
              <a:uFillTx/>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BE79805-A38C-9010-A3AD-95A45B51F242}"/>
              </a:ext>
            </a:extLst>
          </p:cNvPr>
          <p:cNvSpPr txBox="1"/>
          <p:nvPr/>
        </p:nvSpPr>
        <p:spPr>
          <a:xfrm>
            <a:off x="7010400" y="1742919"/>
            <a:ext cx="141514" cy="345934"/>
          </a:xfrm>
          <a:prstGeom prst="rect">
            <a:avLst/>
          </a:prstGeom>
          <a:noFill/>
        </p:spPr>
        <p:txBody>
          <a:bodyPr vert="horz" wrap="square" lIns="68265" tIns="34134" rIns="68265" bIns="34134" rtlCol="0" anchor="ctr">
            <a:spAutoFit/>
          </a:bodyPr>
          <a:lstStyle/>
          <a:p>
            <a:pPr marL="0" marR="0" indent="0" algn="ctr" defTabSz="682653" rtl="0" eaLnBrk="1" fontAlgn="auto" latinLnBrk="0" hangingPunct="1">
              <a:lnSpc>
                <a:spcPct val="100000"/>
              </a:lnSpc>
              <a:spcBef>
                <a:spcPts val="0"/>
              </a:spcBef>
              <a:spcAft>
                <a:spcPts val="0"/>
              </a:spcAft>
              <a:buClrTx/>
              <a:buSzTx/>
              <a:buFontTx/>
              <a:buNone/>
              <a:tabLst/>
            </a:pPr>
            <a:r>
              <a:rPr lang="en-US" sz="1800" dirty="0">
                <a:solidFill>
                  <a:srgbClr val="1F1A17"/>
                </a:solidFill>
                <a:latin typeface="Calibri" panose="020F0502020204030204" pitchFamily="34" charset="0"/>
                <a:cs typeface="Calibri" panose="020F0502020204030204" pitchFamily="34" charset="0"/>
              </a:rPr>
              <a:t>0</a:t>
            </a:r>
            <a:endParaRPr kumimoji="0" lang="en-IN" sz="1600" b="0" u="none" strike="noStrike" kern="1200" cap="none" spc="0" normalizeH="0" baseline="0" noProof="0" dirty="0">
              <a:ln>
                <a:noFill/>
              </a:ln>
              <a:solidFill>
                <a:srgbClr val="1F1A17"/>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63096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lobalEdge-Capgemini">
  <a:themeElements>
    <a:clrScheme name="GlobalEdge -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93DD"/>
      </a:hlink>
      <a:folHlink>
        <a:srgbClr val="800080"/>
      </a:folHlink>
    </a:clrScheme>
    <a:fontScheme name="Official GlobalEdge">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latin typeface="Calibri" panose="020F0502020204030204" pitchFamily="34" charset="0"/>
            <a:cs typeface="Calibri" panose="020F050202020403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68265" tIns="34134" rIns="68265" bIns="34134" rtlCol="0" anchor="ctr">
        <a:spAutoFit/>
      </a:bodyPr>
      <a:lstStyle>
        <a:defPPr marL="0" marR="0" indent="0" algn="ctr" defTabSz="682653" rtl="0" eaLnBrk="1" fontAlgn="auto" latinLnBrk="0" hangingPunct="1">
          <a:lnSpc>
            <a:spcPct val="100000"/>
          </a:lnSpc>
          <a:spcBef>
            <a:spcPts val="0"/>
          </a:spcBef>
          <a:spcAft>
            <a:spcPts val="0"/>
          </a:spcAft>
          <a:buClrTx/>
          <a:buSzTx/>
          <a:buFontTx/>
          <a:buNone/>
          <a:tabLst/>
          <a:defRPr kumimoji="0" sz="1800" b="0" i="1" u="none" strike="noStrike" kern="1200" cap="none" spc="0" normalizeH="0" baseline="0" noProof="0" dirty="0" smtClean="0">
            <a:ln>
              <a:noFill/>
            </a:ln>
            <a:solidFill>
              <a:srgbClr val="1F1A17"/>
            </a:solidFill>
            <a:effectLst/>
            <a:uLnTx/>
            <a:uFillTx/>
            <a:latin typeface="Calibri" panose="020F0502020204030204" pitchFamily="34" charset="0"/>
            <a:cs typeface="Calibri" panose="020F0502020204030204" pitchFamily="34" charset="0"/>
          </a:defRPr>
        </a:defPPr>
      </a:lstStyle>
    </a:txDef>
  </a:objectDefaults>
  <a:extraClrSchemeLst/>
  <a:extLst>
    <a:ext uri="{05A4C25C-085E-4340-85A3-A5531E510DB2}">
      <thm15:themeFamily xmlns:thm15="http://schemas.microsoft.com/office/thememl/2012/main" name="CAPID-TMPL-Presentation-v1.x.potx" id="{08087A0D-1DB0-41AA-B915-89583B14737C}" vid="{74730B91-75AE-4839-A7AB-FE0BA1D4EE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76a2ae5a-9f00-4f6b-95ed-5d33d77c4d61}" enabled="0" method="" siteId="{76a2ae5a-9f00-4f6b-95ed-5d33d77c4d61}" removed="1"/>
</clbl:labelList>
</file>

<file path=docProps/app.xml><?xml version="1.0" encoding="utf-8"?>
<Properties xmlns="http://schemas.openxmlformats.org/officeDocument/2006/extended-properties" xmlns:vt="http://schemas.openxmlformats.org/officeDocument/2006/docPropsVTypes">
  <Template>OpenThread</Template>
  <TotalTime>9942</TotalTime>
  <Words>548</Words>
  <Application>Microsoft Office PowerPoint</Application>
  <PresentationFormat>Widescreen</PresentationFormat>
  <Paragraphs>47</Paragraphs>
  <Slides>12</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2" baseType="lpstr">
      <vt:lpstr>Aptos</vt:lpstr>
      <vt:lpstr>Arial</vt:lpstr>
      <vt:lpstr>Calibri</vt:lpstr>
      <vt:lpstr>Century Gothic</vt:lpstr>
      <vt:lpstr>Segoe UI</vt:lpstr>
      <vt:lpstr>Ubuntu</vt:lpstr>
      <vt:lpstr>Wingdings</vt:lpstr>
      <vt:lpstr>Wingdings 2</vt:lpstr>
      <vt:lpstr>GlobalEdge-Capgemini</vt:lpstr>
      <vt:lpstr>think-cell Slide</vt:lpstr>
      <vt:lpstr>RADIO LAYER</vt:lpstr>
      <vt:lpstr>Radio Layer</vt:lpstr>
      <vt:lpstr>FREQUENCY</vt:lpstr>
      <vt:lpstr>GUARD BAND</vt:lpstr>
      <vt:lpstr>FHSS and AFH</vt:lpstr>
      <vt:lpstr>Antenna Height and Wavelength</vt:lpstr>
      <vt:lpstr>MODULATIONS USED</vt:lpstr>
      <vt:lpstr>GFSK</vt:lpstr>
      <vt:lpstr>π/4-DQPSK</vt:lpstr>
      <vt:lpstr>8DPSK</vt:lpstr>
      <vt:lpstr>SLOTS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Bisoyi, Sanjib</dc:creator>
  <cp:lastModifiedBy>Harish Aryan, Guthula</cp:lastModifiedBy>
  <cp:revision>7</cp:revision>
  <dcterms:created xsi:type="dcterms:W3CDTF">2024-10-08T06:51:44Z</dcterms:created>
  <dcterms:modified xsi:type="dcterms:W3CDTF">2025-07-24T15:18:55Z</dcterms:modified>
</cp:coreProperties>
</file>