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8D151-C649-4624-8A2D-5DFB8044E723}" v="44" dt="2024-10-18T12:34:03.855"/>
    <p1510:client id="{C3065028-7EC6-451B-B371-D1CD2D441D50}" v="426" dt="2024-10-17T18:38:26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chandra chunchu" userId="2870f3513b6a8f5b" providerId="LiveId" clId="{C3065028-7EC6-451B-B371-D1CD2D441D50}"/>
    <pc:docChg chg="undo custSel addSld modSld">
      <pc:chgData name="Harishchandra chunchu" userId="2870f3513b6a8f5b" providerId="LiveId" clId="{C3065028-7EC6-451B-B371-D1CD2D441D50}" dt="2024-10-17T18:55:32.343" v="752" actId="115"/>
      <pc:docMkLst>
        <pc:docMk/>
      </pc:docMkLst>
      <pc:sldChg chg="modSp mod">
        <pc:chgData name="Harishchandra chunchu" userId="2870f3513b6a8f5b" providerId="LiveId" clId="{C3065028-7EC6-451B-B371-D1CD2D441D50}" dt="2024-10-17T18:04:19.750" v="563" actId="255"/>
        <pc:sldMkLst>
          <pc:docMk/>
          <pc:sldMk cId="4007556293" sldId="256"/>
        </pc:sldMkLst>
        <pc:spChg chg="mod">
          <ac:chgData name="Harishchandra chunchu" userId="2870f3513b6a8f5b" providerId="LiveId" clId="{C3065028-7EC6-451B-B371-D1CD2D441D50}" dt="2024-10-17T17:59:35.761" v="511" actId="115"/>
          <ac:spMkLst>
            <pc:docMk/>
            <pc:sldMk cId="4007556293" sldId="256"/>
            <ac:spMk id="2" creationId="{FBE03529-D6DB-F875-CB9B-36CD3FF75EE3}"/>
          </ac:spMkLst>
        </pc:spChg>
        <pc:spChg chg="mod">
          <ac:chgData name="Harishchandra chunchu" userId="2870f3513b6a8f5b" providerId="LiveId" clId="{C3065028-7EC6-451B-B371-D1CD2D441D50}" dt="2024-10-17T18:04:19.750" v="563" actId="255"/>
          <ac:spMkLst>
            <pc:docMk/>
            <pc:sldMk cId="4007556293" sldId="256"/>
            <ac:spMk id="3" creationId="{1837F5EC-2047-EE00-8675-E2B7B04F834A}"/>
          </ac:spMkLst>
        </pc:spChg>
      </pc:sldChg>
      <pc:sldChg chg="modSp mod">
        <pc:chgData name="Harishchandra chunchu" userId="2870f3513b6a8f5b" providerId="LiveId" clId="{C3065028-7EC6-451B-B371-D1CD2D441D50}" dt="2024-10-17T18:37:17.829" v="737" actId="5793"/>
        <pc:sldMkLst>
          <pc:docMk/>
          <pc:sldMk cId="2920855880" sldId="257"/>
        </pc:sldMkLst>
        <pc:spChg chg="mod">
          <ac:chgData name="Harishchandra chunchu" userId="2870f3513b6a8f5b" providerId="LiveId" clId="{C3065028-7EC6-451B-B371-D1CD2D441D50}" dt="2024-10-17T18:37:17.829" v="737" actId="5793"/>
          <ac:spMkLst>
            <pc:docMk/>
            <pc:sldMk cId="2920855880" sldId="257"/>
            <ac:spMk id="3" creationId="{51D882F9-8E28-3396-2BEF-B15C7994241C}"/>
          </ac:spMkLst>
        </pc:spChg>
      </pc:sldChg>
      <pc:sldChg chg="modSp mod">
        <pc:chgData name="Harishchandra chunchu" userId="2870f3513b6a8f5b" providerId="LiveId" clId="{C3065028-7EC6-451B-B371-D1CD2D441D50}" dt="2024-10-17T18:06:33.657" v="569" actId="20577"/>
        <pc:sldMkLst>
          <pc:docMk/>
          <pc:sldMk cId="929864848" sldId="259"/>
        </pc:sldMkLst>
        <pc:spChg chg="mod">
          <ac:chgData name="Harishchandra chunchu" userId="2870f3513b6a8f5b" providerId="LiveId" clId="{C3065028-7EC6-451B-B371-D1CD2D441D50}" dt="2024-10-17T18:06:33.657" v="569" actId="20577"/>
          <ac:spMkLst>
            <pc:docMk/>
            <pc:sldMk cId="929864848" sldId="259"/>
            <ac:spMk id="2" creationId="{70135291-0ED5-CED6-8396-9D61C248E845}"/>
          </ac:spMkLst>
        </pc:spChg>
      </pc:sldChg>
      <pc:sldChg chg="modSp mod">
        <pc:chgData name="Harishchandra chunchu" userId="2870f3513b6a8f5b" providerId="LiveId" clId="{C3065028-7EC6-451B-B371-D1CD2D441D50}" dt="2024-10-17T18:38:26.562" v="740" actId="113"/>
        <pc:sldMkLst>
          <pc:docMk/>
          <pc:sldMk cId="1736029438" sldId="260"/>
        </pc:sldMkLst>
        <pc:spChg chg="mod">
          <ac:chgData name="Harishchandra chunchu" userId="2870f3513b6a8f5b" providerId="LiveId" clId="{C3065028-7EC6-451B-B371-D1CD2D441D50}" dt="2024-10-17T18:11:48.699" v="637" actId="20577"/>
          <ac:spMkLst>
            <pc:docMk/>
            <pc:sldMk cId="1736029438" sldId="260"/>
            <ac:spMk id="2" creationId="{EE577DC9-7AA0-9115-47FA-19453D43D5DF}"/>
          </ac:spMkLst>
        </pc:spChg>
        <pc:graphicFrameChg chg="mod">
          <ac:chgData name="Harishchandra chunchu" userId="2870f3513b6a8f5b" providerId="LiveId" clId="{C3065028-7EC6-451B-B371-D1CD2D441D50}" dt="2024-10-17T18:38:26.562" v="740" actId="113"/>
          <ac:graphicFrameMkLst>
            <pc:docMk/>
            <pc:sldMk cId="1736029438" sldId="260"/>
            <ac:graphicFrameMk id="7" creationId="{870FBA01-5EF6-BEF3-33F1-E32609B3501F}"/>
          </ac:graphicFrameMkLst>
        </pc:graphicFrameChg>
      </pc:sldChg>
      <pc:sldChg chg="addSp delSp modSp new mod">
        <pc:chgData name="Harishchandra chunchu" userId="2870f3513b6a8f5b" providerId="LiveId" clId="{C3065028-7EC6-451B-B371-D1CD2D441D50}" dt="2024-10-17T18:18:15.335" v="666" actId="14734"/>
        <pc:sldMkLst>
          <pc:docMk/>
          <pc:sldMk cId="67161852" sldId="261"/>
        </pc:sldMkLst>
        <pc:spChg chg="mod">
          <ac:chgData name="Harishchandra chunchu" userId="2870f3513b6a8f5b" providerId="LiveId" clId="{C3065028-7EC6-451B-B371-D1CD2D441D50}" dt="2024-10-17T18:16:40.898" v="653" actId="27636"/>
          <ac:spMkLst>
            <pc:docMk/>
            <pc:sldMk cId="67161852" sldId="261"/>
            <ac:spMk id="2" creationId="{2EBD079D-5EB8-C9A1-C579-30761228CAED}"/>
          </ac:spMkLst>
        </pc:spChg>
        <pc:spChg chg="del">
          <ac:chgData name="Harishchandra chunchu" userId="2870f3513b6a8f5b" providerId="LiveId" clId="{C3065028-7EC6-451B-B371-D1CD2D441D50}" dt="2024-10-16T19:53:55.012" v="350"/>
          <ac:spMkLst>
            <pc:docMk/>
            <pc:sldMk cId="67161852" sldId="261"/>
            <ac:spMk id="3" creationId="{3D6D5452-CEF2-44C6-F445-D5A798B03825}"/>
          </ac:spMkLst>
        </pc:spChg>
        <pc:spChg chg="add del mod">
          <ac:chgData name="Harishchandra chunchu" userId="2870f3513b6a8f5b" providerId="LiveId" clId="{C3065028-7EC6-451B-B371-D1CD2D441D50}" dt="2024-10-16T20:23:45.554" v="368"/>
          <ac:spMkLst>
            <pc:docMk/>
            <pc:sldMk cId="67161852" sldId="261"/>
            <ac:spMk id="6" creationId="{93B5A5D7-E85B-4CC4-1787-7C7A30E01660}"/>
          </ac:spMkLst>
        </pc:spChg>
        <pc:graphicFrameChg chg="add del mod">
          <ac:chgData name="Harishchandra chunchu" userId="2870f3513b6a8f5b" providerId="LiveId" clId="{C3065028-7EC6-451B-B371-D1CD2D441D50}" dt="2024-10-16T20:22:20.519" v="351" actId="478"/>
          <ac:graphicFrameMkLst>
            <pc:docMk/>
            <pc:sldMk cId="67161852" sldId="261"/>
            <ac:graphicFrameMk id="4" creationId="{8D33C550-C30B-6DD3-746D-40F19914CBD9}"/>
          </ac:graphicFrameMkLst>
        </pc:graphicFrameChg>
        <pc:graphicFrameChg chg="add mod modGraphic">
          <ac:chgData name="Harishchandra chunchu" userId="2870f3513b6a8f5b" providerId="LiveId" clId="{C3065028-7EC6-451B-B371-D1CD2D441D50}" dt="2024-10-16T20:23:38.352" v="367"/>
          <ac:graphicFrameMkLst>
            <pc:docMk/>
            <pc:sldMk cId="67161852" sldId="261"/>
            <ac:graphicFrameMk id="7" creationId="{E1330718-D31E-7C7C-2581-4486474EF4D2}"/>
          </ac:graphicFrameMkLst>
        </pc:graphicFrameChg>
        <pc:graphicFrameChg chg="add mod modGraphic">
          <ac:chgData name="Harishchandra chunchu" userId="2870f3513b6a8f5b" providerId="LiveId" clId="{C3065028-7EC6-451B-B371-D1CD2D441D50}" dt="2024-10-17T18:18:15.335" v="666" actId="14734"/>
          <ac:graphicFrameMkLst>
            <pc:docMk/>
            <pc:sldMk cId="67161852" sldId="261"/>
            <ac:graphicFrameMk id="8" creationId="{C4DB7015-441B-EE7D-7D7B-363356ECEAF3}"/>
          </ac:graphicFrameMkLst>
        </pc:graphicFrameChg>
      </pc:sldChg>
      <pc:sldChg chg="modSp mod">
        <pc:chgData name="Harishchandra chunchu" userId="2870f3513b6a8f5b" providerId="LiveId" clId="{C3065028-7EC6-451B-B371-D1CD2D441D50}" dt="2024-10-17T18:21:03.122" v="701" actId="27636"/>
        <pc:sldMkLst>
          <pc:docMk/>
          <pc:sldMk cId="4107188458" sldId="262"/>
        </pc:sldMkLst>
        <pc:spChg chg="mod">
          <ac:chgData name="Harishchandra chunchu" userId="2870f3513b6a8f5b" providerId="LiveId" clId="{C3065028-7EC6-451B-B371-D1CD2D441D50}" dt="2024-10-17T18:21:03.122" v="701" actId="27636"/>
          <ac:spMkLst>
            <pc:docMk/>
            <pc:sldMk cId="4107188458" sldId="262"/>
            <ac:spMk id="6" creationId="{999D3770-B3F6-A1B8-83F3-E54B214C6592}"/>
          </ac:spMkLst>
        </pc:spChg>
      </pc:sldChg>
      <pc:sldChg chg="modSp mod">
        <pc:chgData name="Harishchandra chunchu" userId="2870f3513b6a8f5b" providerId="LiveId" clId="{C3065028-7EC6-451B-B371-D1CD2D441D50}" dt="2024-10-17T18:55:32.343" v="752" actId="115"/>
        <pc:sldMkLst>
          <pc:docMk/>
          <pc:sldMk cId="1052335709" sldId="263"/>
        </pc:sldMkLst>
        <pc:spChg chg="mod">
          <ac:chgData name="Harishchandra chunchu" userId="2870f3513b6a8f5b" providerId="LiveId" clId="{C3065028-7EC6-451B-B371-D1CD2D441D50}" dt="2024-10-17T18:55:32.343" v="752" actId="115"/>
          <ac:spMkLst>
            <pc:docMk/>
            <pc:sldMk cId="1052335709" sldId="263"/>
            <ac:spMk id="3" creationId="{F73756B3-F681-0F65-E2C0-49D86DCC381E}"/>
          </ac:spMkLst>
        </pc:spChg>
      </pc:sldChg>
      <pc:sldChg chg="modSp mod">
        <pc:chgData name="Harishchandra chunchu" userId="2870f3513b6a8f5b" providerId="LiveId" clId="{C3065028-7EC6-451B-B371-D1CD2D441D50}" dt="2024-10-17T18:25:26.919" v="723" actId="2711"/>
        <pc:sldMkLst>
          <pc:docMk/>
          <pc:sldMk cId="1221611918" sldId="264"/>
        </pc:sldMkLst>
        <pc:spChg chg="mod">
          <ac:chgData name="Harishchandra chunchu" userId="2870f3513b6a8f5b" providerId="LiveId" clId="{C3065028-7EC6-451B-B371-D1CD2D441D50}" dt="2024-10-17T18:25:26.919" v="723" actId="2711"/>
          <ac:spMkLst>
            <pc:docMk/>
            <pc:sldMk cId="1221611918" sldId="264"/>
            <ac:spMk id="4" creationId="{74372B4F-7AD2-CDF0-8A53-6F1F5F88E9AC}"/>
          </ac:spMkLst>
        </pc:spChg>
      </pc:sldChg>
      <pc:sldChg chg="modSp mod">
        <pc:chgData name="Harishchandra chunchu" userId="2870f3513b6a8f5b" providerId="LiveId" clId="{C3065028-7EC6-451B-B371-D1CD2D441D50}" dt="2024-10-17T18:28:24.534" v="733" actId="14100"/>
        <pc:sldMkLst>
          <pc:docMk/>
          <pc:sldMk cId="3891561010" sldId="265"/>
        </pc:sldMkLst>
        <pc:spChg chg="mod">
          <ac:chgData name="Harishchandra chunchu" userId="2870f3513b6a8f5b" providerId="LiveId" clId="{C3065028-7EC6-451B-B371-D1CD2D441D50}" dt="2024-10-17T18:28:24.534" v="733" actId="14100"/>
          <ac:spMkLst>
            <pc:docMk/>
            <pc:sldMk cId="3891561010" sldId="265"/>
            <ac:spMk id="2" creationId="{A55441D8-D9F5-2705-3215-460420ABBA1A}"/>
          </ac:spMkLst>
        </pc:spChg>
        <pc:spChg chg="mod">
          <ac:chgData name="Harishchandra chunchu" userId="2870f3513b6a8f5b" providerId="LiveId" clId="{C3065028-7EC6-451B-B371-D1CD2D441D50}" dt="2024-10-17T18:28:05.222" v="731" actId="14100"/>
          <ac:spMkLst>
            <pc:docMk/>
            <pc:sldMk cId="3891561010" sldId="265"/>
            <ac:spMk id="4" creationId="{1DCF57F7-B493-1F97-5006-4E02BF0F315F}"/>
          </ac:spMkLst>
        </pc:spChg>
      </pc:sldChg>
    </pc:docChg>
  </pc:docChgLst>
  <pc:docChgLst>
    <pc:chgData name="Harishchandra chunchu" userId="2870f3513b6a8f5b" providerId="LiveId" clId="{6978D151-C649-4624-8A2D-5DFB8044E723}"/>
    <pc:docChg chg="undo custSel modSld sldOrd">
      <pc:chgData name="Harishchandra chunchu" userId="2870f3513b6a8f5b" providerId="LiveId" clId="{6978D151-C649-4624-8A2D-5DFB8044E723}" dt="2024-10-18T12:34:03.855" v="37"/>
      <pc:docMkLst>
        <pc:docMk/>
      </pc:docMkLst>
      <pc:sldChg chg="modSp mod">
        <pc:chgData name="Harishchandra chunchu" userId="2870f3513b6a8f5b" providerId="LiveId" clId="{6978D151-C649-4624-8A2D-5DFB8044E723}" dt="2024-10-17T19:10:41.908" v="0" actId="2711"/>
        <pc:sldMkLst>
          <pc:docMk/>
          <pc:sldMk cId="4007556293" sldId="256"/>
        </pc:sldMkLst>
        <pc:spChg chg="mod">
          <ac:chgData name="Harishchandra chunchu" userId="2870f3513b6a8f5b" providerId="LiveId" clId="{6978D151-C649-4624-8A2D-5DFB8044E723}" dt="2024-10-17T19:10:41.908" v="0" actId="2711"/>
          <ac:spMkLst>
            <pc:docMk/>
            <pc:sldMk cId="4007556293" sldId="256"/>
            <ac:spMk id="3" creationId="{1837F5EC-2047-EE00-8675-E2B7B04F834A}"/>
          </ac:spMkLst>
        </pc:spChg>
      </pc:sldChg>
      <pc:sldChg chg="modSp mod">
        <pc:chgData name="Harishchandra chunchu" userId="2870f3513b6a8f5b" providerId="LiveId" clId="{6978D151-C649-4624-8A2D-5DFB8044E723}" dt="2024-10-18T12:34:03.855" v="37"/>
        <pc:sldMkLst>
          <pc:docMk/>
          <pc:sldMk cId="1736029438" sldId="260"/>
        </pc:sldMkLst>
        <pc:graphicFrameChg chg="mod">
          <ac:chgData name="Harishchandra chunchu" userId="2870f3513b6a8f5b" providerId="LiveId" clId="{6978D151-C649-4624-8A2D-5DFB8044E723}" dt="2024-10-18T12:34:03.855" v="37"/>
          <ac:graphicFrameMkLst>
            <pc:docMk/>
            <pc:sldMk cId="1736029438" sldId="260"/>
            <ac:graphicFrameMk id="7" creationId="{870FBA01-5EF6-BEF3-33F1-E32609B3501F}"/>
          </ac:graphicFrameMkLst>
        </pc:graphicFrameChg>
      </pc:sldChg>
      <pc:sldChg chg="ord">
        <pc:chgData name="Harishchandra chunchu" userId="2870f3513b6a8f5b" providerId="LiveId" clId="{6978D151-C649-4624-8A2D-5DFB8044E723}" dt="2024-10-18T12:30:03.016" v="4"/>
        <pc:sldMkLst>
          <pc:docMk/>
          <pc:sldMk cId="67161852" sldId="26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F447CE-3D05-4D70-A5D7-B6B23F255FA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59BF5F-6FB2-470D-B9A4-F4738DBE7DA6}">
      <dgm:prSet phldrT="[Text]" custT="1"/>
      <dgm:spPr/>
      <dgm:t>
        <a:bodyPr/>
        <a:lstStyle/>
        <a:p>
          <a:endParaRPr lang="en-IN" sz="1600" b="1" dirty="0"/>
        </a:p>
        <a:p>
          <a:endParaRPr lang="en-IN" sz="1600" b="1" dirty="0"/>
        </a:p>
        <a:p>
          <a:endParaRPr lang="en-IN" sz="1600" b="1" dirty="0"/>
        </a:p>
        <a:p>
          <a:r>
            <a: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1.Analysing Client Data for Relationships Between Variables</a:t>
          </a:r>
          <a:br>
            <a:rPr lang="en-IN" sz="1600" dirty="0"/>
          </a:br>
          <a:r>
            <a:rPr lang="en-IN" sz="6500" dirty="0"/>
            <a:t> </a:t>
          </a:r>
        </a:p>
      </dgm:t>
    </dgm:pt>
    <dgm:pt modelId="{3909A254-E19F-4B0E-9EC5-DFF9837D4FC2}" type="parTrans" cxnId="{3494A79D-9136-4D20-B093-DEDA7D1CA7A1}">
      <dgm:prSet/>
      <dgm:spPr/>
      <dgm:t>
        <a:bodyPr/>
        <a:lstStyle/>
        <a:p>
          <a:endParaRPr lang="en-IN"/>
        </a:p>
      </dgm:t>
    </dgm:pt>
    <dgm:pt modelId="{C61D74D1-2D13-4558-97CF-F1C4391E6D3D}" type="sibTrans" cxnId="{3494A79D-9136-4D20-B093-DEDA7D1CA7A1}">
      <dgm:prSet/>
      <dgm:spPr/>
      <dgm:t>
        <a:bodyPr/>
        <a:lstStyle/>
        <a:p>
          <a:endParaRPr lang="en-IN"/>
        </a:p>
      </dgm:t>
    </dgm:pt>
    <dgm:pt modelId="{F712E521-3147-49DC-9750-40B6D92CBA14}">
      <dgm:prSet phldrT="[Text]" custT="1"/>
      <dgm:spPr/>
      <dgm:t>
        <a:bodyPr/>
        <a:lstStyle/>
        <a:p>
          <a:r>
            <a: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 Model creation for personalised offers </a:t>
          </a:r>
        </a:p>
      </dgm:t>
    </dgm:pt>
    <dgm:pt modelId="{F6103739-78E0-4B2E-B647-A1BC38E7C2D6}" type="parTrans" cxnId="{EA408DBF-E6EE-4F0E-B1A9-CD0C39992379}">
      <dgm:prSet/>
      <dgm:spPr/>
      <dgm:t>
        <a:bodyPr/>
        <a:lstStyle/>
        <a:p>
          <a:endParaRPr lang="en-IN"/>
        </a:p>
      </dgm:t>
    </dgm:pt>
    <dgm:pt modelId="{2A73ABE9-78D3-4C45-927A-BC4448DC07C7}" type="sibTrans" cxnId="{EA408DBF-E6EE-4F0E-B1A9-CD0C39992379}">
      <dgm:prSet/>
      <dgm:spPr/>
      <dgm:t>
        <a:bodyPr/>
        <a:lstStyle/>
        <a:p>
          <a:endParaRPr lang="en-IN"/>
        </a:p>
      </dgm:t>
    </dgm:pt>
    <dgm:pt modelId="{4939ED26-FD10-4995-8818-D8FE808F8ECE}">
      <dgm:prSet phldrT="[Text]" custT="1"/>
      <dgm:spPr/>
      <dgm:t>
        <a:bodyPr/>
        <a:lstStyle/>
        <a:p>
          <a:r>
            <a: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 Using ML Regression models (</a:t>
          </a:r>
          <a:r>
            <a:rPr lang="en-IN" sz="1800" b="1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XGBoost</a:t>
          </a:r>
          <a:r>
            <a: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Random Forest) for Purchase Amount Prediction</a:t>
          </a:r>
          <a:br>
            <a:rPr lang="en-IN" sz="1600" dirty="0"/>
          </a:br>
          <a:endParaRPr lang="en-IN" sz="1600" dirty="0"/>
        </a:p>
      </dgm:t>
    </dgm:pt>
    <dgm:pt modelId="{AB976448-F539-4D7D-8A66-A68E13604ECC}" type="parTrans" cxnId="{26A53960-693A-48C1-B67F-755E12BBB121}">
      <dgm:prSet/>
      <dgm:spPr/>
      <dgm:t>
        <a:bodyPr/>
        <a:lstStyle/>
        <a:p>
          <a:endParaRPr lang="en-IN"/>
        </a:p>
      </dgm:t>
    </dgm:pt>
    <dgm:pt modelId="{5C7CD833-6484-453A-B63B-3291656EF915}" type="sibTrans" cxnId="{26A53960-693A-48C1-B67F-755E12BBB121}">
      <dgm:prSet/>
      <dgm:spPr/>
      <dgm:t>
        <a:bodyPr/>
        <a:lstStyle/>
        <a:p>
          <a:endParaRPr lang="en-IN"/>
        </a:p>
      </dgm:t>
    </dgm:pt>
    <dgm:pt modelId="{BC94D808-56B7-43CA-86F8-52DE7D0665E0}">
      <dgm:prSet phldrT="[Text]" custT="1"/>
      <dgm:spPr/>
      <dgm:t>
        <a:bodyPr/>
        <a:lstStyle/>
        <a:p>
          <a:r>
            <a: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 Training, Testing, and Evaluating Models</a:t>
          </a:r>
        </a:p>
        <a:p>
          <a:r>
            <a: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Using RMSE and R-squared</a:t>
          </a:r>
          <a:br>
            <a:rPr lang="en-IN" sz="1600" dirty="0"/>
          </a:br>
          <a:endParaRPr lang="en-IN" sz="1600" dirty="0"/>
        </a:p>
      </dgm:t>
    </dgm:pt>
    <dgm:pt modelId="{5B74D446-F688-4093-9E0A-7126E2873253}" type="parTrans" cxnId="{ED8787DB-22B9-4674-8B43-923081081405}">
      <dgm:prSet/>
      <dgm:spPr/>
      <dgm:t>
        <a:bodyPr/>
        <a:lstStyle/>
        <a:p>
          <a:endParaRPr lang="en-IN"/>
        </a:p>
      </dgm:t>
    </dgm:pt>
    <dgm:pt modelId="{0B008C88-E22A-4417-BC0B-72ED3ABF0E53}" type="sibTrans" cxnId="{ED8787DB-22B9-4674-8B43-923081081405}">
      <dgm:prSet/>
      <dgm:spPr/>
      <dgm:t>
        <a:bodyPr/>
        <a:lstStyle/>
        <a:p>
          <a:endParaRPr lang="en-IN"/>
        </a:p>
      </dgm:t>
    </dgm:pt>
    <dgm:pt modelId="{EB5FF215-C91B-44BD-9D3A-F6699E985E9C}" type="pres">
      <dgm:prSet presAssocID="{AFF447CE-3D05-4D70-A5D7-B6B23F255FA8}" presName="diagram" presStyleCnt="0">
        <dgm:presLayoutVars>
          <dgm:dir/>
          <dgm:resizeHandles val="exact"/>
        </dgm:presLayoutVars>
      </dgm:prSet>
      <dgm:spPr/>
    </dgm:pt>
    <dgm:pt modelId="{7BDE332F-EAA4-4589-A469-97F226A829BD}" type="pres">
      <dgm:prSet presAssocID="{9C59BF5F-6FB2-470D-B9A4-F4738DBE7DA6}" presName="node" presStyleLbl="node1" presStyleIdx="0" presStyleCnt="4" custScaleX="77221" custScaleY="56396" custLinFactNeighborY="-1290">
        <dgm:presLayoutVars>
          <dgm:bulletEnabled val="1"/>
        </dgm:presLayoutVars>
      </dgm:prSet>
      <dgm:spPr/>
    </dgm:pt>
    <dgm:pt modelId="{AF154D5A-8AAE-4543-98D3-2FB06A3B5092}" type="pres">
      <dgm:prSet presAssocID="{C61D74D1-2D13-4558-97CF-F1C4391E6D3D}" presName="sibTrans" presStyleCnt="0"/>
      <dgm:spPr/>
    </dgm:pt>
    <dgm:pt modelId="{75024B7A-537F-4B18-B8B5-876CAF526F9B}" type="pres">
      <dgm:prSet presAssocID="{F712E521-3147-49DC-9750-40B6D92CBA14}" presName="node" presStyleLbl="node1" presStyleIdx="1" presStyleCnt="4" custScaleX="80333" custScaleY="56429">
        <dgm:presLayoutVars>
          <dgm:bulletEnabled val="1"/>
        </dgm:presLayoutVars>
      </dgm:prSet>
      <dgm:spPr/>
    </dgm:pt>
    <dgm:pt modelId="{69DADC2B-2C68-487A-A754-05A930F160EA}" type="pres">
      <dgm:prSet presAssocID="{2A73ABE9-78D3-4C45-927A-BC4448DC07C7}" presName="sibTrans" presStyleCnt="0"/>
      <dgm:spPr/>
    </dgm:pt>
    <dgm:pt modelId="{5BDE7BD2-A2E4-4EB2-9ED1-B18184E3BEDA}" type="pres">
      <dgm:prSet presAssocID="{4939ED26-FD10-4995-8818-D8FE808F8ECE}" presName="node" presStyleLbl="node1" presStyleIdx="2" presStyleCnt="4" custScaleX="77950" custScaleY="51500" custLinFactNeighborX="-516" custLinFactNeighborY="430">
        <dgm:presLayoutVars>
          <dgm:bulletEnabled val="1"/>
        </dgm:presLayoutVars>
      </dgm:prSet>
      <dgm:spPr/>
    </dgm:pt>
    <dgm:pt modelId="{0C0166DB-1EEE-4F4A-B8F7-28FDBF9B3BB6}" type="pres">
      <dgm:prSet presAssocID="{5C7CD833-6484-453A-B63B-3291656EF915}" presName="sibTrans" presStyleCnt="0"/>
      <dgm:spPr/>
    </dgm:pt>
    <dgm:pt modelId="{A1646E19-800C-4F60-AF46-0BDFD4E16898}" type="pres">
      <dgm:prSet presAssocID="{BC94D808-56B7-43CA-86F8-52DE7D0665E0}" presName="node" presStyleLbl="node1" presStyleIdx="3" presStyleCnt="4" custScaleX="81034" custScaleY="53676">
        <dgm:presLayoutVars>
          <dgm:bulletEnabled val="1"/>
        </dgm:presLayoutVars>
      </dgm:prSet>
      <dgm:spPr/>
    </dgm:pt>
  </dgm:ptLst>
  <dgm:cxnLst>
    <dgm:cxn modelId="{4F922B0F-B237-4484-9D4C-24833A26B31D}" type="presOf" srcId="{BC94D808-56B7-43CA-86F8-52DE7D0665E0}" destId="{A1646E19-800C-4F60-AF46-0BDFD4E16898}" srcOrd="0" destOrd="0" presId="urn:microsoft.com/office/officeart/2005/8/layout/default"/>
    <dgm:cxn modelId="{3F80B431-EB80-4F0B-9CBF-E03188DF4316}" type="presOf" srcId="{4939ED26-FD10-4995-8818-D8FE808F8ECE}" destId="{5BDE7BD2-A2E4-4EB2-9ED1-B18184E3BEDA}" srcOrd="0" destOrd="0" presId="urn:microsoft.com/office/officeart/2005/8/layout/default"/>
    <dgm:cxn modelId="{F8AA8636-7D5D-44D3-A07A-2729001CBAFE}" type="presOf" srcId="{F712E521-3147-49DC-9750-40B6D92CBA14}" destId="{75024B7A-537F-4B18-B8B5-876CAF526F9B}" srcOrd="0" destOrd="0" presId="urn:microsoft.com/office/officeart/2005/8/layout/default"/>
    <dgm:cxn modelId="{26A53960-693A-48C1-B67F-755E12BBB121}" srcId="{AFF447CE-3D05-4D70-A5D7-B6B23F255FA8}" destId="{4939ED26-FD10-4995-8818-D8FE808F8ECE}" srcOrd="2" destOrd="0" parTransId="{AB976448-F539-4D7D-8A66-A68E13604ECC}" sibTransId="{5C7CD833-6484-453A-B63B-3291656EF915}"/>
    <dgm:cxn modelId="{16ACD57F-56E3-478D-8E0B-F891EC6626C0}" type="presOf" srcId="{AFF447CE-3D05-4D70-A5D7-B6B23F255FA8}" destId="{EB5FF215-C91B-44BD-9D3A-F6699E985E9C}" srcOrd="0" destOrd="0" presId="urn:microsoft.com/office/officeart/2005/8/layout/default"/>
    <dgm:cxn modelId="{3494A79D-9136-4D20-B093-DEDA7D1CA7A1}" srcId="{AFF447CE-3D05-4D70-A5D7-B6B23F255FA8}" destId="{9C59BF5F-6FB2-470D-B9A4-F4738DBE7DA6}" srcOrd="0" destOrd="0" parTransId="{3909A254-E19F-4B0E-9EC5-DFF9837D4FC2}" sibTransId="{C61D74D1-2D13-4558-97CF-F1C4391E6D3D}"/>
    <dgm:cxn modelId="{EA408DBF-E6EE-4F0E-B1A9-CD0C39992379}" srcId="{AFF447CE-3D05-4D70-A5D7-B6B23F255FA8}" destId="{F712E521-3147-49DC-9750-40B6D92CBA14}" srcOrd="1" destOrd="0" parTransId="{F6103739-78E0-4B2E-B647-A1BC38E7C2D6}" sibTransId="{2A73ABE9-78D3-4C45-927A-BC4448DC07C7}"/>
    <dgm:cxn modelId="{ED8787DB-22B9-4674-8B43-923081081405}" srcId="{AFF447CE-3D05-4D70-A5D7-B6B23F255FA8}" destId="{BC94D808-56B7-43CA-86F8-52DE7D0665E0}" srcOrd="3" destOrd="0" parTransId="{5B74D446-F688-4093-9E0A-7126E2873253}" sibTransId="{0B008C88-E22A-4417-BC0B-72ED3ABF0E53}"/>
    <dgm:cxn modelId="{163F88DD-C989-4CA5-BB02-006F25C89C6F}" type="presOf" srcId="{9C59BF5F-6FB2-470D-B9A4-F4738DBE7DA6}" destId="{7BDE332F-EAA4-4589-A469-97F226A829BD}" srcOrd="0" destOrd="0" presId="urn:microsoft.com/office/officeart/2005/8/layout/default"/>
    <dgm:cxn modelId="{7DEB0C7B-0D30-4610-860E-284681D3C192}" type="presParOf" srcId="{EB5FF215-C91B-44BD-9D3A-F6699E985E9C}" destId="{7BDE332F-EAA4-4589-A469-97F226A829BD}" srcOrd="0" destOrd="0" presId="urn:microsoft.com/office/officeart/2005/8/layout/default"/>
    <dgm:cxn modelId="{97C0C76C-694B-42AE-B916-D9CABD3743F0}" type="presParOf" srcId="{EB5FF215-C91B-44BD-9D3A-F6699E985E9C}" destId="{AF154D5A-8AAE-4543-98D3-2FB06A3B5092}" srcOrd="1" destOrd="0" presId="urn:microsoft.com/office/officeart/2005/8/layout/default"/>
    <dgm:cxn modelId="{5BC61619-1C2D-44D6-A928-04E3A62EE869}" type="presParOf" srcId="{EB5FF215-C91B-44BD-9D3A-F6699E985E9C}" destId="{75024B7A-537F-4B18-B8B5-876CAF526F9B}" srcOrd="2" destOrd="0" presId="urn:microsoft.com/office/officeart/2005/8/layout/default"/>
    <dgm:cxn modelId="{460759D0-6023-468B-A9B3-79CD87C5386F}" type="presParOf" srcId="{EB5FF215-C91B-44BD-9D3A-F6699E985E9C}" destId="{69DADC2B-2C68-487A-A754-05A930F160EA}" srcOrd="3" destOrd="0" presId="urn:microsoft.com/office/officeart/2005/8/layout/default"/>
    <dgm:cxn modelId="{40A2CBFB-0E72-4848-AEFA-599375EA1845}" type="presParOf" srcId="{EB5FF215-C91B-44BD-9D3A-F6699E985E9C}" destId="{5BDE7BD2-A2E4-4EB2-9ED1-B18184E3BEDA}" srcOrd="4" destOrd="0" presId="urn:microsoft.com/office/officeart/2005/8/layout/default"/>
    <dgm:cxn modelId="{C293F712-8259-4D70-8DB3-7F55F54853BD}" type="presParOf" srcId="{EB5FF215-C91B-44BD-9D3A-F6699E985E9C}" destId="{0C0166DB-1EEE-4F4A-B8F7-28FDBF9B3BB6}" srcOrd="5" destOrd="0" presId="urn:microsoft.com/office/officeart/2005/8/layout/default"/>
    <dgm:cxn modelId="{7316EF8C-8C13-4B5E-8F06-F68122DAE32D}" type="presParOf" srcId="{EB5FF215-C91B-44BD-9D3A-F6699E985E9C}" destId="{A1646E19-800C-4F60-AF46-0BDFD4E1689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E332F-EAA4-4589-A469-97F226A829BD}">
      <dsp:nvSpPr>
        <dsp:cNvPr id="0" name=""/>
        <dsp:cNvSpPr/>
      </dsp:nvSpPr>
      <dsp:spPr>
        <a:xfrm>
          <a:off x="61307" y="0"/>
          <a:ext cx="5562445" cy="24374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1.Analysing Client Data for Relationships Between Variables</a:t>
          </a:r>
          <a:br>
            <a:rPr lang="en-IN" sz="1600" kern="1200" dirty="0"/>
          </a:br>
          <a:r>
            <a:rPr lang="en-IN" sz="6500" kern="1200" dirty="0"/>
            <a:t> </a:t>
          </a:r>
        </a:p>
      </dsp:txBody>
      <dsp:txXfrm>
        <a:off x="61307" y="0"/>
        <a:ext cx="5562445" cy="2437417"/>
      </dsp:txXfrm>
    </dsp:sp>
    <dsp:sp modelId="{75024B7A-537F-4B18-B8B5-876CAF526F9B}">
      <dsp:nvSpPr>
        <dsp:cNvPr id="0" name=""/>
        <dsp:cNvSpPr/>
      </dsp:nvSpPr>
      <dsp:spPr>
        <a:xfrm>
          <a:off x="6344081" y="1226"/>
          <a:ext cx="5786611" cy="2438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 Model creation for personalised offers </a:t>
          </a:r>
        </a:p>
      </dsp:txBody>
      <dsp:txXfrm>
        <a:off x="6344081" y="1226"/>
        <a:ext cx="5786611" cy="2438843"/>
      </dsp:txXfrm>
    </dsp:sp>
    <dsp:sp modelId="{5BDE7BD2-A2E4-4EB2-9ED1-B18184E3BEDA}">
      <dsp:nvSpPr>
        <dsp:cNvPr id="0" name=""/>
        <dsp:cNvSpPr/>
      </dsp:nvSpPr>
      <dsp:spPr>
        <a:xfrm>
          <a:off x="0" y="3226005"/>
          <a:ext cx="5614957" cy="22258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 Using ML Regression models (</a:t>
          </a:r>
          <a:r>
            <a:rPr lang="en-IN" sz="1800" b="1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XGBoost</a:t>
          </a:r>
          <a:r>
            <a:rPr lang="en-IN" sz="1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Random Forest) for Purchase Amount Prediction</a:t>
          </a:r>
          <a:br>
            <a:rPr lang="en-IN" sz="1600" kern="1200" dirty="0"/>
          </a:br>
          <a:endParaRPr lang="en-IN" sz="1600" kern="1200" dirty="0"/>
        </a:p>
      </dsp:txBody>
      <dsp:txXfrm>
        <a:off x="0" y="3226005"/>
        <a:ext cx="5614957" cy="2225813"/>
      </dsp:txXfrm>
    </dsp:sp>
    <dsp:sp modelId="{A1646E19-800C-4F60-AF46-0BDFD4E16898}">
      <dsp:nvSpPr>
        <dsp:cNvPr id="0" name=""/>
        <dsp:cNvSpPr/>
      </dsp:nvSpPr>
      <dsp:spPr>
        <a:xfrm>
          <a:off x="6345089" y="3160397"/>
          <a:ext cx="5837106" cy="2319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 Training, Testing, and Evaluating Models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Using RMSE and R-squared</a:t>
          </a:r>
          <a:br>
            <a:rPr lang="en-IN" sz="1600" kern="1200" dirty="0"/>
          </a:br>
          <a:endParaRPr lang="en-IN" sz="1600" kern="1200" dirty="0"/>
        </a:p>
      </dsp:txBody>
      <dsp:txXfrm>
        <a:off x="6345089" y="3160397"/>
        <a:ext cx="5837106" cy="2319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754C5-758E-4054-B662-8BB5F9A86280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D027E-38B1-4B5B-A59F-08B6CEF52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30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D027E-38B1-4B5B-A59F-08B6CEF52A8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58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5552-4FC9-4B39-9A72-4FBA4F73A3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8891-6E36-43C4-8A75-4F085CAB7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1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5552-4FC9-4B39-9A72-4FBA4F73A3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8891-6E36-43C4-8A75-4F085CAB7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8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5552-4FC9-4B39-9A72-4FBA4F73A3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8891-6E36-43C4-8A75-4F085CAB7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198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5552-4FC9-4B39-9A72-4FBA4F73A3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8891-6E36-43C4-8A75-4F085CAB7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02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5552-4FC9-4B39-9A72-4FBA4F73A3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8891-6E36-43C4-8A75-4F085CAB7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91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5552-4FC9-4B39-9A72-4FBA4F73A3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8891-6E36-43C4-8A75-4F085CAB7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5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5552-4FC9-4B39-9A72-4FBA4F73A3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8891-6E36-43C4-8A75-4F085CAB7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04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5552-4FC9-4B39-9A72-4FBA4F73A3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8891-6E36-43C4-8A75-4F085CAB7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75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5552-4FC9-4B39-9A72-4FBA4F73A3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8891-6E36-43C4-8A75-4F085CAB7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0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5552-4FC9-4B39-9A72-4FBA4F73A3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5AD8891-6E36-43C4-8A75-4F085CAB7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15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5552-4FC9-4B39-9A72-4FBA4F73A3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8891-6E36-43C4-8A75-4F085CAB7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3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5552-4FC9-4B39-9A72-4FBA4F73A3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8891-6E36-43C4-8A75-4F085CAB7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57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5552-4FC9-4B39-9A72-4FBA4F73A3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8891-6E36-43C4-8A75-4F085CAB7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92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5552-4FC9-4B39-9A72-4FBA4F73A3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8891-6E36-43C4-8A75-4F085CAB7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66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5552-4FC9-4B39-9A72-4FBA4F73A3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8891-6E36-43C4-8A75-4F085CAB7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73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5552-4FC9-4B39-9A72-4FBA4F73A3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8891-6E36-43C4-8A75-4F085CAB7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93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5552-4FC9-4B39-9A72-4FBA4F73A3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8891-6E36-43C4-8A75-4F085CAB7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365552-4FC9-4B39-9A72-4FBA4F73A3C9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AD8891-6E36-43C4-8A75-4F085CAB7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midouazerty/black-friday-sales-predi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3529-D6DB-F875-CB9B-36CD3FF75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651" y="127819"/>
            <a:ext cx="7806813" cy="1956620"/>
          </a:xfrm>
        </p:spPr>
        <p:txBody>
          <a:bodyPr>
            <a:normAutofit fontScale="90000"/>
          </a:bodyPr>
          <a:lstStyle/>
          <a:p>
            <a:r>
              <a:rPr lang="en-IN" sz="4900" u="sng" dirty="0">
                <a:solidFill>
                  <a:srgbClr val="0070C0"/>
                </a:solidFill>
              </a:rPr>
              <a:t>PROJECT AND DATA MANAGEMENT  PLAN</a:t>
            </a:r>
            <a:br>
              <a:rPr lang="en-IN" sz="4800" dirty="0"/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7F5EC-2047-EE00-8675-E2B7B04F8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2674374"/>
            <a:ext cx="6987645" cy="204511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 </a:t>
            </a:r>
            <a:r>
              <a:rPr lang="en-IN" sz="5200" dirty="0">
                <a:solidFill>
                  <a:srgbClr val="FF0000"/>
                </a:solidFill>
              </a:rPr>
              <a:t>TITLE: Black Friday Sales Prediction</a:t>
            </a:r>
          </a:p>
          <a:p>
            <a:endParaRPr lang="en-IN" sz="2400" dirty="0"/>
          </a:p>
          <a:p>
            <a:r>
              <a:rPr lang="en-IN" sz="3400" dirty="0"/>
              <a:t> </a:t>
            </a:r>
            <a:r>
              <a:rPr lang="en-IN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Harishchandra chunchu</a:t>
            </a:r>
          </a:p>
          <a:p>
            <a:r>
              <a:rPr lang="en-IN" sz="3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22065578</a:t>
            </a:r>
            <a:r>
              <a:rPr lang="en-IN" sz="3400" dirty="0"/>
              <a:t> </a:t>
            </a:r>
            <a:r>
              <a:rPr lang="en-IN" sz="2400" dirty="0"/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07556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5698-F5A2-959F-42F5-788C3997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386" y="2113935"/>
            <a:ext cx="3372466" cy="884904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00B0F0"/>
                </a:solidFill>
                <a:latin typeface="Algerian" panose="04020705040A02060702" pitchFamily="82" charset="0"/>
              </a:rPr>
              <a:t>  Thank You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732490-F7D7-CD40-972E-058D014F9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877" y="3215148"/>
            <a:ext cx="3283975" cy="13765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>
                <a:latin typeface="Algerian" panose="04020705040A02060702" pitchFamily="82" charset="0"/>
              </a:rPr>
              <a:t>       </a:t>
            </a:r>
            <a:r>
              <a:rPr lang="en-IN" sz="4000" dirty="0">
                <a:solidFill>
                  <a:srgbClr val="00B0F0"/>
                </a:solidFill>
                <a:latin typeface="Algerian" panose="04020705040A02060702" pitchFamily="82" charset="0"/>
              </a:rPr>
              <a:t>Any     Questions?</a:t>
            </a:r>
          </a:p>
        </p:txBody>
      </p:sp>
    </p:spTree>
    <p:extLst>
      <p:ext uri="{BB962C8B-B14F-4D97-AF65-F5344CB8AC3E}">
        <p14:creationId xmlns:p14="http://schemas.microsoft.com/office/powerpoint/2010/main" val="362632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1B91-0574-8D82-04BD-9F69F1CF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5864"/>
            <a:ext cx="10018713" cy="175259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Background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82F9-8E28-3396-2BEF-B15C7994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36955"/>
            <a:ext cx="9601196" cy="4621161"/>
          </a:xfrm>
        </p:spPr>
        <p:txBody>
          <a:bodyPr>
            <a:normAutofit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Black Friday, the busiest shopping day in the US and UK, offers retailers a chance to increase sales despite challenges in managing crowds and with high discounts of products (today, 2024).</a:t>
            </a:r>
          </a:p>
          <a:p>
            <a:pPr marL="0" indent="0"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Sales forecasting is vital for businesses to manage production, resources, and budgeting by predicting demand, labour, and financial requirements (Mehta, 2024).</a:t>
            </a:r>
          </a:p>
          <a:p>
            <a:pPr marL="0" indent="0">
              <a:buNone/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uses the Black Friday dataset to build a prediction model, applying machine learning techniques like Linear Regression, Decision Tree, Random Forest, KNN Regression, and XG Boost. The performance and accuracy of these methods are compared, with a focus on data pre-processing and visualization for optimal results.</a:t>
            </a:r>
          </a:p>
          <a:p>
            <a:pPr marL="0" indent="0"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RMSE and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R2  helps to measure the accuracy and errors.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85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5291-0ED5-CED6-8396-9D61C248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9" y="0"/>
            <a:ext cx="7423355" cy="68580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Research Questions ?   </a:t>
            </a:r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age group has carried the most transactions?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men do more transactions than women?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martial status associated with Black Friday purchases?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long-term city residents make more transactions?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product category is having the maximum sales?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most popular products by age and sex?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888A519-407B-EA5B-F497-E521441A2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014" y="0"/>
            <a:ext cx="4689986" cy="6857999"/>
          </a:xfrm>
        </p:spPr>
      </p:pic>
    </p:spTree>
    <p:extLst>
      <p:ext uri="{BB962C8B-B14F-4D97-AF65-F5344CB8AC3E}">
        <p14:creationId xmlns:p14="http://schemas.microsoft.com/office/powerpoint/2010/main" val="92986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7DC9-7AA0-9115-47FA-19453D43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2232"/>
            <a:ext cx="10018713" cy="138143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70FBA01-5EF6-BEF3-33F1-E32609B35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947063"/>
              </p:ext>
            </p:extLst>
          </p:nvPr>
        </p:nvGraphicFramePr>
        <p:xfrm>
          <a:off x="0" y="1376516"/>
          <a:ext cx="12192000" cy="5481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02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079D-5EB8-C9A1-C579-3076122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8659"/>
            <a:ext cx="10018713" cy="52690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 Plan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4DB7015-441B-EE7D-7D7B-363356ECE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208889"/>
              </p:ext>
            </p:extLst>
          </p:nvPr>
        </p:nvGraphicFramePr>
        <p:xfrm>
          <a:off x="113021" y="1030337"/>
          <a:ext cx="11965957" cy="5598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6">
                  <a:extLst>
                    <a:ext uri="{9D8B030D-6E8A-4147-A177-3AD203B41FA5}">
                      <a16:colId xmlns:a16="http://schemas.microsoft.com/office/drawing/2014/main" val="3209733963"/>
                    </a:ext>
                  </a:extLst>
                </a:gridCol>
                <a:gridCol w="1038680">
                  <a:extLst>
                    <a:ext uri="{9D8B030D-6E8A-4147-A177-3AD203B41FA5}">
                      <a16:colId xmlns:a16="http://schemas.microsoft.com/office/drawing/2014/main" val="614259355"/>
                    </a:ext>
                  </a:extLst>
                </a:gridCol>
                <a:gridCol w="894705">
                  <a:extLst>
                    <a:ext uri="{9D8B030D-6E8A-4147-A177-3AD203B41FA5}">
                      <a16:colId xmlns:a16="http://schemas.microsoft.com/office/drawing/2014/main" val="3709074060"/>
                    </a:ext>
                  </a:extLst>
                </a:gridCol>
                <a:gridCol w="1048966">
                  <a:extLst>
                    <a:ext uri="{9D8B030D-6E8A-4147-A177-3AD203B41FA5}">
                      <a16:colId xmlns:a16="http://schemas.microsoft.com/office/drawing/2014/main" val="3699134672"/>
                    </a:ext>
                  </a:extLst>
                </a:gridCol>
                <a:gridCol w="987261">
                  <a:extLst>
                    <a:ext uri="{9D8B030D-6E8A-4147-A177-3AD203B41FA5}">
                      <a16:colId xmlns:a16="http://schemas.microsoft.com/office/drawing/2014/main" val="5833916"/>
                    </a:ext>
                  </a:extLst>
                </a:gridCol>
                <a:gridCol w="1100395">
                  <a:extLst>
                    <a:ext uri="{9D8B030D-6E8A-4147-A177-3AD203B41FA5}">
                      <a16:colId xmlns:a16="http://schemas.microsoft.com/office/drawing/2014/main" val="2675520034"/>
                    </a:ext>
                  </a:extLst>
                </a:gridCol>
                <a:gridCol w="1141457">
                  <a:extLst>
                    <a:ext uri="{9D8B030D-6E8A-4147-A177-3AD203B41FA5}">
                      <a16:colId xmlns:a16="http://schemas.microsoft.com/office/drawing/2014/main" val="2161127695"/>
                    </a:ext>
                  </a:extLst>
                </a:gridCol>
                <a:gridCol w="1161307">
                  <a:extLst>
                    <a:ext uri="{9D8B030D-6E8A-4147-A177-3AD203B41FA5}">
                      <a16:colId xmlns:a16="http://schemas.microsoft.com/office/drawing/2014/main" val="3213329998"/>
                    </a:ext>
                  </a:extLst>
                </a:gridCol>
                <a:gridCol w="1071975">
                  <a:extLst>
                    <a:ext uri="{9D8B030D-6E8A-4147-A177-3AD203B41FA5}">
                      <a16:colId xmlns:a16="http://schemas.microsoft.com/office/drawing/2014/main" val="1977498837"/>
                    </a:ext>
                  </a:extLst>
                </a:gridCol>
                <a:gridCol w="934235">
                  <a:extLst>
                    <a:ext uri="{9D8B030D-6E8A-4147-A177-3AD203B41FA5}">
                      <a16:colId xmlns:a16="http://schemas.microsoft.com/office/drawing/2014/main" val="3499169106"/>
                    </a:ext>
                  </a:extLst>
                </a:gridCol>
              </a:tblGrid>
              <a:tr h="665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solidFill>
                            <a:schemeClr val="tx1"/>
                          </a:solidFill>
                          <a:effectLst/>
                        </a:rPr>
                        <a:t>        Task List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26</a:t>
                      </a:r>
                      <a:r>
                        <a:rPr lang="en-IN" sz="1600" kern="100" baseline="30000" dirty="0">
                          <a:effectLst/>
                        </a:rPr>
                        <a:t>th</a:t>
                      </a:r>
                      <a:r>
                        <a:rPr lang="en-IN" sz="1600" kern="100" dirty="0">
                          <a:effectLst/>
                        </a:rPr>
                        <a:t> Sept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 9</a:t>
                      </a:r>
                      <a:r>
                        <a:rPr lang="en-IN" sz="1600" kern="100" baseline="30000" dirty="0">
                          <a:effectLst/>
                        </a:rPr>
                        <a:t>th</a:t>
                      </a:r>
                      <a:r>
                        <a:rPr lang="en-IN" sz="1600" kern="100" dirty="0">
                          <a:effectLst/>
                        </a:rPr>
                        <a:t> Oct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 18</a:t>
                      </a:r>
                      <a:r>
                        <a:rPr lang="en-IN" sz="1600" kern="100" baseline="30000" dirty="0">
                          <a:effectLst/>
                        </a:rPr>
                        <a:t>th</a:t>
                      </a:r>
                      <a:r>
                        <a:rPr lang="en-IN" sz="1600" kern="100" dirty="0">
                          <a:effectLst/>
                        </a:rPr>
                        <a:t> Oct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 28</a:t>
                      </a:r>
                      <a:r>
                        <a:rPr lang="en-IN" sz="1600" kern="100" baseline="30000" dirty="0">
                          <a:effectLst/>
                        </a:rPr>
                        <a:t>th</a:t>
                      </a:r>
                      <a:r>
                        <a:rPr lang="en-IN" sz="1600" kern="100" dirty="0">
                          <a:effectLst/>
                        </a:rPr>
                        <a:t> Oct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 15</a:t>
                      </a:r>
                      <a:r>
                        <a:rPr lang="en-IN" sz="1600" kern="100" baseline="30000" dirty="0">
                          <a:effectLst/>
                        </a:rPr>
                        <a:t>th</a:t>
                      </a:r>
                      <a:r>
                        <a:rPr lang="en-IN" sz="1600" kern="100" dirty="0">
                          <a:effectLst/>
                        </a:rPr>
                        <a:t> Nov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 28</a:t>
                      </a:r>
                      <a:r>
                        <a:rPr lang="en-IN" sz="1600" kern="100" baseline="30000" dirty="0">
                          <a:effectLst/>
                        </a:rPr>
                        <a:t>th</a:t>
                      </a:r>
                      <a:r>
                        <a:rPr lang="en-IN" sz="1600" kern="100" dirty="0">
                          <a:effectLst/>
                        </a:rPr>
                        <a:t> Nov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 10</a:t>
                      </a:r>
                      <a:r>
                        <a:rPr lang="en-IN" sz="1600" kern="100" baseline="30000" dirty="0">
                          <a:effectLst/>
                        </a:rPr>
                        <a:t>th</a:t>
                      </a:r>
                      <a:r>
                        <a:rPr lang="en-IN" sz="1600" kern="100" dirty="0">
                          <a:effectLst/>
                        </a:rPr>
                        <a:t> Dec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23</a:t>
                      </a:r>
                      <a:r>
                        <a:rPr lang="en-IN" sz="1600" kern="100" baseline="30000" dirty="0">
                          <a:effectLst/>
                        </a:rPr>
                        <a:t>rd</a:t>
                      </a:r>
                      <a:r>
                        <a:rPr lang="en-IN" sz="1600" kern="100" dirty="0">
                          <a:effectLst/>
                        </a:rPr>
                        <a:t> Dec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5</a:t>
                      </a:r>
                      <a:r>
                        <a:rPr lang="en-IN" sz="1600" kern="100" baseline="30000" dirty="0">
                          <a:effectLst/>
                        </a:rPr>
                        <a:t>TH</a:t>
                      </a:r>
                      <a:r>
                        <a:rPr lang="en-IN" sz="1600" kern="100" dirty="0">
                          <a:effectLst/>
                        </a:rPr>
                        <a:t> Jan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extLst>
                  <a:ext uri="{0D108BD9-81ED-4DB2-BD59-A6C34878D82A}">
                    <a16:rowId xmlns:a16="http://schemas.microsoft.com/office/drawing/2014/main" val="2554000538"/>
                  </a:ext>
                </a:extLst>
              </a:tr>
              <a:tr h="502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selection</a:t>
                      </a: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extLst>
                  <a:ext uri="{0D108BD9-81ED-4DB2-BD59-A6C34878D82A}">
                    <a16:rowId xmlns:a16="http://schemas.microsoft.com/office/drawing/2014/main" val="3306490441"/>
                  </a:ext>
                </a:extLst>
              </a:tr>
              <a:tr h="5823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Analyse &amp; understand the dataset</a:t>
                      </a: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extLst>
                  <a:ext uri="{0D108BD9-81ED-4DB2-BD59-A6C34878D82A}">
                    <a16:rowId xmlns:a16="http://schemas.microsoft.com/office/drawing/2014/main" val="841879534"/>
                  </a:ext>
                </a:extLst>
              </a:tr>
              <a:tr h="3953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PDM Plan Submission</a:t>
                      </a: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extLst>
                  <a:ext uri="{0D108BD9-81ED-4DB2-BD59-A6C34878D82A}">
                    <a16:rowId xmlns:a16="http://schemas.microsoft.com/office/drawing/2014/main" val="4186772639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Exploratory Data Analysis (code writing)</a:t>
                      </a: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extLst>
                  <a:ext uri="{0D108BD9-81ED-4DB2-BD59-A6C34878D82A}">
                    <a16:rowId xmlns:a16="http://schemas.microsoft.com/office/drawing/2014/main" val="1791706400"/>
                  </a:ext>
                </a:extLst>
              </a:tr>
              <a:tr h="606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ML algorithms (code Writing)</a:t>
                      </a: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extLst>
                  <a:ext uri="{0D108BD9-81ED-4DB2-BD59-A6C34878D82A}">
                    <a16:rowId xmlns:a16="http://schemas.microsoft.com/office/drawing/2014/main" val="3367880408"/>
                  </a:ext>
                </a:extLst>
              </a:tr>
              <a:tr h="6158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Compile or execute or run the ML models</a:t>
                      </a: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extLst>
                  <a:ext uri="{0D108BD9-81ED-4DB2-BD59-A6C34878D82A}">
                    <a16:rowId xmlns:a16="http://schemas.microsoft.com/office/drawing/2014/main" val="1085430096"/>
                  </a:ext>
                </a:extLst>
              </a:tr>
              <a:tr h="5971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Enhancing the ML (training model)  </a:t>
                      </a: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extLst>
                  <a:ext uri="{0D108BD9-81ED-4DB2-BD59-A6C34878D82A}">
                    <a16:rowId xmlns:a16="http://schemas.microsoft.com/office/drawing/2014/main" val="1342179095"/>
                  </a:ext>
                </a:extLst>
              </a:tr>
              <a:tr h="409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Compare the results</a:t>
                      </a: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extLst>
                  <a:ext uri="{0D108BD9-81ED-4DB2-BD59-A6C34878D82A}">
                    <a16:rowId xmlns:a16="http://schemas.microsoft.com/office/drawing/2014/main" val="3533466051"/>
                  </a:ext>
                </a:extLst>
              </a:tr>
              <a:tr h="6081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Final Project submission</a:t>
                      </a: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800" kern="100" dirty="0">
                          <a:effectLst/>
                        </a:rPr>
                        <a:t> </a:t>
                      </a:r>
                      <a:endParaRPr lang="en-IN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607" marR="41607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55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6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DBAD-D52C-6A05-C610-E92AA18F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8659"/>
            <a:ext cx="10018713" cy="98814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Management Plan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D3770-B3F6-A1B8-83F3-E54B214C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6409"/>
            <a:ext cx="12074013" cy="589293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b="1" kern="100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Overview:</a:t>
            </a:r>
            <a:endParaRPr lang="en-IN" sz="2200" kern="100" dirty="0">
              <a:solidFill>
                <a:srgbClr val="0070C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dataset contains sales records from a retail store and is useful for practicing feature engineering and understanding shopping habits. It’s a regression problem, with 550,069 rows and 12 columns of data (</a:t>
            </a:r>
            <a:r>
              <a:rPr lang="en-IN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sammari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2021).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2200" b="1" kern="100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collection: </a:t>
            </a:r>
            <a:endParaRPr lang="en-IN" sz="2200" kern="100" dirty="0">
              <a:solidFill>
                <a:srgbClr val="0070C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is collected from Kaggle, an online open-source platform that provides free access to datasets without the need for any ethical approvals.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200" b="1" kern="100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Source link</a:t>
            </a:r>
            <a:r>
              <a:rPr lang="en-IN" sz="2200" b="1" kern="100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IN" sz="2200" kern="100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200" b="1" kern="100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9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https://www.kaggle.com/code/midouazerty/black-friday-sales-prediction</a:t>
            </a:r>
            <a:endParaRPr lang="en-IN" sz="19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2200" b="1" kern="100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Metadata:</a:t>
            </a:r>
            <a:endParaRPr lang="en-IN" sz="2200" kern="100" dirty="0">
              <a:solidFill>
                <a:srgbClr val="0070C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User_ID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Product_ID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Gender, Age, Occupation, </a:t>
            </a:r>
            <a:r>
              <a:rPr lang="en-IN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City_Category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Stay_In_Current_City_Years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Marital_Status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Product_Category_1 to _3, Purchase.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18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3D3B-1287-E26A-1325-A08B8AB4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F73756B3-F681-0F65-E2C0-49D86DCC3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560439"/>
            <a:ext cx="11286713" cy="523076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b="1" kern="100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ReadMe File: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9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Acknowledgment</a:t>
            </a:r>
            <a:endParaRPr lang="en-IN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9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lang="en-IN" sz="19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9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IN" sz="1900" b="1" kern="1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9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IN" sz="19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9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Discussion &amp; Conclusion</a:t>
            </a:r>
            <a:endParaRPr lang="en-IN" sz="19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b="1" kern="100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Document control: </a:t>
            </a:r>
            <a:endParaRPr lang="en-IN" sz="2200" kern="100" dirty="0">
              <a:solidFill>
                <a:srgbClr val="0070C0"/>
              </a:solidFill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will create a GitHub repository and regularly update it with all relevant changes. Any modifications I make will be committed promptly, ensuring complete control and version tracking throughout the process.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2200" b="1" kern="100" dirty="0" err="1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IN" sz="2200" b="1" kern="10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200" b="1" kern="100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Link: </a:t>
            </a:r>
            <a:r>
              <a:rPr lang="en-IN" sz="19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9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https://github.com/Harishchandu12/Black_Friday_Sales_Prediction_Project.git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2200" b="1" kern="100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Security and storage</a:t>
            </a:r>
            <a:r>
              <a:rPr lang="en-IN" sz="2200" kern="100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I will use Google </a:t>
            </a:r>
            <a:r>
              <a:rPr lang="en-IN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run the code and temporarily store files during the session. Afterward, I will download the files to my local machine for more secure and permanent storage.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33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BFE1-4CC8-092E-4A9A-E64083D4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7148"/>
            <a:ext cx="10018713" cy="153740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Ethical requirements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372B4F-7AD2-CDF0-8A53-6F1F5F88E9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09135" y="1967956"/>
            <a:ext cx="79248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GDPR Compliance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personal data is impacted since the dataset is publicly available and free to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UH Ethical Policies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 dataset from Kaggle has no legal or data protection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Permission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it's openly available on an open-source platform, so no permission is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Ethical Data 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 dataset was ethically collected and is unrestricted on Kaggle. </a:t>
            </a:r>
          </a:p>
        </p:txBody>
      </p:sp>
    </p:spTree>
    <p:extLst>
      <p:ext uri="{BB962C8B-B14F-4D97-AF65-F5344CB8AC3E}">
        <p14:creationId xmlns:p14="http://schemas.microsoft.com/office/powerpoint/2010/main" val="122161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41D8-D9F5-2705-3215-460420AB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297" y="685800"/>
            <a:ext cx="11038113" cy="1113503"/>
          </a:xfrm>
        </p:spPr>
        <p:txBody>
          <a:bodyPr>
            <a:no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CF57F7-B493-1F97-5006-4E02BF0F31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6328" y="1862405"/>
            <a:ext cx="9638522" cy="380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Mehta, K., 2024.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Forecasting.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[Online]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Available at: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https://www.wallstreetmojo.com/sales-forecasting/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[Accessed 16 10 2024].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ammari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s., 2021.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Black Friday Sales Prediction.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[Online]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Available at: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https://www.kaggle.com/code/midouazerty/black-friday-sales-prediction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[Accessed 16 10 2024].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today, L. t. a. l. b. a. h. B. F. b. a. h.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b. s. p. b. w. t. a. h. m. s. a. s. o. B. F., 2024.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Shannon Flynn.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[Online]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Available at: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https://blackfriday.com/news/black-friday-history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[Accessed 16 10 2024].</a:t>
            </a:r>
          </a:p>
        </p:txBody>
      </p:sp>
    </p:spTree>
    <p:extLst>
      <p:ext uri="{BB962C8B-B14F-4D97-AF65-F5344CB8AC3E}">
        <p14:creationId xmlns:p14="http://schemas.microsoft.com/office/powerpoint/2010/main" val="3891561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498</TotalTime>
  <Words>926</Words>
  <Application>Microsoft Office PowerPoint</Application>
  <PresentationFormat>Widescreen</PresentationFormat>
  <Paragraphs>165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Calibri</vt:lpstr>
      <vt:lpstr>Corbel</vt:lpstr>
      <vt:lpstr>Times New Roman</vt:lpstr>
      <vt:lpstr>Parallax</vt:lpstr>
      <vt:lpstr>PROJECT AND DATA MANAGEMENT  PLAN </vt:lpstr>
      <vt:lpstr>Background &amp; Summary</vt:lpstr>
      <vt:lpstr>Research Questions ?         Which age group has carried the most transactions?  Do men do more transactions than women?  Is martial status associated with Black Friday purchases?  Do long-term city residents make more transactions?  What product category is having the maximum sales?  What are the most popular products by age and sex? </vt:lpstr>
      <vt:lpstr>Objectives</vt:lpstr>
      <vt:lpstr>Project Plan</vt:lpstr>
      <vt:lpstr>Data Management Plan</vt:lpstr>
      <vt:lpstr>PowerPoint Presentation</vt:lpstr>
      <vt:lpstr>Ethical requirements</vt:lpstr>
      <vt:lpstr>References 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Harishchandra chunchu</dc:creator>
  <cp:lastModifiedBy>Harishchandra chunchu</cp:lastModifiedBy>
  <cp:revision>5</cp:revision>
  <dcterms:created xsi:type="dcterms:W3CDTF">2024-10-16T18:05:35Z</dcterms:created>
  <dcterms:modified xsi:type="dcterms:W3CDTF">2024-10-18T12:34:10Z</dcterms:modified>
</cp:coreProperties>
</file>