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1:40:53.6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4805 1884 0,'21'0'15</inkml:trace>
  <inkml:trace contextRef="#ctx0" brushRef="#br0" timeOffset="4560.09">3641 423 0,'0'0'0,"-22"0"31,1 0 94,21-21-125</inkml:trace>
  <inkml:trace contextRef="#ctx0" brushRef="#br0" timeOffset="5524.34">3895 212 0,'0'0'0,"21"-21"16,-21-1-16,0 1 0,0 0 0,0 0 15,-21 0-15,21 0 16,0-1-16,-22 22 0,1 0 16,21 22-1,0 20-15,0 0 0,-21 1 16,0-1-16,0 21 0,21 1 16,-21-1-16,-22 22 0,22-21 0,0 20 15,-21 22-15,-1-21 0,1-1 16,0 1-16,-1 0 0,1-1 15,0-20-15,-1 21 0,1-22 16,21-21-16,0 22 0,-1-22 0,1 1 16,21-22-16,-21 0 0,21 0 15,0-42 1,0 0-16,0 0 16,0-22-16,0 22 0,0-21 0,0-1 15,0 1-15,0 0 0,-21-1 16,21-20-16,0 21 0,0-22 15,0 22-15,0-22 0,0 22 0,0 0 16,0-1-16,0 22 0,0 0 16,0 0-16,0 42 15,0 0-15,0 0 16,0 22-16,21-1 0,0 0 0,-21 1 16,0 20-16,21-21 0,1 1 15,-1-1-15,0 0 0,-21 22 0,21-43 16,21 21-16,-20 1 0,-1-22 15,21 21-15,0-21 0,-20 1 0,20-22 16,0 0-16,22 0 0,-22 0 16,0 0-16,22-22 0,-22 1 15,22 0-15,-22 0 0,0-21 16,1-1-16,-1 22 0,0-21 0,1-1 16,-1-20-16,-21 21 0,0-22 15,1 22-15,-1-1 0,0 1 0,0 0 16,-21-1-16,0 1 0,0 21 15,0-21-15,0 20 0,0 1 16,0 42 0,0 1-16,0-1 0,0 21 15,0-21-15,0 22 0,0-1 16,0 0-16,0 1 0,0 20 0,0-21 16,0-20-16,0 20 0,0 0 15,0 1-15,21-22 0,0 0 0,1 0 16,-1 0-16,0 0 0,21 1 15,-21-22-15,22 0 0,-1 0 16,0 0-16,1 0 0,-1-22 16,0 1-16,1 0 0,-1-21 15,-21 21-15,0-22 0,22 1 0,-22 0 16,-21-1-16,21 1 0,-21 0 0,0-22 16,0 22-16,0-1 0,-21 1 15,21 0-15,-42 21 0,20-1 0,1 1 16,-21 0-16,0 0 0,20 21 15,-20 0-15,21 0 0,-21 0 0,20 21 16,-20 0-16,21 0 0,-21 1 16,20 20-16,1-21 0,0 21 15,0-20-15,21 20 0,-21-21 0,21 21 16,0 1-16,0-22 0,0 0 16,21 0-16,21 0 0,-21 1 0,22-22 15,-1 0-15</inkml:trace>
  <inkml:trace contextRef="#ctx0" brushRef="#br0" timeOffset="6544.98">5546 910 0,'0'0'0,"21"-21"0,-21 0 16,0 0-16,0 0 0,0-1 0,-21 22 16,-1-21-16,1 0 0,0 21 15,0 0-15,-21 0 0,20 0 16,1 0-16,0 0 0,0 21 0,0 0 15,0 1-15,-1 20 0,1 0 16,0 22-16,0-22 0,21 0 0,-21 22 16,21-22-16,-21 1 0,21-1 15,0 0-15,0 1 0,0-1 0,0-21 16,0 21-16,0-20 0,21-1 16,21 0-16,0-21 0,1 0 0,-1 0 15,22 0-15,-1 0 0,1 0 16,20-21-16,-20 21 0,-1-21 15,22-1-15,-22 1 0,1-21 0,-22 21 16,22 0-16,-22-22 0,0 1 16,1 21-16,-22-22 0,21 1 0,-21 21 15,1-21-15,-1-1 0,-21 1 16,0 21-16,0-22 0,0 22 0,0 0 16,0-21-16,-21 42 0,-1-21 15,1-1-15,0 22 0,0 0 0,0 0 16,0 0-16,-1 0 0,1 22 15,-21-1-15,21 21 0,0-21 0,-1 22 16,1-1-16,0 0 0,0 1 16,0-1-16,0 0 0,21-21 15,0 22-15,-22-1 0,22-21 0,0 22 16,0-22-16,0 0 0,0 0 16,0 0-16,22-21 0,-1 0 15,0 0-15,0 0 0,0 0 0,22-21 16,-22 0-16,0 0 0,21 0 15,-21-1-15,1 1 0,-1-21 0,21 21 16,-21-22-16,0 1 0,-21 0 16,22-1-16,-1 1 0,-21 0 0,21 21 15,-21-22-15,0 22 0,0 0 16,0 42 15,0 0-31,0 0 0,-21 22 16,21-1-16,0-21 0,0 22 15,-21-1-15,21 0 0,0 1 0,0-22 16,0 21-16,0-21 0,0 22 0,0-22 16,0 0-16,0 0 0,0 0 15,21-21-15,0 21 0,0-21 0,0 0 16,22 0-16,-22 0 0,21-21 16,0 21-16,1-21 0,-22-21 0,21 21 15,1-22-15,-1 22 0,0-21 16,1-22-16,-1 22 0,-21-22 15,0 22-15,22-21 0,-43-1 0,21 1 16,-21-1-16,21 22 0,-21-22 16,0 22-16,0 0 0,0 20 0,0-20 15,0 21-15,0 0 0,0 0 16,-21 21 0,21 21-16,0 0 15,0 0-15,0 21 0,-21 1 0,21-1 16,0 0-16,-22 22 0,22-1 15,-21 1-15,21-1 0,-21-20 0,0 20 16,21 1-16,-21-22 0,0 22 16,-1-22-16,22 0 0,0-21 15,0 22-15,0-22 0,0 0 0,0 0 16,0 0-16,22-21 16,-1 0-16,0 0 0,0 0 0,0 0 15,0-21-15,1 0 0,-1 0 0,0 0 16,0 0-16,0-22 0</inkml:trace>
  <inkml:trace contextRef="#ctx0" brushRef="#br0" timeOffset="7084.43">6816 974 0,'0'0'0,"-22"0"16,44 0-1,-1 0-15,21-21 0,-21 21 16,0-22-16,22 1 0,-1 0 0,-21 21 16,22-21-16,-1 0 0,0 0 15,-21-1-15,22 1 0,-22 0 0,21 21 16,-21 0-16,1-21 0,-1 21 16,-21 21-1,0 0-15,0 0 0,-21 1 16,-1-1-16,22 21 15,-21-21-15,0 22 0,0-1 0,0 0 16,0 1-16,-1-1 0,22 0 16,0-21-16,-21 22 0,21-22 0,0 21 15,0-21-15,0 1 0,21-1 0,-21 0 16,22-21-16,-1 0 0,21 21 16,-21-21-16,22 0 0,-22 0 0,21 0 15,0-21-15,1 21 0,-22-21 16,21 0-16,1-1 0,-22 1 0,0 0 15,0-21-15,0 21 0,0-22 0,1 1 16,-22 0-16,0-1 16,0 1-16,0 0 0,0-1 0,0 22 15,-22-21-15,1 21 0,0-1 16,-21 1-16,21 21 0,-22 0 0,1 0 16,21 0-16,-22 0 0,22 21 15,-21-21-15,21 22 0,0-1 0,-1 0 16,1 21-16,0-21 0,21 1 15,0-1-15,0 0 0,0 0 16,21-21 0</inkml:trace>
  <inkml:trace contextRef="#ctx0" brushRef="#br0" timeOffset="7560.15">8128 868 0,'0'0'0,"-21"0"0,0-64 32,21 43-32,0 0 0,0 0 15,21 21 1,0 0-16,0 0 15,0 0-15,0 0 0,22 0 16,-22 21-16,0-21 0,21 42 0,-20-20 16,-1 20-16,0-21 0,0 21 0,0 1 15,-21-1-15,21 0 0,-21 1 16,0-1-16,0 0 0,0 1 0,-21-22 16,0 21-16,0-21 0,0 1 15,21-1-15,-21 0 0,21-42 47,0 0-47,0-1 0,0 1 0,0-21 16,21 21-16,0-22 15,-21 1-15,21 0 0,0-1 0,-21 1 16,21-21-16,1 20 0,-1 22 0,-21-21 16,21 21-16,0-22 0,-21 22 15,21 21-15,0-21 0,1 21 0,-1 0 16,0 0-16,0 0 15,0 0-15,22 0 0,-22 0 0</inkml:trace>
  <inkml:trace contextRef="#ctx0" brushRef="#br0" timeOffset="7976.26">9398 826 0,'0'0'0,"21"-22"0,-21 1 15,0 0-15,0 0 0,-21 0 16,0 21 0,0 0-16,-1 0 0,1 0 0,0 0 15,0 21-15,-21-21 0,20 21 16,-20 0-16,0 22 0,21-22 0,-1 0 16,-20 0-16,21 21 0,0-20 15,21-1-15,0 0 0,0 0 16,0 0-16,0 0 0,0 1 0,21-22 15,0 21-15,0 0 0,0 0 16,1-21-16,20 21 0,-21 0 0,0 1 16,0-22-16,1 21 0,-1 0 15,0-21-15,0 21 0,-21 0 16,0 0-16,-21 1 16,0-22-1,-22 0-15,22 0 0,-21 0 0,0 0 16,20 0-16,-20 0 0,21 0 15,-21 0-15,20 0 0,1 0 0,0 0 16,0 0-16,0 0 0,0 0 0,-1 0 16,1 21-16,0-21 15,0 0-15,0 0 0</inkml:trace>
  <inkml:trace contextRef="#ctx0" brushRef="#br0" timeOffset="8631.74">2879 1990 0,'-22'0'0,"44"0"47,-1 0-32,0 0-15,0 0 0,21 0 0,1 0 16,-1 0-16,0 0 0,22 0 0,-1 0 16,22 0-16,0-21 0,21 21 15,21 0-15,-22-22 0,22 22 0,0-21 16,22 21-16,20-21 0,0 21 15,1-21-15,-1 21 0,0-21 0,22 21 16,-1-21-16,-20 21 0,20-22 16,1 22-16,-22-21 0,21 0 15,1 21-15,-1-21 0,-20 0 0,20 21 16,-20-21-16,20 21 0,-21 0 16,22-22-16,-22 22 0,-21 0 0,22 0 15,-22 0-15,0 0 0,-21-21 16,21 21-16,-42 0 0,0 0 0,0 0 15,-22 0-15,-20 0 0,-1 0 0,1 0 16,-22-21-16,1 21 16,-22 0-16,0 0 0,0 0 0,0 0 0,0 0 15,1 0-15</inkml:trace>
  <inkml:trace contextRef="#ctx0" brushRef="#br0" timeOffset="8760.66">9567 1693 0,'0'0'0,"-21"0"0,0 0 0,0 0 31,0 0-31,-1 0 0,1 0 16,0 0-16</inkml:trace>
  <inkml:trace contextRef="#ctx0" brushRef="#br0" timeOffset="24973.84">1841 2625 0,'0'-21'16</inkml:trace>
  <inkml:trace contextRef="#ctx0" brushRef="#br0" timeOffset="26124.14">1630 2582 0,'0'0'0,"0"22"16,0-1 0,-21-21-16,42 0 31,-21-21-31,21 21 15,0-22-15,0 1 0,0 0 0,-21 0 16,22 21-16,-1-21 0,0 0 16,-21-1-16,0 1 0,0 0 15,0 0-15,0 0 0,0 0 16,-21-1 0,0 22-16,-22 0 0,22 0 0,-21 0 15,-1 0-15,1 0 16,0 0-16,-1 22 0,1-1 0,21 0 15,-21-21-15,20 21 0,-20 0 16,21 0-16,0 1 0,21-1 16,0 0-16,0 0 0,0 0 15,0 0-15,0 1 0,0-1 16,42 0-16,-21-21 0,0 21 16,22 0-16,-22 0 0,21-21 15,1 22-15,-22-1 0,21 0 0,0 0 16,-20 0-16,-1 22 0,0-22 15,0 0-15,-21 0 0,0 21 16,0-20-16,0 20 0,-21-21 0,-21 21 16,20-20-16,-20-1 15,-21 21-15,20-21 0,1 0 0,-22 1 16,22-22-16,0 0 0,-1 0 16,1 0-16,0 0 0,-1 0 0,22-22 15,-21 1-15,21 0 0,0 0 16,-1 0-16,1 0 0,0-22 0,0 22 15,0 0-15,21-21 0,0 20 16,-21 1-16,21 0 0,-22-21 0,22 21 16,0-1-16,0 1 15,0 0-15,22 21 0,-1-21 16,0 21-16,0-21 0,21 0 16</inkml:trace>
  <inkml:trace contextRef="#ctx0" brushRef="#br0" timeOffset="26404.12">1990 2392 0,'0'0'0,"21"-21"0,0 0 0,0 21 16,-21-22-16,21 22 0,-21 22 16,0 20-1,0-21-15,0 21 0,0-20 16,0 20-16,-21 21 0,21-20 15,-21-1-15,0 22 0,21-22 16,-21 0-16,-1 1 0,1-1 16,0 0-16,21 1 0,-21-1 0,0-21 15,21 21-15,0-20 0,0-1 16,0 0-16,0 0 0,0-42 31,0 0-31</inkml:trace>
  <inkml:trace contextRef="#ctx0" brushRef="#br0" timeOffset="26596.41">1820 2836 0,'0'0'0,"0"-21"0,21 21 47,1 0-47,-1-21 15,0 21-15,0 0 0,0 0 0,0 0 16,1 0-16,-1 0 0,0 0 16,0-21-16,0 21 0,22 0 15,-22 0-15</inkml:trace>
  <inkml:trace contextRef="#ctx0" brushRef="#br0" timeOffset="27167.1">2709 2900 0,'0'0'0,"21"0"16,-21-21-1,22 0-15,-22-1 0,0 1 16,0 0-16,0 0 0,0-21 16,0 20-16,0 1 0,-22 0 0,1 0 15,0 0-15,0 0 0,0 21 16,0 0-16,-1 0 0,1 0 15,0 0-15,0 0 0,-21 21 16,20 0-16,1 0 0,-21 21 0,21-20 16,0 20-16,-22-21 0,22 21 15,0 1-15,21-1 0,0-21 0,0 22 16,0-22-16,0 21 0,0-21 16,0 0-16,0 1 0,21-1 0,0 0 15,0-21-15,1 0 0,-1 0 16,21 0-16,-21 0 0,22 0 0,-1 0 15,-21 0-15,21-21 16,1 0-16,-22-1 0,21 1 0,-21 0 16,1 0-16,-1-21 0,0 20 15,0-20-15,0 21 0,-21-21 0,0 20 16,0-20-16,0 21 0,0 0 16,0 0-16,0 42 31,0 0-31,0 0 0,0 0 15,0 22-15,0-22 0,0 21 0,0-21 16,0 22-16,0-1 0,0-21 16,0 21-16,0-20 0,0-1 0,0 21 15,0-21-15,0 0 0,0 1 16,21-22-16,1 0 16,-1 0-16,0 0 15,0-22-15,21 1 0,-20 0 0,-1-21 16,0 21-16,21-22 0</inkml:trace>
  <inkml:trace contextRef="#ctx0" brushRef="#br0" timeOffset="28020.13">3302 2519 0,'0'0'0,"0"-42"0,0-1 0,0 22 0,0 0 16,0 0-16,0 0 0,0 42 31,-21 0-31,21 21 16,-21 1-16,21-1 0,0 0 15,0 22-15,0-22 0,-22 22 16,22-1-16,0-21 0,0 1 0,0-1 16,0 0-16,0 1 0,0-1 15,0-21-15,0 22 0,0-22 0,0 0 16,22 0-16,-1-21 16,0 0-16,0 0 0,0 0 0,0 0 15,22 0-15,-22-21 0,21 0 16,-21 0-16,1-1 0,-1-20 0,21 21 15,-21-21-15,-21 20 0,21-20 0,1 21 16,-22-21-16,0-1 16,21 22-1,-21 42 1,0 0-16,0 1 16,0 20-16,0-21 0,0 0 15,0 0-15,0 22 0,0-22 0,0 0 16,21 21-16,-21-20 0,21-1 0,0 0 15,-21 0-15,21 0 0,1 0 16,-1 1-16,0-22 0,0 0 16,0 0-16,0 0 0,1 0 15,-1-22-15,0 1 0,0 21 16,0-42-16,22 21 0,-22 0 0,0-22 16,0 22-16,0-21 0,-21 21 15,21-22-15,1 1 0,-1 21 0,0 0 16,0-1-16,-21 1 0,0 0 15,21 21-15,-21 21 16,0 0 0,0 1-1,0-1 1,21-21 15,-21-21-31,22-1 0,-22 1 16,0 0-16,0 0 0,0 0 15,0 0-15,0-1 16,-22 22 0,1 0-16,0 0 0,0 22 15,0-1-15,21 0 0,-21 0 16,-1 0-16,22 0 0,0 22 0,0-22 16,-21 21-16,21-21 0,0 22 0,0-22 15,0 21-15,0-21 0,0 1 16,0-1-16,0 21 0,21-42 0,-21 21 15,22 0-15,-1-21 0,0 0 16,21 0-16,-21 0 0,43 0 16,-22 0-16,1-21 0,-1 0 0,0 0 15,-21 0-15,22 0 16,-1-22-16,-21 22 0,0 0 0,1-21 16,-1-1-16,-21 1 0,0 0 15,0-1-15</inkml:trace>
  <inkml:trace contextRef="#ctx0" brushRef="#br0" timeOffset="28205.44">4233 2328 0,'0'0'0,"-21"0"16,-42 0 0,63 22-16,-22-22 0,22 21 15,-21-21-15,21 21 16,0 0-1,-21-21 1,0 0-16,0 0 16</inkml:trace>
  <inkml:trace contextRef="#ctx0" brushRef="#br0" timeOffset="28404.16">3090 2752 0,'0'0'0,"0"21"0,-21-21 0,42 0 31,0 0-31,1 0 0,-1 0 16,21-21-16,0 21 0,22-21 16,-22 21-16,22-22 0,-22 1 0,22 21 15,-1-21-15,1 0 0,-22 0 0</inkml:trace>
  <inkml:trace contextRef="#ctx0" brushRef="#br0" timeOffset="29311.71">5757 2794 0,'0'0'0,"-21"0"0,21-85 32,0 64-32,0-21 0,0 21 0,0 0 0,21 21 15,-21-22-15,21 1 0,1 21 16,-1 0-16,0 0 0,0 0 16,0 0-16,0 21 15,1 22-15,-1-22 0,0 21 0,0 1 16,-21-1-16,0 0 0,0 1 15,21-22-15,-21 21 0,0 0 16,0 1-16,0-22 0,0 0 0,0 21 16,0-20-16,0-1 0,0 0 0,0 0 15,0-42 1,0 0 0,0 0-16,21-1 15,1-20-15,-22 21 0,21-21 0,0-1 16,0 1-16,0 0 0,-21-1 15,21 1-15,1 0 0,-22-1 0,0 1 16,21 21-16,-21 0 0,21-1 16,-21 1-16,21 0 0,0 42 31,-21 22-31,21-22 0,-21 0 0,0 21 16,22 1-16,-22-1 0,21 0 15,-21-21-15,21 22 0,-21-1 0,0-21 16,0 22-16,0-22 0,21 0 15,-21 0-15,0 0 0,0 0 0,21-21 32,0-21-17,1 0-15,-22 0 0,21 0 16,0-22-16,0 22 0,0-21 16,0 0-16,1-1 0,-1 1 15,0 0-15,0-1 0,43-41 16,-43 62-16,0 1 0,0 0 15,0 21-15,0 0 0,1 21 16,-22 0-16,21 1 0,-21 20 16,0 0-16,0-21 0,0 22 0,0-1 15,0 0-15,0 1 0,0-22 0,0 21 16,0-21-16,0 1 0,0 20 16,0-21-16,0 0 0,0 0 15,21-21 1,0 0-1,0 0-15,0-21 0,1 0 0,-1 0 16</inkml:trace>
  <inkml:trace contextRef="#ctx0" brushRef="#br0" timeOffset="29644.27">7133 2794 0,'0'0'0,"0"-21"16,0 0-1,0 0-15,21 21 0,0-22 16,-21 1-1,22 21-15,-1-21 0,0 0 16,0 0-16,0 0 16,-21-1-16,21 1 0,-21 0 15,22 0-15,-22 0 0,-22 21 32,1 0-32,0 21 0,0 0 0,0 21 15,0 1-15,-1-1 0,-20 0 16,21 1-16,21-1 0,-21 0 0,21-20 15,0 20-15,0-21 0,0 21 0,0-20 16,0-1-16,0 0 0,21 0 16,0-21-16,0 0 0,0 0 15,22 0-15,-22 0 0,21 0 16,1-21-16,-1 0 0,-21 0 16,21-1-16,1 1 0,-1-21 0,0 21 15,1-22-15</inkml:trace>
  <inkml:trace contextRef="#ctx0" brushRef="#br0" timeOffset="29879.91">7895 2265 0,'0'0'0,"-21"0"15,21 21-15,-21 21 16,0 1-16,21-1 0,-22 0 16,1 22-16,21-22 0,-21 1 0,21 20 15,0-21-15,-21 1 0,21-1 16,-21 0-16,21 1 0,0-22 0,0 21 15,-21 1-15,21-22 16,0 0-16,0 0 16,21-21-1,0 0-15,0-21 0,0 0 0,22 0 16,-22-1-16,21-20 0,-21 0 16,22-1-16</inkml:trace>
  <inkml:trace contextRef="#ctx0" brushRef="#br0" timeOffset="30632.3">8191 2286 0,'0'0'0,"0"-42"0,0 42 32,0 21-32,0 21 0,-21 1 15,21-1-15,-21 0 0,21 22 16,0-1-16,0-20 0,0 20 16,-21-21-16,21 1 0,0-1 0,0 0 15,0 1-15,0-22 0,0 21 16,0-21-16,0 1 0,0-1 0,0 0 15,21-42 17,0 21-32,-21-21 0,21-1 15,1-20-15,-1 21 0,0-21 16,0 20-16,0-20 0,0 0 16,1 21-16,-1-1 0,-21-20 0,21 21 15,0 21 1,-21 21-16,0 0 15,0 0-15,0 1 0,0-1 0,0 0 16,21 21-16,-21-21 0,0 1 16,0-1-16,21 0 0,-21 0 15,22 0-15,-1-21 0,-21 21 16,21-21-16,0 0 0,0 0 0,0 0 16,1 0-16,-1 0 0,0 0 15,21 0-15,-21 0 0,1-21 0,-1 0 16,42-21-16,-42 21 0,1-22 15,-1 22-15,0 0 0,0 0 16,-21 0-16,0-1 0,21 1 16,-21 42 15,0 1-31,-21-1 0,21 0 0,0 21 16,-21-21-16,21 1 0,-21-1 15,21 0-15,0 0 0,0 0 0,0 0 16,0 1-16,0-1 0,0 0 15,21-21-15,0 21 0,0-21 0,0 0 16,1 0-16,20 0 0,-21 0 16,0 0-16,22-21 0,-22 21 15,0-21-15,21 0 0,-21-1 0,22 1 16,-22-21-16,0 0 0,0 20 16,0-20-16,-21 0 0,0-1 0,0 1 15,0 21-15,0-21 0,0 20 16,-21 1-16,0 0 0,-21 0 0,21 21 15,-22 0-15,22 0 0,-21 0 16,-1 21-16,1 0 0,21 0 0,-21 1 16,20-1-16,1 21 0,0-21 15,21 0-15,-21 1 0,21-1 16,0 0-16,0 0 0,42-21 16,-21 0-16,1 0 0</inkml:trace>
  <inkml:trace contextRef="#ctx0" brushRef="#br0" timeOffset="31393.23">9906 2604 0,'0'0'0,"0"-22"0,-21-62 32,0 84-32,-1-21 0,1 21 0,0 0 0,0 0 15,0 0-15,-22 0 16,22 0-16,0 21 0,0 0 0,-21 0 0,20 21 15,1-20-15,0 20 0,0 0 16,0 1-16,0-1 0,-1-21 16,22 21-16,0 1 0,0-22 0,0 0 15,0 0-15,0 0 0,0 1 16,0-1-16,22 0 0,-1-21 0,0 0 16,0 0-16,0 0 0,0 0 15,1 0-15,-1 0 0,0-21 16,21 21-16,-21-21 0,1-1 0,-1 1 15,21-21-15,-21 0 0,22 20 16,-22-41-16,0 21 0,0-1 0,0-20 16,0-1-16,1 1 0,-1-1 15,0 22-15,-21-22 0,0 22 16,21 21-16,-21-21 0,21 20 0,-21 1 16,0 42-1,0 1 1,-21 20-16,0 0 0,21 1 0,-21-1 15,0 21-15,21 1 0,-22-1 16,1-20-16,0 20 0,21-20 0,-21-1 16,21 21-16,-21-41 0,21 20 0,0-21 15,0 21-15,0-20 0,0-1 16,0 0-16,21-21 0,0 21 16,21-21-16,-20 0 0,20 0 0,-21 0 15,21 0-15,1 0 0,-1 0 16,0-21-16,1 0 0,-1 0 0,0-1 15,-20 1-15,20 0 0,0 0 0,-21 0 16,22-22-16,-22 22 0,0-21 16,-21 21-16,0 0 0,0-1 0,0 1 15,-21 21 1,0 0-16,0 21 16,-1 1-16,22-1 0,0 0 0,-21 0 15,21 0-15,0 0 16,0 22-16,0-22 0,0 0 0,0 0 15,0 0-15,0 1 16,0-1-16,0 0 0,0 0 16,0 0-16,-21-21 31,0 0-15,0 0-16,0-21 0,-22 21 0,22-21 15</inkml:trace>
  <inkml:trace contextRef="#ctx0" brushRef="#br0" timeOffset="31592.47">8170 2561 0,'0'0'0,"-42"0"0,21 0 15,0 0-15,-1 0 0,44 0 16,-1 0-1,0 0-15,0 0 0,0-21 0,22 21 16,-1-21-16,-21 21 0,21-21 16,1 0-16,-1 21 0,22-22 0</inkml:trace>
  <inkml:trace contextRef="#ctx0" brushRef="#br0" timeOffset="32582.63">12213 2498 0,'0'0'0,"0"-21"0,0-1 16,21-20-16,0 21 0,-21 0 15,22 0-15,-22-1 0,21 1 0,-42 42 47,-1 1-47,1-1 16,0 21-16,0 0 0,21 1 0,-21 20 15,0-20-15,-1 20 0,1-21 0,21 1 16,0-1-16,-21 0 0,21 1 16,0-22-16,0 21 0,0-21 0,0 1 15,42-1-15,-20-21 16,-1 0-16,21 0 0,-21 0 0,0 0 15,22 0-15,-22-21 0,21 21 0,-21-22 16,22 1-16,-22 0 0,0-21 16,0 21-16,-21-22 0,0 22 0,0-21 15,0-1-15,0 1 0,-21 0 16,0-1-16,-21 1 0,20 21 16,1-21-16,-21 20 0,21 1 0,-22 21 15,22 0-15,0 0 0,0 0 16,0 0-16,42 0 15,0 0 1,0 0-16,22 0 0,-1 0 0,-21 0 16,21-21-16,1 21 0,-1-21 15,22 0-15,-22 21 0,0-21 0,1-1 16,-1 22-16,-21-21 0,21 0 0,-20 0 16,-1 21-16,0-21 0,-21 0 15,0-1 1,-21 22-1,0 0-15,21 22 0,-22-1 16,22 0-16,0 21 0,-21 1 0,0-1 16,21 21-16,-21 1 0,21-1 15,0 22-15,0-21 0,-21-1 0,21 1 16,0 20-16,-21-20 0,21 20 0,0-20 16,0 21-16,0-1 0,0 1 15,21 0-15,0-22 0,-21 22 0,21-1 16,0 1-16,-21-21 0,0 20 0,0 1 15,0-22-15,0 1 0,0-1 16,0 1-16,-42-22 0,21 1 16,0-1-16,-22 0 0,22-21 0,-21 1 15,-1-1-15,1-21 0,0 0 16,-1 0-16,1 0 0,0 0 0,-1-21 16,1-1-16,0 1 0,-1 0 0,1-21 15,21 21-15,-21-22 0,20 22 0,22-21 16,0-1-16,0 1 0,0 0 15,0-1-15,43 1 0,-22 0 0,21-1 16,1-20-16,-1 21 0,21-22 0,1 1 16</inkml:trace>
  <inkml:trace contextRef="#ctx0" brushRef="#br0" timeOffset="32856.3">14478 2096 0,'0'0'0,"-21"0"15,21 21-15,-21 0 0,-1 0 0,1 0 16,21 22-16,-21-1 0,0 21 16,0-20-16,0 41 0,-1-20 0,1-1 15,0 1-15,0-1 0,0 1 0,0-22 16,21 1-16,-22-1 15,1 0-15,21-21 0,-21 1 0,21-1 16,0 0-16,0 0 16,-21-21-16,21-21 15,0 0-15</inkml:trace>
  <inkml:trace contextRef="#ctx0" brushRef="#br0" timeOffset="33360.44">14160 2307 0,'0'0'0,"-21"-42"0,21-85 32,0 106-32,0 0 0,21-1 0,1 22 15,-1-21-15,0 0 0,21 21 16,1 0-16,-1 0 0,0 0 0,1 0 16,-1 0-16,0 0 0,1 21 15,-22 0-15,0 1 0,0 20 0,0-21 16,-21 21-16,0 1 0,0-1 0,-21 0 15,0 1-15,0-22 0,-22 21 16,1 1-16,-21-1 0,20-21 0,-20 0 16,-1 0-16,22 1 0,0-1 15,-1 0-15,1-21 0,21 0 0,0 0 16,-1 0-16,22-21 16,0 0-1,22-1-15,20-20 0,-21 42 16,21-21-16,1 0 0,-22 21 15,21 0-15,1 0 0,-1 0 0,0 0 16,1 21-16,-1 0 0,-21 0 16,21 22-16,-20-22 0,-1 21 0,0-21 15,0 22-15,-21-22 0,0 21 0,0-21 16,-21 22-16,0-22 0,-22 0 16,1 0-16,0 0 0,-1 0 0,-20-21 15,-1 22-15,1-22 0,21 0 0,-22 0 16,22 21-16,21-21 15,-22 0-15,22 0 0,0 0 0,21-21 16,21-1 0,0 1-16,22 0 0,-22 0 15,21 0-15,22 0 0,20-43 16</inkml:trace>
  <inkml:trace contextRef="#ctx0" brushRef="#br0" timeOffset="33892.15">14774 2540 0,'0'0'16,"21"-21"-16,1 21 0,-1 0 0,0 0 15,-21 21 1,0 0-16,0 0 0,0 1 0,0 20 16,0-21-16,0 21 0,0-20 15,0 20-15,0-21 0,-21 0 0,21 22 16,-21-22-16,21 0 0,0 0 0,0 0 16,0 0-16,0 1 15,21-22-15,0 0 16,0 0-16,0 0 0,22 0 15,-22-22-15,21 22 0,0-21 0,1 0 16,-22 0-16,21-21 0,1 20 0,-1-20 16,-21 0-16,0-1 0,0 22 15,1-21-15,-1 0 0,-21 20 16,0 1-16,21 0 0,-21 42 31,-21 0-31,0 1 16,21 20-16,-22 0 0,22 1 15,0 20-15,0-21 0,0 22 0,0-1 16,0 1-16,0-1 0,0 1 0,-21-1 16,21 22-16,-21-21 0,0 20 15,21-20-15,-21 20 0,0-20 0,-1-1 16,1 1-16,0-1 0,0 1 16,0-1-16,0-20 0,-22 20 15,22-20-15,0-1 0,-21 0 0,20-21 0,1 1 16,0-1-16,0 0 0,0-21 15,0 0-15,-1 0 0,-20 0 16,21 0-16,0-21 0,0 0 0,-1-1 16,22 1-16,-21 0 0,0 0 0,21-21 15,0 20-15,0-20 0,0 0 16,0-1-16,0 1 0,21 0 0,0-1 16,22-20-16,-1 21 0,0-22 15,1 1-15</inkml:trace>
  <inkml:trace contextRef="#ctx0" brushRef="#br0" timeOffset="34199.96">16214 2286 0,'0'0'0,"0"-21"0,0 0 0,-22 21 15,1 0-15,21-21 0,-21 21 0,0 0 16,0 0-16,0 21 15,21 0-15,-22 0 0,1 21 0,0 1 16,0-1-16,0 22 0,0-22 16,-1 21-16,1 1 0,21-1 0,0-20 15,0 20-15,0-20 0,0-1 16,0-21-16,0 21 0,21-20 16,-21-1-16,22 0 0,-1-21 0,21 0 15,-21 0-15,0 0 0,22 0 16,-22 0-16,21 0 0,1-21 0,-22 0 15,21-1-15,0-20 0,1 0 16,-1-1-16,0-20 0,1 21 0</inkml:trace>
  <inkml:trace contextRef="#ctx0" brushRef="#br0" timeOffset="34443.85">16849 2011 0,'0'-21'0,"0"42"0,0-63 0,0 20 15,0 1-15,-22 0 0,1 21 16,0 21-16,0 0 15,0 22-15,21-22 16,-21 21-16,-1 1 0,1 20 0,0-21 16,0 43-16,0-21 0,-22-1 15,22 22-15,0-1 0,0-20 16,0-1-16,21-20 0,0 20 0,-21-20 0,21-22 16,0 21-16,0-21 0,0 0 15,0 1-15,0-1 0,21-21 16,0 0-1,0 0-15,0 0 0,22-21 16,-22-1-16,21 1 0</inkml:trace>
  <inkml:trace contextRef="#ctx0" brushRef="#br0" timeOffset="35507.98">17145 2498 0,'0'0'0,"21"-21"0,-21-64 31,0 64-31,0 0 0,0-1 15,-21 22-15,0 0 0,0 0 16,-1 0-16,1 0 0,0 0 0,0 22 16,0 20-16,0-21 0,-22 21 15,22 1-15,0-1 0,21 0 16,-21-20-16,21 20 0,-21 0 16,21 1-16,0-22 0,0 21 0,0-21 15,0 0-15,0 1 0,0-1 0,21 0 16,0-21-16,0 0 15,0 0-15,0 0 0,1-21 16,-1 0-16,0-1 0,-21 1 16,21 0-16,0-21 0,0-1 0,1 1 15,-1 0-15,-21-1 0,21 1 0,0 21 16,-21-21-16,0 20 0,0 44 31,0-1-15,0 0-16,-21 0 0,0 21 0,21-20 15,0 20-15,-21-21 0,21 21 16,0-20-16,-22 20 0,22-21 0,0 0 16,0 0-16,0 1 0,0-1 0,22 0 15,-1-21-15,0 0 0,0 21 16,0-21-16,0 0 0,22 0 0,-1 0 16,0 0-16,1-21 0,20 0 0,-20 0 15,20-1-15,-21 1 0,22-21 16,-22 0-16,1-1 0,-1 1 15,0 0-15,-21 20 0,1-20 0,-22 0 16,0 21-16,0-1 0,-22 22 16,1 0-1,0 0-15,-21 0 0,21 22 0,-1 20 16,1-21-16,0 0 0,21 0 16,0 22-16,0-22 0,0 21 0,0-21 15,0 1-15,0 20 0,21-21 0,0 0 16,1 0-16,-22 1 0,21-1 15,-21 0-15,21 0 0,0 0 16,-21 0-16,-21-42 47,0 0-47,0 21 16,21-21-16,-22 21 15,1 0 1,21 21 15,21-21-15,1 0-16,-1 0 0,21 0 0,-21 0 15,0 0-15,22 0 0,-22 0 16,21-21-16,-21 0 0,22 21 0,-1-21 16,-21-22-16,22 22 0,-1 0 15,0-21-15,1-1 0,-22 1 16,21 0-16,-21-1 0,0 1 0,1 0 15,-22-1-15,0 22 0,0 0 16,0 0-16,-22 21 16,1 0-16,0 0 0,0 21 15,0 0-15,0 0 0,21 22 0,0-22 16,0 21-16,0-21 0,0 22 16,0-1-16,0-21 0,0 21 0,0-20 15,0 20-15,0-21 0,0 0 0,21 0 16,-21 1-16,0-1 0,0 0 15,0 0-15,0 0 0,0 0 16,-21-21 0,-1 0-1,1 0-15,0 0 0,21-21 32,0 0-32,0 0 0</inkml:trace>
  <inkml:trace contextRef="#ctx0" brushRef="#br0" timeOffset="35659.33">18478 2858 0,'-42'0'16,"21"0"-1,0-22-15,21 1 16,-21 21-16</inkml:trace>
  <inkml:trace contextRef="#ctx0" brushRef="#br0" timeOffset="38815.96">1312 4382 0,'0'0'16,"0"-22"-16,-21-20 0,21 21 0,0 0 16,-21 0-16,21-1 0,0 1 15,0 0-15,0-21 0,0 21 16,0-1-16,0 1 0,-21 0 16,21 0-16,-21 21 15,21 42 1,0-21-16,0 22 15,0-1-15,0 22 0,0-1 16,0 1-16,0-1 0,0 22 0,0-1 16,-22 1-16,22 0 0,-21-1 15,0 1-15,0 0 0,21-22 0,-21 22 16,0-22-16,-1-20 0,22-1 16,0 0-16,0 1 0,0-22 15,0 0-15,0-42 31,22 0-31,-22-22 0,21 22 16,-21-21-16</inkml:trace>
  <inkml:trace contextRef="#ctx0" brushRef="#br0" timeOffset="39148.14">1587 4720 0,'0'0'0,"22"43"15,-22-22-15,0 0 16,21 0-16,-21 0 0,0 0 16,0 1-16,21-22 15,0 0 1,-21-22-16,21 1 16,0 21-16,-21-21 0,22 0 0,-22 0 15,0 0-15,0-1 0,0 1 16,0 0-16,-22 21 15,1 0-15,0 0 0,0 0 16,0 0-16,0 21 16,-1 0-16,22 1 0,-21-1 15,21 0-15,0 0 0,0 0 16,21-21 0,1 0-16,-1 0 15,21 0-15,-21-21 0</inkml:trace>
  <inkml:trace contextRef="#ctx0" brushRef="#br0" timeOffset="39411.56">2498 4530 0,'-22'21'31,"22"0"-31,-21 0 16,21 0-16,-21 22 15,0-1-15,21-21 0,0 43 0,0-22 16,-21 0-16,21 1 0,0-1 16,0-21-16,-21 22 0,21-1 0,0-21 15,0 0-15,0 0 0,0 1 16,0-1-16,0-42 16,0-1-1,0 1-15,21 0 0,-21-21 16,21-1-16</inkml:trace>
  <inkml:trace contextRef="#ctx0" brushRef="#br0" timeOffset="39772.28">2582 4106 0,'0'0'0,"0"-21"0,-21 21 16,0 0-16,0 0 15,0 0-15,-1 21 0,22 1 16,-21-1-16,21 21 0,0-21 15,0 0-15,0 1 0,0-1 0,0 0 16,0 0-16,0 0 0,21-21 16,1 0-16,-1 21 0,0-21 0,0 0 15,0 0-15,0 0 0,1-21 16,20 0-16,-21 21 0,0-21 16,0 0-16,1 0 0,-1-1 15,-21-20-15,0 21 0,0 0 0,0 0 16,0-1-16,-21 1 0,-1 0 15,1 21-15,0 0 0,0 0 0,-21 0 16,20 0-16,1 0 0,-21 0 16,21 0-16,0 21 0,-1 0 0,1 1 15,21-1-15,-21 0 0,21 0 16,0 0-16,0 0 0,0 22 0,21-22 16,0 0-16,1 0 0,20 0 15,-21 1-15</inkml:trace>
  <inkml:trace contextRef="#ctx0" brushRef="#br0" timeOffset="40375.75">3789 4487 0,'0'-21'0,"0"42"0,0-63 0,0 21 16,-21 0-16,-1 0 0,1-1 15,-21 22-15,21 0 0,0-21 16,-1 21-16,-20 0 0,21 0 0,-21 0 16,20 21-16,-20 1 15,0-1-15,21 0 0,-22 21 0,22-21 16,-21 22-16,21-1 0,-1 0 16,-20 1-16,21-1 0,0 22 0,0-22 15,21 0-15,0 1 0,0-1 16,0 0-16,0-21 0,0 22 0,0-22 15,0 0-15,21 0 0,0 0 0,0-21 16,0 0-16,22 0 0,-22 0 16,21 0-16,0-21 0,-20 21 15,20-21-15,0-21 0,1 21 0,-1-22 16,0 1-16,1 0 0,-1-1 16,0-20-16,1 20 0,-22-20 15,21-1-15,-21 1 0,0-22 0,22 22 16,-43-1-16,21-20 0,0 20 0,-21 1 15,21 20-15,-21 1 0,0 0 16,0 20-16,0 1 0,0 0 0,0 42 31,-21 0-31,0 22 0,0-1 0,0 22 16,-1-1-16,22 1 0,-21-1 16,21 1-16,0-1 0,0 1 0,0-1 15,0-21-15,0 22 0,0-22 16,21 22-16,1-22 0,-1 0 15,-21-20-15,42 20 0,-21-21 0,0 0 16,1 0-16,-1-21 0,0 0 16,0 0-16,0 0 0,22 0 0,-22 0 15,0 0-15,0-21 0,21 0 16,-20 0-16,-1 0 0,0 0 0,-21-1 16</inkml:trace>
  <inkml:trace contextRef="#ctx0" brushRef="#br0" timeOffset="40565.05">4339 4784 0,'0'21'94,"-21"-21"-79,0 0-15,0 21 0,-1-21 16</inkml:trace>
  <inkml:trace contextRef="#ctx0" brushRef="#br0" timeOffset="42037.25">910 6033 0,'-21'-22'16,"21"1"-16,0 0 15,0 0-15,0 0 0,0 0 0,0-1 16,0 1-16,21 21 15,0-21-15,0 21 16,1 0-16,-1 21 0,0 0 16,0 1-16,0 20 0,22 0 15,-43 1-15,21-1 0,-21 21 0,0-20 16,0 20-16,0 1 0,-21-1 16,-1-20-16,-20 20 0,21 1 15,-21-1-15,-1-21 0,1 1 0,0-1 16,-1-21-16,22 0 15,-21 1-15,-1-22 0,22 0 0,0 0 16,-21 0-16,21 0 0,-1 0 16,-20-22-16,21-20 0,0 21 0,0-21 15,-1-1-15,22 1 0,0 0 16,0-1-16,0-20 0,0 20 16,0 22-16,22-21 0,-1 0 0,21 20 15,-21 1-15,22 21 0,-1 0 16,-21 0-16,21 0 0,1 0 0,-1 21 15,0 1-15,-20-1 16,20 21-16,-21 0 0,0 1 0,0-1 16,1 0-16,-1 1 0,0-1 15,0 0-15,0 1 0,-21-1 16,21-21-16,-21 22 0,22-22 0,-22 0 16,0 0-16,21-21 0,0 0 15,0 0-15,0 0 16,0-21-16</inkml:trace>
  <inkml:trace contextRef="#ctx0" brushRef="#br0" timeOffset="42214.29">1736 6308 0,'0'-21'16,"0"-1"-16,0 1 31,21 21-16,0 0 1,0 0-16,0 0 16,0 0-16</inkml:trace>
  <inkml:trace contextRef="#ctx0" brushRef="#br0" timeOffset="43928.13">2646 5990 0,'0'0'0,"0"21"16,0 1-16,-21-1 16,-1 0-16,22 0 0,-21 21 0,21-20 15,-21-1-15,0 21 0,21 0 16,-21 1-16,21-1 0,-21 0 0,21 1 16,-22-1-16,1 0 0,21-20 15,0 20-15,0-21 0,-21 0 16,21 0-16,0-42 31,0 0-31,0 0 16,21-21-16,-21-1 0,21 1 0,1 0 15,-1-1-15,0 1 0,0 0 16,0-1-16,-21 1 0,21 0 0,1 20 16,-1-20-16,-21 21 0,0 0 15,21 21-15,0 0 0,0 0 16,-21 21-16,0 0 0,21 0 15,1 0-15,-22 22 0,21-22 0,0 21 16,0 1-16,0-1 0,0 0 16,1 1-16,-1-1 0,21-21 15,-21 21-15,22-20 0,-22-1 0,21 0 16,22 21-16,-22-42 0,0 0 16,1 0-16,-1 0 15,0 0-15,1-21 0,-1 0 0,0 0 16,1-22-16,-1 22 0,0-21 15,1 0-15,-1-1 0,-21 1 0,21 0 16,-42-1-16,22 1 0,-22 0 0,0-1 16,0 1-16,-22 21 0,1-22 15,0 22-15,0 0 0,-21 0 0,-1 21 16,1 0-16,0 0 0,-1 21 16,1 0-16,0 0 0,-1 22 15,1-22-15,21 21 0,-22 1 16,22-1-16,21 21 0,-21-20 0,21-1 15,0 22-15,0-22 0,0 0 16,0 1-16,0-22 0,0 0 0,21 0 16,0 0-16,1 0 0,-1-21 15,21 0-15,-21 0 0,22 0 0,-22 0 16,21-21-16,0 0 0,-20 0 16,20-21-16,-21 20 0,0-20 15,22 0-15,-22-1 0,-21 22 0,21-21 16,-21 0-16,21-1 0,-21 22 15,0 0-15,0 0 0,0 0 0,0-1 0,0 44 47,0-1-47,0 21 0,0-21 16,0 0-16,0 22 0,0-22 0,21 21 16,-21-21-16,21 1 0,1 20 15,-1-21-15,0 0 0,21-21 0,-21 21 16,43-21-16,-43 0 0,21 0 15,-20 0-15,-1 0 0,21-21 16,-21 0-16,0 0 0,22 0 0,-22-22 16,0 22-16,0-21 15,-21 21-15,21-22 0,-21 22 0,22-21 16,-22 21-16,0-22 0,0 22 0,0 0 16,0 0-16,0 42 31,0 0-31,0 0 0,0 1 0,0-1 15,0 21-15,0-21 0,0 22 0,0-1 16,0 0-16,0-21 0,0 22 16,0-1-16,0-21 0,0 0 0,0 1 15,0-1-15,0 0 0,0 0 16,21-21-16,0 0 16,-21-21-16,21 0 15,0-22-15,0 22 16,-21 0-16,0-21 0,22 21 0,-1-22 15,0 1-15,-21 21 0,21-22 16,0 1-16,-21 21 0,21 0 0,-21 0 16,22-1-16,-22 1 0,21 0 15,0 21-15,0 0 16,-21 21-16,0 0 0,0 1 16,21-1-16,-21 0 0,0 21 0,21-21 15,-21 22-15,0-22 0,0 21 16,0 1-16,0-22 0,0 21 0,0-21 15,22 0-15,-1 1 0,0-1 16,-21 0-16,21-21 0,0 0 16,0 0-16,22 0 0,-22 0 0,21-21 15,-21 0-15,22-1 0,-1-20 16,0 21-16,-20-21 0,20 20 0,-21-20 16,0 0-16,22 21 0,-22-22 0,0 22 15,0-21-15,0 21 0,-21-1 16,0 1-16,21 21 0,1 0 15,-1 0 1,0 21-16,-21 1 0,0-1 16,0 0-16,0 21 0,0-21 0,0 22 15,0-1-15,0-21 0,0 22 16,0-1-16,21-21 0,-21 21 16,21-20-16,0-1 0,1 0 15,-22 0-15,21 0 0,0-21 0,21 0 16,-21 0-16,22 0 0,-22 0 0,21 0 15,1 0-15,-1 0 0,0-21 16,1 0-16,-1 0 0,0-22 0,1 22 16,-1-21-16,0 0 0,-21 20 15,22-20-15,-22 0 0,0-1 0,0 22 16,-21-21-16,0 21 0,0 0 16,0-1-16,0 1 0,-21 21 15,0 21-15,0 1 0,0-1 16,-1 21-16,1-21 15,0 22-15,21 20 0,-21-21 0,21 1 16,0-1-16,0-21 0,0 22 16,21-22-16,0 21 0,0-21 0,22 0 15,-22-21-15,21 22 0,1-22 0,-22 0 16,21 0-16,0 0 0,1-22 16,-1 22-16,0-21 0,1 0 0,-22 0 15,21 0-15,-21 0 0,22-1 16,-22-20-16,-21 21 0,0-21 15,0 20-15,0 1 0</inkml:trace>
  <inkml:trace contextRef="#ctx0" brushRef="#br0" timeOffset="44744.27">508 7916 0,'0'0'0,"-21"0"0,-22-42 31,86 21-31,-22 21 16,21-21-16,-21 21 0,22 0 0,-1 0 16,0 0-16,1 0 0,-1 0 15,0 0-15,1 21 0,-22 0 0,0 0 16,0 0-16,0 22 0,-21-22 16,0 21-16,0 1 0,0-22 0,-21 21 15,-21 0-15,21-20 0,-22 20 16,1-21-16,0 21 0,-22-20 15,22-1-15,0 0 0,-1 0 16,1-21-16,0 0 0,20 0 16,1 0-16,0 0 0,21-21 15,0 0-15,21 21 16,0-21-16,22-1 0,-1 22 0,0 0 16,1 0-16,-1 0 0,22 0 15,-22 0-15,0 0 0,1 22 0,-1-1 16,0-21-16,1 42 0,-1-21 15,-21 0-15,0 1 0,0 20 0,-21-21 16,0 21-16,0-20 0,-21 20 16,0 0-16,0 1 0,-21-22 15,-22 21-15,22-21 0,-22 22 16,1-22-16,-1-21 0,1 21 16,20-21-16,-20 0 0,-1 0 0,22-21 15,0 0-15,-22 21 0,22-22 16,21 1-16,-22 0 0,1 0 0,21 0 15,0 21-15,0-21 0,21-1 16,0 1-16,0 0 16,21 0-16,21 21 0,-21-21 15,22 0-15,-1-1 0,21 1 16,-20 0-16,20 0 0</inkml:trace>
  <inkml:trace contextRef="#ctx0" brushRef="#br0" timeOffset="44916.26">1482 8297 0,'0'0'0,"42"0"0,-21 0 0,0 0 15,0 0 17,-21-21-1</inkml:trace>
  <inkml:trace contextRef="#ctx0" brushRef="#br0" timeOffset="45556.62">3048 7599 0,'0'0'0,"-21"-21"0,21 0 0,0-1 16,-21 22-1,21 22 1,0-1-16,0 21 0,0 0 0,-22 1 16,22 20-16,-21-20 0,0 20 15,0 1-15,0-1 0,0 22 0,-1-22 16,-20 1-16,21-22 0,0 22 16,-22-22-16,22 0 0,0 1 0,-21-22 15,21 0-15,-1 0 0,1 0 0,0-21 16,0 0-16,0 0 15,0 0-15,-1 0 0,1-21 16,21-21-16,0 21 0,-21-22 16,21 22-16,-21-42 0,21 20 0,0 1 15,0-22-15,0 22 0,0-21 0,0 20 16,0-20-16,0 42 0,0-22 16,0 22-16,0 0 0,21 21 15,0 0-15,0 0 0,1 21 0,20 0 16,-21 0-16,0 22 0,22-1 15,-22 0-15,0 22 0,21-22 16,-21 1-16,1-1 0,20 21 0,-21-20 16,0-22-16,22 21 0,-22-21 15,0 22-15,21-22 0,-21 0 0,22-21 16,-22 21-16,0-21 0,21 0 0,-20 0 16,-1 0-16,0 0 0,21 0 15,-21-21-15,1 0 0,20 0 0,-21 0 16,21-22-16,-20 1 0,20 0 15,0-1-15,1 1 0</inkml:trace>
  <inkml:trace contextRef="#ctx0" brushRef="#br0" timeOffset="45791.5">3831 7557 0,'-21'0'0,"42"0"0,-63 0 0,42 21 31,0 0-31,42-21 16,-21 21-16,0-21 16,22 0-16,-1 0 0,0 0 0,1 0 15,-1 0-15,0 0 0,1 0 16,-1-21-16,0 21 0,-20 0 0,20 0 16,-21-21-16,0 21 0,0 0 0</inkml:trace>
  <inkml:trace contextRef="#ctx0" brushRef="#br0" timeOffset="45996.01">4106 7578 0,'0'0'0,"-21"0"16,0 0 0,0 21-16,21 0 15,0 0-15,0 0 0,0 1 16,0-1-16,0 21 0,-21 0 0,21 1 15,0-1-15,0 0 0,-22 22 16,22-22-16,0 1 0,-21 20 16,0-21-16,21 1 0,-21-1 0,0 0 15,0 1-15,21-1 0,-22-21 16,1 0-16,0 1 0,0 20 0</inkml:trace>
  <inkml:trace contextRef="#ctx0" brushRef="#br0" timeOffset="46788.39">847 9525 0,'0'21'0,"0"-42"0,0 63 0,-22-20 16,1 20-16,21-21 0,-21 21 0,21-20 16,-21 20-16,0 0 0,0-21 15,-22 22-15,22-22 0,0 21 16,-21-21-16,-1 1 0,22-1 0,-21 0 15,21 0-15,-1-21 0,-20 0 16,42 21-16,-21-21 0,0 0 16,21-21-16,0 0 15,0 0-15,21 21 16,0 0-16,0-21 0,22 21 0,-22 0 16,21 0-16,0 0 0,1 0 15,-1 0-15,0 0 0,22 0 0,-22 0 16,1 0-16,-1 0 0,0 0 15,1 0-15,-1 0 0,0 0 0,1 0 16,-1-22-16,-21 1 0,21 0 16,-20 21-16,-1-21 0,-21-21 0,0 20 15,0 1-15,0-21 0,0 21 16,0 0-16,-21-22 0,-1 22 16,1 21-16,0 0 0,0 0 15,0 0-15,0 21 16,-1 0-16,22 22 0,-21-1 0,21 0 15,0 1-15,-21-1 0,21 0 16,-21 1-16,21-1 0,0 0 0,0 1 16,0-22-16,0 21 0,0-21 15,0 22-15,0-22 0,0 0 0,0 0 16,21-21 0,-21-21-1,21 0-15,22 0 0,-22 0 16,0-22-16</inkml:trace>
  <inkml:trace contextRef="#ctx0" brushRef="#br0" timeOffset="46944.3">1609 9716 0,'21'0'0,"-42"0"0,63-22 0,-42 44 63,0-1-48,21-21-15,0 0 16,0 0-16</inkml:trace>
  <inkml:trace contextRef="#ctx0" brushRef="#br0" timeOffset="47205.35">2603 9419 0,'0'0'0,"0"21"15,0 1-15,0-1 16,0 21-16,0 0 0,0 1 0,0-1 16,-21 0-16,21 1 0,0 20 15,0-20-15,0-1 0,-21 0 0,21 1 16,-21-22-16,21 21 0,0-21 16,0 22-16,-21-22 0,21 0 15,-21 0-15,21 0 0,21-42 31,0 0-15,0 0-16,-21-22 0,21 22 16</inkml:trace>
  <inkml:trace contextRef="#ctx0" brushRef="#br0" timeOffset="47479.99">2519 9462 0,'-21'-22'15,"42"44"-15,-42-86 0,21 43 0,-22-21 0,22 20 16,0 1-16,0 0 0,0 0 15,22 21-15,-1-21 0,0 21 0,21 0 16,-21-21-16,22 21 0,-22 0 16,21 0-16,1 0 0,-1 21 0,-21 0 15,21 0-15,-20 0 0,20 22 16,-21-22-16,-21 21 0,0-21 0,0 22 16,0-1-16,-21 0 0,0 1 15,0-1-15,-22-21 0,22 21 0,-21 1 16,-1-22-16,1 0 0,0 0 15,-1 0-15,22-21 0,0 0 16,42 0 0,0-42-16,22 21 0,-22-21 15,21-1-15,22 1 0</inkml:trace>
  <inkml:trace contextRef="#ctx0" brushRef="#br0" timeOffset="47915.99">3725 9271 0,'-21'21'16,"-85"85"-1,85-64-15,-21 22 0,21-22 16,-22 22-16,22-1 0,0 1 0,0-22 16,-22 22-16,22-22 15,0 21-15,0-20 0,0-22 0,21 21 16,-21-21-16,21 1 0,0-1 0,-22 0 15,22-42 1,0 0 0,0-1-16,22 1 0,-1-21 15,-21 21-15,0-22 0,21 1 0,-21 0 16,21-1-16,-21 1 0,0 0 0,0 21 16,21-22-16,-21 22 0,21 0 15,1 42 1,-1 0-16,-21 22 15,21-22-15,0 21 0,0-21 0,0 22 16,1-1-16,20-21 0,-21 0 0,21 0 16,1 22-16,-22-43 0,21 21 15,1 0-15,-1-21 0,0 0 0,1 0 16,-1 0-16,0 0 0,-21 0 16,22 0-16,-22-21 0,0 0 0,0 21 15,0-21-15,1-22 0,-1 22 0,-21-21 16,21-1-16</inkml:trace>
  <inkml:trace contextRef="#ctx0" brushRef="#br0" timeOffset="48131.87">4339 9271 0,'-21'0'16,"21"21"-1,21-21 1,0 0-16,0 0 0,22 0 15,-22 0-15,21 0 0,1 0 0,20-21 16,-21 21-16,22-21 0,-1 21 0,-20 0 16,20 0-16,-20 0 0,-1-21 15,0 21-15,1 0 0,-22 0 0,0 0 16,-21-21 0</inkml:trace>
  <inkml:trace contextRef="#ctx0" brushRef="#br0" timeOffset="48339.75">4699 9208 0,'-21'21'0,"0"0"15,21 0-15,0 21 0,0-20 16,0 20-16,-22 0 0,22 1 16,0-1-16,0 0 0,0 1 0,0 20 15,0-21-15,-21 1 0,21-1 0,0-21 16,-21 22-16,21-22 15,0 0-15,0 0 0,0 0 0,0 0 16,0 1-16,-21-1 16</inkml:trace>
  <inkml:trace contextRef="#ctx0" brushRef="#br0" timeOffset="48847.46">635 11515 0,'0'0'0,"0"-21"15,21 21 1,0-22-16,0 22 0,22 0 0,-1-21 16,0 21-16,1 0 0,-1-21 15,0 21-15,1 0 0,20-21 0,-20 21 16,-1 0-16,-21 0 15,21 0-15,-20 0 0,-44 0 32,1 0-32,-21 0 15,21 0-15</inkml:trace>
  <inkml:trace contextRef="#ctx0" brushRef="#br0" timeOffset="49255.22">698 11557 0,'-63'106'31,"126"-212"-31,-147 233 0,84-106 16,0 0-16,-21-21 0,21 22 15,-22-22-15,44 0 32,-1 0-32,0 0 0,0-22 15,0 22-15,0-21 0,1 21 16,-1 0-16,21-21 0,-21 21 15,0 0-15,22 0 0,-22 0 0,21 0 16,1 21-16,-1-21 0,0 21 16,22 1-16,-22 20 0,0-21 0,-20 21 15,20 1-15,-21-1 0,0 0 16,-21 1-16,0-1 0,-21 0 16,0-20-16,-21 20 0,-1-21 15,1 21-15,-22-20 0,22-1 0,-21-21 16,-1 21-16,1-21 0,-1 0 15,1 0-15,20 0 0,1 0 0,-22 0 16,22 0-16,21 0 0,-21-21 16,20 21-16,22-21 15,0-1-15,22 1 0,-1 21 16,21-21-16,0 0 0,1 0 16,-1 0-16</inkml:trace>
  <inkml:trace contextRef="#ctx0" brushRef="#br0" timeOffset="49412.13">1609 11959 0,'0'0'0,"-22"0"16,1 0 0,21-21-1,0 0 1,21 21-16</inkml:trace>
  <inkml:trace contextRef="#ctx0" brushRef="#br0" timeOffset="49723.95">3196 11303 0,'0'0'0,"-85"-21"31,43 21-31,21 0 0,-21 21 16,20 0-16,-20 0 0,21 1 15,-21 20-15,-1 0 0,22 1 0,0-1 16,-21 0-16,20 22 0,1-22 0,0 22 16,0-22-16,0 21 15,21-20-15,0-1 0,0 22 16,0-43-16,21 21 0,0-21 0,21 0 15,1 1-15,-1-1 0,64-21 16,-64 0-16,22 0 0,-1-21 16,-20-1-16,20 1 0,1 0 0,-1 0 15,1-21-15</inkml:trace>
  <inkml:trace contextRef="#ctx0" brushRef="#br0" timeOffset="50116.73">4064 11388 0,'0'0'0,"21"-106"15,-21 64 1,0 20-16,0 1 0,-21 21 16,0 0-16,0 0 15,-22 0-15,1 21 0,0 1 0,-1-1 16,-20 0-16,20 0 0,1 21 16,0-20-16,21 20 0,-22-21 0,22 21 15,21-20-15,0-1 0,0 21 16,0-21-16,21 0 0,22 1 15,-22-1-15,21 0 0,0-21 16,1 21-16,-1 0 0,22-21 16,-22 21-16,0 1 0,-21-1 0,22-21 15,-22 21-15,0 0 0,0 0 16,-21 0-16,0 1 0,0-1 16,-21-21-16,0 21 0,0 0 0,-22-21 15,1 21-15,0-21 0,-1 0 16,1 21-16,0-21 0,-1 0 0,1 0 15,0 0-15,-1 0 0,22 0 16,-21-21-16,21 21 0,0-21 0,21 0 16,0 0-16,0 0 15,0-1-15,21 22 16,0-21-16,21 0 0</inkml:trace>
  <inkml:trace contextRef="#ctx0" brushRef="#br0" timeOffset="50512.5">5101 11218 0,'0'0'0,"21"-21"0,-21-21 32,0 21-32,-21 21 0,0 0 0,-21 0 0,-22 0 15,1 21-15,20-21 16,-20 21-16,-1 0 0,1 0 0,20 1 15,1-1-15,0 0 0,21 0 16,-1 0-16,22 0 0,0 1 0,0-1 16,0 0-16,0 0 0,43 0 0,-22-21 15,21 21-15,22 1 0,-22-1 16,22 0-16,-1 0 0,1-21 0,-22 21 16,21 0-16,-20 1 0,-22-1 15,21 0-15,-21 0 0,1 0 16,-22 0-16,0 1 0,0-1 0,-22-21 15,1 21-15,-21 0 0,0 0 16,-1-21-16,-20 21 0,20-21 0,-20 0 16,-1 0-16,22 22 0,-21-22 0,41 0 15,-20 0-15,21 0 0,-21 0 16,20 0-16,1 0 0,21-22 16,-21 1-16,21 0 0</inkml:trace>
  <inkml:trace contextRef="#ctx0" brushRef="#br0" timeOffset="51160.13">6413 11218 0,'85'-84'15,"-43"63"1,-20-1-16,-1 1 0,21 0 0,0 0 16,-20 0-16,20 0 0,0-22 15,-21 22-15,22 0 0,-22-21 0,0 20 16,-21-20-16,0 21 0,0 0 16,0 0-16,-21-1 0,0 22 0,-22 0 15,1 0-15,0 0 0,-22 0 0,1 22 16,-1-1-16,1 0 0,-22 0 15,22 21-15,-1-20 0,1 20 0,20 0 16,1 1-16,21-1 0,21 0 16,0 22-16,0-22 0,21 0 15,21 22-15,-21-22 0,22 1 0,-1-1 16,22 0-16,-22 1 0,21-1 16,1 0-16,-1 1 0,1-22 0,-22 21 15,1-21-15,-22 22 0,0-22 0,-21 21 16,0-21-16,0 22 0,-21-22 15,-22 0-15,1 0 0,-21 0 16,20 0-16,-20 1 0,-1-22 0,1 0 16,-1 0-16,1 0 0,-1 0 15,22 0-15,-22-22 0,22 1 0,0 0 0,21 0 16,-22-21-16,22 20 0,0 1 16,21-21-16,0 21 0,0-22 15,21 1-15,0 21 0,0-21 0,22 20 16,-1-20-16</inkml:trace>
  <inkml:trace contextRef="#ctx0" brushRef="#br0" timeOffset="51543.91">6943 11663 0,'0'0'0,"42"21"31,-21-21-31,0 0 16,-21-21-16,21 0 0,1 0 0,20-1 16,-21-20-16,0 21 0,0-21 15,1 20-15,-1-20 0,0 0 0,-21-1 16,0 22-16,0-21 0,0 21 0,0 0 16,0-1-16,-21 1 0,0 21 15,-22 0-15,22 21 0,-21 1 0,-1-1 16,1 21-16,0 0 0,21 1 15,-22-1-15,1 0 0,21 22 16,0-22-16,-1 1 0,22-1 0,0 0 16,0 1-16,0-1 0,0 0 15,0 1-15,22-22 0,-1 21 0,21-21 16,-21 0-16,0 1 0,22-22 0,-22 0 16,21 0-16,1 0 0,-1 0 15,0-22-15,1 1 0,20 0 0,-21-21 16,22 21-16,-22-22 0,22 1 0</inkml:trace>
  <inkml:trace contextRef="#ctx0" brushRef="#br0" timeOffset="51819.75">8128 10710 0,'0'0'0,"0"-63"0,0-106 16,-21 147-1,0 22-15,-1 22 16,22-1-16,-21 21 0,0 0 0,0 22 15,21-22-15,-21 43 0,0-22 16,-1 1-16,22 21 0,-21-1 0,0 1 16,0 0-16,0-1 0,0 1 0,-1-22 15,1 1-15,0-1 0,0-20 16,21 20-16,-21-20 0,21-1 0,0-21 16,0 21-16,0-20 0,0-1 15,21-21-15,0 0 0,0 0 16,0 0-16,1 0 0,-1 0 15,21-21-15,-21-1 0,0-20 16,22 21-16,-22-21 0</inkml:trace>
  <inkml:trace contextRef="#ctx0" brushRef="#br0" timeOffset="52168.55">8234 11557 0,'0'0'16,"21"0"15,0 0-16,0 0-15,0 0 0,1-21 16,-1 21-16,21-21 0,-21 21 16,0-21-16,22-1 0,-22 22 15,0-21-15,0 0 0,0 0 0,-21 0 16,0 0-16,0-1 16,-21 1-16,0 21 0,0 0 0,0 0 15,-22 0-15,22 21 0,-21 1 0,21-1 16,-22 0-16,22 0 0,0 0 15,0 22-15,0-22 0,0 21 0,21-21 16,0 0-16,0 22 0,0-22 16,0 0-16,0 0 0,0 0 0,0 1 15,0-1-15,21-21 0,-21 21 0,21-21 16,0 0-16,0 21 0,0-21 16,1 0-16,-1 0 0,0 0 15,21 0-15,-21 0 0,22-21 0,-1 0 16,0 0-16,1 21 0,-1-22 0</inkml:trace>
  <inkml:trace contextRef="#ctx0" brushRef="#br0" timeOffset="52400.42">9080 11388 0,'22'-21'0,"-44"42"0,44-64 16,-22 22-16,0 0 0,0 0 0,0 0 16,-22 21-16,1 0 15,0 0-15,0 21 0,0 0 0,0 0 16,-1 22-16,-20-22 0,21 21 15,0 0-15,0-20 0,-1 20 16,1 0-16,21 1 0,0-22 0,0 21 16,0-21-16,0 0 0,0 1 0,0-1 15,0 0-15,21 0 0,1-21 16,-1 0-16,21 0 0,0 0 0,1 0 16,-1 0-16,0-21 0,1 0 0,-1 0 15,22-1-15</inkml:trace>
  <inkml:trace contextRef="#ctx0" brushRef="#br0" timeOffset="52659.27">9652 10922 0,'0'0'0,"0"-63"15,0 20-15,0-20 0,0 20 0,0 1 16,0 21-16,0 0 0,0 0 0,0 42 16,-21 0-1,21 21-15,0 1 0,-21-1 0,-1 0 16,22 22-16,0-1 0,-21 1 15,21-1-15,-21 22 0,21-22 0,0 1 16,-21-1-16,21 1 0,0-22 0,0 22 16,0-22-16,0 0 0,0 1 15,0-22-15,0 21 0,0-21 0,0 1 16,0-1-16,0 0 16,21-21-1,-21-21-15,0 0 0,21-1 16,-21 1-16</inkml:trace>
  <inkml:trace contextRef="#ctx0" brushRef="#br0" timeOffset="53128">9461 11345 0,'0'0'0,"0"-21"0,0 0 16,0 0 0,22 21-16,-1-21 0,0 21 0,21-21 15,-21-1-15,43 22 0,-22-21 16,1 0-16,20 0 0,-21 0 15,22 21-15,-22-21 0,1 21 0,-1 0 16,-21 0-16,0 0 0,0 0 16,-21 21-16,0 0 0,0 21 15,-21-21-15,0 22 0,21-22 16,-21 21-16,0 1 0,0-22 0,-1 21 16,1-21-16,0 22 0,21-22 0,0 21 15,0-21-15,0 0 0,0 1 16,0-1-16,0 0 0,21 0 15,0-21-15,1 0 0,-1 0 16,0 0-16,21 0 0,-21 0 16,22 0-16,-1 0 0,-21 0 0,22-21 15,-1 0-15,-21 0 0,0-1 16,0 1-16,1 0 0,-22-21 0,0-1 16,0 22-16,0-21 0,-22 0 0,1-1 15,0 1-15,-21 21 0,21-22 16,-22 22-16,1 21 0,21 0 0,-22 0 15,22 0-15,-21 0 0,21 21 16,0 1-16,-1-1 0,22 0 0,0 21 16,0-21-16,0 1 0,0-1 0,0 0 15,22 0-15,20 0 0,-21-21 16,0 0-16,22 0 0,-1 0 0,0 0 16</inkml:trace>
  <inkml:trace contextRef="#ctx0" brushRef="#br0" timeOffset="53488.31">10604 11345 0,'0'0'16,"0"-21"-16,0 0 0,0 0 0,0 0 16,0 0-16,0-1 0,0 1 15,22 0-15,-1 21 16,0 0-16,0 0 0,0 0 16,22 0-16,-22 21 0,0 0 0,0 1 15,21 20-15,-20-21 0,-1 21 16,0 1-16,0-22 0,-21 21 0,0 1 15,0-22-15,0 21 0,0-21 16,0 22-16,-21-22 0,0 0 16,21 0-16,-21 0 0,21 0 0,0 1 15,-22-22-15,1 0 16,21-22 0,0 1-16,0 0 15,0 0-15,0 0 0,21-22 16,1 1-16,-1 0 0,21-1 0,-21 1 15,22 0-15,-1-22 0,0 22 0,1 0 16,20 20-16,-21-20 16,1 21-16,-1 21 0,-21-21 0,22 21 15,-22 0-15,-21 21 16</inkml:trace>
  <inkml:trace contextRef="#ctx0" brushRef="#br0" timeOffset="54332.2">804 13187 0,'21'-21'0,"-42"42"0,64-63 16,-22 20-16,0 1 0,-21 0 16,0 0-16,-21 21 31,0 0-31,-22 21 0,22 0 15,0 22-15,-21-1 0,20 0 0,-20 1 16,21 20-16,0 1 0,-22-1 16,22 22-16,0-1 0,0-20 15,0 21-15,0-22 0,21 1 0,0-1 16,0-21-16,0 1 0,21-1 16,0-21-16,21 0 15,1 1-15,-1-22 0,0 0 0,1 0 16,-1 0-16,0-22 0,1 1 15,-1 0-15,-21 0 0,21 0 0,-20 0 16,-1-22-16,-21 22 0,0-21 16,0 21-16,-21-1 0,-1-20 15,-20 21-15,0 0 0,-1 0 0,1 21 16,0 0-16,-1 0 0,1 0 16,0 21-16,21 0 0,-22 0 0,22 0 15,0 0-15,21 1 0,0 20 16,0-21-16,0 0 15,21 0-15,0 1 0,0-1 0,22-21 16,-22 0-16,0 0 0,21 0 16,-20 0-16</inkml:trace>
  <inkml:trace contextRef="#ctx0" brushRef="#br0" timeOffset="54475.22">1439 13801 0,'0'0'16,"21"0"-16,1-21 0,-22 42 31</inkml:trace>
  <inkml:trace contextRef="#ctx0" brushRef="#br0" timeOffset="55396.28">3090 13250 0,'0'0'0,"-21"-21"0,0 0 15,0 0-15,21 0 0,-21 0 0,-1-1 16,22 1-16,0 0 0,-21 0 16,21 42-1,0 21-15,21-20 16,1 20-16,-1 21 0,0 1 15,0-1-15,21 22 0,-20-21 16,20 20-16,0-20 0,-21-1 0,22 1 16,-1-1-16,-21 1 0,0-22 15,1 0-15,20 1 0,-21-22 0,-21 0 16,21 0-16,0 0 0,1 1 16,-1-22-16,-21-22 15,21 1-15</inkml:trace>
  <inkml:trace contextRef="#ctx0" brushRef="#br0" timeOffset="55652.19">3852 13166 0,'0'-21'0,"0"42"0,0-64 0,-21 43 16,-21 0-16,21 22 15,-43-1-15,22 0 0,-22 0 0,1 0 16,-1 22-16,1-1 0,-1 0 15,1 22-15,-1-22 0,1 22 0,-1-1 16,22-21-16,0 22 0,-22-1 16,22-20-16,21-1 0,-22 0 0,22 1 15,0-22-15,21 0 16,0 0-16,21-21 0,0 0 0,22 0 16,-22 0-16,21 0 15,0-21-15,1-21 0,20 21 0</inkml:trace>
  <inkml:trace contextRef="#ctx0" brushRef="#br0" timeOffset="55932.29">4191 13377 0,'0'22'16,"0"62"0,-21-41-16,21-1 0,0 21 0,-21 43 15,-1-42-15,22 84 16,0-63-16,-21-22 0,21 43 15,-21-21-15,0-1 0,21 22 16,-21-21-16,0 21 0,21-22 16,-22 1-16,1 0 0,0-1 0,0 1 15,0 0-15,0-22 0,21 1 16,0-22-16,0 0 0,0-21 0,0 1 16,0-1-16,0-42 15,0-1-15,21 1 0,0-21 16,0-22-16,21-63 0,-20 64 15,-22-22-15</inkml:trace>
  <inkml:trace contextRef="#ctx0" brushRef="#br0" timeOffset="56208.06">4064 13970 0,'0'0'0,"-21"-85"0,21 22 0,-21-1 0,21 1 16,0-1-16,0 1 0,21-22 15,0 64-15,0 0 0,0 0 16,22 0-16,-1-1 0,0 22 15,1 0-15,20 0 0,-21 22 0,22-1 16,-22 21-16,-21 0 0,22 1 16,-22-1-16,-21 0 0,0 1 0,-21 20 15,0-20-15,-22-1 0,1 0 16,0-21-16,-1 22 0,1-22 16,0 21-16,-1-21 0,1-21 0,21 22 15,0-22-15,-1 0 0,1 0 16,21-22-1,21 1 1,1 21-16,-1-21 0,21 0 0,0 0 16,1 0-16</inkml:trace>
  <inkml:trace contextRef="#ctx0" brushRef="#br0" timeOffset="56660.72">5101 13399 0,'0'0'15,"-21"0"1,0 0-16,0 0 0,-1 0 0,-20 21 16,21 21-16,-21-21 0,20 22 15,1-1-15,-21 0 0,21 22 0,0-22 16,-1 0-16,1 1 0,0-1 16,21 0-16,0 1 0,0-22 0,0 0 15,0 0-15,0 0 0,21 1 0,0-22 16,1 0-16,-1 0 15,21 0-15,-21 0 0,22-22 0,-22 1 16,21 0-16,-21 0 0,22-21 0,-22-1 16,21 22-16,-21-21 0,0-22 15,1 22-15,-1 0 0,0-1 0,-21 1 16,0 0-16,0 20 0,21 1 16,-21 0-16,0 42 15,0 0 1,0 22-16,0-22 0,0 21 0,0 1 15,0-22-15,0 21 0,0 0 16,0-20-16,0 20 0,0-21 0,0 21 16,0-20-16,0-1 0,21 0 0,0 0 15,1-21-15,-1 21 16,0-21-16,0 0 0,0 0 0,22 0 16,-1-21-16,-21 0 0,21 0 15,1 0-15,-1-22 0,0 22 16,22-21-16</inkml:trace>
  <inkml:trace contextRef="#ctx0" brushRef="#br0" timeOffset="56887.51">6075 13187 0,'0'-21'15,"0"42"-15,21-63 0,-21 20 0,0 1 0,-21 42 32,0 1-32,-1 20 0,1 0 15,21-21-15,-21 22 0,21 20 16,-21-20-16,21 20 0,0 1 0,-21-22 15,21 21-15,-21-20 0,21 20 16,-22-20-16,22-1 0,0 0 0,0-21 16,0 1-16,0-1 0,22 0 15,-1-21-15,0 0 0,0 0 0,21 0 16,1 0-16,-22-21 0,21-22 0,1 22 16,-1-21-16,-21 0 0</inkml:trace>
  <inkml:trace contextRef="#ctx0" brushRef="#br0" timeOffset="57320.85">6498 13166 0,'0'0'0,"0"-21"0,0-22 0,0 22 16,0 42-1,-21-21-15,21 43 16,-21-22-16,21 21 0,-21-21 0,21 22 16,0 20-16,0-21 0,0 1 15,0 20-15,0-20 0,0-1 0,0 21 16,0-20-16,0-22 0,0 21 0,0-21 15,0 22-15,0-22 0,0 0 16,0-42 15,0 0-31,21-22 16,0 22-16,0-21 0,0 0 16,0-1-16,1 1 0,20 21 15,-21-22-15,0 22 0,0 21 0,1 0 16,-1 0-16,0 0 0,0 21 15,0 1-15,0-1 0,1 21 16,-22 0-16,21-20 0,-21 20 16,21 0-16,0-21 0,-21 22 0,21-22 15,0 0-15,1 0 0,20 22 16,0-43-16,-21 0 0,22 0 16,-22 0-16,21 0 0,1 0 0,-22 0 15,21-22-15,-21 1 0,0 0 16,1 0-16,-1 0 0,0 0 0,-21-22 15,0 22-15,0-21 0,0-1 16,-21 1-16,0 0 0</inkml:trace>
  <inkml:trace contextRef="#ctx0" brushRef="#br0" timeOffset="57503.54">5778 13293 0,'0'0'15,"0"21"-15,22-21 16,-1 0-16,21 0 0,0 0 16,1 0-16,-1 0 0,0 0 15,22 0-15,-22-21 0,1 21 0,20-21 16,-21 21-16,1-22 0,20 22 16,-42 0-16</inkml:trace>
  <inkml:trace contextRef="#ctx0" brushRef="#br0" timeOffset="58176.11">0 15028 0,'0'22'32,"0"-1"-32,0 21 0,0-21 15,0 22-15,0-22 0,0 21 0,0 0 16,0-20-16,0-1 0,63 0 15,22 0-15,-21-21 0,20 0 16,1 0-16,-22 0 0,22-21 16,0 0-16,-22 0 0,1-1 15,-1-20-15,1 0 0,-22 21 0,0-22 16,-20 1-16,-1 21 0,0 0 16,-21-22-16,0 22 0,0 0 15,-21 21-15,0 0 16,-1 21-16,1 0 0,0 0 15,0 22-15,0 20 0,0-20 0,21 20 16,0 1-16,-22-1 0,22 1 16,-21-1-16,0 1 0,21-1 15,-21 1-15,0-22 0,0 0 0,-1 22 16,22-22-16,-21 0 0,21-20 16,-21 41-16,21-42 15,0-42 1,-21 0-1,21 0-15</inkml:trace>
  <inkml:trace contextRef="#ctx0" brushRef="#br0" timeOffset="58352.55">233 15663 0,'0'22'31,"21"-1"-31,21-21 0,-21 0 16,22 21-16,-1-21 0,0 0 15,1 0-15,-22 0 0,21 0 16,1 0-16,-1 0 0,0-21 16,1 0-16,-1 21 0,-21-22 0,21 1 15,-20 0-15</inkml:trace>
  <inkml:trace contextRef="#ctx0" brushRef="#br0" timeOffset="58500.54">1482 15558 0,'0'0'0,"21"0"16,0 21-16,0-21 16,0 21-1,0-21-15,1 0 0,-1 0 16,21 0-16,-21-21 0,0 0 16</inkml:trace>
  <inkml:trace contextRef="#ctx0" brushRef="#br0" timeOffset="58973.2">2646 15177 0,'0'0'16,"21"-22"-16,0-20 0,0 21 0,-21-21 15,21 20-15,-21 1 0,0 0 16,0 0-16,0 0 0,-21 21 15,-21 0-15,21 0 16,-22 21-16,1 0 0,0 0 16,-1 22-16,1-1 0,21 21 15,-21 1-15,20-1 0,1 1 0,0 21 16,0-22-16,21 1 0,0-1 16,0 1-16,0-1 0,0-21 0,21 1 15,0-1-15,0 0 0,22-20 16,-1-1-16,0-21 0,22 0 15,-22 0-15,22 0 0,-1-21 0,1-1 16,-22-20-16,22 21 0,-1-21 16,1-1-16,-1 1 0,-21-22 15,22 1-15</inkml:trace>
  <inkml:trace contextRef="#ctx0" brushRef="#br0" timeOffset="60175.77">3492 14986 0,'0'0'0,"0"-42"0,0-43 31,-21 85-31,0 21 0,21 0 16,0 1-16,0 20 0,0 0 16,0 22-16,-21-22 0,21 22 0,0-1 15,-21 1-15,21-22 0,-21 21 16,21-20-16,0-1 0,0 0 0,0 1 16,0-1-16,0-21 0,0 0 15,21 1-15,0-1 0,0 0 16,0-21-16,22 0 0,-1 0 0,0 0 15,1 0-15,-1 0 0,21-21 16,-20 0-16,-1-1 0,22 1 0,-22 0 16,0 0-16,1 0 0,-1 0 15,0-22-15,-21 22 0,22-21 0,-43 21 16,0-22-16,0 22 0,0-21 16,0 21-16,0-22 0,0 22 0,-43 0 15,22 21-15,0-21 0,0 21 16,-21 0-16,20 0 0,1 21 0,-21 0 15,21 0-15,0 22 16,-1-22-16,1 21 0,0 0 0,0 1 16,0-1-16,21 0 0,0 1 15,0-1-15,0-21 0,0 22 0,0-22 16,0 0-16,21 0 0,0 0 16,0-21-16,0 0 0,1 0 15,20 0-15,-21 0 0,21 0 16,-20-21-16,20 0 0,-21 0 0,21 0 15,-20-1-15,-1-20 0,21 0 16,-21 21-16,0-22 0,1 1 16,-1 0-16,0-1 0,-21 1 0,0 21 15,0 0-15,0-1 0,0 44 32,0-1-32,0 0 0,-21 0 15,21 21-15,-21-20 0,21 20 0,0-21 16,0 0-16,0 22 0,0-22 15,0 0-15,0 0 0,0 0 0,21 0 16,0-21-16,21 0 16,-21 0-16,22 0 0,-1 0 0,0 0 15,1 0-15,-1-21 0,0 0 16,64-21-16,-63 21 16,-1-1-16,0-20 0,1 21 15,-22 0-15,0-22 0,0 22 0,-21 0 16,0 0-16,-21 21 15,0 0-15,0 21 16,-1 0-16,1 0 0,0 1 0,0-1 16,0 0-16,21 21 0,0-21 15,0 1-15,0-1 0,0 0 0,0 0 16,21 0-16,-21 0 0,21-21 16,-21 22-16,21-22 0,-21 21 15,-21-21 16,0 0-31,0 0 0,0 0 16,-22-21-16,22 21 0,0-22 16,0 22-16,42 22 31,0-22-15,0 0-16,0 21 0,1-21 15,20 0-15,-21 0 0,21 0 0,-20 0 16,20 0-16,0 0 0,1 0 15,-1 0-15,0-21 0,1 21 16,-1-22-16,21 1 0,-20 0 0,20 0 16,-20 0-16,-1-22 0,21 22 15,-20-21-15,-22 0 0,21-1 0,-21 22 16,1-21-16,-22-1 0,0 1 16,0 0-16,-43 21 0,22-1 0,0 1 15,-21 21-15,-1 0 0,22 0 16,-21 21-16,-1 1 0,22 20 0,0-21 15,0 21-15,21-20 0,0 20 16,0 0-16,0-21 0,0 22 0,21-22 16,0 21-16,0-21 0,1 1 15,20-1-15,-21 0 0,0 0 0,-21 0 16,0 0-16,0 1 16,-21-22-1,0 0-15,21-22 16,0 1-1,21 0-15</inkml:trace>
  <inkml:trace contextRef="#ctx0" brushRef="#br0" timeOffset="60408.04">6308 14859 0,'42'-21'0,"-84"42"0,105-63 16,-42 21-16,0-1 0,1 22 15,-22 22-15,0-1 0,0 21 16,0 0-16,0 1 0,-22-1 15,1 22-15,0-1 0,0 1 16,0-1-16,-22 1 0,22-1 0,0-21 16,0 22-16,0-22 0,0 1 0,-1-22 15,1 21-15,0-21 0,21 0 16,0 1-16,0-1 0,0-42 31,0-1-31,0 1 0,0 0 16</inkml:trace>
  <inkml:trace contextRef="#ctx0" brushRef="#br0" timeOffset="62052.03">6011 15028 0,'-21'-42'0,"42"84"0,-42-126 15,21 41-15,0 1 0,0 0 16,0 21-16,21-1 0,0 1 0,1 0 16,20 0-16,-21 21 0,21 0 15,1 0-15,-1 0 0,22 21 0,-22 0 16,21 0-16,1 22 0,-1-1 15,1 22-15,-1-1 0,1 1 0,-22-1 16,22 64-16,-43-85 16,-21 22-16,0-22 0,0 1 0,-21-1 15,0 0-15,-1-21 0,1 1 0,0-1 16,0 0-16,0 0 16,0-21-16,-1 0 0,22-21 15,0 0 1,0-22-16,0 22 0,0-21 0,22 0 15,20-22-15,-21 1 0,0-1 0,22 1 16,-1-22-16,0 21 0,1 1 16,-1-22-16,21 22 0,-20-1 0,-1 22 15,-21 0-15,22 20 0,-22 1 16,0 0-16,0 21 0,0 0 0,0 21 16,-21 0-16,0 1 0,0 20 15,0 0-15,0 1 0,0-1 16,0 21-16,0-20 0,0-1 0,0 22 15,-21-22-15,21 0 0,0 1 16,0-1-16,21 0 0,1-21 0,-1 22 16,-21-22-16,21-21 0,21 21 15,-21 0-15,1-21 0,-1 0 0,0 0 16,0 0-16,0 0 0,0 0 16,1-21-16,-1 0 0,0 0 0,0 0 15,0-22-15,0 1 0,1 21 16,-22-22-16,0 1 0,0 0 0,0-1 15,0 22-15,-22 0 0,1 0 0,0 0 16,-21 21-16,21 0 16,-22 0-16,1 21 0,0 0 0,-1 21 15,1-20-15,0 41 0,-1-21 0,22 1 16,-21 20-16,-1-20 0,22 20 16,0-21-16,0 1 0,21-22 0,0 42 15,0-20-15,21-43 16,0 21-16,22-21 0,-1 0 0,-21 0 15,21 0-15,1 0 0,-1 0 16,0-21-16,1 0 0,-22-1 0,21 1 16,1 0-16,-22-21 0,21-1 0,-21 1 15,0 0-15,1-1 16,-22 1-16,0-21 0,0 20 0,0 22 16,0-21-16,0 21 0,0 42 31,-22 0-31,22 21 0,0 1 0,0-1 15,0 0-15,0 1 0,0-22 16,0 21-16,0 0 0,0-20 16,0-1-16,0 21 0,22-21 15,-22 0-15,42-21 0,-21 0 0,0 0 16,0 0-16,1 0 0,-1-21 16,21 0-16,-21 0 0,0 0 0,1 0 15,20-1-15,-21-20 0,0 21 16,0-21-16,1-1 0,-1 1 15,-21 0-15,0-1 0,21 22 0,-21 0 16,21 0-16,-21 0 0,0 42 16,0 0-1,0 21-15,-21-21 0,0 22 16,0-22-16,21 21 0,-22-21 0,22 1 16,-21 20-16,21-21 0,-21-21 15,21 21-15,0 0 0,21-21 31,0 0-31,1-21 0,-1 0 0,0 21 16,0-42-16,0 21 0,0-1 16,-21-20-16,22 21 0,-1-21 15,0-1-15,0 1 0,0 21 0,0 0 16,-21-1-16,0 1 0,22 0 16,-22 42-1,0 0-15,0 22 16,0-22-16,0 0 0,0 21 0,0 1 15,0-22-15,0 0 0,0 21 16,0-20-16,0-1 0,0 0 0,0 0 16,21 0-16,0-21 15,0 21-15,0-21 0,0 0 0,1 0 16,-1 0-16,21 0 0,-21-21 16,0 0-16,1 0 15,-1-21-15,0 20 0,-21 1 0,0-21 16,21 21-16,-21-22 0,21 1 15,-21 21-15,0 0 0,21 0 0,-21-1 16,0 1-16,0 42 31,0 1-31,0 20 0,0-21 16,0 21-16,0-20 0,0 20 0,0-21 16,0 21-16,0-20 0,0 20 15,0-21-15,22 0 0,-1 0 16,0 1-16,0-1 0,21-21 0,1 0 0,-1 21 15,0-21-15,22 0 0,-22 0 16,1 0-16,20-21 0,-21 0 16,1-1-16,20-20 0,-20 21 15,-1-21-15,-21-1 0,21 1 0,-20 0 16,-1-1-16,0 1 16,0 0-16,-21-1 0,21 22 0,-21 0 0,0 0 15,0 0-15,-21 21 0,0 0 16,-21 21-16,20 0 0,1 21 15,0 1-15,21-1 0,0 0 0,-21 22 16,21-22-16,0 0 16,0 1-16,0-1 0,21-21 0,0 22 15,0-22-15,1 0 0,-1 0 0,0-21 16,21 21-16,1-21 0,-1 0 16,0 0-16,1 0 0,-1-21 0,0 21 15,1-21-15,-1 0 0,-21 0 16,0-22-16,0 22 0,-21-21 0,0 21 15,0-22-15</inkml:trace>
  <inkml:trace contextRef="#ctx0" brushRef="#br0" timeOffset="62883.83">1566 16722 0,'0'0'0,"-63"21"0,20-21 0,-20 21 0,21-21 16,-1 0-16,-20 0 0,20 0 16,1 0-16,0 0 0,-1-21 15,1 0-15,21 0 0,-21-1 0,20 1 16,1-21-16,0 21 0,0-22 15,21 1-15,-21 21 0,21-21 0,0-1 16,0 1-16,0 21 0,21-22 16,42 1-16,-41 42 15,-1 0-15,0 0 0,0 0 0,0 21 16,-21 22-16,0-1 16,0 0-16,0 1 0,0 20 0,-21 22 15,0-22-15,0 22 0,0-22 16,-22 22-16,22-21 0,-21-1 15,21 1-15,-1-22 0,1 21 0,21-41 16,0 20-16,0-21 0,0 0 16,21-21-16,1 0 15,20 0-15,-21 0 0,21-21 0,1 0 16,-1 0-16,-21 0 0,22-1 16,-22-20-16,0 21 0,0 0 15,-21-22-15,0 22 0,0-21 16,-21 21-16,0-22 0,-22 22 0,22 0 15,-21 0-15,21 21 0,-22 0 16,22 0-16,0 0 0,-21 21 16,21 0-16,-1 0 0,1 1 15,0-1-15,21 0 0,0 0 0,0 0 16,0 0-16,0 1 0,0-1 16</inkml:trace>
  <inkml:trace contextRef="#ctx0" brushRef="#br0" timeOffset="63036.45">1799 16955 0,'0'0'0,"42"0"0,1 0 0,-22-22 0,0 22 16,0 0-16,-21 22 31,21-22-15,1 0-16</inkml:trace>
  <inkml:trace contextRef="#ctx0" brushRef="#br0" timeOffset="63428.39">2709 16616 0,'-63'0'0,"126"0"0,-169-21 15,85 21-15,-21 0 0,21-21 16,0 21-16,21-22 15,21 1 1,0 0-16,21 21 0,1-21 0,20 21 16,1-21-16,-1 21 0,1-21 15,20 21-15,-20-22 0,20 22 0,1 0 16,0-21-16,-1 21 0,-20 0 16,-1 0-16,43-21 0,-85 21 15,1 0-15,-44 21 16,1-21-1,-21 0-15</inkml:trace>
  <inkml:trace contextRef="#ctx0" brushRef="#br0" timeOffset="63664.16">3217 16531 0,'0'0'0,"-21"0"0,0 0 0,21 21 16,0 1-16,0-1 0,-21 0 15,21 0-15,0 21 0,0 1 16,0-1-16,0 0 0,0 22 0,0-22 15,0 1-15,0 20 0,0-21 16,0 1-16,0-22 0,-21 21 16,21 1-16,-22-22 0,22 0 0,0 0 15,0 21-15,0-20 16,0-1-16,22-21 31,-1-21-31,21 21 16,-21-22-16</inkml:trace>
  <inkml:trace contextRef="#ctx0" brushRef="#br0" timeOffset="64416.61">3852 16976 0,'43'-43'0,"-86"86"0,128-107 0,-43 22 0,-21 21 16,1 0-16,-1-1 0,-21 1 0,0 0 16,-21 21-1,-1 0-15,-20 0 0,21 21 16,-21 0-16,-1 1 0,1-1 15,-22 21-15,22-21 0,0 0 16,21 22-16,-22-22 0,1 0 0,21 0 16,0 0-16,21 1 0,0-1 15,0 0-15,21-21 16,0 0-16,0 0 0,0 0 16,22 0-16,-1 0 0,0-21 0,1 0 15,-1-1-15,-21 1 0,21 0 16,-20 0-16,20 0 0,-21 0 0,0-1 15,-21 1-15,0 0 0,21 21 16,-21-21-16,22 21 16,-22 21-1,0 0-15,0 0 16,0 22-16,0-22 0,0 0 16,0 0-16,0 0 0,0 1 0,0 20 15,0-21-15,21 0 0,-21 0 16,21-21-16,21 22 0,-21-1 15,1-21-15,20 0 0,0 0 0,1 0 16,-1 0-16,0 0 0,1 0 16,20-21-16,-21-1 0,1 1 15,20 0-15,-20 0 0,20-21 0,-21 20 16,1-20-16,-1 21 0,-21-21 0,0-1 16,1 1-16,-22 0 15,0-1-15,-22 1 0,1 21 0,-21 0 16,21-1-16,-43 1 15,22 21-15,-22 0 0,1 0 0,21 21 0,-22 22 16,22-22-16,-1 21 0,1-21 16,0 22-16,21-1 0,-1 0 0,22 1 15,0-22-15,0 21 0,0-21 16,22 22-16,20-22 0,-21 0 0,43 0 16,-22 0-16,21 22 0,1-22 15,-22 0-15,22 21 0,-1 1 0,-20-22 16,-1 21-16,-21 22 15,0-22-15,-21 22 0,0-1 0,0 1 16,-21-22-16,-21 21 0,-1 1 16,1-1-16,-21 1 0,-1-22 15,1 22-15,-1-1 0,1-20 0,-1-1 16,1 0-16,-1 1 0,22-22 16,-22 0-16,1 0 0,20-21 0,1 0 15,0-21-15,-1 0 0,22-22 16,21 1-16,0 0 0</inkml:trace>
  <inkml:trace contextRef="#ctx0" brushRef="#br0" timeOffset="64808.04">5376 16658 0,'0'0'0,"0"-21"0,-21 0 16,21 0-16,-21 0 0,21-1 15,0 1-15,-21 21 16,21 21-1,0 1-15,-21 20 0,21 21 0,0-20 16,0 20-16,-22 1 0,1 20 16,0-20-16,0-1 0,0 1 15,0-1-15,-1-20 0,22 20 0,-21-20 16,0-1-16,0 0 0,21-21 16,0 1-16,0-1 0,0 0 0,0-42 31,0 0-31,0-1 0,0 1 15,0-21-15</inkml:trace>
  <inkml:trace contextRef="#ctx0" brushRef="#br0" timeOffset="65228.21">5080 16785 0,'0'0'0,"0"-42"0,0 0 16,0-22-16,0 43 0,21 0 15,0-22-15,0 22 16,22 0-16,-22 21 0,21 0 15,1 0-15,-1 0 0,21 21 0,-20 0 16,20 22-16,1-1 0,-1 0 16,1 22-16,-22-1 0,0-20 15,1 20-15,-1 1 0,0-22 0,-20 22 16,-22-22-16,0 0 0,0 1 16,0-1-16,0 0 0,0-21 0,0 22 15,0-22-15,0 0 16,0-42-1,0 0-15,0 0 16,0-1-16,0-20 0,0 0 0,0-1 16,0 1-16,21-21 0,-21-22 15,21 21-15,0-20 0,-21 20 0,21 1 16,0-1-16,1 1 0,-1 20 16,0 1-16,0 21 0,0 0 15,0 0-15,-21-1 0,22 22 16,-1 0-1,-21 22-15,0-1 16,0 0-16,0 0 0,0 0 16,0 22-16,0-22 0,-21 0 15,21 21-15,0-21 0</inkml:trace>
  <inkml:trace contextRef="#ctx0" brushRef="#br0" timeOffset="66595.55">6519 17209 0,'0'0'0,"43"0"0,-22 0 16,21 0-16,-21 0 0,22 0 0,-1 0 16,-21 0-16,21-22 0,-20 22 15,20-21-15,-21 0 0,0-21 0,0 21 16,1-1-16,-22-20 0,0 0 16,0-1-16,0 1 0,0 0 0,-22-1 15,1 1-15,0 0 0,0 21 16,-21-1-16,20 22 0,-20 0 15,0 0-15,-1 22 0,1-1 0,21 21 16,-21 0-16,-1 1 0,22-1 16,0 0-16,-43 64 15,64-63-15,-21-1 0,21 0 0,0 1 16,0-1-16,0-21 0,0 0 16,0 0-16,21 1 0,1-1 0,-1-21 15,21 0-15,0 0 0,-20 0 16,20 0-16,21 0 0,-20-21 0,-1-1 15,0 1-15,1 0 0,-1 0 16,0 0-16,1-22 0,-22 22 16,0-21-16,0 0 0,0-1 0,1 22 15,-22-21-15,0 21 0,0-1 16,0 1-16,0 0 0,0 42 16,0 0-1,0 22-15,-22-22 0,22 21 16,0-21-16,0 22 0,0-1 0,0-21 15,0 22-15,0-22 0,0 0 16,0 0-16,0 0 0,22 0 0,-1-21 16,0 0-16,0 0 0,0 0 15,22 0-15,-22 0 0,0 0 16,0 0-16,21-21 0,1-21 16,-22 21-16,0 0 0,0-1 15,0-20-15,1 21 0,-22-21 16,0-1-16,0 1 0,0 21 0,0-22 15,0 22-15,0 0 0,0 0 16,0 0-16,0 42 16,0 0-16,0 21 15,0-20-15,0 20 0,0-21 16,0 21-16,-22-20 0,22 20 0,-21-21 16,21 21-16,0-20 0,0-1 15,0 0-15,0 0 0,0 0 0,0 0 16,0 1-16,0-1 15,0-42 17,21-1-32,1 1 0,-22 0 15,21-21-15,-21 21 16,21-22-16,0 22 0,0-21 0,0-1 16,1 22-16,-22-21 0,21 21 15,0 0-15,0-1 0,0 22 0,0 0 16,-21 22-1,22-1-15,-22 0 0,0 0 0,0 0 16,0 22-16,21-22 0,-21 0 16,0 21-16,0-21 0,21 1 0,-21-1 15,0 0-15,0 0 0,0 0 16,0 0-16,21-21 0,-21 22 16,21-22-16,0 0 0,1 0 15,-1 0-15,0-22 16,0 1-16,21 0 0,-20 0 0,20 0 15,-21-22-15,21 22 0,1-21 16,-22 21-16,21-22 0,-21 1 0,22 0 16,-22-1-16,0 1 0,0 21 15,0 0-15,-21 0 0,0-1 0,22 22 16,-22 22 0,0-1-16,0 0 15,0 0-15,0 21 0,0-20 0,0-1 16,0 21-16,0-21 0,0 0 15,0 1-15,0-1 0,0 21 16,21-42-16,0 21 0,-21 0 0,21 1 16,0-22-16,0 0 0,1 0 15,-1 0-15,0 0 0,0 0 0,21 0 16,-20 0-16,-1-22 0,0 22 16,0-21-16,21 0 0,-20 0 0,-1 0 15,0 0-15,0-22 0,0 22 16,-21-21-16,21 21 0,-21-22 15,0 22-15,0 0 0,0 0 0,0 0 16,0-1-16,-21 22 16,0 0-16,21 22 15,-21-1-15,0 0 0,0 0 0,21 0 16,0 0-16,0 22 0,0-22 16,0 0-16,0 21 0,0-20 0,0-1 15,0 0-15,0 0 16,21 0-16,0-21 0,0 0 15,0 0-15,0 0 0,1 0 16,20 0-16,-21 0 16,0 0-16,0 0 0,1-21 15</inkml:trace>
  <inkml:trace contextRef="#ctx0" brushRef="#br0" timeOffset="66740.47">9123 17145 0,'0'-21'62,"0"0"-62,0 0 16,0-1-16</inkml:trace>
  <inkml:trace contextRef="#ctx0" brushRef="#br0" timeOffset="69832.27">6265 7620 0,'21'0'157,"1"0"-157,20 0 15,0 0-15,22 0 0,-1 0 0,22 0 16,0 0-16,20 0 16,1 0-16,0 0 0,0 0 0,21 0 15,0 0-15,21 0 0,0 0 16,-21 0-16,21 0 0,-21 0 0,0 0 15,-21 0-15,0 0 0,0 0 0,-21 0 16,-1 0-16,1-21 0,-22 21 16,1-21-16,-22 21 0,1 0 0,-1 0 15,-21-21-15,0 21 0,0 0 16,1 0-16,-22-22 0,0 1 16,-22 0 15,1 21-16,0 0-15,0 0 32,21 21-32,0 0 0,-21 1 15,21-1-15,0 0 16,0 0-16,0 21 0,0-20 0,0 20 16,0-21-16,0 43 0,0-22 15,0 21-15,0 1 0,0-1 0,0 1 16,0 21-16,0-22 0,0 1 15,0-1-15,0 1 0,0-1 0,0 1 16,0-1-16,0 1 0,0-1 0,0 1 16,0-22-16,0 21 0,0-20 15,-21 20-15,21-20 0,-22-1 16,1 0-16,0 1 0,0-22 0,21 21 16,-21-21-16,0 22 0,-1-22 15,1 0-15,21 0 0,-21 0 16,0-21-16,21 21 0,-21-21 15,0 0-15,-1 0 16,1 0 0,0 0-16,0 0 0,0-21 15,0 21-15,-1 0 0,1 0 16,0-21-16,0 21 0,0 0 16,-22 0-16,1-21 0,-21 21 0,-1 0 15,1 0-15,-22-21 0,-21 21 16,0 0-16,0 0 0,-21 0 0,22 0 15,-1 0-15,0 0 0,0 0 16,21 0-16,-20 0 0,41 0 0,-21 0 16,22 0-16,-1 21 0,1-21 15,21 0-15,-22 0 0,22 0 0,-1 0 0,1 0 16,0 0-16,-1 0 0,22 0 16,0 0-16,0 0 0,0 0 0,0 0 15,-1 0-15,22-21 47,22 0-47,-1 21 0,0-22 16,-21 1-16</inkml:trace>
  <inkml:trace contextRef="#ctx0" brushRef="#br0" timeOffset="70312.07">6943 8932 0,'0'0'0,"0"-21"16,0 0 0,-22 21-16,1 0 15,0 0-15,0 0 0,0 0 16,0 0-16,-1 21 0,1 0 0,0 1 16,0-1-16,0 0 0,-22 21 0,22-21 15,0 22-15,-21-22 0,21 21 16,-1-21-16,-20 22 0,0-22 0,21 21 15,-22-21-15,22 22 0,-21-22 0,-1 0 16,22 0-16,-21 22 0,21-22 16,-22 0-16,22-21 0,0 21 0,0-21 15,21-21 1,0 0 0,0 0-16,0-1 0,0 1 15,21 0-15,0 21 0,0 0 16,1 0-16,-1 0 15,21 0-15,-21 0 0,0 0 0,1 21 16,-1 0-16,21 1 0,-21 20 0,22-21 16,-22 21-16,21-20 15,-21 20-15,22-21 0,-22 21 0,0-20 0,21 20 16,-21-21-16,1 0 0,-1 0 0,0-21 16,0 0-16,0 22 0,0-22 15,1 0-15,-22-22 16,21 1-16,-21 0 0,21 0 0,-21 0 15,0-22-15,21 1 16</inkml:trace>
  <inkml:trace contextRef="#ctx0" brushRef="#br0" timeOffset="71060">6265 7832 0,'0'-21'15,"0"-1"1,0 1-16,0 0 15,21 0-15,1 0 0,20 0 0,-21-22 16,21 22-16,-20-21 0,20 21 16,0-22-16,1 22 0,-1-21 15,0 21-15,1-22 0,-1 22 0,0 0 16,-21 0-16,22 21 0,-22-21 16,0 21-16,-21 21 31,-21 0-31,0 0 0,0-21 15,-22 21-15,1 0 0,0 1 16,-1-1-16,1 0 0,0 0 0,-1 0 16,1 0-16,0 1 0,-1-22 15,22 21-15,-21-21 0,21 0 0,-1 21 16,1-21-16,0 0 0,0 0 31,21 21-31,0 0 16,21 0-1,-21 1-15,21-22 0,0 21 16,1 0-16,-1 0 0,0 0 16,21 0-16,-21 1 0,1-1 15,-1 0-15,0 0 0,21 0 0,-21 0 16,1 1-16,-1-1 0,0 0 16,0 0-16,0 0 0,0-21 0,-21 21 15,22-21-15,-22 22 16</inkml:trace>
  <inkml:trace contextRef="#ctx0" brushRef="#br1" timeOffset="83560.22">9969 8149 0,'-42'0'0,"84"0"0,-105 0 0,42 0 16,0 0-16,-22 0 0,22 0 0,-21 0 16,21 0-16,-1 0 15,44 0 17,20 0-17,0 0-15,1 0 0,20 0 0,1 0 16,20-21-16,1 21 0,0 0 15,-1 0-15,22 0 0,-21 0 0,21 0 16,-22 0-16,1 0 0,21 0 0,-43 0 16,22 0-16,-22 0 15,1 0-15,-22 0 0,1 0 0,-1 0 16,-21 0-16,-42 0 31,0 0-15,-22 0-16,22 0 0,0 0 15,0 0-15,-21 0 0,20 0 0</inkml:trace>
  <inkml:trace contextRef="#ctx0" brushRef="#br1" timeOffset="83892.24">9927 8255 0,'-42'0'0,"84"0"0,-105 0 0,41 0 0,22 21 32,22-21-32,-1 0 15,21 0-15,0 0 0,22 0 16,-22 0-16,22 0 0,-1 0 16,1 0-16,-1 0 0,1 0 0,-1 0 15,1 0-15,-1 0 0,1 0 0,-1 0 16,1 0-16,-1 0 0,-20 0 15,20 0-15,-21 0 0,22 0 0,-43 0 16,21 0-16,-20 0 0,-1 0 16,0 0-16,-21-21 0,0 0 15,-21 0 1,21 0 0,-21 21-16,21-22 0,0 1 0,0 0 15</inkml:trace>
  <inkml:trace contextRef="#ctx0" brushRef="#br1" timeOffset="84328.01">11070 7789 0,'0'0'0,"-21"0"16,0 0 0,21 22-1,0-1-15,0 0 0,0 0 16,0 0-16,0 0 0,21 1 15,0-1-15,0 0 0,0 0 0,1 21 16,-1-20-16,0-1 0,0 0 0,0-21 16,22 21-16,-22 0 0,0-21 15,21 0-15,-21 0 0,22 0 0,-22 0 16,0 0-16,21 0 16,1 0-16,-22 0 0,0 0 0,21-21 15,-20 21-15,-22-21 0,21 0 16,-42 21-1,-1 0 1,1 0-16,0 0 0,-21 21 16,-1 0-16,1 0 0,21 0 15,-21 1-15,-22-1 0,22 21 0,-1 0 0,1-20 16,0 20-16,-22 0 0,22-21 16,0 22-16,-1-1 0,1-21 15,0 22-15,-1-22 0,22 0 0,-21 0 16,21 0-16,-1 0 0,1 1 0,21-1 15,-21-21-15,21-21 32</inkml:trace>
  <inkml:trace contextRef="#ctx0" brushRef="#br1" timeOffset="85287.89">12573 7895 0,'0'0'0,"21"-21"0,0 0 16,0 0-16,-21 0 0,0-1 15,22 1-15,-22 0 0,21-21 0,-21 21 16,0-1-16,0 1 15,0 0-15,0 42 32,0 0-32,0 1 0,0 20 15,0-21-15,0 43 0,-21-22 16,21 21-16,-22 1 0,1-1 16,0 1-16,21-1 0,-21 1 0,0-1 0,0-20 15,-1 20-15,-20-20 16,21-1-16,0 0 0,0-21 0,-22 22 15,22-22-15,0 0 0,21 0 0,-21-21 16,0 21-16,21-42 16,0 0-1,0 0-15,0-21 16,0 20-16,0 1 0,0-21 0,0 21 16,0-22-16,0 1 0,0 0 0,21-1 15,0 1-15,-21 0 0,21 21 16,0-22-16,-21 22 0,21 0 0,-21 0 15,22 21 1,-1 0-16,-21 21 0,0 21 16,21-21-16,-21 1 0,21 20 15,-21 0-15,0-21 16,0 22-16,0-22 0,21 21 0,-21-21 0,21 22 16,-21-22-16,22 0 0,-22 0 15,21 0-15,0 1 0,0-22 16,0 21-16,0-21 0,1 0 0,20 0 15,-21 0-15,0 0 0,43-21 16,-43-1-16,0 1 0,21 0 16,-20 0-16,-1 0 0,21 0 0,-21-22 15,0 22-15,1-21 0,-22-1 16,0 22-16,21-21 0,-21 21 16,0-22-16,0 22 0,0 42 31,0 1-31,-21-1 0,21 21 15,0-21-15,-22 22 0,22-1 16,-21-21-16,21 21 0,-21-20 0,21-1 16,0 0-16,-21 0 0,21 0 15,-21 0-15,21 1 0,0-1 16,0-42 15,0-1-31,21 1 16,-21 0-16,21-21 0</inkml:trace>
  <inkml:trace contextRef="#ctx0" brushRef="#br1" timeOffset="85475.73">13123 7895 0,'0'0'0,"0"-21"0,0 0 16,0 0-16,0 42 46,21 0-30,1 0 0,-1-21-16,-21 21 0,21 1 0,0-1 15,0-21-15,0 21 0</inkml:trace>
  <inkml:trace contextRef="#ctx0" brushRef="#br1" timeOffset="85952.11">13652 8149 0,'0'0'0,"-21"21"0,0 1 0,-21 62 31,42-63-31,-21 1 0,21 20 0,-22-21 16,22 0-16,0 0 0,0 1 0,0-1 16,0 21-16,-21-42 0,21 21 15,-21 0-15,21 1 0,0-1 16,0-42 31,0-1-32,0 1-15,0 0 0,0-21 16,0 21-16,0-1 0,21-20 16,0 0-16,1 21 0,-1-22 0,0 1 15,21 0-15,-21 20 0,22 1 16,-22 0-16,0 0 0,21 0 0,-20 21 0,-1 0 15,0 0-15,0 21 16,0 0-16,0 0 0,1 22 0,-22-22 16,0 21-16,0-21 0,0 22 0,0-1 15,0 0-15,0-21 0,0 22 16,0-22-16,0 0 0,0 0 0,-22 0 16,1 1-16,21-1 0,0 0 15,-21-21-15,21-21 31,21 21-31,0-21 16,1-1-16,20 1 0,-21-21 0</inkml:trace>
  <inkml:trace contextRef="#ctx0" brushRef="#br1" timeOffset="86599.71">14541 7811 0,'0'0'16,"0"-22"-16,0 1 0,0 42 31,-21 1-31,0 20 0,0-21 16,0 21-16,21 1 0,-21 20 15,-1-20-15,22-1 0,-21 21 0,0-20 16,21-1-16,-21 0 0,0 1 16,21-1-16,-21 0 0,21-20 15,0 20-15,0 0 0,0-21 16,-22 1-16,22-1 15,0-42 17,0-1-32,0 1 15,0 0-15,22 0 0,-1-21 16,0 20-16,0-20 0,0 0 0,0 21 16,22-22-16,-22 1 0,21 0 15,-21 20-15,1 1 0,20-21 0,-21 42 16,0-21-16,0 21 0,1 0 15,-1 0-15,-21 21 16,0 0-16,0 0 16,0 0-16,0 1 0,0-1 0,-21 0 15,-1-21-15,1 21 0,0-21 16,0 0-16,0 21 0,0-21 0,-1 0 16,1 0-16,0 0 15,21-21 1,0 0-16,0 0 15,0 42 17,0 0-32,0 0 0,0 0 15,0 1-15,0-1 0,0 0 16,0 0-16,0 0 0,0 0 0,0 1 16,0-1-16,0 0 0,21 0 0,0 0 15,-21 0-15,22 1 0,-1-22 16,-21 21-16,21-21 0,0 0 0,0 21 15,0-21-15,1 0 16,-1 0-16,0 0 0,0 0 16,0 0-16,0 0 0,1-21 0,-1 0 15,0-1-15</inkml:trace>
  <inkml:trace contextRef="#ctx0" brushRef="#br1" timeOffset="87075.97">15452 8234 0,'42'-21'0,"-84"42"0,105-63 0,-42 20 0,0 1 16,1 0-16,-1 0 0,0 0 16,0 0-16,0-1 0,0 1 0,-21 0 15,0 0-15,-21 21 16,0 21 0,0-21-16,0 21 15,-22 0-15,22 22 0,-21-22 0,21 0 0,-22 21 16,22-20-16,-21-1 0,21 0 15,0 0-15,21 0 0,0 0 16,0 1-16,0-1 0,0 0 16,0 0-16,21-21 15,0 21-15,0-21 0,0 0 0,22 21 16,-22-21-16,0 0 0,21 22 0,-21-22 16,22 21-16,-1-21 0,-21 21 15,22-21-15,-22 21 0,21 0 0,-21-21 16,-21 21-16,21-21 0,-21 22 15,0-1-15,-21-21 16,0 21-16,0-21 0,0 0 16,-22 0-16,22 0 0,-21 0 15,0 0-15,-1 21 0,1-21 0,0 0 16,-1 0-16,22 0 0,0 0 16,0 0-16,0 0 0,-1 0 0,1 0 15,42 0 32,1-21-47,-1 21 0,0 0 0</inkml:trace>
  <inkml:trace contextRef="#ctx0" brushRef="#br1" timeOffset="87307.88">15981 8784 0,'0'0'0,"-21"0"93</inkml:trace>
  <inkml:trace contextRef="#ctx0" brushRef="#br1" timeOffset="88500.64">11917 11324 0,'0'0'16,"-21"0"-16,-1 0 0,1 0 16,0 0-16,0 0 15,0 0-15,0 0 16,42 0 46,0 0-62,21 0 0,1 0 0,20 0 16,1 0-16,-1 0 0,22 0 16,-22 0-16,22 0 0,0 0 0,-1 0 15,1 0-15,0 0 0,-1 0 16,1 0-16,0 0 0,-22 0 0,22 0 16,-22 0-16,1 0 0,-1 0 0,-20 0 15,-1 0-15,0 0 0,-21 0 16,1 0-16,-44 0 31,1 0-15,0 0-16,0 0 0,0 0 15,0 0-15,-1 0 0,-20 0 16,0 0-16,21 0 0,-22 0 0</inkml:trace>
  <inkml:trace contextRef="#ctx0" brushRef="#br1" timeOffset="88908.2">11896 11388 0,'0'0'0,"-106"21"31,106 0-16,21-21 1,0 0-16,0 21 16,22-21-16,-1 0 0,21 0 0,1 0 15,-1 0-15,22 0 0,0 0 16,-22 0-16,22 0 0,0 0 16,-1 0-16,1 0 0,-22 0 0,22 0 15,0 0-15,-1 0 0,-20 0 16,21 0-16,-22 0 0,1 0 0,-1 0 15,-21 0-15,1 0 0,-1 0 16,-21 0-16,0 0 0,1 0 0,-22-21 31,0 0 1,-22 21-32,1-21 15,0 21-15,21-21 0,-21 21 16</inkml:trace>
  <inkml:trace contextRef="#ctx0" brushRef="#br1" timeOffset="89435.97">13271 11007 0,'-21'0'0,"-21"-21"31,42 42 16,21 0-47,0 0 0,0 0 16,1 22-16,-1-22 0,0 0 15,21 0-15,-21 0 0,1 22 16,20-22-16,-21 0 0,0 0 0,22 0 15,-22-21-15,0 21 0,21-21 16,-21 0-16,1 22 0,-1-22 0,0 0 16,0 0-16,0 0 0,0 0 15,1 0 1,-44 0 15,1 0-31,0 0 16,0 0-16,0 21 0,-22 0 15,22 0-15,0 0 0,-21 0 16,-1 22-16,1-22 0,0 21 0,-1-21 16,1 22-16,-21-22 0,20 21 0,1-21 15,0 1-15,-1 20 0,1-21 16,0 0-16,20 22 0,-20-22 0,21 0 16,0 0-16,0-21 0,-1 21 0,1 0 15,0-21-15,21 22 16,-21-22-16,21-22 15,0 1-15,0 0 0</inkml:trace>
  <inkml:trace contextRef="#ctx0" brushRef="#br1" timeOffset="97852.17">14266 9970 0,'0'-22'47</inkml:trace>
  <inkml:trace contextRef="#ctx0" brushRef="#br1" timeOffset="98339.99">14309 9843 0,'0'0'0,"21"0"0,-21-22 0,21 1 15,-21 0-15,0 0 16,0 0-16,21 0 16,-21-1-16,0 1 31,21 21-31,-21 21 31,0 1-15,-21-1-16,0 0 0,21 0 15,-21 21-15,0-20 0,-1 20 0,22 0 16,-21 1-16,0 20 0,0-21 16,0 22-16,21-22 0,0 22 0,-21-22 15,21 22-15,-22-22 0,22 21 16,0-20-16,0-22 0,0 21 16,0 1-16,0-22 0,0 0 0,0 0 0,22-21 15,-1 21-15,0 0 16,0-21-16,0 0 0,0 0 15,1 0-15,-1-21 0,21 0 0,-21 0 16,0 0-16,1 0 0,-1-22 16,-21 22-16,0 0 0,0-21 0</inkml:trace>
  <inkml:trace contextRef="#ctx0" brushRef="#br1" timeOffset="98549.44">14055 10202 0,'21'0'31,"0"0"-15,0 0-16,0 0 16,22 0-16,-22 0 0,21 0 0,-21-21 15,22 21-15,-22 0 0,21 0 16,-21-21-16,0 21 0,22 0 0,-22 0 15</inkml:trace>
  <inkml:trace contextRef="#ctx0" brushRef="#br1" timeOffset="99695.27">15176 10435 0,'22'0'0,"-44"0"0,65 0 0,-22 0 16,-21-21-16,21 0 0,0 0 0,-21 0 16,0-1-16,21 1 0,-21 0 0,0 0 15,0 0-15,0 0 0,0-1 16,0 1-16,-21-21 0,21 21 0,-21 0 16,0-1-16,-21 1 0,20 21 15,1 0-15,0 0 0,0 0 0,0 0 16,0 0-16,-22 0 0,22 21 15,0 1-15,0-1 0,0 21 16,-1-21-16,1 22 0,0-1 0,0-21 16,0 21-16,0 1 0,-1-1 15,22 0-15,0-20 0,0 20 0,0-21 16,0 0-16,0 0 0,0 1 16,22-22-1,-1 0-15,0 0 0,21-22 16,-21 1-16,1 21 0,20-21 0,-21-21 15,21 21-15,-20-1 0,20-20 0,-21 21 16,0-21-16,22 20 0,-22 1 16,0-21-16,0 21 0,0 0 15,-21-1-15,0 1 16,21 0-16,-21 42 31,0 0-15,-21 1-16,21-1 0,0 0 15,0 0-15,0 21 0,0-20 16,0 20-16,0-21 0,0 0 0,0 22 16,0-22-16,21 0 0,1 0 15,-22 0-15,21 0 0,0-21 16,0 22-16,0-22 0,0 0 0,1 0 16,-1 0-16,0 0 0,0 0 15,43 0-15,-22-22 0,-21 1 16,0 0-16,22 21 0,-22-42 15,0 21-15,21-1 0,-21 1 0,1-21 16,-1 21-16,0-22 0,0 22 16,-21 0-16,0 0 0,0 0 0,21 0 15,-21-1-15,0 1 0,0 0 16,0 0-16,-21 0 16,0 21-16,0 0 0,0 0 15,-1 0-15,1 0 16,0 0-16,0 0 0,0 21 0,0 0 15,-1-21-15,-20 21 0,21 0 0,0 1 16,0 20-16,-1-21 0,1 0 16,21 22-16,0-22 0,0 0 0,0 0 15,0 0-15,0 0 16,21-21-16,1 0 0,-1 0 16,0 0-16,0-21 0,0 21 15,0-21-15,1 0 0,-1 0 0,21 0 16,-42-1-16,21 22 0,0-21 15,-21 0-15,22 0 0,-22 0 16,0 0 0,21 21-16,-21 21 62</inkml:trace>
  <inkml:trace contextRef="#ctx0" brushRef="#br1" timeOffset="105699.97">15938 10224 0,'0'-22'16,"0"1"-1,0 42 48,22 1-63,-22-1 15,0 0-15,0 0 0,0 21 0,0 1 16,0-1-16,0 0 16,0 22-16,0-22 0,-22 1 0,1 20 0,0-21 15,21 1-15,0-1 0,-21 22 16,0-22-16,0 0 0,21 1 16,-22-1-16,1 21 0,21-20 15,-21-1-15,21 0 0,-21 22 0,0-22 16,21 1-16,-21-1 0,-1 0 0,1 1 15,0-22-15,0 21 0,0-21 0,0 22 16,-22-22-16,22 0 0,-21 0 16,21 0-16,-22 0 0,1-21 0,0 22 15,-1-22-15,1 0 0,0 0 0,-1 0 16,22 0-16,-21 0 0,21-22 16,-22 1-16,22 0 0,0 0 15,0 0-15,0 0 0,21-1 0,0 1 16,0 0-16,0-21 0,0 21 15,0-22-15,0 22 0,21-21 16,-21 21-16,21-1 0,21-20 0</inkml:trace>
  <inkml:trace contextRef="#ctx0" brushRef="#br1" timeOffset="108139.91">16065 10266 0,'0'0'0,"0"-21"15,0 0-15,22 21 32,-22 21-1,0 0-31,0 0 0,0 0 16,0 22-16,-22-22 0,22 21 15,0-21-15,-21 22 0,21-22 0,0 0 16,0 0-16,0 0 0,-21 0 15,21 1-15,-21-1 0,21-42 47,0-1-47,0 1 16,0 0-16,0 0 0,21-21 16,0 20-16,-21-20 0,21 21 0,-21 0 0,22-22 15,-1 22-15,0 0 16,-21 0-16,21 0 0,0 21 0,-21-21 15,21 21-15,1 0 0,-1 0 16,0 0-16,0 21 16,-21 0-16,0 0 0,21 0 0,-21 0 15,21 22-15,-21-22 0,22 0 16,-22 21-16,0-20 0,21-1 0,0 0 16,0 0-16,0 0 0,0 0 15,1-21-15,-1 0 0,0 0 0,21 0 16,-21 0-16,1 0 0,20 0 15,-21 0-15,21 0 0,-20-21 0,-1 0 16,21 0-16,-21 0 0,0 0 16,1-22-16,-1 22 0,-21 0 15,0-21-15,21 20 0,-21-20 0,0 21 16,0 0-16,0 0 0,0-22 16,0 22-16,-21 21 0,0-21 0,21 0 15,-22 21-15,1 0 0,0 0 16,0 0-16,0 0 0,0 21 0,-1 0 15,1 0-15,-21 0 0,21 22 0,0-1 16,-1-21-16,1 22 0,0-1 16,21 0-16,-21-21 0,21 22 0,0-22 15,0 0-15,0 0 0,0 0 16,21 1-16,0-22 0,0 0 16,1 0-16,-1 0 0,0 0 0,21 0 15,-21-22-15,1 1 0,-1 0 16,0 0-16,0 0 0,0 0 0,0-22 15,1 22-15,-22 0 0,21-21 16,-21 20-16,0 1 0,0-21 0,0 21 16,0 0-16,21 21 15,-21 21 1,0 0-16,0 0 0,0 0 16,0 0-16,0 22 0,0-22 15,0 0-15,0 0 0,21 22 0,-21-22 16,21 0-16,-21 0 15,21-21-15,1 0 16,-1 0-16,0 0 0,0 0 0,0 0 16,0 0-16,1-21 0,-1 0 15,0 21-15,0-43 0,0 22 0,-21 0 16,21 0-16,-21-21 0,0 20 16,0 1-16,0-21 0,0 21 0,0 0 15,0-1-15,0 44 31,0-1-31,0 21 16,0-21-16,0 0 0,0 1 16,0 20-16,0-21 0,0 0 15,0 0-15,0 1 0,0-1 16,0 0-16,0 0 16,0-42-1,0 0 1,0 0-16,22-1 0,-22 1 0,21 0 15,0 0-15,0-43 16,0 43-16,-21-21 0,21 21 0,1 0 16,-22-1-16,0 1 0,21 21 15,0-21-15,0 21 16,-21 21-16,0 0 16,0 1-16,0-1 0,21 0 15,-21 0-15,0 0 0,21 22 16,-21-22-16,0 0 0,0 0 15,22 0-15,-22 0 0,21-21 0,-21 22 16,21-22-16,0 21 0,0-21 16,0 0-16,1 0 15,-1 0-15,0-21 0,0-1 0,0 1 16,0 0-16,1 0 0,-22 0 16,21 0-16,0-1 0,0 1 15,-21-21-15,0 21 0,0 0 0,21-1 16,-21 1-16,0 0 0,21 21 15,-21-21-15,0 42 32,0 0-32,0 0 15,0 1-15,0-1 0,0 21 0,0-21 16,0 0-16,0 22 0,22-22 16,-22 0-16,21 0 0,0 0 0,-21 1 15,21-22-15,0 0 0,0 21 16,1-21-16,-1 0 0,0 0 0,0 0 15,0-21-15,0 21 0,22-22 16,-22 1-16,0-21 0,21 21 0,-20 0 16,-1-1-16,0-20 0,-21 21 15,0-21-15,21 20 0,-21 1 16,0 0-16,0 0 0,0 0 0,0 0 16,-21 21-1,0 0-15,0 21 0,-1 0 16,1 0-16,21 21 0,0-20 0,0 20 15,-21 0-15,21-21 0,0 22 16,0-1-16,0-21 0,0 22 0,0-22 16,0 0-16,0 0 0,21 0 15,0-21-15,1 0 0,-1 0 16,21 0-16,0 0 0,1-21 0,-1 21 16,0-21-16,1 0 15</inkml:trace>
  <inkml:trace contextRef="#ctx0" brushRef="#br1" timeOffset="108651.62">18965 9737 0,'0'0'15,"0"-43"1,21 22-16,1 21 15,-1-21-15,0 21 0,21 0 16,-21-21-16,22 21 0,-1 0 16,0 0-16,-20-21 0,20 21 0,0 0 15,-21 0-15,22 0 0,-22 0 0,-42 0 32,0 0-17,-22-21-15,22 21 0,-21 0 16,-1 0-16,22 0 0,-21 0 0,21 0 15,0 0-15,-1 0 0,1 0 16,0 21-16,0-21 0,0 21 0,0 0 16,-1 0-16,22 0 0,-21 1 15,0 20-15,21-21 0,-21 21 16,21 1-16,-21-22 0,21 21 16,0 1-16,-21-1 0,21 0 0,0 1 15,-22-1-15,22 0 0,0 1 0,0-1 16,0 0-16,0 1 0,0 20 15,-21-21-15,21 1 0,0-1 0,0 0 16,0 1-16,0-1 0,0-21 16,0 22-16,0-22 0,21 0 0,1 0 15,-1 0-15,0 0 0,0-21 16,0 0-16,0 0 0,1 0 16,20 0-16,-21 0 0,21-21 0,-20 0 15,20 0-15,-21 0 0,21-22 0</inkml:trace>
  <inkml:trace contextRef="#ctx0" brushRef="#br1" timeOffset="108908.47">19621 9948 0,'-63'-21'16,"126"42"-16,-126-21 15,42 22-15,0-1 0,-1 21 16,1-21-16,0 22 0,21-1 0,-21 0 15,21 1-15,-21-1 0,0 0 16,21 22-16,0-22 0,0-21 0,-22 22 16,22-1-16,0-21 0,0 0 0,-21 0 15,21 1-15,21-44 32,1 1-32,-22 0 15,21 0-15,-21-21 0,0 20 0,21-20 16</inkml:trace>
  <inkml:trace contextRef="#ctx0" brushRef="#br1" timeOffset="109124.35">19537 10012 0,'21'-21'0,"-42"42"0,42-63 0,0 20 15,-21 1-15,21 0 0,0 21 0,1 0 16,-1 0-16,-21 21 16,21 0-16,-21 1 0,21-1 0,-21 21 15,0-21-15,0 22 0,0-1 0,21 0 16,-21 1-16,0-1 0,0-21 15,0 21-15,0 1 0,0-1 0,0-21 16,0 22-16,0-22 0,0 0 16,0 0-16,-21 0 0,0-21 15,0 0 1,0 0-16,-1-21 16</inkml:trace>
  <inkml:trace contextRef="#ctx0" brushRef="#br1" timeOffset="109299.25">19283 10287 0,'0'-21'31,"21"21"-31,0 0 0,0 0 16,0-21-16,1 21 0,20 0 0,0 0 16,1-21-16,-1-1 0,0 22 15,1-21-15,20 21 0,-21-21 0,1 0 16,-1 0-16,0 21 0,1-21 15</inkml:trace>
  <inkml:trace contextRef="#ctx0" brushRef="#br1" timeOffset="109500.13">20024 10012 0,'0'-21'16,"0"42"-16,0-21 15,0 21 1,0 0-16,0 0 16,0 22-16,0-22 0,0 21 0,0-21 15,0 22-15,0-1 0,0 0 0,-22-20 16,22 20-16,0-21 0,0 21 15,0-20-15,0-1 0,-21 0 0,21 0 16,0 0-16,0-42 31,0 0-15,0 0-16,0 0 0,0-22 16</inkml:trace>
  <inkml:trace contextRef="#ctx0" brushRef="#br1" timeOffset="109736">20024 10012 0,'0'0'0,"21"0"16,0 21-16,0 0 0,-21 0 15,21 1-15,0 20 0,1-21 16,-22 21-16,21-20 0,0 20 0,0 0 16,0 1-16,-21-22 0,21 21 15,1-21-15,-22 22 0,21-22 16,0 0-16,-21 0 0,21 0 0,0-21 15,-21 21-15,21-21 16,1 0-16,-1 0 0,-21-21 16,21 0-16,-21 0 0,0 0 15,0-22-15,21 22 0,-21-21 16</inkml:trace>
  <inkml:trace contextRef="#ctx0" brushRef="#br1" timeOffset="109955.87">20553 9927 0,'0'0'0,"-21"21"16,-1 1-16,22 20 16,-21-21-16,0 0 0,0 22 15,21-22-15,-21 21 0,0 0 0,-1 1 16,22-22-16,-21 21 0,0 1 0,21-22 16,-21 21-16,21-21 0,0 22 15,0-22-15,0 0 0,0 0 16,0 0-16,21-21 15,0 0-15,0 0 16,1-21-16,-1 0 0,0 0 16</inkml:trace>
  <inkml:trace contextRef="#ctx0" brushRef="#br1" timeOffset="110179.74">20786 10139 0,'-22'0'16,"44"0"0,-1 0-1,0 0-15,0 0 16,21 0-16,-20 0 0,-1 0 0,0 0 16,0 0-16,0 0 0,0 0 15,-21 21-15,0 0 31,-21-21-31,0 21 0</inkml:trace>
  <inkml:trace contextRef="#ctx0" brushRef="#br1" timeOffset="110316.18">20743 10287 0,'-42'42'16,"63"-42"15,0 0-31,0 0 0,1 0 16,-1 0-16,0 0 0,0-21 15,0 21-15,22-21 0,-22 21 16,21 0-16</inkml:trace>
  <inkml:trace contextRef="#ctx0" brushRef="#br1" timeOffset="110683.48">21526 9948 0,'22'0'79,"-1"0"-64,0 0-15,-21-21 16,21 21-16,0-21 0,0 0 15,-42 21 17,0 21-32,-21 0 15,21 0-15,-1 1 0,1-1 0,-21 21 16,21-21-16,0 0 0,21 22 16,0-22-16,-22 0 0,22 0 15,0 0-15,0 1 0,0-1 0,0 0 16,22-21-16,-1 0 15,0 0-15,0 0 0,0 0 0</inkml:trace>
  <inkml:trace contextRef="#ctx0" brushRef="#br1" timeOffset="111004.29">22119 10033 0,'0'0'0,"-21"0"0,0 0 31,21 21-31,-21 0 0,-1 1 16,22-1-16,-21 0 0,0 21 16,21-21-16,-21 22 0,0-1 0,0 0 15,-1 1-15,1-22 0,0 21 16,0 1-16,0-22 0,0 21 0,21-21 15,0 0-15,-22 1 0,1-1 16,42-21 15,-21-21-15,22-1-16,-1 1 0,0-21 0,0 21 16,0-22-16</inkml:trace>
  <inkml:trace contextRef="#ctx0" brushRef="#br1" timeOffset="111228.16">22077 10097 0,'0'0'15,"0"-22"-15,21 1 0,-21 42 32,0 1-17,0-1-15,0 0 0,21 21 0,-21-21 16,0 22-16,0-22 0,0 21 16,21 1-16,-21-1 0,21-21 15,-21 21-15,22-20 0,-22 20 0,0-21 16,0 0-16,0 0 0,0 1 15,0-1-15,0 0 0,0 0 16,0-42 15,-22 0-31</inkml:trace>
  <inkml:trace contextRef="#ctx0" brushRef="#br1" timeOffset="111399.07">21802 10435 0,'0'0'0,"-64"0"15,85 0 17,0 0-32,1 0 15,-1 0-15,0-21 0,0 21 0,21 0 16,-20 0-16,-1 0 0,21 0 16,-21-21-16,22 21 0,-22-21 0,21 21 15,-21-21-15</inkml:trace>
  <inkml:trace contextRef="#ctx0" brushRef="#br1" timeOffset="111660.07">22352 10097 0,'0'0'0,"0"-22"0,21 22 32,-21 22-32,21-1 15,-21 0-15,0 0 16,21 0-16,-21 22 0,22-22 0,-1 0 15,-21 21-15,21-21 0,-21 22 0,21-22 16,-21 0-16,21 21 0,-21-20 16,21-1-16,-21 0 0,0 0 0,0 0 15,22-21-15,-22 21 0,21-21 16,0 0 0,0 0-16,-21-21 15,21 0-15,0 0 0,-21 0 16,22 0-16</inkml:trace>
  <inkml:trace contextRef="#ctx0" brushRef="#br1" timeOffset="111868.14">22902 10097 0,'0'0'0,"0"-22"0,-21 22 31,0 0-31,0 22 0,0-1 16,-1 0-16,1 0 0,0 0 15,0 22-15,-21-1 0,20-21 0,1 21 16,0 1-16,0-22 15,0 21-15,0 1 0,-1-22 0,1 0 16,21 0-16,-21 0 0,21 0 0,0 1 16,0-1-1,21-21-15,22-21 16,-22-1-16,21 22 0</inkml:trace>
  <inkml:trace contextRef="#ctx0" brushRef="#br1" timeOffset="112347.21">23199 10075 0,'-22'0'0,"44"0"0,-44-21 47,44 21-32,-1-21-15,0 21 16,-21 21 15,0 0-31,-21 1 16,0-22 0,-1 21-1,1-21-15,0 0 16,0 0-1,21-21-15,0-1 16,0 1-16,21 21 16,0-21-16,0 0 0,1 21 15,-1-21-15,0 21 16,-21 21 0,0 0-16,0 0 0,0 0 15,0 22-15,0-22 0,0 0 16,0 21-16,-21-20 0,0-1 0,-1 21 0,1-21 15,0 0-15,0 1 16,0-22-16,-22 21 0,43 0 0,-21-21 16,0 0-16</inkml:trace>
  <inkml:trace contextRef="#ctx0" brushRef="#br1" timeOffset="112871.91">23241 9546 0,'0'0'0,"0"-21"16,-21 21-16,21-21 16,21 21-1,0-21-15,0 21 0,0 0 0,1 0 16,-1 0-16,0-21 0,21 21 15,1 0-15,-22 0 0,21 0 0,0-22 16,-20 22-16,20 0 0,-21-21 0,0 21 16,0 0-16,1 0 0,-1 0 15,0 0-15,-21 21 16,0 1 0,0-1-16,0 0 0,0 21 15,0 1-15,0-1 0,-21 0 16,0 1-16,21-1 0,-22 21 0,22-20 15,0 20-15,-21-20 0,0 20 16,0-21-16,21 22 0,0-1 0,-21 1 16,0-1-16,21 1 0,-22-1 0,22 1 15,0-22-15,-21 22 0,21-22 16,-21 0-16,0 1 0,21-1 0,0-21 16,0 22-16,-21-22 0,21 0 15,-21 0-15,21 0 0,-22 0 16,22 1-16,-21-22 0,0 0 0,0 0 15,0 0-15,0 0 16,-1 0-16,-20 0 0,21 0 0,0 0 16,-22 0-16,22 0 0,0 0 15,0 0-15,-21-22 0,20 22 0,1-21 16,-21 0-16,0 0 0,20 0 0</inkml:trace>
  <inkml:trace contextRef="#ctx0" brushRef="#br1" timeOffset="128824.04">14414 11875 0,'0'-22'0,"0"44"0,0-65 15,0 22-15,0 0 16,0 0-16,0 0 15,22 21-15,-22-22 16,21 1-16,-21 0 0,21 0 16,0 21-1,-21-21-15,0 42 16,0 0 0,0 0-16,0 0 15,0 1-15,0 20 0,0 0 0,0 1 16,0-1-16,0 21 0,0-20 0,0-1 15,0 0-15,0 1 0,0-1 16,0 0-16,-21 1 0,21-1 0,-21-21 16,21 0-16,0 1 0,-21-1 0,-1 0 15,22 0-15,-21-21 0,21 21 16,-21-21-16,0 0 0,0 0 0,0 0 16,-1 0-16,1 0 15,0 0-15,0 0 16,21-21-16,0 0 0,0 0 15,0 0-15,0-1 0,21 1 16,0-21-16,22 21 0,-22-22 0</inkml:trace>
  <inkml:trace contextRef="#ctx0" brushRef="#br1" timeOffset="129043.18">14753 11790 0,'0'0'0,"0"21"16,0 0-1,0 0-15,0 1 0,0 20 0,0-21 16,0 21-16,0 1 0,0-22 16,0 21-16,0 1 0,0-1 15,0-21-15,0 21 0,0-20 0,0-1 16,0 21-16,0-21 0,0 0 16,21-21-16,-21 22 0,21-22 15</inkml:trace>
  <inkml:trace contextRef="#ctx0" brushRef="#br1" timeOffset="129192.38">14647 12213 0,'0'0'0,"0"-21"31,21 21-31,1 0 0,-1 0 16,0-21-16,0 21 0,21-21 0,1 21 15,-22-21-15,42 21 0,-20-22 16,20 22-16</inkml:trace>
  <inkml:trace contextRef="#ctx0" brushRef="#br1" timeOffset="129899.22">15811 11959 0,'0'21'63,"0"1"-48,0-1 1,22-21 15,-22-21-15,21 21-16,-21-22 0,0 1 15,0 0-15,0 0 16,0 42 15,-21 0-31,21 0 0,-22 1 16,22 20-16,-21 0 0,0-21 0,21 22 16,-21-1-16,0 0 0,21 1 15,0-22-15,-21 21 0,21-21 0,0 22 16,0-22-16,0 0 0,0 0 15,21-21 1,0 0-16,0 0 16,0 0-16,0-21 0,1 0 0,-1 0 0,0 0 15,0-1-15,0 1 0,0-21 0,1 21 16,-1 0-16,0-22 0,0 22 16,0 0-16,0 21 0,-21 21 31,0 0-16,0 0-15,0 1 0,0-1 0,0 0 16,0 0-16,22 0 0,-1 0 16,-21 1-16,21-22 0,0 21 15,0-21-15,0 0 0,1 21 0,-1-21 16,21 0-16,-21 0 0,0 0 0,22 0 16,-22 0-16,0-21 0,0 21 0,0-21 15,1-1-15,-1 1 0,-21 0 16,0-21-16,0-1 0,0 22 15,0-21-15,0 0 0,-21-1 0,-1 1 16,1 21-16,21-22 0,-21 22 16,0 21-16,21-21 0,-21 21 0,0 0 15,21 21-15,-22 0 16,22 1-16,0-1 16,0 0-16,0 0 0,22 0 15,-1-21-15,0 21 0</inkml:trace>
  <inkml:trace contextRef="#ctx0" brushRef="#br1" timeOffset="130110">16870 12044 0,'-64'63'31,"43"-41"-31,21-1 0,-21 21 16,21-21-16,-21 0 0,21 22 0,0-22 15,0 0-15,0 0 0,-21 0 0,21 1 16,0-1-16,0 0 16,21-21-1,0 0 1</inkml:trace>
  <inkml:trace contextRef="#ctx0" brushRef="#br1" timeOffset="130268.04">16785 11853 0,'0'0'0,"-21"-21"0,0 0 31,0 21-31,21 21 16,21-21 0,0 0-16,0 21 15</inkml:trace>
  <inkml:trace contextRef="#ctx0" brushRef="#br1" timeOffset="130500.2">17145 11832 0,'-21'21'32,"21"1"-32,-21-1 15,21 0-15,0 0 0,0 21 16,-22 1-16,22-22 0,-21 21 0,21 1 15,0-1-15,0-21 0,0 21 0,-21-20 16,21-1-16,0 0 0,0 0 0,0 0 16,0 0-16,0 1 15,0-1-15,21-21 16,0 0-16,1 0 0,-1 0 16</inkml:trace>
  <inkml:trace contextRef="#ctx0" brushRef="#br1" timeOffset="130752.12">17441 11938 0,'0'0'16,"21"-42"-16,1-1 0,-22 1 0,0 0 16,21 21-16,-21-1 0,0 44 31,-21 20-15,21-21-16,-22 21 0,1-20 0,21 20 15,-21 0-15,0 22 0,21-22 0,-21 0 16,21 1-16,-21-1 0,-1 0 15,22 1-15,0-1 0,0-21 0,0 22 16,0-22-16,0 0 0,0 0 0,22 0 16,-1-21-16,0 0 15,0 0-15,0 0 0,0 0 0,1 0 16,-1 0-16,0-21 0,0 21 0,21-21 16</inkml:trace>
  <inkml:trace contextRef="#ctx0" brushRef="#br1" timeOffset="131619.22">17992 12044 0,'0'0'15,"0"-21"-15,-22 0 0,1-1 0,21 1 16,0 0-16,0 0 0,0 0 0,0 0 16,0-1-16,0 1 15,21 0-15,1 21 0,-1 0 0,0-21 16,0 21-16,21 0 0,-20 0 0,20 0 16,0 0-16,-21 0 0,22 21 15,-1 0-15,-21 0 0,22 1 0,-22-1 16,21 21-16,-21-21 0,-21 22 15,0-1-15,21-21 0,-21 21 16,0-20-16,0 20 0,0-21 0,0 0 16,-21 0-16,0 1 0,0-1 0,21 0 15,0 0-15,-21-21 16,21-21 15,0 0-31,0 0 0,0-1 16,0 1-16,0 0 0,0-21 0,21 21 15,0-22-15,0 1 0,0 0 0,1-1 16,-1 22-16,0-21 0,21 21 16,-21-1-16,22 1 0,-22 0 15,21 21-15,-21 0 0,22 0 0,-22 0 16,0 0-16,0 21 0,0 0 16,-21 1-16,0 20 0,22-21 0,-22 21 15,0 1-15,0-1 0,0-21 0,0 22 16,0-1-16,0-21 0,0 0 15,-22 22-15,22-22 0,0 0 0,0 0 16,-21 0-16,21-42 47,21 21-47,1-21 0</inkml:trace>
  <inkml:trace contextRef="#ctx0" brushRef="#br1" timeOffset="132059.97">19410 11832 0,'0'-21'31,"-21"21"-31,-1 21 16,22 0-16,-21 1 0,0-1 15,0 0-15,0 21 0,21-21 0,-21 22 16,21-22-16,-22 21 0,22 1 0,-21-22 15,21 21-15,0-21 16,0 0-16,0 22 0,0-22 0,0 0 16,0 0-16,0 0 0,0 1 0,21-1 15,1-21-15,-1 0 16,0 0-16,0 0 0,21 0 0,-20 0 16,20 0-16,0 0 0,1-21 0,-22-1 15,21 1-15,0 0 0,-20 0 16,-1-21-16,0 20 0,0-20 0,-21 0 15,0-1-15,0 1 0,0 0 0,-21-1 16,0 1-16,0 21 0,-1-21 16,1 20-16,0 22 0,-21-21 15,21 21-15,-1 0 0,-20 0 0,21 0 16,0 0-16,0 0 0,-1 21 16,1 1-16,21-1 0,0 0 0,-21 0 15,21 0-15,0 22 0,-21-22 0,21 0 16,0 0-16,0 0 15,21-21-15,0 0 0,0 0 0</inkml:trace>
  <inkml:trace contextRef="#ctx0" brushRef="#br1" timeOffset="132413.23">20172 11642 0,'0'-21'15,"0"42"-15,0-64 0,0 22 0,0 0 16,0 42 15,0 0-31,0 1 0,0-1 0,-21 0 16,21 21-16,-22-21 0,1 22 16,21-22-16,0 21 0,-21 1 0,0-1 15,21 0-15,-21 1 0,21-22 16,0 21-16,0 0 0,-21 1 15,21-1-15,0-21 0,0 22 0,0-22 16,0 0-16,0 0 0,0 21 16,0-20-16,21-22 0,0 0 15,0 21-15,0-21 0,0 0 16,1 0-16,20 0 0,-21 0 0,0-21 16,0-1-16,22 22 0,-22-42 15,21 21-15,-21 0 0,1 0 0,20-22 16,-21 22-16</inkml:trace>
  <inkml:trace contextRef="#ctx0" brushRef="#br1" timeOffset="132643.99">20087 11896 0,'0'0'16,"0"-21"-16,-21 21 0,42 0 31,0 0-31,0 0 0,1 0 16,-1 0-16,21 0 0,-21-22 15,22 22-15,-22 0 0,21 0 16,-21-21-16,22 21 0,-22 0 0,0 0 0,0-21 16,0 21-16,0 0 15,1 0-15</inkml:trace>
  <inkml:trace contextRef="#ctx0" brushRef="#br1" timeOffset="133268.22">21548 11642 0,'0'0'16,"0"-43"-1,0 65 1,-22-1-16,1 21 16,21-21-16,-21 22 0,0-1 15,21 0-15,0 1 0,-21 20 0,0-21 16,21 1-16,-22 20 0,22-20 15,-21-1-15,21-21 0,0 21 0,0-20 16,0 20-16,0-21 0,-21 0 16,21 0-16,21-21 15,0 0 1,1 0-16,-1 0 16,0-21-16,0 0 0,0 0 0,0 0 15</inkml:trace>
  <inkml:trace contextRef="#ctx0" brushRef="#br1" timeOffset="133432.13">21336 11917 0,'0'0'15,"-21"0"-15,0 0 0,-1 0 0,1 0 16,42 0 15,1 0-31,-1 0 0,0 0 16,21 0-16,-21 0 0,22 0 0,-1 0 15,-21 0-15,43-21 0</inkml:trace>
  <inkml:trace contextRef="#ctx0" brushRef="#br1" timeOffset="133783.92">21780 11980 0,'0'0'0,"-21"0"0,0 0 16,21 22-16,21-22 31,0 0-31,1 0 0,-1 0 16,0-22-16,0 22 0,0-21 15,22 21-15,-22-21 0,0 0 0,0 0 16,0 21-16,0-21 0,-21-1 16,0 1-16,0 0 0,-21 21 31,0 0-31,0 0 0,0 0 0,0 21 15,-1 0-15,1 1 0,-21-1 16,21 21-16,0 0 0,-1 1 0,1-1 16,21-21-16,0 22 0,0-1 0,0-21 15,0 0-15,0 22 0,0-22 16,21 0-16,22 0 0,-22-21 0,0 21 16,21-21-16,-20 0 0,20 0 15,0 0-15,-21 0 0,22 0 16,-1 0-16</inkml:trace>
  <inkml:trace contextRef="#ctx0" brushRef="#br1" timeOffset="134011.92">22373 11917 0,'0'0'0,"0"-21"0,0 0 16,0 42 0,0 0-1,0 21-15,21-21 0,-21 1 16,0 20-16,0 0 0,0-21 15,21 22-15,1-1 0,-22-21 0,21 0 16,-21 22-16,0-22 0,0 0 0,21 0 16,0-21 15,0-21-15,0 0-16</inkml:trace>
  <inkml:trace contextRef="#ctx0" brushRef="#br1" timeOffset="134219.84">22733 11917 0,'0'-21'16,"0"42"-16,-21-42 0,0 21 15,-1 0-15,-20 0 0,21 21 16,0 0-16,-22 0 0,22 22 0,-21-1 16,21-21-16,0 21 0,-22 1 15,22-1-15,-21-21 0,21 22 0,-1-22 16,1 21-16,21-21 0,0 0 0,0 1 15,0-1-15,0 0 16,0 0-16,21-21 0,1 0 16,-1 0-16,0 0 0,21 0 0,1-21 15</inkml:trace>
  <inkml:trace contextRef="#ctx0" brushRef="#br1" timeOffset="134471.99">22987 11832 0,'42'-42'0,"-84"84"0,105-126 15,-41 41-15,-22 22 0,21 0 16,-21 0-16,21 21 0,-21 21 16,0 0-16,0 21 15,-21 1-15,0-1 0,-1 0 16,1 22-16,0-1 0,0 1 0,0-22 16,0 22-16,21-22 0,0 0 0,0 1 15,-22-1-15,22-21 0,0 22 16,0-22-16,0 0 0,0 0 0,0 0 15,22-21 1,-1 0-16,0 0 0,0-21 16,0 0-16,0 21 0,1-21 15</inkml:trace>
  <inkml:trace contextRef="#ctx0" brushRef="#br1" timeOffset="134671.87">23008 11980 0,'0'0'0,"0"22"16,21-1 0,0-21-16,22 0 15,-22 0-15,0 0 16,21 0-16,-20 0 0,20 0 0,-21 0 16,21 0-16,-20 0 0,-1 0 0,21-21 15,-21 21-15,0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25:26.1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3365 1439 0,'22'0'15,"-44"0"-15,44-21 0,-22 0 16,0 0-16,21 21 0,-21-21 15,0 0-15,0-1 16,-21 22 47,-1 22-63,1-1 15,0 0-15,21 0 0,-21 0 16,0 0-16,0 22 0,-1-1 0,1 0 15,0 1-15,0-1 0,0 22 16,-22-22-16,22 21 0,0 1 0,0-22 16,-21 22-16,20-22 0,-20 22 15,21-22-15,-21 0 0,-1 22 16,22-22-16,-21 0 0,21 22 0,-1-22 16,-20 1-16,21-1 0,0 0 0,0 1 15,-1-22-15,1 0 16,0 0-16,0 0 0,21 0 0,-21 1 15,0-22 1,21-22 15,0 1-31,0 0 0,0 0 16,21 0-16,0-22 0,0 22 16</inkml:trace>
  <inkml:trace contextRef="#ctx0" brushRef="#br0" timeOffset="563.78">3916 2117 0,'0'0'0,"-21"0"16,-64 21 0,64-21-16,0 0 0,-1 0 15,1 0-15,0 0 16,0 21-16,42-21 47,21 0-47,1 0 0,-1 0 0,0 0 15,22 0-15,-1 0 0,1-21 16,21 21-16,-22 0 0,43-21 0,-21 21 16,20-21-16,1 21 0,0-22 15,-21 22-15,21-21 0,-22 21 16,22 0-16,-42-21 0,20 21 15,-20 0-15,-1 0 0,1-21 0,-22 21 16,0-21-16,1 21 0,-22 0 0,0 0 16,0 0-16,-42 0 47,0 0-16,21-21-31,-21 21 0,0-22 31</inkml:trace>
  <inkml:trace contextRef="#ctx0" brushRef="#br0" timeOffset="1055.02">5376 1651 0,'-21'0'16,"0"21"-1,21 0-15,0 1 0,0-1 16,0 0-16,0 0 0,0 0 16,0 0-16,0 1 0,21 20 0,0-21 15,0 0-15,-21 0 0,22 1 16,-1-22-16,0 21 0,0 0 0,21-21 15,-20 0-15,20 21 0,-21-21 16,21 0-16,-20 0 0,-1 0 0,21 0 16,-21 0-16,0 0 0,1 0 15,-1-21-15,0 21 0,-21-21 16,-21 21 0,0 0-1,-1 0-15,1 0 16,-21 0-16,21 21 0,0-21 0,-1 21 15,-20 0-15,21 0 0,-21 1 0,20-1 16,-20 0-16,21 21 0,-21-21 16,20 1-16,-20 20 0,0-21 0,21 0 15,-22 0-15,22 22 0,0-22 16,0 0-16,-22 0 0,22 0 16,0-21-16,21-21 46,21 0-46</inkml:trace>
  <inkml:trace contextRef="#ctx0" brushRef="#br0" timeOffset="1520.44">7133 1545 0,'0'0'0,"-21"0"0,-43-21 16,43 0-16,0 21 0,0 0 0,21-21 47,42 21-47,-21 0 0,22 0 15,-1 0-15,0-21 0,22 21 0,-22 0 16,22 0-16,-1-22 0,22 22 16,-22 0-16,1 0 0,-1 0 0,1 0 15,-22 0-15,1 0 0,-1 0 16,-42 22 0,-21-22-16,-22 0 15,22 0-15</inkml:trace>
  <inkml:trace contextRef="#ctx0" brushRef="#br0" timeOffset="1760.37">7451 1482 0,'0'0'16,"0"21"-16,0 0 0,0 21 0,-22-20 16,22 20-16,0 21 0,-21-20 0,21 20 15,0-20-15,-21 20 0,21-21 16,0 1-16,0-1 0,-21 0 0,21 1 15,-21-1-15,21 0 0,0-20 16,-21-1-16,21 21 0,-22-21 0,22 0 16,0 1-1,22-22 1,-1-22 0,0 1-16,0 0 0</inkml:trace>
  <inkml:trace contextRef="#ctx0" brushRef="#br0" timeOffset="2131.27">7789 1947 0,'0'0'15,"0"-21"-15,0 0 0,0 0 16,21 21-16,-21-21 16,22 0-16,-1 21 0,0 0 15,0 0-15,21 0 0,-20 0 16,-1 21-16,21-21 0,0 21 15,-20 21-15,20-21 0,-21 1 0,0 20 16,22-21-16,-22 21 0,-21-20 16,0-1-16,21 21 0,-21-21 0,0 0 15,0 22-15,-21-22 0,0 0 16,-1 0-16,1-21 0,0 0 16,0 0-16,21-21 15,0 0-15,0 0 16,0 0-16,0-1 0,0 1 15,21 0-15,0-21 0,-21 21 16,21-22-16,1 22 0,-1-21 0,0 21 16,0-1-16,0-20 0,0 21 0,1 21 15,-1-21-15,0 0 0,0 21 16,0 0-16,0 0 0,1 0 0,-1 0 16,0 0-16</inkml:trace>
  <inkml:trace contextRef="#ctx0" brushRef="#br0" timeOffset="3012.11">9229 1863 0,'0'-21'0,"0"42"0,0-64 0,0 22 16,-22 0-16,1 0 0,0 0 15,0 21-15,0 0 0,0 0 0,-1 0 16,1 0-16,0 0 0,0 21 16,-21 0-16,20 21 0,-20-20 0,21 20 15,-21-21-15,20 21 0,1 1 0,0-1 16,0-21-16,0 22 0,0-1 16,21-21-16,0 21 0,0-20 0,0-1 15,0 0-15,0 0 16,21-21-16,0 21 0,21-21 15,-21 0-15,1 0 0,20 0 0,0-21 16,-21 21-16,22-21 0,-22 0 16,21 0-16,-21-1 0,22 1 0,-22 0 15,0-21-15,0 21 0,0-22 16,1 22-16,-1-21 0,-21 21 0,21-1 16,-21 1-16,0 42 31,0 1-31,0-1 15,0 21-15,0-21 16,0 0-16,0 1 0,0-1 0,0 0 16,0 0-16,0 0 0,21 0 15,0-21-15,0 22 0,1-1 16,-1-21-16,0 0 0,0 0 0,0 0 16,0 0-16,1 0 0,-1-21 15,0-1-15,0 1 0,0 0 0,0 0 16,1 0-16,-1 0 0,-21-1 15,0 1-15,21-21 0,-21 21 0,21 0 16,-21-1-16,0 1 0,0 0 0,0 42 31,0 0-31,0 1 16,0-1-16,0 0 16,0 21-16,0-21 0,0 1 0,0-1 15,21 0-15,-21 0 0,21 0 16,1-21-1,-1 0-15,0 0 0,0 0 16,0 0-16,0 0 16,1 0-16,-1 0 0,0-21 15,0 0-15,0 0 0,0 0 16,1-1-16,-22 1 16,21 0-16,-21 0 0,0 0 0,21 0 15,0 21 1,0 0-1,0 21-15,-21 0 16,0 0-16,0 0 0,0 0 0,22 1 16,-22-1-16,0 0 0,0 0 15,21 0-15,-21 0 16,21-21 0,0 0-16,0-21 0</inkml:trace>
  <inkml:trace contextRef="#ctx0" brushRef="#br0" timeOffset="3439.3">12150 1312 0,'0'22'0,"0"-44"0,0 65 15,-22-22-15,22 21 0,-21-21 16,21 43-16,-21-22 0,21 22 0,-21-1 16,21-20-16,0 20 0,-21 1 15,21-22-15,-21 0 0,21 1 0,0-1 16,0 0-16,0-21 0,0 22 0,0-22 16,0 0-16,0 0 15,21-21 1,0 0-16,0 0 0,0 0 15,0-21-15,1 0 0,-1 0 16,-21 0-16</inkml:trace>
  <inkml:trace contextRef="#ctx0" brushRef="#br0" timeOffset="3748.12">12128 1461 0,'0'0'0,"-21"-22"0,21-41 31,0 42-31,21 0 16,22 21-16,-22 0 0,21 0 16,1 0-16,-1 0 0,0 0 0,1 0 15,-1 21-15,0 0 0,1 21 16,-1-21-16,-21 22 0,0-22 0,0 21 16,-21 1-16,0-1 0,0-21 15,-21 21-15,0-20 0,0 20 0,0-21 16,-22 0-16,1 0 0,21 1 15,-21-22-15,-1 21 0,1-21 0,21 0 16,0 0-16,-1 21 0,1-21 16,42 0-1,1-21 1,-1 0-16,21 21 0,-21-22 16</inkml:trace>
  <inkml:trace contextRef="#ctx0" brushRef="#br0" timeOffset="4260.89">12890 1799 0,'0'21'15,"22"-21"-15,-1 0 16,0 0-16,21 0 0,-21 0 16,22 0-16,-1 0 0,0 0 15,22 0-15,-22 0 0,22 0 16,20 0-16,-20 0 0,-1 0 15,-20 0-15,20 0 0,-20 0 0,20-21 16,-42 21-16,22 0 0,-1-21 16,-21 21-16,0 0 0,0-21 0,-21 0 15,0 0-15,0-1 16,0 1-16,-21 0 16,21 0-16,-42 0 0,21 21 15,0-21-15,-1-1 0,-20 22 0,21 0 16,-21-21-16,20 21 0,1 0 0,0 0 15,0 0-15,42 0 32,21 0-32,-20 0 15,20 0-15,-21 0 0,21 0 16,1 0-16,-1 0 0,-21 0 0,22 21 16,-1 1-16,-21-1 0,0 0 15,0 0-15,-21 21 0,0-20 0,0 20 16,-21-21-16,0 21 0,-21-20 15,21 20-15,-22-21 0,1 21 0,0-20 16,-22-1-16,22 0 0,-1 0 0,1 0 16,0 0-16,21-21 15,-1 22-15,44-22 32,-1 0-32,21-22 0,0 1 0</inkml:trace>
  <inkml:trace contextRef="#ctx0" brushRef="#br0" timeOffset="4539.59">15240 1270 0,'0'0'0,"-106"42"31,85-20-31,0-1 0,0 21 15,-22-21-15,22 22 0,0-1 0,0 21 16,21-20-16,-21-1 0,-1 22 16,22-22-16,-21 0 0,21-21 0,0 22 15,0-22-15,0 21 0,0-21 0,0 1 16,0-1-16,0 0 16,21-21-16,1 0 0,-1 0 0,0 0 15,0 0-15,0-21 16,0 0-16,1 21 0</inkml:trace>
  <inkml:trace contextRef="#ctx0" brushRef="#br0" timeOffset="4778.01">14859 1820 0,'0'0'0,"-42"0"0,-128 64 32,128-64-32,0 21 0,20 0 0,1 0 0,0 1 15,0-1-15,21 0 0,0 0 16,0 0-16,21 0 0,0 1 15,0-22-15,22 21 0,-1-21 16,0 0-16,1 0 0,-1 0 0,0 0 16,1 0-16,-1 0 0,22 0 0,-22 0 15,0 0-15,1-21 16,-1-1-16,0 1 0,1 21 0,-22-42 16,0 21-16,0 0 0,-21-22 15,0 1-15,0 21 0,0-22 0</inkml:trace>
  <inkml:trace contextRef="#ctx0" brushRef="#br0" timeOffset="4972.2">14753 1291 0,'0'0'0,"-42"-21"32,63 21-32,0 0 15,21 0-15,-20 0 0,20 0 16,-21 0-16,21 0 0,1 0 0,20 0 15,-20 0-15,-1 0 0,0 0 16,1 0-16,-1 0 0,0 0 0,22 0 16,-22 0-16,0 0 0,1 0 15,-1 0-15</inkml:trace>
  <inkml:trace contextRef="#ctx0" brushRef="#br0" timeOffset="5359.94">16954 1439 0,'0'0'0,"0"-21"0,-21 0 15,0 0-15,-21 21 0,21 0 0,-22 0 16,1 0-16,0 0 0,-22 0 15,22 21-15,-22 21 0,1-20 0,-1 20 16,-20 0-16,41 1 0,-20 20 16,20-21-16,1 22 0,21-22 15,0 1-15,21-1 0,0 0 0,21 1 16,0-1-16,21-21 0,1 0 16,20 0-16,1 1 0,-1-1 0,1 0 15,20 0-15,-20-21 0,-1 0 16,1 0-16,-1 21 0,-20-21 0,-1 0 15,0 0-15,1 0 0,-22 0 0,0 0 16,0-21-16,-21 0 0,0 0 16,-21 21-1,-42-21 1</inkml:trace>
  <inkml:trace contextRef="#ctx0" brushRef="#br0" timeOffset="6092.91">3238 3937 0,'0'0'0,"0"-63"16,0 84-1,0 0-15,0 21 16,0 1-16,-21 20 0,0 1 0,0 20 16,0-20-16,-22 20 0,1 1 15,0 21-15,-1-21 0,1-1 0,-21 1 16,20 0-16,1-22 0,-22 22 16,22-22-16,0-20 0,21-1 15,-22 0-15,22 1 0,0-22 0,21 0 16,0 0-16,0 0 0,-21-21 15,42-42 1,0 21 0,0-22-16,0 1 0,22 0 15</inkml:trace>
  <inkml:trace contextRef="#ctx0" brushRef="#br0" timeOffset="6367.96">3873 4022 0,'0'21'0,"0"-42"0,0 63 0,0-21 0,0 22 0,-21-22 15,21 42-15,-42-20 0,21-1 16,0 21-16,-22 1 0,1-1 16,0 1-16,-1-1 0,1 1 15,0 21-15,-1-22 0,1 1 0,0-1 16,20 1-16,-20-1 0,21-21 15,-21 1-15,20-1 0,1-21 0,0 22 16,21-22-16,0 0 0,0 0 16,21-21-1,0-21-15,22 0 16,-22 0-16</inkml:trace>
  <inkml:trace contextRef="#ctx0" brushRef="#br0" timeOffset="6931.95">4360 4551 0,'-21'21'0,"42"-42"0,-63 42 0,21-21 16,21 21-16,0 0 15,21-21 1,0 22-16,0-22 0,0 0 0,22 21 16,20-21-16,-20 0 0,20 0 0,1 0 15,-1 0-15,22 0 0,-22 0 16,22 0-16,0 0 0,-1-21 0,-20 21 16,42-22-16,-22 1 0,1 21 15,0-21-15,20 21 0,-20-21 0,-21 0 16,20 21-16,-20-21 0,-22-1 0,0 22 15,-20-21-15,-1 21 0,-21-21 16,0 0-16,-21 21 0,-1-21 0,-20 0 16,0 21-16,-1-22 0,-20 22 15,-1-21-15,22 21 0,-21 0 16,20 0-16,1-21 0,0 21 0,-1 0 16,22 0-16,0 0 0,0 0 15,21 21 1,21-21-1,0 21-15,21-21 0,-20 22 0,20-22 16,-21 21-16,21 0 0,-20-21 16,20 21-16,-21 0 0,21 0 0,-20 1 15,-22-1-15,0 0 0,0 21 0,0-21 16,0 22-16,-22-22 0,-20 21 16,21 1-16,-21-22 0,-1 21 0,-20 0 15,20 1-15,1-22 16,-21 21-16,20-21 0,1 1 0,21-1 15,0 0-15,-1 0 0</inkml:trace>
  <inkml:trace contextRef="#ctx0" brushRef="#br0" timeOffset="7363.85">7408 4149 0,'0'0'0,"21"-64"31,1 43-31,20 21 16,0-21-16,1 21 0,20-21 15,1 21-15,-1-21 0,1 21 0,20-22 16,-20 1-16,20 21 0,-20 0 0,-1-21 15,1 21-15,-1 0 0,-20 0 16,-22 0-16,21 0 0,-21 0 0,-42 0 16,0 0-1,-21 0-15,21 0 0,-22 0 16,1 0-16</inkml:trace>
  <inkml:trace contextRef="#ctx0" brushRef="#br0" timeOffset="7560.85">7853 3958 0,'0'0'0,"0"21"0,-64 170 32,43-149-32,0 22 0,0-1 15,0 1-15,21-22 0,-22 22 0,1-22 16,21 21-16,-21-20 0,21-1 16,0 0-16,0 1 0,0-1 0,0-21 15,0 0-15,0 1 0,0-1 0,21-21 16,0 0-16,1 0 15,-1 0-15,0 0 0,0-21 0,0-1 16</inkml:trace>
  <inkml:trace contextRef="#ctx0" brushRef="#br0" timeOffset="7961.17">8297 4382 0,'0'0'0,"0"-22"0,21 22 15,1-21-15,-1 21 16,0-21-16,0 21 16,0 0-16,0 0 0,1 0 0,-1 0 15,0 0-15,0 21 0,0-21 16,0 43-16,1-22 0,-1 0 16,0 21-16,0-21 0,-21 22 0,0-22 15,0 21-15,0-21 0,0 22 0,0-22 16,0 0-16,-21 0 0,0 0 15,0 1-15,-1-1 0,1-21 16,21-21 0,0-1-1,0 1-15,21 0 0,1 0 16,-22 0-16,21-22 0,0 22 16,0 0-16,0-21 0,0 21 15,1-22-15,-1 22 0,0 0 16,0-21-16,0 20 0,0 22 0,1-21 15,-1 21-15,0 0 0,0 0 16,0 0-16,0 0 0,1 21 16,-1-21-16</inkml:trace>
  <inkml:trace contextRef="#ctx0" brushRef="#br0" timeOffset="8352.11">11811 3810 0,'0'0'0,"0"-21"0,0 0 16,-21-43-1,0 64-15,-1 0 0,1 0 16,0 0-16,0 21 0,21 1 0,-21 20 16,0 0-16,-1 1 0,1 20 0,21 1 15,0 20-15,-21-20 16,21-1-16,-21 1 0,21-1 0,-21 1 16,21-1-16,0-20 0,-21-1 0,-1 0 15,22-21-15,-21 22 0,21-22 16,0 0-16,0 0 0,0-42 31,0 0-15,0 0-16,0 0 0,0-1 0,0-20 15,0 21-15</inkml:trace>
  <inkml:trace contextRef="#ctx0" brushRef="#br0" timeOffset="8623.67">11472 4001 0,'0'0'0,"0"-43"16,0 1-16,0 0 0,85-107 31,-43 128-31,-21 0 0,22 0 0,20 21 16,-20 0-16,20 0 0,-21 0 0,22 0 15,-22 21-15,22 0 0,-22 0 16,0 22-16,-20-1 0,-1 0 0,-21 1 16,0-1-16,0 22 0,-21-22 15,-22 0-15,1 22 0,0-22 0,-22 0 16,1-20-16,20 20 0,-20-21 15,20 0-15,-20 0 0,21 1 16,20-1-16,-20-21 0,21 0 0,0 21 16,42-21-1,0-21-15,21 21 16,1-21-16,-22-1 0,42 1 0,-20 0 16</inkml:trace>
  <inkml:trace contextRef="#ctx0" brushRef="#br0" timeOffset="9041.41">12509 4339 0,'22'21'16,"20"-21"-16,-21 0 16,0 0-16,0 0 0,1-21 15,20 21-15,-21-21 0,21 21 16,1-21-16,20 21 0,-20-21 0,-1 21 15,21-21-15,-20-1 0,-22 22 0,21 0 16,-21 0-16,1-21 0,-44 21 16,1 0-1,-21-21-15,21 21 0,-22 0 0,1 0 16,21-21-16,-21 21 0,20-21 16,1 21-16,0-21 0,21-1 0,0 1 15,21 21 1,22-21-16,-22 21 0,0 0 15,21 0-15,-21 0 0,1 0 0,20 21 16,-21 0-16,0 1 0,0 20 16,1-21-16,-22 21 0,0-20 0,0 20 15,0-21-15,0 0 0,0 0 16,-22 22-16,-20-22 0,21 0 0,0-21 16,0 21-16,-22 0 0,22-21 0,0 0 15,0 22-15,0-22 16</inkml:trace>
  <inkml:trace contextRef="#ctx0" brushRef="#br0" timeOffset="9499.96">14245 3768 0,'0'21'15,"-21"0"-15,0 0 16,0 22-16,-1-1 0,1 0 0,-21 1 16,0-1-16,-1 0 0,22 1 15,-21-1-15,-1 0 0,1 1 16,21-22-16,-43 42 0,43-42 16,0 1-16,21-1 15,-21-21-15,42-21 31,-21-1-31,21 1 0,0 0 0,22-21 16,-22-1-16,21 1 0,-21 0 0,22-1 16,-1-20-16,0-1 0,1 22 15,-1-21-15,0 20 0,-20 1 0,20 0 16,0 20-16,-21 1 0,1 0 16,-1 21-16,0 0 0,-21 21 0,0 0 15,0 22-15,0-22 0,0 21 16,0 1-16,0 20 0,0-21 15,-21 1-15,21 20 0,-21-20 0,21-1 16,0 0-16,0-21 0,0 22 16,0-22-16,0 0 0,0 0 0,0 0 15,-22-21 1,1 0-16,21-21 16</inkml:trace>
  <inkml:trace contextRef="#ctx0" brushRef="#br0" timeOffset="10315.62">13928 4128 0,'0'0'0,"0"-22"32,21 22-32,0 0 0,0 0 15,21-21-15,1 21 0,-22 0 16,42-21-16,-20 0 0,20 0 0,-20 21 16,20-21-16,1-1 0,-1 22 0,-21 0 15,22 0-15,-22 0 0,1 0 16,-22 0-16,0 22 0,0-1 0,0 0 15,-21 0-15,0 21 0,0-20 16,0 20-16,0-21 0,0 0 0,-21 0 16,21 1-16,0-1 0,-21-21 15,21 21-15,-21-21 16,21-21 15,21 0-31,0-1 0,-21 1 0,21-21 16,0 21-16,1-22 0,-22 1 15,21 21-15,0-21 0,0 20 0,0 1 16,-21 0-16,0 0 0,21 21 0,1 0 16,-22 21-16,0 0 15,0 22-15,21-22 0,-21 21 0,0-21 16,0 0-16,21 22 0,0-22 16,-21 0-16,21 0 0,0 0 15,1 1-15,-1-1 0,0-21 0,0 0 16,21 0-16,-20 0 0,20 0 15,43 0-15,-64-21 0,21-1 16,0 1-16,-20 0 0,20-21 16,-21 21-16,0-22 0,0 1 0,1 0 15,-1 20-15,0-20 0,-21 21 0,0 0 16,21 0-16,-21 42 16,0 0-16,-21 0 15,0 0-15,21 22 0,0-22 16,-21 21-16,21-21 0,0 0 15,0 22-15,0-22 0,0 0 0,0 0 16,21 0-16,0-21 16,0 0-16,0 0 0,0 0 0,22 0 15,-22 0-15,21-21 0,-21 0 16,22 0-16,-22 0 0,0 0 0,21-1 16,-20 1-16,20-21 0,-21 0 15,21 20-15,-20-20 0,-1 21 0,0 0 16,0 21-16,0 0 0,-21 42 31,-21-21-31,0 22 0,0-1 0,0 0 16,-1 1-16,1-1 0,0 0 15,0 1-15,0-1 0,0 0 16,-1 1-16,1-1 0,0-21 0,21 21 16,0-20-16,0-1 0,-21 21 15,21-21-15,0 0 0,21-21 31,0 0-31,0 0 0,22 0 16,-1-21-16</inkml:trace>
  <inkml:trace contextRef="#ctx0" brushRef="#br0" timeOffset="10619.88">17060 3704 0,'0'0'0,"21"-42"0,-21 21 0,0 0 0,0-1 15,0 1-15,0 0 0,-21 21 0,-21 0 16,21 0-16,0 21 16,-22 0-16,22 1 0,-21 20 0,-1-21 15,22 21-15,-21 1 0,21-1 16,-22 0-16,22 1 0,0-1 0,21 0 16,0 1-16,0-1 0,0 0 15,0 1-15,21-22 0,0 21 0,22-21 16,-22 1-16,0-1 0,21-21 15,-20 21-15,-1-21 0,21 0 16,-21 0-16,22 0 0,-22 0 0,0-21 16,21 21-16,-21-21 0,1-1 15,-1 1-15,0 0 0,0 21 0,0-21 16,0 0-16,1 0 0</inkml:trace>
  <inkml:trace contextRef="#ctx0" brushRef="#br0" timeOffset="10808.95">17314 4191 0,'0'0'0,"-42"21"31,21-21-31,0 0 16,-1 0-1,22-21-15,0 0 16,0 0-1,-21 21-15</inkml:trace>
  <inkml:trace contextRef="#ctx0" brushRef="#br0" timeOffset="12261.79">1587 7091 0,'0'0'0,"22"0"0,62-85 31,-63 85-31,1-21 0,-1 0 0,0 0 16,0 0-16,0-1 0,-21 1 15,0 0-15,21 0 0,-21 0 16,0 0 0,-21 21-1,21 21 1,-21 0-16,0 0 0,0 21 0,0-20 15,-1 41-15,1-21 0,-21 22 16,0-1-16,-1 22 0,1-21 16,0 20-16,-1-20 0,1 20 15,-22-20-15,22 21 0,0-22 0,-1 22 16,1-22-16,0 1 0,-1 20 16,22-41-16,0 20 0,-21-20 0,21-1 15,21 0-15,0 1 0,-22-22 16,22 0-16,0 0 0,-21 0 15,21-42 17,0 0-32,0 0 15,21 0-15,1-1 0,-22 1 0,21 0 16,0 0-16,0-21 16,0 20-16,0-20 0,22 21 0</inkml:trace>
  <inkml:trace contextRef="#ctx0" brushRef="#br0" timeOffset="13202.95">1990 7811 0,'0'21'15,"0"0"1,0 0-16,0 0 15,0 0-15,0 1 16,0-1 0,21-21 15,-21-21-15,21 21-16,-21-22 0,21 22 15,-21-21-15,21 0 0,-21 0 16,0 0-1,-21 21-15,0 0 16,0 0-16,0 0 16,-1 0-16,1 21 15,0-21-15,21 21 0,-21 0 16,21 0-16,0 1 16,0-1-16,0 0 15,0 0-15,0 0 16,21-21-16,0 0 15,0 0-15,1 0 0,-1-21 16,0 0-16,-21 0 0,21 0 16,0-1-16,-21 1 15,0 0-15,0 0 16,0 0-16,0 0 16,-21 21-16,0 0 0,0 0 15,0 0 1,-1 21-1,22 0-15,0 0 0,0 0 16,0 0-16,0 1 0,0-1 16,0 0-16,22-21 31,-1 0-15,0-21-16,0 0 15,-21-1-15,0 1 16,0 0-16,0 0 0,0 0 15,0 0-15,-21 21 16,0 0 0,0 0-16,-1 21 15,22 0 1,-21-21-16,21 21 0,0 0 16,-21-21-16,21 21 15,0 1-15,21-22 31,0 0-31,1 0 16,-1 0-16</inkml:trace>
  <inkml:trace contextRef="#ctx0" brushRef="#br0" timeOffset="13915.64">2646 7768 0,'0'-21'15,"-21"21"16,-1 0-31,22 21 0,-21 0 16,21 1-16,-21-1 16,21 0-16,-21 0 0,21 0 15,0 0-15,0 1 16,0-1-16,0 0 16,21-21-16,0 0 15,0 0-15,1 0 0,-1 0 16,0-21-16,0 0 0,0-1 15,-21 1 1,0 0-16,0 0 0,0 0 16,0 0-16,0-1 15,-21 22-15,0 0 0,0 0 16,0 0 0,-1 0-16,1 22 0,21-1 15,0 0-15,0 0 16,0 0-16,0 0 15,0 1-15,21-22 16,1 0-16,-1 0 16,0 0-16,0 0 0,0 0 15,0-22 1,-21 1-16,0 0 16,0 0-16,0 0 15,-21 0 1,0 21-16,0 0 31,0 21-31,21 0 16,0 0-16,0 0 15,0 0 1,21-21 15,0 0-31,0 0 16,0 0-16</inkml:trace>
  <inkml:trace contextRef="#ctx0" brushRef="#br0" timeOffset="14860.14">4000 7768 0,'0'0'0,"-42"0"15,21 0 1,42 0 15,0 0-31,0 0 0,1 0 16,20 0-16,0 0 0,1 0 0,20 0 15,1 0-15,20 0 0,-20 0 0,42 0 16,-22 0-16,22 0 0,0 0 16,-21 0-16,-1 0 0,1 0 15,0 0-15,-1 0 0,-20 0 0,20 0 16,-41 0-16,20 0 0,-20 0 15,-1 0-15,-21 0 0,0 0 0,0-21 16,1 21-16,-22-21 16,-22 0-1,1 21-15,0-21 0,0-1 16,0 22-16,0-21 0,-1 21 16,1 0-16,0-21 0,0 0 15,0 21-15,-22-21 0,22 21 16,0-21-16,0 21 0,0 0 0,0-22 15,-1 22-15,1 0 0,0-21 16,0 21-16,0 0 31,21 21-15,21 1-16,0-22 0,0 21 16,0-21-16,1 0 0,20 21 15,0-21-15,1 0 0,-22 21 0,21-21 16,0 0-16,22 0 0,-22 0 15,-21 0-15,22 0 0,-1 0 0,0 0 16,-20 0-16,-1 0 0,0 0 0,0 0 16,-21 21-16,0 0 15,0 1 1,-21-22-16,-21 21 0,20-21 0,1 21 16,-21 0-16,0-21 0,20 21 15,-20 0-15,0 1 0,21-1 0,-22-21 16,22 21-16,-21 0 0,21 0 15,-1 0-15,-20 1 0,21-1 0,0 0 16,0 0-16,21 0 0,-22-21 0,1 21 16,21 1-16,-21-1 0,0-21 15,21 21-15</inkml:trace>
  <inkml:trace contextRef="#ctx0" brushRef="#br0" timeOffset="15596.74">7345 7091 0,'-21'0'0,"42"0"15,-64 0-15,22 0 16,0 0-16,0 0 0,0 0 15,0 0-15,-1 0 16,44 0 0,20 0-16,-21 0 15,21 0-15,1 0 0,-1 0 16,22 0-16,-1 0 0,1 0 0,20 0 16,1 0-16,-22 0 0,22 0 15,0 0-15,-22-21 0,1 21 0,-1 0 16,-20 0-16,-1 0 0,0 0 15,-21 0-15,1 0 0,-44 0 32,-20 0-32,21 0 0,-21 0 0,-1 0 15,1 0-15</inkml:trace>
  <inkml:trace contextRef="#ctx0" brushRef="#br0" timeOffset="15858.59">7747 7027 0,'0'0'0,"-21"22"0,21-1 16,0 0-16,0 21 16,0-21-16,0 43 0,-21-22 15,21 1-15,0 20 0,-22-21 0,22 22 16,0-1-16,0-20 0,-21-1 16,21 0-16,-21 22 0,21-22 0,-21 1 15,21-1-15,0-21 0,0 21 0,0-20 16,0-1-16,0 21 0,0-21 15,21-21 1,0 0-16,0 0 16,1 0-16,-1-21 0,0 0 15,21 0-15,-21 0 0,22-1 0</inkml:trace>
  <inkml:trace contextRef="#ctx0" brushRef="#br0" timeOffset="16276.86">8149 7641 0,'0'0'16,"0"-21"-16,0 0 0,0 0 15,0 0-15,0-1 16,21 1-16,0 0 0,1 0 16,-1 0-16,0 21 0,0-21 0,0-1 15,22 22-15,-22 0 0,0 0 0,21 0 16,-21 0-16,22 22 15,-22-1-15,21 0 0,1 0 0,-22 0 16,21 22-16,0-22 0,-20 21 0,-1 0 16,0-20-16,0 20 0,-21-21 15,0 0-15,0 22 0,0-22 0,0 0 16,-21-21-16,0 21 0,0-21 0,-1 0 16,1 0-1,0-21-15,21 0 16,0 0-16,0-1 0,0 1 0,0 0 15,0 0-15,0-21 0,0 20 16,0-20-16,0 21 0,21-21 0,0 20 16,-21-20-16,22 21 0,-1 0 15,0 0-15,-21-1 0,42 1 0,-21 21 16,1 0-16,-1 0 0,0 0 16,0 0-16,0 0 0,0 0 15,1 21-15,-1-21 0,0 22 0</inkml:trace>
  <inkml:trace contextRef="#ctx0" brushRef="#br0" timeOffset="16791.57">9546 7726 0,'0'0'0,"64"-85"31,-64 64-31,0 0 0,0 0 15,0 0-15,0-1 0,0-20 0,0 21 16,-22 0-16,1-22 0,0 22 0,0 21 16,0-21-16,0 21 0,-1 0 15,-20 0-15,21 0 0,-21 21 0,-1 0 16,22 1-16,-21 20 0,21 0 0,-1-21 16,-20 22-16,21-1 0,0 0 15,21-20-15,0 20 0,0 0 0,0-21 16,0 1-16,0-1 0,0 21 15,21-21-15,0 0 0,0-21 16,0 0-16,1 0 0,-1 0 16,0 0-16,0 0 0,0 0 0,0-21 15,1 0-15,-1 0 0,0 0 16,0 0-16,0-1 0,0 1 0,-21-21 16,22 21-16,-1-22 0,-21 1 15,0 21-15,21-21 0,-21 20 0,21 1 16,-21 0-16,0 42 31,0 0-31,0 1 0,0-1 0,0 21 16,0-21-16,0 0 0,0 1 15,0-1-15,0 0 0,21 0 16,-21 0-16,21 0 0,-21 1 0,22-22 16,-1 21-16,0-21 0,-21 21 15,21-21-15,0 0 0,0 0 16,1 0-16</inkml:trace>
  <inkml:trace contextRef="#ctx0" brushRef="#br0" timeOffset="17159.34">9821 7514 0,'0'0'0,"21"-21"0,-21 0 0,22 0 16,-1 21-1,0 0-15,0 0 0,0 0 16,0 21-16,1-21 15,-1 21-15,0 0 0,0 0 0,0 1 16,-21-1-16,21 0 0,1 0 0,-1 0 16,-21 0-16,0 22 0,0-22 15,0 0-15,0 0 0,0 0 0,0 1 16,0-1-16,21-21 31,-21-21-15,21 21-16,-21-22 0,0 1 0,0 0 15,21 0-15,0 0 0,-21-22 16,22 22-16,-22-21 0,21 21 16,-21-22-16,21 1 0,-21 0 0,21 21 15,-21-1-15,21 1 0,0 0 16,-21 0-16,22 21 0,-1 0 16,0 0-16,0 0 0,0 0 15,0 21-15,-21 0 16,22-21-16</inkml:trace>
  <inkml:trace contextRef="#ctx0" brushRef="#br0" timeOffset="17516.15">10562 7641 0,'0'0'0,"0"21"16,21-21 15,0-21-31,1 21 0,-1-21 0,0 21 15,0-21-15,0 21 0,22-21 0,-22 0 16,0 21-16,-21-22 0,21 1 16,-21 0-16,21 21 0,-21-21 0,-21 21 31,0 0-31,0 0 0,0 21 16,-1 0-16,1 0 0,0 1 0,0-1 15,21 0-15,0 0 0,0 21 16,0-20-16,-21-1 0,21 0 0,0 0 15,0 0-15,0 0 0,21-21 16,-21 22-16,21-1 0,0-21 0,0 0 16,1 21-16,-1-21 0,0 0 0,21 0 15,-21 0-15,1 0 0,-1 0 16,21 0-16,-21 0 0,0-21 0,1 0 16,-1-1-16,0 1 0,0 0 0,0 0 15</inkml:trace>
  <inkml:trace contextRef="#ctx0" brushRef="#br0" timeOffset="17831.48">11155 7557 0,'0'0'0,"0"-22"0,21-20 0,-21 21 0,0 0 16,0 0-16,0-1 0,21 1 16,0 0-16,0 21 15,1 0-15,-1 0 0,21 0 16,-21 0-16,0 21 0,1 0 16,-1 1-16,0-1 0,0 0 0,0 21 15,0-21-15,-21 22 0,0-22 0,0 0 16,0 21-16,0-20 0,0-1 15,0 0-15,0 0 0,-21 0 0,0 0 16,21 1-16,-21-22 0,21 21 16,-21-21-1,21-21 1,0-1-16,0 1 0,21 0 16,0 0-16,0 0 0,0 0 15,-21-1-15,22 1 0,-1-21 0,-21 21 16,21 0-16,0-22 0,-21 22 0,21-21 15,0 21-15,1-1 0,-1-20 16,0 21-16,0 21 0,0-21 0,22 0 16,-22 21-16</inkml:trace>
  <inkml:trace contextRef="#ctx0" brushRef="#br0" timeOffset="18248.28">12086 7451 0,'0'0'0,"21"0"0,0 0 16,1 0-16,-22-21 0,21-1 0,0 22 16,-21-21-16,0 0 0,21 0 15,-21 0-15,0 0 0,-21 21 32,0 0-32,0 0 0,-1 0 0,-20 0 15,21 21-15,0 0 0,-22-21 0,22 21 16,21 0-16,0 0 0,-21 1 15,21-1-15,0 0 16,0 0-16,0 0 0,21-21 0,0 21 16,1 1-16,-1-22 0,0 21 15,0 0-15,0 0 0,0 0 0,1-21 16,-1 21-16,-21 1 0,0-1 0,0 0 16,0 0-16,0 0 15,-21-21-15,-1 0 16,1 0-16,-21 0 0,21 0 0,0 0 15,-1 0-15,1 0 0,0 0 16,0 0-16,0 0 0,0 0 0,-1 0 16,22-21-1,0 0-15,22 0 16,-1 0-16,0-1 16</inkml:trace>
  <inkml:trace contextRef="#ctx0" brushRef="#br0" timeOffset="18469.16">12509 7408 0,'0'0'0,"0"22"15,0-1-15,0 0 16,0 0-16,0 21 0,0-20 0,-21-1 16,21 0-16,0 0 0,0 21 0,0-20 15,-21-1-15,21 0 16,0 0-16,0 0 15,21-21 17,-21-21-32</inkml:trace>
  <inkml:trace contextRef="#ctx0" brushRef="#br0" timeOffset="18632.06">12531 7303 0,'0'0'16,"0"-43"-16,0 1 0,0 21 0,0-22 15,0 22-15,0 0 16,0 42 0,0 0-1,0 1-15,0-1 0,0 0 16,0 0-16,21 0 0,0 0 0,0 1 16,0-22-16,0 21 0</inkml:trace>
  <inkml:trace contextRef="#ctx0" brushRef="#br0" timeOffset="19043.83">12848 7366 0,'0'0'0,"0"21"31,0 0-15,-21 1-16,21-1 0,0 0 16,0 0-16,0 0 0,0 0 0,0 1 15,0-1-15,0 0 0,0 0 16,0 0-16,-21 0 0,0 1 15,21-1-15,-22-21 32,22-21-17,0-1-15,0 1 0,0 0 16,22-21-16,-1 21 0,0-22 16,0 22-16,21-21 0,1-1 0,-22 1 15,42 0-15,-20 21 0,-1-1 16,0 1-16,1 0 0,-1 21 15,0 0-15,-20 0 0,20 21 0,-21 0 16,-21 1-16,21-1 0,-21 21 0,21-21 16,-21 22-16,0-1 0,0-21 15,0 21-15,0 1 0,0-22 0,0 0 16,0 0-16,0 0 0,0 1 16,-21-1-16,42-42 46</inkml:trace>
  <inkml:trace contextRef="#ctx0" brushRef="#br0" timeOffset="19672.47">14033 7281 0,'0'0'0,"0"-21"0,0 0 0,0 0 15,0 0-15,-21 21 0,0 0 16,-21 0-16,21 0 0,-1 0 0,-20 0 15,0 21-15,21 0 0,-22 21 16,1-20-16,21-1 0,-22 21 16,22-21-16,-21 22 0,21-22 0,0 0 0,21 0 15,0 21-15,0-20 16,0-1-16,21 0 0,0 0 16,0-21-16,21 0 0,-20 21 15,-1-21-15,21 0 0,-21 0 0,22 0 16,-22 0-16,21-21 0,-21 21 0,0-21 15,1 0-15,-1 0 0,0-1 16,0 1-16,0 0 0,-21-21 0,0 21 16,0-1-16,21 1 0,-21 0 0,0 0 15,0 42 17,0 0-32,0 0 0,0 1 15,-21-1-15,21 21 0,0 0 16,-21-20-16,0 20 0,21 0 0,-21 22 15,21-22-15,0 22 0,0-22 0,0 21 16,0 22-16,-21-21 0,21-1 16,-22 22-16,22-22 0,-21 22 0,21 0 15,0-22-15,0 22 0,0-1 0,-21 1 16,21 0-16,0-1 0,0 1 0,0-21 16,0 20-16,0-20 0,0-1 15,-21-20-15,21 20 0,0-21 0,0 1 16,0-1-16,0 0 0,-21-20 15,0-22-15,-1 0 16,1 0-16,0-22 0,0 1 0,0-21 16,0 21-16,-1-22 0,22 1 0,-21 0 15,21-22-15,-21 22 0,21-22 0,0 1 16,0 21-16,0-22 0,0 1 16,0 20-16,0-20 0,21-1 0,0 22 15,1 0-15,-1-22 0,0 22 0,21-1 16,-21-20-16,43-1 0,-22 22 15</inkml:trace>
  <inkml:trace contextRef="#ctx0" brushRef="#br0" timeOffset="20543.97">16065 7091 0,'-63'21'16,"126"-42"-16,-168 42 0,41 0 0,22-21 15,21 21-15,-22-21 0,22 0 0,21 22 16,21-22-16,0 0 16,22 0-16,-1 0 0,0 0 15,22-22-15,-1 1 0,22 21 0,-21-21 16,20 0-16,1 0 0,-22 0 16,22-22-16,-21 22 0,-1-21 0,-21 21 15,22-22-15,-22 1 0,1 0 0,-1-1 16,-21 1-16,0 0 0,-21-1 15,0 1-15,0 0 0,0 20 16,0-20-16,0 21 0,0-21 16,-21 42-16,0-22 0,0 22 0,0 0 15,-1 0-15,1 22 0,0-1 16,0 0-16,0 21 0,0 22 0,-1-1 16,1-20-16,0 41 0,0-20 0,-21-1 15,20 22-15,-20-22 0,21 43 16,-21-21-16,20 0 0,-20-1 0,21 22 15,-21-21-15,20-1 0,1 22 0,0-21 16,0 21-16,0 0 0,0-22 16,21 22-16,-22 0 0,1-21 0,0 20 15,21 1-15,-21-21 0,0 21 16,21-22-16,0 1 0,-21-21 0,21-1 16,0 1-16,0-1 0,0-21 15,0 1-15,0-22 0,21 0 0,0 0 16,0 0-16,0-21 0,0 0 0,1 0 15,20 0-15,-21-21 0,21 0 16,1 0-16,-1 0 0,0-22 0,22 1 16,-22 0-16,1-22 0,20 1 15,-21-1-15,22-20 0,-22 20 0,1-21 16,-1 1-16,-21-1 0,21 0 0,-42 1 16,0-1-16,0 0 0,0 1 0,0-22 15,-21 42-15,0-20 16,-21 20-16,21 1 0,-22-1 0,1 22 15,0 0-15,-1-1 0,1 1 0,0 0 16,-1 20-16,1 1 0,21 0 16,0 0-16,-1 0 0,22 0 0,0-1 15,22 22 1,-1-21-16,0 21 0,0 0 16,0 0-16,0 0 0,22 0 0,-22 0 15,0-21-15,21 21 0,-20-21 16,20 21-16,-21 0 0,21 0 0</inkml:trace>
  <inkml:trace contextRef="#ctx0" brushRef="#br0" timeOffset="20935.27">17187 7239 0,'-21'-106'15,"21"85"1,0 0-16,0 0 0,0 0 0,21-1 15,0 1-15,1 21 0,-1-21 16,0 0-16,21 0 0,-21 21 0,22 0 16,-22 0-16,0 0 0,21 0 15,-20 0-15,-1 21 0,0-21 0,0 21 16,0 21-16,0-20 0,-21 20 16,0-21-16,0 21 0,0 1 15,0-1-15,0 0 0,0-20 0,-21 20 16,0-21-16,0 0 0,21 0 15,-21 1-15,0-1 0,-1-21 0,1 0 16,0 0-16,0 0 16,21-21-16,-21-1 15,21 1-15,0 0 0,0 0 16,0 0-16,0 0 16,0-22-16,0 22 0,21 0 0,0 0 15,0 0-15,0-1 0,1 1 0,-1 0 16,21 0-16,-21 21 0,22-21 15,-1 0-15,-21 21 0,21-22 0,22 22 16</inkml:trace>
  <inkml:trace contextRef="#ctx0" brushRef="#br0" timeOffset="21748.31">18246 6943 0,'-85'42'15,"43"0"-15,20-20 16,1-1-16,-21 0 0,21 21 15,0-21-15,-1 22 0,22-1 16,-21-21-16,21 0 0,0 22 0,-21-22 16,21 0-16,0 0 0,0 0 15,0 1-15,21-22 0,0 0 16,1 0-16,-1 0 16,0 0-16,0-22 0,0 1 15,-21 0-15,0 0 0,21 0 16,-21-22-16,22 22 0,-22-21 0,0 0 15,0 20-15,21-20 0,0 0 0,0 21 16,0-1-16,0 1 0,1 0 16,-1 0-16,0 21 0,0 0 0,21 0 15,-20 0-15,-1 0 0,0 0 16,21 0-16,-21 21 0,1 0 16,-1 0-16,0 1 0,0 20 0,0-21 15,0 21-15,-21 1 0,0-1 16,22-21-16,-22 22 0,0-1 0,0-21 15,0 0-15,0 22 0,0-22 16,0 0-16,-22-21 31,22-21-15,0 0-16,0-1 0,0 1 0,0 0 16,0-21-16,22 21 0,-1-22 15,0 1-15,0 0 0,0 20 16,0-20-16,1 0 0,-1 21 0,0-1 15,21-20-15,-21 42 0,1-21 16,20 0-16,-21 21 0,0 0 0,22 0 16,-22 21-16,0 0 0,0 0 0,0 0 15,22 22-15,-43-22 0,21 21 16,-21 1-16,21-22 0,-21 21 0,0 0 16,0-20-16,0-1 0,0 21 15,0-21-15,-21 0 0,0 1 16,-1-22-1,22-22 1,0 1-16,0 0 0,0 0 16,0-21-16,22 20 0,-22-20 0,42 21 15,-21-21-15,21-1 0,1 1 16,20 21-16,-20-22 0,20 22 0,1-21 16,-1 21-16,-21 21 0,22 0 15,-22 0-15,1 0 0,-1 0 0,0 0 16,1 21-16,-22 0 0,0 21 0,0-20 15,0 20-15,-21 0 0,0 1 16,0-1-16,0 0 0,0 1 0,-21-1 16,0 0-16,0-21 0,0 22 15,-22-22-15,1 0 0,21 0 16,-22 0-16,-20-21 0,21 22 0,-22-1 16</inkml:trace>
  <inkml:trace contextRef="#ctx0" brushRef="#br0" timeOffset="22383.95">7683 9017 0,'0'0'16,"0"-21"-16,0 0 0,0 0 0,0-1 0,0 1 15,-21 0-15,0 0 0,0 0 16,0 21-16,0-21 0,-22 21 0,22 0 16,-21 0-16,21 0 0,-22 0 0,1 21 15,0 0-15,20 0 16,-20 21-16,0-20 0,21 20 0,-1 21 16,-20-20-16,21-1 0,21 22 0,-21-22 15,21 21-15,-21-20 0,21 20 16,0-20-16,0 20 0,0-21 0,0 1 15,21-1-15,0 0 0,0-20 0,0-1 16,22 0-16,-22 0 16,21-21-16,-21 0 0,22 0 0,-1 0 0,21 0 15,-20-21-15,20 0 0,1 0 16,-1-22-16,1 1 0,-1 21 0,1-22 16,-1 1-16,1 0 0</inkml:trace>
  <inkml:trace contextRef="#ctx0" brushRef="#br0" timeOffset="22815.7">8297 8848 0,'0'0'0,"0"-21"0,0-22 16,0 64-1,-21 1-15,21 20 0,0 0 0,-21 1 16,21-1-16,-21 21 0,0-20 16,21 20-16,0-20 0,-22 20 0,1-21 15,0 1-15,0 20 0,21-20 16,-21-1-16,0-21 0,21 21 0,0 1 15,-22-22-15,22 0 0,-21-21 16,21 21-16,0 0 0,0-42 31,0 0-31,0 0 0,0-21 0,0 20 16,0-20-16,21 21 0,1-21 16,-1-1-16,0 1 0,0 0 0,21-1 15,-20 1-15,20 21 0,0-22 0,1 22 16,-22 0-16,21 0 0,0 21 15,1 0-15,-1 0 0,0 21 0,-20 0 16,20 0-16,-21 22 0,0-22 16,-21 21-16,0-21 0,0 22 0,0-22 15,0 21-15,0-21 0,-21 22 0,0-22 16,0 21-16,0-21 0,-1 1 16,1-1-16,0 0 0,0 0 15,21-42 16,21 0-31,0 0 0,0-1 16,22 1-16</inkml:trace>
  <inkml:trace contextRef="#ctx0" brushRef="#br0" timeOffset="23031.57">9123 9144 0,'0'21'0,"0"0"15,0 1-15,0 20 0,0-21 16,-21 0-16,-1 0 0,1 22 0,0-22 16,0 0-16,21 0 0,-21 22 15,0-22-15,-1 0 0,22 0 0,0 0 16,-21 0-16,21 1 0,21-22 31,1-22-31,-1 22 0,0-21 16</inkml:trace>
  <inkml:trace contextRef="#ctx0" brushRef="#br0" timeOffset="23387.96">9186 8911 0,'0'0'0,"-21"0"0,0 0 0,0 0 16,0 0-16,-1 0 0,1 0 15,0 21-15,0 1 0,0-1 0,21 0 16,-21 0-16,21 21 0,0-20 0,0-1 15,0 0-15,21 0 0,0-21 16,0 21-16,0-21 0,0 0 0,1 0 16,20 0-16,-21 0 0,0 0 15,0 0-15,22 0 0,-22-21 16,0 0-16,0 21 0,-21-21 0,21-22 16,-21 22-16,0 0 0,0-21 0,0 21 15,0-22-15,0 22 0,-21-21 16,0 21-16,0-1 0,0 1 0,0 0 15,-22 21-15,22 0 0,0 0 16,-21 0-16,20 21 0,1-21 0,0 21 16,21 1-16,0 20 0,0-21 0,0 0 15,0 22-15,0-22 16,0 0-16,0 0 0,0 0 0,21 0 0,0-21 16,1 0-16,20 22 0,-21-22 0</inkml:trace>
  <inkml:trace contextRef="#ctx0" brushRef="#br0" timeOffset="23635.88">9842 8869 0,'-63'85'16,"42"-43"-16,21-21 15,-21 21-15,-1 1 0,1-1 16,0 0-16,0 1 0,0-22 15,0 21-15,21 1 0,-22-1 0,1-21 16,0 21-16,21-20 0,0 20 16,0-21-16,0 0 0,0 0 0,0 1 15,21-1-15,0-21 0,1 0 16,-1 0-16,0 0 0,0 0 16,21 0-16,1-21 0,-1-1 0</inkml:trace>
  <inkml:trace contextRef="#ctx0" brushRef="#br0" timeOffset="24136.5">10456 9292 0,'0'0'0,"0"-21"0,0 0 16,0 0-16,0 0 0,0-1 16,0 1-16,-21 21 0,0-21 0,0 21 15,0 0-15,-1 0 0,1 0 0,-21 0 16,21 21-16,-22-21 0,22 21 15,-21 1-15,21 20 0,-22-21 0,22 0 16,0 0-16,-21 22 0,21-22 16,21 0-16,0 21 0,0-20 0,0-1 15,0 21-15,0-21 0,0 0 0,21-21 16,0 22-16,21-1 0,22-21 16,-22 0-16,0 0 0,1 0 15,-22 0-15,21-21 0,1-1 16,-1 1-16,0 0 0,1-21 0,-22 21 15,21-22-15,-21 22 0,22-21 0,-22-22 16,0 22-16,0-22 0,0 22 16,-21-21-16,0 20 0,21-20 0,-21 20 15,0 1-15,0 21 0,0 0 16,0 0-16,-21 21 0,0 21 16,0 0-16,0 0 0,0 21 0,21 1 15,-22-1-15,1 0 0,21 22 16,0-22-16,0 1 0,0-1 0,0 0 15,0 1-15,0-1 0,0 0 0,0-21 16,0 22-16,0-22 16,21 21-16,1-21 0,-1 1 0,0-1 15,0-21-15,0 21 0,22-21 0,-1 0 16,-21 0-16,21 0 0,22-21 16,-22 0-16,1 21 0,-1-22 0</inkml:trace>
  <inkml:trace contextRef="#ctx0" brushRef="#br0" timeOffset="24405.01">12023 8869 0,'0'0'0,"42"-42"0,-21-1 0,0 22 15,-21 0-15,0 0 16,0 42 0,-21-21-16,0 42 0,0-21 15,0 22-15,21-1 0,-22 0 16,1 22-16,0-22 0,0 22 0,0-22 15,21 0-15,-21 1 0,21 20 0,-22-42 16,22 22-16,0-1 0,-21-21 16,21 22-16,0-22 0,0 0 0,0 0 15,0 0-15,0 0 0,21-21 16,1 0-16,20 0 16,-21 0-16,0-21 0,22 0 0,-1 0 15,-21 0-15,21 0 0,1-1 16</inkml:trace>
  <inkml:trace contextRef="#ctx0" brushRef="#br0" timeOffset="24743.13">12404 9208 0,'21'-22'0,"-42"44"0,42-65 0,-21 64 31,0 1-31,0-1 16,0 0-16,0 0 0,0 0 0,0 0 16,0 1-16,0 20 0,0-21 0,0 0 15,0 0-15,0 1 0,0-1 16,0 0-16,21 0 0,0-21 15,0 21-15,0-21 0,1 0 0,20 0 16,-21 0-16,0 0 0,22 0 16,-22-21-16,21 0 0,-21 21 0,22-21 15,-22 0-15,0-22 0,0 22 0,0 0 16,-21-21-16,0 20 0,0-20 16,0 21-16,0 0 0,-21-22 0,0 43 15,0-21-15,0 21 0,-1-21 0,-20 21 16,21 0-16,-21 0 0,20 0 15,-20 21-15,0-21 0,21 21 0,-1-21 16,-20 0-16,42 22 0,-21-22 0,0 0 16,0 0 15,21-22-31</inkml:trace>
  <inkml:trace contextRef="#ctx0" brushRef="#br0" timeOffset="24956.09">11684 8954 0,'0'0'0,"-21"0"0,42-22 31,21 22-31,-21 0 0,22-21 0,-1 21 16,22 0-16,-22-21 0,21 21 16,1 0-16,-1-21 0,22 21 0,-21-21 15,-1 21-15,1-21 16,-22 21-16,21 0 0,-20-22 0,-1 22 15,0 0-15,-20 0 0,-1 0 0</inkml:trace>
  <inkml:trace contextRef="#ctx0" brushRef="#br0" timeOffset="25412.21">11811 10562 0,'0'0'0,"0"-42"0,0 0 0,0 20 0,0-20 16,0 21-16,0 0 0,0 0 15,0 42-15,0 0 16,0 0-16,0 21 0,0 1 15,0 20-15,0-20 0,0 20 0,0-21 16,-21 22-16,21-22 0,0 1 0,0-1 16,0 0-16,0 1 0,-21-1 0,21-21 15,0 21-15,-22-20 16,22-1-16,0 0 0,0 0 0,0 0 0,0 0 16,-21-21-16,0 0 15,21-21 1,-21 0-16</inkml:trace>
  <inkml:trace contextRef="#ctx0" brushRef="#br0" timeOffset="25687.2">11578 10753 0,'0'0'0,"0"-43"0,0 1 0,0 0 0,0-1 16,21 1-16,0 0 0,1-1 0,20 22 16,0 0-16,22 0 0,-1 0 15,1 0-15,-1 21 0,1 0 16,-1 0-16,1 21 0,-22-21 0,22 21 15,-22 21-15,-21-21 0,0 22 16,0-1-16,-21-21 0,0 22 0,0-1 16,-21-21-16,-21 21 0,0-20 15,-1 20-15,1-21 0,0 0 0,-22 0 16,22 1-16,-22-1 0,22-21 0,0 21 16,-1-21-16,22 0 0,0 0 0,0 21 15,42-21 1,0 0-1,0 0-15,0 0 0,22 0 0,-1 0 16</inkml:trace>
  <inkml:trace contextRef="#ctx0" brushRef="#br0" timeOffset="26159.86">12827 10668 0,'0'-21'15,"0"42"-15,0-63 0,0 21 0,-21-1 16,0 22-16,-1 0 16,1 0-16,0 0 0,0 22 0,0-1 15,0 0-15,-22 21 0,22-21 0,0 22 16,0-22-16,0 21 0,-22 1 16,22-22-16,0 21 0,0-21 0,21 22 15,0-22-15,-21 0 0,21 0 16,0 0-16,0 0 0,0 1 15,21-22-15,0 0 0,0 0 16,0 0-16,22 0 0,-22 0 0,21-22 16,0 1-16,-20 21 0,20-21 0,0 0 15,1-21-15,-22 20 0,21 1 16,-21-21-16,0 21 0,1-22 0,-1 1 16,0 21-16,-21-21 0,0 20 0,0 1 15,0 0-15,0 0 0,0 42 31,0 0-31,0 0 0,0 1 16,0 20-16,-21-21 0,21 0 16,-21 22-16,21-22 0,0 21 0,0-21 15,0 0-15,0 1 0,0-1 0,0 0 16,0 0-16,21 0 16,0-21-16,0 0 0,0 0 0,0 0 15,1 0-15,20 0 0,-21 0 0,21-21 16,-20 21-16</inkml:trace>
  <inkml:trace contextRef="#ctx0" brushRef="#br0" timeOffset="26499.7">13314 10837 0,'0'-21'0,"0"42"15,0-84-15,0 42 0,0 0 0,0-1 16,0-20-16,0 21 0,21 0 16,0 0-16,0-1 0,0 1 0,1 21 15,-1 0-15,0-21 0,0 21 16,21 0-16,-20 0 0,-1 21 0,21 0 15,-21 1-15,0-1 0,1 0 0,-1 21 16,0-21-16,0 22 0,-21-22 0,0 0 16,0 21-16,0-20 0,0-1 15,0 21-15,-21-21 0,0-21 0,21 21 16,0 1-16,-21-22 0,-1 0 16,22-22 15,0 1-31,0 0 0,0 0 15,22 0-15,-1 0 0,-21-22 16,21 22-16,0 0 0,0 0 16,-21 0-16,21-1 0,1 1 0,-1 0 15,0 0-15,0 0 0,0 0 0,0 21 16,1-22-16,-1 22 0,0 0 16</inkml:trace>
  <inkml:trace contextRef="#ctx0" brushRef="#br0" timeOffset="26876.12">14097 10837 0,'42'0'31,"-21"0"-31,1 0 0,-22-21 16,21 0-16,0 21 0,0-21 0,0 0 15,0 0-15,1-1 0,-1 1 0,0-21 16,0 21-16,-21 0 0,0-22 15,0 22-15,0 0 0,0 0 16,-21 21-16,-21 0 16,20 21-16,1 0 0,0 0 15,0 0-15,-21 1 0,20 20 16,1-21-16,0 21 0,0-20 0,21 20 16,0-21-16,-21 0 0,21 22 15,0-22-15,0 0 0,0 0 0,21-21 16,0 21-16,0 0 0,0-21 0,22 0 15,-22 22-15,21-22 0,1 0 16,-1 0-16,0 0 0,1 0 0,20 0 16,-21-22-16,1 22 0,-1-21 0,0 0 15,1 0-15,-1 0 0,-21 0 16,22-1-16,-22-20 0,0 21 0,0-21 16</inkml:trace>
  <inkml:trace contextRef="#ctx0" brushRef="#br0" timeOffset="27263.9">14901 10710 0,'21'-42'0,"-21"21"0,0-21 15,-21 147-15,42-232 0,-21 149 31,0-1-31,0 0 16,-21 0-16,21 0 0,-21 0 16,21 1-16,-21 20 0,21-21 0,0 0 15,0 0-15,-21 1 0,21-1 0,-21 0 16,21 0-16,0 0 16,-22-21-1,22-21 16,0 0-31,0 0 0,22 21 16,-1-43-16,-21 22 0,21 0 0,0-21 16,21 21-16,-20-22 0,20 1 0,0 0 15,1 20-15,-1-20 0,21 21 16,-20 0-16,20 21 0,-20 0 0,20 0 16,-42 21-16,43 21 15,-43 1-15,0-1 0,-21-21 0,0 21 16,0 1-16,0-22 0,-21 21 0,0-21 15,0 22-15,-1-22 0,1 0 16,0 0-16,0-21 0,21 21 0,-21-21 16,21 22-16,-21-22 0,42-22 31,0 1-15,0 0-16,0 0 0,22 0 0,-22 0 15</inkml:trace>
  <inkml:trace contextRef="#ctx0" brushRef="#br0" timeOffset="27525.08">16065 10202 0,'0'0'0,"43"-21"0,-22 0 0,0 0 0,-21 0 15,0 42 1,-21 0-16,-21 21 0,20 1 16,1-1-16,0 0 0,-21 1 15,21 20-15,-1 1 0,1-22 16,0 0-16,0 22 0,21-22 0,0 1 15,0-1-15,-21-21 0,21 21 0,0-20 16,0 20-16,0-21 0,0 0 16,0 0-16,21-21 0,0 0 15,0 0-15,0 0 0,1 0 16,-1 0-16,0 0 16,0-21-16,0 0 0,0 0 0,1 21 15,-22-21-15,0 0 0</inkml:trace>
  <inkml:trace contextRef="#ctx0" brushRef="#br0" timeOffset="27807.81">15600 10414 0,'0'0'16,"0"-21"-1,21 21-15,0 0 16,21-21-16,1 21 0,-1 0 0,0 0 15,1 0-15,-1 0 0,22 0 16,-22 0-16,21 0 0,1 0 0,-22 0 16,1 0-16,-1 0 0,0 0 15,1 0-15,-22 0 0,0 0 16,0 0-16,-21-21 16,-21 21-1,0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18:56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1080 0,'0'0'0,"-42"-43"31,21 22-31,0 21 16,0 0-1,-1 21-15,22 0 16,0 22-16,0-22 0,0 21 16,0 1-16,0-1 0,0 21 15,0 1-15,0 21 0,22-1 0,-22 1 16,21 21-16,0 0 0,0-1 16,-21 22-16,0-21 0,0 21 0,0 0 15,21-21-15,-21 0 0,0 21 16,0-21-16,21 0 0,-21-1 0,0 1 15,0 0-15,22 0 0,-1-21 16,0 20-16,-21-20 0,0 0 16,21-1-16,0 1 0,-21 0 15,0-22-15,21 1 0,-21-1 0,22 1 16,-22-22-16,0 0 0,0-20 16,0-1-16,0-42 15,0-22-15,0 1 16,0-22-16,0 1 0</inkml:trace>
  <inkml:trace contextRef="#ctx0" brushRef="#br0" timeOffset="1271.81">2434 1122 0,'0'0'15,"-21"0"-15,-64 0 16,64 0-16,0 0 0,0 0 16,0 0-16,-1 0 0,65 0 47,-1 0-47,0 0 15,22 0-15,-1 0 0,1 0 16,21 21-16,-22-21 0,43 0 15,-21 0-15,20 0 0,1 0 0,21 0 16,21 0-16,-21 0 0,22-21 16,20 21-16,0-21 0,22 0 15,-1 21-15,22-22 0,-22 1 16,43 21-16,-21-21 0,21 21 0,0 0 16,-1-21-16,1 21 0,0 0 15,0 0-15,-21-21 0,20 21 0,-20 0 16,21 0-16,-43 0 0,1-21 15,-1 21-15,1 0 0,-22 0 0,1 0 16,-22 0-16,-21 0 0,0 0 16,-21 0-16,-1 0 0,-20 0 0,-21 0 15,-1 0-15,1 0 0,-22 0 16,0 0-16,1 0 0,-22 0 16,0 0-16,0 0 0,0 0 15,0 0-15,1 0 0,-22 21 63,0 0-63,0 21 0,0 1 15,-22-1-15,22 0 0,-21 1 16,21 20-16,-21-21 0,21 22 0,0-1 16,0 22-16,0-21 0,-21 20 15,21 1-15,0 0 0,0-22 0,0 22 16,0-1-16,0-20 0,0 21 15,0-1-15,0 1 0,0 0 16,0-1-16,0 1 0,21-22 0,-21 22 16,21 0-16,0-22 0,-21 22 15,22 0-15,-22-1 0,21-20 0,-21 105 16,0-105-16,0-1 0,0 1 16,0 20-16,0-20 0,-21-22 0,21 22 15,-22-1-15,1 1 0,0-22 16,0 0-16,0 1 0,0-1 0,-1 0 15,1 1-15,0-22 0,21 0 0,-21 0 16,0 0-16,0 0 0,-1 1 16,1-1-16,0-21 0,0 21 15,0-21-15,-43 0 0,22 0 16,0 0-16,-1 0 0,1 0 16,-22 0-16,1 0 0,-1 0 0,1 0 15,-1 0-15,-20 0 0,-1 0 16,0 0-16,-20 0 0,20 0 0,-21 0 0,0-21 15,0 21-15,-21 0 0,22 0 16,-22 0-16,0-21 0,-22 21 16,22 0-16,-21 0 0,0-22 0,-21 22 15,21 0-15,-22 0 0,22 0 0,-21 0 16,21 0-16,-22-21 0,22 21 0,0 0 16,0 0-16,-22 0 0,22-21 15,0 21-15,-21 0 0,21-21 16,-1 0-16,1 21 0,-21-21 0,21 21 15,21-22-15,-21 22 0,21-21 0,21 0 16,0 21-16,0-21 0,21 21 16,1 0-16,20-21 0,1 21 0,-1 0 15,1-21-15,20 21 0,-20-22 16,21 22-16,20 0 0,-20-21 0,21 0 16,0 21-16,0-21 0,-1 21 15,22-21-15,0 0 0,0-1 16,0 1-16,0 0 0,22 21 0,-1-21 15,0 0-15,0 0 16</inkml:trace>
  <inkml:trace contextRef="#ctx0" brushRef="#br0" timeOffset="5147.82">3133 1566 0,'21'0'0,"-42"0"0,42-21 0,0 0 15,0 21-15,-21-21 16,0 0 0,-21 21-1,0 0 1,0 0-16,-1 0 15,1 0 1,0 0 0,0 0 31,21-21 156,-21 21-156,0 0-32,-1 0-15,1 21 16,0 0-16,0 0 15,0 0-15,0 22 0,-1-1 0,1 0 16,0 22-16,0-22 0,0 22 16,21-1-16,-21 1 0,21-1 15,-22 1-15,22-1 0,0 1 0,0-22 16,0 0-16,22 1 0,-1-22 16,0 21-16,0-21 0,0 0 0,22-21 15,-22 0-15,0 0 0,21 0 16,-21 0-16,22 0 0,-22-21 0,0 0 15,21 0-15,-20 0 0,-1-22 16,21 22-16,-21 0 0,0 0 16,1-21-16,-1 20 0,0 1 15,0-21-15,-21 21 0,0 0 0,0-22 16,0 22-16,0 0 0,0 0 16,0 0-16,0-1 15,0 44 1,-21-1-16,21 0 0,-21 0 15,21 21-15,0-20 0,0 20 16,0 0-16,0-21 0,0 22 0,0-1 16,0-21-16,0 22 15,21-22-15,0 0 0,0 0 0,-21 0 0,21-21 16,1 0-16,20 0 16,-21 0-16,0 0 0,0 0 0,22 0 15,-22-21-15,21 0 0,-21 0 16,1 0-16,20-1 0,-21 1 0,0 0 15,-21 0-15,0 0 0,0-22 16,0 22-16,0 0 0,0 0 0,-21 0 16,0-22-16,0 22 0,0 0 15,-22 21-15,22-21 0,-21 21 0,21 0 16,-22 0-16,22 0 0,-21 21 16,21-21-16,-1 21 0,1 0 0,21 1 15,0-1-15,0 0 0,0 0 16,0 0-16,0 0 15,21-21-15,1 0 0,-1 0 16,21 0-16,0 0 0,-20 0 0,41-21 16,-21 0-16,1 21 0,-1-21 15,0 0-15,1 0 0,-1-1 0,0 22 16,1-21-16,-22 21 0,21 0 16,-21 0-16,1 0 0,-1 21 15,-21 1-15,0-1 16,0 0-16,0 0 0,0 0 0,0 0 15,0 1-15,0-1 0,0 0 16,0 0-16,0 0 0,0 0 0,0 1 16,-21-22-1,21-22 17,0 1-32,0 0 15,0 0-15,0 0 0,0 0 0,0-1 16,0 1-16,0-21 0,0 21 15,0 0-15,0-1 0,0 1 16,21 42 0,0 1-16,-21-1 15,21-21-15,-21 21 0,0 21 16,0-21-16,21 1 0,0-1 0,-21 0 16,0 0-1,22 0-15,-1-21 0,0 0 16,0 0-1,0 0-15,0 0 0,1-21 0,-1 21 16,0-21-16,0 0 0,0 0 16,0-1-16,1-20 0,-1 21 0,0 0 15,0 0-15,-21-1 0,0 1 16,21 0-16,-21 0 0,0 42 31,0 0-15,0 0-16,0 1 0,-21-1 15,21 0-15,0 21 0,0-21 16,0 1-16,0-1 0,0 0 0,0 0 16,21 0-16,0-21 15,1 0-15,20 0 0,-21 0 0,0 0 16,22 0-16,-1 0 0,-21 0 16,21-21-16,1 21 0,-22-21 0,21 0 15,-21 0-15,1-1 0,-1 1 16,0 0-16,0 0 0,-21 0 0,21-22 15,-21 22-15,0 0 0,0 0 16,0 0-16,0 0 0,0-1 0,0 1 16,-21 21-1,21 21 1,0 22-16,-21-22 0,21 21 0,0 1 16,0-1-16,0 21 0,0-20 15,0 20-15,0 1 0,0-1 0,0 22 16,0-22-16,0 1 0,0-1 15,0 1-15,21-1 0,-21 1 0,21-1 16,-21 1-16,0 21 0,0-22 0,0 1 16,0-1-16,0 1 15,0-1-15,0 1 0,0-22 0,0 0 0,-21 1 16,21-22-16,-21 21 0,21-21 16,0-42-1,0 0-15,0 0 16,0-22-16,0 1 0,0 0 15,0-22-15,0 1 0,0-1 0,0 1 16</inkml:trace>
  <inkml:trace contextRef="#ctx0" brushRef="#br0" timeOffset="5455.64">4911 2392 0,'0'0'0,"-22"-64"0,22 22 0,-63-106 31,63 106-31,0-1 0,0 22 0,0-21 0,0 21 16,0-1-16,0-20 0,21 21 15,-21 0-15,42 0 0,-20-1 16,-1 1-16,21 21 0,-21 0 16,22 0-16,-22 0 0,21 21 0,-21 1 15,0-1-15,1 21 0,-1 0 16,-21-20-16,0 20 0,0 0 0,0 1 16,-21-1-16,-1-21 0,1 21 15,0-20-15,0-1 0,0 0 0,21 0 16,-21 0-16,-1-21 15,22 21-15,0-42 16,0 0-16,22 21 16,-1-21-16,-21 0 0,21 0 15,0-1-15,0-20 0,0 21 16,1 0-16,-1-22 0</inkml:trace>
  <inkml:trace contextRef="#ctx0" brushRef="#br0" timeOffset="6459.97">5334 1820 0,'0'64'16,"0"-43"0,0 21-16,0-20 0,0 20 15,0-21-15,0 21 0,-21-20 0,21-1 16,0 21-16,0-21 16,0 0-16,0 1 0,0-1 15,0 0-15,21-21 0,0 0 0,0 0 16,0 0-16,1 0 0,-1 0 15,0-21-15,0 0 0,0-1 0,22 1 16,-22 0-16,0 0 0,0 0 16,0 0-16,0-22 0,-21 22 0,0-21 15,22 21-15,-22-1 0,0 1 16,21 0-16,-21 0 0,0 42 31,0 0-31,0 0 0,0 1 16,0-1-16,0 0 0,0 0 15,0 0-15,0 0 0,0 22 0,0-22 16,21-21-16,0 21 0,-21 0 0,21 0 16,0-21-16,1 22 15,-1-22-15,0 0 0,0 0 0,21 0 16,-20 0-16,-1-22 0,0 1 16,0 21-16,0-21 0,0 0 0,1 0 15,-1 0-15,0-22 0,-21 22 16,0-21-16,21 21 0,-21-22 0,0 1 15,0 0-15,0-22 0,0 22 16,0-1-16,0 1 0,0 0 16,0 21-16,0-1 0,0 1 0,-21 21 31,21 21-31,0 1 0,0 20 0,0-21 16,0 43-16,0-22 0,0 0 15,-21 22-15,21-22 0,0 0 0,0 1 16,0-1-16,0 0 0,0-20 15,0 20-15,21-21 0,0 0 0,-21 0 16,21 1-16,0-22 0,-21 21 0,22-21 16,-1 0-16,0 0 0,0 0 15,0 0-15,0 0 0,1-21 0,-1 21 16,0-22-16,0 1 16,0 0-16,0 21 0,1-21 0,-22 0 15,0 0-15,21-1 0,-21-20 16,0 21-16,0 0 0,0 0 0,0-1 15,0 1-15,0 0 0,-21 21 0,-1 0 16,1 21 0,21 0-16,-21 1 0,21-1 15,0 21-15,-21-21 0,21 0 16,0 1-16,0 20 0,0-21 0,21 0 16,0 0-16,0-21 15,1 22-15,-1-22 16,0 0-16,0 0 0,0 0 15,0-22-15,22 1 0,-22 0 16,0 0-16,0 0 0,22 0 0,-22-1 16,0-20-16,0 21 0,0 0 15,-21-22-15,21 22 0,-21 0 0,22 21 16,-22-21-16,0 42 16,0 0-1,0 0-15,0 1 16,0 20-16,0-21 0,0 0 0,0 0 15,0 1-15,0-1 0,0 0 16,0 0-16,0 0 0,21-21 16,0 0-16,0 0 0,0 0 15,0 0-15,1 0 16,-1 0-16,0-21 0,0 0 16</inkml:trace>
  <inkml:trace contextRef="#ctx0" brushRef="#br0" timeOffset="6754.8">5884 1651 0,'0'0'0,"-21"0"0,0 21 16,0-21-16,42 0 15,0 0-15,0 0 16,22 0-16,-1-21 0,21 0 0,-20 21 16,20-21-16,-20 0 0,20-1 15,1 22-15,-1-21 0,22 21 0,-43 0 16,22-21-16,-22 21 0,0 0 16,-21 0-16,1 0 0,-1 0 0</inkml:trace>
  <inkml:trace contextRef="#ctx0" brushRef="#br0" timeOffset="7936.64">8022 1545 0,'0'-21'0,"21"21"31,22-21-31,-22 21 0,21 0 0,-21-21 15,22 21-15,-1 0 0,0 0 16,-21-21-16,22-1 0,-22 22 0,0 0 16,21 0-16,-20-21 0,-1 21 15,-42 0 17,-1 0-32,1 0 0,0 0 15,-21 21-15,-1-21 0,1 22 0,0-22 16,21 21-16,-22 0 0,22-21 15,-21 21-15,21-21 0,21 21 0,-22-21 16,1 21-16,21 1 16,0-1-1,21 0 1,1-21 0,-22 21-16,21-21 0,0 21 15,0-21-15,0 21 0,0-21 16,22 22-16,-22-22 0,0 21 0,21 0 15,-20 0-15,-1 0 0,0 0 16,0 1-16,0-1 0,-21 0 16,0 0-16,0 0 0,0 0 0,-21 22 15,-21-22-15,21-21 0,-22 21 16,22 0-16,-21 0 0,-1-21 0,1 0 16,-21 22-16,20-22 0,22 0 0,-21 0 15,-1 0-15,22 0 0,0 0 16,0 0-16,21-22 15,0 1 1,0 0-16,21 21 0,21-21 0,-20 0 16,20 21-16,0-21 0,-21-1 15,22 1-15</inkml:trace>
  <inkml:trace contextRef="#ctx0" brushRef="#br0" timeOffset="8371.37">8932 1524 0,'21'0'0,"-42"0"0,42-21 16,-42 0 0,0 21-16,0 0 0,0 0 15,-22 0-15,22 0 0,-21 0 16,21 21-16,-22 0 0,22 0 16,-21 0-16,21 1 0,0 20 15,-1-21-15,1 21 0,21-20 0,0 20 16,0-21-16,0 0 0,0 0 15,0 1-15,0-1 0,0 0 0,21-21 16,22 0-16,-22 0 0,0 0 16,21 0-16,-20-21 0,20 0 15,-21 21-15,21-22 0,-20 1 0,-1 0 16,0 0-16,0-21 0,0 20 16,0 1-16,-21 0 0,0 0 0,0 0 15,0 0-15,0 42 31,-21 0-15,21 21-16,0-21 0,-21 22 0,0-1 16,21-21-16,0 22 0,0-1 15,0-21-15,0 21 0,0-20 0,0-1 16,0 0-16,0 0 0,0 0 0,21-21 16,-21 21-16,21-21 15,0 0-15,1 0 0,-1 0 0,0 0 16,21 0-16</inkml:trace>
  <inkml:trace contextRef="#ctx0" brushRef="#br0" timeOffset="8721.18">9483 1651 0,'0'0'16,"0"-42"-16,0 21 0,0-1 0,0 1 0,0 0 15,-22 0-15,1 21 16,0 0-16,0 0 0,0 0 15,0 0-15,-1 21 0,1 0 16,0 0-16,0 1 0,0-1 16,21 0-16,0 0 0,0 0 0,0 0 15,0 1 1,21-22 0,0 0-1,0-22-15,0 1 0,1 21 0,-1 0 16,0-21-16,0 21 15,-21 21-15,0 0 16,0 22-16,0-22 0,0 21 0,0 1 16,0 20-16,21-21 0,-21 1 15,0 20-15,0-20 0,0-1 0,0 0 16,0 22-16,0-43 0,0 21 16,0 1-16,0-1 0</inkml:trace>
  <inkml:trace contextRef="#ctx0" brushRef="#br0" timeOffset="10347.99">8953 1566 0,'0'22'62,"0"-1"-62,0 0 0,0 21 16,0 1-16,0 20 0,0-21 16,0 22-16,0-22 0,0 22 0,0-22 15,0 0-15,0 22 0,0-22 0,0 1 16,0-1-16,0 0 0,0 1 16,0-22-16,0 21 0,0-21 0</inkml:trace>
  <inkml:trace contextRef="#ctx0" brushRef="#br0" timeOffset="11047.95">10118 1651 0,'0'0'0,"21"-21"0,21-64 31,-42 64-31,0 0 16,-21 0 0,0 21-16,0 0 0,-22 0 15,22 0-15,0 0 0,-21 21 16,-1 0-16,22 0 0,0 0 0,0 1 15,0-1-15,-1 0 0,22 0 16,0 0-16,0 0 16,22-21-16,-1 0 15,0 0-15,21 0 0,-21 0 16,22 0-16,-22-21 0,21 21 0,-21-21 16,1 21-16,20-21 0,-21 21 15,0 0-15,-21 21 16,0 0-16,0 0 0,0 43 15,-21-22-15,0 22 0,0-1 0,0 1 16,-22-22-16,22 22 0,-21-1 16,21 1-16,-22-22 0</inkml:trace>
  <inkml:trace contextRef="#ctx0" brushRef="#br0" timeOffset="12423.97">10964 1693 0,'21'-21'16,"1"21"-1,-1 0-15,0-21 16,0 21-16,0 0 16,0-21-16,1 21 0,-1-21 15,0 21-15,0-21 0,0 21 0,-21-22 16,0 1-16,21 21 0,-21-21 15,0 0-15,0 0 0,0 0 16,-21 21-16,0 0 0,0 0 16,0 0-16,-22 0 0,22 0 15,-21 21-15,0 0 0,-1 0 0,1 0 16,0 22-16,20-22 0,-20 0 16,21 0-16,0 0 0,21 0 0,0 1 15,0-1-15,0 0 16,21-21-1,0 0-15,0 0 0,0 0 16,1-21-16,20 0 0,-21 21 16,21-22-16,-20 1 0,20 21 0,-21-21 15,0 0-15,0 21 0,1 0 16,-22-21-16,21 42 16,-21 0-16,21 0 0,-21 22 15,0-1-15,0 0 0,0 1 0,0-1 16,0 21-16,0-20 0,0-1 15,0 0-15,0-20 0,0 20 0,-21-21 16,0 0-16,-1 0 0,1 1 0,0-1 16,0 0-16</inkml:trace>
  <inkml:trace contextRef="#ctx0" brushRef="#br0" timeOffset="13028.35">9229 2180 0,'21'0'0,"-42"0"0,42 21 0,-21 1 16,0-1-16,0 0 15,0 21-15,0 1 0,0-22 0,-21 42 16,-1-20-16,1-1 0,-21 21 15,0-20-15,-22 20 0,1-20 0,-1 20 16,1-21-16</inkml:trace>
  <inkml:trace contextRef="#ctx0" brushRef="#br0" timeOffset="16919.91">8107 2434 0,'0'0'0,"-43"21"0,-62 1 31,83-22-31,22 21 15,-21-21-15,21 21 0,21-21 47,22 0-47,-22 0 16,21 0-16,22 0 0,-1 0 0,22 0 16,0-21-16,20 0 0,22 21 15,22-22-15,-1 1 0,21 21 16,-21-21-16,43 21 0,-1-21 0,-20 0 15,20 21-15,-21 0 0,-20-21 16,-1 21-16,0 0 0,0 0 0,-42-22 16,21 22-16,-21 0 0,-22 0 15,1-21-15,-21 21 0,-1 0 0,-21 0 16,22 0-16,-43 0 0,21 0 0,-20 0 16,-1 0-16,-21-21 0,21 21 15,-42 0 32,0 0-47,-1 0 0,1 0 16</inkml:trace>
  <inkml:trace contextRef="#ctx0" brushRef="#br0" timeOffset="20275.08">9123 2244 0,'0'21'62,"0"0"-46,0 0 15,21-21 0,0 0-31,-21-21 16,21 21-1,-21-21-15,21 21 16,-21-21-16,0 0 16,-21 21 15,0 0-15,21 21-16,-21 0 15,21 0-15,0 0 16,0 0-1,21-21 17,0 0-17,0 0-15,1 0 16,-1 0 0,-21-21-16,0 0 15,21 0-15,-21 0 16,0 0-1,-21 21 1,0 0 0,-1 0-1,22 21 1,22-21 125,-22 21-141,21-21 0,-21 21 15,0 0-15,0 0 16,0 1-1,0-1-15,-21 0 16,-1 0-16</inkml:trace>
  <inkml:trace contextRef="#ctx0" brushRef="#br0" timeOffset="30811.24">10901 2921 0,'0'0'0,"-21"0"0,-1 0 0,1-21 0,0 0 15,21 0-15,0-1 16,0 1-16,0 0 16,21 0-16,0 21 0,22-21 0,-22 21 15,21 0-15,-21-21 0,22 21 16,-1 0-16,0 0 0,-20 0 0,20 0 15,-21 21-15,0-21 0,0 21 16,1 0-16,-22 0 0,0 0 16,0 1-16,0-1 0,-22 0 0,-20 0 0,21 0 15,-21 0-15,-1 1 0,1 20 16,0-21-16,-1 0 0,22 0 16,-21 1-16,21-22 0,-1 21 0,22 0 15,22-21 1,-1 0-16,0 0 0,21 0 15,1 0-15,20 0 0,-21 0 16,22 0-16,-22 0 0,1 0 0,20 0 16,-21 0-16,1 0 0,-1 21 0,-21 0 15,22-21-15,-22 43 0,-21-22 16,0 0-16,0 0 0,0 21 0,-21-20 16,-64 41-16,43-21 0,-1-20 15,-20 20-15,-1-21 16,1 0-16,-1 0 0,1 1 0,-1-1 15,22 0-15,0-21 0,20 0 0,1 0 16,42-21 0,1 0-16,20-22 15,-21 22-15,43-21 0</inkml:trace>
  <inkml:trace contextRef="#ctx0" brushRef="#br0" timeOffset="31451.88">12044 2921 0,'-43'21'0,"86"-42"0,-107 63 15,43 1-15,0-22 0,0 21 16,0-21-16,-1 1 0,1 20 0,21-21 16,0 21-16,0-20 0,0 20 0,0-21 15,21 0-15,1 0 0,-1-21 16,0 0-16,21 0 0,-21 0 0,22 0 15,-1-21-15,0 0 0,1 0 0,-22 21 16,21-21-16,-21 0 0,1-1 16,-1 1-16,-21-21 0,0 21 0,0 0 15,0-1-15,-21 1 0,-1 0 16,1 0-16,0 0 0,0 0 16,0-1-16,21 1 0,0 0 0,0 0 15,0 0-15,21 0 0,21-1 0,1 1 16,-1 0-16,21 21 0,-20 0 15,20 0-15,-20 0 0,20 0 0,-21 0 16,22 21-16,-22 0 0,1 1 0,-1-1 16,0 0-16,-21 0 0,22 43 15,-43-43-15,0 0 0,0 0 16,0 0-16,0 0 0,0 1 16,0-1-16,0 0 0,21-21 15,0 0-15,0 0 16,0 0-16,1 0 15,-1 0-15,0-21 0,0 21 0,21-21 16,-20-1-16,-1 1 0,0 0 0,0 0 16,-21-21-16,0 20 0,21 1 15,-21-21-15,0 0 0,21 20 0,-21-20 16,0 0-16,0 21 0,22-1 16,-1 1-16,0 0 0,0 0 0,0 21 15,0 0-15,1 0 0,-1 0 16,-21 21-1,0 0-15,-21 0 16,-1-21-16,-20 22 0,21-1 16,-21-21-16,20 0 0,1 0 15,-21 0-15,21 0 0,21-21 16,0-1-16</inkml:trace>
  <inkml:trace contextRef="#ctx0" brushRef="#br0" timeOffset="33023.9">12763 1228 0,'0'0'0,"0"-21"0,0-1 0,0 1 15,0 0-15,0 0 16,-21 21 0,21 21-1,0 21-15,0-20 16,-21 20-16,21-21 0,0 21 0,-21 22 16,21-1-16,0-20 0,0 20 15,0 1-15,0-1 0,0 1 0,0-1 16,0-20-16,0-1 0,0 0 15,0 1-15,0-22 0,21 0 0,0 0 16</inkml:trace>
  <inkml:trace contextRef="#ctx0" brushRef="#br0" timeOffset="33576.14">13250 1228 0,'0'0'0,"0"21"16,0 0-16,0 0 0,0 64 16,0-22-16,0-20 0,0 20 15,21-20-15,-21 20 0,22 22 16,-1-43-16,0 0 0,0-20 16,-21-1-16,21 0 0,0 21 15,1-42-15,-1 21 0,0-21 16,0 0-1,0 0-15,0 0 0,-21-21 0,22 0 16,-1 21-16,0-21 0,0 0 16,0 21-16,-21-21 0,21-1 0,1 22 15,-1 0-15,0 0 16,0 0-16,0 0 16,0 22-16,1-1 15,-22 0-15,0 0 16,21 0-16,0 0 0,-21 1 0,21-1 15,0 0-15,0-21 0,1 21 0,20 0 16,-21-21-16,21 21 0,-20-21 16,20 22-16,0-22 0,-21 0 0,22 0 15,-1 0-15,-21 0 0,22 0 16,-22 0-16</inkml:trace>
  <inkml:trace contextRef="#ctx0" brushRef="#br0" timeOffset="46470.92">8382 2773 0,'0'0'0,"0"-42"31,0 20-31,0 1 16,0 0 0,21 21 15,0 21-31,-21 0 0,21 1 16,-21-1-16,22 0 0,-22 0 15,21 0-15,0 0 0,-21 22 16,21-22-16,0 0 0,0 0 15,1 0-15,-22 1 0,21-1 0,0 0 16,0 0-16,0 0 0,0-21 16,1 21-16,-1-21 0,0 0 0,21 0 15,-21 0-15,1 0 0,20 0 16,-21 0-16,0 0 0,22 0 0,-22-21 16,21 0-16,-21 21 0,22-21 15,-22 0-15,21 0 0,-21-1 0,22 1 16,-22 0-16,0 0 0,21 0 15,-21 0-15,22-22 0,-22 22 0,0 0 16,21 0-16,-20 0 0,20-1 16,-21 1-16,21 21 0,191-42 31,-190 42-15,-22 0-16,0 0 0,21 0 15,-21 21-15,1 0 0,-1 0 16,0 1-16,0-22 0,-21 21 15,21 0-15,0-21 16,1 21-16,-1 0 16,0-21-16,0 0 15,0 0-15,0 0 16,1 0-16,-1 0 0,0 0 16,0 0-16,0 0 0,0 0 15,1-21-15,20 21 0,-21-21 0,0 21 16,0-21-16,1 0 0,-1 21 15,0-22-15,21 22 0,-21-21 0,1 0 16,-1 0-16,0 21 0,0-21 16,0 0-16,0 21 0,1-22 0,-1 1 15,0 21-15,0-21 0,0 21 16,0-21-16,1 21 0,-1 0 0,0 0 16,0 0-16,0-21 0,0 21 15,1 0-15,-1 0 0,0 0 0,0 0 16,0 0-16,0 0 15,1 0-15,-1 21 0,0-21 16,0 0-16,-21 21 0,21-21 16,0 21-1,1-21-15,-1 0 32,0 0-32,0 0 0,0 0 15,0 0-15,1 0 0,-1 0 16,0 0-16,0 0 0,0 0 0,0 0 15,1 0-15,-1 0 16,0 0-16,0 0 0,0-21 16,0 21-1,-21-21-15,22 21 16,-22-21-16,0 0 16,0-1-16</inkml:trace>
  <inkml:trace contextRef="#ctx0" brushRef="#br0" timeOffset="56932.69">11536 4932 0,'-21'0'31,"-1"0"-31,1 0 0,0-21 0,0 0 16,0-1-16,-22 1 15,22 0-15,0 0 0,0-21 0,0 20 16,0 1-16,21-21 0,-22 0 0,22-1 16,0 22-16,0-42 0,0 20 15,22 1-15,-1-22 0,0 22 0,21-21 16,1 20-16,-1 1 0,0 21 16,1-22-16,20 22 15,-21 21-15,1 0 0,-1 0 0,0 0 0,1 0 16,-1 21-16,-21 1 0,0 20 15,1-21-15,-22 21 0,0 22 0,-22-22 16,1 22-16,-21-1 0,21 1 16,-43-22-16,22 43 0,0-22 0,-1 1 15,-20-22-15,20 22 0,22-1 0,-21-21 16,21 1-16,0-1 0,-1 43 16,22-64-16,0 0 0,0 0 15,22 0-15,-1 1 0,21-22 0,-21 0 16,22 0-16,-1 0 0,0-22 15,1 22-15,-1-21 0,0 0 16,1 0-16,-1-21 0,-21 20 0,21 1 16,-20-21-16,-1 21 0,-21-22 15,0 22-15,0-21 0,0 21 0,-21-22 16,-1 22-16,-20 0 0,21 0 16,-21 21-16,-1-21 0,1 21 0,0 0 15,20 0-15,-20 0 0,0 0 16,21 0-16,-1 0 0,1 0 0,42 0 31,1 0-31,20 0 16,0-21-16,1-1 0,-1 1 0,21 21 15</inkml:trace>
  <inkml:trace contextRef="#ctx0" brushRef="#br0" timeOffset="57846.32">12679 4360 0,'0'0'0,"21"0"0,-42 22 32,0-1-17,-1 0-15,1 21 0,21-21 16,-21 1-16,21-1 0,0 0 16,0 0-16,0 0 0,0 0 15,0 1-15,0-1 0,21 0 16,22-21-16,-22 0 0,0 0 0,21 0 15,1 0-15,-22 0 0,21 0 16,0-21-16,1 21 0,-22-21 0,21-1 16,-21 1-16,-21 0 0,0 0 15,0 0-15,0 0 0,-21-1 16,0-20-16,0 21 0,-21 0 0,20-22 16,1 22-16,0-21 0,0 21 15,21-22-15,0 22 0,0 0 0,42 0 16,-21 0-16,22 0 0,-1-1 0,0 22 15,22 0-15,-22 0 16,22 0-16,-22 0 0,22 22 0,-22-1 16,0 0-16,1 0 0,-1 0 15,0 22-15,-21-22 0,1 0 0,-1 21 16,0-21-16,-21 1 0,0 20 0,21-21 16,0 0-16,-21 0 15,21-21-15,-21 22 0,22-22 16,-1 0-16,0 0 0,0 0 15,0 0-15,0-22 0,1 22 16,-1-21-16,0 0 0,0 0 0,0 0 16,0 0-16,1-22 0,-1 22 15,-21 0-15,0 0 0,0 0 16,0-1-16,0 1 0,-21 0 0,-1 0 16,1 21-16,0-21 0,0 0 15,0-1-15,0 1 0,-1 0 0,1 0 16,0 0-16,21 0 0,0-1 15,0 1-15,0 0 0,0 0 16,21 21-16,0 0 0,1 0 0,20 0 16,-21 0-16,21 0 0,1 0 15,-1 21-15,-21-21 0,22 42 16,-1-20-16,0-1 0,-21 21 0,22-21 16,-22 0-16,0 1 0,21 20 15,-20-21-15,-1 0 0,0 0 0,0 1 16,0-1-16,0-21 15,-21 21-15,22-21 0,-1 0 0,0 0 16,0 0-16,0 0 0,0 0 16,1 0-16,-1 0 0,0 0 15,21-21-15,-21 21 0,1-21 0,-1-1 16,21 1-16,-21 0 0,0 0 16,-21 0-16,0 0 0,0-22 0,0 22 15,0-21-15,0 21 0,-21-22 16,0 22-16,0 0 0,0 0 15,-22 0-15,22-1 0,0 1 0,-21 21 0,21 0 16,-1 0-16,1 0 16,0 0-16,0 0 0,-21 21 0,20 1 15,1-1-15,0 0 0,0 0 0,21 21 16,-21-20-16,0-1 0,-1 0 16,1 0-16,0 21 0</inkml:trace>
  <inkml:trace contextRef="#ctx0" brushRef="#br0" timeOffset="58183.25">12425 5122 0,'0'0'0,"21"-21"16,0 21-16,-21-21 0,21 21 15,0 0-15,1 0 0,-1 0 16,0 0-16,0 21 0,0 0 0,0 1 15,1-1-15,-22 0 0,0 21 16,0-21-16,0 22 0,-22-22 0,-20 21 16,0 1-16,-1-22 0,-20 21 0,-1 0 15</inkml:trace>
  <inkml:trace contextRef="#ctx0" brushRef="#br0" timeOffset="60159.77">8890 2942 0,'106'-42'0,"-212"84"0,296-126 0,-63 41 15,0 1-15,0 0 0,43-1 0,-22-20 16,21 20-16,-21 1 0,22 0 15,-1-1-15,-21 1 0,0 0 0,1 21 16,-1-1-16,-42 1 0</inkml:trace>
  <inkml:trace contextRef="#ctx0" brushRef="#br0" timeOffset="64724.35">12277 5884 0,'0'0'0,"-22"0"0,44 0 16,-1-21-1,0 21-15,21-21 0,1-21 16,20 21-16,22-22 0,-1 1 0,1 0 15,21-1-15,0-20 0,0 20 16,-1-20-16,1 21 0,-21-22 0,0 1 16,-1 20-16,1-20 0,-22 20 0,1 1 15,-1 0-15,-20 21 0,-1-22 16,0 22-16,1 0 0,-1 0 0,-21 21 16,0 0-16,1 0 0</inkml:trace>
  <inkml:trace contextRef="#ctx0" brushRef="#br0" timeOffset="65076.4">12425 5609 0,'0'0'0,"-21"0"0,-1 21 0,1-21 0,0 0 15,21 22-15,21-22 16,0 0 0,22 0-16,-1 0 0,0-22 0,22 1 15,-1-21-15,1 21 0,21 0 0,-1-22 16,1 22-16,0 0 0,-1-21 15,1 20-15,0-20 0,-22 21 0,1 0 16,-22 0-16,21-1 0,-20 1 0,-1 0 16,-21 0-16,22 21 0,-22-21 15,0 0-15,0 21 0,0-22 0,0 22 16</inkml:trace>
  <inkml:trace contextRef="#ctx0" brushRef="#br0" timeOffset="118544.23">8064 1058 0,'0'0'0,"-63"0"0,-1 0 0,1 0 0,21 0 15,-1 0-15,-20 0 0,20 0 16,1-21-16,21 21 0,-21-21 0,20 0 16,1 0-16,0 0 0,0-1 15,21-20-15,0 21 0,0 0 0,0-22 16,0 22-16,21-21 0,0 21 16,22-22-16,-1 22 0,0-21 15,22 21-15,-1-22 0,1 22 16,-1-21-16,22 21 0,-22 21 0,22-21 15,-21-1-15,-1 22 0,1 0 16,-1 0-16,1 22 0,-1-22 0,22 21 16,-22 21-16,1-21 0,-22 0 15,22 22-15,-22-1 0,0-21 0,1 22 16,-22-1-16,0 0 0,0 1 16,-21-1-16,21-21 0,-21 21 15,0-20-15,0 20 0,0-21 16,0 0-16,0-42 31,0-21-31,0 21 16,0-22-16,0 22 0,21-21 15,1-1-15,-1 1 0,0 0 0,21-1 16,-21 1-16,22 0 0,-1-1 0,0 1 16,1 0-16,-22 21 0,21-22 15,1 22-15,-1 0 0,0 0 0,1 0 16,-1 21-16,0 0 0,1 0 15,20 0-15,-21 0 0,22 21 0,-1 0 16,-20 0-16,20 0 0,-20 0 16,-1 22-16,0-22 0,1 21 15,-22-21-15,21 1 0,-42 20 16,21-21-16,-21 0 0,21 22 0,-21-22 16,0 0-16,0 0 0,0 0 15,0 0-15,22-21 31,-1 0-31,0-21 16,0 0-16,0 0 0,0 0 16,1 0-16,-1-22 0,21 22 0,0 0 15,1-21-15,-1 20 0,22 1 16,-1-21-16,1 21 0,-1 0 0,1 21 16,20-22-16,-20 22 15,84 0-15,-85 0 0,-20 22 16,-1-1-16,22-21 0,-22 42 15,-21-21-15,21 0 0,-20 22 0,-1-1 16,0 0-16,0 1 0,0 20 16,-21-20-16,21 20 0,-21-21 0,0 1 15,0-1-15,0 0 0,22 1 0,-22-1 16,0-21-16,21 0 0,-21 22 16,0-22-16,21 0 15,-21 0-15,21-21 0,0 0 0,0 0 16,1 0-16,-1 0 15,0 0-15,0-21 0,0 21 16,22-21-16,-22 0 0,21 0 16,0-1-16,-20 22 0,20-21 0,0 0 15,1 0-15,-1 21 0,0-21 16,1 21-16,-1-21 0,0 21 0,1 0 16,-22 0-16,21 0 0,-21 0 15,0 21-15,1 0 0,-1 0 0,0 0 16,0 0-16,0 22 0,-21-22 15,0 21-15,0-21 0,0 22 16,0-1-16,0 0 0,0 1 0,-21-1 16,0 0-16,0 22 0,0-22 15,-1 1-15,-20-1 0,21 21 0,-21-20 16,20-1-16,-20-21 0,0 22 16,-1-1-16,1-21 0,0 0 0,-1 22 15,1-22-15,21-21 0,-21 21 16,20 0-16,1-21 0,0 0 0,0 0 15,0 0-15,0 0 0,21-21 16,0 0-16,0 0 0,0-1 16,21 1-16,21 0 0,-21 0 15,0 21-15,22-21 0,-22 21 16,0-21-16,21 21 0,-20 0 0,-1 0 16,0 0-16,0 0 0,0 21 15,-21 0-15,0 0 0,21 0 16,-21 0-16,0 1 0,0-1 0,0 0 15,0 0-15,0 21 0,0-20 16,-21 20-16,0-21 0,0 21 0,0 1 16,0-22-16,-1 21 0,-20 1 0,21-22 15,-21 21-15,20-21 0,-20 22 16,21-22-16,-21 0 0,20 21 0,-20-21 16,0 1-16,21-1 0,-22 0 15,1 0-15,0-21 0,-1 21 16,1 0-16,21-21 0,-22 0 0,22 22 15,0-22-15,0 0 0,0 0 0,0 0 16,21-22 0,0 1-1,21 21 17,0 0-32,-21 21 0,21 1 15,-21-1-15,0 0 16,0 0-16,0 0 0,0 0 0,0 1 15,0 20-15,0-21 0,0 0 0,0 22 16,-21-22-16,21 21 0,-21-21 16,-22 22-16,22-22 0,0 0 15,-21 21-15,-1-21 0,1 1 16,0-1-16,-1 0 0,1 0 0,0-21 16,-22 21-16,22-21 0,0 0 0,-1 0 15,1 0-15,0 0 0,-1 0 16,1 0-16,0 0 0,20-21 0,-20 0 15,0 0-15,21 0 0,-22-1 0,22-20 16,0 21-16,21 0 0,0 0 16,0-1-16,0 1 0,21 21 15,-21 21-15,0 1 16,21-1-16,0 0 0,-21 0 16,0 0-16,0 0 0,22 22 15,-22-22-15,0 0 0,0 0 0,0 0 16,0 22-16,0-22 0,0 0 15,-22 0-15,22 0 0,-21 1 16,-21-22-16,21 21 0,-22-21 0,1 0 16,-21 21-16,-1-21 0,1 0 15,-22 0-15,0 0 0,1 0 0,-1 0 16,0 0-16,22 0 0,-22 0 0,22-21 16,-1 21-16,1-21 15,20-1-15,1 1 0,0-21 0,-1 21 0,22-22 16,0 22-16,0-21 0,21 0 15,0 20-15,0 1 0,0 0 16,0 0-16,0 0 0,0 0 0,0 42 31,0 0-31,0 0 16,0 0-16,0 0 0,0 1 16,0-1-16,-21 0 0,-1-21 15,1 21-15,21 0 0,-42 0 0,21-21 16,-64 22-16,43-22 15,-22 21-15,1-21 0,20 0 0,-20 0 16,-1 0-16,1 0 0,-1-21 0,1 21 16,21-22-16,-22 1 0,22-21 15,-1 21-15,1 0 0,-43-64 16,22 43-16,-1-43 16,22 43-16,0-1 0,21 1 15,-1 21-15,1-22 0,0 1 0,0-21 16,21 41-16,0 1 15,0 0-15,0 0 0,-21 21 16,21 21 0,0 0-1,0 0-15,21 1 0,-21-1 0,0 0 16,0 0-16,0 0 0,0 0 16,-21 1-16,0-22 0,-1 0 15,1 0-15,0 0 0,0 0 16,-21 0-16,20 0 0,-20 0 15,0 0-15,21-22 0,-22 1 0,22 0 16,-21-21-16,21 21 0,-1-22 16,1 1-16,0-22 0,0 22 0,21-21 15,-21-1-15,21 22 0,0-22 0,0 1 16,0 20-16,0 22 0,0-21 16,0 21-16,0 0 0,21 21 15,0 0-15,0 0 0,0 0 16,-21 21-16,22 0 0,-1 21 15,0-21-15,0 1 0,-21-1 0,0 21 16,0-21-16,0 0 0,0 1 16,0-1-16,-21-21 0,0 21 0,0-21 15,-1 0-15,1 0 0,-21 0 16,21 0-16,-22 0 0,22 0 0,0-42 16,-21 20-16,21 1 0,-1-21 0,1 21 15,0-22-15,0 1 0,0 0 16,0-1-16,21 1 0,0 0 0,-22-22 15,22 1-15,-21 20 0,21-20 16,0-1-16,0 1 0,0-1 16,0 1-16,0 21 0,0-1 15,0 1-15,0 0 0,0-1 0,0 22 0,21 0 16,1 0-16,-22 0 16,21 21-16,0 0 0,0 0 0,0 21 15,0 0-15,22 21 0,-22 22 16,0-1-16,21 1 0,-20-1 15,-1 22-15,-21 0 0,0-22 0,0 22 16,0-22-16,0 1 0,0-1 0,-21-20 16,-1 20-16</inkml:trace>
  <inkml:trace contextRef="#ctx0" brushRef="#br0" timeOffset="123479.16">3133 5546 0,'0'0'0,"0"-21"0,0-1 0,0 1 16,-22 21-16,22-21 0,-21 21 16,0 0-1,0 0-15,0 21 16,0 0-16,-1 22 0,1-1 0,0 22 15,0-22-15,-21 43 0,20-22 16,-20 1-16,0-1 0,21 22 0,-43-22 16,22 1-16,-1 20 0,1-20 15,-21-1-15,20-20 0,1 20 16,0-20-16,-1-1 0,1-21 0,21 21 16,-22-20-16,22-22 0,21 21 15,-21-21-15,0 0 0,21-21 16,0-1-16,0 1 0,0-21 15,0 0-15,0-1 0,0 1 0,21 0 16,0-1-16,0-20 0,1 20 16,-1 1-16,21 0 0,-21-1 0,0 22 15,1-21-15,-1 21 0,-21 0 16,21 21-16,0 0 16,0 21-1,-21 0-15,21 0 0,-21 21 0,22-20 16,-1 20-16,-21 0 0,21 1 15,0-1-15,-21 0 0,21-21 0,0 22 16,1-1-16,-1 0 0,21-20 16,-21-1-16,22 0 0,-1-21 0,0 0 15,1 0-15,-1 0 0,0 0 16,1-21-16,20 0 0,-21-1 0,22-20 16,-22 0-16,22-1 0,-1 1 0,-20-21 15,20 20-15,-21-20 16,1-1-16,-1-20 0,-21 20 0,22-21 15,-43 1-15,0-1 0,0 0 16,0 22-16,0-1 0,0-20 0,-22 41 16,-20-20-16,21 21 0,-21-1 0,-1 22 15,1 0-15,0 0 0,-1 21 16,1 0-16,0 21 0,-1 0 0,1 21 16,0 1-16,-1 20 0,1 1 15,21-1-15,-22 22 0,22 0 0,0-1 16,0 1-16,21 0 0,0-22 15,0 22-15,0-22 0,0 1 0,21-22 16,0 22-16,0-22 16,1 0-16,20-21 0,-21 22 0,21-22 0,1-21 15,-1 21-15,22-21 16,-22 0-16,21 0 0,-20-21 0,20 21 16,1-42-16,-22 20 0,22 1 0,-22 0 15,0-21-15,1 21 0,-1-22 16,0 22-16,-21 0 0,1-21 0,-1 20 15,0 1-15,0 0 0,-21 0 16,0 0-16,21 21 16,-21 21-1,0 0-15,21 0 0,-21 0 16,0 1-16,0-1 0,0 0 16,0 0-16,0 0 0,0 0 0,0 1 15,22-22-15,-1 21 0,-21 0 16,21-21-16,0 0 0,0 0 15,22 0-15,-22 0 0,0 0 16,21-21-16,1 21 0,-1-21 0,0-1 16,1-20-16,-1 21 0,0 0 0,1-22 15,-1 1-15,-21 21 0,21-21 16,-20-1-16,-1 1 0,0 21 16,0-22-16,-21 22 0,0 0 0,0 0 15,0 42 1,0 0-1,-21 0-15,21 22 0,-21-1 16,0 0-16,-1 1 0,22-1 0,-21 22 16,0-1-16,21 1 0,0 20 15,-21-20-15,21 20 0,-21-20 0,21 21 16,-21-1-16,21 1 0,0-22 0,0 22 16,-22 0-16,22-1 0,-21 1 15,0-21-15,21 20 0,0-20 0,-21-1 16,0 1-16,0-1 0,-1-20 0,22-1 15,-21 0-15,0 1 0,0-1 0,0-21 16,0 21-16,-1-20 16,-20-1-16,21 0 0,0 0 0,0-21 15,-1 0-15,-20 0 0,21 0 0,0-21 16,0 0-16,-22 0 0,22-1 16,0-20-16,-21 21 0,20-21 0,1-1 15,0 1-15</inkml:trace>
  <inkml:trace contextRef="#ctx0" brushRef="#br0" timeOffset="131831.85">4868 6011 0,'0'0'0,"21"0"0,1-21 16,-1 0-16,-21 0 0,21 21 15,-21-21-15,21 0 0,0-1 0,-21 1 16,0 0-16,21 21 16,1 0-16,-22 21 15,0 0 1,0 1-16,0 20 0,0-21 0,0 21 15,0-20-15,0 20 0,0 0 0,-22-21 16,1 1-16,21 20 0,-21-21 16,21 0-16,-21 0 0,0-21 0,21 22 15,-21-22 17,21-22-17,0 1-15,0 0 0,0 0 16,0-21-16,21 20 0,-21 1 15,21 0-15,-21 0 0,0 0 16,21 0-16,0-22 0,-21 22 0,0 0 16,21 21-16,1-21 0,-22 0 0,21 21 15,0 0 1,0 0-16,-21 21 0,21 0 0,0 0 16,-21 0-16,22 0 0,-1 1 15,-21-1-15,0 0 0,21 0 16,0 0-16,0 0 0,-21 1 0,0-1 15,21 0-15,1 0 0,-1-21 16,0 21-16,0-21 0,0 0 0,22 0 16,-22 0-16,21 0 0,0 0 15,1 0-15,-1-21 0,0 21 16,1-21-16,-1 0 0,-21 0 0,22-1 0,-1 1 16,-21 0-16,0 0 15,22-21-15,-43 20 0,21-20 0,-21 21 16,0-21-16,0 20 0,0-20 0,0 21 15,0 0-15,-21 0 0,-1-1 16,1 1-16,0 21 0,0 0 0,0 0 16,-22 21-16,22 1 0,0-1 15,-21 21-15,21-21 0,-1 22 0,1-1 16,-21 0-16,42-21 0,-21 22 16,0-22-16,21 21 0,0-21 0,0 1 15,0-1-15,0 0 0,0 0 16,21-21-1,0 0-15,0 0 0,0 0 16,0-21-16,1 0 16,-1 0-16,-21-1 0,21 1 15,0 0-15,0 0 0,0 0 0,-21-22 16,22 22-16,-22 0 0,21 0 16,-21 0-16,0 0 0,0-1 0,0 1 15,21 21 1,-21 21-16,0 1 15,0-1-15,0 0 0,21 21 16,-21-21-16,21 22 0,-21-22 0,21 0 16,1 0-16,-1 0 0,0 1 0,0-1 15,0 0-15,0-21 0,1 21 16,-1-21-16,21 0 0,-21 0 16,0 0-16,1 0 0,20 0 0,-21 0 15,0 0-15,0-21 0,1 0 16,-1 0-16,0-1 0,21 1 0,-21 0 15,-21 0-15,22 0 0,-1-22 16,-21 22-16,0 0 0,21 0 0,-21 0 16,0 0-16,0 42 15,0 0 1,-21 0-16,21 21 0,-21-20 0,-1-1 16,22 0-16,0 21 0,0-21 15,0 1-15,0-1 0,-21 0 0,21 0 16,0-42 31,21 0-47,-21 0 15,22-22-15,-22 22 0,21 0 0,-21-21 16,21 20-16,-21-20 0,21 21 16,-21-21-16,21 20 0,0 1 0,-21 0 15,22 21 1,-22 21-16,21-21 15,-21 21-15,21 1 0,-21-1 0,0 0 16,0 0-16,21 0 0,0 0 16,0 1-16,-21-1 0,22-21 0,-1 21 15,0 0-15,21 0 16,-21-21-16,1 0 16,-1 0-16,0 0 0,0 0 0,0 0 15,0 0-15,1-21 0,-1 0 16,0 0-16,0 0 0,0-1 15,0-20-15,-21 21 0,22 0 0,-1 0 16,0-22-16,-21 22 0,0 0 0,21 0 16,0 0-16,-21 42 31,0 0-31,0 0 16,0 0-16,0 0 0,21 1 0,-21-1 15,0 0-15,22 0 0,-22 0 16,0 0-16,0 1 0,21-1 0,0 0 15,0 0-15,0-21 16,0 0-16,1 0 16,-1 0-16,0 0 0,0 0 15,0-21-15,22 0 0,-22 0 16,0-1-16,21-20 0,-21 0 16,1 21-16,-1-22 0,0 1 15,0 21-15,0-22 0,-21 22 16,21 0-16,1 21 15,-22 21-15,0 0 16,0 1-16,0-1 0,0 0 0,0 21 16,0-21-16,0 1 0,21 20 15,-21-21-15,21 0 0,-21 0 16,21 1-16,0-22 0,0 0 0,-21 21 16,22-21-16,-1 0 0,0 0 15,0 0-15,0 0 0,0 0 0,1-21 16,-1-1-16,0 1 0,21 0 15,-21 0-15,1 0 0,20-22 16,-21 1-16,21 21 0,-20-21 0,20-1 0,-21 1 16,21 21-16,1-43 15,-1 43-15,-21 21 0,-21-21 16,21 21-16,1 0 16,-1 0-1,-21 21 1,0-42 46,0 0-62,0 0 16,0-1-16,0 1 16,-21 21-1,-1 0 1,1 21-16,0 1 15,21-1-15,-21 21 0,0 0 0,0-20 16,-1 41-16,22-21 0,0 1 16,-21-1-16,21 0 0,0 1 0,0-1 15,0-21-15,0 22 0,21-22 16,1 0-16,-1 0 0,0 0 0,0 0 16,21-21-16,-20 0 0,20 0 15,-21 0-15,21 0 0,-20 0 0,20 0 16,0 0-16,1-21 0,-1 0 15,0 21-15,-21-21 0,22 0 0,-1 0 16,-21-1-16,22 1 0,-22-21 16,0 21-16,-21 0 0,0-1 0,21-20 15,-21 21-15,0 0 0,0-22 16,0 1-16,0 21 0,-21 0 0</inkml:trace>
  <inkml:trace contextRef="#ctx0" brushRef="#br0" timeOffset="132203.6">8191 5228 0,'0'0'0,"-42"0"0,21 0 0,-21 0 15,20 0-15,1 0 0,0 0 0,0 0 16,0 0-16,0 0 0,-1 0 15,44 0 1,-1 0 0,0-21-16,0 21 0,0 0 15,22-21-15,-22 21 0,0-21 0,21 21 16,-21 0-16,1-21 0,-1-1 16,0 22-1,-21-21-15,0 0 16,-21 21-1,0 0-15,-1 0 0,1 0 0,0 21 16,0 0-16,0-21 16,0 22-16,-1-1 0,1-21 0,-21 21 15,21 0-15,0 0 0,-22 0 16,22 1-16,-21-1 0</inkml:trace>
  <inkml:trace contextRef="#ctx0" brushRef="#br0" timeOffset="132799.03">3365 7176 0,'0'0'15,"-21"0"1,0-22-16,42 22 47,0 0-47,1 0 0,20 0 0,0 0 15,22 0-15,-1 0 0,22 0 16,21 0-16,-22-21 0,43 21 0,-21-21 16,42 0-16,1 21 0,-1-21 15,21 0-15,0 21 0,22-22 16,-22 1-16,22 0 0,20 21 0,-41-21 15,20 21-15,1-21 0,-1 0 16,-20 21-16,20-22 0,-21 22 0,-20-21 16,20 21-16,-21-21 0,-21 21 0,0-21 15,0 21-15,-21 0 0,0 0 16,-22-21-16,1 21 0,-43 0 0,22 0 16,-22 0-16,-21 0 0,1 0 0,-1 0 15,0 0-15,-21-21 31,-21 21-15,0 0-16,-22 0 0,1 0 0,0-22 16,-22 22-16,1 0 0,-22 0 0</inkml:trace>
  <inkml:trace contextRef="#ctx0" brushRef="#br0" timeOffset="133291.85">2879 7557 0,'0'0'0,"-64"0"0,22 21 0,-1-21 16,22 0-16,0 0 0,0 0 0,42 0 31,0 0-31,22 0 16,-1 0-16,21 0 0,-20 0 0,41 0 15,-20 0-15,21 0 0,-1-21 0,43 21 16,-21-22-16,42 1 0,0 21 16,1-21-16,-1 0 0,21 0 0,22 0 15,-1-22-15,1 22 0,20 0 16,1-21-16,0 20 0,-1 1 15,1 0-15,0-21 0,-1 21 0,1 21 16,-22-22-16,-20 1 0,-1 0 16,0 21-16,-42 0 0,22-21 0,-44 21 15,1 0-15,0 0 0,-21 0 16,-1 0-16,-20 0 0,-1 0 0,-20 0 16,-1 0-16,-21 0 0,0 0 0,1 0 15,-44-21 16,1 21-31,0 0 0,0 0 0,0-21 16,0-1-16,-1 22 0,1-21 16,0 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45:03.3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699 0,'0'0'0,"0"-22"0,0 1 15,0 0-15,0 0 16,0 0-16,0 0 16,0-1-1,0 1 1,0 42 31,0 1-32,0-1-15,0 0 0,0 0 16,0 0-16,0 0 0,0 1 16,0 20-16,0-21 0,0 21 0,0-20 15,0 20-15,0 0 0,0 22 16,21-22-16,-21 0 0,0 1 15,22-1-15,-22 0 0,0 1 16,0-1-16,0 0 0,0 1 16,0-1-16,0-21 0,0 22 0,0-1 15,0-21-15,0 21 0,0 1 16,0-1-16,0-21 0,0 22 0,0-22 16,0 21-16,0-21 0,0 22 15,0-22-15,0 0 0,0 0 16,0 0-16,0 0 0,0 1 15,0-44 32,0 1-47,0 0 0,-22 0 16,22 0-16,0 0 0</inkml:trace>
  <inkml:trace contextRef="#ctx0" brushRef="#br0" timeOffset="1275.2">1672 656 0,'21'0'16,"0"0"0,1 0-16,-1 0 15,0 0-15,0 0 0,0 0 16,0 0-16,1 0 0,-1 0 16,0 0-16,0 0 0,0 0 0,22 0 15,-22 0-15,0 0 0,0 0 16,21 0-16,-20 0 0,20 0 15,0 0-15,-21 0 0,22 0 0,20-21 16,-20 21-16,-1 0 0,0 0 16,22 0-16,-22 0 0,22 0 0,-22 0 15,21 0-15,-20 0 16,20 0-16,-20 0 0,-1 0 0,0 0 16,22 0-16,-22 0 0,22 0 15,-22 0-15,21 0 0,-20 0 16,20 0-16,1 0 0,-1 0 0,-20 0 15,20 0-15,1 0 0,-1 0 16,1 0-16,-1 0 0,1 0 0,-1 0 16,1 0-16,-1-21 0,1 21 15,20 0-15,-20 0 0,20 0 16,-20 0-16,21 0 0,-1 0 16,-20 0-16,20 0 0,-20 0 0,-1 0 0,1 0 15,-1 0-15,1 0 16,-1 0-16,22 0 0,-21 0 0,-1 0 15,1 0-15,20 0 0,-20 0 16,20 0-16,-20 0 0,-1 0 0,22 0 16,-21 0-16,-1 0 0,1 0 15,-1 0-15,-21 0 0,22 0 0,-1 0 16,1 0-16,-1 0 0,22 0 16,-21 0-16,-1 0 0,22 0 0,-22 0 15,1 0-15,20 0 0,-20 0 16,-1 0-16,1 0 0,-22 0 0,22 0 15,-1 0-15,-20 0 0,20 0 16,1 0-16,-1 0 0,1 0 16,-1 0-16,1 0 0,-1 0 0,1 0 15,20 0-15,-20 0 0,-22 0 16,22 0-16,-1 0 0,-21 0 0,22 0 16,-22 0-16,22 0 0,-22 0 15,22 0-15,-22 21 0,21-21 0,-20 0 16,20 0-16,1 0 0,-1 0 15,-20 0-15,20 0 0,-21 0 0,22 0 16,-22 0-16,22 0 0,-22 0 16,0 0-16,1 0 0,-1 0 0,0 0 15,1 0-15,-1 0 0,0 0 16,1 0-16,-1 0 0,0 0 16,1 0-16,20 0 0,-20 0 0,-1 0 15,21 0-15,-20 0 0,20 0 16,-20 0-16,20 0 0,-21 0 0,22 0 15,-22 0-15,1 0 0,20 0 16,-21 0-16,1 21 0,-1-21 0,0 0 16,1 0-16,-1 0 0,0 0 15,1 0-15,-1 0 0,0 0 0,1 0 16,-1 0-16,0 0 0,1 0 16,-22 0-16,21 0 0,1 0 0,-22 0 15,0 0-15,21 0 0,-21 0 16,1 0-16,-1 0 0,0 0 15,0 0 17,-42 0 15,0 0-47</inkml:trace>
  <inkml:trace contextRef="#ctx0" brushRef="#br0" timeOffset="1859.93">11134 677 0,'0'0'0,"21"0"15,-21-21 1,21 21 31,-21 21-47,0 1 15,0-1 1,0 0-16,0 0 0,0 0 0,0 0 16,0 1-16,0-1 0,0 0 15,0 21-15,0-21 0,0 22 0,0-22 16,0 21-16,0-21 0,0 22 16,-21-22-16,21 0 0,-21 21 0,21-20 15,0-1-15,0 21 16,0-21-16,0 0 0,-22 1 0,22-1 15,0 0-15,0 0 0,-21 0 0,21 0 16,0 1-16,0-1 0,0 0 16,0 0-16,0 0 0,0 0 0,0 1 15,0-1-15,0 0 0,-21 0 16,21 0-16,0 0 0,0 1 16,0-1-16,0 0 15,0 0-15,0 0 31,-21-42 16,0 0-47,0 21 0,-1-21 0</inkml:trace>
  <inkml:trace contextRef="#ctx0" brushRef="#br0" timeOffset="3939.8">1757 2159 0,'0'-21'16,"21"21"15,0 0-16,0 0-15,0 0 16,1 0-16,-1 0 16,0 0-16,0 0 0,0 0 0,0 0 15,1 0-15,-1 0 0,0 0 16,21 0-16,1 0 0,-1 0 0,0 0 16,22 0-16,-22 0 0,22 0 15,-1 0-15,22 0 0,-22 0 16,1 0-16,-1 0 0,1 0 15,-1 0-15,1 0 0,-1 0 0,1 0 16,-1 0-16,22 0 0,-22 0 16,1 0-16,21 0 0,-1 0 0,-20 0 15,20 0-15,1 0 0,-21 0 16,20 0-16,-20 0 0,20 0 0,1 0 16,0 0-16,-1 0 0,22 0 15,-21 0-15,21 0 0,-22-21 0,22 21 16,0 0-16,-21 0 0,-1 0 15,22 0-15,-21-21 0,0 21 16,-1-22-16,1 22 0,21 0 16,-22 0-16,-20 0 0,21-21 0,-1 21 15,-20 0-15,20 0 0,-20 0 0,-1 0 16,1-21-16,21 21 0,-22 0 16,22 0-16,-22 0 0,22 0 0,0 0 15,-22 0-15,22 0 0,-22-21 16,1 21-16,-1 0 0,1 0 0,-1 0 15,1 0-15,-22 0 0,22 0 16,-1 0-16,1 0 0,-1 0 0,1 0 16,-1 0-16,1 0 0,-1 0 15,1 0-15,-1 0 0,1 0 16,-1 0-16,1 0 0,-22 0 0,21 0 16,-20 0-16,20 0 0,-20 0 15,-1 0-15,0 0 0,22 0 0,-22 0 16,0 0-16,22 0 0,-22 0 15,1 0-15,-1 0 0,21 0 0,-20 0 16,-1 0-16,0 0 0,1 0 16,-1 0-16,0 0 0,1 0 0,-1 0 15,-21 0-15,22 0 0,20 0 16,-42 0-16,0 0 16,22 0-16,-22 0 0,0 0 0,0-21 0,0 21 15,1 0-15,-1 0 0,21 0 16,-21 0-16,0 0 15,1 0-15,-1-21 0,0 21 0,0 0 16,0 0-16,0 0 0,1 0 16,-1 0-16,0 0 0,0 0 0,0 0 15,0 0-15,1 0 0,-1 0 16,0 0-16,0 0 0,0 0 16,0 0-16,1 0 0,-1 0 15,0 0-15,0 0 0,0 0 16,0 0-16,1 0 0,-1 0 0,0 0 15,0 0-15,0 0 16,0 0-16,1 0 0,-1 0 16,0 0-16,0 0 0,0 0 15,0 0-15,1 0 0,-1 0 16,0 0-16,0 0 0,0 0 16,0 0-16,1 0 15,-1 0-15,0 0 16,0 0-16,0 0 15,0 0-15,1 0 0,-1 0 16,0 0 0,0 0-16,0 0 15,0 0 1,1 0-16,-1 0 16,0 0-16,0 0 15,0 0-15,0 0 16,1 0-16,-1 0 15,0 0-15,0 0 16,0 0 0,0 0-1,1 0 17,-1 0-1,0 0 16,-21-22 31,0 1-63,0 0 1,0 0 0,0 0-16,0 0 15,0-1-15,0 1 16,0 0-16,0 0 16,0 0 15,0 0-16</inkml:trace>
  <inkml:trace contextRef="#ctx0" brushRef="#br0" timeOffset="5367.57">2434 1270 0,'0'0'0,"0"-63"16,21 41-1,-21 1-15,0 0 16,0 0-16,0 0 0,0 0 16,0 42 31,0 0-47,-21 0 15,0 0-15,21 0 0,0 22 0,0-22 16,-21 0-16,21 21 0,0-20 15,-21 20-15,21-21 0,0 0 0,0 0 16,0 22-16,0-22 0,0 0 16,0 0-16,21 0 0,0 1 15,-21-1-15,21-21 0,0 21 0,0-21 16,1 0-16,-1 0 16,21 0-16,-21 0 0,22 0 0,-22-21 15,21 0-15,-21 21 0,0-22 0,22 1 16,-22 0-16,0 21 0,0-21 15,0 0-15,1 0 0,-1-1 16,0 1-16,-21 0 0,0 0 16,0 0-16,0 0 0,0-1 15,0 1-15,0 0 0,-21-21 16,21 21-16,-21-1 0,-1 1 0,1 0 16,0 0-16,0 21 0,0-21 15,0 0-15,-1 21 0,1 0 0,0 0 16,0 0-16,0 0 15,0 0-15,-1 21 0,1 0 16,0 0-16,0 0 16,21 0-16,-21 1 0,21-1 15,0 0-15,0 0 0,21-21 16</inkml:trace>
  <inkml:trace contextRef="#ctx0" brushRef="#br0" timeOffset="5924.07">3916 593 0,'0'0'0,"0"-21"0,0 42 47,0 21-47,0-21 16,0 22-16,0-1 0,0 21 15,-21-20-15,21 20 0,0 22 16,0-22-16,-22 1 0,22-1 0,-21 1 15,21 21-15,-21-22 0,0 1 16,21-1-16,-21 1 0,21-1 16,0 1-16,-21-1 0,21 1 0,-22-22 15,22 0-15,0 1 0,0-1 16,0-21-16,0 0 0,0 0 0,0 1 16,0-1-16,0-42 31,0-1-31,22 1 0</inkml:trace>
  <inkml:trace contextRef="#ctx0" brushRef="#br0" timeOffset="6439.86">4614 1058 0,'0'0'0,"-21"0"0,0 0 16,0 22-16,21-1 0,0 0 15,-21 0-15,21 0 0,0 22 16,-22-22-16,22 21 0,0-21 15,0 22-15,0-22 0,0 21 0,0-21 16,0 0-16,0 1 0,0-1 16,0 0-16,0 0 0,0 0 0,22 0 15,-1-21-15,0 0 0,0 0 16,0 0-16,22 0 0,-22 0 0,0 0 16,21-21-16,-21 0 0,1 0 15,20 21-15,-21-21 0,0 0 16,0-1-16,1 1 0,-22 0 0,0-21 15,0 21-15,0-1 0,0-20 16,0 0-16,0 21 0,0-1 16,-22-20-16,1 21 0,0-21 0,0 20 15,-21 22-15,20-21 0,-20 21 16,21 0-16,-21 0 0,20 0 0,1 0 16,0 0-16,0 0 0,0 0 15,21 21-15,-21 1 0,21-1 16,0 0-16,21-21 15,21 0-15</inkml:trace>
  <inkml:trace contextRef="#ctx0" brushRef="#br0" timeOffset="6763.01">5482 614 0,'0'0'0,"0"21"31,-21-21-31,21 21 0,0 22 16,0-22-16,0 21 0,0 0 15,0 1-15,0 20 0,0 1 0,0-1 16,0 1-16,0-1 0,0 1 15,0-1-15,-21 1 0,21-1 0,0 1 16,0-1-16,0 1 0,0-1 16,0-20-16,0 20 0,0 1 0,0-22 15,0 0-15,0 1 0,0-22 16,0 21-16,0-21 0,0 0 0</inkml:trace>
  <inkml:trace contextRef="#ctx0" brushRef="#br0" timeOffset="7275.79">6054 1164 0,'0'0'0,"21"-21"0,-21 0 0,0 0 16,0 0-16,0 42 31,-21 0-15,21 0-16,-22 0 0,22 0 16,-21 22-16,21-22 0,0 0 0,0 21 15,0-20-15,0 20 0,0-21 16,0 21-16,0-20 0,0-1 0,0 0 15,0 0-15,21 0 16,1-21-16,-1 0 0,0 0 16,0 0-16,0 0 0,0 0 15,1 0-15,-1-21 0,0 0 0,0 0 16,0 0-16,0-22 16,1 22-16,-22 0 0,0 0 0,0-22 15,0 22-15,0-21 0,0 21 16,0-22-16,0 1 0,-22 21 15,1 0-15,0-22 0,0 22 16,0 21-16,0-21 0,-1 21 0,1 0 16,0 0-16,0 0 0,0 0 15,21 21-15,-21-21 0,21 21 16,0 1-16,0-1 16,0 0-16,21-21 15</inkml:trace>
  <inkml:trace contextRef="#ctx0" brushRef="#br0" timeOffset="7699.95">7218 593 0,'0'0'0,"0"21"0,0 21 0,0-21 16,0 43-16,0-22 0,-21 22 15,21-1-15,0 22 0,0-22 0,-22 22 16,22-21-16,-21 20 0,21-20 16,-21-1-16,21 22 0,0-22 15,0 1-15,0-22 0,0 22 16,0-22-16,0 0 0,0 1 0,0-22 0,0 21 16,0-21-16,0 1 0,0-1 15,0-42 16,0-1-15,21 1-16,0 0 0</inkml:trace>
  <inkml:trace contextRef="#ctx0" brushRef="#br0" timeOffset="8272.04">8149 1016 0,'-21'0'16,"0"0"-1,21 21-15,0 0 0,-21 1 16,21-1-16,-22 21 0,22-21 16,0 0-16,0 22 0,-21-22 15,21 21-15,0-21 0,0 22 0,0-22 16,0 21-16,0-21 0,0 1 15,0-1-15,0 0 0,21 0 0,1-21 16,20 0-16,-21 0 0,0 0 16,22 0-16,-22 0 0,21-21 0,-21 21 15,0-21-15,22 0 0,-22-1 16,0 22-16,0-21 0,-21 0 0,0-21 16,0 21-16,0-1 0,0-20 15,0 21-15,0-21 0,0-1 16,-21 1-16,0 0 0,0 20 15,0-20-15,-1 21 0,1 0 0,-21 0 16,21-1-16,0 1 0,-1 21 16,1 0-16,0 0 0,21 21 15,-21 1-15,21-1 0,0 0 16,0 0-16,0 0 0,0 0 16,21 1-1</inkml:trace>
  <inkml:trace contextRef="#ctx0" brushRef="#br0" timeOffset="8648.19">9123 529 0,'0'-21'16,"0"42"31,0 0-47,0 1 0,0-1 15,0 21-15,0 0 0,0 1 0,0 20 16,0 1-16,0-1 0,0 1 16,0 20-16,0-20 0,0-1 15,0 1-15,0-1 0,0 1 0,21-1 16,-21 1-16,21-22 0,0 22 15,-21-22-15,21 0 0,1 1 0,-22-1 16,0-21-16,0 22 0,21-22 16,-21 0-16,0 0 0,0 0 15,0-42 17,0 0-32,0 0 15,21 0-15</inkml:trace>
  <inkml:trace contextRef="#ctx0" brushRef="#br0" timeOffset="9151.87">9948 1016 0,'-63'0'32,"42"0"-32,-1 0 15,1 21-15,0 0 16,0 1-16,21-1 0,0 0 0,-21 0 16,21 21-16,-21-20 0,21-1 15,-22 21-15,22-21 0,0 0 0,0 22 16,0-22-16,0 0 0,0 0 15,0 0-15,22 1 0,-1-22 16,0 0-16,0 21 0,0-21 16,0 0-16,1 0 0,20 0 0,-21 0 15,0-21-15,22 21 0,-22-22 16,0 1-16,21 0 0,-21 0 16,1 0-16,-1 0 0,-21-1 0,0 1 15,21-21-15,-21 21 0,0-22 16,0 1-16,0 21 0,-21-21 0,0 20 15,-1 1-15,1 0 0,0 0 16,-21 21-16,21 0 0,-22 0 0,22 0 16,-21 21-16,21 0 0,-1 0 15,1 1-15,0-1 0,0 0 0,0 0 16,21 0-16,0 0 0,-21 1 16,-1-1-16,22 0 15</inkml:trace>
  <inkml:trace contextRef="#ctx0" brushRef="#br1" timeOffset="17667.72">1778 2921 0,'0'0'16,"21"0"-16,0-21 0,-21 0 16,0 0-16,0-1 15,0 1 1,0 0-1,0 42 32,0 0-47,-21 1 0,21-1 16,-21 0-16,0 21 0,21 1 16,-21-1-16,-1 0 0,1 22 15,0-1-15,0 22 0,-21-22 16,-1 1-16,22-1 0,-21 1 0,-1-1 15,1-20-15,21 20 0,-21-42 16,20 22-16,1-1 0,0-21 0,21 0 16,0 1-16,0-44 47,0 1-32,0 0-15,21 0 0,0 0 0,1 0 16</inkml:trace>
  <inkml:trace contextRef="#ctx0" brushRef="#br1" timeOffset="18031.09">2032 2752 0,'0'0'15,"0"21"1,0 0-16,0 0 0,0 22 0,-21-1 16,21 0-16,-21 22 0,-1-1 0,1 1 15,21-1-15,-21 22 0,0-22 16,0 1-16,0-1 0,-1 1 0,1-1 15,21-20-15,-21 20 16,21-42-16,-21 22 0,21-1 0,0-21 0,0 0 16,0 1-16,0-1 15,0-42 32,0-1-47</inkml:trace>
  <inkml:trace contextRef="#ctx0" brushRef="#br1" timeOffset="19416.58">2646 3133 0,'21'0'16,"0"0"0,0-21-16,-21-1 15,21 22-15,1-21 0,-1 21 16,-21-21-16,21 21 0,0 0 15,-21-21-15,-21 21 32,0 0-32,-22 0 15,22 0-15,-21 21 0,0-21 0,-1 21 16,22 0-16,-21 1 0,-1-1 0,1 0 16,21-21-16,-21 21 15,20 0-15,1 0 0,21 1 16,0-1-16,0 0 15,21-21-15,1 0 0,20 21 0,-21-21 16,21 0-16,1 21 0,-1-21 16,0 21-16,1-21 0,-1 22 15,0-1-15,-20-21 0,-1 21 0,21 0 16,-21 0-16,-21 0 0,0 1 16,0-1-16,0 0 0,0 21 0,-21-21 15,-21 1-15,21-1 0,-22 0 16,1-21-16,0 21 0,-1 0 0,1-21 15,0 0-15,-1 0 16,22 0-16,0 0 0,0 0 0,0 0 16,-1 0-16,1-21 0,0 0 15,21 0-15,0 0 0,0-1 16,0 1-16,0 0 16,0 0-16,0 0 0,0 0 15,21-1-15,0 1 16,22 21-16</inkml:trace>
  <inkml:trace contextRef="#ctx0" brushRef="#br1" timeOffset="19788.09">3133 3133 0,'0'63'16,"0"-42"0,0 1-16,0 20 0,0 0 0,0 1 15,0 20-15,0-21 16,0 22-16,0-22 0,0 22 0,0-1 16,0 1-16,0 20 0,0 1 15,0 0-15,0-1 0,0 1 0,-22 21 16,1-21-16,0 20 0,21-20 15,-21 21-15,21-21 0,-21-1 0,21 1 16,0 0-16,0-22 0,0 1 0,0-1 16,0-21-16,0 1 0,0-22 15,0 0-15,0 0 0,0 0 0,0-42 32,0-21-32,0 21 0,0-22 0,0 1 15,21 0-15,-21-22 0,21 1 16</inkml:trace>
  <inkml:trace contextRef="#ctx0" brushRef="#br1" timeOffset="20167.93">3133 3323 0,'0'-21'0,"0"42"0,0-63 0,0 0 15,0 20-15,0 1 0,0 0 0,0 0 16,0 0-16,0 0 0,21-1 16,0 1-16,0 0 0,0 21 0,0-21 15,22 21-15,-22 0 0,21 0 16,1 0-16,-22 0 0,21 21 16,0 0-16,-20 0 0,20 1 15,-21-1-15,0 21 0,-21 0 0,0-20 16,0 20-16,-21 0 0,0 1 15,0-1-15,-22-21 0,1 21 0,21-20 16,-21-1-16,-1 0 0,22 0 16,0-21-16,-21 0 0,20 21 15,1-21-15,0 0 0,0 0 16,21-21 15,0 0-31,21 21 16,0-21-16,22 21 0</inkml:trace>
  <inkml:trace contextRef="#ctx0" brushRef="#br1" timeOffset="20741.11">4212 3069 0,'0'0'0,"0"-21"0,0 0 0,-21 0 16,0 21-16,0-21 16,-1 21-16,1 0 0,0 0 15,0 0-15,0 21 0,0 0 16,-1 0-16,1 0 0,0 0 0,0 22 16,0-1-16,0 0 0,-1 1 15,1-1-15,0 22 0,21-22 0,0 0 16,0 1-16,0-22 0,0 21 15,0-21-15,0 0 0,0 1 0,0-1 16,21-21-16,-21 21 16,21-21-16,1 0 0,-1 0 15,0 0-15,0-21 0,0 0 0,0 21 16,1-22-16,-1-20 0,0 21 16,0 0-16,0-22 0,0 1 0,1 0 15,-1-1-15,-21 1 0,21 0 16,0-1-16,-21 22 0,0-21 0,21 21 15,-21 0-15,21-1 0,-21 1 16,0 42 0,0 1-1,0 20-15,-21-21 0,21 21 16,-21 1-16,21-1 0,0 0 0,0 1 16,0-22-16,0 21 0,0 1 0,0-22 15,0 0-15,0 0 0,0 0 16,0 0-16,21-21 0,0 0 15,1 0-15,-1 0 0,0 0 0,0 0 16,21 0-16,-20-21 0,20 0 16,0 21-16,-21-42 0,22 21 0,-22-1 15,0-20-15,21 0 0,-20 21 16</inkml:trace>
  <inkml:trace contextRef="#ctx0" brushRef="#br1" timeOffset="21144.37">4678 3112 0,'0'0'0,"0"-22"31,0 44-31,-21-22 0,21 21 16,0 0-16,0 21 0,0-21 0,0 22 16,0-22-16,0 21 15,0-21-15,0 22 0,0-22 0,0 21 16,0-21-16,0 1 0,0-1 16,0 0-16,0 0 0,0 0 0,0 0 15,-22-21 1,1 0-1,21-21-15,0 0 16,0 0-16,0 0 0,-21 0 0,21-1 16,0 1-16,0-21 0,0 0 0,0 20 15,21-20-15,0 0 16,1-1-16,-1 1 0,0 0 0,21 21 16,1-1-16,-1 1 0,0 0 15,43 0-15,-43 21 0,22 0 16,-43 0-16,21 21 0,1 0 15,-22 22-15,0-1 0,0 0 0,-21 1 16,0-1-16,0 0 0,0 22 16,0-22-16,-21 0 0,0 1 0,0-22 15,-1 21-15,1-21 0,0 1 16,0-1-16,21 0 0,-21 0 0,0-21 16</inkml:trace>
  <inkml:trace contextRef="#ctx0" brushRef="#br1" timeOffset="22574.94">6054 2709 0,'0'-21'0,"0"0"15,0 0 16,21 21-31,0 0 0,0-21 16,21 21-16,-20 0 0,20 0 16,-21 0-16,21 0 0,1-21 0,-1 21 15,0 0-15,1 0 16,-22 0-16,21 0 0,-21 0 0,1 0 16,-1 0-16,-42 21 31,-1-21-31,1 0 0,-21 0 15,21 0-15,-22 0 0,22 21 0,-21-21 16,21 0-16</inkml:trace>
  <inkml:trace contextRef="#ctx0" brushRef="#br1" timeOffset="22904.08">6117 2646 0,'0'0'0,"-21"0"15,0 0 1,0 0-16,-1 0 15,1 21-15,0 0 16,0 0-16,0 1 0,21-1 16,0 0-16,-21 0 0,-1 21 15,22-20-15,0 20 0,0 21 0,0-20 16,0 20-16,0 1 0,0-1 16,0 1-16,-21-1 0,21 1 0,0-1 15,0 1-15,0-1 0,-21-20 0,21 20 16,0-21-16,0 1 0,0-1 15,0 0-15,0 1 0,0-1 16,0-21-16,0 22 0,0-22 16,0 0-16,0 0 0,0 0 0,21-21 15,0 21-15,1-21 0,-1 0 16,0-21-16,0 0 16,0 0-16,0 0 0,1 0 0,20-1 15,-21-20-15</inkml:trace>
  <inkml:trace contextRef="#ctx0" brushRef="#br1" timeOffset="25655.55">6604 3239 0,'21'0'0,"21"-43"32,-42 22-32,22 21 0,-22-21 0,0 0 15,0 0-15,0-1 16,0 1 0,-22 21-16,1 0 0,0 0 15,0 0-15,0 0 0,0 0 16,-1 0-16,1 0 0,0 0 15,0 21-15,21 1 16,-21-22-16,21 21 0,-21 0 0,21 0 16,0 0-16,0 0 0,0 1 15,0-1-15,0 0 16,21-21 0,0 0-16,0 0 15,0 0-15,-21-21 16,21 21-16,1-21 0,-1-1 15,-21 1-15,21 0 0,0 21 0,0-21 16,0 0-16,-21 0 0,22-1 16,-1 1-16,-21 0 0,0 0 15,0 42 32,0 0-47,0 0 0,0 1 0,0 20 16,0-21-16,0 0 0,0 22 15,0-22-15,21 0 0,-21 0 0,21 0 16,-21 22-16,21-43 16,0 0-16,1 0 0,-1 0 15,0 0-15,0 0 0,0 0 16,0-22-16,1 22 0,-1-21 16,0 0-16,0 0 0,0 0 0,-21-22 15,21 22-15,1 0 0,-22 0 16,0-21-16,0 20 0,0-20 0,0 21 15,0 0-15,0-22 0,-22 22 16,1 0-16,0 0 0,0 0 0,-21 0 16,20-1-16,-20 1 0,-21 21 15,20 0-15,1 0 0,-22 0 16,22 0-16,-21 21 0,20 1 0,1-1 16,0 0-16,-1 0 0,22 21 15,-21-20-15,21 20 0,-1 21 0,22-20 16,0 20-16,0-20 0,0 20 15,0 1-15,0-22 0,0 0 0,0 1 16,22-1-16,-1-21 0,0 0 16,0 0-16,21 1 0,-20-1 15,20-21-15,0 0 0,-21 0 0,22 0 16,-1 0-16,0 0 0,1 0 16,-1-21-16,0 21 0,-20-22 0,20 1 15,0 0-15,-21 0 0</inkml:trace>
  <inkml:trace contextRef="#ctx0" brushRef="#br1" timeOffset="27683.11">7429 2836 0,'0'0'0,"0"-63"31,22 42-31,-22 42 31,0 0-15,0 0-16,0 22 0,0-22 0,0 21 15,0 0-15,0 22 0,0-22 0,-22 1 16,22 20-16,0-21 0,0 1 16,0-1-16,0 0 0,0 1 0,-21-22 15,21 21-15,0-21 0,0 1 16,0-1-16,0 0 0,21-21 16,1 0-1,-1-21 1,0 0-16,0-1 0,-21 1 0,0 0 15,21-21-15</inkml:trace>
  <inkml:trace contextRef="#ctx0" brushRef="#br1" timeOffset="28376.32">7408 3090 0,'0'0'0,"-21"0"0,0 0 16,0 0-16,0 0 15,42 0 16,0 0-31,0 0 0,21 0 16,-20 0-16,-1 0 16,21 0-16,-21-21 0,22 21 0,-1 0 15,-21-21-15,21 21 0,-20 0 0,20-21 16,-21 21-16,0 0 0,0 0 16,1 0-16,-22 21 31,0 0-31,0 0 0,0 1 0,-22 20 15,22-21-15,0 0 0,0 22 16,0-22-16,0 21 0,0-21 0,0 0 16,0 1-16,0-1 0,22 0 15,-1-21-15,0 0 16,21 0-16,-21 0 0,1 0 16,-1-21-16,21 21 0,-21-21 15,0-1-15,1 1 0,-1 0 0,0 0 16,0 0-16,0-22 0,0 22 15,-21 0-15,0 0 0,0 0 0,0 0 16,0-1-16,0 1 0,0 0 16,0 0-16,0 42 31,-21 0-31,21 22 16,-21-22-16,21 21 0,0 0 15,0 22-15,0-22 0,0 22 16,0-22-16,0 22 0,0-22 0,0 21 15,0 1-15,0-22 0,0 22 0,0-22 16,0 22-16,0-1 0,0-21 16,0 22-16,0-1 0,0-20 0,0-1 15,0 22-15,0-22 0,0-21 16,0 21-16,-21 1 0,0-22 0,-22 0 16,22 0-16,-21 0 0,21-21 0,-22 0 15,-20 0-15,21 0 16,-43-21-16,43 0 0,20 0 15,-20 0-15,0 0 0,21-22 16,-1 1-16,1 21 0,0-22 16,0 1-16,21 21 0,0-21 0,0-1 15,0 1-15,0 21 0,21-22 0,21 22 16,-20-21-16,20 0 0</inkml:trace>
  <inkml:trace contextRef="#ctx0" brushRef="#br1" timeOffset="28687.35">8488 3133 0,'0'-21'0,"0"42"0,0-64 0,0 22 15,0 0 1,-21 42 0,21 0-1,0 1-15,-22 20 0,22 0 0,0 22 16,0-22-16,0 22 0,0 20 0,0-20 15,0-1-15,0 1 0,0-1 16,0 1-16,0-1 0,0 1 0,0-1 16,0 1-16,0-22 0,0 0 15,-21 1-15,21-1 0,0-21 0,0 0 16,0 1-16,0-1 0,0-42 31,0-22-15,0 22-16,0-21 0,0-1 15,21 1-15,-21 0 0,22-1 0</inkml:trace>
  <inkml:trace contextRef="#ctx0" brushRef="#br1" timeOffset="28972.08">8467 3154 0,'0'0'0,"0"-21"0,0-64 31,0 64-31,21 21 0,0-21 0,0 0 15,21 21-15,-20-22 16,20 22-16,-21 0 0,21 0 0,-20 0 16,20 0-16,0 43 0,-42-1 15,0-21-15,0 0 16,0 22-16,0-22 0,-21 21 0,0 1 16,0-22-16,-22 21 0,22-21 15,-21 22-15,21-22 0,0 0 0,-1 0 16,1 0-16,0 0 0,0-21 15,21 22-15,0-44 16,21 1 0,0 0-16,22 0 0</inkml:trace>
  <inkml:trace contextRef="#ctx0" brushRef="#br1" timeOffset="29319.49">9059 3239 0,'21'0'0,"-42"0"0,64 0 0,-22 0 16,0-22-16,0 1 15,0 21-15,0-21 0,1 0 0,-1 21 16,0-21-16,0 0 0,0-1 16,0 1-16,-21 0 0,0 0 15,22 21-15,-22-21 0,0 0 0,-22 21 31,1 0-31,0 0 0,0 0 0,0 0 16,0 21-16,-22 21 0,22-21 16,0 22-16,-21-22 0,20 21 0,1 0 15,21 1-15,0-1 0,-21 0 16,21 1-16,0-22 0,0 21 0,0-21 16,0 1-16,21-1 0,0-21 0,1 0 15,-1 0-15,0 0 0,21 0 16,1 0-16,-22 0 0,21-21 15,0-1-15,-20 1 0,20 0 0,0 0 16</inkml:trace>
  <inkml:trace contextRef="#ctx0" brushRef="#br1" timeOffset="29877.1">10139 2942 0,'-21'0'31,"42"0"-16,0 0 1,0 0-16,0 0 0,0 0 0,1 0 16,-1 0-16,0 0 0,0 0 15,0 0 1</inkml:trace>
  <inkml:trace contextRef="#ctx0" brushRef="#br1" timeOffset="30031.16">10054 3069 0,'0'0'16,"-21"0"-16,21 21 0,0 1 16,21-22 15,0 0-31,0 0 0,1 0 0,-1 0 16,0 0-16,21 0 0,-21 0 0,22-22 15,-1 1-15,-21 21 0</inkml:trace>
  <inkml:trace contextRef="#ctx0" brushRef="#br1" timeOffset="30367.45">10964 2582 0,'0'0'0,"-21"0"15,-21 0 1,21 0-16,-1 0 0,1 0 15,0 22-15,42-22 63,0-22-63,-21 1 0,0 0 16,22 21-16,-22-21 0,0 0 15,-22 42 16,22 0-31,-21 0 16,-21 22-16,21-22 0,0 21 16,-1 0-16,1-20 0,0 20 0,0-21 15,21 21-15,-21-20 0,21-1 16,21-21-16</inkml:trace>
  <inkml:trace contextRef="#ctx0" brushRef="#br1" timeOffset="31487.86">10774 2646 0,'0'42'31,"0"-21"-15,21-21 0,0 0-16,0 0 0,0 0 15,1 0-15,-1-21 0,0 21 16,-21-21-16,21 0 16,0 21-16,-21-21 0,21 0 0,-21-1 15,0 1-15,0 0 16,-21 21-16,0 0 0,0 0 15,21-21-15,-21 21 0,0 0 16,-1 0-16,1 0 0,21 21 0,-42 0 16,21 0-16,21 1 15,0-1-15,0 0 0,-21 0 16,21 0-16,21-21 47,0 0-47,0 0 0,0 0 15,-21-21-15,21 0 16,-21 0-16,22 21 16,-22-21-16,0-1 0,0 1 15,-22 0-15,1 21 16,0 0-16,0 0 0,0 0 16,0 0-16,-1 21 0,1 0 15,21 1-15,0-1 0,-21 0 0,21 21 16,-21 1-16,21-22 0,0 21 15,-21-21-15,21 22 0,0-22 0,0 21 16,0-21-16,0 0 0,0 1 16,21-1-16,0 0 0,0-21 0,0 0 15,22 21-15,-22-21 0,21 0 0</inkml:trace>
  <inkml:trace contextRef="#ctx0" brushRef="#br1" timeOffset="31976.47">11261 3048 0,'-22'0'0,"44"0"0,-65-21 15,22 21-15,21-21 16,-21 21-16,21-21 0,0-1 15,21 22 1,0 0 0,0 0-16,1 0 0,-1 0 15,0 22-15,0-22 0,21 21 16,-20 0-16,-1 0 0,0 0 0,-21 0 16,21 1-16,-21 20 0,21 0 0,-21-21 15,0 22-15,0-1 0,0 0 16,0-20-16,0 20 0,0-21 0,-21 21 15,0-20-15,0-1 16,0 0-16,-1 0 0,1-21 16,0 0-16,21-21 15,0 0-15,0 0 16,0-1-16,0 1 0,0 0 0,0-21 16,21-1-16,0 1 0,-21 21 15,22-21-15,-1-1 0,0 1 0,0 0 16,0 20-16,0-20 0,1 21 0,-1 0 15,0 0-15,0-1 0,0 22 16,0-21-16,22 21 0,-22 0 0,0 0 16,0 0-16,0 0 15,22 0-15</inkml:trace>
  <inkml:trace contextRef="#ctx0" brushRef="#br1" timeOffset="32531.84">12255 3323 0,'0'0'16,"0"-21"-16,0-42 15,0 20-15,0 22 0,0 0 16,0 0-16,0 0 0,-21-1 15,21 1-15,-21 0 0,0 21 0,0 0 16,0 0-16,-1 0 0,1 0 0,0 0 16,-21 0-16,21 21 0,-1 0 15,1 1-15,-21 20 0,21-21 0,0 21 16,-1 1-16,1-1 0,0-21 16,0 22-16,21-1 0,0-21 0,-21 21 15,21-20-15,0-1 0,0 0 0,0 0 16,21-21-16,-21 21 15,21-21-15,0 0 0,0 0 16,1-21-16,20 21 0,-21-21 16,0 0-16,22 0 0,-22-1 0,0-20 15,21 21-15,-21-21 0,1 20 0,-1-20 16,-21 21-16,0-21 0,21 20 16,-21-20-16,0 21 0,0 0 15,0 42 1,0 0-1,0 0-15,0 22 0,-21-22 16,21 21-16,0-21 0,0 22 0,0-22 16,0 0-16,0 21 0,0-21 0,0 1 15,0-1-15,21 0 0,0-21 16,0 21-16,0-21 0,1 0 16,-1 0-16,21 0 0,-21 0 15,22 0-15,-22-21 0,21 0 0</inkml:trace>
  <inkml:trace contextRef="#ctx0" brushRef="#br1" timeOffset="33235.65">12912 3069 0,'-22'-21'0,"44"42"0,-65-42 0,22 21 16,0 0-16,0 0 0,0 0 15,-1 0-15,1 0 0,0 0 16,0 0-16,-21 21 0,20 0 0,1 1 15,0-1-15,0 0 0,0 42 16,21-20-16,-21-22 0,21 21 16,0-21-16,0 22 0,0-22 15,0 0-15,0 0 0,0 0 0,0 1 16,0-1-16,21-21 0,0 0 0,0 0 16,0 0-16,0 0 15,1 0-15,-1 0 0,0 0 0,0-21 16,0-1-16,0 1 0,1 0 15,-1 0-15,0-21 0,0-1 0,-21 1 16,42-43-16,-20 43 16,-1-22-16,-21 22 0,0 0 15,21-22-15,-21 22 0,21 0 0,-21-22 16,0 22-16,0 21 0,0-22 16,0 22-16,0 0 0,0 42 31,0 0-31,0 22 0,-21-22 15,21 21-15,-21 0 0,21 1 0,-21 20 16,21-20-16,0-1 0,-22 21 16,22-20-16,-21 20 0,21-20 0,0-1 15,0 0-15,0 1 0,0-22 16,0 0-16,0 21 0,0-21 16,21 1-16,1-22 0,-1 0 15,0 0-15,0 0 0,0 0 16,0 0-16,22-22 0,-22 1 0,21 0 15,-21 0-15,22 0 0,-22 0 16,0-1-16,21-20 0,-20 21 0,-22-21 16,21 20-16,0 1 0,-21 0 15,0 0-15,0 63 32,0-21-32,0 1 15,0 20-15,-21-21 0,21 21 16,0-20-16,0-1 0,0 0 15,0 0-15,0 0 0,0 0 0,0 1 16,21-22 0,0 0-16,0 0 15,0-22-15,1 1 0</inkml:trace>
  <inkml:trace contextRef="#ctx0" brushRef="#br1" timeOffset="33480.06">13462 2879 0,'0'-21'32,"0"-1"-32,0 1 15,-21 21 1,0 0-1,-1 21-15,22 1 16,0-1-16,0 0 0,-21-21 0,21 21 16,0 0-16,0 0 0,0 1 15</inkml:trace>
  <inkml:trace contextRef="#ctx0" brushRef="#br1" timeOffset="33907.9">13949 3006 0,'-21'0'0,"-64"0"16,64 0-16,0 21 16,-1 0-16,1 0 15,0 0-15,0 1 0,0 20 0,0-21 16,21 0-16,0 22 0,0-1 0,0-21 15,0 21-15,0-20 0,0-1 16,0 0-16,0 0 0,21 0 0,0-21 16,21 21-16,-21-21 15,1 0-15,-1 0 0,21 0 0,-21-21 16,22 21-16,-22-21 0,0 0 16,21-21-16,-21 20 0,1-20 0,-1 21 15,-21-21-15,21-1 0,-21 1 0,0 0 16,0-1-16,0 1 0,0 21 15,0-22-15,-21 22 0,0 0 0,21 0 16,-22 0-16,1 0 16,-21 21-16,21 0 0,0 0 0,-22 0 15,22 0-15,0 0 0,0 21 0,0-21 16,-1 21-16,22 0 0,0 0 16,0 0-1,22-21-15,-1 0 0</inkml:trace>
  <inkml:trace contextRef="#ctx0" brushRef="#br1" timeOffset="34428.05">14541 2688 0,'0'0'15,"-21"0"-15,0 0 16,21-21 46,0 0-46,0 0 0,0 42 15,0 0-16,0 0-15,0 0 16,0 1-16,0-1 0,0 0 16,0 0-16,-21-21 0,21 21 15,-21-21-15,0 21 0,21-42 47,0 0-47,0 0 16,0 0-16,0 0 0,21-1 15,0 1-15,0 0 0,-21 0 0,21 21 16,0 0 0,1 21-1,-22 0-15,0 22 16,0-22-16,0 0 0,0 21 0,-22 1 16,22-22-16,-42 21 0,21-21 0,0 22 15,-22-22-15,1 0 0,21 0 16,0 0-16,0-21 0,-1 0 0,22 21 15</inkml:trace>
  <inkml:trace contextRef="#ctx0" brushRef="#br1" timeOffset="35027.37">14795 2180 0,'0'0'0,"0"-21"16,22 21-16,-1 0 15,0 0-15,0 0 0,0-21 0,22 21 16,-22 0-16,21 0 0,-21 0 15,22 0-15,-22 0 0,0 0 0,0 0 16,0 0-16,0 0 16,1 0-16,-22 21 15,0 0-15,0 0 16,0 1-16,0-1 0,0 0 16,0 0-16,0 21 0,0 1 0,0-1 15,-22 0-15,1 1 0,0-1 16,0 22-16,21-22 0,-21 21 0,0-20 15,21 20-15,-22 1 0,22-22 16,-21 22-16,0-1 0,21-21 16,0 22-16,0-1 0,-21 1 0,21-1 15,-21 1-15,0-22 0,21 22 16,0-22-16,-22 22 0,1 20 16,0-41-16,21-1 0,-21-21 0,0 21 15,21-20-15,-21 20 0,-1-21 16,22 0-16,-21 0 0,0 1 0,21-1 15,-21 0-15,0-21 0,0 21 16,-1-21-16,1 0 0,0 0 0,0 0 16,0 0-16,0 0 0,-1 0 15,-20 0-15,21 0 0,0-21 16,0 0-16,-1 21 0,1-21 0,0 21 16,21-22-16,0 1 0</inkml:trace>
  <inkml:trace contextRef="#ctx0" brushRef="#br1" timeOffset="35171.66">14817 3937 0,'-22'0'16</inkml:trace>
  <inkml:trace contextRef="#ctx0" brushRef="#br1" timeOffset="40492.58">16044 3006 0,'0'0'0,"-21"0"0,0 0 16,0 0-16,0 0 16,-1 0-16,1 0 31,42 0 0,1 0-31,-1 0 16,21 0-16,0 0 0,1 0 15,20 0-15,22 0 0,-22 0 16,22 0-16,0 0 0,-1 0 0,-20-21 16,21 21-16,-1 0 0,-20 0 15,20 0-15,-20 0 0,-1 0 0,1 0 16,-1 0-16,1 0 0,-22 0 16,1 0-16,-1 0 0,-21 0 0,0 0 15,0 0-15,1 0 0,-1 0 16,-42 0 15,-1 0-31,1 0 16,0 0-16,0 0 0,0 0 15,0 0-15,-1 0 0,1 0 0,0 0 16</inkml:trace>
  <inkml:trace contextRef="#ctx0" brushRef="#br1" timeOffset="40915.33">16002 3112 0,'0'0'0,"21"0"47,21 0-47,-20 0 16,20 0-16,0 0 0,22 0 15,-1 0-15,1 0 0,-1 0 0,22 0 16,-22 0-16,22 0 0,-21 0 0,-1 0 16,22 0-16,-1 0 0,-20 0 15,21 0-15,-22 0 0,22 0 0,-22 0 16,1 0-16,-1 0 0,-20-22 15,-1 22-15,0 0 0,-21 0 16,22 0-16,-22 0 16,0 0-16,-21-21 31,-21 21-15,0 0-16,0-21 15,-1 21 1,1 0-16</inkml:trace>
  <inkml:trace contextRef="#ctx0" brushRef="#br1" timeOffset="41435.05">17272 2582 0,'0'0'0,"-21"-21"32,21 42-17,0 1-15,0-1 16,0 0-16,21 0 0,-21 0 16,21 22-16,0-22 0,22 0 15,-22 0-15,21 0 0,-21 0 16,22 1-16,-1-1 0,-21 0 0,21-21 15,1 21-15,-22 0 0,21-21 0,1 21 16,-22-21-16,0 0 0,21 0 16,-21 22-16,1-22 0,-1 0 0,0 0 15,-21 21-15,21-21 16,-21 21-16,-21 0 16,0 0-1,0-21-15,-1 21 0,-20-21 0,21 22 16,-21-1-16,-1 0 0,1 0 15,-22 0-15,22 22 0,0-22 16,-22 21-16,22-21 0,0 22 0,-22-1 16,22-21-16,-1 21 0,22-20 15,-21 20-15,21-21 0,0 0 0,-1 0 16,1 1-16,0-22 0,21 21 16,0 0-16,-21-21 0,0 0 15</inkml:trace>
  <inkml:trace contextRef="#ctx0" brushRef="#br1" timeOffset="46340.38">19685 2392 0,'0'0'0,"0"-21"31,21 21-15,0 0-1,0 0-15,1 0 0,20 0 16,-21-21-16,21 21 0,-20 0 0,-1 0 15,21 0-15,0 0 0,-20 0 16,-1 0-16,21 0 0,-21 0 0,0-22 16,1 22-16,-1 0 0,0 0 15,0 0-15,0 0 0,0 0 16,1 0 0,-44 0 30,1 0-46,0 0 0,0 0 16,0 0-16,0 0 16,-1 0-16,1 0 0</inkml:trace>
  <inkml:trace contextRef="#ctx0" brushRef="#br1" timeOffset="47127.92">19600 2413 0,'0'0'0,"0"21"0,-21-21 16,21 21-16,0 1 0,0-1 16,-21 0-16,21 0 0,0 0 15,-21 0-15,21 1 0,0 20 0,0-21 16,-21 0-16,21 0 0,-22 1 15,22-1-15,-21 0 0,21 0 0,-21 0 16,21 0-16,0 1 16,-21-22-16,21-22 62,21 22-62,-21-21 16,21 21-16,0 0 15,-21-21-15,22 0 0,-1 21 0,0 0 16,0 0-16,0-21 0,0 21 0,1 0 16,-1 0-16,0 0 0,0 0 15,0 0-15,22 0 0,-22 0 0,0 0 16,0 0-16,0 0 0,0 0 16,1 21-16,-1-21 0,0 21 0,0 0 15,0 0-15,0 1 16,-21-1-16,22 0 15,-22 0-15,0 0 16,0 0-16,0 1 16,0-1-16,0 0 0,0 0 15,0 0-15,0 0 0,-22-21 16,1 22-16,0-1 0,0-21 16,0 21-16,0 0 0,-22-21 0,22 0 15,-21 21-15,21-21 0,-22 0 16,1 0-16,21 0 0,-22 0 0,1 0 15,0 0-15,21 0 0,-22 0 16,22-21-16,0 21 0,-21-21 0,20 21 16,1 0-16,21-21 15,-21 21-15,0-21 16,21-1 109</inkml:trace>
  <inkml:trace contextRef="#ctx0" brushRef="#br1" timeOffset="47920.09">18119 2434 0,'0'43'31,"0"-1"-31,0-21 0,0 0 0,0 22 16,0-1-16,0-21 0,-22 21 0,22 1 15,0-22-15,-21 21 0,0-21 16,21 22-16,-21-22 0,21 0 16,0 0-16,0 0 0,-21 1 15,21-1 1,-21-21-16,42-21 47</inkml:trace>
  <inkml:trace contextRef="#ctx0" brushRef="#br1" timeOffset="48903.91">18563 2561 0,'-21'21'0,"21"1"15,-21-1-15,21 0 0,0 0 16,-21 0-16,21 0 0,-22 1 16,22-1-16,-21 0 0,21 0 0,0 0 15,0 0-15,0 1 0,0-1 16,0 0-16,21-21 15,1 0 1,-1 0-16,0 0 0,0 0 0,0 0 16,0 0-16,1-21 0,-1 21 15,21-21-15,-21-1 0,0 1 0,1 0 16,-1 0-16,-21 0 0,21 0 16,-21-1-16,0-20 0,0 21 0,0-21 15,0 20-15,0 1 0,0-21 16,-21 21-16,21 0 0,-21-1 0,-1 1 15,1 21-15,0 0 0,0 0 16,0 0-16,0 0 16,-1 0-16,22 21 15,22-21 1,-1 0-16,0 0 16,21 0-16,-21 0 0,1 0 15,20 0-15,-21 0 0,21-21 16,-20 21-16,20-21 0,-21 0 0,21 0 15,-20 21-15,-1-21 0,0-1 16,-21 1-16,21 0 0,-21 0 16,0 0-1,-21 21 17,21 21-17,0 0-15,0 0 16,-21 22-16,21-22 0,-21 42 0,21-20 15,0 20-15,0 1 0,-22-1 16,22 1-16,-21-1 0,21 1 0,0-1 16,0 1-16,0-1 0,0 22 15,0-22-15,0 22 0,0-22 0,0 22 16,0-21-16,0-1 0,0 1 16,0-1-16,0 1 0,0-1 0,0 22 15,0-22-15,0 1 16,0-1-16,0 22 0,0 21 15,-21-43-15,21-20 0,-21-1 0,21 0 16,-21 1-16,21-22 0,0 0 16,0 0-16,0 0 0,0 0 0,0-42 47,0 0-47,0 0 0,0 0 15,0 0-15,0-1 0,0 1 0,0 0 16,0-21-16,0 21 0,0-22 15,-21 1-15,-22 0 0,22-1 0,-21 1 16,21 0-16,-22 20 16,1-20-16,0 0 0,-1 21 0,22-1 15,-21 1-15,21 0 0,-1 0 0,1 0 16,21 0-16,0-1 16,0 1-16,0 0 0,0 0 0,21 0 15,1 0-15,-1-22 0</inkml:trace>
  <inkml:trace contextRef="#ctx0" brushRef="#br1" timeOffset="50143.32">17992 2455 0,'0'-21'15,"21"21"-15,0 0 16,-21-21-1,21 0-15,0 21 16,-21-21-16,0 0 16,21 21-1,-21 21 48,0 0-63,0 0 15,0 0-15,0 0 0,0 1 0,0 20 16,0-21-16,0 21 0,0 1 16,0-22-16,0 21 0,0-21 0,-21 22 15,21-22-15,0 0 0,0 21 16,0-20-16,0-1 0,0 0 0,0 0 16,0 0-16,0 0 15,0 1-15,0-1 16,0 0 15,-21-21 16,0 0-31,0 0-16,0 0 15,-1 0-15,1 0 16,0 0-16,0 0 0,0 0 15,42 0 48,0 0-63,0 0 16,0 0-16,1 0 0,-1 0 15,0 0-15,0 0 0,0 0 16,22 0-16,-22 0 0,0 0 15,0 0-15,0 0 0,0 0 16,1 0 15</inkml:trace>
  <inkml:trace contextRef="#ctx0" brushRef="#br1" timeOffset="68128.85">6054 1164 0,'0'-21'63,"0"0"-32,0 0 0,0 0 1,-22 42 77,1-21-93,21-21 93,21 21-109,1 0 16,-22-22-16,21 22 15,0 0-15,0-21 16,-21 42 62,-21-21-62,0 0-16,21 22 15,-21-22 1,42 0 78,-21-22-79,21 22 1,0 0-16,0-21 0,0 21 31,-21-21-31,0 42 63,-21-21-63,21 21 15,-21-21 1,0 22-16,0-22 15,21 21-15,-21-21 16,21 21-16,-22-21 0,44 0 94,-1 0-94,-21-21 15,21 0-15,0 21 0,0-22 16,0 22 0,1 0-16,-22 22 78,-22-22-63,1 0-15,0 21 0,0 0 16,0-21-16,0 21 16,-1-21-16,22 21 15,-21-21-15,42 0 78,1 0-78,-1-21 16,0 21-16,0 0 0,0-21 16,0 21-16,1-21 15,-1 21 1,-42 21 46,-1-21-46,22 21-16,-21-21 0,0 0 0,21 21 16,-21-21-16,0 21 15,0-21-15,42 0 78,0 0-62,0-21-16,0 21 16,0-21-16,1 21 15,-22-21-15,21 21 16,-21 21 31,-21-21-32,21 21-15,-22-21 16,1 21-16,0-21 16,21 22-16,-21-22 15,0 21-15,42-21 110,0 0-110,-21-21 0,21 21 15,-21-22-15,21 22 0,1 0 16,-22-21-16,21 21 0,0 0 16,-21-21-1,21 21-15,-42 21 63,0 0-63,0-21 15,-1 22-15,1-1 16,0-21-16,0 0 0,21 21 0,-21-21 16,0 21-16,-1-21 15,22 21 1,22-42 62,-1 21-78,-21-21 0,21 21 0,0 0 16,0-21-16,0 21 15,1-21-15,-1 21 16,0-22-16,0 22 15,-21-21 1,21 21-16,-21 21 47,-21-21-31,0 22-16,0-22 15,21 21-15,-21-21 0,-1 21 16,1-21-16,0 21 15,0-21-15,21 21 0,-21-21 16,0 0-16,21 21 0,-22-21 16,44 0 62,-1 0-63,-21-21-15,21 0 0,0 21 16,0 0-16,-21-21 0,21 21 0,1 0 16,-1-21-16,0 21 15,0 0-15,-21-21 0,0 42 63,-21-21-48,21 21-15,-21-21 0,0 21 16,-1 0-16,1-21 16,21 21-16,-21-21 0,0 0 15,21 22-15,-21-22 0,0 0 0,21 21 16,-22-21-16,22 21 16,-21-21-16,42 0 62,1 0-46,-22-21-16,21 0 0,0 21 0,0 0 15,0-22-15,0 22 16,1-21-16,-1 21 0,0 0 16,-21-21-16,21 21 15,-21 21 48,-21-21-63,0 21 15,0 1-15,-1-22 16,1 21-16,0-21 0,0 21 16,0-21-16,0 21 15,42-21 63,-21-21-78,21 21 0,0 0 16,0-21-16,0 21 16,1 0-16,-22-21 0,21 21 0,0 0 15,-21-22-15,21 22 16,0 0-16,-21 22 78,-21-1-62,0-21-1,0 21-15,0-21 0,21 21 0,-22-21 16,1 21-16,0-21 15,0 21-15,0-21 16,21 22 0,21-22 46,0-22-46,0 22-16,0-21 0,1 21 15,-1-21-15,0 21 16,0-21-16,0 21 0,0 0 16,-21-21-16,22 21 15,-44 21 48,1 0-48,0 0-15,0-21 16,0 21-16,0-21 16,-1 22-16,1-22 15,21 21-15,-21-21 0,21 21 16,-21-21 0,42 0 93,0-21-93,0 21-16,1 0 15,-22-21-15,21 21 0,0 0 16,-42 0 62,21 21-78,-21-21 16,21 21-1,-22-21 1,22-21 46,0 0-62,0-1 16</inkml:trace>
  <inkml:trace contextRef="#ctx0" brushRef="#br1" timeOffset="78516.05">6159 1101 0,'-21'0'62,"0"0"-46,0 0 0,0 0-1,0 21 1,21 0 0,0 0-16,0 0 0,0 1 15,-22-22-15,22 21 16,0 0-16,0 0 15,0 0-15,0 0 16,0 1 0,0-1-1,0 0-15,22 0 16,-22 0 0,0 0-1,21-21-15,0 0 16,-21 22 15,21-22-31,0 0 16,0 0-1,1 0 1,-1 0 0,0 0-1,0 0-15,0 0 31,0 0-31,1-22 16,-1 1 0,0 0-1,-21 0-15,0 0 16,0 0 0,0-1-16,0 1 15,0 0 1,0 0-16,0 0 15,-21 0 1,0-1-16,21 1 16,-22 21-16,1-21 15,0 21 1,21-21-16,0 0 16,-21 21-16,0 0 15,21-21-15,-21 21 16,-1 0-1,1 0-15,21 21 16,-21-21-16,0 21 16,0 0-1,21 0-15,-21 0 16,21 1-16,-22-1 16,22 0-16,0 0 0,0 0 15,0 0-15,0 1 16,0-1-16,0 0 15,0 0-15,0 0 16,0 0-16,22 1 16,-1-22-16,-21 21 15,21 0-15,0-21 16,0 21 0,0-21-16,1 0 0,-1 0 15,0 0 1,0 0-1,0 0-15,0-21 16,1 21-16,-1 0 16,-21-21-16,21 0 0,0 21 15,-21-22-15,0 1 0,21 0 16,-21 0-16,21 0 16,-21 0-16,0-1 15,0 1-15,0 0 0,0 0 0,0 0 16,-21 0-16,0-1 15,0 1-15,21 0 0,-21 21 16,21-21-16,-21 0 0,-1 21 16,22-21-16,-21 21 15,0-22-15,0 22 0,21-21 16,-21 21-16,0 0 0,-1 0 16,1 0-1,0 0-15,0 0 0,0 0 16,0 0-16,-1 0 15,1 21-15,0 1 16,21-1-16,-21-21 16,21 21-16,-21 0 0,21 0 15,0 0-15,0 1 0,0-1 16,0 0-16,0 0 0,0 0 16,0 0-16,0 1 0,0-1 15,0 0-15,0 0 16,0 0-16,0 0 0,0 1 15,0-1-15,21-21 0,0 21 16,0 0-16,0 0 16,1-21-16,-1 21 15,0-21-15,0 22 16,0-22-16,0 0 16,1 0-16,-1 0 15,0 0-15,0-22 0,0 1 16,0 21-16,-21-21 15,22 21-15,-1-21 0,0 0 16,0 21-16,-21-21 0,0-1 16,21 1-16,-21 0 15,0 0-15,0 0 0,0 0 16,0-1-16,0 1 0,0 0 16,0 0-16,0 0 0,0 0 15,-21 21-15,21-22 0,0 1 16,-21 0-16,0 21 0,21-21 0,-21 0 15,-1 21-15,22-21 0,-21-1 16,0 22-16,0-21 16,0 21-1,0 0-15,-1 0 16,1 0-16,0 0 16,0 0-16,0 0 0,21 21 15,-21-21-15,21 22 0,-22-22 16,1 21-16,21 0 0,-21 0 15,21 0-15,-21-21 0,21 21 16,0 1-16,0-1 0,0 0 0,0 0 16,0 0-16,0 0 15,0 1-15,0-1 0,0 0 0,21-21 16,-21 21-16,21 0 0,-21 0 16,21-21-16,-21 22 0,22-1 0,-1-21 15,-21 21-15,21-21 16,0 21-16,0 0 15,0-21-15,1 0 16,-1 0-16,0 0 16,0 0-16,0 0 15,0 0-15,1 0 16,-1 0-16,0-21 0,0 21 0,0-21 16,0 0-16,1 21 15,-1-21-15,0 21 0,0-22 0,0 1 16,-21 0-16,21 21 15,-21-21-15,0 0 0,0 0 16,0-1-16,0 1 16,0 0-16,0 0 0,0 0 15,-21 0-15,0-1 16,21 1-16,-21 21 0,0-21 0,0 0 16,-1 0-16,1 0 15,0-1-15,0 22 0,21-21 0,-21 0 16,0 21-16,21-21 15,-22 21-15,1 0 0,0 0 0,0 0 16,0 0 0,0 0-16,-1 21 0,1 0 0,0 0 15,0 1 1,21-1-16,-21-21 0,21 21 0,-21 0 16,-1 0-16,22 0 0,0 1 15,0-1-15,0 0 0,-21 0 0,21 0 16,0 0-16,0 1 0,0-1 15,0 0-15,0 0 0,0 0 16,0 0-16,0 1 0,21-1 16,-21 0-16,22 0 0,-22 0 15,21 0 1,0-21-16,-21 22 0,21-22 16,-21 21-16,21-21 0,-21 21 15,21-21-15,1 0 16,-1 0-16,0 0 15,0 0-15,0 0 16,0-21-16,-21 0 0,22 21 0,-1-22 16,0 22-16,0-21 0,0 0 15,0 21-15,1-21 0,-1 21 16,-21-21-16,0 0 0,21 21 16,-21-22-16,0 1 0,0 0 0,0 0 15,0 0-15,0 0 16,0-1-16,0 1 0,0 0 0,-21 0 15,0 0-15,21-22 0,-22 22 16,1 0-16,0 0 16,0 0-16,0 0 0,0-1 15,-1 1-15,1 21 0,0 0 16,0 0 0,0 0-16,0 0 0,-1 0 15,1 21-15,21 1 16,-21-22-16,21 21 0,-21 0 0,0 0 15,21 0-15,0 0 0,0 1 16,-21-1-16,21 0 0,-22 21 0,22-21 16,0 1-16,0-1 15,0 0-15,0 0 0,0 0 0,0 0 16,0 1-16,0-1 0,22 0 16,-22 0-16,21-21 0,-21 21 15,21-21-15,0 21 16,0-21-16,0 0 0,1 0 15,-1 0-15,0 0 16,0 0-16,0 0 16,0 0-16,1 0 0,-1-21 15,0 21-15,0-21 0,0 0 16,0 0-16,-21 0 16,0-1-16,22 22 0,-22-21 15,0 0-15,0 0 0,0 0 16,0 0-16,0-1 0,0 1 15,0 0-15,0 0 0,-22 0 0,22 0 16,-21-1-16,21 1 16,-21 21-16,0 0 0,21-21 0,-21 21 15,0 0-15,-1 0 16,1 0-16,0 0 0,0 0 16,0 0-16,0 21 15,21 0-15,-22-21 0,1 22 0,21-1 16,-21 0-16,0 0 15,21 0-15,0 0 0,0 1 0,0-1 16,0 0-16,0 0 16,0 0-16,0 0 0,0 1 15,0-1-15,0 0 16,21-21-16,0 0 0,0 21 16,1-21-16,-1 0 15,0 0-15,0 0 16,0 0-16,0-21 15,1 0-15,-1 0 16,0-1-16,0 22 16,-21-21-16,0 0 0,0 0 0,0 0 15,0 0-15,0-1 16,0 1-16,0 0 16,-21 21-16,0 0 0,0 0 15,-1 0-15,1 0 16,0 0-16,0 0 0,21 21 15,-21 0-15,0 1 16,21-1-16,0 0 0,0 0 16,0 0-16,0 0 15,21-21 17,0 0-32,0 0 15,0-21 1,0 21-16,-21-21 15,0 0-15,22 0 0,-22 0 16,0-1 0,0 1-16,0 0 0,0 0 15,-22 21 1,1 0 0,21 21-16,-21 0 15,21 0-15,-21-21 0,21 22 16,0-1-16,0 0 15,0 0-15,0 0 16,21-21 15,0 0-31,0 0 16,1 0-16,-1-21 16,-21 0-16,21 21 0,0-21 15,-21 0-15,0-1 16,0 1-16,0 0 0,0 0 15,0 0-15,0 0 16,-21-1-16,21 1 0,-21 0 0,0 21 16,21-21-16,-22 21 15,1 0-15,0 0 16,0 0 0,0 21-16,21 0 0,-21 0 0,21 1 15,0-1-15,-22 0 0,22 0 16,0 0-16,-21 0 0,21 1 0,0-1 15,0 0-15,0 0 0,0 0 16,0 0-16,0 1 0,0-1 0,0 0 16,21 0-16,1 0 15,-1-21 1,0 0-16,0 0 0,0 0 16,0 0-16,1 0 15,-1-21-15,0 21 0,0 0 16,0-21-16,-21 0 0,21 21 15,1-21-15,-22-1 0,0 1 16,0 0-16,21 0 0,-21 0 16,0 0-16,0-1 0,0 1 0,0 0 15,-21 0-15,-1 0 0,22-22 16,-21 22-16,0 0 0,0 21 0,0-21 16,21 0-16,-21 0 0,-1 21 15,1 0-15,0-22 0,0 22 16,0 0-16,0 0 15,-1 0-15,22 22 16,-21-1-16,21 0 16,-21 0-16,21 0 0,-21 0 0,21 1 15,0-1-15,0 0 0,0 21 16,0-21-16,0 1 0,0-1 0,0 0 16,0 0-16,0 0 0,0 0 15,0 1-15,0-1 0,21 0 0,0-21 16,-21 21-16,21-21 0,1 0 15,-1 21-15,0-21 16,0 0-16,0 0 0,0 0 16,1 0-1,-1-21-15,0 0 0,0 0 16,0 21-16,-21-21 0,21 21 16,1-22-16,-1 1 0,-21 0 0,0 0 15,0 0-15,0 0 16,0-1-16,0 1 0,0 0 0,0-21 15,0 21-15,-21-1 0,-1 1 16,1 0-16,0 21 0,21-21 16,-21 0-16,0 0 0,0-1 15,-1 22-15,1 0 0,0 0 0,0 0 16,0 0-16,0 0 16,-1 0-16,1 0 0,0 22 15,0-1-15,21 0 0,-21 0 16,21 21-16,-21-20 0,21-1 15,0 0-15,0 21 0,0-21 16,0 1-16,0 20 0,0-21 0,0 0 16,0 0-16,21 1 0,-21-1 15,21 0-15,-21 0 0,0 0 0,21 0 16,0-21-16,0 22 0,1-22 16,-1 0-16,0 0 15,0 0-15,0 0 0,0 0 16,1-22-16,-1 22 0,-21-21 15,21 21-15,0-21 0,0 0 0,0 0 16,1 21-16,-1-21 16,-21-1-16,21 1 0,-21 0 0,21-21 15,-21 21-15,0-1 0,0 1 16,0 0-16,0-21 0,0 21 0,0-1 16,-21 1-16,0 0 0,0 0 15,-1 0-15,1 21 0,0-21 0,0 21 16,0 0-16,0 0 15,-1 0-15,1 0 0,0 0 0,0 21 16,0-21 0,0 21-16,-1 0 0,1 0 15,21 0-15,-21 1 0,21-1 16,0 0-16,0 0 0,-21 0 0,21 0 16,0 1-16,0-1 0,0 0 15,0 0-15,0 0 0,0 0 0,0 1 16,21-1-16,-21 0 0,0 0 15,21 0-15,0-21 0,-21 21 16,22-21-16,-1 0 16,0 0-16,0 0 0,0 0 15,0 0-15,1 0 16,-1-21-16,0 21 0,-21-21 16,21 21-16,0-21 0,0 0 0,1 0 15,-22-1 1,21 1-16,-21 0 0,0 0 0,0 0 15,0 0-15,0-1 16,0 1-16,-21 0 0,-1-21 0,1 21 0,21-1 16,-21 1-16,0 0 0,0 0 15,0 0-15,-1 0 0,1 21 16,0-22-16,0 22 0,0 0 0,0 0 16,-1 0-16,1 0 0,0 0 15,0 22-15,0-22 16,21 21-16,-21 0 0,21 0 0,0 0 0,-22 22 15,22-22-15,0 0 0,0 21 16,0-21-16,0 22 0,0-22 16,0 0-16,0 21 0,0-20 15,22-1-15,-1 0 0,0 0 0,-21 0 16,21 0-16,0 1 0,-21-1 16,21-21-16,-21 21 0,22-21 0,-1 21 15,0-21-15,0 0 16,0 0-16,0 0 0,1 0 15,-1 0-15,0-21 0,0 21 16,0-21-16,0 0 0,1-1 16,20 22-16,-21-21 0,0 0 15,0 0-15,1 0 0,-22-22 16,21 22-16,-21 0 0,0 0 0,0 0 16,0 0-16,0-1 0,0-20 15,0 21-15,-21 0 0,-1 0 0,1-1 16,0 1-16,0 0 0,-21 0 15,20 0-15,-20-22 0,0 43 16,21 0-16,-1-21 0,1 21 16,0 0-16,0 0 0,0 0 15,0 0-15,-1 0 0,1 21 0,0 1 16,0-1-16,21 0 0,-21 0 16,21 0-16,-21 22 0,21-22 0,-22 0 15,22 21-15,0-21 0,0 1 16,0 20-16,0-21 0,0 0 15,0 22-15,0-22 0,22 0 0,-1 0 16,-21 0-16,21 0 0,0 1 16,-21-1-16,21-21 0,0 21 0,1-21 15,-1 0-15,0 0 16,0 0-16,0 0 0,0 0 0,1 0 16,-1-21-16,0 0 0,0 21 15,0-22-15,0 1 0,1 0 0,-1 21 16,0-21-16,0 0 0,0 0 15,-21-1-15,21 1 0,-21 0 0,0 0 16,0 0-16,0-22 16,0 22-16,-21 0 0,0-21 0,0 21 15,0-1-15,0 1 0,-22 0 16,22 0-16,0 0 0,0 0 16,0-1-16,-1 22 0,1 0 0,0-21 15,0 21-15,0 0 0,0 0 16,-1 0-16,1 0 0,0 21 0,-21 1 15,21-22-15,21 21 0,-22 0 16,1 0-16,21 21 0,-21-20 16,21-1-16,-21 21 0,21-21 0,0 22 15,0-22-15,0 21 0,0-21 16,0 22-16,0-22 0,21 0 0,-21 21 16,21-21-16,0 1 0,-21-1 15,22 0-15,-1-21 0,-21 21 0,21-21 16,0 0-16,0 0 0,0 0 15,1 0-15,-1-21 0,0 21 16,0-21-16,0 0 0,0-1 16,1 1-16,-1 0 0,21 0 0,-21 0 15,0-22-15,-21 22 16,22 0-16,-22 0 0,0 0 16,0-22-16,0 22 0,-22 0 0,22 0 15,-21-21-15,0 20 0,0 1 16,0 0-16,0 0 0,-1 0 0,22 0 15,-21 21-15,0 0 0,21-22 16,-21 22-16,0 0 0,0 0 16,-1 22-16,1-1 15,21 0-15,-21 0 0,0 0 16,21 22-16,0-22 0,0 0 0,0 21 16,0-21-16,0 1 0,0 20 0,0-21 15,0 0-15,0 22 0,0-22 16,0 0-16,0 0 0,21 0 15,0 0-15,-21 1 0,21-1 16,1 0-16,-1 0 0,0-21 16,0 0-16,0 0 15,0 0-15,1 0 0,-1 0 16,21-21-16,-21 0 0,0 21 16,1-21-16,-1-1 0,0 1 0,21 0 15,-21 0-15,1 21 0,-1-21 16,-21 0-16,0-1 0,21-20 0,-21 21 15,0 0-15,0 0 0,0-22 16,0 22-16,-21 0 0,0-21 16,-1 20-16,1 1 0,0-21 0,0 21 15,0 0-15,-22 21 0,22-22 16,0 1-16,-21 21 0,21 0 16,-1 0-16,1 0 0,0 0 0,-21 0 15,21 0-15,-1 21 0,-20 1 16,21-1-16,0 0 0,-43 21 15,43-21-15,0 1 0,21-1 16,0 21-16,0-21 0,0 0 0,0 22 16,0-22-16,0 0 0,0 0 15,0 22-15,21-22 0,0 0 0,-21 0 16,21 0-16,1-21 0,-1 21 16,0 1-16,0-22 0,0 21 15,0-21-15,1 0 16,-1 0-16,0 0 0,0 0 0,0 0 15,0 0-15,1-21 0,-1 21 16,21-22-16,-21 1 0,0 0 0,1 21 16,-1-21-16,21-21 0,-21 20 15,-21 1-15,21 0 0,-21 0 16,0 0-16,0 0 0,0-1 0,0 1 16,0-21-16,-21 21 0,0-22 15,0 22-15,0 0 0,-43-42 16,43 41-16,0 1 15,0 21-15,-22-21 0,22 21 16,0 0-16,0 0 0,0 0 16,0 0-16,-1 21 0,1 0 0,0-21 15,21 22-15,-21 20 0,21-21 16,-21 0-16,21 0 0,0 22 16,0-22-16,0 21 0,0-21 0,0 22 15,0-22-15,0 21 0,0-21 0,0 1 16,0 20-16,0-21 0,21 0 15,-21 22-15,21-22 0,-21 0 0,0 0 16,21-21-16,0 21 16,1-21-16,-1 0 0,0 0 15,0 0-15,0 0 16,0-21-16,1 21 0,-1-21 0,0 0 16,0 0-16,0-1 0,0 1 15,1 0-15,-1 0 0,0-21 16,-21-1-16,21 22 0,-21 0 15,0-21-15,0 20 0,0-20 16,0 21-16,-21 0 0,0-22 0,0 22 16,-1 0-16,-20-21 0,21 21 15,0 21-15,0-22 0,-1 22 16,1 0-16,0 0 0,0 0 16,0 22-1,21-1-15,-21-21 0,21 21 16,0 0-16,-22 0 0,22 22 15,0-22-15,0 0 0,-21 0 0,21 0 16,0 0-16,0 1 0,0-1 16,0 0-16,0 0 0,0 0 0,0 0 15,21 1-15,-21-1 0,22-21 16,-22 21-16,0 0 0,21 0 16,0-21-1,-21 21-15,0-42 172,0 0-156,0 0-1,-21 21-15,21-21 16,-21 21-16,21-21 0,0-1 0,-22 1 16,1 0-1,21 0-15,-21 0 0,21 0 16,0-1-16,0 1 0,0 0 15,0 0-15,0 0 0,0 0 16,0-1 0,21 1-16,0 21 15,-21-21-15,22 21 16,-1 0-16,0 0 0,0 0 16,0 0-16,0 0 0,1 0 15,-1 0-15,0 0 0,0 21 16,0-21-16,0 21 0,1-21 15,-1 22-15,-21-1 0,21 0 16,0 0-16,-21 0 0,0 0 16,0 1-16,21-1 15,-21 0-15,0 0 0,0 0 16,0 0-16,0 1 16,0-1-16,0 0 0,0 0 15,-21 0 1,21 0-16,-21-21 0,0 0 15,0 22-15,-1-22 16,1 0-16,0 21 0,0-21 16,0 0-16,0 0 15,-1 0-15,1 0 0,0 0 16,0 0-16,0 0 16,42 0 62,0 0-63,0 0-15,0 0 16,1-21-16,-1 21 16,0-22-16,21 1 0,1 0 15,-22 0-15,21 0 16,-21 0-16,-21-1 15,21 1-15,-21 0 0,0 0 16,0 0-16,0 0 0,0-1 0,0 1 16,0 0-16,0 0 0,0 0 15,-21 0-15,0-1 0,21 1 0,-21 0 16,0 0-16,0 0 0,-1 0 16,1 21-16,21-22 0,-42 22 15,42-21-15,-21 21 16,0 0-16,21-21 0,-22 21 0,1 0 15,0 0-15,0 0 16,0 21-16,0 0 16,-1-21-16,22 22 0,-21-22 15,0 21-15,0 0 0,0 0 16,21 0-16,-21 0 0,21 1 16,0-1-16,0 0 0,0 0 0,0 0 15,0 0-15,0 1 0,0-1 16,0 0-16,0 0 0,0 0 0,0 0 15,0 1-15,0-1 16,0 0-16,21 0 0,-21 0 0,21 0 16,0 1-16,0-1 15,0-21-15,-21 21 0,22-21 0,-1 0 16,0 0-16,0 0 16,0 0-16,0 0 0,1 0 0,-1-21 15,0 0-15,0 21 0,0-22 0,0 22 16,1-21-16,-1 21 0,0-21 15,0 0-15,0 21 0,0-21 0,1 0 16,-1-1-16,-21 1 16,0 0-16,0 0 0,0 0 15,0 0-15,0-1 0,0 1 16,0-21-16,0 21 0,-21 0 0,-1-1 16,22-20-16,-21 21 0,0 0 15,0 0-15,21-1 0,-21 1 16,0 0-16,-1 0 0,-20 0 15,21 21-15,0 0 16,0 0-16,-1 0 16,1 0-16,0 0 15,0 21-15,21 0 16,-21-21-16,21 21 16,-21-21-16,-1 0 0,22 21 15,-21-21 1,0 0 15,42 0 188,0 0-204,-21-21-15,22 21 16,-1 0-16,0 0 16,0 0-16,-21 21 15,21-21-15,-21 22 16,21-22-16,1 21 0,-22 0 16,21 0-16,0-21 0,-21 21 15,21-21-15,0 21 16,0 1-16,1-1 15,-22 0 1,0 0-16,0 0 16,0 0-16,0 1 15,-22-1-15,1 0 16,0 0-16,21 0 16,-21-21-16,0 21 0,0-21 15,21 22-15,-22-22 16,1 0-16,0 0 15,0 0 1,0 0-16,0 0 0,42 0 94,0 0-94,0-22 15,0 1-15,0 21 0,-21-21 16,22 0-16,-1 21 16,0-21-16,-21 0 0,0-1 0,0 1 15,0 0-15,0 0 16,0 0-16,0 0 0,0-1 0,0 1 16,0 0-16,-21 21 0,21-21 15,-21 0-15,-1 0 0,22-1 0,-21 22 16,21-21-16,-21 21 15,0 0-15,0 0 16,0 0 0,-1 0-16,22 21 0,-21-21 15,21 22-15,0-1 0,-21-21 16,21 21-16,-21 0 0,21 0 0,-21 0 16,21 22-16,0-22 15,0 0-15,0 0 0,0 0 16,0 1-16,0-1 0,0 0 15,0 0-15,0 0 0,0 0 16,0 1-16,0-1 16,21 0-16,0-21 0,0 21 15,0-21-15,1 0 16,-1 0-16,0 0 16,0 0-16,0 0 15,0 0-15,1 0 0,-1-21 16,0 0-16,0 21 15,0-21-15,22-1 16,-22 22-16,-21-21 0,21 0 0,0 0 16,-21 0-16,0 0 15,0-1-15,0 1 0,0 0 16,0 0-16,-21 0 0,0 0 16,0-1-16,-22-20 0,22 21 15,21 0-15,-21 0 0,0 21 16,0-22-16,-1 22 0,1-21 15,0 21-15,0 0 16,0 0-16,0 0 0,-1 0 0,1 21 16,0 1-16,0-22 0,0 21 15,-22 21-15,22-21 0,21 0 16,0 1-16,-21-1 16,21 21-16,0-21 0,0 0 0,0 1 15,0-1-15,0 0 0,0 21 16,0-21-16,0 1 0,0-1 0,21-21 15,-21 21-15,0 0 0,21 0 16,1-21-16,-1 21 0,0-21 16,0 0-16,0 0 0,0 0 15,1 0 1,-1 0-16,0 0 0,0 0 0,21-21 16,-20 21-16,-1-21 0,0 0 15,0 21-15,0-21 0,0 0 16,1-1-16,-22 1 0,21 0 15,-21-21 1,0 21-16,0-1 0,-21 22 0,-1-21 16,1 0-16,0 0 0,0 0 15,0 0-15,0 21 0,-22-22 16,22 22-16,0-21 0,0 21 0,-22 0 16,22 0-16,0 0 15,0 0-15,0 21 0,0 1 16,21-1-16,-22 0 0,22 0 15,0 0-15,0 0 0,0 1 16,0-1-16,0 0 0,0 21 16,0-21-16,22 1 0,-1-22 15,0 21-15,0-21 0,0 0 16,0 0-16,1 0 0,-1 0 0,0 0 16,0 0-16,0 0 15,0 0-15,1 0 0,-1-21 0,0-1 16,0 22-16,-21-21 0,0 0 15,21 21-15,-21-21 0,0 0 16,0 0-16,0-1 0,0 1 16,0 0-16,0 0 0,-21 21 0,0-21 15,0 21-15,0 0 16,-1 0-16,1 0 16,0 21-1,21 0-15,0 0 16,0 0-16,0 1 15,0-1-15,0 0 16</inkml:trace>
  <inkml:trace contextRef="#ctx0" brushRef="#br1" timeOffset="78651.95">6308 1418 0,'0'0'0</inkml:trace>
  <inkml:trace contextRef="#ctx0" brushRef="#br0" timeOffset="110064.02">1397 5419 0,'0'0'0,"-21"-21"0,-43-43 31,43 43-31,21 0 0,-21 0 16,21-1-16,-21 1 15,21 0-15,0 0 0,-21 21 16,21-21-16,0 42 16,21 0-1,0 0-15,0 0 0,0 22 16,22-1-16,-22 0 0,21 1 0,0 20 15,-20 1-15,20-1 0,0 1 16,-21 20-16,22-20 0,-22-1 0,0 1 16,0-1-16,0 1 0,-21-1 15,0-20-15,22-1 0,-22 0 16,21 1-16,-21-1 0,0 0 16,0-20-16,0-1 0,21 0 15,-21-42 16,0 0-31,0-1 0,0 1 0</inkml:trace>
  <inkml:trace contextRef="#ctx0" brushRef="#br0" timeOffset="110419.95">2011 5292 0,'0'0'0,"-21"-21"31,-1 21-31,1 21 0,21 0 0,-21 0 16,0 0-16,0 22 0,0-1 16,-1 21-16,1 1 0,0 21 15,0-22-15,-21 22 0,-1-1 16,1 1-16,0 0 0,-22-1 0,22-20 15,-22 21-15,22-22 0,-22 1 0,22-1 16,0 1-16,21-22 16,-22 0-16,22-21 0,0 1 0,0-1 15,21 0-15,0-42 32,21 0-32,0-1 0,21 1 15,-20-21-15,-1 21 0,0-22 16,21 22-16,1-21 0</inkml:trace>
  <inkml:trace contextRef="#ctx0" brushRef="#br0" timeOffset="110759.99">2095 5884 0,'0'22'15,"0"-1"1,0 0-16,0 0 0,22 0 16,-22 22-16,0-1 0,0 0 0,0 1 15,0-1-15,0 21 0,0 1 16,0-1-16,0 1 0,0 21 0,0-22 16,0 22-16,0-22 0,0 22 15,0-22-15,0 1 0,0 21 16,0-22-16,0 1 0,0 20 15,0-41-15,0 20 0,0-21 0,0 1 16,0-1-16,0-21 0,0 22 16,21-43-1,-21-22-15,0 1 16,21-21-16,-21 0 0,0-1 0,0 1 16,0-22-16</inkml:trace>
  <inkml:trace contextRef="#ctx0" brushRef="#br0" timeOffset="111120.01">2138 6223 0,'0'0'0,"0"-21"0,-64-85 32,64 85-32,0 0 0,0 0 0,0-1 15,0-20-15,21 21 0,1 0 16,20-22-16,0 22 0,1-21 0,-1 21 15,0 0-15,1 21 0,20 0 16,-21 0-16,1 0 0,-1 0 0,-21 21 16,22 21-16,-22-21 0,-21 22 15,0-1-15,0-21 0,0 21 16,-43 1-16,22-1 0,-21 0 16,0-20-16,-1 20 0,1-21 0,0 21 15,-1-20-15,1-1 0,21 0 16,-22 0-16,22-21 0,0 0 0,0 0 15,0 0 1,21-21 0,21 0-16,0 0 15,0 21-15,0-22 16,22 1-16</inkml:trace>
  <inkml:trace contextRef="#ctx0" brushRef="#br0" timeOffset="111671.82">3175 5863 0,'0'0'16,"21"0"-16,-21-21 0,0 0 0,0 0 16,0 0-16,0-1 0,0 1 0,0 0 15,0 0-15,-21 0 16,0 21-16,0 0 0,-1 0 0,1 0 15,0 0-15,0 21 16,0 0-16,0 0 0,-1 0 0,1 22 16,21-22-16,-21 21 0,0 1 15,21-22-15,0 21 0,-21 0 0,21 1 16,-21-22-16,21 21 0,0-21 16,0 1-16,0-1 0,0 0 0,0 0 15,21-21 1,0 0-16,0 0 0,0 0 15,0 0-15,1-21 0,-1 0 16,0 0-16,0-1 0,-21-20 0,21 21 16,0 0-16,1-22 0,-1 1 15,-21 0-15,0 21 0,0-22 0,21 22 16,-21-21-16,0 21 0,0-1 16,0 1-16,21 42 31,-21 1-31,0 20 0,0-21 15,0 21-15,0 1 0,0-22 16,0 21-16,0 1 0,0-22 0,0 21 16,0-21-16,0 22 0,0-22 15,0 0-15,0 0 0,21-21 0,-21 21 16,21-21-16,1 0 0,-1 0 16,0 0-16,0-21 0,0 21 15,0-21-15,1-21 0,-1 20 16,0 1-16,21-21 0</inkml:trace>
  <inkml:trace contextRef="#ctx0" brushRef="#br0" timeOffset="111939.93">3725 5419 0,'0'0'0,"21"-21"0,-21-22 0,0 22 16,0 0-16,0 0 0,0 0 16,-21 21-1,21 21 1,0 0-16,-21 0 0,21 21 0,-21-20 15,21 20-15,-21 21 16,21-20-16,0 20 0,0 1 0,-21-22 16,21 22-16,-22-1 0,22-21 15,-21 1-15,21-1 0,0 0 0,0-20 16,0 20-16,-21-21 0,21 0 0,0 0 16,0 1-1,21-22-15,0-22 16,1 1-16,-1-21 15,0 21-15,0 0 0,0-22 0</inkml:trace>
  <inkml:trace contextRef="#ctx0" brushRef="#br0" timeOffset="112423.48">4000 5228 0,'0'0'0,"22"-21"15,-22 42 16,0 22-31,0-22 0,0 0 0,0 21 16,0 1-16,0-1 0,0 0 0,0 1 16,0 20-16,0-21 0,0 22 15,0-1-15,-22-20 0,22-1 0,0 0 16,0 1-16,-21-1 0,21-21 0,0 22 16,0-22-16,0 0 15,0 0-15,0-42 31,0 0-15,0 0-16,0-1 0,0-20 0,0 21 16,0-21-16,0 20 0,21-20 15,-21 0-15,22-1 0,-1 1 0,0 0 16,0-1-16,0 22 0,0-21 16,1 21-16,-1 0 0,21 21 0,-21 0 15,0 0-15,22 0 16,-22 0-16,21 21 0,-21 0 0,1 0 0,-1 21 15,0-20-15,0 20 0,-21 0 16,0 1-16,0-1 0,0-21 16,0 21-16,0 1 0,-21-22 0,0 21 15,21-21-15,-21 1 0,21-1 16,-22-21-16,22 21 0,-21-21 0,0-21 31,0 0-15,0-1-16,21 1 0</inkml:trace>
  <inkml:trace contextRef="#ctx0" brushRef="#br0" timeOffset="112600.67">3450 5736 0,'-21'0'0,"42"0"0,-63 0 0,21 0 15,21 21-15,21-21 16,21 0-1,-21 0-15,22-21 0,-1 21 16,-21-21-16,21 0 0,1 0 0,-1 21 16,0-21-16,1-1 0,-1 1 15</inkml:trace>
  <inkml:trace contextRef="#ctx0" brushRef="#br0" timeOffset="112984.67">5588 5249 0,'0'-21'16,"0"42"-16,-21-63 0,0 21 0,21 0 15,0 0-15,-22 21 16,22-22-16,0 44 16,0-1-1,0 0-15,0 0 0,-21 21 0,21 1 16,0-1-16,0 0 0,-21 1 16,21 20-16,0-20 0,-21 20 0,0-21 15,21 22-15,-21-22 0,21 1 16,-22-22-16,22 21 0,-21-21 0,21 0 15,0 1-15,0-44 32,21 1-32,1 0 15,-22 0-15</inkml:trace>
  <inkml:trace contextRef="#ctx0" brushRef="#br0" timeOffset="113539.86">5355 5249 0,'0'0'0,"0"-21"0,-21 21 0,21-21 16,-21 0-16,21 0 0,0 0 16,0-1-16,21 1 0,0 21 15,0-21-15,22 0 0,-22 0 0,21 21 16,0-21-16,1 21 0,-1 0 16,0 0-16,1 0 0,-1 0 15,0 21-15,-20 0 0,20 0 0,-21 21 16,0 1-16,-21-22 0,0 21 15,0 1-15,-21-1 0,0 0 0,-21-21 16,20 22-16,-20-1 0,0-21 16,-1 22-16,1-22 0,0 0 0,21 0 15,-1 0-15,1-21 0,0 0 16,21-21 0,0 0-16,21 0 15,0 0-15,1-1 0,-1 1 0,21 0 16,0 0-16,-20 0 0,20 21 15,0-21-15,1 21 0,-1 0 16,-21 0-16,21 0 0,1 0 0,-1 0 16,0 21-16,1-21 0,-1 21 0,-21 0 15,22 0-15,-22 22 0,0-22 16,0 0-16,-21 21 0,0 1 0,0-1 16,0-21-16,-21 21 0,0 1 15,-22-1-15,1 0 0,0-20 0,-1 20 16,1-21-16,0 0 0,-22 0 0,22 1 15,0-1-15,-1-21 0,1 0 16,0 0-16,-1 0 0,1 0 0,21-21 16,-22-1-16,22 1 0,0 0 15,-21 0-15,21 0 0,-1 0 16,22-1-16,0 1 0,0 0 0,0 0 16,0 0-16,0 0 0,0-1 15,22 1-15,-1 0 0,21 0 0,-21 0 16,22 0-16</inkml:trace>
  <inkml:trace contextRef="#ctx0" brushRef="#br0" timeOffset="114227.66">6413 5334 0,'0'0'0,"0"21"31,-21 0-31,21 1 15,-21-1-15,0 0 0,21 0 16,0 0-16,0 22 0,-21-22 0,21 21 16,-21-21-16,21 22 0,0-22 0,0 21 15,0-21-15,0 22 0,0-22 16,0 0-16,0 0 0,21 0 16,0-21-16,21 0 0,-21 0 15,22 0-15,-1 0 0,0 0 0,1-21 16,-1 0-16,0 0 0,1-22 15,-1 1-15,0 21 0,1-21 0,-22-1 16,0 1-16,21 0 0,-20 20 16,-22-20-16,0 0 0,21 21 15,-21-1-15,21 1 0,-21 0 0,0 0 16,0 42 0,0 0-1,0 0-15,0 1 0,0 20 0,0-21 16,-21 21-16,21 1 0,-21 20 0,21-20 15,-22 20-15,22-21 0,-21 22 16,21-1-16,-21 1 0,21-1 0,0 1 16,0-1-16,0 1 0,0 21 15,0-1-15,0 1 0,0-22 16,0 22-16,0 0 0,0-22 0,0 22 16,0-22-16,0 1 0,0-1 0,0 1 15,21-1-15,-21 1 0,21-1 16,-21-20-16,0-1 0,0 0 0,0 1 15,0-1-15,0-21 0,0 0 0,0 1 16,-21-22-16,0 21 0,0-21 16,0 0-16,0 0 0,-22 0 0,1-21 15,0-1-15,-1-20 0,1 0 0,0-1 16,-1-20-16,1-1 0,0 1 0,20-22 16,1 22-16,0-22 0,0 0 15,21-20-15,0 20 0,0-21 0,21 21 16,0 1-16,0 20 0,22-20 15,-1 20-15,0 1 0,1 20 16,-1-20-16,0 20 0,1 1 0,-1 0 16,-21-1-16,22 1 0,-22 0 15,0 21-15</inkml:trace>
  <inkml:trace contextRef="#ctx0" brushRef="#br0" timeOffset="115279.78">8911 4974 0,'0'0'0,"0"-63"15,0 42-15,0-1 16,0 1-16,-21 21 16,0-21-16,0 21 0,-1 0 15,1 0-15,-21 0 0,21 0 0,0 0 16,-22 21-16,22 0 0,-21 1 16,-1 20-16,-20 43 15,42-22-15,0 1 0,-22-1 0,22 1 16,21-1-16,-21 1 0,0 20 0,21-20 15,-21 20-15,21-20 0,0-1 16,0-20-16,0-1 0,21 0 0,0-20 16,21 20-16,-21-42 0,22 21 15,-1-21-15,22 0 0,-22 0 16,21 0-16,1-21 0,-22 0 0,22 0 16,-1-1-16,1-20 0,-22 21 0,0-21 15,1-1-15,-1 22 0,-21-21 16,-21-1-16,0 22 0,0 0 0,0-21 15,0 21-15,-21-1 0,0 1 16,-21 21-16,-1 0 0,1-21 0,0 21 16,-1 0-16,-20 0 0,20 21 0,1-21 15,0 21-15,-1 1 0,1-1 16,21 0-16,0-21 0,0 21 0,21 0 16,0 0-1,21-21 1,0 0-16,21-21 0,-21 21 0,22-21 15,-1 0-15,0 21 0,1-21 16,-1 0-16,-21 21 0,22 0 0,-1 0 16,-21 0-16,21 0 0,-20 21 0,-1 0 15,-21 0-15,21 21 0,-21-20 16,0 20-16,0 0 0,0 1 0,0 20 16,0-21-16,0 22 0,-21-1 15,0 1-15,-1-1 0,22 1 16,-21 21-16,0-22 0,0 22 0,21-1 15,0 1-15,-21-21 0,21-1 0,-21 1 16,21-1-16,0 1 0,0-22 16,0 21-16,0-20 0,0-1 0,0-21 15,0 22-15,0-22 0,0 0 0,0-42 32,0-22-32,0 22 15,0-21-15,21 0 0</inkml:trace>
  <inkml:trace contextRef="#ctx0" brushRef="#br0" timeOffset="115720.44">9186 5461 0,'0'0'0,"-21"-21"0,21 0 0,0 0 15,0-1-15,0 1 0,0 0 16,0 0-16,0 0 0,0 0 0,21 21 16,0-22-16,-21 1 0,22 21 15,-1 0-15,21 0 0,-21 0 0,0 0 16,22 0-16,-22 0 0,21 0 16,-21 21-16,22 1 0,-1 20 15,0-21-15,-20 21 0,-1-20 0,0 20 16,0 0-16,-21 1 0,0-22 15,0 21-15,0 0 0,-21-20 0,0-1 16,21 0-16,-21 0 0,-1 0 0,1-21 16,0 0-16,0-21 15,21 0 1,0 0-16,0 0 0,0-1 16,0 1-16,0-21 0,0 21 0,0-22 15,0 22-15,0 0 0,21-21 0,-21 21 16,0-1-16,21 1 15,0 0-15,1 0 0,-1 0 0,0 0 16,0 21-16,21-22 0,-20 1 16,-1 0-16,21 21 0,0-21 0</inkml:trace>
  <inkml:trace contextRef="#ctx0" brushRef="#br0" timeOffset="117203.91">10266 5101 0,'0'0'0,"-21"21"16,-1-21-16,1 22 0,21-1 0,-21 0 15,0 0-15,0 21 0,21-20 0,-21 20 16,21-21-16,-22 21 0,22-20 16,0 20-16,0 0 0,-21-21 0,21 22 15,0-22-15,0 21 0,0-21 16,21 1-16,1-1 0,-1-21 0,0 21 15,0-21-15,0 0 0,0 0 0,1 0 16,20 0-16,-21-21 0,0 0 16,0-1-16,22 1 0,-22 0 15,0 0-15,0 0 0,0-22 16,-21 22-16,0 0 0,22-21 0,-22 21 16,0-22-16,0 1 0,0 21 0,0-22 15,-22 1-15,1 21 0,0 0 16,0 0-16,0-1 0,0 1 0,-22 21 15,22 0-15,-21 0 0,21 0 16,-22 21-16,22 1 0,0-1 0,-21 21 16,20-21-16,1 22 0,0-1 0,21-21 15,0 21-15,0 1 0,0-1 16,0 0-16,0 1 0,0-22 0,0 21 16,21-21-16,0 1 0,1-1 15,20 0-15,-21 0 0,0-21 16,22 0-16,-22 0 0,21 0 0,-21 0 15,0 0-15,22-21 0,-22 0 16,0 0-16,0-1 0,0 1 0,1-21 16,-1 21-16,0 0 0,0-22 0,0 1 15,-21 21-15,0-22 0,0 22 16,21-21-16,-21 21 0,0 0 0,22-1 16,-22 1-16,0 42 46,0 1-46,0-1 0,0 0 0,0 21 16,0-21-16,0 1 0,0 20 0,0-21 16,0 21-16,0-20 0,0-1 15,0 0-15,21 0 0,-21 0 0,21 0 16,0 1-16,0-22 0,0 0 16,1 0-16,-1 0 0,21 0 15,-21-22-15,0 22 0,1-21 0,-1 0 16,0 0-16,21-21 0,-42 20 15,21 1-15,1 0 0,-1-21 0,-21 21 16,21-22-16,-21 22 0,0 0 16,0 0-16,0 0 0,0-1 0,0 1 15,21 21-15,-21 21 32,0 1-32,-21 20 0,21-21 15,-21 0-15,21 0 0,0 1 0,0 20 16,0-21-16,0 0 0,0 22 15,0-22-15,0 0 0,0 0 0,21 0 16,0 0-16,0-21 0,-21 22 16,21-22-16,1 0 0,-1 0 0,0 0 15,0 0-15,0 0 0,0 0 16,1 0-16,-1-22 0,-21 1 16,0 0-16,21 21 0,-21-21 15,0 0 1,21 21 124,-21-21-124,0-1 0,0 1-1,21 21 1,0-21-16,-21 0 16,0 0-16,0 0 15,0-1 1,0 1-16,0 0 0,0 0 15,0 0-15,0 0 0,0-1 16,0 1-16,0 0 16,0 42 15,0 0-31,0 1 16,0-1-16,0 21 0,0-21 0,0 22 15,0-1-15,0-21 0,0 43 16,0-22-16,0 0 0,0 1 0,0 20 15,0-21-15,0 22 0,0-1 0,0-20 16,0 20-16,0-20 0,0 20 16,0-21-16,0 22 0,0-22 0,0 22 15,0-1-15,0 1 0,0-22 16,-21 22-16,21-22 0,0 0 0,-21 1 16,21-1-16,0-21 0,0 0 15,0 0-15,21-21 31,-21-21-31,21 0 0,-21 0 0,22-21 16,-1-1-16,-21 1 0,21 0 0</inkml:trace>
  <inkml:trace contextRef="#ctx0" brushRef="#br0" timeOffset="117520.01">11409 5313 0,'0'0'0,"0"-21"0,0 0 16,0-22-16,0 22 0,0 0 16,0 0-16,0 0 0,21-1 0,0 1 15,21 0-15,-20 21 0,-1-21 16,0 21-16,0 0 0,0 0 0,22 0 16,-22 0-16,0 21 0,0 0 15,0 22-15,-21-22 0,0 21 0,0 0 16,0 1-16,0-22 0,0 21 0,-21-21 15,0 22-15,0-22 0,0 0 16,-22 0-16,22 0 0,0 1 0,0-1 16,-22 0-16,22-21 0,0 0 15,0 21-15,0-21 0,21-21 32,0 0-32,0 0 0,0-1 15</inkml:trace>
  <inkml:trace contextRef="#ctx0" brushRef="#br0" timeOffset="119127.54">12658 5228 0,'0'0'0,"0"21"0,-22-21 16,44 0 15,-1 0-31,0-21 0,0 0 16,0 0-16,0 0 0,22 0 15,-22-1-15,21 1 0,-21-21 16,1 0-16,20 20 0,-21-20 0,0 0 16,0-1-16,1-20 0,-22 21 0,0-1 15,0 1-15,0 21 0,0-43 16,0 22-16,0 21 16,0 42-1,-22-21-15,1 42 16,0-21-16,21 22 0,-21 20 15,0-20-15,0 20 0,21 22 0,-22-22 16,1 1-16,0-1 0,21 1 0,0-1 16,-21 1-16,0-1 15,21-20-15,0 20 0,0 1 0,0-22 16,-21 21-16,21-20 0,0-1 0,0 0 16,0 1-16,0-22 0,0 21 15,0-21-15,-22 1 0,1-22 31,0 0-31,0 0 0,0-22 0,0 1 16,-1 0-16,22 0 0,-21-21 0,0 20 16,0-20-16,0 0 0,21-1 15,-21 1-15,-1 0 0,22-1 0,-21 22 16,0-21-16,21 21 0,-21 0 0,21 42 47,0 0-47,0 0 0,0 21 0,0-20 15,0 20-15,21-21 0,0 21 16,0-20-16,1 20 0,-1-21 0,0 0 16,21 22-16,-21-22 0,1-21 15,-1 0-15,21 0 0,-21 0 16,22 0-16,-22 0 0,21 0 0,0-21 16,-20-1-16,20 1 0,0 0 15,-21-21-15,1 21 0,20-22 16,-21 22-16,0-21 0,0-1 0,1 22 0,-1-21 15,-21 21-15,0 0 16,21-1-16,-21 1 0,0 0 0,0 42 31,0 0-31,0 1 0,0 20 16,0-21-16,0 0 0,0 22 0,0-22 16,0 21-16,0-21 0,0 22 0,0-22 15,0 0-15,0 0 0,21 0 16,-21 0-16,21-21 0,0 0 15,1 0-15,-1 0 16,0 0-16,0-21 0,0 0 0,0 0 16,1 0-16,20 0 0,-21-22 0,0 22 15,0 0-15,1-21 16,-1 20-16,-21 1 0,21 0 0,0 0 16,-21 0-16,21 21 15,-21 21 1,0 0-16,0 0 0,0 0 15,0 1-15,0 20 0,0-21 0,0 0 16,0 0-16,0 22 0,21-22 16,-21 0-16,22 0 0,-1 0 0,0 1 15,0-1-15,0-21 0,22 0 0,-22 0 16,21 0-16,-21 0 0,64 0 16,-43 0-16,1-21 0,-1-1 15,21 1-15,-20 0 16,-22 0-16,21-21 0,1 20 0,-22-20 15,0 21-15,0-21 0,0-1 0,-21 22 16,0-21-16,0-1 0,0 1 16,0 0-16,-21 21 0,0-22 0,0 22 15,0 0-15,-22 0 0,1 21 0,0 0 16,-1 0-16,1 0 0,0 21 16,-1 0-16,1 0 0,21 0 0,-22 22 15,1-22-15,21 21 0,0 1 16,-22-1-16,43 0 0,0 1 15,-21-22-15,21 21 0,0 0 0,0-20 16,0-1-16,21 0 0,1 0 16,-1 0-16,0-21 0,0 0 0,0 0 15,0 0-15,22 0 0,-22-21 0,21 0 16,1 0-16,-22 0 0,21-1 16,0-20-16,-20 21 0,20-21 0,21-43 15,-41 43-15,-1-1 0,21 1 16,-21-22-16,-21 22 0,21-21 15,1-1-15,-22 22 0,21-1 0,-21-20 16,0 42-16,0-22 0,0 22 16,0 42 15,-21 22-31,-1-1 0,22 0 0,-21 1 16,21 20-16,-21-20 0,0 20 0,21-21 15,0 22-15,0-22 0,0 1 16,0-1-16,0 0 0,0 1 0,0-1 15,0-21-15,0 0 0,0 0 0,0 1 16,0-1-16,21-21 0,0 0 16,0 0-16,1 0 0,-1 0 15,0 0-15,0-21 0,0-1 16,0 22-16,1-21 0,-1 0 0</inkml:trace>
  <inkml:trace contextRef="#ctx0" brushRef="#br0" timeOffset="119459.97">14774 5440 0,'-21'0'0,"21"-21"31,0 0-31,21-1 16,0 22-16,1-21 16,-22 0-16,21 21 0,0-21 0,0 0 15,0 0-15,-21-1 0,0 1 16,21 0-16,-21 0 0,0 0 15,-21 21 1,0 0-16,0 21 0,0 0 16,21 0-16,-21 22 0,-1-22 15,1 21-15,21-21 0,0 0 0,-21 43 16,21-43-16,0 0 16,0 22-16,0-22 0,0 0 0,0 0 15,0 0-15,21-21 0,0 0 16,1 0-16,-1 0 15,0 0-15,0 0 0,21 0 0,-20 0 16,-1-21-16,0 0 0,0 0 0,0 0 16</inkml:trace>
  <inkml:trace contextRef="#ctx0" brushRef="#br0" timeOffset="119951.5">15198 5249 0,'0'0'0,"21"-21"0,63-21 15,-62 42 1,-1 0-16,0 0 0,0 0 15,0 0-15,0 0 0,1 21 16,-22 0-16,21-21 0,-21 21 0,21 1 16,-21 20-16,0-21 0,0 0 0,0 22 15,0-22-15,0 0 0,0 21 16,-21-21-16,0 22 0,21-22 0,-22 0 16,1 21-16,0-20 0,0-1 15,0 0-15,-22 0 0,22-21 0,0 21 16,0-21-16,21-21 31,0 0-31,21 0 16,0 0-16,0-1 0,22-20 0,-22 21 15,21-21-15,1-1 0,-1 1 16,-21 0-16,21-1 0,1 1 0,-22 21 16,21 0-16,1-22 0,-22 22 15,-21 42 1,0 0-1,-21 1-15,-1-1 16,22 0-16,-21 21 0,0-21 0,0 22 16,0-1-16,0-21 0,-1 22 0,22-1 15,-21-21-15,21 21 0,0 1 16,0-22-16,0 21 0,21-21 16,1-21-16,-1 22 0,21-1 0,-21-21 15,22 0-15,-1 0 0,-21 0 16,21 0-16,1 0 0,-1-21 0,0-1 15,-20 1-15,20 21 0,0-21 16,1-21-16,-22 21 0</inkml:trace>
  <inkml:trace contextRef="#ctx0" brushRef="#br0" timeOffset="120964.99">1778 6943 0,'0'0'0,"-21"0"15,0 0-15,-22 0 0,22 0 16,0 0-16,0-21 0,0 21 0,-1 0 15,1 0-15,0 0 0,0 0 16,63 0 15,-21 0-31,43 0 0,-22 0 16,22 0-16,-1 0 0,22 0 16,21 0-16,127 0 0,-106 0 15,21 0-15,-21 0 0,42 0 16,-21 0-16,22 0 0,-1 0 0,0 0 15,1-22-15,-22 22 16,0-21-16,0 0 0,0 21 0,-21-21 16,0 0-16,-42 21 0,21 0 15,-43-21-15,1 21 0,-22 0 0,0 0 16,-20 0-16,-1 0 0,0 0 62,0-22-46,0 1-16,0 21 16</inkml:trace>
  <inkml:trace contextRef="#ctx0" brushRef="#br0" timeOffset="121411.16">5969 6435 0,'0'0'0,"-42"0"0,20 0 0,1 0 0,-21 0 15,21-21-15,0 21 0,-1 0 16,1 0 0,42 0-1,1 0-15,-1 0 0,0 0 16,21 0-16,1 0 0,-1 0 16,21 0-16,-20 0 0,20 0 0,1 0 15,20 0-15,65 0 0,-65 0 16,1 0-16,-22-22 0,22 22 15,-43 0-15,22-21 0,-22 21 0,1 0 16,-22 0-16,0 0 16,0 0-16,0 0 0,-21-21 47,21 21-32,1-21-15,20 21 0,-21-21 16</inkml:trace>
  <inkml:trace contextRef="#ctx0" brushRef="#br0" timeOffset="121951.7">8615 6160 0,'0'0'0,"-21"0"16,-22 0-16,22 0 0,-21 0 0,21 0 15,-1 0-15,-20 0 0,21 0 16,0 0-1,42 0 17,0 0-32,21 0 0,-20 0 15,20 0-15,21 0 0,1 0 0,-1 0 16,22 0-16,21-22 0,-21 22 0,20-21 16,22 0-16,0 21 0,0-21 15,43 21-15,-22-21 0,21 0 0,1-1 16,-1 22-16,0-21 0,1 0 15,-1 0-15,-21 21 0,21-21 16,-42 0-16,22 21 0,-22-22 0,-22 22 16,1 0-16,-21-21 0,0 21 15,-22 0-15,-21 0 0,1 0 0,-1 0 16,-21 0-16,0 0 0,1 0 0,-1 0 31,0 0-31,0 0 47,0 0-47,0 0 0</inkml:trace>
  <inkml:trace contextRef="#ctx0" brushRef="#br0" timeOffset="122534.96">12869 6054 0,'0'0'16,"-21"0"-16,0 0 0,0 21 0,0-21 15,-1 0-15,22 21 16,22-21-1,-1 0-15,21 0 16,0 0-16,22 0 0,21 0 16,-1 0-16,22 0 0,0 0 0,0 0 15,0 0-15,21 0 0,0 0 16,21 0-16,-21 0 0,0 0 0,0 0 16,-21 0-16,-1 0 0,1 0 0,-21-21 15,0 21-15,-22 0 0,1 0 16,-1 0-16,1 0 0,-22 0 0,21 0 15,-20-21-15,-22 21 0,21 0 16,1 0-16,-22 0 0,0 0 0,0 0 16,0 0-16,0 0 15,-42 0 48</inkml:trace>
  <inkml:trace contextRef="#ctx0" brushRef="#br0" timeOffset="127944.19">1333 7938 0,'0'-22'16,"0"1"0,22 21-1,-1-21-15,0 21 16,-21-21-16,21 21 0,0 0 0,-21-21 15,0 0-15,21 21 0,-21-22 16,0 1-16,0 0 16,-21 21-16,0 0 15,0 0-15,0 0 0,0 0 0,-22 0 16,22 0-16,0 21 16,-21-21-16,20 21 0,1 1 0,0-1 15,0 0-15,0 0 0,21 0 16,-21 0-16,21 22 0,0-22 15,0 0-15,0 21 0,0-20 0,21-1 16,0 21-16,0-21 0,-21 0 16,21 1-16,22 20 0,-22-21 0,0 0 15,0 22-15,0-22 0,0 0 16,1 21-16,-1-21 0,-21 1 16,0 20-16,0-21 0,0 0 0,0 22 15,-21-22-15,-22 0 0,22 0 16,-21 0-16,21 0 0,-22-21 0,1 22 15,0-22-15,-1 0 16,1 0-16,21 0 0,-22 0 0,1-22 16,0 22-16,21-21 0,-22 0 15,1 21-15,0-21 0,-1 0 0,1 0 16,21-1-16,-22 1 0,22 21 16,0-21-16,0 0 0,0 0 15,21 0-15,21-1 16,21 22-16,-21 0 15,22-21-15,-22 21 0,21 0 0,1-21 16</inkml:trace>
  <inkml:trace contextRef="#ctx0" brushRef="#br0" timeOffset="128603.48">1630 8128 0,'-21'85'32,"21"-64"-32,-22 0 0,22 0 15,0 0-15,0 22 0,0-22 0,0 0 16,0 21-16,0-20 0,0-1 16,0 0-16,0 0 0,0 0 15,22-21-15,-1 21 0,0-21 16,0 0-16,0-21 15,22 21-15,-22-21 0,0 0 16,0 0-16,0-22 0,22 22 0,-22-21 16,0 21-16,0-22 0,0 22 0,0-21 15,-21 21-15,22-22 0,-22 22 16,21 0-16,-21 0 0,0 0 16,0 42-1,0 0 1,0 0-16,0 22 0,0-22 15,0 21-15,0 0 0,0 1 0,0-1 16,0 22-16,0-22 16,0 21-16,0-20 0,0 20 0,0 22 15,0-22-15,0 1 0,0 21 16,0-22-16,0 1 0,0-1 0,21 1 16,-21-1-16,0 1 0,21-22 15,-21 21-15,0 1 0,0-1 0,0-20 16,0-1-16,0 22 0,0-22 15,0 0-15,0 1 0,-21-1 0,0-21 16,0 0-16,-1 0 0,1 1 0,0-22 16,0 0-16,-21 0 15,20 0-15,-20 0 0,0 0 0,-1-22 16,1 1-16,-21 0 0,20-21 16,1 21-16,0-22 0,-1 1 0,1 0 15,21-22-15,0 22 0,-22-1 16,22 1-16,21 0 0,0-1 0,0 1 15,0 0-15,0-1 0,0 1 16,0 0-16,21-1 0,0 1 0,1 0 16,-1-1-16,21 1 0,0 0 15,1-22-15</inkml:trace>
  <inkml:trace contextRef="#ctx0" brushRef="#br0" timeOffset="129100.13">2371 8065 0,'-22'105'31,"22"-62"-31,0-22 0,0 21 0,0-21 0,0 22 16,0-1-16,0-21 15,0 0-15,0 1 0,0-1 0,0 0 16,0 0-16,0 0 0,0 0 16,0-42 15,0 0-31,0 0 16,0 0-16,0 0 0,0-1 0,0 1 15,0-21-15,22 0 0,-22-1 16,21 22-16,0-21 0,0-1 0,0 1 15,0 21-15,1-21 0,-1 20 16,21 1-16,-21 21 0,0 0 0,1 0 16,-1 0-16,0 21 0,0 1 15,0-1-15,0 0 0,-21 21 0,22-21 16,-22 22-16,0-22 0,0 21 16,0 1-16,0-22 0,0 0 15,0 21-15,0-21 0,0 1 0,-22-1 16,22 0-16,0 0 15,22-42 1,-22 0 0,0 0-16,21-1 0,-21 1 0</inkml:trace>
  <inkml:trace contextRef="#ctx0" brushRef="#br0" timeOffset="129379.82">3111 7684 0,'0'0'0,"0"21"31,-21 0-31,21 0 16,0 0-16,0 22 0,0-1 0,0 0 16,0 1-16,0-1 0,0 0 15,0 1-15,0-1 0,0 0 16,0 1-16,-21-1 0,21-21 0,0 21 0,0-20 15,0-1-15,0 0 0,0 0 16,0 0-16,0-42 47,0 0-47,0 0 0,0 0 16</inkml:trace>
  <inkml:trace contextRef="#ctx0" brushRef="#br0" timeOffset="129599.73">2857 8086 0,'0'0'0,"-21"0"0,42 0 31,1 0-15,-1 0-16,0 0 0,0-21 15,0 21-15,0 0 0,1-22 0,-1 22 16,0 0-16,0-21 0,0 0 0,0 21 15,1-21 1,-1 21-16,0 0 0,0 0 31</inkml:trace>
  <inkml:trace contextRef="#ctx0" brushRef="#br0" timeOffset="130639.77">3746 8170 0,'0'0'0,"64"0"31,-64-21-31,21 0 0,0 21 16,-21-21-16,21-21 0,-21 20 16,0 1-16,0-21 0,0 21 15,0 0-15,0-1 0,-21 1 16,0 0-16,0 21 0,0 0 15,0 0-15,-1 0 16,1 0-16,0 0 0,0 21 0,0 0 16,0 22-16,-1-22 0,1 21 0,0 1 15,0-1-15,0 0 0,21-21 16,0 22-16,-21-1 0,21 0 0,0-20 16,0 20-16,0-21 0,0 0 15,0 0-15,21 1 0,0-22 16,0 0-16,0 0 0,0 0 15,1-22-15,-1 22 0,0-21 16,0 0-16,0 0 0,-21 0 0,21 0 16,-21-1-16,22 1 0,-22-21 15,21 21-15,-21-22 0,0 22 16,0-21-16,0 21 0,0 0 0,0-1 16,0 1-16,0 42 31,0 22-16,0-22-15,0 0 0,0 21 16,0-20-16,21 20 0,-21-21 0,0 21 16,0-20-16,21-1 0,-21 0 15,21 0-15,0 0 0,-21 0 16,22-21-16,-1 0 0,0 0 31,0 0-31,-21-21 0,21 21 16,-21-21-16,0 0 0,0 0 0,21 0 15,-21-1-15,22 1 0,-22 0 16,21-21-16,0-1 0,0 22 0,-21-21 16,21 0-16,0 20 0,1 1 0,-1-21 15,0 42-15,0-21 0,0 0 16,0 21-16,1 0 0,-1 21 16,0 0-16,0 0 0,0 0 15,-21 0-15,0 22 0,0-22 16,0 21-16,0 1 0,0-22 0,0 21 0,-21 0 15,0-20-15,0 20 16,0-21-16,21 21 0,-22-20 0,22-1 16,-21-21-16,21 21 0,-21-21 0,21-21 47,0 0-47,0-1 0,0 1 0,21 0 15,0 0-15,-21-21 0,22-1 16,-1 1-16,0 0 0,0-1 15,0 1-15,0 0 0,1-1 0,-1 1 16,0 21-16,0 0 0,0-1 0,-21 1 16,0 0-16,21 21 0,-21 21 31,0 0-31,0 1 0,0-1 0,-21 21 16,21-21-16,-21 22 0,0-1 0,21 0 15,0-21-15,-21 22 0,21-1 16,-21 0-16,21-20 0,0 20 15,0-21-15,0 0 0,0 0 0,0 1 16,0-1-16,0 0 0,0 0 16,21-21-16,0 0 0,0 0 15,0 0-15,0 0 0,1-21 16,-1 0-16,0 0 16,0 21-16,0-22 0,0 1 0</inkml:trace>
  <inkml:trace contextRef="#ctx0" brushRef="#br0" timeOffset="130982.97">5270 7959 0,'0'21'0,"0"0"0,0 0 15,22-21 16,-1 0-15,-21-21 0,21 21-16,-21-21 0,0 0 15,0 0-15,0-1 16,-21 22 0,0 0-1,-1 0-15,22 22 16,0-1-16,0 0 0,-21 0 15,21 0-15,0 0 16,0 1-16,0-1 16</inkml:trace>
  <inkml:trace contextRef="#ctx0" brushRef="#br0" timeOffset="131344.23">5228 8403 0,'0'0'0,"-21"21"15,21 1-15,0-1 16,0 0-16,21-21 31,0 0-31,0 0 0,1 0 16,-22-21-16,21 21 15,0-21-15,-21-1 16,0 1 0,0 0-16,-21 21 15,0 0-15,-1 0 16,22 21-16,-21 0 16,0 1-16,21-1 15,0 0-15,0-42 63,0 0-63</inkml:trace>
  <inkml:trace contextRef="#ctx0" brushRef="#br0" timeOffset="132659.62">8001 6922 0,'0'0'0,"21"0"0,0 0 0,0-22 15,1 22-15,-1 0 0,0 0 16,0 0 0,-42 0 46,0 0-46,0 0-16,-1 0 15,1 22-15,0-22 0,0 0 16,-21 21-16,20 0 0,-62 0 16,41 0-16,22 0 0,-21 1 15,0-1-15,-1 21 0,1 0 16,0 1-16,20-1 0,-20 22 0,0-1 16,21 1-16,-22-1 0,22 1 15,0-1-15,0 22 0,-22-22 0,22 22 16,0 21-16,0-22 0,0 1 0,0 0 15,-1-22-15,22 22 0,0-22 16,0-20-16,22 20 0,-1-20 16,0-1-16,42 43 0,-20-64 15,20 21-15,-20-21 0,-1 0 0,21 1 16,-20-22-16,-1 21 0,0-21 16,1 0-16,-1 0 0,-21 0 15,22 0-15,-22 0 0,0 0 16,0 0-16,0-21 0,-21-1 31,0 1-31,0 0 31,0 0 1,0 0-32,21 0 0,1-1 15,-22 1-15,0 0 16</inkml:trace>
  <inkml:trace contextRef="#ctx0" brushRef="#br0" timeOffset="133071.56">8191 7705 0,'0'0'0,"0"-21"0,0-1 0,0 1 16,22 21 0,-1 0-1,0 21-15,-21 1 0,21-1 16,0 0-16,0 0 0,1 0 15,-22 22-15,21-22 0,0 21 0,0 0 16,0 1-16,0-1 0,22 0 0,-22 1 16,0-1-16,0 0 0,0-20 15,1 20-15,-1-21 0,0 0 0,0-21 16,-21 21-16,0 1 16,21-22-16,-21-22 31,0 1-31,0 0 0,0 0 15,0 0-15,0 0 0,0-1 0,0-20 16,0 21-16</inkml:trace>
  <inkml:trace contextRef="#ctx0" brushRef="#br0" timeOffset="133368.9">8721 7747 0,'-22'0'31,"1"21"-31,0 0 0,0 1 16,-21-1-16,20 0 0,1 21 15,0-21-15,-21 22 0,21-1 0,-1 0 16,-20 1-16,21-1 0,-21 0 0,20 1 16,-20 20-16,21-20 0,0-22 15,-22 21-15,22 0 0,0-20 0,0-1 16,0 0-16,21 0 0,-21 0 15,42-21 1,0 0 0,0 0-16,0-21 0,0 21 0,1-21 15,20 0-15,-21 0 0,21-22 16,1 22-16</inkml:trace>
  <inkml:trace contextRef="#ctx0" brushRef="#br0" timeOffset="133723.97">9017 7789 0,'0'22'16,"0"-1"-16,0 0 16,0 0-16,0 0 0,0 0 0,0 1 15,0 20-15,0 0 0,0 1 16,0-1-16,0 0 0,0 1 0,0 20 15,0-21-15,0 22 0,0-22 0,0 22 16,0-1-16,21 1 0,-21-1 16,0 1-16,0-1 0,0 22 0,0-22 15,0 1-15,0-1 0,0 1 0,0-1 16,0-20-16,0-1 0,0 0 16,0 1-16,0-1 0,0-21 15,0 0-15,0 1 0,0-44 47,0 1-47,0 0 0,21 0 0,-21 0 16,0-22-16,0 22 0,21-21 0,-21 0 15</inkml:trace>
  <inkml:trace contextRef="#ctx0" brushRef="#br0" timeOffset="134075.76">8996 7980 0,'-21'-42'0,"42"84"0,-42-106 16,21 43-16,0 0 0,0-21 15,0 21-15,0-1 0,0 1 0,0 0 16,21 0-16,0 0 0,0 0 0,21-1 16,1 1-16,-22 21 15,21 0-15,1 0 0,-22 0 0,42 21 16,-20 1-16,-22-1 0,0 0 15,0 21-15,0-21 0,-21 22 16,0-1-16,0-21 0,0 22 16,0-1-16,-21 0 0,0-21 0,0 22 15,0-22-15,-22 21 0,22-21 0,0 1 16,-21-1-16,20-21 0,1 21 16,0-21-16,0 21 0,0-21 15,21-21 1,0 0-16,0 0 15,21-1-15,0 22 16,0-21-16,0 0 0</inkml:trace>
  <inkml:trace contextRef="#ctx0" brushRef="#br0" timeOffset="134613.26">10096 7684 0,'-21'0'16,"42"0"-16,-63 0 0,21 0 0,0-22 15,0 22-15,-1 0 0,1 0 0,0 0 16,0 0-16,0 22 0,-22-1 0,22 0 16,0 0-16,0 0 0,-21 0 15,20 1-15,1 20 0,0 0 16,21 1-16,-21-22 0,21 21 15,-21 0-15,21 1 0,0-22 0,0 0 16,0 21-16,0-20 0,21-1 16,0-21-16,0 0 0,0 0 15,1 0-15,-1 0 0,0-21 0,21-1 16,-21 1-16,1 0 0,20 0 0,-21 0 16,21-22-16,-20 22 0,-1-21 15,0 0-15,0 20 0,-21-20 0,21 0 16,-21 21-16,21-22 0,-21 22 0,0 0 15,0 0-15,0 0 0,0 42 32,0 0-17,0 0-15,0 21 0,0-20 0,0 20 16,0-21-16,0 21 0,0-20 16,0 20-16,0 0 0,0-21 0,0 22 15,22-22-15,-1 0 0,-21 0 16,0 0-16,21 1 0,0-22 0,0 0 15,0 0-15,1 0 0,-1 0 16,0 0-16,0 0 0,0-22 16,0 1-16,1 0 0,-1-21 0,0 21 15,0-22-15,0 22 0,0-21 0</inkml:trace>
  <inkml:trace contextRef="#ctx0" brushRef="#br0" timeOffset="134891.92">10647 7408 0,'0'0'0,"0"-42"0,0 21 15,0 0-15,0 0 0,0-1 16,-21 22 0,-1 0-16,22 22 0,-21-1 15,21 0-15,0 21 0,0 1 16,0-22-16,0 21 0,0 0 0,0 1 16,0-1-16,0 22 0,0-22 0,0 0 15,0 1-15,0-1 0,0-21 16,0 21-16,0 1 0,0-1 0,0-21 15,0 22-15,0-22 0,0 0 16,0 0-16,0 0 0,0 0 16,21-42-1,-21 0 1,22 0-16,-1 0 0,0-22 16,0 22-16,0-21 0,0 0 0</inkml:trace>
  <inkml:trace contextRef="#ctx0" brushRef="#br0" timeOffset="135391.84">11007 7366 0,'0'-21'16,"0"42"-16,0-63 0,0 21 0,0-1 0,0 1 0,0 0 15,0 42 17,0 0-32,0 1 0,0-1 0,0 21 15,0 0-15,0 1 0,0-1 0,0 0 16,0 1-16,0-1 0,0 0 15,0 1-15,0-1 0,0 0 0,0 1 16,0-1-16,0 0 0,0-20 0,0 20 16,0-21-16,0 0 0,0 0 15,0 1-15,0-1 0,0 0 0,-22-21 16,1 0 0,21-21-1,0 0 1,0-22-16,0 22 0,0 0 0,0-21 15,0 20-15,0-20 0,0 21 0,0-21 16,21 20-16,1 1 0,-1 0 0,21 0 16,-21 0-16,22 0 0,-22-1 15,21 1-15,0 21 0,-20 0 0,20 0 16,-21 0-16,0 0 0,0 0 0,1 21 16,-1 1-16,0-1 0,0 0 15,-21 0-15,0 21 0,0-20 0,0-1 16,0 21-16,0-21 0,0 22 0,0-22 15,0 0-15,0 0 0,-21 0 16,0 0-16,21 1 0,-21-1 16,-1-21-1,22-21 1,0-1 0,0 1-16,0 0 0,-21 0 0</inkml:trace>
  <inkml:trace contextRef="#ctx0" brushRef="#br0" timeOffset="135639.82">10414 7662 0,'0'0'0,"21"0"16,0 0-16,0 0 15,1 0-15,-1 0 0,0 0 0,0 0 16,0 0-16,0 0 0,1 0 16,-1 0-16,0 0 0,0 0 0,0 0 15,-21-21-15,21 21 0,-21-21 16,0 0 0</inkml:trace>
  <inkml:trace contextRef="#ctx0" brushRef="#br0" timeOffset="136349.13">11917 7535 0,'21'0'15,"0"0"-15,0 0 16,0 0-16,1 0 0,-1-21 0,0 21 15,0-21-15,21 21 0,-20-21 16,-1 21-16,0-21 0,21 0 0,-21 21 16,1-22-16,-1 1 0,0 0 0,-21 0 15,0 0 1,0 0-16,0-1 0,-21 22 16,-22 0-16,22 0 0,0 0 15,-21 0-15,-1 0 0,1 22 16,21-1-16,-21 0 0,20 0 0,1 0 15,0 0-15,21 1 0,0-1 0,0 0 16,0 0-16,0 0 0,0 0 16,21 1-16,0-1 0,1-21 0,-1 21 15,0-21-15,21 0 0,-21 0 16,22 0-16,-22 0 0,0 0 0,21 0 16,-20 0-16,-1 0 0,0 0 0,-42 0 46,-22 0-46,22 0 16,-21 0-16,21 21 0,-22 0 16,1-21-16,21 21 0,-21 1 0,20 20 15,-20-21-15,21 0 0,0 0 0,0 22 16,21-22-16,0 0 0,0 21 16,0-20-16,0-1 0,0 0 0,0 0 15,21 0-15,0 0 0,0-21 16,0 0-16,0 22 0,1-22 0,20 0 15,-21 0-15,21 0 0,-20 0 16,20-22-16,-21 1 0,21 21 0,-20-21 16,20 0-16,-21 0 0,21 0 15</inkml:trace>
  <inkml:trace contextRef="#ctx0" brushRef="#br0" timeOffset="136584.09">12594 7620 0,'0'0'0,"0"-21"0,21 42 47,-21 0-47,21 0 0,1 1 0,-22-1 15,21 0-15,0 0 0,-21 0 16,21 0-16,-21 1 0,21-22 0,-21 21 16,0 0-16,21 0 0,-21 0 15,22-21-15,-1-21 31,0 21-15,-21-21-16,21 0 0,-21 0 0,21-1 16</inkml:trace>
  <inkml:trace contextRef="#ctx0" brushRef="#br0" timeOffset="136787.99">12954 7535 0,'0'0'0,"-42"0"15,20 0 1,1 22-16,0-1 0,0 0 0,-21 0 15,20 0-15,1 22 0,0-22 0,-21 0 16,21 21-16,-1-21 0,1 1 0,0 20 16,21-21-16,-21 0 0,21 0 15,-21 1-15,21-1 0,0 0 0,0 0 16,21-21 0,0 0-16,0 0 0,22 0 0,-22-21 15,21 0-15,-21 0 0,22-1 16</inkml:trace>
  <inkml:trace contextRef="#ctx0" brushRef="#br0" timeOffset="137107.57">13166 7557 0,'0'-22'16,"0"44"0,0-1-16,-22-21 0,22 21 15,-21 21-15,21-21 0,-21 1 16,21 20-16,0 0 0,0 1 0,-21-1 15,21 0-15,-21 1 0,0 20 0,21 1 16,-22-22-16,1 21 0,21 1 0,-21-22 16,0 22-16,0-1 15,21 1-15,0-22 0,0 22 0,-21-1 0,21 1 16,-22-22-16,22 21 0,-21 1 16,21-22-16,0 64 0,0-64 15,0 1-15,0-1 0,0-21 0,0 0 16,0 1-16,21-22 31,1 0-31,-22-22 0,21 1 0,0 0 16,-21 0-16,21 0 0,0-22 0,0 22 15,-21-21-15,22 0 0</inkml:trace>
  <inkml:trace contextRef="#ctx0" brushRef="#br0" timeOffset="137447.46">13060 7768 0,'0'0'0,"-21"-21"0,21-21 0,0 21 0,0-1 15,0 1-15,0-21 0,21 21 0,0 0 16,0-1-16,21 1 0,1 0 16,20 0-16,-20 21 15,-1 0-15,-21 0 0,21 0 0,-20 0 16,20 21-16,-21 0 0,0 0 15,-21 1-15,0 20 0,0-21 0,0 0 16,0 22-16,0-22 0,-21 21 0,0-21 16,-21 0-16,20 1 0,-62 20 15,63-21-15,-22 0 0,1 0 16,21-21-16,0 0 0,-1 0 0,1 22 16,21-44 15,21 22-31,1-21 0,20 0 15,-21 21-15,0-21 0,0 21 16,22-21-16</inkml:trace>
  <inkml:trace contextRef="#ctx0" brushRef="#br0" timeOffset="137823.57">13610 7684 0,'0'0'0,"0"-22"0,0 1 15,0 0-15,0 0 16,0 0-16,21 0 0,0-1 0,1 1 16,-1 0-16,0 0 0,0 21 15,0 0-15,0 0 16,1 0-16,-1 0 0,0 21 0,0 0 0,0 0 16,-21 1-16,0-1 0,21 0 15,-21 21-15,0-21 0,0 1 0,0-1 16,0 21-16,0-21 0,0 0 15,0 1-15,0-1 0,-21-21 16,0 0 0,21-21-1,0-1-15,0 1 0,0 0 16,0 0-16,0 0 0,21 0 16,-21-1-16,21 1 0,1 0 0,-22 0 15,21 0-15,0 0 0,-21-1 0,21 22 16,0-21-16,0 0 15,1 21-15,-1 0 16</inkml:trace>
  <inkml:trace contextRef="#ctx0" brushRef="#br0" timeOffset="138467.51">14118 7641 0,'0'21'0,"21"-21"16,0 0-16,1 0 15,-1-21-15,0 21 0,0-21 16,0 0-16,0 0 0,1 0 0,-1-1 16,0 22-16,-21-21 0,0 0 0,0 0 15,0 0-15,0 0 0,-21 21 16,-22 0 0,22 0-16,0 21 0,0 0 15,0 0-15,0 0 0,-1 0 16,1 1-16,0 20 0,0-21 0,0 0 15,21 22-15,0-22 0,0 0 16,0 0-16,0 0 0,0 0 16,0 1-16,21-1 0,21 0 15,-21-21-15,1 0 0,-1 0 0,21 0 16,-21 0-16,22-21 16,-1 0-16,0 21 0,1-22 0,-22 1 15,21 0-15,0 0 0,1 0 0,-1 0 16,-21-1-16,0-20 0,22 21 15,-43 0-15,21 0 0,-21-22 0,0 22 16,0 0-16,0 0 0,-21 21 16,0 0-1,-1 0-15,1 0 0,0 21 0,0-21 16,0 21-16,0 0 0,21 0 16,0 1-16,0-1 0,0 0 0,0 0 15,0 0-15,21 0 0,0 1 16,-21-1-16,21-21 15,0 21-15,-21 0 0,0 0 16,0 0-16,0 1 16,-21-22-1,0 0 1,0 0-16,0 0 0,-1 0 16,1 0-16,0 0 0,0 0 0,0 0 15,0 0-15,-1 0 0,1 0 16,0 0-16,21-22 15,42 22 1,-20-21-16,-1 21 0,0-21 16,0 21-16,0 0 0</inkml:trace>
  <inkml:trace contextRef="#ctx0" brushRef="#br0" timeOffset="138823.32">15007 7493 0,'0'0'0,"21"-21"0,-21 0 0,21 0 15,-42-1 1,0 22-16,0 0 0,0 0 16,0 0-16,-22 22 0,22-1 15,-21-21-15,21 21 0,-1-21 0,22 21 16,0 0-16,0 0 0,0 1 16,0-1-1,0 0-15,22-21 0,-22 21 0,21-21 16,0 21-16,0 0 0,0-21 0,0 22 15,1-22-15,-1 21 0,-21 0 16,0 0-16,0 0 16,0 0-1,-21-21-15,-1 0 0,1 0 0,0 0 16,0 0-16,0 0 0,0 0 16,-1 0-16,1 0 0,0 0 0,0 0 15,21-21 16,21 21-15,-21-21-16,21 21 0</inkml:trace>
  <inkml:trace contextRef="#ctx0" brushRef="#br0" timeOffset="139059.64">15240 7514 0,'0'0'15,"0"21"-15,0 1 16,0-1-16,-21-21 16,0 21-16,21 0 0,0 0 0,-22 22 0,22-22 15,-21-21-15,21 21 0,-21 0 0,21 0 16,0 0-16,0 1 16,21-44 30,-21 1-46</inkml:trace>
  <inkml:trace contextRef="#ctx0" brushRef="#br0" timeOffset="139364.57">15261 7239 0,'0'0'0,"-21"0"0,0 0 16,0 0-1,42 0 17,0 0-32,0 0 15,0 0-15,-21-21 16,21 0-16,-21 0 16,0-1-16,0 1 15,-21 21 1,0 0-16,0 0 0,0 0 15,0 21-15,-1 1 0,1-1 0,0 0 16,21 0-16,0 0 0,-21 0 16,21 1-16,0-1 0,0 0 15,0 0-15,0 0 0,21-21 16</inkml:trace>
  <inkml:trace contextRef="#ctx0" brushRef="#br0" timeOffset="140049.17">15621 7430 0,'-21'0'15,"0"0"-15,21 21 0,-22 0 16,1 0 0,0 0-16,21 0 0,0 1 15,0-1-15,0 0 0,-21 0 0,21 0 16,0 0-16,0 1 0,0-1 15,0 0-15,21-21 47,-21-21-47,0 0 16,0-1-16,0 1 0,0 0 16,0 0-16,0 0 0,0 0 15,21-1-15,0-20 0,1 21 0,-1 0 16,0 0-16,0-1 0,0 1 0,22 0 15,-22 21-15,0-21 0,0 21 0,21 0 16,-20 0-16,-1 0 0,0 0 0,0 21 16,-21 0-16,0 0 15,0 1-15,0-1 0,0 0 0,0 0 16,0 21-16,0-20 0,0-1 0,-21 0 16,21 0-16,-21 0 0,21 0 15,0 1-15,0-1 0,-21-21 0,21 21 16,-22-21-1,22-21 1,0 0 0,0-1-16,0 1 15,0 0-15,0 0 0,22-21 0,-1 20 16,0-20-16,0 21 0,0-21 0,22-1 16,-1 22-16,0-21 0,1 21 15,-1-1-15,0 1 0,1 21 0,-1 0 16,-21 0-16,21 0 0,1 0 15,-1 21-15,-21 1 0,0-1 0,1 21 16,-22-21-16,0 22 0,0-1 0,0 0 16,0-21-16,-22 22 0,1-22 15,0 21-15,0-21 0,0 1 16,0-1-16,21 0 0,-22-21 0,1 21 16,0-21-16,42 0 31,0-21-31,1 0 0</inkml:trace>
  <inkml:trace contextRef="#ctx0" brushRef="#br0" timeOffset="140851.09">16700 6265 0,'22'0'94,"-1"0"-94,0 0 15,-21 22-15,21-22 0,0 21 0,-21 0 16,21-21-16,1 21 0,-22 0 16,21 0-16,0-21 0,-21 22 15,21 20-15,0-21 0,0 0 0,1 22 16,-22-22-16,21 21 0,0-21 16,0 22-16,0-1 0,0 0 0,-21 1 15,22-1-15,-1 0 0,0 1 16,-21-1-16,42 43 0,-42-22 15,0 1-15,21-22 0,-21 21 0,22 1 16,-22-1-16,0 1 0,0-1 16,0-20-16,0 20 0,0 1 0,-22-22 15,1 22-15,-21-1 0,21 1 16,-22-1-16,1 1 0,21-1 0,-43-21 16,22 22-16,0-22 0,-1 1 15,-20-1-15,21 0 0,-1 1 16,-20-1-16,-1-21 0,22 21 0,-22-20 15,1 20-15,21-21 0,-22 21 0,22-20 16,-1-1-16,1 0 0,0 0 16,21 0-16,-22 0 0,22 1 0,0-1 15,0-21-15,0 21 0,-1-21 16,22 21-16,22-21 47,-1 0-47,0-21 15,-21 0-15,21 21 16,0-21-16,0-1 0,1 1 16,-22 0-16,21 21 0,0-21 15,-21 0-15</inkml:trace>
  <inkml:trace contextRef="#ctx0" brushRef="#br0" timeOffset="147200.91">17716 6689 0,'-21'0'0,"0"0"16,0 0-1,0 0-15,0 0 0,-1 0 32,1 0-32,21-21 15,21-1 16,1 22-31,-1 0 0,0-21 16,21 21-16,-21 0 0,22 0 16,-1-21-16,-21 21 0,22 0 0,-1 0 15,0 0-15,1-21 0,-1 21 16,0 0-16,1 0 0,-1 0 0,-21 0 16,0 0-16,0 0 0,-63 0 31,21 0-16,0 0-15,-22 0 0,22 0 16,-21 0-16,21 0 0,0 0 16,-22 0-16,22 0 0,0 0 0,0 21 15,0-21-15,-1 0 0,1 0 16,0 0-16,0 0 0,0 0 16,0 0-16,-1 0 0,1 0 15,0 0-15,0 0 0,0 21 16,0-21-16,-1 0 0,22 21 15,-21-21-15,0 0 0,21 22 0,0-1 16,-21-21-16,0 21 0,0 0 16,-1 0-16,22 0 0,-21 22 15,21-22-15,-21 0 16,0 0-16,0 22 0,21-1 0,-21-21 16,-1 21-16,1 1 0,21 20 15,-21-20-15,21 20 0,-21-21 0,21 22 16,-21-1-16,21 1 0,-21-22 0,21 22 15,-22-1-15,1-20 0,21 20 16,0 1-16,-21-22 0,0 85 16,21-85-16,0 22 0,0-22 15,0 0-15,0 1 0,0-22 16,0 0-16,21 0 0,0 0 16,0 1-16,1-22 0,20 0 0,-21 0 15,0 0-15,22-22 0,-22 1 16,21 21-16,0-21 0,1 0 15,-22-21-15,21 20 0,1 1 0,-1-21 16,-21 21-16,21 0 0</inkml:trace>
  <inkml:trace contextRef="#ctx0" brushRef="#br0" timeOffset="147591.75">17949 7387 0,'0'0'0,"-21"-21"31,0 21-31,21 21 16,-21 0-16,21 1 0,0-1 0,0 21 16,-21 0-16,21 1 0,0-22 15,-22 42-15,22-20 0,0-1 0,0 0 16,0 22-16,-21-1 0,21 1 15,-21-1-15,0 1 0,21 21 0,-21-22 16,21 22-16,0-22 0,-21 22 0,-1 0 16,22-1-16,-21-20 0,21 20 15,0 1-15,-21 0 0,21-22 0,-21 1 16,21-1-16,0 1 0,0-22 16,0 0-16,-21 1 0,21-22 15,0 0-15,0 0 0,0-42 31,0 0-31,0 0 0,0-22 0,0 1 16,0 0-16,0-1 0,0-20 16,21-1-16,-21 1 0</inkml:trace>
  <inkml:trace contextRef="#ctx0" brushRef="#br0" timeOffset="147919.16">17695 7747 0,'0'0'0,"0"-42"0,0-1 15,0 22-15,0-21 0,0 21 16,0 0-16,0-22 0,21 22 0,-21 0 16,22 0-16,-1 0 0,0-1 15,0 1-15,0 0 0,0 0 0,22 0 16,-1 0-16,-21 21 0,22 0 16,-1 0-16,0 0 0,-21 21 0,1 0 15,20 0-15,-42 21 0,0-20 16,0 20-16,0-21 0,0 21 0,0-20 15,-21-1-15,0 21 0,-1-21 16,1 0-16,-21 1 0,21-1 16,0 0-16,-22-21 0,22 21 0,0-21 15,0 0-15,0 0 16,21 21-16,0-42 47,21 21-47,0-21 0</inkml:trace>
  <inkml:trace contextRef="#ctx0" brushRef="#br0" timeOffset="148339.64">18373 7324 0,'-22'42'16,"1"-21"-1,0 22-15,0-22 0,21 0 0,-21 21 16,0-21-16,-1 22 0,1-1 16,0-21-16,21 22 0,0-22 0,-21 21 15,21-21-15,0 0 0,0 1 16,0-1-16,0 0 0,21-21 0,0 0 16,22 0-16,-22 0 15,0 0-15,21 0 0,-21-21 16,22 21-16,-22-21 0,21-1 0,-21 1 15,22 0-15,-22 0 0,0 0 16,0 0-16,0-22 0,-21 22 0,0-21 16,0 21-16,0-22 0,0 1 0,0 21 15,-21-22-15,0 22 0,0 0 16,0 0-16,0 0 0,-1 21 0,1 0 16,0 0-16,0 0 15,0 0-15,0 21 0,-1-21 0,1 21 16,21 0-16,0 0 15,0 1-15,0-1 0,21 0 16,1-21-16,-1 0 16</inkml:trace>
  <inkml:trace contextRef="#ctx0" brushRef="#br0" timeOffset="148747.98">18986 7281 0,'-63'0'16,"42"22"-1,-22-22-15,22 21 0,0-21 0,21 21 0,-21 0 16,0 0 0,21 0-16,0 1 0,0-1 15,0 0-15,0 0 16,21-21-16,0 21 0,0 0 0,0-21 15,1 22-15,-1-22 0,0 21 16,0 0-16,0 0 0,0-21 16,1 21-16,-22 0 0,0 1 15,0-1-15,0 0 16,-22 0 0,1-21-16,0 0 0,0 21 15,0-21-15,0 0 0,-1 0 16,1 0-16,-21 0 0,21 0 0,0 0 15,-1 0-15,1 0 16,0 0-16,0-21 0,21 0 16,21 0-1,0 21 1,0-21-16,1 21 0</inkml:trace>
  <inkml:trace contextRef="#ctx0" brushRef="#br0" timeOffset="149003.75">19135 7387 0,'0'21'32,"0"1"-32,0-1 0,0 0 15,0 0-15,0 0 0,0 0 16,0 1-16,-22-1 0,22 0 0,-21 0 15,21 0-15,0 0 0,0 1 16,0-1-16,0-42 47,0-1-47,21 1 0,-21 0 16</inkml:trace>
  <inkml:trace contextRef="#ctx0" brushRef="#br0" timeOffset="149351.82">19156 7049 0,'0'0'0,"-21"0"16,-1 21 0,22 0-16,0 0 15,0 0 1,22-21-16,-1 0 15,0 0-15,0 0 16,0 0-16,0 0 0,-21-21 16,22 0-16,-22 0 15,0 0-15,0-1 16,0 1-16,-22 21 0,1 0 16,0-21-16,0 21 0,0 0 15,0 0-15,-1 0 0,22 21 16,0 0-1,0 1-15,0-1 16,0 0-16,0 0 0,22 0 16,-1-21-1,0 0-15</inkml:trace>
  <inkml:trace contextRef="#ctx0" brushRef="#br0" timeOffset="149638.82">19664 6943 0,'-21'42'16,"-1"-21"-16,22 0 16,-21 1-16,0 20 0,0 0 0,21 1 15,-21-1-15,0 0 0,-1 22 16,22-22-16,-21 0 0,21 1 0,-21-1 15,21 0-15,-21-20 0,21 20 0,0-21 16,0 0-16,0 0 0,0 1 16,21-22-16,0 0 15,0 0-15,1 0 16,-1 0-16,-21-22 16,21 1-16,0 0 0</inkml:trace>
  <inkml:trace contextRef="#ctx0" brushRef="#br0" timeOffset="149996.59">19346 7493 0,'-21'0'15,"42"0"17,0-21-32,1 21 0,20 0 0,-21-21 15,21 21-15,-20-21 0,20 21 16,0-22-16,-21 22 0,22-21 15,-22 0-15,21 21 0,1-21 0,-22 21 16,21-21-16,-21 21 0,0 0 16,1 0-16,-22 21 31,0 0-31,0 0 0,0 0 16,0 1-16,-22-1 0,1 0 15,21 0-15,-21 0 0,21 0 0,0 1 16,0-1-16,-21 0 15,21 0-15,0-42 47,21 0-47,-21 0 16,21-1-16,-21 1 0</inkml:trace>
  <inkml:trace contextRef="#ctx0" brushRef="#br0" timeOffset="150332.13">19960 7070 0,'0'0'0,"0"-21"0,-21 21 31,21 21-31,0 0 16,21-21 15,0 0-31,0 0 16,1-21-1,-1 0-15,-21-1 16,0 1 0,0 0-16,-21 21 15,-1 0-15,1 0 0,0 0 16,0 0-16,0 0 16,0 21-16,21 0 15,0 1-15,0-1 16,0 0-16,0 0 0,0 0 0,0 0 15,0 1-15,21-1 0,0 0 16,0 0-16,-21 0 0,21 0 16</inkml:trace>
  <inkml:trace contextRef="#ctx0" brushRef="#br0" timeOffset="151061.92">20383 7197 0,'-42'-21'16,"21"21"0,21 21-16,0 0 0,-21 0 15,0 0-15,-1 0 0,22 1 16,-21-1-16,21 0 0,0 0 0,-21 21 16,21-20-16,-21-1 0,21 0 15,0 0-15,0 0 0,0 0 0,0 1 16,0-1-16,21-21 15,0 0 1,0 0-16,-21-21 16,0-1-16,0 1 15,0 0-15,0-21 0,0 21 16,22-1-16,-22 1 16,0-21-16,0 0 0,21 20 0,0-20 15,0 21-15,0-21 0,0 20 0,1 1 16,-1 0-16,0 0 0,0 21 15,0 0-15,0 0 0,1 0 0,-1 0 16,0 0-16,0 0 0,0 21 16,0 0-16,1 0 0,-1 22 0,-21-22 15,21 21-15,-21-21 0,21 22 16,-21-1-16,0-21 0,0 22 0,0-22 16,21 0-16,-21 0 0,0 0 0,0 0 15,0 1-15,-21-22 47,21-22-47,0 1 16,0 0-16,0 0 0,0 0 0,0 0 15,0-22-15,0 22 0,21-21 16,-21-1-16,21 22 0,22-42 16,-22 20-16,0 22 0,0 0 15,0 0-15,22 0 0,-22 21 0,0 0 16,0 0-16,0 0 0,1 0 15,-1 0-15,0 42 0,0-21 0,-21 0 16,0 22-16,0-1 0,0-21 0,21 22 16,-21-1-16,0-21 15,0 21-15,0-20 0,0-1 0,0 0 0,0 0 16,0 0-16,-21 0 16,0 1-16,0-1 15,0-21 1,-1 0-16</inkml:trace>
  <inkml:trace contextRef="#ctx0" brushRef="#br0" timeOffset="151496.85">18923 8128 0,'0'0'0,"21"-21"0,-21 0 16,0 0-16,0 42 31,0 0-31,21 0 16,-21 0-16,21 22 0,-21-1 16,0-21-16,0 21 0,0 1 0,0-22 15,0 21-15,0 1 0,0-22 0,0 21 16,0-21-16,0 0 0,0 1 15,0-1-15,0 0 0,0 0 0,22-42 32,-1 21-17,0-21-15,-21 0 0,21-1 0,0 1 16,0-21-16</inkml:trace>
  <inkml:trace contextRef="#ctx0" brushRef="#br0" timeOffset="151727.98">19558 8065 0,'21'-22'0,"-42"44"0,42-65 16,-42 43 0,0 21-1,0 1-15,-22-22 0,22 21 16,-21 21-16,-1-21 0,22 0 0,-21 22 0,0-22 16,20 21-16,-20 1 15,21-22-15,-21 21 0,20 0 0,-20-20 16,21-1-16,0 21 0,0-21 0,21 0 15,0 1-15,0-1 16,0 0-16,21-21 16,0 0-1,0 0-15</inkml:trace>
  <inkml:trace contextRef="#ctx0" brushRef="#br0" timeOffset="152219.72">19812 8297 0,'0'-42'0,"0"21"15,-21 21-15,0 0 0,-1 0 16,1 0-16,0 0 0,0 0 16,0 21-16,0-21 0,-1 21 15,1 0-15,0 1 0,0-1 16,0 0-16,0 0 0,-1 0 0,1 0 15,21 1-15,0-1 0,-21 0 0,21 0 16,0 0-16,0 0 0,0 1 16,21-22-1,0 0-15,1 0 16,-1 0-16,0-22 0,0 1 16,21 21-16,-20-21 0,-1 0 0,21 0 15,-21 0-15,0-1 0,1-20 16,-1 21-16,0-21 0,0 20 0,0 1 15,-21 0-15,21 0 0,-21 0 0,0 0 16,0 42 0,0 0-1,0 0-15,0 0 0,-21 0 0,0 1 16,21-1-16,-21 21 0,21-21 16,0 0-16,0 1 0,0-1 0,-21 0 15,21 0-15,0 0 0,0 0 16,21-21-1,0 0-15,0 0 16,0-21-16,1 0 16,-1 0-16,0 0 0,0 0 0</inkml:trace>
  <inkml:trace contextRef="#ctx0" brushRef="#br0" timeOffset="153103.51">20235 7895 0,'0'0'0,"0"21"31,0 1-31,-21-1 16,21 0-16,-21 21 0,21 1 15,0-1-15,0 0 0,-21 1 0,21-22 16,-21 21-16,21 0 0,0-20 0,0 20 16,0-21-16,0 0 0,0 0 15,0 1-15,0-1 0,21-21 16,0 0-1,0 0-15,0 0 0,0 0 16,1-21-16,-1-1 0,0 22 0,0-21 16,0 0-16,0 0 15,1 0-15,-1 0 0,-21-1 0,21 1 16,0 0-16,0 0 0,0 0 0,-21 0 16,22-1-1,-22 44 1,0-1-1,-22 0-15,1 0 0,21 0 16,0 0-16,-21 1 0,21-1 0,-21 0 16,21 0-16,0 0 0,0 0 15,0 1-15,21-22 16,0 0 0,0 0-16,1 0 15,-1 0-15,21 0 0,-21-22 0,0 1 16,1 21-16,20-21 0,-21 0 15,0 0-15,0 0 0,1-1 0,-1 1 16,-21 0-16,21 0 0,0 0 0,-21 0 16,0-1-16,21 1 0,0 21 15,-21-21-15,0 42 32,0 0-32,-21 1 15,21-1-15,-21 0 0,21 0 0,0 0 16,0 0-16,0 1 0,0-1 15,0 0-15,0 0 0,0 0 16,0 0-16,21-21 16,0 0-1,1 0-15,-1 0 0,0 0 0,0 0 16,0-21-16,0 21 0,1-21 16,20 21-16,-21-21 0,0 0 0,0 0 15,1-1-15,-22 1 0,21 0 0,0-21 16,-21 21-16,21-1 0,-21-20 15,0 21-15,0 0 0,0 0 0,0-1 16,-21 22 0,0 0-16,0 22 15,-1-1-15,22 0 0,-21 0 0,21 0 16,-21 0-16,0 22 0,21-22 16,0 0-16,0 0 0,0 0 0,0 1 15,0-1-15,0 0 0,0 0 16,21-21-16,0 0 15,0 0-15,1 0 0,-1 0 16,0 0-16,0-21 0,0 0 16,22 21-16,-22-21 0,21-22 0,-21 22 15,22 0-15</inkml:trace>
  <inkml:trace contextRef="#ctx0" brushRef="#br0" timeOffset="153783.24">21611 6668 0,'0'0'16,"21"0"15,0-22-31,1 22 0,20 0 0,-21 0 16,21 0-16,1 0 0,-22 0 16,21-21-16,1 21 0,-1 0 0,0 0 15,1 0-15,-22 0 0,21-21 16,-21 21-16,22 0 0,-22 0 0,0 0 15,-21 21 1,0 0-16,0 1 16,0-1-16,0 0 0,0 0 15,0 0-15,0 22 0,0-22 16,0 0-16,0 21 0,0-21 16,0 22-16,0-22 0,0 21 0,0 1 15,0-1-15,0 21 0,0-20 0,0 20 16,0 1-16,0-22 0,0 22 15,-21-1-15,21-21 0,-21 22 0,-1-22 16,22 22-16,0-22 0,0 22 16,0-22-16,0 21 0,0-20 0,0 20 15,0-20-15,0-1 0,0 21 16,0-41-16,22 20 0,-22 0 0,0-21 16,0 22-16,0-22 0,0 0 15,0 0-15,0 0 16,-22-21-16,1 22 0,0-22 15,0 21-15,0-21 0,0 0 16,-1 0-16,1 0 0,0 0 0,0 0 16,0 21-16,0-21 15,-1 0 1,1 0 0,0 0-1</inkml:trace>
  <inkml:trace contextRef="#ctx0" brushRef="#br1" timeOffset="169343.96">2836 10245 0,'0'-21'0,"0"42"0,0-64 16,0 22-16,0 0 31,0 0-15,-21 21 31,21 21-32,-21-21-15,-21 21 0,20 0 16,-20 1-16,0 20 0,-1 0 16,-20 1-16,21 20 0,-22 1 15,1-1-15,-1 1 0,22-1 0,-1 1 16,-20 20-16,42-20 0,-22 20 15,1 1-15,21 21 0,0-21 0,0-1 16,21 1-16,0-22 0,0 22 16,0-21-16,0-1 0,0 1 15,21-22-15,0 21 0,0-20 0,0-1 16,22 0-16,-1-20 0,0-1 16,1 0-16,20 0 0,-21 0 0,1-21 15,20 0-15,-20 0 0,-1 0 16,0 0-16,-21 0 0,22 0 0,-22-21 15,0 0-15,0 21 0,0-21 16,1 0-16,-1-22 0,-21 22 16,21 0-16,0-21 0</inkml:trace>
  <inkml:trace contextRef="#ctx0" brushRef="#br1" timeOffset="169944.25">3471 10541 0,'0'0'0,"0"-21"0,0 0 16,0 42 0,0 0-16,-21 0 15,0 22-15,0-1 0,0 0 16,-22 1-16,22-1 0,0 21 0,-21 1 15,20-1-15,-20 1 0,0-1 16,21 1-16,-22 21 0,22-22 0,-21-21 16,21 22-16,-1-22 15,1-21-15,0 22 0,0-1 16,21-21-16,0-42 31,21 0-31,0 0 0,0-22 16,1 22-16,-22-21 0,42 0 0,-21-1 15,0 1-15,0-22 0,22 22 16</inkml:trace>
  <inkml:trace contextRef="#ctx0" brushRef="#br1" timeOffset="170228.09">3768 10520 0,'0'0'15,"0"-21"-15,0 0 0,0 42 31,0 0-31,0 21 0,-22-21 16,1 22-16,0 20 0,0-20 0,0-1 16,0 0-16,-22 22 0,22-1 15,-21 1-15,-1-1 0,1 1 16,0-1-16,-1 1 0,22-22 0,-21 22 16,21-22-16,0 0 0,-1-21 15,1 22-15,21-22 0,-21 0 16,21 0-16,21-42 31,0 21-31,1-21 0,-1 0 16,0 0-16,0-1 0,0 1 15,0 0-15</inkml:trace>
  <inkml:trace contextRef="#ctx0" brushRef="#br1" timeOffset="170723.67">4466 10859 0,'0'0'0,"21"-22"0,0 1 16,1 0-16,-22 0 0,0 0 16,0 0-16,0-1 0,0 1 15,-22 0-15,1 21 16,0 0-16,0 0 0,0 0 0,-22 0 15,1 21-15,21 0 0,-21 1 16,20-1-16,-20 0 0,21 0 0,0 0 16,0 0-16,-1 1 0,22-1 15,-21 0-15,21 0 0,0 0 16,0 0-16,0 1 0,21-22 16,1 0-16,-1 21 0,21 0 15,0-21-15,-20 0 0,20 21 0,0-21 16,1 21-16,-1-21 0,0 21 15,1 1-15,-22-1 0,0-21 0,0 21 16,-21 21-16,0-21 0,0 1 16,0-1-16,-21 0 0,-21 0 15,-1 0-15,22 22 0,-42-43 0,20 21 16,1 0-16,0-21 0,-1 0 16,1 0-16,21 0 0,-22 0 15,22 0-15,0 0 0,0-21 0,0 21 16,21-21-16,0-1 0,-21 1 0,21 0 15,0 0-15,0 0 0,0 0 16,0-1-16,21 1 0,0 0 0,0 0 16,0 0-16,0 0 0,22-1 15</inkml:trace>
  <inkml:trace contextRef="#ctx0" brushRef="#br1" timeOffset="171040.04">4889 10837 0,'0'0'0,"0"22"16,0-1 0,0 0-16,0 0 0,0 0 15,0 0-15,0 1 0,0 20 16,0 0-16,0 1 0,0-1 0,0 21 16,0 1-16,0-1 0,0 22 0,0-21 15,0 20-15,-21-20 0,0 42 16,21-22-16,-21 22 0,21 0 0,0 0 15,-21 0-15,0-1 0,21-20 0,-22 21 16,22 0-16,0-22 0,0 1 16,0 0-16,0-22 0,0 1 0,0-22 15,0 0-15,0 1 0,0-22 16,0 0-16,0-42 16,0 0-16,0 0 0,22-22 15,-1 1-15,-21 0 0,21-22 16,-21 22-16</inkml:trace>
  <inkml:trace contextRef="#ctx0" brushRef="#br1" timeOffset="171363.85">4635 11197 0,'0'0'0,"-21"-42"0,21 0 15,0-1-15,0 22 0,0-21 16,0 21-16,0-22 0,21 22 0,1 0 15,-1 0-15,21-22 0,-21 22 16,22 21-16,-1-21 0,0 0 0,1 21 16,-1 0-16,0 0 0,1 0 15,-22 21-15,0 0 0,0 0 0,0 1 16,-21 20-16,0-21 0,0 21 16,0 1-16,-21-22 0,0 21 0,0 1 15,-22-1-15,22-21 0,-21 21 0,21-20 16,-22-1-16,22 0 0,0 0 15,0-21-15,21-21 32,21 0-17,0 0-15,0-1 0,1 22 16</inkml:trace>
  <inkml:trace contextRef="#ctx0" brushRef="#br1" timeOffset="171845.89">5546 10795 0,'0'0'0,"0"-21"0,0 0 0,0 0 0,0-1 15,-22 1-15,22 0 0,-21 21 0,0 0 16,0-21-16,0 21 16,0 0-16,-1 0 0,1 21 0,0 0 15,0 0-15,21 22 0,-21-22 16,0 21-16,21-21 0,0 22 0,-22-1 15,22 0-15,0 1 0,-21-22 16,21 21-16,0-21 0,0 1 0,0 20 16,0-21-16,21-21 15,1 0-15,-1 0 0,0 0 16,0-21-16,0 0 0,0 0 16,1-1-16,20 1 0,-21 0 15,0-21-15,0 21 0,1-22 0,-1 22 16,-21-21-16,0-1 0,21 22 15,-21 0-15,0 0 0,0 0 0,0 0 16,0 42 0,0 0-16,0 0 0,0 0 15,-21 0-15,21 1 0,0-1 0,0 0 16,0 21-16,0-21 0,0 1 16,0-1-16,0 0 0,21 0 15,0 0-15,0-21 0,0 0 16,1 0-16,20 0 0,-21 0 15,0 0-15,0-21 0,22 0 0,-22 0 16,0 0-16,0-1 16,0 1-16,1 0 0,-22-21 0</inkml:trace>
  <inkml:trace contextRef="#ctx0" brushRef="#br1" timeOffset="172240.28">5969 10689 0,'0'0'0,"0"21"31,0 1-31,0-1 0,0 0 15,0 0-15,0 21 0,0-20 0,0-1 16,0 0-16,0 21 0,0-21 0,0 1 16,0-1-16,0 0 0,0 0 0,0 0 15,0 0-15,-21-21 16,21 22-16,0-44 31,0 1-31,0 0 0,0 0 16,0 0-16,0 0 0,0-22 0,0 22 15,21-21-15,-21-1 0,21 22 16,0-21-16,0 0 0,1-1 16,-1 22-16,21-21 0,-21 21 0,0 21 15,1 0-15,20 0 0,-21 0 16,0 21-16,0 0 0,1 0 16,-1 0-16,-21 22 0,0-1 0,21-21 15,-21 21-15,0 1 0,0-1 0,0 0 16,0-20-16,0 20 0,0-21 15,-21 21-15,21-20 0,-21-1 0,21 0 16,-22 0-16,22-42 31,0 0-31,22 0 0,-1-1 16</inkml:trace>
  <inkml:trace contextRef="#ctx0" brushRef="#br1" timeOffset="172847.92">6816 10181 0,'-22'0'0,"44"0"0,-22 0 31,21-21-15,0 21-16,21 0 0,1 0 0,-1-21 15,21 21-15,-20 0 0,-1-21 16,22 21-16,-22 0 0,0-21 0,1 21 16,-1 0-16,0 0 15,-21-22-15,1 22 0,-1 0 0,-42 0 32,-1 0-32,-20 0 15,21 0-15,-21 0 0,-1 0 0,22 0 16,-21 0-16,-1 0 0,1 0 15,21 0-15,-21 22 0,20-22 0,1 0 16,0 0-16,0 0 0,0 0 16,0 21-16,-1-21 0,1 0 0,0 21 15,21 0-15,-21-21 0,0 21 0,0 0 16,21 1-16,-22-1 0,1 0 16,0 0-16,0 21 0,21 1 15,-21-1-15,0 0 0,-1 22 16,22-22-16,0 1 0,-21 20 0,0-21 15,0 1-15,21 20 0,0-20 0,-21-1 16,0 21-16,21-20 0,-22 20 16,22 1-16,-21-1 0,0 1 0,0-1 15,21 1-15,0-1 0,-21 1 16,21-1-16,0-20 0,0 20 0,0-21 16,0 1-16,0-1 0,0 0 0,21 1 15,0-22-15,0 21 0,0-21 16,1 1-16,-1-1 0,21-21 0,0 0 15,-20 0-15,20 0 0,21-21 16,-20-1-16,-1 1 0,22 0 16,-22 0-16,0-21 0,1 20 0,-1-20 15</inkml:trace>
  <inkml:trace contextRef="#ctx0" brushRef="#br1" timeOffset="173999.65">7556 10943 0,'0'0'0,"22"21"15,-1-21 1,0-21-1,0 0-15,-21 0 16,0 0-16,0 0 16,0-1-16,0 1 0,0 0 15,-21 0-15,0 0 0,0 0 16,-1-1-16,1 1 0,0 21 16,0 0-16,0 0 0,0 0 15,-1 0-15,1 21 0,0 1 16,21-1-16,-21 21 0,21-21 0,-21 0 15,21 22-15,0-22 0,0 21 16,0-21-16,0 1 0,0-1 0,0 0 16,0 0-16,0 0 0,21-21 31,0 0-31,0-21 16,0 21-16,1-21 0,-1 0 15,0 0-15,21-1 0,-21 1 0,1 0 16,-22-21-16,21 21 0,0-1 15,-21 1-15,0 0 0,0 0 0,0 0 16,21 21-16,-21-21 16,0 42-1,0 0-15,0 0 0,0 0 16,0 0-16,21 22 0,-21-22 16,0 21-16,0-21 0,21 1 15,1-1-15,-1 21 0,0-21 0,-21 0 16,42-21-16,-21 22 0,1-22 15,-1 0-15,0 0 0,21 0 0,-21 0 16,22-22-16,-22 22 0,21-21 16,-21 0-16,22 0 0,-22-21 0,21-1 15,-21 1-15,1 0 0,-22-1 16,0 22-16,0-21 0,0-22 16,0 22-16,-22 0 0,1-1 0,0 1 15,-21 0-15,-1-1 0,1 1 16,-21 21-16,-1 0 0,1-1 0,-1 1 15,-21 21-15,22 0 0,-1 21 16,1 1-16,-1 20 0,22 0 16,0 1-16,-1 20 0,1 1 0,21-1 15,0 1-15,0-1 0,-1 1 16,22 20-16,0-20 0,0 63 16,0-64-16,0 1 0,22-22 15,-1 0-15,0-20 0,0 20 0,21-21 16,-20 0-16,20-21 0,0 0 15,1 0-15,-1 0 0,0 0 0,22-21 16,-22 21-16,0-21 0,22 0 16,-22 0-16,1-22 0,20 22 0,-21-21 15,1 21-15,-22-22 0,21 1 0,1 0 16,-22-1-16,21 22 0</inkml:trace>
  <inkml:trace contextRef="#ctx0" brushRef="#br1" timeOffset="174266.96">8467 10329 0,'0'0'0,"0"-21"0,0-21 31,0 63-31,0 0 16,0 0-16,0 1 0,0 20 16,0 0-16,0 1 0,0-1 0,0 0 15,0 22-15,0 42 16,0-64-16,0 0 0,0 1 15,-22-1-15,22 0 0,-21-21 0,21 1 16,0 20-16,0-21 0,0 0 16,0 0-16,21-21 15,1 0-15,-1-21 0,0 21 16,-21-21-16,21 0 0,0 0 16,0 0-16,-21-1 0,0 1 0</inkml:trace>
  <inkml:trace contextRef="#ctx0" brushRef="#br1" timeOffset="174965.69">8382 10753 0,'0'0'0,"0"21"31,21-21-15,21 0-16,-20 0 15,20-21-15,-21 0 0,21 21 0,1-22 16,-22 22-16,21-21 0,1 0 15,-1 21-15,-21-21 0,21 0 0,1 0 16,-22 21-16,0 0 0,0 0 0,-21 21 31,0 0-31,0 0 16,-21 0-16,0 0 0,21 1 16,0 20-16,-21-21 0,0 0 15,21 0-15,0 1 0,-22-1 0,22 0 16,0 0-16,0 0 0,22 0 15,-1-21-15,0 0 16,0 0-16,0 0 0,0 0 0,1-21 16,20 0-16,-21 0 0,0 0 15,22 0-15,-22-1 0,0 1 0,0 0 16,0 0-16,0 0 16,1 0-16,-22-22 0,0 22 0,21 0 15,-21 0-15,0 0 0,0-1 16,0 44 15,0-1-31,0 0 0,0 0 16,0 0-16,0 22 0,0-1 15,0-21-15,0 21 0,0 1 0,0-1 16,0 22-16,0-22 0,0 21 16,0 1-16,0-1 0,0 1 0,0 21 15,0-22-15,0 1 0,0-1 0,0 22 16,0-22-16,0 1 15,-21-1-15,21 1 0,0-1 0,0-20 0,-22 20 16,22-21-16,-21 1 0,0-1 16,21-21-16,-21 22 0,0-22 15,0 0-15,-22 0 0,22-21 0,-21 0 16,-1 0-16,1 0 0,0 0 0,-1-21 16,-20 21-16,21-21 0,-1 0 15,1-1-15,21 1 0,-22 0 0,22 0 16,0 0-16,21-22 0,0 22 15,0-21-15,0 21 0,0-22 0,21 22 16,0-21-16,22 0 0,-22-1 16,21 1-16,1-22 0</inkml:trace>
  <inkml:trace contextRef="#ctx0" brushRef="#br1" timeOffset="175271.37">9588 10245 0,'0'0'0,"-21"0"0,21 21 15,0 0-15,0 21 0,0 1 0,0 20 16,0 1-16,0 20 0,0-20 16,0 21-16,0-22 0,0 22 0,-21-1 15,21 1-15,-42 106 16,42-107-16,0-20 0,0 20 15,-21-20-15,21-1 0,0-20 0,-22-1 16,22 0-16,0 1 0,0-22 16,0 0-16,0 0 0,0-42 31,22 0-31,-22-21 0,21 20 16,-21-20-16,21 0 0,-21-1 0,0-20 15</inkml:trace>
  <inkml:trace contextRef="#ctx0" brushRef="#br1" timeOffset="175571.65">9504 10541 0,'0'-21'0,"0"42"0,-21-63 0,21-1 0,0 22 16,0 0-16,0 0 0,0 0 16,0-22-16,21 22 0,0 0 15,0 0-15,21 21 0,-20 0 0,20 0 16,-21 0-16,21 0 0,1 21 15,-22 0-15,21 0 0,-21 22 0,-21-22 16,0 21-16,0-21 0,0 22 16,0-22-16,0 21 0,-21-21 0,-21 1 15,21 20-15,-22-21 0,22 0 16,-21 0-16,0 1 0,20-1 0,1-21 16,0 21-16,0-21 0,42 0 46,0 0-46,0-21 0,22 0 0,-22 21 16,0-22-16</inkml:trace>
  <inkml:trace contextRef="#ctx0" brushRef="#br1" timeOffset="175915.51">9948 10626 0,'0'0'0,"21"0"16,1 0-1,-1 0-15,0 0 16,0 0-16,0 0 0,0-21 0,1-1 16,-1 1-16,21 0 0,-21 0 15,0-21-15,1 20 0,20-20 0,-42 21 16,21 0-16,-21-22 0,21 22 16,-21 0-16,0 0 0,-21 21 15,0 0-15,0 21 16,0 0-16,-1 22 0,-20-22 15,21 21-15,0 0 0,-22 1 16,22-1-16,0 0 0,0 1 0,21-1 16,0 0-16,0-20 0,0 20 15,0-21-15,0 0 0,0 0 0,0 1 16,21-22-16,0 0 0,22 0 16,-22 0-16,0 0 0,21 0 0,-21 0 15,22 0-15,-22-22 0,0 1 0,21 0 16,-20-21-16</inkml:trace>
  <inkml:trace contextRef="#ctx0" brushRef="#br1" timeOffset="176144.4">10774 10393 0,'0'0'0,"0"21"0,-21-21 16,21 21-16,21-21 15,0 0-15,0 0 16,0 0-16,0 0 0,1 0 16,-1 0-16,0 0 0,0 0 0,0 0 15,0 0-15,1 0 0,-1 0 0,-21-21 16,-21 21 15</inkml:trace>
  <inkml:trace contextRef="#ctx0" brushRef="#br1" timeOffset="176279.6">10647 10626 0,'0'21'0,"0"-42"0,0 63 16,0-21-16,0 0 0,21-21 15,0 0 1,0 0-16,0 0 0,22 0 16,-22-21-16,21 0 0,-21 21 0,22-21 15,-22 0-15,21 0 0</inkml:trace>
  <inkml:trace contextRef="#ctx0" brushRef="#br1" timeOffset="176595.41">11388 10097 0,'-43'0'15,"43"21"1,0 0-1,21-21 17,-21-21-32,22 0 0,-1-1 15,-21 1-15,0 0 16,0 0 0,-21 21-1,-1 0-15,1 21 0,0 0 16,21 0-16,-21 1 0,21-1 15,0 0-15,-21 0 0,0 21 0,21-20 16,-22 20-16,22-21 0,0 0 16,0 0-16,0 1 0</inkml:trace>
  <inkml:trace contextRef="#ctx0" brushRef="#br1" timeOffset="177219.61">11790 10541 0,'0'0'0,"-21"0"0,-1 0 0,22-21 0,-21 0 15,0 21-15,21-21 16,-21 21-16,21-22 0,0 1 16,21 21-16,21-21 15,-20 21-15,20 0 0,-21 0 16,21 0-16,1 21 0,-1 0 16,0 1-16,1-1 0,-22 0 0,21 21 15,-21-21-15,1 22 0,-1-22 0,-21 21 16,0 1-16,0-22 0,0 21 15,-21-21-15,-1 0 0,1 1 0,0-1 16,-21 0-16,21-21 0,-22 0 16,22 21-16,0-21 0,0 0 0,0 0 15,-1 0-15,22-21 0,0 0 16,0 0-16,0-1 0,0 1 16,22-21-16,-1 21 0,0-22 15,0 22-15,0-21 0,0 0 0,1 20 16,20-20-16,-21 21 0,0-21 15,22 20-15,-22 1 0,21 0 0,-21 0 16,22 0-16,-22 0 0,21 21 16,-21 0-16,0 0 0,22 0 0</inkml:trace>
  <inkml:trace contextRef="#ctx0" brushRef="#br1" timeOffset="177740.89">12763 10626 0,'0'0'0,"22"0"31,-22-21-15,0-1-16,0 1 16,0 0-16,0-21 15,0 21-15,0-1 0,0-20 16,-22 21-16,22 0 0,-21 0 0,0-1 16,0 22-16,0 0 0,0 0 15,-1 0-15,22 22 0,-21-1 16,0 0-16,0 21 0,0 1 0,0-1 15,-1 0-15,1 1 0,0-1 16,0-21-16,0 21 0,21 1 0,0-1 16,0-21-16,0 22 0,0-22 15,0 0-15,0 0 0,0 0 16,21-21-16,0 0 0,0 0 16,0 0-16,1 0 0,-1-21 0,0 21 15,0-21-15,0 0 0,0 0 16,1-1-16,-1-20 0,0 21 0,0-21 15,0-43-15,0 43 16,1-1-16,-22 1 0,0 0 0,0 20 16,21 1-16,-21 0 0,0 0 0,0 42 31,0 0-31,0 22 0,0-22 0,0 21 16,0 0-16,0-20 15,0 20-15,0 0 0,0-21 0,0 22 0,0-22 16,0 21-16,0-21 0,21 1 15,0-1-15,0-21 0,-21 21 16,43-21-16,-22 0 0,0 0 0,21 0 16,-21 0-16,22 0 0,-1 0 15,0 0-15,1-21 0,-1 0 0,0-1 16</inkml:trace>
  <inkml:trace contextRef="#ctx0" brushRef="#br1" timeOffset="178379.73">13652 10393 0,'0'0'0,"0"-21"15,0 0-15,-21-1 0,0 22 0,0 0 16,0 0-16,0 0 0,-1 0 16,-20 0-16,21 0 0,-21 22 0,20 20 15,-20-21-15,0 21 0,21 1 16,-1-1-16,1 0 0,0 1 0,0-1 16,21 0-16,-21 1 0,21-22 15,0 21-15,0-21 0,0 1 16,0 20-16,21-21 0,0 0 0,0-21 15,0 0-15,1 0 0,-1 0 16,21 0-16,-21 0 0,0 0 0,22-21 16,-1 0-16,-21-21 0,0 20 0,22 1 15,-22-21-15,0 0 16,0-22-16,0 1 0,1 20 0,-1-20 16,-21-1-16,21 1 0,-21-1 0,21 22 15,-21-22-15,0 22 0,0 21 16,0-21-16,0 20 0,0 1 0,0 42 31,-21 1-31,21-1 16,-21 21-16,21 0 0,-21 1 0,21-1 15,0 22-15,0-1 0,0-21 16,0 22-16,0-22 0,-22 22 0,22-22 16,0 0-16,0 1 0,0-22 15,0 21-15,0-21 0,22 1 16,-1-1-16,0-21 0,0 0 15,0 0-15,0 0 0,1 0 16,-1-21-16,21 21 0,-21-22 0,0 1 16,1 0-16,20-21 0,-21 21 0,0-22 15,0 22-15,1 0 0,-1-21 16,-21 20-16,0 1 0,21 21 0,-21 21 31,0 1-31,0-1 16,-21 0-16,21 0 0,0 21 0,-21-20 15,21-1-15,-22 0 16,22 0-16,0 0 0,0 0 16,22-21-1,-1 0 1,0 0-16,-21-21 0,21 0 0,0 21 16</inkml:trace>
  <inkml:trace contextRef="#ctx0" brushRef="#br1" timeOffset="178607.65">14245 10266 0,'0'0'0,"-42"-64"31,21 64-31,-1 0 0,1 0 32,21 22 61</inkml:trace>
  <inkml:trace contextRef="#ctx0" brushRef="#br1" timeOffset="179028.45">14605 10308 0,'0'0'0,"0"21"31,-21 1-31,21-1 0,-21 0 16,21 0-16,-22 21 0,1-20 0,21 20 15,0-21-15,-21 21 0,0 1 16,0-22-16,21 21 0,-21-21 0,21 22 15,0-22-15,0 0 0,0 0 0,0 0 16,0 1-16,0-1 16,21-21-16,0 0 0,0 0 15,0 0-15,0 0 0,22 0 0,-22-21 16,21-1-16,-21 1 0,1 0 16,-1 0-16,0-21 0,21-22 15,-42 22-15,21-1 0,-21-20 16,0 21-16,0-1 0,0 1 0,-21 0 15,0 20-15,21 1 0,-21 0 16,0 0-16,0 21 0,-1 0 0,-20 0 16,21 0-16,0 21 0,0 0 15,-1-21-15,22 21 0,-21 1 16,21-1-16,-21 0 0,21 0 0,0 0 16,21-21-1,0 0-15</inkml:trace>
  <inkml:trace contextRef="#ctx0" brushRef="#br1" timeOffset="179547.97">15071 10181 0,'0'0'16,"0"-21"-16,0 0 94,0 0-79,21 0-15,-21-1 16,0 1 0,21 21-16,0 0 31,0 21-31,-21 1 15,0-1-15,0 0 0,0 0 16,0 0-16,0 0 16,0 1-16,0-1 15,-21-21 1,0 0 0,0 0-16,21-21 15,0-1 1,0 1-16,0 0 15,21 0-15,-21 0 0,21 21 0,0-21 16,0 21-16,-21-22 0,22 22 16,-1 0-16,-21 22 15,0-1-15,0 0 0,0 0 16,0 0-16,0 0 0,-21 1 16,-1-1-16,1 0 0,0 21 0,0-21 15,0 1-15,0-1 0,21 0 16,0 0-16,-22 0 0,22 0 0</inkml:trace>
  <inkml:trace contextRef="#ctx0" brushRef="#br1" timeOffset="181011.5">15452 9927 0,'21'-21'47,"21"21"-47,-21 0 0,0 0 0,22-21 16,-1 0-16,0 21 0,-20 0 15,20-21-15,0 21 0,1 0 0,-22-22 16,21 22-16,0 0 0,-20 0 16,-1 0-16,0 0 0,0 0 15,-21 22 17,0-1-32,0 0 15,0 0-15,0 0 16,0 0-16,0 1 0,0-1 15,0 0-15,0 0 0,0 0 0,0 0 16,0 22-16,0-22 0,0 21 16,0-21-16,0 22 0,0-1 0,0 0 15,0 1-15,0-1 0,0 22 0,0-22 16,0 0-16,0 1 0,0 20 16,0-21-16,0 1 0,0-22 0,0 21 15,0 1-15,0-1 0,0-21 16,0 21-16,0-20 0,0 20 0,0-21 15,0 0-15,0 22 0,0-22 16,0 0-16,0 0 0,-21 0 0,0 0 16,0 1-16,21-1 0,-43-21 15,22 21-15,0-21 0,0 0 16,-22 21-16,1-21 0,0 0 0,21 0 16,-22 0-16,1 0 0,0 0 15,-1 0-15,22 0 0,-21 0 0,21 0 16,-1 0-16,1 0 0,0 0 15,21-21 32,0 0-47,0 0 0,21-1 16,-21 1-16,21 0 0,1-21 16,-1 21-16</inkml:trace>
  <inkml:trace contextRef="#ctx0" brushRef="#br1" timeOffset="182276.26">16023 9335 0,'0'0'0,"-21"0"31,42 0 32,21 0-63,-20 0 0,20 0 15,-21 0-15,21 21 0,22-21 16,-22 0-16,1 21 0,20-21 16,-21 21-16,22 0 0,-22 0 0,1 1 15,-1-1-15,0 0 0,1 21 16,-22 1-16,21-1 0,-21 0 16,0 22-16,1-22 0,-1 0 0,0 22 15,0-22-15,0 1 0,0-1 0,1 21 16,-1-20-16,0 20 0,0-20 15,0 20-15,0 1 0,1-1 0,-1 1 16,0-1-16,0-21 0,-21 22 16,21-1-16,-21-20 0,21 20 0,-21-20 15,0-1-15,0 0 0,0 22 0,0-22 16,0 22-16,0-1 16,-21-21-16,-21 22 0,21-1 0,0 1 15,-22-22-15,22 22 0,-21-22 16,-1 22-16,1-22 0,0 0 0,-1 1 15,1 20-15,0-21 0,-1 1 0,-20-1 16,21 0-16,-22 1 0,1-1 16,20 0-16,-20 1 0,-1-22 15,1 21-15,-1 1 0,1-22 0,-1 0 16,1 21-16,20-21 0,-20 1 16,21-1-16,-1 0 0,1 0 0,0 0 15,-1-21-15,22 21 0,0-21 16,0 0-16,0 0 15,21 22-15,-22-22 16,22-22 31,0 1-47,-21 21 16,21-21-16,0 0 0,0 0 15,0 0-15</inkml:trace>
  <inkml:trace contextRef="#ctx0" brushRef="#br1" timeOffset="184707.65">18436 9948 0,'0'0'0,"0"-21"31,-21 21-15,0 0-1,0 0-15,-1 0 16,1 0-16,0 0 15,21-21 32,21 21-31,0 0-16,1 0 0,20 0 0,0 0 16,1-21-16,-1 21 0,21 0 15,-20 0-15,-1-21 0,22 21 0,-22 0 16,0 0-16,-21 0 0,22 0 15,-22 0-15,0 0 16,-42 0 0,0 0-1,0 0-15,-22 0 0,22 0 16,-21 0-16,21 0 0,-1 0 0,1 21 16,-21-21-16,21 0 0,0 0 15,-1 0-15,-20 0 0,21 0 0,0 21 16,-22-21-16,22 0 0,0 0 15,0 0-15,0 21 0,0-21 16,-1 0-16,1 21 0,0-21 16,0 0-16,21 22 0,-21-22 15,0 21 1,-1-21-16,22 21 0,-21-21 0,21 21 16,-21 0-16,21 0 0,-21 1 0,21-1 15,0 0-15,0 0 0,0 21 16,-21 1-16,21-1 0,-21 0 0,21 1 15,0-1-15,0 22 0,0-22 16,-22 21-16,22-20 0,-21 20 0,21-20 16,0-1-16,0 21 0,-21-20 15,21-1-15,0 0 0,0 1 0,0-1 16,0 0-16,0 1 0,0-1 16,0 0-16,0-20 0,21 20 0,0-21 15,1 0-15,-1 0 0,0 1 16,0-1-16,21-21 0,-20 0 15,20 21-15,0-21 0,-21 0 0,22 0 16,-1 0-16,-21 0 0,22 0 16,-22-21-16,21 21 0,-21-21 0,0 21 15,1 0-15,-1-22 0,-21 1 16,21 21-16,-21-21 219,0 0 312,0 0-375,0 0-140,0-1-1,0 1-15,0 0 0,0 0 0,0 0 16,21 0-16,0-1 0,0 1 16</inkml:trace>
  <inkml:trace contextRef="#ctx0" brushRef="#br1" timeOffset="185477">19304 10499 0,'0'0'0,"-42"-64"32,20 64-32,22-21 0,-21 21 15,21-21-15,0 0 0,0 0 16,21-1-1,1 1-15,-1 21 16,0 0-16,0 0 0,0-21 16,22 21-16,-22 0 0,21 0 15,-21 0-15,22 0 0,-22 0 0,0 0 0,0 0 16,0 0-16,0 21 16,1 0-16,-22 1 0,0 20 15,0-21-15,0 0 0,-43 0 16,22 22-16,-21-22 0,-1 21 0,1-21 15,0 1-15,-1 20 0,1-21 16,0 0-16,-1 0 0,22 1 0,-21-22 16,21 21-16,0-21 15,42 0 17,0 0-17,0 0-15,0 0 0,0-21 16,1 21-16,-1 0 0,0 0 15,21 0-15,-21 0 0,22 0 0,-22 0 16,21 0-16,-21 0 0,22 0 0,-22 0 16,0 0-16,21 21 0,1 0 15,-43 0-15,21-21 0,-21 21 16,0 0-16,0 1 16,0-1-16,0 0 0,-21 0 0,0-21 15,-1 21-15,-20 0 0,21-21 16,-21 22-16,20-1 0,-20-21 0,21 21 15,-21-21-15,-1 0 0,22 21 0,0-21 16,-21 0-16,20 0 16,1 0-16,0 0 0,0 0 0,-21 0 15,20 0-15,1 0 0,0 0 0,0 0 16,0 0 0,21-21 30,0 0-14,21 21-32,-21-21 0,21-1 0,0 1 0,0 0 15</inkml:trace>
  <inkml:trace contextRef="#ctx0" brushRef="#br1" timeOffset="186155.96">19960 10033 0,'0'0'16,"-21"0"-16,21-21 0,-21 21 0,21-21 31,21 0-16,21 21-15,-21 0 0,1 0 16,20 0-16,0-22 0,1 22 16,-1 0-16,0 0 0,1 0 0,-1 0 15,0 0-15,1 0 0,-1 0 0,0 0 16,-21 0-16,1 0 0,20 0 16,-21 0-16,0 0 0,-21 22 15,0-1-15,0 0 16,0 0-16,0 0 15,0 0-15,-21 1 16,21-1-16,0 0 0,0 0 0,-21 0 16,21 0-16,-21 1 0,21 20 15,0 0-15,0-21 0,0 22 0,0-1 16,0 22-16,0-22 0,0 0 16,0 1-16,0-1 0,0 0 0,0-21 15,0 22-15,0-1 0,0-21 16,0 22-16,0-22 0,0 21 0,0-21 15,0 22-15,0-22 0,0 0 0,0 21 16,0-21-16,0 1 0,0 20 16,0-21-16,0 0 0,-21 22 0,-1-22 15,-20 0-15,21 0 0,-21 0 16,20 0-16,-20-21 0,0 22 16,-1-1-16,22-21 0,-21 0 0,21 0 15,-22 0-15,22 0 0,0 0 16,0 0-16,0 0 0,0 0 0,-1 0 15,1 0 1,42-21 47,1 21-63,-22-22 15,21 22-15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50:49.0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2096 0,'22'0'0,"-22"21"16,21-21-16,-21-21 94</inkml:trace>
  <inkml:trace contextRef="#ctx0" brushRef="#br0" timeOffset="2107.67">3154 868 0,'-21'0'16,"-1"0"46,1 21-31,21 0-31,0 0 16,0 1-16,0-1 16,0 0-16,0 0 0,-21 0 15,21 0-15,0 1 0,-21-1 16,21 0-16,0 21 0,0-21 0,0 1 15,0-1-15,0 0 16,0 0-16,-21 21 0,21-20 0,0-1 16,0 0-16,-21 21 0,21-21 15,0 22-15,0-1 0,0-21 0,0 22 16,0 20-16,-22-21 0,22 1 16,0-1-16,-21 22 0,21-22 0,0 0 15,0 22-15,0-22 0,-21 0 16,21 1-16,0-1 0,-21 0 0,21 1 15,0-1-15,0 0 0,0 1 16,0-1-16,0 22 0,0-22 16,0 0-16,0 1 0,0-1 0,0 21 15,0-20-15,0-1 0,0 0 16,0 1-16,0-1 0,0 0 0,0 22 16,0-22-16,0 1 0,0-1 15,0 21-15,0-20 0,0 20 0,0-20 16,0-1-16,0 21 0,0-20 15,0-1-15,0 0 0,0 1 0,0-1 16,0 0-16,0 1 0,0-1 16,0 0-16,0 22 0,0-22 0,0 1 15,0 20-15,0-21 0,0 22 16,0-22-16,0 22 0,0-22 0,0 0 16,0 22-16,0-22 0,0 1 15,0 20-15,0-21 0,0 1 16,0 20-16,0-20 0,0-1 0,0 21 15,0-20-15,0-1 0,0 0 16,0 1-16,0-1 0,0 0 0,21 1 16,-21-22-16,0 21 0,0-21 15,0 1-15,0 20 0,0-21 0,0 0 16,21 0-16,-21-42 31,0-21-15,0 21-16,0-22 0,0 1 15,0 0-15,0-1 0,0-20 16</inkml:trace>
  <inkml:trace contextRef="#ctx0" brushRef="#br0" timeOffset="3656.05">3175 804 0,'0'-21'62,"21"21"-46,0 0 0,0 0-16,1 0 15,-1 0 1,0 0-16,21 0 0,-21 0 15,22 0-15,-22 0 0,21 0 16,1 0-16,-1 0 0,0 0 16,1 0-16,-1 0 0,0 0 0,1 0 15,-1 0-15,0 0 0,1 0 16,-1 0-16,0 0 0,1 0 0,-1 0 16,0 0-16,1 0 0,-1 0 15,21 0-15,1 21 0,-1-21 16,22 0-16,0 22 0,-1-22 0,22 0 15,-21 21-15,21-21 0,-22 21 16,22-21-16,-21 21 0,21-21 0,-22 0 16,22 21-16,0-21 15,0 21-15,-21-21 0,20 0 16,-20 22-16,0-22 0,-1 0 0,1 21 16,0-21-16,-1 21 0,22-21 15,-21 0-15,21 0 0,-22 0 0,1 0 16,21 0-16,-21 0 0,-22 0 15,22 0-15,-1 21 0,-20-21 0,-1 0 16,22 0-16,-21 0 0,20 0 16,-20 0-16,20 0 0,1 0 0,-21 0 15,20 0-15,1 0 0,-22 0 16,22 0-16,-21 0 0,20 0 0,-20 0 16,-1 0-16,22 0 0,-22 0 15,1 0-15,21 0 0,-22 0 16,1 0-16,-1 0 0,1 0 15,-1 0-15,1 0 0,-1 0 16,-21 0-16,22 0 0,-22 0 0,22 0 16,-22 0-16,-21 0 0,22 0 15,-1 0-15,-21 0 0,0 0 0,0 0 16,1 0-16,-22-21 0,21 21 16,-21-21 77,-21 21-93</inkml:trace>
  <inkml:trace contextRef="#ctx0" brushRef="#br0" timeOffset="5065.13">9398 995 0,'21'0'32,"0"0"-32,0 0 15,1 0 1,-1 0-16,0 0 0,0 0 0,0 0 15,22 0-15,-22 0 0,21 0 16,0 0-16,22 0 0,-22 0 0,22 0 16,-22 0-16,22 0 0,-22 0 15,21 0-15,1 0 0,-22 0 16,22 0-16,-22 0 0,0 0 16,1 0-16,-1-21 0,0 21 0,-20 0 15,20 0-15,-21 0 0,21 0 16,-20 0-16,20 0 0,-21 0 15,0 0-15,0-21 0,22 21 0,-22 0 16,0 0-16,0 0 16,0 0-1,1 21 1,-22 0 0,0 0-1,0 0-15,0 0 0,0 1 16,21-22-16,-21 21 0,0 0 15,0 0-15,0 0 0,0 0 16,0 1-16,0-1 0,0 0 16,0 0-16,0 0 0,0 0 0,0 1 15,-21 20-15,21-21 0,0 0 16,0 0-16,0 22 0,0-22 0,0 21 16,0-21-16,0 22 0,-22-22 15,22 21-15,0 1 0,-21-1 0,21-21 16,-21 21-16,21 1 0,-21-1 15,21 0-15,0-20 0,0 20 0,-21 0 16,21-21-16,-21 22 0,21-1 16,0-21-16,0 22 0,-22-1 15,22 0-15,-21 1 0,21 20 0,0-21 16,0 22-16,-21-22 0,21 22 16,-21-22-16,21 22 0,-21-22 0,21 21 15,0-20-15,0-1 0,0 22 16,-21-22-16,21 21 0,0-20 0,0 20 15,0 1-15,-22-22 0,22 22 0,0-1 16,0-21-16,0 22 0,0-22 16,0 1-16,0 20 0,0-21 0,0 1 15,0-1-15,0 22 16,0-22-16,0 21 0,0-20 0,0-1 16,-21 22-16,21-22 0,0 21 0,0-20 15,0-1-15,0 0 0,-21 1 16,21-1-16,0 22 0,0-22 0,0-21 15,0 21-15,0 22 0,0-22 16,0 1-16,0-1 0,0 0 0,0 1 16,0-1-16,0 0 0,-21 1 0,21-1 15,0 0-15,0-21 0,0 22 16,0-22-16,-21 0 0,21 0 0,0 0 16,0 1-16,0-1 0,0 0 15,0 0-15,0 0 16,0 0-16,-21-21 47,21-21-47,0 0 15,-22 0 1,22 0-16,-21 0 0,0 21 16,0-22-16,0 22 0,-22-21 0,22 21 15</inkml:trace>
  <inkml:trace contextRef="#ctx0" brushRef="#br0" timeOffset="6083.98">3006 5165 0,'0'21'16,"0"0"-1,0 0-15,0 0 16,-22-21-16,22 22 0,0-1 16,0 0-16,-21 21 0,21-21 0,0 1 15,0 20-15,0 0 0,-21 1 16,21-1-16,-21-21 0,21 21 0,-21 1 16,21-1-16,0 0 0,0 1 15,-21-1-15,21-21 0,0 22 0,-22-1 16,22-21-16,0 0 15,0 22-15,0-22 0,0 0 0,0 0 16,0 0-16,0 0 0,0 1 16,0-1-16,0 0 0,0 0 15</inkml:trace>
  <inkml:trace contextRef="#ctx0" brushRef="#br0" timeOffset="6845.05">2857 6181 0,'0'21'0,"0"0"32,0 0-1,22-21-15,-1 0-16,0 0 15,0 0-15,0 0 16,0 0-16,1 0 0,-1 0 15,0 0-15,0 0 0,21 0 16,1 0-16,-1 0 0,0 0 0,22 0 16,-22 0-16,22 0 0,-22 0 15,22 0-15,-1 0 0,-21 0 0,1 0 16,20 0-16,-20 0 0,-1 0 16,0 0-16,1 0 0,-22 0 0,21 0 15,0 0-15,1 0 0,-1 0 0,0 0 16,1 0-16,20 0 15,1 0-15,-1 0 0,43 0 0,-21 0 16,21 0-16,-1 0 0,1 0 16,0 0-16,0 0 0,0 0 0,21 0 15,-21 0-15,-1 0 0,1 0 0,0 0 16,-21 0-16,21 0 0,-22 21 16,1-21-16,0 0 0,-1 0 0,22 0 15,-21 0-15,21 0 0,-22 22 16,22-22-16,0 21 0,-21-21 15,20 0-15,-20 0 0,21 0 0,-21 0 0,-1 21 16,22-21-16,-21 21 0,-1-21 16,22 0-16,-21 0 0,0 0 15,-1 21-15,-20-21 0,20 0 16,-20 0-16,-1 0 0,22 0 0,-43 0 16,22 0-16,-1 0 0,1 0 0,-22 0 15,22 0-15,-22 0 0,0 0 16,1 0-16,-22 0 0,21 0 0,-21 0 15,1 0-15,-1 0 0,0 0 16,0 0-16,0 0 0,-21-21 16,0 0 15,0 0-15,0 0-1,0-1 1,0 1-16,21 0 15</inkml:trace>
  <inkml:trace contextRef="#ctx0" brushRef="#br0" timeOffset="8472.34">10541 5144 0,'0'-22'47,"0"44"62,0-1-93,0 0-16,0 0 0,0 0 15,0 0-15,0 1 16,0-1-16,0 0 0,0 0 0,-21 0 16,21 0-16,0 1 0,0-1 15,-21 0-15,21 0 0,0 0 16,0 22-16,0-22 0,0 21 0,0-21 16,0 0-16,0 22 0,-22-22 15,22 21-15,0-21 0,0 1 0,0 20 16,-21-21-16,21 0 0,0 0 15,0 1-15,0-1 0,0 0 0,0 0 16,0 0-16,0 0 0,0 1 16,-21-1-16,21 0 15,0 0-15,0 0 16,0 0-16,0 1 16,0-1-1,0 0 1,0 0-1,0 0 1,-21-21 31,0 0-31,0 0-1,-1 0-15,1 0 16,0 0-16,0 0 15,0 0-15,0 0 0,-1 0 0,1 0 16,0 0-16,0 0 0,0 0 16,0 0-16,-1 0 0,-20 0 15,21 0-15,0 0 0,0 0 0,-1 0 16,1 0-16,-21 0 0,21 0 0,0 0 16,-1 0-16,-20 0 0,21 0 15,-21 0-15,20 0 0,1 0 0,-21 0 16,21 0-16,-22 0 0,22 0 0,0 0 15,0 0-15,-21 0 16,20 0-16,1 0 0,0 0 0,0 0 0,0 0 16,0 0-16,-1 0 0,1 0 15,0 0-15,0 0 16,0 0-16,0 0 0,-1 0 0,1 0 16,0 0-16,0 0 0,0 0 15,0 0-15,-1 0 0,1 0 16,0 0-1,0 0-15,0 0 16,0 0 0,-1 0-16,1 0 31,21-21 0,0 0-15,0 0-1</inkml:trace>
  <inkml:trace contextRef="#ctx0" brushRef="#br0" timeOffset="8567.32">8996 6202 0,'21'0'31</inkml:trace>
  <inkml:trace contextRef="#ctx0" brushRef="#br0" timeOffset="10335.35">3535 1439 0,'0'0'0,"0"-21"16,0 0-1,-21 21 16,-1 0-15,22 21 0,0 0-16,0 1 15,-21-1-15,21 21 0,-21-21 0,21 22 16,-21-1-16,21 0 0,0-21 16,0 22-16,0-1 0,0 0 0,0-20 15,0 20-15,0-21 0,0 21 0,0-20 16,0-1-16,21 0 0,0-21 15,0 21-15,1 0 0,-1-21 16,0 0-16,0 0 16,0 0-16,0 0 0,1-21 0,20 0 15,-21 21-15,0-21 0,0 0 16,1-22-16,-1 22 0,0-21 0,0 21 16,0-22-16,0 1 0,-21 0 15,22-1-15,-1 1 0,-21 0 0,0-1 16,21 22-16,-21 0 0,21 0 15,-21 0-15,0-1 0,0 1 0,0 0 16,21 21 47,-21 21-63,21-21 15</inkml:trace>
  <inkml:trace contextRef="#ctx0" brushRef="#br0" timeOffset="10884.41">4403 1439 0,'0'0'0,"21"0"0,21-42 31,-42 21-15,-21 21 15,0 0-31,0 0 0,-1 0 16,1 0-16,0 21 0,0-21 16,21 21-16,-21 0 0,0-21 0,-1 22 15,22-1-15,0 0 16,0 0-16,0 0 0,0 0 15,0 1 1,0-1-16,0 0 16,22 0-16,-1-21 15,-21 21-15,21-21 0,0 21 0,0 1 16,0-22-16,-21 21 16,0 0-16,22-21 0,-1 21 0,-21 0 15,0 0-15,0 1 16,0-1-16,0 0 15,0 0-15,-21-21 16,-1 0-16,1 21 0,0-21 0,0 0 16,0 0-16,-22 0 0,22 0 15,0 0-15,0 0 0,0 0 0,0 0 16,-1 0-16,1 0 0,0 0 16,0 0-16,0 0 0,0 0 15,-1-21-15,1 21 16,21-21 15,21 21-31,1-21 16,-1 21-16,0-21 0</inkml:trace>
  <inkml:trace contextRef="#ctx0" brushRef="#br0" timeOffset="11331.32">5016 1418 0,'-21'21'31,"0"-21"-15,21 22-16,21-22 47,0 0-32,-21-22 1,0 1 0,-21 21 30,0 0-46,0 21 32,21 1-17,0-1 1,0 0 15</inkml:trace>
  <inkml:trace contextRef="#ctx0" brushRef="#br0" timeOffset="11796.09">4889 1884 0,'22'0'47,"-1"0"-47,-21-21 16,0 0-16,0-1 15,0 1 1,-21 21 0,-1 0-1,22 21-15,0 1 16,-21-22-16,21 21 0,0 0 16,-21-21-16,21 21 0,0 0 15,21-21 32,-21-21-16,0 0-15,0 0-16,0 0 16</inkml:trace>
  <inkml:trace contextRef="#ctx0" brushRef="#br0" timeOffset="12575.85">5863 1461 0,'0'-22'32,"0"1"-32,0 0 15,0 0-15,0 0 16,0 42 31,0 0-32,0 0-15,0 0 16,0 1-16,0 20 0,0-21 0,0 21 16,0 1-16,0-1 0,0 0 15,0 1-15,0-22 0,0 21 0,0 1 16,0-22-16,0 21 15,-21-21-15,21 0 0,0 1 0,0-1 16,0 0-16,0 0 16,0-42 31,0 0-47,0 0 0,0-1 15,0 1-15,21 0 0</inkml:trace>
  <inkml:trace contextRef="#ctx0" brushRef="#br0" timeOffset="13563.17">5884 1397 0,'0'0'0,"-21"0"16,42 0 31,0 0-32,1 0-15,-1 0 0,0 0 16,0 0-16,0 0 15,22 0-15,-22 0 0,0 0 0,0 0 16,21 0-16,-20 0 0,20 0 16,0 0-16,1 0 0,-1 0 0,0 0 15,1 0-15,20 0 0,-21 0 0,22 0 16,-1 0-16,1 0 0,21 0 16,-22 0-16,22 0 0,-1 0 0,1 0 15,-21 0-15,20 0 0,-20 0 16,20 0-16,1 0 0,0 0 0,-22 0 15,22 0-15,0 0 16,-1 0-16,1 0 0,0 0 0,-22 0 16,1 0-16,-1 0 0,1 0 15,-22 0-15,21 0 0,-20 0 0,-1 0 16,-21 0-16,22 0 0,-1 0 16,-21 0-16,0 0 0,22 0 0,-22 0 15,0 0-15,0 0 31,-21-21 110,21 21-78,-21 21 15,0 0-78,0 0 15,0 1-15,0-1 16,0 0-16,-21 0 0,21 21 16,-21-20-16,21-1 0,-21 0 0,21 21 15,0-21-15,0 1 0,0-1 16,-21 0-16,21 0 0,0 0 15,0 0-15,0 1 16,0-1-16,-22-21 47,22-21-47,-21 21 16,0 0-16</inkml:trace>
  <inkml:trace contextRef="#ctx0" brushRef="#br0" timeOffset="14928.19">5884 2011 0,'0'0'0,"-21"0"0,21 21 47,21-21-16,0 0-15,1 0-16,-1 0 0,0 0 15,0 0-15,0 0 0,0 0 0,1 0 16,-1 0-16,21 0 0,-21 0 16,0 0-16,1 0 0,-1 0 0,21 0 15,-21 0-15,22 0 0,-22 0 16,21 0-16,-21 0 0,22 0 0,-1 0 15,0 0-15,1 0 0,-1 0 16,0 0-16,22 0 0,-22 0 16,0 0-16,22 0 0,-22 0 0,1 0 15,20 0-15,-21 0 0,1 0 16,20 0-16,-20 0 0,-1 0 0,0 0 16,1 0-16,-1 0 0,0 0 15,1 0-15,20 0 0,-21 0 0,1 0 16,-1 0-16,0 0 0,1 0 15,-1 0-15,0 0 0,-20 0 0,20 0 16,0 0-16,1 0 0,-22 0 16,21 0-16,0 0 0,-20 0 0,20 0 15,-21 0-15,0 0 0,22 0 0,-22 0 16,0 0-16,0 0 0,0 0 16,0 0-16,1 0 0,-1 0 0,0 0 15,0 0-15,0 0 16,0 0-16,1 0 0,-1 0 15,0 0-15,0 0 0,0 0 16,0 0-16,1 0 16,-1 0-16,0 0 15,0 0-15,0 0 16,0 0 0,1 0-16,-1 0 31,-21-21 281,-21 21-296,21-21-16,0 0 16</inkml:trace>
  <inkml:trace contextRef="#ctx0" brushRef="#br0" timeOffset="16660.2">8805 1545 0,'0'-21'47,"0"0"-32,-21 21 79,21 21-94,0 0 0,0 0 16,-21 1-16,21-1 15,0 0-15,0 0 0,0 0 0,0 0 16,0 1-16,0-1 0,0 0 0,0 0 16,0 0-16,0 0 0,0 1 15,0-1-15,0 0 0,0 0 16,0 0-16,0 0 16,-21-21-16,21 22 15,0-1 1,0 0-1,0 0 17,-21-21 202,-1 0-203,1 0 16,21-21 47,0 0-94,0 0 16,0-1-16,21 1 0,-21 0 15,0 0-15,0 0 16,0 0-16,0-1 15,0 1-15,22 0 0,-22 0 16,0 0-16,0 0 0,0-1 16,0 1-1,0 0-15,0 0 16,0 0-16,0 0 16,0-1-16,0 1 31,0 0 0,21 21 157,0 0-173,-21-21 32,21 21-47,0 0 78,-21-21-31,0 0 62,0-1-62,-21 22-31</inkml:trace>
  <inkml:trace contextRef="#ctx0" brushRef="#br0" timeOffset="25256.51">3323 2900 0,'0'0'0</inkml:trace>
  <inkml:trace contextRef="#ctx0" brushRef="#br0" timeOffset="25731.6">3323 2879 0,'0'0'0,"0"-21"15,0-1 17,-21 22-32,21 22 47,0-1-47,0 0 15,0 0-15,0 0 0,0 0 16,0 1-16,0 20 0,0-21 0,0 0 15,0 0-15,0 22 0,0-22 16,0 0-16,0 0 0,0 22 16,0-22-16,0 0 0,0 0 15,0 0-15,0 0 16,0-42 31,0 0-32,0 0-15,0 0 0</inkml:trace>
  <inkml:trace contextRef="#ctx0" brushRef="#br0" timeOffset="26152.19">3238 2900 0,'-21'-21'16,"21"0"-16,0-1 16,0 1-1,0 0 1,21 21-16,1 0 16,-1 0-16,0-21 0,0 21 15,0 0-15,0 0 0,22 0 0,-22 0 16,21 0-16,-21 0 15,1 0-15,20 21 0,-21-21 0,0 21 16,-21 0-16,0 1 0,0-1 16,0 0-16,0 0 0,0 0 0,-21 0 15,0 1-15,-21-1 0,20 0 0,-20 0 16,0 0-16,21 0 0,-1 1 16,-20-22-16,21 21 0,0-21 0,0 21 15,-1-21 1,22-21 31,22 21-47,-1 0 15,-21-21-15,21 21 0,0-22 0</inkml:trace>
  <inkml:trace contextRef="#ctx0" brushRef="#br0" timeOffset="26507.67">3831 2836 0,'21'0'0,"-21"22"46,0-1-30,0 0-16,0 0 0,0 0 16,0 0-16,0 1 0,0-1 0,0 0 15,0 0-15,0 0 0,0 0 16,0 1-16,0-1 0,0 0 0,0 0 16,0 0-16,0 0 0,0 1 15,0-44 32,0 1-31</inkml:trace>
  <inkml:trace contextRef="#ctx0" brushRef="#br0" timeOffset="26795.67">4043 2985 0,'0'21'31,"0"0"-31,0 0 0,-21 0 16,-1 0-16,1 1 0,21-1 0,-21 0 16,0 0-16,0 0 0,0 0 15,-1-21-15,1 22 0,21-1 0,0 0 16,-21-21-16,21-21 47,0 0-32,21-1-15,-21 1 0,21 21 0,1-21 16,-1 0-16,-21 0 0</inkml:trace>
  <inkml:trace contextRef="#ctx0" brushRef="#br0" timeOffset="27031.85">4064 2921 0,'21'21'31,"-21"0"-31,0 1 16,0-1-16,0 0 0,21 0 16,-21 0-16,0 0 0,0 1 15,0-1-15,21 0 16,1 0-16,-22 0 15,0 0 1,21-21-16,0 0 31,-21-21-31</inkml:trace>
  <inkml:trace contextRef="#ctx0" brushRef="#br0" timeOffset="27315.77">4297 2773 0,'0'0'0,"0"21"32,0 0-32,0 0 0,0 1 15,0-1-15,0 0 0,0 21 16,0-21-16,-21 1 0,21-1 0,0 0 15,0 0-15,0 0 0,-22 22 16,22-22-16,0 0 0,0 0 16,0 0-16,0 0 0,-21-21 15,21 22-15,0-44 47,0 1-47</inkml:trace>
  <inkml:trace contextRef="#ctx0" brushRef="#br0" timeOffset="27632.11">4593 2815 0,'0'21'16,"-21"1"0,21-1-16,0 0 0,0 0 15,0 0-15,0 0 0,-21 1 0,21-1 16,0 0-16,0 0 0,0 0 16,0 0-16,0 1 0,0-1 15,-21 0-15,21 0 16,0-42 31,21 0-47</inkml:trace>
  <inkml:trace contextRef="#ctx0" brushRef="#br0" timeOffset="27996.18">4551 2815 0,'0'0'15,"0"-21"-15,0 0 16,0 0 0,21 21-1,0 0-15,0 0 16,-21-21-16,21 21 0,1 0 0,-1 0 16,21 0-16,-21 0 0,0 21 15,1 0-15,20 0 0,-21 0 0,0 0 16,0 1-16,1-1 0,-1 0 15,0 0-15,-21 0 0,0 0 0,0 1 16,0 20-16,0-21 0,0 0 0,-21 0 16,-22 1-16,22-1 0,0 0 15,-21-21-15,21 21 0,-1 0 0,-20 0 16,21-21-16,0 22 0,0-22 16,-1 0-16,1 0 0,0 21 0,0-21 15,0 0 1,21-21-1,0-1-15,0 1 16,0 0-16,21 0 0</inkml:trace>
  <inkml:trace contextRef="#ctx0" brushRef="#br0" timeOffset="28240.2">5334 2836 0,'0'22'93,"0"-1"-77</inkml:trace>
  <inkml:trace contextRef="#ctx0" brushRef="#br0" timeOffset="28459.08">5292 3112 0,'-22'21'31,"22"-42"47</inkml:trace>
  <inkml:trace contextRef="#ctx0" brushRef="#br0" timeOffset="28960.19">6075 2604 0,'0'0'0,"0"-22"15,-21 22 1,-1 0 15,22 22-31,0-1 0,0 21 16,0-21-16,0 22 0,-21-22 15,21 21-15,-21 0 0,21-20 0,0 20 16,0-21-16,-21 0 0,21 0 0,-21 22 16,21-22-16,0 0 15,0 0-15,0 0 16,0-42 15,0 0-31,0 0 16</inkml:trace>
  <inkml:trace contextRef="#ctx0" brushRef="#br0" timeOffset="29611.86">6096 2561 0,'21'0'47,"0"0"-47,0 0 16,1 0-16,-1 0 0,0 0 15,0 0-15,0 0 16,22 0-16,-22 0 0,21 0 0,-21 0 15,22 0-15,-1 0 0,0 0 16,1 0-16,-1 0 0,21 0 0,1 0 16,-1 0-16,22 0 0,0 0 15,-22 0-15,22 0 0,0 0 16,-22 0-16,22 0 0,-22 0 0,22 0 16,-22 0-16,1 0 0,21 0 15,-22 0-15,1 0 0,-1 0 0,43 0 16,-43 0-16,-20 0 15,-1 0-15,0 0 0,1 21 0,-1-21 16,0 0-16,-20 0 0,20 0 0,-21 0 16,0 0-16,0 0 0,1 0 15,-1 0-15,0 0 16,0 0 15,0 0-15,0 0-1,1 0 1,-22-21 93</inkml:trace>
  <inkml:trace contextRef="#ctx0" brushRef="#br0" timeOffset="30040.42">8636 2498 0,'21'0'31,"0"0"0,0 0-15,-21 21 78,0 0-94,0 0 15,0 0-15,0 1 16,0-1-16,0 0 0,0 21 0,-21-21 16,21 1-16,-21-1 0,21 0 15,-21 21-15,21-21 0,0 1 16,0-1-16,0 0 0,0 0 0,0 0 15,0 0-15,0 1 16</inkml:trace>
  <inkml:trace contextRef="#ctx0" brushRef="#br0" timeOffset="30912.09">6202 3090 0,'0'0'0,"-21"0"15,-1 0-15,44 0 94,-1 0-78,0 0-16,21 0 0,-21 0 0,22 0 15,20 0-15,-20 0 0,-1 0 0,21 0 16,1 0-16,-1 0 0,1 0 15,-1 0-15,1 0 0,21 0 0,-22 0 16,22 0-16,-22 0 0,1 0 16,-1 0-16,1 0 0,-1 0 15,1 0-15,-1 0 0,1 0 0,-1 0 16,1 0-16,-1 0 0,1 0 16,-22 0-16,22 0 0,-22 0 0,21 0 15,-20 0-15,-22 0 0,21 0 0,1 0 16,-22 0-16,21 0 0,-21 0 15,0 0-15,22 0 0,-22 0 0,0 0 16,0 0-16,0 0 0,1 0 16,-1 0-16,0 0 15,0 0-15,0 0 32,0 0-32,1 0 15,-1 0 1,0 0-1,0 0 1,-21-21 15</inkml:trace>
  <inkml:trace contextRef="#ctx0" brushRef="#br0" timeOffset="31044">8657 3069 0,'-21'0'63,"0"-21"-63</inkml:trace>
  <inkml:trace contextRef="#ctx0" brushRef="#br0" timeOffset="32071.85">3408 3725 0,'0'-42'15,"-21"42"17,-1 0-17,22 21-15,0 0 16,0 1-16,0-1 0,0 0 0,0 0 16,0 21-16,0-20 0,0 20 15,-21-21-15,21 21 0,0 1 0,0-22 16,0 21-16,0-21 0,0 1 15,-21 20-15,21-21 0,0 0 16,0 0-16,0-42 63,0 0-63,0 0 0,0 0 0,0 0 15,0-1-15,0 1 0</inkml:trace>
  <inkml:trace contextRef="#ctx0" brushRef="#br0" timeOffset="32731.92">3408 3683 0,'21'0'31,"0"0"-15,0 0-16,0 0 0,1 0 0,-1 0 15,21 0-15,-21 0 0,22 0 16,-1 0-16,0 0 0,1 0 16,-1 21-16,0-21 0,1 0 0,-22 0 15,21 0-15,0 0 0,-20 0 16,-1 0-16,21 0 0,-21 0 0,0 0 15,-21 21-15,22-21 16,-22 22 0,0-1-16,0 0 15,0 0-15,0 0 16,0 0-16,0 1 16,0-1-16,0 0 0,0 0 15,0 0-15,0 0 0,0 1 16,0-1-16,0 0 0,0 0 15,0 0-15,0 0 0,0 1 16,0-1-16,0 0 0,0 0 0,0 0 16,0 0-1,0 1-15,-22-1 16,1-21-16,0 0 16,0 0-1,0 21-15,0-21 0,-22 0 0,22 0 16,-21 0-16,-1 0 0,1 0 15,0 0-15,-1 0 0,22 0 0,-21 0 16,0 0-16,-1 0 0,22 0 0,-21 0 16,21 0-16,-1-21 15,1 21-15,0 0 0,0 0 16,21-21 15,0-1 0,0 1-31</inkml:trace>
  <inkml:trace contextRef="#ctx0" brushRef="#br0" timeOffset="34051.39">4614 4001 0,'0'0'0,"0"21"16,-21-21-16,21 21 31,21-21-15,0 0-1,1 0-15,-1 0 0,21-21 0,0 0 16,-20 21-16,20-22 0,0 22 16,1-21-16,-22 0 0,21 0 0,-21 21 15,0-21-15,1 0 0,-1-1 16,0 1-16,-21 0 0,0 0 15,0 0-15,0 0 0,0-1 16,-21 22 15,0 0-15,-1 0-16,22 22 16,0-1-16,0 0 0,-21 0 0,21 0 15,-21 22-15,21-22 0,-21 21 16,21-21-16,0 22 0,0-1 0,-21 0 15,21 1-15,-21-1 0,21 0 0,-22 1 16,22 20-16,0-21 0,0 1 16,-21-22-16,21 21 0,-21 1 0,21-1 15,-21 0-15,21-21 0,0 22 0,0-22 16,0 0-16,0 21 0,0-20 16,0-1-16,0 0 15,21-21-15,0 0 16,0 0-16,1-21 0,-22 0 15,21 21-15,0-22 0,0 1 0,0 0 16,0 0-16,22-21 0,-43-1 16,21 22-16,-21 0 0,21-21 15,-21-1-15,0 22 0,0-21 0,0-1 16,0 22-16,0-21 0,0 21 0,-21-22 16,0 22-16,0-21 0,-1 21 15,1 21-15,0-21 0,0-1 0,0 22 16,0-21-1,42 21 17,0 0-17,0-21-15,0 21 0,0-21 0,1 21 16,-1-21-16,21 21 0,-21-21 16,0-1-16,1 1 0,20 0 0,-21 21 15,0-21-15,0 0 0,-21 0 0,22 21 16,-1-22-16,0 22 15,-21-21-15,0 42 47,-21-21-47,21 22 0,0-1 16,-21 0-16,21 0 0,0 21 16,0-20-16,0-1 0,0 0 15,0 0-15,0 0 0,0 0 0,0 1 16,21-22-16,-21 21 0,21-21 15,0 0-15,0 0 0,0 0 16,1 0-16,-1 0 16,0-21-16,-21-1 0,21 1 15,0 21-15,-21-21 0,21 0 0,1-21 16,-22 20-16,0 1 0,0 0 0,0 0 16,0 0-16,0 0 0,0-1 15,0 1-15,-22 0 16,1 21-16,0 0 0,0 0 15,0 0-15,0 0 0,-1 0 16,1 0-16,21 21 0,-21-21 16,21 21-16,0 1 15,0-1-15,0 0 16,21-21-16,0 0 0,1 0 16,-1 0-16</inkml:trace>
  <inkml:trace contextRef="#ctx0" brushRef="#br0" timeOffset="34463.94">5715 3874 0,'0'-22'16,"0"1"-1,21 21 1,0 0-16,0 0 15,1 0-15,-1 21 16,-21 1-16,0-1 16,21 0-16,-21 0 0,0 0 15,0 0-15,0 1 0,0-1 16,0 0-16,0 0 0,0 0 16,0 0-16,-21-21 0,21-21 46,0 0-30,0 0-16,0 0 0,0 0 16,0-1-16,0 1 15,0 0-15,0 0 0,21 0 16,0 21-16,0-21 0,0 21 0,1 0 16,-1-22-1,21 22-15,-21 0 0,0 0 0,1 0 0,-1 0 16,0 0-16,0 0 0</inkml:trace>
  <inkml:trace contextRef="#ctx0" brushRef="#br0" timeOffset="35080.17">6371 3831 0,'0'0'0,"0"-21"31,0 0-31,0 0 0,-21 21 31,0 0-31,0 0 16,-1 0-16,1 21 0,0-21 15,21 21-15,-21-21 0,0 21 16,21 0-16,0 1 0,-21-1 16,21 0-16,0 0 0,0 0 15,0 0 1,21-21-16,0 0 15,0 0-15,0 0 16,0 0-16,1-21 0,-22 0 0,21 21 16,0-21-16,-21 0 0,0 0 15,21 21-15,-21-22 0,0 1 16,0 42 31,0 1-47,0-1 0,-21 0 15,21 0-15,0 0 0,0 0 0,0 22 16,0-22-16,0 21 0,0 1 16,0-22-16,0 21 0,0 0 0,0 1 15,0-22-15,0 21 0,0 1 16,0-22-16,0 21 0,0-21 0,0 22 16,0-22-16,0 0 0,0 0 0,0 21 15,0-20-15,0-1 0,-21 0 16,0-21-1,21 21-15,-22-21 16,1 0-16,0 0 0,0 0 16,0 0-16,0-21 0,-1 0 15,1 0-15,21-1 16,-21 1-16,21 0 0,0 0 0,0 0 16,0 0-16,0-1 15,0 1-15,21-21 0,0 21 0,1 0 16</inkml:trace>
  <inkml:trace contextRef="#ctx0" brushRef="#br0" timeOffset="35471.18">6646 3852 0,'0'-21'0,"0"42"0,-21-42 46,0 21-46,21 21 0,-21 1 0,21-1 16,0 0-16,-21 0 0,21 0 0,0 0 16,-22 1-16,22-1 0,0 0 15,0 0-15,0 0 0,0 0 16,22-21-16,-1 0 16,0 0-16,0 0 15,0 0-15,0 0 0,1-21 16,-1 0-16,0 21 0,-21-21 0,0 0 15,21 0-15,-21-1 0,0 1 16,0 0-16,0 0 0,0 0 0,0 0 16,0-1-16,0 1 0,-21 21 15,21-21-15,-21 21 16,0 0-16,-1 0 0,1 0 16,21 21-1,21-21 16,1 0-31</inkml:trace>
  <inkml:trace contextRef="#ctx0" brushRef="#br0" timeOffset="35727.67">7133 3683 0,'0'0'0,"0"-21"0,-21 21 46,0 21-46,21 0 0,0 0 16,-21 1-16,21-1 16,-22 0-16,22 21 0,-21-21 0,21 1 15,-21 20-15,21-21 0,0 21 0,0-20 16,0-1-16,0 0 0,0 0 16,0 0-16,0 0 0,0 1 15,21-22 1,0 0-16,-21-22 15,22 1-15</inkml:trace>
  <inkml:trace contextRef="#ctx0" brushRef="#br0" timeOffset="35903.57">6964 3852 0,'0'0'0,"-21"0"0,-1 0 16,44 0 15,-1 0-31,0 0 0,0 0 16,0 0-16,0 0 0,1 0 0,-1 0 15,0-21-15,0 21 0</inkml:trace>
  <inkml:trace contextRef="#ctx0" brushRef="#br0" timeOffset="36469.69">7578 3577 0,'-22'-21'31,"22"42"-31,-21 0 16,21 1-16,-21-1 0,21 21 15,0-21-15,0 22 0,0-22 16,0 21-16,-21 0 0,21-20 0,0 20 16,-21-21-16,21 21 0,0-20 0,0-1 15,0 21-15,0-21 0,0 0 16,0-42 31,21 0-47,-21 0 0,21 0 0</inkml:trace>
  <inkml:trace contextRef="#ctx0" brushRef="#br0" timeOffset="36764.03">7556 3747 0,'0'0'0,"0"-22"0,0 1 16,0-21-16,0 21 0,0 0 16,0-1-16,22 1 0,-1 0 0,-21 0 15,21 0-15,0 21 0,-21-21 16,21-1-16,0 22 0,1 0 0,20-21 0,-21 21 15,0 0-15,22 0 16,-22 21-16,0 1 0,21-1 0,-21 0 16,-21 0-16,0 0 0,0 0 15,0 1-15,0-1 0,0 0 0,0 0 16,-21 0-16,0 0 0,-21 1 0,21-1 16,-22 0-16,22-21 0,0 21 15,-21-21-15,20 0 0,1 21 0,0-21 16,21 21-1,21-21 17,0 0-32,1 0 0,-1 0 0</inkml:trace>
  <inkml:trace contextRef="#ctx0" brushRef="#br0" timeOffset="37279.82">8255 3852 0,'0'0'0,"42"-21"32,-42 0-32,0 0 0,0 0 15,0 0 1,-21 21-16,0 0 0,0 0 16,0 0-16,-1 0 0,1 0 0,0 0 15,0 0 1,0 21-16,0 0 0,-1-21 0,1 21 15,0 0-15,0 22 0,21-22 16,0 0-16,-21 0 0,21 0 0,0 0 16,0 1-16,0-1 0,0 0 0,0 0 15,0 0 1,21-21-16,0 0 0,0 0 16,0-21-16,1 21 15,-1-21-15,0 0 0,0 0 16,0-1-16,0 1 0,1 0 0,-1 0 15,0 0-15,-21 0 0,0-1 16,21 1-16,0 0 16,-21 0-16,0 42 31,0 0-31,0 0 0,0 1 16,0-1-16,-21 0 0,21 0 15,0 0-15,0 0 0,0 1 16,0-1-16,0 0 0,0 0 15,21-21 17,0 0-32,1 0 0,-1-21 15,0 21-15,0-21 0</inkml:trace>
  <inkml:trace contextRef="#ctx0" brushRef="#br0" timeOffset="37652.18">8615 3810 0,'0'0'15,"21"0"-15,-21-21 0,-21 21 32,0 0-17,-1 0-15,1 21 0,0-21 16,0 0-16,21 21 0,-21-21 0,21 21 16,-21-21-16,21 22 0,0-1 15,0 0 1,0 0-16,21 0 15,0-21-15,0 21 16,0-21-16,0 22 16,1-22-16,-22 21 15,0 0 17,-22-21-32,1 0 0,0 0 15,0 0-15,0 0 16,0 0-16,-1 0 0,1 0 0,0 0 0,0 0 15,0 0-15,21 21 16,21-21 15,0-21-31</inkml:trace>
  <inkml:trace contextRef="#ctx0" brushRef="#br0" timeOffset="38076.44">9017 3810 0,'0'0'0,"0"-21"0,21 21 0,-21-21 15,21 21-15,-42 0 16,0 0 0,0 0-16,0 0 15,-1 0-15,1 0 0,0 0 0,0 21 16,0 0-16,0 0 15,21 0-15,0 1 16,0-1-16,0 0 16,21 0-1,0-21-15,0 21 16,0-21-16,0 21 0,1 1 16,-22-1 15,-22-21-31,1 0 15,0 0-15,0 0 16,0 0-16,-22 21 0,22-21 0,0 0 16,0 0-16,0 0 0,0 0 0,-1 0 15,44 0 32,-1 0-47,0 0 0,0 0 0</inkml:trace>
  <inkml:trace contextRef="#ctx0" brushRef="#br0" timeOffset="38659.12">9207 3810 0,'0'0'16,"22"-21"-16,-22 42 46,0 0-46,0 0 0,-22 1 16,22-1-16,-21 0 0,0 0 16,21 0-16,-21 0 0,21 1 0,0-1 15,-21 0-15,21 0 0,-21 0 16,42-21 31,-21-21-47,21 0 0,0 21 15,-21-21-15,0 0 0,21 21 0,0-22 16,1 1-16,-22 0 0,21 21 0,-21-21 16,21 0-16,0 21 15,-21 21 1,0 0 0,0 0-16,0 0 0,0 1 15,0-1-15,0 0 16,0 0-16,21-21 15,0 0 1,1 0-16,-1 0 16,0 0-16,0 0 0,0-21 15,0 0-15,-21 0 16,0-1-16,0 1 0,22 0 0,-22 0 16,0 0-16,0 0 15,0-1-15,0 1 0,0 0 0,0 0 16,0 0-1,-22 42 32,22 0-31</inkml:trace>
  <inkml:trace contextRef="#ctx0" brushRef="#br0" timeOffset="39071.86">9737 3768 0,'-43'0'31,"22"0"-15,0 0-16,21 21 15,-21 0-15,0-21 0,21 21 0,0 0 16,0 1-16,-22-1 0,22 0 15,-21 0-15,21 0 0,0 0 16,0 1-16,0-1 0,0 0 16,21-21-16,1 0 15,-1 0-15,0 0 0,0 0 16,0 0-16,0 0 0,1-21 16,-1 0-16,0 21 0,-21-22 15,0 1-15,21 21 0,-21-21 16,0 0-16,0 0 0,0 0 15,0-1-15,0 1 16,0 0-16,-21 21 16,0 0-16,0 0 15,-1 0-15,22 21 16,0 0-16,0 1 16</inkml:trace>
  <inkml:trace contextRef="#ctx0" brushRef="#br0" timeOffset="39468.15">9991 3789 0,'0'21'31,"0"0"-15,0 0-16,0 1 16,0-1-16,0 0 0,0 0 15,0 0-15,0 0 16,0 1-16,0-1 16,0-42 46,0-1-62,0 1 16,0 0-16,21 0 0,0 0 15,0 0-15,-21-1 16,21 1-16,0 21 16,-21-21-16,22 21 15,-1 0-15,0 0 16,0 0-16,0 0 0,0 0 15</inkml:trace>
  <inkml:trace contextRef="#ctx0" brushRef="#br0" timeOffset="40032.31">10562 3810 0,'-21'0'16,"0"0"-16,0 0 15,-1 0-15,1 0 16,0 0 0,0 0-16,0 0 0,0 21 0,-1-21 15,1 21-15,0-21 0,0 22 0,0-1 16,21 0-16,-21 0 0,-1 0 16,22 0-16,0 1 0,0-1 15,0 0-15,22 0 31,-1-21-31,0 0 0,0 0 16,0 0-16,0-21 0,1 21 16,-1-21-16,0 21 0,0-21 0,-21-1 15,21 1-15,0 21 0,-21-21 16,22 0-16,-22 0 0,0 0 0,21-1 16,-21 1-16,0-21 0,0 21 15,0 0-15,21-1 0,-21-20 0,0 21 16,21 0-16,-21 0 0,0-1 15,0 1-15,0 0 0,0 0 16,0 42 0,0 0-1,0 0-15,0 1 0,0-1 0,0 0 16,-21 0-16,21 21 0,-21-20 16,21-1-16,0 21 0,0-21 0,-21 0 15,21 1-15,-22-1 0,22 21 16,0-21-16,0 0 15,0 1-15,0-1 0,0 0 16,22-21 15,-1 0-31,0 0 16</inkml:trace>
  <inkml:trace contextRef="#ctx0" brushRef="#br0" timeOffset="40210.12">10731 4022 0,'0'21'0,"-21"-21"16,0 0 15,0 0-15</inkml:trace>
  <inkml:trace contextRef="#ctx0" brushRef="#br0" timeOffset="41919.48">4445 4678 0,'0'-21'16,"-21"21"-1,0 0 1,-1 21-16,1-21 0,21 21 16,-21 0-16,21 0 0,-21 1 15,21-1-15,0 0 0,-21 21 0,21-21 16,0 22-16,0-22 0,0 21 15,0-21-15,0 22 0,0-22 16,0 0-16,0 0 0,0 22 0,0-22 0,21-21 16,-21 21-16,21 0 0,0 0 15,0-21-15,1 0 16,-1 0-16,0 0 0,0 0 0,0 0 16,0 0-16,22 0 0,-22 0 15,21-21-15,-21 21 0,22-21 0,-22 0 16,21 0-16,-21 21 0,1-22 0,20 1 15,-42 0-15,21 0 0,-21-21 16,21 20-16,-21 1 0,0-21 0,0 21 16,0-22-16,-21 22 0,0-21 15,21 21-15,-21 0 0,-22-1 16,22 1-16,0 0 0,0 0 0,0 21 16,0 0-16,-22-21 0,22 21 15,0 0-15,0 0 0,0 0 0,-1 0 16,1 0-16,0 0 0,0 0 15,0 0-15,0 0 0,-1 21 0,1-21 16,21 21-16,-21 0 16,0 0-16,21 1 0,0-1 15,-21-21-15,21 21 0,0 0 0,0 21 16,0-20-16,0-1 0</inkml:trace>
  <inkml:trace contextRef="#ctx0" brushRef="#br0" timeOffset="42315.58">4212 5376 0,'0'0'0,"0"22"16,0-1-1,0 0-15,0 0 16,0 0-16,0 0 0,0 1 0,0-1 15,-21 0-15,21 0 0,0 0 16,0 0-16,0 1 0,0-1 16,0 0-16,0-42 47,0 0-32,0-1-15</inkml:trace>
  <inkml:trace contextRef="#ctx0" brushRef="#br0" timeOffset="42557.23">4403 5334 0,'0'0'16,"0"21"-16,0 0 16,0 1-16,0-1 15,0 0-15,0 0 16,0 0-16,-22 0 0,1 1 15,21-1-15,-21-21 0,21 21 16,-21-21-16,21 21 16,0-42 15,0 0-31</inkml:trace>
  <inkml:trace contextRef="#ctx0" brushRef="#br0" timeOffset="43059.94">4276 5334 0,'0'21'31,"-22"0"-31,22 1 0,0-1 0,-21 0 16,21 0-16,0 0 0,0 0 0,-21 1 15,21-1-15,0 0 0,0 0 16,0 0-16,0 0 0,-21 1 15,21-1-15,-21-21 0,21 21 32,0-42-1,0 0-31,0-1 16,0 1-16,21 0 0</inkml:trace>
  <inkml:trace contextRef="#ctx0" brushRef="#br0" timeOffset="43308.16">4254 5292 0,'22'0'32,"-22"21"-32,21 0 0,-21 0 0,21 0 15,-21 1-15,21-1 16,0 0-16,-21 0 0,0 0 0,0 0 15,21-21-15,-21 22 0,0-1 16,22-21-16,-22 21 0,21-21 31,0 0-15,-21-21-16,21 21 16,-21-21-16,21 21 0</inkml:trace>
  <inkml:trace contextRef="#ctx0" brushRef="#br0" timeOffset="43732.06">4635 5355 0,'-21'0'0,"0"0"16,21 21-16,-21 1 0,0-1 16,0 0-16,-1 0 0,22 0 15,-21-21-15,21 21 0,-21 1 16,0-1-16,21 0 15,0-42 32,21 0-47,0 21 16,0-22-16,-21 1 0,22 21 0,-1-21 16,0 0-16,-21 0 0,21 0 0,0 21 15,0-22-15,1 1 16,-22 0-16,21 21 0,0-21 0,-21 42 31,0 0-15,0 0-16,0 1 0,0-1 15,0 0-15,0 0 0,0 0 16,0 0-16,0 1 0,0-1 0,0 0 16,0 0-16,0 0 0,0 0 0,0 1 15,-21-1-15,21 0 16,21-42-1,-21 0-15</inkml:trace>
  <inkml:trace contextRef="#ctx0" brushRef="#br0" timeOffset="44463.57">6710 4699 0,'0'0'0,"0"-21"16,-21 21-16,21-21 15,-22 21-15,1 0 16,0 0-16,0 0 15,0 0-15,0 0 0,-1 21 16,1-21-16,0 21 0,0 0 0,0 0 16,0 22-16,-1-1 0,1-21 15,0 22-15,0-1 0,21 0 0,0 1 16,-21-1-16,21-21 0,0 21 0,0-20 16,0-1-16,0 0 0,0 0 15,0 21-15,21-42 0,0 22 16,0-22-16,0 0 0,1 0 15,20 0-15,-21 0 0,21 0 0,-20 0 16,20 0-16,0-22 0,1 22 0,-1-21 16,0 0-16,-21 0 0,22 0 15,-1 0-15,0-1 0,-20 1 0,-1-21 16,21 21-16,-42-22 0,21 22 16,-21-21-16,21 0 0,-21-1 15,0 22-15,0-21 0,0 21 0,-21-1 16,0 1-16,0 0 0,0 0 0,0 21 15,-1 0-15,-20 0 0,21 0 16,-21 0-16,-1 0 0,1 0 0,0 0 16,20 0-16,-20 21 0,21 0 15,0 0-15,0 22 0,-1-22 0,1 21 16,21-21-16,0 22 0,-21-1 0,21 0 16,-21 1-16,21-22 15,0 21-15,0 1 0,-21-22 0,21 0 16,0 0-16,0 21 0,0-20 0</inkml:trace>
  <inkml:trace contextRef="#ctx0" brushRef="#br0" timeOffset="45351.07">6583 5461 0,'0'-21'16,"-21"21"47,21 21-48,0 0-15,-22-21 0,22 21 16,0 1-16,0-1 0,0 0 0,0 0 15,0 0-15,0 0 0,-21 1 16,21-1-16,0 0 0,-21 0 0,21 0 16,0 0-16,0 1 31,-21-22-31,21-22 47,0 1-47,0 0 15</inkml:trace>
  <inkml:trace contextRef="#ctx0" brushRef="#br0" timeOffset="45715.81">6519 5461 0,'-21'0'0,"0"0"15,42 0 32,0-21-47,0 21 0,1 0 16,-1 0-16,0 0 15,0 0-15,0 0 0,0 0 0,1 0 16,-1 0-16,0 0 16,0 0-16</inkml:trace>
  <inkml:trace contextRef="#ctx0" brushRef="#br0" timeOffset="45926.07">6583 5546 0,'0'21'0,"21"-21"31,0 0-31,0 0 16,0 0 0,1 0-1,-1 0 1</inkml:trace>
  <inkml:trace contextRef="#ctx0" brushRef="#br0" timeOffset="46296.84">6604 5482 0,'0'0'0,"0"-21"16,-21 21-16,0 0 31,21 21-15,0 0-16,0 1 0,-22-1 16,22 0-16,0 0 0,0 0 15,0 0-15,0 1 0,-21-1 0,21 0 16,0 0-16,0 0 0,0 0 15,0 1-15,0-1 16,0-42 31,0-1-47</inkml:trace>
  <inkml:trace contextRef="#ctx0" brushRef="#br0" timeOffset="46563.67">6562 5419 0,'21'0'47,"0"0"-47,0 0 0,0 0 15,0 0-15,1 0 16,-1 0-16,0 0 0,0 0 31</inkml:trace>
  <inkml:trace contextRef="#ctx0" brushRef="#br0" timeOffset="46731.9">6583 5546 0,'0'0'16,"0"21"-16,21-21 31,0 0-31,0 0 0,0 0 16,1 0-16,-1 0 15,0 0-15</inkml:trace>
  <inkml:trace contextRef="#ctx0" brushRef="#br0" timeOffset="56931.65">974 7874 0,'21'-21'31,"0"21"-15,-21-21-1,0 0 1</inkml:trace>
  <inkml:trace contextRef="#ctx0" brushRef="#br0" timeOffset="57590.93">1122 7789 0,'-21'0'93,"21"22"-77,-22-1-16,1-21 0,0 21 16,0 0-16,0 0 0,-22 22 15,22-22-15,-21 0 0,0 21 0,-1 1 16,-20-1-16,20-21 0,-20 21 16,21 1-16,-22-1 0,1-21 0,20 0 15,1 22-15,0-22 0,-1 0 16,1 0-16,21 0 0,0-21 15,-1 22-15,1-22 0,0 0 16,0 0 0,21-22 31,21 1-16,0 21-31,0 0 0,1 0 15,-1-21-15,0 21 0,0 0 16,21 0-16,-20 0 0,20 0 0,0 0 16,-21 0-16,22 0 0,-1 0 15,0 0-15,1 0 0,-1 0 0,-21 21 16,22 0-16,-1-21 0,-21 22 16,21-1-16,1 0 0,-22 0 15,0 0-15,0 0 0,0 1 0,1-1 16,-1 0-16,0 0 0,-21 0 15,0 0-15,0 1 0,21-22 16,-21 21-16,0-42 63,0-1-48,21 1-15,0 0 16</inkml:trace>
  <inkml:trace contextRef="#ctx0" brushRef="#br0" timeOffset="57944.12">1566 8192 0,'0'-22'15,"-21"22"17,0 22-17,21-1-15,0 0 0,0 21 16,0-21-16,0 1 0,-21-1 15,21 21-15,0-21 0,-21 0 0,21 1 16,-22-1-16,22 0 0,0 0 16,0 0-16,-21 0 0,21-42 62,0 0-62,21 0 0</inkml:trace>
  <inkml:trace contextRef="#ctx0" brushRef="#br0" timeOffset="58363.76">1545 7874 0,'0'0'0,"-21"21"16,21 64 0,0-64-16,0 0 15,21-21-15,0 0 16,0 0-16,1 0 0,-1 0 16,0-21-16,0 21 0,0-21 15,-21 0-15,0 0 0,21 21 0,-21-22 16,0 1-16,0 0 0,0 0 15,0 0-15,0 0 0,-21 21 0,0-22 16,0 22-16,0 0 0,21-21 16,-21 21-16,-1 0 0,1 0 0,0 0 15,0 21-15,0-21 0,0 22 16,21-1-16,0 0 0,-22 0 16,1 0-16,21 0 0,0 22 15,0-22-15,0 0 0,0 21 16,0-20-16,0-1 0,0 0 0,0 0 15,0 0-15,21-21 0,1 21 16,-1 1-16</inkml:trace>
  <inkml:trace contextRef="#ctx0" brushRef="#br0" timeOffset="58925.08">1841 8213 0,'0'21'15,"0"0"-15,0 0 16,0 0-16,0 1 0,0-1 16,0 0-16,0 0 0,-21 0 15,21 0-15,0 1 0,0-1 0,-21 21 16,21-21-16,0 0 15,-21 1-15,21-1 0,0 0 16,0 0-16,0-42 47,0 0-47,0 0 16,0-22-16,21 22 15,0-21-15,0 21 0,-21-22 0,22 22 16,-1-21-16,0 21 0,0-1 15,0-20-15,0 21 0,1 0 0,20 0 16,-21-1-16,0 22 0,22 0 16,-22 0-16,0 0 0,0 0 0,0 22 15,0-1-15,1 0 0,-22 0 16,0 0-16,21 0 0,-21 1 16,0 20-16,0 0 0,0 1 15,0-22-15,0 0 0,-21 0 16,-1-21-16,22 21 0,0 0 0,-21-21 15,21 22-15,-21-22 16,21-22 31,0 1-47</inkml:trace>
  <inkml:trace contextRef="#ctx0" brushRef="#br0" timeOffset="59359.41">2625 8170 0,'0'0'0,"-22"-21"31,1 21-15,0 0-16,21 21 16,0 1-16,0-1 0,0 0 15,0 21-15,0-21 0,0 22 16,-21-1-16,21 0 0,-21 1 0,21-1 16,0 0-16,0 22 0,-21-1 15,-1 1-15,22-1 0,-21 1 0,0-1 16,0 22-16,0-21 0,0-1 15,-1 22-15,1-22 0,0 1 0,-21 84 16,21-85-16,-1-20 16,1 20-16,21-20 0,0-1 0,0 0 15,0-21-15,0 22 0,0-22 16,0-42 0,0 0-1,21-1-15,1 1 0,-1-21 16,0 21-16,0-22 0,0 1 0,0-21 15,1 20-15,20-20 0,-21 20 0,0-20 16</inkml:trace>
  <inkml:trace contextRef="#ctx0" brushRef="#br0" timeOffset="59716.25">2476 8530 0,'-21'-42'15,"42"84"-15,-63-105 0,21 20 0,0 22 16,0 0-16,21 0 0,0 0 0,0 0 15,0-1-15,0 1 0,0 0 0,0 0 16,0 0-16,21 0 0,0-1 16,21 1-16,-21 0 0,22 0 0,-1 21 15,0-21-15,-20 0 0,20 21 16,0 0-16,1 0 0,-22 0 0,21 21 16,-21 0-16,0-21 0,1 21 15,-22 0-15,0 0 0,21 22 16,-21-22-16,0 0 0,0 0 15,0 22-15,-21-22 0,-1 0 0,1 0 16,0 0-16,-21 0 0,21 1 0,-22-1 16,22 0-16,0-21 0,0 21 15,0 0-15,-1-21 0,1 0 16,21 21-16,21-21 31,1-21-31,-1 21 16,0-21-16,0 0 0,0 21 0</inkml:trace>
  <inkml:trace contextRef="#ctx0" brushRef="#br0" timeOffset="60443.97">3154 8065 0,'0'-22'15,"0"44"1,0-1-16,0 0 15,-21 0-15,21 0 0,0 22 16,-22-22-16,22 21 0,0 0 0,0-20 16,0 20-16,0 0 0,0-21 15,0 22-15,0-22 0,0 0 0,0 0 16,0 0-16,0 1 0,22-22 16,-1 0-16,0 0 15,0 0-15,0-22 0,0 22 16,1-21-16,-1 0 0,0 0 15,0 0-15,0 0 0,0-22 16,1 22-16,-22-21 0,21-1 0,0 22 16,0-21-16,-21 0 0,0 20 15,0 1-15,21 0 0,-21 0 0,0 42 32,0 0-17,0 0-15,0 22 0,0-22 0,0 0 16,0 21-16,0-20 0,0 20 15,0-21-15,0 0 0,0 0 0,0 1 16,0-1-16,21 0 0,1-21 16,-22 21-16,21-21 0,0 0 15,0 0-15,0 0 0,0 0 0,1 0 16,-1 0-16,0-21 0,0 0 16,0 21-16,0-21 0,22-1 0,-22 1 15,0-21-15,0 0 0,22 20 0,-22-20 16,0-21-16,0 20 0,21-20 15,-20 20-15,-22-20 0,21 21 0,-21-1 16,21 1-16,-21 0 0,0 20 16,0 1-16,0 0 0,0 0 0,0 0 15,-21 21 1,21 21 0,-21 0-16,21 0 0,-22 22 15,22-22-15,0 21 0,0 0 16,-21 22-16,0-22 0,21 1 0,-21-1 15,21 21-15,0-20 0,0-1 16,0-21-16,0 22 0,0-22 0,0 0 16,0 0-16,0 0 0,21 0 15,0-21-15,0 0 0,1 0 16,-1 0-16,0 0 16,0-21-16,0 0 0,0 21 15,1-21-15</inkml:trace>
  <inkml:trace contextRef="#ctx0" brushRef="#br0" timeOffset="60688.1">3958 8022 0,'42'0'16,"-20"0"-1,-1 0-15,0 0 0,21-21 16,-21 21-16,1 0 0,-1-21 16,0 0-16,0 21 0,0 0 0,0-21 15,1 21-15,-1 0 0,0 0 0,-21-22 16</inkml:trace>
  <inkml:trace contextRef="#ctx0" brushRef="#br0" timeOffset="61251.44">5800 7641 0,'0'0'0,"0"-21"0,21 0 16,-21 0-16,0 0 16,0 42 15,0 0-31,-21 0 0,21 0 15,-22 0-15,22 22 0,-21-22 16,0 21-16,21-21 0,-21 22 0,0-1 0,0 0 16,21 22-16,0-22 0,-22 1 15,22-1-15,-21 0 0,21 22 16,0-22-16,0-21 0,0 0 16,0 1-16,21-22 0,1 21 15,-1-21-15,0 0 0,0 0 16,21 0-16,-20 0 0,-1 0 0,0-21 15,0 21-15,0-22 0,0 1 16,1 0-16,-22 0 0,0 0 0,0 0 16</inkml:trace>
  <inkml:trace contextRef="#ctx0" brushRef="#br0" timeOffset="61995.79">5524 8022 0,'22'0'16,"-1"0"0,0 0-16,0 0 0,0 0 15,22 0-15,-22 0 0,21-21 16,0 0-16,1 21 0,-1-21 0,0 0 16,1 21-16,-1-22 0,0 1 15,1 21-15,-22 0 0,0-21 0,0 21 16,0 0-16,1 0 15,-22 21 1,-22 0 0,1 1-16,21-1 0,-21 0 15,21 0-15,0 0 0,-21 0 0,21 22 16,-21-22-16,21 0 0,0 0 16,0 0-16,0 1 0,0-1 15,21-21-15,0 0 16,0 0-16,0 0 0,1 0 0,-1 0 15,0 0-15,0-21 0,21-1 16,-20 22-16,-1-21 0,0 0 0,0 0 16,0 0-16,0 0 0,1-1 15,-1 1-15,0 0 0,0 0 0,0 0 16,-21 0-16,0-1 0,21 1 16,-21 0-16,0 0 15,22 21-15,-22 21 47,0 0-47,0 0 0,0 1 16,0-1-16,-22 21 0,22-21 15,-21 22-15,21-22 0,-21 21 0,21 0 16,0 43-16,-21-43 16,21 1-16,-21 20 0,21-20 15,0-1-15,0 21 0,0-20 0,0 20 16,-21 1-16,21-22 0,0 22 15,0-1-15,0-21 0,0 1 0,-22 20 16,22-20-16,0-22 0,-21 21 0,0-21 16,0 22-16,0-22 0,0 0 0,-1 0 15,1-21-15,-21 21 0,21-21 16,-22 0-16,1 0 0,21 0 0,-21 0 16,20 0-16,-20 0 0,21 0 0,-21-21 15,42 0-15,0 0 16,0 0-16,0-1 0,21 1 15,0-21-15,0 21 0,21-22 16,-20 22-16,-1-21 0,21 0 0</inkml:trace>
  <inkml:trace contextRef="#ctx0" brushRef="#br0" timeOffset="62315.87">7027 7895 0,'0'0'0,"-21"-21"0,21 0 0,-21 21 0,0 0 16,21 21-1,-21 0-15,21 0 16,0 1-16,0 20 0,0 0 0,0 1 16,0 20-16,0-21 0,0 22 15,0-22-15,0 22 0,0-1 0,0-20 16,-22 20-16,22 1 0,-21-22 15,21 21-15,-21 1 0,0-22 0,0 22 16,0-22-16,-1 0 0,1 1 0,21-1 16,-21-21-16,21 0 0,-21 1 0,21-1 15,0-42 1,21 21-16,0-43 16,0 22-16,-21 0 0,22-21 15,-1-1-15</inkml:trace>
  <inkml:trace contextRef="#ctx0" brushRef="#br0" timeOffset="62640.29">6900 8107 0,'0'0'0,"-21"-21"0,21-22 16,0 22-16,0 0 0,0 0 0,0 0 16,0 0-16,0-1 0,21 1 15,0 0-15,1 0 0,-1 0 16,0 0-16,0-1 0,21 1 0,1 21 15,-22 0-15,21-21 0,-21 21 16,22 0-16,-22 0 0,0 0 0,0 0 16,0 21-16,-21 0 0,0 1 0,0-1 15,0 21-15,0-21 0,0 22 16,0-22-16,-21 21 0,0-21 0,-21 22 16,21-22-16,-22 0 0,22 21 0,-21-21 15,-1 1-15,22-22 0,-21 21 16,21-21-16,0 0 0,-1 0 0,22-21 47,22-1-47,-1 1 0,0 0 0,0 0 15</inkml:trace>
  <inkml:trace contextRef="#ctx0" brushRef="#br0" timeOffset="63048.27">7535 7938 0,'-21'0'0,"21"21"0,-21-21 0,42 0 47,0-21-47,0 21 0,1-22 16,-1 22-16,0-21 0,0 21 15,0-21-15,0 0 0,1 21 16,-22-21-16,21 0 0,-21-1 16,-21 22-1,-1 0 1,1 0-16,-21 22 0,21-1 0,0 0 16,-1 0-16,-20 0 0,21 0 15,0 22-15,0-22 0,21 21 0,0 22 16,0-43-16,0 0 15,0 0-15,0 0 0,0 1 16,0-1-16,0 0 0,21-21 0,0 0 16,0 0-16,21 0 0,-20 0 15,-1 0-15,0 0 0,21 0 16,-21-21-16,1 21 0,20-21 0,-21-1 16</inkml:trace>
  <inkml:trace contextRef="#ctx0" brushRef="#br0" timeOffset="63315.79">8276 7874 0,'21'0'16,"0"0"-16,1 0 16,-1 0-16,0 0 15,0 0-15,0 0 0,0 0 16,1 0 0,-1 0-16</inkml:trace>
  <inkml:trace contextRef="#ctx0" brushRef="#br0" timeOffset="63508.72">8234 8043 0,'0'22'31,"21"-22"-15,0 0-16,0 0 0,0 0 15,1 0-15,-1-22 16,-21 1-16,21 21 16,0 0-16</inkml:trace>
  <inkml:trace contextRef="#ctx0" brushRef="#br0" timeOffset="63992.24">9102 7557 0,'0'0'0,"-22"0"0,-20 0 31,21 0-31,21 21 16,0 0-1,21-21 1,0 0 0,0 0-16,1 0 15,-22-21-15,21 21 16,-21-21-16,21 21 0,-21-22 0,0 1 15,0 0-15,0 0 0,0 0 16,0 0-16,-21 21 16,0 0-1,-1 0-15,1 21 0,0 0 0,0 0 16,0 0-16,0 22 0,21-22 16,-22 21-16,1-21 0,21 22 0,0-22 15,0 0-15,0 0 0,0 0 16,0 0-16,0 1 0,0-1 15,21-21-15,1 0 0,-1 0 0,0 21 16,0-21-16,21 0 0</inkml:trace>
  <inkml:trace contextRef="#ctx0" brushRef="#br0" timeOffset="64303.94">9652 7493 0,'0'0'0,"-21"0"31,0 0-31,21 21 16,-22-21-16,22 43 0,-21-22 16,0 0-16,0 0 0,21 21 0,-21-20 15,0 20-15,21-21 0,-22 21 16,22-20-16,-21 20 0,21-21 0,0 21 15,0-20-15,0 20 0,0-21 0,0 0 16,0 0-16,0 1 0,0-1 16,0 0-16,21-21 0,1 21 15,-1-21-15,0 0 0,0 0 16,0 0-16,0-21 16,1 21-16</inkml:trace>
  <inkml:trace contextRef="#ctx0" brushRef="#br0" timeOffset="64572.09">9419 7811 0,'21'0'47,"0"0"-47,1 0 0,-1 0 16,0 0-16,0 0 0,0 0 0,0 0 15,1 0-15,-1 0 0,0 0 16,0 0-16,0 0 0,0 0 16</inkml:trace>
  <inkml:trace contextRef="#ctx0" brushRef="#br0" timeOffset="66671.99">10054 7874 0,'-21'0'0,"42"0"31,0 0-15,0 0-16,1 0 15,-1-21-15,0 21 0,-21-21 16,21 21-16,-21-21 0,21 21 15,-21-22-15,21 22 0,-21-21 16,0 0-16,0 0 16,-21 21-16,0 0 15,0 0-15,0 0 16,0 0-16,-1 21 0,1 0 0,0 0 16,0 1-16,0-1 0,0 0 0,21 0 15,0 0-15,-22 22 0,22-22 16,-21 0-16,21 21 0,0-21 15,0 1-15,0-1 0,0 0 0,21 0 16,1-21-16,-1 21 16,21-21-16,-21 0 0,0 0 15,22 0-15,-22 0 0,0 0 0,21 0 16,-20-21-16,20 21 0,-21-21 16</inkml:trace>
  <inkml:trace contextRef="#ctx0" brushRef="#br0" timeOffset="67232.14">10520 7789 0,'0'0'0,"42"-42"32,-21 21-32,0 21 15,1 0-15,-1 0 16,0 0-16,0 0 0,0 0 15,0 21-15,-21 0 16,0 0-16,0 1 0,0-1 0,0 0 16,0 21-16,-21-21 0,0 1 15,0 20-15,0-21 0,-22 43 16,22-43-16,0 0 0,0 0 0,0 0 16,0 0-16,42-21 46,0-21-46,-21 0 0,21 0 0,0 0 16,0 0-16,1-1 0,-22 1 16,21-21-16,0 21 0,0 0 0,0-22 15,0 22-15,1 0 0,-1-21 0,0 20 16,0 1-16,0 0 0,-21 0 16,0 42 15,0 0-31,-21-21 0,0 21 0,21 1 15,-21-1-15,0 0 0,21 21 16,0-21-16,-22 1 0,1 20 0,21-21 16,-21 0-16,21 0 0,0 1 15,0-1-15,0 0 0,0 0 16,0 0-16,0 0 0,21-21 16,0 0-16,1 0 0,-1 0 15,0 0-15,0 0 0,21 0 16,-20 0-16,20-21 0,0 21 0,-21-21 15,1 0-15,20 0 0,-21 0 0</inkml:trace>
  <inkml:trace contextRef="#ctx0" brushRef="#br0" timeOffset="67528.14">11388 7430 0,'0'42'32,"0"-21"-32,-22 0 0,1 0 0,21 22 15,-21-22-15,21 0 0,-21 21 16,0 1-16,21-22 0,-21 21 16,-1-21-16,22 22 0,0-1 0,-21-21 0,0 22 15,21-1-15,-21-21 16,21 0-16,0 22 0,0-22 0,0 0 15,0 0-15,0 0 0,21-21 16,0 21-16,0-21 16,1 0-16,-1 0 0,0 0 15,0-21-15,21 21 0,-20-21 0</inkml:trace>
  <inkml:trace contextRef="#ctx0" brushRef="#br0" timeOffset="67791.92">11218 7747 0,'21'0'31,"1"0"-16,-1 0-15,0 0 0,0 0 16,0 0-16,0 0 0,22 0 0,-22 0 16,0 0-16,0 0 0,0 0 0,22-21 15,-22 21-15,0-21 0,0 21 16,0-21-16,1 21 0</inkml:trace>
  <inkml:trace contextRef="#ctx0" brushRef="#br0" timeOffset="68473.88">12171 7387 0,'-64'64'31,"64"-43"-31,0-42 47,0 0-31,0-1-16,0 1 15,0 0 1,21 21 0,1 0-16,-1 0 15,0 0 1,-21 21-16,0 0 15,0 1-15,0-1 16,-21 0-16,0-21 0,21 21 16,-22-21-16,1 21 0,0-21 15,0 0-15,21 21 0,0-42 47,0 0-47,0 0 16,0 0-16,21 0 15,0-1-15,0 22 0,1-21 16,-1 21-16,0 0 0,0 0 16,0 0-16,0 0 0,1 0 15,-22 21-15,21 1 0,-21-1 0,0 0 16,0 21-16,0-21 0,-21 1 16,-1 20-16,1-21 0,-21 0 0,21 22 15,-22-22-15,22 0 0,-21-21 0,21 21 16,-22 0-16,22-21 15,0 0-15</inkml:trace>
  <inkml:trace contextRef="#ctx0" brushRef="#br0" timeOffset="69104.14">13737 7811 0,'0'0'0,"0"-22"0,0 1 16,0 0-1,0 42 16,0 0-15,0 1-16,0-1 0,0 0 16,0 0-16,0 21 0,0-20 0,0-1 15,-21 0-15,21 21 0,-21-21 0,21 1 16,0-1-16,0 0 0,0 0 16,21-21 15,-21-21-31,21 0 15,-21 0-15,0-1 0</inkml:trace>
  <inkml:trace contextRef="#ctx0" brushRef="#br0" timeOffset="69299.8">13885 7535 0,'0'0'0,"-21"0"0,21-21 0,-21 21 16,21-21-16,-21 21 0,21-21 15,0 42 32,0 0-47,21 0 16,0-21-16,0 22 0,-21-1 0,21-21 16</inkml:trace>
  <inkml:trace contextRef="#ctx0" brushRef="#br0" timeOffset="69925.07">14478 7874 0,'0'0'16,"21"0"-16,0 0 15,-21-21-15,21 0 0,-21 0 16,0-1-1,0 1-15,0 0 16,0 0-16,-21 0 0,0 21 16,21-21-16,-21 21 0,0 0 15,0 0-15,-22 0 0,22 0 0,0 0 16,-21 0-16,20 21 0,-20-21 0,21 21 16,-21 0-16,-1 21 0,1-20 15,21-1-15,-22 21 0,22 0 0,21-20 16,0 20-16,0-21 0,0 21 0,0-20 15,0-1-15,21 0 0,1 0 16,20 0-16,-21-21 0,0 0 0,22 0 16,-1 0-16,-21 0 0,21 0 15,1-21-15,-22 0 0,21 0 16,1 0-16,-22-1 0,21 1 0,-21-21 16,22 21-16,-22-22 0,0 22 15,21-21-15,-21 0 0,1-1 0,-1 1 16,0 0-16,0-22 0,0 22 0,-21-1 15,21-20-15,1 21 0,-22-1 16,0 1-16,0 21 0,0 0 0,0-1 16,0 1-16,0 42 15,-22 1-15,1 20 16,0-21-16,0 21 0,21 1 0,-21-1 16,0 0-16,-1 22 0,22-22 15,-21 1-15,0 20 0,0-21 16,0 1-16,21-1 0,0 0 0,-21 1 15,21-1-15,0-21 0,0 22 16,0-22-16,0 0 0,0 0 0,21 0 16,0-21-16,0 21 0,0-21 15,22 0-15,-22 0 0,0 0 16,0-21-16,21 21 0,-20-21 16,20 0-16</inkml:trace>
  <inkml:trace contextRef="#ctx0" brushRef="#br0" timeOffset="70211.89">15452 7684 0,'0'0'0,"21"0"31,0 0-31,0 0 0,0 0 16,0 0-16,1 0 15,-1 0-15,0 0 16,0 0-16,-21 21 16,0 0-1,-21 0 1,0-21-16,0 0 0</inkml:trace>
  <inkml:trace contextRef="#ctx0" brushRef="#br0" timeOffset="70359.81">15346 7853 0,'0'21'0,"21"-21"31,0 0-31,0 0 0,0 0 16,1 0-16,-1 0 15,0 0-15,0 0 0,0-21 0,0 21 16</inkml:trace>
  <inkml:trace contextRef="#ctx0" brushRef="#br0" timeOffset="70740.1">16065 7345 0,'-63'0'31,"42"0"-31,21 21 0,0 0 16,0 0 0,21-21-1,0 0 1,0 0-16,-21-21 15,0 0-15,0 0 16,0 0-16,0 0 0,-21 21 31,0 0-31,0 0 16,0 21-16,21 0 0,-22 0 16,22 0-16,-21 0 0,0 1 0,21 20 15,0-21-15,0 0 0,-21 0 16,21 22-16,0-22 0,0 0 0,0 0 15,0 0-15,0 1 16,0-1-16</inkml:trace>
  <inkml:trace contextRef="#ctx0" brushRef="#br0" timeOffset="71284.14">16531 7832 0,'0'-21'0,"0"42"0,0-64 15,0 22-15,-21 0 16,21 0-16,0 0 0,-21 21 0,21-21 16,-21 21-16,-1 0 0,1 0 15,0 0-15,0 0 0,0 0 16,0 21-16,-22 0 0,22 0 0,0 0 15,-21 0-15,20 1 16,1 20-16,-21-21 0,21 21 0,0-20 16,-1 20-16,1-21 0,0 0 0,21 0 15,0 1-15,0-1 0,0 0 16,0 0-16,21-21 16,0 0-16,1 0 0,-1 0 15,0 0-15,0 0 0,0-21 0,22 0 16,-22 21-16,0-21 0,21-1 15,-21 1-15,1 0 0,-1-21 0,21 21 16,-42-1-16,21-20 0,0 21 16,-21 0-16,22-22 0,-22 22 0,0 0 15,0 0-15,-22 42 32,1-21-32,21 21 0,-21 22 15,21-22-15,-21 0 0,21 0 16,-21 21-16,21-20 0,0 20 0,0-21 15,0 0-15,0 22 0,0-22 16,0 0-16,21 0 0,0-21 16,0 0-16,0 0 0,1 0 0,-1 0 15,0 0-15,0 0 0,21 0 16</inkml:trace>
  <inkml:trace contextRef="#ctx0" brushRef="#br0" timeOffset="71794.95">16997 7451 0,'0'0'16,"0"-21"-16,0-1 0,0 1 0,0 0 15,-21 21-15,-1 21 16,22 0-16,-21 22 16,0-22-16,21 21 0,-21-21 15,21 22-15,0-1 0,-21 0 0,0 1 16,-1-1-16,22 0 0,-21 1 15,0-1-15,21-21 0,0 22 16,-21-22-16,21 21 0,-21-21 0,21 0 16,0 1-16,0-1 0,0 0 15,0-42 17,0 0-17,0-1-15,0 1 0,21 0 16,0-21-16,0 21 0,0-1 15,1 1-15,-1 0 0,0 0 0,0 0 16,0 0-16,0 21 0,1-22 16,-1 22-16,21 0 0,-21 0 0,0 0 15,1 0-15,-1 0 0,0 22 16,-21-1-16,0 0 0,0 0 16,0 21-16,0-20 0,0-1 0,-21 0 15,21 0-15,-21 0 0,-1 0 16,1 1-16,0-1 0,0 0 0,-21-21 15,20 0-15,1 21 0,0-21 16,-21 0-16,21 0 0,-1 0 0,1 0 16,0 0-16,0 0 0,21-21 15,0 0 1,0 0-16</inkml:trace>
  <inkml:trace contextRef="#ctx0" brushRef="#br0" timeOffset="72120.98">17611 7684 0,'0'0'16,"0"-22"-16,-22 22 0,1 0 15,0 0-15,-21 0 16,21 0-16,-1 0 0,1 22 15,0-1-15,0-21 0,0 21 0,0 0 16,-1 0-16,1 0 0,0 1 16,0 20-16,21-21 0,0 0 0,0 0 15,0 22-15,0-22 0,0 0 16,0 0-16,0 0 0,0 1 0,0-1 16,21-21-16,0 21 0,0-21 0,1 0 15,-1 0-15,0 0 0,0 0 16,0 0-16,0 0 0,22 0 0,-22-21 15,0 21-15,0-21 0,0-1 0,22 1 16,-22 21-16</inkml:trace>
  <inkml:trace contextRef="#ctx0" brushRef="#br0" timeOffset="72679.84">17928 7451 0,'0'0'0,"-21"-21"47,21-1-16,0 1-15,0 0 0,21 21-16,0-21 0,0 21 15,1 0 1,-22 21 0,0 0-16,0 0 0,0 1 15,0-1-15,0 0 16,0 0-16,0 0 15,-22-21-15,22 21 0,-21-21 16,0 0-16,21 22 0,-21-22 16,21-22 15,0 1-31,0 0 16,0 0-16,21 0 15,0 0-15,-21-1 0,21 1 0,1 0 16,-1 21-16,0 0 15,-21 21 1,0 0-16,0 1 16,0-1-16,0 0 0,0 0 0,0 0 15,0 0-15,-21 1 0,0-1 16,21 0-16,-22 0 0,1 0 0,0 0 16,21 1-16</inkml:trace>
  <inkml:trace contextRef="#ctx0" brushRef="#br0" timeOffset="73227.91">18648 7281 0,'0'0'15,"-21"0"-15,-1 0 0,22 22 16,0-1-16,0 0 0,0 0 16,0 0-16,0 0 0,0 1 15,22-1-15,-1 0 0,0 0 16,0 0-16,0 0 0,0 1 0,1-1 15,20 0-15,-21 0 0,21 0 16,-20 0-16,20 1 0,0-1 0,-21 0 16,22 0-16,-22 0 0,21-21 15,-21 21-15,1-21 0,-1 0 0,0 0 16,0 0-16,0 0 0,0 0 0,1 0 16,-44 0 15,1 0-31,0 0 15,0 0-15,0 0 0,0 0 16,-1 0-16,-20 22 0,21-22 0,-21 21 16,-1 0-16,1 0 0,-22 21 15,22-20-15,0-1 0,-1 0 16,1 21-16,0-21 0,-1 1 0,1-1 16,21 0-16,-21 0 0,20-21 15,1 21-15,0 0 0,0 1 16,0-22-16,0 0 15</inkml:trace>
  <inkml:trace contextRef="#ctx0" brushRef="#br0" timeOffset="79668.14">995 11345 0,'0'0'15,"0"-21"-15,21 21 0,-21-21 0,0 0 16,0 0-1,0 0 1,0 42 47,0 0-63,0 0 0,0 0 15,0 0-15,0 1 16,0-1-16,0 0 0,0 0 0,0 0 15,0 0-15,0 1 0,0-1 16,0 0-16,0 0 0,0 0 0,0 0 16,0 1-16,0-1 0,0 0 15,0 0-15,0 0 0,0 0 0,0 1 16,0-1-16,0 0 0,0 0 16,0 21-16,0-20 0,0-1 15,0 21-15,0-21 0,0 0 16,0 22-16,0-22 0,0 21 15,0-21-15,0 22 0,0-22 0,0 21 16,0-21-16,0 1 0,0 20 16,0-21-16,0 0 0,0 0 0,0 1 15,0 20-15,0-21 0,0 0 16,-21 0-16,21 1 0,0-1 0,-21 0 16,21 0-16,0 0 0,0 0 15,0 1-15,0-1 16,-22-21-16,22 21 0,0-42 62,0 0-62,0-1 16,0 1-16</inkml:trace>
  <inkml:trace contextRef="#ctx0" brushRef="#br0" timeOffset="81517.58">1185 11134 0,'-21'0'31,"0"0"-31,21 21 31,0 0 0,21-21-15,0 0-16,-21 21 0,21-21 16,1 0-16,-1 0 0,0 0 0,0 0 15,0 0-15,22 21 0,-22-21 16,0 0-16,0 0 0,21 0 0,-20 0 16,-1 22-16,21-22 0,-21 0 15,0 0-15,22 0 0,-22 21 16,21-21-16,1 0 0,-22 0 0,21 0 15,0 0-15,-20 21 0,20-21 16,0 0-16,1 0 0,20 0 16,-21 0-16,22 0 0,-1 0 15,1 0-15,-1 0 0,1 0 0,-1 0 16,1 0-16,21 21 0,-22-21 16,1 0-16,-1 0 0,-21 0 0,22 0 15,-1 0-15,-20 21 0,20-21 16,-20 0-16,20 0 0,1 0 0,-1 0 15,1 0-15,-1 0 0,-21 0 16,22 0-16,-1 0 0,1 0 0,-1 0 16,1 0-16,-22 0 0,22 0 15,-1 0-15,-20 0 0,20 0 0,-21 0 16,22 0-16,-1 0 0,1 0 16,-1 0-16,1 0 0,-1 0 15,22 0-15,-21 0 0,20 0 0,-20 0 16,-1 0-16,1 0 0,-1 0 15,1 0-15,-1 0 0,1 0 0,-1 0 16,1 0-16,-1 0 0,1 0 16,20 0-16,1 0 0,-21 0 0,20 0 15,-20 0-15,20 0 0,-20 0 16,-1 0-16,1 0 0,-1 0 16,-20 0-16,20 0 0,-20 0 0,20 0 15,-21 0-15,22 0 0,-22 0 0,22 0 16,-1 0-16,-20 0 0,20 0 15,1 0-15,-1 0 0,1 0 16,-1 0-16,-21 0 0,22 0 0,-1 0 16,-20 0-16,20 0 0,-20 0 15,20 0-15,-21 0 0,22 21 0,-22-21 16,22 0-16,-1 0 0,-20 0 16,20 0-16,1 0 0,-22 0 0,21 0 15,1 0-15,-1 0 0,1 0 0,-22 0 16,22 0-16,-1 0 0,-20 0 15,20 22-15,-21-22 0,22 0 0,-22 0 16,22 0-16,-1 0 16,1 0-16,-22 0 0,22 0 0,-1 0 15,1 0-15,-1 0 0,1 0 0,-22 0 16,21 0-16,-20 0 0,20 0 16,-20 0-16,-1 0 0,0 0 0,1 0 15,-1 0-15,0 0 0,22 0 16,-22 0-16,22 0 0,-22 0 0,21-22 15,1 22-15,-22 0 0,22 0 16,-1 0-16,1 0 0,-1 0 0,1 0 16,-1 0-16,1 0 0,-22 0 0,22 0 15,-22 0-15,0 0 0,1 0 16,20 0-16,-21 0 0,1 0 16,-1 0-16,22 0 0,-22 0 15,21 0-15,1 0 0,-1 0 0,1 0 16,-1 0-16,1 0 0,-22 0 0,22 0 15,-22 0-15,0 0 0,1 0 16,-1 0-16,0 0 0,1 0 0,-22 0 16,21-21-16,1 21 0,-1 0 15,-21 0-15,21-21 0,1 21 0,-1 0 16,-21 0-16,22 0 0,-1 0 16,0 0-16,1 0 0,-22 0 15,21 0-15,-21 0 0,0 0 0,1 0 16,-1 0-16,0 0 0,0 0 0,0 0 15,-21-21 17,0 0-32</inkml:trace>
  <inkml:trace contextRef="#ctx0" brushRef="#br0" timeOffset="83095.89">12128 11261 0,'0'0'0,"0"21"32,22-21-17,-1 0-15,0 0 16,0 0-16,0 0 0,0 0 0,1 0 15,-1 0-15,0 0 0,0 0 16,0 0-16,0 0 0,22 0 0,-22 0 16,0 0-16,21 0 0,-20 0 15,20 0-15,-21 0 0,21 0 16,1-21-16,-1 21 0,0 0 0,1 0 16,-1 0-16,22 0 0,-22 0 0,21 0 15,1 0-15,-1 0 0,1 0 16,-1 0-16,-20 0 0,20 0 15,1 0-15,-1 21 0,-20-21 0,20 0 16,-21 0-16,22 0 0,-22 0 16,22 0-16,-1 0 0,-20 0 0,20 0 15,22 0-15,-22 0 0,1 0 16,-1 0-16,22 0 0,-22 0 0,1 0 16,-1 0-16,1 0 0,-1 0 15,1 0-15,-22 0 0,22 0 0,-1 0 16,1 0-16,-1 0 0,1 0 15,-1 0-15,1 0 0,-1 0 16,-20 0-16,20 0 0,1 0 16,-1 0-16,-21 0 0,22 0 0,-22 0 15,1 0-15,-1 0 0,-21 0 0,21 0 16,-20 0-16,20 0 0,-21 0 16,0 21-16,0-21 0,1 0 15,-1 0-15,0 0 31,0 0-15,-21 21 125,-21-21-141,21 21 0,-21 1 0,21-1 15,-21 0-15,21 0 0,0 0 16,0 22-16,-22-1 0,22-21 0,0 21 16,-21 1-16,21-1 0,0 0 15,0 1-15,0-1 0,-21 0 16,21 22-16,-21-22 0,0 22 0,21-22 15,0 22-15,-21-22 0,21 0 16,-22 1-16,22-1 0,-21 0 0,21-21 16,0 22-16,0-22 0,-21 0 15,21 0-15,-21 0 0,21 1 0,0-1 16,0 0 0,0-42 15,-21 0-31,0-1 15</inkml:trace>
  <inkml:trace contextRef="#ctx0" brushRef="#br0" timeOffset="83379.58">1164 12764 0,'0'0'16,"0"-22"-16,0 1 0,0 0 0,0 0 16</inkml:trace>
  <inkml:trace contextRef="#ctx0" brushRef="#br0" timeOffset="85128.14">1058 12637 0,'-63'21'31,"42"-21"-15,21 21 31,21-21-32,0 0-15,0 0 0,0 0 16,0 0-16,1 0 0,20 0 0,0 0 16,1 0-16,-1 0 0,0 0 15,1 0-15,-1 0 0,21 0 16,-20 0-16,-1 0 0,22 0 16,-22 0-16,0 0 0,1 0 0,-1 0 15,0 0-15,1 0 0,-1 0 0,0 0 16,1 0-16,-1 0 0,21 0 15,-20 0-15,20 0 0,1 0 16,-1 0-16,22 0 0,0 0 0,-22 0 16,22 0-16,-1 0 0,-20 0 15,21 0-15,-22 0 0,22 0 0,-22 0 16,22 21-16,-22-21 0,22 0 16,0 0-16,-22 0 0,22 0 0,0 21 15,-1-21-15,-20 0 0,20 0 16,-20 0-16,-1 0 0,22 0 0,-21 0 15,20 0-15,-20 0 0,20 0 16,1 0-16,0 0 0,-1 0 0,1 0 16,21 0-16,-21 0 0,-22 0 15,22 0-15,-1 0 0,1 0 16,-21 0-16,20 0 0,1 0 0,0 0 16,20 0-16,-20 0 0,0 0 15,-1 0-15,1 0 0,0 0 0,-1 0 16,1 0-16,0 0 0,21 0 15,-22 0-15,1 0 0,21 0 0,-22 0 16,22 0-16,-21 0 0,0 0 16,-1 0-16,1-21 0,0 21 0,-1 0 15,-20 0-15,20 0 0,22 0 0,-21 0 16,0 0-16,20 0 16,-20 0-16,0 0 0,-1 0 0,1 0 15,0 0-15,-1 0 0,22 0 0,-21 0 16,0 0-16,20 0 0,-20 0 15,0 0-15,21 0 0,-22 0 0,1 0 16,-22 0-16,22 0 0,0 0 16,-1 0-16,107 0 15,-106 0-15,20-21 0,-20 21 0,21 0 16,-21 0-16,-1 0 0,-20 0 16,20 0-16,1 0 0,0 0 0,-1 0 15,-20 0-15,21 0 0,-1 0 0,1 0 0,0 0 16,-22 0-16,22 0 15,-22 0-15,22 0 0,-22 0 0,1 0 16,-1 0-16,22 0 0,-21 0 16,-1 0-16,22 0 0,-1 0 0,-20 0 15,21 0-15,-1 0 0,-20 0 0,20 21 16,-20-21-16,-1 0 0,1 0 16,-1 0-16,-20 0 0,20 21 0,1-21 15,-1 0-15,1 0 0,-1 0 16,1 0-16,20 0 0,-20 0 0,21 0 15,-22 0-15,22 0 0,-22 0 16,1 0-16,-1 0 0,1 0 16,-1 0-16,1 0 0,-1 0 15,1 0-15,-1 0 0,1 0 0,-1 0 16,1 0-16,-22 0 0,22 0 0,-1 0 16,1-21-16,-22 21 0,21 0 15,-20 0-15,20 0 0,-20 0 0,20 0 16,-21 0-16,22 0 0,-22 0 15,22-21-15,-22 21 0,22 0 0,-22 0 16,21 0-16,-20 0 0,-1 0 16,0 0-16,1 0 0,-22 0 15,21 0-15,-21 0 0,1 0 0,-1 0 0,0 0 16,0 0-16,0 0 16,0 0-16,1 0 15,-1 0-15,0 0 0,0 0 31,0 0-31,-21-21 16,21 21 0,1 0-16,-1 0 0,0 0 15,0 0 1,0 0 0,0 0-16,1 0 15,-1 0 1,0 0-16,0 0 15,0 0 1,-42-21 78,0 21-79,0 0 1,0 0-16,21-22 0,-22 22 16</inkml:trace>
  <inkml:trace contextRef="#ctx0" brushRef="#br0" timeOffset="85339.12">15769 12594 0,'0'21'94,"0"1"-79,-21-22 1,0 0-16,0 21 0</inkml:trace>
  <inkml:trace contextRef="#ctx0" brushRef="#br0" timeOffset="88187.83">13843 11621 0,'21'0'16,"-42"0"93,21 21-78,-21-21-31,0 21 0,21 0 16,0 0-16,-22-21 15,1 21-15,0 1 0,21-1 16,-21 0-16,0-21 0,21 21 16,-21 0-16,-1 0 0,22 1 0,0-1 15,-21 0-15,0 0 0,0 0 16,21 0-16,0 1 0,0-1 16,0 0-16,-21 0 15,21 0-15,0 0 16,0-42 46,0 0-62,21 21 16,-21-21-16,0 0 0,21 21 0,0-21 16,0-1-16,-21 1 0,22 0 15,-22 0-15,21 0 0,0 0 16,-21-1-16,21 1 0,0 0 0,0-21 15,-21 21-15,22-1 16,-22 1-16,21 0 0,-21 0 0,0 0 16,21 21-16,-21-21 0,0-1 0,21 1 15,-21 0-15,0 0 32,21 21-1,-21 21-31,0 0 15,21-21-15,-21 21 16,0 1-16,22-1 0,-22 0 16,0 0-16,21-21 0,-21 21 15,21 0-15,-21 1 0,21-22 16,-21 21-16,0 0 0,42 21 16,-20-21-16,-1 1 15,-21-1-15,21 0 0,-21 0 0,0 0 16,21 0-16,0 1 15,-21-1-15,0 0 0,0 0 16,0 0 0,0-42 31,0 0-32,0 0-15,0 0 16,0-1-16,-21 1 0,21 0 15,-21 0-15,0 0 0,21 0 0,0-1 16,-21 1-16,21 0 0,-22 0 16,1 0-16,21 0 0,0-1 0,-21 1 15,0 21-15,21-21 0,-21 0 16,0 0-16,21 0 16,-22 21-16,1-22 15,21 1-15,-21 21 31,0 0 16,21 21-31,0 1 0,-21-22-16,21 21 0,-21 0 15,21 0-15,0 0 16,-22 0-16,22 1 0,-21-1 15,21 0-15,0 0 0,-21 0 16,21 0-16,-21 1 16,21-1-16,-21 0 0,21 0 0,0 0 15,0 0-15,-21 1 0,21-1 16,-22 0-16,22 0 0,0 0 16,-21 0-16,21 1 31,0-44 0,0 1-31,0 0 0,21 0 16,-21 0-16,22 0 15,-1-1-15,-21-20 0,21 21 16,0 0-16,0 0 0,0-1 0,-21 1 16,22 0-16,-1 0 0,-21 0 15,21 0-15,-21-1 0,21 1 0,0 0 16,-21 0-16,21 0 0,-21 0 15,22 21-15,-22-22 16,21 22-16,-21-21 16,21 21-1,-21 21 1,0 1 0,0-1-16,0 0 15,0 0-15,21 0 16,0 0-16,-21 1 15,0-1-15,21 0 16,-21 0-16,22 0 0,-22 0 0,21 1 16,-21-1-16,0 0 0,0 0 15,21 0-15,-21 0 0,21 1 0,-21-1 16,21 0-16,-21 0 0,0 0 16,0 0-16,21-21 0,-21 22 15,0-44 48,0 1-48,0 0 1,0 0-16,0 0 16,22 0-16,-22-1 0,0 1 15</inkml:trace>
  <inkml:trace contextRef="#ctx0" brushRef="#br0" timeOffset="89512.29">14563 11367 0,'0'0'15,"0"-22"1,0 1-1,0 42 48,0 1-47,0-1-16,0 0 0,0 0 15,0 0-15,0 0 0,0 1 16,0-1-16,0 0 0,0 0 0,0 0 15,0 0-15,0 1 0,0 20 16,0-21-16,0 0 0,0 0 16,0 22-16,0-22 0,0 21 0,0-21 15,0 22-15,0-22 0,0 21 16,0 1-16,-22-22 0,22 21 0,0 0 16,0-20-16,-21 20 0,21-21 15,0 21-15,0-20 0,0 20 0,0-21 16,0 0-16,0 0 0,0 1 0,-21-1 15,21 0-15,0 0 0,0 0 16,0 0-16,-21 1 0,21-1 31,0-42 16,0-1-47,0 1 16,21 21-16,-21-21 0,0 0 15,21 21-15,-21-21 0,0 0 16,0-1-16,0 1 0,0 0 16,0 0-16,0 0 0,0 0 15,0-22-15,0 22 0,0-21 0,0-1 16,0 1-16,0 0 0,21-1 0,-21 1 16,0 0-16,0-1 15,0 22-15,0-21 0,0 0 0,0 20 16,0 1-16,0-21 0,0 21 15,0 0-15,0-1 0,0-20 0,0 21 16,0 0-16,0 0 0,0-1 0,0 1 16,0 0-16,0 0 15,0 0-15,0 0 0,0-1 32,22 22 61,-1 0-77,-21 22 31,0-1-47,0 0 15,0 0-15,0 21 0,0-20 16,0-1-16,0 21 0,21 0 16,-21-20-16,0 20 0,0 0 15,0 1-15,0-1 0,0 21 0,0-20 16,0-1-16,0 22 0,-21-22 0,21 0 16,0 1-16,0-1 0,0-21 15,0 21-15,-21 1 0,21-22 0,0 0 16,-22 21-16,22-20 0,0-1 15,0 0-15,0 0 0,0 0 16,-21 0-16,21 1 16,0-1-1,0-42 63,0-1-62,21 1-16,-21 0 0,0 0 16,22 0-16,-1 0 0</inkml:trace>
  <inkml:trace contextRef="#ctx0" brushRef="#br0" timeOffset="90043.72">14986 11790 0,'-21'-21'31,"21"42"16,0 0-47,0 0 16,0 0-16,21-21 0,-21 22 0,21-1 15,-21 21-15,21-21 0,-21 0 16,21 1-16,-21 20 0,22-21 0,-22 0 16,21 0-16,-21 1 0,0-1 15,21 0-15,-21 0 0,21 0 0,-21 0 16,0 1-16,21-1 0,-21 0 16,0 0-1,0-42 48,0 0-48,0 0-15,21-1 16,-21 1-16,22 0 0</inkml:trace>
  <inkml:trace contextRef="#ctx0" brushRef="#br0" timeOffset="91804.68">15579 11811 0,'0'0'0,"0"-42"31,0 21-31,0 42 47,-22 0-32,1 0-15,0 0 0,21 0 0,-21 22 16,0-22-16,0 21 16,-1-21-16,-20 22 0,21-1 0,0-21 15,0 22-15,-1-22 0,-20 0 16,21 21-16,21-21 0,-21 1 0,0-22 15,21 21-15,-22 0 0,1-21 16,21 21-16,21-21 94,1 0-94,-1-21 0,-21 0 15,21 21-15,0-21 0,0-1 16,-21 1-16,21 0 0,1-21 0,-1 21 16,0-22-16,0 22 0,0-21 0,0 21 15,1-22-15,-1 22 0,0-21 16,-21 21-16,21-1 0,-21 1 0,21 0 16,-21 0-16,21 0 15,1 21-15,-22-21 16,0 42 15,0 0-15,-22 0-16,1-21 15,21 21-15,-21 0 0,0 1 16,21-1-16,-21 21 0,0-21 0,-1 0 16,22 22-16,-21-22 0,0 21 15,0-21-15,0 1 0,0-1 0,21 21 16,-22-21-16,1 0 0,0 1 15,0-22-15,21 21 0,0 0 0,-21-21 16,21 21-16,-21-21 0,21 21 0,0 0 31,-22-21-15,1 0 31,21-21-47,0 0 15,0 0-15,0 0 0,-21 0 16,21-1-16,-21 1 0,21 0 0,-21 0 16,0-21-16,21 20 0,0 1 15,-22-21-15,22 21 0,-21-22 16,21 22-16,0 0 0,0 0 0,-21 0 16,21 0-16,0-1 15,-21 22-15,21-21 0,0 0 16,0 0-16,-21 21 47,21 21-32,0 0 1,0 0-16,0 1 16,0-1-16,0 0 0,21 0 0,-21 0 15,0 0-15,0 22 0,21-22 16,0 0-16,-21 0 0,0 0 0,21 1 15,1-1-15,-22 21 0,21-21 16,0-21-16,-21 21 0,0 1 16,21-1-16,0 0 0,-21 0 15,21 0-15,-21 0 32,0-42 14,0 0-46,0 0 0,0 0 16,-21 0-16,21-1 16,0-20-16,-21 21 0,21-21 0,-21 20 15,21-20-15,-21 0 0,21 21 16,0-22-16,0 22 0,0 0 16,0 0-16,0 0 0,0-1 0,0 1 15,0 0 16,-21 21-31,21 21 32,0 0-32,0 1 15,0-1-15,0 0 16,0 0-16,21 0 0,-21 0 0,0 22 16,21-22-16,-21 0 0,21 0 15,0 22-15,-21-22 0,0 0 16,21 0-16,-21 0 0,22 0 0,-22 1 15,0-1-15,0 0 0,0 0 16,0 0-16,0 0 16,0 1-16,0-1 31,21-21 0,-21-21-15,21-1-16,0 22 15,-21-21-15,21 0 0,-21 0 16,21 0-16,1 0 0,-1-22 16,0 22-16,0 0 0,0-21 0,0 20 15,1-20-15,-1 21 16,0 0-16,0 0 0,0 21 0,-21-43 16,21 43-16,1 0 15,-22-21 1,-22 21 62,1 0-78,0 0 16</inkml:trace>
  <inkml:trace contextRef="#ctx0" brushRef="#br1" timeOffset="102428.07">5440 4297 0,'-21'0'0,"42"0"0,-64 0 32,22 0-32,21-21 15,-21 21 1,0 0-16,0 0 31,42 0 47,0 0-78,0 0 0,0 0 16,1 0-16,-1 0 16,0 0-16,0 0 0,0 0 0,22 0 15,-22 0-15,0 0 0,21 0 16,-21 0-16,1 0 0,20 0 0,0 0 15,-21 0-15,22 0 0,-22 0 16,21 0-16,-21 0 0,22 0 0,-22 0 16,21 0-16,1 0 0,-22 0 0,21 0 15,-21 0-15,22 0 0,-1 0 16,-21 0-16,21 0 0,1 0 0,-1 0 16,0 0-16,1 0 15,-1 0-15,0 0 0,1 0 0,-1 0 16,0 0-16,1 0 0,-1 0 0,0 0 15,1 0-15,-1 0 0,22 0 16,-22 0-16,0 0 0,1 0 0,-1 0 16,0 0-16,1 0 0,-1 0 15,-21 0-15,21 0 0,1 0 0,-1 0 16,0 0-16,1 0 0,-1 0 16,0 0-16,1 0 0,-1 0 15,0 0-15,22 0 0,-22 0 0,1 0 16,-1 0-16,0 0 0,1 0 15,-1 0-15,0 0 0,1 0 0,-1 0 16,0 0-16,-21 0 0,22 0 16,-1 0-16,-21 0 0,22 0 0,-22 0 15,21 0-15,-21 0 0,22 0 0,-22 0 16,21 0-16,-21 0 0,22 0 16,-22 0-16,21 21 0,-21-21 0,0 0 15,22 0-15,-22 0 0,0 0 16,0 0-16,22 0 0,-22 0 0,0 0 15,21 0-15,-21 0 0,22 0 0,-22 0 16,21 0-16,-21 0 0,1 0 16,20 0-16,-21 0 0,0 0 15,0 0-15,1 0 0,-1 0 16,0 0-16,0 0 0,0 0 0,0 0 16,1 0-16,-1 0 15,0 0-15,0 0 16,0 0-16,0 0 15,1 0-15,-1 0 16,0 0-16,0 0 16,0 0-1,0 0 1,1 0 0,-1 0 15,0 0-16,-42 0 48,0 0-47,21-21-16</inkml:trace>
  <inkml:trace contextRef="#ctx0" brushRef="#br1" timeOffset="111068.39">1778 11684 0,'0'-21'141,"21"21"-126</inkml:trace>
  <inkml:trace contextRef="#ctx0" brushRef="#br1" timeOffset="111492.05">1841 11621 0,'0'-22'15,"0"1"1,0 0-1,22 21-15,-22-21 16,0 0-16,0 0 16,0 42 31,0 0-32,-22 0-15,1 0 0,21 0 0,-21 1 16,0-1-16,0 0 0,0 21 15,-1-21-15,-20 1 0,21 20 0,0 0 16,0-21-16,-22 22 0,22-1 16,0-21-16,0 22 0,0-22 0,-1 0 15,1 21-15,0-21 0,0 1 16,21-1-16,-21-21 0,21 21 16,0 0-16,-21-21 15,42-21 16,-21 0-15,21 0-16</inkml:trace>
  <inkml:trace contextRef="#ctx0" brushRef="#br1" timeOffset="111979.91">2053 11494 0,'0'0'0,"0"21"63,-21 0-63,21 0 15,-21 0-15,0 22 0,21-22 0,-22 0 16,1 21-16,0-21 0,0 22 0,0-22 16,0 21-16,-22 1 0,22-22 15,0 21-15,0 0 0,-22-20 16,1 41-16,21-42 15,0 22-15,0-22 0,21 0 0,-22-21 16,1 21-16,21 0 0,-21-21 16,21 21-16,-21-21 15,42-21 63,0 0-78,22 0 0</inkml:trace>
  <inkml:trace contextRef="#ctx0" brushRef="#br1" timeOffset="112459.3">2307 11790 0,'0'-21'16,"-21"21"0,21 21-16,0 0 15,-21-21-15,21 21 0,0 0 16,0 1-16,0-1 0,-21 0 0,21 0 15,-22 0-15,22 0 0,0 1 16,-21-22-16,21 21 0,-21 0 16,21 0-16,-21-21 0,21 21 15,0-42 17,0 0-32,0 0 15,0 0-15,0-1 0,0 1 16</inkml:trace>
  <inkml:trace contextRef="#ctx0" brushRef="#br1" timeOffset="112684.51">2265 11621 0,'0'0'16,"0"21"62,21-21-62,0 0-16</inkml:trace>
  <inkml:trace contextRef="#ctx0" brushRef="#br1" timeOffset="113227.14">2603 11769 0,'-21'21'0,"21"0"0,0 0 15,0 0 1,0 1-16,0-1 0,0 0 16,0 0-16,-21 0 15,21 0-15,0 1 0,0-1 16,0 0 0,-21-21 15,0-21-31,21 0 15,0-1 1,0 1-16,0 0 0,0 0 16,0 0-16,0 0 0,0-1 0,21 1 15,0 0-15,0 0 0,0 21 16,1-21-16,-1 0 0,0 21 0,21 0 16,-21-22-16,22 22 0,-22 0 15,0 0-15,0 0 0,0 0 0,1 0 16,-1 22-16,0-1 0,-21 0 15,0 0-15,0 0 0,0 0 16,0 1-16,0-1 0,0 0 16,-21 0-16,21 0 0,-21 0 15,-1 1-15,22-1 0,0 0 0,-21-21 16,0 21-16,0-21 16,21 21-16,0-42 31,21 0-31,0 21 15,0-21-15</inkml:trace>
  <inkml:trace contextRef="#ctx0" brushRef="#br1" timeOffset="113623.19">3133 11748 0,'-22'0'16,"22"21"-16,0 0 16,0 0-1,0 0-15,0 0 0,0 1 0,0-1 16,0 21-16,0-21 0,0 22 0,0-1 16,0 0-16,0 1 0,0-1 15,0 21-15,0-20 0,-21-1 0,21 22 16,-21-22-16,21 21 15,0-20-15,-21 20 0,0-20 0,0 20 16,-1 1-16,22-22 0,-21 21 16,0-20-16,21 20 0,-21-20 0,0-1 15,21 0-15,0-21 0,-21 22 0,21-22 16,-22 0-16,22 0 16,0-42 15,0 0-31,0 0 0,22-22 15,-22 22-15,21-21 0,-21 0 16,21-1-16,0 1 0,0-22 16</inkml:trace>
  <inkml:trace contextRef="#ctx0" brushRef="#br1" timeOffset="113991.49">3069 11832 0,'0'0'0,"0"-21"0,0 0 16,0 0-16,0 0 0,0-1 15,0 1-15,21 0 16,0 21-16,1 0 16,-1-21-16,0 21 0,0 0 15,0 0-15,22 0 0,-22 0 0,0 0 16,0 21-16,0-21 0,0 21 15,1-21-15,-22 21 0,0 1 0,0-1 16,0 21-16,0-21 0,0 0 16,-22 22-16,1-22 0,0 21 0,0-21 15,-21 1-15,20 20 0,1-21 16,0 0-16,21 0 0,-21-21 0,21 22 16,-21-22-16,21-22 31,0 1-31,0 0 15,0 0-15,21 21 16,0-21-16,0 0 0</inkml:trace>
  <inkml:trace contextRef="#ctx0" brushRef="#br1" timeOffset="114736.75">3725 11684 0,'-21'21'16,"0"0"-1,21 1-15,0-1 0,0 0 16,0 0-16,-21 21 0,21-20 16,0-1-16,-21 0 0,21 0 15,0 0-15,0 0 0,0 1 0,0-1 16,0 0-16,0 0 15,21-21 1,0 0-16,0-21 0,0 0 16,0 21-16,-21-21 0,22-1 15,-1 1-15,0 0 0,-21 0 0,21-21 16,0 20-16,-21 1 0,21 0 16,-21 0-16,0 0 0,22 0 15,-22-1-15,21 22 0,-21-21 16,0 42-1,0 1 1,0-1-16,0 0 16,-21 0-16,21 0 0,0 0 0,-22 1 15,22-1-15,0 0 0,0 21 0,0-21 16,0 1-16,0-1 0,0 0 16,22 0-16,-1-21 0,0 0 15,0 0-15,0 0 16,0 0-16,1 0 0,-1 0 15,-21-21-15,21 0 0,0 0 16,0-1-16,-21 1 0,21 0 16,1 0-16,-1-21 0,-21 20 0,21-20 15,-21 21-15,0-21 0,21 20 16,0-20-16,-21 21 0,21-21 0,-21 20 16,22 1-16,-22 0 0,0 0 0,0 0 15,0 42 16,-22 0-31,22 0 0,-21 0 16,0 1-16,21 20 0,0-21 0,0 0 16,-21 22-16,21-22 0,0 21 15,-21-21-15,21 22 0,0-22 16,0 21-16,0-21 0,0 0 0,0 1 16,0-1-16,0 0 0,0 0 15,21-21 1,0 0-16,0-21 15,0 21-15,1-21 0,-1 0 16</inkml:trace>
  <inkml:trace contextRef="#ctx0" brushRef="#br1" timeOffset="114975.84">4191 11663 0,'0'0'0,"-21"21"16,42-21 0,0 0-1,0 0-15,0 0 0,1 0 0,-1 0 16,0 0-16,21 0 0,-21 0 16,1 0-16,-1 0 0,0 0 15,0-21-15</inkml:trace>
  <inkml:trace contextRef="#ctx0" brushRef="#br1" timeOffset="115519.9">5038 11472 0,'0'0'15,"-22"0"-15,1 0 16,0 0-16,21-21 16,21 21-1,0 0-15,1-21 0,20 21 16,-21 0-16,0 0 0,0 0 0,22 0 16,-22 0-16,0 0 0,0 0 15,0 0-15,1 0 0,-1 0 0,-42 0 47,-1 0-47,1 0 16,0 0-16,0 0 15,0 0-15</inkml:trace>
  <inkml:trace contextRef="#ctx0" brushRef="#br1" timeOffset="115795.96">5101 11430 0,'0'21'16,"-42"22"-1,42-22-15,-21 0 16,21 0-16,-22 0 0,22 22 0,-21-22 16,21 21-16,-21-21 15,21 22-15,0-1 0,0 0 0,-21 1 16,0-1-16,21 21 0,-21-20 0,21-1 16,0 22-16,-22-22 0,22 0 15,-21 1-15,21-22 0,-21 21 0,21 0 16,0-20-16,0-1 0,0 0 15,0 0-15,0 0 0,0 0 16,21-21-16,0 0 16,1 0-16,-1 0 0,0 0 15,0 0-15,0-21 0,0 0 16,1 0-16,-1 0 0,0 0 16</inkml:trace>
  <inkml:trace contextRef="#ctx0" brushRef="#br1" timeOffset="116603.88">5546 11790 0,'0'-21'0,"0"42"0,-22-63 0,1 20 16,0 22-1,0 0-15,0 0 0,0 0 16,-1 0-16,22 22 15,-21-1-15,21 0 0,-21 0 16,21 21-16,-21-20 0,21-1 0,-21 0 16,21 21-16,0-21 0,0 1 15,0-1-15,0 0 0,21-21 32,0-21-17,0 21-15,0-21 0,-21-1 0,22 1 16,-1 0-16,0 0 0,-21 0 15,0 0-15,21-1 0,0 1 0,-21 0 16,0 0-16,0 0 16,0 42 31,0 0-32,0 0-15,0 0 0,0 1 16,0-1-16,21 0 0,-21 0 15,22 0-15,-22 0 0,0 1 0,21-1 16,-21 0-16,21-21 0,0 0 16,0 0-1,0 0-15,1 0 0,-1 0 16,0-21-16,0 0 0,0-1 16,0 1-16,1 0 15,-22 0-15,0-21 0,21 20 0,-21 1 16,0 0-16,0 0 0,0 0 15,0-22-15,0 22 0,0 0 0,-21 0 16,21 0-16,-22 0 0,1-1 0,-21 1 16,21 0-16,0 0 0,-22 21 15,22 0-15,-21 0 0,-1 0 0,1 0 16,0 0-16,-1 21 0,22 0 0,-21 0 16,0 1-16,20-1 0,-20 0 15,21 21-15,0-21 0,-22 22 16,22-1-16,21 0 0,-21 1 15,21-1-15,-21 0 0,21-20 0,0 20 16,0 0-16,0-21 0,0 1 0,0-1 16,21 21-16,0-42 0,0 21 15,-21 0-15,22 1 0,-1-22 0,0 0 16,21 0-16,-21 0 0,1 0 0,20 0 16,0 0-16,-21 0 0,22 0 15,-1 0-15,0-22 0,1 1 0,-1 21 16,-21-21-16,22 0 0,-1 0 15,0 0-15,1-22 0</inkml:trace>
  <inkml:trace contextRef="#ctx0" brushRef="#br1" timeOffset="116902.87">6202 11515 0,'-43'21'16,"43"21"0,-21-21-16,0 1 0,21-1 0,-21 21 15,21-21-15,-21 0 0,0 22 0,21-22 16,-22 21-16,22 1 0,0-22 16,-21 21-16,21-21 0,0 22 15,0-22-15,0 0 0,0 0 0,0 0 16,0 0-16,0 1 15,21-22-15,1 0 16,-1 0-16,0-22 16,0 22-16,0-21 0,-21 0 0,21 0 15,1 0-15,-1 0 0</inkml:trace>
  <inkml:trace contextRef="#ctx0" brushRef="#br1" timeOffset="117651.71">6011 11853 0,'0'0'15,"21"0"17,1 0-32,-1 0 0,0 0 15,0 0-15,0 0 0,0 0 0,1-21 16,-1 21-16,0 0 0,-21-21 0,21 0 15,0 21-15,0 0 0,-21-21 16,22 21 0,-22 21 15,0 0-31,-22-21 0,22 21 16,0 0-16,0 1 0,0-1 15,0 0-15,0 0 0,0 0 16,0 0-16,0 1 0,0-1 15,0 0-15,22-21 16,-1 0 0,0 0-16,0 0 0,0-21 15,0 0-15,1-1 0,-1 22 16,0-21-16,0 0 0,0 0 0,-21 0 16,21 0-16,-21-1 15,0 1-15,0 0 16,-21 21 31,21 21-32,0 0-15,0 1 0,-21-1 16,21 21-16,0-21 16,0 0-16,0 22 0,0-22 0,0 21 15,0 1-15,0-22 0,0 21 0,0 0 16,0 1-16,0-1 0,0 0 0,0 1 15,0-22-15,0 21 0,0 1 16,-21-1-16,21 0 0,-21 1 16,0-1-16,-1 0 0,1 1 0,0-1 15,0 0-15,0 1 0,0-1 0,-1-21 16,1 21-16,0-20 0,21-1 0,-21-21 16,0 21-16,0-21 0,-1 0 15,1 0-15,0 0 0,0 0 0,21-21 16,-21 0-16,0-1 0,-1 1 0,22-21 15,0 21-15,-21 0 0,21-22 16,0 22-16,0-21 0,0 21 0,0-1 16,0-20-16,21 21 0,1 0 15,-22 0-15,21-22 0,21 22 0</inkml:trace>
  <inkml:trace contextRef="#ctx0" brushRef="#br1" timeOffset="117999.63">6794 11748 0,'0'0'16,"-42"0"0,42 21-16,0 0 15,-21 0-15,21 0 0,0 0 0,0 1 16,0 20-16,0 0 0,0 1 15,0-1-15,0 0 0,0 1 0,-21-1 16,0 21-16,21-20 0,-22-1 0,22 0 16,-21 1-16,0 20 0,0-20 15,21-1-15,-21 0 0,0 1 0,-1-1 16,1 0-16,21-21 0,-21 22 0,21-22 16,-21 0-16,21 0 15,0-42 1,21 0-1,-21 0-15,21-22 16,0 22-16,-21-21 0,22 0 0,-1 20 16</inkml:trace>
  <inkml:trace contextRef="#ctx0" brushRef="#br1" timeOffset="118319.58">6773 11811 0,'0'0'0,"21"-63"32,1 41-32,-1 22 0,0 0 15,21 0-15,-21 0 16,1 0-16,-1 0 0,0 0 16,0 0-16,0 0 0,-21 22 0,21-1 15,-21 0-15,0 0 0,0 0 0,0 0 16,0 1-16,-21-1 0,0 21 15,0-21-15,0 0 0,0 1 16,-1-1-16,1 0 0,-21-21 0,21 21 0,21 0 16,-21-21-16,-1 0 15,44 0 17,-1-21-17,0 21-15,0-21 0</inkml:trace>
  <inkml:trace contextRef="#ctx0" brushRef="#br1" timeOffset="118702.97">7133 11917 0,'21'0'15,"0"0"1,1 0-1,-1 0-15,-21-21 0,21 0 16,0-1-16,-21 1 16,0 0-16,21 0 0,-21 0 15,0 0 1,-21 21-16,0 0 16,0 0-16,0 0 15,-1 21-15,1 0 0,0 0 0,0 0 16,21 0-16,0 1 0,0 20 0,0-21 15,0 0-15,0 22 0,0-22 16,0 0-16,0 0 0,0 0 0,0 0 16,0 1-16,21-1 15,0-21-15,0 0 16,1 0-16,-1 0 0,0-21 16,0-1-16,0 22 0,0-21 0,1 0 15,-1 0-15,0 0 0</inkml:trace>
  <inkml:trace contextRef="#ctx0" brushRef="#br1" timeOffset="118916.37">7556 11790 0,'22'0'31,"-1"0"-15,0 0-16,0 0 16,0 0-16,0 0 15,1 0 1</inkml:trace>
  <inkml:trace contextRef="#ctx0" brushRef="#br1" timeOffset="119083.99">7556 11959 0,'0'0'0,"0"21"0,22-21 31,-1 0-31,0 0 16,0 0-16,0 0 15,0 0 1</inkml:trace>
  <inkml:trace contextRef="#ctx0" brushRef="#br1" timeOffset="120139.76">8086 11578 0,'21'0'31,"-21"-21"0,21 0-15,-21 0 15,-21 21 16,0 21-47,21 0 15,21-21 79,-21-21-78,-21 21 46,21 21-46,0 0-16,21-21 47,0 0-47,0 0 0,0-21 31,0 21-31,-21-21 0,22 21 0,-22-21 16,0 0-1,-22 21 1,1 0 0,0 0-16,0 0 0,21 21 15,0 0-15,-21-21 0,21 21 16,0 0-16,0 0 0,0 1 0,-21-1 15,21 0-15,0 0 0,0 0 16,0 0-16,0 1 0,0-1 16,21 0-16,0-21 0,0 21 15</inkml:trace>
  <inkml:trace contextRef="#ctx0" brushRef="#br1" timeOffset="120511.7">8572 11642 0,'-42'-21'16,"21"21"15,21 21-31,-21 0 0,21 0 16,0 0-16,0 0 0,-21 1 0,21-1 15,-22 0-15,22 0 0,-21 21 16,21-20-16,0-1 0,-21 21 0,21-21 16,-21 22-16,21-22 0,0 0 15,0 0-15,0 0 0,0 0 16,21-21 15,0 0-31,-21-21 0,21 0 16,1 0-16,-1 0 0</inkml:trace>
  <inkml:trace contextRef="#ctx0" brushRef="#br1" timeOffset="120716.75">8340 11896 0,'21'0'47,"0"0"-47,0 0 16,0 0-1,0 0-15,1-21 0,-1 21 0,0 0 16,0-22-16,-21 1 0,21 21 0</inkml:trace>
  <inkml:trace contextRef="#ctx0" brushRef="#br1" timeOffset="121096.09">8699 11832 0,'22'0'31,"-1"0"-15,0-21-16,0 0 0,0 21 16,0-21-16,1 21 0,-1-21 15,0 21-15,0-22 0,-21 1 16,-21 21 15,0 0-15,0 0-16,-1 21 0,1-21 0,21 22 15,-21-1-15,0 0 0,21 0 16,0 0-16,-21 0 0,21 1 16,0-1-16,0 0 0,0 0 0,0 0 15,0 0-15,0 1 0,0-1 16,0 0-16,21-21 16,0 0-16,0 0 0,0 0 0,1 0 15,-1 0-15,0 0 0,0 0 16,21-21-16,-20 21 0,-1-21 0,21-1 15</inkml:trace>
  <inkml:trace contextRef="#ctx0" brushRef="#br1" timeOffset="121339.7">9186 11726 0,'0'0'0,"21"22"16,-21-1-16,22-21 0,-22 21 0,0 0 16,21 0-16,0 0 0,0-21 0,-21 22 15,0-1-15,21-21 0,-21 21 16,21 0-16,-21 0 0</inkml:trace>
  <inkml:trace contextRef="#ctx0" brushRef="#br1" timeOffset="121617.73">9483 11663 0,'-22'0'0,"1"0"15,0 21-15,0-21 16,0 21-16,0 0 0,-1 1 16,22-1-16,-21 0 0,0 0 0,0 0 15,0 0-15,0 22 0,21-22 0,-22 0 16,1 0-16,21 0 0,-21 1 16,21-1-16,0 0 0,21-21 31,0 0-31,1-21 15,-1 21-15,0-21 0,0-1 16,0 1-16</inkml:trace>
  <inkml:trace contextRef="#ctx0" brushRef="#br1" timeOffset="121975.83">9758 11536 0,'0'0'0,"-21"0"31,21 21-15,-22-21-16,22 21 0,0 0 0,0 1 15,-21-1-15,21 0 0,-21 0 0,21 21 16,-21-20-16,21-1 0,0 0 0,-21 0 16,21 21-16,-21-20 0,21-1 15,0 0-15,-22 21 0,22-21 0,0 1 16,0-1-16,0 0 0,22-21 16,-1 0-1,0 0-15,0 0 0,0 0 0,0 0 16,1-21-16,-1 21 0,0-21 15,0-1-15,0 22 0</inkml:trace>
  <inkml:trace contextRef="#ctx0" brushRef="#br1" timeOffset="122876.4">10223 11599 0,'0'0'16,"0"-21"0,22 42 31,-22 1-32,0-1 1,0 0-1,-22-21-15,1 0 16,21-21 31,0 0-47,0-1 16,0 1-16,21 21 15,1-21 1,-1 21-16,-21 21 15,0 0 1,0 1 0,0-1-16,0 0 15,-21 0 1,-1-21 0,1 0-1,21-21 16,0 0-31,0 0 16,21-1 0,1 22-16,-1 0 15,0 0 1,0 22-16,-21-1 16,0 0-16,0 0 15,0 0-15,0 0 0,-21 1 16,0-1-16,0 0 0,-1-21 0,22 21 15,-21-21-15,0 0 0,21 21 16,-21-21-16</inkml:trace>
  <inkml:trace contextRef="#ctx0" brushRef="#br1" timeOffset="123535.73">10477 11388 0,'0'0'0,"22"0"0,-1-21 15,0 21-15,0 0 16,0 0-16,0 0 0,1 0 16,-1 0-1,0 0-15,0 0 16,0 0-16,-21 21 16,21-21-16,-21 21 15,0 0-15,0 0 16,0 0-16,0 1 0,0-1 15,0 0-15,0 0 16,0 0-16,0 0 0,0 1 16,0-1-16,0 0 15,0 0-15,0 0 0,0 0 16,0 1-16,0-1 0,-21 0 0,21 0 0,0 0 16,-21 0-16,21 1 0,0-1 15,0 0-15,0 0 0,0 0 16,0 0-16,0 1 0,-21-1 0,21 0 15,0 0-15,0 0 0,0 0 0,-21 1 16,21-1-16,0 0 0,0 0 16,0 0-16,0 0 15,-21-21-15,21 22 0,-22-22 16,1 0-16,21 21 0,-21-21 16,0 0-16,0 0 15,0 0-15,-1 0 16,1 0-16,0 0 15,0 0 1,0 0-16,0 0 31,21-21-15</inkml:trace>
  <inkml:trace contextRef="#ctx0" brushRef="#br1" timeOffset="127073.83">11515 11726 0,'0'-21'31,"0"0"-15,0 0-1,21 21-15,-21-21 16,0 42 15,0 0-15,0 0-16,0 0 0,0 1 16,0-1-16,0 0 0,0 0 0,0 0 15,0 0-15,-21 22 0,21-22 16,0 0-16,-22 0 0,22 0 15,0 1-15,0-1 0,0 0 16,0-42 47,22 0-63,-1 21 15,-21-22-15</inkml:trace>
  <inkml:trace contextRef="#ctx0" brushRef="#br1" timeOffset="128241.4">11959 11705 0,'0'21'47,"-21"1"-32,21-1-15,-21-21 16,21 21-16,-21 0 0,-1 0 0,22 0 16,0 1-16,0-1 15,-21 0-15,21 0 0,0 0 0,0 0 16,0 1-16,0-1 15,21-21 1,1 0-16,-1 0 0,0 0 16,0 0-16,0 0 0,0 0 15,1-21-15,-1-1 0,0 1 16,0 21-16,0-21 0,-21 0 16,0 0-16,0 0 0,0-1 15,0 1-15,0 0 16,0 0-16,0 0 0,-21 0 15,0 21-15,0-22 0,0 22 16,-1 0-16,1 0 0,0 0 16,0 0-16,21 22 31,21-22-15,0 0-16,0 0 0,1 0 15,-1 0-15,0 0 0,21 0 16,-21 0-16,22 0 0,-22 0 0,21 0 15,-21-22-15,22 22 0,-1-21 0,-21 21 16,0-21-16,22 21 16,-22-21-16,0 0 0,0 21 0,-21-21 15,0-1-15,0 1 16,0 0 0,0 42 30,0 0-46,0 1 16,0-1-16,0 0 0,0 0 16,0 0-16,0 0 0,0 1 0,0-1 15,0 0-15,0 0 16,0 21-16,0-20 0,-21 20 0,21 0 16,-21 1-16,0-1 0,21 0 0,0 22 15,-21-22-15,-1 22 0,22-22 16,-21 0-16,21 22 0,-21-1 0,0-20 15,21 20-15,-21 1 0,0-1 16,-1 1-16,1-1 0,0 22 0,0-22 16,21 1-16,-21-22 0,0 22 0,-1-1 15,22 1-15,0-22 0,-21 0 16,0 22-16,21-22 0,-21 0 0,21 1 16,0-1-16,0-21 0,0 22 15,-21-22-15,21 0 0,0 0 16,0 0-16,0-42 31,0 0-31,0 0 16,0 0-16,0-1 0,0 1 0,0-21 15,0 21-15,0-22 0,0 1 16,0 0-16,0-1 0,0 1 0,0-64 16,0 64-16,21-22 15,-21 1-15,0-1 0,21 1 0,-21-1 16,0 1-16,0-1 0,0 22 0,0-21 15,21 20-15,0 1 16,-21 0-16,22-1 0,-1 22 0,0-21 16,0-1-16,0 1 0,0 21 0,22-21 15,-22 20-15,0-20 0,21 21 16,-20 0-16,-1-22 0,21 22 0,-21 0 16,0 0-16,1 0 15,-1 21-15,-21-21 0,0-1 31</inkml:trace>
  <inkml:trace contextRef="#ctx0" brushRef="#br1" timeOffset="129035.02">12785 11726 0,'0'0'0,"0"-21"15,0 0 17,0 0-1,21 21-15,0 0-1,0 0-15,0 0 16,0 0-16,1 0 15,-1 0 1,-21 21-16,0 0 0,0 0 16,0 1-16,0-1 15,0 0-15,0 0 0,-21 0 16,-1-21-16,1 21 0,0 1 16,0-1-16,0 0 0,0-21 0,21 21 15,-22 0-15,1-21 0,21-21 63,0 0-63,21 21 0,1 0 15,-1 0-15,-21-21 0,21 21 16,0 0-16,0 0 0,0 0 16,1 0-16,-1 0 15,0 0-15,0 0 16,-21 21-16,0 0 0,0 0 0,0 0 15,0 1-15,0-1 16,0 0-16,0 0 0,-21 0 0,0 0 16,0 1-16,-1-1 15,1-21-15,0 21 0,0-21 0,0 21 16,0-21 0,-1 0-16,1 0 15,0 0 16,21 21 16,-21-21-31</inkml:trace>
  <inkml:trace contextRef="#ctx0" brushRef="#br1" timeOffset="138796.89">13928 11642 0,'0'0'0,"0"-21"16,0-1 15,-22 44 157,22-1-188,-21-21 0,21 21 15,-21-21-15,21 21 0,0 0 16,-21-21-16,0 21 0,21 1 15,-21-22-15,21 21 0,0 0 0,-22-21 16,1 21-16,21 0 16,-21 0-16,21 1 0,-21-22 0,21 21 0,0 0 15,0 0-15,-21 0 16,21 0-16,-21 1 0,21-1 16,0 0-16,0 0 0,-22 0 15,22 0 1,-21-21-1,21-21 64,21 21-79,-21-21 15,22 0-15,-22 0 0,21 0 0,-21-1 16,0 1-16,21 0 0,0 0 0,-21 0 15,0-22-15,0 22 0,21 0 16,-21 0-16,21 0 0,-21 0 0,22-1 16,-22 1-16,0 0 0,0 0 15,0 0-15,21 21 0,-21-21 16,21 21 0,0 0 46,0 0-46,-21 21-16,21 0 15,-21 0 1,22-21-16,-22 21 0,0 0 16,21 1-16,0-1 15,-21 0-15,0 0 16,21 0-16,0 0 15,-21 1-15,21-1 0,-21 0 16,22 0-16,-1 0 16,-21 0-16,0 1 0,0-1 0,21-21 15,-21 21-15,0 0 0,21-21 0,-21 21 16,0 0-16,0 1 16,0-44 46,0 1-46,-21 0-1,21 0-15,-21 21 16,21-21-16,0 0 0,0-1 0,-21 1 16</inkml:trace>
  <inkml:trace contextRef="#ctx0" brushRef="#br1" timeOffset="139559.85">13885 11621 0,'-21'0'15,"0"0"1,0 21 0,0 0-1,21 0-15,0 0 0,-22 0 16,22 1-16,-21-1 0,0 0 15,21 0-15,0 21 0,-21-20 16,21-1-16,-21 0 0,0 21 16,21-21-16,-22 1 0,22-1 15,0 0-15,-21 0 0,21 0 0,-21 0 16,21-42 31,0 0-32,21 0-15,-21 0 0,21 0 0,1-1 16,-22 1-16,0 0 0,21 0 0,0-21 16,-21 20-16,21 1 15,0 0-15,0 0 0,-21 0 0,22 0 16,-1-1-16,-21 1 0,21 0 16,0 0-16,-21 0 15,21 21-15,0-21 0,1 21 16,-1 0-1,0 0-15,0 0 16,-21 21 0,21-21-16,-21 21 0,0 0 15,0 0-15,0 0 0,21 1 0,-21-1 16,0 0-16,0 0 0,0 21 16,0-20-16,0-1 0,22 21 0,-22 0 15,0-20-15,0-1 0,0 21 16,0-21-16,0 0 0,0 1 15,0-1-15,0 0 0,0 0 0,0 0 16,-22-21 31,22-21-47,-21 0 16</inkml:trace>
  <inkml:trace contextRef="#ctx0" brushRef="#br1" timeOffset="139740.34">14055 12129 0,'0'21'16,"0"-42"46</inkml:trace>
  <inkml:trace contextRef="#ctx0" brushRef="#br1" timeOffset="142307.82">2984 381 0,'0'0'0,"-21"21"47,21 0-47,-21-21 15,21 22-15,0-1 0,0 0 16,-21 0-16,0 0 16,21 0-16,0 1 15,0-1-15,0 0 16,0 0-16,0 0 0,0 0 16</inkml:trace>
  <inkml:trace contextRef="#ctx0" brushRef="#br1" timeOffset="142512.53">2963 868 0,'0'0'0,"0"21"0,0 0 15,0 0-15,0 1 16,0-1-16,0 0 16,0 0-1,0 0-15,0 0 16,0 1-16,0-1 0,0 0 15,0 0-15,0 0 16,0 0-16,0 1 0,0-1 16,0 0-16</inkml:trace>
  <inkml:trace contextRef="#ctx0" brushRef="#br1" timeOffset="142696.35">3006 1376 0,'0'0'16,"21"0"-16,-21 21 0,0 0 15,0 0-15,0 1 16,0-1 0,0 0-16,0 0 15,0 0-15,0 0 0,0 1 16,0-1-16,0 0 0,0 0 16,0 0-16</inkml:trace>
  <inkml:trace contextRef="#ctx0" brushRef="#br1" timeOffset="142875.59">3069 1799 0,'0'21'0,"0"-42"0,0 64 16,0-22 0,0 0-16,-21-21 0,21 21 15,0 0 1,-21-21-1,0 0 1</inkml:trace>
  <inkml:trace contextRef="#ctx0" brushRef="#br1" timeOffset="143171.9">3365 656 0,'-21'0'15,"0"0"1,42 0 31,22 0-32,-22 0-15,0 0 16,21 0-16,1 0 0,-1 0 0,0 0 16</inkml:trace>
  <inkml:trace contextRef="#ctx0" brushRef="#br1" timeOffset="143364.87">4149 635 0,'0'0'16,"21"0"-16,0 0 0,0 0 0,0 0 16,0 0-16,1 21 0,-1-21 0,0 0 15,0 0 1,0 0-16,0 0 16,1 0-16,-1 0 0,21 0 15,-21 0-15,0 0 16,22 0-16,-1 0 0,0 0 0,1 0 15,-1 0-15,22 0 0,-22 0 16,0 0-16</inkml:trace>
  <inkml:trace contextRef="#ctx0" brushRef="#br1" timeOffset="143527.67">5397 699 0,'0'0'0,"43"0"0,-22 0 16,21 0-16,-21 0 0,1 0 15,-1 0-15,0 0 0,0 0 16,21 0-16,-20 0 0,20 0 0,-21 0 15,0 0-15,22 0 16,-22 0-16,21 0 0,-21 0 0,22 0 16,-22 0-16,21 0 0,-21 0 15,22 0-15,-1 0 0,-21 0 0</inkml:trace>
  <inkml:trace contextRef="#ctx0" brushRef="#br1" timeOffset="143715.94">7006 720 0,'0'0'0,"106"0"32,-85 0-32,0 0 15,0 0-15,1 0 0,-1 0 16,0 0-16,0 0 0,0 0 16,22 0-16,-22 0 0,21 0 0,22 0 15,-22 0-15,21 0 0,1-21 16,21 21-16,-22 0 0,22 0 0</inkml:trace>
  <inkml:trace contextRef="#ctx0" brushRef="#br1" timeOffset="143875.79">8678 741 0,'0'0'0,"21"0"0,1 0 0,-1 0 16,-21 21-1,21-21 1,0 0-16,0 0 15,0 0 1,1 0-16,-1 0 0,21-21 0,-21 21 16</inkml:trace>
  <inkml:trace contextRef="#ctx0" brushRef="#br1" timeOffset="144067.71">9673 720 0,'21'0'63,"0"21"-63,1-21 31,-1 0-31</inkml:trace>
  <inkml:trace contextRef="#ctx0" brushRef="#br1" timeOffset="144277.67">10033 1080 0,'0'21'0,"0"-42"0,0 84 0,0-21 16,0-20-16,0 20 0,0-21 0,0 21 16,-21-20-16,0-1 0,21 0 15,0 21-15,0-21 0,0 1 0,0-1 16,0 0-16,0 0 0,0 0 15,0 0-15,0 1 0,0-1 0,0 0 16,0 0-16,0 0 0,0 0 16,0 1-16,0-1 0,0 0 15,21 0-15</inkml:trace>
  <inkml:trace contextRef="#ctx0" brushRef="#br1" timeOffset="144463.92">10054 1905 0,'0'0'16,"0"21"-16,-21 0 15,0-21 1,0 0 0,-1 0-16,22 22 15,-21-22-15,21 21 16,-21-21 0,0 0-16,0 21 15,0 0-15,-1-21 16,1 21-16</inkml:trace>
  <inkml:trace contextRef="#ctx0" brushRef="#br1" timeOffset="144644.06">9673 2138 0,'0'0'16,"-21"0"-16,0 0 0,0 0 0,-1 0 0,1 0 16,0 0-16,0 0 15,0 0-15,0 0 0,-1 0 0,1 0 16,0 0-16,0 0 0,0 0 15,0 0-15,-1 0 0,1 0 0,0 0 16,0 0-16,-21 0 0,20 0 16,-20 0-16,21 0 0,-21 0 15,20 0-15</inkml:trace>
  <inkml:trace contextRef="#ctx0" brushRef="#br1" timeOffset="144851.94">8530 2180 0,'0'0'16,"-148"0"-1,106 0-15,20 0 0,-20 0 0,21 0 16,-21 0-16,20 0 0,-20 0 16,21 0-16,-21 0 0,20 0 15,-20 0-15,21 0 0,0 0 0,-22 0 16,1 0-16,21 0 0,-21 0 16,-1 0-16,1 0 0,21 0 0,-22 0 15,22 0-15,-21 0 0,21 0 16,0 0-16,-1 0 0,-20 21 0,21-21 15,0 0-15</inkml:trace>
  <inkml:trace contextRef="#ctx0" brushRef="#br1" timeOffset="145014">7260 2201 0,'106'0'0,"-212"0"0,64 22 0,-1-22 15,1 21-15,0-21 0,-1 0 0,1 0 16,0 0-16,-1 0 0,1 0 16,0 0-16,21 21 0,-22-21 0,22 0 15,0 0-15,0 0 0,0 0 0,-1 0 16,1 0-16,0 0 15,0 0-15,0 0 0,0 0 0,-22 0 16,22 0-16,-21 0 0,-1 0 16,22-21-16,-21 21 0,0 0 0</inkml:trace>
  <inkml:trace contextRef="#ctx0" brushRef="#br1" timeOffset="145185.04">5863 2244 0,'-42'0'15,"84"0"-15,-105 0 0,41 0 0,-20 0 16,21 0-16,0-21 0,0 21 0,-22 0 15,22 0-15,0 0 0,-21 0 16,20 0-16,1 0 0,0 0 16,0 0-16,0 0 0,0 0 15,-1 0-15,1 0 0,0 0 0,0 0 16,0 0-16,0 0 0,-1 0 16,1 0-16,-21 0 0,21 0 0</inkml:trace>
  <inkml:trace contextRef="#ctx0" brushRef="#br1" timeOffset="145376.07">4720 2244 0,'-212'0'31,"424"0"-31,-466 0 0,212 0 0,-1 0 16,22 0-16,-21 0 0,0 0 0,20 0 16,-20 0-16,21 0 0,0 0 15,0 0-15,-1 0 0,1 0 0,0 0 16,0 0-16,0 0 0,0 0 15,-22 0-15,22 0 0,0 0 0,0-21 16,-22 21-16,22 0 0,0 0 16</inkml:trace>
  <inkml:trace contextRef="#ctx0" brushRef="#br1" timeOffset="145519.45">3619 2223 0,'-63'0'16,"126"0"-16,-168 0 0,83 0 0,-20 0 16,21 0-16,-21 0 0,20 0 15,-20 0-15,21 0 0,0 0 0,-22 0 16,22 0-16,0 0 0,-21 0 15,21 0-15,-1 0 0,1 0 16,0 0-16,0 0 16,0-22-16</inkml:trace>
  <inkml:trace contextRef="#ctx0" brushRef="#br1" timeOffset="145655.94">3048 2180 0,'-21'0'0,"42"0"0,-42-21 31,0 21-31,-1 0 16,44 0 15,-1-21-31,0 21 0,0-21 16</inkml:trace>
  <inkml:trace contextRef="#ctx0" brushRef="#br1" timeOffset="149152.04">12912 995 0,'0'0'0,"0"-21"46,21 21 1,0 0-47,-21 21 0,21 0 16,21 0-16,-20 0 0,-1 1 16,21-1-16,-21 0 0,22 0 0,-1 21 15,-21-20-15,21-1 0,1 0 16,-22 0-16,21 0 0,-21 0 0,1 1 15,-1-1-15,0-21 0,-21 21 0,0 0 16,0 0 0</inkml:trace>
  <inkml:trace contextRef="#ctx0" brushRef="#br1" timeOffset="149355.85">13547 974 0,'0'0'0,"-22"21"31,1 0-31,0 0 0,-21 22 0,21-22 16,-22 21-16,1 0 0,21-20 15,-22 20-15,-20 0 0,-22 22 16,64-43-16,-21 0 0,21 21 15,-22-20-15,22-1 0</inkml:trace>
  <inkml:trace contextRef="#ctx0" brushRef="#br1" timeOffset="152619.85">13906 11726 0,'0'-21'16,"0"0"0,0 0 30,0 42 1,0 0-31,-21 0-16,21 1 16,-21-1-16,0 0 0,0 0 15,21 0-15,-21 0 0,-1 1 16,1 20-16,21-21 0,0 0 15,-21 0-15,0 1 0,21-1 0,-21 0 16,21 0-16,0 0 0,0 0 16,-21 1-16,21-1 31,0-42 0,0-1-15,0 1-16,21 21 0,-21-21 15,0 0-15,21 0 0,0 0 16,-21-1-16,21 1 0,-21 0 0,21 0 16,-21 0-16,22 0 0,-1-1 0,-21-20 15,0 21-15,21 0 0,0 21 16,-21-21-16,21-1 0,-21 1 0,21 0 16,1 21-16,-22-21 15,21 21 32,-21 21-31,21 0-1,-21 0 1,0 1-16,0-1 0,0 0 16,0 0-16,0 0 0,0 0 15,0 1-15,0-1 0,21 0 16,-21 0-16,0 0 0,21 0 0,-21 1 15,0-1-15,0 0 16,0 0-16,0 0 0,0 0 0,21-21 0,-21 22 16,0-1-16,0 0 15,0-42 32,0 0-47,0-1 16,0 1-16,0 0 15,0 0-15,0 0 0,0 0 16,0-1-16,0 1 0,0 0 0,0 0 16,-21 0-16,21 0 0,0-1 15,-21 1-15,21 0 16,-21 0-16,0 21 0,21-21 0,-21 0 16,21-1-16,-22 1 15,1 0-15,21 0 0,0 0 16,-21 21-1,21-21-15,-21 21 47,21 21-47,0 0 16,0 0-16,-21 0 16,21 0-16,-21 1 0,21 20 15,-22-21-15,22 0 0,0 0 16,0 1-16,-21 20 15,21-21-15,-21 0 0,21 22 0,-21-22 16,21 0-16,0 21 0,0-21 0,-21 1 16,0-1-16,21 0 15,-22 0-15,22 0 0,0 0 32,0-42-1,0 0-16,0 0-15,22 0 0,-1 0 0,0-1 16,-21 1-16,21-21 0,0 21 16,0-22-16,-21 22 0,22-21 15,-1 21-15,0 0 0,-21-1 0,21 1 16,-21 0-16,21 0 0,0 0 16,-21 0-16,22-1 15,-1 22-15,-21-21 16,21 0-16,0 0 15,0 42 32,-21 0-47,21 0 16,-21 1-16,0-1 0,0 0 16,22 0-16,-22 0 0,21 0 0,-21 1 15,0 20-15,0-21 0,21 0 16,-21 0-16,0 22 0,21-22 0,-21 0 15,0 0-15,0 0 16,0 1-16,0-1 16,0-42 31,0-1-47,0 1 15,0 0-15,-21 0 0,21 0 0,-21-22 16,0 22-16,21-21 0,-22 21 0,1-22 15,21 22-15,-21 0 16,0-21-16,21 21 0,0-1 0,-21 1 16,0 0-16,21 0 0,-22 0 0,22 0 15,0-1-15,-21 22 16,21-21-16,-21 21 31,21 21-15,0 1-16,0-1 15,-21 0-15,21 0 0,0 0 16,-21 0-16,21 1 0,0-1 16,0 0-16,-21 0 0,21 0 15,-22 22-15,1-22 0,21 21 0,-21-21 16,0 22-16,0-22 0,21 21 0,-21-21 16,-1 0-16,22 1 0,0-1 15,-21 0-15,0 0 0,21 0 0,-21-21 16,21 21-16,0-42 31,0 0-31,21 0 16,0 0-16,0 0 15,-21-1-15,22-20 0,-1 21 0,0-21 0,0-1 16,-21 22-16,21-21 16,0-1-16,1 22 0,-22 0 0,21-21 15,-21 21-15,21-1 0,-21 1 0,21 0 16,0 0-1,0 21 1,1 0 0,-22 21-16,0 0 15,21-21-15,-21 21 0,21 1 0,-21-1 16,21 0-16,0 0 0,-21 21 16,21-20-16,1-1 0,-22 21 0,0-21 15,21 22-15,0-22 0,-21 21 16,0-21-16,0 22 0,0-22 15,0 0-15,0 0 0,0 0 0,0 0 16,0 1-16,0-1 16,0 0-16,0-42 78,0 0-63,0-1-15,0 1 16,0 0-16</inkml:trace>
  <inkml:trace contextRef="#ctx0" brushRef="#br1" timeOffset="154879.69">3048 2201 0,'-21'-21'47,"0"21"-16,21-21 0,-22 21-31,22-21 16</inkml:trace>
  <inkml:trace contextRef="#ctx0" brushRef="#br1" timeOffset="155107.72">2984 2138 0,'0'42'15,"0"-21"1,-21 1-16,21-1 0,0 0 16,-21 21-16,21 1 0,-21-1 15,0 0-15,21 1 0,-21 20 0,21-21 16,0 22-16,-22-22 0,1 22 0,21-22 16,0 0-16,0 1 0,0-22 15,-21 21-15,21-21 0,0 1 0,0-1 16,0 0-16,21-21 31</inkml:trace>
  <inkml:trace contextRef="#ctx0" brushRef="#br1" timeOffset="155296.64">2836 3006 0,'0'21'0,"0"0"16,0 0-16,0 0 15,0 1-15,0-1 0,0 0 16,0 0-16,0 0 0,0 0 15,0 1-15,0-1 16,0 0-16,0 0 0,0 0 16,0 0-16,0 1 15,0-1-15,-21-21 0</inkml:trace>
  <inkml:trace contextRef="#ctx0" brushRef="#br1" timeOffset="155467.54">2836 3387 0,'0'21'16,"21"-21"-16,1 0 16,-22 21-16,21-21 0,0 0 15,0 0-15,0 0 16,0 0-16,1 0 0,20 0 16,-21 0-16,0 0 0,22 0 0,-1-21 15,0 21-15,1-21 16,-1 21-16,0 0 0,22-21 0,-22 21 15</inkml:trace>
  <inkml:trace contextRef="#ctx0" brushRef="#br1" timeOffset="155635.4">3873 3387 0,'0'0'0,"22"0"0,-1 0 0,21 0 16,-21 21-16,0-21 0,1 0 16,-1 0-16,0 0 0,0 0 15,0 0-15,0 0 0,1 0 16,20 0-16,-21 0 0,21 0 15,1 0-15,20 0 0,1-21 0,-22 21 16,22 0-16,-1-21 16,1 21-16,-1 0 0,1-22 0</inkml:trace>
  <inkml:trace contextRef="#ctx0" brushRef="#br1" timeOffset="155796.53">5228 3344 0,'0'0'0,"64"0"0,-43 0 0,-21 22 16,21-22-16,0 0 0,0 0 15,0 0-15,1 0 0,-1 0 0,0 0 16,21 0-16,-21 0 0,1 0 16,-1 0-16,21 0 0,-21 0 15,22 0-15,-22 0 0,21 0 16,-21 0-16,22 0 0,-22 0 16</inkml:trace>
  <inkml:trace contextRef="#ctx0" brushRef="#br1" timeOffset="155971.85">6244 3408 0,'0'0'0,"42"0"0,1 0 0,-22 0 16,21 21-16,-21-21 0,22 0 16,-22 0-16,0 0 0,-21 21 15,21-21-15,0 0 0,1 0 16,-1 0-16,0 0 0,0 0 16,21 0-16,-20 0 0,20 0 15,-21 0-15,21 0 0,1 0 0,-1 0 16,0 0-16,1 0 15,-1 0-15</inkml:trace>
  <inkml:trace contextRef="#ctx0" brushRef="#br1" timeOffset="156160.07">7683 3471 0,'0'0'16,"43"0"-16,-1 22 0,0-22 0,1 0 16,-22 0-16,0 0 0,0 21 0,0-21 15,1 0-15,-1 0 0,0 0 16,0 0-16,21 0 0,-20 0 0,-1 0 15,21 0-15,-21 0 0,22 0 0,-1-21 16,0 21-16,1 0 0,-22 0 16,21 0-16,0-22 0,1 22 15,-1 0-15,0 0 0,1-21 16,20 21-16</inkml:trace>
  <inkml:trace contextRef="#ctx0" brushRef="#br1" timeOffset="156299.37">8953 3450 0,'43'0'0,"-149"0"0,169 0 0,1 0 0,-43 0 16,0 0-16,0 0 15,1 0 1,-1 0 0,0 0-16,0 0 15,0-21-15,0 21 0,1 0 16,-1 0-16,21-21 16,-21 21-16</inkml:trace>
  <inkml:trace contextRef="#ctx0" brushRef="#br1" timeOffset="156451.06">9737 3366 0,'42'0'16,"-21"0"15,0 0-15,0-22-16,1 22 15,-1-21-15,0 21 0</inkml:trace>
  <inkml:trace contextRef="#ctx0" brushRef="#br1" timeOffset="156639.23">10202 3217 0,'0'0'16,"0"-42"0,0 21-16,0 0 15,0 0-15,0-1 16,0 1-1,21 21 1,-21-21-16,0 0 0,22 0 16,-22 0-16,21 21 15</inkml:trace>
  <inkml:trace contextRef="#ctx0" brushRef="#br1" timeOffset="156859.04">10350 2582 0,'0'0'16,"-21"-21"-16,0 0 0,21 0 0,-21-21 16,21 20-16,-21 1 0,21 0 0,0-21 15,0 21-15,0-1 16,0 1-16,0 0 0,0 0 16</inkml:trace>
  <inkml:trace contextRef="#ctx0" brushRef="#br1" timeOffset="157003.81">10308 2244 0,'21'0'16,"-42"0"-16,42-21 31,-42 21 0,0 0-15,0 0-16,0 0 16,-1 21-16</inkml:trace>
  <inkml:trace contextRef="#ctx0" brushRef="#br1" timeOffset="160171.71">13843 11684 0,'0'0'0,"0"-21"16,0 0-1,0 0 1,0 42 15,0 0-31,0 0 16,0 0-16,-21 0 0,0 1 15,-1-1-15,1 0 0,21 21 0,-21 1 16,0-1-16,0 0 16,0 1-16,-1-1 0,1 0 0,0-21 15,21 22-15,-21-22 0,21 0 0,-21 21 16,21-20-16,0-1 15,21-21 1,0-21 0,0-1-16,0 1 0,-21 0 0,22-21 15,-1-1-15,0 1 0,0 0 16,0-1-16,0 1 0,1 21 0,-1-21 16,-21-1-16,21 1 0,0 21 15,-21 0-15,0-1 0,0 1 0,21 0 16,0 21-16,1 21 31,-1 0-31,-21 1 16,0 20-16,21-21 0,-21 21 15,21 1-15,0-1 0,-21 0 16,21 22-16,-21-22 0,22 1 0,-22-1 16,0 0-16,21 1 0,-21-22 0,21 21 15,-21-21-15,0 0 0,0 1 0,0-1 16,21-21-1,-21 21-15,0-42 32,0 0-17,0-1-15,0 1 16,0 0-16,0 0 16</inkml:trace>
  <inkml:trace contextRef="#ctx0" brushRef="#br1" timeOffset="161227.6">3090 3598 0,'0'0'15,"-21"0"1,0 0-16,21 22 16,-21-1-16,21 0 15,-21 21-15,21-21 0,0 22 16,0-1-16,0 0 0,-22 1 16,22 20-16,-21-20 0,21-1 0,0 21 15,0-20-15,0-1 0,0 0 16,-21 1-16,21-22 0,0 21 0,0-21 15,0 1-15</inkml:trace>
  <inkml:trace contextRef="#ctx0" brushRef="#br1" timeOffset="161412.76">2942 4466 0,'0'0'0,"0"21"16,0 1 15,0-1-16,21-21 1,0 0-16,22 0 16,-22 0-16,0 0 0,21 0 15,-20 0-15,20 0 0,0 0 16,22-21-16</inkml:trace>
  <inkml:trace contextRef="#ctx0" brushRef="#br1" timeOffset="161600.04">3916 4487 0,'63'0'0,"-126"0"0,190 0 0,-85 0 0,0 22 15,1-22-15,-1 0 16,0 0-16,1 21 0,-22-21 0,21 0 16,1 0-16,-1 21 15,0-21-15,-21 0 0,22 0 0,-1 0 0,22 0 16,-22 0-16,21 0 0,-20 0 16,20 0-16,-20 0 0,20 0 0,-21 0 15,22-21-15,-22 21 0,22 0 0,-22 0 16,0-21-16,1 21 0,20 0 15,-20 0-15</inkml:trace>
  <inkml:trace contextRef="#ctx0" brushRef="#br1" timeOffset="161755.64">5694 4509 0,'127'0'15,"-297"0"-15,213 0 0,126 0 0,-127 0 0,-20 0 0,20 0 16,-21 0-16,0-22 0,22 22 16,-22 0-16,0 0 0,21 0 0,-21 0 15,1 0-15,-1-21 0,21 21 16,-21 0-16,22 0 0,-1 0 0,0-21 15,1 21-15,-1 0 0,21 0 16,1-21-16,-1 0 0,22 21 0,-21 0 16,20-21-16</inkml:trace>
  <inkml:trace contextRef="#ctx0" brushRef="#br1" timeOffset="161919.57">7514 4382 0,'0'0'0,"42"0"0,1 0 0,-22 0 0,21 0 15,-21 0-15,1 0 0,-1 0 16,0 0-16,0 0 0,0 0 15,0 0-15,1 0 16,-1 0-16,0 0 0,0 0 16,0 0-16,0 0 0,1 0 15,-1-22-15,21 22 0,-21 0 0,22 0 16,-1-21-16,0 21 0,22 0 0</inkml:trace>
  <inkml:trace contextRef="#ctx0" brushRef="#br1" timeOffset="162087.49">9017 4382 0,'21'21'16,"-42"-42"-16,63 42 0,-21-21 0,1 0 0,-1 0 16,0 0-16,0 0 0,0 0 15,0 0-15,1 0 16,-1 0-16,0 0 0,0 0 16,0 0-16,0 0 0,1-21 15,-1 21-15,21-22 0,-21 22 0,0 0 16,22 0-16,-22 0 0</inkml:trace>
  <inkml:trace contextRef="#ctx0" brushRef="#br1" timeOffset="162263.42">10393 4466 0,'0'0'0,"21"0"0,0 0 16,-21 21-16,21-21 0,0 0 15,1 0-15,-1 0 16,0 0-16,0 0 15,0 0-15,0 0 0,1 0 0,20-21 16,-21 21-16,21-21 0,1 21 16,-22-21-16,21 0 0,1 21 0</inkml:trace>
  <inkml:trace contextRef="#ctx0" brushRef="#br1" timeOffset="162437.88">11155 4149 0,'0'-21'16,"0"42"-16,0-64 0,-21 22 15,21 0-15,-22 0 0,1 21 0,21-21 16,0 0-16,0-1 0,0 1 16,0 0-16,0 0 0,0 0 15,0 0-15,0-1 0,0 1 16,0 0-16,0 0 16,21 0-16,-21 0 0,22-1 0</inkml:trace>
  <inkml:trace contextRef="#ctx0" brushRef="#br1" timeOffset="162591.5">11134 3598 0,'0'0'0,"-22"0"16,1 0-16,0 0 0,0-21 0,0 21 15,0 0-15,-1-21 16,1 21-16,0 0 0,0-21 0,0 0 16,21 0-1,-21 21-15,21-22 16,-22 1-16,22 0 0</inkml:trace>
  <inkml:trace contextRef="#ctx0" brushRef="#br1" timeOffset="162979.51">10308 3387 0,'-42'21'16,"84"-42"-16,-127 42 0,43-21 0,0 0 16,-1 0-16,22 0 0,-21 21 0,0-21 15,20 0-15,-20 0 0,21 0 16,-21 0-16,20 0 0,1 0 0,-21 0 15,0 0-15,20-21 0,-20 21 16,-21 0-16,20 0 0,1 0 0,-22-21 16,1 21-16,-1 0 0,-20 0 0,-1 0 15,0 0-15,-20 0 0,-1 0 16,0 0-16,0 0 0,0 0 16,-21 0-16,21 0 0,-21 0 15,0 0-15,22 0 0,-1 0 0,0 0 16,21 0-16,1 0 0,-1 0 15,21 0-15,1 0 0,-1 0 0,22 0 16,-21 0-16,-1 0 0,22 0 16,-1 0-16,1 0 0,0 0 0,-1 0 15,1 0-15,0-21 0,-1 21 16,22 0-16,-21 0 0,0 0 0,-1 0 16,22 0-16,-21 0 0,-1-22 15,22 22-15,0 0 0,-21 0 0,21 0 16,-22 0-16,1 0 0,0 0 15,-1 0-15,1 0 0</inkml:trace>
  <inkml:trace contextRef="#ctx0" brushRef="#br1" timeOffset="163124.43">5778 3366 0,'-63'0'15,"-22"0"-15,360-22 0,-402 44 0,-148-1 16,191-21-16,41 0 0,-20 0 0,-1 0 16,22 0-16,0 0 0,-1 0 15,1-21-15,21 21 0,0 0 0,-22 0 16,22-22-16,0 22 0,0 0 0,0-21 15,-22 21-15,22-21 16,0 21-16,-21 0 0,-1 0 16</inkml:trace>
  <inkml:trace contextRef="#ctx0" brushRef="#br1" timeOffset="163311.32">4297 3344 0,'-43'0'16,"234"-21"-16,-424 64 0,318-65 0,-212 44 0,84-22 0,1 0 15,0 0-15,-1 0 0,1 0 16,0 0-16,-1 0 0,1 0 0,0 21 15,-1-21-15,1 0 0,0 0 16,-1 0-16,1 0 0,0 21 0,-1-21 16,1 0-16,0 0 0,-1 0 15,1 0-15,0 0 0,21 0 16,-1 0-16,1 0 0,0 0 16,21-21-16,-21 21 0</inkml:trace>
  <inkml:trace contextRef="#ctx0" brushRef="#br1" timeOffset="163424.26">3133 3366 0,'-22'0'16,"44"0"-16,-65 0 0,1 0 15,21 0-15,0 0 16,-1 0-16,1 0 0,0 0 16,21 21-1,0 0 17</inkml:trace>
  <inkml:trace contextRef="#ctx0" brushRef="#br1" timeOffset="166451.66">11536 3831 0,'0'21'93,"0"1"-93,0-1 16,0 0-16,0 0 16,0 0-16,0 0 0,0 1 15,0-1-15,0 0 0,0 0 0,0 0 16,0 22-16,-21-22 0,21 0 15,0 21-15,-22-21 0,22 22 0,0-22 16,0 0-16,-21 0 0,21 22 0,-21-22 16,21 0-16,0 0 15,0 0-15,21-21 47,0 0-47,22 0 0,-1-21 0,22-21 16,-1 21-16,22-22 0,21 1 15,-1 0-15,22-1 0,0-20 0,22-1 16,20 1-16,0-1 0,1 1 16,20-1-16,-42 22 0,22 0 0,-43-1 15,0 1-15,-22 21 0,-20 0 16,-21-1-16,-22 22 0,0 0 0,1 0 16,-22 0-1</inkml:trace>
  <inkml:trace contextRef="#ctx0" brushRef="#br1" timeOffset="169739.91">1863 10753 0,'21'0'0,"-42"0"0,63 0 0,-42-21 15,21 21 1,0-22-16,-42 22 94,0 0-94,0 0 0,21 22 15,-21-22-15,-1 21 0,1-21 16,-21 21-16,21 0 0,0-21 0,-1 21 16,-20 0-16,21-21 0,0 22 15,-22-1-15,22 0 0,0 0 0,-21 0 16,21 0-16,-1 1 0,1-1 15,0 0-15,0 0 0,-21 0 16,20 22-16,1-22 0,0 21 0,0 0 16,0-20-16,21 20 0,-21 0 15,-1 1-15,1-22 0,0 21 16,0 0-16,0 1 0,21-22 16,0 21-16,-21-21 0,-1 22 15,22-22-15,-21 21 0,21-21 0,0 1 16,0 20-16,-21-21 0,21 0 15,-21 22-15,21-22 0,-21 21 16,21-21-16,0 22 0,0-22 0,0 21 16,0 0-16,0-20 0,0 20 15,0-21-15,0 21 0,0-20 0,0 20 16,0-21-16,0 21 0,0-20 16,0-1-16,0 21 0,0-21 15,0 0-15,21 1 0,0 20 0,0-21 16,-21 0-16,21 22 15,1-22-15,-1 0 0,0 21 0,0-21 16,0 22-16,0-22 0,1 21 16,20-21-16,-21 22 0,21-22 15,-20 0-15,20 0 0,-21 22 16,21-22-16,1 0 0,-1 0 0,-21-21 16,22 21-16,-22 0 0,21-21 15,-21 22-15,22-22 0,-22 21 16,0-21-16,0 0 0,0 21 0,0 0 0,1-21 15,-1 0-15,0 21 0,0-21 16,0 0-16,-21 21 0,21-21 31,1 0-31,-22-21 78,0 0-78,21 0 16</inkml:trace>
  <inkml:trace contextRef="#ctx0" brushRef="#br1" timeOffset="171005.72">10266 10520 0,'-21'0'15,"-1"0"1,22 21-1,0 0 32,0 0-31,0 1 0,22-1-16,-1-21 15,0 21-15,0 0 0,-21 0 0,21-21 16,0 21-16,1 1 0,-1-1 0,0 0 15,0 0-15,0 0 0,0 0 16,1 1-16,-1-1 0,-21 0 16,21-21-16,0 21 0,0 0 0,-21 0 15,21 1-15,1-1 16,-1 0-16,-21 21 0,21-21 0,-21 22 16,21-1-16,0 0 0,-21 1 15,0-22-15,0 21 0,21 1 0,-21-1 16,22 0-16,-22 1 0,0-22 15,0 21-15,0 0 0,21-20 0,-21 20 16,21 0-16,-21-21 0,0 22 0,0-1 16,0 0-16,0 1 0,0-1 15,0 0-15,0 1 0,0-1 0,0 0 16,0 1-16,-21-1 16,0 0-16,21-20 0,-43 62 15,22-41-15,21-22 0,-42 42 16,21-20-16,-1-22 0,1 21 15,0-21-15,0 22 0,0-1 0,-22 0 16,22-21-16,0 22 0,0-1 16,-21 0-16,20 1 0,1-22 0,-21 21 15,21 1-15,-22-22 0,22 21 0,0-21 16,0 22-16,0-22 0,0 0 16,-1 0-16,1 0 0,0-21 15,21 21-15,-21-21 0,21 22 16,0-44-1,0 1-15,0 0 16,21 0-16,0-21 0,0 20 16,1-20-16</inkml:trace>
  <inkml:trace contextRef="#ctx0" brushRef="#br1" timeOffset="173407.95">11557 11705 0,'0'-21'16,"0"0"-1,0 0 17,0 0-1,0 42 16,0 0-47,0 0 0,0 0 15,0 0-15,0 1 0,0-1 0,0 0 16,0 0-16,0 21 0,0-20 16,0 20-16,-21-21 0,21 21 0,0 1 15,-21-22-15,21 0 0,0 21 16,0-20-16,0-1 0,0 0 16,0 0-16,0-42 62,0 0-62,0 0 16,0-1-16,0 1 15,0 0-15,0 0 0,21 0 16,-21 0-16,21-1 0,-21 1 0,0-21 16,0 21-16,0 0 0,0-1 15,21 1-15,-21 0 0,0 0 16,0 0-16,0 0 0,0-1 15,0 1-15,0 0 16,0 42 15,0 0-31,0 1 16,0-1-16,-21 0 0,21 0 16,0 0-16,0 22 0,0-22 0,0 21 15,0-21-15,0 0 0,-21 22 16,21-22-16,0 0 0,0 0 0,-21 0 15,21-42 48,0 0-63,0 0 0,0 0 16,0 0-16,0-1 0,0 1 0,0 0 15,0 0-15,0 0 0,0 0 16,0-1-16,0 1 0,0 0 15,0 42 32,0 0-31,0 1 0,0-1-16,0 0 15,0 0 1,0 0-1,-22-21 32</inkml:trace>
  <inkml:trace contextRef="#ctx0" brushRef="#br1" timeOffset="175130.96">11515 11853 0,'0'-21'31,"0"0"-15,0 0-16,0 0 0,0 0 16,21-1-16,-21 1 0,0 0 15,0 0 1,0 42 46,0 0-46,0 0-16,0 1 16,0-1-16,0 0 15,0 0-15,0 0 0,0 0 16,0 1-16,0-1 0,0 0 15,-21 0-15,21 0 0,0 0 16,0-42 31,0 0-31,0 0-16,0 0 0,0 0 15,0-1-15,21 1 0,-21 0 0,0 0 16,21 0-16,-21 0 0,0-1 15,0 1-15,0 0 0,0 0 0,0 0 16,0 42 15,0 0-15,0 0 0,0 0-16,0 1 0,0-1 0,0 0 15,0 0-15,0 21 0,0-20 16,0-1-16,0 0 0,0 0 0,0 0 15,0 0-15,0 1 0,0-1 16,0-42 31,0-1-47,0 1 0,0 0 16,0 0-16,0 0 0,0 0 15,21-1-15,-21-20 0,0 21 0,0 0 16,0 0-16,0-1 15,0 1-15,0 42 32,0 1-17,0-1-15,0 0 0,0 0 0,0 0 16,0 0-16,0 1 0,0-1 0,0 21 16,0-21-16,0 0 0,0 1 15,0-1-15,0 0 0,0 0 16,0 0-1,21-21 1,0-21-16,22 0 16,-22 21-16</inkml:trace>
  <inkml:trace contextRef="#ctx0" brushRef="#br1" timeOffset="178360.47">11028 10986 0,'0'0'0,"-21"0"16,21-22-16,0 1 31,21 21-15,0 0-1,0-21-15,0 21 0,0 0 16,1 0-16,-1 0 0,0-21 15,21 21-15,-21 0 0,1 0 0,-1 0 16,0 0-16,0 0 16,-42 0 15,0 0-31,0 0 0,-1 0 16,1 0-16,0 0 0,0 0 15,0 0-15,0 0 0,-1 0 16,1 0-16,0 0 0,0 0 15,0 0 1,0 0 0,21 21-1,-22-21-15,22 21 16,-21-21-16,21 21 0,0 1 0,-21-1 16,21 0-16,-21 0 15,21 21-15,-21-20 0,21 20 0,0 0 16,0 1-16,-21-1 0,21 0 15,0 1-15,0-1 0,-22 0 0,22 1 16,0-22-16,0 21 0,0-21 16,0 0-16,0 1 0,0-1 0,0 0 15,0 0 1,22-21 0,-1 0-1,0 0-15,-21-21 0,21 21 16,0-21-16,-21 0 0,21-1 0,1 22 15,-1-42-15,-21 21 0,21 0 0,0-22 16</inkml:trace>
  <inkml:trace contextRef="#ctx0" brushRef="#br1" timeOffset="178999.72">11388 10986 0,'21'-22'31,"0"22"-31,0 0 0,0 0 16,0 0-1,1 0-15,-1 0 16,-21 22-1,0-1-15,0 0 16,-21 0-16,21 0 0,-22 0 16,1 1-16,0-1 0,-21 0 15,21 0-15,-1 0 0,1 0 0,0-21 16,21 22-16,-21-22 16,21-22 15,21 22-31,0-21 15,0 0-15,1 21 16,-1 0-16,0 0 16,0 0-16,0 0 15,0 0-15,1 0 16,-1 21 0,0-21-16,-21 21 0,0 1 15,0-1-15,0 0 16,0 0-16,-21 0 0,21 0 15,-21 1-15,-22-22 0,22 21 16,0 0-16,0-21 0,-22 21 0,22-21 16,0 0-16,0 21 0,0-21 15,0 21-15,-1-21 0,1 0 0,0 0 16,42-21 46,0 0-62,1 0 16,-1 0-16,0 0 0,0-1 16</inkml:trace>
  <inkml:trace contextRef="#ctx0" brushRef="#br1" timeOffset="179603.53">11684 10795 0,'-21'0'16,"21"-21"0,21 21-1,0 0-15,0-21 0,0 21 0,1 0 16,-1 0-16,0 0 0,-21-21 0,21 21 15,0 0-15,0 0 0,1 0 16,-1 0-16,0 0 0,0 0 0,0 0 31,0 0-15,-21 21-16,0 0 16,0 0-16,0 0 15,0 0-15,0 1 16,0-1-16,0 0 0,0 0 15,0 0-15,0 0 0,0 1 16,0-1-16,0 0 0,0 0 16,0 0-16,0 0 0,0 1 0,0 20 15,0-21-15,0 0 0,0 22 16,0-22-16,0 0 0,0 0 0,0 0 16,0 0-16,0 1 15,0-1-15,0 0 0,0 0 16,-21 0-16,0 0 0,0-21 15,0 22-15,0-22 0,-22 21 16,22-21-16,0 0 0,0 21 16,0-21-16,-1 0 0,1 0 15,0 0-15,0 0 16,0 0 0,0 0 15,-1 0-16</inkml:trace>
  <inkml:trace contextRef="#ctx0" brushRef="#br1" timeOffset="185112.06">1524 17886 0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58:13.6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931 783 0,'21'0'16,"-21"-21"-16,0 0 31,0 0-15,0 0-1,0-1 1,0 44 46,0-1-46,0 0-16,0 0 16,0 0-16,0 0 0,0 1 15,0-1-15,0 0 0,0 0 16,0 21-16,0-20 0,-21-1 16,21 21-16,0-21 0,0 0 0,0 1 15,0 20-15,0-21 0,0 0 16,0 0-16,0 1 0,0-1 15,0 0-15,0 0 16,0 0-16,0 0 16,21-21-16,1 0 15,-1 0 1,0 0 0,0 0-16,0 0 15,0-21-15,-21 0 0,22 0 16,-1 0-16,-21 0 0,0-1 15</inkml:trace>
  <inkml:trace contextRef="#ctx0" brushRef="#br0" timeOffset="627.74">995 339 0,'0'0'0,"-21"21"0,21 0 15,0 0-15,0 0 16,0 1-16,0-1 0,-22-21 16,22 21-16,0 0 15,0 0-15,0 0 16,22-21-1,-1 0 1,0 0 0,0 0-16,-21-21 15,21 0-15,-21 0 16,0 0 0,0 0-16,0-1 15,0 1-15,0 0 16,-21 21-1,0 0 1,0 0 0,0 21-1,21 0-15,0 1 0,-22-22 16,22 21-16,0 0 16,0 0-16,0 0 15,0 0 1,0 1-1</inkml:trace>
  <inkml:trace contextRef="#ctx0" brushRef="#br0" timeOffset="1936.53">1863 889 0,'0'0'0,"0"-21"0,0 0 16,0 0-16,0-1 16,0 1-16,0 0 15,0 0-15,-22 21 16,1 0-16,0 0 0,21-21 16,-21 21-16,0 0 0,0 0 0,-1 0 15,1 0-15,0 0 0,0 0 16,0 0-16,0 0 0,-1 0 15,1 0-15,0 21 0,0 0 0,0-21 16,0 21-16,-1 0 0,1 1 16,0-1-16,0 0 0,21 0 15,-21 0-15,0 0 0,21 1 16,-22-1-16,22 0 0,0 21 16,0-21-16,0 1 0,-21-1 0,21 0 15,0 0-15,0 0 0,0 0 16,0 1-16,0-1 15,0 0-15,21 0 0,-21 0 16,22-21-16,-1 21 16,0-21-16,0 0 0,0 0 15,0 0-15,1 0 16,-1 0-16,0 0 16,0 0-16,0 0 0,0 0 15,1-21-15,-1 21 0,0-21 16,0 0-16,0 21 0,0-21 0,1 0 15,-1-1-15,0 1 0,0 0 16,0 0-16,0 0 0,1-22 0,-1 22 16,0-21-16,0 21 0,-21-22 15,21 1-15,0 21 0,1-21 16,-22-1-16,21 22 0,-21-21 0,21 21 16,-21-1-16,0-20 0,0 21 15,0 0-15,21 0 0,-21-1 0,0 1 16,0 0-16,0 0 15,0 0-15,0 0 0,0-1 16,0 1-16,0 0 0,0 0 16,0 0-1,0 42 48,-21-21-63,21 21 0,0 0 15,-21 0 1,21 1-16,0-1 0,0 0 16,-21 0-16,21 0 15,-22 0-15,22 1 0,-21-1 16,21 0-16,0 0 0,0 0 16,0 0-16,0 1 0,0-1 15,0 0-15,0 21 0,-21-21 0,21 1 16,0-1-16,0 21 0,0-21 15,0 0-15,0 1 0,0 20 16,0-21-16,0 0 0,0 0 0,0 1 16,0-1-16,0 0 0,0 0 15,0 0-15,0 0 0,0 1 16,0-1 0,21-21-16,0 21 15,1 0 1,-1-21-16,0 0 15,0 0 1,0 0-16,0 0 16,1 0-16,-1 0 0,0-21 15,0 21-15,0 0 16,0-21-16,-21 0 0,22 21 0,-1 0 16,-21-22-16,21 22 15,0 0-15,-21-21 16,21 21 15,-21-21-15</inkml:trace>
  <inkml:trace contextRef="#ctx0" brushRef="#br0" timeOffset="11692.29">1249 2011 0,'0'-21'32,"0"0"46,0-1-47</inkml:trace>
  <inkml:trace contextRef="#ctx0" brushRef="#br0" timeOffset="13647.76">1291 1884 0,'21'-21'16,"-21"0"0,0-1-1,0 44 48,0-1-48,0 0-15,0 0 0,0 0 16,0 22-16,0-22 0,0 0 16,0 0-16,0 21 0,0-20 15,21-1-15,-21 21 0,22-21 0,-22 22 16,21-22-16,-21 21 0,21 0 15,-21 1-15,0-22 0,21 21 16,0 1-16,-21-22 0,21 21 0,-21 0 16,0 1-16,0-22 15,22 21-15,-22 1 0,0-22 0,21 21 16,-21-21-16,0 22 0,0-22 16,0 0-16,0 21 0,0-21 15,21 1-15,-21 20 0,0-21 0,0 0 16,21 22-16,0-22 0,-21 21 15,21-21-15,-21 0 0,22 22 0,-1-22 16,-21 21-16,21-21 0,0 22 16,-21-22-16,21 21 0,0-21 15,1 22-15,-1-22 0,-21 0 0,21 0 16,0 0-16,0 1 0,0-1 16,-21 0-16,22 0 0,-1 0 15,0 0-15,0 1 0,0-1 16,0 0-16,1 0 0,-22 0 0,21-21 15,0 21-15,0 1 0,0-22 16,0 21-16,1 0 0,-1 0 0,0-21 16,0 21-16,0 0 0,0 1 15,1-22-15,-1 21 0,0 0 0,0-21 16,0 21-16,0-21 0,22 21 16,-22 0-16,0-21 0,21 22 0,-20-22 15,20 0-15,-21 21 0,21-21 16,-20 0-16,20 21 0,-21-21 0,21 0 15,-20 0-15,20 21 16,-21-21-16,0 0 0,22 0 0,-22 0 16,21 0-16,-21 0 0,22 0 15,-22 0-15,21 0 0,-21 0 0,22 0 16,-1 0-16,0 0 0,-21 0 16,22 0-16,-1 0 0,0 0 0,1 0 15,-1 0-15,-21 0 0,22 0 0,-1-21 16,0 21-16,1 0 0,-1 0 15,0 0-15,-21-21 0,22 21 16,-1-21-16,-21 21 0,22-22 16,-1 22-16,-21-21 0,21 21 0,-20-21 15,20 0-15,-21 0 0,21 0 16,-20-1-16,-1 1 0,21 0 0,-21 0 16,0 0-16,1 0 0,20-1 0,-21 1 15,0 0-15,22-21 0,-22 21 16,21-1-16,0 1 0,-20-21 0,20 21 15,-21 0-15,21-22 0,-20 22 16,20-21-16,-21-1 0,21 22 0,-20-21 16,-1 0-16,21 20 0,-21-20 15,0 0-15,1-1 0,-1 1 0,21 21 16,-21-21-16,0-1 0,1 22 16,-1-21-16,0-1 0,0 22 15,0-21-15,0 0 0,1-1 0,-1 22 16,0-21-16,0-1 0,0 1 15,0 0-15,1 21 0,-1-22 0,21 1 16,-21 0-16,0-1 0,1 22 16,20-21-16,-21 21 0,0-22 0,22 1 15,-22 21-15,21-22 0,-21 22 16,22-21-16,-22 21 0,0-22 0,21 1 16,-21 21-16,22-21 0,-22 20 15,0-20-15,0 21 0,0 0 16,1-22-16,-1 22 0,0-21 15,-21 21-15,21 0 0,0-1 16,0-20-16,-21 21 0,22 0 0,-22 0 16,21-1-16,-21 1 0,21 0 15,-21 0-15,21 0 0,-21 0 16,0-1 0,21 22-16,-21-21 0,21 21 15,-21-21 1,0 0-16,-21 21 109,0 0-109,0 0 16,21 21-16,-21-21 0,0 21 0,-1-21 15,1 21-15,0-21 0,-21 22 16,21-22-16,-1 21 0,1-21 0,0 0 16,-21 21-16,21-21 0,-1 0 15,1 21-15,0-21 0,0 0 0,0 21 16,0-21-16,-1 0 16,1 0-16,0 21 15,42-42 32,0 21-31,1 0-16,-1-21 0,0 21 0,0 0 15,0-21-15,22 0 0,-22 21 16,0-21-16,21 21 0,-21 0 0,1-22 16,20 22-16,-21 0 0,0-21 15,0 21-15,1 0 0,-1-21 16,0 21 31,-21 21 15,0 0-62,0 1 0,0-1 16,0 0-16,0 0 0,0 21 15,0-20-15,0 20 0,0-21 0,0 21 16,0 1-16,21-1 16,-21-21-16,0 22 0,0-1 0,0 0 15,0-21-15,0 1 0,0 20 16,0-21-16,0 0 0,0 0 0,0 1 16,0-1-16,21-21 0,-21 21 15,0 0 1,0-42 15,-21 21-31</inkml:trace>
  <inkml:trace contextRef="#ctx0" brushRef="#br0" timeOffset="14436.38">2180 2286 0,'0'0'16,"0"-21"-16,0 0 16,0 0-16,0-1 31,0 44 0,0-1-31,-21 0 16,21 0-16,0 0 0,-21 22 15,21-1-15,0 0 0,0 1 0,0-1 16,-21 0-16,21-21 0,-22 22 16,22-1-16,0-21 0,0 0 0,0 1 15,0-1-15,-21 0 0,21 0 16,0-42 31,0 0-47,0 0 15,0-1-15,0 1 0,0 0 16</inkml:trace>
  <inkml:trace contextRef="#ctx0" brushRef="#br0" timeOffset="14747.25">2138 2265 0,'0'-21'0,"21"21"31,0 0-15,0 0-16,-21 21 0,21-21 15,1 21-15,-1 0 0,-21 0 0,21 1 16,0-1-16,0 21 0,0-21 15,1 22-15,-22-22 0,0 21 16,21-21-16,-21 0 0,21 22 16,-21-22-16,0 0 0,0 0 0,0 0 15,21 1-15,-21-1 0,21-21 32,-21-21-1,21-1-31</inkml:trace>
  <inkml:trace contextRef="#ctx0" brushRef="#br0" timeOffset="15072.27">2646 2180 0,'0'0'0,"0"21"32,0 1-32,0-1 15,-21 0-15,21 0 0,-22 0 16,22 22-16,-21-22 0,21 21 0,0 0 16,0 1-16,-21-1 0,21-21 15,-21 22-15,21-22 0,-21 0 16,21 21-16,-21-21 0,21 1 0,0-1 15,0 0 1,21-42 31,-21 0-47,21 21 0</inkml:trace>
  <inkml:trace contextRef="#ctx0" brushRef="#br0" timeOffset="15568.25">2921 2371 0,'0'0'0,"0"-21"32,0 42-1,-21 0-31,21 0 15,0 0-15,-21 0 0,-1 1 0,22-1 16,-21 0-16,21 21 0,0-21 16,0 1-16,0 20 0,-21-21 0,21 0 15,0 0-15,0 1 0,0-1 16,0 0-16,0 0 0,21-21 16,0 0-16,1 0 15,-1 0-15,0 0 0,0 0 16,0-21-16,0 21 0,1-21 15,-1 0-15,0-1 0,0-20 16,0 21-16,-21 0 16,0 0-16,0-22 0,0 22 0,0-21 15,0 21-15,0-1 0,0-20 16,0 21-16,0 0 0,-21 0 16,0 21-16,0 0 0,0 0 15,-1 0-15,1 0 0,0 21 16,0-21-1,21 21-15,0 0 0,0 0 16,0 0 0,21-21 15</inkml:trace>
  <inkml:trace contextRef="#ctx0" brushRef="#br0" timeOffset="15928.53">3492 2138 0,'0'0'0,"0"21"62,0 0-62,0 0 0,0 1 16,0-1-16,-21 0 0,21 21 16,0-21-16,0 1 0,-21 20 0,21 0 15,-21-21-15,21 22 0,-21-1 16,21-21-16,0 0 0,0 22 0,0-22 16,0 0-16,0 0 0,0 0 15,0 1-15,0-1 16,21-21-1,0 0-15,0-21 16,0 21-16,1-22 16,-1 1-16,-21 0 0,21 0 0,0 0 15,0 0-15</inkml:trace>
  <inkml:trace contextRef="#ctx0" brushRef="#br0" timeOffset="16208.24">3365 2371 0,'22'0'15,"-1"0"-15,-21-21 0,21 21 16,0 0-16,0 0 0,22 0 15,-22-22-15,0 22 0,0 0 0,0 0 16,22-21-16,-22 21 0,0 0 16,0 0-16,0 0 0,0 0 0,1 0 15,-1 0-15,0 0 16</inkml:trace>
  <inkml:trace contextRef="#ctx0" brushRef="#br0" timeOffset="16835.66">2159 3112 0,'0'0'15,"0"-22"-15,0 1 0,0 0 32,0 42-1,0 0-31,0 22 16,0-22-16,0 21 0,0 1 15,0-1-15,0 0 16,0 1-16,-21-1 0,21 0 0,-21-21 15,21 22-15,-22-1 0,22-21 16,0 0-16,0 1 0,0-1 0,0 0 16,0 0-16,0-42 47,0 0-47</inkml:trace>
  <inkml:trace contextRef="#ctx0" brushRef="#br0" timeOffset="17251.43">2095 3112 0,'0'-43'31,"0"22"-31,0 0 16,22 0 0,-1 21-16,0 0 0,0 0 15,21-21-15,-20 21 16,-1 0-16,0 0 0,0 0 0,21 0 16,-20 21-16,-1-21 0,-21 21 15,0 0-15,21 0 0,-21 0 0,0 22 16,0-22-16,-21 21 0,0-21 15,-1 22-15,1-22 0,0 21 16,0-21-16,-21 1 0,20-1 0,22 0 16,-21 0-16,0 0 15,0-21-15,21-21 63,21 21-48,0 0-15</inkml:trace>
  <inkml:trace contextRef="#ctx0" brushRef="#br0" timeOffset="17735.34">2392 3366 0,'0'-22'16,"0"1"-1,21 0 1,0 21 0,0 0-1,0 0-15,1 0 0,-1 0 16,0 21-16,0-21 0,0 21 15,-21 1-15,0-1 0,21 0 16,-21 0-16,0 0 0,0 0 16,0 1-16,0-1 0,0 0 0,0 0 15,-21 0-15,0 0 16,21 1 0,0-44-1,0 1 1,0 0-16,0 0 15,0 0-15,0 0 0,0-1 16,0 1-16,0 0 0,0 0 16,0 0-16,21 0 0,0-1 15,-21 1-15,22 0 0,-1 21 16,-21-21 0,21 21-16,0 0 15,0 0-15</inkml:trace>
  <inkml:trace contextRef="#ctx0" brushRef="#br0" timeOffset="18160.41">2815 3429 0,'21'0'15,"0"0"1,1 0 0,-1 0-16,-21-21 15,0 0-15,21 21 0,-21-21 16,21-1-16,-21 1 16,0 0-16,0 0 15,-21 21 16,0 21-31,21 0 16,-21 0-16,-1 1 16,22-1-16,-21 0 0,21 0 15,0 0-15,0 0 0,0 1 16,0-1-16,0 0 0,0 0 16,0 0-16,0 0 15,21-21 16,1 0-15,-1 0-16,0-21 0,0 0 16</inkml:trace>
  <inkml:trace contextRef="#ctx0" brushRef="#br0" timeOffset="18612.22">3217 3260 0,'-21'0'16,"0"0"-1,21 21-15,-21 0 0,0-21 16,21 21-16,-22 0 0,1-21 0,21 22 16,0-1-16,-21 0 15,21 0-15,0 0 31,21 0-15,0-21 0,1 0-16,-22 22 0,21-22 15,0 0-15,-21 21 16,21-21-16,-21 21 16,0 0-16,0 0 15,0 0 1,-21-21-16,0 0 15,0 22-15,-1-22 0,1 0 16,0 0-16,0 0 31,0 0-31,42-22 47,0 22-31,-21-21-16</inkml:trace>
  <inkml:trace contextRef="#ctx0" brushRef="#br0" timeOffset="19028.05">3323 3471 0,'21'-21'16,"0"21"-16,-21-21 0,0 0 16,22 21-16,-1-21 15,0 0-15,-21-1 16,0 1-16,0 0 16,-21 21 15,0 0-31,-1 0 15,22 21-15,-21 0 0,21 1 16,-21-1-16,21 0 16,-21 0-16,21 0 0,0 0 0,-21 1 15,21-1-15,0 0 0,0 0 16,0 0-16,21-21 31,0 0-31,0 0 0,0 0 16,1 0-16,-1 0 15,0 0-15,0-21 0,0 0 16,0 21-16,-21-21 16</inkml:trace>
  <inkml:trace contextRef="#ctx0" brushRef="#br0" timeOffset="19532.13">3662 3260 0,'0'21'31,"0"0"-31,-21 0 16,21 0-16,0 1 0,0-1 15,0 0-15,0 0 16,0 0-16,-22 0 0,22 1 16,0-1-16,0 0 15,-21-21-15,21 21 0,0 0 31,0-42 1,0 0-32,0 0 15,0 0-15,0-1 16,0 1-16,0 0 0,21 0 0,1 0 16,-22-22-16,21 22 0,0 0 15,0 0-15,0 0 0,0 0 0,22-1 16,-22 1-16,0 21 0,0 0 15,0 0-15,1 0 0,-1 21 16,-21 1-16,0-1 0,0 0 16,0 0-16,0 0 0,0 0 0,0 1 15,0-1-15,0 21 0,-21-21 16,21 0-16,0 1 0,-22-1 0,1 0 16,21 0-16,0 0 15,-21-21-15,21 21 0,0-42 47,21 0-47,-21 0 0</inkml:trace>
  <inkml:trace contextRef="#ctx0" brushRef="#br0" timeOffset="19851.4">4043 3027 0,'0'21'31,"0"0"-31,0 0 16,0 1-16,0-1 0,0 0 0,0 0 16,0 21-16,0-20 15,0 20-15,0-21 0,-21 0 0,21 22 16,0-22-16,0 0 0,0 0 15,0 0-15,0 0 0,0 1 0,0-1 16,0 0-16,21-21 47,0-21-31,-21 0-16,0-1 0,21 1 15,-21 0-15</inkml:trace>
  <inkml:trace contextRef="#ctx0" brushRef="#br0" timeOffset="20116.05">4000 3154 0,'22'0'16,"-1"0"-1,0 0-15,0-21 16,0 21-16,0 0 16,-21-21-1,22 21-15,-22-22 63</inkml:trace>
  <inkml:trace contextRef="#ctx0" brushRef="#br0" timeOffset="22119.99">1037 1947 0,'0'0'0,"0"22"78,-21-1-78,21 0 15,0 0-15,-21 0 16,21 0-16,-21 1 0,21-1 0,0 0 16,0 0-16,-22 0 0,22 22 15,0-22-15,0 0 0,-21 21 16,21-21-16,0 22 0,0-1 0,0 0 16,0-20-16,0 20 0,0 0 15,0 1-15,0-1 0,0 0 0,0 1 16,0-1-16,0 0 0,0 1 15,0-1-15,0 0 0,0 1 16,0-22-16,0 21 0,0 0 16,0 1-16,0-1 0,0 0 15,0 1-15,0 20 0,0-20 0,0-1 16,0 0-16,0 1 0,0-22 16,0 21-16,0 0 0,0 1 0,0-22 15,0 21-15,0 1 0,0-22 16,0 21-16,0 0 0,0-20 0,0 20 15,21 0-15,-21 1 0,22-1 16,-1 0-16,-21 1 0,0 20 16,21-21-16,0 1 0,-21-1 15,0 0-15,21 1 0,0-1 16,1 0-16,-1-20 0,-21 20 0,21 0 16,0 1-16,-21-1 0,21 0 15,0 22-15,-21-22 0,22 0 0,-1 22 16,0-22-16,0 1 0,-21 20 15,21-21-15,0 1 0,1-1 16,-1 0-16,0 1 0,0-1 0,21 0 16,-20 1-16,-1-22 0,0 21 15,0 1-15,0-22 0,22 21 0,-22-21 16,0 22-16,0-22 0,21 21 16,-20-21-16,20 0 0,-21 22 15,21-22-15,-20 0 0,20 0 16,-21 0-16,21 1 0,-20-1 0,20 0 15,0 0-15,1-21 0,-22 21 16,21 0-16,0-21 0,1 22 0,20-1 16,-20-21-16,-1 0 0,0 21 0,1-21 15,-1 0-15,0 0 0,22 0 16,-22 0-16,0 0 0,1 0 0,20 0 16,-20 0-16,-1 0 0,0 0 15,1 0-15,-1-21 0,0 21 0,1 0 16,-1-21-16,0 21 0,1-22 15,-1 22-15,0-21 0,1 21 16,-1-21-16,0 0 0,1 21 0,-1-21 16,0 0-16,1-1 0,-1 1 15,0 0-15,1 0 0,20 0 0,-21 0 16,1-1-16,-1 1 0,-21-21 16,22 21-16,-1 0 0,0-1 0,-21-20 15,22 21-15,-1 0 0,-21-22 0,22 22 16,-1-21-16,0 21 15,1 0-15,-1-22 0,0 22 0,1-21 16,-1-1-16,0 22 0,1-21 0,-1 0 16,0 20-16,1-20 0,-1 0 15,0-1-15,-21 1 0,22 21 0,-22-21 16,21-1-16,-21 1 0,1 21 16,-1-22-16,21 22 0,-21-21 0,0 21 15,1-22-15,-1 22 0,0 0 0,0-21 16,0-1-16,0 22 0,1-21 15,-1 21-15,0-22 0,0 1 0,0 0 16,0 21-16,-21-22 0,22 1 16,-1 0-16,-21-1 0,21 22 0,-21-21 15,21-1-15,0 22 0,-21-21 16,21 0-16,-21 20 0,22-20 16,-1 21-16,0-64 0,0 64 15,-21-21-15,21-1 0,0 1 16,-21 0-16,22-1 0,-1 1 0,0 0 15,-21-1-15,21 1 0,0 0 16,0-1-16,-21 1 0,22 21 0,-1-21 16,0-1-16,-21 22 0,21-21 15,0 21-15,0-22 0,-21 1 0,22 21 16,-1-22-16,-21 1 0,0 21 0,21-21 16,0-1-16,-21 1 0,21 21 15,-21-22-15,0 1 0,0 0 0,21 21 16,-21-22-16,22 1 0,-22 21 15,21 0-15,-21-22 0,0 22 16,0 0-16,0 0 0,21 0 16,-21-1-16,0 1 0,0 0 0,0 0 15,0 0-15,0 0 16,21 21-16,-21-22 16,0 1-16,21 21 0,-21-21 15,0 0 1,21 0-16,-21 0 15,22 21-15,-22-22 16,0 1-16,0 0 0,0 0 16,0 0-1,0 42 48,0 0-63,-22 21 0</inkml:trace>
  <inkml:trace contextRef="#ctx0" brushRef="#br0" timeOffset="23131.95">2159 4339 0,'0'0'0,"0"-21"0,-21-21 16,21 21-16,0-1 15,-21 22-15,21 22 16,-22-1-16,22 0 16,0 0-16,0 21 0,0 1 15,0-1-15,0 0 0,0 1 0,0-1 16,0 0-16,-21 1 16,21-1-16,-21 0 0,21 1 0,-21-1 0,21 0 15,0-20-15,0 20 16,0-21-16,0 0 0,-21 0 15,0-42 17,21 0-32,0 0 15,0 0-15,0-22 0,0 22 16,0-21-16,21 21 0,0-22 0,0 22 16,-21 0-16,42 0 0,-20 0 15,-1 0-15,0-1 0,21 1 0,-21 0 16,22 21-16,-22 0 0,0 0 15,0 0-15,0 0 0,-21 21 32,-21 0-32,0-21 0,0 22 15,0-22-15,0 21 0,-22-21 16,22 0-16,0 21 0,0-21 0,0 0 16,-1 0-1,22 21-15,0 0 16,0 0-16,0 1 15,0-1-15,22 0 16,-22 0-16,21 0 0,0-21 16,-21 21-16,21 1 0,-21-1 15,21-21-15,-21 21 0,21-21 0,1 0 16,-22 21-16,21-21 16,0 0-16,0 0 15,0 0-15,0 0 16,-21-21-16,0 0 0,22 21 0,-1-21 15,-21-1-15</inkml:trace>
  <inkml:trace contextRef="#ctx0" brushRef="#br0" timeOffset="23503.79">2476 4741 0,'22'0'46,"-1"0"-46,0 0 0,0 0 16,0 0-16,0-21 0,1 0 16,-1 21-16,0-21 0,0 21 0,0-21 15,0 21-15,1 0 0,-22-21 16,0-1 0,-22 22-1,1 0-15,0 0 0,-21 0 0,21 0 16,-1 22-16,1-22 0,-21 21 15,21 0-15,0 0 0,21 0 16,-22 0-16,22 1 0,0-1 16,-21 0-16,21 0 0,0 0 0,0 0 15,0 1-15,0-1 0,21 0 16,1-21-16,-1 0 0,0 0 16,0 0-16,0 0 15,22 0-15,-22 0 0,0-21 0,0 21 16,0-21-16,0 21 0,1-22 15,-1 1-15</inkml:trace>
  <inkml:trace contextRef="#ctx0" brushRef="#br0" timeOffset="23904.09">2963 4699 0,'21'0'62,"1"0"-62,-1 0 16,0 0-16,-21-21 15,21 21-15,0-21 0,0 0 16,-21-1 0,0 1-1,-21 21 1,0 0-16,0 0 15,0 21-15,0 1 0,-1-22 16,22 21-16,0 0 0,-21 0 16,21 0-16,-21 0 0,21 1 0,0-1 15,0 0-15,0 0 0,0 0 16,0 0-16,21 1 16,0-22-16,1 0 15,-1 0-15,0 0 16,0 0-16,0 0 0,0 0 15,1-22-15,-1 1 0,0 21 16,0-21-16,-21 0 0,21 0 16</inkml:trace>
  <inkml:trace contextRef="#ctx0" brushRef="#br0" timeOffset="24179.36">3387 4572 0,'0'0'0,"21"-21"0,0 0 15,-21 42 16,0 0-15,0 0-16,0 0 0,0 1 16,0 20-16,-21-21 0,21 21 15,-21 1-15,21-1 0,0-21 16,0 22-16,-22-1 0,22 0 0,-21 1 16,21-1-16,-21-21 0,21 0 15,0 22-15,0-22 0,0 0 16,0 0-16,0-42 47,0 0-47,0 0 0,21-1 15,-21 1-15</inkml:trace>
  <inkml:trace contextRef="#ctx0" brushRef="#br0" timeOffset="24432.25">3344 4572 0,'0'0'0,"0"-21"0,0 0 16,21 0 0,1 21-16,-1-22 0,0 22 15,0 0-15,21 0 0,-20 0 16,-1 0-16,21 0 0,-21 0 0,22 0 16,-22 0-16,0 22 0,0-1 15,-21 0-15,0 0 0,0 0 0,0 0 16,0 1-16,0-1 0,-21 0 15,0-21-15,-22 21 0,22 0 16,0 0-16,0-21 0,-21 22 0,20-1 16,1-21-16,0 0 0,0 21 15,0-21-15,0 0 0,-1 0 0</inkml:trace>
  <inkml:trace contextRef="#ctx0" brushRef="#br0" timeOffset="25099.74">1630 5165 0,'0'-21'16,"-21"21"0,-1 0-16,1 0 0,0 0 15,0 0-15,-21 0 0,20 0 16,-20 21-16,21-21 0,-21 21 0,20 0 16,-20 0-16,21 22 0,-21-22 15,20 0-15,1 21 0,0 1 16,0-22-16,21 21 0,0-21 0,-21 22 15,21-22-15,0 0 16,0 21-16,0-21 0,21-21 0,0 22 16,0-1-16,0-21 0,22 0 15,-22 0-15,21 0 0,1 0 16,-22 0-16,21 0 0,0-21 0,1-1 16,-1 22-16,-21-21 0,22 0 15,-1 0-15,-21 0 0</inkml:trace>
  <inkml:trace contextRef="#ctx0" brushRef="#br0" timeOffset="25577.24">1863 5249 0,'0'0'0,"0"-21"16,0 42 0,0 1-1,0-1-15,-22 0 0,1 0 16,21 21-16,-21-20 0,21-1 15,0 0-15,0 0 0,0 0 16,-21 0-16,21 1 0,-21-1 16,21 0-16,0 0 0,0 0 0,0 0 15,0 1 1,0-44 15,0 1-15,0 0-16,0 0 0,0 0 15,0 0-15,21 21 16,0-22-16,0 1 0,-21 0 0,21 21 16,1-21-16,-1 0 0,0 21 15,0 0-15,0 0 0,0 0 16,1 0-16,-1 21 16,-21 0-16,0 0 15,0 0-15,0 1 0,0-1 16,0 0-16,0 0 15,0 0-15,-21-21 0,21 21 0,-22-21 16,22 22-16,-21-22 16,21-22 15,21 22-31,1-21 0,-22 0 16</inkml:trace>
  <inkml:trace contextRef="#ctx0" brushRef="#br0" timeOffset="26111.24">2286 5419 0,'0'0'0,"21"0"0,-21-21 15,0-1-15,-21 22 32,0 0-32,0 0 0,-1 0 15,1 0 1,0 22-16,21-1 0,-21-21 0,0 21 15,0 0-15,21 0 0,0 0 16,-22 1-16,22-1 0,-21 0 0,21 0 16,0 0-16,0 0 0,0 1 15,21-22 1,1 0 0,-1-22-16,0 1 15,0 0-15,0 21 16,0-21-16,1 0 0,-22 0 0,21-1 15,0 1-15,-21 0 16,21 0-16,0 0 16,-21 0-16,21 21 0,-21 21 47,0 0-47,0 0 15,0 0-15,0 0 0,0 1 16,0-1-16,0 0 0,0 0 15,0 0-15,0 0 0,0 1 16,22-22 15,-1 0-31,0 0 16,0 0-16,0 0 0,22 0 0,-22 0 16,0-22-16,21 22 0,-21-21 15,1 21-15,20-21 0,-21 0 0,0 21 16</inkml:trace>
  <inkml:trace contextRef="#ctx0" brushRef="#br0" timeOffset="26848.25">2815 5419 0,'0'-43'31,"-21"43"0,0 0 0,0 0-31,-1 0 16,1 0 0,0 0-16,0 22 0,0-1 15,21 0-15,-21-21 16,-1 21-16,22 0 0,0 0 16,-21-21-16,21 22 15,0-1 1,21-21 15,1 0-15,-1 0-16,0 0 15,0 0-15,0-21 0,0 21 16,1-22-16,-1 1 16,0 0-16,-21 0 15,21 21-15,-21-21 0,21 21 16,-21-21-16,0 42 47,0 0-32,0 0-15,0 0 16,0 0-16,-21 22 0,21-22 16,-21 0-16,21 21 0,-21 1 0,21-22 15,0 21-15,0 1 0,-21-1 16,21 0-16,0 1 0,-22-1 0,22 0 15,0 1-15,0-22 0,0 21 16,0 0-16,0-20 0,0 20 0,0-21 16,0 21-16,0-20 0,0-1 0,-21 21 15,21-21-15,-21 0 0,21 1 16,0-1-16,-21 0 0,0-21 16,0 21-16,-1-21 15,1 0-15,0 0 16,0-21-16,-21 0 0,20 0 15,1-1-15,-21 1 0,21 0 16,0 0-16,-1 0 0,1 0 0,0-1 16,0 1-16,21 0 0,0 0 15,0 0-15,0 0 0,0-1 16,0 1-16,21 0 0,0 0 0,0 0 16,1-22-16,20 22 0,-21 0 15,21-21-15</inkml:trace>
  <inkml:trace contextRef="#ctx0" brushRef="#br0" timeOffset="27452.24">3027 5503 0,'0'-21'31,"0"0"-15,0 0-16,21 0 16,-21 0-1,21 21-15,-21-22 16,-21 44 31,0-1-47,21 0 0,-21 0 15,-1 0-15,22 0 16,0 1-16,0-1 0,0 0 16,0 0-16,22-21 31,-1 0-31,0 0 16,0 0-16,0 0 15,-21-21-15,21 0 0,1 21 16,-1-21-16,-21-1 0,21 22 0,-21-21 15,21 0-15,-21 0 16,21 0-16,0 0 0,1 21 16,-22-22-16,0 44 47,0-1-47,0 0 15,0 0-15,0 0 16,0 0-16,0 1 15,0-1 1,0-42 31,0-1-47,21 1 16</inkml:trace>
  <inkml:trace contextRef="#ctx0" brushRef="#br0" timeOffset="27620.41">3281 5271 0,'-21'0'47,"21"21"-16,21-21-15,0 0-16</inkml:trace>
  <inkml:trace contextRef="#ctx0" brushRef="#br0" timeOffset="28104.06">3577 5334 0,'0'0'0,"-21"42"31,0-20-31,21-1 16,0 0-16,0 0 16,-21 0-16,21 0 15,0 1 1,0-44 46,0 1-62,0 0 16,0 0-16,0 0 0,21 21 16,-21-21-16,21-1 0,0 1 15,0 21-15,0-21 0,1 21 0,-1 0 16,0-21-16,0 21 0,0 0 16,0 0-16,1 0 0,-1 0 0,0 0 15,0 21-15,0-21 0,-21 21 16,0 0-16,0 1 0,0-1 15,0 0-15,0 0 16,0 0-16,0 0 0,0 1 16,-21-22-1,0 0-15,21 21 0,0-42 47,21 21-47,-21-22 0</inkml:trace>
  <inkml:trace contextRef="#ctx0" brushRef="#br0" timeOffset="28956.81">4170 5313 0,'0'-21'31,"-21"21"-15,-1 0-16,1 0 0,0 0 15,0 21 1,0 0-16,0 0 0,21 0 16,-22 1-16,22-1 15,0 0-15,0 0 0,0 0 16,22-21 0,-1 0-1,0 0-15,0 0 0,0 0 16,-21-21-16,21 21 0,1 0 15,-22-21-15,0 0 0,21 0 16,0-1 0,-21 1-1,0 42 32,0 1-31,0-1-16,0 0 0,0 0 15,-21 0-15,21 0 0,-21 22 16,21-22-16,0 21 0,0 1 0,0-1 16,-22 0-16,22 1 0,0-1 15,0 0-15,-21 1 0,21-1 16,0 0-16,0 22 0,0-22 0,0 0 16,0 1-16,0-1 0,0 0 15,0 1-15,0-1 0,21 0 0,-21 1 16,0-1-16,0 0 0,0 1 15,0-1-15,0 0 0,0-20 0,0-1 16,0 21-16,0-21 0,0 0 0,0 1 16,-21-1-16,21 0 15,-21-21-15,0 0 0,0 0 16,0 0-16,-1 0 16,1 0-16,0-21 0,0 0 15,0-1-15,0 1 0,-1 0 16,1-21-16,-21 21 0,21-22 15,0-20-15,21 20 0,0-20 0,-22 21 16,22-22-16,0 1 0,0 20 16,0-20-16,22-1 0,-22 22 0,21-22 15,0 1-15,0 21 0,0-1 16,0-20-16,1 20 0,-1 22 0,0-21 16,-21 0-16,21 20 0,0 1 15,0 0-15,1 0 0,-1 21 0,0 0 16,-21-21-16,21 21 0,0 0 15,0 0 1,1 0 0,-22-21 31</inkml:trace>
  <inkml:trace contextRef="#ctx0" brushRef="#br0" timeOffset="29099.73">4360 5567 0,'0'21'32</inkml:trace>
  <inkml:trace contextRef="#ctx0" brushRef="#br0" timeOffset="30715.8">5651 1503 0,'0'0'0,"-21"0"15,0 0 16,42 0 16,0 0-47,1-21 0,20 0 16,-21 21-16,0 0 0,22-22 0,-1 22 16,-21-21-16,21 21 15,1-21-15,-22 21 0,21-21 0,-21 21 16,1 0-16,-1 0 0,0-21 15,0 21 1,0 21 15,0 0-15,-21 0-16,0 0 0,22 1 16,-22-1-16,21 0 0,-21 0 15,0 0-15,0 22 0,0-1 0,21-21 16,-21 21-16,0 1 0,21-1 15,-21 0-15,0 1 0,0-1 16,21-21-16,-21 22 0,21-1 16,-21-21-16,22 21 0,-22-20 0,0-1 15,21 0-15,-21 21 0,21-21 0,-21 1 16,0-1-16,0 0 16,0 0-16,21 0 0,-21-42 62,0 0-46,0 0-16,-21 0 15,21-1-15,-21 1 0,0 0 16,-1 0-16,22-21 0,-21-1 0,0 1 16,0 0-16,21-1 0,0 1 15,0-22-15,-21 22 0,21 0 16,-21-1-16,21 1 0,0 0 0,0-1 15,0 22-15,0 0 0,0-21 0,0 21 16,0-1-16,-22 22 47,22 22-16</inkml:trace>
  <inkml:trace contextRef="#ctx0" brushRef="#br0" timeOffset="72151.2">5884 741 0,'0'-21'63,"0"0"-47,0-1-16,0 1 15,0 0-15,0 0 16,21 21-16,1-21 15,-1 21-15,-21-21 0,21 21 0,0 0 16,-21-22-16,21 22 0,0 0 16,-21-21-16,22 21 0,-1 0 15,0 0-15,0 21 16,0-21 0,-21 22-16,0-1 0,0 0 15,21 0-15,-21 0 0,22 0 0,-22 22 16,0-1-16,0-21 0,0 22 15,0-1-15,0 0 0,21 1 16,-21-22-16,0 21 0,0 0 0,0-20 16,0-1-16,0 21 0,0-21 15,0 0-15,0 1 0,21-44 47,-21 1-47,0 0 16,0 0-16,0-21 0,0 20 0,0-20 15,21 0-15,-21-1 16,0 1-16,0 0 0,0-1 0,21 1 16,-21 0-16,21 21 0,1-22 15,-22 22-15,21-21 0,0 21 0,0-1 16,-21 1-16,21 0 0,0 21 16,1 0-16,-1 0 0,21 0 0,-21 0 15,0 0-15,1 0 0,-1 21 16,0 0-16,0 1 0,-21 20 0,21-21 15,-21 0-15,21 22 0,-21-1 16,0-21-16,0 21 0,0 1 16,0-22-16,0 21 0,0-21 0,0 22 15,0-22-15,0 0 0,0 0 16,0 0-16,-21 1 0,21-1 16,-21-21-16,21 21 0,0-42 46,0 0-30,0-1-16</inkml:trace>
  <inkml:trace contextRef="#ctx0" brushRef="#br0" timeOffset="72864.21">7302 931 0,'22'0'16,"-1"-21"-16,-21 0 0,0 0 16,0 0-16,0 0 15,0-1-15,0 1 0,0 0 0,0 0 16,0-21-16,0 20 15,0 1-15,0 0 0,0 0 0,0 0 16,-21 0-16,21-1 0,-22 22 16,1-21-16,0 21 0,0 0 0,0 0 15,0 0-15,-22 0 16,22 0-16,0 21 0,0-21 0,0 22 16,-1-1-16,1 21 0,-21-21 15,21 0-15,0 22 0,-1-1 0,1-21 16,0 22-16,0-1 0,0 0 15,21 1-15,0-22 0,0 21 0,0-21 16,0 0-16,0 1 0,0-1 16,0 0-16,21-21 0,0 21 15,0-21-15,0 0 0,1 0 16,-1 0-16,0 0 0,0 0 0,0 0 16,0-21-16,1 21 0,-1-21 15,21 0-15,-21-1 0,0 1 0,1-21 16,-1 21-16,0-22 0,0 22 15,0-21-15,0 0 0,-21 20 16,0 1-16,22-21 0,-22 21 0,0 0 16,0-1-16,0 1 15,0 42 17,0 1-17,0-1-15,0 0 0,0 0 16,0 0-16,0 22 0,0-22 0,0 0 15,0 21-15,0-21 0,0 1 16,0 20-16,0-21 0,0 0 0,0 0 16,0 1-16,0-1 15,21-21-15,0 0 16,0 0 0,0 0-16,0 0 0,1 0 0,20-21 15,-21-1-15,0 1 0,22 0 16,-22-21-16</inkml:trace>
  <inkml:trace contextRef="#ctx0" brushRef="#br0" timeOffset="73648.03">7832 656 0,'0'0'0,"0"-21"32,-22 42-1,1 0-31,21 1 0,-21-1 15,21 0-15,0 0 0,0 0 16,0 22-16,-21-22 0,21 0 0,0 21 16,-21-21-16,21 1 0,0-1 15,0 0-15,0 0 0,-21 0 16,21 0-16,0 1 0,0-1 0,-22-21 16,22 21-16,0-42 31,0 0-16,0-1-15,0 1 0,0-21 16,22 21-16,-22 0 0,21-22 16,-21 22-16,21-21 0,0 21 15,-21-22-15,21 22 0,0 0 0,1 0 16,-1 0-16,0-1 0,-21 1 16,21 0-16,0 21 0,0 0 15,22 0-15,-22 0 0,0 0 16,0 0-16,-21 21 15,0 0-15,21-21 0,-21 43 0,22-22 16,-22 0-16,0 0 0,0 22 16,0-22-16,0 0 0,0 21 0,0-21 15,0 1-15,0-1 0,0 0 16,0 0-16,0 0 0,0 0 0,0 1 16,0-44 30,0 1-46,0 0 0,0 0 16,0 0-16,21 0 0,0-22 16,-21 22-16,21-21 0,0-1 0,0 22 15,1 0-15,-1-21 0,21 21 16,-21-1-16,0 1 0,1 0 0,-1 21 16,21 0-16,-42-21 0,21 21 15,0 0-15,1 0 0,-22 21 0,0 0 16,0 0-16,0 1 15,21-1-15,-21 0 0,0 0 0,0 21 16,0-20-16,0-1 0,0 21 16,0-21-16,0 0 0,0 1 0,-21-1 15,21 0-15,0 0 16,-22 0-16,22 0 0,0 1 16,0-44 30,0 1-46,22 0 16,-22 0-16</inkml:trace>
  <inkml:trace contextRef="#ctx0" brushRef="#br0" timeOffset="74331.03">8826 847 0,'22'21'15,"-1"-21"-15,0 0 16,0 0-16,0 0 16,0 0-16,1 0 0,-1-21 15,0 0-15,0 21 0,0-22 16,0 22-16,1-21 0,-22 0 15,21 21-15,0-21 0,-21 0 16,21 21-16,-21-21 0,0-1 0,0 1 16,0 0-16,0 0 0,0 0 15,-21 21 1,0 0-16,0 0 0,-1 0 16,1 0-16,0 0 0,0 0 15,0 0-15,0 21 0,-1 0 0,1 0 16,-21 0-16,42 1 0,-21-1 15,0 21-15,-1-21 0,1 22 0,21-22 16,0 21-16,-21 0 0,21-20 16,0-1-16,0 21 0,0-21 0,0 0 15,0 1-15,0-1 16,0 0-16,21-21 0,0 21 0,1 0 16,-1-21-16,0 0 0,0 0 15,0 0-15,0 0 0,22 0 0,-22 0 16,0 0-16,0 0 0,22 0 15,-22 0-15,0 0 0,0-21 0,0 21 16,0 0-16,1-21 16,-1 21-16,0 0 0,-21-21 15,21 21 17,-21-21-17</inkml:trace>
  <inkml:trace contextRef="#ctx0" brushRef="#br0" timeOffset="76912.13">7366 1439 0,'0'-21'32,"0"0"-1,0 42 47,0 0-78,0 1 16,0-1-16,0 0 15,0 0-15,0 0 0,0 0 0,0 22 16,0-22-16,0 21 0,0-21 15,0 22-15,0-1 0,0-21 16,0 22-16,0-1 0,0 0 0,0-21 16,0 22-16,0-1 0,0 0 15,0 1-15,0-22 0,0 21 16,0-21-16,0 22 0,0-1 0,21 0 16,-21-20-16,21 20 0,-21 0 15,0 1-15,0-1 0,21-21 0,-21 21 16,22 1-16,-22-1 0,0-21 15,21 22-15,0-22 0,-21 21 0,0-21 16,21 0-16,0 22 0,0-22 16,-21 0-16,22 0 0,-1 0 0,-21 1 15,0-1-15,21 0 0,0 0 0,-21 0 16,21 0-16,-21 1 16,21-1-16,-21 0 0,22 0 0,-22 0 15,21 0-15,0 1 0,0-1 16,-21 0-16,21 0 0,0 0 0,1 22 15,-22-22-15,21 0 0,0 0 0,0 0 16,0 0-16,0-21 0,1 22 16,-1-1-16,0 0 0,0 0 0,0-21 15,0 21-15,1-21 0,-1 0 0,0 21 16,0-21-16,0 0 0,0 0 16,1 0-16,-1 0 0,21 0 0,-21 0 15,0 0-15,22 0 0,-22 0 16,0 0-16,21 0 0,-20-21 0,20 21 15,-21-21-15,21 0 0,-20 21 16,20-21-16,-21 0 0,21 21 16,1-22-16,-22 1 0,21 0 0,1 0 15,-22-21-15,21 20 0,0 1 0,1-21 16,-1 21-16,0-22 0,-20 22 16,20-21-16,0 21 0,1 0 0,-1-22 15,-21 22-15,21-21 0,1 21 16,-22-1-16,21 1 0,-21-21 0,22 21 15,-22 0-15,21-1 0,-21 1 0,22-21 16,-22 21-16,21 0 0,-21-22 16,22 1-16,-22 21 0,21-22 15,1 1-15,-22 0 0,21-1 16,0 1-16,-20 0 0,20-1 0,-21 22 16,21-21-16,-20 21 0,-1-22 0,0 22 15,0-21-15,0 21 0,0 0 16,1-22-16,-1 22 0,0 0 0,0-21 15,0 20-15,0-20 0,1 21 16,20 0-16,-21-22 0,0 22 0,0-21 16,1 21-16,-1-22 0,21 22 15,-21 0-15,0-21 0,1 21 0,-1-1 16,0 1-16,0 0 0,-21 0 16,21 0-16,-21 0 0,21-1 0,-21 1 15,0 0 1,0 0-16,22 21 15,-22-21-15,0 0 32,0-1-17,-22 22 17,1 0-17,0 0-15,0 0 16,0 0-16,0 22 15,-1-22-15,1 21 0,0-21 16,0 21-16,0-21 0,0 21 16,-1-21-16,22 21 0,-21-21 0,0 0 15,0 21-15,0-21 16,21 22-16,-21-22 16,42 0 30,0 0-46,0 0 0,-21-22 16,42 22-16,-20-21 0,-1 21 0,0-21 16,0 21-16,0-21 0,0 0 15,1 21-15,20-21 0,-21 21 16,0 0-16,-21-22 0,21 22 16,1 0-16,-22-21 15,21 21 16,0 21 1,-21 1-17,0-1-15,0 0 16,0 0-16,0 0 0,0 0 16,0 1-16,0-1 0,0 21 15,0 0-15,0-20 0,0 20 0,0 0 16,0 1-16,0-1 0,0 0 15,0-21-15,0 22 0,0-1 0,0-21 16,0 0-16,0 22 0,0-22 16,0 0-16,0 0 0,0 0 15,0 1-15,0-1 16,21-21 15,-42 0 32,0 0-63</inkml:trace>
  <inkml:trace contextRef="#ctx0" brushRef="#br0" timeOffset="79337.23">8276 2328 0,'0'-21'0,"0"0"15,-21 21 32,21 21-31,0 0-16,-21 22 0,0-22 15,21 21-15,-22 1 0,22 20 0,0-21 16,-21 22-16,0-22 0,21 1 16,0 20-16,-21-21 0,0 1 15,21-22-15,-21 21 0,21-21 0,0 22 16,0-22-16,-22-21 0,22 21 15,0 0-15,0-42 32,22 0-17,-22 0-15,21 0 16,0-1-16,-21 1 0,0-21 0,0 21 16,21 0-16,0-22 0</inkml:trace>
  <inkml:trace contextRef="#ctx0" brushRef="#br0" timeOffset="79664.1">8255 2350 0,'0'-22'15,"21"22"1,0 0 0,-21 22-1,0-1-15,21 0 16,1 21-16,-22-21 0,0 22 0,21-22 15,-21 21-15,21 1 0,-21-22 16,21 21-16,-21-21 0,0 22 0,21-22 16,-21 0-16,21 0 15,-21 0-15,22 0 0,-22 1 0,0-1 16,21-21 0,0-21 30,-21-1-46,0 1 16,21 21-16,-21-21 0,0 0 16,0 0-16,0 0 0</inkml:trace>
  <inkml:trace contextRef="#ctx0" brushRef="#br0" timeOffset="79984.42">8699 2265 0,'0'0'0,"0"21"15,-21 0 1,21 0-16,0 1 16,-21 20-16,0-21 0,21 21 0,-21 1 15,0-1-15,21 0 0,-22 1 16,1-22-16,0 21 0,21 1 15,0-1-15,-21-21 0,21 0 0,-21 0 16,21 1-16,-21-1 0,21 0 16,0 0-16,0 0 15,21-21 17,0-21-32,0 0 15,-21 0-15,21 0 0,0 21 0,1-22 16</inkml:trace>
  <inkml:trace contextRef="#ctx0" brushRef="#br0" timeOffset="80299.77">9038 2328 0,'0'22'15,"0"-1"-15,0 0 16,0 0-16,0 0 0,0 22 16,-21-22-16,21 21 0,0 0 0,-21-20 15,21 20-15,-21-21 16,21 21-16,0-20 0,0 20 0,0-21 0,-22 0 16,22 0-16,0 1 0,-21-1 15,21 0-15,0 0 16,0-42 31,21 0-47,1 0 15,-22-22-15</inkml:trace>
  <inkml:trace contextRef="#ctx0" brushRef="#br0" timeOffset="80660.22">8975 2328 0,'0'-21'0,"0"0"31,21 21-15,0 0-16,0 0 0,0-21 15,0 21-15,1 0 0,-1 0 16,0 0-16,0 0 0,21 0 0,-20 0 15,-1 0-15,0 0 0,0 0 16,-21 21-16,21-21 0,-21 21 0,0 0 16,21 1-16,-21-1 15,0 0-15,0 0 0,0 0 0,-21 22 16,0-22-16,0 0 0,0 0 16,-22 0-16,22 0 0,0 1 0,0-22 15,0 21-15,0 0 0,-1-21 0,1 0 16,0 21-16,0-21 0,0 0 15,0-21 1,-1 0-16,22 0 16,-21 21-16</inkml:trace>
  <inkml:trace contextRef="#ctx0" brushRef="#br0" timeOffset="82316.03">7578 1439 0,'0'-21'32,"-22"21"-32,1 0 15,0 0-15,0 0 16,0 0-16,0 0 0,-1 0 15,1 21-15,0-21 0,0 22 16,0-1-16,0 0 0,21 0 0,-22 0 16,1 0-16,0 22 0,0-1 15,0 0-15,21-20 0,-21 20 0,-1 0 16,1 22-16,0-22 16,0 0-16,0 1 0,0-1 0,-1 0 15,1 1-15,0-22 0,0 21 16,0 1-16,0 20 0,-1-21 0,1 1 15,21 20-15,-21-20 0,21 20 16,-21-21-16,0 1 0,21 20 0,-21-20 16,21-1-16,0 0 0,-22 22 15,1-22-15,0 0 0,21 1 0,0-1 16,0 0-16,-21 1 0,21-1 16,0 0-16,0 1 0,0-1 0,0 0 15,0 1-15,0-1 0,0 0 16,0 1-16,0-1 0,0 0 15,0 1-15,21-1 0,-21-21 0,0 22 16,21-1-16,0 0 0,-21 1 16,22-1-16,-22 21 0,0-20 0,21-1 15,-21 0-15,21 22 0,-21-22 16,21 1-16,0-1 0,-21 0 0,21 1 16,1-1-16,-1 0 0,-21 1 0,21-1 15,0-21-15,0 21 0,0 1 16,1-22-16,-1 21 0,0 1 0,0-22 15,21 42-15,-20-20 16,-1-22-16,0 0 0,0 21 0,0-21 16,0 1-16,1-1 0,-1 0 0,21 0 15,-21-21-15,0 21 16,22 0-16,-22-21 0,21 22 0,-21-1 16,22-21-16,-22 0 0,21 0 0,-21 21 15,22-21-15,-1 0 0,-21 0 16,22 0-16,-1 0 0,-21 0 0,21 0 15,-20 0-15,20-21 0,0 21 0,-21-21 16,22-1-16,-1 22 0,-21-21 16,22 21-16,-22-21 0,0 0 15,21 21-15,-21-21 0,1 0 0,20-1 0,-21 22 16,0-21-16,0 0 0,1 0 16,20 0-16,-21 0 0,0-1 15,0 1-15,1 0 0,20 0 0,-21 0 16,43-22-16,-22 22 15,-21-21-15,21 21 0,-20 0 0,20-1 16,0-20-16,-21 21 0,22 0 0,-22 0 16,21-22-16,-21 22 0,22 0 15,-22 0-15,0-22 0,21 22 0,-20 0 16,-1-21-16,0 21 0,21-22 0,-21 22 16,1-21-16,-1-1 0,0 22 15,0-21-15,0 0 0,0 20 0,1-20 16,-1 0-16,0 21 0,0-22 15,0 22-15,0 0 0,-21-21 16,22 20-16,-1 1 0,0 0 0,-21 0 16,21-21-16,0 20 0,-21 1 15,21 0-15,1 0 0,-1-21 0,-21 20 16,21-20-16,0 21 0,0-21 16,-21 20-16,21-20 0,1 21 0,-1 0 15,-21-22-15,21 22 0,-21 0 0,21 0 16,-21 0-16,21 0 0,-21-1 15,0 1-15,21 0 0,-21 0 16,22 0-16,-22 0 0,0-22 16,21 22-16,-21 0 0,21 0 15,-21 0-15,21-1 0,-21-20 16,0 21-16,0 0 0,21 0 16,-21-22-16,21 22 0,-21 0 0,0 0 15,0 0-15,22-1 0,-1-20 16,-21 21-16,21 0 0,-21 0 0,21-1 15,0-20-15,-21 21 0,21 0 16,1 0-16,-22-1 0,42-41 16,-21 42-16,-21-22 0,21 22 15,0 0-15,1 0 0,-22 0 0,21 0 16,0-1-16,0 1 0,-21 0 16,21 0-16,0 0 0,1 21 0,-22-21 15,21-1-15,0 22 0,0-21 16,0 0-16,0 0 15,1 21-15,-22-21 0,21 21 0,0 0 16,0-21-16,0 21 16,-21 21 15</inkml:trace>
  <inkml:trace contextRef="#ctx0" brushRef="#br0" timeOffset="83044.27">7789 3852 0,'0'0'0,"0"-42"32,0 63-1,0 0-31,0 1 15,0-1-15,-21 21 0,0 0 0,21 1 0,-21-1 16,0 0-16,21 1 16,-22-1-16,1 0 0,0 1 0,21-1 15,-21 0-15,0-20 0,0 20 0,21-21 16,0 0-16,0 0 0,-22 1 16,22-1-16,0-42 31,22-1-16,-22 1-15,21 0 0,0 0 16,0-21-16,0 20 0,0-20 16,1 0-16,-1-1 0,0 22 15</inkml:trace>
  <inkml:trace contextRef="#ctx0" brushRef="#br0" timeOffset="83415.91">8001 3916 0,'0'0'0,"21"0"0,0 0 0,0 0 16,-21 21-1,-21 0 1,0 0-16,0 1 0,0-1 0,-22-21 16,22 21-16,-21 0 0,0 0 15,20 0-15,-20 1 0,21-1 0,-21-21 16,20 21-16,1-21 0,0 0 16,0 21-16,21 0 31,0 0-16,0 1-15,0-1 16,21-21-16,-21 21 0,21 0 16,0 0-16,1 0 0,-1 1 15,-21-1-15,21 0 0,0 0 0,-21 0 16,21-21-16,0 21 0,1 1 16,-1-1-16,0 0 0,0-21 15,0 0-15,0 21 16,1-21-16,-1 0 15,0 0-15,0 0 16,-21-21-16,21 0 0,0 0 16,1 21-16,-22-22 0,21 1 0</inkml:trace>
  <inkml:trace contextRef="#ctx0" brushRef="#br0" timeOffset="83780">8551 4022 0,'0'0'0,"0"-21"0,0-1 16,0 1-16,-21 21 31,0 0-31,0 0 0,0 0 16,-1 0-16,1 0 0,0 21 16,0 1-16,0-1 0,21 0 0,-21 0 15,-1 21-15,1-20 0,21 20 16,-21-21-16,21 21 0,0-20 0,0-1 15,0 21-15,0-21 0,0 0 0,0 1 16,0-1-16,0 0 0,21-21 16,0 21-16,1-21 0,-1 0 15,21 0-15,-21 0 0,0 0 16,1 0-16,-1 0 0,21 0 16,-21 0-16,0 0 0,1 0 0,-1-21 15,0 21-15,0 0 0,-21-21 16,21 21-16,0-21 15,-21-1 1,0 1-16,22 0 16</inkml:trace>
  <inkml:trace contextRef="#ctx0" brushRef="#br0" timeOffset="85520.18">11938 720 0,'0'0'0,"21"-21"0,43-1 31,-43 1-31,0 21 0,0-21 0,0 21 0,-21-21 16,21 0-16,-21 0 16,-21 21 15,0 21-16,0 0-15,21 0 16,-21 0-16,0 0 0,-1 22 16,1-1-16,-21 22 0,21-22 15,0 21-15,-1-20 0,-20 20 0,21-20 16,0 20-16,0-21 0,-22 1 16,22-1-16,0-21 0,0 22 0,0-22 15,-1 21-15,1-21 0,0 0 16,0 1-16,0-22 0,0 21 0,-1-21 15,1 0-15,0 0 16,0 0-16,0-21 16,0 21-16,21-22 15,0 1-15,-22 0 0,1 0 0,21 0 16,-21-22-16,21 22 0,0-21 0,0 0 16,0 20-16,0-20 0,0 0 15,0-1-15,0 1 0,0 0 16,0-1-16,0 22 0,0 0 0,0 0 15,21 0-15,0 21 16,1 0-16,-1 21 0,-21 21 16,21-21-16,0 22 0,-21-22 15,21 21-15,0 1 0,1-1 0,-22 0 16,21-21-16,0 22 0,-21-1 16,21-21-16,0 22 0,0-22 0,-21 0 15,22 0-15,-1 0 16,0 0-16,0 1 0,0-22 0,0 0 15,1 21-15,-1-21 0,0 0 16,21 0-16,-21 0 0,22 0 0,-1-21 16,-21-1-16,22 22 0,-1-21 15,0 0-15,-21 0 0,22 0 0,-22 0 16,21-1-16,-21 1 0,1 0 0,-22-21 16,0 21-16,21-1 0,-21 1 15,0 0-15,0 42 31,0 0-31,0 1 16,-21-1-16,21 0 16,0 0-16,0 0 0,0 0 0,0 1 15,-22-1-15,22 0 0,0 0 16,-21 0-16,21 0 0,0 1 16,0-44 30,0 1-46,0 0 0,0 0 16,0 0-16</inkml:trace>
  <inkml:trace contextRef="#ctx0" brushRef="#br0" timeOffset="85715.42">12340 910 0,'0'0'0,"0"21"62,0 1-62,0-1 32,21-21-17</inkml:trace>
  <inkml:trace contextRef="#ctx0" brushRef="#br0" timeOffset="86259.95">12615 1058 0,'0'0'0,"0"22"0,0-1 16,0 0-16,0 0 15,0 0-15,0 0 16,0 1-16,0-1 0,0 0 0,0 0 16,0 0-16,-21 0 0,21 1 15,-21-1-15,21 0 0,0 0 16,0 0 0,0-42 15,0 0-16,0 0-15,0 0 0,0-1 16,0 1-16,0 0 0,0 0 16,21-21-16,0 20 0,-21 1 15,21-21-15,1 21 0,-1-22 16,0 22-16,0 0 0,0 0 0,0 21 16,1 0-16,20 0 0,-21 0 15,0 0-15,0 0 0,1 21 0,-1 0 16,0 0-16,0 1 0,0-1 15,-21 21-15,21-21 0,-21 22 0,0-22 16,0 0-16,0 0 0,0 21 16,0-20-16,-21-1 0,21 0 15,-21 0-15,0-21 16,21 21-16,-21-21 16,21-21 15,0 0-31,0 0 15,0 0-15,0-1 0,21 22 0</inkml:trace>
  <inkml:trace contextRef="#ctx0" brushRef="#br0" timeOffset="87039.54">13504 656 0,'0'-21'32,"0"42"-1,0 0-31,-21-21 0,21 43 0,-21-22 16,21 0-16,-21 21 0,21 1 15,-21-1-15,-1 0 0,22 1 0,0-1 16,-21 0-16,0 1 0,21-22 15,0 21-15,-21-21 0,21 22 0,-21-22 16,21 0-16,-21 0 0,21 0 16,0 1-16,0-1 15,0 0-15,0-42 47,0 0-47,0-1 16,0 1-16,21-21 0,0 21 15,0 0-15,-21-22 0,21 22 16,0-21-16,1 21 0,-1-22 16,0 22-16,0 0 0,0-21 15,0 20-15,1 1 0,-1 21 0,-21-21 16,21 21-16,0-21 0,0 21 16,-21 21-1,0 0-15,0 0 16,0 1-16,0-1 15,-21 0-15,0 0 16,0-21-16,0 0 16,-1 21-16,1-21 0,0 0 15,0 0-15,0 0 16,0 0 0,21 21 15,0 1-31,0-1 15,0 0-15,0 0 16,0 0-16,0 0 16,21 1-16,-21-1 0,0 0 15,0 0-15,21-21 0,-21 21 16,21 0-16,-21 1 0,21-22 16,0 21-16,1-21 15,-1 0-15,0 0 16,0 0-16,0 0 0,0 0 15,1 0-15,-22-21 0,21 21 16,0-22-16,0 1 0,0 21 16,0-21-16,1 0 0</inkml:trace>
  <inkml:trace contextRef="#ctx0" brushRef="#br0" timeOffset="87364.2">13991 677 0,'0'0'0,"-21"0"32,21-21-32,42 0 31,-21 21-31,1 0 0,20 0 0,-21 0 15,21 0-15,1 0 0,-22 0 16,21-21-16,1 21 0,-22 0 0,21 0 16,-21 0-16,0 0 0,1 0 15,-1 0-15,0 0 0,0 0 16,-42 0 0,0 0-1,0 0-15,-1 0 0,1 0 16,0 0-16</inkml:trace>
  <inkml:trace contextRef="#ctx0" brushRef="#br0" timeOffset="87675.47">14160 656 0,'-21'0'16,"0"21"-16,21 1 0,0-1 15,0 0-15,0 0 16,0 0-16,0 22 0,0-22 0,0 21 16,0-21-16,0 22 15,-21-1-15,21-21 0,-21 21 0,21-20 16,0 20-16,-21 0 0,-1-21 16,22 1-16,-21 20 0,21-21 0,0 0 15,0 0-15,-21-21 0,21 22 16,0-1-1,21-21 1,-21-21-16,21-1 16,1 22-16,-1-21 0,-21 0 0,21 0 15</inkml:trace>
  <inkml:trace contextRef="#ctx0" brushRef="#br0" timeOffset="88103.73">14309 1037 0,'84'0'16,"-63"0"0,22 0-16,-1 0 15,-21-21-15,0 0 16,1 21-16,-1-21 0,-21 0 15,0-1-15,0 1 16,0 0-16,-21 21 31,-1 0-31,1 0 0,0 21 16,0-21-16,0 21 0,0 1 16,-1-1-16,1 21 0,0-21 0,0 0 15,21 22-15,0-22 0,0 0 16,0 0-16,0 0 0,0 1 0,0-1 15,0 0-15,0 0 0,0 0 16,21 0-16,0-21 16,0 22-16,1-22 15,-1 0-15,0 0 0,0 0 0,0 0 16,22 0-16,-22 0 0,0 0 16,0 0-16,0 0 0,22 0 0,-22 0 15,0-22-15,0 22 0,0-21 0</inkml:trace>
  <inkml:trace contextRef="#ctx0" brushRef="#br0" timeOffset="88384.57">14901 826 0,'0'0'0,"0"-22"15,0 44 1,21-22-16,-21 21 0,22 0 15,-22 0-15,0 0 0,21 22 16,0-22-16,-21 0 0,21 21 16,-21-21-16,0 1 0,21-1 0,0 0 15,-21 0-15,0 0 0,0 0 16,22 1-16,-22-1 0,21-21 0,-21 21 16,0 0-16,21-42 46,-21 0-46,21 21 0</inkml:trace>
  <inkml:trace contextRef="#ctx0" brushRef="#br0" timeOffset="88659.41">15240 783 0,'0'0'15,"-21"0"1,0 0-16,21 21 15,-22 1-15,1-1 0,0 0 16,0 21-16,0-21 0,0 22 0,-1-22 16,1 21-16,0-21 15,0 22-15,0-22 0,21 21 0,-21-21 16,-1 1-16,22-1 0,-21 0 16,21 0-16,0 0 0,0 0 15,0 1 1,0-44 15,21 22-31,1-21 16,-1 0-16</inkml:trace>
  <inkml:trace contextRef="#ctx0" brushRef="#br0" timeOffset="89059.19">15790 572 0,'0'0'16,"21"-22"-1,-21 44 17,0-1-17,0 0-15,-21 0 0,21 0 0,-21 0 16,21 22-16,0-1 0,0 0 15,-21 1-15,0-1 0,21 0 16,0 1-16,0-1 0,-21 0 0,21 1 16,-22-1-16,22 0 0,0-20 15,0 20-15,0-21 0,0 0 0,0 0 16,0 1-16,0-1 0,0 0 16,0 0-16,22-21 15,-1 0-15,0 0 16,0 0-16,0 0 0,0 0 15,1 0-15,-1-21 16,0 0-16,-21 0 0,21 21 0,0-22 16,-21 1-16,21 0 0,-21 0 15,22-21-15,-22 20 0,0 1 16</inkml:trace>
  <inkml:trace contextRef="#ctx0" brushRef="#br0" timeOffset="89356.02">15621 889 0,'0'0'0,"21"0"16,0 0-16,0 0 16,22 0-16,-22 0 0,21 0 15,-21 0-15,1 0 0,20-21 16,-21 21-16,0 0 0,22-21 15,-22 21-15,0 0 0,0-21 0,0 21 16,0 0-16,1 0 16,-22-22-16,0 44 47,-22-1-32,1-21-15</inkml:trace>
  <inkml:trace contextRef="#ctx0" brushRef="#br0" timeOffset="92039.83">13102 1842 0,'0'-22'0,"21"22"0,-21-21 15,0 0 1,21 0-16,-21 0 16,0 42 46,0 0-46,-21 0-16,21 0 0,0 1 15,-21-1-15,21 21 0,-21-21 16,21 22-16,-21-1 0,21-21 0,0 21 16,0 1-16,0-1 0,0-21 0,0 22 15,0-1-15,0 0 16,0 1-16,0-1 0,0 0 0,0 22 15,0-22-15,0 0 0,0 22 16,0-22-16,-21 1 0,21 20 0,-22-21 16,22 1-16,0 20 0,0-20 15,-21 20-15,21-21 0,-21 22 0,21-1 16,0 1-16,0-1 0,-21 1 16,21-1-16,-21 1 0,21-1 0,0 1 15,-21-22-15,-1 22 0,1-1 0,21 1 16,-21-1-16,0 1 0,0-1 15,0 1-15,-1-1 0,22 1 0,-21-22 16,0 22-16,0-22 0,0 21 16,21-20-16,-21-1 0,21 0 15,-22 1-15,22-22 0,0 21 0,-21-21 16,21 22-16,-21-22 0,21 0 16,0 0-16,0 0 0,0-42 46,0 0-46,0 0 0,0 0 16,0-22-16,0 22 0,0 0 16,0 0-16</inkml:trace>
  <inkml:trace contextRef="#ctx0" brushRef="#br0" timeOffset="92459.86">12319 3958 0,'0'0'0,"0"21"31,0 1-31,21-1 15,-21 0-15,0 0 16,21 0-16,0 0 0,1 22 0,-22-22 16,21 0-16,0 21 0,-21-20 0,21 20 15,0-21-15,-21 21 0,21-20 16,1 20-16,-1-21 0,-21 0 0,0 0 16,21 1-16,-21-1 0,21 0 15,-21 0-15,0 0 0,0 0 16,21-21-16,-21 22 0,0-44 62,21 1-46,-21 0-16,22 0 0,-1 0 16,-21 0-16,21-1 0</inkml:trace>
  <inkml:trace contextRef="#ctx0" brushRef="#br0" timeOffset="92703.99">13144 3979 0,'0'0'0,"22"-21"0,-1 0 31,-21 42-15,-21 0-16,-1 1 0,1 20 15,0-21-15,-21 21 0,21-20 0,-1 20 16,-20 0-16,21 1 0,-21-22 0,20 21 15,-20 0-15,21-20 0,-21 20 16,20-21-16,-20 21 0,21-20 0,0-1 16,0-21-16,-1 21 0,22 0 15</inkml:trace>
  <inkml:trace contextRef="#ctx0" brushRef="#br0" timeOffset="93752.92">10837 5376 0,'21'-21'15,"1"0"-15,-44 42 47,1-21-31,0 21-16,0 1 0,0 20 15,0-21-15,-22 21 0,1 1 16,21-1-16,-22 0 0,1 1 16,0 20-16,-22-20 0,1-1 0,20 0 15,-20 1-15,-1-1 0,1-21 0,21 21 16,-22-20-16,1 20 0,20-21 16,1 0-16,0-21 0,20 21 0,1-21 15,0 0-15,0 0 0,21-21 31,0 0-15,21 21 0,0 0-16,0-21 0,1 21 0,-1 0 15,0 0-15,0 0 0,0 0 0,0 0 16,22 0-16,-22 0 0,21 0 16,-21 0-16,1 0 0,20 21 0,-21 0 15,21-21-15,-20 21 0,-1 1 0,21-1 16,-21 0-16,0-21 0,22 21 15,-22 0-15,0 0 0,0 1 0,0-1 16,-21 0-16,22-21 0,-1 21 16,0 0-16,0-21 0,-21 21 0,21-21 15,0 22-15,1-44 47,-22 1-31,0 0-16,21 0 0,0 0 15,0 0-15</inkml:trace>
  <inkml:trace contextRef="#ctx0" brushRef="#br0" timeOffset="94337.1">11451 5884 0,'0'0'0,"21"0"15,-21-21-15,0-21 0,0 21 0,0 0 16,0-22-16,0 22 0,0 0 16,0-21-16,-21 20 0,0 1 15,0 0-15,0 21 0,-1 0 16,1 0-16,-21 21 16,21 0-16,0 1 0,-1-1 0,-20 0 15,21 21-15,-21 1 0,20-1 0,1 0 16,-21 1-16,21-1 0,0-21 15,-1 21-15,1 1 0,0-22 0,21 21 16,0-21-16,0 1 0,0-1 16,0 0-16,0 0 0,0 0 0,21-21 15,0 0 1,1 0-16,-1 0 0,0 0 16,0-21-16,21 21 0,-20-21 0,20 0 15,-21 0-15,21-1 0,-20 1 0,-1 0 16,0-21-16,0 21 0,0-1 15,0-20-15,1 21 0,-1-21 0,-21 20 16,0 1-16,21 0 0,0 0 16,-21 42-1,0 0-15,0 0 16,0 1-16,0-1 16,0 0-16,0 0 0,0 21 0,0-20 15,0-1-15,21 0 0,-21 0 0,0 21 16,0-20-16,0-1 15,21 0-15,-21 0 0,22-21 0,-1 0 16,-21 21-16,21-21 16,0 0-16,0 0 0,0 0 15,1 0-15,-22-21 0,21 0 16,0 21-16,-21-21 0,21 0 16,0-22-16,-21 22 0</inkml:trace>
  <inkml:trace contextRef="#ctx0" brushRef="#br0" timeOffset="94752.2">11896 5567 0,'0'-21'15,"0"0"-15,0 42 32,0 0-32,0 0 15,0 0-15,0 0 16,0 1-16,0-1 0,0 21 0,21-21 15,0 0-15,0 1 0,0-22 16,0 21-16,1 0 0,20 0 0,-21-21 16,21 21-16,1-21 0,-22 0 15,21 21-15,1-21 0,-22 0 16,0 0-16,21 0 0,-21 0 0,1 0 16,-1 0-1,-21 22-15,0-1 16,-21 0-16,-1 0 0,1-21 15,-21 21-15,21 0 0,0 1 16,-1-1-16,-20 0 0,21 0 0,-21 0 16,20 22-16,1-22 0,-21 0 15,21 0-15,0 0 0,-22 0 16,22 1-16,0-1 0,21 0 0,-21-21 0,0 21 16,-1-21-16,22-21 31,0 0-16,0 0-15</inkml:trace>
  <inkml:trace contextRef="#ctx0" brushRef="#br0" timeOffset="95724.2">13504 5588 0,'0'0'0,"21"0"16,-21-21-16,0 0 0,22 0 0,-22-1 16,0 1-16,0 0 0,21 0 15,-21 0-15,0 0 16,0 42 15,0 0-31,0 0 0,-21 21 16,21-20-16,0 20 0,-22 21 0,1-20 15,0-1-15,0 0 0,0 22 16,0-22-16,-1 1 0,1-1 0,0 0 16,-21 1-16,21-22 15,-1 21-15,1-21 0,0 0 0,0 1 16,0-1-16,21 0 0,-21-21 15,21 21-15,-22-21 16,22-21 0,0 0-16,0 0 0,0-1 0,0 1 15,0 0-15,0 0 0,0-21 16,0-1-16,0 22 0,0-21 0,0-1 16,0 1-16,0 21 0,0-21 15,0 20-15,22 1 0,-22 0 0,21 0 16,0 21-1,0 21 1,-21 0-16,21 0 0,-21 22 0,0-22 16,0 0-16,21 21 0,-21-20 15,0 20-15,0-21 0,22 0 0,-22 22 16,21-22-16,-21 0 0,21 0 16,0 0-16,0 0 0,0-21 15,1 0-15,-1 0 0,0 0 16,0 0-16,0 0 0,22 0 15,-22 0-15,0-21 0,21 0 0,-21 21 16,1-21-16,-1 0 0,21 0 16,-21-22-16,-21 22 0,21 0 0,1 0 15,-22 0-15,0-1 0,0 1 16,0 0-16,0 42 31,0 0-15,0 1-16,0-1 0,0 0 0,0 0 15,0 0-15,0 0 0,0 1 16,0-1-16,0 0 16,0 0-16,0 0 15,0-42 17,0 0-32,0 0 15,0 0-15,0-1 0</inkml:trace>
  <inkml:trace contextRef="#ctx0" brushRef="#br0" timeOffset="95896.05">13843 5588 0,'0'0'0,"0"-21"0,0 42 78,0 0-78,21-21 16,0 0-16</inkml:trace>
  <inkml:trace contextRef="#ctx0" brushRef="#br0" timeOffset="96407.58">14224 5630 0,'-21'64'31,"21"-43"-31,-21 0 0,21 0 16,0 1-16,0-1 0,-22 0 0,22 21 15,0-21-15,-21 1 0,21-1 16,0 0-16,0 0 0,0 0 16,0 0-16,0 1 0,-21-1 0,21 0 15,0-42 32,0 0-31,0-1-16,0 1 0,0 0 0,0-21 15,0 21-15,21-1 0,-21-20 0,21 0 16,1 21-16,-1-22 16,0 22-16,0-21 0,21 21 0,-20-22 15,20 22-15,-21 21 0,21-21 16,-20 21-16,20 0 0,-21 0 0,0 0 15,0 21-15,22-21 0,-43 21 0,21 22 16,-21-22-16,21 0 0,-21 21 16,0 1-16,0-22 0,0 21 0,0-21 15,0 0-15,-21 1 0,0 20 16,21-21-16,0 0 0,-21-21 0,21 21 16,-22 1-16,22-44 46,22 22-30,-1-21-16,0 0 0,0 0 0,-21 0 16,21-22-16</inkml:trace>
  <inkml:trace contextRef="#ctx0" brushRef="#br0" timeOffset="97056.19">14944 5313 0,'0'0'0,"21"0"0,-21 21 15,0 0 1,0 0-16,-21 1 0,21-1 0,-22 21 16,22 0-16,0-20 0,-21 20 15,0 0-15,21 1 0,-21-1 16,21 0-16,0 1 0,-21-22 0,0 21 16,21-21-16,-22 0 0,22 22 15,0-22-15,0 0 0,-21 0 16,21-42 15,0 0-15,0 0-16,0 0 15,0-1-15,0 1 0,0 0 16,21-21-16,1 21 0,-22-1 0,21-20 16,0 21-16,0 0 0,0 0 15,0-1-15,1 1 0,-1 0 16,0 21-16,0 0 0,0 0 0,-21-21 15,21 21-15,1 0 16,-22 21-16,0 0 16,-22 0-16,1-21 15,0 22-15,0-22 0,0 0 16,0 0-16,-1 0 0,1 21 16,0-21-1,21 21 16,0 0-31,0 0 16,0 0-16,0 1 0,0-1 16,0 0-16,0 0 15,0 0-15,21 0 0,-21 1 0,0-1 16,21 0-16,-21 0 16,22-21-16,-22 21 0,0 0 15,21-21-15,-21 22 0,21-22 16,0 0-1,0 0-15,0 0 16,1-22-16,-1 1 16,0 21-16,0-21 0,0 0 0,0 0 15,1 0-15,20-1 0</inkml:trace>
  <inkml:trace contextRef="#ctx0" brushRef="#br0" timeOffset="97491.47">15642 5588 0,'0'0'0,"42"-21"0,43-21 31,-106 42-15,0 0-16,-22 0 15,22 21-15,0-21 0,-21 21 16,21 0-16,-1-21 0,-20 21 0,21 0 16,0 1-16,0-1 15,21 0-15,0 0 0,-22 0 0,22 0 16,0 1-16,22-1 15,-1-21-15,0 21 16,0-21-16,21 0 0,-20 0 16,-1 0-16,0 21 0,0-21 15,21 0-15,-20 0 0,-1 21 0,0-21 16,-21 21-16,21-21 0,0 22 16,-21-1-16,0 0 15,-21-21-15,0 21 16,0-21-16,0 0 0,-1 21 15,1-21-15,-21 0 0,21 0 16,0 0-16,-1 0 0,-20 0 16,21 0-16,0 0 0,0 0 0,-1 0 15,1 0-15,0 0 0,0 0 16,0 0 0,0 0-16,-1 0 15,1 0 1,0 0-16</inkml:trace>
  <inkml:trace contextRef="#ctx0" brushRef="#br0" timeOffset="101264.28">15049 1736 0,'22'-21'0,"-22"-1"15,0 1 1,21 21-16,-21-21 0,0 0 15,0 0 32,0 0 125,21 21-141,-21-22-31,0 44 219,0-1-188</inkml:trace>
  <inkml:trace contextRef="#ctx0" brushRef="#br0" timeOffset="103136.65">15092 1693 0,'21'-21'47,"-21"0"-47,0 0 15,0 0 17,0 42 30,0 0-46,0 0-16,0 0 15,0 1-15,0-1 0,0 0 16,0 0-16,0 0 0,0 22 16,0-22-16,0 0 0,0 0 0,0 21 15,0-20-15,0-1 0,0 21 16,21-21-16,-21 22 0,0-22 0,0 0 16,0 21-16,21-21 0,-21 1 15,0 20-15,0-21 0,21 21 16,-21 1-16,22-1 0,-1-21 0,-21 22 15,0-1-15,0 0 0,21-21 16,0 22-16,-21-1 0,21-21 0,-21 22 16,0-22-16,0 21 0,21-21 15,-21 22-15,22-22 0,-22 0 0,0 21 16,0-21-16,0 1 0,21-1 16,-21 21-16,21-21 0,-21 0 0,0 1 15,21 20-15,0-21 0,-21 0 0,21 0 16,-21 22-16,22-22 0,-22 0 15,21 21-15,0-20 0,-21 20 16,0-21-16,21 21 0,-21-20 16,21 20-16,-21-21 0,0 21 0,21-20 15,-21-1-15,22 21 0,-1-21 0,-21 0 16,0 22-16,21-22 0,0 0 16,-21 0-16,21 0 0,0 1 0,-21-1 15,22 0-15,-1 0 0,-21 21 0,21-20 16,0-1-16,0 0 0,-21 0 15,21 0-15,1 0 0,-1 1 0,0 20 16,0-21-16,0 0 0,0-21 16,1 21-16,-1 1 0,0-1 15,0 0-15,21-21 0,-20 21 0,20-21 16,-21 21-16,21-21 0,-20 0 16,20 21-16,0-21 0,-21 0 0,22 0 15,-1 0-15,-21 22 0,22-22 0,-22 0 16,21 0-16,-21 0 0,22 0 15,-22 0-15,21 0 0,-21 0 0,22 0 16,-22-22-16,21 1 0,-21 21 0,22-21 16,-1 21-16,-21-21 15,21 0-15,1 0 0,-22 21 0,21-22 16,1 1-16,-22 0 0,21 0 0,0 0 16,-20 0-16,20-1 0,0-20 15,-21 21-15,22 0 0,-1 0 0,0-22 16,-20 22-16,20 0 0,0 0 0,1-22 15,-22 22-15,21 0 0,0-21 16,-20 21-16,20-1 0,-21-20 0,21 21 16,-20-21-16,20 20 0,-21-20 15,21 21-15,-20-21 0,20-1 0,0 1 16,-21 0-16,22 20 0,-1-20 16,0 0-16,1-1 0,-1 22 0,-21-21 15,22 0-15,-1 20 0,0-20 0,1 21 16,-22 0-16,21-22 0,0 1 15,-20 21-15,20-21 0,0-1 16,-21 1-16,22 0 0,-22-1 16,21 1-16,1-22 0,-22 22 0,21 0 15,-21-1-15,22 1 0,-22 0 16,0 21-16,21-1 0,-21-20 0,1 21 16,-1 0-16,0 0 0,0-1 0,0-20 15,0 21-15,1 0 0,-1 0 16,0-1-16,21-20 0,-21 21 0,1 0 15,-1-22-15,21 22 0,-21-21 16,0 21-16,22-22 0,-22 22 16,0-21-16,0 21 0,0 0 15,22-1-15,-43-20 0,21 21 0,0 21 16,0-21-16,0 0 0,-21-1 16,22 1-16,-22 0 0,21 21 15,-21-21-15,21 21 0,-21-21 16,0 0-16,0-1 31,-21 22-15,0 0-16,-1 0 15,1 0-15,-21 0 0,21 0 0,-22 22 16,22-22-16,-21 21 16,0-21-16,-1 21 0,1-21 0,21 21 15,-22-21-15,1 21 0,21 0 16,-21-21-16,20 22 0,1-1 0,0-21 15,0 21-15,0 0 16,42-21 15,0 0-31,0 0 16,0 0-16,22-21 0,-22 0 16,21 21-16,1-21 0,-1-1 0,0 22 15,1-21-15,-1 0 0,0 0 16,1 0-16,-1 21 0,-21-21 0,0-1 15,0 22-15,1-21 0,-1 21 16,0-21-16,-21 42 63,0 0-63,0 1 0,0-1 15,0 0-15,0 0 0,0 21 0,0 1 16,0-1-16,0 0 0,0 1 15,0-1-15,0 0 0,0 1 0,0-1 16,0 0-16,0 1 16,0-1-16,0 0 0,21-20 0,-21-1 15,21 21-15,-21-21 0,0 0 16,21 1-16,-21-1 0,22-21 16,-22 21-1,-22-42 16,-20 0-31,21 21 0</inkml:trace>
  <inkml:trace contextRef="#ctx0" brushRef="#br0" timeOffset="103603.83">16700 2371 0,'0'0'0,"22"-21"0,-1-43 16,0 64-1,-21 21 17,0 0-32,0 1 0,0-1 15,0 21-15,0 0 0,-21 22 0,0-22 16,21 1-16,-22-1 0,1 21 0,0-20 15,21-1-15,-21 0 0,0-20 16,21 20-16,0-21 0,-21 0 0,21 0 16,-22 1-16,22-1 0,0-42 47,0-1-32,22 1-15,-22-21 0,21 21 0</inkml:trace>
  <inkml:trace contextRef="#ctx0" brushRef="#br0" timeOffset="103864.04">16700 2392 0,'0'0'0,"0"-42"0,22-22 31,-1 64-31,0 21 16,0-21-16,-21 43 15,21-22-15,0 21 0,-21 0 16,22 1-16,-1-1 0,-21 0 0,21 1 15,0-1-15,0 0 0,-21 1 0,21-22 16,1 21-16,-22-21 0,0 1 16,21-1-16,-21 0 0,21 0 0,-21 0 15,0-42 32,0 0-47,0 0 0,0 0 0,0-1 16,0 1-16</inkml:trace>
  <inkml:trace contextRef="#ctx0" brushRef="#br0" timeOffset="104123.35">17103 2286 0,'0'0'0,"0"-21"31,0 42-31,0 0 16,0 0-16,0 22 15,-22-22-15,1 21 0,0 1 0,21-1 16,-21 0-16,21 1 0,-21 20 16,0-21-16,21-20 0,0 20 15,-22 0-15,1-21 0,21 1 16,0 20-16,-21-42 0,21 21 0,0 0 16,21-21 15,0 0-31,1-21 0,-22 0 0,21 0 15</inkml:trace>
  <inkml:trace contextRef="#ctx0" brushRef="#br0" timeOffset="104439.8">17611 2286 0,'-22'21'16,"22"0"0,-21 22-16,21-22 0,0 21 0,0-21 15,-21 22-15,0-1 0,21 0 16,-21 1-16,21-1 0,0 0 0,-21 1 16,-1-1-16,22-21 0,-21 22 15,21-22-15,0 0 0,0 0 16,0 0-16,-21 0 0,21 1 0,0-1 15,0-42 32,21-1-47,-21 1 16,0 0-16</inkml:trace>
  <inkml:trace contextRef="#ctx0" brushRef="#br0" timeOffset="104780.13">17526 2286 0,'0'0'0,"0"-21"31,0 0-31,0 0 16,21 21-16,0 0 15,0-22-15,1 22 0,-1 0 16,0 0-16,0 0 0,0-21 15,0 21-15,1 0 0,-1 0 16,0 21-16,0-21 0,0 22 16,-21-1-16,21 0 0,-21 0 0,22 0 15,-22 0-15,0 22 0,0-22 16,0 21-16,0-21 0,-22 22 16,1-22-16,21 0 0,-21 0 0,0 22 15,0-43-15,0 21 0,-1 0 16,1 0-16,0-21 0,0 0 0,0 0 15,0 0 1,-1 0-16,22-21 0,-21 21 0,21-21 16</inkml:trace>
  <inkml:trace contextRef="#ctx0" brushRef="#br0" timeOffset="106616.19">15198 1609 0,'0'0'0,"0"-21"0,42-1 31,-42 1-31,-21 21 47,0 0-47,21 21 0,-22 1 0,1-1 15,21 0-15,-21 0 0,0 0 16,21 0-16,-21 22 0,0-22 0,21 21 16,0-21-16,-22 22 0,22-1 15,-21-21-15,21 22 0,0-1 0,0 0 16,0-21-16,0 22 0,0-1 15,-21-21-15,21 22 0,0-1 0,0-21 16,0 21-16,0 1 0,0-1 16,0 22-16,0-22 0,21 0 0,-21 1 15,0-1-15,0 21 0,21-20 0,-21-1 16,22 0-16,-22-20 16,0 20-16,0 0 0,0 1 0,21-22 15,-21 21-15,0 0 0,21-20 16,-21 20-16,0 0 0,0 1 0,21-1 15,-21 0-15,21-21 0,-21 22 0,0-1 16,21 0-16,1-20 0,-1 20 16,-21 0-16,21-21 0,0 22 15,-21-1-15,21-21 0,0 22 0,-21-1 0,22-21 16,-1 21-16,-21 1 0,0-1 16,21 0-16,0 1 0,-21-1 15,0 0-15,21 1 0,0-22 0,1 21 16,-1 1-16,-21-1 0,21 0 15,0-21-15,0 22 0,22-22 0,-22 21 16,0-21-16,0 1 0,0 20 0,0-21 16,1 0-16,-1 0 0,0 22 15,0-22-15,0 0 0,0 0 0,1 22 16,-1-22-16,0 0 0,0 21 0,0-21 16,0 1-16,1 20 0,-1-21 15,0 0-15,0 0 0,0 22 0,22-22 16,-22 0-16,0 0 0,21 0 0,-21 1 15,1-22-15,20 21 16,-21 0-16,21-21 0,-20 0 0,20 21 16,-21-21-16,0 0 0,22 0 0,-22 0 15,0 0-15,21 0 0,-21 0 0,22 0 16,-22 0-16,0 0 0,21 0 16,-20-21-16,20 0 0,-21 21 0,0-21 15,22 21-15,-22-22 0,0 22 0,21-21 16,-21 0-16,1 21 0,20-21 15,-21 0-15,0 0 0,22-1 0,-22 22 16,0-21-16,0 0 0,21 0 0,-20 0 16,-1 0-16,0-1 0,21 1 15,-21 0-15,1 0 0,20 0 16,-21 0-16,0-1 0,0 1 0,22 21 16,-22-21-16,0 0 0,0 0 0,0 0 15,1-1-15,20 1 0,-21-21 16,0 21-16,0 0 0,1-1 0,-1-20 15,0 21-15,0 0 0,0-22 16,0 22-16,1 0 0,-1-21 0,0 21 16,0-1-16,0-20 0,-21 21 15,21 0-15,1-22 0,-22 22 0,21 0 16,-21-21-16,21 21 0,0-1 16,-21-20-16,21 21 0,0-21 0,1 20 15,-22 1-15,21-21 0,0 21 0,0 0 16,0-1-16,-21-20 0,21 21 15,1 0-15,-1 0 0,-21-1 0,21 1 16,0 0-16,-21 0 0,21 0 16,-21 0-16,0-1 0,21 1 0,1 0 15,-22 0-15,21 0 0,-21 0 0,21-1 16,-21 1-16,21 0 0,0 0 16,-21 0-16,21 0 0,1-1 0,-22 1 15,21 21-15,0-21 0,-21 0 16,21 0-16,0 0 0,0-1 15,-21 1-15,22 21 0,-1-21 16,-21 0-16,21 0 0,0 0 16,0-1-16,0 1 0,1 0 15,-22 0-15,21 0 0,0-22 16,0 22-16,0 0 0,0 0 0,-21 0 16,22 0-16,-1-1 0,0 1 0,0 0 15,-21 0-15,21 0 0,0 0 16,-21-1-16,22-20 0,-1 21 0,0 0 15,0-22-15,0 22 16,0-21-16,1 21 0,-1-22 0,0 22 16,0-21-16,0 0 0,0-1 0,22 22 15,-22-21-15,0-1 0,21 22 16,-20 0-16,-1-21 0,0 21 0,0 21 16,-21-22-16,21 1 15,-21 0-15</inkml:trace>
  <inkml:trace contextRef="#ctx0" brushRef="#br0" timeOffset="107403.96">16298 4445 0,'0'-21'0,"21"21"16,-21 21 31,0 0-47,0 0 0,0 22 15,0-22-15,0 21 0,0-21 0,0 22 16,0-1-16,0 0 0,0-20 16,0 20-16,0 0 0,0 1 0,0-22 15,-21 21-15,21-21 0,-21 0 0,21 1 16,0-1-16,0-42 47,0-1-47,0 1 0,0 0 0,21 0 15,0 0-15,-21 0 0,0-22 16,22 22-16,-1 0 0,0 0 16</inkml:trace>
  <inkml:trace contextRef="#ctx0" brushRef="#br0" timeOffset="107756.01">16616 4509 0,'-21'21'31,"-1"0"-31,1 0 0,0-21 16,0 21-16,0 0 0,0-21 0,-1 22 15,1-22-15,0 21 0,0-21 16,0 0-16,21 21 0,-21-21 16,21 21-16,0 0 15,0 0-15,0 1 16,0-1-16,21-21 15,0 21-15,0 0 0,0 0 16,0 0-16,-21 1 0,22-22 16,-1 21-16,-21 0 0,21-21 0,-21 21 15,0 0-15,21-21 0,0 21 16,0-21-16,-21 22 16,22-22-16,-1 0 15,0 0 1,-21-22-16,0 1 15,0 0-15</inkml:trace>
  <inkml:trace contextRef="#ctx0" brushRef="#br0" timeOffset="108103.87">16976 4466 0,'0'-21'31,"-22"21"-31,1 0 0,0 0 16,0 0-16,21 21 0,-21-21 0,0 21 16,21 1-16,-22-22 0,1 21 0,21 0 15,-21 0-15,21 0 0,0 22 16,-21-22-16,21 0 0,0 0 0,0 0 15,0 0-15,0 1 0,0-1 0,0 0 16,21 0-16,0-21 16,0 0-16,1 0 15,-1 0-15,0 0 0,0 0 16,0 0-16,0-21 0,1 21 16,-1-21-16,0 21 0,-21-21 0,21 21 15,0-22-15,-21 1 0</inkml:trace>
  <inkml:trace contextRef="#ctx0" brushRef="#br0" timeOffset="109784.21">20722 381 0,'0'0'0,"0"-21"47,21 42 94,0 0-141,-21 0 15,22 1-15,-1 20 0,0-21 16,0 21-16,-21-20 0,21 20 0,0 0 15,1 1-15,-1 20 0,21-21 16,-21 22-16,0-22 0,1 22 0,-1-22 16,0 0-16,0 1 0,0-1 15,0 0-15,1-20 0,-22-1 0,21 21 16,-21-21-16,21-21 16,-21 21-16,0-42 46,0 0-46,0 0 16,0 0-16,0 0 16,0-1-16</inkml:trace>
  <inkml:trace contextRef="#ctx0" brushRef="#br0" timeOffset="110228">21378 254 0,'0'0'0,"0"-21"0,0 0 15,-21 21 16,0 0-31,0 21 16,0 21-16,-1-21 0,-20 22 16,21-1-16,0 0 0,-22 1 0,22 20 15,-21-20-15,21 20 16,-22-21-16,1 22 0,0-22 0,21 22 16,-22-1-16,1-20 0,0 20 15,20-21-15,-20 1 0,21-1 0,0-21 16,-22 22-16,43-22 0,-21 0 15,0 0-15,0 0 0,42-42 63,0 21-63,-21-21 16,21 0-16,1 0 0,-1 21 15,21-22-15,-21 1 0,0 0 0</inkml:trace>
  <inkml:trace contextRef="#ctx0" brushRef="#br0" timeOffset="110632.13">21611 889 0,'0'0'0,"0"21"16,0 0-16,0 1 0,0 20 16,0-21-16,0 21 0,0 1 0,0-1 15,0 0-15,0 1 0,0-1 16,0 0-16,-21 22 0,21-22 0,-21 22 16,21-1-16,0-20 0,0 20 15,-21 1-15,-1-1 0,22 1 0,0-1 16,-21 1-16,0-1 0,0-21 15,21 22-15,0-22 0,-21 1 0,21 20 16,-21-21-16,21 1 0,-22-1 0,22 0 16,0 1-16,0-1 0,-21-21 15,21 22-15,0-22 0,0 0 16,-21 0-16,21 0 16,0-42-1,0 0 1,0 0-16,0 0 0,0-1 15,0-20-15,0 21 0</inkml:trace>
  <inkml:trace contextRef="#ctx0" brushRef="#br0" timeOffset="111072.18">21484 1185 0,'0'0'0,"-21"-42"0,-21-85 32,42 106-32,0 0 0,0-22 0,0 22 0,0 0 15,0 0-15,0 0 0,0 0 16,0-1-16,21 1 0,0 21 0,0-21 16,0 21-16,0 0 0,1 0 15,-1 0-15,21 0 0,-21 0 0,22 0 16,-22 0-16,21 0 0,-21 21 15,0 0-15,1 1 0,-1-1 16,0 21-16,0-21 0,-21 22 16,0-1-16,0-21 0,0 21 0,0 1 15,0-22-15,0 21 0,-21-21 16,0 1-16,0-1 0,-1 0 0,1 0 16,0 0-16,0 0 0,0-21 15,0 0-15,-1 22 0,1-22 0,0 0 16,0 0-16,0 0 15,42-22 48,0 22-63,0-21 0</inkml:trace>
  <inkml:trace contextRef="#ctx0" brushRef="#br0" timeOffset="111627.86">22267 1016 0,'0'0'0,"21"-21"0,22-64 32,-43 64-32,0 0 0,0 0 0,0 0 15,0-1-15,0 1 0,0 0 16,-21 21-16,-1 0 15,1 0-15,0 21 16,0 0-16,0 1 0,0 20 16,-1 0-16,1 1 0,0-1 15,0 0-15,0 1 0,21-22 0,-21 21 16,21 0-16,-22-20 0,22 20 16,0-21-16,0 0 0,0 0 0,0 1 15,0-1 1,22-21-16,-1 0 15,0-21-15,0 21 16,0-22-16,0 1 0,1 0 16,-1 0-16,0 0 0,-21-22 15,21 22-15,0-21 0,0 21 0,1-22 16,-1 1-16,0 0 0,0 21 16,0-22-16,-21 22 0,21-21 0,-21 21 15,22 21-15,-22-22 0,0 44 31,0-1-31,0 0 0,0 0 16,0 21-16,0 1 0,0-22 0,0 21 16,0 1-16,0-22 0,0 21 15,-22-21-15,22 22 0,0-22 16,0 0-16,0 0 0,0 0 16,0 0-16,0 1 0,0-1 15,22-21-15,-1 0 16,0-21-16,-21-1 15,21 22-15</inkml:trace>
  <inkml:trace contextRef="#ctx0" brushRef="#br0" timeOffset="111936.14">22881 614 0,'0'0'16,"0"-21"-16,0 0 0,0-1 15,0 44 17,0-1-32,0 0 0,0 0 15,0 21-15,0-20 0,-21 20 16,21 0-16,-21 1 0,21 20 0,0-21 16,0 1-16,-21-1 0,21 0 15,0 1-15,-22-1 0,22 0 0,0-20 16,-21-1-16,21 0 0,0 0 15,0 0-15,0 0 0,21-42 47,1 0-47,-1 0 0,21 0 16</inkml:trace>
  <inkml:trace contextRef="#ctx0" brushRef="#br0" timeOffset="112471.45">23326 529 0,'0'0'0,"0"-21"0,0 0 16,0 42 15,-22 0-31,22 0 16,-21 1-16,21 20 0,0-21 0,0 0 15,-21 22-15,21-1 0,-21 0 16,21 1-16,0-1 0,0 0 0,-21 22 15,21-22-15,-21 0 0,21-20 16,-22 20-16,22 0 0,-21-21 0,21 1 16,0-1-16,0 0 0,-21 0 15,21 0-15,-21 0 16,21-42 15,0 0-15,0 0-16,0 0 0,0 0 0,21-22 15,0 22-15,0-21 0,1 21 16,-1-22-16,0 1 0,0 21 0,0-22 16,0 1-16,1 21 0,-1 0 15,0 0-15,0-1 0,0 22 0,0 0 16,1 0-16,-1 0 0,0 22 16,-21-1-16,21 0 0,0 21 0,0 1 15,-21-22-15,0 21 0,0 0 16,0-20-16,0 20 0,0-21 0,0 0 15,0 0-15,0 1 16,0-1-16,0 0 0,-21-21 0,0 21 16,0-21 15,21-21-31,0 0 16,-21 0-16,21-1 15,0 1-15</inkml:trace>
  <inkml:trace contextRef="#ctx0" brushRef="#br0" timeOffset="112718.85">22796 826 0,'0'0'0,"-21"0"0,42 0 31,1 0-31,-1 0 16,0 0-16,21 0 0,-21 0 16,22 0-16,-22 0 0,0 0 0,21 0 15,-20 0-15,-1 0 0,0-22 16,0 22-16,0 0 16</inkml:trace>
  <inkml:trace contextRef="#ctx0" brushRef="#br0" timeOffset="113532.06">20193 1715 0,'0'0'0,"-21"0"0,0 0 0,-1-22 16,1 22-16,0 0 16,42 0 46,0 0-62,22 0 0,-22 0 16,21 0-16,1 0 0,-1 22 15,21-22-15,1 0 0,-1 21 0,1-21 16,21 21-16,-1-21 0,-20 21 16,20-21-16,1 0 0,0 21 0,21-21 15,-22 21-15,22-21 0,0 0 16,0 0-16,21 22 0,-21-22 0,-1 0 16,1 21-16,21-21 0,-21 21 15,21-21-15,-21 0 0,21 21 0,-21-21 16,0 0-16,-1 0 0,1 21 15,-21-21-15,0 0 0,-1 0 16,-20 21-16,20-21 0,-20 0 0,-1 0 16,1 0-16,-22 0 0,1 0 15,-1 0-15,0 0 0,-21 0 0,22 0 16,-22 0-16,0 0 0,0 0 16,-42 0 46</inkml:trace>
  <inkml:trace contextRef="#ctx0" brushRef="#br0" timeOffset="115635.82">24215 1207 0,'-22'0'0,"1"21"15,0-21 1,21 21-16,-21-21 0,0 0 16,42 0 31,0 0-47,0-21 15,22 21-15,-22-21 0,21-1 0,0 1 16,1-21-16,20 21 0,1-22 15,20 22-15,-20-21 0,21 0 0,-1-1 16,1 1-16,0 0 0,-22-1 16,22 1-16,-22 21 0,-20-22 0,20 1 15,-21 21-15,22-21 0,-22 20 16,-21 1-16,22-21 0,-22 21 0,0 0 16,0-1-16,-21 1 15,0 0 1,-21 21-1,0 0-15,0 0 16,0 0-16,-22 0 0,22 21 16,0-21-16,0 21 0,0-21 0,-22 22 15,22-22-15,0 21 0,-21-21 16,20 21-16,1-21 0,0 0 0,0 21 16,0-21-16,0 0 0,-1 0 15,44 0 32,-1 0-47,0 0 0,0 0 16,0 0-16,0-21 0,1 21 0,20-21 15,-21 21-15,21-21 0,1 21 16,-22-22-16,21 22 0,-21-21 0,22 21 16,-22 0-16,0 0 0,-21-21 15,21 21-15,-21 21 31,0 0-31,-21 1 0,0-1 16,21 0-16,0 0 0,-21 0 16,0 0-16,21 1 0,-22-1 0,22 0 15,0 0-15,0 0 16,-21 0-16,21 1 0,-21-22 16,21 21-16,0 0 15,-21-21 1,21 21-1,-21-21-15,0 0 0</inkml:trace>
  <inkml:trace contextRef="#ctx0" brushRef="#br0" timeOffset="116351.85">24236 1418 0,'0'21'16,"0"1"-1,21-1-15,0-21 16,-21 21-16,21-21 0,0 21 16,22 0-16,-22 0 0,0 1 0,21-1 15,1 0-15,-1 21 0,22-21 16,-22 22-16,21-22 0,22 21 0,-21 1 16,20-22-16,1 21 0,0 0 15,-1-20-15,-20 20 0,20 0 0,-20-21 16,21 1-16,-22-1 0,1 21 15,-22-21-15,21 0 0,-20-21 0,-22 22 16,21-1-16,-21-21 0,1 0 0,-1 21 16,-21-42 31,0 0-47,0-1 15,-21 22-15,-1-21 0,1 0 16,0 0-16,0 21 15,21-21-15,0 0 0,-21 21 0,0-22 16,-1 22 0,44 0 31,-1 0-47,0 0 0,-21 22 15,21-1-15,0 0 16,-21 0-16,0 0 0,0 0 15,0 1-15,0-1 16,-21 0-16,0 0 0,0 0 0,0 0 16,-1 1-16,1-1 0,0 0 15,-21-21-15,21 21 0,-1-21 0,1 21 16,0-21-16,0-21 16,21 0-16,0 0 15,0 0-15,21-1 0</inkml:trace>
  <inkml:trace contextRef="#ctx0" brushRef="#br0" timeOffset="117183.79">26416 508 0,'0'0'0,"0"-21"0,0 0 0,0 0 16,0 42 15,-21 0-31,0 21 16,21-21-16,-22 22 0,1-1 16,0 22-16,21-22 0,-21 0 0,0 22 15,0-22-15,21 0 0,-22 22 16,1-43-16,0 21 0,21 1 0,0-22 15,-21 0-15,21 0 16,-21-21-16,21 21 0,0-42 31,0 0-31,0 0 0,0 0 0,0 0 16,0-22-16,21 1 0,0 0 16,-21-1-16,21 1 0,0 0 0,1-1 15,-1 1-15,-21 0 0,21-1 16,0 1-16,0 0 0,0-1 0,1 22 15,-1-21-15,0 21 0,0-1 16,-21 1-16,21 21 0,0 0 16,1 21-16,-22 1 15,21-1-15,0 21 0,-21-21 16,0 22-16,0-1 0,0 0 16,0 1-16,0-1 0,0 0 0,0 1 15,0-1-15,0 0 0,0 1 16,0-22-16,0 0 0,0 21 0,0-21 15,0 1-15,0-1 16,-21-21 0,0 0-1,-1 0-15,1 0 0,21-21 0</inkml:trace>
  <inkml:trace contextRef="#ctx0" brushRef="#br0" timeOffset="117832.16">26247 931 0,'0'0'0,"0"-21"16,21 21 0,0 0-1,0-21-15,0 21 0,0-21 0,1 21 16,20-21-16,191-43 16,-170 43-1,-20 21-15,-1-21 0,0 0 16,1 0-16,-1 21 0,-21-22 0,0 1 15,0-21-15,1 21 16,-22 0-16,0-1 0,0 1 0,0 0 16,0 0-16,-22 21 15,1 0 1,0 0-16,21 21 16,-21-21-16,0 42 0,21-20 0,0-1 15,-21 0-15,21 21 0,-22-21 16,22 22-16,0-1 0,0 0 0,0 1 15,0-1-15,-21-21 0,21 22 16,0-22-16,-21 21 0,21-21 0,0 0 16,0 1-16,0-1 0,0 0 15,-21-21-15,0 0 16,21-21 15,0 0-31,0-1 16,0 1-16,0 0 0,0 0 0,21 0 15,0 0-15,0-1 0,0 1 16,1 0-16,-1 0 0,0 21 0,21-21 16,-21 21-16,1 0 0,20 0 15,-21 0-15,0 0 0,0 0 16,1 21-16,-1 0 0,-21 0 0,0 0 16,0 1-16,0-1 15,0 0-15,0 0 0,-21 0 0,-22 0 16,22 1-16,-21-1 0,21 0 15,-22-21-15,22 21 0,-21-21 0,21 0 16,-1 0-16,1 0 0,0 0 16,21-21 15,21 0-31,0 21 0,1-21 16,-1-1-16</inkml:trace>
  <inkml:trace contextRef="#ctx0" brushRef="#br0" timeOffset="118219.46">27622 720 0,'0'0'0,"22"0"0,-1-21 16,-42 21 15,-1 0-31,1 0 0,0 0 16,0 0-16,-21 0 0,20 21 15,1-21-15,0 21 0,0-21 16,21 21-16,0 0 16,0 0-16,0 1 15,0-1-15,21 0 0,0-21 16,0 21-16,1 0 0,-1 0 16,0-21-16,-21 22 0,21-1 15,0 0-15,-21 0 0,0 0 16,0 0-1,-21-21-15,0 0 0,0 0 0,0 22 16,-1-22-16,-20 0 0,21 0 16,-21 0-16,20 0 0,1 0 0,0 0 15,0 0-15,21-22 16,0 1 0,0 0-16,0 0 15,21 0-15</inkml:trace>
  <inkml:trace contextRef="#ctx0" brushRef="#br0" timeOffset="118503.51">28130 466 0,'0'0'0,"0"-21"31,-21 21-31,0 0 16,0 0-16,0 21 15,0 0-15,21 21 0,-22-21 16,1 22-16,21-22 0,-21 21 0,0 1 16,21-1-16,-21 0 0,0 1 15,21-1-15,-22 0 0,1 1 16,21-1-16,-21-21 0,21 21 0,0-20 16,0-1-16,-21 0 0,21 0 15,21-21 1,0 0-1,0-21-15</inkml:trace>
  <inkml:trace contextRef="#ctx0" brushRef="#br0" timeOffset="118936.16">28406 677 0,'0'0'0,"-22"0"31,1 22-31,0-1 15,0 0-15,0 0 0,-22 21 16,22-20-16,0 20 0,0-21 0,0 21 16,0-20-16,-1 20 0,1-21 15,21 0-15,0 0 0,0 1 16,0-1-16,0 0 0,0 0 16,21-21-16,1 0 0,-1 0 15,0 0-15,21 0 0,-21 0 16,22 0-16,-1-21 0,-21 0 0,22 21 15,-22-21-15,21-22 0,-21 22 16,0 0-16,1-21 0,-1-1 16,-21 22-16,0-21 0,0-1 0,0 22 15,0 0-15,0 0 0,0 0 16,0 0-16,-21 21 0,-1 0 16,1 0-16,-21 0 0,21 0 15,0 21-15,-22 0 0,22 0 0,0 0 16,-21 0-16,20 1 0,1 20 15,0-21-15,0 0 0,0 0 16,21 22-16,0-22 0,0 0 16,0 0-16,21-21 15,0 0-15,0 0 0,0 0 16</inkml:trace>
  <inkml:trace contextRef="#ctx0" brushRef="#br0" timeOffset="119627.78">28808 720 0,'0'0'16,"0"-21"-16,-21 42 31,21 0-31,-22 21 16,1-21-16,21 1 0,-21-1 15,21 21-15,0-21 0,0 0 16,0 22-16,-21-22 0,21 0 0,0 0 15,0 0-15,0 1 16,0-1-16,21-21 16,0 0-1,0 0-15,1-21 0,-1-1 16,0 1-16,0 0 0,21 0 16,-20 0-16,-1-22 0,0 22 15,0-21-15,0 21 0,0-22 0,-21 22 16,0 0-16,22 0 0,-22 42 47,0 0-47,0 0 0,0 22 0,0-22 15,-22 0-15,22 0 0,0 0 16,0 1-16,0-1 0,0 0 0,0 0 16,0 0-16,22-21 15,-1 0-15,0 0 0,0 0 0,21 0 16,-20 0-16,-1 0 15,21 0-15,-21-21 0,22 0 0,-22 0 16,0 0-16,21-1 0,-21-20 16,1 0-16,-1-1 0,0 22 15,0-21-15,0 0 0,-21-1 0,0 1 16,21 21-16,-21-22 0,22 22 16,-22 0-16,0 0 0,-22 42 31,1 0-31,0 22 0,21-22 15,-21 21-15,0 0 0,21 1 16,-21-1-16,21 0 0,-22 1 16,22-1-16,-21 0 0,21-20 0,0 20 15,0-21-15,0 0 16,0 0-16,0 1 0,0-1 16,21-21-16,1 0 15,-1 0-15,0 0 0,0 0 0,0 0 16,0-21-16,1-1 0,-1 1 15,0 0-15</inkml:trace>
  <inkml:trace contextRef="#ctx0" brushRef="#br0" timeOffset="119991.17">29697 889 0,'-21'0'16,"42"0"30,0-21-30,0 21-16,0 0 0,-21-21 0,21 0 16,1 21-16,-1-22 0,0 1 15,-21 0-15,21 0 16,-42 21 15,0 0-31,0 0 0,-1 21 0,1 0 16,0 0-16,0 1 0,0 20 15,0-21-15,-1 0 0,1 22 16,21-22-16,0 0 0,0 0 16,0 0-16,0 0 0,0 1 0,0-1 15,21-21 1,1 0 0,-1 0-16,0 0 0,0 0 0,0 0 15,0-21-15,22-1 0,-22 22 16,0-21-16,0 0 0</inkml:trace>
  <inkml:trace contextRef="#ctx0" brushRef="#br0" timeOffset="120208.11">29549 614 0,'0'0'0,"-43"0"0,22 0 0,-21 0 0,21 0 16,-1 0-16,44 0 47,-1 0-47,0 0 0,0 0 15,21 0-15,-20 0 16,20 0-16,-21 0 0,21 0 0,-20 0 0,20 0 16</inkml:trace>
  <inkml:trace contextRef="#ctx0" brushRef="#br0" timeOffset="121164.21">26564 2180 0,'0'0'15,"0"-21"-15,0-21 16,0 21-16,0-1 0,0 1 15,-21 21-15,0 21 16,21 1-16,-21-1 0,-1 0 16,22 21-16,-21 1 0,0-1 0,0 0 15,0 1-15,0-1 16,21 21-16,-22-20 0,1-1 0,0 0 16,0 1-16,0-22 0,0 21 15,21-21-15,0 1 0,-22-1 0,22 0 16,0-42 15,0 0-31,0-1 16,22 1-16,-22 0 0</inkml:trace>
  <inkml:trace contextRef="#ctx0" brushRef="#br0" timeOffset="121568.47">26352 2307 0,'22'-42'0,"-44"84"0,44-126 15,-1 41-15,0 22 0,-21-21 16,21-1-16,0 22 0,-21 0 0,21 0 15,1 0-15,-1 0 0,0-1 16,0 22-16,0 0 0,0 0 0,1 22 16,-1-1-16,0 0 0,0 0 15,0 21-15,-21-20 0,0 20 0,0 0 16,0-21-16,0 22 0,-21-1 16,0-21-16,0 22 0,0-22 0,-22 0 15,22 0-15,0 0 0,-21 0 16,20 1-16,1-22 0,0 0 0,0 0 15,0 0-15,0 0 16,-1 0 0,22-22-1,0 44 17,0-1-32,22 0 0,-22 0 15,21 0-15,-21 0 0,21 1 16,-21-1-16,0 0 0,21-21 0,0 21 15,-21 0-15,21 0 16,1-21-16,-1 0 0,0 0 16,0 0-16,0 0 15,0 0-15,1 0 0,-1-21 16,0 21-16</inkml:trace>
  <inkml:trace contextRef="#ctx0" brushRef="#br0" timeOffset="121927.17">26797 2498 0,'0'-21'16,"0"-1"-1,21 1 1,-21 0 0,21 21-16,0 0 0,22-21 15,-22 21-15,0 0 0,0-21 0,0 21 16,1 0-16,-22-21 15,-22 21 1,1 0 0,0 0-16,0 0 0,0 21 0,0 0 15,-22 0-15,22 21 0,0-20 0,0-1 16,21 21-16,-21-21 0,21 22 16,0-22-16,0 0 0,0 21 0,0-21 15,0 1-15,0-1 0,0 0 16,21-21-16,0 0 0,0 0 15,0 0-15,22 0 16,-22 0-16,21 0 0,-21 0 0,22 0 16,-22-21-16,21 0 0,-21-1 15,0 1-15</inkml:trace>
  <inkml:trace contextRef="#ctx0" brushRef="#br0" timeOffset="122168.05">27347 2180 0,'0'0'0,"0"-21"0,0-21 15,0 21-15,0-1 0,0 44 32,0-1-32,0 0 0,-21 0 15,21 21-15,-21 1 0,0-1 16,21 0-16,-21 1 0,-1-1 0,22 22 16,-21-22-16,21-21 0,-21 21 15,21 1-15,0-22 0,0 21 0,-21-21 16,21 1-16,0-1 0,0 0 15,0 0-15,21-21 16,0 0 0,0 0-16,1-21 0</inkml:trace>
  <inkml:trace contextRef="#ctx0" brushRef="#br0" timeOffset="122655.78">27771 2392 0,'0'0'0,"0"-21"16,0 0-16,0-1 0,0 1 16,-22 21-16,1-21 0,0 21 15,0 0-15,0 0 0,0 21 16,-22 0-16,22 1 0,0-1 16,0 0-16,0 21 0,-1-21 0,22 1 15,-21 20-15,0-21 0,21 21 16,0-20-16,0-1 0,0 21 0,-21-21 15,21 0-15,0 1 16,21-22 0,0 0-16,0 0 15,1 0-15,-22-22 0,21 22 16,0-21-16,0 0 0,0 0 0,0 0 16,1 0-16,-1-22 0,-21 22 15,21-21-15,-21 21 0,21-22 0,-21 22 16,21-21-16,-21 21 0,0-1 15,0 1-15,0 42 16,0 1 0,0-1-16,0 21 0,0-21 15,0 0-15,-21 22 0,21-22 16,0 21-16,0-21 0,0 1 16,0-1-16,0 21 0,0-21 15,0 0-15,21-21 16,0 0-16,1 0 15,-1 0-15,0 0 0,0 0 16,0-21-16,22 0 0,-1 0 0,-21 0 16</inkml:trace>
  <inkml:trace contextRef="#ctx0" brushRef="#br0" timeOffset="123748.5">28173 2201 0,'0'0'0,"0"-42"0,21 0 15,-21 21-15,0-22 0,21 22 16,-21 0-16,-21 42 31,0 0-31,0 0 0,-1 22 16,1-1-16,0-21 0,0 22 15,0-1-15,21 21 0,-21-20 0,-1-1 16,1 0-16,21 1 0,0-1 16,0-21-16,0 22 0,0-22 0,0 0 15,0 0-15,0 0 0,0 0 0,21-21 31,1 0-31,-1 0 0,0 0 16,0 0-16,0-21 0,0 0 16,1 0-16,-1 0 0,0 0 0,0-1 15,0 1-15,0-21 16,1 21-16,-1 0 0,0-1 0,0 1 16,-21 0-16,21 0 0,-21 42 31,0 0-31,0 0 0,0 1 15,0-1-15,0 0 0,0 0 0,0 0 16,0 0-16,0 1 0,0-1 16,-21 0-16,21 0 0,21-21 31,0 0-15,1 0-16,-1 0 0,0-21 15,0 0-15,-21 0 0,21-1 16,0 1-16,1 0 0,-1 0 0,0-21 15,-21 20-15,21 1 0,-21 0 16,21 0-16,-21 42 31,0 0-15,0 0-16,0 1 0,0-1 16,0 0-16,0 0 0,0 0 15,0 0-15,0 1 16,0-1-16,0 0 15,21-21 1,1 0-16,-1-21 16,0 0-16,0 21 15,0-22-15,0 1 0,1 0 0,-1 0 16,0 0-16,0-22 0,0 22 16,0 0-16,1 0 0,-22 0 0,21 21 15,-21-21-15,21 21 0,-21 21 31,0 0-31,0 0 16,0 0-16,-21 0 16,0 1-16,21-1 0,-22 0 0,22 0 15,0 21-15,0-20 16,0-1-16,0 0 0,0 0 16,22-21-16,-1 21 0,0-21 15,0 0-15,21 0 0,1 0 0,-1 0 16,0 0-16,1-21 0,-22 0 15,21 0-15,1 21 0,-22-21 0,21-1 16,-21-20-16,0 21 0,1 0 16,-1-22-16,-21 22 0,0-21 0,21 21 15,-21 0-15,0-1 0,0 1 16,0 0-16,-21 21 16,0 0-16,-1 0 15,1 21-15,0 0 0,0 1 16,0-1-16,0 21 0,21-21 0,0 22 15,0-22-15,0 21 0,0-21 16,0 0-16,0 1 0,0-1 0,0 0 16,21 0-16,0-21 0,0 21 15,0-21-15,0 0 0,22 0 16,-22 0-16,0 0 0,21 0 0,-20 0 16,-1-21-16,0 21 0,21-21 15,-21 0-15,1 0 0,-1-1 0,0 1 16,0-21-16,0-22 15</inkml:trace>
  <inkml:trace contextRef="#ctx0" brushRef="#br0" timeOffset="123956.2">29485 1990 0,'-63'0'16,"41"0"-16,1 0 0,0 0 15,0 0 1,0 0 31,0 0-31,-1 0-16</inkml:trace>
  <inkml:trace contextRef="#ctx0" brushRef="#br0" timeOffset="124155.99">28257 2074 0,'0'0'0,"-42"22"31,63-22-15,0 0-16,22 0 0,-22 0 0,21 0 15,-21 0-15,22 0 0,-1 0 16,0-22-16,1 1 0,-1 21 0,0-21 16</inkml:trace>
  <inkml:trace contextRef="#ctx0" brushRef="#br0" timeOffset="124908.09">31263 529 0,'0'0'0,"21"-21"15,-21 0-15,21 0 16,-21 0-16,22 21 16,-22-22-16,-22 22 31,1 0-31,0 0 16,0 0-16,-21 22 0,-1-1 15,1 0-15,0 0 0,-1 0 16,1 22-16,0-1 0,-22 0 0,43 1 15,-21 20-15,-1 1 0,22-22 16,-21 21-16,21 1 0,-1-22 0,1 1 16,21 20-16,0-21 0,0-20 15,0 20-15,0 0 0,0-21 0,0 1 16,0-1-16,0 0 0,21 0 16,-21 0-16,22-21 0,-1 21 0,0-21 15,0 0-15,0 0 0,22 0 16,-22 0-16,21 0 0,-21 0 15,22 0-15,-1 0 0,-21 0 16,21 0-16,1-21 0,-1 0 0,-21 0 16,22 21-16</inkml:trace>
  <inkml:trace contextRef="#ctx0" brushRef="#br0" timeOffset="125220.13">31750 699 0,'0'0'0,"0"-22"0,0-20 31,-21 42-15,21 21-16,-21 0 16,-1 1-16,1-1 0,0 21 0,0 0 15,-21 1-15,20-1 0,1 0 16,-21 1-16,21-22 0,0 21 15,-22 1-15,22-22 0,0 21 0,0-21 16,0 0-16,-1 1 0,1-22 16,21 21-16,-21-21 0,42 0 31,0-21-15,1-1-16,20-20 15,-21 21-15</inkml:trace>
  <inkml:trace contextRef="#ctx0" brushRef="#br0" timeOffset="125644.49">31835 318 0,'0'0'0,"0"-43"31,21 43-15,0 0 0,0 0-16,21 0 0,-20 21 15,20 1-15,0-22 0,1 21 0,-1 21 16,0-21-16,-21 22 0,1-22 16,-1 21-16,0 0 0,-21 1 15,21-1-15,-21 0 0,0 22 0,0-1 16,-21-20-16,0 20 0,0 1 15,-22-22-15,22 22 0,-21-22 16,-1 0-16,1-21 0,0 22 0,21-22 16,-22 0-16,1 0 0,21 0 15,-22 1-15,22-1 0,0-21 16,-21 21-16,21-21 0,-1 0 16,1 0-16,21 21 0,-21-21 0,0 0 15,21 21-15,-21-21 16,0 0-16,-1 0 15,1 0-15,0 0 16,0 0-16</inkml:trace>
  <inkml:trace contextRef="#ctx0" brushRef="#br0" timeOffset="126343.61">30755 2180 0,'21'0'16,"-42"0"-16,42-21 0,0 21 16,1 0-16,-1 0 15,-21-21-15,-21 21 47,-1 0-47,1 21 16,0 0-16,0 0 0,-21 1 15,-1-1-15,22 0 0,-21 21 16,-1 1-16,1-1 0,0 0 16,-1 1-16,22-1 0,-21 0 0,21 1 15,-22-1-15,22 0 0,0 1 16,21-22-16,0 21 0,0-21 0,0 22 15,0-22-15,0 0 0,21 0 16,0 0-16,1-21 0,-1 21 0,0-21 16,21 0-16,-21 22 0,22-22 15,-22 0-15,21 0 0,-21 0 0,22 0 16,-22 0-16,21-22 0,-21 22 16,22-21-16,-22 0 0,21 0 0</inkml:trace>
  <inkml:trace contextRef="#ctx0" brushRef="#br0" timeOffset="126631.74">31348 2265 0,'0'0'16,"21"-21"-16,-21 0 0,-21 21 31,0 21-31,-1-21 0,1 21 16,0 21-16,-21-21 0,21 22 15,-22-1-15,22 0 0,-21 1 0,21-1 16,-22 0-16,22-20 0,0 20 16,0 0-16,-22-21 0,22 22 15,21-22-15,-21 0 0,0 0 0,0 0 16,21 1-16,21-22 47,0-22-47,0 1 0,22 0 0,-22 0 15,21 0-15</inkml:trace>
  <inkml:trace contextRef="#ctx0" brushRef="#br0" timeOffset="126871.16">31517 2307 0,'0'0'16,"0"-21"-16,21 21 0,-21 21 31,-21 0-31,21 1 15,-21-1-15,0 21 0,0 0 16,-1 1-16,1-1 0,0 0 0,0-20 16,0 20-16,-22 0 0,22-21 15,0 1-15,0 20 0,21-21 0,-21 0 16,0-21-16,21 21 0,-22 1 16,44-22 15,-1-22-31</inkml:trace>
  <inkml:trace contextRef="#ctx0" brushRef="#br0" timeOffset="127276.18">31729 1926 0,'0'-42'15,"0"21"1,21 21 0,0 0-16,0 21 15,22-21 1,-22 21-16,0 0 0,0 0 0,21 22 16,-20-22-16,-1 21 0,0 1 15,0-1-15,-21 0 0,21 1 16,-21 20-16,21 1 0,-21-1 0,0 1 15,0-1-15,-21 1 0,-21-1 16,21 1-16,-22-22 0,1 0 0,0 1 16,21-1-16,-43-21 0,22 21 15,-1-20-15,1-1 0,0-21 16,-1 21-16,1 0 0,0-21 0,21 0 16,-1 21-16,-20-21 0,21 0 15,0 0 1,0 0-16,-1 0 31,1 0-31,0-21 0,0 0 0</inkml:trace>
  <inkml:trace contextRef="#ctx0" brushRef="#br0" timeOffset="128220.09">26797 3133 0,'0'0'0,"-21"0"0,-22 0 0,22 0 0,0 0 16,0 0-16,0 0 0,0 0 0,-1 0 15,1 0 1,42 0 47,1 0-63,-1 0 0,0 0 15,21 0-15,1 0 0,20 0 0,-21 0 16,22 0-16,21 0 0,-22 0 15,22 0-15,-1 0 0,1 0 0,0 0 16,21 0-16,-22 0 0,22 0 16,21 0-16,-21 0 0,0 0 0,21 0 15,-21 0-15,-1 0 0,1 0 16,0 0-16,0 0 0,0 0 16,0 0-16,-22 0 0,22 0 0,-21 0 15,-22 0-15,22 0 0,-43 0 16,22 0-16,-22 0 0,0 0 0,-20 0 15,20 0-15,-21 0 16,0 0-16,-42 0 47,0 0-47,0 0 0,-22 0 16,22 0-16,-21 0 0,0 0 15,-1 0-15</inkml:trace>
  <inkml:trace contextRef="#ctx0" brushRef="#br0" timeOffset="128855.45">26628 3344 0,'0'0'0,"-43"22"16,64-22 30,1 0-30,-1 0-16,0 21 0,21-21 16,-21 0-16,22 0 0,-22 0 15,21 0-15,22 0 0,-22 0 0,22 0 16,-1 0-16,1 0 0,-1 0 16,1 0-16,20 0 0,1 0 15,0 0-15,-1 0 0,22 0 0,-21 0 16,21 0-16,21 0 0,-22 0 15,1 0-15,0 0 0,0 21 0,0-21 16,0 0-16,-1 0 0,1 0 16,-21 0-16,21 0 0,-22 0 0,-20 0 15,21 0-15,-43 0 0,21 0 16,-20 0-16,-1 0 0,-21 0 0,22 0 16,-22 0-16,0 0 0,0 0 15,0 0 1,0 0-1,-42 0 64,0-21-79,0 21 15,0 0-15,0 0 0,-22 0 0</inkml:trace>
  <inkml:trace contextRef="#ctx0" brushRef="#br0" timeOffset="133619.44">19092 4022 0,'0'21'15,"0"0"1,-21-21-16,21 21 16,-21-21-16,42-21 31</inkml:trace>
  <inkml:trace contextRef="#ctx0" brushRef="#br0" timeOffset="134055.19">18881 3662 0,'0'0'0,"-22"-64"31,22 43-31,-21 21 31,21 21-31,0 1 0,0-1 0,0 0 16,0 0-16,0 21 0,0-20 16,0 20-16,0 0 0,0 1 0,0-1 15,0 0-15,0 22 0,0-22 16,0 0-16,0 22 0,0-22 0,-21 1 16,21-22-16,0 21 0,0-21 15,0 22-15,0-22 0,0 0 16,0 0-16,0-42 47,0 0-32,0 0-15,0-1 0</inkml:trace>
  <inkml:trace contextRef="#ctx0" brushRef="#br0" timeOffset="134399.37">19050 4106 0,'0'22'32,"0"-1"-32,21-21 31,-21-21-16,21 21-15,-21-22 16,0 1-16,-21 21 47,21 21-47,-21-21 16,21 22-16,0-1 0,0 0 15,0 0 1,21-21 15</inkml:trace>
  <inkml:trace contextRef="#ctx0" brushRef="#br0" timeOffset="134768.17">19812 3556 0,'-21'-42'31,"21"63"0,21 0-31,0 21 0,0-20 0,0-1 16,-21 21-16,22 0 0,-1-20 15,0 20-15,0 21 0,-21-20 0,21-1 16,0 22-16,1-22 0,-22 21 0,21-20 16,0-1-16,0 0 0,-21 1 15,21-22-15,-21 21 0,21-21 16,-21 1-16,0-1 0,0 0 0,0-42 47,0 0-47,0-1 15,0 1-15,0-21 0,22 0 0,-22 20 16</inkml:trace>
  <inkml:trace contextRef="#ctx0" brushRef="#br0" timeOffset="135035.01">20299 3535 0,'0'0'0,"0"-21"0,0 0 0,-21 42 31,-1 0-31,1 0 16,0 21-16,0-20 0,0 20 0,-22 0 16,22 1-16,-21-1 0,0 0 15,20 1-15,-20 20 0,0-21 0,-1 22 16,1-22-16,21 1 0,-21 20 16,20-21-16,-20-20 0,21 20 15,0-21-15,21 0 0,0 0 0,0 1 16,0-1-16,21-21 15,0 0-15,0 0 16,0 0-16,1 0 0,20-21 0,-21-1 16,21 1-16</inkml:trace>
  <inkml:trace contextRef="#ctx0" brushRef="#br0" timeOffset="135355.84">20468 3916 0,'0'0'16,"21"21"-16,-21 0 16,0 0-16,0 1 15,21 20-15,-21-21 0,0 21 0,22 1 16,-22-1-16,0 0 0,0 1 16,0-1-16,0 0 0,0 22 0,0-22 15,-22 1-15,1 20 0,21 1 16,-21-1-16,0 1 0,0-1 15,0 1-15,-1-1 0,1 1 0,0-1 16,0 1-16,0-1 0,0 1 16,-1-22-16,22 0 0,-21 1 0,21-1 15,-21-21-15,21 0 0,0 0 0,0-42 32,0 0-32,21-21 15,0 21-15,1-22 0,-22 1 16</inkml:trace>
  <inkml:trace contextRef="#ctx0" brushRef="#br0" timeOffset="135716.32">20553 4106 0,'0'0'16,"0"-42"-16,0 0 0,-21-1 0,21 22 0,0 0 15,-22 0-15,22 0 0,0 0 16,0-1-16,0 1 0,0 0 31,22 21-31,-1 0 0,0 0 0,0-21 0,0 21 16,0 0-16,22 0 0,-22 0 15,21 0-15,-21 21 0,22-21 16,-22 21-16,0 0 0,0 1 0,0-1 16,-21 21-16,0-21 0,0 22 15,0-22-15,0 21 0,-21-21 0,0 22 16,-21-22-16,21 21 0,-22-21 15,1 0-15,21 1 0,-22-22 0,1 21 16,21 0-16,0-21 0,0 0 16,-1 0-16,1 0 0,42 0 31,1 0-31,-1 0 16,0 0-16,0-21 0,0 0 15</inkml:trace>
  <inkml:trace contextRef="#ctx0" brushRef="#br0" timeOffset="136215.94">21378 3831 0,'-84'-21'15,"62"21"-15,1 0 16,0 0-16,0 0 0,0 21 0,0 0 15,-1 1-15,1-1 0,0 0 16,21 21-16,-21-21 0,0 22 16,21-1-16,0 0 0,0-20 0,0 20 15,0-21-15,0 21 0,0-20 16,0-1-16,0 0 0,0 0 16,21-21-1,0 0-15,0 0 0,0-21 16,-21 0-16,22 21 0,-1-21 0,0-22 15,0 22-15,0 0 0,0-21 16,1 20-16,-22-20 0,21 0 0,0 21 16,-21-22-16,21 22 0,-21-21 15,0 21-15,0-1 0,21 1 16,-21 42 0,0 1-1,0 20-15,0-21 0,0 21 16,0 1-16,0-1 0,0 0 15,0-20-15,0 20 0,0 0 0,0-21 16,0 22-16,0-22 0,0 0 16,0 0-16,21 0 0,1-21 15,-1 0-15,0 0 0,0 0 16,0 0-16,0-21 0,1 0 16,-1 0-16,0 0 0,0 0 0</inkml:trace>
  <inkml:trace contextRef="#ctx0" brushRef="#br0" timeOffset="136474.18">21929 3577 0,'0'0'0,"0"-21"0,0 42 32,-22 0-32,22 1 15,0-1-15,0 21 0,0-21 0,-21 22 16,21-1-16,-21 0 0,21 1 0,0-1 15,0 0-15,0 1 16,-21-1-16,21 0 0,0 1 0,0-1 16,0-21-16,0 21 0,0-20 15,0-1-15,0 0 0,0 0 16,21-21-16,0 0 16,-21-21-16,21 0 0,1 0 15,-1-1-15</inkml:trace>
  <inkml:trace contextRef="#ctx0" brushRef="#br0" timeOffset="136939.49">22183 3598 0,'0'0'0,"0"-21"0,0 0 0,0 0 16,0 42 0,0 0-1,0 0-15,0 22 0,0-22 16,0 21-16,0 1 0,0-1 0,0 0 15,0 1-15,0-1 0,0 0 16,0 1-16,0-1 0,0 0 0,0 1 16,0-1-16,0 0 0,0-21 0,0 1 15,-22-1-15,22 0 0,0 0 16,-21-21-16,21-21 31,0 0-31,0 0 16,0-1-16,0 1 0,0-21 15,21 0-15,1 20 0,-1-20 0,0 0 16,0-1-16,0 1 0,22 21 0,-22-21 16,0 20-16,0 1 0,43-21 15,-43 42-15,0 0 0,0 0 16,0 0-16,0 0 0,1 21 16,-22 0-16,0 22 0,21-22 0,-21 0 15,0 21-15,0 1 0,0-22 16,0 21-16,0 0 0,0-20 0,0-1 15,-21 21-15,21-21 0,0 0 16,-22-21-16,1 22 0,0-22 16,0 0-16,0 0 15,0-22 1</inkml:trace>
  <inkml:trace contextRef="#ctx0" brushRef="#br0" timeOffset="137139.97">21780 3831 0,'0'0'0,"22"0"32,-1 0-17,0 0-15,0-21 0,0 21 16,0 0-16,22 0 0,-22 0 0,0-21 15,0 21-15,0-21 0,1 21 16</inkml:trace>
  <inkml:trace contextRef="#ctx0" brushRef="#br0" timeOffset="137827.95">23601 3598 0,'0'0'0,"0"-21"16,0-63-1,0 62 1,0 44 0,0-1-16,0 0 15,0 0-15,0 21 0,-21-20 0,-1 20 16,22 0-16,-21 22 0,0-22 16,21 0-16,-21 1 0,0 20 0,0-20 15,21-1-15,-22 0 0,22 1 16,-21-1-16,21 0 0,0-21 0,0 1 15,0-1-15,-21 0 16,21-42 15,0 0-31,0-1 16,0 1-16,0 0 0,0 0 0,0-21 16,0 20-16,0-20 0,0 21 15,21-21-15,-21 20 0,21-20 0,1 21 16,-1 0-16,0 0 0,0-1 0,0 1 15,0 21-15,1-21 0,20 21 16,-21 0-16,21 0 0,1 0 0,-22 0 16,21 0-16,-21 21 0,22 0 15,-22 1-15,0-1 0,0 0 0,0 0 16,-21 21-16,0-20 0,0 20 16,0-21-16,-21 21 0,0-20 15,0-1-15,0 0 0,-22 0 0,1 0 16,21 0-16,-21 1 0,-1-22 15,1 0-15,21 21 0,0-21 0,-22 0 16,22 0-16,0 0 16,21-21-1,0-1-15,21 1 0,0 0 16,0 0-16,22 21 0,-22-21 16</inkml:trace>
  <inkml:trace contextRef="#ctx0" brushRef="#br0" timeOffset="138475.17">24151 3831 0,'0'0'0,"21"0"16,0-21-16,-21 0 31,0 42-15,0 0-16,-21 22 0,21-22 15,0 0-15,0 21 0,-21-21 16,21 22-16,0-22 0,-21 21 0,21-21 15,0 1-15,0-1 16,0 0-16,0 0 0,0 0 0,21-21 0,0 0 16,0 21-16,1-21 0,-1 0 15,0 0-15,21 0 0,-21 0 16,22-21-16,-22 21 0,0-21 0,21 0 16,-20 0-16,-1 0 0,0-22 15,0 22-15,0-21 0,-21 21 0,0-1 16,21-20-16,-21 21 0,22 0 0,-22 0 15,0-1-15,0 1 0,0 0 16,0 42 15,0 0-31,0 1 0,0-1 0,-22 21 16,22-21-16,-21 22 0,0-1 16,21 0-16,0 1 0,-21-1 15,0 0-15,0 1 0,21 20 0,-22-21 16,1 1-16,21-1 0,0 22 15,-21-22-15,21 0 0,0 22 0,0-1 16,0-20-16,0 20 0,0 22 0,21-22 16,0 1-16,-21-1 0,22 1 15,-22-22-15,21 22 0,-21-22 0,0 0 16,0 1-16,0-1 0,0 0 0,0-21 16,0 1-16,-21-22 15,-1 0-15,1 0 16,21-22-16,-21 1 0,0 0 15,21 0-15,-21-21 0,21-1 16,0 1-16,0 0 0,0-22 0,0 1 16,0-1-16,0 1 0,0-1 15,21 1-15,0-22 0,0 21 0,-21 22 16,43-21-16,-22 20 0,0-20 0,0 20 16,0 1-16,0 0 0,22-1 15,-22 1-15</inkml:trace>
  <inkml:trace contextRef="#ctx0" brushRef="#br0" timeOffset="139268.01">25739 3704 0,'0'0'16,"0"-21"-16,21 21 0,-42 0 31,-1 21-31,1 22 16,0-22-16,0 0 0,0 21 0,0-21 15,-22 22-15,22-1 0,0 0 16,0 1-16,-22-1 0,22 0 0,0-20 16,0 20-16,0-21 0,0 21 15,-1-20-15,22-1 0,0 0 0,-21-21 16,21 21-16,0-42 31,21 0-31,-21 0 16,22-22-16,-1 22 0,0-21 0,0-1 15,21 1-15,-20 0 0,-1 21 16,21-22-16,-21 1 0,22 0 0,-22-1 16,21 1-16,-21 21 0,0-22 15,1 22-15,-1 0 0,0 21 0,0 0 31,-21 21-31,0 0 0,21 1 0,-21 20 16,0-21-16,0 21 0,0 1 16,0-1-16,0 0 0,0 22 0,0-22 15,0 1-15,0-1 0,0 0 16,0-21-16,0 22 0,0-22 16,0 21-16,0-21 0,0 1 0,0-1 15,-21-21 1,0 0-16,0 0 15,0 0-15,-1 0 0,1-21 0,-21-1 16</inkml:trace>
  <inkml:trace contextRef="#ctx0" brushRef="#br0" timeOffset="139452.16">25315 4106 0,'0'0'0,"0"-21"16,0 0-16,0 0 15,21 21 1,1 0-16,20-21 0,-21 21 0,21 0 15,1-21-15,20-1 0,-20 22 16,20-21-16,1 21 0,-1-21 16,1 21-16,-1-21 0,-21 21 15,22-21-15,-22 0 0,1-1 0,-1 22 16,-21-21-16,0 0 0,0 0 0,1 0 16</inkml:trace>
  <inkml:trace contextRef="#ctx0" brushRef="#br0" timeOffset="139664.17">26268 3725 0,'21'0'15,"-21"-42"-15,-21 84 16,42-105-16,-21 84 31,0 0-31,0 0 0,0 1 16,0-1-16,-21 21 0,21-21 0,-21 22 15,-1-1-15,22 0 0,-21 1 16,21-22-16,0 21 0,-21 0 16,21-20-16,-21 20 0,21-21 0,-21 0 15,21 0-15,0 1 0,0-1 16,21-21-1,0 0-15,0-21 16,0 21-16,-21-22 0,22-20 16,-1 21-16,0 0 0</inkml:trace>
  <inkml:trace contextRef="#ctx0" brushRef="#br0" timeOffset="139908.03">26522 3662 0,'0'0'0,"0"21"15,0 21 1,0-20-16,0-1 0,0 0 16,0 21-16,0 1 0,0-22 15,-21 21-15,21 0 0,-22 1 0,22-1 16,-21-21-16,21 22 0,0-22 0,0 0 16,0 0-16,-21 0 0,21 0 15,0 1-15,0-1 16,0-42 15,21-1-31,-21 1 0,0 0 16,0 0-16</inkml:trace>
  <inkml:trace contextRef="#ctx0" brushRef="#br0" timeOffset="140088.01">26247 3916 0,'0'0'0,"21"0"31,0 0-31,0 0 0,0 0 0,0 0 16,1 0-16,-1-21 0,0 21 15,21 0-15,-21 0 0,1 0 0,20 0 16,-21 0-16,0 0 0,0-21 16,1 21-16,-1 0 0</inkml:trace>
  <inkml:trace contextRef="#ctx0" brushRef="#br0" timeOffset="140671.82">26797 3937 0,'0'0'0,"-21"-21"31,21 0-31,21 0 16,-21-1-16,21 22 15,0 0-15,0 0 0,1 0 0,-1 0 16,0 0-16,0 0 0,0 0 16,0 0-16,22 22 0,-22-1 0,0 0 15,0 0-15,0 21 0,-21-20 16,22 20-16,-22-21 0,21 21 0,-21-20 16,0 20-16,0-21 0,0 21 15,0-20-15,0-1 0,-21-21 0,21 21 16,-22 0-16,1-21 15,21-21 1,0 0-16,0 0 16,0-1-16,21-20 15,1 21-15,-22 0 0,21 0 0,0-22 16,0 22-16,0-21 0,-21 21 16,21-1-16,1-20 0,-1 21 0,0 0 15,0 0-15,0 21 0,0-22 16,1 1-16,-1 21 0,0 0 0,0 0 15,0 0-15,-21 21 16,0 1-16,0-1 0,0 0 16,0 0-16,0 0 0,0 0 15,0 22-15,0-22 0,0 21 0,0-21 16,0 1-16,0-1 0,0 0 16,0 0-16,-21 0 0,21 0 0,0 1 15,0-1 1,0-42 15,0-1-31,0 1 16,0 0-16,0-21 0,0 21 15</inkml:trace>
  <inkml:trace contextRef="#ctx0" brushRef="#br0" timeOffset="140840.15">27474 3704 0,'0'-21'0,"0"0"31,-21 21-15,21 21 15,21-21-31,0 0 16,1 0-16,-1 0 0</inkml:trace>
  <inkml:trace contextRef="#ctx0" brushRef="#br0" timeOffset="141336.13">27961 3683 0,'-21'0'16,"0"0"-16,21 21 0,-21 0 0,-1 1 16,22-1-16,-21 0 0,21 0 15,-21 21-15,21-20 0,0 20 0,0 0 16,0 1-16,0-1 0,-21 0 15,21 1-15,0-1 0,0 0 0,-21 1 16,21-22-16,0 21 0,0-21 16,0 0-16,0 1 0,0-1 15,-21-21 1,21-21 0,0-1-16,0 1 15,0-21-15,0 21 16,0 0-16,21-1 0,0-20 0,0 21 15,0-21-15,0 20 0,1 1 0,20 0 16,0 0-16,-21 0 0,22 0 16,-1 21-16,-21 0 0,22 0 0,-22 0 15,0 21-15,0 0 0,0 0 16,0 0-16,-21 22 0,0-22 0,0 0 16,0 21-16,0-21 15,-21 22-15,-21-22 0,21 0 0,-22 0 16,1 0-16,21-21 0,-21 22 15,-1-1-15,1-21 0,0 0 0,20 0 16,1 21-16,0-21 0,0 0 0,0 0 16,21-21-1,21 0-15,0 21 0,0-22 16,0 1-16,22 0 0,-1 0 16,-21 0-16,22-22 0</inkml:trace>
  <inkml:trace contextRef="#ctx0" brushRef="#br0" timeOffset="141783.79">28490 4001 0,'21'0'31,"-21"21"-15,0 0-16,-21 0 0,21 0 0,0 0 16,0 1-16,-21 20 0,21-21 15,-21 0-15,21 0 0,0 1 0,0-1 16,0 0-16,0 0 0,0 0 0,0 0 15,0 1 1,21-22-16,0 0 0,0 0 16,1 0-16,-1 0 15,0-22-15,0 1 0,0 21 0,22-21 16,-43 0-16,21 0 0,0-22 16,0 22-16,0-21 0,0 21 0,-21-22 15,0 1-15,22 21 0,-22-21 0,21 20 16,-21 1-16,0 0 0,0 42 31,0 0-31,0 1 0,-21 20 16,-1-21-16,22 21 0,0-20 0,0 20 15,-21-21-15,21 21 0,0-20 16,-21-1-16,21 21 0,0-21 16,0 0-16,0 1 0,21-22 15,0 21-15,1-21 16,20 0-16,-21 0 0,0 0 15,0-21-15,1-1 0,-1 1 16,0 0-16,0 0 0,0 0 0,0-22 16,22 1-16</inkml:trace>
  <inkml:trace contextRef="#ctx0" brushRef="#br0" timeOffset="142014.51">29231 3810 0,'0'-42'0,"0"84"0,0-105 0,21 41 0,-21 1 15,-21 21 1,0 0-1,21 21-15,-21 1 0,0 20 0,21-21 0,-22 21 16,1 1-16,0-1 16,21 0-16,-21 1 0,21-1 0,-21 0 15,21-20-15,0 20 0,0 0 16,0-21-16,0 1 0,0 20 0,0-21 16,0 0-16,0 0 15,21-21 1,0 0-16,0 0 15,-21-21-15</inkml:trace>
  <inkml:trace contextRef="#ctx0" brushRef="#br0" timeOffset="142195.79">28998 4043 0,'0'-21'16,"0"0"-1,21 21-15,1 0 0,-1 0 16,0 0-16,0 0 0,0 0 0,0 0 16,1 0-16,20 0 0,-21 0 15,0 0-15,22-22 0,-22 22 0,0 0 16,21 0-16</inkml:trace>
  <inkml:trace contextRef="#ctx0" brushRef="#br0" timeOffset="142784.07">29527 4001 0,'0'21'0,"22"-42"31,-1 21-31,0-22 16,0 1-16,0 21 0,0-21 15,-21 0 1,22 21-16,-22-21 0,21 0 0,-42 21 47,-1 0-47,22 21 0,-21 0 0,0 0 15,21 0-15,0 22 0,-21-22 16,0 21-16,21-21 0,-21 22 0,21-22 16,0 0-16,0 21 0,0-21 15,0 1-15,0-1 0,0 0 16,21-21-16,0 0 15,0 0-15,0 0 0,22 0 0,-22 0 16,0-21-16,21 0 16,1 21-16,-22-22 0,21 1 0,0-21 0,-20 21 15,20 0-15,-21-22 16,21 22-16,-20-21 0,-1 21 0,0-1 16,-21-20-16,0 21 0,0 0 15,0 0-15,-21 21 16,0 0-16,21 21 15,-22 0-15,22 0 0,0 0 16,0 0-16,0 1 0,0 20 0,0-21 16,0 21-16,0-20 0,0 20 15,0-21-15,0 0 0,0 22 0,0-22 16,0 0-16,22 0 0,-22 0 16,0 0-1,-22-21 1,1 0-16,0 0 0,0 0 15,0 0-15,0 0 16,21-21-16,-22 21 0,1 0 16</inkml:trace>
  <inkml:trace contextRef="#ctx0" brushRef="#br1" timeOffset="150828.5">19008 5334 0,'21'0'15,"0"-21"-15,0 21 47,-21-21-47,21 21 0,-21-21 16,21 21-16,-21-22 15,22 22-15,-22-21 16,0 0 15,21 21-15,-21-21 0,0 42 30,0 0-46,-21 0 16,-1 1-16,1-1 16,21 0-16,-21 0 0,0 21 0,0-20 15,-22 20-15,22-21 0,0 21 16,-21 1-16,-1-1 0,22 0 16,-21 1-16,0-1 0,-1-21 0,-84 106 31,85-106-31,21 1 0,21-1 15,-21-21-15,-1 21 0,1-21 16,21 21-16,0-42 47,21 21-47,1-21 0,-1 0 16</inkml:trace>
  <inkml:trace contextRef="#ctx0" brushRef="#br1" timeOffset="151344.56">19346 5292 0,'0'0'0,"0"-21"16,21 21 0,1-22-16,-22 1 15,21 21 1,0 0-16,-21-21 0,21 21 15,0-21-15,-21 42 32,0 0-17,-42 0-15,21 22 16,0-22-16,-1 0 0,-20 21 16,21-20-16,-21 20 0,-1 0 0,1 1 15,21-1-15,-22 0 0,1 1 16,21-1-16,-21 0 0,-1 1 0,22-22 15,0 21-15,0-21 0,-22 0 16,43 22-16,-21-22 0,0 0 16,21 0-16,-21-21 0,21 21 15,0-42 17,21 21-32,0-21 0,0 0 15</inkml:trace>
  <inkml:trace contextRef="#ctx0" brushRef="#br1" timeOffset="152113.37">19748 5271 0,'0'0'0,"22"-22"0,-1 1 15,-21 42 32,0 1-47,0-1 0,0 0 16,-21 0-16,21 0 0,-22 22 15,22-22-15,-21 21 0,21-21 0,0 22 16,-21-22-16,21 21 0,-21 0 16,0-20-16,21 20 0,0-21 15,0 0-15,-21 0 0,21 1 0,0-1 16,21-42 15,0-1-31,0 1 16,21 0-16</inkml:trace>
  <inkml:trace contextRef="#ctx0" brushRef="#br1" timeOffset="152323.74">19579 5482 0,'0'0'0,"21"0"31,0 0-31,1 0 16,-1 0-16,0 0 0,0 0 0,21 0 15,-20 0-15,-1-21 0,21 21 16,-21 0-16,0 0 0,1-21 0</inkml:trace>
  <inkml:trace contextRef="#ctx0" brushRef="#br1" timeOffset="152923.82">20214 5630 0,'85'-63'15,"-64"42"1,-21 0-16,21 21 0,-21-22 15,21 1-15,-21 0 0,0 0 0,0 0 16,0 0-16,0-1 16,0 1-16,-21 21 0,0 0 15,0 0-15,0 0 0,-1 0 16,1 0-16,0 0 0,0 21 16,0 1-16,0-1 0,-1 0 0,1 0 15,-21 0-15,21 22 0,21-22 16,-21 21-16,-1-21 0,1 22 0,21-22 15,0 0-15,0 21 0,0-21 0,0 1 16,0-1-16,21-21 16,1 0-16,-1 0 15,0 0-15,0 0 0,0-21 16,0-1-16,22 1 0,-22 0 0,0 0 16,0 0-16,0 0 0,22-22 15,-22 22-15,-21 0 0,21 0 16,0 0-16,0-1 0,-21 1 0,0 0 15,0 0-15,22 21 16,-22-21-16,0 42 16,0 0-1,0 0-15,0 0 0,0 1 16,0 20-16,-22-21 0,22 0 0,0 22 16,0-22-16,0 0 0,0 0 15,0 0-15,0 0 0,22 1 16,-1-22-16,0 0 0,0 0 0,0 0 15,22 0-15,-22 0 16,21 0-16,0 0 0,1-22 0,-1 1 16,0 21-16,1-21 0,-1 0 0,0 0 15</inkml:trace>
  <inkml:trace contextRef="#ctx0" brushRef="#br1" timeOffset="153509.31">21082 5461 0,'0'0'0,"0"-21"0,0 0 15,0 0-15,0-1 0,-21 22 16,0 0-16,-1 0 15,1 0-15,0 0 0,-21 0 16,21 0-16,-1 22 0,-20-1 0,21 0 16,0 0-16,0 0 0,-1 0 15,1 1-15,0-1 0,21 0 0,-21 0 16,21 0-16,0 0 0,0 1 16,21-22-16,0 0 15,22 0-15,-22 0 0,21 0 0,-21 0 16,22-22-16,-22 22 0,21-21 15,-21 0-15,0 0 0,1 21 0,-1-21 16,0 0-16,0-1 0,-21 1 16,21 0-16,-21 0 15,0 42 17,0 0-32,0 0 15,-21 1-15,21-1 16,0 21-16,0-21 0,-21 22 0,21-22 15,0 21-15,0 0 0,0 1 0,0-1 16,0 22-16,0-22 0,0 21 16,0-20-16,0 20 0,0 1 0,0-1 15,0 1-15,0-1 0,0 1 16,0 20-16,0-20 0,0-1 0,0 1 16,0-1-16,0 1 0,0-1 0,0-20 15,0-1-15,-21 0 0,21 1 0,0-22 16,-21 0-16,-1 0 0,1 0 15,0 1-15,0-22 0,0 0 0,0 0 16,-1 0-16,-20 0 0,0 0 16,-1 0-16,1-22 0,-21 1 15,20 21-15,-20-21 0,-1 0 0,1 0 16,20-22-16,-20 22 0,21 0 0,-1 0 16,22-21-16,0 20 0,0-20 15,21 21-15,0-21 0,0-1 0,0 1 16,0 0-16,21-22 0,0 22 0,21-22 15,1 1-15,-1 20 0</inkml:trace>
  <inkml:trace contextRef="#ctx0" brushRef="#br1" timeOffset="154011.98">21336 5440 0,'0'0'15,"0"-21"-15,0 0 0,0-1 16,-21 22 15,21 22-31,0-1 16,0 0-16,0 0 0,0 0 0,-21 0 16,21 1-16,-22-1 0,22 0 15,-21 0-15,21 0 0,0 0 16,0 1-16,0-1 0,-21-21 0,21 21 15,-21-21 17,21-21-32,0 0 0,0-1 15,0-20-15,0 21 16,0 0-16,21 0 0,0-1 0,-21 1 16,21 0-16,1 0 0,-1 0 15,0 0-15,0-1 0,0 22 0,0-21 16,1 0-16,20 21 0,-21 0 15,0 0-15,22 0 0,-22 0 16,21 0-16,-21 21 0,0-21 0,1 21 16,-1 1-16,-21-1 0,0 0 15,0 21-15,0-21 0,0 1 0,0-1 16,0 0-16,-21 0 0,-1 0 0,1 0 16,0-21-16,21 22 0,-21-1 15,0-21-15,42-21 31,0 21-31,0-22 0</inkml:trace>
  <inkml:trace contextRef="#ctx0" brushRef="#br1" timeOffset="154492.15">22161 5313 0,'0'0'15,"-21"-42"1,0 20-16,0 22 0,0 0 16,0 0-16,-1 0 0,1 0 0,0 22 15,0-22-15,0 21 0,0 0 16,-1 0-16,1 21 0,0-20 0,0-1 16,0 0-16,0 21 0,-1-21 15,22 1-15,0-1 0,0 0 16,0 0-16,0 0 0,0 0 0,22-21 15,-1 0-15,0 0 16,21 0-16,-21 0 0,1 0 16,-1-21-16,0 0 0,0 21 0,21-21 15,-20 0-15,-1 0 0,0-1 16,-21 1-16,21 0 0,0 0 0,-21 0 16,0 0-16,0-1 0,0 1 0,0 0 15,0 42 16,0 0-31,0 1 16,0-1-16,0 0 0,0 0 0,0 0 16,0 22-16,0-22 0,0 0 0,0 0 15,0 0-15,0 0 0,0 1 16,21-1-16,1-21 16,-1 0-16,0 0 15,0-21-15,0 21 0,0-22 0,1 1 16,-1 0-16,21 0 0</inkml:trace>
  <inkml:trace contextRef="#ctx0" brushRef="#br1" timeOffset="155099.1">22542 5313 0,'0'0'0,"-21"0"32,21 21-32,0 0 0,-21 0 15,21 1-15,-21-1 0,0 0 0,21 0 16,-21 0-16,21 0 0,0 1 0,-22 20 15,22-21-15,0 0 0,-21-21 16,21 21-16,0 1 0,0-44 47,0 1-47,0 0 0,0 0 0,0 0 16,0 0-1,21-1-15,1 1 0,-22-21 0,21 21 16,0 0-16,-21-1 0,21 1 0,0 0 15,0 0-15,1 21 0,-1-21 16,0 21-16,0 0 0,0 0 0,0 0 16,1 0-16,-1 21 0,-21 0 15,0 0-15,21 0 0,-21 1 0,21-1 16,-21 0-16,0 0 0,0 21 0,0-20 16,0-1-16,0 0 0,0 0 15,0 0-15,0 0 0,0 1 16,-21-22-1,0 0 1,21-22-16,0 1 0,0 0 16,0 0-16,21 0 15,0 0-15,0-1 0,22 1 0,-22 0 16,21 0-16,22-21 0,-22 20 16,-21 1-16,21 0 0,-20 21 15,-1 0-15,0 0 0,-21 21 16,0 0-16,0 1 15,0-1-15,0 0 0,0 0 0,0 0 16,0 22-16,-21-22 0,0 0 0,-1 0 16,22 0-16,-21 0 0,0 1 15,42-22 17,0 0-17,1-22-15,-1 22 0</inkml:trace>
  <inkml:trace contextRef="#ctx0" brushRef="#br1" timeOffset="155415.82">23347 5419 0,'0'0'16,"21"0"15,0 0-31,-21-21 0,21 21 16,0 0-16,1-22 0,-1 1 0,0 0 15,0 21-15,0-21 16,-21 0-16,-21 21 31,0 0-31,0 21 0,-22-21 16,22 21-16,0 0 0,0 0 0,-21 1 16,20-1-16,1 0 0,0 0 15,21 0-15,0 0 0,0 1 0,0-1 16,0 0-16,0 0 0,0 0 0,21-21 15,0 21-15,1-21 16,-1 0-16,0 0 0,0 0 16,0-21-16,22 21 0,-22-21 0</inkml:trace>
  <inkml:trace contextRef="#ctx0" brushRef="#br1" timeOffset="156293.13">24109 4868 0,'-21'0'16,"21"-21"-1,21 21 1,0 0-16,0 0 0,21 0 16,-20 0-16,20 0 0,0 0 0,1-21 15,-1 21-15,0 0 0,1 0 0,-1 0 16,-21 0-16,0 0 0,0-21 16,-42 21-1,0 0 1,-21 0-16,21 0 0,-22 0 0,22 0 15,0 0-15,-21 0 0,20 0 16,1 0-16,0 0 0,0 0 16,0 0-16,0 0 15,-1 0-15,1 0 16,0 0-16,0 21 16,21 0-1,-21 0-15,21 1 16,-21 20-16,21-21 0,0 21 15,-22 1-15,22-1 0,-21 0 0,0 1 16,0-1-16,21 0 0,-21 22 16,0-22-16,-1 1 0,22 20 0,-21-21 15,0 1-15,21-1 0,-21 22 0,21-22 16,0 0-16,0 1 0,0-22 16,0 21-16,0-21 0,0 22 0,21-22 15,0 0-15,0-21 0,1 21 16,-1-21-16,0 0 0,0 0 15,0 0-15,0 0 0,1 0 0,20 0 16,-21 0-16,0-21 0,22 0 16,-22 0-16,21-1 0,0 1 0</inkml:trace>
  <inkml:trace contextRef="#ctx0" brushRef="#br1" timeOffset="157084.01">24998 5292 0,'0'0'0,"0"-21"0,0-1 16,0 1-16,0 0 0,0 0 15,-21 0 1,-1 21-16,1 0 16,0 0-16,0 0 0,21 21 15,-21-21-15,0 21 0,-1 0 0,1 0 16,0 1-16,21-1 0,-21 0 0,0 0 15,0 0-15,-1 0 0,22 1 16,0-1-16,-21-21 0,21 21 16,0 0-16,0 0 15,21-21 1,1 0-16,-1 0 0,0 0 16,0 0-16,0-21 0,22 0 15,-22 21-15,0-21 0,0 0 0,21-1 16,-20 22-16,-1-21 0,-21 0 0,21 0 15,-21 0-15,21 21 0,-21-21 16,0-1-16,0 44 47,0-1-47,0 0 0,0 0 16,0 0-16,0 0 15,0 1-15,0-1 0,0 0 16,0 0-16,0 0 15,21-21 1,0 0-16,1 0 0,-1 0 16,0 0-16,0-21 0,0 21 0,0-21 15,1 0-15,-1 0 16,-21-1-16,21 1 0,-21-21 0,0 21 16,0 0-16,0-22 0,0 22 15,0-21-15,0 21 0,-21-22 0,0 1 16,-1 21-16,1 0 0,-21-1 0,21 1 15,-22 0-15,1 21 16,0 0-16,-22 0 0,22 0 0,-22 0 16,1 21-16,21 0 0,-22 22 15,22-22-15,-1 21 0,1 1 0,0-1 16,21 0-16,-22 1 0,22-1 0,0 0 16,0 1-16,21-1 0,0-21 15,0 21-15,0 1 0,0-1 0,0-21 16,21 22-16,0-22 0,0 0 15,0 0-15,22 0 0,-22-21 0,21 21 16,1-21-16,-1 0 0,0 0 16,1 0-16,-1 0 0,0 0 15,1 0-15,-22 0 0,21-21 0,0 0 16,-20 21-16,20-21 0,-21 0 16,21 0-16,-20-1 0</inkml:trace>
  <inkml:trace contextRef="#ctx0" brushRef="#br1" timeOffset="157692.1">25654 5101 0,'0'21'31,"-21"1"-15,0-1-16,21 0 0,0 21 16,-22-21-16,1 22 0,0-22 0,21 21 15,-21-21-15,0 1 0,0 20 16,21-21-16,-22 0 0,22 0 0,-21 1 15,21-1-15,0 0 16,21-21 15,1-21-31,-22 0 0,21 21 16,0-22-16</inkml:trace>
  <inkml:trace contextRef="#ctx0" brushRef="#br1" timeOffset="157944.09">25675 5122 0,'0'0'0,"0"-21"0,21 0 16,-21 0-16,21 0 0,1 21 0,-1 0 16,0 0-16,0 0 0,0 0 15,0 21-15,1-21 0,-1 21 16,0 21-16,0-20 0,0-1 0,0 21 16,1 0-16,-22-20 0,0 20 15,0-21-15,0 21 0,0-20 0,0 20 16,-22-21-16,1 0 0,0 0 15,0 1-15,21-1 0,-21 0 16,0-21-16,-1 21 0,22-42 31,0 0-15,-21 21-16,21-21 0</inkml:trace>
  <inkml:trace contextRef="#ctx0" brushRef="#br1" timeOffset="158108.17">25506 5376 0,'0'0'16,"21"0"15,0 0-31,0 0 0,0 0 0,22 0 16,-1 0-16,0 0 0,1 0 15,-1 0-15,0 0 0,1 0 0,-1 0 16</inkml:trace>
  <inkml:trace contextRef="#ctx0" brushRef="#br1" timeOffset="158347.96">26395 5122 0,'0'0'0,"0"-21"0,-21 42 47,21 1-47,-22-1 0,1 0 15,21 0-15,0 21 0,-21-20 16,0-1-16,21 21 0,0-21 0,-21 0 16,0 1-16,-1 20 0,22-21 0,0 0 15,0 0-15,-21 1 16,21-1-16,21-21 31</inkml:trace>
  <inkml:trace contextRef="#ctx0" brushRef="#br1" timeOffset="158595.64">26352 5165 0,'0'0'0,"0"-21"16,0-1-16,0 1 0,22 21 0,-1 0 16,-21 21-1,21 1-15,-21-1 16,21 0-16,-21 0 0,0 0 0,21 22 15,0-22-15,-21 0 0,22 0 16,-22 0-16,21 0 0,0 1 16,-21-1-16,21 0 0,0 0 0,0-21 15,-21 21-15,22-21 0,-1 0 16,0 0 0,0 0-16,-21-21 0,0 0 15</inkml:trace>
  <inkml:trace contextRef="#ctx0" brushRef="#br1" timeOffset="158811.75">26903 4995 0,'0'22'16,"-21"-1"-16,-1 0 0,1 0 16,0 0-16,0 22 0,0-22 15,0 21-15,-1-21 0,22 22 16,-21-22-16,0 21 0,0-21 0,21 0 15,0 1-15,-21 20 0,21-21 16,-21 0-16,21 0 0,0 1 16,21-22-1,0 0-15,0 0 16</inkml:trace>
  <inkml:trace contextRef="#ctx0" brushRef="#br1" timeOffset="159067.87">27241 5144 0,'-21'0'16,"42"0"15,1 0-31,-1 0 16,0 0-16,0 0 0,0 0 0,0 0 15,1 0-15,-1 0 0,0 0 16,0 0 0,-21 21-16,-21 0 15,0-21 1,0 21-16,-1-21 0</inkml:trace>
  <inkml:trace contextRef="#ctx0" brushRef="#br1" timeOffset="159199.76">27157 5313 0,'0'0'0,"0"21"15,0 0-15,21-21 32,0 0-32,0 0 0,0 0 15,1 0-15,-1 0 0,0 0 0,0 0 16,0 0-16,0-21 0,1 21 0</inkml:trace>
  <inkml:trace contextRef="#ctx0" brushRef="#br1" timeOffset="159603.87">27961 4890 0,'0'0'15,"-63"0"1,63 21-1,-22 0 1,22 0-16,0 0 16,22-21-1,-1 0 1,0 0-16,0 0 0,0-21 16,0 21-16,-21-21 0,0 0 15,22 0-15,-22-1 0,0 1 16,0 0-16,0 0 0,-22 21 15,1 0 1,0 21-16,0 0 16,0 0-16,0 22 0,-1-22 0,1 0 15,0 21-15,0-20 0,0-1 16,21 0-16,0 21 0,0-21 16,0 1-16,0-1 0,21-21 15,0 21-15</inkml:trace>
  <inkml:trace contextRef="#ctx0" brushRef="#br1" timeOffset="159898.85">28681 4974 0,'-21'-21'0,"42"42"0,-42-63 0,-1 42 16,22-21-16,-21 21 16,21 21-16,-21 0 0,0 0 15,21 0-15,-21 22 0,0-22 0,-1 21 16,1 1-16,0-22 0,0 21 16,0-21-16,0 22 0,21-22 0,-22 0 15,1 0-15,21 0 0,-21 0 16,21 1-16,0-1 0,0 0 15,21-21 1,0 0-16</inkml:trace>
  <inkml:trace contextRef="#ctx0" brushRef="#br1" timeOffset="160171.51">28533 5101 0,'42'-148'16,"-84"296"-16,84-317 0,-21 148 15,0 0-15,-21-1 0,21 1 16,1 21-16,-1 0 0,0 0 16,0 0-16,0 21 0,0 1 0,1-1 15,-1 0-15,-21 21 0,21 1 16,-21-1-16,0 0 0,0-21 0,0 22 16,0-1-16,0 0 0,0-20 15,-21 20-15,21-21 0,-21 0 0,-1 0 16,22 1-16,-21-1 0,0-21 15,21 21-15,-21-21 0,0 0 32,21-21-32,-21 0 15</inkml:trace>
  <inkml:trace contextRef="#ctx0" brushRef="#br1" timeOffset="160340.17">28300 5207 0,'0'0'0,"-21"-21"0,-1 21 0,65 0 31,-22 0-15,0 0-16,0 21 0,22-21 15,-22 0-15,21 0 0,0 0 0,-20 0 16,20 0-16,0 0 0,-21 0 16,22 0-16,-1 0 0,-21 0 0</inkml:trace>
  <inkml:trace contextRef="#ctx0" brushRef="#br1" timeOffset="160583.94">29146 4995 0,'0'0'0,"0"-21"0,0 0 0,0 0 15,0 0-15,0 42 32,0 0-32,0 21 0,0-20 15,0 20-15,22-21 0,-1 21 16,-21 1-16,21-22 0,0 21 0,-21 1 15,0-22-15,21 0 0,-21 0 16,21 0-16,-21 0 0,0 1 0,0-1 16,22-21-16,-1 21 15,0-21-15,0-21 16,0 0-16,-21-1 16</inkml:trace>
  <inkml:trace contextRef="#ctx0" brushRef="#br1" timeOffset="160807.88">29591 4890 0,'0'0'0,"0"-22"0,0 44 31,0 20-31,-21-21 0,0 0 16,-1 22-16,1-22 0,0 21 0,0 0 15,0-20-15,0 20 16,-1-21-16,1 21 0,0-20 0,0 20 15,0-21-15,0 0 0,-1 0 16,1-21-16,21 22 0,0-1 16,21-21-1,1 0-15</inkml:trace>
  <inkml:trace contextRef="#ctx0" brushRef="#br1" timeOffset="161387.16">29951 4974 0,'0'-21'46,"0"0"1,21 21-15,-21-21-17,0 42 32,0 0-31,0 0-16,-21-21 15,21 21-15,-21-21 0,-1 22 16,1-22 0,0 0-16,21-22 31,0 1-31,0 0 15,0 0-15,21 21 0,0-21 16,1 0-16,-1 21 0,0-22 16,0 1-16,0 21 0,0 0 15,1 0-15,-22 21 16,0 1-16,0-1 0,0 21 16,0-21-16,0 0 0,-22 22 15,1-22-15,0 0 0,0 21 0,-21-20 16,20-1-16,1 0 0,0-21 15,0 21-15,21 0 0</inkml:trace>
  <inkml:trace contextRef="#ctx0" brushRef="#br1" timeOffset="161947.47">30416 4636 0,'-21'-22'0,"42"44"0,-63-44 15,42 1 1,21 21 0,0 0-16,22 0 0,-22 0 15,0 0-15,21 0 0,-20 0 0,20 0 16,-21 0-16,0 0 0,0 0 15,1 0-15,-1 0 0,0 0 0,0 0 16,0 0 0,0 21-1,-21 1 1,0-1 0,0 0-16,0 0 15,0 0-15,0 0 0,0 1 0,0 20 16,0 0-16,-21-21 0,0 22 15,21-1-15,-21 22 0,21-22 0,0 0 16,-21 1-16,0 20 0,21-21 16,-22 1-16,22 20 0,0-20 0,-21-1 15,0 0-15,21 22 0,-21-22 16,0 0-16,21 1 0,-21-1 0,-1 0 16,1-20-16,0 20 0,0-21 15,0 0-15,-22 0 0,22-21 16,-21 22-16,0-22 0,-1 0 0,1 0 0,21 0 15,-22 0-15,1 0 0,21 0 16,0 0-16,0 0 0,-1 0 16,1 0-16,0-22 0,0 22 15,0-21-15,21 0 16</inkml:trace>
  <inkml:trace contextRef="#ctx0" brushRef="#br0" timeOffset="167652.17">18690 7027 0,'-21'0'32,"0"0"-32,21-21 15,0 0-15,-21 21 16,21-21-16,0 0 0,0 0 15,0-1-15,0 1 16,21 21-16,0-21 0,0 21 0,0 0 16,0 0-16,1 0 0,-1 0 15,0 0-15,0 0 0,0 21 16,0 22-16,-21-22 0,22 0 16,-22 21-16,0 1 0,0-1 15,0 0-15,0 22 0,-22-22 0,1 22 16,0-22-16,-21 0 0,21 22 0,-22-22 15,22 0-15,-21-20 16,-1 20-16,1-21 0,0 0 0,21 0 16,-22-21-16,22 0 0,0 0 15,-21 0-15,20 0 0,1 0 0,0 0 16,0 0-16,21-21 0,0 0 0,-21 21 16,21-21-16,0 0 0,0-22 15,0 22-15,0 0 0,0-21 0,0 21 16,0-22-16,0 1 0,21 21 15,0-22-15,0 22 0,0 0 0,1 0 16,20 21-16,-21 0 0,21 0 0,-20 0 16,-1 21-16,21 0 15,-21 0-15,0 22 0,1-22 0,-1 42 16,0-20-16,-21-22 16,21 21-16,0-21 0,-21 1 0,0 20 15,0-21-15,21 0 0,1 0 16,-22 1-16,21-22 15,0 0-15,0 0 0,0 0 16,0 0-16,1-22 0</inkml:trace>
  <inkml:trace contextRef="#ctx0" brushRef="#br0" timeOffset="167815.94">19135 7387 0,'0'-21'0,"0"0"15,-22 21 1,44 0 0,-1 0-1,0 0-15,0 0 16,0 0-16</inkml:trace>
  <inkml:trace contextRef="#ctx0" brushRef="#br0" timeOffset="168116.12">19812 7070 0,'0'0'0,"0"-21"0,0-1 16,0 1-16,0 0 16,21 42-1,0 0-15,0 1 16,1 20-16,-1 0 0,0 1 0,0-1 15,0 0-15,0 1 0,1 20 16,-1-21-16,0 1 0,0-1 16,0 0-16,0-20 0,1 20 0,-1-21 15,-21 21-15,0-20 0,21-1 16,-21 0-16,0 0 0,0-42 31,0 0-15,0 0-16,0-1 0</inkml:trace>
  <inkml:trace contextRef="#ctx0" brushRef="#br0" timeOffset="168376.04">20383 6985 0,'0'0'0,"-21"0"15,0 0-15,0 21 16,0 0-16,0 1 0,-22-1 0,22 21 15,0 0-15,-21 1 0,-1 20 0,1-20 16,21-1-16,-22 21 0,1-20 16,0-1-16,-1 22 0,22-43 0,-21 21 15,21 0-15,-22-20 0,43-1 16,-21 0-16,21 0 0,-21-21 0,42 0 31,0 0-31,22 0 16,-22-21-16,0 0 0,0 0 0,22 21 15</inkml:trace>
  <inkml:trace contextRef="#ctx0" brushRef="#br0" timeOffset="168695.6">20722 7345 0,'0'0'0,"0"21"0,0 0 16,0 22-16,0-22 0,-21 21 0,21 0 16,-21 1-16,21-1 0,0-21 15,0 43-15,-21-22 0,-1 0 16,1 22-16,0-1 0,0 1 0,0-1 16,0 1-16,-1-1 0,1 1 0,-21-1 15,21 1-15,0-1 0,-22 1 16,22-1-16,0-20 0,0 20 0,0-20 15,21-1-15,-22-21 0,22 21 0,-21-20 16,21-1-16,0 0 0,0-42 16,0 0-1,21-1-15,1-20 0,-1 21 0,21-21 16,-21-1-16,22-20 0</inkml:trace>
  <inkml:trace contextRef="#ctx0" brushRef="#br0" timeOffset="169003.37">20659 7493 0,'0'0'16,"-22"-21"-16,1-64 0,21 43 15,0 21-15,0 0 0,0-1 16,21 1-16,1 0 0,-1 0 0,0 21 16,21-21-16,-21 0 0,22 21 15,-1 0-15,0 0 0,-20 0 0,20 0 16,-21 21-16,21 0 0,-20 0 0,-1 21 15,0-20-15,-21-1 16,0 21-16,0-21 0,0 22 0,0-22 16,-42 21-16,20-21 0,-20 0 0,0 1 15,-1-1-15,1 0 0,-21 0 16,20-21-16,1 21 0,21-21 0,-22 0 16,22 0-16,42 0 31,1-21-31,-1 21 0,0-21 0,21 21 15,-21-21-15</inkml:trace>
  <inkml:trace contextRef="#ctx0" brushRef="#br0" timeOffset="169479.84">21569 7218 0,'0'0'0,"0"-21"0,0 0 16,0-1-16,0 1 0,-21 0 15,21 0-15,-22 21 0,1 0 16,0 0-16,0 0 0,0 0 16,0 21-16,-1 0 0,1 22 15,0-22-15,0 21 0,0 0 0,0 1 16,-1-1-16,1 0 0,0 1 0,0-1 16,0-21-16,21 22 0,-21-22 15,21 0-15,0 0 0,0 0 16,0 0-16,21-21 0,0 0 15,21 0-15,-21 0 0,1 0 16,-1 0-16,21-21 0,-21 21 0,0-21 16,22 0-16,-22 0 0,0-22 15,0 22-15,0-21 0,1 21 0,-1-22 16,0 1-16,-21 0 0,0-1 0,21 22 16,-21-21-16,21 21 0,-21 0 15,0 42 1,0 0-16,-21 127 31,0-106-31,21 1 0,0-22 16,0 21-16,0-21 0,0 1 15,0-1-15,0 0 0,0 0 0,0 0 16,21 0-16,0-21 0,0 0 16,1 0-16,-1 0 0,0 0 15,0-21-15,0 21 0,0-21 0</inkml:trace>
  <inkml:trace contextRef="#ctx0" brushRef="#br0" timeOffset="169720.12">22183 6922 0,'0'0'0,"0"-22"0,-22 22 31,1 22-31,21-1 0,0 21 0,0-21 16,-21 22-16,0-1 0,21 0 15,-21 22-15,21-22 0,0 0 0,0 22 16,-21-22-16,21 1 0,0-1 0,0-21 16,0 21-16,0-20 0,0-1 15,0 0-15,0 0 0,21-21 32,0 0-32,0-21 15,0 0-15</inkml:trace>
  <inkml:trace contextRef="#ctx0" brushRef="#br0" timeOffset="170151.88">22500 6858 0,'0'21'0,"0"0"0,0 22 15,0-22-15,0 21 0,-21 1 0,21 20 16,-21-21-16,21 1 0,-21 20 15,21-20-15,0-1 0,-22 0 16,1 1-16,0-1 0,21-21 0,0 21 16,-21-20-16,0-1 15,21 0-15,0-42 32,0 0-32,0-1 0,0 1 15,21 0-15,0-21 0,0-1 0,0 22 16,1-21-16,-1-22 0,21 22 15,0 0-15,-20 21 0,20-22 0,0 22 16,1 0-16,-1 0 0,0 21 0,-21 0 16,22 0-16,-22 0 15,0 21-15,21 0 0,-20 0 0,-22 22 16,0-22-16,0 21 0,0 0 0,0 1 16,0-1-16,0-21 0,0 22 15,0-22-15,-22 21 0,1-21 0,0 0 16,0 1-16,0-22 0,0 21 15,-1-21-15,1 0 0,0 0 16,0 0-16,0-21 0</inkml:trace>
  <inkml:trace contextRef="#ctx0" brushRef="#br0" timeOffset="170319.77">21886 7218 0,'21'-21'16,"1"21"0,-1 0-16,21 0 0,-21 0 15,22-21-15,-22 21 0,21 0 0,0 0 16,1-22-16,-1 22 0</inkml:trace>
  <inkml:trace contextRef="#ctx0" brushRef="#br0" timeOffset="171052.39">24024 6816 0,'0'21'31,"0"0"-31,0 0 0,0 0 0,0 22 16,0-1-16,-21 0 0,21 1 16,-21-1-16,21 0 0,-21 22 15,-1-22-15,1 1 0,0-1 0,21 0 16,-21 1-16,0-1 0,21-21 15,-21 0-15,21 0 0,0 1 0,0-44 47,0 1-47,0 0 0,0 0 16,21 0-16,-21 0 0,21-1 16,0-20-16,0 21 0,0-21 0,1 20 15,-1 1-15,0 0 0,0 0 16,21 0-16,-20 0 0,-1 21 0,21 0 15,-21 0-15,22 0 0,-22 0 16,0 21-16,0 0 0,0 0 16,-21 21-16,0-20 0,0 20 0,0-21 15,0 21-15,-21-20 0,0-1 16,0 21-16,0-21 0,-22 0 0,22 1 16,-21-1-16,-1-21 0,1 21 15,21-21-15,-21 0 0,20 0 0,1 0 16,0 0-16,0 0 0,21-21 31,0 0-31,21 21 16,0-22-16,0 1 0,1 0 15,-1 21-15</inkml:trace>
  <inkml:trace contextRef="#ctx0" brushRef="#br0" timeOffset="171657.74">24596 7133 0,'0'0'0,"-22"21"47,22 1-31,0-1-16,0 21 0,0-21 16,-21 0-16,21 1 0,0 20 15,-21-21-15,21 0 0,0 0 0,0 1 16,0-1-16,0 0 0,0 0 15,0 0-15,21-21 0,0 0 16,1 0-16,-1 0 0,21 0 16,-21 0-16,22 0 0,-1-21 0,-21 0 15,21 21-15,1-21 0,-22-22 0,0 22 16,21 0-16,-20 0 0,-22-21 16,21 20-16,0-20 0,-21 21 0,0 0 15,0 0-15,0-1 0,21 1 16,-21 42 15,0 1-15,0 20-16,0-21 0,-21 21 0,21 1 15,0-1-15,0 22 0,-21-22 16,0 0-16,21 22 0,-22-22 0,22 22 16,0-1-16,0-21 0,0 22 0,0-1 15,-21 22-15,21-21 0,0-1 16,0 1-16,0-1 0,-21-21 0,21 22 15,0-22-15,0 22 0,0-22 0,0 0 16,-21-20-16,0 20 0,0-21 16,-1 0-16,1 0 0,0 1 15,0-22-15,0 0 0,-22 0 0,1 0 16,0 0-16,-1 0 0,22-22 16,-21 1-16,0 21 0,-1-21 0,22 0 15,-21 0-15,21 0 0,-1-1 0,22 1 16,0 0-16,0 0 0,0 0 0,0-22 15,0 22-15,0-21 0,22 21 16,-1-22-16,0 1 0,0 0 16</inkml:trace>
  <inkml:trace contextRef="#ctx0" brushRef="#br0" timeOffset="172111.88">26098 6668 0,'0'0'0,"-21"0"16,0 0-16,42-22 15,0 22 1,1-21-16,20 21 0,-21 0 16,21 0-16,1 0 0,-1 0 0,0 0 15,22-21-15,-22 21 0,22 0 16,-22 0-16,0 0 0,1 0 16,-1 0-16,-21 21 0,-63 0 31,21-21-31</inkml:trace>
  <inkml:trace contextRef="#ctx0" brushRef="#br0" timeOffset="172364.05">26331 6689 0,'0'0'0,"-21"0"15,21 21-15,0 0 0,-21 0 16,21 0-16,-21 43 0,21-43 15,-21 21-15,-1-20 0,22 20 0,-21 0 16,21-21-16,-21 22 0,0-1 16,21-21-16,0 22 0,-21-1 0,0-21 15,21 21-15,-22-20 0,22-1 16,0 0-16,22-21 31,-1-21-31,0 0 0,0-1 16,0 1-16</inkml:trace>
  <inkml:trace contextRef="#ctx0" brushRef="#br0" timeOffset="172727.8">26564 7027 0,'0'0'16,"21"0"-1,0 0 1,1 0-1,-1-21-15,0 21 0,0 0 16,0-21-16,0 21 0,1-21 0,-1 21 0,0-21 16,0 21-16,0-21 15,-21-1 1,-21 22 0,0 0-16,0 0 0,0 0 0,-1 22 15,-20-22-15,21 21 0,0 0 0,0 0 16,-1 0-16,1 0 0,0 1 15,0-1-15,21 0 0,0 0 0,-21 21 16,21-20-16,0-1 0,0 0 16,0 0-16,0 0 0,0 0 0,21 1 15,0-22-15,0 0 0,0 21 0,22-21 16,-22 0-16,21 0 0,-21 0 16,22 0-16,-1 0 0,0-21 0,1-1 15,-22 1-15,21 0 0</inkml:trace>
  <inkml:trace contextRef="#ctx0" brushRef="#br0" timeOffset="173236.11">27178 6922 0,'0'0'15,"0"-22"-15,63-41 16,-41 63-16,-1 0 16,0 0-16,0 0 0,0 0 0,0 0 15,1 0-15,-1 21 16,0 0-16,-21 0 0,0 1 0,21 20 15,-21-21-15,0 0 0,0 22 16,0-22-16,0 0 0,-21 21 16,0-21-16,21 1 0,-43 20 0,22-21 15,0 0-15,0-21 0,0 21 0,0-21 16,-1 0 0,22-21-1,22 0-15,-22 0 16,21 0-16,0 0 0,21-1 0,-21-20 15,1 21-15,-1 0 0,0 0 16,0-22-16,21 22 0,-20 0 0,-1-21 16,0 20-16,21 1 0,-21 0 15,-42 21 17,21 21-32,-21 0 0,0 1 15,21-1-15,-21 21 0,21-21 16,-21 0-16,-1 22 0,22-22 0,-21 0 15,21 21-15,0-20 0,0-1 16,0 21-16,0-21 0,0 0 0,0 1 16,21-22-16,1 0 15,-1 0-15,0 0 0,21 0 16,-21 0-16,22 0 0,-1-22 0,0 1 16,1 0-16,20 0 15,-20-21-15,-1 20 0,0 1 0,1-21 16,-22 0-16</inkml:trace>
  <inkml:trace contextRef="#ctx0" brushRef="#br0" timeOffset="173468.06">28279 6583 0,'0'0'0,"0"-42"0,0 20 15,0 1-15,0 0 0,0 0 0,0 42 32,-22 0-32,1 0 0,21 22 15,-21-22-15,0 21 0,0 1 0,0-1 16,21 0-16,-22 1 0,1-1 15,0 0-15,0 1 0,0-1 16,21-21-16,0 21 0,-21-20 16,21 20-16,-22-21 0,22 0 0,0 0 15,0 1-15,0-1 0,22 0 16,-1-21-16,0 0 16,0 0-16,21 0 0,-20-21 0,20 0 15</inkml:trace>
  <inkml:trace contextRef="#ctx0" brushRef="#br0" timeOffset="173671.88">28130 6795 0,'0'0'0,"-21"0"0,42 0 31,1 0-31,-1 0 15,0 0-15,0 0 0,21 0 0,-20 0 16,20 0-16,-21-22 0,21 22 16,1 0-16,-22 0 0,21-21 0,1 21 15</inkml:trace>
  <inkml:trace contextRef="#ctx0" brushRef="#br0" timeOffset="173977.13">29189 6562 0,'0'0'0,"-21"0"0,-1 0 0,1 0 16,0 0-16,0 0 0,0 0 16,0 21-16,-1 0 0,1 0 15,-21 0-15,21 22 0,0-22 0,-1 21 16,1 1-16,-21-22 0,21 21 15,0 0-15,-1-20 0,22 20 0,0-21 16,-21 0-16,21 0 0,0 1 16,0 20-16,0-21 0,0 0 15,21-21-15,1 21 0,-1 1 0,0-22 16,0 0-16,21 0 0,-20 0 16,20 0-16,0 0 0,-21 0 0,22 0 15,-1 0-15,0-22 0</inkml:trace>
  <inkml:trace contextRef="#ctx0" brushRef="#br0" timeOffset="174230.97">29549 6541 0,'0'0'0,"63"0"31,-42 0-31,0 0 0,-21 21 0,22 0 16,-22 21-16,21-21 0,-21 22 15,0-1-15,0 0 0,0 1 0,0-1 16,0 0-16,0 1 0,0-1 16,-21-21-16,-1 22 0,1-1 0,21-21 15,-21 21-15,0-20 0,0 20 16,0-21-16,-1 0 0,1-21 0,21 21 16,-21-21-16</inkml:trace>
  <inkml:trace contextRef="#ctx0" brushRef="#br1" timeOffset="180056.01">18986 8551 0,'-21'0'15,"21"-21"1,0 0-16,0 0 16,21 21-1,-21-21-15,0 42 31,-21 0-15,0 0-16,0 22 0,0-22 16,0 21-16,-1 0 0,1 22 15,-21-22-15,0 22 0,20-1 0,-20-20 16,-21 20-16,20 1 0,1-22 0,0 0 16,-1 1-16,1-1 0,0 0 15,20-21-15,1 1 0,0-1 0,21 0 16,-21-21-16,42 0 15,0 0 1,0 0-16,1 0 0,-22-21 16,21 21-16,0-21 0,0 21 15,0-22-15,0 1 0</inkml:trace>
  <inkml:trace contextRef="#ctx0" brushRef="#br1" timeOffset="180331.64">19113 8509 0,'0'0'0,"-21"0"31,21 21-31,-21 22 0,0-22 16,21 0-16,-21 21 0,0 22 15,-1-22-15,1 0 0,0 22 16,0-1-16,0-20 0,0-1 0,-22 22 15,22-22-15,0 0 0,-21 1 16,20-22-16,1 21 0,0-21 0,0 22 16,0-22-16,21 0 0,21-21 31,0-21-31,0 0 16,0-1-16</inkml:trace>
  <inkml:trace contextRef="#ctx0" brushRef="#br1" timeOffset="180592.15">19600 8594 0,'0'21'16,"-21"0"-16,0 21 0,21-20 15,-21 20-15,0 0 0,-1 1 0,1-1 16,-21 0-16,21 22 0,0-22 15,-1 0-15,1 1 0,0-1 0,0 0 16,0-20-16,0 20 0,-1-21 0,22 21 16,0-20-16,0-1 15,0 0-15,22-21 16,-1 0-16,0 0 0,0-21 16,0 0-16,22-1 0,-22 22 15</inkml:trace>
  <inkml:trace contextRef="#ctx0" brushRef="#br1" timeOffset="180775.87">19283 9038 0,'0'0'0,"-21"0"0,42 0 31,0 0-15,0 0-16,21-21 0,1 21 0,-1 0 15,-21-21-15,22 21 0,-1 0 16,0-21-16,1 21 0,-1-21 0</inkml:trace>
  <inkml:trace contextRef="#ctx0" brushRef="#br1" timeOffset="181832.09">20087 9250 0,'42'0'16,"-20"-21"-1,-1 0-15,0-1 0,0 1 16,0 0-16,0 0 0,-21 0 0,22 0 16,-22-1-16,0 1 0,0 0 15,0 0-15,0 0 0,0 0 0,0-1 16,-22 22-16,1 0 0,0 0 0,0 0 15,0 0-15,0 0 0,-1 0 16,1 22-16,0-1 0,-21 0 0,21 0 16,-1 21-16,1-20 0,0 20 0,0-21 15,0 0-15,0 22 16,-1-22-16,1 0 0,21 21 0,-21-21 16,21 1-16,0-1 0,21-21 15,0 0 1,1 0-16,-1 0 0,0 0 0,0 0 15,0-21-15,22-1 0,-22 22 16,21-21-16,-21 0 0,22 0 0,-22-21 16,21 20-16,-21 1 0,0 0 0,1-21 15,-1 21-15,0-1 0,0 1 16,-21 0-16,0 0 0,21 21 0,-21-21 16,0 42 15,-21 0-31,21 0 0,-21 0 15,21 1-15,0-1 0,-21 0 0,0 21 16,21-21-16,0 1 0,0 20 16,0-21-16,0 0 0,0 0 0,0 1 15,0-1-15,0 0 0,21-21 16,0 0-16,0 21 0,0-21 0,22 0 16,-1 0-16,-21 0 0,21 0 0,1-21 15,-1 0-15,0 21 0,1-21 0,-1-1 16,0 1-16,1-21 15,-1 21-15,-21 0 0,0-22 0,1 22 16,-1-21-16,-21 21 0,0-1 0,0 1 16,0-21-16,0 21 15,-21 21-15,-1-21 0,1 21 0,0 0 16,-21 0-16,21 21 0,-22 0 16,1 0-16,21 0 0,-22 0 0,22 1 15,-21-1-15,21 21 0,0-21 0,-1 0 16,22 1-16,0-1 0,0 0 15,0 0-15,0 0 0,22-21 16,-1 0-16,0 0 0,0 21 16,0-21-16,0 0 15,1 0-15,-1 0 0,0 0 0,0 0 16,0 22-16,0-22 0,1 21 16,-1-21-16,0 21 0,-21 0 15,0 0-15,21 0 0,-21 22 16,0-22-16,0 21 0,0-21 0,0 22 15,0-1-15,0 0 0,0 1 16,0 20-16,0-20 0,-21-1 0,0 0 16,21 1-16,-21-1 0,-1 0 0,1 1 15,0-22-15,0 21 0,-21 0 16,20 1-16,-20-1 0,0-21 0,-1 22 16,1-1-16,0-21 0,-1 0 15,-20 0-15,21 1 0,-1-1 16,1-21-16,0 0 0,-1 0 0,1 0 15,0-21-15,-1-1 0,22-20 0,-21 21 16,42-21-16,-21-1 0,21 1 0,0-22 16,0 22-16,0-21 0,21 20 15,-21-20-15,42-1 0,-21 22 0,22-22 16,-1 1-16,0 21 0,1-22 0,20 22 16</inkml:trace>
  <inkml:trace contextRef="#ctx0" brushRef="#br1" timeOffset="182291.79">21082 8932 0,'0'-21'16,"0"42"-16,0-63 0,0 63 31,0 0-15,0 1-16,0-1 0,21 0 0,-21 21 15,0-21-15,0 22 0,0-22 16,0 0-16,0 0 0,0 0 0,0 1 16,0-1-16,-21 0 0,21 0 15,0-42 17,0 0-17,0 0-15,0-1 0,0 1 0,0 0 16,0 0-16,21 0 0,0-22 0,0 22 15,-21 0-15,22-21 0,-1 21 16,0-1-16,0 1 0,0 0 0,0 21 16,1 0-16,20 0 0,-21 0 15,0 0-15,0 0 0,1 21 0,20 22 16,-21-1-16,-21-21 0,0 21 16,0-20-16,0-1 15,0 21-15,0-21 0,-21 0 0,21 1 16,-21-1-16,0 0 0,-1 0 0,22 0 15,22-42 17</inkml:trace>
  <inkml:trace contextRef="#ctx0" brushRef="#br1" timeOffset="183551.86">21971 8932 0,'0'0'0,"0"-21"0,0 0 16,0 0-16,0 0 0,-21 21 15,0-21-15,21-1 0,-22 22 16,1 0-16,0 0 0,0 0 0,0 0 16,0 0-16,-22 22 0,22-1 15,0 21-15,-21-21 0,20 22 0,-20-22 16,21 21-16,0 0 0,0 1 0,-1-22 15,1 21-15,21-21 0,0 1 16,0-1-16,0 0 0,0 0 0,0 0 16,21-21-16,1 0 15,-1 0-15,21 0 0,-21 0 16,0 0-16,22 0 0,-22-21 0,0 0 16,21 0-16,-20 0 0,-1-1 0,21 1 15,-21-21-15,0 21 0,-21-22 16,22 22-16,-1-21 0,-21 21 0,0-22 15,0 22-15,0 0 0,21 21 0,-21 21 32,-21 0-32,21 22 15,0-22-15,0 21 0,-21-21 16,21 22-16,0-22 0,0 0 0,0 0 16,0 22-16,0-22 0,0 0 0,0 0 15,21-21 1,0 0-16,0 0 0,0 0 15,0 0-15,1 0 0,-1-21 0,0 0 16,0 21-16,0-21 0,0-1 16,1-20-16,-1 21 0,0 0 0,0-22 15,0 1-15,0 21 0,-21-21 16,0 20-16,22 1 0,-22 0 0,0 0 16,0 42-1,0 0 1,0 22-16,0-22 15,-22 0-15,1 0 0,21 21 0,0-20 0,-21-1 16,21 0-16,-21 0 0,21 0 16,0 0-16,0 1 0,-21-1 15,21-42 17,0-1-17,0 1-15,21 0 0,-21 0 0,21 0 16,0 0-16,0-22 0,1 22 15,-1-21-15,0 21 0,0-22 0,0 22 16,22 0-16,-22 0 0,0 21 0,0 0 16,0 0-16,0 0 15,-21 21-15,0 0 16,0 0-16,0 22 0,0-22 0,0 0 16,0 21-16,0-21 0,-21 1 15,21 20-15,0-21 0,0 0 0,0 0 16,0 1-16,0-1 15,21-21 1,1 0-16,-1-21 16,0-1-16,0 22 0,0-21 15,0 0-15,1 0 0,-1 0 0,0 0 16,21-1-16,-21-20 0,1 21 0,-1 0 16,0 0-16,0 21 15,-21-22-15,21 22 0,-21 22 31,0-1-15,0 0-16,0 0 0,0 0 0,0 0 16,-21 1-16,21 20 0,0-21 0,0 0 15,0 0-15,0 1 0,0-1 16,21 0-16,0 0 0,1-21 16,-1 0-16,0 0 0,21 0 0,-21 0 15,1 0-15,20 0 0,-21 0 16,0 0-16,0-21 0,22 21 0,-22-21 15,0 0-15,0-1 0,0 1 16,-21 0-16,22-21 0,-22 21 16,21-22-16,-21 22 0,0-21 0,0 21 15,0-1-15,0 1 0,0 0 0,-21 21 16,-1 21 0,1 0-16,21 1 0,-21-1 0,21 0 15,-21 21-15,21-21 0,0 22 16,-21-22-16,21 0 0,0 21 0,0-20 15,0-1-15,0 0 0,0 0 16,21-21 0,0 0-16,0 0 0,0 0 15,1 0-15,-1 0 0</inkml:trace>
  <inkml:trace contextRef="#ctx0" brushRef="#br1" timeOffset="184076.03">24088 8340 0,'0'0'0,"0"-21"0,21 21 16,0-22-16,0 22 0,0-21 15,0 21-15,22 0 0,-22 0 0,0 0 16,21 0-16,-20 0 0,20 0 0,-21 0 16,21 0-16,-20 0 0,-1 0 15,-42 0 17,-1 0-32,1 0 0,-21 0 15,21 0-15,-22 0 0,22 0 0,-21 0 16,21 0-16,0 0 0,-1 0 15,1 0-15,0 21 0,0 1 16,0-1-16,0 0 0,21 0 16,-22 0-16,1 0 0,0 1 15,21 20-15,-21 0 0,0-21 0,0 22 16,-22 20-16,22-20 0,0-1 16,0 21-16,-22-20 0,22 20 0,-21 1 15,21-22-15,-22 22 0,22-22 0,0 21 16,0-20-16,0-1 0,0 0 15,21 1-15,0-1 0,0 0 0,0-20 16,0-1-16,42 0 0,-21 0 0,0 0 16,22 0-16,-1-21 0,-21 0 15,21 0-15,1 0 0,-1 0 16,0 0-16,1-21 0,-1 0 0,0 0 16</inkml:trace>
  <inkml:trace contextRef="#ctx0" brushRef="#br1" timeOffset="184628.1">24701 8678 0,'0'0'16,"0"-21"-16,0 0 0,-21 21 15,0 0-15,0 0 16,0 0-16,0 0 0,-1 0 0,1 21 15,0 0-15,0 1 0,-21 20 16,20-21-16,1 21 0,0 1 16,0-1-16,0 0 0,0 1 0,-1-1 15,1-21-15,21 22 0,0-22 16,0 0-16,0 21 0,0-21 16,0 1-16,21-22 0,1 0 0,-1 0 15,0 0-15,21 0 0,-21 0 16,1 0-16,20-22 0,-21 1 0,0 21 15,0-21-15</inkml:trace>
  <inkml:trace contextRef="#ctx0" brushRef="#br1" timeOffset="184819.41">24236 8954 0,'0'0'0,"-21"0"0,-1 0 16,22 21-16,0 0 15,22-21 1,-1 0-16,0 0 0,0 0 16,21 0-16,-20 0 0,20 0 0,0 0 15,1 0-15,-1-21 0,-21 21 16,21 0-16,1-21 0</inkml:trace>
  <inkml:trace contextRef="#ctx0" brushRef="#br1" timeOffset="185164.28">24723 8932 0,'0'0'0,"21"0"47,0-21-31,0 21-16,0-21 0,22 21 0,-22-21 15,21 21-15,-21-21 0,0 0 16,1 21-16,-1-22 0,0 22 0,-21-21 15,-21 21 1,0 0-16,-1 0 16,1 0-16,0 21 0,0 1 0,0-1 15,-22 0-15,22 0 16,0 21-16,0-20 0,21 20 0,-21-21 16,21 0-16,-21 0 0,21 1 0,0-1 15,0 0-15,0 0 0,0 0 16,21-21-16,0 0 0,0 21 0,0-21 15,0 0-15,1 0 0,20 0 0,-21 0 16,21-21-16,-20 0 0,20 21 16,-21-21-16,0 0 0</inkml:trace>
  <inkml:trace contextRef="#ctx0" brushRef="#br1" timeOffset="185663.3">25231 8742 0,'0'0'0,"0"-21"15,21 21 1,0 0-16,0 0 0,0 0 16,0 0-16,1 0 0,-1 0 15,0 0-15,0 21 0,0 0 0,0 0 16,1 0-16,-1 1 0,-21-1 16,0 21-16,0-21 0,0 0 0,0 22 15,-21-22-15,-1 0 0,1 0 0,0 0 16,0 1-16,0-1 15,0 0-15,-1-21 0,22 21 0,-21-21 16,0 0-16,21-21 31,21 0-31,0 21 16,1-21-16,-1-1 0,0 1 0,0 0 16,0-21-16,0 21 0,22-1 15,-22-20-15,0 21 0,21 0 0,-20 0 16,-1-1-16,0 1 0,0 0 15,-42 21 1,0 0-16,0 21 16,-1 0-16,1 1 0,0-1 15,0 0-15,0 0 0,0 21 16,21-20-16,0 20 0,-22-21 16,22 0-16,0 22 0,0-22 0,0 0 15,0 0-15,0 0 0,22 0 16,-1-21-16,0 0 15,21 0-15,-21 0 0,1 0 0,20 0 16,0 0-16,-21-21 0,22 0 0,-1 0 16,0 0-16</inkml:trace>
  <inkml:trace contextRef="#ctx0" brushRef="#br1" timeOffset="185936">26268 8446 0,'-64'42'32,"43"-21"-32,21 0 15,-21 22-15,0-22 0,0 21 0,-1 0 16,22 1-16,-21-1 0,0 0 0,0 1 16,0-1-16,21 0 0,0-20 15,-21 20-15,21-21 0,0 0 0,0 0 16,0 1-16,0-1 0,0 0 0,21-21 31,0 0-31,0 0 0,0 0 0,0 0 16,1 0-16,-1-21 0,0 0 0,0-1 15,0 1-15,0 0 0,-21 0 16</inkml:trace>
  <inkml:trace contextRef="#ctx0" brushRef="#br1" timeOffset="186103.9">25993 8721 0,'-22'0'0,"44"0"16,-65 0-16,22 0 0,42 0 47,0 0-47,1 0 0,20 0 16,-21 0-16,21 0 0,-20 0 0,20 0 15,0 0-15,-21 0 0</inkml:trace>
  <inkml:trace contextRef="#ctx0" brushRef="#br1" timeOffset="186364.16">26776 8573 0,'-21'-22'16,"-1"22"-16,1 0 15,0 0-15,0 0 0,0 22 0,0-1 16,-1-21-16,1 21 0,0 21 15,0-21-15,0 22 0,0-22 0,21 21 16,-22 1-16,22-1 0,-21-21 0,21 21 16,0-20-16,0 20 0,0-21 15,0 0-15,0 0 0,0 1 0,0-1 16,21-21-16,1 21 0,-1-21 16,0 0-16,21 0 0,1 0 0,-22 0 15,21 0-15,0 0 0,1-21 0,-1 21 16,0-21-16</inkml:trace>
  <inkml:trace contextRef="#ctx0" brushRef="#br1" timeOffset="186632.01">27157 8551 0,'0'0'0,"0"-21"0,21 21 31,0 0-31,0 0 0,0 0 16,-21 21-16,22 1 0,-1-1 0,-21 0 15,21 21-15,0-21 0,-21 22 16,21 20-16,-21-20 0,0-1 0,0 0 16,0-21-16,0 22 0,0-1 15,-21-21-15,21 0 0,-21 1 16,0-1-16,0 0 0,-22 0 0,22-21 16,0 0-16,0 21 0,0-21 0,-1 0 15,22-21 1,0 0-16,22 21 15,-22-21-15,21 0 0</inkml:trace>
  <inkml:trace contextRef="#ctx0" brushRef="#br1" timeOffset="186859.89">27813 8657 0,'0'0'0,"-21"0"0,42 0 47,0 0-47,0 0 0,0 0 16,1 0-16,-1 0 0,0 0 0,0 0 16,0 0-16,0 0 15</inkml:trace>
  <inkml:trace contextRef="#ctx0" brushRef="#br1" timeOffset="187008.96">27686 8848 0,'0'0'0,"0"21"0,0 0 16,0 0-1,21-21-15,0 0 0,0 0 0,1 0 16,-1 0-16,0 0 0,0-21 15,0 0-15,22 21 0</inkml:trace>
  <inkml:trace contextRef="#ctx0" brushRef="#br1" timeOffset="187618.47">28638 8340 0,'0'0'0,"0"21"16,22-21 31,-1-21-47,0 21 15,-21-21-15,21-1 16,0 1-16,-21 0 15,0 0-15,-21 21 32,0 0-32,0 21 0,0 0 0,-1 0 15,1 1-15,0-1 16,0 0-16,21 0 0,-21 0 0,21 0 16,-21 1-16,21 20 0,0-21 0,0 0 15,0 0-15,0 1 16,21-22-16,0 21 0</inkml:trace>
  <inkml:trace contextRef="#ctx0" brushRef="#br1" timeOffset="187958.99">29104 8361 0,'0'0'0,"0"21"31,0 0-31,0 22 16,0-22-16,0 0 15,21 0-15,-21 21 0,21-20 0,-21-1 16,0 21-16,0-21 15,0 22-15,22-22 0,-22 21 0,0-21 16,0 0-16,0 1 0,21-1 0,-21 0 16,0 0-16,0-42 31,0 0-15,0 0-16,21-1 0</inkml:trace>
  <inkml:trace contextRef="#ctx0" brushRef="#br1" timeOffset="188195.38">29464 8340 0,'0'0'0,"0"21"31,-21 0-31,0 0 0,-1 0 16,1 1-16,0 20 0,0-21 0,0 0 15,0 22-15,-1-22 0,1 21 0,0 0 16,0-20-16,0-1 0,0 21 15,-1-21-15,22 0 0,-21 1 0,21-1 16,0 0-16,21-21 16,1 0-1,-1 0-15,0-21 0,0 21 0,0-21 16,0-1-16</inkml:trace>
  <inkml:trace contextRef="#ctx0" brushRef="#br1" timeOffset="188392.1">29570 8530 0,'0'21'16,"0"1"-1,-21-1-15,21 0 0,0 0 0,0 0 16,-22 0-16,22 1 0,-21-1 16,21 0-16,0 0 0,0 0 15,0 0 1,21-42-1,-21 0 1</inkml:trace>
  <inkml:trace contextRef="#ctx0" brushRef="#br1" timeOffset="188575.98">29633 8340 0,'0'0'0,"0"-21"0,0-1 16,-21 22 15,21 22-15,0-1-1,0 0 1,21-21-16,0 21 0,1-21 16</inkml:trace>
  <inkml:trace contextRef="#ctx0" brushRef="#br1" timeOffset="188912.09">30014 8424 0,'-63'0'15,"42"0"-15,-22 0 16,22 0-16,0 0 0,0 0 16,0 0-16,-1 22 0,1-1 15,0 0-15,21 0 16,0 0-16,21 0 15,0-21-15,1 22 0,-1-22 0,0 21 16,0 0-16,21-21 0,-20 21 16,-1 0-16,0 0 0,21-21 0,-42 22 15,21-1-15,-21 0 16,0 0-16,-21-21 16,0 0-16,-21 21 0,21-21 0,-22 0 15,22 0-15,-21 0 16,-1 0-16,22 0 0,0 0 0,0 0 0,0 0 15,0-21 1,21 0-16,0 0 16,21 21-16,0-21 0</inkml:trace>
  <inkml:trace contextRef="#ctx0" brushRef="#br1" timeOffset="189135.17">30247 8467 0,'-21'42'32,"0"-21"-32,0 0 0,21 1 15,0-1-15,-22 0 0,22 0 16,-21 0-16,21 0 0,0 1 16,-21-1-16,21 0 0,0 0 15,0 0 1,0-42-1,21 21-15</inkml:trace>
  <inkml:trace contextRef="#ctx0" brushRef="#br1" timeOffset="189312.43">30247 8276 0,'0'0'0,"-21"0"31,0 0-31,21 21 16,0 1 0,0-1-16,21 0 15,0-21 1</inkml:trace>
  <inkml:trace contextRef="#ctx0" brushRef="#br1" timeOffset="189799.73">30670 8234 0,'0'0'0,"0"-21"0,-21 21 0,21-21 15,-21 21-15,0 0 16,0 0-16,21 21 0,-21 0 16,21 0-16,0 21 0,0-20 15,-22 20-15,22 0 0,0-21 0,-21 22 16,21-1-16,0 0 0,0-20 15,0 20-15,0-21 0,0 0 0,0 22 16,0-22-16,0 0 0,0 0 0,0 0 16,0-42 31,0 0-47,0 0 0,0 0 15,0-1-15,0 1 0,0 0 16,0 0-16,0 0 0,21 0 0,1-1 15,-1 1-15,0 0 0,21 0 0,-21 21 16,1 0-16,-1 0 0,0 0 16,0 0-16,0 0 0,-21 21 0,0 0 15,21 0-15,-21 1 0,0-1 16,0 0-16,0 0 0,0 0 16,-21 0-16,0 1 0,0-1 0,0 0 15,0 0-15,-1 0 0,1 0 16,0 1-16,0-22 0,-21 21 0,20-21 15,1 0-15,0 0 16,21-21 0,0-1-16,21 1 15,0 0-15</inkml:trace>
  <inkml:trace contextRef="#ctx0" brushRef="#br1" timeOffset="190048.1">31094 8213 0,'0'0'0,"-21"21"16,21 0-1,-22 0-15,1 22 0,21-22 0,-21 21 16,0 0-16,0-20 0,21 20 0,-21 0 16,-1-21-16,22 22 0,0-22 15,-21 21-15,21-21 0,-21 1 0,21-1 16,0 0-16,0 0 0,0 0 15,21-21-15,0 0 16,1 0-16,20 0 16,-21 0-16,0 0 0,0-21 0,22 0 15</inkml:trace>
  <inkml:trace contextRef="#ctx0" brushRef="#br1" timeOffset="190372.12">31242 8530 0,'21'0'32,"0"0"-32,0 0 0,1 0 15,-1 0-15,21-21 0,-21 21 16,0-21-16,22 21 0,-22-21 0,21 0 16,-21 21-16,1-22 15,-22 1-15,-22 21 31,-20 0-31,21 0 0,-21 21 0,20 1 16,-20-1-16,0 0 0,-1 0 16,22 21-16,-21-20 0,21-1 0,0 0 15,-1 0-15,1 0 0,21 0 16,0 1-16,0-1 0,0 0 0,0 0 16,21-21-16,1 21 0,-1-21 0,0 0 15,21 0-15,1 0 0,-1 0 16,0 0-16,22 0 0,-22 0 15</inkml:trace>
  <inkml:trace contextRef="#ctx0" brushRef="#br1" timeOffset="190808.1">29549 9335 0,'0'0'0,"0"-22"0,0 1 0,0 0 15,0 0-15,0 0 0,0 0 16,21-1-16,0 22 0,0 0 16,0 0-16,0 0 15,1 22-15,-1-22 0,0 21 16,-21 0-16,21 21 0,-21-21 0,21 1 16,-21-1-16,0 21 0,0-21 15,0 0-15,0 1 0,0-1 16,0 21-16,0-21 0,0 0 15,0 1-15,21-22 32,1-22-17,-1 1-15,0 0 0,0 0 0</inkml:trace>
  <inkml:trace contextRef="#ctx0" brushRef="#br1" timeOffset="191119.97">30268 9038 0,'0'0'0,"-21"0"47,0 0 141</inkml:trace>
  <inkml:trace contextRef="#ctx0" brushRef="#br1" timeOffset="191711.95">29781 9038 0,'0'0'0,"0"-21"16,0 42-1,0 0 1,0 1-16,0-1 0,0 0 16,0 0-16,-21 21 0,21-20 0,-21 20 15,0 0-15,21-21 0,0 22 0,-21-1 16,0-21-16,-1 22 0,22-22 15,0 0-15,0 21 0,0-21 0,0 1 16,0-1-16,0 0 16,22-21-1,-1 0-15,0 0 0,0 0 0,0-21 16,22 21-16,-22-21 0,0-1 16,0 1-16,0 0 0</inkml:trace>
  <inkml:trace contextRef="#ctx0" brushRef="#br1" timeOffset="191895.91">29697 9250 0,'0'0'15,"-21"0"-15,-1 0 0,1 0 0,42 0 47,1 0-47,-1 0 0,0 0 16,21 0-16,-21 0 0,22 0 0,-1 0 15,-21 0-15,22 0 16,-22-21-16,0 21 0</inkml:trace>
  <inkml:trace contextRef="#ctx0" brushRef="#br1" timeOffset="192251.94">30057 9229 0,'0'21'15,"21"-21"1,0 0-16,21 0 16,-21 0-16,1 0 0,20-21 0,-21 0 15,21 21-15,-20-22 0,-1 22 16,0-21-16,0 21 0,-21-21 16,0 0-16,0 0 15,-21 21-15,0 0 16,0 0-16,-22 0 0,22 21 0,-21 0 15,21-21-15,-1 21 0,-20 0 0,21 22 16,0-22-16,0 0 0,21 0 16,0 0-16,0 1 0,0-1 0,0 0 15,0 0-15,0 0 0,21 0 16,-21 1-16,42-22 0,-21 21 0,0-21 16,22 0-16,-22 0 0,21 0 15,-21 0-15,22 0 0,-22 0 16,21 0-16,-21-21 0,1-1 0,-1 1 15,0 21-15</inkml:trace>
  <inkml:trace contextRef="#ctx0" brushRef="#br1" timeOffset="192457.85">30565 9165 0,'21'0'16,"0"0"-16,0 21 15,-21 1 1,21-1-16,0 0 0,-21 0 0,22 0 15,-22 0-15,0 1 0,21-1 16,0 0-16,-21 0 0,0 0 16,21-21-16,-21 21 0,21-21 31,-21-21-31,0 0 16</inkml:trace>
  <inkml:trace contextRef="#ctx0" brushRef="#br1" timeOffset="192648.02">30882 9102 0,'-85'42'31,"64"-21"-31,0 0 16,0 1-16,0-1 0,0 0 0,-1 0 16,1 0-16,21 0 0,-21 1 15,0-1-15,0 0 0,21 0 0,-21 0 16,21 0-16,0 1 15,21-22 1,0 0-16,0 0 0</inkml:trace>
  <inkml:trace contextRef="#ctx0" brushRef="#br1" timeOffset="192915.7">31200 8996 0,'0'0'15,"-22"21"1,1 0-16,21 0 0,-21 1 16,0-1-16,0 21 0,21-21 15,-21 22-15,-1-22 0,22 0 0,-21 21 16,21-21-16,0 1 0,0 20 0,0-21 16,0 0-16,0 0 15,0 1-15,21-22 16,1 21-16,-1-21 0,0 0 15,0 0-15,21 0 0,-20 0 16,20-21-16,-21-1 0,0 22 0,0-21 16,1 0-16,-22 0 0</inkml:trace>
  <inkml:trace contextRef="#ctx0" brushRef="#br1" timeOffset="193059.97">30967 9229 0,'21'0'16,"21"0"0,-21-21-16,1 21 0,20-22 0,0 22 15,1-21-15,-1 21 16</inkml:trace>
  <inkml:trace contextRef="#ctx0" brushRef="#br1" timeOffset="193511.82">32046 8319 0,'-21'0'31,"0"0"-31,0 0 0,0 0 16,-1 0-16,1 0 16,0 0-1,21-22 16,0 1-31,0 0 16,21 21-16,0-21 16,1 21-16,-1 0 0,0 0 15,-21 21 1,0 0-16,0 0 16,0 1-16,-21-1 15,0 0-15,-1 0 0,-20 0 0,21 0 16,0 1-16,0-1 0,-22-21 15,22 21-15,0 0 0,0-21 0</inkml:trace>
  <inkml:trace contextRef="#ctx0" brushRef="#br1" timeOffset="194112.17">32194 7959 0,'22'0'46,"-1"0"-46,21 0 16,-21-21-16,0 21 0,22 0 0,-1 0 16,-21 0-16,22 0 0,-1-22 15,-21 22-15,0 0 0,22 0 16,-22 0-16,0 0 16,-21 22-16,0-1 15,0 0-15,0 21 0,0-21 16,0 22-16,0-22 0,0 21 15,-21-21-15,0 22 0,21-1 16,0 0-16,-22 1 0,22-1 16,-21 0-16,0 1 0,21-1 0,-21 0 15,0 22-15,21-22 0,-21 22 16,-1-22-16,1 22 0,21-22 16,-21 21-16,0-20 0,21 20 0,-21-20 15,21-1-15,-21 0 0,-1-21 16,22 22-16,0-1 0,-21-21 0,21 22 15,-21-22-15,0 0 0,21 0 16,-21 0-16,0 0 0,-1-21 0,22 22 16,-21-1-16,0-21 0,0 0 15,0 0-15,-22 0 0,22 0 16,0 0-16,-21 0 0,21 0 0,-1 0 16,1 0-16,0 0 0,0 0 15,0-21-15,21-1 0,-21 22 16,21-21-16</inkml:trace>
  <inkml:trace contextRef="#ctx0" brushRef="#br0" timeOffset="200508.17">18394 10668 0,'-21'0'47,"-1"0"-16,22-21-16,0 0-15,0 0 16,22 21-16,-1 0 16,21-22-16,-21 22 0,0 0 0,22 0 15,-22 0-15,21-21 0,-21 21 16,1 0-16,-1 0 0,0 0 16,0 0-16,0 21 0,-21 1 15,21 20-15,-21-21 0,0 0 16,0 0-16,0 22 0,-21-22 0,0 0 15,0 21-15,0-20 0,-22-1 16,22 21-16,-21-21 0,21 0 0,0 1 16,-22-22-16,22 21 0,0 0 0,0 0 15,0-21 17,21-21-17,21 0 1,0 21-16,0-21 0,0 21 15,-21-22-15,21 22 0,22 0 0,-22 0 16,0 0-16,0 0 0,0 0 16,22 0-16,-22 0 0,0 22 0,0-22 15,0 21-15,1 0 0,-1 0 16,-21 0-16,0 0 0,0 22 16,0-22-16,0 0 0,0 0 0,-21 0 15,-1 1-15,-20-1 0,0 0 16,21 0-16,-22 0 0,1 0 15,0 1-15,-1-22 0,1 0 0,0 0 16,-1 0-16,22 0 0,-21 0 16,21 0-16,-1 0 0,1 0 0,0 0 15,0-22-15,0 1 0,0 21 16,21-21-16,-22 0 16,1 21-16,21-21 15,21 0 1,1 21-1,-1 0-15,21 0 0</inkml:trace>
  <inkml:trace contextRef="#ctx0" brushRef="#br0" timeOffset="200879.29">19050 11091 0,'0'0'0,"21"0"31,0 0-15,-21-21-16,0 0 15,0 0 1,-21 21-1,0 0 1,0 0 0,21 21-1,0 0-15,21-42 78</inkml:trace>
  <inkml:trace contextRef="#ctx0" brushRef="#br0" timeOffset="201488.19">20510 10562 0,'0'0'0,"0"-21"0,0-64 31,0 64-31,0 0 16,22 21 0,-1 21-16,0 0 15,0 22-15,0-1 0,0 0 16,1 1-16,-1-1 0,21 0 15,-21 22-15,0-22 0,1 1 0,-1-1 16,0 0-16,0 1 0,0-1 16,0-21-16,-21 21 0,22 1 0,-22-22 15,21 0-15,-21 21 0,0-20 16,0-1-16,21-21 16,-21-21-1,21-1-15,-21 1 16,0 0-16</inkml:trace>
  <inkml:trace contextRef="#ctx0" brushRef="#br0" timeOffset="201791.1">21357 10393 0,'0'0'0,"0"-21"16,0-43-16,0 43 15,0 0-15,-21 21 16,0 0-16,0 21 15,-1 0-15,-20 22 0,21-22 0,-21 42 16,20-20-16,-20 20 0,0-21 0,21 22 16,-22-1-16,1-20 0,0-1 15,-1 22-15,22-22 0,-21 0 0,-1 1 16,1-1-16,0 0 0,21 1 16,-22-1-16,22 0 0,0-21 15,-21 1-15,42-1 0,-22 0 0,22 0 16,-21-21-16,21 21 15,21-21 1,1 0-16,-1-21 0,0 0 0,21 21 16,-21-21-16,22 0 0</inkml:trace>
  <inkml:trace contextRef="#ctx0" brushRef="#br0" timeOffset="202131.94">21653 10710 0,'-21'0'15,"21"22"-15,-21-22 0,21 21 0,-21 21 16,21-21-16,-21 0 0,21 22 16,0-1-16,0-21 0,0 22 0,0 20 15,-21 43-15,21-64 0,-22 22 16,22-1-16,-21 1 0,21-1 15,-21-20-15,0 20 0,0 1 0,21-22 16,-21 21-16,-1 1 0,22-22 16,0 1-16,-21 20 0,0-21 0,21 1 15,0-22-15,-21 0 0,21 0 16,0 0-16,0-42 16,0 0-1,0 0-15,0-21 0,21-1 0,0 22 16,-21-21-16,21-22 0,1 22 15,-22 0-15,21-22 0</inkml:trace>
  <inkml:trace contextRef="#ctx0" brushRef="#br0" timeOffset="202431.93">21505 11007 0,'0'0'16,"0"-43"-16,0 1 0,0 21 0,0 0 16,0-22-16,0 22 0,0 0 15,0 0-15,21 0 0,1 0 0,-1 21 16,0-22-16,0 1 0,21 21 15,-20 0-15,20-21 0,-21 21 0,21 0 16,1 0-16,-22 21 0,0 0 16,21 1-16,-20-1 0,-1 0 0,-21 0 15,0 21-15,0-20 0,0 20 0,0-21 16,-43 0-16,22 22 0,-21-22 16,21 0-16,-22 0 0,1 0 0,0 0 15,-1-21-15,1 22 0,21-22 16,-21 0-16,20 0 0,1 0 15,21-22 1,21 22 0,22-21-16,-22 0 0,21 21 0,-21-21 15,22 0-15,-1 21 0,0-21 0</inkml:trace>
  <inkml:trace contextRef="#ctx0" brushRef="#br0" timeOffset="202915.24">22564 10689 0,'0'0'0,"0"-21"0,0 0 16,0 0-16,0 0 0,-22 21 15,1 0-15,0-22 0,0 22 16,-21 0-16,20 0 0,1 22 16,-21-1-16,21 0 0,0 0 0,-1 0 15,-20 0-15,21 22 0,0-22 0,0 21 16,21-21-16,-22 22 0,22-22 15,-21 21-15,21-21 0,0 1 0,0-1 16,0 0-16,0 0 16,21-21-16,1 0 15,-1 0-15,0 0 0,0 0 0,0 0 16,22-21-16,-22 0 0,0 21 16,21-21-16,-21-1 0,1 1 15,-1 0-15,0 0 0,-21-21 0,21 20 16,-21-20-16,21 21 0,-21 0 15,0-22-15,0 22 0,0 0 16,0 0-16,0 42 16,0 0-1,0 0-15,0 22 0,0-22 0,0 0 16,0 21-16,0-20 0,0-1 16,0 21-16,0-21 0,0 0 15,0 1-15,0-1 0,0 0 0,0 0 0,21 0 16,1-21-16,-1 0 15,0 0-15,0 0 0,0 0 16,0 0-16,22 0 0,-22-21 0,0 21 16,21-21-16,-20 0 0</inkml:trace>
  <inkml:trace contextRef="#ctx0" brushRef="#br0" timeOffset="203152.82">23135 10393 0,'0'0'0,"0"-21"0,0 42 31,-21 0-31,21 21 0,-21-20 16,21 20-16,0 0 0,-21 1 0,-1-1 15,22 0-15,-21 1 0,21-1 16,0 0-16,-21-21 0,0 22 16,21-22-16,-21 21 0,21-21 0,0 1 15,0-1-15,-21 0 0,21 0 0,0 0 16,21-21-1,0-21 1,0 0-16,0 0 0,0 0 0</inkml:trace>
  <inkml:trace contextRef="#ctx0" brushRef="#br0" timeOffset="203624.1">23431 10351 0,'0'-22'0,"0"44"0,0-22 31,0 21-31,0 0 0,0 0 0,-21 21 16,21 1-16,-21-22 0,0 21 15,21 1-15,0-1 0,-21 0 0,21 1 16,-21-1-16,-1-21 0,22 21 16,0-20-16,0 20 0,-21-21 0,21 0 15,0 0-15,-21 1 0,21-1 16,0-42 15,0-1-15,0 1-16,21 0 15,-21 0-15,21 0 0,-21 0 0,22-22 16,-1 22-16,0-21 0,0 21 0,0-22 16,0 22-16,1 0 0,20 0 15,-21 0-15,0-1 0,0 22 0,22 0 16,-22 0-16,0 0 0,0 0 15,0 22-15,1-1 0,-1 0 0,0 21 16,-21-21-16,0 22 0,21-22 0,-21 21 16,0-21-16,0 1 0,0 20 15,0-21-15,0 0 0,-21 0 0,0 1 16,21-1-16,-21 0 16,-1-21-16,1 0 15,0 0-15,21-21 16,0 0-16,-21 21 0,21-22 15</inkml:trace>
  <inkml:trace contextRef="#ctx0" brushRef="#br0" timeOffset="203807.72">22923 10626 0,'0'0'0,"-21"0"0,0 0 0,42 0 31,0 0-15,22 0-16,-22 0 0,21-21 16,-21 21-16,22 0 0,-22-22 0,21 22 15,1 0-15,-22-21 0,21 0 0</inkml:trace>
  <inkml:trace contextRef="#ctx0" brushRef="#br0" timeOffset="204590.91">24977 10393 0,'0'0'0,"0"-42"0,0-64 16,21 85-16,-21-1 16,0 1-16,0 42 31,0 1-31,0-1 0,0 21 16,-21 0-16,21 1 0,0 20 15,0-20-15,0 20 0,-22-21 16,22 1-16,-21 20 0,0-20 15,0-1-15,21-21 0,-21 21 0,0-20 16,-1 20-16,1-21 0,21 0 0,-21 0 16,0-21-1,21-21 1,0 0-16,0 0 16,21 0-16,-21 0 0,21-1 15,0 1-15,1 0 0,-1-21 0,0 21 16,0-22-16,0 22 0,22-21 15,-22 21-15,21-1 0,-21 1 16,22 0-16,-22 0 0,21 21 0,-21 0 16,22 0-16,-22 0 0,0 0 15,21 21-15,-21 0 0,-21 22 0,0-22 16,22 0-16,-22 21 0,0-21 0,0 1 16,0 20-16,-22-21 0,1 0 15,0 0-15,-21 1 0,21-1 0,-22 0 16,1-21-16,21 21 0,-22-21 15,22 0-15,0 0 0,0 0 0,0 0 16,0 0-16,-1 0 0,22-21 31,0 0-15,22 21-16,-1-21 0,0-1 0,0 1 16,21 21-16,-20-21 0</inkml:trace>
  <inkml:trace contextRef="#ctx0" brushRef="#br0" timeOffset="205195.69">25633 10520 0,'0'0'0,"0"21"16,0 0-16,0 0 0,0 1 16,0-1-16,0 0 0,-21 21 0,21-21 15,-22 1-15,22-1 16,0 0-16,0 0 0,0 0 0,0 0 15,0 1-15,22-1 16,-1-21-16,0 0 0,0 0 16,0 0-16,22 0 0,-1-21 0,-21-1 15,21 22-15,-20-21 0,20 0 16,-21 0-16,21 0 0,-20 0 0,-1-1 16,0-20-16,0 21 0,-21 0 0,0 0 15,21-1-15,-21 1 0,21 0 16,-21 42 15,-21-21-15,21 21-16,-21 1 0,21 20 0,-21-21 15,21 21-15,-21 1 0,21-1 16,0 0-16,0 1 0,-21-1 0,21 22 16,-22-1-16,22 1 0,0-1 0,0 22 15,0-22-15,0 1 0,0 20 16,0-20-16,0-1 0,0 1 0,0-1 15,0 1-15,0-1 0,0-20 0,0 20 16,0-20-16,0 20 0,0-21 16,0-20-16,-21 20 0,0-21 0,0 0 15,0 0-15,0-21 0,-1 0 16,1 0-16,0 0 16,0-21-16,0 0 0,21 0 0,-21-21 15,21 20-15,-22-41 0,22 21 0,0-1 16,0-20-16,0 20 0,0-20 15,0-1-15,0 1 0,0-1 0,22 1 16,-1-1-16,0 22 0,0 0 0,0-22 16,0 22-16,1 0 0,20 20 15,-21-20-15,0 0 0,0 21 0,22-22 16,-22 22-16,0-21 0</inkml:trace>
  <inkml:trace contextRef="#ctx0" brushRef="#br0" timeOffset="205715.1">27390 10224 0,'0'0'0,"0"-22"0,0 1 0,0 0 16,-22 21-1,1-21-15,0 21 0,0 0 0,0 0 16,0 0-16,-1 0 0,-20 0 0,21 21 16,-21-21-16,20 21 0,-20 22 15,21-22-15,-21 21 0,20 0 0,-20 22 16,21-22-16,0 22 0,-22-22 15,22 22-15,21-22 0,-21 21 0,21-20 16,0-1-16,0 0 0,0-20 0,0 20 16,0-21-16,21 0 0,0 0 15,22 1-15,-22-22 0,21 0 0,1 0 16,-1 0-16,0 0 0,1 0 0,-1 0 16,0 0-16,1-22 15</inkml:trace>
  <inkml:trace contextRef="#ctx0" brushRef="#br0" timeOffset="206399.94">27728 10478 0,'0'-22'15,"0"44"-15,-21-44 0,0 1 16,0 21-16,0 0 0,-1 0 0,1 21 16,0-21-16,0 22 0,0-1 15,0 0-15,-1 21 0,1-21 16,21 1-16,0 20 0,0-21 0,0 0 15,0 0-15,0 1 0,0-1 0,0 0 16,0 0-16,0 0 16,21-21-16,1 0 0,-1 0 15,0 0-15,0 0 0,0 0 16,22-21-16,-22 0 0,0 0 16,-21 0-16,21-1 0,-21 1 15,0 0-15,0 0 0,0 0 0,0-22 16,-21 22-16,21 0 0,-21 0 0,21 0 15,0 0-15,0-1 0,0 1 16,0 0-16,0 0 0,21 21 16,0-21-16,0 21 0,0 0 15,1 0-15,20 0 0,-21 0 0,21 21 16,-20 0-16,-1 0 0,21 0 16,-21 1-16,0-1 0,1 0 15,-22 21-15,0-21 0,21 1 0,-21 20 16,0-21-16,0 0 0,0 0 15,0 1-15,0-1 0,0 0 0,0 0 16,-21-21-16,21 21 0,-22-21 16,22-21 15,0 0-31,0 0 0,0 0 16,22-1-16,-1 1 15,0 0-15,0-21 0,0 21 0,0-22 16,1 22-16,-1-21 0,21 21 15,-21-1-15,0 1 0,22 0 0,-22 0 16,0 21-16,0 0 0,22 0 0,-22 21 16,-21 0-16,21 0 0,-21 1 15,0 20-15,0-21 0,0 21 0,0 1 16,0-22-16,0 0 0,0 21 16,-21-20-16,21-1 0,-21 0 0,21 0 15,-22-21-15,22 21 0,22-21 47,-1-21-47,0 0 0</inkml:trace>
  <inkml:trace contextRef="#ctx0" brushRef="#br0" timeOffset="206643.58">28935 10160 0,'-64'127'32,"43"-85"-32,0 22 0,0-22 15,21 1-15,-21 20 0,-1-21 16,22 1-16,-21-1 0,21 0 0,0-20 16,0-1-16,0 0 0,0 0 15,0 0-15,0 0 0,21-21 16,1 0-16,-1 0 0,0 0 15,0 0-15,0-21 0,0 0 0,-21 0 16,22 0-16</inkml:trace>
  <inkml:trace contextRef="#ctx0" brushRef="#br0" timeOffset="206824.01">28702 10478 0,'0'0'0,"-21"21"31,42-21-31,0 21 16,0-21-16,0 0 0,22 0 0,-1 0 15,-21 0-15,22 0 0,-1 0 16,0 0-16,1-21 0,20 21 0</inkml:trace>
  <inkml:trace contextRef="#ctx0" brushRef="#br0" timeOffset="207531.95">29591 10626 0,'0'0'0,"0"-21"32,0-1-32,0 1 0,21 21 15,-21-21-15,0 0 0,0 0 16,0 0-16,0-1 0,0 1 0,0 0 15,-21 21-15,0-21 0,0 21 16,-1 0-16,1 0 0,0 0 0,-21 0 16,21 21-16,-22 0 0,1 0 0,21 22 15,-22-22-15,22 21 16,0 1-16,-21-22 0,21 21 0,21-21 16,-22 22-16,22-22 0,0 0 15,0 21-15,0-21 0,0 1 16,22-22-16,-1 0 0,0 0 0,0 0 15,21 0-15,-20 0 0,20 0 16,-21 0-16,21 0 0,-20-22 0,-1 1 16,21 0-16,-21 0 0,0 0 15,1-22-15,-1 22 0,0-21 0,0 21 16,0-22-16,-21 22 0,0-21 16,0 21-16,0-22 0,0 22 15,0 42 1,0 22-1,-21-22-15,21 21 0,0-21 16,0 22-16,-21-22 0,21 21 0,0-21 16,0 22-16,0-22 0,0 0 15,0 0-15,0 0 0,21 1 16,0-22-16,0 0 0,1 0 16,-1 0-16,21 0 0,-21 0 0,0-22 15,22 1-15,-22 21 0,21-21 0,-21 0 16,1 0-16,-1-22 0,21 22 15,-21-21-15,0 21 0,-21 0 16,22-22-16,-22 22 0,0 0 16,0 42-1,0 0-15,-22-21 16,1 43-16,21-22 0,-21 0 16,21 0-16,-21 0 0,21 0 0,-21 1 15,21-1-15,0 0 0,0 0 16,0 0-1,0-42 1,21 21 0</inkml:trace>
  <inkml:trace contextRef="#ctx0" brushRef="#br0" timeOffset="207712.09">30078 10329 0,'0'0'0,"-21"-21"15,-1 21-15,1 0 16,21 21-16,-21-21 16,21 22-16,0-1 0,0 0 15,0 0-15,21 0 16,0-21-16,22 0 16,-22 0-16</inkml:trace>
  <inkml:trace contextRef="#ctx0" brushRef="#br0" timeOffset="208139.72">30438 10456 0,'-22'0'31,"1"22"-31,21-1 0,-21 0 16,21 0-16,-21 0 0,21 0 0,0 22 15,0-22-15,0 0 0,-21 0 16,21 0-16,-21 1 0,21-1 0,0 0 15,-22 0-15,22 0 16,0 0-16,0-42 47,0 0-47,0 0 0,22 0 16,-22-22-16,21 22 0,0 0 15,0-21-15,0 21 0,0-22 0,22 1 16,-22 21-16,0-22 0,0 22 15,22 0-15,-22 0 0,0 21 0,0 0 16,0 0-16,-21 21 0,0 0 16,0 22-16,0-22 0,0 0 15,0 21-15,0-21 0,0 22 0,0-22 16,0 0-16,0 0 16,-21 0-16,21 1 0,-21-1 0,21 0 15,0 0 1,0-42 15</inkml:trace>
  <inkml:trace contextRef="#ctx0" brushRef="#br0" timeOffset="208499.52">31305 10372 0,'0'0'0,"0"-21"0,-63-22 31,42 43-31,0 0 0,-1 0 0,1 21 16,-21-21-16,21 22 0,0 20 0,-1-21 15,1 0-15,21 0 0,0 1 16,0 20-16,0-21 0,0 0 0,0 0 16,0 1-16,21-1 15,1-21-15,-1 21 0,0-21 0,21 21 16,-21-21-16,1 21 0,-1-21 15,0 21-15,-21 1 16,0-1-16,0 0 16,-21-21-16,0 0 15,-22 0-15,22 0 0,0 21 0,-21-21 16,20 0-16,-20 0 0,21 0 16,0 0-16,-22 0 0,22 0 0,0 0 15,0 0 1,21-21-1</inkml:trace>
  <inkml:trace contextRef="#ctx0" brushRef="#br0" timeOffset="208821.33">31813 10118 0,'0'0'0,"0"-21"0,0 42 31,-21 0-31,21 0 16,-42 0-16,21 0 15,0 22-15,-1-1 0,1 0 0,-21 1 16,21-1-16,0 0 0,-1 1 0,22-1 15,0 0-15,-21 1 0,21-22 16,0 21-16,0-21 0,0 1 0,21-1 16,1 0-16,-1-21 0,0 0 15,0 0-15,0 0 0,22 0 0,-22 0 16,21 0-16</inkml:trace>
  <inkml:trace contextRef="#ctx0" brushRef="#br0" timeOffset="209059.24">32343 10160 0,'0'0'0,"0"-21"0,21 21 15,0 0-15,0 0 16,0 0-16,0 0 0,1 21 16,-1-21-16,0 21 0,0 0 15,0 22-15,-21-1 0,0-21 16,0 22-16,0 20 0,0-21 0,0 1 15,0-1-15,-21-21 0,0 22 16,-21-1-16,20-21 0,-20 0 0,0 0 16,-1 1-16,1-22 0,0 21 15,-1-21-15,-20 0 0,21 0 16</inkml:trace>
  <inkml:trace contextRef="#ctx0" brushRef="#br0" timeOffset="210536.44">20553 11578 0,'0'0'0,"-21"0"16,-1 0-16,1 0 0,0 0 15,0 0-15,0 0 16,0 0-16,42 0 47,0 0-47,0 0 15,21-21-15,-20 21 0,20 0 0,0 0 16,1 0-16,-1 0 0,-21 0 0,21 0 16,1 0-16,-1 0 0,0 0 15,1 0-15,-1 0 0,0 0 0,1 0 16,-1 0-16,22 21 0,-1-21 16,1 0-16,-1 0 0,22 0 0,-22 0 15,22 0-15,0 0 0,-1 0 16,-20 0-16,20 0 0,-20 0 15,-1 0-15,22 0 0,-21 0 0,20 0 16,1 0-16,-22 0 0,22 0 16,0 0-16,-1 0 0,-20 0 0,21 0 15,-22 0-15,22 0 0,-22 0 16,22 0-16,-22 0 0,22-21 0,0 0 16,-1 21-16,1 0 0,0 0 0,-1-21 15,1 21-15,-21 0 0,20 0 16,-20-21-16,-1 21 0,-20 0 0,20 0 15,-21 0-15,1 0 0,-1-22 16,22 22-16,-22 0 0,0 0 0,22-21 16,-22 21-16,22 0 0,-1-21 0,1 0 15,20 21-15,-20 0 0,20-21 16,-20 21-16,21 0 0,-1 0 16,1 0-16,-22-21 0,22 21 0,0 0 15,-1 0-15,1 0 0,21 0 16,-21 0-16,-1 0 0,1 0 0,0 0 15,-22 0-15,22 0 0,-1 0 16,1 0-16,0 0 0,-1 0 0,22-22 16,-21 22-16,0 0 0,20 0 15,-20 0-15,0 0 0,-1-21 0,1 21 16,-21 0-16,20 0 0,-20 0 0,-1 0 16,22 0-16,-22 0 0,22 0 15,-21-21-15,20 21 0,1 0 0,0 0 16,-22 0-16,22 0 15,-1 0-15,1-21 0,-21 21 0,20 0 16,1 0-16,0 0 0,-22 0 0,22 0 16,-1 0-16,1 0 0,0 0 15,-22 0-15,1 0 0,20 0 0,-20 0 16,-1 0-16,1 0 0,-1 0 16,1 0-16,-1 0 0,1 0 0,21 0 15,-22 0-15,22 0 0,-1 0 16,-20 0-16,21 0 0,-22-21 15,1 21-15,-1 0 0,-21 0 0,1 0 16,20-21-16,-20 21 0,-1-22 16,0 22-16,-21 0 0,22 0 0,-1-21 15,0 21-15,-20 0 0,20 0 16,0-21-16,1 21 0,-1 0 0,0 0 16,1 0-16,-22-21 0,21 21 15,-21 0-15,0 0 0,1 0 0,-1 0 16,-21-21-16,0 0 15,-21 21-15,-1-22 0,1 22 16,-21-21-16,0 0 0,-1 0 16,-20 21-16</inkml:trace>
  <inkml:trace contextRef="#ctx0" brushRef="#br0" timeOffset="212055.08">20553 7832 0,'0'0'0,"-21"0"0,-1 0 16,1 0-16,42 0 62,1 0-62,-1 0 16,0 0-16,21 0 0,-21 0 0,22 0 15,-22 0-15,21 0 0,1 0 0,-22 0 16,21 21-16,0-21 0,-20 0 16,20 0-16,0 0 0,1 0 15,-1 0-15,21 0 0,1 0 16,-1 0-16,1 0 0,21 0 0,-22 0 16,22 0-16,-1-21 0,1 21 0,-21 0 15,20 0-15,-20 0 0,20 0 16,-20 0-16,21 0 0,-1 0 0,1 0 15,0 0-15,20 0 0,-20 0 16,0 0-16,-1 0 0,-20 0 0,21 0 16,-22 0-16,22 0 0,-22 0 15,22 0-15,0 0 0,-1 0 0,1 0 16,0 21-16,-1-21 0,22 0 0,-21 0 16,-1 0-16,1 0 0,0 0 15,-1 0-15,1 0 0,0 0 16,-1 21-16,22-21 0,-21 0 15,21 0-15,-22 0 0,22 0 0,-21 0 16,21 0-16,-22 0 0,22 0 0,-21 0 16,21 0-16,0 0 0,-1 0 15,22 0-15,-21 0 0,0 0 0,-21 0 16,21 0-16,-22 0 0,22 0 16,-21 0-16,21 0 0,-1 0 0,-20 0 15,21 0-15,-21 0 0,20 0 16,-20 0-16,0 0 0,21 0 15,-22 0-15,1 0 0,21 0 0,0 0 0,-22 0 16,1 0-16,21 0 16,-22 0-16,-20 0 0,21 0 0,-22 0 15,1 0-15,-1 0 0,-21 0 16,22 0-16,-22 0 0,1 0 0,-1 0 16,0 0-16,1 0 0,-22 0 0,21 0 15,-21 0-15,0 0 0,1-21 16,-1 21-16,0 0 0,-42 0 31,0 0-15,-1-21-16,1 0 0,-21 21 15,21-22-15</inkml:trace>
  <inkml:trace contextRef="#ctx0" brushRef="#br0" timeOffset="213300.02">21082 4572 0,'0'0'0,"-42"0"31,20 0-31,1 0 0,0 0 16,21 21 0,21-21 15,0 0-31,1 0 16,-1 0-16,0 0 0,0 0 0,0 0 15,0 0-15,22 0 0,-22 0 16,21 0-16,1 0 0,-1 0 15,0 0-15,1 0 0,20 0 16,1 0-16,-1 0 0,1 0 0,-1 0 16,22 0-16,-22 0 0,1 0 15,20 0-15,1 0 0,0-21 0,-1 21 16,22 0-16,0 0 0,0 0 16,-21 0-16,20 0 0,1 0 0,-21 0 15,21 0-15,-22 0 0,22 0 0,-21 0 16,21 0-16,0 0 0,-22 0 15,22 0-15,-21 0 0,21 0 0,-22 0 16,1 0-16,21 0 0,0 0 16,-22 0-16,22 0 0,0 0 15,0 0-15,0 0 0,-22 0 16,22 0-16,-21 0 0,-1 0 0,1 0 16,0 0-16,21 0 0,-22 0 15,1 0-15,0 0 0,20 0 0,-20 0 16,0 0-16,-1 0 0,1 21 0,-21-21 15,20 0-15,1 0 0,0 0 16,-1 0-16,1 0 0,0 0 0,-22 0 16,22 0-16,-22 0 0,1 0 15,-22 0-15,22 0 0,-22 0 0,0 0 16,-21 0-16,22 0 0,-22 0 16,0 0-16,0 0 0,0 0 15,1 0 1,-1 0-16,-64 0 47,22 0-47,-21 0 0,0 0 15,-1 0-15</inkml:trace>
  <inkml:trace contextRef="#ctx0" brushRef="#br1" timeOffset="-209973.23">18351 11959 0,'22'-21'16,"-1"21"-16,-21-21 0,21 0 15,0 21-15,-21-21 16,-21 42 15,0 0-31,0 0 0,-22 0 16,22 0-16,-21 22 0,21-22 0,-22 21 15,1 1-15,21-1 16,-22 0-16,1 1 0,21-1 0,-21 0 16,-1 1-16,1-1 0,21-21 0,-22 21 15,22-20-15,-21 20 0,21-21 16,0 0-16,-1 0 0,1 1 0,0-1 16,0-21-16,21 21 15,0-42 16,0 0-31,0-1 16,21 1-16,0 21 0</inkml:trace>
  <inkml:trace contextRef="#ctx0" brushRef="#br1" timeOffset="-209652.84">18627 11896 0,'0'0'0,"21"0"0,-42 21 47,-1 21-47,1-21 16,0 22-16,-21-1 0,21 0 15,-22 1-15,1-1 0,0 0 16,-1 1-16,1-1 0,0 0 15,-1 1-15,1-1 0,0-21 0,-1 22 16,-20 20-16,42-42 0,-1 0 16,22 1-16,0-1 0,-21-21 15,42 0 17,1-21-32,-1-1 0,0 1 15</inkml:trace>
  <inkml:trace contextRef="#ctx0" brushRef="#br1" timeOffset="-209252.64">19029 11917 0,'0'0'0,"0"21"31,-21-21-15,21 21-16,0 0 0,0 22 15,-22-22-15,22 21 0,-21-21 0,0 22 16,0-1-16,21 0 0,-21 1 0,0-22 15,-1 21-15,1 1 0,21-22 16,-21 0-16,0 21 0,21-21 0,-21 1 16,21-1-16,0 0 15,0 0 1,21-21-16,0 0 16,0 0-1,0 0-15,1 0 0,-22-21 16,21 21-16,-21-21 0,21 21 0</inkml:trace>
  <inkml:trace contextRef="#ctx0" brushRef="#br1" timeOffset="-208996.38">18796 12213 0,'21'21'32,"0"-21"-32,0 0 15,1 0-15,-1 0 0,0 0 0,0 0 16,0 0-16,0 0 0,1 0 16,-1 0-16,0 0 0,0-21 15,0 21-15,0-21 16,1 21-16,-1-21 15</inkml:trace>
  <inkml:trace contextRef="#ctx0" brushRef="#br1" timeOffset="-207936.67">19664 12446 0,'42'-63'32,"-42"41"-32,0 1 15,0 0-15,0 0 0,0 0 0,0 0 16,0-1-16,0 1 0,0 0 15,-21 0-15,0 21 0,0-21 0,-1 0 16,1 21-16,0 0 0,0 0 16,-21 0-16,20 0 0,-20 0 0,21 21 15,-21 0-15,-1 0 0,22 0 0,-21 0 16,21 1-16,-1 20 0,1-21 16,0 21-16,0-20 0,0-1 0,21 0 15,-21 21-15,21-21 0,0 1 16,0-1-16,0 0 0,21-21 15,0 0-15,0 0 16,0 0-16,22 0 0,-22 0 16,0 0-16,21 0 0,-21-21 0,22 0 15,-1 21-15,-21-22 0,22 1 16,-1 0-16,-21 0 0,21 0 0,-20 0 16,-1-1-16,0 1 0,-21 0 0,0 0 15,21 0-15,-21 0 0,0-1 16,0 44 15,-21-1-31,0 0 16,21 0-16,0 0 0,-21 0 15,21 22-15,0-22 0,0 0 16,0 0-16,0 0 16,0 1-16,0-1 0,21-21 15,0 21-15,0-21 0,0 0 16,0 0-16,1 0 0,20 0 0,-21 0 15,21 0-15,1 0 0,-22-21 16,21 0-16,1-1 0,-22 22 0,21-21 16,-21 0-16,22 0 0,-22 0 0,0 0 15,0-1-15,-21 1 0,0 0 16,0 0-16,0 0 0,0 0 16,-21 21-16,0 0 0,0 0 15,-1 0-15,1 0 0,-21 0 16,21 0-16,0 21 0,-1 0 0,1-21 15,0 21-15,0 0 0,0 0 16,21 1-16,0-1 0,0 0 16,0 0-1,21-21-15,0 0 16,0 21-16,0-21 0,1 21 16,-22 1-16,21-1 15,0 0-15,-21 0 0,0 0 16,0 0-16,0 22 0,21-22 0,-21 0 15,0 21-15,0 1 16,0-1-16,0 0 0,0 1 0,0-22 16,0 21-16,0 1 0,-21-1 0,0 0 15,0-21-15,-1 22 0,1-22 16,0 0-16,0 0 0,0 0 0,0 1 16,-1-1-16,1-21 0,0 0 0,0 0 15,0 0-15,0 0 0,-1 0 16,1 0-16,0 0 0,0-21 0,0-1 15,21 1-15,0 0 0,-21 0 16,21 0-16,0-22 0,0 22 0,0-21 16,0 21-16,21-22 0,0 1 0,0 21 15,0-21-15,0-1 16</inkml:trace>
  <inkml:trace contextRef="#ctx0" brushRef="#br1" timeOffset="-207479.76">20468 12192 0,'0'-21'0,"-21"21"15,21 21 1,0 0-16,-21 0 0,21 1 16,0 20-16,-21-21 0,21 0 15,0 0-15,0 1 0,-22-1 16,22 0-16,-21 0 0,0 0 0,21 0 15,0 1-15,-21-22 16,21 21-16,0-42 31,0-1-31,0 1 16,0 0-16,21 0 0,-21 0 0,21 0 16,0-1-16,-21-20 0,22 21 15,-1 0-15,0-22 0,0 22 0,0 0 16,22 0-16,-22 0 0,21 0 15,-21 21-15,0 0 0,22 0 16,-22 0-16,0 21 0,0 0 0,0 21 16,1-21-16,-22 22 0,0-22 15,0 21-15,0-21 0,0 1 0,0 20 16,0-21-16,-22 0 0,1 0 16,0 1-16,21-1 0,0 0 15,-21-21-15,21 21 0,21-21 31,0 0-31,0-21 0,1 21 16</inkml:trace>
  <inkml:trace contextRef="#ctx0" brushRef="#br1" timeOffset="-206212.05">21294 12256 0,'0'0'0,"0"-64"31,-22 43-31,1 0 0,0 21 16,0-21-16,0 21 0,0 0 0,-1 0 16,1 21-16,0-21 0,0 21 15,0 0-15,21 21 0,-21-20 0,-1 20 16,1-21-16,0 21 0,0-20 16,21 20-16,0-21 0,-21 0 0,21 22 15,0-22-15,0 0 0,0 0 16,0 0-16,21-21 15,0 0-15,0 0 0,0 0 16,1 0-16,-1 0 0,0 0 0,0-21 16,0 0-16,0 0 0,1 0 15,20-1-15,-21 1 0,0 0 0,0 0 16,1-21-16,-22 20 0,0 1 16,21 0-16,-21-21 0,0 21 15,0-1-15,0 44 16,-21-22-1,21 21-15,-22 0 0,22 0 0,-21 0 16,0 0-16,21 22 16,0-22-16,0 0 0,0 0 0,0 0 15,0 1-15,0-1 0,21-21 16,0 21 0,1-21-16,-1 0 0,0 0 0,0 0 15,0 0-15,0-21 0,22 0 0,-22 21 16,0-22-16,0 1 0,0 0 15,1 0-15,-1 0 0,0-22 0,0 22 16,0 0-16,0 0 0,-21 0 16,22 21-16,-22 21 15,0 0 1,-22 0 0,22 0-16,-21 1 0,21-1 0,-21 0 15,21 0-15,-21 0 16,21 0-16,-21-21 0,21 22 0,0-1 15,-21-21 1,21-21 15,0-1-31,0 1 0,0 0 16,21 0-16,0 0 0,-21 0 16,21-1-16,0 1 0,0-21 15,1 21-15,-1 0 0,-21-1 16,21 1-16,0 21 0,0 0 0,0 0 15,1 0-15,-22 21 16,0 1-16,21-1 16,-21 0-16,0 0 0,0 0 0,0 0 15,0 1-15,0-1 0,0 0 16,21 0-16,-21 0 0,0 0 0,0 1 16,21-22-16,0 0 15,0 0 1,1 0-16,-1 0 15,0-22-15,0 1 0,-21 0 16,21 21-16,0-21 0,1 0 16,-1 0-16,0-22 0,0 22 0,0 0 15,-21 0-15,21 0 0,1-1 16,-1 22-16,-21-21 0,0 42 16,0 1-1,0-1-15,0 0 16,0 0-16,0 0 0,0 0 0,-21 1 15,21-1-15,0 0 0,0 0 16,0 0-16,0 0 0,0 1 0,0-1 16,21-21-16,0 0 15,0 0-15,0 0 0,0 0 16,1 0-16,-1 0 0,0 0 16,0 0-16,0-21 0,0-1 0,1 22 15,-1-21-15,0 0 0,0 0 16,0 0-16,0-22 0,1 22 0,-1-21 15,-21 21-15,0-22 0,0 22 16,0 0-16,0 0 0,0 0 0,-21 21 16,21 21-1,-22 0-15,22 0 0,-21 22 16,21-22-16,-21 21 0,21-21 0,0 22 16,0-22-16,0 0 0,0 0 15,0 21-15,21-20 16,0-1-16,1 0 0,-1-21 0,0 0 15,21 0-15,-21 0 16,1 0-16,20 0 0,0-21 0,1 21 16,-1-21-16</inkml:trace>
  <inkml:trace contextRef="#ctx0" brushRef="#br1" timeOffset="-205692.65">23389 11748 0,'0'0'0,"-21"0"16,-21 0-1,63 0 17,0 0-32,0 0 0,21 0 15,-20 0-15,20 0 0,-21-22 0,21 22 16,1 0-16,-22 0 0,21 0 15,-21 0-15,22 0 0,-43-21 16,21 21-16,-42 0 16,0 0-1,-1 0-15,-20 0 0,21 0 16,-21 0-16,20 0 0,-20 0 16,21 0-16,-21 0 0,20 0 0,1 0 15,-21 0-15,21 21 0,0 1 16,-1-22-16,22 21 0,-21 0 15,21 0-15,-21 0 0,21 22 0,-21-1 16,0 0-16,21 1 0,-21-1 16,-1 0-16,22 1 0,-21-1 15,0 0-15,0 22 0,0-22 0,21 0 0,-21 1 16,21-22-16,-22 21 0,22 1 16,0-22-16,0 21 0,0 0 15,0-20-15,0 20 0,0-21 16,0 0-16,0 0 0,22 1 0,-1-1 15,0 0-15,0 0 0,21 0 0,-20-21 16,20 0-16,-21 0 0,21 0 16,1 0-16,-22 0 0,21 0 0,1-21 15,-1 0-15,-21 0 0</inkml:trace>
  <inkml:trace contextRef="#ctx0" brushRef="#br1" timeOffset="-205104.66">23580 12107 0,'0'-42'16,"0"21"-16,0 0 0,0 0 16,0-1-1,-22 22 1,1 22-16,0-1 15,0 0-15,0 0 0,0 21 16,-1-20-16,1 20 0,0-21 0,0 21 16,21 1-16,-21-22 0,21 21 15,-21-21-15,21 1 0,0-1 0,0 21 16,0-21-16,0 0 0,0 1 16,21-22-1,0 0-15,0 0 0,0 0 0,0 0 16,1 0-16,20-22 0,-21 22 15,21-21-15,-20 0 0,20 0 16,-21 0-16</inkml:trace>
  <inkml:trace contextRef="#ctx0" brushRef="#br1" timeOffset="-204437.5">23855 12192 0,'0'0'0,"-21"0"31,-1 21-31,1 0 0,0 1 16,0-22-16,21 21 0,-21 0 15,0 0-15,-1 21 0,22-20 16,0-1-16,0 0 0,0 0 0,0 0 16,22-21-1,-1 0 1,0 0-16,0 0 0,21 0 16,-20 0-16,-1-21 0,0 0 15,0 21-15,0-21 0,0 0 0,-21-1 16,0 1-16,0 0 15,0 0-15,0 0 0,0 0 0,0-1 16,-21 1-16,21 0 0,-21 0 16,21 0-1,21 21-15,0-21 16,1 21-16,-1 0 0,0 0 16,0 0-16,21 0 0,-20 0 15,-1 0-15,0 21 0,0-21 0,0 21 16,-21 0-16,0 0 0,21 0 15,-21 1-15,0-1 0,0 0 0,0 0 16,0 0-16,0 0 0,0 1 16,0-1-16,0 0 15,-21-21-15,21-21 47,0 0-47,0-1 16,21 22-16,-21-21 0,0 0 15,22-21-15,-1 21 0,0-1 16,0 1-16,-21 0 0,21 0 0,0 0 16,22 0-16,-22 21 0,0 0 15,0 0-15,0 0 0,1 0 0,-1 0 16,-21 21-16,0 0 0,0 0 16,0 0-16,0 0 0,0 1 0,0 20 15,-21-21-15,21 0 0,-22 0 0,1 1 16,0-22-16,21 21 0,-21-21 15,21 21-15,0-42 47,21 21-47,0-21 0,0-1 16</inkml:trace>
  <inkml:trace contextRef="#ctx0" brushRef="#br1" timeOffset="-204201.53">24850 11790 0,'0'0'16,"0"21"-16,0 0 0,-22 0 15,1 22-15,21-22 0,-21 21 16,0 1-16,0-1 0,0 0 0,21 1 16,-22-1-16,1 0 15,0 1-15,21-22 0,0 0 0,-21 21 16,21-21-16,0 1 0,0-1 15,0 0-15,21-21 16,0 0-16,0 0 16,1-21-16,-1 0 0,0-1 15</inkml:trace>
  <inkml:trace contextRef="#ctx0" brushRef="#br1" timeOffset="-204010.63">24617 12086 0,'0'0'16,"21"0"15,0 0-31,0 0 0,0 0 0,1 0 16,-1 0-16,21 0 0,-21-21 15,22 21-15,-22-21 0,0 21 0,21 0 16</inkml:trace>
  <inkml:trace contextRef="#ctx0" brushRef="#br1" timeOffset="-203300.98">25315 12129 0,'0'-43'16,"0"22"-16,0 0 15,-21 21-15,21-21 0,-21 21 16,0 0-16,21-21 0,-21 21 0,-1 0 16,1 0-16,0 0 0,0 21 0,0 0 15,0 0-15,-22 0 0,22 0 0,0 22 16,0-22-16,-22 21 0,22-21 16,0 1-16,0 20 0,0-21 15,21 0-15,0 0 0,0 1 0,0-1 16,0 0-16,0 0 15,21-21-15,0 0 0,0 0 16,0 0-16,1 0 0,-1 0 16,21 0-16,-21-21 0,0 0 0,1 21 15,20-21-15,-21-1 0,0 1 0,0 0 16,1 0-16,-1 0 0,0-22 16,-21 22-16,0 0 0,21-21 0,-21 21 15,0-1-15,21 22 0,-21-21 16,0 42-1,0 1-15,-21-1 16,21 0-16,-21 0 0,21 0 16,0 0-16,0 22 0,0-22 0,0 0 15,0 0-15,0 0 0,0 1 0,0-1 16,0 0-16,21-21 16,0 0-16,0 0 0,1 0 15,-1 0-15,0 0 0,0 0 16,0 0-16,0-21 0,1 0 0,-1-1 15,0 22-15,0-21 0,-21 0 0,21-21 16,0 21-16,-21-1 16,0 1-16,0 0 0,0 0 0,0 42 31,0 0-15,0 0-16,0 1 0,-21-1 0,21 0 15,0 0-15,-21 0 16,21 0-16,0 1 0,-21-1 0,21 0 15,0-42 32,21 0-47,0-1 16</inkml:trace>
  <inkml:trace contextRef="#ctx0" brushRef="#br1" timeOffset="-203112.86">25612 11980 0,'0'0'0,"-22"22"31,1-1-15,21 0 0,0 0-16,0 0 15,21-21 16,1 0-31,-1 0 0</inkml:trace>
  <inkml:trace contextRef="#ctx0" brushRef="#br1" timeOffset="-202432.63">25866 12129 0,'-43'42'31,"43"-21"-31,0 0 0,0 0 15,0 1-15,0-1 16,0 0-16,0 0 0,0 0 16,0 0-16,-21-21 0,21 22 0,-21-22 31,21 21-31,0-42 31,0-1-15,0 1-16,0 0 0,21 0 15,0 0-15,0 0 0,1-1 16,-1 1-16,0 0 0,0-21 0,0 21 16,0-1-16,1 1 0,-1 21 0,0 0 15,0-21-15,0 21 0,0 0 16,1 21-16,-22 0 0,21 1 16,-21-1-16,0 21 15,0-21-15,0 0 0,0 22 0,0-22 16,0 0-16,0 0 0,-21 0 0,21 1 15,0-1-15,0 0 16,0 0-16,21-21 16,0 0-16,0 0 15,0 0-15,0 0 0,1-21 16,-1 21-16,0-21 0,0 0 0,0-1 16,22 22-16,-22-42 0,0 21 15,-21 0-15,21 0 0,0-22 0,-21 22 16,21 0-16,-21 0 0,0 0 0,0-1 15,0 1 1,-21 21-16,0 0 0,0 0 16,0 21-16,21 1 0,-21-22 0,21 21 15,0 0-15,-22 0 0,22 0 16,0 0-16,0 1 0,0-1 0,0 0 16,0 0-16,0 0 0,22 0 0,-22 1 15,21-22-15,-21 21 0,0 0 16,0 0-16,-21-21 47,-1 0-47,1 0 0,0 0 15,0 0-15,0-42 16</inkml:trace>
  <inkml:trace contextRef="#ctx0" brushRef="#br1" timeOffset="-201816.57">27326 11705 0,'0'0'0,"21"0"0,-21-21 15,0 0 1,-21 21-16,0 0 15,0 0-15,0 0 0,-1 0 0,-20 21 16,0 0-16,21 0 0,-22 22 16,1-22-16,21 21 0,-22 22 0,1-22 15,21 22-15,-21-22 16,-1 21-16,1 1 0,21-1 0,-22-20 16,1 20-16,21-20 0,0 20 0,0-21 15,-1 1-15,22-1 0,0 0 16,0-20-16,0 20 0,0-21 0,22 21 15,-1-20-15,21-1 0,-21-21 0,22 21 16,-1-21-16,0 0 0,-21 0 16,22 0-16,-1 0 0,-21-21 0,22 21 15,-1-21-15,-21-1 0</inkml:trace>
  <inkml:trace contextRef="#ctx0" brushRef="#br1" timeOffset="-201120.65">27538 12129 0,'0'0'0,"-21"-22"15,-1 1-15,1 21 16,0 0-16,0 0 0,0 21 16,0 1-16,-1-1 0,22 0 15,-21 0-15,21 0 0,-21 0 16,21 22-16,0-22 0,0 0 0,0 0 15,0 0-15,0 1 0,0-1 16,21-21 0,0 0-16,1 0 15,-1 0-15,0-21 16,0 21-16,0-22 0,0 1 0,1 0 16,-1 0-16,0 0 0,-21 0 15,0-1-15,21 1 0,-21 0 0,21 0 16,-21 0-16,0 0 0,0 42 47,0 0-47,-21 0 0,21 0 15,-21 0-15,21 1 0,0 20 16,0-21-16,0 0 0,0 0 16,0 1-16,0-1 0,21-21 15,0 0-15,0 0 16,1 0-16,-1 0 0,0 0 0,0 0 15,0 0-15,0-21 0,-21-1 16,22 22-16,-1-21 0,-21 0 0,21-21 16,-21 21-16,0-1 0,0-20 15,0 0-15,0 21 0,-21-22 16,0 1-16,-1 21 0,1-22 0,0 22 0,-21 0 16,21 0-16,-22 0 0,22 21 15,-21 0-15,-1 0 0,1 0 16,21 21-16,-21 0 0,-1 21 15,22-20-15,-21 20 0,-1 0 0,22 1 16,0-1-16,-21 0 0,21 1 0,21-1 16,0 0-16,0 1 0,0-22 15,0 21-15,0-21 0,0 0 0,0 1 16,21-1-16,0-21 0,21 21 0,-21-21 16,22 0-16,-22 0 0,21 0 15,1 0-15,-22 0 0,21 0 0,0 0 16,-20-21-16,20 0 0,0 21 15</inkml:trace>
  <inkml:trace contextRef="#ctx0" brushRef="#br1" timeOffset="-200873.12">28342 11896 0,'0'0'0,"-21"0"0,0 0 0,0 0 15,21 21-15,-22 0 0,22 0 0,-21 0 16,0 22-16,21-22 16,-21 21-16,21 1 0,-21-22 0,21 21 0,0 0 15,-21-20-15,21-1 0,-22 0 16,22 0-16,0 0 0,0 0 16,0 1-16,0-1 15,22-21 1,-1-21-16</inkml:trace>
  <inkml:trace contextRef="#ctx0" brushRef="#br1" timeOffset="-200593.13">28257 11980 0,'0'0'0,"0"-21"0,0 0 0,0 0 16,0 0-16,22 21 0,-22-21 15,21 21-15,0-22 16,0 22-16,0 0 0,0 0 0,1 0 15,-1 0-15,0 0 0,0 0 0,0 0 16,0 43-16,1-22 0,-1 0 16,-21 21-16,0 1 0,21-22 0,-21 21 15,0 1-15,0-1 0,0-21 16,0 21-16,0-20 0,0-1 0,-21 0 16,0 0-16,-1 0 0,22 0 0,-21-21 15,21 22-15,-21-22 0,0 0 16,21-22 15,0 1-15</inkml:trace>
  <inkml:trace contextRef="#ctx0" brushRef="#br1" timeOffset="-200412.72">28109 12150 0,'0'0'0,"21"0"31,1 0-31,-1 0 16,0 0-16,21 0 0,-21-21 0,22 21 15,-22 0-15,21 0 0,1-22 16,-22 1-16,21 21 0,0-21 16,1 0-16,-1 21 0</inkml:trace>
  <inkml:trace contextRef="#ctx0" brushRef="#br1" timeOffset="-200188.74">28998 11832 0,'-63'21'15,"63"1"-15,-21-1 16,-1 21-16,22-21 0,-21 22 0,21-1 16,-21 0-16,0-21 0,21 22 15,0-1-15,-21-21 0,21 22 16,-21-22-16,21 0 0,0 0 0,0 0 15,0 0-15,0 1 16,21-44 15,0 1-31</inkml:trace>
  <inkml:trace contextRef="#ctx0" brushRef="#br1" timeOffset="-199940.66">28914 11875 0,'0'0'0,"0"-22"0,0 1 16,21 21-16,0 0 16,-21 21-16,0 1 15,21 20-15,-21-21 0,21 21 16,-21-20-16,0 20 0,0-21 0,21 21 16,-21-20-16,22 20 0,-1-21 15,0 0-15,-21 22 0,21-22 0,0 0 16,-21 0-16,21 0 15,1-21-15,-1 0 32,-21-21-32,21 0 15,-21 0-15</inkml:trace>
  <inkml:trace contextRef="#ctx0" brushRef="#br1" timeOffset="-199721.15">29443 11832 0,'0'-21'0,"0"42"0,-21-42 16,-1 42 0,1 0-16,0 1 0,21-1 15,-21 0-15,0 21 0,0-21 0,-1 22 16,1-1-16,21-21 0,-21 22 16,0-22-16,0 21 0,21-21 0,0 0 15,0 1-15,-21-1 0,21 0 16,0 0-16,21-21 31,0 0-31</inkml:trace>
  <inkml:trace contextRef="#ctx0" brushRef="#br1" timeOffset="-199401.21">29591 12277 0,'0'-21'31,"0"-1"-15,21 22 15,0 0-31,-21 22 16,0-1-16,0 0 15,0 0-15,0 0 0,0 0 0,0 1 16,0-1-16,0 0 15,-21-21-15,0 21 0,0-21 16,0 0 0,-1 0-16,1 0 0,0 0 15,0 0-15,21-21 16,0 0-16,0 0 16,0-1-16,0 1 15</inkml:trace>
  <inkml:trace contextRef="#ctx0" brushRef="#br1" timeOffset="-198960.58">30226 11684 0,'0'21'16,"-21"0"-1,0 1-15,-1-1 16,22 0-16,0 0 31,22-21 0,-1-21-31,-21 0 0,0 0 16,0-1 0,0 1-16,0 0 0,0 0 15,-21 21 1,-1 0-16,1 0 16,0 21-16,21 0 0,-21-21 0,0 21 15,0 1-15,-1 20 0,22-21 16,-21 0-16,21 22 0,-21-22 0,21 0 15,0 21-15,0-21 0,0 1 0,0-1 16,0 0-16,21 0 16,0-21-16</inkml:trace>
  <inkml:trace contextRef="#ctx0" brushRef="#br1" timeOffset="-198688.58">30670 11769 0,'0'0'16,"0"21"-1,0 0 1,-21 0-16,0 22 16,0-22-16,0 0 0,21 21 15,-21-21-15,-1 22 0,22-22 0,-21 21 16,21-21-16,-21 1 0,21 20 15,-21-21-15,21 0 0,0 0 16,21-21 0,0 0-1,0-21-15</inkml:trace>
  <inkml:trace contextRef="#ctx0" brushRef="#br1" timeOffset="-198424.65">30670 11790 0,'22'-64'31,"-44"128"-31,65-128 0,-22 64 16,0 0-16,0 0 15,0 0-15,1 0 0,-22 22 16,0-1-16,21 21 0,-21-21 16,0 22-16,0-22 0,0 21 0,0 0 15,0 1-15,0-22 0,0 21 0,0-21 16,0 1-16,-21 20 0,21-21 15,0 0-15,0 0 0,0-42 63,0 0-63</inkml:trace>
  <inkml:trace contextRef="#ctx0" brushRef="#br1" timeOffset="-198248.76">30522 11980 0,'0'0'0,"-21"0"16,42 0 15,0 0-31,1 0 0,-1 0 16,0 0-16,0 0 0,0-21 0,0 21 15,22 0-15,-22-21 0,21 21 16,-21 0-16,22-21 0,-1 0 15</inkml:trace>
  <inkml:trace contextRef="#ctx0" brushRef="#br1" timeOffset="-197996.66">31178 11684 0,'0'0'15,"22"0"-15,-22 21 16,0 0-1,0 1-15,0-1 0,0 0 16,0 21-16,0-21 0,21 22 16,-21-1-16,0-21 0,0 22 0,21-22 15,0 0-15,-21 21 0,0-21 16,0 1-16,21-22 0,0 21 0,-21 0 16,22-21-1,-1 0 1,-21-21-16,0 0 0,21-1 15</inkml:trace>
  <inkml:trace contextRef="#ctx0" brushRef="#br1" timeOffset="-197768.42">31623 11684 0,'0'0'0,"-21"0"15,21 21-15,-21-21 16,-1 21-16,1 1 0,0-1 0,0 21 15,0-21-15,0 22 0,-1-1 0,-20-21 16,21 21-16,0 1 0,0-22 16,-1 21-16,1-21 0,21 1 15,-21-1-15,21 0 0,-21 0 16,21 0-16,-21-21 0,42 0 16,0 0-1,0-21-15,0 21 0</inkml:trace>
  <inkml:trace contextRef="#ctx0" brushRef="#br1" timeOffset="-197433">31813 11748 0,'0'-22'31,"22"22"-15,-22-21 0,21 0-16,-21 42 47,0 0-47,-21 1 15,21-1-15,-22 0 16,22 0-16,0 0 15,-21-21-15,0 0 16,0 21-16,0-21 16,0 0-1,-1 0-15</inkml:trace>
  <inkml:trace contextRef="#ctx0" brushRef="#br1" timeOffset="-197021.41">32152 11494 0,'21'0'16,"0"0"0,1 0 15,-22 21 0,0 0-31,0 0 16,0 0-16,0 0 0,0 1 0,0-1 15,0 21-15,0-21 16,-22 22-16,1-1 0,21-21 0,-21 21 16,0 1-16,0-1 0,0-21 15,-1 22-15,1-22 0,0 21 0,0-21 16,0 0-16,-22 1 0,22-1 16,0-21-16,0 21 0</inkml:trace>
  <inkml:trace contextRef="#ctx0" brushRef="#br1" timeOffset="-196485.22">32385 11218 0,'0'0'0,"-21"0"0,21-21 16,0 0 0,0 0-16,21 21 15,0-21-15,0 21 0,22 0 16,-22-21-16,21 21 0,-21 0 16,22 0-16,-22 0 0,0 0 15,21 0-15,-21 0 0,1 0 16,-1 0-16,0 0 0,0 0 0,0 0 15,0 0 1,-21 21-16,0 0 0,0 0 0,0 0 16,0 0-16,0 1 0,0 20 15,0-21-15,0 21 0,0-20 0,0 20 16,0 0-16,0-21 0,0 22 16,-21-1-16,0 0 0,21 1 15,-21-1-15,0 0 0,21 1 0,-21 20 16,21-20-16,0 20 15,0-21-15,0 22 0,0-1 0,-22-20 16,22 20-16,0-20 0,0-1 16,0 0-16,0 1 0,-21-1 0,21 0 15,-21-21-15,0 22 0,0-22 16,0 0-16,-22 0 0,22 0 0,-21 1 16,-22-22-16,22 21 0,-22-21 15,22 0-15,-21 0 0,-1 0 0,-21 0 16,22 0-16,-1 0 0,22 0 15,-21 0-15,-1-21 0,1 21 0</inkml:trace>
  <inkml:trace contextRef="#ctx0" brushRef="#br1" timeOffset="-195189.31">29633 12319 0,'-21'0'94,"0"21"-79,21 0 1,21-21 31,0-21-32,0 0 1,-21 0-16,0 0 0,0 0 16,0-1-16,-21 22 15,0 0 1,0 0-1,0 22-15,21-1 16,-21 0-16,21 0 0,0 0 16,0 0-16,0 1 0,0-1 15,0 0-15,21-21 16,0 0 0,0 0-16,0 0 15,-21-21 1,0 0-1,0-1 1,-21 22 0,21 22 15,-21-22-15,0 0 15,21-22 0,0 1-15,21 21-1,0 0 1,-21 21 0,21-21-16,-21 22 0,0-1 15,0 0-15,0 0 0,0 0 16,0 22-16,0-22 0,0 0 0,0 0 15,-21 0-15,0 0 0,0 1 0,-22 20 16,22-21-16,0-21 0,0 21 16,-21 0-16,20-21 0,1 0 0,0 0 15,0 0-15,0 0 0,0 0 0</inkml:trace>
  <inkml:trace contextRef="#ctx0" brushRef="#br1" timeOffset="-194188.66">17759 13039 0,'0'0'15,"21"0"-15,0-21 16,-21 42 0,0 0-1,-21 0-15,0 21 0,21-20 16,-43 20-16,22-21 0,0 21 16,0 1-16,0-22 0,0 21 15,-1 1-15,-20-1 0,21 0 0,0-21 16,-22 22-16,22-1 0,0-21 15,0 0-15,0 1 0,0-1 0,21 0 16,-22 0-16,22-42 16,22 0-1,-1 21-15,21-43 0,-21 22 0</inkml:trace>
  <inkml:trace contextRef="#ctx0" brushRef="#br1" timeOffset="-193920.76">17928 13018 0,'0'42'31,"0"0"-31,0-21 0,-21 22 0,21-22 16,-21 21-16,21 1 0,-21-1 0,-1 0 15,1 1-15,0-1 0,0 0 16,0 1-16,0-1 0,-1-21 0,1 21 15,0-20-15,0-1 0,21 21 0,0-21 16,0 0-16,21-42 31,-21 0-15,21 0-16,0 0 0,1 0 0,-1-1 16</inkml:trace>
  <inkml:trace contextRef="#ctx0" brushRef="#br1" timeOffset="-193680.87">18394 13018 0,'0'21'31,"0"-42"-31,0 63 0,0-21 0,0 21 0,0-20 16,0 20-16,0-21 0,0 21 0,0 1 15,-21-22-15,-1 21 0,1 1 16,21-22-16,-21 21 0,0 0 0,21-20 15,-21 20-15,21-21 0,0 0 16,0 0-16,0 1 0,21-22 31,0 0-31,0-22 0,-21 1 0,21 0 16,1 0-16</inkml:trace>
  <inkml:trace contextRef="#ctx0" brushRef="#br1" timeOffset="-193504.67">18182 13356 0,'0'0'0,"-21"0"16,42 0-1,0 0-15,0 0 16,1 0-16,20 0 0,0 0 0,-21-21 16,22 21-16,-1 0 0,0 0 0,-20-21 15,20 21-15,0 0 0,-21-21 16,22 21-16,-22 0 0</inkml:trace>
  <inkml:trace contextRef="#ctx0" brushRef="#br1" timeOffset="-192560.82">19092 13547 0,'43'21'31,"-22"-42"-31,0 21 0,0-21 16,-21-1-16,21 1 0,0 0 0,1 0 16,-22 0-16,0 0 0,21-1 0,-21 1 15,0 0-15,0 0 0,0 0 16,0 0-16,-21-1 0,-1 1 0,1 0 16,0 0-16,0 21 15,0 0-15,0 0 0,-1 0 0,-20 0 16,21 0-16,0 21 0,0 0 0,-1 0 15,-20 1-15,21 20 0,0-21 16,0 0-16,-1 22 0,22-22 0,-21 21 16,21 0-16,0-20 0,0 20 15,0-21-15,0 0 0,0 0 0,0 1 16,21-22-16,1 0 0,-1 0 16,0 0-16,0 0 0,0 0 15,0-22-15,1 1 0,20 0 0,-21 0 16,0 0-16,22 0 0,-22-1 15,0-20-15,0 21 0,0 0 16,0 0-16,1-1 0,-22 1 0,0 0 16,21 0-16,-21 0 0,-21 21 31,21 21-31,0 0 16,0 0-16,-22 0 15,22 1-15,0-1 0,0 21 0,0-21 16,0 0-16,0 1 0,0 20 15,0-21-15,22 0 0,-1-21 0,0 21 16,0 1-16,21-22 0,-20 0 16,20 0-16,0 0 0,1 0 0,-1 0 15,0 0-15,1-22 0,-1 22 16,-21-21-16,21 0 0,1 0 16,-1 0-16,-21-22 0,0 22 0,1 0 15,-1 0-15,-21-43 0,0 43 16,0 0-16,0 0 0,-21 0 15,-1 21-15,1-21 0,0 21 0,0 0 16,0 0-16,-22 0 0,22 0 16,-21 21-16,21-21 0,0 21 0,-22 0 15,22 0-15,21 0 0,0 1 16,0-1-16,0 0 16,0 0-16,21 0 15,0 0-15,1-21 0,-1 22 16,0-22-16,0 21 0,0 0 0,0 0 15,1 0-15,-1 0 0,-21 1 0,21 20 16,-21-21-16,21 21 0,-21-20 16,0 20-16,0-21 0,0 21 0,0 1 15,0-1-15,-21-21 0,0 22 0,0-22 16,-1 21-16,1 0 0,0-20 16,0 20-16,0-21 0,0 0 0,-1 0 15,1 1-15,-21-1 0,21 0 16,0-21-16,-1 0 0,-20 0 0,21 0 15,0 0-15,-22 0 0,22 0 16,0-21-16,21 0 0,0-1 16,-21 1-16,21-21 0,0 21 0,0-22 15,0 1-15,21 0 0,0-1 0,0 1 16</inkml:trace>
  <inkml:trace contextRef="#ctx0" brushRef="#br1" timeOffset="-190901.68">20108 13229 0,'0'0'0,"0"-21"31,0 42-15,0 0-16,0 1 16,0-1-16,-21 0 0,21 0 15,0 0-15,0 0 0,0 22 0,0-22 16,0 0-16,0 0 0,0 0 0,0 1 15,-21-1-15,21 0 0,0-42 47,0 0-47,0-1 0,0 1 0,0 0 16,0 0-16,21 0 0,0 0 16,-21-22-16,21 22 0,1 0 15,-1 0-15,-21 0 0,21-1 0,0 1 16,0 0-16,0 21 0,1 0 0,-1 0 15,0 0-15,0 0 16,0 21-16,-21 0 0,21 1 0,1 20 16,-22-21-16,21 0 0,-21 0 15,21 22-15,0-22 0,0 0 0,-21 0 16,21 22-16,1-22 0,-1-21 0,21 21 16,-21 0-16,0-21 0,22 0 15,-22 0-15,21 0 0,-21 0 0,22 0 16,-22 0-16,21 0 0,-21-21 15,22 0-15,-22 0 0,0-1 0,0 22 16,0-21-16,1 0 0,-22 0 16,0 0-16,0 0 0,0-1 15,0-20-15,0 21 0,0 0 0,0 0 16,-22-1-16,22 1 0,-21 0 0,0 21 16,0 0-16,0 0 0,0 0 15,-1 0-15,1 0 0,0 0 0,0 21 16,0 0-16,0 1 0,21-1 15,-22 0-15,1 0 0,21 21 0,0-20 16,0-1-16,0 21 0,0-21 0,0 0 16,0 1-16,0-1 15,0 0-15,0 0 0,21-21 16,1 0-16,-1 0 0,0 0 16,0 0-16,0 0 0,0 0 0,1-21 15,-1 0-15,0 0 0,0-1 0,-21 1 16,21 0-16,0 0 0,-21 0 15,22 0-15,-22-1 0,0 1 0,0 0 16,21 0-16,-21 0 0,0 42 31,0 0-15,0 0-16,0 0 0,-21 1 16,21-1-16,0 0 0,0 0 15,0 21-15,0-20 0,0-1 0,0 0 16,0 0-16,21 0 15,0-21-15,0 0 0,0 0 16,0 0-16,1 0 0,-1 0 0,42-63 31,-42 42-31,-21-1 0,22 1 0,-1 0 16,-21 0-16,21 0 0,-21-22 16,21 22-16,-21 0 0,0 0 0,0 0 15,0 42 16,-21 0-31,21 0 16,0 0-16,-21 1 0,21-1 0,-21 0 16,21 21-16,0-21 0,0 1 15,0-1-15,-22 0 0,22 0 16,0-42 15,0 0-15,22 0-16,-1-1 0,-21 1 15,21 0-15,0 0 0,-21 0 0,21 0 16,0-1-16,1 1 0,-1-21 0,0 21 16,0 0-16,0-1 0,0 1 15,1 21-15,-1 0 0,0-21 16,0 21-16,0 0 0,0 0 0,-21 21 16,22 0-16,-22 1 15,0-1-15,0 0 0,0 21 0,0-21 16,0 1-16,0-1 0,0 0 15,0 0-15,0 0 0,0 0 0,0 1 16,0-1-16,0 0 0,21-21 0,0 0 16,0 0-1,0 0-15,0-21 0,1 21 16,-22-21-16,21-1 0,0 1 0,0 21 16,0-21-16,0 0 15,22 0-15,-22 0 0,0-1 0,-21 1 16,21 0-16,0 0 0,-21 0 15,22 21-15,-22-21 0,0 42 32,0 0-17,0 0-15,0 0 0,0 0 0,-22 1 16,22-1-16,-21 0 0,21 0 16,0 0-16,0 0 0,0 1 15,0-1-15,21 0 0,1-21 16,-1 21-16,0-21 0,0 0 0,0 0 15,22 0-15,-22 0 0,0 0 0,0 0 16,0-21-16,22 0 0,-22 21 16,0-21-16,0-1 0,0 1 15,0 0-15,1 0 0,-1 0 0,-21 0 16,0-22-16,0 22 0,0 0 0,0 0 16,0 0-16,-21 21 15,-1 0-15,1 21 16,0 0-16,0-21 0,21 42 15,0-21-15,-21 1 0,21-1 0,0 21 16,-21-21-16,21 22 0,0-22 16,0 0-16,0 0 0,0 0 0,0 0 15,21 1-15,21-1 0,-21-21 16,0 0-16,22 0 0,-22 0 0,21 0 16,-21 0-16,22 0 0,-1-21 15,0 21-15</inkml:trace>
  <inkml:trace contextRef="#ctx0" brushRef="#br1" timeOffset="-190344.8">23283 12975 0,'0'0'0,"-21"0"0,0-21 15,21 0 1,21 21-16,0 0 16,0-21-16,22 21 0,-22 0 0,21 0 15,1 0-15,-1-21 16,0 21-16,1 0 0,-1 0 0,-21 0 16,21 0-16,-20 0 0,-44 0 31,1 0-31,0 0 15,0 0-15,0 0 0,0 0 16,-1 0-16,1 0 0</inkml:trace>
  <inkml:trace contextRef="#ctx0" brushRef="#br1" timeOffset="-190108.67">23474 12891 0,'-43'0'15,"1"0"1,21 21-16,127-42 16,-233 42-16,106 0 0,-1 0 0,1 0 0,0 22 15,0-22-15,21 21 16,-21-21-16,0 22 0,-1-1 0,22 0 15,-21 1-15,0 20 0,21-21 0,-21 22 16,21-22-16,0 22 0,-21-1 16,21-20-16,0 20 0,0-21 0,0 1 15,0-22-15,0 21 0,0-21 16,0 1-16,0-1 0,21 0 0,0 0 16,0-21-16,0 0 0,22 0 0,-22 0 15,21 0-15,1 0 0,-1-21 16,0 0-16,1 21 0,-1-21 0,21-22 15,-20 22-15,20-21 16</inkml:trace>
  <inkml:trace contextRef="#ctx0" brushRef="#br1" timeOffset="-189841.52">24215 13187 0,'0'0'0,"0"-42"0,0 20 0,0 1 15,0-21-15,0 21 0,-22 0 16,1 21-16,0-22 0,0 22 0,0 0 15,0 0-15,-1 0 0,1 22 16,0-22-16,0 42 0,0-21 0,0 21 16,-1-20-16,-20 20 0,21 0 0,0 1 15,0-1-15,21 21 16,-22-20-16,1-1 0,21 0 0,-21 1 16,21-22-16,0 21 0,0-21 15,0 1-15,21-1 0,0 0 0,1 0 16,20-21-16,-21 0 0,21 0 0,-20 0 15,20 0-15,0 0 0,-21 0 16,22-21-16,-22 0 0,21 0 0,1-1 16</inkml:trace>
  <inkml:trace contextRef="#ctx0" brushRef="#br1" timeOffset="-189136.68">24574 13335 0,'0'0'0,"0"-21"15,0 0-15,-21 21 16,0 0-16,0 0 15,0 0-15,0 21 0,-1 0 16,1-21-16,0 21 0,0 0 0,0 22 16,0-22-16,-1 0 0,1 21 15,21-20-15,0-1 0,0 21 0,0-21 16,0 0-16,0 1 0,0-1 16,0 0-16,21-21 15,1 0-15,-1 0 0,0 0 0,0 0 16,21-21-16,-20 0 0,-1 21 15,0-22-15,-21 1 0,0 0 16,21-21-16,-21 21 0,0-1 16,0 1-16,0 0 0,0 0 0,-21 0 15,0 0-15,21-1 0,-21 22 0,21-21 16,-22 0-16,22 0 16,0 0-1,22 21-15,-1 0 16,0 0-16,0 0 0,21 0 0,-20 0 15,-1 0-15,21 0 0,-21 0 0,0 0 16,1 21-16,-1 0 0,0 0 16,-21 0-16,0 1 0,0-1 0,21 0 15,-21 0-15,0 21 16,0-20-16,0-1 0,0 0 0,0 0 16,0 0-16,0 0 0,0 1 0,0-1 15,-21-21-15,21 21 16,-21-21-1,21-21 1,0 0-16,0-1 0,0 1 16,0 0-16,21 0 0,-21-21 15,21 20-15,0 1 0,0-21 0,22 21 16,-22 0-16,21-22 0,1 22 16,-1 0-16,0 0 0,-21 21 0,22 0 15,-1 0-15,-21 0 0,0 0 16,1 0-16,-1 21 0,0 0 0,-21 0 15,21 0-15,-21 22 0,0-22 16,0 0-16,0 21 0,-21-20 0,0 20 16,0-21-16,-1 0 0,22 0 15,-21 1-15,21-1 0,-21-21 0,21 21 16,0 0-16,21-21 31,-21-21-31,21 0 0,1 0 0,-1-1 16</inkml:trace>
  <inkml:trace contextRef="#ctx0" brushRef="#br1" timeOffset="-188889.57">25675 13123 0,'0'0'0,"21"-21"0,-42 64 31,0-22-31,21 0 16,-21 21-16,0-21 0,-1 22 15,1-1-15,0 0 0,0 1 0,0-1 16,0 0-16,-1 1 0,1-1 16,21 0-16,0-20 0,0 20 0,0-21 15,0 0-15,0 0 0,21-21 16,1 0 0,-1 0-16,0 0 0,0 0 0,0-21 15,0 0-15,-21 0 0,22 0 16</inkml:trace>
  <inkml:trace contextRef="#ctx0" brushRef="#br1" timeOffset="-188728.68">25506 13356 0,'0'0'0,"-21"0"0,42 0 47,0 0-47,0 0 0,0 0 16,22 0-16,-22 0 0,21 0 15,0 0-15,-20 0 0,20 0 0,0 0 16,1 0-16</inkml:trace>
  <inkml:trace contextRef="#ctx0" brushRef="#br1" timeOffset="-188064.66">26204 13399 0,'0'-22'0,"0"1"15,0 0 1,0 0-16,0 0 0,-21 21 16,0 0-16,0 0 15,0 0-15,-1 0 0,1 0 16,0 21-16,0 0 0,0 0 0,0 0 16,-1 1-16,-20 20 0,21-21 15,0 21-15,21 1 0,-21-22 0,-1 21 16,22-21-16,0 1 0,0 20 0,0-21 15,0 0-15,0 0 16,22-21-16,-1 0 0,0 0 16,21 0-16,-21 0 0,1-21 15,-1 21-15,21-21 0,-21 0 16,0 0-16,1 0 0,-1-1 0,0-20 16,0 21-16,0 0 0,-21-22 15,0 22-15,21 0 0,-21 0 0,22 0 16,-22 0-16,0 42 31,0 0-15,-22 0-16,22 0 0,0 0 15,0 1-15,0-1 0,0 0 0,0 0 16,0 0-16,0 0 16,22 1-16,-1-22 0,0 0 15,0 0-15,0 0 0,0 0 16,1 0-16,-1-22 0,0 1 15,0 0-15,-21 0 0,21 0 0,0 0 16,-21-1-16,0 1 0,22 0 0,-22-21 16,21 21-16,-21-1 15,0 1-15,0 42 32,0 1-32,-21-1 0,21 0 15,-22 0-15,22 0 0,-21 0 0,21 1 16,0-1-16,0 0 0,0 0 15,0 0-15,0-42 47,21 0-47</inkml:trace>
  <inkml:trace contextRef="#ctx0" brushRef="#br1" timeOffset="-187901.68">26543 13272 0,'0'0'0,"0"-22"0,0 1 15,0 0-15,0 0 16,-21 21-16,21 21 47,0 0-47,21-21 16,0 0-1,0 0-15</inkml:trace>
  <inkml:trace contextRef="#ctx0" brushRef="#br1" timeOffset="-187480.83">26755 13293 0,'0'0'0,"0"21"0,0 0 16,0 0-16,0 0 0,-22 1 0,22-1 16,0 0-16,-21 0 0,21 0 15,0 0-15,0 1 0,0-1 0,0 0 16,0 0-16,-21 0 0,21 0 15,-21-21 1,21-21 15,0 0-31,0 0 0,0 0 16,0 0-16,21-1 0,0 1 16,0-21-16,1 21 0,-1 0 0,0-1 15,21 1-15,-21 0 0,22 0 0,-22 0 16,21 0-16,-21-1 0,22 22 15,-22 0-15,0 0 0,0 0 16,0 22-16,1-1 0,-22 0 0,0 0 16,0 0-16,0 0 0,0 1 15,-22-1-15,1 21 0,0-21 0,21 0 16,-21 1-16,0-1 0,0 0 16,-1 0-16,22 0 0,22-21 31,-1 0-31,0 0 0,0 0 15,0 0-15,22-21 0,-22 0 0,21 0 16</inkml:trace>
  <inkml:trace contextRef="#ctx0" brushRef="#br1" timeOffset="-187192.98">27517 13314 0,'0'0'0,"0"-21"16,-22 21-1,-20 0-15,21 0 16,0 0-16,0 21 0,-1-21 0,-20 21 15,42 0-15,-21-21 0,21 21 0,0 1 16,0-1-16,0 0 16,21 0-16,-21 0 0,21-21 15,0 21-15,1-21 0,-1 22 16,0-22-16,0 21 0,0 0 16,-21 0-16,21-21 0,-21 21 15,0 0 1,-21 1-1,0-22-15,0 0 0,0 0 16,0 0-16,-1 0 0,1 0 0,0 0 16,0 0-16,0 0 0,0 0 0,-1-22 15</inkml:trace>
  <inkml:trace contextRef="#ctx0" brushRef="#br1" timeOffset="-186653.29">28088 13081 0,'0'0'0,"21"-42"16,-42 42-1,-21 0 1,21 21-16,-1 0 0,-20 21 16,0-20-16,21 20 0,-22 0 15,22 1-15,-21-1 0,21 0 0,-22 1 16,22 20-16,0-21 0,0 22 15,0-22-15,-1 22 0,22-22 0,-21 0 16,21 1-16,0-22 0,0 21 0,0-21 16,0 1-16,21-1 0,1 0 15,-1-21-15,0 0 0,21 0 0,-21 0 16,1 0-16,20 0 0,0 0 16,1-21-16,-22 0 0,21-1 0,22 1 15</inkml:trace>
  <inkml:trace contextRef="#ctx0" brushRef="#br1" timeOffset="-186393.44">28448 13208 0,'0'0'0,"0"-21"0,0 0 0,-21 21 32,0 21-32,-1 0 15,1 0-15,0 22 0,0-22 16,0 21-16,0-21 0,-1 22 0,1-1 15,21-21-15,0 21 0,-21 1 0,21-22 16,-21 21-16,21-21 0,0 1 16,0-1-16,0 0 0,0 0 15,21-21 1,0 0-16,0 0 0,1 0 16,-1-21-16,0 0 0,0 0 15,-21-1-15,0 1 0</inkml:trace>
  <inkml:trace contextRef="#ctx0" brushRef="#br1" timeOffset="-186217.54">28109 13399 0,'0'0'0,"-21"0"0,0 0 16,0 0 0,21 21-1,21-21 1,0 0-16,0 0 0,0 0 15,22 0-15,-22 0 0,21 0 0,-21 0 16,22 0-16,-22 0 0,21 0 16</inkml:trace>
  <inkml:trace contextRef="#ctx0" brushRef="#br1" timeOffset="-185863.75">28575 13377 0,'-21'22'31,"21"-1"-31,21-21 32,0 0-32,0 0 15,0 0-15,1 0 0,-1-21 16,0 21-16,0-22 0,0 22 16,-21-21-16,0 0 15,0 0-15,-21 21 16,0 0-16,0 0 0,0 0 15,-1 0-15,1 21 0,21 0 0,-21-21 16,0 21-16,0 22 0,0-22 16,21 0-16,-22 21 0,22-20 0,0 20 15,0-21-15,0 0 0,0 0 16,0 1-16,0-1 0,0 0 16,0 0-16,22-21 0,-1 0 0,0 0 15,0 0-15,0 0 0,0 0 16,22 0-16,-22 0 0,0-21 0,0 0 15,22 0-15,-22 21 0</inkml:trace>
  <inkml:trace contextRef="#ctx0" brushRef="#br1" timeOffset="-185656.86">28956 13335 0,'0'0'0,"21"21"31,0 0-15,0 1-16,1-1 0,-22 0 15,21 0-15,0 21 0,0-20 16,21-1-16,-20 0 0,-1 21 0,21-21 16,-21 1-16,0-1 0,-21 0 15,22-21-15,-22-21 32</inkml:trace>
  <inkml:trace contextRef="#ctx0" brushRef="#br1" timeOffset="-185425">29422 13293 0,'-22'0'16,"1"21"-16,0 0 16,0 0-16,0 0 0,0 1 0,-22-1 15,22 0-15,-21 21 0,21-21 0,-22 1 16,22 20-16,-21-21 0,21 21 15,-1-20-15,1-1 0,0 0 0,0 0 16,21 0 0,0 0-16,21-21 0,0 0 15,0 0-15,22 0 16,-22-21-16,21 0 0,-21 21 0</inkml:trace>
  <inkml:trace contextRef="#ctx0" brushRef="#br1" timeOffset="-185144.16">29781 13123 0,'-42'0'16,"42"22"0,-21-1-16,0 0 0,0 0 0,21 0 0,-22 22 15,1-22-15,0 21 16,21-21-16,-21 22 0,0-1 0,21 0 15,0-21-15,0 22 0,-21-22 0,21 21 16,0-21-16,0 1 0,0-1 16,0 0-16,0 0 0,0 0 0,21-21 15,0 0 1,0 0-16,0 0 0,0 0 0,1-21 16,-1 21-16,0-21 0,-21 0 15,21 0-15,0-1 0</inkml:trace>
  <inkml:trace contextRef="#ctx0" brushRef="#br1" timeOffset="-184973.26">29570 13399 0,'0'0'0,"-21"0"16,42 21-1,0-21 1,0 0-16,0 0 15,22 0-15,-22 0 0,0 0 0,0-21 16,0 21-16,22 0 0</inkml:trace>
  <inkml:trace contextRef="#ctx0" brushRef="#br1" timeOffset="-184696.34">30205 13187 0,'0'0'0,"-21"0"16,-1 21-16,1 0 16,0 0-16,21 1 15,-21-1-15,0 0 0,0 0 16,21 0-16,-22 22 0,22-22 0,-21 0 16,0 21-16,21-21 0,-21 22 15,21-22-15,0 0 0,0 0 0,0 0 16,0 1-16,0-1 0,0 0 15,21 0-15,0-21 16,0 0-16,1 0 0,-1 0 16,0 0-16,0-21 0,21 21 0,-20-21 15,-1 0-15</inkml:trace>
  <inkml:trace contextRef="#ctx0" brushRef="#br1" timeOffset="-184429">30543 13166 0,'0'0'0,"22"0"16,-1 0-1,0 0-15,0 0 16,0 0-16,-21 21 0,21 0 0,1 0 16,-1 0-16,-21 1 0,0-1 0,21 0 15,-21 0-15,0 21 0,0-20 16,0-1-16,-21 21 0,0-21 0,-1 0 15,1 1-15,0-1 0,0 0 16,0 0-16,-22 0 0,22 0 0,0-21 16,0 0-16,0 22 0</inkml:trace>
  <inkml:trace contextRef="#ctx0" brushRef="#br1" timeOffset="-184120.71">30903 13695 0,'-21'0'0,"0"0"16,0 0-1,21-21 1,0 0-1,21 21 1,0 0-16,0 0 16,-21 21-16,0 0 15,0 21-15,0-21 16,0 1-16,0-1 0,-21 21 0,0-21 16,0 0-16,0 1 0,-1-1 0,1 0 15,-21 0-15,21-21 0,0 21 16,-1-21-16,1 0 0,0 0 0,0 0 15</inkml:trace>
  <inkml:trace contextRef="#ctx0" brushRef="#br1" timeOffset="-183697.11">31305 13123 0,'0'0'0,"-42"22"16,21-1 0,21 0-1,21-21 16,0 0-31,0 0 16,1 0 0,-22-21-16,21 0 15,-21-1-15,0 1 0,-21 21 32,-1 0-32,1 0 15,0 21-15,-21 1 0,21-1 16,-1 0-16,1 0 0,0 21 0,0-20 15,21-1-15,0 0 0,0 0 16,0 0-16,0 0 0,0 1 0,0-1 16,21 0-16,0-21 15,0 21-15</inkml:trace>
  <inkml:trace contextRef="#ctx0" brushRef="#br1" timeOffset="-183408.69">31729 13187 0,'0'0'0,"0"21"32,-21 0-32,21 0 0,-22 1 15,1-1-15,0 0 0,21 0 16,-21 0-16,0 22 0,21-22 0,0 0 15,-21 21-15,21-21 0,-22 22 16,22-22-16,0 21 0,0-21 0,0 1 16,0-1-16,0 0 0,0 0 15,22-21-15,-1 21 16,0-21-16,0 0 16,0 0-16,-21-21 0</inkml:trace>
  <inkml:trace contextRef="#ctx0" brushRef="#br1" timeOffset="-183212.68">31517 13462 0,'0'0'0,"-21"0"0,42 0 47,0 0-31,0 0-16,1 0 0,-1 0 0,0 0 15,0 0-15,0 0 0,0 0 16,1-21-16,-1 21 0,0-21 0,0 21 16,0 0-16</inkml:trace>
  <inkml:trace contextRef="#ctx0" brushRef="#br1" timeOffset="-182973.53">31940 13272 0,'-21'0'0,"21"21"32,0 0-17,0 0-15,0 0 0,0 0 16,0 1-16,0-1 0,0 0 16,0 21-16,0-21 0,0 1 0,0-1 15,0 0-15,0 0 0,0 0 16,0 0-16,0 1 0,21-22 15,1 0 1,-1 0-16</inkml:trace>
  <inkml:trace contextRef="#ctx0" brushRef="#br1" timeOffset="-182747.68">32321 13272 0,'-21'0'16,"0"21"-16,-21-21 16,21 42-16,-1-21 0,-20 0 15,21 1-15,0-1 0,-22 0 16,22 0-16,0 21 0,0-20 0,21-1 16,0 0-16,-21-21 0,21 21 15,0 0-15,21-21 31</inkml:trace>
  <inkml:trace contextRef="#ctx0" brushRef="#br1" timeOffset="-182316.5">32491 13208 0,'0'0'0,"0"21"16,0-42 46,21 21-46,-21-21-16,0 0 0,21 21 15,0 0-15,0-21 16,-21 42 15,0 0-31,0 0 16,0 0-16,-21 0 0,21 1 16,-21-1-16,0-21 0,0 21 15,21 0-15,-21-21 0,-1 21 0,1-21 16,0 0-1,0 0-15,21-21 32,0 0-17</inkml:trace>
  <inkml:trace contextRef="#ctx0" brushRef="#br1" timeOffset="-181676.92">32787 12933 0,'-21'0'31,"42"0"-15,0 0-16,0 0 0,1 0 15,-1 0-15,0-21 0,21 21 16,-21-21-16,1 21 0,20 0 0,-21 0 16,0 0-16,0-22 15,1 22-15,-22 22 16,0-1 0,0 0-16,0 0 0,0 0 15,0 22-15,-22-22 0,1 0 16,21 21-16,0-21 0,0 22 15,-21-22-15,0 21 0,21-21 0,-21 22 16,21-1-16,-21-21 0,21 22 16,-22-1-16,1-21 0,21 21 0,-21 1 15,21-1-15,-21 0 0,0 1 16,21-1-16,-21-21 0,-1 22 16,22-22-16,-21 21 0,21-21 0,-21 0 15,0 1-15,0-1 0,0 0 16,-1 0-16,1-21 15,0 0-15,0 21 0,0-21 16,0 0-16,-1 0 0,1 0 16,0 0-1</inkml:trace>
  <inkml:trace contextRef="#ctx0" brushRef="#br1" timeOffset="-181516.69">32554 14012 0,'0'0'0,"-21"0"79,0 0-79,0 0 15,0 0-15,-1 0 0</inkml:trace>
  <inkml:trace contextRef="#ctx0" brushRef="#br0" timeOffset="-175436.77">18267 14838 0,'0'0'0,"0"-21"0,21 0 16,-21-1-16,0 1 0,0 0 0,0 0 15,0 0-15,0 0 0,0-1 16,0 1-16,0 0 16,-21 0-16,21 42 15,0 0-15,0 0 16,0 1-16,-21 20 0,21-21 0,0 21 15,0 1-15,-22-1 0,1 0 16,0 1-16,0-1 0,0 0 0,0 1 16,-1-1-16,1 0 0,0 1 15,0-22-15,21 0 0,-21 21 16,0-20-16,21-44 31,0 1-31,0 0 16,0 0-16,21 21 0,0-21 15,0 0-15,0-1 0,0 22 0,1-21 16,-1 21-16,0-21 0,21 0 16,-21 21-16,22-21 0,-22 21 0,0 0 15,21-21-15,-20 21 0,-1 0 0,0-22 16,0 22-16,0-21 0,-21 0 16,21 21-16,-21-21 0,0 0 15,0 0-15,0-1 16,0 1-16,0 0 15,0 0-15,-21 21 32,21 21-17,0 0-15,0 0 0,0 1 16,0-1-16,0 0 0,0 21 0,0-21 16,0 22-16,0-1 0,-21 0 15,21 1-15,0-22 0,-21 21 0,21 1 16,0-22-16,0 21 0,-21-21 15,21 0-15,0 1 0,0-1 0,0 0 16,21-42 15,0 0-31,-21-1 16</inkml:trace>
  <inkml:trace contextRef="#ctx0" brushRef="#br0" timeOffset="-175168.69">19071 15028 0,'0'-21'16,"-21"21"0,21-21-16,0 0 15,0 0 1,-21 21 15,0 21-31,-1-21 16,22 21-16,-21 0 0,21 0 15,-21-21-15,21 22 0,21-22 16,0 21 0</inkml:trace>
  <inkml:trace contextRef="#ctx0" brushRef="#br0" timeOffset="-174652.93">20574 14351 0,'0'-21'0,"0"42"0,0-21 31,0 21-31,21 0 0,0 1 16,0 20-16,1 0 0,-22 1 15,21-1-15,0 0 0,0 1 16,0 20-16,0-21 0,1 1 0,-1-22 15,0 21-15,0 1 0,-21-1 16,0 0-16,21 1 0,-21-22 0,21 21 16,-21-21-16,0 0 0,0 1 15,0-1-15,22-21 16,-1-21 0,-21-1-16,0 1 15</inkml:trace>
  <inkml:trace contextRef="#ctx0" brushRef="#br0" timeOffset="-174372.68">21230 14372 0,'0'-21'0,"0"42"0,0-63 16,0 21-16,-21 0 0,0 21 16,0 0-16,-1 0 0,1 21 0,0 0 15,-21 21-15,21 1 0,-22-1 16,1 0-16,0 1 0,-1 20 0,-20-21 15,20 22-15,1-22 0,0 22 0,-22-22 16,22 0-16,0 1 0,20-1 16,-20 0-16,21 1 0,0-1 0,0-21 15,-1 0-15,22 1 0,0-1 16,0 0-16,22-21 16,-1 0-1,0-21-15,0 0 0,21-1 0,-20 1 16,20 0-16,0 21 0,1-21 15</inkml:trace>
  <inkml:trace contextRef="#ctx0" brushRef="#br0" timeOffset="-174068.68">21399 14690 0,'-42'106'31,"42"-64"-31,-21 0 0,21-21 16,0 22-16,0-1 0,-21 22 0,21-22 16,-21 21-16,-1 1 0,22-22 15,-21 22-15,0-1 0,21 1 0,-21-1 16,0 1-16,21-1 0,0-20 16,-21 20-16,-1 1 0,1-22 0,21 21 15,0-20-15,-21-1 0,0 0 0,21 1 16,-21-22-16,21 0 0,0 0 15,0-42 1,0 0-16,0-21 16,21-1-16,0 1 0,-21 0 15,21-1-15,0 1 0</inkml:trace>
  <inkml:trace contextRef="#ctx0" brushRef="#br0" timeOffset="-173763.68">21251 15134 0,'0'254'16,"0"-550"-16,0 338 0,0-148 0,0 64 0,0 21 15,0-21-15,0 20 0,0-20 0,0 21 16,21 0-16,-21 0 0,0-1 16,22 1-16,-1 0 0,0 0 0,21 21 15,-21-21-15,22 0 0,20 21 16,-20 0-16,-1 0 0,21 0 16,-20 0-16,-1 0 0,0 21 0,-20 0 15,-1 0-15,0 0 0,-21 22 16,0-22-16,0 0 0,-21 0 0,-22 21 15,1-20-15,0-1 0,-1 0 16,1 0-16,-21 0 0,20 0 0,1 1 16,0-22-16,20 21 0,-20-21 0,21 0 15,0 0 1,21-21 0,21 21-16,21-22 15,-21 22-15,22-21 0,-1 21 0,0-21 16</inkml:trace>
  <inkml:trace contextRef="#ctx0" brushRef="#br0" timeOffset="-173260.8">22415 14690 0,'0'0'0,"0"-21"15,-21 21-15,0-22 16,0 22-16,0 0 0,0 0 0,-22 0 15,22 0-15,0 22 16,0-22-16,-22 21 0,22 0 0,0 0 16,-21 21-16,21-20 0,-1 20 15,1-21-15,0 21 0,0-20 0,0 20 16,21-21-16,0 21 0,0-20 0,0-1 16,0 0-16,0 0 0,0 0 15,21-21-15,0 0 0,0 0 16,0 0-16,1-21 0,20 21 15,-21-21-15,0 0 0,22 0 0,-22-1 16,21 1-16,-21 0 0,22 0 16,-22-21-16,0 20 0,0-20 0,0 21 15,-21-21-15,0 20 0,0-20 16,0 21-16,0 0 0,0 0 16,0 42-1,-21 0 1,0 0-16,21 0 0,0 0 0,0 22 15,0-22-15,0 21 0,0-21 16,0 22-16,0-22 0,0 0 0,0 0 16,0 22-16,0-22 0,0 0 0,21 0 15,0-21-15,0 0 16,1 0-16,20 0 0,-21 0 0,0-21 16,22 21-16,-22-21 0,21 0 15,-21-1-15,0-20 0,22 21 16,-22 0-16</inkml:trace>
  <inkml:trace contextRef="#ctx0" brushRef="#br0" timeOffset="-173036.68">22966 14436 0,'0'-21'0,"-64"190"15,128-317-15,-64 84 0,0 43 0,0 0 0,0 42 16,0 0 0,-21 0-16,-1 1 0,22 20 0,-21 0 15,0 1-15,21-1 0,-21 21 16,21-20-16,-21-1 0,0 0 15,21-20-15,0 20 0,0 0 0,-22-21 16,22 1-16,0-1 0,0 0 16,0 0-16,0 0 0,22-21 15,-1 0-15,0 0 16,0 0-16,21-21 0,-20 21 0,-1-21 16,0 0-16,21 0 0</inkml:trace>
  <inkml:trace contextRef="#ctx0" brushRef="#br0" timeOffset="-172616.87">23326 14372 0,'0'0'0,"0"-21"0,0 0 16,0 0-16,0 42 15,0 0 1,0 0-16,-22 22 0,22-22 0,0 21 16,-21 0-16,21 1 0,0-1 15,0 0-15,0-20 0,0 20 0,0 0 16,0-21-16,0 22 0,0-22 15,0 0-15,0 0 0,-21 0 0,21 1 16,-21-1-16,21-42 31,0-1-15,0 1-16,0-21 16,0 21-16,0 0 0,21-1 0,0-20 15,0 0-15,1 21 0,-1-22 16,21 22-16,-21-21 0,22 21 15,-22-1-15,21 22 0,0 0 0,-20 0 16,20 0-16,-21 22 0,0-1 16,0 0-16,1 0 0,-1 0 0,-21 22 15,0-22-15,0 21 0,0-21 16,0 0-16,0 1 0,0-1 0,-21 0 16,-1 0-16,22 0 0,-21 0 0,0-21 15,0 0-15,21 22 0,-21-22 16,0 0-16,-1 0 15</inkml:trace>
  <inkml:trace contextRef="#ctx0" brushRef="#br0" timeOffset="-172432.08">22669 14647 0,'-21'0'31,"42"0"-31,1 0 16,-1 0-16,21 0 0,0 0 0,1 0 16,-1 0-16,0 0 0,22-21 15,-22 21-15,1-21 0,20 0 0,-21 21 16</inkml:trace>
  <inkml:trace contextRef="#ctx0" brushRef="#br0" timeOffset="-171665.21">25209 14161 0,'0'-22'0,"-21"22"31,21 22-31,0-1 16,-21 0-16,21 0 0,0 21 15,-21 1-15,21-1 0,0 0 0,0 1 16,0-1-16,-21 0 0,21 1 0,-21-1 15,21 0-15,-22-20 0,22 20 16,0-21-16,-21 0 0,21 0 0,-21 1 16,21-44 31,0 1-47,0 0 15,0 0-15,0 0 0,0 0 0,0-1 16,21 1-16,0 0 0,1 0 15,-1 0-15,0 21 0,0-21 0,0 21 16,0 0-16,22 0 0,-22 0 16,21 0-16,1 0 0,-22 21 0,21-21 15,-21 21-15,0 0 0,1 0 0,-22 0 16,0 1-16,0-1 0,0 0 16,0 0-16,-22 0 0,1 0 15,-21 1-15,21-22 0,-22 21 16,22-21-16,-21 21 0,21-21 0,-22 0 15,22 0-15,0 0 0,0 0 0,0 0 16,0 0 0,42 0-1,0 0 1,0-21-16,0 21 0,0-21 16,22-1-16</inkml:trace>
  <inkml:trace contextRef="#ctx0" brushRef="#br0" timeOffset="-171088.68">25696 14520 0,'21'0'0,"-169"64"0,275-128 0,-84 64 0,-65 0 31,1 0-31,0 22 16,21-1-16,-21 0 0,0-21 0,0 21 16,21 0-16,0 0 0,-22 1 15,22-1-15,0 0 0,0 0 0,0 0 16,0 0-16,0 1 0,22-22 15,-1 0-15,0 0 0,0 21 16,0-21-16,0 0 0,22 0 0,-22 0 16,21-21-16,1 21 0,-22-22 15,21 1-15,0 21 0,1-21 16,-22-21-16,21 21 0,-21-1 0,1 1 16,-1 0-16,0 0 0,-21 0 15,0 0-15,0-1 0,0 1 16,-21 42-1,21 1 1,-21-1-16,21 0 0,0 0 16,-22 21-16,22-20 0,0 20 0,-21 0 15,21 1-15,0-1 0,0 0 0,0 1 16,0-1-16,0 21 0,0 1 16,0-1-16,0 1 0,0-1 0,0 22 15,0-21-15,0-1 16,0 1-16,0-1 0,0 22 0,0-22 15,0 1-15,0-1 0,0 1 0,0-22 16,0 0-16,0 1 0,0-1 16,0 0-16,-21-20 0,0-1 15,0-21-15,0 0 0,-1 0 16,1-21-16,0-1 0,0 1 0,0 0 16,-22-21-16,22-1 0,0 1 0,0 0 15,21-22-15,0 22 0,0-22 16,0 1-16,0 21 0,0-22 0,0 1 15,21-1-15,0 1 0,0-1 16,1-21-16,20 22 0,0 21 16,22-22-16</inkml:trace>
  <inkml:trace contextRef="#ctx0" brushRef="#br0" timeOffset="-170657.32">27157 14224 0,'-43'-21'16,"43"0"0,22 21-1,-1 0 1,21 0-16,-21 0 0,22 0 0,-22-21 15,21 21-15,0 0 0,1 0 16,20 0-16,-20 0 0,-1 0 0,0-22 16,1 22-16,-22 0 0,21 0 0,-21 0 15,-42 0 1,0 0-16,0 0 16,-22 22-16,22-22 0</inkml:trace>
  <inkml:trace contextRef="#ctx0" brushRef="#br0" timeOffset="-170421.02">27368 14203 0,'0'21'31,"0"0"-31,0 0 16,0 22-16,0-22 0,0 21 16,0 1-16,0-22 0,0 21 0,0 0 15,0 1-15,0-1 0,0 0 0,-21 1 16,21-22-16,-21 21 0,21-21 15,-21 22-15,21-22 0,0 0 0,0 0 16,-21 0-16,21 1 16,21-22 15,-21-22-31,21 22 16</inkml:trace>
  <inkml:trace contextRef="#ctx0" brushRef="#br0" timeOffset="-170032.69">27665 14605 0,'0'0'0,"0"-21"0,0 0 15,-21 21-15,21-21 0,0-1 16,0 1-16,0 0 16,21 21-16,0-21 0,21 21 15,-21 0-15,22 0 0,-22 0 16,21 0-16,1 21 0,-1 0 15,0 0-15,-21 1 0,22-1 0,-22 0 16,0 21-16,0-21 0,-21 22 16,0-22-16,0 0 0,0 21 0,-21-20 15,0-1-15,0 0 0,0 0 16,-22-21-16,22 21 0,0 0 0,-21-21 16,20 0-16,1 0 0,0-21 15,21 0 1,0 0-16,0 0 0,21 0 15,0-1-15,-21 1 16,22 0-16,-1-21 0,0 21 0,0-1 16,21 1-16,-20 0 0,-1 0 0,21 0 15,0 0-15,-20-1 0,-1 22 16,21 0-16,-21-21 0,0 21 0,22 0 16,-22 0-16,0 0 0</inkml:trace>
  <inkml:trace contextRef="#ctx0" brushRef="#br0" timeOffset="-169521.7">28723 14626 0,'21'-21'16,"-21"0"-16,0 0 15,0 0-15,0-1 0,0 1 0,0 0 16,0 0-16,-21 0 0,0 21 15,0-21-15,0-1 0,-1 22 0,1 0 16,-21 0-16,21 0 0,0 22 16,-1-1-16,1 0 0,0 0 0,0 0 15,0 22-15,0-1 0,-1-21 16,1 21-16,0-20 0,0 20 0,21 0 16,0-21-16,-21 1 0,21 20 15,0-21-15,0 0 0,0 0 16,21-21-16,0 0 15,0 0-15,0 0 16,22 0-16,-22-21 0,0 21 0,0-21 16,0 0-16,1 0 0,-1-22 15,0 22-15,0-21 0,0 21 0,0-22 16,-21 22-16,0-21 0,0 21 0,22 0 16,-22-1-16,0 1 0,0 42 31,0 1-31,0-1 15,0 0-15,0 0 0,0 0 16,0 0-16,0 1 0,0 20 16,0-21-16,0 0 0,0 0 0,0 1 15,0-1-15,21-21 0,-21 21 0,0 0 16,21-21-16,0 0 0,0 0 16,0 0-16,1 0 0,-1 0 15,0 0-15</inkml:trace>
  <inkml:trace contextRef="#ctx0" brushRef="#br0" timeOffset="-169177.66">28977 14542 0,'0'0'0,"21"-22"0,-21 1 0,21 0 15,-21 0-15,22 21 32,-1 21-17,-21 0-15,0 22 0,0-22 0,0 0 16,0 21-16,0-21 0,0 22 0,0-22 15,0 0-15,0 0 0,0 0 16,0 1-16,0-1 0,0 0 0,0 0 16,21-21 15,0-21-31,0 21 16,-21-21-16,0 0 0,21-1 15,1 1-15,-1 0 0,-21-21 0,21 21 16,0-22-16,0 22 0,-21-21 15,21 21-15,1-1 0,-22-20 0,21 21 16,-21 0-16,21 21 16,0 0-1,0 0-15,-21 21 16</inkml:trace>
  <inkml:trace contextRef="#ctx0" brushRef="#br0" timeOffset="-168848.07">29379 14690 0,'0'0'0,"21"0"31,1 0-31,-1-21 0,0-1 16,0 1-16,0 0 0,0 21 16,-21-21-16,0 0 0,22 0 15,-22-1-15,0 1 0,0 0 0,-22 21 31,1 21-15,21 0-16,-21 1 0,0-1 16,21 0-16,0 21 0,-21-21 0,0 1 15,21 20-15,0-21 0,-22 0 16,22 0-16,0 1 0,0-1 16,0 0-16,0 0 0,22-21 0,-1 21 15,0-21-15,0 0 0,0 0 16,0 0-16,1 0 0,-1 0 0,0 0 15,21 0-15,-21 0 0,1-21 0,-1 0 16,21 21-16</inkml:trace>
  <inkml:trace contextRef="#ctx0" brushRef="#br0" timeOffset="-168513.15">29824 14520 0,'0'-63'0,"0"169"15,0-149-15,0-41 0,21 84 0,0 0 0,-21-21 16,21 21-16,0 0 0,1 0 15,-1 0-15,0 0 16,0 21-16,0 0 0,0 0 0,-21 0 16,22 0-16,-22 22 0,21-22 15,-21 0-15,0 0 0,0 22 0,0-22 16,0 0-16,0 0 0,0 0 16,-21 0-16,-1-21 0,1 0 15,21 22-15,-21-22 16,21-22-1,0 1 1,0 0-16,0 0 16,0 0-16,21 0 0,0-1 15,-21 1-15,22-21 0,-1 21 16,0 0-16,0-22 0,0 22 0,0 0 16,1 0-16,-1 0 0,21-1 15,-21 22-15,0-21 0,1 21 0,-1 0 16</inkml:trace>
  <inkml:trace contextRef="#ctx0" brushRef="#br0" timeOffset="-168132.71">30649 14372 0,'0'0'0,"0"-21"16,-21 21-1,0 0 1,0 0-16,0 0 0,-1 0 0,22 21 15,-21 0-15,0-21 0,21 22 16,-21-1-16,21 0 0,0 0 16,0 0-16,0 0 0,0 1 15,0-1-15,0 0 16,21-21-16,0 21 0,0 0 16,-21 0-16,22-21 0,-1 22 15,-21-1-15,0 0 0,21-21 16,-21 21-16,21-21 0,-21 21 0,0 0 15,0 1-15,-21-22 16,-21 0-16,20 0 0,1 0 16,0 0-16,-21 0 0,21 0 0,-22 0 15,22 0-15,-21 0 0,21 0 16,-1 0-16,1 0 0,0 0 0,21-22 31,0 1-31,21 21 0,0 0 16,1 0-16</inkml:trace>
  <inkml:trace contextRef="#ctx0" brushRef="#br0" timeOffset="-167868.68">30903 14499 0,'0'0'0,"0"-21"15,0 0-15,0 42 31,0 0-31,-21 0 0,21 1 16,0-1-16,0 0 0,-21 0 16,21 0-16,-21 0 0,21 1 0,-21-1 15,21 0-15,0 0 0,0 0 16,0 0-16,-22 1 16,22-1-16,0-42 31,0-1-16</inkml:trace>
  <inkml:trace contextRef="#ctx0" brushRef="#br0" timeOffset="-167684.69">30903 14330 0,'0'0'15,"-21"-21"1,0 0-16,21 42 31,0 0-15,0 0-16,0 0 15,0 0-15,21-21 0,0 22 16</inkml:trace>
  <inkml:trace contextRef="#ctx0" brushRef="#br0" timeOffset="-167205.04">31221 14520 0,'0'22'31,"0"-1"-15,0 0-16,0 0 0,0 0 15,0 0-15,0 1 0,0-1 16,0 0-16,0 0 0,-21-21 0,21 21 15,0 0-15,-22 1 0,1-22 16,21 21-16,0-42 47,0-1-31,0 1-16,0 0 15,21 0-15,-21 0 0,22 0 0,-1-22 16,0 22-16,0-21 0,0 21 15,22-22-15,-22 22 0,21 0 0,-21 0 16,22 21-16,-22 0 0,21-21 16,-21 21-16,0 0 0,1 21 0,-1-21 15,0 21-15,-21 21 0,0-21 16,0 1-16,0 20 0,0-21 0,0 0 16,0 22-16,0-22 0,0 0 15,0 0-15,-21 0 0,0 0 16,-1-21-16,22 22 15,-21-22 1,42 0 0</inkml:trace>
  <inkml:trace contextRef="#ctx0" brushRef="#br0" timeOffset="-166329.83">32300 14584 0,'0'-21'0,"0"42"0,0-63 0,0 20 0,0 1 16,0 0-16,-21 0 0,0 0 15,0 21-15,0 0 0,-1-21 0,1 21 16,0 0-16,-21 0 0,21 21 16,-1 0-16,1 0 0,0 0 15,0 0-15,0 1 0,0 20 0,-1-21 16,22 21-16,-21-20 0,21-1 15,0 0-15,0 21 0,0-21 16,0 1-16,0-1 0,21-21 16,1 0-16,-1 0 0,0 0 15,21 0-15,-21 0 0,1 0 16,-1 0-16,0-21 0,0-1 16,0 1-16,0 0 0,1 0 15,-1 0-15,-21-22 0,21 22 0,0-21 16,-21 21-16,21 0 0,-21-1 15,21 1-15,-21 0 0,0 42 32,0 0-17,0 1-15,0-1 0,0 21 16,0-21-16,0 0 0,0 22 0,-21-22 16,21 21-16,0-21 0,0 22 15,0-22-15,0 21 0,0 1 16,0-1-16,0 0 0,0 1 15,0 20-15,0-21 0,0 22 0,0-1 16,0-20-16,0 20 0,0-20 16,0 20-16,0-21 0,0 22 15,0-22-15,0 1 0,21-1 0,-21 0 16,0 22-16,0-43 0,0 21 16,0 1-16,0-22 0,0 21 0,0-21 15,0 0-15,-21-21 16,0 0-16,0 0 0,0 0 0,0 0 15,-1 0 1,1-21-16,0 0 0,21 0 16,-21 0-16,21 0 0,0-1 15,0 1-15,-21 0 0,21-21 0,-21 21 16,21-22-16,0 1 0,0 0 16,0-1-16,0-20 0,0-1 0,0 1 15,21-1-15,0 1 0,21-1 16,-21 1-16,22-1 0,-1 22 15,0 0-15,1-1 0,-1 1 0,0 21 16,1 0-16,-1-1 0,-21 1 16,22 0-16,-22 0 0,0 21 0,0 0 15,0 0-15,-21-21 16,21 21-16,1 0 16,-22-21 30</inkml:trace>
  <inkml:trace contextRef="#ctx0" brushRef="#br0" timeOffset="-164587.91">20997 15452 0,'0'0'0,"-21"0"0,0 0 0,0 0 31,0 0-16,42 0 48,0 0-63,0 0 16,0 0-16,22 0 0,-22 0 0,21 0 15,0-21-15,1 21 0,20-22 16,1 22-16,-1 0 0,1 0 0,20-21 15,-20 21-15,21 0 0,-22 0 16,22 0-16,-1 0 0,-20 0 16,21 0-16,-22-21 0,22 21 0,-22 0 0,22 0 15,0 0-15,-1 0 0,1 0 16,21 0-16,-22 0 0,1 0 0,21 0 16,-21 0-16,-1-21 15,1 21-15,0 0 0,-1 0 0,1 0 0,0 0 16,-1 0-16,1 0 0,0-21 15,-1 21-15,-20 0 0,-1 0 16,22 0-16,-22-21 0,1 21 0,-1 0 16,1-22-16,-1 22 0,1 0 15,-1 0-15,1-21 0,-1 21 0,22-21 16,-21 21-16,-1 0 0,1 0 16,-1-21-16,1 21 0,-1 0 0,1 0 15,-22 0-15,21-21 0,1 21 0,-22 0 16,22 0-16,-1 0 0,1-21 15,-1 21-15,1 0 0,-1 0 16,1 0-16,20-22 0,-20 22 16,-1 0-16,22 0 0,-21 0 0,-1-21 15,22 21-15,-22 0 0,22 0 16,-22 0-16,22 0 0,0 0 0,-22 0 16,22 0-16,0 0 0,-1 0 15,-20 0-15,-1 0 0,22 0 0,-22 0 16,1 0-16,-1 0 0,1 0 15,21 0-15,-22 0 0,22 0 0,-1 0 16,1 0-16,0 0 0,-1 0 16,-20 0-16,21 0 0,-1 0 0,-20 0 15,20 0-15,-20 0 0,21 0 16,-22 0-16,22 0 0,-22 21 16,22-21-16,0 0 0,-1 0 0,1 0 15,-22 0-15,22 22 0,0-22 16,-1 0-16,1 0 0,0 0 0,-1 21 15,1-21-15,21 0 0,-21 0 16,20 21-16,-20-21 0,0 0 0,-1 0 16,1 0-16,-21 21 0,20-21 15,-20 0-15,-1 0 0,22 0 0,-22 0 16,1 0-16,21 0 0,-22 0 16,-21 0-16,22 0 0,-22 0 15,22 0-15,-43-21 0,21 21 0,-21 0 16,1 0-16,-1-21 0,0 21 15,0 0-15,0 0 16,-21-21 0,21 21-16,1 0 0</inkml:trace>
  <inkml:trace contextRef="#ctx0" brushRef="#br0" timeOffset="-154615.93">18309 16129 0,'-21'0'16,"0"0"-16,0 0 15,-1 0-15,1 0 16,42 0 31,1 0-47,-1 0 0,21 0 0,0 0 15,1 0-15,-1 0 0,0 0 16,1 0-16,-1 0 0,0 0 0,1-21 16,-1 21-16,-21 0 0,0 0 15,1 0-15,-1 0 0,-42 0 32,-1 0-32,-20 0 15,21 0-15,0 0 0,-22 0 16,22 0-16,0 0 0,0 0 0,0 0 15,0 0-15</inkml:trace>
  <inkml:trace contextRef="#ctx0" brushRef="#br0" timeOffset="-154088.73">18267 16108 0,'0'21'0,"0"-42"0,-21 42 0,-1-21 16,1 21-16,0 0 15,0 1-15,0-1 0,0 0 16,21 0-16,-22 0 15,22 0-15,-21-21 0,0 22 0,21-1 16,0 0-16,-21-21 16,21 21-16,-21-21 0,21 21 15,21-21 48,0-21-63,0 21 15,0-21-15,1 21 0,20 0 0,-21-21 16,0 0-16,22 21 0,-22 0 0,21 0 16,0 0-16,-20 0 0,20 0 15,-21 0-15,21 0 0,-20 0 0,-1 0 16,21 21-16,-21 0 16,-21 0-16,0 0 0,0 0 0,0 1 15,0 20-15,0-21 16,-21 0-16,0 0 0,0 1 0,-22-1 15,22 0-15,-21 0 0,0 0 16,20 0-16,-20 1 0,0-22 0,21 0 16,-1 21-16,-20-21 0,21 0 15,0 0-15,0 0 0,-1 0 0,1-21 16,0 21-16,21-22 0,0 1 16,-21 21-16,21-21 0,-21 21 0,21-21 15,0 0 1,21 21-1,0-21-15,0-1 16,0 22-16,1 0 16,-1-21-16</inkml:trace>
  <inkml:trace contextRef="#ctx0" brushRef="#br0" timeOffset="-153700.71">18944 16489 0,'0'0'0,"0"21"16,0 0-1,21-21 16,-21-21-15,0 0 0,0 0-1,-21 21 1,0 0 0,0 0-16,0 0 15,-1 21 1,22 0-1,22-21 32</inkml:trace>
  <inkml:trace contextRef="#ctx0" brushRef="#br0" timeOffset="-150764.7">20108 16002 0,'0'-21'15,"-21"21"1,21-21-16,0 0 16,0-1-1,0 44 48,0-1-63,21 21 0,-21-21 15,21 22-15,1-22 16,-1 21-16,-21 0 0,21-20 0,0 20 16,0 0-16,0 1 0,-21-22 15,22 21-15,-22 0 0,21-20 0,-21 20 16,0-21-16,0 0 0,21 0 15,-21 22-15,21-22 0,-21 0 16,0 0-16,0 0 16,0-42 15,0 0-15,0 0-16,0 0 15,0 0-15,0-1 16</inkml:trace>
  <inkml:trace contextRef="#ctx0" brushRef="#br0" timeOffset="-150436.72">20616 15939 0,'0'0'0,"0"-22"31,-21 22-31,21 22 0,-21-1 0,-21-21 16,20 42-16,1-21 16,-21 22-16,0-1 0,-1 0 0,1 1 15,0-1-15,-1 0 0,22 1 16,-21-1-16,-1 0 0,1 1 0,0-1 16,21 0-16,-22-21 0,1 22 15,21-22-15,-22 21 0,22-21 16,0 1-16,21-1 0,21-42 47,-21-1-47,21 22 0,1-21 0,-1 0 0,21 0 15,-21 0-15,0 0 16</inkml:trace>
  <inkml:trace contextRef="#ctx0" brushRef="#br0" timeOffset="-150108.89">20849 16171 0,'0'22'16,"0"-1"-16,0 0 16,0 0-16,0 0 0,0 22 0,0-22 15,0 21-15,0-21 0,0 22 16,0-1-16,0 0 0,0 1 15,-21-1-15,0 21 0,21-20 0,-21 20 16,-1 1-16,1-1 0,0 1 16,0-1-16,0-20 0,0 20 0,-1-21 15,1 1-15,0-1 0,0 0 16,21-20-16,-21-1 0,21 0 0,0 0 16,21-42-1,-21 0 1,21 0-16,-21-1 0,0-20 0,21 0 15,0 21-15,-21-43 0</inkml:trace>
  <inkml:trace contextRef="#ctx0" brushRef="#br0" timeOffset="-149797.7">20722 16531 0,'21'-106'16,"-21"64"-16,-21 211 0,21-190 0,21-148 0,0 127 15,-21 20-15,22 1 0,-1 0 16,-21-21-16,21 21 0,0-1 0,21 1 15,-20 21-15,-1-21 0,21 21 16,-21 0-16,0 0 0,22 0 16,-22 21-16,0-21 0,0 21 0,0 22 15,1-22-15,-22 0 0,0 21 0,0-20 16,0 20-16,0-21 16,-43 0-16,22 0 0,0 1 0,-21-1 15,-1 0-15,22 0 0,-21-21 0,-1 21 16,22-21-16,-21 0 0,21 0 15,0 21-15,-1-21 0,1 0 16,42 0 0,1 0-16,-1 0 15,0-21-15,0 21 0,21-21 16,-20 0-16,20 21 0</inkml:trace>
  <inkml:trace contextRef="#ctx0" brushRef="#br0" timeOffset="-149300.71">21780 16129 0,'0'0'0,"-42"-85"31,21 64-31,0 21 0,0 0 16,-1 0-16,-20 0 0,21 0 0,0 0 15,0 21-15,-22 1 0,22-1 16,0 0-16,0 21 0,-22 1 0,22-1 15,0 0-15,0-21 0,0 22 16,21-1-16,0 0 0,0-20 16,0-1-16,0 0 0,0 0 0,0 0 15,0 0-15,21-21 0,21 0 16,-21 0-16,1 0 0,20 0 16,-21 0-16,21-21 0,-20 21 15,20-21-15,-21 0 0,21 0 16,-20 0-16,20-22 0,-21 22 15,0-21-15,0 21 0,-21-22 0,0 22 16,0-21-16,0 21 0,0-1 0,0 1 16,0 0-16,0 0 0,-21 42 31,21 0-31,0 0 0,-21 1 0,0-1 16,21 21-16,0-21 0,0 22 15,0-22-15,0 21 0,-21-21 0,21 0 16,0 1-16,0-1 0,0 0 15,0 0-15,0 0 0,21 0 0,0-21 16,21 0-16,-20 0 0,-1 0 16,0 0-16,21 0 0,-21-21 15,22 0-15,-1 0 0,0 0 0,-20 0 16,20-22-16</inkml:trace>
  <inkml:trace contextRef="#ctx0" brushRef="#br0" timeOffset="-149044.9">22394 15896 0,'0'-63'15,"0"211"-15,0-233 0,0 1 16,-21 84-16,0 0 16,21 42-16,-21-21 0,0 21 15,21 1-15,-22-1 0,1 0 0,21 1 16,-21 20-16,21-20 0,-21-1 16,0 0-16,21 1 0,0-1 0,-21 0 15,21-21-15,-22 22 0,22-22 16,0 0-16,0 0 0,0 0 0,0 1 15,22-22 1,-1 0 0,0-22-16,0 1 0,0 0 0,0 0 15,1 0-15,-1-22 0,0 1 16,0 0-16,0-1 0,22-20 0,-22 21 16</inkml:trace>
  <inkml:trace contextRef="#ctx0" brushRef="#br0" timeOffset="-148633.06">22627 15833 0,'21'-85'15,"-42"170"1,42-149 0,-21 85-16,0 1 0,0 20 15,0 0-15,0 22 0,-21-22 0,0 0 16,21 22-16,-21-22 0,21 1 16,0-1-16,-21 0 0,21-21 0,-22 22 15,22-22-15,-21 0 0,21 0 16,0 0-16,0 1 0,-21-22 15,21 21-15,0-42 32,0-1-32,0 1 15,0 0-15,21-21 0,-21 21 16,21-1-16,1-20 0,20 0 16,-21 21-16,21-22 0,-20 1 0,20 21 15,0 0-15,1-1 16,-22 1-16,21 0 0,-21 21 0,0 0 15,1 0-15,-1 21 0,0 0 16,0 1-16,-21 20 0,21-21 0,-21 21 16,0-20-16,0 20 0,0-21 0,-21 0 15,0 22-15,0-22 0,0 0 16,-1 0-16,1 0 0,0-21 0,0 21 16,0-21-1,0 0-15,-1 0 16</inkml:trace>
  <inkml:trace contextRef="#ctx0" brushRef="#br0" timeOffset="-148445.14">22140 16129 0,'0'0'0,"-21"0"15,0 0-15,42 0 31,0 0-15,0 0-16,22 0 0,-1 0 16,0 0-16,1 0 0,-1 0 15,22 0-15,-22-21 0</inkml:trace>
  <inkml:trace contextRef="#ctx0" brushRef="#br0" timeOffset="-147232.29">24066 16425 0,'22'0'31,"-1"0"-31,0 0 0,0-21 0,0 21 16,0-21-16,1 0 0,-1 0 15,0-22-15,21 22 0,-21-21 0,1 21 16,-1-22-16,0 1 0,0-21 15,-21 20-15,0 1 0,0 0 0,0-1 16,0 1-16,0 0 16,0 20-16,0 1 0,0 0 0,0 0 15,-21 21-15,0 0 0,0 0 0,21 21 16,-22 0-16,22 0 0,-21 22 16,0-1-16,0 0 0,21 1 0,-21 20 15,0-20-15,-1 20 0,1 1 16,0-22-16,21 0 0,0 1 0,-21-1 15,21 0-15,0 1 0,0-22 16,0 0-16,0 0 0,21 0 0,0 0 16,0 1-16,1-22 0,-1 0 15,21 0-15,-21 0 0,22 0 16,-22 0-16,21-22 0,-21 22 16,22-21-16,-1 0 0,-21 0 0,21 0 15,1 0-15,-22-1 0,0 1 16,0 0-16,0 0 0,-21 0 0,0 0 15,0-1-15,-21 22 16,0 0-16,0 0 16,0 0-16,0 0 0,-1 0 0,1 0 15,21 22 1,0-1-16,21-21 16,1 0-1,-1 0-15,21 0 0,-21 0 16,22 0-16,-1 0 0,-21 0 15,21 0-15,1-21 0,-22 21 0,0-22 16,21 1-16,-20 0 0,-1 0 16,0 21-16,0-21 0,-21 0 0,0-1 15,0 44 17,-21-22-32,0 21 0,0 0 15,21 0-15,-22 0 0,22 0 0,-21 1 16,21-1-16,0 0 0,0 0 15,0 0-15,0 0 0,0 1 16,0-1-16,21-21 0,22 21 16,-22-21-16,0 0 0,0 0 15,22 0-15,-22 0 0,21-21 0,-21 21 16,0-21-16,22-1 0,-22 1 16,0 0-16,0 0 0,0 0 0,-21 0 15,0-1-15,22 1 0,-22 0 16,0 0-16,0 0 15,-22 21 17,22 21-17,-21 0-15,21 0 0,-21 0 16,21 1-16,0-1 0,0 21 0,0 0 16,-21-20-16,21 20 0,-21 0 15,0 1-15,21 20 0,0 1 0,0-1 16,-22-21-16,22 22 0,-21-1 15,21 1-15,0-22 0,0 22 0,0-22 16,0 0-16,0 1 0,-21-1 16,21 0-16,-21-20 0,0-1 0,21 0 15,-21-21-15,-1 21 0,1-21 16,0 0-16,0 0 0,0 0 0,0 0 16,-1-21-16,-20 21 0,21-21 15,0 0-15,0 21 0,-1-22 0,1 1 16,0 0-16,21 0 15,0 0-15,0-22 0,0 22 0,21-21 16</inkml:trace>
  <inkml:trace contextRef="#ctx0" brushRef="#br0" timeOffset="-146404.55">26966 15706 0,'0'-21'0,"-21"21"32,0 0-17,0 0-15,-22 21 0,1-21 16,0 21-16,21 0 0,-22 21 0,1-20 15,21 20-15,-22 21 0,22-20 16,0 20-16,0-20 0,0 20 0,0-21 16,-1 22-16,1-22 0,21 1 15,-21-1-15,21 0 0,0 1 0,0-22 16,0 0-16,0 0 0,21 0 16,0-21-16,22 0 0,-22 0 0,21 0 15,-21 0-15,43 0 16,-22 0-16,1 0 0,-1-21 0,21 0 15,-20 0-15,-1 0 0,-21-1 16,0-20-16,1 21 0,-22 0 0,0-22 16,0 22-16,0 0 0,-22 0 15,1 0-15,0 0 0,-21 21 0,21 0 16,-22 0-16,22 0 0,-21 0 0,21 0 16,-1 0-16,-20 21 0,21-21 15,21 21-15,0 0 0,-21-21 0,21 21 16,0 0-16,0 1 15,21-1-15,0 0 16,0-21-16,0 21 0,1 0 16,-1-21-16,0 21 0,0 1 0,0 20 15,0-21-15,1 0 0,-22 22 16,0-1-16,0 0 0,0 1 0,0-1 16,0 0-16,-22 1 0,1-1 15,0 21-15,0-20 0,0-1 0,0 0 16,-1 1-16,1-22 0,0 21 15,0-21-15,0 22 0,0-22 16,-1 0-16,22 0 0,-21-21 0,21 21 16,0-42 15,21 0-31,1 0 0,-1 0 0,0-22 16,21 1-16,-21 0 0,22-1 15</inkml:trace>
  <inkml:trace contextRef="#ctx0" brushRef="#br0" timeOffset="-146036.74">27199 16193 0,'0'0'0,"0"-22"0,0 1 0,0 0 16,21 0-16,0 0 16,-21 0-16,22-1 0,-1 22 15,0-21-15,0 21 0,21 0 0,-20 0 16,-1 0-16,21 0 0,-21 21 15,22 1-15,-22-1 0,0 21 16,0-21-16,-21 22 0,0-22 0,0 21 16,0-21-16,0 22 0,0-22 15,-21 0-15,21 0 0,-21 0 0,0 0 16,-1 1-16,1-22 0,0 0 16,21-22-1,0 1 1,0 0-16,0 0 0,0 0 15,21 0-15,0-1 0,-21-20 0,22 21 16,-1-21-16,0 20 16,0-20-16,0 21 0,0 0 0,1 0 15,-1-1-15,0 22 0,21-21 16,-21 21-16,1-21 0,20 21 0,-21-21 16,0 21-16</inkml:trace>
  <inkml:trace contextRef="#ctx0" brushRef="#br0" timeOffset="-144924.73">28067 15896 0,'-21'21'16,"42"-42"-16,-42 21 16,21 21-1,0 1-15,-21-1 0,-1 0 16,22 0-16,0 0 0,-21 22 0,0-22 16,21 21-16,-21-21 0,21 0 15,0 22-15,0-22 0,0 0 0,0 0 16,0 0-16,0 1 0,0-1 15,21 0-15,0-21 0,0 0 16,1 0-16,20 0 0,-21 0 16,0 0-16,0 0 0,22 0 0,-22-21 15,0 0-15,21 21 0,-20-22 16,-22 1-16,21-21 0,-21 21 16,21 0-16,-21-22 0,0 22 0,0-21 15,0-1-15,-21 22 0,0-21 16,-1 21-16,1 0 0,0-1 15,-21 22-15,21 0 0,-22 0 0,22 0 16,-21 0-16,21 22 0,-1-1 16,1 21-16,0-21 0,0 22 0,21-22 15,-21 21-15,21-21 0,0 22 16,0-22-16,0 21 0,0-21 0,21 0 16,0 1-16,0-22 0,0 21 15,22-21-15,-22 0 0,0 0 0,21 0 16,1 0-16,-22 0 0,21 0 15,1-21-15,-22 21 0,21-22 16,-21 1-16,22 0 0,-22 0 16,0 0-16,0-22 0,0 22 0,0-21 15,-21 21-15,0 0 0,0-1 16,0 1-16,0 0 0,0 42 31,0 0-31,0 22 0,0-22 16,-21 0-16,21 0 0,0 22 15,0-22-15,0 0 0,0 0 0,0 0 16,0 0-16,0 1 0,21-1 16,22-21-16,-22 0 15,0 0-15,0 0 16,22 0-16,-22 0 0,0-21 0,21 21 16,-21-22-16,1 1 0,20 0 15,-21 0-15,0-21 0,0 20 0,1 1 16,-1 0-16,-21-21 0,0 21 15,0-1-15,0 44 32,0-1-32,-21 0 0,-1 0 15,22 21-15,-21-20 0,21-1 16,0 0-16,0 0 0,0 21 0,0-20 16,0-1-1,0 0-15,0 0 0,21-21 0,1 0 16,-1 21-16,0-21 0,21 0 15,-21 0-15,1 0 0,20 0 0,-21-21 16,21 0-16,-20 21 0,-1-21 16,0 0-16,0-22 0,0 22 0,0 0 15,1-21-15,-1 20 0,-21-20 16,0 21-16,21 0 0,-21 0 0,0 42 31,-21 21-15,21-21-16,-21 0 0,21 22 15,-22-22-15,1 21 0,21 1 0,-21-1 16,0 0-16,0 1 0,21-1 16,-21 0-16,21 22 0,-22-22 15,22 22-15,0-1 0,0 1 0,-21-22 16,21 21-16,0 1 0,-21-22 16,21 1-16,-21 20 0,21-21 0,0 1 15,0-22-15,-21 21 0,21-21 16,-21 1-16,21-1 0,0 0 0,0-42 31,0 0-15,0-1-16,21 1 0,0 0 15,0-21-15,-21-1 0,21 1 16,0 0-16,1-22 0</inkml:trace>
  <inkml:trace contextRef="#ctx0" brushRef="#br0" timeOffset="-144660.96">29316 16214 0,'0'0'0,"0"-43"16,0 22-16,0-21 0,0 21 0,0 0 16,21 21-16,-21-22 0,21 22 15,0 0-15,0 0 0,1 0 16,-1 22-16,0-1 16,0 0-16,0 0 0,-21 0 0,0 0 15,21 22-15,-21-22 16,0 21-16,0-21 0,0 1 0,-21 20 15,0-21-15,0 0 0,0 0 16,-22-21-16,22 22 0,-21-1 0,21-21 16,-22 21-16,22-21 0,-21 0 15,21 0-15,0 0 0,-1 0 0,22-21 32,0 0-32</inkml:trace>
  <inkml:trace contextRef="#ctx0" brushRef="#br0" timeOffset="-143089.4">29887 15875 0,'21'0'0,"1"0"15,-1 0-15,0 0 0,0 0 16,0-21-16,0 21 0,22 0 0,-22-21 15,0 21-15,21-21 0,-20-1 16,-1 1-16,0 21 0,0-21 0,0 0 16,0 0-16,-21 0 0,0-1 15,0 1-15,0 0 0,0 0 0,0 0 16,0 42 15,-21 0-31,21 21 16,-21-20-16,0 20 0,0 0 0,21 1 15,-21-1-15,-1 21 0,1-20 16,0-1-16,0 22 0,0-22 0,0 0 16,21 1-16,-22-1 0,22-21 15,-21 21-15,21-20 0,0-1 0,0 0 16,-21-21-16,21 21 0,-21-21 16,0 21-16,0-21 0,-1 0 15,-20 0-15,21 0 0,0-21 16,0 0-16,-1 0 0,1 21 0,0-21 15,0-1-15,0 1 16,0 0-16,-1 0 0,1 21 16,0 0-16,21 21 47,21 0-32,0-21-15,1 21 16,20-21-16,-21 22 0,0-22 0,0 0 15,22 21-15,-22-21 0,21 0 16,-21 0-16,22 0 0,-22 0 16,21 0-16,-21 0 0,22 0 0,-22 0 15,0 0-15,21-21 0,-20-1 16,-1 22-16,21-21 0,-21 0 16,0 0-16,1 0 0,-1 0 0,0-1 15,0 1-15,0 0 0,0 0 16,-21 0-16,22 21 15,-22 21 1,0 0-16,0 0 0,0 0 16,0 1-16,-22-1 0,1 0 15,21 0-15,-21 0 16,21 0-16,-21-21 0,21 22 0,0-1 16,21-42 30,0 21-46,-21-22 16,21 1-16,1 0 0,-1 0 16,0 0-16,0 0 0,-21-1 15,21 1-15,0 21 0,1 0 16,-22-21-16,21 21 0,0 0 16,-21 21-1,0 0-15,0 1 0,21-1 16,-21 0-16,0 0 0,21 0 15,0 0-15,-21 1 16,22-22-16,-1 21 0,0-21 16,0 0-16,0 0 0,0 0 0,1 0 15,20 0-15,0 0 0,-21 0 16,22 0-16,-22-21 0,21 21 0,-21-22 16,22 1-16,-22 0 0,-21 0 15,21 0-15,-21-22 0,21 22 16,-21-21-16,0 21 0,0-22 0,0 22 15,0 0-15,-21 0 0,0 0 16,0 21-16,0 0 0,-1 0 0,1 0 16,0 0-16,0 21 0,-21 0 15,20 0-15,1 0 0,0 22 16,0-22-16,21 21 0,-21-21 16,21 22-16,-21-22 0,21 0 0,0 0 15,0 0-15,0 1 0,0-1 16,21 0-16,0-21 15,0 0-15,0 0 0,0 0 16,22 0-16,-22-21 0,0 0 0,21-1 16,-20 1-16,-1 0 0,0 0 15,0-21-15,0-1 0,0 1 16,1 0-16,-1-1 0,0 1 0,-21 0 16,0-22-16,21 43 0,-21-21 15,0-1-15,21 22 0,-21 0 16,-21 42 15,21 0-31,-21 22 0,0-1 16,21 0-16,-21 1 0,-1-1 0,22 0 15,-21 1-15,21-1 0,0 0 16,0-21-16,-21 22 0,21-22 16,0 0-16,0 0 0,0 0 0,0 1 15,0-1-15,21-21 0,0 0 16,1 0-16,-1 0 0,0 0 0,0 0 15,0 0-15,0 0 0,22-21 16,-22-1-16,0 1 0,0 0 16,0 0-16</inkml:trace>
  <inkml:trace contextRef="#ctx0" brushRef="#br0" timeOffset="-142744.73">31475 16108 0,'0'0'0,"-21"0"16,21 21-16,21-21 31,0 0-31,0 0 16,0 0-16,-21-21 0,21 0 15,1 0-15,-22-1 0,21 22 16,-21-21-16,0 0 0,21 0 0,-21 0 16,-21 21-1,0 0 1,-1 21-16,1 0 0,21 0 0,-21 0 15,0 1-15,21-1 0,-21 0 16,21 21-16,0-21 0,0 1 0,0-1 16,0 0-16,0 0 0,0 0 15,0 0-15,0 1 0,21-22 16,0 21-16,0-21 16,0 0-16,1 0 0,-1 0 0,0 0 15,0 0-15,0-21 16,0-1-16,1 1 0,-1 21 15,0-42-15</inkml:trace>
  <inkml:trace contextRef="#ctx0" brushRef="#br0" timeOffset="-142289.79">31877 15960 0,'21'-43'0,"-63"128"16,63-127-16,21-22 0,-21 64 0,1 0 16,-1 0-16,0 0 15,0 0-15,-21 21 16,21 1-16,-21-1 0,0 0 0,21 0 15,-21 0-15,0 22 16,0-22-16,0 0 0,0 21 16,-21-21-16,0 1 0,0-1 0,0 0 15,0 0-15,-1 0 0,22 0 16,-21-21-16,21 22 0,21-22 47,1-22-47,-22 1 0,21 0 15,0 0-15,21 0 0,-21 0 16,1-22-16,20 1 0,-21 0 16,21-1-16,1 1 0,-22 0 0,21 20 15,-21 1-15,-21 0 0,0 0 16,0 42 0,0 0-16,-21 0 15,0 22-15,0-22 0,0 21 0,0-21 16,-1 22-16,22-22 0,0 21 15,0-21-15,0 1 0,0-1 0,0 0 16,22 0-16,-1 0 0,0-21 16,21 21-16,1-21 0,-1 0 15,0 0-15,22 0 0,-22 0 0,0 0 16,1-21-16,-1 0 0,0 0 16,-20 0-16</inkml:trace>
  <inkml:trace contextRef="#ctx0" brushRef="#br0" timeOffset="-140908.77">21590 16891 0,'0'0'0,"-42"0"0,-1 0 0,1 0 16,0 0-16,-1 0 0,1 0 15,21 0-15,0 0 0,-1 0 16,1 0-16,21-21 16,0 0-1,21 21 1,1 0-16,-1 0 16,0 0-16,0 0 0,0 0 15,0 0-15,1 0 0,20 0 0,-21 0 16,21 0-16,1 0 0,-1 0 15,0 0-15,1 0 0,-1 21 0,22-21 16,-22 0-16,21 0 0,-20 0 16,20 0-16,-20 0 0,20 0 0,-21 0 15,22 0-15,-1 0 0,1 0 0,21 0 16,-22 0-16,22 0 16,-1 0-16,1 0 0,0 0 0,-1 0 15,1 0-15,0 0 0,21 0 16,-22 0-16,22 0 0,0 0 0,21 0 15,-21 0-15,21 0 0,-21 0 16,21 0-16,-22 0 0,22 0 0,0 0 16,22 0-16,-22 0 0,0 0 15,0 0-15,0 0 0,0 0 0,0 21 16,21-21-16,-21 0 0,21 0 16,0 0-16,-21 0 0,0 0 15,21 0-15,0 0 0,1 0 16,-1 0-16,-21 0 0,21 0 0,0 0 15,-21-21-15,21 21 0,0-21 16,1 21-16,-1 0 0,0 0 16,-21-21-16,0 21 0,21 0 0,0 0 15,-21 0-15,21 0 0,1 0 16,-22 0-16,0 0 0,21 0 0,-21 0 16,21 0-16,-21 0 0,21 0 15,-21 0-15,0 0 0,0 0 0,-21 0 16,21-22-16,-21 22 0,21 0 15,-21 0-15,-1 0 0,1 0 16,0 0-16,0 0 0,-21 0 16,-1 0-16,-20 0 0,-1 0 15,1 0-15,-1 0 0,-20 0 0,-22 0 16,21 0-16,-21 0 0,0-21 16,1 21-16,-1 0 0,-21-21 93,-21 21-61,-1 0-32,1 0 0</inkml:trace>
  <inkml:trace contextRef="#ctx0" brushRef="#br1" timeOffset="-135073.12">20574 17166 0,'0'0'16,"0"-21"-16,21 0 0,-21 0 16,21 21-16,-21-21 0,21 21 0,-21-22 15,-21 22 1,0 0-1,0 0-15,-21 0 0,-1 22 16,22-1-16,-21 0 0,-22 21 0,22 1 16,0-1-16,-1 0 0,1 22 15,0-1-15,20 1 0,-20-1 0,21 22 16,0-22-16,-22 86 16,43-86-16,0 1 0,0-22 15,0 0-15,0 22 0,22-22 0,-1-21 16,21 22-16,-21-22 0,22 0 15,-1 0-15,0 0 0,22-21 16,-22 0-16,0 0 0,1 0 16,20-21-16,-20 0 0,-1 0 15,-21 0-15</inkml:trace>
  <inkml:trace contextRef="#ctx0" brushRef="#br1" timeOffset="-134804.27">20891 17399 0,'0'0'0,"0"-21"0,0 63 31,0-21-15,22 22-16,-1-22 0,0 21 15,0 1-15,-21 20 0,21-21 0,0 1 16,1-22-16,-22 21 0,21 1 15,-21-22-15,21 0 0,-21 21 16,0-21-16,0 1 0,21-22 16,0 0-1,-21-22 1,0 1-16</inkml:trace>
  <inkml:trace contextRef="#ctx0" brushRef="#br1" timeOffset="-134567.89">21272 17399 0,'-21'0'31,"0"21"-31,0 0 0,-21 1 16,20-1-16,1 21 0,0 0 0,-21 1 16,-1-1-16,22 0 0,-21 1 15,0-1-15,20 0 0,-20-20 0,21 20 16,0-21-16,0 0 15,-1 0-15,22 1 0,0-1 0,22-21 32,-1 0-32,0-21 15,0-1-15,21 22 0</inkml:trace>
  <inkml:trace contextRef="#ctx0" brushRef="#br1" timeOffset="-134292.81">21548 17484 0,'0'0'0,"0"-21"0,0 42 31,0 0-31,0 0 16,0 21-16,0-20 0,-22 20 0,22 0 15,-21 1-15,21 20 0,-21-21 16,21 1-16,0-1 0,-21 0 0,0 1 15,21-1-15,0 0 0,0-20 16,-21 20-16,21-21 0,0 21 16,0-20-16,0-1 0,0-42 31,21-1-31,0 1 16</inkml:trace>
  <inkml:trace contextRef="#ctx0" brushRef="#br1" timeOffset="-134000.85">21505 17547 0,'0'0'0,"0"-21"0,0-21 0,0 21 0,0-1 15,0 1-15,0 0 16,21 0-16,1 0 0,20 21 16,-21 0-16,0-21 0,22 21 15,-22 0-15,21 0 0,-21 0 0,0 0 16,1 0-16,-1 21 0,-21 0 15,0 0-15,0 21 16,0-20-16,0-1 0,-21 0 16,-1 0-16,1 0 0,-21 0 0,21 1 15,-22-1-15,1 0 0,21 0 16,0 0-16,0-21 0,-1 0 16,22 21-16,22-21 15,-1 0 1,0 0-16,21-21 0,-21 21 0</inkml:trace>
  <inkml:trace contextRef="#ctx0" brushRef="#br1" timeOffset="-133545.79">22267 17399 0,'0'0'0,"0"-21"15,-21 0 1,0 21-16,0 0 0,0 0 0,-1 0 15,1 0-15,0 21 0,0 0 16,0 0-16,0 0 0,-1 1 0,1 20 16,0 0-16,0 1 0,0-1 15,21 0-15,0-21 0,-21 22 0,21-1 16,0-21-16,0 22 0,0-22 16,0 0-16,21 0 0,0-21 15,0 0-15,0 0 16,0 0-16,1-21 0,20 21 15,-21-21-15,0 0 0,0-22 0,1 22 16,-1-21-16,0 21 0,-21-22 16,21 1-16,-21 0 0,21-1 0,-21 22 15,0 0-15,0-21 0,0 20 16,0 44 0,-21-22-1,21 42-15,-21-21 0,21 0 16,0 22-16,0-1 0,0-21 0,0 21 15,0-20-15,0 20 0,0-21 16,0 0-16,0 64 16,21-85-1,0 0 1,0 0-16,1-21 0,20 0 0,-21-1 16</inkml:trace>
  <inkml:trace contextRef="#ctx0" brushRef="#br1" timeOffset="-133292.89">22627 17357 0,'0'-21'0,"-21"169"0,42-275 0,-21 84 16,-21 65-1,0-1 1,21 0-16,-21 21 0,-1 1 0,1-1 16,21 0-16,-21-21 0,21 22 15,-21-1-15,21 0 0,0-20 16,0 20-16,0-21 0,0 0 0,0 0 15,0 1-15,21-22 16,0 0 0,0-22-16,1 1 0,-1 0 15,0 0-15,0-21 0,0 20 0,0-20 16,1 0-16,-1-1 0,-21 1 16</inkml:trace>
  <inkml:trace contextRef="#ctx0" brushRef="#br1" timeOffset="-132917.16">22775 17336 0,'43'-85'31,"-22"106"-15,-85 43-16,128-107 16,-64 64-16,0 1 0,0 20 0,0-21 15,0 21-15,0 1 0,-21-22 16,21 21-16,0 1 0,0-22 0,0 21 16,0-21-16,0 0 0,0 22 15,0-22-15,0 0 0,0-42 31,0 0-15,0 0-16,21-1 16,0-20-16,0 21 0,0-21 0,0 20 15,1-20-15,-1 0 0,0 21 16,0-22-16,0 22 0,0 0 16,1 21-16,-1 0 0,0 0 15,-21 21 1,21 0-16,-21 22 0,0-22 0,0 21 15,0 0-15,0-20 0,0 20 16,0-21-16,0 0 0,0 22 16,-21-22-16,21 0 0,-21-21 15,21 21-15,0 0 0,-21-42 32</inkml:trace>
  <inkml:trace contextRef="#ctx0" brushRef="#br1" timeOffset="-132732.72">22542 17420 0,'-21'0'16,"42"0"-16,-21 0 31,22 0-31,-1 0 16,0 0-16,21 0 0,1 0 15,-22 0-15,21-21 0,0 21 16</inkml:trace>
  <inkml:trace contextRef="#ctx0" brushRef="#br1" timeOffset="-132052.75">23622 17357 0,'0'0'15,"-21"0"-15,0 0 16,42 0 15,0 0-31,21-21 16,-21 21-16,1 0 0,20-22 0,0 22 16,-21-21-16,22 21 0,-22-21 15,21 21-15,-21-21 0,1 21 16,-1-21-16,-21 0 0,-21 21 15,-1 0-15,-20 0 16,21 0-16,-21 0 0,-22 0 0,22 0 16,-1 0-16,1 0 0,21 21 15,-21-21-15,20 21 0,1 0 0,0 0 16,0-21-16,21 21 0,0 1 16,0-1-16,0 0 15,21-21-15,0 0 0,0 21 16,22-21-16,-22 0 0,0 0 0,21 0 15,-20 0-15,-1 0 0,0 0 16,0 0-16,-42 0 31,0 21-31,0-21 0,-22 0 0,1 21 16,21 1-16,0-22 0,-22 21 16,22 0-16,0 0 0,0 0 0,0 22 15,21-22-15,-22 0 0,22 0 16,0 21-16,0-20 0,0-1 15,22 0-15,-1 0 0,0-21 16,21 21-16,-21-21 0,1 21 16,20-21-16,0 0 0,-21 0 0,22 0 15,-1-21-15,0 0 0,-20 21 16,20-21-16,0 0 0</inkml:trace>
  <inkml:trace contextRef="#ctx0" brushRef="#br1" timeOffset="-131857.02">24109 17441 0,'-43'85'0,"86"-170"0,-43 107 32,0-1-32,21 0 0,-21 0 15,21 0-15,-21 0 0,0 1 16,21-1-16,0 0 0,1 0 16,-22 0-16,0 0 0,21 1 0,0-1 15,-21 0-15,21-21 16,0 0-1,-21-21 1</inkml:trace>
  <inkml:trace contextRef="#ctx0" brushRef="#br1" timeOffset="-131649.41">24405 17484 0,'0'-21'16,"0"-1"-16,-21 149 0,42-211 0,-42 63 15,0 42 1,0 0-16,-1 0 0,1 0 15,0 0-15,0 22 0,0-22 16,0 21-16,-1-21 0,1 1 0,0 20 16,0-21-16,21 0 0,0 0 15,-21 1-15,21-1 16,21-21 0,0-21-16,0 21 0,0-22 15,1 1-15</inkml:trace>
  <inkml:trace contextRef="#ctx0" brushRef="#br1" timeOffset="-131369.3">24680 17420 0,'0'43'16,"0"-22"-16,-21 0 16,0 21-16,21-21 0,0 22 15,-21-1-15,0 0 0,21 1 0,-22 20 16,22-20-16,0-1 0,-21 0 15,0 1-15,21 20 0,-21-21 16,21 1-16,0 20 0,-21-20 0,21 20 16,-21-21-16,21 1 15,0-1-15,0 0 0,0 1 0,0-22 16,0 0-16,0 0 0,0 0 16,0-42-1,0 0-15,0 0 0,0-21 16,21 20-16,0-20 0,0 0 15,0-22-15</inkml:trace>
  <inkml:trace contextRef="#ctx0" brushRef="#br1" timeOffset="-131076.74">24617 17738 0,'0'-43'16,"0"1"-16,0-64 16,0 297-16,0-403 0,0 191 0,21 0 15,-21 0-15,21-1 0,0 22 16,-21-21-16,21 21 0,1 0 0,-1 0 15,21-21-15,-21 21 0,0 0 16,22 0-16,-22 0 0,0 0 0,0 21 16,0 0-16,1 1 0,-22-1 15,0 21-15,0-21 0,0 22 0,0-1 16,-22-21-16,1 21 0,0-20 16,0-1-16,-21 0 0,20 0 15,-20 0-15,21 0 0,-21 1 0,-1-22 16,43-22 15,21 22-15,1-21-16,-1 0 0,0 0 0,0 0 15</inkml:trace>
  <inkml:trace contextRef="#ctx0" brushRef="#br1" timeOffset="-130684.74">25104 17463 0,'0'0'0,"0"-22"15,21 22 1,0-21-16,0 21 16,0 0-16,0 0 0,1 0 15,-1 0-15,0 0 16,0 21-16,-21 1 0,0 20 15,0-21-15,0 0 16,0 22-16,0-22 0,0 21 0,0-21 16,0 0-16,0 22 0,-21-22 15,0-21-15,21 21 0,0 0 16,-21-21-16,21-21 31,0 0-15,0 0-16,21 0 0,-21-1 15,21 1-15,0 0 0,-21-21 0,21 21 16,0-22-16,-21 22 0,22 0 16,-1 0-16,0 0 0,0-1 15,0 1-15,0 0 0,1 21 16</inkml:trace>
  <inkml:trace contextRef="#ctx0" brushRef="#br1" timeOffset="-128733.27">25485 17611 0,'0'0'0,"0"21"0,0 0 16,0 0-1,21-21-15,0 0 16,0 0-16,0-21 0,0 0 16,22 21-16,-22-21 0,0 0 0,0-22 15,0 22-15,1 0 0,-1 0 16,-21 0-16,0-1 0,0 1 0,0 0 15,-21 21 1,-1 0-16,1 0 16,0 21-16,0 0 15,21 1-15,-21-1 0,0 0 0,-1 21 16,22-21-16,0 1 0,0 20 16,0-21-16,-21 0 0,21 0 15,0 1-15,0-1 0,0 0 0,21-21 16,1 0-1,-1 0-15,21 0 0,-21 0 0,22 0 16,-1-21-16,0 0 0,1 21 16,-1-22-16,21 1 0,-20-21 0,-1 21 15,-21 0-15,22-22 0,-22 22 16,0 0-16,0 0 0,-21 0 16,0-1-16,0 1 0,-21 21 15,0 0 1,21 21-1,0 1-15,0-1 0,0 0 16,0 0-16,0 0 0,0 0 0,0 1 16,0-1-16,0 0 0,0 0 15,0 0-15,0 0 0,0 1 16,-21-22 15,-1 0-15,1 0-16,0-22 15,0 1-15,0 21 0,21-21 16,-21 21 0,-1 0-16,22 21 31,0 0-31,0 1 16,0-1-16,0 0 15,22-21-15,-1 0 0,0 0 0,0 0 16,0 0-16,0 0 15,22 0-15,-22 0 0,0-21 16,21 21-16,-20-21 0,20-1 0,-21 1 16,21 0-16,-20 0 15,-1 0-15,0 0 0,-21-22 0,0 22 16,21 0-16,-21 0 0,0 0 16,0-1-16,0 1 0,0 42 31,0 1-16,0-1-15,0 0 0,0 0 16,0 0-16,0 22 0,0-22 16,0 0-16,0 0 0,0 0 0,0 0 15,0 1-15,0-1 0,21 0 16,-21 0-16,0 0 31,-21-21-15,0 0-1,0 0 1,42 0 31,0 0-47,0 0 16,0 0-16,1 0 15,20 0-15,-21 0 0,0-21 0,0 0 16,22 21-16,-22-21 0,0 0 15,0-1-15,0 1 0,1-21 0,-1 21 16,-21 0-16,0-22 16,21 22-16,-21 0 0,0 0 0,0 0 15,0 42 17,0 0-32,-21 0 0,21 0 15,-21 22-15,21-22 0,0 0 0,0 21 16,0-21-16,0 1 0,0-1 15,0 0-15,0 0 0,0 0 16,21-21-16,0 0 0,0 0 16,21 0-16,-20 0 0,20 0 15,0 0-15,-21 0 0,22 0 16,-1-21-16,-21 0 0,22 21 16,-22-21-16,0 0 0,0-1 0,-21-20 15,0 21-15,21 0 0,-21 0 16,21-1-16,-21 1 0,0 0 0,0 0 15,0 42 17,0 0-32,0 0 0,0 1 0,0-1 15,0 0-15,0 21 0,0-21 16,0 1-16,-21-1 0,21 0 0,0 0 16,0 0-1,21-21 1,1 0-1,-1 0-15,-21-21 16,0 0-16,0 0 0,0 0 16,0-1-16,0 1 0,0 0 15,-21 0-15,-1 0 0,22 0 0,0-1 16,0 1-16,0 0 0,0 0 16,0 0-16,22 21 15,-1-21 1,0 21-16,0 0 0,0 0 15,0 0-15,1 0 0,-1 0 0,0 0 16,0 0-16,0 0 0,0 0 16,1 0-16,-1 21 15,-21 0-15,0 0 0,0 0 16,0 0-16,0 1 0,0-1 0,0 0 16,0 0-16,0 0 0,0 0 15,-21 1-15,21-1 0,0 0 16,0 0-1,-22-21-15,1 0 32,21-21-32,0 0 15,0 0-15,0-1 16,0 1-16,21 0 0,1 0 16,-22-21-16,21 20 0,0-20 0,21 21 15,-21 0-15,1 0 0,20-1 16,-21 1-16,0 0 0,0 0 0,1 21 15,-1 0-15,0 0 0,-21 21 16,0 0-16,0 0 0,0 1 16,0 20-16,0-21 0,0 21 15,0-20-15,-21 20 0,0-21 16,21 21-16,-22-20 0,22-1 0,0 0 16,0 0-16,-21 0 0,21 0 15,-21-21 1,21-21-1,-21 0 1</inkml:trace>
  <inkml:trace contextRef="#ctx0" brushRef="#br1" timeOffset="-128537.09">27051 17251 0,'0'0'0,"-106"0"31,85 0-31,0 0 0,0 0 0,-1 0 16,44 0 31,-1 0-47</inkml:trace>
  <inkml:trace contextRef="#ctx0" brushRef="#br1" timeOffset="-128069.09">27940 16976 0,'0'-43'16,"0"86"-16,0-107 0,0 43 0,0 0 15,0 0-15,0 0 0,21-1 0,0 1 16,22 21-16,-22 0 0,21 0 16,-21 0-16,22 0 0,-1 21 15,0 1-15,1-1 0,-1 21 16,0 0-16,1 22 0,-1-22 0,0 22 15,-21-1-15,22 1 0,-22-1 16,0 22-16,0-22 0,0 22 16,1-21-16,-22 20 0,0-20 0,0 20 15,0-20-15,0-1 0,-22 22 16,1-21-16,-21-1 0,0 22 0,-1-22 16,1 1-16,-22-1 15,1-20-15,-1 20 0,1-21 0,-22 1 16,22-22-16,20 0 0,1 21 15,0-42-15,-1 22 0,22-22 0,0 0 16,21-22 0,0 1-16,21 0 0,0-21 15,1-1-15,20 1 0</inkml:trace>
  <inkml:trace contextRef="#ctx0" brushRef="#br1" timeOffset="-127392.99">29316 17209 0,'0'0'0,"21"-22"15,0 22 1,21 0-16,-20 0 0,-1 0 16,21 0-16,0-21 0,-20 21 15,20 0-15,0 0 0,-21-21 0,22 21 16,-22 0-16,-42 0 16,-22 0-1,22 0-15,-21 0 0,0 0 16,-1 0-16,1 0 0,0 0 0,20 0 15,-20 0-15,0 0 0,21 0 16,-1 21-16,1-21 0,-21 21 16,21-21-16,21 22 0,-21-1 15,-1-21-15,1 21 0,21 0 16,-21 21-16,0-20 0,0 20 0,21-21 16,-21 21-16,-1 22 0,1-22 15,0 1-15,0 20 0,0-21 0,0 22 16,-1-22-16,1 1 0,0 20 15,21-42-15,0 22 0,0-1 16,0-21-16,0 0 0,0 22 0,21-43 16,0 21-16,22 0 0,-22-21 15,21 0-15,1 0 0,-1 0 16,0 0-16,22 0 0,-22 0 16,0-21-16,1 0 0,-1-1 15,0 1-15,1-21 0,-22 21 0</inkml:trace>
  <inkml:trace contextRef="#ctx0" brushRef="#br1" timeOffset="-127087.89">29697 17505 0,'0'0'0,"0"-21"0,0 0 0,0 42 32,0 21-17,-21-21-15,21 22 0,0 20 16,0-21-16,-22 1 0,1 20 15,0 1-15,21-22 0,-21 22 16,0-1-16,0 1 0,21-1 16,-22 22-16,1-22 0,0 22 0,0 0 15,0-22-15,0 22 0,21-22 16,-22 1-16,1-1 0,21 22 0,0-22 16,0 1-16,-21-64 0,0 0 15,42 0 16,0 0-15,0-21 0,1-43-16</inkml:trace>
  <inkml:trace contextRef="#ctx0" brushRef="#br1" timeOffset="-126796.83">29612 17865 0,'0'0'0,"0"-64"0,0 1 16,21 20-16,-21 1 0,0 0 0,0-1 15,21 1-15,1 21 0,-1 0 16,0 0-16,0-1 0,0 22 16,0 0-16,22 0 0,-22 0 15,21 0-15,-21 0 0,22 22 16,-22-1-16,0 0 0,0 0 0,-21 0 16,0 22-16,0-22 0,0 21 15,0-21-15,-21 22 0,0-22 0,-21 0 16,20 0-16,-20 0 0,21-21 15,-21 21-15,20-21 0,-20 0 16,21 0-16,21-21 31,0 0-31,21 0 16,0 0-16,22 0 0,-22-1 0</inkml:trace>
  <inkml:trace contextRef="#ctx0" brushRef="#br1" timeOffset="-126412.92">30226 17420 0,'21'-21'0,"-106"106"0,149-149 16,-43 22-16,-42 42 15,0 0-15,0 0 16,-1 0-16,1 21 16,0 0-16,0 22 0,0-22 0,0 21 15,21-21-15,0 22 0,0-22 16,0 0-16,0 21 0,0-21 0,0 1 15,0-1-15,21-21 16,0 0-16,21 0 0,-21 0 16,1 0-16,-1 0 0,21 0 15,-21-21-15,0-1 0,1 1 16,-1 0-16,0 0 0,-21-21 0,0 20 16,0-20-16,0 21 0,0-21 15,0 20-15,0 1 0,-21 0 0,0 0 16,-1 21-16,-20 0 0,21-21 15,0 21-15,0 0 0,-1 0 16,1 0-16,0 0 0,0 21 16,21 0-16,0 0 15,21 0-15,0-21 16,0 0-16,22 0 0,-22 0 16,21 0-16,1 0 0</inkml:trace>
  <inkml:trace contextRef="#ctx0" brushRef="#br1" timeOffset="-126085.14">30692 17357 0,'0'-21'16,"-43"42"-16,86-21 0,-43-43 0,-43 43 16,22 0-16,0 0 15,0 0-15,0 0 0,-22 22 16,22-1-16,0-21 0,21 21 16,0 0-16,0 0 0,0 0 15,0 1 1,21-1-16,0-21 0,0 21 15,22-21-15,-22 21 0,0-21 16,0 21-16,0 0 16,-21 1-16,0-1 0,0 0 15,0 0-15,-21 0 16,0-21-16,-21 0 0,21 0 16,-1 0-16,-20 0 0,21 0 0,0 0 15,0 0-15,-1 0 0,1 0 16,42-21 15,1 0-31,-1 21 0,0-21 16,21 0-16,-21-1 0</inkml:trace>
  <inkml:trace contextRef="#ctx0" brushRef="#br1" timeOffset="-125893.58">30840 17420 0,'-21'0'0,"42"0"0,-21 21 31,0 1-31,0-1 0,0 0 16,-21 0-16,21 0 0,0 0 0,0 1 16,-22-1-16,22 0 0,-21 0 15,21 0-15,0-42 47</inkml:trace>
  <inkml:trace contextRef="#ctx0" brushRef="#br1" timeOffset="-125736.62">30882 17357 0,'0'-43'0,"-21"213"0,42-361 15,-21 255-15,0-149 0,0 64 0,21 21 78</inkml:trace>
  <inkml:trace contextRef="#ctx0" brushRef="#br1" timeOffset="-125465.05">31263 17082 0,'0'0'16,"21"-22"-16,-21 44 31,-21-1-31,21 0 15,-21 0-15,0 0 0,21 22 16,-21-22-16,-1 21 0,1-21 16,0 22-16,21-1 0,-21 0 15,0-21-15,0 22 0,21-1 0,0-21 16,-22 22-16,22-22 0,0 0 16,0 0-16,0 0 0,22-21 31,-1 0-31,0-21 15,0 21-15,0-21 0,0-21 0,1 20 16,-1 1-16,21-21 0,-21 21 16</inkml:trace>
  <inkml:trace contextRef="#ctx0" brushRef="#br1" timeOffset="-124648.96">31369 17378 0,'42'-42'32,"-84"84"-17,84-63-15,-42 42 0,-21 0 16,0 0-16,21 0 0,0 1 15,-21-1-15,0 0 0,21 21 0,-22-21 16,22 1-16,0-1 16,0 0-16,22-21 31,-1 0-31,0 0 0,-21-21 16,21 21-16,21-21 0,-20-1 15,-1 1-15,0 0 0,0-21 16,0 21-16,0-1 0,-21 1 15,22 0-15,-22 42 47,-22-21-47,22 21 0,0 1 0,0-1 16,0 0-16,0 0 0,0 0 16,0 0-16,0 1 0,0-1 15,22-21 1,-1 0-16,-21-21 31,0-1-31,0 1 0,0 0 16,0 0-16,0 0 0,0 0 15,0-1-15,0 1 0,0 0 0,0 0 16,0 0-16,0 0 16,21 21-16,0 0 15,0 0-15,0-22 0,1 22 0,-1 0 16,0 0-16,0 0 0,0 0 15,0 0-15,-21 22 0,22-1 16,-22 0-16,0 0 16,0 0-16,0 0 0,0 1 15,0-1-15,-22 0 0,22 0 16,0 0-16,-21 0 0,0 1 16,21-44 15,0 1-16,0 0-15,0 0 16,0 0-16,21 0 0,-21-1 0,21 1 16,1 0-16,-1-21 0,21 21 15,-21-1-15,22 1 0,-1 0 16,-21 0-16,21 0 0,1 21 0,-22 0 16,21 0-16,-21 0 0,1 0 15,-1 21-15,0 0 0,0-21 16,-21 42-16,0-20 0,0-1 15,0 0-15,-21 21 0,0-21 16,0 1-16,-1 20 0,1-21 16,-21 0-16,42 0 0,-21 1 0,0-22 15,-1 21-15,1-21 16,21-21 0,0-1-16,0 1 15,0 0-15</inkml:trace>
  <inkml:trace contextRef="#ctx0" brushRef="#br1" timeOffset="-124457.36">32131 16976 0,'0'0'0,"0"-21"0,-21-1 0,0 22 16,-1 0-16,1-21 0,0 21 0,0 0 15,0 0-15,0 0 16,-1 21-16,22 1 15,0-1 1,0 0 0,-21-21-16</inkml:trace>
  <inkml:trace contextRef="#ctx0" brushRef="#br1" timeOffset="-124276.72">31284 17166 0,'0'21'16,"0"1"0,21-22-16,22 0 0,-22 0 15,0 0-15,21 0 0,1 0 0,-1 0 16,0 0-16,1 0 0,-22 0 16,21 0-16,1 0 0,-22 0 0,21 0 15</inkml:trace>
  <inkml:trace contextRef="#ctx0" brushRef="#br1" timeOffset="-123869.21">30882 18034 0,'0'0'16,"0"-21"-16,21 21 0,0 0 0,1-21 15,-1 21-15,0 0 0,0 0 16,0 0-16,0 0 0,1 0 15,-1 21-15,0 0 0,-21 0 0,0 0 16,0 1-16,0-1 0,0 21 16,0-21-16,0 0 0,0 22 15,0-22-15,0 0 0,0 0 16,0 0-16,-21 1 0,0-22 16,21 21-16,0-42 31,0-1-31,21 22 0,0-21 15,0 0-15</inkml:trace>
  <inkml:trace contextRef="#ctx0" brushRef="#br1" timeOffset="-123655.12">31623 17971 0,'0'-22'0,"-106"128"0,212-190 0,-127 62 31,0 44-31,-22-1 0,1 0 16,0 0-16,-1 21 0,1-20 15,0-1-15,-1 21 0,-20-21 16,42 22-16,-22-22 0,1 0 0,21 21 16,0-21-16,-1-21 0,22 22 15,0-1-15,22-21 16,-1 0-16,0 0 16,21 0-16,1-21 15</inkml:trace>
  <inkml:trace contextRef="#ctx0" brushRef="#br1" timeOffset="-123228.4">31835 18119 0,'0'0'0,"0"-21"0,0-1 16,-22 22 0,1 0-16,0 0 15,0 22-15,-21-1 0,20 0 16,1 0-16,0 0 0,0 0 15,0 1-15,0-1 0,-1 0 16,1 0-16,21 0 0,-21 0 16,21 1-16,0-1 0,0 0 15,21-21-15,0 0 0,1 0 16,-1 0-16,0 0 0,0-21 16,0 21-16,-21-21 0,21-1 15,1 1-15,-1 0 0,0-21 16,0 21-16,-21-1 0,0 1 0,21 0 15,-21 0-15,21 21 16,-21 21 0,0 0-16,0 0 15,-21 1-15,21-1 0,-21 0 16,21 0-16,0 0 0,0 0 16,0 1-16,0-1 0,0 0 15,21-21-15,0 0 16,1 0-16,-1 0 15,0 0-15,0-21 0,0 21 0,0-21 16</inkml:trace>
  <inkml:trace contextRef="#ctx0" brushRef="#br1" timeOffset="-122444.71">32216 17971 0,'42'-127'31,"-106"296"-31,86-211 0,-1-107 16,-42 171-1,-1-1-15,1 21 16,0-21-16,0 22 0,0-22 0,0 21 16,-1 0-16,1-20 0,21 20 15,0 0-15,-21-21 0,21 22 16,0-22-16,0 0 0,0 0 16,0 0-16,0 1 0,21-22 15,0 0-15,1 0 16,-1 0-16,0-22 0,0 1 15,0 0-15,0 0 0,1 0 16,-1 0-16,0-1 0,0 1 0,21 0 16,-42 0-16,22 0 15,-1 0-15,-21-1 0,21 22 0,-21 22 32,-21-1-32,0 0 15,-1 0-15,22 0 0,-21 0 16,21 1-16,-21-1 0,21 0 15,0 0-15,0 0 16,21-21-16,0 0 16,1 0-16,-1 0 0,0 0 15,0 0-15,0-21 0,0 21 0,1-21 16,-1 0-16,0 0 0,0-1 16,0 1-16,0 0 0,1 0 15,-22 0-15,21 0 16,-21 42 15,0 0-15,0 0-16,0 0 0,0 0 15,0 1-15,0-1 16,21-21-16,0 21 16,0-21-16,0 0 0,22 0 15,-22 0-15,0 0 0,0 0 16,0-21-16,1 0 0,-1-1 0,-21 1 15,21-21 1,-21 21-16,0 0 0,0-1 16,0-20-16,0 21 0,0 0 0,0 0 15,-21 21-15,0 0 16,-1 21-16,22 0 16,-21 0-16,21 0 0,0 22 15,0-22-15,-21 0 0,21 21 0,0-21 16,0 22-16,0-22 0,0 0 15,21 0-15,0-21 0,1 0 16,-1 0-16,0 0 0,21 0 16,-21 0-16,22-21 0,-1 0 0,-21 0 15</inkml:trace>
  <inkml:trace contextRef="#ctx0" brushRef="#br1" timeOffset="-121887.75">33295 17018 0,'0'0'0,"-42"0"0,-1-21 31,65 21-15,-1-21-16,21 21 0,0 0 15,-20 0-15,20-21 0,21 21 0,-20 0 16,-1 0-16,-21 0 0,22 0 16,-22 0-16,21 0 0,-21 0 15,0 0-15,1 0 0,-1 21 16,-21 0-16,21 0 15,-21 0-15,0 0 0,0 1 16,0-1-16,0 21 0,0-21 0,0 22 16,-21-1-16,0 0 0,21 22 15,-22-1-15,1 1 0,0-1 16,-21 1-16,42 20 0,-21-20 16,-1-1-16,1 1 0,21-1 0,-21-20 15,21 20-15,0-20 0,-21-1 16,0 0-16,0-21 0,-1 22 15,1-22-15,0 21 0,0-21 16,-21 1-16,-1-22 0,1 21 0,21 0 16,-22-21-16,1 0 15,0 0-15,21 0 0,-22 0 16,22 0-16,0 0 0,0 0 0,21-21 16,0 0-1,0-1-15,0 1 0,0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58:47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1863 0,'-22'0'16,"22"-21"0,0-1 156,0 1-172,0 0 15,0 42 32,0 0-31,-21 1-16,21 20 0,0 0 0,0 1 15,0-1-15,0 0 0,0 1 16,0-1-16,0 0 0,0 1 16,0-1-16,0 0 0,0 1 0,0-1 15,0 0-15,0-21 0,0 1 16,0-1-16,0 0 0,0 0 0,21-21 31,-21-21-31,0-21 16,0 20-1</inkml:trace>
  <inkml:trace contextRef="#ctx0" brushRef="#br0" timeOffset="419.95">2984 1397 0,'-21'21'0,"21"0"16,-21-21-16,21 22 0,0-1 15,0 0-15,0 21 0,0-21 16,0 1-16,0-1 0,0 0 15,0 0-15,0 0 0,0 0 16,21-21-16,0 0 0,1 0 16,-1 0-16,0-21 0,0 0 15,0 21-15,0-21 0,-21 0 16,0 0-16,22-1 0,-22 1 0,0 0 16,0 0-16,0 0 0,0 0 15,-22-1-15,1 22 16,0 0-16,21-21 15,-21 21-15,0 0 0,0 0 0,-1 21 16,22 1-16,-21-22 16,21 21-16,0 0 0,0 21 15,0-21-15,0 22 0,0-1 0,0 0 16,0 1-16,0-1 0,0 0 16,0 1-16,0-1 0,21-21 0</inkml:trace>
  <inkml:trace contextRef="#ctx0" brushRef="#br0" timeOffset="1048.66">3831 2223 0,'0'0'0,"0"-106"31,0 63-31,0 22 0,-21 0 0,0 0 15,0 0-15,-1 0 0,1-1 0,0 1 16,-21 21-16,21 0 0,-22 0 16,22 0-16,-21 0 0,21 0 0,-22 21 15,22 1-15,-21-1 0,21 0 16,-22 21-16,22-21 0,0 22 0,0-1 16,-22 0-16,22-20 15,21 20-15,-21 0 0,21 1 0,0-1 16,0 0-16,0-21 0,0 22 15,0-22-15,0 0 0,21 0 0,0 0 16,1-21-16,-1 0 0,0 0 16,0 0-16,21 0 0,1 0 0,-22-21 15,21 0-15,1 0 0,-1-21 16,21 20-16,-20-20 0,-1 0 0,0-1 16,1 1-16,-1 0 0,0-22 15,1 22-15,-22-22 0,21 1 0,-21-1 16,1 1-16,-1-1 0,-21 1 15,0-1-15,0 1 0,21-1 16,-21 22-16,0 0 0,0 21 16,0-22-16,0 22 0,-21 42 31,0 0-31,-1 22 0,22-1 16,-21 0-16,0 22 0,0-1 15,21 1-15,0 21 0,-21-22 0,0 1 16,21-22-16,0 21 0,0 1 15,0-22-15,0 1 0,0-1 0,0 0 16,0 1-16,0-1 0,21-21 16,0 21-16,0-20 0,0-1 15,0 0-15,1-21 0,-1 0 0,21 0 16,-21 0-16,0 0 0,22 0 16,-22 0-16,21-21 0,1 0 0,-22-22 15</inkml:trace>
  <inkml:trace contextRef="#ctx0" brushRef="#br0" timeOffset="1331.56">5016 1990 0,'0'0'0,"0"21"0,0 0 16,22-21 0,-1 0-1,0 0-15,0 0 0,0 0 0,22 0 16,-22 0-16,0 0 0,21 0 16,1 0-16,-22 0 0,0 0 15,0 0-15,0-21 16</inkml:trace>
  <inkml:trace contextRef="#ctx0" brushRef="#br0" timeOffset="1512.25">4995 2223 0,'0'0'0,"0"21"0,-21 21 15,21-21 1,21-21-16,0 0 15,1 0-15,-1 0 0,0 0 16,21 0-16,-21 0 0,22 0 16,-22 0-16,21 0 0,-21-21 15,22 0-15,-1 21 0,0-21 0</inkml:trace>
  <inkml:trace contextRef="#ctx0" brushRef="#br0" timeOffset="1950.92">6329 1418 0,'-21'-21'0,"42"42"0,-64-42 0,22 21 15,0 0-15,0 21 16,0-21-16,21 21 15,0 1-15,-21-22 0,21 21 0,0 0 16,0 0 0,21 0-16,0-21 15,0 0-15,0 0 0,0 0 16,1 0-16,-1-21 16,-21 0-16,21 21 0,-21-21 0,21 0 15,-21-1-15,0 1 16,0 0-16,0 0 0,0 0 0,0 0 15,-21 21 1,0 0 0,0 21-16,-1 0 15,22 0-15,-21 21 0,0-20 0,0 20 16,21 0-16,0 1 0,-21-1 16,0 0-16,21-21 0,0 22 0,0-1 15,0-21-15,0 0 0,0 1 16,0-1-16,0 0 0</inkml:trace>
  <inkml:trace contextRef="#ctx0" brushRef="#br0" timeOffset="3039.82">6943 2138 0,'21'0'32,"0"0"-32,0 0 0,0 0 0,0 0 15,1 0-15,-1 0 0,0-21 16,0 21-16,0-21 0,0 21 0,1-22 15,-1 1-15,0 21 0,-21-21 16,0 0-16,0 0 0,0 0 0,0-1 16,0 1-16,0 0 0,0 0 15,0 0-15,-21-22 0,0 22 0,-1 21 16,1-21-16,0 0 0,-21 21 16,21 0-16,-22 0 0,1 0 15,0 21-15,-1 0 0,1 0 16,-22 22-16,22-1 0,0 0 0,-1 1 15,1-1-15,21 0 0,0 1 16,0-1-16,-1 0 0,22 1 0,0-1 16,0-21-16,0 22 0,0-22 15,22 0-15,-1 0 0,0 0 0,0 0 16,21-21-16,-20 0 0,20 0 16,0 0-16,1 0 0,-1-21 0,21 0 15,-20 0-15,-1 0 0,22 0 16,-22-1-16,0-20 0,1 21 0,-1 0 15,-21-22-15,0 22 16,22-21-16,-22 21 0,-21-22 0,21 1 16,-21 0-16,0 21 0,0-22 15,0 1-15,0 21 0,0 0 0,0-1 16,-21 22 0,21 22-16,-21-1 0,-1 0 0,22 21 15,0-21-15,-21 22 0,21-1 16,-21 0-16,21 1 0,0-1 0,0-21 15,0 22-15,0-22 0,0 0 16,0 21-16,0-21 0,21-21 0,0 22 16,1-22-16,-1 0 15,0 0-15,0 0 0,0 0 16,22 0-16,-22-22 0,21 1 0,-21 0 16,22 0-16</inkml:trace>
  <inkml:trace contextRef="#ctx0" brushRef="#br0" timeOffset="3567.81">8191 1439 0,'0'0'0,"0"-21"0,0-42 32,-21 84-32,0 0 0,0 0 15,0 0-15,0 22 0,-1-1 16,1 22-16,0-1 0,0 1 15,0-22-15,0 21 0,21 1 0,-22-1 16,1-20-16,21 20 0,-21-20 16,21-1-16,0-21 0,0 21 15,0-20-15,-21-1 0,21 0 0,0 0 16,0 0-16,-21-21 31,21-21-31,0 0 16,0 0-16,0 0 0,0-1 15,0 1-15,0 0 16,0 0-16,21 0 0,0 0 0,0-22 16,22 22-16,-1-21 0,-21 21 15,21-1-15,1 1 0,-1 0 0,0 21 16,1 0-16,-1 0 0,0 0 16,-20 21-16,20 0 0,-21 1 0,0-1 15,0 0-15,-21 21 0,0-21 16,0 1-16,0 20 0,0-21 0,-21 0 15,0 0-15,-21 1 0,-1-1 16,1 0-16,21 0 0,-21 0 0,-1-21 16,-20 0-16,42 21 0,-22-21 15,1 0-15,21 0 0,0 0 16,-1 0-16,1 0 0,21-21 16,0 0-16,0 0 0,21 0 15,22 0-15,-22-1 0,21 1 16,-21 0-16</inkml:trace>
  <inkml:trace contextRef="#ctx0" brushRef="#br0" timeOffset="3854.93">9186 1778 0,'-63'0'31,"20"0"-31,22 21 0,0 0 16,-21 1-16,21 20 0,-1-21 16,-20 0-16,21 22 0,0-22 0,0 21 15,-1-21-15,22 22 0,0-22 0,0 0 16,0 0-16,0 0 0,0 0 16,0 1-16,22-22 0,-1 0 0,0 21 15,0-21-15,0 0 0,22 0 16,-22 0-16,21 0 0,0 0 0,-20-21 15,20-1-15,-21 22 16,21-21-16,-20 0 0,20 0 0</inkml:trace>
  <inkml:trace contextRef="#ctx0" brushRef="#br0" timeOffset="4164.47">10012 1397 0,'0'0'0,"-21"0"15,-22-21 1,43 0 0,0 0-1,0-1-15,21 22 0,1 0 16,-1-21-16,0 21 0,0 0 15,0 0-15,0 0 0,1 0 0,-1 0 16,0 21-16,0 1 0,-21-1 0,0 21 16,0 0-16,-21 1 0,0-1 15,-22 0-15,1 1 0,0-1 0,-22 0 16,22 1-16,-22-1 0,1-21 16,-1 22-16</inkml:trace>
  <inkml:trace contextRef="#ctx0" brushRef="#br0" timeOffset="4750.93">3471 4212 0,'0'0'0,"21"-21"0,-21 0 0,0 0 16,0 0-16,0-1 16,-21 22-1,21 22-15,-21-1 16,0 0-16,0 0 0,0 0 0,-1 22 16,1-22-16,21 21 0,-21-21 15,21 22-15,-21-22 0,21 0 16,0 0-16,0 0 0,0 0 0,0 1 15,21-22 17,0-22-32,-21 1 15</inkml:trace>
  <inkml:trace contextRef="#ctx0" brushRef="#br0" timeOffset="4940.93">3535 3852 0,'0'0'0,"0"-190"31,0 169-15,0 0-16,0 42 31,0 0-31,21 0 16,0-21-16,0 21 0,-21 0 15,43 1-15,-22-1 0,0 21 0,0-21 16</inkml:trace>
  <inkml:trace contextRef="#ctx0" brushRef="#br0" timeOffset="5524.35">4360 4360 0,'0'0'0,"21"0"15,-21-21-15,0 0 0,0 0 0,0 0 16,0-22-16,0 22 15,-21 0-15,0-21 0,0 21 0,0-22 16,0 22-16,-1-21 0,-20 21 16,21-1-16,0 1 0,0 21 15,-1 0-15,1 0 0,0 0 0,0 21 16,0 22-16,0-22 0,-1 21 0,1 1 16,0-1-16,21 0 15,0 1-15,-21-1 0,21 0 0,0 1 16,0-1-16,0 0 0,0-21 15,0 1-15,0-1 0,0 0 0,0 0 16,21-21-16,0 0 0,0 0 0,1 0 16,-1 0-16,0 0 15,21-21-15,-21 0 0,1 0 0,-1-1 16,21 1-16,-21-21 0,22 0 16,-22-1-16,21 1 0,-21 0 0,22-22 15,-22 22-15,21-22 0,-21 1 16,22-1-16,-22 22 0,0-22 15,0 1-15,0-1 0,0 22 16,-21 0-16,0-1 0,0 1 0,0 21 16,0 0-16,-21 21 15,0 21-15,0 21 0,21 1 16,-21-1-16,0 0 0,-1 1 16,1 20-16,21-21 0,0 22 0,0-1 15,0 1-15,0-22 0,0 22 16,0-22-16,21 0 0,1 1 0,-1-22 15,0 21-15,0-21 0,0 1 16,22-1-16,-22-21 0,21 21 16,-21-21-16,22 0 0,-1 0 0,0 0 15,1 0-15,-1-21 0,0 0 16,1 21-16,-1-22 0</inkml:trace>
  <inkml:trace contextRef="#ctx0" brushRef="#br0" timeOffset="5751.27">5588 4064 0,'0'0'0,"0"21"0,0 0 16,0 1 0,21-22-1,0 0-15,22 0 16,-22 0-16,0 0 0,0 0 0,21 0 15,-20-22-15,-1 22 0,0 0 16,0 0-16,0 0 0,-21-21 0,-21 21 16,-21 0-1</inkml:trace>
  <inkml:trace contextRef="#ctx0" brushRef="#br0" timeOffset="5879.84">5524 4255 0,'0'0'0,"-21"21"0,21 0 0,-21 0 16,21 0-16,21 0 15,0-21-15,1 0 16,-1 0-16,21 0 0,-21 0 0,22-21 16,-1 21-16,0-21 0,1 0 15,-1 0-15</inkml:trace>
  <inkml:trace contextRef="#ctx0" brushRef="#br0" timeOffset="6135.23">6752 3535 0,'0'0'0,"0"-21"0,-21 0 16,0-1 0,0 22-16,-1 0 0,1 22 15,0-1-15,0 0 0,0 0 16,21 0-16,-21 0 0,-1 22 0,1-22 15,0 21-15,21-21 0,0 22 16,-21-22-16,21 21 0,0-21 0,0 43 16,0-43-16,0 0 15,0 22-15,21-22 0</inkml:trace>
  <inkml:trace contextRef="#ctx0" brushRef="#br0" timeOffset="6639.77">7281 4001 0,'0'0'15,"0"-22"-15,0 1 0,0 0 0,0 0 16,-21-21-16,21 20 0,-21 22 0,0-21 16,0 0-16,-1 21 0,1 0 15,0 0-15,0 0 0,0 0 16,-22 21-16,22 0 0,0 1 0,0-1 15,0 0-15,-22 21 0,22 1 16,0-1-16,0 0 0,0 1 0,21-1 16,0 0-16,0 1 0,0-22 15,0 21-15,0-21 0,0 0 0,0 1 16,21-1-16,0 0 0,0-21 16,0 0-16,1 0 0,-1 0 0,21 0 15,-21 0-15,0 0 0,1-21 0,-1 0 16,21 21-16,-21-43 0,0 22 15,1 0-15,-1-21 0,0-1 0,0 1 16,0 0-16,0-1 0,1 1 16,-22 21-16,21-22 0,-21 22 15,0 0-15,0 42 16,0 0 0,0 1-16,0-1 0,0 0 0,0 21 15,0-21-15,0 22 0,0-22 16,0 0-16,0 21 0,0-20 0,0-1 15,0 0-15,0 0 16,21-21-16,0 0 0,0 0 16,0 0-16,1 0 0,-1 0 15,0 0-15,21 0 0,-21-21 16</inkml:trace>
  <inkml:trace contextRef="#ctx0" brushRef="#br0" timeOffset="6888.03">7832 3747 0,'0'0'0,"0"-22"0,0 1 16,0 0-16,0 0 16,0 0-1,21 21 1,-21 21-1,0 0-15,0 21 0,0-20 16,0 20-16,0 0 0,0 1 16,-21-1-16,-22 21 0,1-20 0,0 20 15,-1-20-15,1 20 0,-22-21 0</inkml:trace>
  <inkml:trace contextRef="#ctx0" brushRef="#br0" timeOffset="8155.76">12446 3747 0,'0'-22'0,"-21"22"31,21 22-31,0 20 16,0-21-16,0 0 0,-21 22 15,21-1-15,0-21 0,-22 21 0,22 1 16,0-1-16,0 0 0,-21-20 16,21 20-16,-21-21 0,21 0 0,-21 0 15,21 1-15,0-1 0</inkml:trace>
  <inkml:trace contextRef="#ctx0" brushRef="#br0" timeOffset="8363.81">12467 3387 0,'0'-43'16,"0"86"-16,-21-128 0,21 64 0,-21 0 0,0-22 16,21 22-16,0 0 15,0 42 1,0 0-16,0 1 15,0-1-15,0 21 0,0-21 0,0 22 16,21-1-16,0 0 16,0 1-16</inkml:trace>
  <inkml:trace contextRef="#ctx0" brushRef="#br0" timeOffset="8919.74">13314 3895 0,'0'0'0,"0"-85"31,-21 64-31,-1 0 0,1 0 0,-21-1 16,21 1-16,-22 0 0,1 21 0,0 0 16,-1 0-16,1 0 0,0 0 15,-1 21-15,1-21 0,21 21 0,-21 22 16,20-22-16,1 0 0,0 21 15,0 1-15,21-1 0,-21 0 0,21 1 16,0-1-16,0 22 0,0-22 16,0-21-16,0 21 0,21 1 0,0-22 15,-21 21-15,21-21 0,0-21 16,1 22-16,20-22 0,-21 0 0,21 0 16,1-22-16,-1 1 0,0 0 15,1 0-15,-1-21 0,0-1 16,1 1-16,-1-22 0,0 22 0,1-21 15,-22 20-15,21-20 0,-21-1 16,-21 1-16,22-1 0,-22 1 0,21-22 16,-21 0-16,0 22 0,0-1 15,0 1-15,0-1 0,0 22 0,0 0 16,0 21-16,-21-1 0,21 1 0,-22 21 16,22 21-16,-21 1 15,0-1-15,0 42 0,21-20 0,-21 20 16,21 1-16,0-1 0,-21 1 15,21-1-15,0 1 0,-22-22 16,22 21-16,0 1 0,0-22 16,0 22-16,0-22 0,22 0 0,-1 1 15,0-1-15,0-21 0,21 0 0,-20 22 16,20-43-16,-21 21 0,21-21 16,1 0-16,-1 0 0,0 0 0</inkml:trace>
  <inkml:trace contextRef="#ctx0" brushRef="#br0" timeOffset="9167.67">14245 3725 0,'0'0'0,"0"22"16,21-22-1,0 0-15,1 0 16,-1 0-16,0 0 0,0 0 16,0 0-16,0 0 0,1 0 0,-1 0 15,0 0-15,0 0 16,-42 21 0</inkml:trace>
  <inkml:trace contextRef="#ctx0" brushRef="#br0" timeOffset="9302.93">14118 3979 0,'0'0'0,"0"22"0,-21 41 31,42-63-31,0 0 0,0 0 16,1 0-16,20 0 0,-21 0 0,0 0 16,22-21-16,-22 0 0,21 0 15,-21-1-15</inkml:trace>
  <inkml:trace contextRef="#ctx0" brushRef="#br0" timeOffset="9715.66">15494 2921 0,'0'0'0,"21"-21"0,-21-21 0,21 20 15,-21 1-15,21 0 0,-21 0 16,0 0-16,0 0 0,-21 21 16,0 21-1,0 0-15,0 21 0,0-21 0,-1 22 16,22-1-16,-21-21 0,21 22 16,-21-1-16,21 0 0,0 1 15,0-1-15,0 0 0,0 1 0,0-22 16,21 21-16,0 0 0,1-20 15,-1-1-15,0 0 0,21 0 0</inkml:trace>
  <inkml:trace contextRef="#ctx0" brushRef="#br0" timeOffset="10257.77">16298 3387 0,'0'0'0,"0"-106"16,0 85-16,21 0 15,1-1-15,-1 1 0,0 0 16,0 21-16,0 0 0,0 0 0,1 0 16,-1 0-16,0 0 0,0 21 15,21 0-15,-20 22 0,-1-22 0,0 21 16,-21 22-16,0-22 0,0 0 15,0 1-15,0 20 0,0-20 0,-21-1 16,0 0-16,-1 1 0,-20-1 0,0 21 16,-1-20-16,-20-1 15,21 0-15,-22-20 0,22 20 0,-1-21 16,-20 0-16,21 0 0,-1 1 16,22-22-16,-21 0 0,21 0 0,-1 0 15,1 0-15,0 0 0,0-22 16,21 1-16,0 0 0,0 0 0,0-21 15,0 20-15,0-20 0,0 21 0,0-21 16,21 20-16,0-20 0,0 21 16,1-21-16,-1 20 0,0 1 0,0 21 15,0 0-15,0 0 16,1 0-16,20 0 0,-21 0 0,0 21 0,0 1 16,1-1-16,20 0 0,-21 0 15,0 0-15,22 0 0,-22 1 16,0-1-16,21 0 0,-21 0 0,1 0 15,-1 0-15,0 1 0,0-22 16,0 21-16,0-21 0,1 0 0,-1 0 16,0 0-16,0 0 0,21 0 15,-20 0-15</inkml:trace>
  <inkml:trace contextRef="#ctx0" brushRef="#br0" timeOffset="10471.65">16976 3852 0,'0'0'0,"21"0"31,0 0-15,0 0-16,0 0 0,22 0 16,-22 0-16,0 0 0,21 0 0,-21 0 15,1 0-15,20 0 0,-21 0 0,0 0 16,-21-21-16,21 21 0,1 0 15,-22-21-15,21 21 0,0 0 0,-21-21 16</inkml:trace>
  <inkml:trace contextRef="#ctx0" brushRef="#br0" timeOffset="10914.91">17865 3429 0,'0'0'0,"0"-42"0,0 21 0,0-1 0,0 1 15,0 0-15,0 0 0,-22 21 16,1 0 0,0 21-16,21 0 0,-21 0 15,21 22-15,-21-1 0,0-21 0,-1 22 16,22-1-16,-21 0 16,0 1-16,0-1 0,21 0 0,-21 1 15,21-22-15,-21 21 0,21 0 0,0-20 16,0 20-16,0-21 0,0 0 15,21 0-15,0 1 0,0-1 0,0 0 16,0-21-16,22 0 0,-22 0 16,21 0-16,-21-21 0,1 0 0,20 21 15,-21-22-15,21 1 0,-20-21 16,-1 21-16,21 0 0,-21-22 0,0 1 16,-21 0-16,0-1 0,0-20 15,0 20-15,0-20 0,0 21 0,-21-22 16,21 22-16,-21-1 0,0 1 15,0 21-15,0 0 0,21 0 16,-22 21-16,1 0 16,0 21-16,21 0 15,-21 0-15,21 0 0,0 0 16,0 1-16,21-1 0,0 0 16,0-21-16</inkml:trace>
  <inkml:trace contextRef="#ctx0" brushRef="#br0" timeOffset="11215.12">18415 3366 0,'0'-22'0,"0"44"0,0-65 16,0 22-16,0 0 0,0 0 16,0 0-16,21 21 15,0-22-15,0 22 0,1 0 16,-1 0-16,-21 22 0,0-1 15,0 0-15,21 21 0,-21-21 16,0 22-16,0-22 0,0 21 0,0 1 16,-21-1-16,0-21 0,21 21 15,-22-20-15,1 20 0,0-21 0,0 0 16,0 0-16,0 1 0,21-1 16,0 0-16,-22 0 0,1 0 15,0-21-15</inkml:trace>
  <inkml:trace contextRef="#ctx0" brushRef="#br0" timeOffset="11551.07">18436 3429 0,'0'0'16,"0"-21"-16,-21 0 0,21 0 0,0-1 15,0 1-15,0 0 0,0 0 16,0 0-16,0 0 0,21 21 16,-21 21-1,0 0 1,0 0-16,0 21 0,0-20 0,0 20 16,0 0-16,0 1 0,0-1 0,0 0 15,0 1-15,0-22 0,0 21 16,0 0-16,0-20 0,0 20 0,0-21 15,0 21-15,0-20 0,0-1 16,0 0-16,0 0 0,0 0 0,0 0 16,0-42 15,0 0-15,0 0-16,0 0 0,0 0 0,0-1 15,21 1-15</inkml:trace>
  <inkml:trace contextRef="#ctx0" brushRef="#br0" timeOffset="12007.76">18521 3429 0,'0'0'0,"0"-42"0,0 21 0,21-22 16,-21 22-16,0 0 0,21-21 0,0 20 15,0 22-15,1-21 16,-1 0-16,0 21 0,21 0 0,-21 0 0,22 0 16,-22 0-16,0 0 15,21 0-15,-20 21 0,-1 0 0,-21 1 16,0-1-16,0 21 0,0-21 15,0 22-15,0-22 0,-21 21 0,-1-21 16,1 0-16,-21 1 0,0-1 16,-1 0-16,1 0 0,0 0 0,-1 0 15,22-21-15,-21 0 0,21 22 16,-1-22-16,44 0 31,-1-22-31,0 22 0,21 0 16,-21 0-16,22 0 0,-1 0 0,0 0 15,1 0-15,-22 0 0,21 0 16,1 22-16,-22-1 0,0 0 0,0 0 16,0 0-16,0 0 0,-21 1 15,0-1-15,0 0 0,0 0 0,0 0 16,-21 0-16,0 1 0,0-1 16,0 0-16,-22 0 0,1-21 0,0 21 15,-22 0-15,22-21 0,-22 22 16,22-22-16,0 0 0,-1 21 0,22-21 15,0 0-15,0 0 0,21-21 16,0-1 0,21 1-16,0 0 0,22 0 15,-1 0-15</inkml:trace>
  <inkml:trace contextRef="#ctx0" brushRef="#br0" timeOffset="12387.25">19473 3429 0,'0'0'0,"-21"-21"16,21 0-16,-21 21 0,21-21 0,0-1 15,0 1 1,0 0-16,21 21 0,0-21 0,0 21 16,22 0-16,-1 0 0,-21 0 15,22 0-15,-1 0 0,0 0 0,1 21 16,-22 0-16,21 22 0,-21-22 15,0 21-15,-21-21 0,0 22 0,0-1 16,-21 0-16,0-21 0,-21 22 16,-1-1-16,1-21 0,0 22 0,-22-22 15,22 21-15,0-21 0,-1 0 16,1-21-16,21 22 0,0-1 0,-1-21 16,1 21-16,42-21 31,1 0-31,-1 0 0,21 0 0,-21 0 15,22 0-15,-22 0 16,21 0-16,0 0 0,1-21 0,-1 0 16,0 21-16,1-22 0,-1 1 15,0 21-15,1-21 0,-1 0 0</inkml:trace>
  <inkml:trace contextRef="#ctx0" brushRef="#br0" timeOffset="12692.15">20468 3090 0,'0'0'0,"-21"-21"16,21-42-1,0 42-15,0-1 16,0 1-1,0 0-15,21 21 16,0-21-16,0 21 16,1 0-16,-1 21 15,-21 0-15,0 0 0,0 1 16,0-1-16,0 21 0,0 0 16,-21 1-16,-22-1 0,22 0 15,-21 1-15,-1-1 0,1 0 0,0-20 16,-1 20-16</inkml:trace>
  <inkml:trace contextRef="#ctx0" brushRef="#br0" timeOffset="13119.75">21675 3133 0,'0'0'16,"0"-21"-16,21 21 0,0 0 16,0 0-16,0 21 0,0 0 15,22 21-15,-1 1 0,0 20 16,22 1-16,-1-1 0,1 22 0,21-1 16,-1 1-16,1 0 0,0-1 15,20 1-15,1 0 0,-21-22 0,-22 22 16,1-22-16,-1-20 0,-20-1 15,-22 0-15,21 1 0,-21-22 0,1 0 16,-1 0-16,0 0 0,0-21 16,0 0-16</inkml:trace>
  <inkml:trace contextRef="#ctx0" brushRef="#br0" timeOffset="13339.94">23262 3260 0,'0'0'0,"0"-43"0,0-20 0,0 42 16,-42 63-1,-1-21-15,1 43 0,-21-22 0,-1 43 16,-21-22-16,-20 1 0,-1 20 16,0 1-16,-21 0 0,0 21 0,0-22 15,0 22-15,-21-21 0,21-1 16,0-20-16,0 21 0,21-43 0,-21 21 15,21-20-15,0-1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3:09:18.50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0 0,'21'0'31</inkml:trace>
  <inkml:trace contextRef="#ctx0" brushRef="#br0" timeOffset="1142.72">2371 741 0,'0'0'0,"21"0"47,0 0-31,-21-21 0,21 21-16,0-21 15,-21-1-15,21 22 16,-21-21-16,22 21 15,-22-21-15,0 0 0,0 0 16,0 0-16,-22 21 16,1 0-16,0 0 0,0 0 0,0 0 15,0 0-15,-22 0 0,22 0 16,-21 0-16,-1 21 0,22 0 16,-21 0-16,0 0 0,20 0 0,-20 22 15,0-22-15,21 21 0,-1 1 16,-20 20-16,21-21 0,0 1 0,0 20 15,21-20-15,0-1 16,-22 21-16,22-20 0,0-1 0,0 0 16,0-20-16,0 20 0,0-21 15,22 21-15,-22-20 0,21-1 0,0 0 16,0 0-16,0 0 0,22 0 16,-22-21-16,0 22 0,0-22 15,21 0-15,-20 0 0,-1 0 0,21 0 16,-21 0-16,22 0 0,-22-22 15,0 1-15,21 21 0,-21-21 0,1 0 16,20 0-16,-21 0 0,21-1 16</inkml:trace>
  <inkml:trace contextRef="#ctx0" brushRef="#br0" timeOffset="1715.38">3217 826 0,'0'0'0,"21"0"0,-21-22 15,0 1-15,0 0 0,0 0 16,0 0-16,-21 21 16,0 0-16,0 0 0,0 0 15,0 0-15,-1 0 16,1 0-16,-21 0 0,21 21 0,-22 0 15,22 0-15,0 0 0,-21 1 16,21 20-16,-1-21 0,1 0 0,0 22 16,0-22-16,21 0 0,-21 0 15,21 0-15,0 0 0,0 1 0,0-1 16,0 0-16,21-21 16,0 21-16,0-21 0,0 0 15,1 21-15,20-21 0,-21 0 0,0 21 16,22-21-16,-22 0 0,0 22 15,0-22-15,0 21 0,0-21 0,1 21 16,-1-21-16,0 21 16,0-21-16,-21 21 0,0 0 0,0 1 15,0-1 1,-21 0-16,0 0 0,0 0 0,-1-21 16,-20 21-16,21 1 0,-21-22 15,20 21-15,-20-21 0,21 0 0,-21 0 16,-1 0-16,22 0 0,-21 0 15,21 0-15,-22 0 0,22 0 0,0 0 16,0-21-16,0-1 0,21 1 16,-22 0-16,22 0 31,22 21-15,-1 0-1,0-21-15,0 21 0,21 0 16</inkml:trace>
  <inkml:trace contextRef="#ctx0" brushRef="#br0" timeOffset="2274.98">4064 847 0,'0'0'0,"0"-21"15,21-22 1,-21 22-16,0 0 0,0 0 16,-21 21-16,0 0 15,0 0-15,-1 0 0,1 0 16,0 0-16,0 0 0,0 0 0,0 0 16,-22 21-16,22 0 0,0 0 15,0-21-15,0 21 0,21 1 0,0-1 16,-22 0-16,22 21 0,0-21 15,0 1-15,0-1 0,0 0 16,0 0-16,0 0 16,0 0-16,22 1 0,-22-1 0,21-21 15,0 21-15,-21 0 0,21 0 16,0 0-16,0-21 0,1 22 0,-22-1 16,21 0-16,0-21 0,-21 21 15,21 0-15,-21 0 0,21-21 0,-21 22 16,0-1-16,0 0 15,0 0-15,-21-21 16,0 21-16,0-21 0,0 0 16,-22 21-16,22-21 0,-21 22 0,-1-22 15,1 0-15,21 0 0,-21 0 16,-1 0-16,1 0 0,21 0 16,-22-22-16,22 22 0,0-21 15,0 21-15,0-21 0,0 21 0,-1-21 16,22 0 31,22 21-47</inkml:trace>
  <inkml:trace contextRef="#ctx0" brushRef="#br0" timeOffset="3179.83">5546 741 0,'21'0'0,"0"-21"31,0 21-31,-21-21 0,21 21 0,0-22 0,1 1 16,-1 21-16,0-21 0,0 0 16,0 0-16,0 0 0,1-1 15,-1 1-15,0 0 0,-21 0 16,0 0-16,21 0 0,-21-22 0,0 22 15,0 0-15,0 0 0,-21 0 16,0 21-16,-22 0 0,22 0 0,-21 0 16,0 0-16,-1 0 0,1 0 15,0 0-15,-22 21 0,22-21 16,21 21-16,-22 0 0,22 0 16,-21 0-16,21 22 0,21-22 0,-22 0 15,22 0-15,0 0 0,0 22 16,0-22-16,0 0 0,0 0 0,0 0 15,0 22-15,0-22 0,22 21 16,-1 1-16,0-22 16,0 0-16,0 21 0,0-21 0,1 22 15,-1-22-15,0 21 0,0-21 16,0 1-16,0 20 0,1-21 0,-1 21 16,-21-20-16,0-1 0,0 0 15,0 0-15,0 0 0,0 0 0,0 1 16,-21-1-16,-1 0 0,1 0 15,0 0-15,-21 0 0,-1-21 0,22 22 16,-21-22-16,0 0 0,20 0 16,-20 0-16,0 0 0,-1 0 15,1 0-15,21 0 0,-21-22 0,-1 1 16,1 0-16,21 0 0,-22 0 16,22-22-16,-21 22 0,21-21 0,0 21 15,-1-22-15,1 22 0,21 0 16,0-21-16,-21 21 0,21-1 0,0 1 15,0 0-15,21 21 16,0 0-16,1 0 0,-1 0 16,21 0-16,-21 0 0,22 0 15,-22 0-15,21 0 0,0 0 0,-20 0 16,20 0-16</inkml:trace>
  <inkml:trace contextRef="#ctx0" brushRef="#br0" timeOffset="3604.91">5821 1185 0,'21'0'31,"0"0"-15,-21-21-16,21 0 0,0 0 15,1 0-15,-22 0 0,21-1 16,0 1-16,-21 0 0,0 0 0,0 0 16,0 0-16,0-1 15,0 1-15,-21 21 16,0 0-16,-1 0 16,1 21-16,0 1 0,0-1 15,0 0-15,0 0 0,-1 21 0,1-20 16,0 20-16,21-21 0,0 0 15,-21 22-15,21-22 0,-21 21 0,21-21 16,0 0-16,0 1 0,0-1 16,0 0-16,0 0 15,0 0-15,21-21 0,0 0 0,0 21 16,0-21-16,1 0 0,-1 0 16,0 0-16,0 0 0,0 0 0,0 0 15,1 0-15,-1-21 0,0 0 16,0 0-16,0 21 0,0-21 0</inkml:trace>
  <inkml:trace contextRef="#ctx0" brushRef="#br0" timeOffset="3988.27">6329 339 0,'0'0'0,"21"-43"0,-21 22 0,0 0 0,0 0 16,0 42 15,0 0-31,0 22 0,0-1 16,0-21-16,0 43 0,0-22 0,0 0 16,0 22-16,0-22 15,-21 22-15,0-1 0,21-21 0,-22 22 16,22-1-16,0-20 0,-21 20 15,0-20-15,21-1 0,-21 0 0,21-21 16,-21 22-16,21-22 0,0 0 16,0 0-16,0 0 0,-21-21 0,21 22 15,0-1 1,0-42 31,0-1-47,21 1 15</inkml:trace>
  <inkml:trace contextRef="#ctx0" brushRef="#br0" timeOffset="4387.75">6477 1122 0,'21'0'16,"0"0"0,0 0-16,1-21 15,-1 21-15,0-21 0,0-1 16,0 22-16,0-21 0,1 0 16,-1 0-16,0 0 0,-21 0 0,0-1 15,0 1-15,0 0 16,-21 21-1,0 0-15,-1 0 16,1 0-16,0 21 0,0 0 0,-21 1 16,20 20-16,1-21 0,0 0 15,0 22-15,0-22 0,0 0 0,-1 21 16,22-21-16,-21 1 16,21-1-16,0 0 0,0 0 0,0 0 0,0 0 15,0 1 1,21-22-16,1 21 0,-1-21 15,0 0-15,0 0 0,21 0 16,-20 0-16,-1 0 0,21 0 0,-21 0 16</inkml:trace>
  <inkml:trace contextRef="#ctx0" brushRef="#br0" timeOffset="4708.14">7218 804 0,'0'0'0,"-21"0"15,-1 0 1,1 22-16,0-1 0,0 21 16,0-21-16,0 0 0,-22 22 15,22-22-15,0 21 0,0 1 0,21-22 16,-21 0-16,-1 21 0,22-21 15,-21 1-15,21-1 0,0 0 0,0 0 16,0 0-16,0 0 0,21 1 16,1-22-16,-1 0 15,0 0-15,21 0 0,-21 0 16,1 0-16,20 0 0,-21-22 16,0 1-16,22 21 0,-22-21 0,0 0 15,0 0-15</inkml:trace>
  <inkml:trace contextRef="#ctx0" brushRef="#br0" timeOffset="5023.91">7747 275 0,'0'0'0,"0"21"31,-21 1-31,21-1 15,0 0-15,-21 21 16,-1-21-16,1 22 0,21-1 0,-21 22 16,0-22-16,0 0 0,0 22 15,-1-22-15,1 22 0,0-22 0,0 0 16,0 22-16,0-22 0,21 0 16,-22 1-16,22-1 0,-21-21 0,21 22 15,-21-22-15,21 0 0,0 0 0,0 0 16,0 0-16,21-42 47,-21 0-47,21 0 0</inkml:trace>
  <inkml:trace contextRef="#ctx0" brushRef="#br0" timeOffset="5227.8">7366 910 0,'0'0'0,"21"0"31,0 0-15,0 0-16,22 0 16,-1 0-16,-21-21 0,22 21 0,20-21 15,-21 0-15,1 21 0,-1-21 16,0 21-16,1-22 0,-1 22 0</inkml:trace>
  <inkml:trace contextRef="#ctx0" brushRef="#br0" timeOffset="5640.39">8149 720 0,'-21'0'0,"0"21"16,0 0-1,-1-21-15,22 21 0,-21 22 0,0-22 16,0 0-16,0 21 0,21-21 15,-21 1-15,-1 20 0,1-21 0,21 0 16,0 22-16,-21-22 0,21 0 16,0 0-16,0 0 0,0 0 15,21 1 1,0-22-16,22 0 0,-22 0 16,0 0-16,21 0 0,-20 0 15,-1-22-15,21 1 0,-21 21 0,0-21 16,1 0-16,-1 0 0,0 0 0,0-1 15,0 1-15,-21-21 16,0 21-16,0-22 0,0 22 0,0-21 16,0 21-16,0 0 0,0-1 15,-21 1-15,0 21 0,0-21 0,0 21 16,-1 0-16,1 0 0,0 0 16,0 0-16,0 0 0,0 21 15,-1 0-15,22 1 16,0-1-16,0 0 15,0 0-15,22 0 16,-1-21-16,0 0 0,0 0 16</inkml:trace>
  <inkml:trace contextRef="#ctx0" brushRef="#br0" timeOffset="6142.97">8509 826 0,'-21'-43'31,"21"22"-15,21 21-16,0 0 16,0 0-16,0 0 15,1 0-15,20 0 0,-21 0 0,0 0 16,0 0-16,1 21 15,-1 0-15,0 1 0,0-1 0,0 0 16,-21 0-16,0 21 0,21-20 0,-21 20 16,0-21-16,0 21 0,0-20 15,0 20-15,0-21 0,0 0 0,-21 22 16,21-22-16,-21 0 0,0 0 16,0 0-16,21 0 0,-21-21 15,-1 0-15,22-21 31,0 0-15,0 0-16,22 0 0,-1 0 16,0-1-16,0-20 0,0 21 0,0-21 15,22-1-15,-22 22 0,0-21 16,21 21-16,-20-22 0,-1 22 0,0 0 16,0 0-16,0 21 0,0-21 15,1 21-15,-1 0 16,-42 0 31,-1 0-47</inkml:trace>
  <inkml:trace contextRef="#ctx0" brushRef="#br0" timeOffset="17771.81">12594 445 0,'0'-22'109</inkml:trace>
  <inkml:trace contextRef="#ctx0" brushRef="#br0" timeOffset="19415.9">12594 318 0,'0'-22'16,"0"1"-16,0 0 0,0 0 16,0 0-1,0 0-15,0-1 0,0 1 16,0 0 0,0 42 30,0 0-46,0 1 16,0 20 0,0-21-16,0 0 0,0 0 0,0 1 0,0 20 15,0-21-15,0 21 16,0-20-16,0-1 0,0 21 0,0-21 16,0 22-16,0-22 0,0 0 15,0 21-15,0-21 0,0 22 0,0-1 16,0-21-16,0 22 0,0-1 15,0 0-15,0 1 0,0-22 0,0 21 16,0 0-16,0 1 0,0-1 16,0-21-16,0 22 0,0-1 15,0-21-15,0 21 0,0-20 0,0 20 16,0-21-16,0 21 0,21-20 16,-21 20-16,0-21 0,0 21 15,0 1-15,0-22 0,0 21 0,0 1 16,0-1-16,0 0 0,0 1 15,0-22-15,0 21 0,0 0 0,0-20 16,0 20-16,0-21 0,21 21 0,-21-20 16,0-1-16,0 21 0,0-21 15,0 0-15,0 1 0,0 20 0,0-21 16,0 0-16,0 22 0,0-22 16,0 21-16,0-21 0,0 22 15,0-22-15,0 21 0,0 0 0,0 1 16,0-22-16,0 21 0,0 1 15,0-22-15,0 21 0,0-21 0,0 22 16,0-1-16,0-21 0,0 21 16,0-20-16,0 20 0,-21-21 0,21 21 15,0 1-15,0-1 0,-21 0 16,21 1-16,0-1 0,0 0 0,0 1 16,0-1-16,-21 0 0,21 1 0,0-1 15,-21 0-15,21 1 0,0-1 16,0 0-16,0 1 0,0-22 0,0 21 15,0 1-15,0-1 0,0 21 16,-21-20-16,21-1 0,0 0 16,0 22-16,0-22 0,0 22 0,-22-22 15,22 0-15,0 22 0,0-22 16,0 1-16,0-1 0,0 0 0,0 22 16,0-22-16,0 0 0,0 22 0,0-22 15,0 22-15,0-1 0,0-20 16,0 20-16,0-21 0,0 22 0,0-22 15,0 22-15,0-22 0,0 0 0,0 22 16,0-22-16,0 1 0,0 20 16,0 1-16,0-22 0,0 21 0,0-20 15,0 20-15,0-20 0,0 20 16,0-21-16,0 1 0,0-1 16,0 22-16,0-22 0,0 0 0,0 22 15,0-22-15,0 22 0,0-1 0,0-21 16,-21 22-16,21-1 0,0-20 15,-21 20-15,21-20 0,-21 20 0,21-21 16,0 1-16,0 20 0,0-20 0,-21 20 16,21 1-16,-21-22 0,21 21 15,0 1-15,0-1 0,0 1 0,0-22 16,0 22-16,-22-1 0,22-20 0,0 20 16,-21 1-16,21-22 15,0 21-15,0 1 0,0-1 0,0 1 0,0-22 16,-21 22-16,21 42 15,0-43-15,0-21 0,0 22 16,-21-22-16,21 22 0,0-22 0,0 22 16,0-22-16,0 21 0,0 1 0,-21-1 15,21-20-15,0 20 0,-21 1 0,21-1 16,0-20-16,0 20 0,0-21 16,0 1-16,0 20 0,0-20 0,0 20 15,0 1-15,0-22 0,0 21 0,0-20 16,0 20-16,0-20 0,0 20 15,0-21-15,0 22 0,0-22 0,0 1 16,0 20-16,-22-21 0,22 22 16,0-1-16,-21-20 0,21 20 0,0 1 15,0-1-15,0 1 0,0-1 16,-21-20-16,21 20 0,0 1 0,0-22 16,0 21-16,0 1 0,0-1 0,0 1 15,0-1-15,0 1 0,0-1 16,0 1-16,0-1 0,0 1 0,0-1 15,0 22-15,0-21 0,-21-1 0,21 22 16,0-22-16,0 22 0,0-22 0,0 22 16,0 0-16,0-22 0,0 1 15,0 20-15,0-20 0,0 21 0,0-1 16,0-20-16,0 20 0,0-20 16,0 21-16,0-22 0,0 22 15,0-22-15,0 22 0,0 0 0,0-22 16,0 22-16,0-1 0,0 1 0,0 0 15,0-22-15,0 22 0,0 0 16,0-1-16,0-20 0,0 20 0,0 1 16,0 0-16,0-1 0,0 1 0,0 0 15,0-22-15,0 22 0,0-22 16,0 22-16,0-21 0,0 20 0,0 1 16,0-22-16,0 22 0,0 0 15,0-22-15,0 1 0,0 20 0,-21-20 16,21 21-16,0-22 0,0 22 15,0-22-15,0 1 0,-21 20 0,21-20 16,0-1-16,0-20 0,0 20 16,0-20-16,0-1 0,0 0 0,-22 1 15,22-22-15,0 0 0,-21-21 0</inkml:trace>
  <inkml:trace contextRef="#ctx0" brushRef="#br0" timeOffset="20639.62">13631 423 0,'0'0'0,"-21"-21"0,21 0 16,0 0 15,0 42-15,21 0-16,0 0 15,1 22-15,-1-22 0,21 21 16,0 1-16,1-1 0,-1 0 0,0 22 16,1-22-16,-22 22 15,21-1-15,1-21 0,-22 22 0,21-22 16,-21 22-16,0-22 0,1 0 16,-1-20-16,0 20 0,-21-21 0,21 0 15,-21 0-15,0 1 0,0-1 16,21-21-1,-21-21 1,0-1-16,0 1 0,0 0 16</inkml:trace>
  <inkml:trace contextRef="#ctx0" brushRef="#br0" timeOffset="20936.27">14478 381 0,'0'0'0,"0"-21"0,0 0 0,0 0 16,0-1-16,-21 22 0,0 0 0,-1 0 16,1 0-16,0 0 0,0 22 15,-21-22-15,20 42 0,-20-21 0,0 21 16,-1 1-16,1-1 0,0 22 16,-1-22-16,1 21 0,0 1 15,-1-1-15,1 22 0,0-21 0,-1-1 16,1 1-16,0-22 0,21 21 15,-1-20-15,1-1 0,0-21 0,0 22 16,21-22-16,-21 0 0,21 0 16,0 0-16,21-21 15,0 0 1,0-21-16,0 0 0,1 0 0,-1 0 16</inkml:trace>
  <inkml:trace contextRef="#ctx0" brushRef="#br0" timeOffset="21269.08">14732 466 0,'0'42'16,"0"-21"-16,0 0 15,0 22-15,0-22 0,0 21 0,0 22 16,0-22-16,0 22 0,-21-22 0,21 21 16,-21 1-16,21-22 0,0 1 15,-22 20-15,22-21 0,-21 1 16,21-1-16,0-21 0,0 22 0,0-22 16,-21 0-16,21 0 0,0 0 15,0 0-15,21-21 31,-21-21-15,0 0-16,21 0 0,-21 0 0,22 0 16</inkml:trace>
  <inkml:trace contextRef="#ctx0" brushRef="#br0" timeOffset="21615.88">14711 614 0,'0'0'0,"-21"-21"0,-1 0 16,22-1-16,0 1 16,0 0-16,0 0 15,22 0-15,-1 0 16,0 21-16,0-22 0,21 22 0,-20-21 16,20 21-16,-21 0 0,21 0 15,-20 0-15,20 0 0,0 0 0,-21 21 16,1 1-16,-1-1 0,-21 21 15,0 0-15,0-20 0,-21 20 0,-22 0 16,22 1-16,-21-1 16,-1-21-16,22 21 0,-21 1 0,0-1 15,-1-21-15,22 0 0,-21 22 16,21-22-16,-1-21 0,22 21 0,-21-21 16,42 0 15,1 0-31,-1 0 0,0-21 15,0 21-15,0 0 0</inkml:trace>
  <inkml:trace contextRef="#ctx0" brushRef="#br0" timeOffset="22175.89">15684 910 0,'0'0'0,"0"-84"31,0 62-31,0 1 0,0 0 16,0 0-16,0 0 0,-21 0 0,21-1 15,-21 1-15,0 0 0,0 21 16,0-21-16,-1 21 0,1 0 16,0 0-16,0 21 0,0 0 15,-22 0-15,22 1 0,0 20 16,-21-21-16,21 21 0,-22 1 15,22-1-15,0 22 0,-21-1 16,20-21-16,1 1 0,21-22 0,0 21 16,0-21-16,0 1 0,0-1 15,21-21-15,1 0 0,-1 0 16,0 0-16,21 0 0,-21 0 16,1-21-16,20-1 0,-21 1 0,21 0 15,-20 0-15,20-21 0,-21 20 16,21-20-16,-20 0 0,-1 21 0,0-22 15,0 1-15,-21 0 0,0 20 16,21 1-16,-21 0 0,0 0 0,0 0 16,0 42 15,0 0-31,0 21 0,0-20 16,0 20-16,0-21 0,-21 21 0,21 1 15,0-1-15,0-21 0,0 22 16,0-22-16,0 0 0,0 0 0,0 0 15,0 0-15,0 1 0,21-22 16,0 0-16,1 0 0,-1 0 16,0 0-16,0 0 0,0-22 15,0-20-15,1 21 0,-1 0 16,0-22-16</inkml:trace>
  <inkml:trace contextRef="#ctx0" brushRef="#br0" timeOffset="22427.82">16065 487 0,'0'-21'16,"0"42"-16,0-63 0,-21 63 31,21 0-31,-21 21 0,21-21 16,-21 1-16,21 20 0,0 0 16,0 1-16,-21-1 0,21 0 0,0 1 15,-21 20-15,21-21 0,-22 1 16,22-22-16,0 21 0,0-21 15,0 22-15,0-22 0,0 0 16,0 0-16,0 0 0,22-42 31,-1 21-31,0-21 16,0 0-16,0-21 0</inkml:trace>
  <inkml:trace contextRef="#ctx0" brushRef="#br0" timeOffset="22904.48">16446 466 0,'0'0'0,"0"-43"0,0 22 0,0 0 31,0 42-15,0 0-16,0 1 0,0-1 0,0 0 16,0 21-16,0-21 0,-21 22 0,0-1 15,21 0-15,-21 1 0,21-1 16,0 0-16,0 1 0,-21-1 0,21 0 15,-21 1-15,21-22 0,-22 21 16,22-21-16,0 1 0,0-1 0,0 0 16,-21-21-16,21 21 15,0-42 17,0 0-32,0 0 0,0-1 0,0 1 15,0-21-15,21 21 0,1-22 16,-22 1-16,21 0 0,0-1 0,21 1 15,-21 21-15,1-21 0,-1 20 16,21-20-16,-21 21 0,22 21 0,-22 0 16,0 0-16,0 0 0,21 0 15,-20 21-15,-1 0 0,0 22 0,0-22 16,-21 21-16,0 0 0,21 1 16,-21-1-16,0 0 0,0 1 0,0-1 15,0-21-15,0 22 0,-21-22 16,21 0-16,0 0 0,-21 0 15,21-42 1,-21 0 0,21 0-16,0 0 15</inkml:trace>
  <inkml:trace contextRef="#ctx0" brushRef="#br0" timeOffset="23124.02">15981 677 0,'0'0'0,"-21"22"16,42-22-1,0 0-15,0 0 16,21 0-16,1 0 0,-1 0 16,0 0-16,1 0 0,-1 0 0,0 0 15,-20 0-15,20 0 0,-21 0 16,0 0-16,-42 0 31</inkml:trace>
  <inkml:trace contextRef="#ctx0" brushRef="#br0" timeOffset="23664.06">13885 1715 0,'0'0'0,"-21"0"15,-106 0 1,106 0-16,0 0 0,0 0 16,-1 0-16,44 0 31,-1 0-15,0 0-16,21 0 0,22 0 0,-1 0 15,22-22-15,0 22 0,20 0 16,1-21-16,0 21 0,21-21 0,21 21 15,0 0-15,1 0 0,20 0 16,21 0-16,-20 0 0,-1 0 0,22 0 16,-22 0-16,0 0 15,1 0-15,-22 0 0,0 0 0,-21 21 16,-21-21-16,0 21 0,-22-21 16,-20 0-16,-1 0 0,-20 0 0,-1 0 15,-21 0-15,0 0 0,0 0 16,-42 0 15,0-21-15,0 21-16,-21 0 0,-1-21 15,1 21-15,0 0 0</inkml:trace>
  <inkml:trace contextRef="#ctx0" brushRef="#br0" timeOffset="24726.97">1905 2053 0,'0'0'16,"-64"0"-16,22 0 0,0 0 0,-1 0 15,22 0-15,-21 0 0,21 0 16,0 0-16,-1 0 0,1 0 0,42 0 62,1 0-62,-1 0 16,0 0-16,21 0 0,-21 0 0,22 0 16,-1 0-16,-21 0 0,43 0 15,-22 0-15,22 0 0,-1 0 0,1 0 16,41 0-16,1 0 0,0 0 16,21 0-16,-21 0 0,21 0 0,0 0 15,21 0-15,0 0 0,0 0 16,22 0-16,-1-21 0,0 21 15,1 0-15,20-21 0,-20 21 0,20-21 16,1 21-16,-1 0 0,1-21 16,-1-1-16,1 22 0,-22 0 15,21-21-15,1 21 0,-1-21 0,1 21 16,-22 0-16,22-21 0,-22 21 16,0-21-16,-20 21 0,20 0 15,-21 0-15,0-21 0,-21 21 0,-21 0 16,21 0-16,-42 0 0,-1-22 15,1 22-15,0 0 0,-22 0 0,1 0 16,-1 0-16,1 0 0,-22 0 16,0 0-16,-20 0 0,20 0 0,-21 0 15,0 0-15,0 0 0,1 0 16,-22-21 0,0 0 15,-22 21-31,1 0 0</inkml:trace>
  <inkml:trace contextRef="#ctx0" brushRef="#br0" timeOffset="24839.9">8890 1757 0,'-42'0'32,"42"21"-32,-22-21 15,1 0-15,0 0 0</inkml:trace>
  <inkml:trace contextRef="#ctx0" brushRef="#br1" timeOffset="34290.94">1312 2985 0,'0'0'0,"21"-43"0,43-84 32,-43 106-32,0 0 0,0 0 15,1 0-15</inkml:trace>
  <inkml:trace contextRef="#ctx0" brushRef="#br1" timeOffset="35231.72">1376 2794 0,'0'-21'0,"0"0"15,0 0 1,0-1 0,0 44 15,0-1-15,0 0-16,0 21 0,0-21 15,0 22-15,0-22 0,21 21 0,-21 1 16,0 20-16,0-21 15,0 22-15,0-22 0,0 22 0,0-1 16,0-20-16,0 20 0,0-21 16,-21 1-16,21-1 0,0-21 0,0 0 15,0 1-15,0-1 0,0 0 0,0 0 16,0-42 15,0 0-15,0 0-16,0-1 0,0 1 0,0 0 15</inkml:trace>
  <inkml:trace contextRef="#ctx0" brushRef="#br1" timeOffset="35598.93">1312 2773 0,'0'0'0,"-21"-21"0,0 21 16,0 0-16,0 0 0,-1 0 16,44 0 15,20 0-31,0-21 0,1 21 16,-1 0-16,21-22 0,1 22 15,-22 0-15,22 0 0,-22-21 16,22 21-16,-22-21 0,-21 21 0,0 0 15,-21-21-15,21 21 0,1 0 0,-1 0 16,0 0-16,-21 21 16,0 0-16,0 0 31,0 1-15,-21-22-16,21 21 15,0 0-15,0 0 16</inkml:trace>
  <inkml:trace contextRef="#ctx0" brushRef="#br1" timeOffset="35888.55">1355 3175 0,'0'0'0,"0"21"0,21-21 32,0 0-17,0 0-15,0 0 0,0 0 0,1-21 16,-1 21-16,21 0 0,-21 0 16,0-21-16,1 21 0,-1 0 15,0 0-15,0 0 16,0 0-1</inkml:trace>
  <inkml:trace contextRef="#ctx0" brushRef="#br1" timeOffset="36527.8">2222 3239 0,'0'0'0,"22"-64"16,-22 43 0,0 0-1,0 0-15,0-1 0,0 1 16,0 0-16,-22 21 0,1-21 15,0 0-15,0 21 0,0 0 0,0-21 16,-1 21-16,1 0 0,0 0 16,0 0-16,0 0 0,0 0 0,-1 0 15,-105 127 1,106-106 0,0 21-16,0 0 0,0 22 15,21-22-15,-21 1 0,21-1 0,0 0 16,0 1-16,0-1 0,21-21 15,0 21-15,-21-20 0,21-1 16,0-21-16,0 21 0,1-21 0,-1 0 16,0 0-16,0 0 0,0 0 15,0 0-15,1-21 0,-1 21 0,0-21 16,0-1-16,0 1 0,0 0 16,-21-21-16,22 21 0,-1-22 15,0 1-15,0 0 0,-21-1 0,0 1 16,0 21-16,0-22 0,0 22 15,0-21-15,0 21 0,0 0 16,0 42 15,0 0-31,0 21 0,0-21 0,0 22 16,0-22-16,0 21 0,0 1 16,0-22-16,0 21 0,0-21 0,0 22 15,0-22-15,0 0 0,0 0 16,0 0-16,0 0 0,21-21 31,0 0-15,1-21-16,-1 0 15</inkml:trace>
  <inkml:trace contextRef="#ctx0" brushRef="#br1" timeOffset="37011.74">2963 3112 0,'0'0'0,"-21"-43"31,0 22-31,0 21 0,0 0 0,-1 0 16,1 0-16,-21 0 0,21 0 16,0 21-16,-1 0 0,-20-21 0,21 22 15,0-1-15,0-21 0,-1 21 16,22 0-16,0 0 0,0 0 15,0 1-15,0-1 16,22-21-16,-1 0 0,0 21 16,0-21-16,21 0 0,-20 0 15,-1 0-15,21 21 0,-21-21 0,0 21 16,1-21-16,-1 0 0,0 21 16,0-21-16,-21 22 0,21-1 15,-21 0-15,0 0 16,0 0-16,0 0 15,-21 1-15,0-22 0,0 21 0,0-21 16,-1 21-16,-20-21 0,0 0 16,21 21-16,-22-21 0,1 0 0,0 0 15,-1 0-15,22 0 0,-21 0 16,21 0-16,-1 0 0,-20 0 0,21-21 16,0 21-16,0-21 15,21 0-15,0-1 31,21 22-31,0-21 0,0 21 0,21-21 16,-20 21-16,20-21 16</inkml:trace>
  <inkml:trace contextRef="#ctx0" brushRef="#br1" timeOffset="37403.53">3365 2709 0,'0'0'0,"-21"-21"0,21 0 0,-21 21 32,0 0-32,21 21 15,0 0-15,0 1 16,0 20-16,-21-21 0,21 21 0,0 1 15,-21-22-15,21 21 0,0 1 16,0-1-16,-22 21 0,22-20 0,0-1 16,-21 0-16,21 1 0,-21 41 15,21-41-15,0-22 0,0 21 16,0-21-16,0 1 0,0-1 0,0 0 16,0 0-1,21-21 1,0 0-1,-21-21-15,22 0 16,-1 0-16,-21-1 16,21 1-16,0 0 0,0 0 15</inkml:trace>
  <inkml:trace contextRef="#ctx0" brushRef="#br1" timeOffset="37706.87">3133 3133 0,'0'0'0,"21"0"63,0 0-63,0 0 0,0 0 15,0 0-15,1 0 0,20 0 16,-21 0-16,0 0 0,0 0 0,1-21 15,20 21-15,-21 0 0,0 0 16,0 0-16,1-22 0,-1 22 16</inkml:trace>
  <inkml:trace contextRef="#ctx0" brushRef="#br1" timeOffset="38155.33">3662 3217 0,'21'0'0,"-21"-21"0,21 21 16,0-21-16,0 21 16,-21-21-16,22 21 0,-1-21 0,-21 0 15,21 21-15,0-22 0,-21 1 16,0 0-16,0 0 16,-21 21-1,0 0 1,0 0-16,-1 0 15,1 21-15,21 0 0,-21-21 16,0 21-16,21 1 0,-21-1 0,21 0 16,0 0-16,0 0 0,-21 0 15,21 1-15,0-1 0,0 0 0,0 0 16,0 0-16,0 0 0,0 1 16,0-1-16,0 0 0,21-21 15,-21 21-15,21-21 0,0 21 16,0-21-16,0 0 15,1 0-15,-1 0 0,0 0 16,0 0-16,0 0 0,0 0 16,1 0-16,-1-21 0,0 21 0,0-21 15</inkml:trace>
  <inkml:trace contextRef="#ctx0" brushRef="#br1" timeOffset="38634.9">4043 3175 0,'0'-42'16,"0"21"-16,0-1 16,0 1-16,21 0 15,0 21-15,0-21 0,0 21 16,1 0-16,-22-21 0,21 21 16,0 0-16,0 0 0,0 0 15,0 0-15,1 0 0,-1 21 16,0-21-16,0 21 0,0 0 15,0-21-15,-21 21 0,0 1 16,22-1-16,-22 0 0,0 0 0,0 21 16,0-20-16,0-1 0,0 0 15,0 21-15,0-21 0,-22 1 0,1-1 16,21 0-16,-21 0 0,0-21 16,21 21-1,0-42 1,0 0-1,0 0-15,0 0 0,0-1 0,0 1 16,0 0-16,0-21 0,21 21 16,0-22-16,-21 22 0,21-21 15,1 21-15,-1-1 0,0 1 0,0 0 16,0 0-16,0 0 0,1 21 16,-1 0-16,0 0 0,0 0 0,-21-21 15,21 21-15,0 0 16,1 0-1,-22 21 1</inkml:trace>
  <inkml:trace contextRef="#ctx0" brushRef="#br1" timeOffset="42297.23">6117 2836 0,'0'-21'0,"0"0"16,0 42 31,0 0-47,0 1 0,0 20 16,0-21-16,0 0 0,0 22 15,-21-22-15,21 21 0,0-21 0,0 22 16,-21-22-16,21 0 0,-21 0 15,21 0-15,0 0 0,0 1 16,0-1-16,0-42 31,0-1-31,0 1 0,21 0 16,0 0-16,-21 0 16,0 0-16,21-1 0,0 1 0,0 0 15,-21 0-15,22-21 0,-1 42 16,0-22-16,-21 1 0,21 0 0,0 21 15,0 0 1,1 0-16,-1 21 16,-21 0-16,21-21 0,0 22 0,-21-1 15,0 21-15,0-21 0,0 0 16,0 1-16,21-1 0,-21 21 0,21-21 16,1 0-16,-22 1 0,21-22 15,0 21-15,0-21 0,21 0 0,-20 0 16,-1 0-16,21 0 0,-21 0 15,22-21-15,-22 21 0,21-22 0,-21 1 16,0 0-16,1 0 0,-1 0 16,0 0-16,-21-1 0,21 1 15,-21-21-15,0 21 0,0 0 0,0-22 16,-21 22-16,0 0 0,0 0 16,-22 0-16,22-1 0,0 1 0,0 0 15,0 21-15,-1 0 0,1 0 16,0 0-16,0 0 0,0 0 15,0 21-15,21 0 16,0 1-16,0-1 16,21-21-16,0 0 0,0 21 15,0-21-15,0 0 0,22 0 0,-22 0 16</inkml:trace>
  <inkml:trace contextRef="#ctx0" brushRef="#br1" timeOffset="42811.66">7112 2498 0,'0'0'0,"0"-21"0,0-1 0,0 44 32,0-1-17,0 0-15,0 21 0,0 1 0,0-22 16,21 21-16,-21 0 0,0 1 15,0-1-15,0 0 0,0 1 16,0-1-16,0-21 0,0 22 0,0-22 16,0 21-16,0-21 0,0 0 15,0 22-15,0-22 0,0 0 16,0-42 15,0 0-31,0 0 16,0-1-16,0 1 0,0 0 15,0 0-15,21-21 0,-21 20 0,21 1 16,1-21-16,-22 21 16,21 0-16,0-22 0,0 22 0,0 21 15,0-21-15,1 21 16,-1 0-16,0 0 0,0 0 0,0 21 16,0 0-16,-21 0 0,0 1 15,22-1-15,-22 0 0,0 0 0,0 21 16,0-20-16,0-1 0,0 0 0,0 0 15,0 0-15,0 0 0,0 1 16,-22-1-16,22 0 0,0 0 0,0-42 47,0 0-31</inkml:trace>
  <inkml:trace contextRef="#ctx0" brushRef="#br1" timeOffset="42951.54">7705 2942 0</inkml:trace>
  <inkml:trace contextRef="#ctx0" brushRef="#br1" timeOffset="43231.69">7895 2836 0,'21'-63'31,"-21"42"-31,-21 21 32,0 0-32,0 0 0,0 21 0,-1-21 15,1 21-15,0 0 0,0 22 16,0-22-16,0 0 0,21 0 0,-22 21 15,22-20-15,0-1 0,-21 21 16,21-21-16,0 0 0,0 1 0,21-1 16,1 0-16,-1-21 15,0 0-15,0 0 0,0 0 16,22 0-16,-22 0 0,21 0 0,0 0 16,1 0-16,-22-21 0,21 21 15,1-21-15,-22-1 0,21 1 0,-21 0 16,0 0-16,1 0 0,-1 0 15</inkml:trace>
  <inkml:trace contextRef="#ctx0" brushRef="#br1" timeOffset="43319.63">8318 2752 0,'0'0'15,"0"-21"-15,0 42 32,-42-21-32</inkml:trace>
  <inkml:trace contextRef="#ctx0" brushRef="#br1" timeOffset="43706.92">8297 2963 0,'0'22'0,"0"-44"0,0 65 15,0-22-15,0 0 0,0 0 16,-21 0-16,21 1 0,0-1 0,0 0 16,0 0-16,0 0 15,0-42 17,0 0-32,0 0 15,0 0-15,0-1 0,0 1 0,0 0 16,0 0-16,21 0 0,-21 0 15,21-22-15,-21 22 0,22 0 16,-1-21-16,0 20 0,0 1 16,0 0-16,0 0 0,22 0 0,-22 0 15,21 21-15,-21 0 0,22 0 16,-1 0-16,-21 21 0,22 0 0,-22 0 16,0 0-16,0 0 0,-21 1 15,0-1-15,21 0 0,-21 21 0,0-21 16,0 1-16,0-1 0,-21 0 0,0 0 15,21 0-15,-21-21 0,0 21 16,21 1-16,-22-22 0,22 21 16,-21-21-16,0 0 31,21-21-15,0-1-1</inkml:trace>
  <inkml:trace contextRef="#ctx0" brushRef="#br1" timeOffset="44223.88">7705 2963 0,'21'0'0,"0"0"0,0 0 16,0 0-16,0 0 0,1 0 16,-1 0-16,0-21 0,0 21 0,0-21 15,0 21-15,1-21 0,-1 0 0,0 21 16,0-21-16,-21-1 15,0 1-15,0 0 0,0 0 16,-21 21 0,0 0-16,0 0 0,-1 0 15,1 0-15,0 0 0,0 0 0,-21 0 16,20 21-16,1-21 0,21 21 16,-21 0-16,21 1 15,0-1 1,21-21-16</inkml:trace>
  <inkml:trace contextRef="#ctx0" brushRef="#br1" timeOffset="44723.52">8191 2773 0,'22'0'0,"-22"21"31,0 0-31,0 0 0,0 1 16,0-1-16,0 0 0,0 0 0,0 0 16,0 22-16,0-22 15,0 0-15,0 0 0,0 0 0,0 0 16,0 1-16,0-1 0,0 0 16,21-21 15</inkml:trace>
  <inkml:trace contextRef="#ctx0" brushRef="#br1" timeOffset="45295.58">9334 2646 0,'0'21'0,"0"0"16,0 0-16,0 22 0,0-22 0,0 0 16,0 0-16,0 22 0,0-22 15,0 0-15,0 0 0,0 0 0,0 0 16,0 1-16,0-1 0,0 0 15,0 0 1,0-42 15,0 0-31,0 0 16</inkml:trace>
  <inkml:trace contextRef="#ctx0" brushRef="#br1" timeOffset="45695.93">9356 2328 0,'0'0'0,"127"254"125,-127-275-110,21 21-15,-21-21 0,0 0 16,0 0-16,21 0 0,-21-1 0,0 1 16,0 0-16,0 0 0,0-21 15,0 20-15,-21 1 0,0 0 0,21 0 16,-22 21-16,1-21 0,0 21 15,0 0-15,0 0 0,0 0 0,-1 0 16,1 0-16,0 21 0,0 0 16,21 0-16,-21 0 0,21 22 15,0-22-15,0 0 0,0 0 16,0 22-16,0-22 0,21 0 16,0-21-16,0 21 0,0 0 0</inkml:trace>
  <inkml:trace contextRef="#ctx0" brushRef="#br1" timeOffset="46047.66">9758 2773 0,'0'85'32,"0"-64"-32,0 0 0,0 0 0,0 0 15,0 0-15,0 1 0,0-1 0,0 0 16,0 0-16,21-21 0,0 0 15,0 0-15,0 0 16,1 0-16,-1 0 0,0 0 16,0-21-16,0 0 15,0 0-15,-21-1 0,22 1 16</inkml:trace>
  <inkml:trace contextRef="#ctx0" brushRef="#br1" timeOffset="46956.75">9906 2286 0,'0'0'0,"0"-21"16,21 21-16,-42 0 62,0 21-62,0 0 16,21 0-16,-22 1 0,22 20 15,0-21-15,-21 21 0,0 1 16,21-1-16,-21 0 0,21 1 0,0-22 16,-21 21-16,21 1 0,-21-1 0,21-21 15,0 21-15,0-20 0,0-1 16,0 21-16,0-21 0,0 0 15,0 1-15,0-1 0,21-21 32,0 0-32,0 0 15,0 0-15,0 0 0,1 0 16,-1 0-16,0 0 0,0 0 0,0-21 16,0 21-16,1-22 0,-1 22 0,0-21 15,0 0-15</inkml:trace>
  <inkml:trace contextRef="#ctx0" brushRef="#br1" timeOffset="48587.55">9864 2498 0,'-22'0'0,"44"0"0,-65 0 0,22 0 16,0 0-16,0 21 0,0-21 15,-1 0-15,22 21 16,22-21 0,-1 0-16,0 0 15,21 0-15,1 0 0,20 0 0,-21 0 16,22 0-16,-1 0 0,1-21 15,-1 0-15,1 21 0,-1-21 0,-20 21 16,20 0-16,-20-22 0,-1 22 16,0 0-16,-21 0 0,22-21 15,-22 21-15,0 0 0,-21-21 0,-21 21 47,0 0-47,0 0 0</inkml:trace>
  <inkml:trace contextRef="#ctx0" brushRef="#br1" timeOffset="49700.93">1143 4276 0,'0'0'0,"0"-21"0,21-64 16,-21 64-1,0 0-15,0-22 0,0 22 16,0 0-16,0 0 0,0 0 15,-21-1-15,0 22 0,0 0 16,-1 0-16,1 0 16,-21 0-16,0 0 0,20 0 0,-20 22 15,-21 20-15,20-21 0,-20 21 16,20 1-16,-20-1 0,-1 22 0,1-22 16,21 21-16,-1-20 0,1 20 15,0-20-15,20 20 0,1 1 16,0-22-16,21 21 0,0-20 0,0 20 15,21-20-15,0-1 0,1 0 16,-1 1-16,21-22 0,0 21 16,-20-21-16,20-21 0,0 21 0,1-21 15,-1 0-15,0 0 0,1 0 16,-1 0-16,0-21 0,-21 0 16,22 0-16,-1 0 0,-21 0 15</inkml:trace>
  <inkml:trace contextRef="#ctx0" brushRef="#br1" timeOffset="50683.77">1524 4466 0,'21'-21'15,"-42"42"-15,63-42 0,-42 0 0,-21 21 32,0 21-32,-21-21 0,20 21 15,-20 22-15,21-22 0,0 0 16,-22 21-16,22 1 0,0-22 15,0 21-15,0 0 0,0 1 0,21-1 16,0 0-16,0-20 0,0 20 16,0-21-16,0 0 0,0 0 15,21-21-15,0 0 0,21 0 0,-21 0 16,22 0-16,-22 0 0,21-21 16,-21 0-16,22 0 0,-1 0 15,-21-22-15,22 22 0,-22 0 0,0 0 16,-21-21-16,0 20 0,0 1 15,0 0-15,0 0 0,-21 0 0,0 0 16,-1-1-16,1 1 16,0 0-16,-21 0 0,21 21 0,-1-21 15,1 21-15,21-21 16,0-1 0,43 22-16,-22-21 0,0 21 15,21 0-15,1-21 0,-1 21 16,0-21-16,1 21 0,-22 0 0,21 0 15,0 0-15,-20 21 0,-1 0 16,21-21-16,-21 21 0,-21 1 0,21-1 16,-21 0-16,0 0 15,0 0-15,0 0 0,0 1 0,0-1 16,0 21-16,0-21 0,0 0 0,0 1 16,0-1-16,-21 0 0,21 0 15,0 0-15,0-42 31,0 0-15,0 0-16,0 0 0,0-22 16,0 22-16,0 0 0,0 0 15,0 0-15,0-22 0,21 22 16,1 0-16,-22 0 0,21 0 0,0-1 16,0 1-16,0 0 0,0 21 15,1 0-15,-1 0 0,0 0 0,21 0 16,-21 0-16,1 0 15,-1 21-15,0 0 0,0 1 0,-21-1 16,21 0-16,-21 0 0,0 0 16,0 0-16,0 1 0,0-1 15,0 0-15,0 0 0,-21-21 16,21 21-16,-21-21 16,21-21-1,0 0 1,0 0-16,21 21 0,-21-21 0,21-1 15,0-20-15,1 21 0,-22 0 16,21 0-16,0-1 0,0 1 0,0 0 16,22 0-16,-22 0 15,0 21-15,21 0 0,-21 0 0,22 0 16,-22 0-16,0 21 0,0 0 16,0 0-16,1 0 0,-22 1 0,0-1 15,0 0-15,0 0 0,0 0 16,0 0-16,0 1 0,-22-1 0,22 0 15,0 0-15,-21 0 0,0-21 16,21 21-16,-21-21 0,21-21 47,0 0-47,21 21 16</inkml:trace>
  <inkml:trace contextRef="#ctx0" brushRef="#br1" timeOffset="51043.75">2963 4255 0,'0'0'0,"0"21"16,0 0-16,0 0 0,0 0 16,0 22-16,0-22 0,0 21 0,0 0 15,0 1-15,0-1 0,0 0 16,-21 1-16,21 20 0,-21 1 15,21-1-15,-21 22 0,21-22 16,0 22-16,0-21 0,0 20 0,-21 1 16,21-22-16,-22 22 0,22 0 15,-21-1-15,0 1 0,0 0 0,21-22 16,-21 22-16,0-22 0,-1 1 16,22-1-16,-21-20 0,0-1 0,0 0 15,21 1-15,-21-22 0,21 0 16,-21 0-16,21-42 15,0 0 1,21 0-16,0 0 0,0-22 0,0 1 16,0 0-16,1-1 0,-1-20 15,0-1-15,0 1 0,0-1 16</inkml:trace>
  <inkml:trace contextRef="#ctx0" brushRef="#br1" timeOffset="51371.93">2900 4572 0,'0'0'16,"0"-21"-16,0-21 0,0 20 0,0-20 15,0 21-15,0 0 0,21-22 0,0 22 16,0 0-16,0 0 0,1-21 16,-1 20-16,21 1 0,-21 21 15,22-21-15,-1 0 0,0 21 0,1 0 16,-1 0-16,0 21 0,-21 0 15,1 0-15,-1 1 0,-21 20 0,0-21 16,0 21-16,0-20 0,-21 20 16,-1-21-16,1 21 0,0-20 0,-21-1 15,21 21-15,-22-21 0,22 0 16,0-21-16,-21 22 0,20-1 0,1-21 16,42 0 30,-21-21-46,22-1 0,-1 22 0,0 0 16</inkml:trace>
  <inkml:trace contextRef="#ctx0" brushRef="#br1" timeOffset="51863.91">3937 4191 0,'0'-21'16,"0"42"-16,0-63 0,-21 21 0,0 21 16,-1 0-16,1 0 0,0 0 15,0 0-15,0 0 0,0 21 0,-1 0 16,1 0-16,0 21 0,-21-20 16,21 20-16,-1 0 0,1 1 0,0-22 15,0 21-15,0 0 0,21-20 16,0 20-16,0-21 0,0 0 0,0 0 15,0 1-15,0-1 0,21-21 16,0 0-16,0 0 0,0 0 16,1 0-16,20 0 0,-21 0 15,0-21-15,22-1 0,-22 1 16,0 0-16,0 0 0,21 0 0,-20 0 16,-22-1-16,21-20 0,0 21 15,-21 0-15,21-22 0,-21 22 0,0 0 16,0 42-1,0 0 1,0 1-16,0-1 0,0 0 16,0 21-16,0-21 0,0 1 0,0 20 15,0-21-15,0 0 0,0 0 16,0 1-16,0-1 0,0 0 0,0 0 16,21-21-16,0 0 15,1 0-15,-1 0 0,0 0 16,0 0-16,0 0 0,-21-21 15,21 0-15</inkml:trace>
  <inkml:trace contextRef="#ctx0" brushRef="#br1" timeOffset="52243.88">4191 4424 0,'0'-21'0,"0"42"0,0-63 0,-21 20 16,21 1-16,0 0 0,0 0 15,0 0-15,21 0 16,0-1-16,0 22 0,0 0 15,1-21-15,-1 21 0,21 0 0,-21 0 16,22 0-16,-22 0 16,21 21-16,-21 1 0,0-1 0,1 21 15,-1-21-15,0 0 0,-21 22 16,0-22-16,0 0 0,0 21 0,0-20 16,0-1-16,-21 0 0,0 0 15,-1 0-15,1-21 0,0 21 0,0 1 16,0-22-16,0 0 0,21-22 31,0 1-31,0 0 16,21 0-16,0 0 0,0 0 0,-21-1 15,21 1-15,0 0 0,1-21 16,-1 21-16,0-1 0,0 1 16,0 0-16,0 0 0,1 0 0,-1 0 15,0-1-15,0 22 16,0-21-16,0 21 0,1 0 0,-1 0 15,0 0-15</inkml:trace>
  <inkml:trace contextRef="#ctx0" brushRef="#br1" timeOffset="52584.36">4868 4509 0,'0'0'0,"43"0"31,-22 0-31,0-22 0,0 22 16,0-21-16,0 0 0,1 21 0,-1-21 16,0 0-16,0 0 0,0-1 15,0 1-15,1-21 0,-1 21 0,0 0 16,-21-1-16,0 1 0,0 0 0,0 0 16,-21 21-1,0 0-15,-1 0 0,1 21 16,-21 0-16,21 0 0,0 1 15,-1 20-15,1-21 0,0 21 16,0-20-16,21 20 0,0-21 0,-21 0 16,21 22-16,0-22 0,0 0 15,0 0-15,21 0 0,0-21 16,0 0-16,0 0 16,22 0-16,-22 0 0,0 0 0,21 0 15,1-21-15,-1 21 0</inkml:trace>
  <inkml:trace contextRef="#ctx0" brushRef="#br1" timeOffset="53016.43">5821 4212 0,'0'0'0,"0"-21"0,0 0 16,0 0-16,-21 21 0,-1-21 16,1 21-16,0 0 0,0 0 15,0 0-15,0 21 0,-1-21 16,1 21-16,0 0 0,0 0 0,0 22 15,0-22-15,-1 0 0,1 21 16,0-21-16,21 1 0,0 20 0,0-21 16,-21 0-16,21 0 0,0 1 15,0-1-15,0 0 0,21-21 16,0 0 0,0 0-16,1 0 0,-1 0 0,21-21 15,-21 0-15,0 21 0,1-22 0,20 1 16,-21-21-16,0 21 0,0-22 15,1 22-15,-1-21 0,0 0 16,0-1-16,-21 1 0,21 0 16,-21-1-16,0 1 0,0 0 0,0-1 15,0 1-15,0 21 0,0 0 0,0-1 16,-21 22 0,21 22-1,-21 20-15,21 0 0,-21 1 16,21-1-16,0 0 0,0 22 0,-21-1 15,21-20-15,0-1 0,0 21 16,0-20-16,0-1 0,0-21 0,0 22 16</inkml:trace>
  <inkml:trace contextRef="#ctx0" brushRef="#br1" timeOffset="53093.53">6223 4572 0,'42'-42'16</inkml:trace>
  <inkml:trace contextRef="#ctx0" brushRef="#br1" timeOffset="53971.55">7387 3810 0,'0'0'0,"0"-21"15,0 42 16,0 0-31,-21 0 0,0 22 16,21-1-16,0 0 0,-21 1 0,-1-1 16,1 0-16,0 1 15,21-1-15,-21 0 0,0-20 0,0 20 16,21-21-16,0 0 0,-22 0 0,22 1 16,-21-22-16,21-22 31,0 1-16,21-21-15,1 21 0,-1 0 0,0-22 16,-21 22-16,21-21 0,0-1 0,0 22 16,1-21-16,-1 21 15,0 0-15,0-1 0,-21 1 0,21 21 16,0 0-16,1 0 16,-22 21-16,21 1 0,-21-1 15,0 0-15,0 0 0,0 21 16,0 1-16,0-22 0,0 21 0,21-21 15,-21 22-15,0-22 0,21 0 0,0 0 16,-21 0-16,21 1 0,1-1 16,-1-21-16,0 0 0,0 0 0,0 0 15,22 0-15,-22 0 0,21-21 16,0-1-16,1 1 0,-1 0 0,0 0 16,1-21-16,-1 20 0,-21-20 0,22 0 15,-22-1-15,0 1 0,0 0 16,0-1-16,-21 1 0,0 21 15,0-21-15,0-1 0,0 22 0,-21 0 16,0-21-16,0 20 0,-22 22 16,22-21-16,-21 21 0,21-21 0,0 21 15,-22 0-15,22 0 0,0 0 0,-21 0 16,20 0-16,1 21 0,0-21 16,0 21-16,21 1 0,-21-22 0,0 21 15,-1 0-15,1 0 0,0 0 0,0 0 16</inkml:trace>
  <inkml:trace contextRef="#ctx0" brushRef="#br1" timeOffset="54487.38">5948 4360 0,'0'22'16,"0"-1"-16,0 0 15,0 0-15,21 0 16,0 0-16,0-21 0,-21 22 16,0-1-16,21-21 0,1 21 15,-1-21-15,0 0 16,0 0-16,21 0 0,-20 0 0,20-21 15</inkml:trace>
  <inkml:trace contextRef="#ctx0" brushRef="#br1" timeOffset="55075.92">8424 3874 0,'0'21'15,"0"0"-15,-21 21 16,21-21-16,-21 1 15,21-1-15,-21 21 0,21-21 16,-43 43-16,43-43 16,0 0-16,-21 0 0,0 0 0,21 1 15,0-44 17,0 1-17</inkml:trace>
  <inkml:trace contextRef="#ctx0" brushRef="#br1" timeOffset="55447.76">8424 3662 0,'-21'0'0,"42"0"0,-63 0 0,21 0 15,0 0-15,21 21 0,0 0 16,0 0-16,0 1 15,0-1 1,21-21-16,0 0 16,0 0-16,0 0 0,0 0 15,22 0-15,-22-21 0,0 21 16,0-22-16,0 22 0,1-21 0,-1 0 16,-21 0-16,0 0 15,0 0-15,-21 21 0,-1-22 16,1 22-16,0 0 0,0 0 15,0 0-15,0 0 0,-1 0 16,1 0-16,0 22 0,0-1 16,21 0-16,0 0 0,0 0 15,0 0-15,0 1 0,0-1 16,0 0-16,21-21 0,0 0 16,0 21-16,22-21 0,-22 0 0</inkml:trace>
  <inkml:trace contextRef="#ctx0" brushRef="#br1" timeOffset="55727.92">9038 3641 0,'0'0'16,"0"-21"0,-21 21-1,21 21-15,-21 0 16,0 0-16,21 0 0,-22 22 0,1-22 15,21 21-15,0-21 0,-21 22 16,0-1-16,0 0 0,0 22 0,-1-22 16,1 0-16,0 1 0,21-1 15,-21-21-15,0 22 0,21-22 0,0 0 16,0 0-16,21-21 31,0 0-31,0-21 0,0 0 0,1 0 16,20-1-16,-21 1 0,0 0 0</inkml:trace>
  <inkml:trace contextRef="#ctx0" brushRef="#br1" timeOffset="56179.89">9334 3577 0,'0'0'0,"0"127"31,0-84-31,0-22 0,0 21 16,-21 0-16,21-20 0,-21 20 0,21 0 16,-21 1-16,21-22 0,0 21 15,0-21-15,-21 22 0,21-22 0,-21 0 16,-1 0-16,22-42 47,0 0-47,0 0 15,0-1-15,0 1 0,22 0 0,-22-21 16,21 21-16,0-22 16,0 22-16,0 0 0,0-21 0,22 20 15,-22 1-15,0 0 0,21 0 0,-20 21 16,20 0-16,0 0 0,-21 0 16,22 0-16,-1 0 0,-21 21 0,0 0 15,1 0-15,-1 1 0,-21-1 16,0 21-16,0-21 0,0 22 0,0-22 15,-21 21-15,-1-21 0,1 0 0,0 1 16,0-1-16,0 0 0,0 0 16,-1-21-16,1 0 0,0 0 15,21-21 1</inkml:trace>
  <inkml:trace contextRef="#ctx0" brushRef="#br1" timeOffset="56379.55">8699 3958 0,'0'0'0,"22"0"16,-1 0-16,0 0 15,21 0-15,1 0 0,-1-21 16,0 21-16,1-21 0,20 21 15,-21 0-15,1-21 0,-22 21 0,21 0 16,-21 0-16,1 0 0</inkml:trace>
  <inkml:trace contextRef="#ctx0" brushRef="#br1" timeOffset="56871.55">5503 5017 0,'0'0'0,"0"21"16,21 0-16,1 0 0,-1 0 16,0 22-16,0-22 0,0 21 0,22 0 15,-22 1-15,0-1 0,0 0 16,0-20-16,22 20 0,-22 0 0,0-21 16,-21 22-16,21-22 0,0 0 15,0 21-15,-21-20 0,0-1 16,22-21-16,-1 0 15,-21-21 1</inkml:trace>
  <inkml:trace contextRef="#ctx0" brushRef="#br1" timeOffset="57132.56">6117 4995 0,'0'0'16,"0"-21"-16,0 0 0,0 42 15,-21 0 1,0 22-16,0-22 0,-1 21 16,1 1-16,0 20 0,0-21 15,-21 1-15,-1-1 0,1 22 0,21-22 16,-22 0-16,1 22 0,0-22 16,21 0-16,-22 1 0,22-22 0,0 21 15,0-21-15,21 1 0,0-1 16,0 0-16,21-21 15,21 0-15,-21-21 0,1 21 16,20-21-16,0-1 0</inkml:trace>
  <inkml:trace contextRef="#ctx0" brushRef="#br1" timeOffset="57447.71">6413 5271 0,'0'0'0,"0"21"0,0 0 0,0 0 16,0 0-16,0 22 0,0-1 15,0 0-15,0 1 0,0 20 0,0-21 16,0 22-16,0-1 0,0 1 16,0-1-16,0 1 0,0-1 0,0 1 15,0-22-15,-21 22 0,0 20 0,21-20 16,-21-1-16,21 1 0,0-1 15,-21 1-15,21-1 0,-21-20 16,21-1-16,0 0 0,-22 1 0,22-22 16,0 0-16,0 0 0,0 0 15,0-42 1,0 0-16,0-21 0,0 21 16,0-22-16,22 1 0</inkml:trace>
  <inkml:trace contextRef="#ctx0" brushRef="#br1" timeOffset="57791.22">6371 5440 0,'0'0'0,"-21"-42"0,21 20 0,0 1 0,0-21 16,0 21-16,0 0 0,0-1 15,21 1-15,0 0 0,22 21 0,-22-21 16,21 0-16,0 21 0,1 0 0,-1 0 15,22 0-15,-22 0 0,0 0 16,22 21-16,-43 0 0,21 0 0,-21 0 16,1 1-16,-22-1 15,0 21-15,0-21 0,0 0 0,0 1 0,-43-1 16,22 21-16,-21-21 0,-1-21 16,1 21-16,-21 1 0,20-1 15,1-21-15,21 21 0,-22-21 0,1 0 16,21 0-16,0 0 0,21-21 47,21 21-47,0-21 0,0 21 0,0-22 15,22 22-15,-22 0 0</inkml:trace>
  <inkml:trace contextRef="#ctx0" brushRef="#br1" timeOffset="58271.61">7408 5207 0,'0'-21'0,"0"42"0,0-63 15,0 21-15,0-1 0,-21 1 16,21 0-16,-21 21 0,0 0 16,0 0-16,-1 0 15,1 0-15,0 21 0,21 0 0,-21 1 16,0 20-16,0-21 0,-1 21 0,22 1 15,-21-1-15,0 0 0,21-20 16,-21 20-16,21 0 0,0-21 16,0 22-16,0-22 0,0 0 15,0 0-15,0 0 0,21-21 0,0 0 16,0 0-16,1 0 0,-1 0 16,0-21-16,0 0 0,0 0 15,0 0-15,1 0 0,-1-1 0,0 1 16,0-21-16,0 21 0,-21-22 15,21 22-15,-21-21 0,22 21 0,-22 0 16,0-22-16,0 22 0,0 0 16,0 42-1,0 0-15,0 0 16,0 1-16,0-1 0,0 0 16,0 21-16,0-21 0,0 1 0,0-1 15,0 0-15,0 0 0,0 0 16,0 0-16,0 1 0,21-1 15,0-21-15,0 0 0,0 0 16,0 0-16,1 0 0,20 0 0,-21-21 16,0 21-16,0-22 0</inkml:trace>
  <inkml:trace contextRef="#ctx0" brushRef="#br1" timeOffset="58478.91">8001 4911 0,'0'0'0,"0"-21"0,0-1 0,0 1 0,0 42 32,0 1-32,0-1 0,0 21 0,0-21 15,-21 22-15,21-1 0,-21 0 0,21 1 16,0-1-16,-22 0 0,22 1 16,-21-1-16,0 0 0,21 1 0,0-1 15,-21-21-15,0 21 0,21-20 0,-21 20 16,21-21-16,0 0 0</inkml:trace>
  <inkml:trace contextRef="#ctx0" brushRef="#br1" timeOffset="58557.16">8234 5313 0,'0'-21'0,"21"0"0,0-1 0</inkml:trace>
  <inkml:trace contextRef="#ctx0" brushRef="#br1" timeOffset="58971.76">8403 4847 0,'0'43'16,"0"-22"-16,0 63 0,0-62 15,-21 20-15,21 0 0,0 1 0,0-1 16,-21 0-16,21 1 16,-21-22-16,21 21 0,0 0 0,0-20 15,0-1-15,-22 0 0,22 0 16,0 0-16,-21 0 0,0-21 15,21-21 17,0 0-32,0 0 0,0 0 15,0-22-15,21 22 0,0 0 16,1-21-16,-1-1 0,-21 1 0,42 21 16,-21-21-16,0-1 0,22 22 0,-22 0 15,21 0-15,-21 0 0,22 21 16,-22 0-16,21 0 0,-21 21 15,1 0-15,-1 0 0,0 21 16,0 1-16,-21-22 0,0 21 0,0 1 16,0-1-16,0-21 0,0 21 15,0-20-15,0 20 0,-21-21 16,0 0-16,0 0 0,21 1 0,-22-1 16,1-21-16,0 0 15,0 0-15,0-21 16,0-1-16</inkml:trace>
  <inkml:trace contextRef="#ctx0" brushRef="#br1" timeOffset="59151.7">8001 5165 0,'42'0'31,"-21"0"-31,1 0 15,-1 0-15,21 0 0,-21 0 0,0 0 16,22 0-16,-22-21 0,21-1 16,-21 22-16,1-21 0,20 21 0</inkml:trace>
  <inkml:trace contextRef="#ctx0" brushRef="#br1" timeOffset="59860.68">13420 2540 0,'0'0'0,"21"-21"0,-21 0 0,21 21 0,-21-21 16,0 42 15,0 0-31,0 21 0,-21-21 0,21 22 16,-21-1-16,-1 0 0,22 1 15,0-1-15,-21 0 0,21 1 0,-21-1 16,0 0-16,21 1 0,0-22 16,-21 21-16,0-21 0,21 22 0,0-22 15,0 0-15</inkml:trace>
  <inkml:trace contextRef="#ctx0" brushRef="#br1" timeOffset="60439.88">13293 2667 0,'0'0'0,"0"-42"0,0 21 0,0-22 0,0 22 16,0 0-16,0 0 0,0 0 15,21-1-15,0 1 0,0 0 16,0 0-16,0 21 0,1-21 0,20 21 16,-21 0-16,21 0 0,1 0 15,-22 0-15,21 0 0,1 0 16,-1 21-16,0 0 0,-21 21 0,1-20 16,-1 20-16,-21-21 0,0 21 15,0 1-15,-21-22 0,-22 21 0,22-21 16,0 1-16,0 20 0,-22-21 0,22-21 15,0 21-15,-21 0 0,21-21 16,-1 0-16,1 0 0,0 0 16,21-21 15,0 0-31,21 21 0,0 0 0,1-21 16,-1 21-16,21 0 0,-21 0 15,0-21-15,22 21 0,-1 0 0,22 0 16,-22 0-16,0 0 0,22 21 15,-22-21-15,0 21 0,22 0 0,-43 0 16,21 1-16,-20-1 0,-1 0 16,-21 0-16,0 0 0,0 22 0,-21-22 15,-1 0-15,-20 0 0,0 21 0,-1-20 16,1-1-16,-21 21 0,20-21 16,-20 0-16,20 1 0,1-22 0,0 21 15,-1-21-15,22 0 0,-21 0 16,21 0-16,0 0 0,-1-21 0,1 21 15,21-22-15,0 1 0,-21 0 16,21 0-16,-21 0 0,21 0 16,0-1-16,0 1 0,0 0 15,0 0-15,21 21 16,0 0-16,0 0 0,-21-21 0,43 21 16,-22 0-16</inkml:trace>
  <inkml:trace contextRef="#ctx0" brushRef="#br1" timeOffset="60691.57">14520 2709 0,'-21'22'16,"21"-1"-16,-21 21 0,21-21 15,-21 0-15,21 1 0,0-1 0,-21 0 16,21 0-16,-22 0 0,22 0 16,-21 1-16,21-1 0,0 0 0,0 0 15</inkml:trace>
  <inkml:trace contextRef="#ctx0" brushRef="#br1" timeOffset="61055.37">14563 2328 0,'0'0'0,"-22"-21"0,1 21 16,0 0-16,0 0 15,0 21-15,21 1 0,0-1 0,-21-21 16,21 21-16,0 0 0,0 0 15,0 0-15,21-21 16,-21 22-16,21-22 0,0 0 16,0 0-16,0 0 0,1 0 15,-1-22-15,0 22 0,0-21 16,-21 0-16,0 0 16,0 0-16,0 0 0,-21 21 15,0-22-15,0 22 16,-1 0-16,1 0 0,0 0 0,0 0 15,0 0-15,0 22 16,21-1-16,0 0 16,0 0-16,0 0 0,0 0 0,21 1 15,0-1-15,0 0 16,0-21-16,0 0 0,1 21 0</inkml:trace>
  <inkml:trace contextRef="#ctx0" brushRef="#br1" timeOffset="61335.21">15028 2307 0,'0'0'0,"0"-21"0,0 42 32,0 0-32,0 22 15,0-22-15,-21 21 0,0-21 0,0 22 16,21-1-16,-21 22 0,-1-22 15,1 0-15,0 1 0,21-1 0,-21 0 16,0 1-16,21-1 0,-21 21 16,21-41-16,0 20 0,0-21 15,0 0-15,21-21 16,0 0 0,0 0-16,0-21 0,0 21 15,1-21-15</inkml:trace>
  <inkml:trace contextRef="#ctx0" brushRef="#br1" timeOffset="61536.37">14901 2604 0,'0'0'0,"21"0"31,1 0-31,-1 0 0,0 0 0,0 0 16,0 0-16,22 0 0,-22 0 16,0 0-16,0 0 0,0-22 0,22 22 15,-22-21-15</inkml:trace>
  <inkml:trace contextRef="#ctx0" brushRef="#br1" timeOffset="62180.14">16827 2498 0,'0'0'0,"0"-21"16,0-1-16,0 1 15,0 0-15,22 21 0,-1-21 0,-21 0 16,21 21-16,-21-21 0,0-1 16,21 1-16,-21 0 0,0 0 15,0 0-15,-21 21 16,0 0-1,0 0-15,-1 0 0,1 0 16,-21 0-16,21 0 0,-22 0 0,22 21 16,0 0-16,-21-21 0,21 21 0,-1 0 15,22 1-15,0-1 0,-21 0 16,21 0-16,0 0 0,0 0 0,21 1 16,1-1-16,-1 0 15,0 0-15,0 0 0,21 0 0,-20 1 16,-1-1-16,0 0 0,0 0 15,21 0-15,-42 0 0,22 1 0,-22-1 16,21 0-16,-21 0 0,0 0 16,0 0-16,0 1 0,-21-1 15,-1 0-15,1 0 0,-21 0 0,21-21 16,-22 21-16,-20-21 0,21 0 16,-22 22-16,22-22 0,-22 0 0,22 0 15,-22 0-15,22 0 0,0 0 16,-1-22-16,22 1 0,-21 21 0,21-21 15,0 0-15,-1 0 0,22 0 16,0-1-16,0 1 0,0 0 0,0 0 16,0 0-16,0 0 0,22-1 15,-1 1-15,21-21 0,-21 21 16,22 0-16,-22-1 0,42 1 0</inkml:trace>
  <inkml:trace contextRef="#ctx0" brushRef="#br1" timeOffset="62471.11">17399 2074 0,'0'0'0,"0"-21"0,0 42 47,0 1-47,0-1 0,0 21 15,-21-21-15,0 22 0,-1-22 16,1 21-16,21 0 0,-42 22 0,21-22 16,0 22-16,-1-22 0,1 0 15,0 22-15,0-22 0,-21 1 0,20-1 16,1-21-16,0 21 0,21-20 16,-21-1-16,21 0 0,-21 0 0</inkml:trace>
  <inkml:trace contextRef="#ctx0" brushRef="#br1" timeOffset="62915.9">17611 2455 0,'-22'22'31,"1"-1"-31,0 0 0,0 0 16,0 0-16,21 0 0,-21 1 16,-1 20-16,1-21 0,0 0 15,21 0-15,0 22 0,0-22 0,0 0 16,0 0-16,0 0 16,0 1-16,21-22 15,0 21-15,1-21 0,-1 0 0,21 0 16,-21 0-16,0 0 0,1 0 0,20-21 15,-21 21-15,0-22 0,22 1 16,-22 0-16,0 0 0,0 0 0,-21 0 16,21-22-16,-21 22 0,21-21 15,-21-1-15,0 22 0,0-21 0,0 21 16,0-22-16,0 22 0,-21 0 16,0 21-16,0-21 0,0 21 0,0 0 15,-22 0-15,22 0 0,0 0 16,0 21-16,0 0 0,-1 0 15,1 1-15,0-22 0,0 21 16,21 0-16,0 0 0,0 0 0,0 0 16,0 1-16,0-1 0,21-21 15</inkml:trace>
  <inkml:trace contextRef="#ctx0" brushRef="#br1" timeOffset="63651.63">18119 2328 0,'0'0'0,"0"22"16,-22-1-1,1 0-15,21 0 0,0 21 0,0-20 16,-21 20-16,0-21 0,21 21 15,-21-20-15,21 20 0,0-21 0,0 21 16,0-20-16,-21-1 0,21 0 16,0 0-16,0 0 0,21-21 31,0 0-15,0-21-16,-21 0 0,21 0 0,0 0 15,1-1-15,-1 1 0,0 0 16,0 0-16,0 0 0,0-22 0,1 22 15,-1 0-15,0 0 0,0 0 16,0 0-16,0-1 0,1 22 0,-1 0 16,-21 22-1,0-1 1,0 0-16,0 0 0,0 0 16,0 0-16,0 1 0,0-1 0,-21 0 15,21 21-15,0-21 0,0 1 16,0-1-16,0 0 0,21 0 15,0-21 1,0 0-16,0 0 0,0 0 0,1 0 16,20 0-16,-21 0 0,0 0 15,22-21-15,-22 0 0,0 0 0,0-1 16,0 1-16,0 0 0,1 0 0,-22-21 16,0 20-16,21-20 0,-21 0 15,0 21-15,0-22 0,0 22 0,0-21 16,-21 21-16,21-1 0,-22 22 15,1-21-15,0 21 0,0-21 0,0 21 16,0 0 0,42 0 15,0 0-31,0 0 16,0 0-16,0 0 0,1 0 15,-1 0-15,0 0 16,0 0-16,0 0 31</inkml:trace>
  <inkml:trace contextRef="#ctx0" brushRef="#br1" timeOffset="63871.54">19473 2836 0</inkml:trace>
  <inkml:trace contextRef="#ctx0" brushRef="#br1" timeOffset="84262.79">698 7472 0,'0'-21'31</inkml:trace>
  <inkml:trace contextRef="#ctx0" brushRef="#br1" timeOffset="85390.01">720 7472 0,'0'-21'141,"0"0"-125,0-1-1,21 22-15,-21-21 0,0 0 16,0 0 0,21 21-16,-21-21 0,0 0 15,21-1-15,-21 1 16,0 0-16,0 0 0,21 0 0,-21 0 15,0-1-15,0 1 16,0 0 0,0 42 15,0 0-31,0 1 16,0-1-16,-21 21 0,21 0 15,-21 1-15,-21 20 0,20-20 16,1 20-16,0-21 0,-21 22 15,21-22-15,-22 22 0,22-22 16,-21 22-16,21-22 0,-22 0 0,22 22 16,0-22-16,-21 0 0,20 1 15,1-22-15,21 21 0,-21 1 0,0-22 16,0 0-16,21 0 0,0 0 16,-21 0-16,21 1 15,0-44 32,0 1-31,0 0 15,21 21 125,0 0-109,-21-21-31,0 0 62,21 0-63,-21-1-15,0 1 16,0 0-16,21 0 0</inkml:trace>
  <inkml:trace contextRef="#ctx0" brushRef="#br1" timeOffset="85967.68">741 7324 0,'0'-21'0,"0"42"0,0-64 16,0 22 0,0 42 30,0 1-30,0 20-16,0-21 0,-21 21 16,21 1-16,-22-1 0,22 0 0,-21 22 15,0-22-15,0 1 0,0-1 16,0 0-16,-1 22 0,1-22 16,0 22-16,0-22 0,21 0 0,-21 22 15,0-22-15,21 0 0,-22-20 16,22 20-16,0-21 0,0 21 15,0-20-15,0-1 0,0 0 16,0 0-16,22-21 0,-1 0 16,0 0-16,0 0 15,0 0-15,0 0 0,1 0 0,-1-21 16,0 0-16,0 0 0,0 21 16,0-22-16,-21 1 0,22 0 15,-1-21-15,0 21 0,-21-1 0,21 1 16</inkml:trace>
  <inkml:trace contextRef="#ctx0" brushRef="#br1" timeOffset="86248.51">381 7768 0,'0'0'0,"21"0"31,21 0-15,-20 0-16,-1-21 0,21 21 15,0 0-15,1-21 0,-22 21 0,21-21 16,1 21-16,-22 0 0,0 0 16,0 0-16,0 0 0,0 0 15</inkml:trace>
  <inkml:trace contextRef="#ctx0" brushRef="#br1" timeOffset="87475.84">1355 8149 0,'0'0'16,"21"0"-16,0 0 15,-21-21-15,0 0 0,0 0 16,0 0-16,0-1 0,0 1 16,0 0-16,0 0 0,0-21 0,0 20 15,0 1-15,0 0 0,-21 0 16,21 0-16,-21 0 0,-1-1 15,1 22-15,0-21 0,-21 21 16,21 0-16,-1 0 0,1 0 0,0 0 16,0 21-16,0 1 0,-22-1 0,22-21 15,0 42-15,0-21 0,0 0 16,0 22-16,-1-1 0,1-21 0,21 22 16,0-1-16,0 0 0,0-21 0,0 43 15,0-43 1,0 0-16,21-21 0,1 0 15,-1 0-15,0 0 0,0 0 0,21 0 16,-20-21-16,-1 0 0,21 0 16,-21 0-16,22-1 0,-22 1 0,21-21 15,-21 21-15,0-22 0,1 22 16,-1-21-16,0 21 0,-21-22 16,21 22-16,-21 0 0,0 0 15,0 0-15,0 0 16,0 42-1,0 0 1,0 0-16,0 21 0,0-20 16,0-1-16,0 21 0,0-21 0,-21 22 15,21-22-15,0 21 0,0-21 16,0 0-16,0 1 0,0-1 0,21 0 16,0-21-16,0 0 15,1 0-15,-1 0 0,0 0 0,21 0 16,-21 0-16,22-21 15,-22 0-15,21 21 0,-21-22 0,22-20 16,-22 21-16,0 0 0,0 0 16,0-22-16,1 22 0,-1-21 0,0 21 15,-21-1-15,0-20 0,21 21 16,-21 0-16,0 0 0,0-1 16,0 1-16,-21 21 15,0 0 1,0 0-16,-1 21 0,1 1 15,0-1-15,0 0 0,0 0 16,0 0-16,-1 0 0,22 1 0,-21-1 16,21 0-16,0 0 0,0 0 15,0 0-15,0 1 0,21-22 32,1 0-32,-1 0 0,0-22 0,0 1 15,0 0-15,-21 0 0,21 0 16,1 21-16,-22-21 0,21-1 0,-21 1 15,0 0-15,21 21 16,-21 21 15,0 0-15,0 1-16,0-1 16,0 21-16,0-21 0,0 22 0,0-1 15,0 0-15,0 1 0,0-1 16,0 0-16,0 1 0,0 20 0,0-21 15,0 1-15,0-1 0,0 0 0,0 22 16,0-22-16,0 22 0,0-22 16,0 22-16,0-1 0,0 43 15,0-64-15,0 1 0,0-1 16,0 21-16,-21-20 0,0-22 0,21 21 16,-22 1-16,-20-1 0,21-21 15,0 21-15,0 1 0,-22-22 0,22 0 16,-21 21-16,21-20 0,-22-22 15,22 21-15,-21-21 0,21 0 16,-22 0-16,1 0 0,21-21 0,-22-1 16,1 1-16,0 0 0,-1 0 15,1-21-15,21 20 0,-21-20 0,20 0 16,1-1-16,0 1 0,0 0 16,21-1-16,0 1 0,0 0 15,0-1-15,0 1 0,21-21 0,0 20 16,0-20-16,22-1 0</inkml:trace>
  <inkml:trace contextRef="#ctx0" brushRef="#br1" timeOffset="87975.99">2053 7789 0,'0'0'0,"0"22"47,0-1-47,0 0 0,0 0 0,0 0 15,-21 0-15,21 1 0,0-1 16,0 0-16,0 21 0,0-21 16,0 1-16,-21-1 0,21 0 0,0 0 15,0 0-15,-21-21 31,21-21-31,-22 0 0,22 0 16,0 0-16,0-1 0,0-20 16,0 21-16,0 0 0,0-22 15,0 22-15,0 0 0,22-21 0,-1 21 16,0-1-16,0 1 0,0 0 16,0 0-16,1 0 0,-1 21 0,0 0 15,0 0-15,0 0 0,0 0 0,22 0 16,-22 0-16,0 21 15,0 0-15,-21 0 0,21 0 0,-21 22 16,22-22-16,-22 0 0,0 21 16,0-20-16,0 20 0,0-21 0,0 0 15,0 0-15,0 1 0,-22-1 0,1 0 16,21-42 15,0 0-15,0-1-16</inkml:trace>
  <inkml:trace contextRef="#ctx0" brushRef="#br1" timeOffset="88467.15">2794 7768 0,'0'0'0,"0"-84"16,0 62-1,0 1-15,0 0 16,-21 21-16,0 0 0,-1 0 16,1 0-16,0 0 0,0 21 0,0-21 15,0 21-15,-1 1 0,1 20 0,0-21 16,0 0-16,0 22 16,0-1-16,21-21 0,0 21 0,-22 1 15,22-22-15,0 0 0,0 21 16,0-20-16,0-1 0,0 0 15,22-21-15,-1 0 0,0 0 16,0 0-16,0 0 0,0-21 16,1 0-16,-1-1 0,21 1 0,-21 0 15,0 0-15,1-21 0,-1 20 0,-21 1 16,21 0-16,-21-21 0,21 21 16,-21-1-16,0 1 0,0 0 0,0 0 15,0 42 16,0 0-31,0 0 16,0 1-16,0 20 0,0-21 16,0 0-16,0 0 0,0 1 15,0-1-15,0 0 0,21 0 16,0-21-16,1 0 0,-1 0 16,0 0-1,0-21-15,0 0 0,0 21 16,1-21-16</inkml:trace>
  <inkml:trace contextRef="#ctx0" brushRef="#br1" timeOffset="89083.42">3133 7620 0,'0'21'16,"0"0"-1,0 1-15,0-1 0,0 0 16,0 21-16,0-21 0,0 1 0,-22-1 15,22 0-15,0 0 0,-21 0 16,21 0-16,0 1 0,0-1 16,-21-21 15,21-21-15,0-1-16,0 1 0,0 0 15,0 0-15,0 0 0,21-22 16,-21 22-16,0 0 0,0 0 0,21 0 15,1 0-15,-22-1 0,21 1 16,0 21-16,0 0 0,0 0 16,0 0-16,1 21 15,-1-21-15,-21 22 0,0-1 0,0 0 16,0 0-16,0 0 0,0 0 16,0 1-16,0-1 0,0 0 15,0 0-15,0 0 0,0 0 16,-21-21-1,21-21 1,0 0 0,0 0-16,0 0 15,21 0-15,0-1 0,0 1 0,-21 0 16,21-21-16,0 21 0,1-1 0,-1 1 16,0 0-16,0 21 0,0 0 15,0-21-15,1 21 0,-1 0 16,-21 21-16,0 0 0,0 0 0,0 1 15,21-1-15,-21 0 0,0 21 16,0-21-16,0 1 0,0 20 16,0-21-16,-21 0 0,0 0 0,21 1 15,0-1-15,0 0 0,0 0 0,-22-21 16,22 21-16,0-42 16,22 0-1,-1 0-15</inkml:trace>
  <inkml:trace contextRef="#ctx0" brushRef="#br1" timeOffset="89459.35">3873 7705 0,'-21'21'0,"42"-42"0,-63 42 0,21 0 15,0-21 1,42 0-1,0 0-15,0 0 16,0 0-16,22 0 0,-22-21 0,0 0 16,0 21-16,0-21 0,1-1 15,-1 22-15,0-21 0,-21 0 0,0 0 16,0 0-16,0 0 16,-21 21-16,0 0 15,-1 0-15,1 0 0,0 0 16,0 21-16,-21 0 0,20 0 15,1 0-15,0 22 0,0-22 0,0 21 16,21-21-16,0 22 0,-21-1 16,21-21-16,0 21 0,0-20 0,0-1 15,0 21-15,0-21 0,21 0 0,0-21 16,0 22-16,0-22 0,0 0 16,1 0-16,20 0 0,-21-22 0,0 1 15,0 21-15,1-21 0</inkml:trace>
  <inkml:trace contextRef="#ctx0" brushRef="#br1" timeOffset="89919.89">4720 7176 0,'0'0'0,"21"0"0,149-43 31,-128 43-31,0 0 0,1-21 0,-1 21 16,-21 0-16,21 0 0,-20 0 15,-1 0-15,0 0 0,0 0 16,-42 21 0,0-21-16,0 0 0,-22 0 15,1 0-15,0 21 0,-1-21 16</inkml:trace>
  <inkml:trace contextRef="#ctx0" brushRef="#br1" timeOffset="90183.86">4805 7154 0,'-21'0'16,"-1"0"-1,22 22-15,-21-1 16,0 0-16,21 21 0,-21 1 16,21-22-16,-21 42 0,0-20 15,21-1-15,-22 21 0,1-20 0,0 20 16,21-20-16,-21 20 0,0 1 16,0-1-16,21-21 0,0 22 0,-22-1 15,22 1-15,-21-22 0,21 1 0,0 20 16,0-42-16,0 22 0,0-1 15,0-21-15,0 0 0,21-21 0,1 21 16,-1-21-16,0 0 0,0 0 16,21 0-16,-20 0 0,20-21 0,-21 21 15,21-21-15,1-21 0,-22 21 0,21-1 16,1-20-16,-22 0 16</inkml:trace>
  <inkml:trace contextRef="#ctx0" brushRef="#br1" timeOffset="90414.98">5292 7493 0,'0'0'16,"-22"21"-1,22 0 1,-21 1-16,21-1 0,0 21 0,0-21 16,-21 22-16,21-1 0,-21-21 15,21 21-15,-21 1 0,0-22 0,21 21 16,0-21-16,0 1 0,-22 20 15,22-21-15,0 0 16,0-42 0,22 0-1,-1 0-15,-21 0 0</inkml:trace>
  <inkml:trace contextRef="#ctx0" brushRef="#br1" timeOffset="90671.84">5249 7493 0,'0'0'15,"0"-21"-15,0 0 0,21 0 0,1 21 16,-1-22-16,0 22 16,0 0-16,21 0 0,-20 0 0,20 0 15,-21 0-15,21 0 0,1 22 0,-22-1 16,21 0-16,-21 21 0,1 1 16,-1-22-16,0 21 0,-21 0 0,0-20 15,0 20-15,0 0 0,0 1 0,-21-22 16,21 0-16,-21 0 0,-1 0 15,1 0-15,0 1 0,0-1 0,0-21 16,0 0-16,21 21 0,-22-21 0,22-21 31,0 0-31,0-1 0,0 1 16</inkml:trace>
  <inkml:trace contextRef="#ctx0" brushRef="#br1" timeOffset="90852.51">5101 7726 0,'21'0'31,"0"0"-31,1 0 0,-1 0 16,21 0-16,-21 0 0,22-21 0,-1 21 16,0-21-16,1 21 0,20-22 15,-21 22-15,1-21 0,20 21 0,1-21 16,-22 0-16,22 0 0</inkml:trace>
  <inkml:trace contextRef="#ctx0" brushRef="#br1" timeOffset="90920.48">6202 7408 0,'0'0'16</inkml:trace>
  <inkml:trace contextRef="#ctx0" brushRef="#br1" timeOffset="91067.02">6159 7430 0,'0'21'15,"0"0"-15,0 0 0,0 0 0,0 0 0,0 1 16,0 20-16,0-21 0,-21 21 15,21-20-15,0 20 0,0-21 0,-21 0 16,21 22-16,-21-22 0,21 0 16,0 0-16,0 0 0,0 0 15,0-42 17,0 0-32</inkml:trace>
  <inkml:trace contextRef="#ctx0" brushRef="#br1" timeOffset="91245.98">6138 7366 0,'0'0'0,"21"-21"31,1 42-31,-22 0 0,0 0 0,21 1 16,0 20-16,0-21 0,-21 21 15,0 1-15,21-22 0,0 21 0,-21-21 16,22 1-16,-1 20 0,0-21 15,0 0-15,0 0 0</inkml:trace>
  <inkml:trace contextRef="#ctx0" brushRef="#br1" timeOffset="91307.97">6562 7726 0,'21'-21'0,"-21"0"0</inkml:trace>
  <inkml:trace contextRef="#ctx0" brushRef="#br1" timeOffset="91499.65">6646 7281 0,'0'0'0,"0"-21"0,0 0 0,-21 42 32,21 0-32,-21 22 0,0-22 15,21 21-15,0 1 0,-21-1 0,21 0 16,-22 1-16,1-1 0,21 0 16,0-21-16,-21 22 0,21-22 0,-21 0 15,21 0-15,0 0 0,0 1 16,0-1-16,21-21 31</inkml:trace>
  <inkml:trace contextRef="#ctx0" brushRef="#br1" timeOffset="91784.56">7175 7578 0</inkml:trace>
  <inkml:trace contextRef="#ctx0" brushRef="#br1" timeOffset="91887.89">7175 7662 0,'0'0'15,"0"22"-15,22-22 16,-1 0-16,0 0 0,0 0 15,0 0-15,0 0 16,22-22-16,-22 22 0,21-21 16</inkml:trace>
  <inkml:trace contextRef="#ctx0" brushRef="#br1" timeOffset="92187.84">8234 7091 0,'-21'0'0,"42"0"0,-64 0 16,22 0-16,0 0 0,0 0 15,21 21-15,0 0 32</inkml:trace>
  <inkml:trace contextRef="#ctx0" brushRef="#br1" timeOffset="92622.85">7133 7557 0,'21'0'16,"0"0"-1,1 0-15,-1 0 0,0 0 16,0 0-16,0-22 0,0 22 0,1 0 16,-1 0-16,0 0 0,0 0 15,0 0-15,-21-21 16</inkml:trace>
  <inkml:trace contextRef="#ctx0" brushRef="#br1" timeOffset="93339.81">8128 7176 0,'0'0'0,"0"21"16,21-21 31,0-21-31,0-1-16,-21 1 0,22 21 15,-22-21-15,0 0 16,-22 21-1,1 0-15,0 0 16,0 0-16,0 0 0,0 21 16,-1 0-16,-20 22 0,21-22 0,0 21 15,0 0-15,-1 1 0,1-1 0,21 0 16,0-20-16,0 20 0,0-21 16,0 0-16,0 0 0,0 1 0,21-22 15,1 0-15,-1 0 0,0 0 0</inkml:trace>
  <inkml:trace contextRef="#ctx0" brushRef="#br1" timeOffset="93631.89">8657 7133 0,'0'0'0,"-21"-21"0,0 21 15,0 21 1,21 0-16,0 1 0,-22-1 16,22 0-16,-21 21 0,21-21 15,-21 22-15,21-1 0,-21 0 16,0 1-16,21-1 0,-21-21 0,-1 22 16,22-22-16,-21 21 0,0-21 0,0 0 15,21 1-15,0-1 0,-21 0 16,21 0-16,-21-21 0,21 21 15,0-42 1</inkml:trace>
  <inkml:trace contextRef="#ctx0" brushRef="#br1" timeOffset="93912.34">8572 7154 0,'0'-21'0,"0"42"0,0-63 15,22 42-15,-1 0 0,0 0 16,0 0-16,-21 21 16,21-21-16,0 21 0,-21 22 0,0-22 15,0 21-15,22-21 0,-22 22 16,0-1-16,21 0 0,-21 1 0,0-1 16,0 0-16,0 1 0,0-22 0,0 21 15,0-21-15,0 22 0,0-22 16,0 0-16,0 0 0,0 0 15,0 1-15,-21-22 32,-1-22-17,22 1-15</inkml:trace>
  <inkml:trace contextRef="#ctx0" brushRef="#br1" timeOffset="94080.25">8361 7535 0,'21'0'16,"0"0"-16,0 0 15,0 0-15,1 0 0,-1 0 0,0 0 16,21 0-16,-21 0 0,1 0 0,20-21 16,-21 21-16,21-21 0,-20 21 15,-1-21-15</inkml:trace>
  <inkml:trace contextRef="#ctx0" brushRef="#br1" timeOffset="94359.53">9186 7133 0,'0'21'31,"0"1"-15,0-1-16,0 21 0,0-21 15,0 22-15,0-1 0,0-21 0,0 21 16,21 1-16,-21-1 0,22-21 0,-22 22 16,21-22-16,-21 21 0,0-21 0,0 0 15,0 1-15,21-1 0,-21 0 16,0 0-16,0 0 0,21-21 16,0 0-1,-21-21 1,21 21-16,1-21 15,-1 0-15</inkml:trace>
  <inkml:trace contextRef="#ctx0" brushRef="#br1" timeOffset="94578.84">9610 7112 0,'0'0'0,"0"21"0,-22 0 16,1 1-16,0 20 0,0 0 15,0-21-15,0 22 0,-1-1 16,22-21-16,-21 22 0,0-1 0,0-21 16,0 21-16,0-20 0,-1-1 15,1 0-15,0 0 0,0 0 0,21 0 16,0 1-16,21-22 31</inkml:trace>
  <inkml:trace contextRef="#ctx0" brushRef="#br1" timeOffset="95128.22">10033 7091 0,'0'0'0,"-21"0"16,0 0-16,-1 0 15,22-21 1,22 21 0,-1-21-16,0 21 0,0-22 15,-21 1-15,21 21 0,0 0 16,1 0-1,-22 21 1,0 1-16,0-1 0,0 0 16,0 0-16,-22 0 15,1-21-15,21 21 16,-21-21-16,0 0 0,0 0 16,0 0-1,-1 0-15,22-21 0,0 0 16,0 0-1,0 0-15,0 0 0,22 21 0,-1-22 16,0 1-16,0 21 16,0 0-1,-21 21-15,21 1 16,-21-1-16,0 0 0,0 21 16,0 1-16,0-22 0,-21 21 15,0 0-15,0-20 0,0 20 0,0-21 16,-1 21-16,1-20 0,0-1 0,0 0 15,0-21-15</inkml:trace>
  <inkml:trace contextRef="#ctx0" brushRef="#br1" timeOffset="95659.89">10414 6689 0,'0'0'0,"0"-21"16,21 21 0,0 0-16,0 0 0,-21-22 0,22 22 15,-1 0-15,0 0 0,0 0 16,0 0-16,0 0 0,1 0 15,20 0-15,-21 0 0,0 0 16,0 0-16,1 0 16,-1 0-16,-21 22 15,0-1-15,0 0 16,0 0-16,0 0 0,0 0 0,0 1 16,0-1-16,0 0 0,0 21 0,-21-21 15,21 1-15,0 20 0,0-21 16,0 21-16,0 22 0,0-22 0,0 1 15,0 20-15,0 1 0,0-22 0,0 0 16,0 22-16,-22-22 16,1 0-16,21 1 0,0-1 0,-21 0 15,0-20-15,0 20 0,21-21 0,0 21 16,-21-20-16,-1-1 0,22 0 0,-21 0 16,0-21-16,0 21 0,0 0 15,0 1-15,-1-22 0,1 0 0,0 21 16,0-21-16,0 21 0,0-21 0,-1 0 15,1 0-15,0 21 0,0-21 16,0 0-16,0 0 0,-1 0 16,65-21-1</inkml:trace>
  <inkml:trace contextRef="#ctx0" brushRef="#br1" timeOffset="96707.63">13123 6752 0,'0'0'15,"21"-21"-15,85-64 16,-85 85-16,-21-21 15,0 0-15,22 21 0,-22-21 0,21 21 16,-21-21-16,-21 21 31,-1 21-31,1 21 16,0-21-16,0 1 0,0 20 16,0 0-16,-22 1 0,22-1 0,-21 0 15,-1 1-15,22-1 0,-21 0 16,0 1-16,20-1 0,-20 21 0,21-20 15,-21-1-15,20-21 0,1 22 16,0-1-16,21-21 0,-21 0 0,21 0 16,-21 1-16,0-22 0,21 21 15,0-42 1,0-1 0,0 1-16,21-21 0,0 21 15,21 0-15</inkml:trace>
  <inkml:trace contextRef="#ctx0" brushRef="#br1" timeOffset="96987.39">13610 6625 0,'-21'64'15,"21"-43"-15,-21 0 16,0 21-16,-1 1 0,-20-22 0,21 21 15,0 1-15,-22-1 0,22 0 16,-21 1-16,21-1 0,-22 0 16,1 22-16,0-22 0,21 0 0,-22 1 15,1-22-15,21 21 0,0-21 16,-22 22-16,22-22 0,0-21 0,21 21 16,0 0-16,-21-21 0,42-21 31,0 21-31,0-21 15,0 0-15</inkml:trace>
  <inkml:trace contextRef="#ctx0" brushRef="#br1" timeOffset="97270.98">13928 6625 0,'0'0'0,"0"21"16,0 1-16,0 20 16,0-21-16,-22 21 0,22-20 0,-21 20 15,0 0-15,21-21 0,-21 22 16,0-1-16,0 0 0,21 1 0,-22-1 16,1 22-16,21-22 15,0-21-15,-21 0 0,21 22 16,0-22-16,0 0 0,21-21 31,0 0-31,1 0 0,-22-21 0,21 0 16,0-1-16,0 22 0</inkml:trace>
  <inkml:trace contextRef="#ctx0" brushRef="#br1" timeOffset="97467.66">13674 7070 0,'0'0'0,"-43"-21"0,43-1 16,21 22-1,1 0-15,-1 0 0,0 0 0,21 0 16,-21 0-16,22 0 0,-1 0 16,-21-21-16,22 21 0,-1 0 0,-21 0 15,21-21-15,-20 21 0,-1 0 0,21 0 16</inkml:trace>
  <inkml:trace contextRef="#ctx0" brushRef="#br1" timeOffset="98035.26">14584 7239 0,'0'-21'15,"21"0"-15,-21 0 16,21-1-16,0 22 0,-21-21 16,0 0-16,0 0 0,21 0 0,-21 0 15,0-1-15,0 1 0,0 0 0,0 0 16,0 0-16,0 0 16,0-1-16,-21 1 0,0 0 0,0 21 15,0 0-15,0 0 0,-1 0 0,-20 0 16,21 21-16,0 0 0,-22 1 15,1-1-15,21 0 0,-21 0 0,-1 21 16,1-20-16,21 20 0,0-21 16,-1 21-16,1-20 0,0 20 0,21-21 15,0 0-15,0 0 0,0 1 0,21-22 16,22 0 0,-22 0-16,0 0 0,21 0 15,1-22-15,-1 1 0,-21 0 16,21 0-16,1 0 0,-1 0 15,0-22-15,-20 22 0,20 0 0,-21-21 16,0 20-16,0 1 0,1 0 16,-22 0-16,0 0 0,0 0 15,0 42 1,0 0 0,-22 0-16,22 0 0,0 0 0,-21 1 15,0 20-15,21-21 0,0 21 16,0-20-16,0-1 0,0 0 0,0 0 15,0 0-15,0 0 0,0 1 16,21-22-16,0 0 16,1 0-16,-1 0 0,0 0 0,0-22 15,0 22-15,22-21 0</inkml:trace>
  <inkml:trace contextRef="#ctx0" brushRef="#br1" timeOffset="98479.52">15303 6943 0,'0'0'0,"0"-21"0,0-1 15,-42 1-15,21 21 16,-21-21-16,20 21 0,-20 0 0,0 0 16,-1 0-16,1 0 0,21 21 0,-21 0 15,20 1-15,1-22 0,0 21 16,0 0-16,21 0 0,-21-21 16,21 21-16,0 0 0,0 1 15,21-22-15,0 0 0,21 21 16,-20-21-16,-1 0 0,21 21 0,-21-21 15,0 0-15,22 21 0,-22 0 0,0-21 16,0 21-16,0 1 16,-21-1-16,22 0 0,-22 21 0,21-21 0,-21 22 15,0-22-15,0 21 0,0 1 16,0 20-16,0-21 0,-21 1 0,-1-1 16,1 22-16,0-22 0,0 21 0,0 1 15,0-22-15,-1 22 0,1-1 16,0 1-16,0-22 0,0 22 15,-22-22-15,22 0 0,0 1 0,0-22 16,-21 21-16,20-21 0,-20 22 16,0-22-16,-1 0 0,1-21 0,0 21 15,-43-21-15,43 0 0,-1 0 16,1-21-16,0 21 0,21-21 0,-22-22 16,22 22-16,21-21 0,0 0 15,0-1-15,0-20 0,0-1 0,21 1 16,0-1-16,22 1 0,-1-1 0</inkml:trace>
  <inkml:trace contextRef="#ctx0" brushRef="#br1" timeOffset="98947.83">15388 6879 0,'0'0'0,"0"-21"0,0 0 0,0 0 16,-21 21-16,0 0 15,0 21 1,21 0-16,0 0 0,0 22 16,0-22-16,0 0 0,0 21 15,0-21-15,0 1 0,-22-1 0,22 21 16,-21-21-16,21 0 0,0 1 16,0-1-16,-21-21 15,21-21 16,0-1-31,0 1 0,0 0 16,0 0-16,21 0 0,0 0 0,-21-1 16,22-20-16,-1 21 0,0 0 15,0-22-15,0 22 0,43-21 16,-43 42-16,0 0 0,0-21 16,0 21-16,22 0 0,-22 0 0,0 21 15,-21 0-15,21 0 0,0 0 0,-21 1 16,0-1-16,0 0 15,0 0-15,0 0 0,0 0 0,0 1 16,0-1-16,0 0 0,-21 0 16,0-21-16,21 21 15,0-42 17,21 21-32</inkml:trace>
  <inkml:trace contextRef="#ctx0" brushRef="#br1" timeOffset="99395.33">16129 6837 0,'0'0'0,"-42"-64"16,-1 64-1,22 0-15,0 0 0,0 0 16,0 0-16,-22 22 0,22-1 0,0 0 15,0 0-15,0 0 0,-22 22 16,22-22-16,0 0 0,21 21 0,-21-21 16,21 1-16,-21 20 0,21-21 0,0 0 15,0 0-15,0 1 16,21-1-16,0-21 0,0 0 16,0 0-16,0 0 0,1 0 0,-1-21 15,0 21-15,21-22 0,-21 1 16,1 0-16,20 0 0,-21 0 0,0 0 15,0-1-15,1 1 0,-1 0 0,-21 0 16,0 0-16,21 0 0,-21-1 16,21 1-16,-21 42 15,-21-21 1,21 22-16,-21-1 0,21 0 16,0 0-16,-21 0 0,21 22 0,-22-22 15,22 0-15,0 0 0,0 0 0,0 0 16,0 1-16,0-1 15,22-21-15,-1 0 16,0 0-16,0 0 0,0 0 16,22 0-16</inkml:trace>
  <inkml:trace contextRef="#ctx0" brushRef="#br1" timeOffset="100015.68">16637 6900 0,'-85'0'31,"64"0"-31,0 0 16,0 22-16,21-1 0,-21 0 0,21 0 15,-22 0-15,22 0 0,0 1 16,-21-1-16,21 0 16,0 0-16,0 0 15,-21-21-15,0 0 16,21-21-1,0 0 1,0 0-16,0 0 0,0-1 16,0 1-16,21 0 0,0-21 15,0 21-15,22-1 0,-22 1 0,0 0 16,21 0-16,-20 0 16,20 0-16,-21 21 0,0 0 0,22 0 15,-22 0-15,0 21 0,0 0 0,-21 0 16,21 0-16,-21 0 0,21 1 15,-21-1-15,0 21 0,0-21 0,0 0 16,0 1-16,0-1 0,0 0 0,0 0 16,-21-21-16,0 0 0,21 21 15,-21-21-15,0 0 16,21-21 0,0 0-16,0 0 15,0 0-15,0-1 0,21 1 0,0 0 16,0 0-16,0 0 0,1-22 15,-1 22-15,0 0 0,21 0 0,-21-21 16,22 42-16,-22-22 0,21 22 16,-21 0-16,22 0 0,-22 0 0,-21 22 15,0-1-15,0 0 0,0 21 0,0-21 16,0 1-16,0 20 0,0-21 16,-21 0-16,0 0 0,21 1 0,-22-1 15,1 0-15,0 0 0,21 0 0,-21-21 16,21 21-16,21-21 15,-21-21 1,21 0 0</inkml:trace>
  <inkml:trace contextRef="#ctx0" brushRef="#br1" timeOffset="100127.73">17335 6858 0</inkml:trace>
  <inkml:trace contextRef="#ctx0" brushRef="#br1" timeOffset="100327.77">17462 6858 0,'22'0'15,"-1"-21"-15,21 0 0,-21 21 0,0-21 0,22 21 16,-22-22-16,0 1 0,0 0 0,0 21 16,-21-21-16,-21 21 31,-21 0-31,21 0 0,-22 21 0,1 0 15,0 0-15,-1 22 0,22-22 16,-21 21-16,21-21 0,0 1 0,-1 20 16,22-21-16,0 0 0,0 0 0,0 1 15,0-1-15,22 0 0,-1 0 16,0-21-16,0 0 0,0 0 0,0 0 16,1 0-16,20 0 0,-21 0 15</inkml:trace>
  <inkml:trace contextRef="#ctx0" brushRef="#br1" timeOffset="100799.89">18161 6096 0,'-21'-42'31,"21"21"-31,21 21 16,0-22-16,21 22 15,1 0-15,20-21 0,-20 21 16,41 0-16,-20-21 0,-1 21 0,1-21 15,-22 21-15,22 0 0,-22 0 16,-21 0-16,0 0 0,0 0 0,-63 0 16,21 0-1,-21 0-15,-1 0 0,-20 0 16,20 0-16</inkml:trace>
  <inkml:trace contextRef="#ctx0" brushRef="#br1" timeOffset="101063.74">18246 5948 0,'-22'0'0,"44"0"0,-65 21 15,22-21-15,0 0 0,0 21 16,0 0-16,-1 1 0,1-22 0,21 42 16,-21-21-16,0 0 0,21 22 15,-21 20-15,21-21 0,0 22 0,0 21 16,-21-22-16,21 22 0,-22-22 16,22 22-16,0-22 0,-21 22 15,21-21-15,-21 20 0,0-20 0,21 20 16,0-20-16,0-1 0,0 1 0,0-22 15,0 22-15,0-22 0,0-21 0,0 22 16,0-22-16,0 0 16,21 0-16,0-21 0,0 0 0,1 0 15,-1 0-15,0 0 0,21-21 16,-21 0-16,1 0 0,20-1 16,0-20-16</inkml:trace>
  <inkml:trace contextRef="#ctx0" brushRef="#br1" timeOffset="101719.84">18859 6752 0,'0'-21'0,"0"42"0,0-63 0,0 21 15,0 0-15,0-1 0,-21 1 0,0 21 16,0 0-16,0 0 16,-22 0-16,22 0 0,0 0 0,-21 21 15,21 1-15,-1-1 0,-20 0 16,21 21-16,0-21 0,21 1 0,0-1 15,-21 0-15,21 0 0,0 0 0,0 0 16,0 1-16,21-1 16,0-21-16,0 0 15,0 0-15,0 0 0,22-21 0,-22 21 16,0-22-16,0 1 0,0 0 16,22 21-16,-22-21 0,0 0 0,0 0 15,-21-22-15,21 22 16,-21 0-16,22 0 0,-22 0 0,0-1 15,0 44 17,0-1-32,0 0 0,0 0 15,0 0-15,0 0 0,0 1 16,0-1-16,0 0 0,0 0 0,21 0 16,-21 0-16,21 1 0,-21-1 0,21-21 15,0 0-15,-21 21 0,21-21 16,1 0-16,-1 0 0,0 0 15,0 0-15,0-21 0,0 0 16,1-1-16,-1 1 0,0 0 16,0 0-16,-21 0 0,21 0 0,-21-1 15,0-20-15,0 21 0,0-21 16,0-1-16,-21 1 0,-21 21 0,21-22 16,-1 1-16,-20 21 0,0 0 15,-1 0-15,1-1 0,0 22 0,-1 0 16,-20 0-16,21 22 0,-22-1 15,1 21-15,20 0 0,-20 1 0,-1-1 16,22 22-16,0-22 0,-1 21 0,22-20 16,-21 20-16,21-20 0,21-1 15,0 21-15,0-41 0,0 20 0,0 0 16,0-21-16,42 22 0,-21-22 16,21-21-16,1 21 0,-1-21 15,22 0-15,-1 0 0,-21 0 0,22-21 16,-1 0-16</inkml:trace>
  <inkml:trace contextRef="#ctx0" brushRef="#br1" timeOffset="101962.9">19664 6477 0,'0'0'16,"0"-21"-16,0 0 0,0 0 0,0 42 15,-21 0 1,21 0-16,-22 0 0,1 22 0,0-1 15,0 0-15,0 1 0,0-1 16,-1 0-16,1 1 0,0-1 0,0-21 16,21 21-16,-21-20 0,21-1 0,-21 0 15,21 0-15,0 0 0,0 0 16,21-21 0,0 0-1,0-21-15,-21 0 0</inkml:trace>
  <inkml:trace contextRef="#ctx0" brushRef="#br1" timeOffset="102195.8">19579 6519 0,'0'0'0,"21"-42"0,0 21 0,22 0 0,-22 0 16,0 21-16,0 0 0,0 0 0,22 0 16,-22 21-16,0 0 0,0 0 15,0 21-15,1 1 0,-1-1 0,0 0 16,-21-20-16,0 20 0,0 43 15,0-64-15,0 21 0,0-21 16,0 0-16,0 1 0,-21-1 0,0 0 16,-1-21-16,1 21 0,0-21 15,0 0-15,0 0 0,0 0 0,-1 0 16,1 0-16,0 0 0,0 0 16,0 0-16</inkml:trace>
  <inkml:trace contextRef="#ctx0" brushRef="#br1" timeOffset="102347.53">19431 6816 0,'-21'-21'16,"42"21"-1,-21-22-15,42 22 0,-21 0 0,1 0 16,20 0-16,0 0 0,1 0 0,-1-21 16,0 21-16,22-21 0,-22 21 15,0-21-15,1 21 0,-1-21 16,0 0-16,1 21 0</inkml:trace>
  <inkml:trace contextRef="#ctx0" brushRef="#br1" timeOffset="102545.64">20299 6456 0,'0'0'0,"-21"0"0,-1 21 16,22 0-16,-21 0 0,0 1 16,0 20-16,0-21 0,0 21 0,21 1 15,-22-22-15,1 21 0,21 1 0,0-22 16,-21 21-16,21-21 0,-21 0 15,21 1-15,0-1 0,0 0 0,0 0 16,21-21 15,-21-21-31,21 0 16</inkml:trace>
  <inkml:trace contextRef="#ctx0" brushRef="#br1" timeOffset="102744.87">20214 6435 0,'0'-21'16,"0"42"-16,21-42 0,-21 42 16,0 0-16,21 0 0,-21 21 0,22-20 15,-22 20-15,0 0 0,0 1 16,21-1-16,-21-21 0,21 21 16,0-20-16,0 20 0,22-21 0,-22 0 15,21 0-15,-21-21 0,22 22 0,-22-22 16,0 0-16,0 0 0,0 0 15,0 0-15</inkml:trace>
  <inkml:trace contextRef="#ctx0" brushRef="#br1" timeOffset="102959.16">20680 6371 0,'0'21'16,"0"22"-1,0-22-15,0 21 0,-21-21 0,21 22 16,-22-1-16,1 0 0,21 1 16,0-1-16,-21-21 0,0 0 0,0 22 15,21-22-15,0 0 0,0 0 0,0 0 16,0 1-16,21-22 31,0 0-31</inkml:trace>
  <inkml:trace contextRef="#ctx0" brushRef="#br1" timeOffset="103178.87">21145 6519 0,'0'0'0,"-21"0"0,42 0 31,1 0-15,-1 0-16,0 0 0,0 0 16,0 0-16,0 0 0,1 0 15</inkml:trace>
  <inkml:trace contextRef="#ctx0" brushRef="#br1" timeOffset="103319.66">21103 6625 0,'0'21'0,"21"-21"31,0 0-31,1 0 0,-22-21 0,21 21 16,0-21-16,21 21 0</inkml:trace>
  <inkml:trace contextRef="#ctx0" brushRef="#br1" timeOffset="103679.15">21907 6202 0,'0'0'16,"0"-21"-16,-21 21 0,0 0 0,0-21 0,0 21 16,0 0-16,-1 0 15,1 0 1,42 0 31,1 0-32,-1-22 1,-21 1 0,-21 21 15,-1 0-31,1 0 0,0 21 15,0 1-15,0-1 16,0 21-16,-1-21 0,22 0 0,-21 22 16,21-22-16,-21 21 0,21-21 0,0 1 15,0-1-15,0 0 16,0 0-16,21 0 0,0-21 0</inkml:trace>
  <inkml:trace contextRef="#ctx0" brushRef="#br1" timeOffset="103925.62">22161 6308 0,'0'0'0,"-21"0"0,21-21 32,0 42-32,0 0 15,0 0-15,-21 0 0,0 22 16,21-1-16,-21-21 0,0 21 0,-1 1 15,1-1-15,0-21 0,0 22 16,0-22-16,21 21 0,-21-21 0,21 0 16,0 1-16</inkml:trace>
  <inkml:trace contextRef="#ctx0" brushRef="#br1" timeOffset="104163.61">22140 6287 0,'0'-22'0,"0"1"0,21 21 15,1 0-15,-22 21 16,0 1-16,21-1 0,-21 0 16,21 21-16,-21-21 0,0 22 15,0-1-15,0-21 0,0 22 0,0-1 16,0-21-16,0 21 0,0-20 0,0 20 15,0-21-15,0 0 0,0 0 16,0 1-16,-21-1 0,0-21 16,-1 0-16,1 0 15,0 0-15</inkml:trace>
  <inkml:trace contextRef="#ctx0" brushRef="#br1" timeOffset="104323.86">21950 6625 0,'0'0'0,"0"-21"0,21 0 32,0 21-32,0 0 15,0 0-15,1 0 0,-1 0 0,21 0 16,-21-21-16,0 21 0,1-21 16,20-1-16,-21 22 0,0-21 0</inkml:trace>
  <inkml:trace contextRef="#ctx0" brushRef="#br1" timeOffset="104535.09">22437 6287 0,'0'21'16,"0"-42"-16,0 63 15,0-21 1,0 0-16,0 0 0,0 1 16,0 20-16,0-21 0,0 21 0,0-20 15,0 20-15,0-21 0,0 0 0,0 0 16,0 22-16,0-22 0,0 0 15,0 0-15,0 0 0,21-21 47,0-21-47</inkml:trace>
  <inkml:trace contextRef="#ctx0" brushRef="#br1" timeOffset="104747.45">22754 6287 0,'0'0'0,"-21"42"16,0-42-16,21 21 16,-21 0-16,-1 0 0,1 1 15,21 20-15,-21-21 0,0 21 16,0-20-16,21 20 0,-21-21 0,-1 0 16,22 0-16,-21 1 0,21-1 0,0 0 15,-21 0-15,0 0 16,42-21 15</inkml:trace>
  <inkml:trace contextRef="#ctx0" brushRef="#br1" timeOffset="105167.05">23008 6287 0,'0'-22'15,"0"1"79,0 0-78,21 21-16,0 0 15,1 0-15,-22 21 31,0 0-31,0 1 0,0-1 16,-22 0-16,22 0 16,-21-21-16,21 21 0,-21-21 0,0 0 15</inkml:trace>
  <inkml:trace contextRef="#ctx0" brushRef="#br1" timeOffset="105703.29">23135 5990 0,'0'0'0,"0"-21"0,0 0 31,21 21-31,0-21 15,1 21-15,-1 0 0,0-21 16,0 21-16,0 0 16,0 0-16,-21 1185 187,-21-1164-171,0 0-16,0 0 0,0 22 0,0-43 15,-1 42-15,1-42 0,-21 21 16,21 0-16,0-21 0,-1 22 0,1-22 16,0 0-16,21 21 0,-21-21 15,0 0-15,0 0 16,-1 0-16,1-21 16,0-1-1,21 1-15</inkml:trace>
  <inkml:trace contextRef="#ctx0" brushRef="#br1" timeOffset="164190.67">18500 7197 0,'0'0'0,"0"-21"31,21 21 79,0 0-95,0 0-15,0 0 16,0 0-16,1 0 0,-1 0 15,0 0-15,0 0 0,0 0 16,0 0-16,1-22 0,-1 22 16,0 0-16,0 0 0,0-21 15,0 21-15,1 0 16,-1 0 0,0 0-16,0 0 46,-42 0 95,0 0-125,0 0-16,-1 0 0,1 0 15,0 0-15,0 0 0,0 0 0,-22 0 16,22 0-16,-21 0 0,-22 21 16,22-21-16,21 0 0,0 0 15,-22 0-15,43 22 0,-21-22 16,0 0-16,0 0 15,21 21 142,-21-21-126,0 0-15</inkml:trace>
  <inkml:trace contextRef="#ctx0" brushRef="#br1" timeOffset="170283.71">487 10456 0,'0'0'0,"-21"0"32,-1 0-32,1 0 0,0 0 15,0 22-15,0-22 0,0 0 16,-22 0-16,22 0 0,-21 0 0,-1 0 16,22 0-16,-21 0 15,21 0-15,-22 0 0,22 21 0,0-21 16,0 0-16,42 0 47,21 0-47,-20 0 0,41 0 0,-21 0 15,22 0-15,21 0 0,-22 0 16,22 0-16,-1 0 0,1 0 0,0 0 16,-1 0-16,1 0 0,-21 0 15,-1-21-15,1 21 0,-1 0 0,1 0 16,-22 0-16,0 0 15,-21 0-15,1 0 0,-1 0 0,0 0 16,-21-22 0,-21 22-1,0 0-15,21-21 16,-22 21-16,1-21 0,0 21 16,0-21-16,0 21 15,0 0-15,-1-21 0,22 0 0,-21 21 16,0-22-16,0 22 0,0-21 15,0 21-15,-1-21 16,1 21-16,0-21 16,0 21-16,0 0 15,42 21 32,0-21-47,0 0 0,0 0 16,1 21-16,-1-21 0,21 0 15,-21 0-15,0 0 0,22 0 0,-22 0 16,0 0-16,0 0 16,0 21-16,1-21 0,-1 0 0,-21 22 15,0-1-15,0 0 0,0 0 16,0 0-16,-21 0 0,-22 1 0,22 20 16,-21-21-16,-1 21 0,22 1 15,-21-1-15,0-21 0,-1 22 16,1-1-16,0-21 0,20 21 0,-20-20 15,21-1-15,0 0 0,0 0 16,-1 0-16,22 0 0,0 1 0,43-22 31</inkml:trace>
  <inkml:trace contextRef="#ctx0" brushRef="#br1" timeOffset="170963.62">1968 10139 0,'22'-21'31,"-22"0"-15,21-1-16,0 22 16,-21-21-16,21 0 0,0 0 15,-21 0-15,21 0 16,-21-1-16,0 1 0,0 0 0,22 0 16,-22 0-16,0 0 0,0-1 15,0 44 16,0-1-31,0 0 0,0 0 0,0 21 16,0-20-16,0 20 0,0 0 0,0-21 16,0 22-16,0-1 0,0 0 15,0 22-15,0-22 0,0 1 0,21 20 16,-21-21-16,0 1 0,21-1 16,-21 0-16,21 1 0,-21-1 0,0 0 15,0-20-15,0-1 0,0 0 16,0 0-16,-21 0 0,0 0 15,0 1-15,-22-22 16,22 0-16,0 0 0,-21 0 0,20 0 16,1 0-16,-21 0 0,21-22 0,0 1 15,-22 0-15,22 0 16,21 0-16,0 0 0,0-1 0,0 1 16,0 0-16,21 0 0,0 0 15,1 0-15,-1-1 0,21 1 0</inkml:trace>
  <inkml:trace contextRef="#ctx0" brushRef="#br1" timeOffset="171247.62">2561 9970 0,'0'0'0,"0"-22"0,0-20 31,0 63-16,0 0-15,0 1 0,0-1 16,0 21-16,0 0 0,0-20 0,0 20 16,0 21-16,0-20 0,-21 20 0,0-20 15,21 20-15,-21 1 0,21-22 16,0 0-16,-22 22 0,22-43 16,0 21-16,-21 1 0,21-22 15,0 0-15,0 0 0,21-21 16,1 0-16,-1 0 15,0 0-15,-21-21 0,21 0 16</inkml:trace>
  <inkml:trace contextRef="#ctx0" brushRef="#br1" timeOffset="171420.96">2286 10393 0,'0'0'0,"21"-21"47,0 21-47,22 0 16,-22 0-16,21 0 0,0-21 0,22-1 15,-22 22-15,1 0 0,-1-21 16</inkml:trace>
  <inkml:trace contextRef="#ctx0" brushRef="#br1" timeOffset="172116.11">3937 10308 0,'21'-21'15,"-42"42"-15,63-63 0,-42 21 0,0 0 0,0-1 16,0 1-16,0 0 0,0 0 16,0 0-16,0 0 15,-21 21-15,0-22 0,0 22 0,0-21 16,-22 21-16,1 0 0,21 0 0,-22 0 15,1 0-15,0 21 0,-1 1 16,1-1-16,0 0 0,21 21 0,-22-21 16,22 22-16,-21-1 0,21 0 15,21 1-15,0-1 0,0 0 0,0 1 16,0-1-16,0-21 0,0 22 0,21-22 16,0 0-16,0 0 0,0-21 15,0 0-15,22 21 0,-22-21 0,21 0 16,-21 0-16,22-21 0,-22 0 15,21 0-15,1 0 0,-22-1 16,21-20-16,-21 0 0,22-1 0,-22 1 16,0 0-16,0-22 0,0 22 15,0 0-15,1-22 0,-22 22 0,0-22 16,21 22-16,-21-22 0,0 22 0,21 0 16,-21-1-16,0 22 0,0 0 15,0 0-15,0 0 0,0 42 16,-21 0-1,21 0-15,-21 22 0,21-22 0,-22 21 16,22 0-16,0 1 0,0-1 0,0 0 16,0 1-16,0 20 15,0-20-15,0-1 0,0 0 0,0 1 16,0-1-16,0 0 0,0 1 0,0-22 16,0 21-16,0-21 0,0 0 15,22-21-15,-1 22 0,0-22 0,0 0 16,0 0-16,0-22 0,22 22 15,-22-21-15</inkml:trace>
  <inkml:trace contextRef="#ctx0" brushRef="#br1" timeOffset="172523.47">4551 10118 0,'0'0'0,"0"-21"15,-21 21 1,-1 0-16,1 0 0,21 21 15,-21 0-15,0-21 0,21 21 0,-21 0 16,0 0-16,21 22 0,0-22 16,-22 21-16,22-21 0,-21 22 0,21-22 15,0 21-15,0-21 0,0 22 0,0-22 16,0 0-16,0 0 0,21 0 16,1-21-16,-1 0 0,0 22 0,21-22 15,-21 0-15,1 0 0,20 0 0,-21-22 16,21 1-16,-20 0 15,20 0-15,-21 0 0,21-22 0,-20 22 16,-1-21-16,0 0 0,0-1 0,-21 22 16,0-21-16,0-1 0,0 22 15,0-21-15,-21 21 0,-21 0 0,20-1 16,1 22-16,-21 0 0,0 0 0,20 0 16,-20 0-16,0 0 0,21 0 15,-22 0-15,22 0 0,0 22 0,0-1 16,0-21-16,-1 21 0,22 0 15,0 0-15,0 0 16,22 1-16,-1-22 0,0 0 0,0 0 16,21 0-16,1 0 0</inkml:trace>
  <inkml:trace contextRef="#ctx0" brushRef="#br1" timeOffset="173111.66">5101 10224 0,'64'0'31,"-64"-22"-31,21 1 0,0 21 16,0-21-16,-21 0 0,21 21 0,0-21 16,-21 0-16,0-1 0,0 1 15,0 0 1,-21 21-1,0 0 1,21 21-16,-21-21 0,21 21 16,-21 1-16,0-1 0,21 0 0,-22 0 15,1 0-15,21 0 0,-21 22 16,21-22-16,0 0 0,0 21 0,0-20 16,0-1-16,0 0 0,0 0 0,0 0 15,21 0-15,0-21 0,1 0 16,-1 22-16,0-22 0,0 0 0,0 0 15,0 0-15,22-22 0,-1 1 16,0 21-16,1-21 0,-1 0 16,22-21-16,-22 20 0,21 1 0,-20 0 15,-1 0-15,0 0 0,1-22 0,-22 22 16,0 0-16,-21 0 0,0 0 16,0 0-16,-21-1 0,0 22 15,0 0-15,-22 0 0,22 0 0,0 0 16,0 0-16,0 0 0,-1 22 15,22-1-15,0 0 16,0 0-16,0 0 0,22 0 0,-1 1 0,0-1 16,0 0-1,0 0-15,-21 0 0,21 0 0,-21 1 16,0-1-16,0 0 16,-21 0-16,-21-21 15,21 0-15,0 0 0,-22 21 0,22-21 16,0 0-16,0 0 0,0 0 0,21-21 15</inkml:trace>
  <inkml:trace contextRef="#ctx0" brushRef="#br1" timeOffset="173783.84">6519 10054 0,'0'0'0,"0"-21"0,-21-21 31,21 21-31,0-1 0,0 1 16,0 0-16,21 0 0,0 0 16,1 0-16,-1 21 0,0-22 15,0 1-15,21 21 0,-20 0 0,20 0 16,-21 0-16,21 0 0,1 0 0,-22 21 16,21 1-16,-21-1 0,1 21 15,-1-21-15,0 0 0,0 22 0,0-22 16,-21 0-16,0 21 0,0-20 0,0-1 15,0 21-15,0-21 0,0 0 16,-21 1-16,0-22 0,0 21 0,0-21 16,21 21-16,-22-21 15,1 0-15,21-21 16,0 0 0,0-1-16,0 1 0,0-21 0,0 21 15,21 0-15,1-22 0,-1 1 16,0 0-16,0 20 0,21-20 0,-20 0 15,20-1-15,-21 22 0,21 0 16,1 0-16,-1 0 0,-21 21 0,22 0 16,-22 0-16,21 0 0,-21 21 0,22 0 15,-22 0-15,0 22 0,0-1 16,-21-21-16,0 21 0,0 1 16,0-22-16,0 21 0,0-21 0,-21 1 15,0 20-15,21-21 0,-21 0 0,-1 0 16,22 1-16,-21-22 0,21 21 15,0 0-15,21-21 32,-21-21-32,22 0 0,-1-1 15,21 1-15</inkml:trace>
  <inkml:trace contextRef="#ctx0" brushRef="#br1" timeOffset="174187.69">7895 9821 0,'0'0'15,"0"-21"-15,-21 21 16,0 0-16,0 0 16,-1 0-16,1 0 0,0 0 15,21 21-15,-21 1 0,0-1 0,0 21 16,21-21-16,0 0 0,-22 22 16,22-22-16,-21 21 0,21-21 0,0 1 15,0 20-15,0-21 0,0 0 0,0 0 16,0 1-16,21-22 0,1 21 15,-1-21-15,0 0 0,0 0 16,21 0-16,-20 0 0,-1 0 0,0 0 16,21-21-16,-21-1 15,1 1-15,20 0 0,-21 0 0,0 0 16,0 0-16,1-22 0,-1 22 0,-21-21 16,0-1-16,0 22 0,0-21 15,0 0-15,-21 20 0,-1 1 0,1 0 16,0 0-16,-21 21 0,-1 0 0,22 0 15,-21 0-15,0 0 0,-1 21 16,1-21-16,21 21 0,-22 0 0,22 1 16,0-22-16,21 21 0,0 0 15,0 0-15,21-21 16,22 21-16,-22-21 0,21 0 0,0 0 0,1 0 16</inkml:trace>
  <inkml:trace contextRef="#ctx0" brushRef="#br1" timeOffset="174476.83">8678 9483 0,'0'-21'15,"0"42"-15,0-64 0,-21 43 16,0 0 0,0 0-16,0 0 0,21 22 15,-22 20-15,1-21 0,0 21 0,21 1 16,-21-1-16,0 0 0,0 1 15,21 20-15,-22-20 0,22-1 16,-21 0-16,21 1 0,0-1 0,0 0 16,0-21-16,0 22 0,0-22 0,0 0 15,0 0-15,0 0 0,0 1 16,21-22-16,1 0 0,-1 0 16,21 0-16,-21 0 0,0 0 0,22 0 15,-22-22-15,21 1 0,-21 0 16,22 0-16,-22 0 0</inkml:trace>
  <inkml:trace contextRef="#ctx0" brushRef="#br1" timeOffset="174678.81">8424 9821 0,'0'0'0,"-21"0"0,-21 0 15,63 0 1,0 0-16,21 0 15,-20 0-15,20 0 0,0 0 16,1-21-16,-1 0 0,21 21 0,-20 0 16,-1-21-16,0 21 0,1 0 0,-1-21 15,0 21-15,1 0 0,-22 0 0,21 0 16,-21 0-16</inkml:trace>
  <inkml:trace contextRef="#ctx0" brushRef="#br1" timeOffset="175427.24">1672 11599 0,'0'0'0,"0"-21"0,-21 21 16,21-21-16,0 0 15,0 0-15,0 0 16,0-1-16,21 1 0,0 0 15,-21 0-15,21 0 0,-21 0 0,0-1 16,0-20-16,0 21 0,0 0 16,-21 0-16,-21 21 0,21 0 15,-22 0-15,1 0 0,0 0 16,-1 21-16,1 0 0,0 0 16,-1 0-16,1 0 0,21 1 15,-21-1-15,20 21 0,22-21 0,0 22 16,0-22-16,0 21 0,0-21 15,22 22-15,20-22 0,-21 21 0,21-21 16,-20 22-16,20-22 0,-21 0 16,21 21-16,-20-21 0,-1 22 0,0-22 15,-21 21-15,0-21 0,0 1 16,-21-1-16,-22 21 0,1-21 0,-21 0 16,20 1-16,-20-1 0,-1-21 15,1 21-15,-1-21 0,22 0 0,0 0 16,-1 0-16,1 0 15,0-21-15,20 0 0,-20-1 0,42 1 16,-21 0-16,21 0 0,0-21 16,0 20-16,0 1 0,21 0 0,0-21 15,22 21-15,-1-1 0,0 22 16,1-21-16,20 0 0</inkml:trace>
  <inkml:trace contextRef="#ctx0" brushRef="#br1" timeOffset="175696.1">1863 11684 0,'0'21'31,"0"0"-31,-22-21 16,22 22-16,-21-1 0,21 0 0,0 21 16,0-21-16,-21 1 0,21 20 15,-21-21-15,21 0 0,0 22 0,0-22 16,0 0-16,0 0 0,0 0 15,0 0-15,0 1 0,21-22 16,0 0-16,0 0 16,1 0-16,-1-22 15,0 22-15,0-21 0,0 0 0,0 0 0,1 0 16,-1 0-16,-21-1 16,21 1-16,-21 0 0,0 0 0</inkml:trace>
  <inkml:trace contextRef="#ctx0" brushRef="#br1" timeOffset="176003.6">2244 11726 0,'0'0'0,"0"-21"15,0 42 32,0 1-47,0-1 0,0 0 0,0 21 16,0 1-16,0-1 15,0 0-15,0 1 0,0 20 0,0-21 16,-22 22-16,1-1 0,0-20 0,21 20 16,-21 1-16,0-22 0,0 22 15,21-22-15,-22 21 0,22-20 0,-21-1 16,21 0-16,-21 1 0,21-22 16,0 0-16,0 0 0,0 0 0,0-42 31,21 0-31,0-21 0,1 21 15,-22-22-15,21 1 0,0 21 16,0-22-16</inkml:trace>
  <inkml:trace contextRef="#ctx0" brushRef="#br1" timeOffset="176299.82">2201 11875 0,'0'0'0,"-21"-22"0,0 1 16,21 0-16,-21 0 0,21 0 15,0 0-15,0-1 16,21 1-16,0 21 0,0-21 16,0 21-16,1 0 15,20 0-15,-21 0 0,21 0 0,-20 0 16,20 0-16,-21 21 0,0 0 16,0 1-16,1-1 0,-22 0 0,0 0 15,0 21-15,0-20 0,-22-1 16,1 0-16,-21 0 0,21 0 0,-22 0 15,1 1-15,0-1 0,-1-21 0,1 21 16,21-21-16,-21 0 0,20 0 16,22-21-1,22 0 1</inkml:trace>
  <inkml:trace contextRef="#ctx0" brushRef="#br1" timeOffset="176575.65">1947 11790 0,'0'0'0,"21"21"0,1 0 16,-22 0-16,0 1 0,0-1 15,0 21-15,0-21 0,-22 0 16,1 1-16,0-1 0,0 0 0,0 0 16,0 0-16,-1 0 0,22 1 15</inkml:trace>
  <inkml:trace contextRef="#ctx0" brushRef="#br1" timeOffset="176928.26">2836 11663 0,'0'0'0,"-21"0"0,0 0 16,0 0-16,21 21 16,-21 0-16,21 22 0,-22-22 15,22 21-15,0 0 0,-21 1 16,21 20-16,0-20 0,0 20 0,0 1 16,-21-1-16,0 1 0,21-1 15,-21-21-15,0 22 0,21-22 0,-22 22 16,1-22-16,0 0 0,21 1 0,-21-1 15,21 0-15,-21-20 16,21-1-16,0-42 31,21-1-31,0 1 0,-21-21 0,21 21 16,-21-22-16,21 1 0</inkml:trace>
  <inkml:trace contextRef="#ctx0" brushRef="#br1" timeOffset="177203.49">2709 11811 0,'0'0'0,"0"-21"0,0-21 0,-21 20 0,21 1 16,0 0-16,0 0 15,0 0-15,21 0 0,0 21 16,1-22-16,-1 22 0,0 0 0,0-21 16,21 21-16,1 0 0,-22 0 15,21 0-15,-21 21 0,1 1 0,-1-22 16,0 21-16,0 21 0,-21-21 15,0 0-15,0 1 0,0-1 0,0 0 16,-21 0-16,0 0 0,0 0 0,-1 1 16,-20-1-16,21 0 15,-21-21-15,20 21 0,1-21 0,0 0 16,0 21-16,0-21 0,21-21 16,21 0-1</inkml:trace>
  <inkml:trace contextRef="#ctx0" brushRef="#br1" timeOffset="177603.68">3344 11578 0,'0'0'0,"0"-21"0,-21 21 31,0 0-15,0 21-16,0 0 15,21 1-15,-22 20 0,1-21 0,0 0 16,21 22-16,-21-22 0,21 21 0,-21-21 16,21 22-16,0-22 0,0 0 15,0 21-15,0-21 0,21 1 16,0-1-16,0-21 0,0 0 16,1 0-16,20 0 0,-21 0 0,0-21 15,0-1-15,1 1 0,-1 0 0,0 0 16,0 0-16,-21 0 0,0-22 15,0 22-15,0-21 0,0 21 0,0-22 16,0 22-16,-21-21 0,0 21 16,0-1-16,-1 1 0,1 0 15,0 21-15,0 0 0,0 0 0,0 0 16,21 21 0,0 0-16,0 1 0,0-1 15,21 0-15,0-21 16,0 21-16,21-21 0</inkml:trace>
  <inkml:trace contextRef="#ctx0" brushRef="#br1" timeOffset="177932.08">3662 11621 0,'63'-64'16,"-63"43"-16,21 0 15,1 21-15,-1-21 16,0 21-16,0 0 0,0 0 0,0 0 15,1 21-15,-1-21 0,-21 21 0,0 0 16,21 0-16,-21 0 0,0 22 16,0-22-16,0 0 0,0 0 0,0 22 15,0-22-15,-21 0 0,0 0 0,-1 0 16,22 0-16,-21-21 16,0 0-16,21-21 31,0 0-31,0 0 15,0 0-15,0 0 0,21-22 0,-21 22 16,21 0-16,1-21 0,-22 20 16,21-20-16,0 21 0,0-21 0,0 20 15,0 1-15,1-21 0,-1 21 0,21 0 16,-21-1-16,22 1 0</inkml:trace>
  <inkml:trace contextRef="#ctx0" brushRef="#br1" timeOffset="178175.13">4699 11155 0,'-64'63'16,"43"-41"-1,0-1-15,21 0 0,-21 21 0,21 1 16,-21-22-16,0 21 0,21 0 0,-22 1 16,1-22-16,0 21 0,21 1 15,0-1-15,0-21 0,-21 21 0,21-20 16,0-1-16,0 21 0,0-21 15,0 0-15,21 1 0,0-22 16,0 0-16,1 0 0,20 0 16,-21 0-16,0 0 0,0 0 15,1-22-15,-1 1 16,-21 0-16,21 0 0</inkml:trace>
  <inkml:trace contextRef="#ctx0" brushRef="#br1" timeOffset="178319.51">4445 11557 0,'0'0'0,"-21"0"0,42 0 47,0-21-47,0 21 0,0 0 16,22 0-16,-1 0 0,-21-21 16,22 21-16,-1-21 0</inkml:trace>
  <inkml:trace contextRef="#ctx0" brushRef="#br1" timeOffset="178715.88">6350 11091 0,'0'-21'0,"0"42"0,0-63 0,0 21 0,0 0 16,21 21-16,-21 21 31,0 0-31,0 0 0,-21 22 0,21-1 15,-21 0-15,0 22 0,-1-22 16,22 0-16,-21 1 0,0-1 0,0 0 16,0 1-16,21-1 0,0-21 15,-21 22-15,21-22 0,0 0 0,0 0 0,0 0 16,21-21 0,0 0-1,0 0-15,0 0 0,0 0 0,-21-21 16</inkml:trace>
  <inkml:trace contextRef="#ctx0" brushRef="#br1" timeOffset="178920.76">6117 11494 0,'-42'0'31,"63"0"0,0-22-31,0 22 0,0 0 0,22 0 16,-22-21-16,21 21 0,-21 0 0,22 0 16,-22-21-16,21 21 0,1-21 15,-22 21-15,0-21 0,21 21 0,-21 0 16</inkml:trace>
  <inkml:trace contextRef="#ctx0" brushRef="#br1" timeOffset="179284.66">6731 11494 0,'0'0'0,"0"21"15,21-21 1,0-21-16,0 21 16,22-22-16,-22 1 0,0 0 15,21 21-15,-20-21 0,20 0 0,-21 0 16,0-1-16,-21 1 0,0 0 0,0 0 15,0 0-15,0 0 0,-21 21 16,0 0-16,0 0 16,0 0-16,-1 0 0,1 21 0,0 21 15,-21-21-15,21 0 0,-1 22 16,22-22-16,-21 21 0,21-21 16,0 22-16,0-22 0,0 0 0,0 0 15,0 0-15,0 1 0,21-1 16,1-21-16,-22 21 0,42-21 0,-21 0 15,0 0-15,22 0 0,-22 0 0,21 0 16,-21 0-16,22 0 0,-1 0 16,-21-21-16,21 0 0,-20-1 0,20 1 15,-21 0-15</inkml:trace>
  <inkml:trace contextRef="#ctx0" brushRef="#br1" timeOffset="179769.65">7387 11303 0,'0'0'15,"0"-42"-15,0 21 0,0-1 0,0-20 16,0 21-16,21 0 15,0 21-15,1 0 0,-1 0 16,0 0-16,0 0 0,0 0 16,0 21-16,1 0 0,20 21 0,-21-20 15,0 20-15,0-21 0,1 21 0,-1 1 16,-21-22-16,0 21 0,0 1 16,0-22-16,0 0 0,0 0 0,-21 21 15,-1-42-15,1 22 0,0-1 0,0 0 16,0-21-16,0 0 0,-1 0 15,22-21 1,0 0 0,22-1-1,-1 1-15,0 0 0,21 0 0,-21 0 16,1-22-16,-1 22 0,21-21 0,-21 0 16,22 20-16,-1-20 0,0 21 15,-21-21-15,22 20 0,-22 1 0,0 0 16,0 21-16,-21 21 31,-21 0-31,0 1 0,0-1 0,0 21 16,-1-21-16,1 22 0,0-22 15,0 21-15,0-21 0,21 0 16,-21 22-16,21-22 0,0 0 0,0 0 16,0 0-16,0 1 0,21-1 15,0-21-15,0 0 0,0 0 16,0 0-16,22 0 0,-22 0 0,21 0 15,1 0-15,-22 0 0,21-21 0,0 21 16,1-22-16,-22 1 0,21 0 16,1-21-16</inkml:trace>
  <inkml:trace contextRef="#ctx0" brushRef="#br1" timeOffset="180015.31">8594 11091 0,'0'0'0,"0"-21"0,0-21 0,0 21 0,0 0 15,0-1-15,0 1 0,-22 21 16,1 0-1,21 21-15,-21 1 16,0 20-16,21-21 0,-21 21 0,21 1 16,0 20-16,0-20 0,-21-1 15,21 0-15,-22 22 0,22-22 0,-21-21 16,21 22-16,0-1 0,0-21 0,0 0 16,0 0-16,0 1 0,0-1 15,21-21-15,1 0 16,-1 0-16,0 0 0,0 0 0,21 0 15,-20-21-15,-1 21 0,21-22 16,-21 1-16,0 0 0,22-21 0,-22 21 16</inkml:trace>
  <inkml:trace contextRef="#ctx0" brushRef="#br1" timeOffset="180179.22">8509 11261 0,'-21'0'16,"42"0"-16,-63 0 0,20 0 0,1 0 15,21 21 1,21-21-16,1 0 0,-1 0 16,0 0-16,0 0 0,21 0 15,-20 0-15,20-21 0,0 21 16,22-21-16,-22-1 0,22 1 0</inkml:trace>
  <inkml:trace contextRef="#ctx0" brushRef="#br1" timeOffset="180982.8">12827 9906 0,'-21'0'0,"42"0"0,-63 0 0,20 0 16,1 0-16,21 21 0,-21-21 0,21 21 31,21-21-31,0 0 16,22 0-16,-1 0 0,22 0 0,-22 0 15,21 0-15,22 0 0,-21 0 16,20 0-16,1 0 0,0 0 0,-22 0 15,1 0-15,-1 0 0,-21-21 0,1 21 16,-1 0-16,-21 0 0,0-21 16,-21 0-16,-21 0 15,0 21-15,-21-21 0,21 21 16,-22 0-16,22-22 0,0 22 0,0 0 16,0-21-16,21 0 15,21 0-15,0 21 16,0 0-16,0 0 0,0 0 15,-21 21-15,0 0 0,22 0 16,-22 1-16,21-1 0,-21 0 16,0 0-16,0 0 0,0 22 0,0-22 15,-21 0-15,-1 0 0,-20 0 0,21 0 16,0 1-16,0-1 0,-1 0 0,-20 0 16,21-21-16,0 21 0,0-21 15,-1 0-15,44 0 16,-1 0-1</inkml:trace>
  <inkml:trace contextRef="#ctx0" brushRef="#br1" timeOffset="181639.81">14372 9821 0,'-21'-21'15,"-21"-85"1,42 85-16,0 0 16,0 0-16,0 0 0,21 21 15,0-21-15,0-1 0,0 22 0,22 0 16,-22-21-16,21 21 0,-21 0 16,0 0-16,1 21 0,-1 1 0,0-1 15,-21 0-15,21 21 0,-21-21 16,0 22-16,0-1 0,0 0 0,0-20 15,-21 20-15,0 0 0,21-21 0,-21 1 16,21-1-16,0 0 0,0 0 16,0 0-16,21-21 15,0 0-15,0 0 16,0 0-16,0-21 0,1 0 16,-1 0-16,0 0 0,0-1 15,0 1-15,0 0 0,1-21 0,-1-1 0,-21 22 16,21-21-16,-21 0 0,21 20 15,0-20-15,-21 21 0,0 0 16,0 0-16,21-1 0,-21 44 31,0-1-31,0 0 0,0 21 0,-21-21 16,21 22-16,-21-1 0,0 0 16,21 22-16,0-22 0,-21 1 0,0 20 15,21-21-15,0 1 0,-22 20 0,22 1 16,0-1-16,0-20 0,0 20 15,0 1-15,22-1 0,-1 1 0,-21-22 16,21 21-16,-21-20 0,0-1 16,0 0-16,0 1 0,0-22 0,0 21 15,-21-21-15,0 1 0,-1-1 16,-20 0-16,21-21 0,0 0 0,-22 0 16,22 0-16,0 0 0,-21 0 0,21-21 15,-22 21-15,22-21 0,0-1 16,0-20-16,0 21 0,21 0 0,0 0 15,0-22-15,0 1 0,0 21 0,0-22 16,21-20-16,21 21 0,-21-1 16</inkml:trace>
  <inkml:trace contextRef="#ctx0" brushRef="#br1" timeOffset="182183.53">15155 9927 0,'0'0'0,"21"-42"15,-21 21 1,22 21-16,-22-21 0,21-1 16,0 1-16,0 0 0,0 0 15,0 0-15,1-22 0,-1 22 16,-21 0-16,21 0 0,-21 0 0,21 0 16,-21-1-1,-21 22-15,0 0 0,0 22 16,-1-1-16,1 0 0,-21 0 15,21 21-15,0-20 0,-1 20 16,1-21-16,0 21 0,0-20 0,0 20 16,21-21-16,-21 0 0,21 0 0,0 1 15,0-1-15,0 0 0,0 0 16,42-21-16,0 21 0,-21-21 16,1 0-16,20 0 0,-21 0 0,21 0 15,1 0-15,-22-21 0,21 0 16,1 0-16,-1 0 0,0-1 0,-21 1 15,22-21-15,-1 0 0,-21-1 16,22 22-16,-22-21 0,0-1 0,-21 1 16,0 21-16,0 0 0,0 0 15,-21 21 1,0 0-16,-1 0 0,1 21 0,0 0 16,0 0-16,0 0 0,21 22 0,0-22 15,0 21-15,0-21 0,0 22 16,0-22-16,21 0 0,0 0 0,-21 21 15,21-20-15,-21-1 16,0 0-16,0 0 0,0 0 16,-21-21-16,0 0 0,0 0 15,0 0-15,-22 0 0,22 0 16,-21 0-16,21 0 0,-1 0 16</inkml:trace>
  <inkml:trace contextRef="#ctx0" brushRef="#br1" timeOffset="182560.08">16891 9610 0,'0'0'0,"21"0"32,-21 21-32,0 0 0,0 0 15,0 22-15,0-22 0,0 0 0,-21 21 16,21-21-16,-21 22 0,21-22 0,0 0 15,-21 0-15,21 0 0,-22 1 16,22-1-16,-21 0 0,21 0 16,0-42 15,21 0-31</inkml:trace>
  <inkml:trace contextRef="#ctx0" brushRef="#br1" timeOffset="182923.31">17018 9398 0,'0'0'0,"0"-42"0,0-1 16,0 22-16,0-21 0,-21 21 0,21 0 15,-21-1-15,-1 22 0,1 0 16,0 0-16,0 22 0,0-22 16,0 42-16,-1-21 0,1 0 15,0 0-15,21 22 0,0-22 0,0 0 16,0 21-16,0-20 0,0-1 15,0 0-15,21-21 0,0 21 0,1-21 16,-1 0-16,0 0 0,0 0 0,0 0 16,0 0-16,1-21 0,-1 0 15,0 21-15,0-21 0,0-1 0,-21 1 16,0 0-16,0-21 0,0 21 0,0-1 16,0-20-16,0 21 0,-21 0 15,0 0-15,0-1 0,0 22 0,-1 0 16,1 0-16,0 0 0,-21 22 15,21-1-15,-1-21 0,1 21 16,0 21-16,21-21 0,0 1 0,-21-1 16,21 0-16,0 0 0,0 21 15,0-20-15,21-1 0,0 0 16,22-21-16</inkml:trace>
  <inkml:trace contextRef="#ctx0" brushRef="#br1" timeOffset="183167.29">17505 9250 0,'0'-21'16,"0"42"-16,0-63 0,21 20 0,-21 1 0,0 42 31,0 1-31,0 20 16,-21-21-16,0 21 0,-1 1 0,1-1 15,0 0-15,0 1 0,0-1 16,0 22-16,-1-22 0,1 0 0,21 1 15,0-1-15,-21 0 0,21 1 0,0-22 16,0 21-16,0-21 0,0 0 16,21 1-16,0-1 0,1-21 15,-1 0-15,0 0 0,0 0 16</inkml:trace>
  <inkml:trace contextRef="#ctx0" brushRef="#br1" timeOffset="183343.51">17251 9652 0,'0'0'0,"-21"0"0,21-21 16,0 0-16,21 21 31,0 0-31,21 0 0,1 0 16,-1 0-16,0-21 0,1 21 0,-1 0 15,21 0-15,1-22 0,-22 22 16</inkml:trace>
  <inkml:trace contextRef="#ctx0" brushRef="#br1" timeOffset="183807.27">19050 9377 0,'0'0'15,"0"-21"-15,21 0 0,-21-1 0,0 1 16,0 0-16,0 0 0,0 0 16,0 0-16,-21-1 0,0 22 15,0 0-15,-1 0 0,1 0 16,-21 0-16,0 0 0,20 0 16,-20 22-16,21-22 0,-21 21 0,-1 0 15,22 0-15,0 0 0,0 0 0,0 1 16,21-1-16,0 0 0,0 0 15,0 0-15,21 0 0,0 1 0,0 20 16,21-21-16,-20 0 0,20 0 16,-21 1-16,0-1 0,0 0 0,1 0 15,-1 0-15,-21 0 0,0 1 16,0-1-16,0 0 0,0 0 16,0 0-16,-21 0 0,-22-21 15,1 0-15,0 0 0,-1 22 0,-20-22 16,20 0-16,-20 0 0,21 0 15,-22 0-15,22 0 0,21-22 0,-22 22 16,22 0-16,0 0 0,0-21 0,21 0 16,0 0-1,21 21-15,0-21 0,0 21 0,22-21 16,-1 21-16,0-22 0,1 22 0</inkml:trace>
  <inkml:trace contextRef="#ctx0" brushRef="#br1" timeOffset="184187.78">19113 9525 0,'0'-21'15,"0"0"1,-21 21 0,21 21-16,-21 0 15,0 0-15,21 22 0,-21-22 16,21 0-16,-21 0 0,21 21 15,0-20-15,-22-1 0,22 0 0,0 0 16,0 0-16,0 0 0,0 1 16,0-1-16,22-21 15,-1 0-15,0 0 0,21 0 16,-21 0-16,1 0 0,20 0 16,-21-21-16,0-1 0,0 22 0,22-21 15,-22 0-15,-21 0 0,21 0 0,-21-22 16,21 22-16,-21 0 0,0 0 15,0 0-15,0 0 0,0-1 16,0 1-16,0 42 31,21 1 1</inkml:trace>
  <inkml:trace contextRef="#ctx0" brushRef="#br1" timeOffset="184487.08">19706 9525 0,'0'0'0,"0"-21"0,0 42 31,0 0-31,0 0 16,-21 1-16,0 20 0,21 0 0,-21-21 16,-1 43-16,1-22 0,0 1 15,0 20-15,0-21 0,0 1 0,-1 20 16,-20 43-16,21-64 15,0 22-15,0-22 0,-1 22 16,1-22-16,0 22 0,0-22 0,0 0 16,21 1-16,0-1 0,0-21 0,0 0 15,0 22-15,0-22 0,0 0 16,0 0-16,0-42 31,0 0-31,0 0 0,21-1 0,0-20 16,-21 0-16,21-1 0,0 1 15,1 0-15</inkml:trace>
  <inkml:trace contextRef="#ctx0" brushRef="#br1" timeOffset="184743.93">19537 10075 0,'21'-148'15,"-85"423"-15,107-402 0,-22-84 0,0 147 0,-21 1 0,0 20 16,21 1-16,-21 0 0,0-1 16,0 22-16,0 0 0,21 0 0,1 0 15,-1 0-15,0 21 0,0 0 0,0 0 16,0 0-16,1 0 0,-1 0 15,0 0-15,0 0 0,0 21 0,0 0 16,-21 0-16,0 0 16,0 0-16,0 22 0,0-22 15,-21 0-15,0 0 0,0 0 0,0 1 16,0-1-16,-22-21 0,22 21 0,0-21 16,0 0-16,0 21 0,42-21 31,0 0-31,0 0 15,21-21-15,-20 21 0,20-21 0</inkml:trace>
  <inkml:trace contextRef="#ctx0" brushRef="#br1" timeOffset="184994.78">20151 9504 0,'0'0'16,"-22"21"-1,1 0-15,0 0 16,21 1-16,-21 20 0,0-21 15,21 21-15,-21 1 0,-1 20 16,22-20-16,-21-1 0,0 21 0,0-20 16,21 20-16,-21-20 0,0 20 0,-1 1 15,22-22-15,-21 21 0,0-20 16,21 20-16,0-20 0,-21-1 0,21 0 16,-21 1-16,21-1 0,0-21 0,0 0 15,0 0-15,0 1 0,21-22 31,0-22-31,0 22 0,0-21 0</inkml:trace>
  <inkml:trace contextRef="#ctx0" brushRef="#br1" timeOffset="185291.21">20129 9694 0,'0'0'15,"0"-42"-15,22-21 0,-22 20 0,21 1 0,-21 21 16,0-22-16,21 22 0,0 0 15,0 0-15,0 0 0,1 21 0,-1 0 16,0-21-16,21 21 0,-21 0 0,22 0 16,-22 0-16,0 21 0,0 0 15,0-21-15,1 21 0,-22 0 16,0 0-16,0 1 0,0-1 0,-22 21 16,1-21-16,0 0 0,0 1 15,-21-1-15,20 0 0,-20 0 0,0 0 16,21 0-16,-22 1 0,22-1 0,0-21 15,0 0-15,0 21 0,42-21 47,0 0-47,0-21 0,0 21 0</inkml:trace>
  <inkml:trace contextRef="#ctx0" brushRef="#br1" timeOffset="185647.68">20807 9462 0,'-43'0'32,"22"0"-32,0 0 15,0 21-15,-21 0 0,20 0 0,1 0 16,0 0-16,0 1 16,21 20-16,0-21 0,-21 0 0,21 22 0,0-22 15,0 0-15,0 0 0,0 0 16,21-21-16,0 21 0,0-21 0,0 0 15,22 0-15,-22 0 0,0 0 0,21 0 16,-20 0-16,-1-21 0,21 0 16,-21 0-16,0 0 0,1-22 15,-1 1-15,0 21 0,-21-21 0,0 20 16,0-20-16,0 21 0,0-21 16,0 20-16,-21 22 0,0-21 0,-22 21 15,22 0-15,-21 0 0,-1 0 16,22 0-16,0 0 0,0 0 0,0 21 15,21 1-15,0-1 0,0 0 16,0 0-16,0 0 0,21-21 16,0 21-16,0 1 0</inkml:trace>
  <inkml:trace contextRef="#ctx0" brushRef="#br1" timeOffset="186011.24">21124 9525 0,'0'0'0,"0"-21"0,0 0 16,0 0-16,0-1 0,0 1 16,0 0-16,21 21 0,1 0 15,-1 0-15,0 0 16,0 0-16,0 0 0,0 0 16,1 0-16,-1 21 0,0 0 0,-21 1 15,21-1-15,-21 0 0,0 21 16,0-21-16,0 22 0,0-22 0,0 0 15,0 21-15,0-20 0,-21-1 16,0 0-16,21 0 16,-21-21-16,-1 0 15,22-21 1,0 0-16,-21 0 0,21-1 0,0 1 16,0 0-16,0 0 0,0 0 0,0 0 15,21-22-15,1 22 0,-1 0 16,-21 0-16,21 0 0,0-22 0,0 22 15,0 0-15,22 0 0,-22 0 0,21-1 16,1 1-16,-1 0 16</inkml:trace>
  <inkml:trace contextRef="#ctx0" brushRef="#br1" timeOffset="186486.84">21929 9165 0,'0'0'0,"-22"0"15,1 0 1,0 21-16,0 1 15,0-1-15,0 0 0,-1 0 16,1 21-16,0-20 0,0-1 16,0 21-16,21-21 0,-21 22 0,-1-1 15,22-21-15,-21 21 0,21 1 0,0-1 16,0-21-16,0 22 0,0-22 16,0 0-16,21 0 0,1 0 0,-1-21 15,0 0-15,0 21 0,21-21 16,-20 0-16,20 0 0,-21 0 0,21-21 15,-20 21-15,20-21 0,-21 0 16,0 0-16,22 0 0,-22-22 0,0 22 16,0-21-16,0 21 0,0-1 0,-21-20 15,0 21-15,22 0 0,-22 0 16,-22 21 0,22 21-1,0 0-15,-21-21 0,21 21 16,0 0-16,0 0 0,0 1 15,0-1-15,0 0 0,0 0 16,0 0-16,0 0 0,0 1 0,0-1 16,0 0-16,0 0 15,-21 0-15,0 0 0,21 1 16,-21-22-16,0 0 0,-1 0 0,1 0 16,0 0-16,0 0 15,0 0-15,21-22 16,-21 1-16,21 0 15,0 0-15</inkml:trace>
  <inkml:trace contextRef="#ctx0" brushRef="#br1" timeOffset="186731.98">21590 9208 0,'0'0'0,"-21"-22"0,63 22 31,-21 0-31,22 0 16,-1 0-16,0 0 0,22 0 16,-22 0-16,22 0 0,-22 0 15,0 0-15,22 0 0,-43 0 0,21 0 16,1-21-16,-22 21 0,21 0 16,-21 0-16,-21-21 0,21 21 0,-21-21 15,0 0 1,0 0-16,-21 21 15</inkml:trace>
  <inkml:trace contextRef="#ctx0" brushRef="#br1" timeOffset="188351.72">423 14457 0,'0'0'0,"-42"0"0,21 0 16,-22 0-16,-20 0 0,21 0 15,-1 0-15,1 21 0,-22-21 0,22 0 16,21 21-16,63-21 47,22 0-47,20 0 16,1 0-16,21 0 0,0 0 0,-22 0 15,22 0-15,-21 0 0,0 0 16,-1 0-16,1 0 0,0 0 15,-22 0-15,1 0 0,-1 0 16,-21 0-16,1 0 0,-1 0 16,-21 0-16,0 0 0,1 0 0,-44 0 31,1 0-31,0 0 0,-21-21 16,21 21-16,-22 0 0,22-21 15,-21 21-15,21-21 0,-1 21 16,1-21-16,0 21 0,0-22 0,0 1 15,0 0-15,-1 21 16,22-21-16,-21 21 0,0 0 16,21-21-16,-21 21 0,0-21 15,21-1 17,21 22-1,0 0-31,0 0 0,0 0 15,22 0-15,-22 22 0,21-22 16,-21 0-16,22 21 0,-1-21 0,-21 21 16,22-21-16,-22 0 0,0 0 15,0 21-15,0-21 0,0 21 16,-21 0-16,0 1 16,-21-1-16,0 0 15,0 0-15,0 0 0,-22 0 0,1 22 16,21-22-16,-21 21 0,20 1 15,-20-22-15,21 21 0,0-21 0,0 22 16,-1-22-16,1 0 0,0 0 16,21 0-16,0 0 0,0 1 15,-21-22-15,21 21 0,-21-21 16,21-21 31,0-1-47</inkml:trace>
  <inkml:trace contextRef="#ctx0" brushRef="#br1" timeOffset="190171.57">2286 13843 0,'0'0'0,"-21"0"16,0 0-16,21-21 15,-22 21-15,22-21 16,0 0-16,0-1 0,0 1 16,0 0-16,22 0 15,-1 0-15,0 0 0,21-1 0,-21 22 16,22 0-16,-1-21 0,-21 21 16,22 0-16,-22 21 0,21 1 0,-21-1 15,0 21-15,1-21 0,-22 22 16,0-1-16,0 0 0,0 1 15,0-1-15,0 0 0,0 1 16,0-22-16,-22 21 0,1-21 0,21 0 16,0 1-16,-21-1 0,21 0 15,-21-21-15,21-21 32,0 0-32,0-22 0,21 22 15,0 0-15,-21 0 0,21-22 16,1 22-16,20-21 0,-21 0 0,0-1 15,22 1-15,-22 0 0,21-1 16,-21 22-16,22-21 0,-22 21 16,0 21-16,21 0 0,-21 0 15,1 0-15,-22 21 0,21 0 0,-21 0 16,0 0-16,0 22 0,0-1 16,0-21-16,0 21 0,0 1 0,0-22 15,-21 21-15,-1 1 0,22-22 16,0 0-16,0 21 0,0-21 0,-21 1 15,21-1-15,21-21 32,1 0-32,20-21 15,-21-1-15,0 1 0,22 0 0,-1 0 16</inkml:trace>
  <inkml:trace contextRef="#ctx0" brushRef="#br1" timeOffset="190531.75">3577 13716 0,'0'0'0,"0"-21"0,21 0 0,-21 0 32,-21 21-32,0 0 0,21 21 15,-21 0-15,0 0 0,-1 0 16,1 22-16,21-22 0,-21 21 0,0 0 16,21-20-16,-21 20 0,21-21 15,0 21-15,0-20 0,0-1 0,0 0 16,0 0-16,21 0 15,0 0-15,0-21 0,0 0 0,1 0 16,20 0-16,-21 0 0,21 0 16,1-21-16,-1 0 0,-21 0 0,22 0 15,-22 0-15,21-1 0,-21-20 16,0 21-16,-21-21 0,0 20 0,0-20 16,0 0-16,0-1 0,-21 22 15,-21 0-15,21 0 0,-22 0 0,1 0 16,21 21-16,-21 0 0,-1 0 15,1 21-15,0-21 0,20 21 0,-20 0 16,21 0-16,21 0 0,0 1 16,0-1-16,0 0 0,21-21 15,0 0-15</inkml:trace>
  <inkml:trace contextRef="#ctx0" brushRef="#br1" timeOffset="191355.79">4889 13547 0,'0'0'0,"0"-21"0,0-1 16,-21 22 0,0 0-16,0 0 15,0 0-15,0 22 0,-1-1 16,1 0-16,0 0 0,0 21 0,0-20 15,0 20-15,-1-21 0,1 21 16,0 1-16,0-22 0,0 0 0,21 21 16,0-20-16,0-1 0,0 0 0,0 0 15,0 0 1,21-21-16,21 0 0,-21 0 0,1 0 16,20-21-16,0 0 0,1 21 15,-22-21-15,21 0 0,0-22 0,-20 22 16,20 0-16,-21-21 0,-21-1 15,0 22-15,0-21 0,0 21 16,0-22-16,0 22 0,0 0 0,-21 0 16,0 0-16,0-1 0,-22 22 15,22 0-15,0-21 0,0 21 0,0 0 16,-1 0-16,22-21 16,22 21-16,-1 0 15,0 0-15,21-21 0,1 21 16,-1-21-16,0 21 0,-21 0 0,22-21 15,-1 21-15,0 0 0,-20-22 0,20 22 16,-21-21-16,21 21 16,-20 0-16,-1 0 0,0 0 0,0 0 15,-21 21 1,0 1-16,0-1 0,0 0 16,0 21-16,0-21 0,0 22 0,-21-1 15,21 0-15,0 22 0,-21-22 16,21 22-16,-21-22 0,21 22 0,0-1 15,0 1-15,0-1 0,0 22 16,0-22-16,0 22 0,0 0 0,0-1 16,0 1-16,0 0 0,0-1 15,0-20-15,0 20 0,0 1 0,0 0 16,0-22-16,-22 22 0,22-22 16,-21 1-16,0-22 0,21 22 0,-21-22 15,0-21-15,21 22 0,-21-22 16,-1 0-16,1-21 0,0 0 15,0-21-15,0 0 16,21-22-16,-21 1 0,21 0 0,-22-22 16,1 1-16,0-1 0,21-21 0,-21 22 15,0-22-15,21 1 0,0-1 16,0 0-16,0 1 0,0-1 0,0 21 16,21-20-16,0 20 0,21 1 15,-20-1-15,20 22 0,21-22 0,-20 22 16,41-21-16,-20 20 0,21-20 15</inkml:trace>
  <inkml:trace contextRef="#ctx0" brushRef="#br1" timeOffset="192134.97">6858 13483 0,'0'0'0,"-42"-84"31,20 62-31,22 1 0,0 0 0,0 0 16,-21 21-1,0 21 1,21 0-16,0 0 0,-21 22 16,21-22-16,0 21 0,0-21 15,0 22-15,-21-1 0,21 0 16,-21-20-16,21 20 0,0-21 16,0 0-16,0 0 0,-22 1 0,1-22 15,21-22 16,0 1-31,0 0 0,0 0 16,0-21-16,0 20 0,0-20 16,0 0-16,0-1 0,21 22 0,-21-21 15,22 21-15,-1-22 0,0 22 16,21 0-16,-21 0 0,1 0 0,20 21 16,-21 0-16,0 0 0,22 0 0,-22 0 15,0 21-15,0 0 0,0 0 16,0 0-16,1 1 0,-22 20 15,0-21-15,21 21 0,-21-20 0,0 20 16,0-21-16,21 0 0,-21 0 16,0 1-16,0-1 15,0-42 1,0-1-16,0 1 16,0-21-16,0 21 15,0 0-15,21-1 0,0-20 0,-21 21 16,21 0-16,1 0 0,-1-22 0,0 22 15,0 0-15,0 0 16,0 21-16,1 0 0,-1 0 0,0 0 16,0 21-16,0 0 0,0 21 15,1-20-15,-22-1 16,0 0-16,0 21 0,0-21 0,0 22 16,0-22-16,0 0 0,0 0 15,0 22-15,0-22 0,0 0 16,0 0-16,21-21 15,0 0-15,0 0 0,0 0 16,0 0-16,22-21 0,-22 21 0</inkml:trace>
  <inkml:trace contextRef="#ctx0" brushRef="#br1" timeOffset="192819.11">8086 13314 0,'0'0'0,"0"-21"0,0 0 15,0-1-15,-22 22 0,1 0 0,0 0 16,0 0-16,0 0 0,-22 0 0,22 0 16,-21 22-16,0-1 0,20 0 15,-20 0-15,21 0 0,0 22 0,0-22 16,-22 21-16,22-21 0,21 22 16,-21-22-16,21 21 0,0-21 0,0 22 15,0-22-15,0 0 0,0 0 0,21 0 16,0-21-1,0 0-15,1 0 0,-1 0 0,0 0 16,0-21-16,21 0 0,-20 21 16,20-21-16,-21 0 0,0-22 0,22 22 15,-22 0-15,0-21 0,0 20 0,0-20 16,0 21-16,1 0 0,-22-22 16,21 43-16,-21-21 0,0 0 0,0 42 31,0 0-31,0 1 15,0-1-15,0 21 0,0-21 16,0 0-16,0 1 0,0 20 16,0-21-16,0 21 0,0-20 15,0-1-15,0 0 0,0 0 16,21 0-16,0-21 0,0 0 0,0 0 16,1 0-16,-1 0 0,0 0 0,0-21 15,0 0-15,0 0 0,1 0 16,-1-22-16,0 22 0,0-21 0,0-1 15,-21 22-15,21-21 0,-21 0 16,22-1-16,-22 1 0,0 0 0,0-1 16,0 1-16,0 0 0,21 20 0,-21-20 15,0 21-15,0 0 0,0 0 16,0 42 15,-21 21-31,21-21 0,0 22 0,0-22 16,-22 21-16,22 0 0,-21 1 0,21-1 15,0-21-15,0 22 0,0-1 16,0 0-16,0 1 0,0-22 0,0 21 16,0-21-16,0 0 0,21 1 15,-21-1-15,22-21 0,-1 0 0,0 0 16,0 0-16,0 0 0,0-21 16,1-1-16</inkml:trace>
  <inkml:trace contextRef="#ctx0" brushRef="#br1" timeOffset="193001.32">8424 13377 0,'-21'0'0,"42"0"0,-63 0 0,21 0 15,21-21-15,-21 21 0,42 0 32,0 0-17,0 0-15,0 0 0,22 0 0,-22 0 16,21 0-16,0 0 0,1-21 0,-1 21 15,0 0-15,22 0 16,-22-21-16</inkml:trace>
  <inkml:trace contextRef="#ctx0" brushRef="#br1" timeOffset="193251.42">9207 13187 0,'0'0'0,"-21"0"15,0 0-15,0 0 16,0 0-16,0 0 0,-1 21 0,1 0 15,-21 0-15,21 1 0,-22-1 16,22 0-16,-21 21 0,21-21 0,-22 1 16,22 20-16,0-21 0,0 21 15,21-20-15,0-1 0,0 21 0,0-21 16,0 0-16,21 1 0,0-1 16,22-21-16,-22 21 0,21-21 15,0 0-15,1 0 0,-1 0 0,0 0 16,1 0-16,-1-21 0,0 0 15,1-1-15,20 1 0,-20 0 0,-1 0 16,0-21-16</inkml:trace>
  <inkml:trace contextRef="#ctx0" brushRef="#br1" timeOffset="194451.16">9567 13229 0,'0'-42'16,"0"211"-16,0-296 0,0 64 0,0 20 0,0 22 0,0 0 16,0 0-16,-21 21 0,0 0 15,0 0-15,0 21 16,21 0-16,-22 0 0,1 22 0,21-22 15,0 21-15,-21 1 0,21-1 16,-21 0-16,0 1 0,21-1 16,0 0-16,0 1 0,-21-22 0,21 21 15,0 0-15,-22-20 0,22-1 16,0 0-16,0 0 0,22-21 31,-1-21-31,0 0 0,-21 0 16,21-1-16,0 1 0,0-21 0,-21 21 15,22-22-15,-1 22 0,0 0 16,0-21-16,-21 21 0,0-1 0,21 22 16,-21-21-16,21 21 0,-21 21 31,0 1-31,0-1 16,0 0-16,0 0 0,0 0 15,0 0-15,0 22 0,0-22 0,0 0 16,0 0-16,22 0 15,-1-21-15,0 22 0,0-22 16,0 0-16,0 0 0,22 0 0,-22 0 16,21-22-16,1 22 0,-1-21 15,-21 0-15,21 0 0,1 0 0,-22 0 16,0-1-16,21 1 16,-20 0-16,-1-21 0,0 21 0,-21-1 15,21 1-15,-21 0 0,0 42 31,-21-21-15,0 21-16,21 1 0,0-1 16,0 0-16,-21 0 0,21 0 0,0 0 15,-22 1-15,22-1 0,0 0 0,0 0 16,0 0-16,22-21 16,-1 0-16,0 0 15,0 0-15,21-21 16,-20 0-16,-1 21 0,0-21 15,0 0-15,0-1 0,0-20 0,1 21 16,-1 0-16,0 0 0,0-1 16,-21 1-16,21 21 0,-21-21 0,21 21 15,-21-21-15,22 21 16,-22 21 0,0 0-16,0 0 15,0 1-15,0-1 16,0 0-16,0 0 0,0 0 15,21-21-15,0 21 0,0 1 16,0-1-16,0-21 0,1 21 0,-1-21 16,21 0-16,-21 0 0,0 0 15,22 0-15,-1 0 0,-21 0 16,22 0-16,-1-21 0,0 0 0,1-1 16,-1 1-16,-21 0 0,21 0 15,-20 0-15,-1 0 0,0-22 0,0 22 16,-21 0-16,0-21 0,0 20 15,0 1-15,0 0 0,-21 21 0,0-21 16,0 21-16,-1 0 0,-20 0 0,21 0 16,-21 0-16,20 0 0,-20 21 15,21-21-15,0 21 0,0 0 16,-1 1-16,1-22 0,21 21 0,0 0 16,0 0-16,0 0 15,0 0-15,21-21 0,1 0 16,-22 22-16,21-22 0,0 21 15,0-21-15,0 21 0,-21 0 0,0 0 16,21 0-16,-21 1 0,0 20 0,22 0 16,-22 1-16,0-22 0,0 42 15,0-20-15,0-1 0,0 0 0,0 1 16,0-1-16,0 0 0,0 1 16,-22-1-16,22 21 0,-21-20 0,-21-1 15,21 0-15,0 1 0,-1-22 16,1 21-16,0-21 0,-21 22 0,21-22 15,-1-21-15,1 21 0,0-21 16,0 0-16,0 0 16,0-21-16,21 0 15,-22 0-15,1-22 0,21 22 16,0-21-16,0-1 0,-21 1 0,21 0 0,0-1 16,0 1-16,0-21 0</inkml:trace>
  <inkml:trace contextRef="#ctx0" brushRef="#br1" timeOffset="194671.79">10202 12891 0,'0'0'0,"-21"0"0,0 0 15,0 0-15,0 0 16,-1 0-16,22 21 47,0 0-47,22-21 15,-1 21-15,-21 0 16</inkml:trace>
  <inkml:trace contextRef="#ctx0" brushRef="#br1" timeOffset="195223.47">7048 14393 0,'0'0'0,"0"-21"0,0 0 0,0 0 0,0 0 15,0 0-15,0-1 0,0 1 16,0 0 0,0 42-1,0 0 1,0 1-16,0-1 0,0 21 0,0 0 15,0 1-15,0-1 0,-21 0 0,21 1 16,0-1-16,0 0 0,-21 1 16,21-1-16,-21-21 0,21 22 0,0-22 15,0 0-15,0 0 0,0 0 16,0 0-16,0 1 0,0-1 16,21-21 15,0-21-31,0-1 0</inkml:trace>
  <inkml:trace contextRef="#ctx0" brushRef="#br1" timeOffset="196011.78">7747 14351 0,'0'0'0,"0"-21"16,-21 42 15,0 0-31,-1 0 0,1 1 16,21-1-16,-21 0 0,0 0 0,0 21 15,0-20-15,-1 20 0,22-21 16,0 21-16,-21-20 0,21-1 0,0 0 16,0 21-16,0-21 0,0 1 15,0-1-15,21 0 16,1-21-16,-1 0 0,0 0 15,0 0-15,0 0 0,0 0 16,22-21-16,-22 0 0,0 21 0,0-22 16,0 1-16,1 0 0,-22 0 0,21-21 15,-21 20-15,0 1 16,0-21-16,0 21 0,-21 0 0,-1-1 16,1-20-16,0 21 0,0 0 15,0 21-15,0-21 0,21-1 31,21 22-31,0 0 16,21 0-16,-21 0 0,22 0 16,-22-21-16,21 21 0,1-21 0,-1 21 15,-21-21-15,21 21 0,-20-21 16,20 21-16,-21 0 0,0-21 0,0 21 16,1 0-16,-1 0 15,-21 21 16,0 0-31,0 0 16,0 21-16,-21-20 0,21-1 0,-22 21 16,22-21-16,-21 22 0,21-1 0,0 0 15,-21 1-15,21-1 0,-21 0 16,0 1-16,21-1 0,0 0 0,-21 1 16,21-1-16,-22 21 0,22-20 15,0 20-15,0-20 0,0-1 0,0 0 16,0 1-16,0-1 0,0 0 0,0 1 15,0-22-15,0 0 16,0 21-16,0-21 0,-21 1 0,0-22 16,0 21-16,0-21 0,0 0 15,-1 0-15,1 0 0,0 0 0,0 0 16,0 0-16,0-21 0,-1-1 0,1 1 16,0 0-16,21 0 15,0 0-15,0 0 0,0-22 0,0 22 0,0 0 16,0 0-16,21-22 0,0 22 15,1-21-15,-1 21 0,21-22 0,-21 22 16,22 0-16,-1-21 0,0 21 0</inkml:trace>
  <inkml:trace contextRef="#ctx0" brushRef="#br1" timeOffset="196816.76">9038 14520 0,'0'0'16,"0"-21"-16,0 0 0,0 0 15,-21 21-15,21-21 0,0 0 0,0-1 16,0 1-16,0 0 0,0 0 16,0 0-16,0 0 0,0-1 15,21 1-15,-21 0 0,0 0 16,21 21-16,-21-21 15,0 42 1,0 0-16,0 0 16,0 0-16,0 22 0,-21-22 0,21 21 15,0 1-15,0 20 0,-21-21 0,21 1 16,0-1-16,-21 0 0,21 1 16,0-22-16,0 21 0,0-21 0,0 1 15,0 20-15,0-21 0,0 0 16,0 0-16,0 1 0,0-1 15,-21-21 1,21 21 0,-22-21-16,1 0 0,0 0 15,0 0-15,0 0 0,0 0 16,-1 0-16,1 0 0,0 0 16,0 0-16,0 0 0,0 0 0,-1 0 15,44 0 16,-1 0-31,0 0 16,21 0-16,-21 0 0,22 0 16,-22 0-16,21 0 0,-21 0 15,1 0-15,20 0 0,-21 0 16,0 0-16,0 0 0,1 0 0,-1 0 16,0 0-16,0 0 15,-21-21 32,21 21-31,0 0 15</inkml:trace>
  <inkml:trace contextRef="#ctx0" brushRef="#br1" timeOffset="197027.79">9271 14923 0,'-21'0'78,"21"21"-78,-21-21 15</inkml:trace>
  <inkml:trace contextRef="#ctx0" brushRef="#br1" timeOffset="197991.27">3175 16298 0,'0'0'16,"-21"0"-16,21-21 0,0 0 15,0 0-15,0 0 16,0 0-16,0-1 16,0 1-16,0 0 0,21 0 0,0 0 15,0 21-15,0-21 0,1-1 16,20 1-16,-21 0 0,21 21 15,-20 0-15,-1 0 0,0 0 0,21 0 16,-21 0-16,1 21 16,-1 22-16,0-22 0,-21 21 0,0-21 15,0 22-15,0-1 0,0 0 16,0 1-16,0-22 0,0 21 16,0-21-16,0 22 0,0-22 15,0 0-15,-21 0 0,21 0 0,-21 0 16,-1-21-16,1 0 31,21-21-31,0 0 16,0 0-16,21 0 0,1 0 0,-1-22 15,0 22-15,0-21 0,0-1 16,0 1-16,22 0 0,-22-22 0,21 22 16,-21 0-16,22-1 0,-1 1 15,-21 21-15,22-22 0,-1 22 16,-21 21-16,0 0 0,0 0 15,1 0-15,-1 21 0,0 1 0,0 20 16,0-21-16,-21 21 0,0 1 16,0-1-16,0 43 0,0-43 15,0 0-15,0 1 0,0-22 16,0 21-16,-21-21 0,21 1 0,0-1 16,0 0-16,0 0 15,0-42 1,0 0-1,21 21-15,0-21 0</inkml:trace>
  <inkml:trace contextRef="#ctx0" brushRef="#br1" timeOffset="198368.13">4678 15960 0,'0'21'15,"-21"0"-15,-1 0 0,1 22 16,0-22-16,-21 21 0,21 0 0,-1-20 16,1 20-16,-21-21 0,21 21 15,0 1-15,21-22 0,-22 0 0,22 0 16,0 22-16,0-22 16,0 0-16,22-21 0,-1 0 15,0 0-15,21 0 0,1 0 0,-1 0 16,0-21-16,1 0 0,-1 21 15,0-22-15,1 1 0,-22-21 0,21 21 16,-21 0-16,0-22 0,-21 22 16,0-21-16,0 21 0,0-22 0,-21 22 15,0-21-15,-21 21 0,-1-1 16,22 1-16,-21 0 0,0 21 0,-1 0 16,1 0-16,21 0 0,-22 21 15,22 0-15,0 1 0,0 20 0,21-21 16,0 0-16,0 0 15,0 1-15,21-1 0,21 0 0</inkml:trace>
  <inkml:trace contextRef="#ctx0" brushRef="#br1" timeOffset="199927.06">6329 16087 0,'0'-21'0,"0"-1"16,21 1-1,0 21-15,-21-21 16,21 0-16,0 0 0,1 0 0,-22-1 16,21 1-16,0 0 0,21 0 0,-21 0 15,-21 0-15,22-1 0,-1 1 16,-21 0-16,21 0 0,-21 0 15,0 0-15,0 42 16,0 0 0,-21 0-16,0 0 0,-1 22 15,1-22-15,21 42 0,-21-20 0,0-1 16,21 21-16,0-20 0,-21-1 16,0 22-16,21-22 0,-22 0 0,22 1 15,0-1-15,0 0 16,0-21-16,0 22 0,0-22 0,-21 0 15,21 0-15,-21 0 16,0-21-16,0 0 16,0 0-16,-1-21 0,1 0 15,0 0-15,-21 0 0,21 0 16,-1-1-16,1 1 0,0 0 0,0-21 16,0 21-16,0-1 0,-1 22 15,1-21-15,0 0 0,0 21 16,21 21-1,0 0-15,0 1 0,0-1 16,0 0-16,0 0 0,0 0 0,0 0 16,21 1-16,-21-1 0,21 0 0,0 0 15,1 0-15,-1-21 16,0 21-16,21 1 0,-21-22 0,1 0 16,-1 0-16,21 0 0,-21 0 15,22 0-15,-22 0 0,21-22 0,0 1 16,1 21-16,-1-21 0,0 0 0,1-21 15,-1 20-15,-21 1 0,22 0 16,-22 0-16,0 0 0,0 0 0,0-1 16,-21 44 15,0-1-31,0 0 0,0 0 16,0 0-16,-21 0 0,0 22 15,21-22-15,-21 0 16,21 0-16,0 0 0,0 1 15,21-44 17,0 1-32,0 21 0,-21-21 15,21 0-15,1 0 0,-1 0 16,0-1-16,0-20 0,21 21 0,-20 0 16,-1 0-16,0-1 15,0 22-15,0 0 0,0 0 16,1 0-1,-22 22-15,21-1 0,-21 0 16,0 0-16,21-21 0,0 21 16,-21 0-16,21 1 0,0-1 0,-21 0 15,22-21-15,-1 21 0,0-21 0,0 0 16,0 21-16,0-21 0,1 0 16,-1 0-16,0 0 0,21 0 0,-21 0 15,22-21-15,-1 21 0,-21-21 16,22 0-16,-22 0 0,21 21 0,-21-22 15,0 1-15,1-21 0,-22 21 16,0 0-16,0-1 0,0-20 16,0 21-16,-22 0 0,1-22 15,0 22-15,-21 21 0,21-21 0,-1 21 16,1 0-16,-21 0 0,21 0 0,0 0 16,-1 21-16,-20 0 0,21 1 15,0 20-15,0-21 0,-1 21 0,1-20 16,21 20-16,0-21 0,0 21 15,0-20-15,0-1 0,0 0 0,0 0 16,21 0-16,1 0 0,-1-21 16,0 0-16,0 0 0,0 0 0,0 0 15,1 0-15,20 0 0,-21 0 16,21 0-16,-20-21 0,20 0 16,-21 0-16,0 0 0,22-22 15,-22 22-15,0-21 0,-21 0 0,21-1 16,-21 1-16,21-22 0,-21 22 0,0-21 15,0 20-15,0-20 0,0 20 16,0 22-16,0-21 0,0 21 0,0 0 16,0 42-1,0 0-15,0 0 16,0 21-16,-21 1 0,21-1 16,0 0-16,-21 1 0,21 20 0,0-20 15,0-1-15,0 0 16,0 1-16,0-1 0,0-21 0,0 21 15,0-20-15,0-1 0,21 0 0,-21 0 16,21 0-16,0-21 16,1 0-16,-1 0 0,0 0 0,0 0 15,0 0-15,0 0 0,1-21 16,20 21-16,-21-21 0</inkml:trace>
  <inkml:trace contextRef="#ctx0" brushRef="#br1" timeOffset="200287.7">8191 16341 0,'0'0'0,"0"21"0,-21-21 15,0 0-15,42 0 32,0 0-32,1-21 15,-1 21-15,0-21 0,0 21 16,0-22-16,0 1 0,1 0 0,-1 0 15,0 0-15,-21 0 0,21-1 16,-21 1-16,-21 21 31,0 21-31,0 1 0,-1-1 16,1 0-16,21 0 0,-21 0 16,21 22-16,-21-22 0,21 0 15,-21 0-15,21 0 0,0 0 0,0 1 16,0-1-16,0 0 15,0 0-15,21-21 0,0 21 16,0-21-16,0 0 0,1 0 16,-1 0-16,0 0 0,0 0 15,0-21-15,0 0 0</inkml:trace>
  <inkml:trace contextRef="#ctx0" brushRef="#br1" timeOffset="201742.91">8657 16235 0,'0'0'0,"0"-21"0,0 0 0,0-1 16,0 1-16,21 21 16,0 0-16,-21-21 0,22 21 0,-1 0 15,0 0-15,0 0 0,0 0 16,0 0-16,1 0 0,-1 21 16,0 0-16,-21 1 0,21-1 0,-21 21 15,0-21-15,0 0 0,0 1 16,-21-1-16,0 0 0,0 0 0,-1 0 15,1 0-15,0 1 0,0-1 16,0 0-16,42-21 47,0-21-47,0 0 0,0-1 16,1 1-16,-1 0 0,0 0 15,0 0-15,0-22 0,22 22 0,-22-21 16,0 0-16,0 20 0,0 1 15,-21-21-15,0 21 0,21 21 0,-21-21 16,-21 21 0,0 21-16,21 0 15,-21 0-15,0 0 0,0 22 0,-1-22 16,1 0-16,21 21 0,-21-21 16,21 22-16,0-22 0,0 21 15,0-21-15,0 1 0,0-1 16,42 0-16,-20-21 0,-1 21 0,21 0 15,0-21-15,-20 0 0,20 0 0,0 0 16,1 0-16,-1 0 0,-21 0 16,21-21-16,1 0 0,-22 21 0,21-21 15,-21 0-15,1-1 0,-1 1 16,0-21-16,-21 21 0,0-22 0,21 22 16,-21 0-16,0-21 0,0 21 15,0-1-15,-21 22 16,21 22-1,-21-1-15,21 0 16,0 0-16,0 0 0,0 0 0,0 1 16,0-1-16,0 0 0,0 0 15,0 0-15,0 0 16,21-21-16,0 0 0,0 0 16,0 0-16,1 0 0,-1 0 15,0 0-15,0 0 0,21 0 0,-20-21 16,-1 21-16,0-21 0,0 0 15,0 0-15,0 0 0,-21-1 0,0 1 16,22 0-16,-22 0 16,-22 21-1,22 21-15,-21 0 16,0 0-16,0 1 16,21-1-16,-21 0 0,21 0 15,-21 0-15,42-21 47,0-21-31,-21 0-16,21 21 0,0-21 0,0 0 15,-21-1-15,22 1 0,-1 0 16,0 0-16,0 0 0,0 0 16,-21-1-16,0 44 31,0-1-31,0 0 0,0 0 15,0 0-15,0 0 0,0 1 16,0-1-16,0 0 0,0 0 16,21 0-16,1-21 15,-1 21-15,0-21 0,21 0 0,1 0 16,-22 0-16,21 0 0,0 0 16,1 0-16,-1 0 0,0 0 0,1 0 15,-1-21-15,0 21 0,-20-21 16,20 0-16,-21 0 0,0 0 15,0-22-15,1 22 0,-22-21 0,0 21 16,0-1-16,0-20 0,0 21 16,0 0-16,-22 21 0,1-21 0,0 21 15,0 0-15,0 0 0,0 0 16,-1 21-16,1-21 0,0 21 0,0 0 16,0 0-16,21 0 0,0 1 15,0-1-15,0 0 0,0 0 0,0 0 16,0 0-16,21 1 15,0-22-15,0 0 0,-21 21 16,21-21-16,1 21 16,-1 0-16,-21 0 15,0 0-15,0 1 0,0-1 0,0 21 16,0-21-16,0 22 0,0 20 16,0-21-16,0 22 0,0-1 0,0 1 15,0-1-15,-21 1 0,21-1 16,-22 22-16,22-21 0,0-1 0,0 1 15,0-1-15,0 22 0,0-22 16,0-20-16,-21 20 0,21-21 0,0 1 16,-21-22-16,21 21 0,-21-42 15,0 21-15,0-21 0,-1 0 16,22-21-16,-21 0 16,0 0-16,0 0 0,21-22 0,-21 1 15,0 0-15,21 21 0,-22-43 16,1 22-16,21-1 0,-21 1 0,0 0 15,21-22-15,-21 22 0</inkml:trace>
  <inkml:trace contextRef="#ctx0" brushRef="#br1" timeOffset="201927.49">9461 15727 0,'0'0'0,"0"-21"15,0-43 1,22 64 15,-1 0-31,0 0 16,0 0-16</inkml:trace>
  <inkml:trace contextRef="#ctx0" brushRef="#br1" timeOffset="-211423.27">12933 13250 0,'0'0'0,"-43"0"0,22 0 15,0 0-15,0 0 0,0 0 0,0 0 16,-1 0-16,44 0 47,-1 0-47,21 0 0,0 0 15,22 0-15,-1 0 0,1 0 0,21 0 16,-1 0-16,1 0 0,21 0 0,-22 0 16,22 0-16,-21-21 0,21 21 15,-22 0-15,22 0 0,-42 0 0,20-21 16,-41 21-16,20 0 0,-42 0 16,22 0-16,-43-21 15,-21 21-15,-1 0 16,-20 0-16,21-21 0,-21 21 0,-1 0 15,1-21-15,0 21 0,-1 0 16,1-22-16,21 1 0,0 21 16,-1 0-16,1-21 0,0 21 0,21-21 15,0 0 1,21 21-16,0 0 0,22 0 16,-22 0-16,21 0 0,1 0 15,-1 21-15,0 0 0,1-21 16,-22 21-16,0 0 0,-21 1 0,0 20 15,0-21-15,-21 0 0,0 0 0,-22 22 16,1-22-16,-22 0 0,1 21 16,-1-20-16,1-1 0,-1 0 15,1 0-15,21 21 0,-1-42 0,22 22 16,0-1-16,0-21 0</inkml:trace>
  <inkml:trace contextRef="#ctx0" brushRef="#br1" timeOffset="-209836.88">15388 12848 0,'0'0'0,"0"-21"0,21-64 31,-21 64-31,0 0 0,0 0 0,0 42 32,0 0-32,0 0 15,0 22-15,0-1 0,0-21 0,0 43 16,0-22-16,0 0 0,0 1 15,0-1-15,0 0 0,0-20 0,-21 20 16,21 0-16,0-21 0,0 1 16,0-1-16,0 0 0,0 0 15,0 0-15,-21-21 0,42-21 32,0 0-32,-21 0 15,21 0-15,1-1 0,-1 1 0,0-21 16,0 21-16,0-22 0,0 22 15,1-21-15,-1 0 0,-21 20 0,21 1 16,0 0-16,-21 0 0,21 0 16,-21 42-1,0 0 1,0 0-16,0 0 0,0 1 16,0 20-16,0-21 0,0 0 15,0 0-15,0 1 0,0-1 16,0 0-16,0 0 0,21 0 15,1-21 1,-1 0-16,0 0 16,0 0 202,-21-21-218,21 0 16,-21 0-16,0 0 16,21-22-16,1 22 0,-22 0 0,21-21 15,-21 20-15,21-20 0,0 0 16,-21-1-16,0 1 0,0 21 0,21 0 16,-21 0-16,0-1 0,0 1 15,0 0-15,-21 21 31,0 0-15,21 21 0,-21-21 15,21 21 47,0 1-62,0-1-16,0 0 15,0 0-15,0 0 0,0 0 16,0 22-16,0-22 0,0 21 16,0-21-16,0 1 0,0 20 0,0-21 15,0 21-15,0-20 0,0-1 16,0 0-16,0 0 0,0 0 15,0 64 1,21-85-16,0 21 0,0-21 16,0 0-16,1 0 0,-1 21 0,0-21 15,0 0-15,21 0 0,-20 0 0,20 0 16,0 0-16,-21 0 0,22 0 16,-1 0-16,0-21 0,1 0 0,-1 21 15,0-21-15,1 0 0,-22-1 16,21 1-16,-21 0 0,1 0 15,-1 0-15,-21 0 0,0-22 0,21 22 0,-21 0 16,0 0-16,0 0 16,0-1-16,0 1 0,-21 21 15,0 0-15,-1 0 0,1 0 16,0 21-16,0 1 0,0-1 16,21 0-16,-21 21 0,-1-21 0,1 1 15,21-1-15,0 0 0,0 0 16,0 0-16,0 0 0,0 1 15,21-1-15,1-21 0,-1 0 0,21 0 16,-21 21-16,0-21 0,22 0 16,-22 0-16,21 0 0,1 0 0,-1 0 15,0 0-15</inkml:trace>
  <inkml:trace contextRef="#ctx0" brushRef="#br1" timeOffset="-208261.08">17738 13335 0,'0'0'0,"0"21"0,-22-21 15,22-21 17,0 0-32,22 0 15,-1 0-15,0-22 0,0 22 16,0-21-16,22 21 0,-22-22 15,21-20-15,-21 20 0,0-20 16,22-1-16,-22 22 0,0-21 0,0-1 16,-21 22-16,0-1 0,0 1 0,0 21 15,0 0-15,0 0 0,-21 21 16,0 21 0,0 0-16,0 21 0,-22 1 15,22-1-15,0 21 0,0 1 16,0-22-16,-1 22 0,1-1 0,0 1 0,21-22 15,0 0-15,-21 1 16,21-1-16,0 0 0,0-20 0,0 20 16,0-21-16,0 0 0,0 0 15,21-21 1,0-21-16,0 21 16,-21-21-16,22 0 0,-1 0 15,0 0-15,0-22 0,0 22 0,0-21 16,1 21-16,-1-1 0,0 1 0,0 0 15,0 21-15,0 0 16,1 0-16,-22 21 16,0 0-16,0 1 15,21-22-15,-21 21 0,21 0 0,-21 0 16,21 0-16,0 0 0,0 1 16,22-1-16,-22-21 15,21 0-15,-21 0 0,22 21 0,-1-21 16,0 0-16,22 0 0,-22 0 15,1 0-15,-1 0 0,0-21 0,1 21 16,-1-21-16,0-1 0,-21 1 0,22 0 16,-22-21-16,0 21 0,0-22 15,-21 1-15,0 21 0,0-22 0,0-20 16,0 42-16,-21 0 16,0 21-16,0 0 0,0 0 0,-1 0 15,-20 0-15,21 21 0,-21 0 0,-1 0 16,1 21-16,21-20 15,-22 20-15,22-21 0,0 21 0,0-20 16,0 20-16,21-21 0,0 0 16,0 0-16,0 1 0,0-1 0,21 0 15,0-21-15,21 0 0,-20 21 0,-1-21 16,0 0-16,0 0 0,21 0 16,-20 0-16,-1-21 0,21 0 0,-21 0 15,0 21-15,1-43 0,-1 22 0,-21 0 16,21-21-16,0 20 15,0 1-15,-21-21 0,0 21 0,0 0 16,0-1-16,21 1 0,-21 42 31,0 1-31,0-1 0,0 0 0,0 0 16,0 0-16,0 0 0,0 1 16,0-1-16,0 0 0,0 0 0,0 0 15,0 0-15,22 1 0,-1-22 16,0 21-16,0-21 0,0 0 0,0 21 15,1-21-15,20 0 0,-21 0 16,0 0-16,0-21 0,1 21 16,20-21-16,-21-1 0,0 1 0,0 0 15,1 0-15,-1 0 0,0-22 16,0 22-16,0-21 0,0 21 16,1 0-16,-22-1 0,21 1 0,0 0 15,-21 42 16,0 0-31,0 1 0,0 20 0,0-21 16,0 0-16,0 0 0,0 1 16,0-1-16,0 0 0,0 0 0,0 0 15,0 0-15,21 1 16,0-22-16,0 0 0,1 0 0,-1 0 16,21 0-16,-21 0 0,0-22 15,1 1-15,-1 21 0,0-21 16,0 0-16,0 0 0,22 0 15,-22-22-15,0 22 0,0 0 0,0-21 16,0 20-16,1 1 0,-1 21 16,-21-21-16,21 21 0,-21 21 31,0 0-31,0 1 0,0-1 16,0 0-16,0 0 0,0 0 15,0 0-15,0 1 0,0-1 16,0 0-16,0 0 0,0 0 0,0 0 15,21 1-15,0-1 0,0-21 0,1 21 16,20-21-16,-21 0 0,21 0 0,1 0 16,-1 0-16,0 0 0,1 0 15,20 0-15,-20 0 0,-1-21 16,0 0-16,1-1 0,-1 1 0,-21 0 16,21-21-16,-20 21 0,-1-22 0,-21 1 15,0 0-15,0 20 0,0-20 16,0 21-16,0 0 0,0 0 0,-21 21 15,-22 0-15,22 0 0,-21 21 16,21 0-16,-22 0 0,22 0 0,0 22 16,0-22-16,21 21 0,0-21 15,0 0-15,0 22 0,0-22 0,0 0 16,21 0-16,0 0 0,0 1 0,22-1 16,-22-21-16,21 21 15,0-21-15,1 0 0,-1 0 16,0 0-16,1 0 0,-1 0 0,-21 0 0,0 0 15,1-21-15</inkml:trace>
  <inkml:trace contextRef="#ctx0" brushRef="#br1" timeOffset="-207512.84">16764 14351 0,'0'0'16,"21"-42"-16,0 21 0,0-22 0,-21 1 16,22 21-16,-22 0 0,21-22 0,-21 22 15,0 0-15,-21 21 16,-1 0-16,-20 0 0,0 0 15,-1 21-15,1 0 0,-21 0 0,20 22 16,-20-22-16,-1 21 0,1 22 16,-1-22-16,1 22 0,20-22 0,-20 0 15,42 22-15,-22-22 0,22 0 16,21-20-16,0 20 0,0-21 0,21 21 16,22-20-16,-1-22 0,22 21 15,-1-21-15,1 0 0,-1 0 16,22 0-16,-22 0 0,22-21 0,-22-1 15,1 1-15,-1 0 0,-20 0 16,-1 0-16,0-22 0,-20 22 0,20-21 16,-42 21-16,21-22 0,-21 22 15,0 0-15,0 0 0,0 0 0,0 0 16,0 42 0,-21 0-16,21 21 0,0 1 15,0-1-15,0 0 0,0 22 16,-21-22-16,0 22 0,-1-1 15,22 1-15,-21-1 0,0 22 0,0-1 16,0-20-16,0 21 0,-1-1 16,-20-20-16,21-1 0,-21 1 0,20-1 15,-20 1-15,21-1 0,0-20 0,-22-1 16,22 0-16,0 1 0,0-22 16,0 0-16,0-21 0,-1 0 0,22-21 15,0 0-15,0-22 16,0 1-16,0 0 0,43-1 15</inkml:trace>
  <inkml:trace contextRef="#ctx0" brushRef="#br1" timeOffset="-207145.44">17293 14584 0,'21'-64'16,"-42"128"-16,63-170 0,-20 85 0,-22-21 15,21 20-15,-21-20 0,0 21 0,21 0 16,-21 0-16,0-1 0,21 1 15,0 21-15,0-21 0,1 21 16,-1 0-16,0 0 0,0 0 0,0 0 16,0 21-16,1 0 0,-1 1 15,0 20-15,0-21 0,0 21 0,-21 1 16,21-1-16,-21-21 0,0 22 16,0-22-16,0 21 0,-21-21 15,0 0-15,0 1 0,0-22 0,0 21 16,-1-21-16,1 0 15,0 0-15,21-21 16,0-1-16,0 1 16,0-21-16,0 21 0,0 0 0,0-1 15,21-20-15,0 21 0,1 0 0,-1 0 16,0-1-16,0 1 16,0 0-16,0 0 0,22 21 0,-22-21 0,0 21 15,0-21-15,0 21 16,22 0-16,-22-22 0,0 22 0</inkml:trace>
  <inkml:trace contextRef="#ctx0" brushRef="#br1" timeOffset="-206193.13">18182 14203 0,'-21'21'31,"0"0"-31,0 0 0,-1 1 16,1-1-16,21 21 0,-21-21 15,0 0-15,0 22 0,21-22 0,0 0 16,0 0-16,0 0 0,0 1 0,0-1 15,0 0 1,21-21-16,0 0 0,0 0 16,0 0-16,1 0 0,20 0 15,-21 0-15,0-21 0,0 0 0,1 21 16,-1-22-16,0-20 0,0 21 16,-21 0-16,0-22 0,0 22 0,0-21 15,0 21-15,-21 0 0,0-22 0,0 22 16,-1 21-16,-20-21 0,21 21 15,-21 0-15,20 0 0,1 0 0,-21 0 16,21 0-16,21 21 16,0 0-16,0 0 0,21-21 15,0 22-15,0-22 0,22 0 16,-22 21-16,21-21 0,0 0 16,-20 0-16,20 0 0,0 0 0,1 0 15,-22 0-15,21-21 0,-21 21 16,0 0-16,22 0 0,-43-22 0,21 22 15,-21 22 1,0-1 0,-21 0-16,21 0 0,-21 0 15,21 0-15,-22 22 0,22-22 0,-21 0 16,21 0-16,0 0 0,0 1 0,0-1 16,0 0-16,21-21 15,1 0-15,-1 0 0,0 0 0,0 0 16,0 0-16,0 0 15,1 0-15,-1-21 0,21 0 0,-21 21 16,0-43-16,22 22 0,-22 0 0,0 0 16,0-22-16,0 22 0,1-21 15,-22 21-15,21 0 0,-21-1 0,21 22 16,-21-21-16,0 42 31,0 1-31,0-1 16,-21 0-16,21 0 0,-21 0 0,21 0 15,0 1-15,0-1 0,0 0 16,0 0-16,0 0 0,0 0 16,21-21-16,0 0 15,21 0-15,-21 0 0,1 0 0,20 0 16,0 0-16,1-21 0,20-21 16,-42 21-16,22 0 0,-22-1 15,0 1-15,0-21 0,0 21 16,0 21-16,-21-21 0,0-1 0,-21 44 31,0-1-15,0 21-16,21-21 0,-21 22 0,0-1 15,-1 21-15,1-20 0,0 20 16,0 1-16,0-1 0,0 1 0,-1-1 16,1 22-16,21 0 15,0-1-15,-21 1 0,0 0 16,21-1-16,-21-20 0,0 20 0,-1-20 0,22-1 15,-21 1-15,0-1 0,0 1 16,0-22-16,0 1 0,-1-1 0,22-21 16,0 0-16,-21 0 0,21 1 0,0-44 15,0 1 1,21 0-16,-21 0 0</inkml:trace>
  <inkml:trace contextRef="#ctx0" brushRef="#br1" timeOffset="-205884.65">19452 14457 0,'0'0'0,"-21"-42"0,21-1 16,-21 22-16,0 0 0,21 0 0,0 0 16,0-1-16,0 1 0,21 21 15,0-21-15,21 21 16,1 0-16,-22 0 0,21 21 0,0 0 15,1 1-15,-22-1 0,21 21 0,-21-21 16,-21 22-16,0-1 0,0 0 0,0-21 16,-21 22-16,0-22 0,-21 0 15,-1 0-15,1 0 0,0 1 16,-22-1-16,22-21 0,0 0 0,-1 0 16,22 0-16,-21 0 0,42-21 31,21-1-31,21 1 0,1 0 15,-1 0-15</inkml:trace>
  <inkml:trace contextRef="#ctx0" brushRef="#br1" timeOffset="-204597.68">20299 14393 0,'0'-21'0,"42"-42"15,-21 42-15,0-1 16,1 1-16,-1 0 0,0 0 0,0-21 16,0 20-16,0 1 0,1-21 15,-22 21-15,0 0 0,0 42 32,-22 0-32,1 0 15,0 21-15,0-20 0,0 20 0,0 0 16,-1 1-16,1-1 15,0 0-15,21 22 0,-21-22 0,21-21 16,-21 22-16,0-1 0,21 0 16,0-21-16,-22 1 0,1 20 0,0-21 15,0 0-15,0 0 16,0-21-16,-1 0 0,1 0 16,0 0-16,0 0 0,0-21 15,21 0-15,-21 0 16,21-21-16,0 20 0,0 1 0,0 0 0,0 0 15,0 0-15,0 0 16,0 42 15,0 0-31,21 0 0,-21 0 16,21 0-16,0-21 0,-21 22 0,21-1 16,0-21-16,1 21 0,-1-21 15,0 0-15,0 0 0,21 0 0,-20 0 16,20 0-16,0 0 0,-21 0 15,22 0-15,-1 0 0,0-21 0,1 0 16,-1-1-16,-21 1 0,22 0 16,-22 0-16,0 0 0,0 0 0,0-22 15,0 22-15,-21 0 0,0 0 0,22 0 16,-22-1-16,0 44 31,0-1-31,-22 0 16,22 0-16,0 21 0,0-20 0,0-1 15,0 0-15,0 0 0,0 0 0,0 0 16,0 1-16,43-22 16,-22 0-16,0 0 0,21 0 15,-20 0-15,20 0 0,-21 0 16,21-22-16,-20 22 0,-1-21 0,0 0 16,21 0-16,-21 0 0,1 0 15,-22-1-15,21 1 0,-21 0 0,21 21 16,-21 21 15,0 0-31,0 1 16,0-1-16,0 0 15,21-21-15,-21 21 0,21-21 0,0 0 16,1 0-16,-1 21 0,0-21 0,21 0 16,-21 0-16,22 0 0,-22 0 15,21 0-15,1-21 0,-1 21 0,0-21 16,-21 0-16,22 0 15,-22-22-15,0 22 0,0-21 0,0-1 16,-21 1-16,0 21 0,0-21 0,0 20 16,-21-20-16,0 21 0,-21 0 15,21 21-15,-22-21 0,1 21 0,0 0 16,-1 0-16,1 0 0,21 21 16,-22 0-16,22 0 0,-21 21 0,21-20 15,0 20-15,-1 0 0,22 1 16,0-1-16,0 0 0,0-21 0,0 22 15,0-22-15,0 0 0,0 21 0,22-20 16,-1-1-16,0-21 16,0 0-16,0 0 0,0 0 0,1 0 15,20-21-15,-21-1 16,21 1-16,-20 0 0,20-21 0,-21-1 16,21 1-16,-20 0 0,20-22 0,-21 22 15,21-22-15,-20 1 0,-1 21 16,0-1-16,0 1 0,0 0 0,0-1 15,-21 22-15,0 0 0,0 0 16,-21 42 0,0 0-16,0 0 0,0 0 15,0 22-15,-1-22 0,1 21 0,0 1 16,0-1-16,21 0 0,0 22 0,-21-22 16,21 0-16,0 1 0,0-1 15,0 0-15,0 1 0,0-22 16,0 21-16,0-21 0,0 1 15,21-1-15,0-21 0,0 21 16,0-21-16,1 0 0,-1-21 16,0 0-16</inkml:trace>
  <inkml:trace contextRef="#ctx0" brushRef="#br1" timeOffset="-204276.96">21971 14393 0,'21'0'32,"0"0"-32,0-21 15,1 21-15,-1-21 0,0 0 16,0 21-16,-21-21 0,21 21 16,0-21-16,-21-1 0,-21 22 31,0 0-31,0 22 0,0-1 15,0 0-15,-1 0 0,1 0 0,0 0 16,21 22-16,-21-22 0,21 0 16,-21 0-16,21 0 0,0 1 0,0-1 15,0 0-15,0 0 0,0 0 0,21 0 16,0-21 0,0 0-16,0 0 0,1 0 15,-1 0-15,21 0 0,-21 0 16,0 0-16</inkml:trace>
  <inkml:trace contextRef="#ctx0" brushRef="#br1" timeOffset="-203805.55">22373 14309 0,'0'-43'16,"21"43"-16,0-21 0,1 21 0,-1 0 15,0 0-15,0 0 0,0 0 0,0 0 16,22 0-16,-22 0 0,0 21 15,0 1-15,0-1 0,1 21 16,-1-21-16,-21 22 0,0-22 0,0 21 16,0-21-16,-21 0 0,-1 22 15,1-22-15,-21 0 0,21 0 0,0-21 16,-22 21-16,22 1 0,0-22 16,0 0-16,0 21 0,21-42 31,0-1-16,21 22-15,21-21 0,-21 0 0,0 0 16,22-21-16,-22 20 16,21-20-16,1 21 0,-1-21 0,0-1 0,-21 22 15,22-21-15,-22 21 16,0-1-16,0 22 0,-21-21 0,-21 21 16,0 21-1,0 1-15,0-1 0,-1 0 16,-20 21-16,21-21 0,0 22 0,0-22 15,21 21-15,0-21 0,0 1 16,0 20-16,0-21 0,0 0 0,0 0 16,0 1-16,21-1 0,0 0 0,0-21 15,21 21-15,1-21 0,-22 0 16,21 0-16,-21 0 0,22 0 16,-22 0-16,0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3:12:4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7302 4233 0,'0'0'0,"22"0"15,-22-21-15,0 0 16,0 0-16,0 0 16,0 0-16,0-1 15,0 1 1,0 42 15,0 1-31,0-1 16,0 0-16,0 21 0,0 1 0,0 20 15,0-21-15,0 1 0,0-1 16,0 22-16,0-22 0,0 0 16,0 22-16,0-22 0,0 0 0,0 1 15,0-1-15,0 0 0,0 1 16,0-1-16,0-21 0,0 0 0,0 1 16,0-1-16,0 0 0,0-42 46,0 0-46,0-1 16,0 1-16,21-21 0,-21 21 16,21 0-16,0-22 0,21 22 0</inkml:trace>
  <inkml:trace contextRef="#ctx0" brushRef="#br0" timeOffset="861.07">8234 4191 0,'0'0'0,"0"-21"15,-21 42 17,21 0-32,-22 22 0,1-22 0,21 21 15,0 0-15,-21 1 0,0-1 16,0 0-16,21 1 0,-21-1 15,21 0-15,-22 22 0,22-22 0,0 1 16,0-1-16,0 0 0,0-21 16,0 22-16,0-1 0,0-21 0,43 0 15,-22-21-15,0 22 0,0-22 16,22 0-16,-22 0 0,21 0 0,-21 0 16,22-22-16,-22 1 0,21 0 0,0 0 15,-20 0-15,-1-22 0,0 1 16,0 21-16,-21-21 0,0-1 15,0 22-15,0-21 0,-21-1 0,0 1 16,0 0-16,-1-1 0,-20 22 0,0-21 16,-1 0-16,1 20 0,-21 1 15,20 0-15,1 0 0,21 21 16,0 0-16,-1 0 0,65 0 31,-22 0-31,21 0 0,1-21 16,-1 21-16,21 0 0,-20-21 15,20 21-15,1-22 0,-1 1 0,1 0 16,-1 0-16,1 0 0,-1 0 0,-20-1 16,20 1-16,-21 0 0,1 0 15,-1 0-15,-21 0 0,0 21 0,1 0 16,-22-22-16,0 44 16,-22-1-1,1 0-15,21 21 0,-21 1 16,0-1-16,0 0 0,21 1 0,-21 20 15,-1-21-15,22 22 0,-21-1 0,21 1 16,-21-1-16,21 1 0,0 21 16,0-1-16,0 1 0,-21 0 0,0 84 15,21-84-15,0 20 16,-21-20-16,21 21 0,0-21 0,0-1 16,0 1-16,0 0 0,0-1 0,0 1 15,0 0-15,0-1 0,0 1 16,0-22-16,0 22 0,0-21 15,0-1-15,0-21 0,0 1 0,0-1 16,0 0-16,0-20 0,0-1 0,-22 0 16,1 0-16,0-21 0,0 0 15,0 0-15,0 0 0,-1-21 0,1 0 16,0 0-16,21-22 0,0 1 0,0 0 16,0-22-16,0 1 0,0-1 0,0-21 15,0 1-15,21-1 0,0 0 16,22 1-16,-22-22 0,0 21 15,21-21-15,1 22 0,-1-22 0,-21 21 16,22-21-16,20 22 0,-21-1 16</inkml:trace>
  <inkml:trace contextRef="#ctx0" brushRef="#br0" timeOffset="1333.21">10435 4233 0,'0'0'0,"0"-21"0,-21 21 16,0-21-16,0 21 16,-1-21-16,22 0 0,-21 0 15,21-1-15,0 1 0,0 0 0,0 0 16,21 0-16,1 0 0,-1 21 15,0-22-15,21 1 0,-21 21 0,22 0 16,-1 0-16,-21 0 0,22 21 16,-1 1-16,0-1 0,-21 21 0,1 0 15,-1 1-15,0 20 0,-21-20 0,0 20 16,0-21-16,-21 22 0,0-22 16,-22 1-16,22-1 0,-21 21 0,-22-20 15,22-22-15,-22 21 16,1 1-16,21-22 0,-22 0 0,22 0 0,21 0 15,-22-21-15,22 0 0,21 21 16,21-21 0,22 0-1,-1 0-15,0 0 0,1-21 16,-1 21-16,0-21 0,1 21 0,-1-21 16,0 0-16,1 21 0,20-21 0,-21-1 15,1 22-15,-1-21 0,22 0 16,-22 0-16,0 0 0,22 0 0,-1-1 15</inkml:trace>
  <inkml:trace contextRef="#ctx0" brushRef="#br0" timeOffset="1724.03">11790 4233 0,'0'-21'16,"0"42"-16,0-63 0,0 21 0,0 0 0,0 0 15,-21-1-15,-1 22 16,1 0-16,0 0 0,0 0 0,0 22 15,0-1-15,-1 0 0,-20 0 0,21 21 16,0 1-16,0-1 0,-22 0 16,22 22-16,0-22 0,21 1 0,0-1 15,0 0-15,0 1 0,0-1 16,0 0-16,21-21 0,0 22 16,22-1-16,-1-21 0,0 0 0,1-21 15,-1 0-15,0 0 0,1 0 16,20 0-16,-21 0 0,1-21 0,-1-21 15,0 21-15,1-22 0,-22 22 0,21-21 16,-21 0-16,1-22 0,-1 22 16,-21-22-16,0 1 0,0-1 0,-21 1 15,-1-1-15,1 1 0,-21 20 16,0 1-16,-1 0 0,1 21 0,21-1 16,-22 22-16,1 0 0,0 22 15,-1-1-15,22 0 0,-21 0 16,21 21-16,-22 1 0,22-1 0,0 0 15,-21 1-15,21-1 0,-1 0 16,1 1-16</inkml:trace>
  <inkml:trace contextRef="#ctx0" brushRef="#br0" timeOffset="7260.51">2519 3979 0,'0'0'15,"0"-21"1,-21 21-16,-1 0 0,1 21 0,-21 1 16,-22 20-16,22 21 0,-21 1 15,-1-1-15,1 22 0,-1-21 0,1 41 16,-1 1-16,1 0 0,20 21 16,-20-21-16,20 0 0,22 21 15,0-21-15,0-1 0,21-20 0,0 21 16,21-21-16,21-1 0,1-20 15,-1-1-15,22 1 0,-1-22 16,1 0-16,20 1 0,22-22 0,-21 0 16,21 0-16,-1-21 0,1 0 15,0-21-15,0 0 0</inkml:trace>
  <inkml:trace contextRef="#ctx0" brushRef="#br0" timeOffset="7500.74">4741 4128 0,'0'0'16,"43"-22"-16,20 1 0,1 0 0,-1 21 16,1 0-16,20 0 0,1 42 0,0 1 15,-1 20-15,1 22 0,-22 0 16,22 20-16,-21 1 0,-22 0 0,0 0 15,-21 21-15,-21-21 0,-21-22 16,-21 22-16,0 0 0,-22-21 0,-21 21 16,1-22-16,-22 1 0,-21 0 0</inkml:trace>
  <inkml:trace contextRef="#ctx0" brushRef="#br0" timeOffset="41004.48">5249 11218 0,'0'0'0,"21"-21"0,-21 0 0,22 0 15,-22 0-15,0-22 0,0 22 16,0 0-16,0 0 0,0 0 0,0-22 16,0 22-16,0 0 0,0 0 0,0 0 15,0 0-15,0-1 0,0 1 16,0 42-1,0 1-15,0 20 16,0-21-16,0 43 0,0-22 16,0 21-16,0 1 0,0 21 15,0-22-15,0 22 0,-22-22 0,1 22 16,0-22-16,21 1 0,-21-1 0,0 1 16,0-1-16,-1-20 0,22 20 15,-21-20-15,21-1 0,-21 0 0,21 1 16,0-22-16,0 21 0,0-21 0,0 0 15,0-42 1,0 0 0,0 0-16,0 0 0,0-22 0,21 22 15</inkml:trace>
  <inkml:trace contextRef="#ctx0" brushRef="#br0" timeOffset="42179.72">6244 11091 0,'0'0'0,"0"-21"0,0-42 32,-21 63-17,0 0-15,21 21 16,-21 0-16,21 0 15,-22 22-15,1-1 0,21 0 0,-21 1 16,0 20-16,0-21 0,21 22 16,-21-22-16,-1 1 0,1 20 0,0-21 15,0 1-15,21-1 0,-21 0 0,21-20 16,0 41-16,0-42 0,0 0 16,21 1-16,0-1 0,0-21 15,0 0-15,1 0 0,-1 0 0,21 0 16,-21 0-16,0 0 0,1 0 0,-1 0 15,0-21-15,0-1 0,0 1 16,0 0-16,1-21 0,-1 21 16,0-22-16,0 1 0,0 0 0,0-1 15,-21 1-15,0-22 0,0 22 0,0-21 16,0 20-16,0 1 0,-21-22 16,0 43-16,0-21 0,0 0 0,-22 20 15,22 1-15,0 0 0,0 0 0,-21 0 16,20 21-16,1 0 15,21-21-15,21 21 16,1 0 0,-1 0-16,21 0 0,0 0 15,1 0-15,-1 0 0,0 0 0,22 0 16,-1 0-16,1-22 0,-1 22 0,22-21 16,-21 0-16,-1 0 0,22 0 15,-22 0-15,1-1 0,-22 1 16,0 21-16,1-21 0,-1 0 0,-21 0 15,0 0-15,-21-1 0,0 1 16,0 0-16,0 0 16,0 0-16,0 0 15,0-1-15,-21 44 47,21-1-47,-21 21 0,21-21 16,-21 22-16,0-1 15,21 0-15,-21 1 0,-1-1 0,1 21 16,21 1-16,-21-1 0,21 1 0,-21 21 16,21-22-16,0 22 0,-21-1 0,21 1 15,0 21-15,0-21 0,0 20 16,-21-20-16,21 21 0,-22-21 0,22 20 16,0-20-16,-21 21 0,0-21 0,21-1 15,-21 22-15,21-21 0,0-1 16,-21 22-16,21-21 0,-21 0 0,21-1 15,0 1-15,0-22 0,-22 22 0,22 0 16,0-22-16,0 1 0,0-1 16,0 1-16,0-22 0,0 0 15,0 1-15,22-1 0,-22-21 0,21 0 16,0 1-16,-21-1 0,21-21 16,0-21-16,-21-1 15,0 1-15,0 0 0,0-21 0,0-1 16,0 1-16,0 0 0,0-22 15,0 1-15,0-1 0,0 1 0,0-22 16,0 0-16,0 22 0,0-43 0,0 21 16,-21 1-16,21-22 0,0 21 15,-21 1-15,21 20 0,0-21 0,0 1 16,0 20-16,0 1 0,21-1 0,0 1 16,0 20-16,1-20 0,-1 21 15,0-1-15,21 1 0,-21 0 16,1-1-16,-1 1 0,0 21 0,0-22 15,21 22-15,-20 0 0,-1-21 0,0 21 16,21-1-16,-21 1 0,1 0 16,-1 21-16,0-21 0,0 0 15,0 21-15,-21-21 32,21-1-32,1 1 15</inkml:trace>
  <inkml:trace contextRef="#ctx0" brushRef="#br0" timeOffset="42828.43">8340 11303 0,'0'-21'0,"0"42"0,21-63 0,-21 21 15,0-1-15,21 1 0,0 0 16,0 0-16,-21 0 0,21 0 15,-21-22-15,22 22 0,-1 0 0,-21 0 16,21-22-16,0 22 0,-21-21 16,21 21-16,0 0 0,-21-22 15,0 22-15,0 0 0,22 0 0,-22 0 16,0 42 15,-22 0-31,1 0 0,0 21 0,0-20 16,0 20-16,0 21 0,-1-20 15,1 20-15,0 1 0,21 20 0,0-20 16,-21-1-16,21 1 0,-21-1 0,21-20 16,0 20-16,0-20 0,0-1 15,0 0-15,0 1 0,0-1 0,0-21 16,0 21-16,0-20 0,0-1 0,0 0 16,0 0-16,0 0 0,0 0 15,-21-21 16,-22-21-31,22 0 16,0 21-16,-21-21 0,20 21 16,-20-21-16,0 21 0,-1 0 15,22 0-15,-21-21 0,21 21 0,0 0 16,-1 0-16,1 0 0,0 0 16,42 0-1,0 0-15,1 0 0,20-22 0,0 22 16,1 0-16,-1 0 0,0 0 15,22 0-15,-22 0 0,0 0 16,1 0-16,-1 0 0,22 0 0,-22-21 16,0 21-16,1 0 0,-1 0 0,0 0 15,1 0-15,-22 0 0,0 0 16,0 0-16,0 0 0,-42-21 31,0 21-31,0-21 0,-22 21 0,1-21 16,0 21-16,-1-21 0</inkml:trace>
  <inkml:trace contextRef="#ctx0" brushRef="#br0" timeOffset="43825.56">4953 11282 0,'0'-21'16,"0"0"0,21 21-16,-21-22 0,21 1 0,0 0 15,1 21-15,-22-21 0,21 0 16,0 0-16,0-22 0,0 22 0,0 0 16,-21 0-16,22 0 0,-1-22 0,0 22 15,-21 0-15,0 0 0,21 0 16,-21-1-16,21 22 0,-21-21 0,0 0 15,-21 21 1,0 21 0,0 0-16,21 22 0,-21-22 15,-1 21-15,22 22 0,0-22 0,-21 22 16,21 20-16,-21-20 0,21-1 16,0 22-16,0-22 0,0 1 0,0-1 15,0 1-15,0-22 0,0 22 0,0-22 16,0 0-16,0 1 0,0-1 15,21 0-15,-21-20 0,21 20 0,-21-21 16,0 0-16,0 0 0,22 1 0,-22-1 16,0 0-16,0 0 15,-22-21 1,1 0-16,0 0 16,0 0-16,0 0 15,-22 0-15,22 0 0,-21 0 0,0 0 16,-1 0-16,-41 0 0,41 0 15,1 0-15,0 0 0,-1 0 16,1 0-16,21 0 0,0 0 0,-1 0 16,22-21-1,22 21-15,-1 0 16,21-21-16,0 21 0,1-21 0,20 21 16,-20 0-16,20-22 0,1 22 0,-22 0 15,21-21-15,1 21 0,-1 0 16,1 0-16,-1 0 0,-20 0 0,20 0 15,-20 0-15,-1 0 0,-21 0 16,0 0-16,0 0 0,1 0 16,-1 0-16,-42 0 31,-1 0-31,1 0 16,0 0-16,0 0 0,0 0 0,0-21 15,-1 0-15,1 0 0,0 0 16,0 21-16</inkml:trace>
  <inkml:trace contextRef="#ctx0" brushRef="#br0" timeOffset="44257.64">5165 11324 0,'0'0'0,"21"-21"0,-21-21 0,0-1 0,21 22 15,-21-21-15,21 0 0,-21 20 16,0-20-16,0 21 0,0-21 0,0 20 15,0 1-15,0 0 0,0 0 0,0 0 16,0 42 15,0 0-31,0 0 0,0 22 16,0 20-16,0 1 0,0-1 0,0 22 16,0-22-16,0 22 0,0 0 0,0-1 15,0-20-15,0 20 0,0-20 16,0 21-16,0-22 0,0 1 0,0-22 15,0 21-15,0-20 0,0-1 16,0-21-16,0 0 0,0 1 0,0-1 16,21-21-1</inkml:trace>
  <inkml:trace contextRef="#ctx0" brushRef="#br0" timeOffset="45616.5">8022 11049 0,'21'0'0,"0"0"16,1 0-16,-1-21 0,0 0 15,0 21-15,0-21 0,0-1 16,-21 1-16,22 0 0,-1 0 0,0 0 16,0-22-16,-21 22 0,21 0 0,-21 0 15,21-21-15,-21 20 0,22 1 16,-22 0-16,0 0 0,0 0 15,0 42 1,-22 0-16,1 0 16,21 0-16,-21 22 0,21-22 15,0 21-15,-21 22 0,21-22 0,0 0 16,-21 22-16,21-1 0,0 1 0,0-1 16,0 1-16,0-1 0,0 1 15,0-1-15,0-20 0,0-1 0,0 0 16,0 1-16,0-1 0,0 0 0,0-20 15,0 20-15,0-21 0,0 0 16,0 0-16,0 1 16,-21-22-1,-1-22 1,1 1-16,0 21 0,0-21 16,-21 21-16,-1-21 0,1 0 0,0 21 15,-1-21-15,1 21 0,-22 0 0,22-22 16,-21 22-16,20 0 0,1 0 15,0 0-15,-1 0 0,22 0 0,0 0 16,0 0-16,0 0 0,42 0 31,0 0-31,21 22 0,1-22 16,-1 0-16,21 0 0,-20 0 0,20 0 0,22 0 16,-22 0-16,1 0 0,-1 0 15,1 0-15,-22 0 0,22 0 0,-22 0 16,0 0-16,1-22 0,-22 22 15,21-21-15,-21 21 0,1 0 16,-1 0-16,0 0 0,0-21 0,-21 0 31,-21 0-15,21 0 15,-21 21-31,21 21 78,0 0-62,21-21 31,-21 21-47,0-42 62,0 0-46,-21 21 31,0 0-16,-1 0-31,1 0 16</inkml:trace>
  <inkml:trace contextRef="#ctx0" brushRef="#br0" timeOffset="48914.35">10033 10647 0,'0'0'0,"0"21"0,21 21 15,0-20-15,0 20 0,22 0 0,-22-21 16,0 22-16,21-1 0,-20 0 0,20 1 15,-21-1-15,21 0 0,-20 1 16,20-1-16,-21 0 0,21 1 16,-20-1-16,-1-21 0,0 0 0,0 1 15,0-1-15,0 0 0,-21 0 16</inkml:trace>
  <inkml:trace contextRef="#ctx0" brushRef="#br0" timeOffset="49176.47">10710 10753 0,'0'21'16,"-21"0"-16,-21 21 0,21-20 0,-1 20 16,-20 0-16,0 1 0,-1 20 0,1-21 15,0 22-15,-22-1 0,1-20 16,-1 20-16,22-20 0,-22-1 16,1 0-16,21-21 0,-1 22 0,1-22 0,0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3:18:25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931 296 0,'-21'0'0,"0"0"31,0 0-31,0-21 16,-1 21-16,1 0 0,0 0 15,0 0-15,0 0 0,0 0 0,-22 0 16,22 0-16,0 0 0,0 0 15,-22 0-15,22 0 0,0 0 16,0 0-16,0 0 0,0 0 16,-1 0-1,22 21-15,22 1 32,20-22-32,-21 0 15,0 0-15,22 0 0,-1 0 16,0 21-16,22-21 0,-22 0 0,22 0 15,-1 0-15,1 0 0,-1 0 16,1 0-16,-1 0 0,1 0 16,-1 0-16,1 0 0,-1 0 0,-21 0 15,22 0-15,-22 0 0,-21 0 16,22 0-16,-22 0 0,0 0 0,-42 0 62,0 21-62,0-21 0,-1 0 16,-20 0-16,21 21 0,0-21 16,-22 0-16,22 0 0</inkml:trace>
  <inkml:trace contextRef="#ctx0" brushRef="#br0" timeOffset="359.27">1016 445 0,'-21'0'47,"0"0"-31,21 21-16,-22 0 0,22 0 15,0 0-15,-21 22 0,0-22 0,21 21 16,-21 22-16,0-22 0,0 0 16,21 22-16,-22-22 0,1 22 0,0-22 15,21 0-15,-21 1 0,21-1 16,-21 0-16,21-21 0,0 1 0,-21-1 16,21 0-16,0 0 15,0 0-15,21-21 31,0-21-15,0 0-16,0 21 0,0-21 0</inkml:trace>
  <inkml:trace contextRef="#ctx0" brushRef="#br0" timeOffset="951.98">1418 974 0,'0'0'0,"21"-21"16,-21-1-16,21 22 0,1-21 0,-22 0 16,0 0-16,21 0 0,-21 0 15,21-1-15,-21 1 0,0 0 16,0 0-16,0 0 0,0 0 0,0-1 16,0 1-16,-21 0 15,0 21-15,-1 0 0,1 0 16,0 0-16,0 0 0,-21 21 15,20-21-15,1 21 0,0 22 16,0-22-16,-21 0 0,20 21 0,22-20 16,-21 20-16,21 0 0,-21-21 15,21 22-15,0-22 0,0 0 16,0 21-16,0-20 0,0-1 16,0 0-16,21-21 15,0 0-15,1 0 0,20 0 16,-21 0-16,0 0 0,0-21 15,22 0-15,-22-1 0,0 1 0,21 0 16,-20 0-16,-1 0 0,0-22 16,0 22-16,0-21 0,0 21 15,1 0-15,-22-1 0,0-20 0,21 42 16,-21-21-16,21 0 0,-21 42 47,0 0-32,-21 0-15,21 0 0,0 1 16,-21-1-16,21 0 16,0 0-16,0 0 0,0 0 15,0 1-15,0-1 16,0 0-16,21-21 16,-21 21-16,21-21 15,0 0-15,0 0 16,0 0-16,1 0 0</inkml:trace>
  <inkml:trace contextRef="#ctx0" brushRef="#br0" timeOffset="1704.19">2138 804 0,'0'0'0,"21"-63"15,-21 42 1,0 0-16,0-1 15,0 1-15,-21 21 16,0 0-16,-1 0 16,1 0-16,-21 0 0,21 0 0,0 21 15,-22 1-15,22-1 16,-21 0-16,21 0 0,-22 21 0,22-20 16,0 20-16,0-21 15,21 0-15,0 22 0,0-22 0,0 0 0,0 0 16,0 0-16,0 0 15,21-21-15,0 0 0,0 0 16,0 0-16,22 0 0,-22 0 0,0-21 16,21 21-16,-20-21 0,20 0 15,-21 0-15,0 0 0,0-1 0,1 1 16,-1 0-16,0 0 0,-21 0 16,0 0-16,0-1 15,21 22-15,-21-21 16,-21 42 31,21 1-47,-21-1 0,21 0 15,-21 21-15,21-21 0,0 22 16,-22-22-16,1 21 0,21-21 0,-21 22 16,21-1-16,-21 0 0,21-20 15,0 20-15,-21 0 0,0 1 0,21-1 16,-22 21-16,22-20 15,0 20-15,-21 1 0,21-1 0,-21 1 16,21-1-16,0 1 0,-21-1 16,21-20-16,-21 20 0,21-21 0,-21 22 15,21-22-15,0 1 0,-22-22 16,1 21-16,0 0 0,21-20 0,-21-1 16,0 0-16,0 0 0,-1-21 15,1 21-15,0-21 0,0 0 0,-21 0 16,20 0-16,-20-21 0,0 21 15,-22-21-15,22 0 0,-22-22 16,22 22-16,-21-21 0,20 21 0,1-22 16,0 1-16,-1 21 0,22-21 15,0-1-15,0 1 0,21 21 16,0-22-16,0 1 0,0 21 16,0-21-16,0-1 0,0 1 0,21 0 15,0-1-15,0 1 0,22 21 16,-1-22-16,0 1 0,1 0 0</inkml:trace>
  <inkml:trace contextRef="#ctx0" brushRef="#br0" timeOffset="2348.31">2265 635 0,'0'0'0,"21"0"0,-21-21 0,21 21 16,0 0-16,-21-21 0,21 21 15,-21 21 16,0 0-15,0 0-16,0 0 0,0 22 16,0-22-16,0 0 0,0 21 0,-21 1 15,0-22-15,0 21 0,0-21 16,21 1-16,-21-1 0,-1 0 0,1 0 16,21 0-16,0 0 0,-21-21 15,21 22-15,-21-22 16,21-22 15,0 1-31,0 0 0,0 0 16,0 0-16,0-22 0,21 22 15,0-21-15,0 21 0,1-22 16,-1 22-16,0 0 0,21 0 16,1-21-16,-1 20 0,0 1 0,1 21 15,-1-21-15,0 21 0,1 0 16,-1 0-16,0 0 0,-21 0 0,1 0 15,20 0-15,-42 21 0,21 0 16,-21 1-16,0-1 0,0 21 0,0-21 16,0 0-16,0 22 0,-21-22 15,0 0-15,0 0 0,21 0 16,-22 1-16,1-1 0,0 0 0,21 0 16,0-42 30,21 21-46,0 0 16</inkml:trace>
  <inkml:trace contextRef="#ctx0" brushRef="#br0" timeOffset="2892.21">3175 889 0,'21'-106'31,"-21"85"-15,0 0-16,0 0 0,0 0 16,0-1-16,0 1 0,0 0 0,0 0 15,-21 0-15,0 21 16,0 0-16,-1 0 0,1 0 16,0 21-16,-21 0 15,21 0-15,-1 0 0,1 22 0,0-22 16,-21 21-16,21-21 0,-1 22 15,1-1-15,0-21 0,21 0 0,0 22 16,0-22-16,0 0 0,0 0 16,0 0-16,21-21 15,0 0 1,1 0-16,-1 0 0,0 0 0,21-21 16,-21 21-16,1-21 0,20 0 15,-21 0-15,0-22 0,0 22 16,22 0-16,-22-21 0,0 21 0,0-1 15,-21 1-15,0 0 0,0 0 16,21 0-16,-42 21 31,0 21-31,0 0 0,0 0 16,21 0-16,0 22 0,-21-22 16,21 0-16,-22 21 0,22-20 15,0-1-15,0 0 0,0 0 16,0 0-16,0 0 0,0 1 0,22-1 15,-1-21 1,0 0-16,0 0 0,0 0 16,0-21-16,1 21 0,-1-22 15,0 1-15,21 0 0,-21 0 0</inkml:trace>
  <inkml:trace contextRef="#ctx0" brushRef="#br0" timeOffset="3591.46">3492 762 0,'22'-21'0,"-44"42"0,44-63 16,-44 63 31,22 0-47,0 0 0,0 0 15,-21 1-15,21-1 0,0 0 16,-21 0-16,21 0 0,0 0 0,0 1 16,0-1-16,0 0 0,-21 0 15,21 0-15,-21-21 0,0 0 47,21-21-31,0 0-16,0 0 0,0-22 15,0 22-15,0 0 16,21-21-16,0 21 0,0-1 0,0-20 16,0 21-16,1 0 0,-1 0 15,0-1-15,0 1 0,21 0 0,1 21 16,-22 0-16,21-21 0,1 21 15,-22 0-15,21 0 0,-21 21 0,0-21 16,1 21-16,-1 0 0,0 1 16,0 20-16,-21-21 0,0 0 0,0 22 15,0-22-15,0 21 0,0-21 16,0 0-16,-21 1 0,0-1 0,0 0 16,-1 0-16,22 0 15,-21 0-15,0-21 0,0 22 16,0-22-1,21-22 1,0 1-16,0 0 16,0 0-16,21 0 0,0 0 0,0-22 15,0 22-15,1-21 0,-1 21 16,21-22-16,-21 22 0,22 0 0,-22 0 16,21 0-16,0-1 0,-20 22 15,20 0-15,0 0 0,-21 0 16,22 0-16,-22 0 0,0 22 0,-21-1 15,0 0-15,0 0 0,0 21 16,0-20-16,0-1 0,0 21 0,-21-21 16,0 0-16,0 1 0,-1 20 15,1-21-15,0-21 0,21 21 0,-21 0 16,0-21-16,21 22 16,0-44 15,21 1-31,0 0 15,0 0-15</inkml:trace>
  <inkml:trace contextRef="#ctx0" brushRef="#br0" timeOffset="3999.28">4614 783 0,'21'-21'31,"1"21"-15,-1 0-16,0-21 0,0 21 15,0 0-15,0-21 0,1 21 16,-1 0-16,0-21 0,0-1 0,0 22 16,0-21-16,-21 0 15,0 0 1,-21 21-1,0 0-15,0 0 0,0 0 0,0 21 16,-1 0-16,-20-21 0,21 21 0,0 22 16,0-22-16,-1 0 0,1 0 15,0 22-15,21-22 0,0 21 0,0-21 16,0 0-16,0 1 0,0-1 16,0 0-16,21 0 0,0-21 15,1 0-15,20 0 16,-21 21-16,21-21 0,-20 0 0,20 0 15,-21 0-15,0 0 0,0 0 16,1-21-16,-1 21 0,-21-21 0,0 0 16,21 0-16</inkml:trace>
  <inkml:trace contextRef="#ctx0" brushRef="#br0" timeOffset="4867.92">6371 847 0,'0'0'0,"0"-21"15,0-1 1,0 1 0,0 0-1,0 0 1,21 21-16,0-21 0,-21 0 16,0-1-16,22 22 0,-1-21 15,-21 0-15,21 0 0,-21-21 16,0 20-16,0 1 0,0 0 15,0-21-15,0 21 0,0-1 0,-21 1 16,0 0-16,-1 0 0,1 21 16,0 0-16,-21 0 0,21 0 15,-1 0-15,-20 0 0,21 21 16,-21 0-16,-1 0 0,22 22 0,-21-22 16,21 21-16,-1-21 0,1 22 15,0-22-15,0 21 0,21 1 0,0-22 16,0 21-16,0-21 0,0 0 15,0 22-15,0-22 0,0 0 16,21-21-16,0 0 0,0 0 16,1 0-16,20 0 0,-21-21 0,21 0 15,-20 0-15,20-1 16,0 1-16,1 0 0,-22-21 0,21 21 16,0-1-16,1-20 0,-22 21 0,0 0 15,0-22-15,0 22 0,1 0 16,-1 0-16,-21 0 15,0 42 1,0 0-16,0 0 0,-21 0 16,-1 1-16,22 20 0,-21-21 15,21 0-15,-21 22 0,21-22 0,-21 21 16,21-21-16,0 0 0,0 1 16,0-1-16,0 0 0,0 0 15,0 0-15,21-21 0,0 0 16,0 0-16,1 0 0,-1 0 0,21 0 15,-21 0-15,22 0 0,-1-21 16,-21 21-16,21-21 0,1 0 0,-22-22 16,21 22-16</inkml:trace>
  <inkml:trace contextRef="#ctx0" brushRef="#br0" timeOffset="5295.45">7048 529 0,'0'0'15,"-21"0"1,0 21-16,0-21 15,21 22-15,0-1 0,-21 0 0,0 0 16,-1 0-16,22 22 0,-21-22 16,21 0-16,0 0 0,-21 21 0,21-20 15,-21-1-15,21 0 16,0 0-16,0-42 47,0 0-47,0 0 15,21-1-15,-21 1 0,21 0 16,0-21-16,1 21 0,-1-1 0,0-20 16,21 21-16,-21 0 0,22 0 15,-22-1-15,21 1 0,-21 0 16,22 21-16,-1 0 0,-21 0 0,0 0 16,1 21-16,-1 0 0,0 1 15,-21-1-15,0 0 0,0 0 0,0 21 16,0-20-16,0 20 0,-21-21 15,0 21-15,-1-20 0,22-1 0,-21 21 16,0-21-16,0-21 0,21 21 16,0 1-16,0-1 15,21-21 1,0-21-16,0 21 16,22-22-16</inkml:trace>
  <inkml:trace contextRef="#ctx0" brushRef="#br0" timeOffset="5851.69">8213 656 0,'0'0'0,"-22"-42"31,22 21-31,-21 0 0,0 21 16,0-22-16,0 22 0,0 0 15,-1-21-15,-20 21 0,21 0 0,-21 0 16,20 0-16,1 21 0,-21-21 0,0 22 16,20-1-16,-20 0 0,21 0 15,-21 21-15,20-20 0,1 20 0,0-21 16,0 21-16,0 1 0,21-1 16,0-21-16,0 0 0,0 22 0,0-22 15,0 0-15,21 0 16,0 0-16,0-21 0,0 0 0,1 0 15,20 0-15,0 0 0,1 0 16,-1-21-16,0 0 0,1 0 16,-1 0-16,0-22 0,1 22 0,-1-21 15,0 0-15,1 20 0,-22-20 16,21 0-16,-21-1 0,0-20 16,1 21-16,-1-1 0,0 1 0,0-22 15,-21 22-15,21 0 0,-21-1 16,0 1-16,0 21 0,0 0 0,0 0 15,-21 42 1,0 0-16,0 0 0,0 21 16,-1 1-16,22 20 0,-21-20 0,0 20 15,0-21-15,0 22 16,0-22-16,21 1 0,0 20 0,0-21 16,0-20-16,0 20 0,0 0 0,0-21 15,21 1-15,21-1 0,-21 0 16,0-21-16,1 0 0,20 0 15,0 0-15,-21 0 0,22 0 0,-1-21 16,0 0-16</inkml:trace>
  <inkml:trace contextRef="#ctx0" brushRef="#br0" timeOffset="6475.47">10329 423 0,'0'0'0,"21"0"0,-21-63 15,0 42 1,0 0-16,0-1 0,-21 22 16,0 0-16,0 0 0,-21 0 15,20 0-15,-20 0 0,21 0 16,-21 22-16,-1-1 0,1 0 15,21 0-15,-22 0 0,1 22 0,21-22 16,0 21-16,-22-21 0,22 22 16,0-1-16,0-21 0,21 21 0,0 1 15,0-22-15,0 21 0,0-21 16,0 22-16,0-22 0,0 0 0,0 0 16,21 0-16,0 1 0,22-1 15,-22-21-15,0 21 0,21-21 0,1 0 16,-22 0-16,21 0 0,0 0 15,1 0-15,-1-21 0,0 21 16,1-21-16</inkml:trace>
  <inkml:trace contextRef="#ctx0" brushRef="#br0" timeOffset="6776.03">10922 233 0,'0'0'0,"0"-21"0,0-22 15,0 22-15,0 0 0,0 0 0,0 0 16,0 0-16,-21 21 0,0 0 16,-1 0-16,1 0 0,0 21 15,0 21-15,0-21 0,0 22 16,-1-1-16,22 0 0,-21 22 16,0-22-16,0 0 0,0 22 0,0-22 15,-1 1-15,1-1 0,21 0 16,-21 1-16,21-1 0,-21 0 0,21 1 15,0-1-15,-21-21 0,21 21 16,-21-20-16,21-1 0,-22 0 0,22 0 16,0 0-16,0 0 15,22-21 1</inkml:trace>
  <inkml:trace contextRef="#ctx0" brushRef="#br0" timeOffset="7341.2">11261 762 0,'0'0'0,"0"-21"0,0 0 0,21 0 16,0-1-16,0 1 0,-21 0 16,0 0-16,0 0 15,0 0-15,0-1 0,0 1 0,0 0 0,0 0 16,0 0-16,0 0 0,-21 21 15,0-22-15,0 22 0,-1 0 16,1 0-16,0 0 0,-21 0 16,21 22-16,-22-1 0,1-21 0,0 21 15,20 21-15,-20-21 0,0 22 0,-1-22 16,22 21-16,-21-21 0,21 22 16,21-22-16,-21 21 0,21-21 0,0 1 15,0-1-15,0 0 0,0 0 16,0 0-16,21-21 0,0 0 15,0 0-15,21 0 0,-20 0 16,20 0-16,-21 0 0,21-21 0,1 21 16,-1-21-16,0 0 15,1-22-15,-1 22 0,-21 0 0,22-21 16,-22 21-16,21-1 0,-21-20 16,0 21-16,1 0 0,-22-22 0,0 22 15,0 0-15,0 0 0,0 42 31,-22 0-31,1 22 16,0-22-16,0 0 0,0 21 16,21-21-16,-21 22 0,-1-22 0,1 21 15,0-21-15,21 22 0,0-22 16,0 0-16,0 0 0,0 0 0,0 1 16,21-22-1,0 0 1,1 0-16,-1 0 0,0-22 15,21 1-15,-21 21 0</inkml:trace>
  <inkml:trace contextRef="#ctx0" brushRef="#br0" timeOffset="7804.89">11959 508 0,'0'0'0,"0"-21"0,21-21 31,-21 20-31,-21 22 15,0 0-15,-21 0 0,20 0 16,-20 0-16,21 0 0,-21 22 16,20-1-16,1-21 0,-21 21 0,21 0 15,0 0-15,-1 0 0,22 1 16,0-1-16,0 0 0,0 0 16,22-21-1,-1 21-15,0-21 0,0 0 16,21 0-16,-20 0 0,-1 21 15,21-21-15,-21 0 0,0 0 0,1 22 16,-1-22-16,0 0 0,0 21 0,0-21 16,-21 21-16,0 0 15,0 0-15,0 0 16,-21 1-16,-21-22 16,21 21-16,-1 0 0,-20-21 0,0 0 15,21 21-15,-22-21 0,22 0 16,-21 0-16,21 0 0,-1 0 0,1 0 15,0 0-15,0 0 0,0-21 16,0 21-16,21-21 0,-22 0 16,22-1-16,-21 22 0,21-21 15,0 0 1,21 21-16,1 0 16,-1-21-16,0 21 0,0 0 15</inkml:trace>
  <inkml:trace contextRef="#ctx0" brushRef="#br0" timeOffset="8256.75">12573 529 0,'0'0'15,"21"-21"-15,-21 0 0,0 0 16,0 0-1,-21-1 1,0 22-16,-22 0 0,22 0 0,0 0 16,-21 0-16,21 0 0,-22 22 0,22-1 15,-21-21-15,21 21 0,-1 0 16,1 0-16,0-21 0,0 21 0,21 1 16,0-1-16,0 0 15,21 0-15,0-21 16,22 0-16,-22 21 0,21-21 15,-21 21-15,0-21 0,22 22 0,-22-22 16,0 21-16,0-21 0,0 21 0,-21 0 16,22 0-1,-22 0-15,0 1 0,0-1 16,-22-21 0,1 21-16,0-21 0,-21 0 0,21 21 15,-1-21-15,-20 0 0,21 0 16,-21 0-16,20 0 0,-20 0 0,21 0 15,0 0-15,0 0 0,-1 0 16,1 0-16,21-21 0,-21 21 16,21-21-16,0 0 15</inkml:trace>
  <inkml:trace contextRef="#ctx0" brushRef="#br0" timeOffset="8767.76">13314 402 0,'0'0'0,"0"-21"0,0 0 0,0 0 15,0 0-15,-21 42 47,21 0-47,-22 0 0,1 21 16,0-20-16,21 20 0,-21 0 16,0-21-16,0 22 0,-22-1 15,22-21-15,0 22 0,0-22 0,0 21 16,-1-21-16,1 0 0,0 1 15,0-1-15,0 0 0,21 0 0,-21 0 16,-1-21 0,22-21-1</inkml:trace>
  <inkml:trace contextRef="#ctx0" brushRef="#br0" timeOffset="9291.84">12869 402 0,'0'0'0,"0"-21"0,0-21 0,0 21 16,0-1-16,0 1 0,0 0 0,21 0 15,-21 0-15,22 0 0,-1-1 16,0 1-16,21 0 0,1 0 0,-22 0 16,21 21-16,0-21 0,22 21 15,-22 0-15,1 0 0,-1 0 0,0 21 16,1 0-16,-22 21 15,21 1-15,-21-1 0,0 0 0,1 1 16,-1 20-16,0-21 0,-21 22 16,0-22-16,0 1 0,0-1 0,0 0 15,0 1-15,0-1 0,0 0 16,0-21-16,0 22 0,0-22 0,0 0 16,0 0-16,0 0 15,-21-21-15,0 0 16,21-21-1,0 0-15,0 0 0,0 0 0,0 0 16,0-1-16,0 1 0,0-21 0,0 21 16,21-22-16,0 1 0,0 0 15,-21-1-15,21 1 0,0 0 0,1-1 16,-1-20-16,0 21 16,0-1-16,0 22 0,22-21 0,-22-1 15,0 22-15,0 0 0,0 0 16,0 0-16,1 21 0,-1 0 15,-21 21 1,0 0-16,0 0 16,0 0-16,0 1 15,0-1-15,0 0 0,-21 0 16,21 0-16,0 0 0,0 1 16,0-1-16</inkml:trace>
  <inkml:trace contextRef="#ctx0" brushRef="#br0" timeOffset="9888.83">14224 804 0,'0'0'0,"63"-21"31,-41 0-31,-22 0 16,21 0-16,-21 0 0,21-1 15,-21 1-15,0 0 16,0-21-16,0 21 0,0-1 0,0 1 16,0 0-16,-21 0 0,0 0 0,-1 0 15,1 21-15,0 0 0,0 0 16,0 0-16,-22 0 0,22 21 0,-21 0 16,0-21-16,20 21 0,-20 21 15,0-20-15,21-1 0,-22 0 0,22 0 16,0 21-16,0-20 0,0-1 15,-1 21-15,22-21 0,0 0 0,0 1 16,0-1-16,0 0 0,0 0 16,0 0-16,22-21 15,-1 0-15,21 0 16,-21 0-16,22 0 0,-22 0 0,21-21 16,0 21-16,1-21 0,-1 0 0,0 0 15,1-22-15,-22 22 0,21 0 16,-21 0-16,1-22 0,20 22 0,-42 0 15,21-21-15,-21 21 0,0-1 16,21 1-16,-42 21 31,0 21-31,0 1 0,0-1 16,-1 0-16,22 21 0,-21-21 16,21 1-16,-21-1 0,21 21 15,-21-21-15,21 0 0,0 1 0,0-1 16,0 0-16,0 0 0,0 0 15,0 0-15,21-21 0,0 0 0,-21 22 16,21-22-16,1 0 0,-1 0 16,0 0-16,0 0 0,0-22 0,0 1 15,22 21-15</inkml:trace>
  <inkml:trace contextRef="#ctx0" brushRef="#br0" timeOffset="10588.21">14753 593 0,'0'0'0,"0"-21"31,0 42-15,-21-21-16,21 21 0,0 0 15,-21 0-15,0 0 0,-1 1 0,22-1 16,0 0-16,-21 0 0,21 0 16,-21 0-16,21 22 0,-21-22 0,0 0 15,21 0-15,0 0 16,-21-21 15,21-21-15,0 0-1,0 0-15,0 0 0,0 0 0,0-1 16,21 1-16,-21-21 16,21 21-16,0-22 0,0 22 0,0 0 15,1-21-15,-1 21 0,0-1 16,0 1-16,0 0 0,0 21 0,1-21 15,-1 21-15,0 0 0,21 0 16,-21 0-16,1 0 0,-1 21 0,0 0 16,-21 0-16,21 1 0,-21-1 0,21 0 15,-21 0-15,0 0 0,0 22 16,0-22-16,0 0 0,-21 0 16,0 0-16,21 0 0,-21 1 15,0-1-15,21 0 0,-22-21 16,22 21-16,-21-21 0,0 0 15,21-21 1,0 0 0,0 0-16,0-1 0,21 1 15,0-21-15,1 21 0,-1 0 16,0-1-16,21 1 0,1-21 0,-22 21 16,21 0-16,0-1 0,1 1 15,20 0-15,-20 21 0,-1 0 16,0 0-16,-21 0 0,22 0 0,-22 0 15,0 21-15,-21 22 0,0-22 16,0 0-16,0 0 0,0 21 0,0-20 16,-21 20-16,0-21 0,0 21 15,-1-20-15,-20-1 0,21 0 0,0 0 16,0 0-16,-1 0 0,1-21 16,0 22-16,0-22 0,42-22 46,21 22-46</inkml:trace>
  <inkml:trace contextRef="#ctx0" brushRef="#br0" timeOffset="11052.07">15748 762 0,'-21'0'15,"42"0"17,0 0-32,0 0 15,0 0-15,1-21 0,-1 21 0,0-21 16,0 0-16,0 21 0,0-22 16,1 22-16,-1-21 0,0 0 15,-21 0-15,0 0 0,21 21 16,-21-21-16,0-1 0,0 1 15,-21 21 1,0 0-16,0 0 0,-22 21 0,22 1 16,-21-1-16,21 0 0,-22 0 0,1 21 15,0-20-15,20 20 0,-20 0 16,21-21-16,0 22 0,0-1 0,21-21 16,0 0-16,0 22 0,0-22 15,0 0-15,21-21 0,0 21 16,0 0-16,0-21 0,22 0 0,-22 0 15,21 0-15,-21 0 0,22 0 16,-22 0-16,0 0 0,21-21 16,-21 21-16,1-21 0,-1 0 0,0 21 15,0-21-15,0 21 0,-21-21 0,0-1 16,21 22-16,-21-21 0,0 0 16</inkml:trace>
  <inkml:trace contextRef="#ctx0" brushRef="#br0" timeOffset="11213.09">16002 995 0,'-21'0'0,"0"0"16,-1 0 15,1 0-16</inkml:trace>
  <inkml:trace contextRef="#ctx0" brushRef="#br0" timeOffset="12228.02">952 1439 0,'0'0'16,"-42"0"-16,21 0 0,-21 0 0,20 0 15,1 0-15,0 0 0,0 0 0,0 0 16,42 0 15,0 0-31,0 0 16,0 0-16,22 0 0,-1 0 0,0 0 15,1 0-15,20 0 16,1 0-16,20 0 0,1 0 16,21 0-16,-21 0 0,42 0 0,-22 0 15,1 0-15,21 0 0,-21 0 16,42 0-16,-21 0 0,0 0 0,0-21 16,21 21-16,-21 0 0,0 0 15,22 0-15,-22-21 0,0 21 0,0 0 16,0 0-16,-22 0 0,1 0 15,0-21-15,-21 21 0,-1 0 0,-20 0 16,-1 0-16,1 0 0,-1-21 16,-20 21-16,-22 0 0,21 0 0,-21 0 15,1 0-15,-1 0 0,-42 0 78,21-21-78</inkml:trace>
  <inkml:trace contextRef="#ctx0" brushRef="#br0" timeOffset="13484.12">10329 1207 0,'0'0'0,"-42"0"0,21 0 0,0 0 0,-1 0 16,1 0-16,0 0 15,0 0-15,21 21 32,21-21-17,0 0-15,0 0 16,1 0-16,20 0 0,-21 21 15,21-21-15,1 0 0,-1 0 0,0 0 16,22 0-16,-22 0 0,22 0 16,-1 0-16,1 0 0,20 0 15,-20 0-15,21 0 0,-22 0 16,22 0-16,-1 0 0,-20 0 0,21 0 16,-1 0-16,1 0 0,21 0 0,-22 0 15,22 0-15,21 0 0,-21 0 16,21 0-16,-21 0 0,0 0 0,0 0 15,-1 0-15,22 21 0,-21-21 16,0 0-16,21 0 0,-21 0 0,0 0 16,0 0-16,-22 0 0,22 0 15,0 0-15,0 0 0,0 0 0,-1 0 16,1 0-16,0 0 0,0 0 16,0 0-16,-22 0 0,22 0 15,-21 0-15,0 0 0,-1 0 0,1 0 16,-22 0-16,1 0 0,-1 0 15,1 0-15,-1 0 0,-20 0 0,-1 0 16,0 0-16,1 0 0,-1-21 16,-21 21-16,22 0 0,-22 0 0,0-21 15,0 21-15,0 0 0,0 0 32,-21-21 30,-21 21-62,0 0 0</inkml:trace>
  <inkml:trace contextRef="#ctx0" brushRef="#br0" timeOffset="18136.66">2455 2392 0,'0'0'0,"0"-21"0,0 0 0,21-1 15,-21 1 1,0 0-16,0 0 15,0 0 1,0 42 15,0 0-31,0 0 16,-21 0-16,21 22 0,0-1 16,-21-21-16,21 22 0,-21 20 0,0-21 15,0 1-15,21-1 0,-22 0 16,1 22-16,0-22 0,0-21 0,0 22 15,0-1-15,-22 0 0,22-20 16,0-1-16,0 0 0,0 0 0,21 0 16,-22 0-16,1-21 15,0 0 1,0-21 0,21 0-16,0 0 15,0 0-15,0 0 16,0-22-16,0 22 0,0-21 0,0 21 15,0-22-15,0 22 0,0-21 16,0 21-16,0-22 0,21 22 0,-21 0 16,21 0-16,0 0 15,-21-1-15,22 22 16,-1 0-16,-21 22 0,0-1 16,21-21-16,0 21 0,-21 21 15,21-21-15,-21 1 0,0-1 16,21 21-16,-21-21 0,22 0 15,-22 22-15,21-22 0,0 0 0,-21 0 16,21 0-16,0 1 0,0-22 16,1 21-16,-1-21 0,0 0 0,21 0 15,-21 0-15,22 0 0,-22 0 16,21 0-16,1 0 0,-1-21 0,0 21 16,1-22-16,-22 1 0,21 0 15,-21 0-15,22 0 0,-22 0 0,-21-22 16,21 22-16,0 0 0,-21-21 15,0 20-15,0 1 0,0 0 16,0 0-16,-21 42 31,0 0-31,21 0 16,-21 1-16,21 20 0,-22-21 0,22 0 16,-21 0-16,21 1 0,0-1 0,0 0 15,0 0-15,0 0 0,0 0 16,0 1-16,0-44 47,0 1-32,21 21-15,1-21 0</inkml:trace>
  <inkml:trace contextRef="#ctx0" brushRef="#br0" timeOffset="18347.54">2963 2434 0,'0'0'0,"0"-21"16,-21 21 15,21 21-15,0 0-16,0 1 15,0-1 1,21 0-1,0-21-15,1 21 16</inkml:trace>
  <inkml:trace contextRef="#ctx0" brushRef="#br0" timeOffset="18864.36">3302 2625 0,'0'0'0,"0"21"16,0 0-16,-21-21 0,21 21 16,0 0-16,0 1 0,0-1 15,0 0-15,0 0 16,0 0-16,0 0 0,0 1 0,0-1 16,0 0-16,-21-21 0,21 21 15,0 0-15,-22-21 0,22 21 0,0 1 16,-21-22-16,21-22 47,0 1-32,0 0-15,0 0 0,0 0 0,0 0 16,0-1-16,21-20 0,1 21 16,-22-21-16,21 20 0,21-20 0,-21 0 15,22 21-15,-1-22 0,0 22 16,1 0-16,-1 21 0,-21 0 0,21 0 15,1 0-15,-22 0 0,21 21 16,-21 0-16,-21 0 0,22 1 0,-22 20 16,0-21-16,0 21 0,0-20 15,0 20-15,-22-21 0,22 0 0,-21 0 16,0 1-16,0-1 0,0 0 16,0 0-16,-1 0 0,1 0 15,0-21 1,42-21 15,0 21-31,1-21 0,-1 0 16</inkml:trace>
  <inkml:trace contextRef="#ctx0" brushRef="#br0" timeOffset="19563.43">4339 2244 0,'-21'0'16,"0"0"-1,0 0-15,21 21 0,-22 0 16,22 21-16,0-20 0,0 20 16,-21 0-16,21 1 0,-21-1 0,21 0 15,-21 1-15,0-1 0,21 0 0,0-21 16,-21 22-16,21-1 0,-22-21 15,22 0-15,-21 22 0,21-22 0,0 0 16,0 0-16,0 0 31,0-42-15,0 0 0,0 0-16,21 0 0,-21-22 15,0 22-15,22 0 0,-22-21 16,21 21-16,0-22 0,-21 1 0,21 21 15,0-22-15,0 22 0,1 0 16,-1 0-16,0 0 0,0 0 0,0-1 16,0 22-16,1 0 0,20 0 15,-21 0-15,0 0 0,0 0 0,1 0 16,-1 0-16,-21 22 0,0-1 16,0 0-16,0 0 15,-21 0-15,-1 0 0,1-21 0,0 22 16,-21-1-16,21-21 0,-22 0 15,22 0-15,-21 21 0,21-21 0,-1 0 16,1 0-16,0 0 0,0 0 16,0 0-16,21 21 47,21 0-32,0-21-15,-21 21 0,21 1 0,-21-1 16,0 0-16,21 0 0,1 0 15,-22 0-15,0 1 16,21-1-16,0 0 0,0-21 16,-21 21-16,21-21 15,0 0-15,1 0 0,-1 0 16,0 0-16,0 0 0,0 0 16,0 0-16,1 0 15,-22-21-15,21 0 0,0 0 0</inkml:trace>
  <inkml:trace contextRef="#ctx0" brushRef="#br0" timeOffset="20216.5">5948 2582 0,'0'0'0,"-21"0"0,-1 0 0,1 0 16,0 0-16,0 0 15,0 0-15,0 0 16,63 0 15,-21 0-31,21 0 0,1 0 16,-1 0-16,22 0 0,-1 0 0,1 0 16,20 0-16,1 0 0,0 0 15,-1 0-15,22 0 0,-21 0 0,21 0 16,-22 0-16,1 0 0,0 0 0,-1 0 15,-20 0-15,-1 0 0,1 0 16,-1 0-16,-20 0 0,-1 0 0,-21 0 16,21 0-16,-20 0 15,-1 0-15,-21-21 63,0 0-48,-21 21-15</inkml:trace>
  <inkml:trace contextRef="#ctx0" brushRef="#br0" timeOffset="20748.43">7324 2244 0,'0'0'16,"-22"-21"0,1 21-16,0 0 0,0 0 15,21 21 1,0 0-16,0 0 16,0 0-16,0 0 15,0 1-15,21-1 0,0 0 0,0 0 16,1 0-16,20 0 15,-21 1-15,0-1 0,22-21 0,-22 21 16,21 0-16,0-21 0,-20 0 0,20 0 16,0 0-16,-21 21 0,1-21 15,20 0-15,-21 0 0,0 0 0,0 0 16,-42 0 31,0 0-47,0 0 0,0 0 0,0 0 15,-1 21-15,1-21 0,0 22 16,-21-1-16,21-21 0,-1 21 0,-20 0 16,21 0-16,-21 0 0,-1 1 15,1-1-15,0 0 0,20 0 16,-20 0-16,0 0 0,21 1 0,-22-1 16,22-21-16,0 21 0,0-21 15,0 0-15,-1 21 0,1-21 16,42 0 31,1 0-47,-1 0 0</inkml:trace>
  <inkml:trace contextRef="#ctx0" brushRef="#br0" timeOffset="32471.65">9419 2117 0,'21'0'16,"-21"-21"-1,21 21-15,-21-22 16,22 22-1,-22-21 1,0 42 62,-22-21-78,1 22 16,0-22-16,0 21 0,0 0 15,0 0-15,-22-21 0,22 21 16,-21 0-16,21 1 0,-22-1 16,1 0-16,0 21 0,-1-21 0,1 1 15,0 20-15,-22-21 0,22 0 16,-1 22-16,1-22 0,0 0 0,-1 0 16,22 21-16,-21-20 0,21-22 0,0 21 15,-22 0-15,22 0 0,0-21 16,0 21-16,0-21 15,21-21 32,0 0-31,0 0 0,0 0-1,21-1-15,0 1 16,0 21-16,0 0 15,0-21-15,1 21 0,20 0 0,-21 0 16,21 0-16,1 0 16,-1 0-16,-21 0 0,22 0 0,-1 0 0,0 0 15,1 0-15,-1 21 0,-21 0 16,21-21-16,-20 22 0,20-1 16,-21-21-16,0 21 0,0 0 15,1 0-15,-22 0 0,21 1 16,0-1-16,0-21 15,-21 21-15,0 0 32,21-21-1,-21-21 47</inkml:trace>
  <inkml:trace contextRef="#ctx0" brushRef="#br0" timeOffset="33882.24">10202 2328 0,'21'0'15,"-21"-21"-15,22 21 16,-22-21-16,21 21 16,0-21-16,-21 0 15,0 0-15,21-1 16,-21 1-16,0 0 15,0 0-15,0 0 16,0 0-16,-21 21 16,0 0-16,0 0 15,-1 0-15,1 0 0,0 0 0,0 0 16,0 0-16,0 0 0,-1 0 16,1 21-16,-21-21 0,21 21 0,-22 0 15,22 0-15,-21 0 0,21 1 16,0-1-16,-1 0 0,1 0 15,-21 21-15,42-20 0,-21-1 0,21 0 16,-21 0-16,21 21 0,-22-20 16,22-1-16,0 0 0,0 0 15,0 0-15,0 0 16,22-21-16,-1 0 0,0 0 16,0 0-16,0 0 15,0 0-15,22 0 0,-22-21 0,0 0 16,21 21-16,-20-21 0,-1 0 15,21 0-15,-21-1 0,22 1 0,-22 0 16,0 0-16,0 0 0,21 0 16,-20-1-16,-22 1 0,21 0 0,0 0 15,0 0-15,-21 0 0,0-1 16,21 22-16,-21-21 0,21 21 16,-21-21-16,0 42 46,0 0-46,0 1 0,0-1 16,0 0-16,0 0 0,0 0 16,0 0-16,0 1 0,0-1 0,0 0 15,0 21-15,0-21 0,0 1 16,0-1-16,0 0 16,0 0-16,0 0 0,0 0 15,22-21-15,-1 0 0,0 0 16,0 0-16,0 0 15,0 0-15,1 0 16,-1 0-16,0 0 0,-21-21 0,21 21 16,0-21-16,0 21 0,1-21 15</inkml:trace>
  <inkml:trace contextRef="#ctx0" brushRef="#br0" timeOffset="34528.23">10858 1969 0,'0'0'0,"-21"0"0,21-22 15,-21 22-15,0 0 16,21 22 0,0-1-1,0 0 1,0 0-16,21 0 0,0 0 16,0 1-16,1-1 15,-1 0-15,0-21 0,0 21 0,0 0 16,0-21-16,1 21 0,-1 1 15,21-22-15,-21 0 0,22 21 0,-22-21 16,0 0-16,0 21 0,21-21 0,-20 0 16,-1 0-16,0 0 0,0 0 15,0 0-15,0 0 0,1 0 16,-44 21 46,1-21-62,0 0 0,0 21 16,0-21-16,0 21 0,-1-21 16,1 22-16,0-1 0,0 0 0,-21 0 15,20 0-15,-20 0 0,21 1 16,-21-1-16,20 0 0,1 0 0,-21 0 16,-22 22-16,43-22 0,0 0 15,0 0-15,0 0 0,0-21 16,-1 21-16,1-21 0,21 22 0,0-1 15,-21-21 1,0 0-16,21 21 16,-21-21 15</inkml:trace>
  <inkml:trace contextRef="#ctx0" brushRef="#br0" timeOffset="45400.55">889 3810 0,'0'-21'16,"0"0"0,0 0-16,0-1 15,21 22 1,-21-21-16,0 0 16,0 42 30,0 0-46,-21-21 0,21 43 16,0-22-16,0 0 0,-21 21 16,0 1-16,21-1 0,-22 0 15,22 1-15,-21-1 0,0 0 0,21 1 16,-21-1-16,21 0 0,0-20 16,0 20-16,0-21 0,-21 0 0,21 0 15,0 1-15,0-1 16,0 0-16,21-21 31,0 0-31,0 0 16,0 0-16,-21-21 15,0 0-15,22 21 0,-1-22 16,-21 1-16</inkml:trace>
  <inkml:trace contextRef="#ctx0" brushRef="#br0" timeOffset="45691.18">614 4001 0,'0'0'0,"-21"0"0,42 0 31,0 0-15,0 0-16,21 0 0,-20 0 16,-1 0-16,0 0 15,21 0-15,-21 0 0,1 0 0,-1-22 16,0 22-16,0 0 0,0 0 16,0 0-16</inkml:trace>
  <inkml:trace contextRef="#ctx0" brushRef="#br0" timeOffset="46111.89">1037 4149 0,'21'0'31,"0"0"-31,-21-21 0,22 21 16,-1-22-16,0 1 0,0 0 0,0 0 15,0 21-15,1-21 0,-22 0 16,21-1-16,0 1 0,0 0 16,-21 0-1,-21 21 1,0 0-16,0 21 15,21 0-15,-22-21 0,1 43 16,21-22-16,-21 0 0,0 21 16,0-21-16,21 22 0,-21-1 15,21-21-15,-22 22 0,22-22 16,0 0-16,0 0 0,0 0 0,0 0 16,0 1-16,22-1 15,-1-21-15,0 0 0,0 0 16,21 0-16,-20 0 0,20 0 15,-21-21-15,21-1 0,-20 1 0,-1 0 16,21 21-16,-21-21 0</inkml:trace>
  <inkml:trace contextRef="#ctx0" brushRef="#br0" timeOffset="46355.59">1630 3979 0,'0'0'0,"0"-21"0,21 21 47,0 0-47,0 21 16,0 1-16,1-1 0,-1 0 15,0 0-15,0 0 0,0 22 0,-21-22 16,21 0-16,1 0 16,-22 0-16,0 0 0,0 1 0,0-1 15,0 0-15,0 0 16,21-21 15,-21-21-31</inkml:trace>
  <inkml:trace contextRef="#ctx0" brushRef="#br0" timeOffset="46595.65">1947 3916 0,'0'0'0,"0"21"16,-21 0-16,0 0 0,0 1 0,0-1 16,-22 21-16,22-21 0,0 22 15,-21-22-15,20 21 0,1-21 16,-21 0-16,21 22 0,0-22 0,-1 0 16,1 0-16,21 0 15,21-21 1,1 0-16,-1 0 15,0 0-15,0-21 0,21 0 0</inkml:trace>
  <inkml:trace contextRef="#ctx0" brushRef="#br0" timeOffset="46887.26">2265 3789 0,'0'21'16,"0"0"-1,-21 0-15,21 1 0,-22-1 0,22 21 16,0 0-16,0 1 16,-21-22-16,21 21 0,-21 1 0,0-1 0,21 0 15,0 1-15,0-22 16,0 0-16,-21 21 0,21-21 0,0 1 15,0-1-15,0 0 16,21-21 0,0 0-16,0-21 15,-21 0-15,21-1 0</inkml:trace>
  <inkml:trace contextRef="#ctx0" brushRef="#br0" timeOffset="47095.28">2095 4043 0,'0'0'0,"-21"0"0,21 21 15,21-21 17,1 0-17,-1 0-15,0 0 0,21 0 0,-21 0 16,22-21-16,-22 0 0,21 21 15,1-21-15,-22-1 0,21 22 0</inkml:trace>
  <inkml:trace contextRef="#ctx0" brushRef="#br0" timeOffset="47628.53">2794 3725 0,'-21'0'15,"0"22"-15,21-1 16,-22-21-16,22 21 0,-21 0 0,21 0 16,0 22-16,0-22 0,-21 21 15,21-21-15,-21 22 0,21-1 16,0-21-16,-21 21 0,21 1 16,0-22-16,0 0 0,0 21 0,0-20 15,-21-1-15,21 0 0,0 0 16,0 0-16,-22-21 0,22-21 47,0 0-47,0 0 0,0 0 15,0-1-15,0 1 0,22 0 0,-1 0 16,0 0-16,0-22 0,0 22 16,0 0-16,1 0 0,20 21 0,-21-21 15,0 0-15,22 21 0,-22 0 16,0 0-16,21 0 0,-21 0 0,1 0 15,20 21-15,-21 0 0,0 0 16,0 0-16,1 0 0,-22 1 16,0-1-16,0 21 0,0-21 0,-22 0 15,1 1-15,-21-1 0,21 21 16,-22-21-16,-20 0 0,21 1 0,-22-1 16,22-21-16,-22 21 0,22 0 15,0-21-15,-1 0 0,1 0 0,21 0 16,-22 21-16,22-21 15,42-21 1,1 0-16,-1 21 16,21-21-16,0 21 0,1-21 15</inkml:trace>
  <inkml:trace contextRef="#ctx0" brushRef="#br0" timeOffset="48384">3492 3958 0,'-42'-21'31,"21"21"-31,0 0 0,0 0 16,-1 21-16,1 0 0,0 1 0,0-1 15,0 0-15,0 21 16,-1-21-16,1 1 0,0-1 0,21 42 15,-21-42-15,21 1 16,0-1-16,0 0 0,0 0 16,21-21-1,0 0-15,0 0 0,1 0 16,-1 0-16,0-21 16,-21 0-16,21 21 0,-21-21 0,0-1 15,0 1-15,0 0 0,0 0 0,0-21 16,21 20-16,-21 1 0,0-21 15,21 21-15,-21 0 0,22-1 0,-1 1 16,0 21-16,0-21 16,0 0-16,0 21 0,22 0 0,-22 0 15,0 0-15,21 0 0,-20 0 16,-1 0-16,0 21 0,21-21 0,-21 21 16,1 0-16,-1 1 0,0-1 15,0 0-15,-21 0 0,0 21 0,0-20 16,0-1-16,0 0 0,-21 0 0,0 0 15,0 0-15,-1 1 0,1-1 16,0-21-16,0 21 0,0 0 0,42-42 47,0 21-31,0-21-16,22 0 0,-22-1 0,0-20 15,0 21-15,0-21 0,22 20 16,-22-20-16,0 0 0,0 21 0,0-22 15,0 22-15,22-21 0,-22 21 16,0 21-16,0 0 16,-21 21-1,0 0-15,-21 0 0,0 0 16,0 0-16,0 22 0,-1-1 16,1-21-16,0 22 0,0-1 0,21-21 15,0 21-15,0-20 0,0-1 16,0 0-16,0 0 0,21 0 0,0 0 15,0-21-15,1 0 0,62 0 16,-41 0-16,-1 0 0,0 0 16,-21-21-16,22 21 0,-1-21 15,0 0-15</inkml:trace>
  <inkml:trace contextRef="#ctx0" brushRef="#br0" timeOffset="49151.76">529 5292 0,'0'0'0,"-21"0"0,21-21 15,0-1 1,0 1-16,21 0 0,0 21 16,0-21-16,1 0 0,20 0 15,-21 21-15,21-22 0,-20 1 16,20 21-16,0 0 0,-21 0 0,1 0 16,20 0-16,-21 21 0,0 1 15,0 20-15,-21-21 0,0 21 0,22 1 16,-22-22-16,0 21 0,0-21 15,0 22-15,-22-22 0,22 21 0,-21-21 16,0 1-16,0-1 16,21 0-16,-21 0 0,0-21 15,21-21 1,0 0 0,0 0-16,0-1 0,0 1 0,21 0 15,0-21-15,-21 21 0,21-22 16,0 22-16,0-21 0,1 21 0,-1-22 15,0 22-15,0 0 0,0 0 16,0 0-16,1-1 0,-1 22 0,0 0 16,0 0-16,0 0 15,0 0-15,1 0 16,-22 22-16</inkml:trace>
  <inkml:trace contextRef="#ctx0" brushRef="#br0" timeOffset="49683.96">1587 5334 0,'0'0'0,"22"0"0,-1-21 0,0 21 16,0-21-16,0 0 0,0-1 16,1 22-16,-1-21 0,-21 0 15,0 0-15,21 0 0,-21 0 0,0-1 16,0 1-16,0 0 0,-21 21 15,0 0-15,-1 0 0,1 0 16,0 0-16,-21 21 0,21 0 16,-1 1-16,-20-1 0,21 21 15,0-21-15,0 22 0,-1-22 0,1 0 16,0 21-16,0-21 0,21 1 16,-21-1-16,21 21 0,0-21 15,0 0-15,21-21 16,0 0-16,0 0 15,0 0-15,22 0 16,-22 0-16,0-21 0,0 0 0,22 0 16,-22 0-16,0 0 0,0-1 15,0 1-15,0-21 0,1 21 0,-1 0 16,0-1-16,-21 1 0,0 0 16,0 42 15,0 0-31,0 1 0,0-1 15,0 0-15,0 0 0,0 0 16,0 0-16,0 1 0,0-1 0,0 0 16,0 0-16,21 0 15,0-21-15,0 21 16,1-21-16,-1 0 0,21 0 16,-21 0-16,0 0 0,1 0 0,-1 0 15,21-21-15</inkml:trace>
  <inkml:trace contextRef="#ctx0" brushRef="#br0" timeOffset="50359.74">2392 5207 0,'0'0'0,"0"-21"0,0 0 0,0 0 16,-21-1-16,-1 22 16,1 0-16,0 0 0,0 0 15,0 0-15,0 22 0,-1-1 16,-20 0-16,21 0 0,0 0 0,0 22 15,-1-22-15,1 0 0,0 21 16,21-21-16,0 1 0,-21 20 0,21 0 16,0-21-16,0 1 15,0-1-15,0 0 0,21-21 0,0 0 16,0 0-16,1 0 0,-1 0 16,0 0-16,21 0 0,-21-21 0,22 21 15,-22-21-15,21-1 16,-21-20-16,22 21 0,-22-21 0,21 20 15,-21-20-15,22 0 0,-22-1 16,21 1-16,-21-21 0,1 20 0,-1 1 16,-21 0-16,0 20 0,0 1 15,0-21-15,0 21 0,-21 21 32,-1 21-32,1 0 0,21 0 0,-21 22 15,0-22-15,21 21 0,-21 0 16,21 1-16,-21-1 0,-1 0 0,22-20 15,0 20-15,0 0 0,0-21 16,0 22-16,0-22 0,0 0 0,0 0 16,0 0-16,22 1 0,-1-1 15,0-21-15,21 0 0,-21 0 16,1 0-16,20 0 0,-21-21 16,21 21-16,-20-22 0,20 1 15,-21 0-15,0 0 0,0 0 0,1 0 16,-1-1-16,0 1 0,0 0 15,-21 0-15,0 0 0,21 21 0,-21 21 47,0 0-47,0 0 16,0 0-16,0 1 16,0-1-16,0 0 15,0 0-15,21-21 16,1 0-1,-1 0-15,0-21 16,0 0-16</inkml:trace>
  <inkml:trace contextRef="#ctx0" brushRef="#br0" timeOffset="50536.25">3048 5017 0,'0'0'0,"-21"0"0,0 0 0,-1 0 15,1 0 1,0 0-16,21 21 16,0 0-16,0 0 15,0 0 1,21-21-16,0 21 16</inkml:trace>
  <inkml:trace contextRef="#ctx0" brushRef="#br0" timeOffset="50928.19">3492 5101 0,'0'0'0,"-84"0"31,63 0-31,21 21 0,-22-21 16,1 22-16,0-1 0,0 0 0,0 21 15,0-21-15,-1 1 0,1 20 16,21-21-16,0 0 0,0 0 0,0 22 16,0-22-16,0 0 0,0 0 15,21 0-15,1-21 0,-1 0 16,0 0-16,21 0 0,-21 0 0,22 0 16,-22 0-16,21 0 15,-21-21-15,22 0 0,-1 0 0,-21 0 16,0 0-16,1-1 0,-1 1 15,0 0-15,-21-21 0,0 21 0,0-22 16,0 22-16,0-21 0,-21 21 0,0-1 16,-1 1-16,1 0 0,0 21 15,-21 0-15,21 0 0,-22 0 0,22 0 16,-21 0-16,21 0 0,21 21 16,-22 0-16,22 1 15</inkml:trace>
  <inkml:trace contextRef="#ctx0" brushRef="#br0" timeOffset="51623.71">4085 4995 0,'0'0'0,"0"-105"31,0 83-31,0 1 0,0 0 16,-21 42 15,21 0-31,0 1 0,0 20 16,0-21-16,0 21 0,0 1 0,0-22 16,-21 21-16,21 1 0,-21-22 15,-1 21-15,22 0 0,0-20 0,-21-1 16,0 0-16,21 0 0,0 0 15,-21 0-15,21 1 0,-21-22 0,21-22 47,0 1-47,0 0 0,0 0 16,0 0-16,0 0 0,21-1 16,0 1-16,0-21 0,0 21 0,1 0 15,-1-1-15,0 1 0,0 0 16,21 21-16,-20 0 0,20 0 0,0 0 15,1 0-15,-22 0 0,21 0 16,-21 21-16,0 0 0,1 1 16,-1 20-16,-21-21 0,0 0 0,0 0 15,0 1-15,-21-1 0,-22 0 16,22 0-16,-21 0 0,-1 0 0,1 1 16,0-22-16,21 21 0,-22-21 0,22 0 15,0 0-15,0 0 0,0 0 16,-1 0-16,1 0 0,21-21 15,0-1 1,0 1-16,21 0 0,1 21 0,-1-21 16,21 0-16,0 0 0</inkml:trace>
  <inkml:trace contextRef="#ctx0" brushRef="#br0" timeOffset="52063.8">4635 5017 0,'0'21'31,"-21"0"-31,21 0 0,-21 0 0,0 0 16,21 1-16,-21-1 0,21 0 15,0 0-15,-21 0 0,21 0 16,-22 1-16,22-1 0,0 0 0,0 0 16,0 0-16,22-21 15,-1 0-15,0 0 16,0 0-16,21 0 0,-20-21 15,-1 21-15,21-21 0,-21 0 0,22 0 16,-22-1-16,21 1 0,-21 0 16,0 0-16,1-21 0,-22 20 0,0 1 15,21 0-15,-21 0 0,0 0 0,0 0 16,0-1-16,-21 44 31,-1-1-31,1 0 16,21 21-16,-21-21 0,21 1 15,-21-1-15,21 21 0,0-21 0,0 0 16,0 1-16,0-1 0,0 0 16,0 0-16,0 0 0,21 0 15,0-21-15,0 0 16,22 0-16,-22 0 0,0 0 0,0 0 16,22-21-16,-22 0 0,21 21 0,-21-21 15,0 0-15,1 0 0</inkml:trace>
  <inkml:trace contextRef="#ctx0" brushRef="#br0" timeOffset="52300.67">5376 4741 0,'0'0'0,"0"-127"31,-21 127-15,0 43-16,0-22 15,21 0-15,-21 21 0,-1 1 0,22 20 16,0-20-16,-21-1 0,0 21 15,21-20-15,-21-1 0,21 0 0,0 1 16,0-22-16,0 21 0,0-21 16,0 1-16,0-1 0,0 0 0,0 0 15,21-21 1,0 0-16,0 0 16,1-21-16,20 0 0,-21 0 15</inkml:trace>
  <inkml:trace contextRef="#ctx0" brushRef="#br0" timeOffset="52555.92">5757 4657 0,'0'-21'15,"0"42"-15,0-64 0,0 22 0,-21 21 32,0 0-32,0 21 0,0 1 0,21 20 15,-22-21-15,1 21 0,0 1 0,0 20 16,0-20-16,0 20 0,-1-21 15,22 1-15,-21-1 0,21 0 16,-21 1-16,21-1 0,0-21 16,0 0-16,0 1 0,0-1 0,0 0 15,0 0-15,0 0 0,21-21 32,0 0-32,1 0 0,20-21 0,-21 21 15,0-21-15</inkml:trace>
  <inkml:trace contextRef="#ctx0" brushRef="#br0" timeOffset="53191.8">5969 4995 0,'0'0'0,"0"-21"15,0 0-15,-21 21 16,0 21 0,-1 0-16,1 1 0,0-1 0,21 0 15,-21 0-15,0 0 0,21 22 16,0-22-16,0 0 0,0 0 0,0 0 15,0 0-15,0 1 0,0-1 16,0-42 31,21-1-47,-21 1 0,21 0 16,0 0-16,-21 0 0,21-22 15,1 22-15,-1-21 0,0 21 16,0-22-16,0 22 0,0-21 0,1 21 15,-1 0-15,0 21 0,0-22 16,0 22-16,0 0 0,1 0 0,-1 22 16,0-22-16,-21 21 0,21 21 0,-21-21 15,21 0-15,-21 22 0,0-22 16,0 21-16,0-21 0,0 22 0,0-22 16,0 0-16,0 0 0,0 0 15,0 1-15,0-1 0,0 0 16,-21-21-16,0 0 15,21-21 1,0 0 0,0-1-16,0 1 0,0 0 0,21 0 15,0 0-15,-21-22 0,21 1 16,1 21-16,-1-21 0,21-1 0,-21 22 16,0-21-16,22 21 0,-22-1 15,21 22-15,1 0 0,-22 0 0,0 0 16,21 22-16,-21-1 0,1 0 15,-1 0-15,0 21 0,-21-20 0,0 20 16,0-21-16,0 0 0,0 22 0,0-22 16,-21 0-16,0 0 15,-1 0-15,22 0 0,-21-21 0,0 22 16,0-22-16,0 0 16,0 0-16,-1 0 15,1 0-15,21-22 16</inkml:trace>
  <inkml:trace contextRef="#ctx0" brushRef="#br0" timeOffset="53448.9">5186 4636 0,'-21'0'0,"42"0"0,-64 0 16,43 21-16,22-21 15,-1 0-15,0 0 0,21 21 0,22-21 16,-1 0-16,1 0 0,-1 0 16,22 0-16,0 0 0,-1 0 0,1 0 15,0 0-15,-22-21 0,1 21 0,-1 0 16,-21 0-16,1 0 0,-22 0 16,0 0-16,0 0 0,-42 21 31,0-21-31</inkml:trace>
  <inkml:trace contextRef="#ctx0" brushRef="#br0" timeOffset="54004.22">1524 6138 0,'0'-21'0,"0"42"0,0-63 16,-21 42-1,0 0-15,-22 0 0,22 0 0,-21 0 16,21 0-16,-22 0 0,1 0 16,0 21-16,-1 22 0,22-22 15,-21 21-15,21-21 0,-22 43 0,22-22 16,0 0-16,0 22 0,21-22 16,0 22-16,0-22 0,0 0 0,0 1 15,0-22-15,0 0 0,21 0 16,0 0-16,0 1 0,22-22 0,-1 0 15,0 0-15,22 0 16,-22-22-16,22 1 0,-22 0 0,21 0 16,-20 0-16,20-22 0,-20 22 15</inkml:trace>
  <inkml:trace contextRef="#ctx0" brushRef="#br0" timeOffset="54416.06">1905 6096 0,'0'0'0,"-21"21"31,21 0-31,-21 1 0,21-1 16,0 21-16,0-21 0,-22 22 0,22-1 15,-21 0-15,21 22 0,0-22 16,-21 0-16,0 1 0,21-22 16,0 21-16,0-21 0,0 1 15,-21-1-15,21 0 0,0 0 0,0-42 31,0 0-15,0 0-16,21-22 0,-21 22 16,21 0-16,0-21 0,-21-1 0,21 22 15,1-21-15,-1 21 0,0-1 16,0 1-16,0 0 0,0 0 16,22 21-16,-22 0 0,0 0 15,0 0-15,0 0 0,-21 21 0,22 0 16,-22 0-16,21 22 0,-21-22 15,0 0-15,0 21 0,0-20 0,0-1 16,0 21-16,0-21 0,-21 0 16,-1 1-16,22-1 0,-21 0 0,21 0 15,0-42 17</inkml:trace>
  <inkml:trace contextRef="#ctx0" brushRef="#br0" timeOffset="54752.19">2413 6519 0,'21'0'0,"-42"0"0,63 0 16,-21-21-16,1 21 0,-22-21 16,21 21-16,0-21 0,0 0 0,0 21 15,0-21-15,1-1 0,-22 1 16,21 0-16,-21 0 15,0 0-15,0 0 16,-21 21-16,-1 0 0,1 0 16,0 0-16,0 0 0,0 21 0,-22 0 15,22 0-15,0 0 16,-21 0-16,21 22 0,-1-22 0,1 21 16,21-21-16,0 22 0,-21-22 15,21 0-15,0 0 0,0 22 0,21-22 16,0 0-16,1-21 15,-1 0-15,21 0 0,0 0 0,1 0 16,-1 0-16,0 0 0,1 0 16,-1-21-16,0 0 0,22-1 0</inkml:trace>
  <inkml:trace contextRef="#ctx0" brushRef="#br0" timeOffset="55508.02">3154 6265 0,'0'0'0,"0"-21"0,-21 21 15,-1 0-15,1 21 16,0-21-16,0 22 0,0-1 16,21 0-16,-21 21 0,-1-21 15,1 22-15,0-1 0,21-21 0,0 22 16,0-1-16,0-21 0,0 0 16,0 22-16,0-22 0,0 0 0,21 0 15,0-21-15,1 0 16,-1 0-16,21 0 0,-21 0 0,0 0 15,22-21-15,-22 21 0,21-21 16,1 0-16,-1-1 0,-21-20 16,21 21-16,1-21 0,-1 20 0,-21-20 15,22 0-15,-22-1 0,0 1 16,0 0-16,-21-1 0,0 1 0,0 0 16,0 21-16,0-22 0,0 22 15,0 0-15,0 0 0,0 42 31,0 0-31,0 0 16,0 0-16,-21 22 0,21-22 0,-21 21 16,21 1-16,-21-1 0,21 0 15,-22 1-15,1-1 0,21 0 16,0-21-16,-21 22 0,21-22 16,-21 0-16,21 0 0,0 0 0,0-42 46,0 0-46,21 0 0,0 0 0,0 0 16,1-1-16,-1-20 0,0 21 16,0-21-16,0 20 0,0 1 0,1 0 15,-1 0-15,0 0 0,0 21 16,0 0-16,0-21 0,1 21 16,-1 0-16,0 0 15,-21 21 1,-21-21-16,0 0 15,-1 21-15,1-21 0,0 0 16,-21 21-16,21 0 0,-22-21 0,22 21 16,0-21-16,0 22 0,0-22 15,21 21-15,0 0 0,0 0 16,0 0-16,0 0 0,0 1 0,0-1 16,21 0-16,0 0 15,0 0-15,0-21 0,0 21 0,1-21 16,-1 0-16,0 0 0,0 0 15,0 0-15,0 0 0,1 0 16,-1 0-16,0 0 0,0 0 0,0 0 16,-21-21-16,21 21 0,1-21 15,-1 0-15</inkml:trace>
  <inkml:trace contextRef="#ctx0" brushRef="#br0" timeOffset="55743.73">4487 6054 0,'0'0'0,"-21"21"16,0 0-16,0 0 0,21 0 15,-21 1-15,-1 20 0,1-21 16,0 0-16,21 22 0,-21-1 16,0-21-16,0 21 0,21-20 15,0 20-15,-22-21 0,22 0 0,0 0 16,-21 1-16,21-1 0,0 0 15,21-21 1,1 0-16,-1-21 0,0 0 16,0 21-16</inkml:trace>
  <inkml:trace contextRef="#ctx0" brushRef="#br0" timeOffset="56284.39">4424 6160 0,'-21'-22'16,"42"44"-16,-64-65 0,22 22 0,21 0 15,0 0-15,0 0 16,0-1-16,21 22 16,1 0-16,-1-21 15,21 21-15,-21 0 0,22 0 0,-1 0 16,0 0-16,-21 0 0,22 21 16,-22-21-16,0 22 0,0-1 0,0 0 15,-21 0-15,0 0 0,0 0 0,0 1 16,-21-1-16,0 0 0,-21 0 15,21 0-15,-22 0 0,1 1 16,0-22-16,20 21 0,-20-21 0,21 0 16,-21 0-16,20 0 0,1 0 15,42-21 17,1 21-32,-1 0 0,21-22 15,-21 22-15,22 0 0,-22 0 16,21 0-16,0 0 0,-20 0 0,-1 0 15,21 0-15,-21 0 0,0 22 0,1-22 16,-1 21-16,0 0 0,0 0 16,0 0-16,-21 0 0,0 1 15,0-1-15,0 0 0,0 0 0,0 0 16,-21 0-16,0 1 0,-21-1 16,20-21-16,1 21 0,-21 0 0,21-21 15,-22 21-15,1-21 0,21 21 16,-21-21-16,-1 0 0,22 0 0,-21 0 15,-1 0-15,22 0 0,0 0 0,0 0 16,0 0-16,0 0 0,-1-21 16,22 0-1,22 0 1,-1 21-16,0 0 0,21-21 0</inkml:trace>
  <inkml:trace contextRef="#ctx0" brushRef="#br0" timeOffset="56987.07">5397 6244 0,'0'0'0,"-21"0"0,-85 0 31,85 21-31,0-21 0,0 22 16,0-1-16,0 0 0,-1 0 0,1 21 15,21-20-15,-21-1 16,21 0-16,-21 0 0,21 0 0,0 0 16,0 1-16,0-1 0,21-21 15,0 0-15,0 0 0,1 0 16,-1 0-16,0 0 0,0 0 16,0 0-16,-21-21 0,0-1 15,0 1-15,0 0 0,0 0 16,0-21-16,0 20 0,0 1 0,0-21 15,0 21-15,21 0 0,-21-22 16,22 22-16,-1 0 0,0 21 0,0-21 16,0 0-16,0 21 0,1 0 15,20 0-15,-21 0 0,0 0 16,22 0-16,-22 0 0,0 0 0,21 21 16,-21 0-16,1 0 0,-22 0 15,0 0-15,0 22 0,0-22 0,0 21 16,0-21-16,0 1 0,-22 20 0,22-21 15,-21 0-15,0 0 0,0-21 16,0 22-16,0-1 0,-1-21 0,22-21 47,0-1-47,22 1 0,-1 0 16,0 0-16,21 0 15,-21-22-15,1 22 0,20-21 0,-21 21 16,21-22-16,-20 22 0,-1-21 0,21 21 15,-21 0-15,0-1 0,1 1 16,-22 42 0,-22 1-1,1-1-15,0 0 0,0 21 0,0-21 16,0 22-16,-1-22 0,1 21 0,0 1 16,21-22-16,0 0 0,0 21 15,0-21-15,0 1 0,0-1 0,21-21 16,22 21-16,-22-21 0,21 0 15,0 0-15,1 0 0,-1 0 16,0-21-16,22 21 0,-22-21 0,22-1 16</inkml:trace>
  <inkml:trace contextRef="#ctx0" brushRef="#br0" timeOffset="57603.7">868 7557 0,'0'0'16,"0"-22"-16,0 1 0,0 0 0,0 0 16,-21 0-16,-1 21 15,1 0-15,0 0 0,0 0 16,0 0-16,0 21 0,-22 0 15,22 0-15,-21 22 0,21-22 16,-1 21-16,-20 0 0,21 1 16,0-1-16,21 22 0,0-22 15,-21 0-15,21 1 0,0-1 0,0 0 16,0 1-16,21-22 0,0 0 16,21 0-16,-21-21 0,22 0 0,-1 0 15,0 0-15,22 0 0,-22-21 16,22 0-16,-22 0 0,22-1 0,-1-20 15,-21 0-15,22 21 0,-1-22 16,-20 1-16</inkml:trace>
  <inkml:trace contextRef="#ctx0" brushRef="#br0" timeOffset="58075.61">1460 7281 0,'0'0'0,"0"-21"0,-63 21 31,63 21-31,-21 22 0,21-1 15,-21 0-15,21 1 0,-22 20 0,22-20 16,0-1-16,-21 21 0,0-20 16,0-1-16,21 0 0,-21 1 0,0-1 15,-1 0-15,22 1 16,0-22-16,0 0 0,0 0 0,-21-21 16,21-21-1,21 0 1,-21 0-16,22 0 0,-1-1 15,0-20-15,0 21 0,0-21 0,0 20 16,1 1-16,-1-21 0,21 21 16,-21 0-16,0-1 0,22 22 15,-22 0-15,0 0 0,0 0 0,0 0 16,1 0-16,-1 22 0,-21-1 16,0 0-16,0 0 0,0 0 0,0 22 15,0-22-15,0 0 0,0 21 16,0-21-16,-21 1 0,-1-1 0,22 0 15,0 0-15,0 0 0,-21-21 16,21 21-16,0-42 47,0 0-31,0 0-1,0 0 1</inkml:trace>
  <inkml:trace contextRef="#ctx0" brushRef="#br0" timeOffset="58523.17">910 7345 0,'0'0'0,"0"-21"32,0 42-32,0 0 0,0 0 0,-21 22 15,21-22-15,-21 21 0,0 22 16,-1-22-16,22 0 0,-21 22 0,0-22 16,0 22-16,0-22 0,0 21 15,21-20-15,-22-1 0,22 0 16,-21-20-16,21 20 0,0-21 0,0 0 15,0 0-15,21-21 32,1-21-32,-1 0 15,0 0-15,-21-21 0,21 20 0,0 1 16,-21-21-16</inkml:trace>
  <inkml:trace contextRef="#ctx0" brushRef="#br0" timeOffset="58720.11">487 7662 0,'0'0'0,"-21"0"0,21 22 0,0-1 15,0 0 1,21-21-16,0 0 0,0 0 16,0 0-16,22 0 0,-22 0 15,0 0-15,21 0 0,-21 0 0,22 0 16,-22 0-16,21-21 0,-21 21 15,1-21-15,20 21 0,-21 0 0</inkml:trace>
  <inkml:trace contextRef="#ctx0" brushRef="#br0" timeOffset="59111.87">1270 7895 0,'42'-21'15,"-21"0"1,1 0-16,-1 21 0,0-21 0,21-1 16,-21 1-16,1 0 0,-22 0 15,21 21-15,-21-21 0,0 0 16,-21 21 15,-1 21-31,1-21 0,0 21 16,0 0-16,0 21 0,0-20 15,-1-1-15,1 0 0,0 21 0,21-21 16,-21 22-16,21-22 0,0 0 16,0 0-16,0 0 0,0 1 0,0-1 15,42-21-15,-21 0 0,1 0 16,20 0-16,-21 0 0,21 0 0,-20-21 15,20 21-15,0-22 0,-21 1 16,22 0-16,-22 0 0,21 0 16</inkml:trace>
  <inkml:trace contextRef="#ctx0" brushRef="#br0" timeOffset="59355.73">1714 7662 0,'43'0'15,"-22"0"1,0 0-16,0 22 0,0-22 0,1 21 16,-1 0-16,0 0 0,0 0 0,0-21 15,0 21-15,1 1 0,-1-1 16,-21 0-16,0 0 0,0 0 16,0 0-16,0 1 0,0-1 15,0 0-15,0-42 31,0 0-15,21 21-16</inkml:trace>
  <inkml:trace contextRef="#ctx0" brushRef="#br0" timeOffset="59560.13">2138 7620 0,'-85'64'16,"64"-43"-1,0 0-15,0 0 0,-22 0 0,22 0 16,0 1-16,-21 20 0,20-21 16,1 0-16,0 0 0,0 1 15,0-1-15,0 0 0,21 0 0,0 0 16,21-21 0,0 0-16,0-21 0,21 0 15,-20 21-15</inkml:trace>
  <inkml:trace contextRef="#ctx0" brushRef="#br0" timeOffset="59828.24">2561 7366 0,'0'0'0,"-21"0"31,0 21-31,21 0 0,-21 1 0,-1 20 15,22-21-15,0 21 0,-21-20 16,0 20-16,0 0 0,21-21 0,-21 22 16,0-1-16,21-21 0,-22 22 15,1-1-15,21-21 0,-21 21 16,21-20-16,0-1 0,0 0 16,0 0-16,0 0 0,21-21 15,0 0-15,22 0 0,-22-21 16,0 0-16,21 0 0</inkml:trace>
  <inkml:trace contextRef="#ctx0" brushRef="#br0" timeOffset="60012.21">2307 7705 0,'0'0'0,"-21"0"0,0 0 0,42 0 46,0 0-46,0 0 16,22 0-16,-22 0 0,21 0 0,0 0 16,1 0-16,-1 0 0,0 0 15,1 0-15,-1 0 0</inkml:trace>
  <inkml:trace contextRef="#ctx0" brushRef="#br0" timeOffset="60555.68">3471 7811 0,'0'0'0,"21"-22"16,-21 1-16,22 0 0,-1 0 15,-21 0-15,0 0 16,0-1-16,0 1 0,0 0 15,-21 0-15,-1 0 0,1 0 0,0-1 16,0 22-16,-21 0 0,20 0 16,1 0-16,-21 0 0,21 0 0,0 0 15,-22 22-15,22-1 0,0 21 16,0-21-16,0 0 0,-1 22 16,22-22-16,0 21 0,-21-21 0,21 22 15,0-22-15,0 0 0,0 21 16,0-20-16,0-1 0,0 0 0,21 0 15,1-21-15,-1 0 16,0 0-16,0 0 0,0 0 0,0-21 16,22 0-16,-22 0 0,0 21 0,0-22 15,22 1-15,-22 0 0,0 0 16,0-21-16,0 20 0,0 1 0,-21 0 16,0 0-16,0-21 0,0 20 15,0 1-15,0 0 16,0 42-1,0 0-15,0 1 0,0-1 16,0 0-16,0 0 0,0 0 16,0 0-16,0 1 0,0-1 15,0 21-15,0-21 0,0 0 0,22 1 16,-1-1-16,0 0 0,0-21 16,0 0-16,0 0 15,1 0-15</inkml:trace>
  <inkml:trace contextRef="#ctx0" brushRef="#br0" timeOffset="60915.48">3768 7726 0,'0'0'0,"0"-21"15,0 0-15,0-1 0,0 1 16,0 0-16,21 0 0,0 0 0,0 0 16,0 21-16,0-22 0,1 22 15,-1 0-15,0 0 0,21 0 0,-21 0 16,1 0-16,-1 22 0,-21-1 0,21-21 15,0 21-15,-21 21 0,21-21 16,-21 1-16,0-1 0,0 0 0,0 0 16,0 0-16,0 0 0,0 1 15,0-1-15,0 0 0,-21 0 16,0-21-16,21-21 31,0 0-15,0 0-16,21-1 0,0 1 15,-21 0-15,21 0 0,1 0 16,-1-22-16,0 22 0,0 0 0,-21 0 16,21 0-16,0 0 0,1 21 0,-1-22 15,0 22-15,0 0 16</inkml:trace>
  <inkml:trace contextRef="#ctx0" brushRef="#br0" timeOffset="61239.86">4445 7726 0,'0'0'0,"21"0"15,0 0 1,0 0-16,1 0 0,-1 0 0,0 0 16,0-21-16,0 21 0,0-21 0,1-1 15,-22 1-15,21 0 16,-21 0-16,0 0 0,0 0 0,0-1 15,-21 1-15,-1 21 16,1 0-16,0 0 0,0 0 16,0 0-16,0 21 0,21 1 0,-22-1 15,1 0-15,0 0 0,21 0 16,0 0-16,-21 1 0,0-1 16,21 0-16,0 0 0,0 0 0,0 0 15,0 1-15,0-1 0,0 0 16,21-21-16,0 0 15,0 0-15,22 0 0,-22 0 0,0 0 16,21 0-16,-21 0 0,22 0 16</inkml:trace>
  <inkml:trace contextRef="#ctx0" brushRef="#br0" timeOffset="61683.89">5249 7557 0,'21'-22'0,"-42"44"0,42-65 16,-21 22-16,0 0 0,0 0 15,0 0-15,-21 21 0,0 0 16,0 0-16,0 0 0,0 0 16,-1 21-16,1-21 0,0 21 15,-21 21-15,21-21 0,-1 1 0,1-1 16,0 21-16,-21-21 0,21 0 16,-1 22-16,22-22 0,0 0 0,-21 0 15,21 0-15,0 1 0,0-1 16,21-21-1,1 0-15,-1 0 0,0 0 16,0 0-16,0 0 0,22-21 16,-22-1-16,0 1 0,0 21 15,0-21-15,0 0 0,1 0 0,-1 0 16,0-22-16,-21 22 0,0 0 16,21 0-16,-21 0 0,-21 42 31,21 0-31,0 0 15,0 0-15,-21 0 0,21 1 16,0-1-16,0 0 0,0 0 16,0 0-16,0 0 0,0 1 15,21-22-15,0 0 16,0 0-16,0 0 16,1 0-16,-1 0 0,0 0 15,0-22-15</inkml:trace>
  <inkml:trace contextRef="#ctx0" brushRef="#br0" timeOffset="62751.69">5376 7684 0,'0'0'0,"-21"21"0,42-21 31,0 0-31,22 0 0,-1 0 0,0 0 16,1 0-16,-1-21 0,22-1 16,-1 22-16,-21-21 0,22 0 0,-1 0 15,-20 0-15,-1 0 0,0-1 0,1-20 16,-22 21-16,0-21 0,0 20 15,0-20-15,-21 0 0,0 21 0,0-22 16,0 1-16,0 21 0,0 0 16,-21-1-16,21 1 0,-21 21 15,0 0-15,0-21 0,0 21 0,-22 0 0,22 0 16,0 21-16,0 0 16,0 1-16,-1-1 0,-20 21 0,21 0 15,0 1-15,0 20 0,-1-20 0,1-1 16,0 21-16,0-20 0,0 20 15,0-20-15,-22 20 0,22 1 0,21-1 16,-21 1-16,0-1 0,0 1 0,-1-1 16,22 22-16,-21-22 0,0 1 15,21-1-15,-21 1 0,0-1 0,0 1 16,21-1-16,-22 1 0,1-22 16,0 22-16,21-1 0,0-21 15,-21 1-15,21-1 0,0 0 0,0-20 16,0-1-16,0 0 0,0 0 0,21-21 15,0 0-15,22 0 16,-22-21-16,21 0 0,0 0 0,1-1 16,20-20-16,-20 0 0,20-1 0,-21 1 15,22 0-15,-22-1 0,1-20 0,-1 21 16,-21-22-16,0 22 0,0-22 16,-21 1-16,0-1 0,0 1 0,-21-1 15,0 1-15,-21-1 0,-1 22 0,1-22 16,0 22-16,-1 0 0,1-1 15,0 22-15,-1 0 0,22 0 16,-21 0-16,0 21 0,20 0 16,44 0 15,-1 0-31,0 0 0,0 0 0,21 0 16,1-21-16,-1 21 0,0-22 15,1 22-15,-1-21 0,0 21 0,1-21 16,-1 0-16,0 21 0,-20-21 15,20 0-15,-21 21 0,0-22 0,0 22 16,-21-21-16,0 42 47,0 1-47,-21-22 0,21 21 16,0 0-16,-21 0 15,0 0-15,21 0 16,-21-21-1,21-21 17,21 21-32</inkml:trace>
  <inkml:trace contextRef="#ctx0" brushRef="#br0" timeOffset="62916.59">6223 7472 0,'0'0'0,"0"21"32,0 0-17,21-21 1,-21 21 0,21-21-16</inkml:trace>
  <inkml:trace contextRef="#ctx0" brushRef="#br0" timeOffset="63239.94">6435 7662 0,'105'0'32,"-83"-21"-32,20 21 15,-21-21-15,0 0 0,0 21 0,1-21 16,-22 0-16,0-1 0,21 22 0,-21-21 15,0 0-15,0 0 16,-21 21-16,-1 0 0,1 0 16,-21 0-16,21 0 0,0 21 0,-22 0 15,22 0-15,0 1 16,0-1-16,0 0 0,21 0 0,0 21 16,0-20-16,0-1 0,0 0 0,0 0 15,0 0-15,0 0 16,21-21-16,0 22 0,0-22 15,0 0-15,22 0 0,-22 0 0,21 0 16,-21 0-16,22-22 0,-1 22 16</inkml:trace>
  <inkml:trace contextRef="#ctx0" brushRef="#br0" timeOffset="63483.97">7345 7218 0,'0'0'0,"0"-85"15,-21 85 1,21 21 0,-22 1-16,1-1 0,21 21 15,-21-21-15,0 22 0,0-1 0,21 0 16,-21 1-16,-1-1 0,22-21 16,-21 21-16,0-20 0,21 20 0,0-21 15,0 0-15,-21 0 0,21 1 0,0-1 16,0 0-16,21-21 15,0 0 1,22 0-16,-22 0 0</inkml:trace>
  <inkml:trace contextRef="#ctx0" brushRef="#br0" timeOffset="64012.36">7980 7535 0,'0'0'0,"0"-21"0,0 0 16,-21 0-16,21 0 0,-22 21 0,1-21 16,0-1-16,0 22 15,0 0-15,0-21 0,-22 21 0,22 0 0,0 0 16,-21 0-16,20 21 0,1-21 16,0 22-16,-21-1 0,21 0 15,-1 21-15,1-21 0,0 1 0,0-1 16,21 21-16,0-21 0,-21 0 0,21 1 15,0-1-15,0 0 0,0 0 16,0 0-16,21-21 16,0 0-16,0 0 15,0 0-15,1 0 0,-1 0 0,21 0 16,-21-21-16,0 0 0,22 21 0,-1-21 16,-21-22-16,22 22 0,-1 0 15,-21-21-15,21-1 0,-20 1 16,-1 0-16,0-1 0,0 1 0,-21 0 15,0-1-15,21 1 0,-21 0 16,0 21-16,0-1 0,0 1 0,0 0 16,0 0-16,0 42 15,0 0 1,0 22-16,-21-22 0,21 21 0,0 22 16,0-22-16,0 0 0,-21 1 15,21-1-15,-21 0 0,21 1 0,0-22 16,0 21-16,0-21 0,0 0 0,0 1 15,0-1-15,0 0 16,0 0-16,21-21 0,0 0 0,0 0 16,0 0-16,1 0 0,-1 0 0,0 0 15,0-21-15,21 0 0</inkml:trace>
  <inkml:trace contextRef="#ctx0" brushRef="#br0" timeOffset="65488.06">8572 3450 0,'0'0'0,"-21"0"16,0 0-16,42 0 31,22 0-31,-1 0 15,0 0-15,1 0 0,20 0 16,22 0-16,-22 0 0,22 0 0,-22 0 16,22 0-16,0 0 0,-22 0 15,1 0-15,-1 0 0,1 21 0,-1-21 16,1 0-16,-22 0 0,22 22 0,-22-22 16,0 0-16,22 0 0,-22 21 15,0-21-15,-20 0 0,20 0 16,0 21-16,-21-21 0,1 0 15,-1 0-15,-21 21 16,0 0 0,0 0-1,0 1-15,-21-22 0,21 21 16,0 0-16,0 0 0,-22 0 16,22 0-16,-21 1 0,0-1 0,21 21 15,0-21-15,-21 22 0,0-1 16,0 0-16,21 1 0,0-1 0,-22 0 15,1 22-15,21-22 0,-21 22 16,21-1-16,0-21 0,0 22 16,-21-1-16,21 1 0,0-1 0,-21 1 15,21 21-15,-21-1 0,21-20 16,0 20-16,0 1 0,-22-21 0,22 20 16,-21 1-16,21-22 0,0 22 0,0 0 15,-21-1-15,21 1 0,-21 0 16,21-1-16,-21-20 0,21 21 0,0-22 15,0 22-15,0-22 0,0 22 0,0 0 16,0-22-16,0 22 0,0-22 16,0 1-16,0-1 0,0 1 15,0-22-15,0 22 0,0-22 0,0 0 16,0 1-16,0-1 0,0 0 16,0 1-16,0-1 0,0-21 0,0 0 15,0 0-15,0 1 0,0-1 0,0 0 16,0 0-16,-21 0 15,-1-21 1,1 0-16,0 0 16,0 0-16,0 0 15,0 0-15,-1 0 0,1 0 0,0-21 16,0 21-16,0 0 0,0 0 16,-1 0-16,1 0 15,-21 0-15,21 0 0,0 0 0,-22 0 16,22 0-16,-21 0 0,-1 0 0,1 0 15,0 0-15,-1 0 0,-20 0 16,21 0-16,-1 0 0,1 0 0,0 0 16,-1 0-16,1 0 0,0 0 0,-1 0 15,22 0-15,0 0 0,0 0 16,0 0-16,-1 0 0,1 0 0,0 0 31,21-21 0,0 0-15,21 21-16,-21-21 0,21-1 16</inkml:trace>
  <inkml:trace contextRef="#ctx0" brushRef="#br0" timeOffset="65926.64">8953 6964 0,'0'0'0,"22"-21"31,-22 42-15,-22-21-1,1 21-15,0 0 16,21 0-16,-21 1 0,0 20 0,-22-21 16,22 21-16,0-20 0,-21 20 0,21 0 15,-22-21-15,22 22 0,-21-22 16,21 21-16,-22-21 0,22 1 0,0-1 15,0 0-15,0 0 0,-1 0 0,1-21 16,21-21 15,21 21-15,1 0-16,-1-21 0,0 21 16,0 0-16,0 0 0,0 0 15,1 0-15,-1 21 0,0 0 16,21-21-16,-21 21 0,22 1 0,-22-22 15,21 21-15,-21 0 0,22 0 0,-22-21 16,0 21-16,0-21 0,0 21 16,1 1-16,-1-22 0,-21 21 15,0-42 17,0-1-32,0 1 0</inkml:trace>
  <inkml:trace contextRef="#ctx0" brushRef="#br0" timeOffset="67167.17">8551 3620 0,'0'0'16,"-21"0"-16,21-22 0,0 1 16,0 0-16,0 0 15,0 0-15,0 0 0,21-1 16,0 1-16,1 0 0,-1 0 15,0 0-15,21 0 0,-21-1 16,1 1-16,20 0 0,-21 21 0,21-21 16,-20 0-16,-1 21 0,21-21 15,-21 21-15,0 0 0,1 0 16,-22-22-16,21 22 0,0 0 31,-42 0 0,0 0-31,-1 0 16,22 22-16,-21-22 0,0 21 0,0-21 16,0 21-16,0 0 0,-1 0 0,1-21 15,0 21-15,0 1 0,-21-1 16,20 0-16,-20 0 0,21 0 0,0 0 16,0 1-16,-1-22 0,1 21 15,0 0-15,0-21 0,0 0 0,21 21 16,0 0 15,21-21 0,0 21-31,0-21 0,0 22 16,1-22-16,-1 0 0,-21 21 16,21 0-16,0-21 0,0 0 0,0 21 15,1-21-15,-1 0 0,0 21 0,0 0 16,0-21-16,0 0 0,1 22 15,-1-22-15,0 0 16,-21 21-16,0 0 31</inkml:trace>
  <inkml:trace contextRef="#ctx0" brushRef="#br0" timeOffset="68052.1">10901 5186 0,'0'0'0,"-85"0"32,64 0-32,0 0 0,0 0 0,-1 0 15,1 0-15,0 0 0,0 0 16,0 0 0,63 0 15,-21 0-16,22 0-15,-22 0 0,42 0 0,1 21 16,-1-21-16,1 0 0,20 0 0,1 0 16,0 0-16,-1 0 0,1 0 15,0 0-15,-1 0 0,1 0 0,-21 0 16,20 0-16,-20 0 0,-1 0 16,-20 0-16,-1 0 0,0 0 0,1 0 15,-22 0-15,21 0 0,-21 0 16,0 0-16,-21-21 0,22 21 15,-22-21 1,21 21-16,-21-21 16,-21-1 31,-1 22-47</inkml:trace>
  <inkml:trace contextRef="#ctx0" brushRef="#br0" timeOffset="68696.37">11853 4805 0,'-21'-21'16,"0"21"0,21 21-1,0 0 1,0 0-16,0 0 0,0 1 16,0-1-16,21 0 0,0 0 15,0 0-15,1 0 0,-1 1 16,0-1-16,0 0 0,0-21 0,22 21 15,-22 0-15,21 0 0,0-21 16,-20 22-16,20-22 0,-21 0 0,0 0 16,22 21-16,-22-21 0,0 0 15,0 0-15,0 0 16,-42 0 31,0 0-32,0 0-15,-22 0 0,22 0 0,0 21 16,0-21-16,-21 21 0,20 0 0,-20-21 16,21 21-16,-21 1 0,-1-1 15,22 0-15,-21 0 0,-1 0 0,22 0 16,-21 1-16,21-1 0,-22 0 0,22-21 16,0 21-16,0 0 0,0 0 15,0-21-15,-1 22 0,1-22 16,21 21-1,0-42 79,0-1-78</inkml:trace>
  <inkml:trace contextRef="#ctx0" brushRef="#br0" timeOffset="71031.62">14414 4509 0,'22'0'15,"-1"-22"1,-42 22 47,-1 22-63,1-22 0,0 21 0,-21 0 15,21 0-15,-22 0 0,1 0 16,0 1-16,20-1 0,-20 0 0,0 0 15,-1 0-15,1 22 0,0-22 16,-1 0-16,1 0 0,21 0 0,-21 0 16,-1 1-16,22-1 0,0-21 15,0 21-15,0-21 0,-1 0 0,1 0 16,21 21-16,0-42 31,21 21-15,1-21-1,-1 21-15,0 0 0,0 0 0,21 0 16,1 0-16,-22 0 0,21 0 16,1 0-16,-1 0 0,0 0 0,1 21 15,-1 0-15,0-21 0,1 21 0,-1 0 16,0 1-16,1-22 0,-22 21 16,21-21-16,-21 21 0,22 0 0,-22-21 15,0 0-15,0 21 0,0 0 16,0-21 46,-21-21-62,22 0 16,-1 0-16,0 21 0</inkml:trace>
  <inkml:trace contextRef="#ctx0" brushRef="#br0" timeOffset="71308.09">14986 4572 0,'0'21'16,"0"0"-1,-21 1-15,21-1 0,0 0 0,-21 0 16,21 21-16,0-20 0,0-1 15,0 21-15,0-21 0,-22 22 0,22-22 16,0 0-16,-21 0 0,21 0 16,0 0-16,0 1 0,0-44 47,0 1-47,0 0 0,0 0 15</inkml:trace>
  <inkml:trace contextRef="#ctx0" brushRef="#br0" timeOffset="71696.25">15049 4255 0,'0'0'16,"-21"-22"-16,0 22 0,0 0 0,0 0 15,0 0-15,-1 0 0,1 22 16,0-22-16,21 21 0,0 0 15,-21 0-15,21 0 16,0 0-16,21-21 16,-21 22-16,21-22 0,0 0 15,1 0-15,-1 0 0,21 0 0,-21 0 16,0 0-16,1 0 0,20 0 16,-21-22-16,0 22 0,-21-21 0,21 0 15,-21 0-15,0 0 16,0 0-16,0-1 0,-21 1 0,0 0 15,0 21-15,0-21 0,0 21 16,-1 0-16,1 0 0,0 0 0,0 0 16,0 21-16,0-21 15,-1 21-15,1 0 0,21 22 0,0-22 16,0 0-16,0 0 0,0 0 0,0 1 16,0 20-16,0-21 0,0 0 15,0 0-15,0 1 0,21-22 0,1 21 16,-1 0-16</inkml:trace>
  <inkml:trace contextRef="#ctx0" brushRef="#br0" timeOffset="72241.71">15367 4657 0,'0'21'15,"0"0"1,0 0 0,0 0-16,0 1 0,0-1 15,0 0-15,0 0 0,0 0 16,-21 22-16,21-22 0,0 0 0,-21 0 16,21 0-16,0 0 0,-22 1 15,22-1 1,0-42 15,0-1-31,0 1 16,0-21-16,0 21 15,0 0-15,0-22 0,0 22 0,0 0 16,22-21-16,-1 20 0,0-20 16,0 21-16,0 0 0,0 0 0,22-1 15,-22 1-15,21 21 0,1 0 0,-22-21 16,21 21-16,0 0 0,-20 0 15,-1 0-15,21 21 0,-21 0 0,0 1 16,1-1-16,-22 0 16,0 0-16,0 0 0,0 22 0,0-22 15,0 21-15,0-21 0,0 0 0,-22 1 16,1-1-16,0 0 0,21 0 16,-21 0-16,0 0 0,0-21 15,21 22-15,0-44 47,21 1-47,-21 0 0,21 21 16</inkml:trace>
  <inkml:trace contextRef="#ctx0" brushRef="#br0" timeOffset="72655.96">16108 4614 0,'-43'0'16,"43"22"-1,-21-22-15,21 21 16,0 0-16,0 0 0,0 0 0,0 0 16,0 1-16,0 20 0,0 0 15,0-21-15,0 22 0,0-1 0,0 0 16,0 1-16,0-1 0,0 0 15,0 22-15,0-22 0,0 1 0,0-1 16,0 21-16,0-20 0,0 20 16,-21-20-16,21 20 0,-21 1 15,0-1-15,0-21 0,-1 22 0,1-22 16,0 22-16,0-22 0,0 0 16,0 1-16,-1-22 0,1 21 0,0 1 15,21-22-15,-21 0 0,0 0 16,21 0-16,0 0 0,0 1 0,0-44 47,0 1-47,21 0 0,0 0 15,0 0-15,-21-22 0,21 22 16,1-21-16,-1 0 0,21-1 0</inkml:trace>
  <inkml:trace contextRef="#ctx0" brushRef="#br0" timeOffset="73044.23">16044 4720 0,'0'0'0,"-21"0"0,21-21 0,0 0 0,0 0 16,0 0-1,21 21 1,0 0-16,1-22 0,-1 22 15,0 0-15,21 0 0,-21 0 16,1 0-16,20 0 0,-21 0 0,0 22 16,22-22-16,-43 21 0,21 0 0,-21 0 15,0 0-15,0 0 16,0 1-16,0 20 0,-21-21 0,-1 0 16,1 0-16,0 1 0,0-1 15,-21 0-15,20 0 0,-20-21 0,21 21 16,0 0-16,-22-21 0,22 0 15,0 0-15,0 22 0,0-22 16,42 0 15,0 0-15,0-22-16,0 22 16,22-21-16,-22 21 0</inkml:trace>
  <inkml:trace contextRef="#ctx0" brushRef="#br0" timeOffset="73866.98">16616 4657 0,'0'0'0,"21"-21"0,0 21 31,-21 21-15,-21 0-16,0 21 15,21-21-15,0 1 0,-21 20 16,-1 0-16,22-21 0,-21 22 0,21-22 16,0 0-16,0 21 0,0-20 15,0-1-15,0 0 0,21-21 16,1 0-16,-1 0 16,0 0-16,0 0 0,0 0 0,0-21 15,1 21-15,-1-21 0,0-1 16,0-20-16,0 21 0,0 0 15,1-22-15,-1 22 0,0-21 0,0 0 16,0 20-16,-21 1 0,0 0 16,21 0-16,-21 0 0,0 0 15,0 42 1,-21 0 0,21 0-16,-21 21 15,21-20-15,0-1 0,0 21 0,0-21 16,0 22-16,0-22 0,0 0 15,0 21-15,0-21 0,0 1 0,0-1 16,21-21-16,-21 21 0,21-21 16,1 0-16,-1 0 0,0 0 15,21 0-15,-21 0 0,1 0 0,20 0 16,-21 0-16,0-21 0,22 0 16,-22-1-16,0-20 0,21 0 0,-21-1 15,1 22-15,20-21 0,-21-22 16,0 22-16,0 0 0,1-1 0,-22 1 15,21 0-15,0-1 0,-21 22 0,0-21 16,0 21-16,0-22 16,0 22-16,0 0 0,0 0 0,0 0 15,0 42 17,-21 0-32,21 0 0,-21 0 15,21 1-15,-22 20 0,22-21 0,0 21 16,-21 1-16,21-22 0,-21 21 15,21 1-15,-21-1 0,21 0 0,0-21 16,-21 22-16,21-1 0,-21 0 16,21 1-16,-22-1 0,22-21 0,0 22 15,0-22-15,0 0 0,0 0 0,0 0 16,0 0 0,22-21-16,-1 0 0,0 0 15,0 0-15,0 0 0,0 0 16,1 0-16,-1-21 0,0 21 0,0-21 15,21 0-15,-20 0 0,20 0 16,-21-22-16,21 22 0,-20-21 0,20 21 16</inkml:trace>
  <inkml:trace contextRef="#ctx0" brushRef="#br0" timeOffset="74136.78">17335 4636 0,'0'0'0,"-21"0"0,-21 0 0,63 0 32,0 0-32,0 0 15,1 0-15,20 0 0,-21 0 0,21 0 16,-20-22-16,20 22 0,-21 0 15,0 0-15,22 0 0,-22 0 0,0 0 16,0 0-16,-21-21 16,21 21-16,-21-21 0,21 21 0,1 0 15</inkml:trace>
  <inkml:trace contextRef="#ctx0" brushRef="#br0" timeOffset="74799.99">18288 4339 0,'-21'0'16,"21"21"31,21 1-47,0-1 0,0 0 15,22-21-15,-22 21 0,0 0 16,21 0-16,1 1 0,-22-22 16,21 21-16,0 0 0,1-21 0,-1 21 15,0 0-15,1-21 0,-1 0 16,0 21-16,1-21 0,-22 0 0,21 0 16,-21 0-16,1 0 0,-1 0 15,0 0-15,0 0 0,0 0 16,-42 0 15,0 0-31,0 0 0,0 0 16,-1 22-16,-20-22 0,21 0 15,0 21-15,-22 0 0,22-21 16,-21 21-16,0 0 0,20 0 16,-20 1-16,0-1 0,-1 0 0,1 0 15,0 21-15,-1-20 0,22-1 16,-21 0-16,21 0 0,0 0 0,-1 0 15,1-21-15,0 22 0,21-1 16,-21 0-16,0-21 16,21 21-16,-21-21 47</inkml:trace>
  <inkml:trace contextRef="#ctx0" brushRef="#br0" timeOffset="88067.39">741 10541 0,'0'0'0,"21"0"16,-21 21-1,0-42 64</inkml:trace>
  <inkml:trace contextRef="#ctx0" brushRef="#br0" timeOffset="89875.88">889 9419 0,'0'0'0,"0"-21"15,0 0 1,0 0-1,0 42 48,0 0-63,0 0 16,-21 0-16,21 1 0,0-1 0,0 21 15,0-21-15,-21 22 0,21-22 16,-22 21-16,1 0 0,21 1 15,0-22-15,-21 21 0,21 1 0,-21-1 16,21-21-16,0 21 0,-21 1 16,21-1-16,-21 0 0,21 1 15,0-1-15,0 22 0,0-22 16,-22 21-16,22 1 0,0-1 0,0-20 16,0 20-16,-21 1 0,21-22 15,-21 22-15,0-22 0,21 21 0,-21-20 16,0-1-16,-1 22 0,1-22 15,0 21-15,0-20 0,21 20 0,0-20 16,-21 20-16,0-21 0,21 22 16,0-22-16,0 1 0,-22-1 0,1 0 15,21 1-15,-21-1 0,0 0 16,21 1-16,0-22 0,-21 21 0,21-21 16,-21 0-16,-1 22 0,22-22 15,0 0-15,0 0 0,-21 0 16,21 1-16,-21-22 15,21-22 1,0 1-16,0 0 16,0 0-16,21-21 0,0-1 0</inkml:trace>
  <inkml:trace contextRef="#ctx0" brushRef="#br0" timeOffset="91379.84">931 9186 0,'0'0'0,"-21"0"31,42 0 16,0 0-47,1 0 16,-1 0-16,21 0 15,0 0-15,1 0 0,-1 0 0,22 0 16,-1 0-16,1 0 0,20 0 16,-20 0-16,20 0 0,1 0 0,-21 0 15,20 0-15,1 0 0,0 0 16,-1 0-16,22 0 0,0 0 0,21-21 16,0 21-16,-21 0 0,21 0 15,-21 0-15,21 0 0,-22 0 0,22 0 16,0 0-16,-21 0 0,21 0 15,-21 0-15,0 0 0,0 0 0,-22 0 16,1 0-16,21 0 0,-21 0 16,20 0-16,-20 0 0,21 0 15,-21 0-15,-1 0 0,22 0 0,-21 0 16,-22 0-16,22 0 0,-22 0 0,1 0 16,-1 0-16,-20 0 0,-1 0 15,0 0-15,1 0 0,-22 0 0,21 0 16,-21 0-16,1 0 0,-1 0 15,0 0-15,0 0 16,0 0 0,0 0-16,-21 21 31,0 1-15,0-1-16,0 0 15,0 0-15,0 0 0,0 0 16,0 1-16,-21-1 0,21 0 15,-21 21-15,0-21 0,21 22 16,0-1-16,-21 0 0,0 1 0,21-1 16,-22 22-16,22-22 0,0 21 0,-21-20 15,0 20-15,21 1 0,-21-22 16,0 22-16,21-1 0,0 1 0,0-1 16,0 1-16,-21-1 0,21 1 0,0-1 15,0 1-15,0-1 16,0-21-16,0 22 0,0-1 0,0-20 15,0-1-15,0 22 0,0-22 0,0 21 16,0-20-16,0-1 0,0 22 16,0-22-16,0 0 0,0 1 0,0-1 15,0 0-15,0 1 0,-22-1 0,22-21 16,0 21-16,0 1 0,0-22 16,0 0-16,-21 21 0,21-20 0,-21-1 15,21 0-15,0 0 0,0 0 0,-21 0 16,0 1-16,21-1 0,-21 0 0,21 0 15,0 0-15,-22 0 16,1 1-16,0-22 0,21 21 0,-21-21 16,0 21-16,0-21 0,-1 0 0,1 0 15,0 0-15,-21 21 0,-1-21 16,22 0-16,-21 0 0,-22 0 0,22 0 16,-21 0-16,-1 0 0,1-21 0,-1 21 15,-21 0-15,22-21 0,-22 21 16,22 0-16,-22-21 0,-21 21 0,22 0 15,-22-22-15,0 22 0,0-21 16,0 21-16,0 0 0,1 0 0,-1-21 16,21 21-16,-21 0 0,0 0 15,1 0-15,-22 0 0,21 0 16,0 0-16,0 0 0,0 0 0,0 0 16,1 0-16,-22 0 0,21 0 15,0 0-15,0 0 0,21 0 0,-20 0 16,20 0-16,0 0 0,1 0 15,20 0-15,1 0 0,-1 0 0,22 0 16,-22 0-16,22 0 0,0 0 16,-1-21-16,1 21 0,0 0 0,-22 0 15,22 0-15,-22 0 0,22 0 16,-22 0-16,22 0 0,0 0 16,-1 0-16,1 0 0,0 0 15,21 0-15,-1 0 0,1 0 16,0 0-16,0 0 0,0 0 0,0 0 15,-1 0 1,22-21-16,0 0 16,22-1-16,-1 1 15</inkml:trace>
  <inkml:trace contextRef="#ctx0" brushRef="#br0" timeOffset="92112.86">1566 9546 0,'0'0'0,"0"-21"0,-21 21 16,0 21 15,21 0-31,0 1 0,-21 20 16,21-21-16,0 21 0,0-20 0,-21 20 15,21 0-15,0-21 0,-22 1 16,22 20-16,0-21 0,0 0 0,0 0 16,22 1-16,-1-22 15,0 0-15,0 0 0,0 0 0,22 0 16,-22 0-16,21-22 0,-21 1 15,22 0-15,-22 0 0,0 0 16,21 0-16,-21-1 0,1-20 16,-1 0-16,0 21 0,0-22 0,0 22 15,-21-21-15,0 21 0,0-1 0,0 1 16,0 0-16,0 0 0,-21 21 16,0 0-1,21 21 16,21-21-15,0 0-16,0 0 16</inkml:trace>
  <inkml:trace contextRef="#ctx0" brushRef="#br0" timeOffset="92459.94">2349 9462 0,'0'0'15,"-21"0"-15,0 0 0,0 0 16,0 0-16,0 0 0,-1 0 16,1 21-16,0-21 0,0 0 0,21 21 15,0 0-15,0 0 16,0 0-16,0 1 16,21-1-16,0-21 0,22 21 15,-22 0-15,0-21 0,0 21 0,0 0 16,0 1-16,1-1 15,-22 0-15,0 0 0,0 0 16,0 0-16,-22-21 16,1 22-16,0-22 0,0 0 0,0 0 15,-22 21-15,22-21 0,0 0 0,0 0 16,0 0-16,0 0 16,21-21-1,0-1-15,0 1 16,21 0-16,0 21 0,0-21 0,0 0 15</inkml:trace>
  <inkml:trace contextRef="#ctx0" brushRef="#br0" timeOffset="92640.94">2646 9546 0,'0'0'0,"21"-21"16,0 21-16,-21-21 15,-21 21 32,0 21-47,21 0 16,0 0-1,0 1-15</inkml:trace>
  <inkml:trace contextRef="#ctx0" brushRef="#br0" timeOffset="92795.96">2667 9800 0,'-42'21'16,"63"-42"47,0 0-63</inkml:trace>
  <inkml:trace contextRef="#ctx0" brushRef="#br0" timeOffset="93064.21">3260 9398 0,'-22'64'15,"1"-43"-15,21 0 16,-21 42-16,21-20 0,-21-1 15,21-21-15,0 22 0,-21-1 16,0-21-16,21 21 0,-22-20 16,22-1-16,0 0 0,0 0 15,0 0-15,0-42 47,22 0-47,-1 0 0,-21 0 0</inkml:trace>
  <inkml:trace contextRef="#ctx0" brushRef="#br0" timeOffset="93708.49">3196 9398 0,'21'0'47,"0"0"-47,1 0 0,20 0 0,0 0 15,22 0-15,-22 0 0,22 0 16,20 0-16,-20-21 0,20 21 0,1 0 16,0-21-16,-22 21 0,1 0 15,20 0-15,-41-21 0,20 21 0,1-22 16,-1 22-16,-20 0 0,20 0 0,-21 0 16,22 0-16,-22 0 0,-21 0 15,22 0-15,-22 0 0,0 0 16,0 0-16,0 0 15,-21 22 17,0-1-17,0 0-15,0 0 0,0 0 16,0 0-16,0 22 0,0-22 0,0 21 16,0-21-16,0 22 0,-21-1 15,21-21-15,0 22 0,0-22 0,0 21 16,0-21-16,0 0 0,0 1 0,0-1 15,0 0-15,0 0 0,0 0 16,0 0-16,-21 1 16,0-1-16,0-21 15,0 0-15,-1 0 0,1 0 16,-21 0-16,21 0 0,-22 0 0,1 0 16,-21 0-16,20 0 0,-20 0 0,-22 0 15,0 0-15,1 0 0,-22-21 16,0 21-16,0 0 0,0 0 15,22 0-15,-1 0 0,0 0 0,22 0 16,-1 0-16,22 0 0,0 0 16,-1 0-16,1 0 0,0 0 0,21 0 15,-1 0-15,1 0 0,0 0 16,0 0-16</inkml:trace>
  <inkml:trace contextRef="#ctx0" brushRef="#br0" timeOffset="94761.18">1418 10351 0,'0'0'0,"0"-43"31,-21 43 0,0 0-15,0 0-16,-1 21 0,22 22 0,-21-22 15,0 0-15,0 21 0,0-20 16,0 20-16,21 0 0,0-21 0,-22 22 16,22-22-16,0 21 0,0-21 15,0 1-15,0-1 0,0 0 0,0 0 16,0 0-16,0 0 0,22-21 16,-22 22-16,21-22 0,0 0 0,0 0 15,0 0-15,0 0 0,1 0 16,20 0-16,-21 0 0,21 0 15,22-22-15,-22 22 16,22-42-16,-43 21 0,21 0 16,-21 0-16,1-1 0,-1-20 0,-21 21 15,0-21-15,21 20 0,-21-20 16,0 0-16,0 21 0,0-22 0,-21 1 16,21 21-16,-21-22 0,-1 22 15,1 0-15,-21 0 0,21 0 0,0 21 16,-22 0-16,22 0 0,-21 0 15,21 0-15,-22 0 0,22 0 0,-21 0 16,-1 21-16,22 0 16,0 21-16,-21-20 0,42 20 0,-21 0 15,-1 1-15,22-22 0,-21 21 16,21 0-16,0 1 0,0-22 0,0 21 16,0-21-16,0 1 0,21-1 15,1 0-15,-1 0 0,0-21 0,0 21 16,0-21-16,0 0 0,1 0 15,-1 0-15,0 0 0,0 0 0,0 0 16,0 0-16,1 0 16,-1-21-16,0 21 15,0-21-15</inkml:trace>
  <inkml:trace contextRef="#ctx0" brushRef="#br0" timeOffset="96212.31">1863 10816 0,'0'21'16,"-22"-21"-16,22 22 0,0-1 15,0 0-15,-21 0 0,21 0 16,0 0-16,0 1 0,0-1 16,0 0-16,0 0 0,-21 0 15,21 0-15,0 1 0,-21-1 0,21 0 16,0-42 15,21 0-31,0 21 16,-21-22-16,21 1 0,1 0 0,-22 0 15,0 0-15</inkml:trace>
  <inkml:trace contextRef="#ctx0" brushRef="#br0" timeOffset="96384.22">1968 10732 0,'0'0'16,"22"21"-16,-22 0 0,0 0 15,21-21-15,-21 21 0,21 0 16,-21 1-16,0-1 0,0 0 15,0 0-15,0 0 16,21-21-16,0 0 16,0 0-1,1 0-15</inkml:trace>
  <inkml:trace contextRef="#ctx0" brushRef="#br0" timeOffset="96764.1">2244 10795 0,'0'0'0,"-22"21"0,-126 43 31,127-64-31,0 0 0,21 21 16,-21-21-16,42 0 31,0 0-15,0-21-16,0 21 0,1-21 15,-1-1-15,21 22 0,-21-21 16,0 0-16,1 0 0,-1 21 0,0 0 16,-21-21-16,21 21 15,-21 21-15,0 0 16,0 0-16,0 0 0,0 1 16,0 20-16,0-21 0,0 0 0,0 0 15,-21 1-15,21 20 0,0-21 16,0 0-16,0 0 0,-21 1 0,21-1 15,21-21 17,0 0-32,0-21 0,0-1 0,22 1 15,-22 0-15</inkml:trace>
  <inkml:trace contextRef="#ctx0" brushRef="#br0" timeOffset="97207.93">3154 10224 0,'0'0'0,"0"-22"15,-21 44 32,-1-1-47,22 0 0,-21 21 0,0-21 16,21 22-16,-21-22 0,0 21 0,0 1 15,-1-22-15,22 21 16,0 0-16,-21-20 0,21-1 0,0 21 16,0-21-16,0 0 0,21 1 15,1-22-15,-1 0 0,0 0 16,0 0-16,0 0 0,0 0 0,1 0 16,-1-22-16,21 1 0,-21 0 15,0 0-15,1 0 0,-1 0 0,0-22 16,0 22-16,-21-21 0,0-1 0,0 1 15,0 0-15,0 21 0,0-22 16,0 22-16,-21-21 0,0 21 0,0-1 16,-1 22-16,1 0 0,-21 0 15,21 0-15,0 0 0,-1 0 16,1 0-16,0 22 0,0-1 0,0 0 16,21 21-16,-21-21 0,21 22 15,0-1-15,0-21 0,0 22 0,0-1 16,0-21-16,0 0 0,21 0 0,0 1 15</inkml:trace>
  <inkml:trace contextRef="#ctx0" brushRef="#br0" timeOffset="97492.14">3577 10689 0,'-63'21'16,"63"1"0,0-1-16,-22 0 0,22 0 15,-21 0-15,21 0 0,0 1 0,-21-1 16,21 0-16,0 0 0,0 0 16,0 0-16,-21 1 0,21-1 0,0 0 15,0 0-15,0 0 0,21-21 31,0-21-15,0 0-16,1 0 16,-22 0-16</inkml:trace>
  <inkml:trace contextRef="#ctx0" brushRef="#br0" timeOffset="97704.1">3514 10647 0,'-22'0'15,"44"0"17,-1 0-32,0 0 0,0 0 15,0 0-15,0 0 0,1 0 0,20 0 16,-21 0-16,0 0 16,0 0-16,-21 21 0,0 0 15,0 0-15,-21-21 16,0 22-16,0-22 0</inkml:trace>
  <inkml:trace contextRef="#ctx0" brushRef="#br0" timeOffset="97839.03">3450 10880 0,'64'42'32,"-43"-42"-32,0 0 0,0 0 0,0 0 15,0 0-15,1 0 0,-1 0 16,0 0-16,0 0 0,-21-21 15,21 21-15</inkml:trace>
  <inkml:trace contextRef="#ctx0" brushRef="#br0" timeOffset="98447.76">741 11388 0,'0'0'0,"0"-21"0,0-1 15,-21 1-15,21 0 0,-22 0 16,22 42 15,0 0-15,0 0-16,-21 22 0,21-22 0,0 21 15,-21 1-15,21-1 0,0 0 16,0 1-16,0-1 0,-21 0 0,21-21 16,0 22-16,-21-22 0,21 21 15,0-21-15,0 1 0,0-1 0,0 0 16,0-42 15,0 0-31,21-1 0,0 1 16,-21 0-16</inkml:trace>
  <inkml:trace contextRef="#ctx0" brushRef="#br0" timeOffset="98960.43">804 11240 0,'-21'0'15,"42"0"16,0 0-31,22 0 16,-22 0-16,0 0 0,0 0 16,22 0-16,-22 0 0,21 0 15,-21 0-15,22 0 0,-1 0 16,-21 0-16,21 0 0,-20 0 0,20 21 16,-21-21-16,0 21 0,-21 0 15,21-21-15,-21 21 0,0 0 16,0 1-16,0-1 0,0 0 15,0 0-15,0 0 0,0 0 0,0 1 16,0 20-16,0-21 0,0 0 16,0 0-16,0 22 0,0-22 0,0 0 15,0 21-15,0-20 0,0-1 16,22 0-16,-22 0 0,0 0 0,0 0 16,21 1-16,-21-1 15,0 0-15,0 0 0,-21 0 16,-1-21-16,1 21 15,-21-21-15,0 0 0,-1 0 0,1 22 16,-22-22-16,1 0 0,-1 0 16,1 0-16,21 0 0,-22 0 0,22 0 15,-22 0-15,22 0 0,21 0 16,-22 0-16,22 0 0,0 0 16,0 0-16,21-22 15,21 22 1,0-21-16,0 21 15,1 0-15</inkml:trace>
  <inkml:trace contextRef="#ctx0" brushRef="#br0" timeOffset="99115.19">974 12002 0,'21'0'0,"-42"0"0,63 0 0,-21 0 62</inkml:trace>
  <inkml:trace contextRef="#ctx0" brushRef="#br0" timeOffset="100751.75">825 13483 0,'22'0'16,"-22"-21"-1,0 0 1,0 0-16,0 0 16,0-1-1,0 1-15,-22 21 16,1 0-16,0 0 0,0 0 15,0 0-15,-22 0 16,22 0-16,0 0 0,-21 21 0,21 1 16,-22-1-16,1 0 0,21 0 15,-22 21-15,1-20 0,21 20 0,0 0 16,0 1-16,-1-1 0,22 0 16,0-21-16,0 22 0,0-1 15,0-21-15,0 22 0,0-22 0,22 0 16,-1 0-16,0 0 0,0-21 15,0 0-15,22 0 0,-22 0 0,21-21 16,0 21-16,1-21 16,-1-21-16,0 20 0,1-20 0,-1 0 15,0-1-15,-20 1 0,20 0 16,-21-1-16,21-20 0,-20 21 16,-1-22-16,-21 22 0,21-1 0,-21 1 15,21-21-15,-21 20 0,0 1 16,0 0-16,0-1 0,0 22 0,0 0 15,0 0-15,0 0 0,0-1 16,0 44 0,0-1-16,0 0 0,0 0 15,0 21-15,0 1 0,0-22 0,-21 21 16,21 1-16,-21-1 0,21 21 16,0-20-16,0-1 0,0 0 15,-21 22-15,21-22 0,0 1 0,0-1 16,-22-21-16,22 21 0,0-20 15,0-1-15,0 0 0,0 0 16,22-21-16,-1 0 0,0 0 16,0 0-16,21-21 0</inkml:trace>
  <inkml:trace contextRef="#ctx0" brushRef="#br0" timeOffset="101336.21">1291 13653 0,'0'0'0,"0"-22"0,0 1 15,0 0-15,0 0 16,0 0-16,0 0 0,0-1 0,0 1 16,0 0-16,21 21 0,-21-21 15,21 0-15,1 21 0,-1 0 0,0 0 16,21 0-16,-21 0 0,1 0 15,-1 0-15,0 0 0,0 21 16,0-21-16,0 42 0,1-21 16,-22 1-16,0-1 0,0 21 0,0-21 15,0 0-15,0 22 0,0-22 16,0 0-16,-22 21 0,22-20 16,-21-1-16,0-21 0,21 21 0,-21-21 15,0 0 1,21-21-1,0 0-15,0-1 16,21 1-16,0 0 0,-21-21 0,21 21 16,0-1-16,1-20 0,-1 21 15,0 0-15,0-22 0,0 22 16,0 0-16,22 0 0,-22 0 16,0 0-16,0-1 0,22 22 0,-22 0 15,-21-21-15,21 21 0,0 0 16,-21 21-16,0 1 15,0-1-15,0 0 0,0 0 16,0 0-16,0 0 0,0 1 0,0-1 16,0 0-16,0 0 0,0 0 15,-21 0-15,21 1 0,-21-1 0,21 0 16,0 0 0,0 0-16,-21-21 15,-1-21 1,22 0-1,0 0-15</inkml:trace>
  <inkml:trace contextRef="#ctx0" brushRef="#br0" timeOffset="101520.25">1884 13208 0,'0'-21'16,"-21"21"-16,21 21 47,21-21-32,0 21-15,0-21 0,-21 21 16</inkml:trace>
  <inkml:trace contextRef="#ctx0" brushRef="#br0" timeOffset="101963.15">2159 13335 0,'0'21'47,"0"0"-47,0 1 15,0-1-15,0 0 0,21 0 16,-21 0-16,0 0 0,0 1 0,0 20 15,0-21-15,0 0 0,0 22 16,0-22-16,0 0 0,0 0 0,0 0 16,0 0-16,0 1 0,21-22 47,-21-22-47,21 1 0,-21 0 15,22 0-15,-1-21 0,0-1 16,0 22-16,0-21 0,0-1 0,22 22 15,-22-21-15,0 21 0,21-22 16,-20 22-16,-1 0 0,0 0 0,-21 0 16,21 21-16,-21 21 31,0 0-15,0 0-1</inkml:trace>
  <inkml:trace contextRef="#ctx0" brushRef="#br0" timeOffset="103100.02">42 11599 0,'0'22'0,"0"-1"16,0 0-1,0 0-15,0 0 16,0 0-16,0 1 16,0-1-16,0 0 15,21-21 1,1 0-16,-1 0 16,0 0-16,0 0 0,21-21 0,1 21 15,-1-21-15,0-1 0,1 22 16,20-21-16,-20-21 0,20 21 0,1 0 15,-1-1-15,-21 1 0,22 0 16</inkml:trace>
  <inkml:trace contextRef="#ctx0" brushRef="#br0" timeOffset="105660.19">2561 13356 0,'0'0'0,"0"21"0,0 1 16,0-1-16,0 0 15,21 0-15,0-21 16,1 0-16,-1 0 16,0 0-16,0 0 0,0 0 0,0 0 15,1-21-15,-1 21 0,0-21 0,0 0 16,0-1-16,0 22 0,1-21 15,-22 0-15,0 0 0,0 0 16,0 0-16,0-1 16,-22 22-16,1 0 15,0 0-15,0 0 0,0 0 16,-22 22-16,22-22 0,0 21 0,0 0 16,0 0-16,0 0 0,-1 22 15,1-22-15,0 0 0,21 21 0,0-21 16,-21 1-16,21-1 0,0 21 15,0-21-15,0 0 0,0 1 0,21-22 16,-21 21-16,21-21 0,0 0 16,22 0-16,-22 0 0,21 0 0,-21 0 15,22 0-15,-1 0 0,-21-21 16,22 21-16,-22-22 0,21 1 16</inkml:trace>
  <inkml:trace contextRef="#ctx0" brushRef="#br0" timeOffset="106031.75">3154 13272 0,'0'0'0,"0"-22"15,0 1 1,21 21 15,0 0-31,0 0 16,0 21-16,1 1 0,-1-22 0,0 21 15,0 21-15,0-21 0,-21 0 16,21 1-16,-21 20 0,0-21 0,0 21 16,0-20-16,0 20 0,-21-21 15,0 21-15,0-20 0,21-1 0,-21-21 16,21 21-16,-21-21 0,-1 0 16,22-21-1,0 0-15,0-1 16,0 1-16,0-21 0,0 21 0,0 0 15,0-22-15,22 22 0,-1-21 16,-21 21-16,0-1 0,21 1 16,0 0-16,0 0 0,0 0 0,22 0 15,-22 21-15,0 0 0,21-22 16,-20 22-16,-1 0 0,21 0 0</inkml:trace>
  <inkml:trace contextRef="#ctx0" brushRef="#br0" timeOffset="106321.22">3916 13526 0,'0'0'0,"0"21"0,0 0 0,0 0 32,0-42-17,0 0-15,0 0 16,21-1-16,0 22 0,-21-21 0,0 0 15,0 0-15,0 0 16,0 0-16,0-1 16,-21 22-1,0 0-15,0 0 0,-1 22 16,1-1 0,21 0-1,0 0-15</inkml:trace>
  <inkml:trace contextRef="#ctx0" brushRef="#br0" timeOffset="106843.87">4635 13526 0,'0'21'0,"0"-42"94,22-1-79,-1 22-15,0-21 16,0 21-16,0 0 16,0-21-16,1 21 15,-22-21 48,0 0-63,0 0 15</inkml:trace>
  <inkml:trace contextRef="#ctx0" brushRef="#br0" timeOffset="109076.2">5461 10224 0,'21'0'79,"0"0"-79,0 0 0,1-22 15,-1 22-15,21-21 0,-21 21 16,22-21-16,-1 0 0,0 21 0,1-21 15,-1 0-15,21 21 0,-20-22 16,-1 1-16,22 0 0,-1 0 0,-21 0 16,22 21-16,-1-21 0,1-22 15,-1 22-15,1 0 0,21-21 0,-1 20 16,1-20-16,0 0 0,20-1 16,-20 1-16,0 0 0,-1-1 0,22 1 15,-21 0-15,0 21 0,20-22 0,-20 1 16,21 0-16,-21 20 0,-1-20 15,22 0-15,-21-1 0,-1 1 0,1 0 16,0-1-16,21 1 0,-1 0 0,1-1 16,0-20-16,0 21 0,21-1 15,-21-20-15,21 20 0,0 1 0,21-21 16,0 20-16,0-20 0,0 20 16,1-20-16,20-1 0,-21 1 0,0-1 15,22 1-15,-1-1 0,-21 22 16,0-21-16,0-1 0,1 1 15,-1-1-15,0 22 0,0-22 0,0 1 16,-21-1-16,0 1 0,0-1 0,21 1 16,-21-1-16,22 1 0,-22-1 15,0 22-15,0-22 0,-22 22 0,1 0 16,0-1-16,-21 1 0,-1-21 16,1 20-16,-21 1 0,20 0 0,-20 20 15,-22-20-15,0 0 0,22 21 0,-43-22 16,21 22-16,-20 0 15,-1 0-15,0 0 0,-21-1 16,0 1 0,-21 21 15,0 0-31,-1 0 31,22-21-31,-21 21 16</inkml:trace>
  <inkml:trace contextRef="#ctx0" brushRef="#br0" timeOffset="109604.17">13737 6265 0,'0'0'0,"-21"0"0,0 0 16,21 22 15,21-22-15,0 0-16,0 21 15,0-21-15,1 0 0,20 0 0,0 0 16,1 0-16,-1 0 0,0 0 0,22 0 16,-1 0-16,1 0 0,-1 0 15,-20 0-15,20 0 0,-21 0 0,-20 0 16,20 0-16,-21 0 0,0-21 16,0 21-16,-21-22 15,-21 22 1,0 0-16,0 0 0,0 0 15,0 0-15,-1 22 0,1-22 0,0 42 16,-21-21-16,21 21 0,-22 1 16,22-1-16,-21 0 0,21 1 15,-22 20-15,22-20 0,-21-1 0,21 21 16,-1-41-16,1 20 0,0 0 16,0-21-16,0 1 0,0-1 0,21 0 15,0 0-15,0 21 0,-22-20 16,22-1-1,-21-21 1,21 21-16</inkml:trace>
  <inkml:trace contextRef="#ctx0" brushRef="#br0" timeOffset="110960.1">3852 13526 0,'0'0'0,"21"0"31,1 0-15,-1-22-16,-21 1 0,0 0 16,0 0-1,-21 21 1,-1 0 0,22 21-1,0 0 1</inkml:trace>
  <inkml:trace contextRef="#ctx0" brushRef="#br0" timeOffset="111599.32">4254 13653 0,'0'0'0,"85"-43"31,-64 22-31,22 0 0,20-43 16,-42 43-16,22 0 0,-1 0 15,0-21-15,-21 20 0,22 1 0,-22-21 16,0 21-16,0-22 0,0 22 16,-21 0-16,0-21 0,0 21 0,0-1 15,0 1-15,0 0 0,0 0 0,-21 0 16,0 0-16,0 21 0,0 0 15,0 0-15,-1 0 0,1 21 0,0 0 16,0 0-16,21 0 0,-21 22 16,0-1-16,-1 0 0,22 1 0,-21 20 15,0 1-15,0-1 0,21 22 16,-21-22-16,0 22 0,-1 0 0,1-1 16,0 22-16,0-21 0,0 21 15,0-22-15,-1 22 0,22 0 16,-21-21-16,0 20 0,0-20 0,0-21 15,21 20-15,0-20 0,-21-1 16,21 1-16,-22-1 0,22-20 0,0-22 16,0 21-16,0-21 0,22-21 15,-1 0-15,0-21 0,0 0 16,0 0-16,22-22 0,-1 1 0,-21 0 16,21-22-16,1 22 0,-1-22 15,0 1-15,1-22 0,-1 22 0,-21-22 16,0 0-16,1 22 0,-22-22 15,0 1-15,0 20 0,-43 1 16,22-1-16,-21 1 0,-1 20 0,1 1 16,-21 21-16,20 0 0,1-1 15,0 1-15,20 21 0,-20 0 0,21 0 16,0 0-16,42 0 31,21 0-31,-21 0 0,22-21 16,-1 0-16,22 21 0,-22-21 15,21 0-15,-20-1 0,20 1 0,1 0 16</inkml:trace>
  <inkml:trace contextRef="#ctx0" brushRef="#br0" timeOffset="111935.86">4995 13547 0,'0'0'0,"0"-21"31,21-1-31,1 22 16,-1-21-16,0 21 0,0-21 0,0 21 15,0-21-15,1 21 0,-22-21 0,21 0 16,0-1-16,-21 1 16,-21 21-1,0 0-15,-1 0 16,1 0-16,0 0 0,-21 0 0,21 0 15,-22 21-15,22 1 0,-21-1 0,21 0 16,-1 0-16,1 21 0,21-20 16,0 20-16,0-21 0,0 0 0,0 22 15,0-22-15,21 0 0,1 0 16,-1-21-16,0 0 0,21 0 0,-21 0 16,22 0-16,-1 0 0,0-21 15,1 21-15,20-21 0</inkml:trace>
  <inkml:trace contextRef="#ctx0" brushRef="#br0" timeOffset="112215.49">6413 12679 0,'0'0'0,"-42"-21"0,21 0 0,0 21 15,-22 0-15,22 0 0,-21 0 0,0 21 16,-1 21-16,1-21 0,-22 43 0,22-22 15,0 22-15,-1 20 0,1-20 16,-21 20-16,20 1 0,1 0 0,0-1 16,-1 1-16,22 0 15,0-1-15,-21-20 0,42-1 0,0 1 16,0-1-16,0-20 0,0-1 0,0-21 16,21 0-16,0 1 0,0-1 15,21-21-15,1 0 0,20 0 0,-20 0 16,20-21-16,-21 21 0,22-43 0,-1 22 15,1 0-15</inkml:trace>
  <inkml:trace contextRef="#ctx0" brushRef="#br0" timeOffset="112428.07">6752 12975 0,'-21'-21'15,"42"42"-15,-63-42 0,21 21 0,-1 0 16,1 21-16,0 0 0,0 1 15,-21 20-15,20-21 0,1 21 0,0 1 16,21-1-16,-21 0 0,0 1 0,0-1 16,21 0-16,-22-20 0,22 20 15,0 0-15,0-21 0,0 22 0,0-22 16,0 0-16,22-21 0,-1 0 16,0 0-16,21 0 0,-21 0 0,1 0 15</inkml:trace>
  <inkml:trace contextRef="#ctx0" brushRef="#br0" timeOffset="112911.83">6667 13018 0,'0'0'0,"0"-22"0,-21 1 16,21 0-16,0 0 0,0 0 16,0 0-16,21-1 0,1 22 15,20 0-15,-21 0 0,0 0 16,22 0-16,-22 0 0,0 0 0,21 22 15,-21-1-15,1 21 0,-1-21 0,-21 170 32,-21-170-32,-22 0 15,22 0-15,-21 0 0,-22 1 16,22-1-16,0 0 0,-1 0 16,1-21-16,21 0 0,-22 0 0,22 0 15,0 0-15,21-21 16,42 0-16,-20 21 15,-1 0-15,21 0 0,-21-21 0,22 21 16,-1 0-16,-21 0 0,21 0 16,-20 0-16,20 21 0,-21 0 0,0-21 15,22 21-15,-43 0 0,21 0 16,-21 1-16,0-1 0,0 0 16,0 0-16,-21 0 0,-1 0 0,1 1 15,-21-22-15,0 21 16,-1 0-16,1-21 0,-22 0 0,22 21 15,0-21-15,-1 0 0,1 0 0,21 0 16,-21 0-16,20 0 0,22-21 16,22 0-1,20 0 1,-21 21-16,21-22 0,1 22 0,-1-21 16</inkml:trace>
  <inkml:trace contextRef="#ctx0" brushRef="#br0" timeOffset="113428.85">7366 13250 0,'-21'0'15,"0"22"-15,21-1 16,-22 0-16,1-21 0,0 21 0,0 0 16,0 0-16,21 1 0,-21-1 15,21 0-15,-22 0 0,22 0 0,0 0 16,0 1-16,0-1 0,22-21 15,-1 0-15,0 0 0,21 0 16,-21 0-16,1 0 0,20-21 16,0-1-16,-21 1 0,22 0 15,-22 0-15,21 0 0,-21 0 0,1-1 16,-1 1-16,0 0 0,0 0 0,-21-21 16,21 20-16,-21 1 15,0 0-15,0 42 16,-21 0-1,0 1-15,21-1 0,0 21 16,-21-21-16,0 22 0,-1-1 0,22 21 16,-21-20-16,21 20 0,-21 1 0,0-1 15,21-20-15,-21 20 0,0 1 16,21-1-16,-22 1 0,1-1 0,0 1 16,21-1-16,-21 1 0,0-22 15,0 21-15,-1 1 0,1-22 16,0 1-16,-21-1 0,21-21 0,-22 21 15,1-20-15,0-1 0,-1 0 0,22-21 16,-21 0-16,-1 0 0,1 0 16,0-21-16,-1 21 0,22-21 0,-21-22 15,42 22-15,-21-21 0,21-1 0,0 1 16,0 0-16,21-1 0,0-20 16,21 21-16,1-1 0,-1-20 15,22 20-15</inkml:trace>
  <inkml:trace contextRef="#ctx0" brushRef="#br0" timeOffset="113688.7">8170 13399 0,'0'0'0,"-21"21"0,0 0 0,0-21 0,0 21 15,-1 0 1,44-21 15,-1 0-31,-21-21 0,0 0 16,-21 21-1,-1 0 1,1 0 0,0 0-16</inkml:trace>
  <inkml:trace contextRef="#ctx0" brushRef="#br0" timeOffset="114115.38">9080 12764 0,'0'-22'0,"0"44"0,0-65 16,0 22-16,0 0 15,-21 42 1,0 21 0,-21-20-16,21 20 0,-1 0 0,-20 22 15,21-22-15,0 0 0,0 22 0,-22-22 16,43 1-16,-21-1 0,0 0 16,21-21-16,-21 22 0,21-22 0,0 0 15,0 0-15,0 0 0,0 1 16,0-1-16,21-21 0,0 0 0,0 0 15,0 0-15,1 0 0,-1 0 16,0-21-16,0-1 0</inkml:trace>
  <inkml:trace contextRef="#ctx0" brushRef="#br0" timeOffset="114284.18">8657 13166 0,'0'0'0,"-21"0"0,0 0 16,42 0 15,0 0-31,21 0 0,-20 0 0,20 0 16,21 0-16,-20 0 0,20 0 15,1 0-15,-1 0 0,-20 0 0,20 0 16,-21 0-16,22 0 0,-22 0 0</inkml:trace>
  <inkml:trace contextRef="#ctx0" brushRef="#br0" timeOffset="115072.54">9673 13102 0,'0'0'0,"0"-21"16,0 0-16,-21 0 15,0 21-15,0 0 0,-1 0 16,1 0-16,0 0 0,0 0 0,0 0 16,-22 0-16,22 0 0,0 21 15,0 0-15,0 0 0,-22 0 0,22 1 16,0 20-16,21-21 0,-21 0 15,21 0-15,-21 1 0,21-1 16,0 0-16,0 0 0,0 0 16,21-21-1,0 0-15,0 0 0,0 0 0,1 0 16,-1 0-16,21-21 0,-21 0 0,0 0 16,22 0-16,-22 21 0,0-22 15,21-20-15,-20 21 0,-1 0 0,0 0 16,0-1-16,-21 1 0,0 0 15,0 0-15,-21 21 16,0 21 0,21 0-16,-21 0 0,-1 1 15,1-1-15,21 0 0,-21 0 16,21 0-16,0 0 0,0 1 0,0-1 16,0 0-16,0 0 0,21-21 15,0 21-15,22 0 0,-22-21 0,21 0 16,-21 0-16,22 0 0,20 0 15,-20 0-15,-1 0 0,21 0 0,-20-21 16,20 21-16,-20-21 0,20 0 0,-21 0 16,1 0-16,-1-1 0,-21 1 15,0-21-15,1 21 0,-22 0 0,0-22 16,0 22-16,0 0 0,-22 0 0,-20 21 16,21 0-16,-21-21 0,-1 21 15,1 0-15,0 0 0,-1 0 0,1 21 16,0 0-16,-1 0 15,22 0-15,0 0 0,0 1 0,21-1 16,-21 0-16,21 0 0,0 0 0,0 22 16,0-22-16,21 0 0,0 21 15,0-21-15,0 22 0,22-1 16,-22 0-16,21 1 0,0-1 0,-20 22 0,20-1 16,0-21-16,-21 22 0,22-22 15,-22 22-15,-21-22 0,0 22 0,0-22 16,0 0-16,-21 1 0,0-1 15,-22 0-15,1 1 0,-22-1 16,22-21-16,-21 0 0,-1 0 0,1 1 0,-1-22 16,22 0-16,-22 0 0,1 0 15,20-22-15,-20 1 0,21 0 16,-1 0-16,22 0 0,0-22 0,0 22 16,21-21-16,0 0 0,0-1 0,0 1 15,21-22-15,21 22 0,1-21 16,-1-1-16</inkml:trace>
  <inkml:trace contextRef="#ctx0" brushRef="#br0" timeOffset="116687.77">10710 12933 0,'-42'0'16,"21"21"-1,21 0-15,-21 0 0,21 22 16,-22-22-16,22 0 0,0 0 0,0 22 16,-21-22-16,21 0 0,-21 0 15,0 0-15,21 0 16,0-42 15,21 0-15,0 0-16,0 0 0,-21-22 0,22 22 15,-1 0-15,-21 0 0,21-21 16,0 20-16,0 1 0,0 0 16,1 21-16,-22-21 0,21 21 0,0 0 15,0 0-15,-21 21 16,21-21-16,-21 21 0,0 0 0,0 1 16,21-1-16,-21 21 0,0-21 15,0 0-15,22 1 0,-1-1 16,-21 0-16,21 0 0,0 0 0,0 0 15,22-21-15,-22 22 0,0-22 16,21 0-16,-21 0 0,22 0 0,-1 0 16,0 0-16,1 0 0,-1 0 15,0-22-15,1 1 0,-1 0 0,-21 21 16,22-21-16,-22-21 0,0 20 0,0 1 16,0-21-16,-21 21 0,0-22 15,0 22-15,0-21 0,0 21 0,0 0 16,-21-1-16,0 1 0,0 0 15,-22 21-15,22 0 0,0 0 0,-21 0 16,21 0-16,-22 21 0,22 0 16,-21 1-16,21-1 0,-1 21 0,1-21 15,0 22-15,21-22 0,-21 21 16,21-21-16,0 0 0,0 1 0,0-1 16,21 0-16,0 0 0,0-21 15,1 0-15,-1 21 0,0-21 0,0 0 16,0 0-16,22 0 0,-22 0 15,0 0-15,0-21 0,0 0 0,0 21 16,1-21-16,-1 0 0,0-22 0,-21 22 16,21 0-16,-21 0 0,0-43 15,0 43-15,0-21 0,0 21 16,0-1-16,0 44 31,-21-1-31,21 0 16,0 0-16,0 0 0,0 0 15,0 1-15,0-1 0,0 0 0,0 0 16,0 0-16,21 0 0,-21 1 0,21-22 16,0 0-16,1 21 0,-1-21 15,0 0-15,0 0 0,0 0 0,22 0 16,-22-21-16,21 21 0,-21-22 16,0 1-16,22 0 0,-22 0 0,-21 0 15,21 0-15,-21-22 0,21 22 0,-21 0 16,0 0-16,0 0 0,0-1 15,0 1-15,-21 42 16,0 1 0,21-1-16,0 0 0,-21 0 15,21 21-15,-21-20 0,21-1 0,-22 21 16,22-21-16,0 0 0,0 1 0,-21-1 16,21 0-16,-21 0 15,21 0-15,0-42 31,0 0-15,21 0-16,0 0 16,-21-1-16,22 1 0,-1 0 0,-21-21 15,21 21-15,0-22 0,0 22 16,0 0-16,1 0 0,-22 0 0,21-1 16,0 1-16,-21 42 15,0 1 1,0-1-16,0 0 0,0 0 0,0 21 15,0-20-15,0-1 0,0 0 16,0 0-16,0 0 0,0 0 0,21 1 16,0-22-16,-21 21 0,21-21 15,1 0-15,-22 21 0,21-21 0,0 0 16,0 0-16,0 0 0,0-21 16,1 0-16,-1 21 0,0-22 15,0 1-15,-21 0 0,21-21 16,0 21-16,1-1 0,-1-20 0,0 21 15,0-21-15,-21 20 0,21 1 16,0 0-16,-21 0 0,0 42 31,0 0-31,0 0 16,0 1-16,0-1 0,0 0 0,0 0 16,0 0-16,0 0 0,0 1 15,0-1-15,0 0 0,0 0 16,0 0-16,0 0 0,22-21 15,-1 0-15,0 0 0,0 0 16,0 0-16,0 0 0,1 0 16,-1 0-16,0-21 0,0 0 15,0 0-15,22 0 0,-22 0 0,0-1 16,0 1-16,0 0 0,0-21 0,-21 21 16,0-1-16,0 1 0,0 0 15,0 0-15,0 0 0,-21 21 16,0 0-16,0 0 0,21 21 15,-21 0-15,0 0 0,21 0 0,-22 22 16,22-22-16,-21 0 0,21 21 0,0-20 16,0-1-16,0 21 0,0-21 15,0 0-15,0 1 0,0-1 16,0 0-16,21-21 0,1 0 16,-1 0-16,21 0 15,-21 0-15,22 0 0,-1 0 0</inkml:trace>
  <inkml:trace contextRef="#ctx0" brushRef="#br0" timeOffset="117199.08">13758 12171 0,'0'0'0,"-21"-21"0,0 21 31,42-21-31,0 21 0,0 0 0,1 0 16,-1 0-16,0 0 0,21 0 15,-21 0-15,22 0 0,-1 0 0,-21 0 16,22 0-16,-1 0 0,-21 0 16,0 21-16,0-21 0,1 0 0,-44 0 31,1 0-31,-21 0 0,21 0 15,-22 0-15,22 0 0,-21-21 16,0 21-16,-1 0 0,22 0 0,-21 0 16,21 0-16,-1 0 0,1 0 15,0 21-15,0 0 0,0 0 16,0 0-16,-1 22 0,22-22 16,-21 21-16,21-21 0,-21 22 0,0-1 15,21 0-15,-21 1 0,0 20 0,-1 1 16,1-1-16,0 1 0,-21-1 15,21 1-15,-1-1 0,-20 1 0,21-1 16,0 1-16,0-1 0,-1 1 16,1-22-16,21 0 0,0 1 15,0-1-15,0 0 0,21 1 0,1-1 16,-1-21-16,21 0 0,0 0 16,1 1-16,-1-22 0,0 0 0,22 0 15,-22 0-15,1-22 0,20 1 0,-21 0 16,22 0-16</inkml:trace>
  <inkml:trace contextRef="#ctx0" brushRef="#br0" timeOffset="117743.34">14118 12552 0,'0'-21'16,"0"0"-16,-21 42 47,0-21-47,21 21 0,-21 0 0,-1-21 16,1 21-16,21 0 0,0 1 15,-21-22-15,21 21 0,0 0 31,21-21-31,0 0 16,1 0-16,-1 0 0,0 0 0,21-21 16</inkml:trace>
  <inkml:trace contextRef="#ctx0" brushRef="#br0" timeOffset="117899.06">14330 12531 0,'0'0'0,"0"-21"15,-21 42 16,-1 0-15,1 0-16,0-21 0,21 21 16,-21 0-16,21 1 15,-21-1-15,21 0 0,-21 0 16</inkml:trace>
  <inkml:trace contextRef="#ctx0" brushRef="#br0" timeOffset="118259.91">14647 12806 0,'0'0'0,"0"21"31,0 0-31,-21 0 0,0 1 16,21-1-16,-21 0 0,21 21 0,-21-21 15,-1 1-15,22 20 0,-21-21 16,21 0-16,-21 0 0,0 1 0,0-1 15,21 0-15,0 0 0,-21 0 16,21-42 15</inkml:trace>
  <inkml:trace contextRef="#ctx0" brushRef="#br0" timeOffset="118431.7">14668 12615 0,'0'0'0,"22"-21"0,-22 0 0,0 0 16,-22 21 15,22 21-31,0 0 16,0 0-16,0 1 15,0-1-15</inkml:trace>
  <inkml:trace contextRef="#ctx0" brushRef="#br0" timeOffset="118868.31">14965 12806 0,'0'21'0,"-21"0"15,-1 0-15,22 22 0,0-22 0,-21 0 16,21 21-16,-21-20 0,21-1 15,-21 0-15,21 21 0,0-21 0,0 1 16,-21-1-16,21 0 0,-21 0 16,21 0-1,0-42 17,0 0-32,0 0 15,21 0-15,0-22 0,0 22 0,0 0 16,0-21-16,1 20 0,-1-20 15,0 21-15,21-21 0,-21 20 0,1 1 16,20 0-16,-21 21 0,0 0 16,0 0-16,1 0 0,-1 21 0,-21 0 15,0 1-15,0-1 0,0 0 0,0 0 16,0 21-16,0-20 0,-21-1 16,-1 0-16,1 0 0,0 0 0,21 0 15,-21 1-15,21-1 0,-21-21 16,21 21-16,21-21 31,0 0-31,0 0 0,22 0 0,-22 0 16</inkml:trace>
  <inkml:trace contextRef="#ctx0" brushRef="#br0" timeOffset="119178.01">15706 12764 0,'0'0'0,"-22"21"16,22 0-16,-21 0 0,21 21 16,-21-20-16,0 20 0,21 0 15,0 1-15,0-1 0,-21 0 0,0 1 16,21-1-16,-22 0 0,1 22 0,21-22 16,0 22-16,-21-1 0,0 1 15,21-1-15,-21 1 0,0-1 0,-1 1 16,1 20-16,0-20 0,0-1 0,-21 1 15,20-1-15,1 1 0,-21-1 16,0-20-16,20 20 0,-20-21 0,21 1 16,0-22-16,0 21 0,-1-42 0,22 21 15,0-42 1,0 0-16,0 0 16,22-21-16,-1-1 0,0 1 0,21-22 15</inkml:trace>
  <inkml:trace contextRef="#ctx0" brushRef="#br0" timeOffset="119483.86">15621 12954 0,'0'0'0,"0"-21"0,-21-21 0,21-1 0,0 22 16,0-21-16,0 21 0,0-1 0,42 1 15,-21 0-15,0 21 0,1 0 16,-1 0-16,0 0 0,0 0 15,21 21-15,-20 0 0,-1 1 0,0-1 16,0 21-16,-21-21 0,21 22 16,-21-1-16,0-21 0,0 21 0,0-20 15,-21-1-15,0 0 0,0 0 16,0 0-16,-22 0 0,22 1 0,0-22 16,0 21-16,0-21 0,-1 21 0,1-21 15,0 0-15,42 0 31,0-21-31,22 21 0,-22-21 16,0-1-16</inkml:trace>
  <inkml:trace contextRef="#ctx0" brushRef="#br0" timeOffset="120124.73">16171 12806 0,'0'-21'15,"0"42"-15,-21-21 31,0 21-31,21 0 0,0 0 16,0 1-16,-21 20 0,21-21 16,0 21-16,0-20 0,-21-1 0,21 21 15,0-21-15,0 0 0,0 1 16,0-1-16,0 0 16,21-21-16,0 21 0,0-21 15,0 0-15,0 0 0,1 0 16,20-21-16,-21 0 0,0 0 0,22-1 15,-22 1-15,21 0 0,-21 0 0,0-21 16,1 20-16,-1-20 0,0 21 16,-21 0-16,0 0 0,0-1 0,-21 22 31,21 22-31,-21-1 0,-1 0 16,1 0-16,21 0 0,0 0 15,0 1-15,-21-1 0,21 21 16,0-21-16,0 0 0,0 1 15,0-1-15,21-21 0,0 21 0,1-21 16,-1 0-16,0 0 0,21 0 16,1 0-16,-1 0 0,0 0 0,1 0 15,-1 0-15,0-21 0,1 0 16,-1-1-16,-21-20 0,21 21 0,-20-21 16,20-1-16,-21 1 0,0-22 0,0 22 15,1 0-15,-1-22 16,-21 22-16,0 21 0,0-22 0,0 22 0,0 0 15,0 0-15,-21 21 16,-1 0 0,1 21-16,21 0 0,-21 22 0,0-22 15,21 21-15,-21 0 0,21 1 16,-21-1-16,21 0 0,0 1 0,0-1 16,0 0-16,-22 1 0,22-22 0,0 21 15,0-21-15,0 1 0,0-1 16,0 0-16,22 0 0,-1-21 0,0 0 15,0 21-15,0-21 0,22 0 0,-22 0 16,0 0-16,21 0 0,-21-21 16,1 21-16,20-21 0</inkml:trace>
  <inkml:trace contextRef="#ctx0" brushRef="#br0" timeOffset="120304.17">16997 12827 0,'-21'0'0,"42"0"0,-64 0 15,22 0-15,0 0 16,42 0 0,0 0-1,1 0-15,-1 0 0,0 0 0,21 0 16,-21 0-16,22 0 0,-1 0 0,-21 0 16,22-21-16,-1 21 15,0-21-15</inkml:trace>
  <inkml:trace contextRef="#ctx0" brushRef="#br0" timeOffset="120564.19">17780 12552 0,'-42'0'15,"20"0"1,1 21-1,0 0 1,0 0-16,21 1 16,0-1-16,-21-21 0,21 21 15,21-21 32,-21-21-47,21 21 0,0-21 0</inkml:trace>
  <inkml:trace contextRef="#ctx0" brushRef="#br0" timeOffset="120709.16">17780 12573 0,'0'0'0,"0"21"31,-21-21-15,21 21-16,-21 1 0,-1-1 16,1 0-16,21 0 0,0 0 0,0 0 15,-21-21-15,21 22 0,-21-1 16,21 0-1</inkml:trace>
  <inkml:trace contextRef="#ctx0" brushRef="#br0" timeOffset="120995.73">18034 12404 0,'-21'21'15,"0"-21"-15,21 21 16,-22-21-16,22 21 0,0 0 0,0 1 16,-21-1-16,21 0 0,-21 0 0,21 0 15,0 0-15,0 1 0,-21 20 16,21-21-16,-21 0 0,21 0 15,0 1-15,0-1 0,0 0 16,21-21 0</inkml:trace>
  <inkml:trace contextRef="#ctx0" brushRef="#br0" timeOffset="121668.02">18076 11896 0,'0'0'0,"-21"-21"0,0 21 16,0 0-16,21-22 15,21 22 16,21 0-31,-21 0 0,1 0 0,20-21 16,-21 21-16,21 0 0,1 0 0,-1 0 16,0 0-16,1 0 0,-1 0 15,-21 0-15,22 0 0,-22 0 0,21 0 16,-21 0-16,-21 21 0,21 1 16,-21-1-16,0 0 0,0 0 0,0 21 15,0-20-15,0 20 0,0 0 16,0 1-16,0-1 0,-21 0 0,0 1 15,0-1-15,21 0 0,-21 22 16,0-22-16,-1 0 0,1 22 16,0-1-16,21 1 0,0-1 0,-21 1 15,21-1-15,-21 1 0,21-22 0,-21 22 16,21-22-16,-22 22 0,1-22 16,0 0-16,0-21 0,0 22 0,0-22 15,-22 21-15,1-21 0,21 1 0,-22-22 16,1 21-16,0-21 0,21 0 15,-22 0-15,1 21 0,0-21 0,-1 0 16,22 0-16,-21 0 0,21 0 16,-1-21-16,1 21 0,21-21 0,0-1 15,0 1-15,21 0 16,1 0-16,20 0 16,-21 0-16,21-1 0</inkml:trace>
  <inkml:trace contextRef="#ctx0" brushRef="#br0" timeOffset="122348.2">18859 11536 0,'0'0'0,"-21"-21"0,21 0 16,21 21 15,1 0-31,-1 0 0,21 0 16,-21 0-16,22 21 0,-22-21 0,21 21 15,0 0-15,1 0 16,-1 22-16,0-1 0,-20 0 0,20 1 16,0 20-16,-21 1 0,22-1 15,-22 1-15,-21 20 0,0-20 0,0-1 16,0 22-16,0-22 0,-42 1 0,20 21 15,-20-22-15,21 22 0,-21-22 16,-1 22-16,1-22 0,0 1 0,-1-1 16,1 1-16,0-22 0,-1 1 15,1-1-15,0 0 0,-1-21 0,1 22 16,-22-22-16,22 0 0,0 0 16,-1 0-16,1 1 0,21-1 15,-21-21-15,-1 21 0,22-21 0,0 0 16,0 21-16,0-21 0,-1 0 15</inkml:trace>
  <inkml:trace contextRef="#ctx0" brushRef="#br0" timeOffset="122560.08">19579 13293 0,'0'0'0,"-21"0"0,0 0 0,0 0 15,-1 0 1,1 0-16,0 0 16,0 0-16,0 0 15,0-21-15,-1 21 0</inkml:trace>
  <inkml:trace contextRef="#ctx0" brushRef="#br0" timeOffset="153139.96">444 9440 0,'-21'0'0,"0"0"0,0 0 16,0 0 15,21 22-15,21-22-1,0 0-15,0 0 0,0 0 16,22 0-16,-22 0 0,21 0 16,1 0-16,20 0 0,-21 0 0,1 0 15,20 0-15,-20 0 0,20 0 16,1 0-16,-1 0 0,-21 0 16,22 0-16,-22 0 0,1 0 0,-1 0 15,-21 0-15,0 0 0,0 0 16,1 0-16,-22-22 31,-22 1-15,1 0-1,0 0-15,0 21 0</inkml:trace>
  <inkml:trace contextRef="#ctx0" brushRef="#br0" timeOffset="153395.76">1206 9271 0,'43'-21'15,"-22"21"-15,0 0 0,0 0 16,0 0-16,1 0 16,-1 0-16,0 0 15,0 0-15,0 21 16,-21 0-16,0 0 0,21-21 0,-21 22 15,0 20-15,0-21 0,-21 21 16,-21-20-16,0 20 0,-1 0 0,1 1 16,-22-1-16,1 0 0,21-21 15,-22 22-15,1-22 0,20 0 0,1 0 16</inkml:trace>
  <inkml:trace contextRef="#ctx0" brushRef="#br0" timeOffset="154344.51">233 11472 0,'0'0'0,"-21"0"16,-1 22 15,22-1-31,-21 0 16,21 0-16,0 21 0,-21-20 15,0-1-15,21 0 0,-21 21 0,0-21 16,21 1-16,0-1 16,-22 0-16,22 0 15,22-21 1,-1 0 0,21 0-16,0-21 0,1 21 15,-1-21-15,0 0 0,22-1 16,-22-20-16,22 21 0,-1-21 0,-20 20 15,20-20-15,1 21 0</inkml:trace>
  <inkml:trace contextRef="#ctx0" brushRef="#br0" timeOffset="154740.28">825 11155 0,'0'0'0,"-21"-21"0,0 21 16,0 21-16,0 0 15,21 21-15,-21-20 0,21 20 16,-22 21-16,1-20 0,0-1 0,0 22 16,0-22-16,0 21 15,-1-20-15,22-1 0,-21 0 0,0 1 16,0-1-16,0-21 0,0 22 16,21-22-16,0 0 0,0 0 15,-22 0-15,22 0 0,22-42 31,-22 0-31,21 0 16,0 0-16,-21 0 0,21-22 16</inkml:trace>
  <inkml:trace contextRef="#ctx0" brushRef="#br0" timeOffset="155088.13">571 11367 0,'0'0'0,"-63"-43"31,63 22-31,0 0 16,21 0-16,0 21 0,0-21 16,22-1-16,-1 22 0,0-21 15,1 21-15,-1 0 0,0 0 16,1 0-16,-1 0 0,0 0 0,1 21 16,-1 1-16,0-1 0,1 21 15,-22-21-15,21 22 0,-21-1 0,1 0 16,-22 1-16,0-1 15,0 0-15,0 1 0,0-22 0,-43 21 16,22 0-16,0 1 0,0-22 16,-22 21-16,22-21 0,-21 22 15,0-22-15,20 0 0,-20 0 0,0 22 16,21-22-16,-22-21 0,1 21 16,0 0-16,-1-21 0,1 21 0,0-21 15,-1 0-15,1 0 0,0 0 16,-1 0-16,22-21 0,0 0 0,0 0 15</inkml:trace>
  <inkml:trace contextRef="#ctx0" brushRef="#br0" timeOffset="155327.82">0 11345 0,'0'0'0,"0"22"32,0-1-32,0 0 0,0 0 0,21 21 15,0-20-15,22 20 0,-1 0 16,21-21-16,-20 22 0,20-22 0,1 0 16,-1 0-16,-20 22 0,20-22 15,-21-21-15,-20 21 0,20 0 16,-21-21-16,0 0 0</inkml:trace>
  <inkml:trace contextRef="#ctx0" brushRef="#br0" timeOffset="155491.73">614 11409 0,'0'0'0,"0"-21"0,-43 0 15,22 21-15,0 21 16,-21 21-16,-1-21 0,1 22 15,-21-1-15,-1 21 0,-21-20 16,1-1-16,-1 22 0,64-22 0,21 21 16,0-20-16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3:21:10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699 0,'0'0'0,"-21"-22"0,0 1 15,0 21-15,21-21 0,-22 0 16,1 21-16,0-21 15,21 42 17,0 0-32,0 0 15,-21 0-15,21 1 0,0 20 0,0 0 16,0 22-16,0-22 16,0 22-16,0 20 0,0-20 0,0-1 15,0 22-15,0 0 0,-21-1 0,21 22 16,0-21-16,0 42 0,0-21 15,-21-1-15,-1 22 0,1-21 16,21 21-16,-21 21 0,0-21 0,21 0 16,-21 0-16,21 0 0,-21 0 15,21 22-15,0-22 0,0 0 0,0 0 16,0 0-16,0 0 0,0 0 16,0 0-16,0 0 0,21-22 0,0 22 15,-21-21-15,21 21 0,-21-21 16,0 0-16,0 0 0,0 0 0,0-22 15,0 1-15,21-22 0,-21 1 16,0-1-16,0-20 0,0-1 16,0-21-16,21 0 0,-21-42 15,0 0-15</inkml:trace>
  <inkml:trace contextRef="#ctx0" brushRef="#br0" timeOffset="1535.96">2117 741 0,'0'0'0,"-22"-21"0,22 0 15,0-1-15,0 1 0,0 0 16,-21 21-16,21-21 16,-21 21 31,42 0-1,0 0-46,1 0 0,20 0 16,0 0-16,22 0 0,-1 0 0,1 0 16,20 21-16,22-21 0,-21 0 15,21 0-15,0 0 0,21 0 16,0 0-16,0 0 0,21 0 16,0 0-16,0 0 0,0 0 0,22 0 15,-1 0-15,0 0 0,22 0 16,-22 0-16,0 0 0,22 0 0,-1 0 15,1 0-15,-22 0 16,22 0-16,-1 0 0,1 0 0,-1 0 0,1 0 16,-1 21-16,-20-21 0,20 0 15,-21 0-15,22 0 0,-22 0 0,1 0 16,-22 0-16,0 21 16,-21-21-16,0 0 0,-21 0 0,0 22 0,-22-22 15,1 0-15,-22 0 16,1 21-16,-22-21 0,-21 0 0,1 0 15,-1 0-15,0 0 0,-21 21 16,21-21-16,-21 21 16,0 0-1,0 0 1,0 1-16,0-1 0,0 0 16,0 21-16,-21-21 0,21 1 15,-21 20-15,21 0 0,-21 1 16,21-1-16,-22 0 0,1 1 0,0 20 15,0-21-15,0 22 0,0 21 16,-1-22-16,1 22 0,0-1 16,0 1-16,0 0 0,0-22 0,-1 22 15,1 0-15,0-22 0,0 22 16,0-1-16,21 1 0,0 0 0,-21-1 16,-1-20-16,22 21 0,-21-22 0,21 22 15,0-22-15,-21 22 0,21 0 16,-21-22-16,21 22 0,-21-1 0,21-20 15,-21 21-15,-1-22 0,22 22 16,-21-22-16,0 1 0,0 20 16,0-20-16,0-1 0,-1 1 0,1 21 0,21-22 15,-21 1-15,0-22 16,0 21-16,0-20 0,21 20 0,-22-20 16,1-1-16,0 0 0,21 1 0,-21-1 15,21-21-15,-21 21 0,0-20 16,21 20-16,-22-21 0,1 0 0,0 0 15,21 1-15,-21-1 0,0 0 16,0 0-16,-1-21 0,1 0 16,0 0-16,0 0 0,0 0 0,-22 0 15,22 0-15,-21 0 0,21 0 0,-22 0 16,-20 0-16,21 0 16,-22 0-16,1 0 0,-22-21 0,-21 21 0,0-21 15,0 21-15,-21 0 0,0-21 16,-21 21-16,21 0 0,0 0 15,-21 0-15,0 0 0,-21 0 0,20 0 16,-20 0-16,0 0 0,-1 0 16,-20 0-16,-1 0 0,1 21 0,-22-21 15,1 21-15,20 0 0,-21-21 0,22 21 16,-1-21-16,1 21 0,21 1 16,-1-22-16,43 21 0,0-21 0,0 21 15,43-21-15,-1 0 0,0 21 16,22-21-16,-1 21 0,22-21 0,0 21 15,-1 1-15,1-22 16,21 21-16,-22-21 0,22 21 0,0-21 16,0 21-16,0-21 0,0 21 15,21-42 17,21 0-32,0-21 15</inkml:trace>
  <inkml:trace contextRef="#ctx0" brushRef="#br0" timeOffset="2791.82">2752 1397 0,'0'-21'0,"0"0"31,0 0-31,-22-1 16,1 22-16,0 0 0,0 0 15,0 0-15,0 0 16,-1 0-16,1 0 0,-21 0 16,21 0-16,0 22 0,-22-1 15,22 0-15,0-21 0,-21 21 0,20 0 16,22 22-16,-21-22 0,0 0 16,21 0-16,-21 0 0,21 0 0,0 1 15,0-1-15,0 0 0,0 0 16,21-21-1,0 0-15,0 0 0,1-21 16,-1 21-16,0-21 16,21 0-16,-21-1 0,1 1 0,20 0 15,-21 0-15,21 0 16,-20-22-16,-1 22 0,0 0 0,0 0 16,0 0-16,0 21 0,1-21 15,-1 21 1,-21 21-1,0 0-15,0 0 0,0 21 16,0-20-16,0-1 0,0 0 16,0 0-16,0 0 0,0 0 0,0 1 15,0-1-15,21 0 0,-21 0 16,21-21 0,0 0-16,0 0 0,1 0 15,-1-21-15</inkml:trace>
  <inkml:trace contextRef="#ctx0" brushRef="#br0" timeOffset="3265.07">3111 1058 0,'0'22'15,"0"-1"-15,0 0 16,0 0-16,-21 21 0,21-20 0,0-1 15,0 21-15,0-21 0,0 22 16,0-22-16,0 21 0,0-21 16,0 22-16,0-22 0,0 0 15,0 0-15,0 0 0,0 0 0,-21 1 16,21-1-16,0 0 16,0-42-1,0 0 1,0-1-16,0 1 15,0 0-15,0 0 0,0 0 0,21 0 16,0-1-16,-21 1 0,22 0 16,-1 0-16,0 0 0,0 0 0,0 21 15,22-22-15,-22 22 0,0 0 16,21 0-16,-21 0 0,1 0 16,20 0-16,-21 0 0,0 0 15,-21 22-15,0-1 0,0 0 0,0 0 16,-21 0-16,0 0 15,0 1-15,0-1 0,-22-21 16,22 21-16,0 0 0,0-21 16,0 21-16,-1-21 0,1 0 0</inkml:trace>
  <inkml:trace contextRef="#ctx0" brushRef="#br0" timeOffset="3571.73">3852 1291 0,'0'0'15,"0"-21"-15,21 0 0,-21 0 32,-21 21-32,0 0 15,0 0-15,0 21 16,0 0-16,-1 0 0,1 22 0,0-22 15,0 0-15,0 0 16,0 21-16,-1-20 0,22-1 0,0 0 16,0 0-16,0 0 0,0 0 15,0 1-15,0-1 0,22-21 0,-1 0 16,0 0-16,0 0 0,0 0 16,22 0-16,-22-21 0,21 21 0,-21-22 15,22 1-15,-22 21 0,0-21 16,0 0-16,0 0 0,0 0 15</inkml:trace>
  <inkml:trace contextRef="#ctx0" brushRef="#br0" timeOffset="3954.26">2455 1778 0,'0'0'0,"-21"21"0,0-21 0,21 21 16,21-21 0,21 0-1,1 0-15,20 0 0,1 0 16,-1-21-16,22 21 0,-22-21 15,22 0-15,21 0 0,-21 21 0,20-21 16,1-1-16,0 22 0,0-21 16,-21 0-16,-1 21 0,1 0 0,-22 0 15,1-21-15,-1 21 0,-20 0 16,-1 0-16,-21 0 0,0 0 0,1 0 16,-1 0-16,0 0 15,-21 21 16</inkml:trace>
  <inkml:trace contextRef="#ctx0" brushRef="#br0" timeOffset="4859.89">6011 1355 0,'0'0'0,"0"-21"31,0-1-31,21 22 16,1 0-16,-1 22 15,0-1-15,-21 0 0,21 0 16,0 0-16,0 22 0,1-22 0,-1 21 16,0 0-16,0-20 0,0 20 0,0-21 15,1 0-15,-22 0 0,21 22 16,0-22-16,-21 0 15,0-42 17,0 0-32,0 0 0</inkml:trace>
  <inkml:trace contextRef="#ctx0" brushRef="#br0" timeOffset="5099.37">6413 1249 0,'0'0'0,"0"21"0,0 0 16,-21 0-16,0 1 0,0-1 0,-21 0 15,20 0-15,1 21 0,0-20 16,-21 20-16,21-21 0,-22 21 0,1-20 16,21 20-16,-22-21 0,22 21 0,0-20 15,0-1-15,0 0 0,21 0 16,0 0-16,21-21 31,0 0-31,0-21 0,0 0 16</inkml:trace>
  <inkml:trace contextRef="#ctx0" brushRef="#br0" timeOffset="5536.88">6667 1291 0,'-42'43'31,"42"-22"-31,-21 0 0,21 0 0,0 0 16,0 0-16,0 1 16,0-1-16,0 0 0,0 0 15,21-21-15,0 0 16,0 0-16,1 0 0,20 0 15,-21 0-15,0 0 0,0 0 16,22-21-16,-22 0 0,0 0 0,21-1 16,-20 1-16,-1 0 0,0 0 15,-21 0-15,0 0 0,21-1 0,-21 1 16,0 42 0,0 1-1,0-1-15,0 0 0,-21 0 0,21 0 16,0 22-16,-21-22 0,0 21 15,-1-21-15,22 22 0,0-22 0,-21 21 16,0-21-16,21 22 16,0-22-16,-21 0 0,21 0 0,0 0 15,0 0-15,0 1 16,21-22-16,0 0 16,0-22-16,1 1 15</inkml:trace>
  <inkml:trace contextRef="#ctx0" brushRef="#br0" timeOffset="6020.83">7387 1334 0,'0'21'15,"21"-21"16,0 0-31,1 0 0,-1 0 16,21 0-16,-21 0 0,0 0 16,1 0-16,-1 0 0,0 0 0,0 0 15,-21-21-15,0 42 32,-21 0-32,0 0 15,0 0-15,-1 0 0,-20 1 16,21 20-16,0 0 0,0-21 0,-1 22 15,1-22-15,0 21 0,0-21 16,0 22-16,0-22 0,-1 0 0,1 0 16,21-42 31,0 0-47,21 21 0,-21-21 15,22 0-15,-1-1 16,0 22-16,0 0 0,0 0 15,0 0-15,1 0 16,-1 0-16,0 0 0,0 22 16,0-22-16,-21 21 15,21-21-15,1 0 16,-22 21-16</inkml:trace>
  <inkml:trace contextRef="#ctx0" brushRef="#br0" timeOffset="6368.69">6075 2074 0,'0'0'0,"-64"0"0,43 22 15,-21-22-15,21 0 0,-1 0 0,22 21 16,43-21-1,-22 0-15,21 0 0,22 0 16,-1 0-16,1 0 0,20 0 0,1-21 16,21-1-16,21 22 0,0 0 15,0-21-15,0 21 0,0 0 0,0-21 16,0 21-16,21-21 16,-21 21-16,-21 0 0,21 0 0,-42 0 0,20 0 15,-41 0-15,-1 0 0,-20 0 16,-1 0-16,0 0 0,-20 0 15,-1 0-15,-42 0 32,-22 0-32,22 21 15,-21 0-15</inkml:trace>
  <inkml:trace contextRef="#ctx0" brushRef="#br0" timeOffset="7287.7">2307 2815 0,'0'0'0,"-21"0"47,21 21-31,-21 1-16,21 20 16,0-21-16,0 0 0,-21 22 0,21-22 15,-22 21-15,22 0 0,0-20 16,0 20-16,-21-21 0,21 0 0,-21 22 15,21-22-15,0 0 0,0 0 16,0 0 0,0-42 15,0 0-31,-21 0 16,21-22-16,0 22 0,0 0 15</inkml:trace>
  <inkml:trace contextRef="#ctx0" brushRef="#br0" timeOffset="7559.6">2180 2858 0,'0'0'15,"0"-22"-15,0 1 0,0 0 16,21 21 0,0-21-16,1 21 15,-1 0-15,0 0 0,0 0 16,0 0-16,0 0 0,1 0 15,20 21-15,-21 0 0,-21 0 16,0 1-16,0-1 0,0 0 16,0 0-16,-21 0 0,-21 0 15,20 1-15,-20-1 0,0 0 0,21-21 16,-22 21-16,22 0 0,0-21 16,0 0-16,21 21 0,21-21 31,0 0-31,21 0 0</inkml:trace>
  <inkml:trace contextRef="#ctx0" brushRef="#br0" timeOffset="8123.7">3027 2815 0,'0'0'0,"-106"0"31,64 0-31,20 0 0,1 0 0,0 0 16,0 21-16,0 1 0,-22-22 16,22 21-16,0 0 0,0 0 0,0 0 15,0 22-15,-1-22 0,1 0 0,21 0 16,-21 0-16,21 0 0,-21 1 16,21-1-16,21-21 31,0 0-31,0 0 15,1 0-15,-1-21 0,21-1 16,-21 1-16,0 0 0,22 0 0,-22 0 16,0 0-16,0-1 0,0 1 15,1 0-15,-1 0 0,0 0 0,0 21 32,0 0-32,-21 21 15,21 0-15,-21 0 0,0 0 16,0 22-16,0-22 0,0 0 15,0 21-15,0-20 0,0 20 16,0 0-16,0 1 0,0 20 16,0-21-16,0-20 0,0-1 15,0 0-15,0 0 0,0 0 0,0-42 32,0 0-17,0 0-15,22 0 0,-22-1 16,21-20-16,-21 21 0,0-21 0,0 20 15,21-20-15,-21 21 0,0-21 16,21 20-16,-21 1 0,0-21 0,0 21 16,21 0-16,-21-1 0,21 1 15,-21 0-15,22 0 0</inkml:trace>
  <inkml:trace contextRef="#ctx0" brushRef="#br0" timeOffset="8507.02">3302 2773 0,'0'0'0,"0"-21"15,0 0-15,21 21 32,0 21-17,0 0-15,1 0 16,-1 0-16,0 0 0,0 1 0,0-1 15,0 0-15,-21 0 0,0 0 0,0 0 16,0 1-16,0-1 16,0 0-16,-21-21 15,0 0-15,21-21 16,0 0-16,0-1 16,0 1-16,0 0 15,0 0-15,0 0 0,21 0 0,-21-1 16,21 1-16,1 0 0,-22 0 15,21 0-15,0 0 0,0 21 16,0 0-16,0 0 0,22 0 16,-22 0-16,0 0 0,0 0 15,-21 21 1,0 0-16</inkml:trace>
  <inkml:trace contextRef="#ctx0" brushRef="#br0" timeOffset="8836.75">2053 3493 0,'-42'21'0,"84"-42"0,-105 42 0,41-21 15,1 0-15,42 0 16,1 0-1,20 0-15,21 0 0,1 0 0,21-21 16,20 21-16,1-22 0,21 1 16,-21 21-16,0-21 0,0 0 15,21 21-15,-21-21 0,105 0 16,-105-1-16,-21 22 0,-1 0 0,1-21 16,-21 21-16,-22 0 0,0 0 15,1 0-15,-22 0 0,0-21 16,0 21-16,-21-21 15,0 0 1</inkml:trace>
  <inkml:trace contextRef="#ctx0" brushRef="#br0" timeOffset="9447.42">5673 3090 0,'0'0'0,"-22"64"31,22-43-15,-21-21-1,42-21 16,1 0-31,-1 0 0,0-1 16,0 1-16,0 0 0,0-21 16,22 21-16,-1-22 0,-21 1 0,22 0 15,-22-1-15,0 1 0,0 0 16,0-1-16,0 1 0,-21 0 16,0-1-16,0 22 0,0 0 0,0 0 0,0 0 15,-21 21-15,0 0 16,0 21-16,0 0 0,0 0 15,-1 21-15,1 1 0,0-22 0,0 21 16,0 1-16,0-1 0,21 0 16,0 1-16,0-22 0,0 21 0,0 0 15,0-20-15,0-1 0,0 21 16,21-21-16,0-21 0,0 21 0,0 1 16,0-22-16,22 0 0,-22 0 15,21 0-15,1 0 0,-22 0 0,21 0 16,-21 0-16,22-22 0,-22 22 15,21-21-15</inkml:trace>
  <inkml:trace contextRef="#ctx0" brushRef="#br0" timeOffset="10031.76">6392 2815 0,'0'0'0,"0"21"31,0 1-31,0-1 16,-21 0-16,21 0 0,0 0 15,-21 0-15,21 1 0,0-1 0,0 0 16,-21 0 0,21 0-16,0 0 15,0-42 17,0 0-32,0 0 15,0 0-15,0 0 16,0-1-16,0 1 0,21 0 0,-21 0 15,21 0-15,0 0 0,-21-1 16,21 22-16,1 0 0,-1 0 16,0 0-16,0 0 15,-21 22-15,21-1 16,0 0-16,-21 0 0,22-21 0,-22 21 16,0 0-16,0 1 0,0-1 15,0 0-15,21-21 0,-21 21 0,21-21 31,0 0-15,0-21-16,0 0 16,1 0-16,-22-1 0,21 1 15,0 0-15,0 0 0,0 0 0,0 0 16,1-1-16,-1 1 0,-21 0 16,21 21-16,0 0 0,0 0 15,-21 21 1,0 0-16,21-21 0,-21 22 0,0-1 15,0 0-15,0 0 0,0 0 16,0 0-16,0 1 0,0-1 16,0 0-16,0 0 0,22-21 31,-1 0-31,0 0 0,0 0 16,0 0-16,0 0 0</inkml:trace>
  <inkml:trace contextRef="#ctx0" brushRef="#br0" timeOffset="10412.12">7260 2836 0,'0'22'31,"-21"-1"-31,21 0 16,0 0-16,0 0 15,0 0-15,0 1 0,0-1 16,-21-21-16,21 21 15,0-42 32,0 0-47,0-1 0,0 1 16,0 0-16,0 0 0,0 0 16,21 0-16,-21-1 0,21 1 0,0 0 15,0 0-15,1 21 16,-1 0-16,0 0 0,0 0 15,0 0-15,0 21 0,1-21 16,-22 21-16,21 22 0,-21-22 16,21 0-16,-21 0 0,0 0 0,0 0 15,0 1-15,0-1 0,0 0 0,0 0 16,0 0-16,0 0 0,-21-21 16,0 22-16,-1-22 0,1 0 0,0 0 15</inkml:trace>
  <inkml:trace contextRef="#ctx0" brushRef="#br0" timeOffset="10727.74">5567 3450 0,'0'0'0,"42"21"31,0-21-31,22 0 0,-1 0 0,1 0 16,21 0-16,-22-21 0,43 21 15,-21-21-15,20 21 0,1-21 0,21 21 16,0-21-16,-21 21 0,21 0 16,-21-21-16,0-1 0,0 22 0,-22 0 15,1 0-15,-22-21 0,1 21 16,-1 0-16,-20 0 0,-22 0 0,0 0 15,0 0-15,-42 0 16,0 0 0,0 0-16</inkml:trace>
  <inkml:trace contextRef="#ctx0" brushRef="#br0" timeOffset="15948.06">974 6964 0,'0'-21'15,"0"0"1,0-1 0,0 1-1,0 0 1,0 0 0,-22 21-1,1 0-15,0 0 16,21-21-16,-21 21 0,0 0 15,0 0-15,-1 0 0,1 0 16,-21 0-16,21 21 0,0-21 16,-1 21-16,1-21 0,0 21 0,0 0 15,0-21-15,21 22 0,-21-1 16,21 0-16,-22 0 0,22 0 0,0 0 16,0 1-16,0-1 0,0 0 15,0 0-15,0 21 0,0-20 16,0-1-16,0 0 0,22 0 15,-1 0-15,-21 0 0,21-21 16,0 22-16,0-22 0,0 21 16,1-21-16,-1 0 0,0 0 15,0-21-15,0 21 0,0-22 16,1 1-16,-1 0 0,0 0 16,0-21-16,0 20 0,0 1 0,1-21 15,-1 0-15,21-1 0,-21 1 16,22 0-16,-22-1 0,0 1 15,21 0-15,-21-22 0,1 22 16,-1-1-16,0 1 0,-21-21 16,0 20-16,21 22 0,-21-21 0,0-1 15,0 22-15,0 0 0,0 0 16,-21 21-16,0 0 16,0 0-16,-1 21 15,22 0-15,-21 22 0,21-1 16,-21 0-16,21 1 0,0 20 0,0-21 15,0 1-15,-21 20 0,21-20 16,0-1-16,-21 0 0,21 22 0,0-43 16,0 21-16,0 1 15,0-1-15,0 0 0,0-21 16,0 1-16,21-1 0,0 0 0,-21 0 16,21 0-16,0 0 0,1-21 15,-1 0-15,0 0 0,0 0 16,0 0-16,0 0 0,22-21 15,-22 0-15,0 0 0,0 0 0,22 0 16,-22-22-16,0 22 0,21-21 16,-21 21-16,1-22 0,20 1 15,-42 21-15,21-22 0,-21 22 0,21 0 16,-21 0-16,-21 21 31,0 0-31,0 0 0,0 21 0,-1 0 16,1 0-16,0 1 0,0-1 15,21 21-15,-21-21 0,21 0 0,0 1 16,0-1-16,0 0 0,21 0 16,0-21-16,0 0 15,0 0-15,1 0 0,-1 0 0,0 0 16,21 0-16,-21 0 0,1 0 16,-1-21-16,0 21 0,0-21 0,0 0 15,0 21-15,1-22 0,-22 1 16,21 21-16,0-21 15,0 42 1,-21 0 0,0 1-16,0-1 0,0 0 15,0 0-15,0 0 0,0 0 0,21 1 16,-21-1-16,0 0 0,0 0 16,21 0-16,1-21 0,-1 0 15,0 0-15,0 0 16,0 0-16,0-21 0,1 21 0,-1-21 15,0 0-15,0 0 0,0-1 16,22 1-16,-22 0 0,0 0 0,0 0 16,-21 0-16,21-1 0,0 1 0,-21 0 31,22 21-31,-22 21 16,21 0-1,-21 1-15,0 20 0,0-21 16,21 0-16,0 22 0,0-22 15,0 0-15,1 0 0,-1 21 0,0-20 16,0-1-16,0-21 0,22 21 16,-22-21-16,0 21 0,21-21 15,-21 0-15,22 0 0,-22 0 0,21-21 16,-21 0-16,22 0 0,-22-1 16,21 1-16,-21 0 0,1 0 0,-1 0 15,0 0-15,0-1 0,0 1 16,0 0-16,-21 0 0,22 21 15,-1 0-15,0 0 16,-21 21-16,0 0 0,0 0 16,21 1-16,-21-1 15,21 0-15,-21 0 0,0 0 0,21-21 16,1 21-16,-1-21 16,0 0-16,0 0 0,0 0 0,0 0 15,22 0-15,-22 0 0,21 0 0,-21-21 16,22 0-16,-22 0 0,21 21 15,1-21-15</inkml:trace>
  <inkml:trace contextRef="#ctx0" brushRef="#br0" timeOffset="16939.53">5821 6879 0,'0'0'0,"0"-21"0,21-21 16,-21 21-16,0-1 15,0 1 1,0 0 15,0 0-15,-21 21-16,21-21 15,0 42 17,-21 0-32,21 0 15,-22 0-15,22 1 0,0-1 16,0 0-16,-21 0 0,21 0 0,0 0 16,21-21-1,1 0 1,-1 0-16,0 0 15,0-21-15,0 0 0,-21 0 16,0 0-16,0 0 0,0-1 16,-21 22 15,0 0-15,21 22-16,0-1 15,0 0 1,21-21-1</inkml:trace>
  <inkml:trace contextRef="#ctx0" brushRef="#br0" timeOffset="18259.25">4784 6858 0,'21'0'15,"0"0"1,-21-21-16,21 21 0,-21-21 16,0 0-16,0-1 15,-21 1 17,0 21-32,0 0 0,-1 0 15,1 0 1,0 21-16,21 1 15,0-1 1,0 0 0,21-21-16,0 0 0,22 0 0,-22 0 15,0 0-15,0 0 0,22 0 16,-22 21-16</inkml:trace>
  <inkml:trace contextRef="#ctx0" brushRef="#br0" timeOffset="19059.21">5355 6964 0,'0'0'0,"21"0"0,127-42 32,-105-1-32,-1 22 0,22 0 0,-22-21 15,0 20-15,22-20 0,-22 0 16,0-1-16,1 1 0,-22 0 0,21-1 15,-21 1-15,-21 0 16,0 21-16,0-22 0,0 1 0,0 21 16,0 0-16,0-1 0,0 1 0,0 0 15,-21 21-15,0 0 0,0 0 16,0 0-16,0 0 0,-1 21 16,22 0-16,0 1 0,-21 20 15,0 0-15,0 22 0,21-1 0,0 22 16,-21-22-16,0 22 0,-1 0 0,22-1 15,-21 1-15,0 0 0,0 21 16,21-1-16,0-20 0,-21 21 16,21-21-16,0-1 0,0 22 0,0-21 15,0-1-15,0 1 0,0 0 16,21-1-16,-21-20 0,0-1 0,21-20 16,-21-1-16,21 0 0,-21-20 0,21-1 15,1 0-15,-1-21 16,0 0-16,0-21 0,0 0 0,0-1 15,1 1-15,20-21 0,-21-22 0,21 22 16,-20-21-16,-1-1 0,21 1 16,-21-22-16,0 21 0,1 1 0,-22-1 15,0 1-15,0-1 0,0 1 0,0-1 16,-22 1-16,-20-1 0,21 1 16,-21 21-16,-1-1 0,1 1 15,0 0-15,-1-1 0,1 22 16,0 0-16,-1 0 0,1 0 0,21 21 15,0-22-15,-1 22 0,1 0 0,21-21 16,0 0 0,21 21-16,1-21 0,-1 0 15,0 21-15,21-21 0,1 21 16,-1-22-16,0 1 0,1 21 0,-1-21 16,0 0-16,1 0 0,-1 0 0,0-1 15,1 1-15,-22 0 0,0 0 16,0 21-16,0-21 0,-21 0 15,-21 42 17,0-21-32,0 21 0,21 0 15,-21-21-15,-1 21 16,44-21 15,-1 0-31,0 0 16,0 0-16</inkml:trace>
  <inkml:trace contextRef="#ctx0" brushRef="#br0" timeOffset="19384.04">6477 6668 0,'21'0'0,"-42"0"0,63 0 15,-21-22-15,1 1 0,-1 21 0,0-21 16,0 0-16,0 21 0,0-21 15,1 0-15,-22-1 0,0 1 16,0 0-16,0 0 0,-22 0 16,1 21-16,0 0 0,0 0 0,-21 0 15,-1 0-15,1 21 0,21 0 16,-22 0-16,22 0 0,-21 1 16,21-1-16,0 0 0,-1 21 0,22 1 15,0-22-15,0 21 0,-21-21 16,21 22-16,0-22 0,0 0 0,0 21 15,0-21-15,21 1 0,1-22 16,-1 21-16,0 0 0,0-21 0,0 0 16,22 0-16,-1 0 0,0 0 0,1 0 15,-1 0-15,0 0 0,22-21 16,-22 21-16</inkml:trace>
  <inkml:trace contextRef="#ctx0" brushRef="#br0" timeOffset="19684.61">8107 5757 0,'-191'43'31,"149"-22"-31,0 21 0,-1 1 16,1-1-16,-22 21 0,22 1 0,0-1 15,-22 22-15,22 0 0,0-1 16,-1 1-16,22 0 0,-21-1 0,21 1 16,-1-21-16,1-1 0,21 1 0,0-1 15,0-21-15,0 22 16,0-22-16,21-21 0,1 22 0,-1-22 16,0 0-16,21-21 0,-21 0 0,22 0 15,-1 0-15,0-21 0,1 0 16,-1 0-16,22-22 0</inkml:trace>
  <inkml:trace contextRef="#ctx0" brushRef="#br0" timeOffset="19911.91">8234 6138 0,'0'0'0,"-64"22"15,43-22 1,21 42-16,-21-21 0,0 0 15,0 22-15,21-1 0,-22 0 0,1 1 16,21-22-16,0 21 0,-21 0 0,21-20 16,-21-1-16,21 21 0,0-21 15,0 0-15,0-42 32,21 21-32,0-21 0,-21 0 15</inkml:trace>
  <inkml:trace contextRef="#ctx0" brushRef="#br0" timeOffset="20347.7">8128 6054 0,'0'0'0,"0"-21"0,21-1 0,0 22 16,-21-21-16,21 21 0,1 0 16,-1 0-16,0 0 0,-21 21 15,0 1-15,21-1 0,-21 0 0,0 0 16,0 0-16,0 0 15,0 1-15,0-1 0,-42 0 0,21 0 16,-1 0-16,-20 0 0,0-21 16,-1 22-16,1-1 0,0-21 0,-1 0 15,1 0-15,21 0 0,0 0 16,42 0 0,0 0-16,21 0 15,1 0-15,-1 0 0,22 0 16,-22 0-16,0 0 0,1 0 0,-1 21 15,0 0-15,-21 0 0,22 0 0,-22 1 16,0 20-16,-21-21 0,0 0 16,0 0-16,0 22 0,-21-22 0,0 0 15,-22 0-15,22 0 0,-21 1 16,0-1-16,-1-21 0,1 21 16,0 0-16,-1-21 0,22 0 0,-21 0 15,21 0-15,-1 0 0,22-21 16,22 0-16,-1 0 15,0-1-15,21-20 0,1 21 0,-22-21 16,21-1-16,0 1 0,1 0 16</inkml:trace>
  <inkml:trace contextRef="#ctx0" brushRef="#br0" timeOffset="20755.5">8551 6265 0,'0'0'0,"0"22"0,0-1 0,0 0 15,0 0-15,0 0 0,0 0 16,0 1-16,0-1 0,0 0 0,0 0 15,-21 0-15,21 0 0,0 1 16,0-1-16,21-21 31,22 0-31,-22-21 0,0-1 16,21 1-16,1 0 0,-1-21 0,-21 21 16,21-22-16,1 22 0,-1-21 15,-21 21-15,0-1 0,1 1 0,-1 0 16,-21 0-16,-21 42 31,21 0-31,-22 0 0,1 22 16,0-1-16,0 0 15,0 1-15,0 20 0,-1-20 0,1 20 16,0 1-16,0-1 0,0-21 0,0 22 16,-1-1-16,1-20 0,0 20 15,0 1-15,21-1 0,-21-20 0,21 20 16,-21-21-16,21 1 0,0-1 15,-22 0-15,1-20 0,21-1 0,-21 0 16,21 0-16,0 0 0,-21-21 0,0 0 16,21-21-1,0-21-15,0 21 0,0-22 0,0 1 16</inkml:trace>
  <inkml:trace contextRef="#ctx0" brushRef="#br0" timeOffset="20907.4">9123 6498 0,'0'0'0,"21"-21"0,0 0 0,0 21 0,-42 0 47,0 0-47,0 0 16,0 0-16</inkml:trace>
  <inkml:trace contextRef="#ctx0" brushRef="#br0" timeOffset="21287.73">10075 5694 0,'0'0'0,"-127"42"31,106-21-31,0 22 0,0-1 0,0 0 16,-1 1-16,1-1 0,0 22 15,0-22-15,0 0 0,0 1 0,-1-1 16,1-21-16,0 21 0,21 1 16,0-22-16,0 21 0,0-21 0,0 1 15,0-1-15,21 0 0,0-21 16,1 0-16,-1 0 16,21 0-16,-21 0 0,0-21 0,1 0 15,20-1-15</inkml:trace>
  <inkml:trace contextRef="#ctx0" brushRef="#br0" timeOffset="21503.61">9673 6160 0,'0'0'0,"21"0"31,0-22-15,22 22-16,-22 0 0,21 0 15,-21 0-15,22-21 0,20 21 0,-20 0 16,20-21-16,1 21 0,-22-21 16,21 21-16,1 0 0,-22-21 15,1 21-15,-1 0 0,0-21 0,-21 21 16</inkml:trace>
  <inkml:trace contextRef="#ctx0" brushRef="#br0" timeOffset="22237.61">10562 5927 0,'-85'0'31,"43"0"-31,21 0 0,0 0 16,0 21-16,-1 0 0,-20 0 15,21 0-15,0 1 0,0-1 0,-22 0 16,22 21-16,0-21 0,0 1 16,21-1-16,0 0 0,0 0 0,0 0 15,21-21 1,0 0-16,0 0 15,22 0-15,-22 0 0,21 0 0,-21 0 16,22-21-16,-22 0 0,21 0 16,0 21-16,-20-21 0,20-1 15,-21 1-15,0 0 0,0 0 0,1 0 0,-1 0 16,0 21-16,-21-22 16,0 44 15,-21-22-31,0 21 0,21 0 0,0 0 15,-22 0-15,1 0 0,21 1 0,-21-1 16,21 0-16,0 0 16,0 0-16,0 0 0,21-21 15,22 0-15,-22 0 0,0 0 16,21 0-16,1 0 0,-1 0 16,0 0-16,1-21 0,20 21 0,-21-21 15,1 0-15,-1 0 0,0 0 16,1-1-16,-1 1 0,0 0 0,-20-21 15,-1 21-15,0-1 0,-21 1 0,0 0 16,0 0-16,0 0 16,-21 21-16,0 0 0,-22 0 15,1 0-15,0 0 0,20 0 16,-20 21-16,0 0 0,-1 0 0,22 0 16,-21 1-16,21-1 0,21 21 0,0-21 15,0 0-15,0 1 0,0 20 16,0-21-16,21 0 0,21 22 0,-21-1 15,22-21-15,-22 21 0,21 22 0,1-22 16,-1 1-16,-21-1 0,21 21 16,-20-20-16,-1-1 0,0 0 0,-21 1 15,0 20-15,-21-20 0,0-1 16,-22-21-16,1 21 0,0 1 16,-22-1-16,1-21 0,20 0 0,-20 1 15,20-1-15,-20 0 0,21-21 0,20 0 16,-20 0-16,21 0 0,0-21 15,0 0-15,21-1 0,0-20 0,0 21 16,0-21-16,21-1 0,0 1 0,21 0 16,1-22-16,-1 1 0</inkml:trace>
  <inkml:trace contextRef="#ctx0" brushRef="#br0" timeOffset="23607.42">11684 5927 0,'-85'106'31,"85"-85"-31,-21 0 0,21 0 16,0 0-16,-21 0 0,21 1 0,0-1 16,-21 0-16,21 0 0,0 0 15,21-42 32,0 0-47,0 21 0,0-21 0,1 0 16,-1-1-16,0 1 0,-21 0 0,21 0 15,0 0-15,0 0 0,1 21 16,-1 0-16,0-22 0,0 22 16,0 22-1,-21-1-15,0 0 0,0 0 16,0 0-16,21 0 0,1 1 15,-22-1-15,21 0 16,0-21-16,0 21 0,0-21 16,0 0-16,1 0 0,20 0 15,-21 0-15,0 0 0,22 0 0,-1-21 16,-21 21-16,21-21 0,1 0 16,-22 21-16,21-22 0,-21 1 15,1 0-15,-1 0 0,0 0 0,-21 0 16,21-22-16,-21 22 0,0 0 0,0 0 15,0 0-15,0-1 0,-21 22 16,0 0-16,0-21 0,-1 21 0,-20 0 16,21 0-16,0 21 0,-22 1 15,22-22-15,-21 42 0,21-21 0,-22 0 16,22 0-16,0 1 0,0-1 16,21 21-16,0-21 0,0 0 15,0 1-15,0-1 0,21-21 16,-21 21-16,21-21 0,0 0 15,22 0-15,-22 0 0,0 0 16,0 0-16,0 0 0,22-21 0,-22 21 16,0-21-16,0-1 0,0 1 15,22 0-15,-43 0 0,21 0 0,0 0 16,0-1-16,-21 1 0,21 0 0,-21 0 16,0 0-16,0 42 31,0 0-31,0 0 15,0 0-15,0 1 0,0-1 16,0 0-16,0 0 0,0 0 16,0 0-16,0 1 15,22-22 1,-1 0 0,0 0-16,0-22 15,-21 1-15,21 0 16,0 0-16,-21 0 0,22 0 15,-22-1-15,0 1 0,21 0 16,0 0-16,-21 0 0,21 0 0,0 21 16,0 0-16,-21 21 31,0 0-31,0 0 0,0 0 16,22 0-16,-22 1 15,0-1 1,21-21-16,0 0 0,0 0 15,0 0-15,0 0 16,1 0-16,-1 0 0,0-21 0,0-1 16,0 22-16,0-21 15,1 0-15,-1 21 0,-21-21 0,21 0 16,0 0-16,-21-1 16,0 1-16,21 21 0,-21 21 31,0 1-16,0-1-15,0 0 16,0 0-16,0 0 0,0 0 0,0 1 16,0-1-16,0 0 15,0 0-15,21-21 0,1 21 16,-1-21-16,0 0 0,0 0 0,21 0 16,-20 0-16,20 0 0,-21 0 15,21 0-15,-20 0 0,20-21 0,-21 0 16,0 0-16,0 21 0,1-21 15,-1-1-15,0 1 0,-21 0 16,0 0-16,0 0 0,0 0 0,0-1 16,0 1-16,0 0 0,-21 21 15,0 0 1,-1 0-16,1 21 16,0 0-16,21 1 0,0-1 0,0 0 15,-21 0-15,21 0 0,-21 0 16,21 1-16,0-1 15,21-21 1,0 0-16,0 0 16,0 0-16</inkml:trace>
  <inkml:trace contextRef="#ctx0" brushRef="#br0" timeOffset="23919.43">14203 5144 0,'0'0'0,"-21"-22"0,-1 22 16,22-21 31,0 0 0</inkml:trace>
  <inkml:trace contextRef="#ctx0" brushRef="#br0" timeOffset="24291.04">14541 5080 0,'0'0'0,"-42"-42"32,21 42-32,0 0 0,0 0 0,-1 0 0,-20 0 15,21 0 1,0 21-16,0 21 0,-22-21 0,22 22 16,-21-1-16,-1 0 0,1 22 0,0-1 15,-1 1-15,1-1 0,21 1 16,-21 21-16,-1-22 0,22 1 0,0-1 15,0 1-15,21-22 0,0 21 16,0-20-16,0-1 0,0-21 0,0 22 16,21-22-16,0 0 0,0 0 0,0 0 15,22-21-15,-22 21 0,21-21 16,1 0-16,20 0 0,-21 0 16,1 0-16,-1 0 0,0-21 0,1 0 0,-1 0 15</inkml:trace>
  <inkml:trace contextRef="#ctx0" brushRef="#br0" timeOffset="26219.83">14795 5779 0,'0'0'0,"22"-22"15,-1 22-15,-21-21 0,21 0 16,0 0 0,-21 0-16,0 0 0,0-1 0,0 1 15,0 0-15,0 0 16,0 0-16,-21 0 0,0 21 16,0 0-16,-1 0 0,1 0 15,0 0-15,0 0 0,0 21 16,0 0-16,-1 21 0,1-21 0,0 22 15,-21-22-15,21 21 16,-1-21-16,1 22 0,21-22 0,-21 0 16,21 0-16,-21 0 0,21 1 15,0-1-15,0 0 16,21-21-16,0 0 16,0 0-16,1 0 0,-1-21 15,0 0-15,0 21 0,21-22 0,-20 1 16,-1 0-16,0 0 0,0 0 15,0 0-15,0-1 0,1 1 0,-1 0 16,0 0-16,0 0 16,-21 0-16,0 42 15,0 0 1,0 0-16,0 0 0,0 0 16,0 22-16,0-22 0,0 0 0,0 0 15,0 0-15,0 1 0,0-1 16,0 0-16,0 0 0,21-21 0,0 21 15,1-21-15,-1 0 16,0 0-16,0 0 0,0 0 0</inkml:trace>
  <inkml:trace contextRef="#ctx0" brushRef="#br0" timeOffset="26551.04">15430 5271 0,'0'-22'15,"0"44"-15,22-44 0,-1 22 0,0 0 16,0 0-16,0 0 0,0 0 0,22 0 16,-22 22-16,0-1 0,0 0 15,0 21-15,1 1 0,-1-22 0,0 21 16,0 0-16,-21 1 0,0 20 15,0-20-15,0-1 0,0 0 0,0 1 16,0-1-16,-21 0 0,0 1 16,0-1-16,-1-21 0,1 0 15,0 0-15,0 1 0,0-1 0,-22 0 16,22 0-16,0-21 0,-21 0 16,21 0-16,-1 0 15,22-21 1</inkml:trace>
  <inkml:trace contextRef="#ctx0" brushRef="#br0" timeOffset="26927.79">15833 4784 0,'0'0'0,"190"106"31,-148-64-31,-20 0 0,20 22 16,0-1-16,1 1 0,-1-1 0,-21 1 16,21-1-16,-20 22 0,-1-22 15,0 22-15,0-21 0,-21-1 16,0 1-16,0-22 0,0 21 0,-21-20 15,-21-1-15,20 0 0,-20 1 16,-21-22-16,20 21 0,1-21 0,0 1 16,-1-1-16,1 0 0,0-21 0,20 21 15,1-21-15,0 0 0,0 0 16,42-21 15,0 0-31,0 0 0,22-1 16</inkml:trace>
  <inkml:trace contextRef="#ctx0" brushRef="#br0" timeOffset="27115.89">16785 5842 0,'0'-21'31,"21"0"31</inkml:trace>
  <inkml:trace contextRef="#ctx0" brushRef="#br0" timeOffset="27640.05">17716 5376 0,'0'0'0,"-21"0"0,0 0 0,0 0 16,-21 0-16,20 22 0,-20-1 16,0 0-16,-1 21 0,1-21 15,0 22-15,-1-1 0,1 22 0,21-22 16,0 0-16,0 1 0,21-1 16,0-21-16,0 21 0,0-20 0,0 20 15,0-21-15,21 0 0,0-21 0,21 21 16,-21 1-16,22-22 0,-1 0 15,0 0-15,1 0 0,-1 0 0,22 0 16,-22 0-16,0-22 0,1 1 16,-1 0-16,0 0 0,1-21 0,-1-1 15,0 1-15,-21 0 16,22-1-16,-1-20 0,-21 20 0</inkml:trace>
  <inkml:trace contextRef="#ctx0" brushRef="#br0" timeOffset="28040.05">18224 5313 0,'0'0'0,"0"-42"0,0-107 31,-21 171-15,21-1-16,-21 0 0,0 0 16,0 21-16,0 1 0,21-1 15,-22 0-15,22 1 0,-21-1 0,0 0 16,21 1-16,0 20 0,0-20 16,0-1-16,0 0 0,0 1 0,0-1 15,0 0-15,0-21 0,21 1 0,0 20 16,1-21-16,-1-21 15,0 21-15,0-21 0,0 0 0,0 0 16,1 0-16,20 0 0,-21 0 16,21 0-16,-20 0 0,20-21 0,-21 0 15,0 0-15,0-22 0,1 22 0,-1-21 16,0 21-16,0-22 0,0 22 16,-21-21-16,0 21 0,21 21 0,-21 21 31,0 0-31,0 0 0,0 0 15,0 22-15,0-22 0,0 0 16,0 0-16,0 0 0,0 1 16,0-1-16,0 0 0,0 0 15,0 0-15,22-42 32,-22 0-17,0 0-15</inkml:trace>
  <inkml:trace contextRef="#ctx0" brushRef="#br0" timeOffset="28190.99">18754 5546 0,'0'0'0,"0"-21"0,-22 21 0,1 0 15,0-22-15,0 22 16,0 0-16,0 0 0,21 22 31,21-22-15,0 21-16,0-21 0,21 0 15</inkml:trace>
  <inkml:trace contextRef="#ctx0" brushRef="#br0" timeOffset="28435.79">19389 5482 0,'-22'-21'15,"1"21"-15,-42 0 16,42 0-16,-1 0 0,1 21 15,-21 0-15,21 1 0,0 20 16,-22-21-16,22 21 0,0 1 0,0-1 16,0 0-16,-1-20 0,22 20 15,0 0-15,0-21 0,0 22 0,0-22 16,0 0-16,22 0 0,-1 0 16,0 1-16,0-22 0,21 0 0,-20 21 15,20-21-15,-21 0 0,21 0 0,1 0 16,-1 0-16</inkml:trace>
  <inkml:trace contextRef="#ctx0" brushRef="#br0" timeOffset="28979.89">20024 5334 0,'0'0'15,"0"-21"-15,-22 21 0,1 0 16,0 21-16,0 0 15,0 0-15,0 1 0,-1-1 0,1 21 16,21 0-16,-21 1 0,21-1 16,-21 22-16,21-22 0,0 0 0,0 1 15,0-1-15,0 0 16,-21-21-16,21 22 0,0-22 0,0 0 16,0 0-16,0 0 0,0 1 15,-21-44 1,21 1-1,0 0-15,0 0 16,21 0-16,0-22 0,0 22 0,21-21 16,-20 0-16,20 20 0,0-20 15,1 0-15,-1 21 0,0-1 0,1 1 16,-1 0-16,-21 0 0,21 0 16,-20 21-16,-1 0 0,0 0 15,0 0-15,-42 0 31,0 0-31,-22 0 0,22 0 0,0 21 16,-21-21-16,21 21 0,-22-21 16,22 21-16,0-21 0,-21 21 0,20 1 15,1-1-15,0 0 0,0 0 16,21 0-16,0 0 0,0 1 0,0 41 16,0-42-16,0 0 15,0 1-15,21-1 0,-21 0 0,21 0 16,0-21-16,1 21 0,-1 0 15,0-21-15,21 22 0,-21-22 16,1 0-16,-1 0 0,0 0 0,21 0 16,-21 21-16,1-21 0</inkml:trace>
  <inkml:trace contextRef="#ctx0" brushRef="#br0" timeOffset="29179.37">20764 6138 0,'-21'0'31,"0"0"1,0 0-17,0 0-15,0-21 0,-1 21 16</inkml:trace>
  <inkml:trace contextRef="#ctx0" brushRef="#br0" timeOffset="30067.64">6159 3725 0,'0'0'0,"-21"0"0,0 0 0,0 0 16,42 0 15,0-21-31,22 0 16,-1 0-16,21 0 0,1 0 0,21-1 15,-22 1-15,22 0 0,-1 0 16,1 0-16,0 0 0,-22-1 16,1 1-16,-1 0 0,-20 0 15,-1 21-15,-21 0 0,0 0 0,-21-21 16,-21 42 15,0-21-31,0 0 0,0 0 16,-1 21-16,1 0 15</inkml:trace>
  <inkml:trace contextRef="#ctx0" brushRef="#br0" timeOffset="30353.04">6138 3895 0,'0'0'0,"21"-21"32,1 21-32,20-22 0,0 1 0,22 0 15,-1-21-15,22 21 0,0-1 0,-1 1 16,1 0-16,21-21 16,-22 21-16,-20-1 0,21 1 0,-22 0 15,-21 0-15,22 0 0,-43 0 0,21 21 16,-20 0-16,-1-22 0,0 22 15</inkml:trace>
  <inkml:trace contextRef="#ctx0" brushRef="#br0" timeOffset="42055.59">2773 1969 0,'-21'0'62,"-1"0"-62,1 0 0,0 0 16,0 0-16,0 0 0,0 21 15,-1-21-15,-20 0 0,21 0 0,-21 0 16,-1 0-16,22 0 0,-21 0 16,-1 0-16,22 0 0,-21 0 0,21 0 15,-22 0-15,22 0 0,0 0 16,0 0-16,0-21 0,0-1 0,-1 22 15,1-21-15,0 0 0,0-21 16,21 21-16,-21-22 0,0 22 16,21-21-16,-22-1 0,22 22 15,0-21-15,0 21 0,0 0 0,0-22 16,0 22-16,0 0 0,0 0 16,22 0-16,-1 21 15,0 0-15,-21-22 0,21 22 16,0 0-1,0 0 1,-21 22 0,-21-22 15,0 0-31,0-22 16,21 1-16,-21 21 0,0-21 15,-1 0-15,1 0 0,0-22 16,21 22-16,-21-21 0,0 0 0,0-1 15,-1 1-15,22 0 0,-21-22 16,21 22-16,0-22 0,0 22 0,0-22 16,0 22-16,21 0 0,1-1 15,-1 22-15,21-21 0,-21 0 16,22 20-16,-1 1 0,0 0 0,22 0 16,-1 0-16,1 21 15,-1 0-15,1 0 0,20 0 0,-20 0 16,-1 0-16,1 0 0,-1 0 15,-20 21-15,-1-21 0,0 21 16,-20 0-16,-1-21 0,0 21 0,0-21 16,-21 22-16,21-22 15,-21-22 17,21 22-32,1-21 15,-1 0-15,0 0 0,0 0 16,0 0-16,0-1 0,1 1 15,20 0-15,0 21 0,-21-21 0,43 0 16,-22 0-16,1 21 16,20 0-16,1 0 0,-1 0 0,-21 0 15,22 21-15,-22 0 0,1 0 16,-22 0-16,21 0 0,-21 1 0,0 20 16,-21-21-16,0 21 0,0-20 15,0 20-15,-42-21 0,21 21 0,0-20 16,-22 20-16,22-21 0,-21 0 15,21 0-15,0 1 0,-1-1 16,1-21-16,64 0 31,-22 0-15,0-21-16,21 21 0,1 0 16,-1 0-16,0 0 0,22 0 15,-22 0-15,0 0 0,1 21 0,-1 0 16,0 0-16,-20 0 0,20 0 15,-21 1-15,0 20 0,-21-21 0,0 0 16,21 0-16,-21 22 0,0-22 16,0 0-16,0 0 0,-21 0 15,0 1-15,21-1 0,-42 0 0,21 0 16,-1 0-16,1-21 0,0 21 16,0-21-16,0 0 0,0 0 0,21 22 15,-22-22-15,1 0 16,21 21-1,0 0 1,21 0-16,1-21 16,-1 21-16,0 0 0,0-21 15,0 22-15,0-1 0,1 0 0,20 0 16,-21 0-16,0-21 0,-21 21 16,0 1-16,21-1 0,-21 0 0,0 0 15,0 0-15,-21 0 0,0 1 16,-21-1-16,-1-21 0,1 21 0,-21 0 15,20-21-15,-20 21 16,-1-21-16,22 21 0,-22-21 0,1 0 16,21 0-16,-1 22 0,-20-22 15,42 0-15,-22 0 0,1 0 0,21 0 16,0 0-16,-1 0 0,1 0 16,0 0-16,0 0 0,0 0 15,21-22-15,-21 22 0,21-21 16,-22 21-16</inkml:trace>
  <inkml:trace contextRef="#ctx0" brushRef="#br0" timeOffset="48220.03">1058 9017 0,'21'0'63,"1"-21"-63,-1 21 15,0-21-15,0 0 0,0 21 16,0-22-16,22 1 0,-22 0 15,0 21-15,-21-21 0,21 0 16,-21 0-16,-21 21 16,0 0-1,0 0-15,-22 0 0,22 0 16,-21 0-16,0 21 0,20 0 0,-20 0 16,21 0-16,-21 0 0,20 1 15,1-1-15,-21 21 0,42-21 0,-21 0 16,21 1-16,-21-22 0,21 21 15,0 0-15,0 0 0,0 0 16,21-21-16,0 21 16,21-21-16,-21 22 0,1-1 15,-1-21-15,21 21 0,-21-21 16,0 21-16,22 0 0,-22 0 0,0-21 16,0 22-16,0-1 0,1 0 15,-22 0-15,0 0 0,0 0 16,0 1-16,0-1 0,-43 0 0,22 0 15,-21 0-15,-1 22 0,1-22 16,0 0-16,-1 0 0,-20-21 0,21 21 16,-22-21-16,1 0 0,20 0 15,-20 0-15,20 0 0,1 0 16,0-21-16,-1 0 0,1 0 16,0 0-16,21 21 0,-1-22 15,1 1-15,21 0 0,0 0 0,0 0 16,0 0-16,21 21 15,22 0-15,-22-22 0,21 22 0,1 0 16,-1-21-16,0 21 0</inkml:trace>
  <inkml:trace contextRef="#ctx0" brushRef="#br0" timeOffset="48655.16">1460 9186 0,'0'22'31,"0"-1"-31,-21-21 16,21 21-16,0 21 0,-21-21 0,0 1 16,0-1-16,21 21 0,-21-21 15,21 22-15,0-22 0,0 0 0,0 21 16,0-21-16,0 1 15,0-1-15,21-21 0,0 21 0,0-21 16,0 0-16,0 0 0,22 0 16,-22 0-16,21-21 0,-21 21 15,22-21-15,-22-1 0,21 1 0,-21 0 16,22 0-16,-22-21 0,0 20 16,-21 1-16,0 0 0,0 0 0,0-21 15,0 20-15,0 1 0,-21 0 16,0-21-16,0 21 0,-22 21 15,22-22-15,-21 22 0,-1 0 0,1 0 16,0 0-16,21 0 0,-22 0 16,1 22-16,0-22 0,20 21 0,1 0 15,-21 0-15,21 0 0,21 0 16,0 1-16,0-1 0,0 0 16,0 0-16,21 0 0</inkml:trace>
  <inkml:trace contextRef="#ctx0" brushRef="#br0" timeOffset="49123.81">2921 8827 0,'0'0'0,"0"-22"16,21 1-1,-21 42 1,0 1 0,0 20-16,0-21 0,0 21 15,0 1-15,-21-1 0,0 22 0,21-22 16,-21 0-16,-1 1 0,1-1 16,0 0-16,21 1 0,0-1 0,-21-21 15,21 21-15,0-20 0,0-1 16,0 0-16,0 0 0,0 0 15,21-21-15,0 0 16,0 0-16,1 0 0,-1 0 16,0-21-16,-21 0 0,21 0 15,0 0-15,0-1 0</inkml:trace>
  <inkml:trace contextRef="#ctx0" brushRef="#br0" timeOffset="49342.01">2773 9250 0,'0'0'0,"-43"0"32,65 0-17,-1 0-15,0 0 0,21-21 16,-21 21-16,22-21 15,-1 21-15,-21 0 0,22-22 0,-1 1 16,0 21-16,-21 0 0</inkml:trace>
  <inkml:trace contextRef="#ctx0" brushRef="#br0" timeOffset="50408.23">3641 9377 0,'21'0'0,"-42"0"0,63 0 16,-42-21-16,21 21 15,-21-21-15,21-1 0,-21 1 16,21 21-16,-21-21 0,0 0 16,0 0-16,0 0 0,0-1 0,0 1 15,0 0-15,0 0 0,0 0 16,-21 0-16,0 21 0,-21-22 0,21 22 15,-22 0-15,22 0 0,-21 0 16,-1 0-16,22 22 0,-21-1 16,0-21-16,-1 21 0,1 21 0,21-21 15,-22 1-15,22 20 0,-21-21 0,21 0 16,0 22-16,21-22 0,0 0 16,-22 0-16,22 21 0,0-20 15,0-1-15,0 0 0,22-21 16,-1 0-16,0 0 0,0 0 15,21 0-15,1 0 0,-1-21 0,0 0 16,1-1-16,-1 22 0,0-21 16,1 0-16,-1 0 0,0 0 0,1-22 15,-22 22-15,21 0 0,-21 0 0,1-21 16,-1 20-16,0 1 0,0-21 16,-21 21-16,21 0 0,-21-1 15,0 1-15,0 42 31,0 1-31,0-1 16,0 0-16,0 0 0,0 0 0,-21 0 16,21 22-16,-21-22 0,21 0 0,0 0 15,0 0-15,0 1 0,0-1 16,0 0-16,0 0 0,0 0 16,21-21-16,0 0 0,0 0 15,1 0-15,-1 0 0,0 0 0,0 0 16,21 0-16,-20-21 0,-1 21 15,21-21-15,-21 0 0,22 0 16,-1-1-16,0 1 0,1 0 0,-1 0 16,-21 0-16,21 0 0,-20-22 15,-1 22-15,-21 0 0,0 0 16,0 0-16,-21 21 0,-1 0 16,1 0-16,-21 0 15,21 0-15,-22 0 0,22 21 0,0 0 0,-21 0 16,21-21-16,-1 21 0,1 0 15,0 1-15,21-1 0,0 0 0,-21-21 16,21 21-16,0 0 16,0 0-16,21-21 15,-21 22-15,21-22 0,0 0 16,1 0-16,-1 21 0,0-21 16,0 0-16,0 21 0,0-21 0,1 21 15,-22 0-15,21 0 0,0-21 0,0 43 16,-21-22-16,0 0 0,21 21 15,-21 1-15,21-1 0,-21 0 0,0 1 16,0 20-16,0-20 0,0 20 16,0-21-16,0 1 0,-21 20 0,0-20 15,0 20-15,21 1 0,-42-22 0,20 21 16,1-20-16,0 20 0,-21-20 16,21 20-16,-22-42 0,1 22 15,21-1-15,-22-21 0,1 0 0,0 0 16,-22-21-16,22 0 0,-22 0 15,22 0-15,-21-21 0,-1 21 0,1-42 16,-1 21-16,1-22 0,20 1 0,-20 0 16,42-1-16,-22-20 0,22 21 15,0-1-15,21 1 0,-21 0 0,21-1 16,0 1-16,0 0 0,21-1 16,21 1-16,1 0 0,-1-1 0</inkml:trace>
  <inkml:trace contextRef="#ctx0" brushRef="#br0" timeOffset="51132.16">4911 8996 0,'0'0'0,"-22"0"0,1 0 16,0 0-16,0 21 15,0 0-15,21 0 0,0 1 16,-21 20-16,-1-21 0,1 21 0,21 1 16,-21-22-16,21 21 0,-21-21 0,0 1 15,21 20-15,-21-21 0,21 0 16,0 0-16,0 1 0,-22-22 16,22-22 15,0 1-31,22 0 0,-22 0 15,21 0-15,0 0 0,0-1 16,0 1-16,0-21 0,-21 21 16,22 0-16,-1-22 0,0 22 15,0 0-15,0 21 0,0 0 16,1 0-16,-1 21 16,0 0-16,-21 22 15,21-22-15,-21 0 0,0 0 0,21 0 16,0 0-16,1 1 0,-22-1 15,0 0-15,21-21 0,0 21 0,0-21 16,0 0-16,0 21 0,1-21 16,-1 0-16,0 0 15,0-21-15,0 21 0,0-21 16,22 0-16</inkml:trace>
  <inkml:trace contextRef="#ctx0" brushRef="#br0" timeOffset="51647.92">3069 7938 0,'0'0'0,"-21"0"0,21 21 31,0 21-31,0-21 0,0 22 16,0-1-16,0 0 0,0 1 15,0-1-15,-21 0 0,21 1 0,0-22 16,0 21-16,-21-21 0,21 22 0,-22-22 16,1 0-1,21 0-15,0-42 32</inkml:trace>
  <inkml:trace contextRef="#ctx0" brushRef="#br0" timeOffset="51908.14">3006 7811 0,'0'0'0,"0"-22"0,0 1 15,21 21 1,0 0-16,0 21 16,0 1-16,0 20 0,-21-21 15,22 21-15,-1 1 0,0 20 16,0-20-16,0-1 0,0 0 15,1 1-15,-1-1 0,0 0 0,-21-21 16,21 22-16,-21-22 0,21 0 16,-21 0-16,21 0 0,1-21 31,-1 0-31,-21-21 16,21 0-16,-21-21 0,21 21 0</inkml:trace>
  <inkml:trace contextRef="#ctx0" brushRef="#br0" timeOffset="52143.18">3704 7662 0,'-21'85'16,"0"-43"-1,0 1-15,-1-1 0,22 0 0,-21 22 0,0-22 16,0 1-16,0 20 0,0-21 15,-1 1-15,1-1 0,0-21 16,0 22-16,21-22 0,0 0 0,0 0 16,0 0-16,21-21 15,0 0 1,0-21-16,22 21 0,-22-21 16</inkml:trace>
  <inkml:trace contextRef="#ctx0" brushRef="#br0" timeOffset="52519.29">3895 7959 0,'0'21'15,"0"0"-15,-22 0 16,22 22-16,-21-22 0,0 21 0,21-21 16,0 22-16,0-1 0,-21-21 15,21 0-15,0 22 0,0-22 16,0 0-16,0 0 15,0 0-15,21-21 0,0 0 0,0 0 16,1 0-16,-1 0 0,0 0 16,0 0-16,0-21 0,-21 0 0,21 21 15,1-21-15,-1 0 0,0-1 0,-21-20 16,21 21-16,-21-21 0,0 20 16,0-20-16,0 21 0,0-21 0,-21 20 15,0-20-15,0 21 0,-1 0 16,1 0-16,-21 21 0,21 0 15,0 0-15,-1 0 0,1 0 0,0 21 16,0-21-16,0 21 0,21 0 16,0 0-16,0 0 0,0 1 15,0-1-15,0 0 0,21 0 16,0-21-16,0 0 0,0 0 0,1 0 16</inkml:trace>
  <inkml:trace contextRef="#ctx0" brushRef="#br0" timeOffset="52816.12">4593 7472 0,'0'0'16,"0"21"-16,-21 0 0,0 0 15,0 1-15,-1 20 0,1-21 16,0 21-16,0 1 0,0-1 0,0 0 15,-1 1-15,1-1 0,21 22 16,-21-22-16,21 0 0,-21 1 0,21-1 16,0 0-16,0 1 0,0-22 15,-21 21-15,21-21 0,0 0 0,0 1 16,0-1-16,0 0 16,21-21-1,-21-21-15,21 0 16,0-1-16,0 1 0,22 0 15</inkml:trace>
  <inkml:trace contextRef="#ctx0" brushRef="#br0" timeOffset="53199.88">4657 8022 0,'0'0'0,"0"21"0,-22-21 0,22 22 0,-21-22 16,21 21-16,21-21 31,1 0-15,-1 0-16,-21-21 0,21-1 0,0 22 15,0-21-15,0 0 0,1 0 16,-22 0-16,21 0 0,-21-1 16,0 1-16,0 0 0,-21 21 31,-1 0-31,1 0 0,0 21 0,0 0 15,21 1-15,-21-1 0,0 21 16,-1 0-16,1 1 0,0-22 16,21 21-16,-21 1 0,21-22 0,0 0 15,0 21-15,0-21 0,0 1 16,21-1-16,0-21 0,0 0 0,1 0 16,-1 0-16,21 0 15,-21 0-15,22 0 0,-22 0 0,21-21 16,-21-1-16,22 1 0,-22 0 15,0 0-15,0 0 0</inkml:trace>
  <inkml:trace contextRef="#ctx0" brushRef="#br0" timeOffset="53493.1">4381 7662 0,'0'0'0,"-21"0"0,0-21 15,42 21 17,0 0-32,22 0 0,-22 0 15,42-21-15,-20 21 0,-1 0 0,22 0 16,-1 0-16,-21 0 0,22-21 0,-22 21 15,1 0-15,-22 0 16,21 0-16,-21 0 0,0 0 0</inkml:trace>
  <inkml:trace contextRef="#ctx0" brushRef="#br0" timeOffset="53931.01">2561 8721 0,'0'0'16,"0"-21"0,21 21-16,0-22 0,22 22 15,-22 0-15,21-21 0,-21 21 16,22-21-16,-1 21 0,22 0 0,-22 0 16,21-21-16,1 21 0,-1 0 0,22-21 15,21 21-15,-21-21 16,20 21-16,1-22 0,0 22 0,-21-21 15,21 21-15,-1-21 0,-20 21 16,21 0-16,-21 0 0,-1-21 0,1 21 16,-22 0-16,1 0 0,-22 0 0,1 0 15,-22 0-15,-42 0 32,-22 21-32,22-21 0,-21 0 15,-1 0-15,1 0 0,0 0 0,-22 21 16,22-21-16</inkml:trace>
  <inkml:trace contextRef="#ctx0" brushRef="#br0" timeOffset="121551.95">9694 6879 0,'0'0'0,"-42"0"16,-127-42 0,147 42-1,1 0-15,0-21 0,42 42 63,0-21-63,22 0 0,-22 21 15,21-21-15,1 0 0,20 21 0,1-21 16,-1 0-16,43 0 0,-21 0 16,20 0-16,22 0 0,-21 0 0,42 0 15,-21 0-15,43 0 0,-1 0 0,-21 0 16,22 0-16,20 0 16,1 0-16,-1 0 0,1 0 0,-1 0 15,22 0-15,21 0 0,-22 0 16,22 0-16,0 0 0,21 0 0,0 0 15,0-21-15,0 21 0,0 0 16,0-21-16,0 21 0,0-21 0,0 21 16,0-21-16,0-1 0,-21 1 15,0 21-15,-1-21 0,-20 0 0,0 0 16,-22 0-16,1-1 0,-22 22 16,0-21-16,-20 0 0,-1 21 15,85-42-15,-128 21 0,-20 21 16,-21-22-16,-1 1 0,-21 21 15,1-21-15,-1 0 0,-21 21 16,0-21-16,1 21 0,-1 0 0,0 0 16,-21-21-16,21 21 0,-42 0 93,0 0-77,21 21 47,-21-21-48,-1 0-15,1 0 0,0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1:43:11.8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2942 42 0,'0'-21'0,"0"42"0,0-63 0,-21 42 15,42 0 1,0 0 0,0 0-16,1 21 0,-1 22 15,0 20-15,0-21 0,0 22 0,0-1 16,1 1-16,-1-22 15,0 22-15,-21-1 0,21 1 0,0-1 0,0 1 16,1-1-16,-1 1 0,0-1 16,0 1-16,-21-22 0,21 0 15,0 1-15,-21-1 0,0 0 16,22-20-16,-22-1 0,21 0 0,-21-42 31</inkml:trace>
  <inkml:trace contextRef="#ctx0" brushRef="#br0" timeOffset="299.66">3662 127 0,'0'-42'0,"0"84"0,0-127 0,0 43 15,-21 42 1,-1 0-16,1 0 0,0 0 15,-21 42-15,-1 1 0,1 20 16,0-20-16,-1 20 0,-20 22 16,21-22-16,-22 1 0,22 20 0,-22 1 15,1-21-15,20 20 0,-20 1 16,21-22-16,-1 1 0,-20-1 0,20 1 16,22-22-16,-21 1 0,21-1 15,0 0-15,-22-21 0,43 1 0,0-1 16,-21 0-16,42-21 15,22-21 1,-22 0-16,21-1 0</inkml:trace>
  <inkml:trace contextRef="#ctx0" brushRef="#br0" timeOffset="595.73">3810 868 0,'0'0'0,"0"42"0,0 22 0,-21-22 16,21 22-16,-21-22 0,-1 21 15,1 1-15,0 21 0,0-22 16,0 22-16,0-1 0,21 1 0,-22 0 16,1 21-16,0-22 0,0 1 15,0 0-15,21-1 0,-21 1 0,-1 0 16,1-22-16,21 22 0,0-22 15,-21 1-15,21-1 0,-21-20 0,21-1 16,0 0-16,0-21 0,0 1 16,0-1-16,0 0 0,0-42 15,0-22-15,0 22 16,0-21-16,0-22 0</inkml:trace>
  <inkml:trace contextRef="#ctx0" brushRef="#br0" timeOffset="943.99">3619 995 0,'0'0'0,"0"-191"16,0 170-16,0-21 0,22 21 16,-1-22-16,0 22 0,0 0 15,0 0-15,0 21 0,1-21 0,20 0 16,0 21-16,-21 0 0,22 0 15,-1 0-15,0 0 0,-20 21 0,20 0 16,-21 0-16,21 21 0,-20 22 16,-22-22-16,0 22 0,0-22 15,0 22-15,0-1 0,0-21 16,-22 1-16,1-1 0,0 0 0,-21 1 16,21-22-16,-1 0 0,1 0 15,-21 0-15,21 1 0,0-22 0,-1 0 16,22 21-16,-21-21 15,21-21 1,21-1 0,1 1-16,-1 0 0,0 0 0,0 0 15</inkml:trace>
  <inkml:trace contextRef="#ctx0" brushRef="#br0" timeOffset="1476.45">4635 974 0,'0'0'0,"43"-21"0,-22-1 15,21 1-15,-21 0 0,1 21 16,-1-21-16,-21 0 0,0 0 0,0-1 16,0 1-16,0 0 15,-21 21-15,-1-21 0,1 21 16,0 0-16,0 0 0,0 0 16,0 0-16,-1 21 0,1 0 0,0 22 15,0-22-15,0 21 0,21 0 16,-21 22-16,-1-22 0,22 1 15,-21-1-15,21 0 0,0 1 16,0-22-16,0 21 0,0-21 0,0 0 16,0 1-16,0-1 0,0 0 15,21-21 1,1 0-16,-1 0 16,0-21-16,0 0 0,0-1 0,22 1 15,-22 0-15,0-21 0,0 21 16,0-22-16,22 1 0,-22 0 0,0-22 15,0 22-15,0-1 0,-21 1 16,21 0-16,1 21 0,-22-1 16,21 1-16,-21 42 15,0 1-15,0-1 16,0 21-16,0 0 0,0 1 0,0-1 16,0 0-16,0 1 0,0-1 15,0 0-15,0-20 0,21 20 0,-21-21 16,21 21-16,-21-20 0,21-1 15,0 0-15,1-21 0,-22 21 0,21-21 16,0 0-16,0 0 0,0 0 16,0 0-16,22 0 0,-22-21 15,0 0-15,0 0 0,0-1 16,1 1-16,-1-21 0,0 21 16,0-22-16</inkml:trace>
  <inkml:trace contextRef="#ctx0" brushRef="#br0" timeOffset="1708.29">5503 635 0,'0'0'0,"0"-127"16,0 148 0,-21 0-1,21 1-15,0 20 0,0 0 0,0 1 16,0 20-16,0-21 0,-21 22 16,21-1-16,0 1 0,0-22 0,0 1 15,0 20-15,0-42 0,0 22 16,0-1-16,0-21 0,0 0 15,0 0-15,0 1 0,0-1 0,21-21 16,0 0-16,0 0 16,1 0-16,-1-21 0,0 21 15,21-43-15,-21 22 0,1 0 16</inkml:trace>
  <inkml:trace contextRef="#ctx0" brushRef="#br0" timeOffset="2175.19">6032 508 0,'0'-63'15,"0"126"-15,22-169 0,-22 85 0,0 0 0,0 0 16,0 42 0,0 0-16,0 21 15,0 1-15,0-1 0,0 0 0,-22 22 16,22-1-16,-21 1 0,21-1 16,0 1-16,-21-1 0,21 1 0,-21-1 15,21-20-15,-21-1 0,21 0 16,0 1-16,0-22 0,0 0 0,0 0 15,0 0-15,0 1 0,0-1 16,0-42 15,0-1-15,0 1-16,0 0 0,0 0 0,0-21 0,0 20 16,0-20-16,0 0 15,21-1-15,0-20 0,0 21 0,0-1 16,22 1-16,-22 0 0,0 20 15,21 1-15,-20 0 0,-1 21 0,0 0 16,0 0-16,0 21 0,0 0 16,1 22-16,-1-1 0,-21 0 0,0 1 15,0-1-15,0 0 0,0 1 16,0-22-16,0 21 0,0 1 0,0-22 16,0 0-16,0 0 0,-21 0 15,-1 0-15,1 1 16,0-22-16,0 0 15,0 0 1,0-22-16,-1 22 0,1-21 16</inkml:trace>
  <inkml:trace contextRef="#ctx0" brushRef="#br0" timeOffset="2387.92">5270 804 0,'0'0'0,"-21"0"0,0 0 0,0 0 16,42 0 15,0 0-31,0 0 0,22 0 16,-22 0-16,21 0 0,-21 0 0,22 0 16,-1-21-16,0 21 0,1 0 15,-1-21-15,-21 21 0,22 0 0,-22 0 16,0 0-16</inkml:trace>
  <inkml:trace contextRef="#ctx0" brushRef="#br0" timeOffset="2931.82">2773 1863 0,'0'0'0,"-64"0"0,-169 0 31,212 0-31,0 0 16,0 0-16,0 0 0,42 0 31,21-21-31,1 21 16,20 0-16,22 0 0,-1 0 16,1-22-16,21 22 0,0 0 0,21-21 15,21 21-15,21-21 0,1 21 16,-1 0-16,21-21 0,1 21 0,21 0 15,-22 0-15,1-21 0,-22 21 16,21 0-16,-20 0 0,-1-21 0,0 21 16,-20-22-16,-22 22 15,0 0-15,-22 0 0,1-21 0,-21 21 16,0 0-16,-1 0 0,-20 0 16,-22 0-16,0-21 0,1 21 0,-1 0 15,-21 0-15,0 0 0,1 0 16,-22-21 15,0 0-31,21 0 16</inkml:trace>
  <inkml:trace contextRef="#ctx0" brushRef="#br0" timeOffset="3163.6">7493 1376 0,'21'0'78,"0"0"-78,0 0 15,1 0 1,-1 0-16</inkml:trace>
  <inkml:trace contextRef="#ctx0" brushRef="#br0" timeOffset="3328.15">8001 1397 0,'0'0'0,"0"21"31,-21-21-31,0 0 0,42-21 47</inkml:trace>
  <inkml:trace contextRef="#ctx0" brushRef="#br0" timeOffset="3507.94">8763 1334 0,'0'0'0,"21"21"0,0-21 78,0 0-78,1 0 16,-1 0-16</inkml:trace>
  <inkml:trace contextRef="#ctx0" brushRef="#br0" timeOffset="3975.99">10096 1143 0,'-21'0'0,"42"0"0,-63-21 0,21 0 16,0 0-16,0-1 16,-1 1-16,1 0 0,21 0 15,-21 0-15,0 0 0,21-1 16,-21-20-16,21 21 0,0 0 0,0-22 16,0 22-16,0 0 0,0 0 15,21-21-15,0 20 0,21 1 0,1 0 16,20-21-16,1 21 0,-1-1 15,1 1-15,20 0 0,-20 0 0,-1 21 16,1 0-16,-1 0 0,-20 0 16,-1 0-16,0 0 0,1 0 0,-22 21 15,0 0-15,-21 0 0,0 1 16,0 20-16,0-21 0,-21 0 16,0 22-16,0-1 0,-22 0 0,22 1 15,-21-1-15,-22 21 0,22-20 16,-22 20-16,22-20 0,-21 20 0,20-21 15,-20 1-15,20-1 0,1 0 16,21 1-16,-21-1 0,20-21 16,22 22-16,0-22 0,0 0 0,0 0 15,0 0-15,0 0 0,22 1 16,-1-1-16,0-21 0,0 0 0,0 21 16</inkml:trace>
  <inkml:trace contextRef="#ctx0" brushRef="#br0" timeOffset="4291.91">10245 1778 0,'0'0'0,"-22"21"0,1 0 0,0 1 15,0-1-15,-21 0 0,20 0 0,1 0 16,21 0-16,-21 1 0,21-1 0,0 0 16,0 0-16,0 0 15,21 0-15,22-21 0,-22 0 16,0 0-16,21 0 15,1 0-15,-22 0 0,21 0 0,-21 0 16,22 0-16,-22 0 0,0-21 16,0 0-16,0 0 0,-21 0 15,0 0-15,0-1 0,0 1 16,0 0-16,-21 0 0,0 21 0,0 0 16,0 0-16,-1 0 0,1 0 15,0 21-15,0 0 0,0 0 16,0-21-16,-1 22 0,1-1 0,0-21 15,0 0-15,0 21 0,0-21 16,-1 0-16</inkml:trace>
  <inkml:trace contextRef="#ctx0" brushRef="#br0" timeOffset="9111.77">5482 2413 0,'0'0'0,"21"-21"0,0 21 16,-21-21-1,0 0-15,22 21 0,-44 0 31,-20 0-15,21 0-16,0 21 0,-22 21 16,-20-21-16,21 43 0,-43-22 15,0 22-15,-21-1 0,-21 1 0,22 20 16,-22-20-16,-22 20 0,22 1 16,-21 0-16,21-1 0,-21 1 15,0 0-15,21-1 0,0-20 0,21-1 16,0 1-16,0-1 0,22-20 15,-1-1-15,0 0 0,22 1 0,-1-1 16,1-21-16,21 22 0,-1-22 16,1-21-16,21 21 0,0-21 0,-1 0 15,22-21 1,0 0-16,0-1 0,0 1 0,22-21 16,-1 21-16,0-22 0,0 22 0</inkml:trace>
  <inkml:trace contextRef="#ctx0" brushRef="#br0" timeOffset="9531.36">3408 3196 0,'21'-21'0,"-42"42"0,63-42 16,-42 0-16,0 42 31,-21 0-31,0 0 0,0 1 16,-1 20-16,-20-21 0,0 21 0,-1 1 15,1-1-15,0 0 0,-22 1 16,1-1-16,20 0 0,-20 1 16,-1-1-16,1 0 0,-1-20 15,1 20-15,-1-21 0,22 0 0,-21 0 16,20 1-16,22-22 0,0 0 16,0 0-16,0 0 0,21-22 15,21 1 1,0 21-16,0-21 0,0 21 15,22 0-15,-1 0 0,21 0 16,-20 0-16,20 0 0,1 21 0,20 0 16,-20-21-16,-1 22 0,1-1 0,-1 0 15,22 0-15,-43 0 16,22 0-16,-1 22 0,-20-22 0,-1 0 16,0 0-16,-20 0 0,-1 1 15,0-22-15,-21 21 0,21 0 0,-21-42 31</inkml:trace>
  <inkml:trace contextRef="#ctx0" brushRef="#br0" timeOffset="10172.76">6921 2434 0,'0'0'0,"0"-21"0,0 0 0,0 0 15,-21 0-15,21-1 0,0 1 16,21 21 15,1 0-31,-1 21 0,21 1 16,0 20-16,22 0 0,-22 22 16,22-1-16,-1 1 0,22-1 15,0 22-15,-1-22 0,1 22 0,21 0 16,21-1-16,-21 1 0,21 0 15,-22-22-15,1 22 0,0-22 0,0 1 16,-21-1-16,20-20 0,-41 20 16,21-20-16,-22-1 0,1-21 0,41 43 15,-62-22-15,-1-21 16,0 0-16,-20-21 0,-1 21 0,0-21 16,0 0-16,-21-21 31,0 0-31,0 0 0,0 0 15,-21 0-15,0-22 16,0 22-16,21 0 0,-22 0 0</inkml:trace>
  <inkml:trace contextRef="#ctx0" brushRef="#br0" timeOffset="10521.27">8932 3429 0,'0'0'0,"-21"-21"0,21 0 16,0 42 15,0 0-31,0 21 0,21-20 16,0-1-16,22 0 15,-22 0-15,21 21 0,1-20 0,-1-1 16,0 0-16,1 21 0,-1-21 16,0 1-16,1-1 0,-1-21 0,0 21 15,1 0-15,-22 0 0,0-21 16,21 21-16,-21-21 0,-21 22 0,0-1 15,0 0-15,0 0 16,-21 0-16,0 0 0,-21 1 16,-1-1-16,1 0 0,-21 0 15,-1 0-15,1 22 0,-1-22 0,-21 0 16,22 21-16,-22-21 0,22 22 16,-1-22-16,1 0 0,20 0 0,-20 0 15,21 1-15,-1-1 0,1 0 16,0-21-16,-1 0 0,1 0 0,0 0 15</inkml:trace>
  <inkml:trace contextRef="#ctx0" brushRef="#br0" timeOffset="14299.81">1079 4763 0,'0'0'0,"0"-22"0,-21 1 15,21 0-15,-21 21 0,0 0 16,21-21-16,-21 21 0,0 0 16,-1 0-16,1 0 0,0 21 0,0 0 15,0 22-15,0-1 0,-22 21 16,22 1-16,-21-1 0,-1 1 16,1-1-16,21 1 0,-21-1 15,-1 1-15,1-1 0,0-20 0,-1 20 16,1-20-16,21-1 0,0 0 15,-1-21-15,1 1 0,0-1 0,21-42 32,0-22-32,0 22 15,21-21-15,0-1 0,1-20 0,-1-1 16,21 1-16,0-1 0,-20-20 16,20-1-16,0 0 0,-21 22 0,22-22 15,-1 22-15,-21-1 0,0 1 16,22 20-16,-22 22 0,0 0 15,-21 0-15,21 21 0,0 0 16,-21 21-16,22 0 0,-1 43 16,-21-22-16,21 43 0,-21-22 0,21 22 15,-21 0-15,0-22 0,0 22 16,21-22-16,-21 1 0,0-1 0,0 1 16,0-22-16,0 22 0,0-22 15,0-21-15,0 21 0,0-20 0,0-1 16,21 0-16,-42-42 31,0 0-15</inkml:trace>
  <inkml:trace contextRef="#ctx0" brushRef="#br0" timeOffset="14911.68">254 5334 0,'42'-42'31,"-21"42"-15,22-21-16,-1 21 0,0-22 0,22 1 16,-1 0-16,1 0 0,-1-21 15,1-1-15,21 1 0,-22 0 16,22-22-16,-1 22 0,-20-1 0,21-20 16,-22 21-16,-21-1 0,1 1 15,-1 0-15,0-1 0,-42 1 16,0 21-16,0 0 0,0-1 0,-21 22 15,0 0 1,0 22-16,0-1 0,0 21 16,-22-21-16,22 43 0,0-22 0,0 22 15,0-1-15,21 22 0,-22-22 16,22 1-16,-21-1 0,21 1 0,-21-22 16,21 22-16,0-22 0,0 0 15,0 1-15,0-1 0,0-21 16,0 0-16,0 0 0,0 1 0,0-1 15,0-42 1,0-1 0,0 1-16,21 0 0,-21-21 15,21 21-15,1-22 0,-22 1 16,21 0-16,0 20 0,0-20 0,21 21 16,-20-21-16,20 20 0,0 22 15,1 0-15,-1 0 0,0 0 0,1 0 16,-1 0-16,0 22 0,-21-1 15,22 0-15,-22 21 0,-21-21 0,0 1 16,0 20-16,0-21 0,0 21 16,-21-20-16,0 20 0,-22-21 0,1 0 15,0 22-15,-1-22 16,1 0-16,0 0 0,-1 0 0,1-21 16,0 0-16,-1 0 0,22 0 15,0 0-15,0 0 0,0 0 16,21-21-16,0 0 0,0 0 0,0 0 15,21-22-15,0 22 0,21 0 16</inkml:trace>
  <inkml:trace contextRef="#ctx0" brushRef="#br0" timeOffset="15311.45">2244 4911 0,'0'0'0,"0"-21"15,-22 21 1,1 0-16,-21 0 0,21 21 16,-22 0-16,22 0 0,-21 0 0,0 0 15,20 1-15,1-1 0,0 21 16,0-21-16,0 0 0,21 22 0,-21-22 16,21 0-16,0 0 0,0 0 15,0 1-15,21-1 0,0 0 16,21-21-16,-21 21 0,1-21 15,20 21-15,0-21 0,-21 21 0,22-21 16,-22 22-16,0-22 0,0 21 16,-21 0-16,0 0 0,-21-21 15,0 21-15,0 0 0,0-21 16,-22 22-16,22-22 0,-21 0 0,-1 21 16,1-21-16,0 0 0,-1 0 15,22 0-15,-21 0 0,21 0 0,0-21 16,-1 21-16,22-22 0,0 1 15,0 0-15,22 0 16,-1 0-16,0 0 16,21-1-16,-21 1 0,22 0 0</inkml:trace>
  <inkml:trace contextRef="#ctx0" brushRef="#br0" timeOffset="16891.68">2540 4657 0,'0'0'0,"0"-21"0,0-1 0,0 1 0,0 0 32,-21 42-17,21 22-15,0-22 0,-21 21 16,-1 0-16,22 22 0,-21-22 16,0 22-16,21-1 0,-21 1 15,0-1-15,0 1 0,-1-22 0,22 22 16,0-22-16,-21 0 0,21-21 15,0 22-15,0-22 0,0 0 0,0 0 16,43-21-16,-22 0 0,0 0 16,0 0-16,0 0 0,22-21 15,-22 21-15,21-21 0,-21 0 0,22-22 16,-1 22-16,-21 0 0,21-21 16,1 21-16,-22-22 0,0 22 0,0-21 15,0-1-15,1 22 0,-1 0 16,0-21-16,0 21 15,-21 42 1,0 0-16,0 0 16,0 21-16,0-20 0,0 20 0,0-21 15,0 21-15,0-20 0,0 20 16,0-21-16,0 21 0,0-20 0,0-1 16,0 0-16,0 0 0,21 0 15,0 0-15,1-21 0,-1 0 16,0 0-16,0 0 0,21 0 15,-20-21-15,-1 21 0,21-21 0,-21 0 16,22 0-16,-22 0 0,0-22 16,21 22-16,-21-21 0,-21 21 0,22-22 15,-22 22-15,0-21 0,0-1 16,0 1-16,0 21 0,-22-21 16,1 20-16,0 1 0,0 0 0,-21 0 15,20 21-15,1 0 0,-21 0 16,21 21-16,-22 0 0,22 0 0,-21 1 15,21 20-15,0 0 0,-1 1 16,1-22-16,21 21 0,-21 0 0,21 1 16,0-22-16,0 0 0,0 0 15,0 0-15,21 1 0,0-1 16,22-21-16,-22 0 0,0 0 0,21 0 16,-20 0-16,20 0 0,0 0 15,22-21-15,-22-1 0,0 1 0,22 0 16,-22 0-16,1 0 0,-1-22 15,0 22-15,1 0 0,-22 0 0,0 0 16,0 0-16,-21-1 0,21 22 16,-21 22 15,0-1-31,0 0 0,-21 0 0,21 0 16,-21 0-16,21 1 0,0 20 15,0-21-15,0 0 0,0 0 16,0 1-16,0-1 0,0 0 15,21-21 1,0 0-16,0 0 16,22-21-16,-22 21 0,0-21 15,21-1-15,-20 1 0,-1 0 0,0-21 16,21 21-16,-21-22 0,1 1 16,-1 21-16,-21-22 0,21 22 0,0-21 15,-21 21-15,21 0 0,-21-1 16,21 22-1,-21 22 1,0 20-16,0-21 0,0 0 16,0 22-16,0-22 0,0 0 15,0 21-15,0-21 0,0 1 0,22-1 16,-22 21-16,21-21 0,0 0 16,-21 1-16,21-22 0,0 0 15,0 0-15,1 0 0,-1 0 0,21 0 16,-21 0-16,22-22 0,-1 22 15,0-21-15,1 0 0,-1 0 0,0-21 16,1-1-16,-1 22 0,0-42 16,1 20-16,-22-20 0,21 20 15,-21-20-15,0-1 0,1 1 0,-1 21 0,0-22 16,0 22-16,0-1 16,-21 1-16,21 21 0,-21 0 0,0 0 15,0-1-15,-21 44 16,0-1-1,0 21-15,0-21 0,0 22 0,-1 20 16,1-21-16,0 22 0,0-1 16,21 1-16,0-1 0,0-20 15,0 20-15,0-20 0,0-1 0,0 0 16,0-21-16,21 22 0,-21-22 0,21 0 16,0 0-16,22-21 0,-22 0 15,21 21-15,-21-21 0,22 0 0,-22 0 16,21 0-16,1-21 0,-1 0 15,0 0-15,-21 0 0,22 0 16,-1-22-16,0 1 0,1 21 0,-22-22 16,21 1-16,-21 0 0,1-1 0,-1 1 15,-21 21-15,0 0 0,0 0 16,0-1-16,-21 22 16,-1 0-16,1 22 0,0 20 15,0-21-15,0 21 0,0-20 0,-1 20 16,22 0-16,-21-21 0,21 22 15,0-1-15,0-21 0,0 0 0,0 1 16,0-1-16,21 0 0,1-21 16,-1 21-16,21-21 0,-21 0 15,43 0-15,-22 0 0,0 0 16,-20-21-16,20 0 0,0 21 16,1-21-16,-1-1 0,0 1 0,-21-21 15,1 21-15,20 0 0,-21-22 0,-21 22 16,0-21-16,0 21 0</inkml:trace>
  <inkml:trace contextRef="#ctx0" brushRef="#br0" timeOffset="17115.8">4614 4720 0,'0'0'0,"0"21"0,0 1 0,21-22 15,22 0-15,-1 0 0,0 0 16,1 0-16,20 0 0,22 0 0,-22 0 16,1 0-16,-1-22 0,1 1 15,-1 21-15,1-21 0,-1 21 0,-20-21 16,-1 21-16,-21 0 0,22-21 16,-22 21-16,-21-21 15</inkml:trace>
  <inkml:trace contextRef="#ctx0" brushRef="#br0" timeOffset="17679.54">10456 4043 0,'0'0'0,"0"-42"0,0 20 0,0-41 16,0 21 15,-21 63-31,21 0 0,-21 21 16,0 22-16,21-1 0,-21 1 15,-1 20-15,1-20 0,0 21 0,-21-22 16,21 22-16,-1-1 0,-20-20 16,21 21-16,-21-22 0,20 1 0,-20-1 15,21-21-15,0 1 0,0-1 16,21-21-16,-22 0 0,22 1 0,0-1 15,22-42 1,-1-1-16,-21 1 0,21 0 16</inkml:trace>
  <inkml:trace contextRef="#ctx0" brushRef="#br0" timeOffset="18171.84">9864 4339 0,'0'0'0,"0"-42"0,-22-22 16,22 1-16,-21 21 0,21-22 0,0 22 15,0-1-15,21 1 0,1 0 16,20-1-16,-21 22 0,21 0 16,22-21-16,-22 21 0,22-1 15,-1 22-15,1-21 0,20 21 0,-20 0 16,-1 0-16,1 0 0,-1 21 0,-20 1 16,20 20-16,-20 0 0,-1 1 15,-21 20-15,-21-21 0,0 22 0,0-1 16,-42 1-16,21-1 0,-22 1 15,-20-22-15,20 1 0,-20-1 0,-1 0 16,22-21-16,-21 1 0,20-1 0,-20 0 16,20-21-16,1 0 0,0 0 15,21 0-15,-22 0 0,22-21 0,0 21 16,0-21-16,21-1 0,0-20 16,0 21-16,0 0 0,0-22 15,0 22-15,0 0 0,21-21 0,0 42 16,0 0-16,0 0 0,1 0 15,-1 21-15,21 0 0,-21 21 0,0 1 16,1-1-16,-1 0 0,0 1 16,0-1-16,-21 0 0,21 22 0,0-22 15,-21 1-15,22-1 0,-1 0 0,-21-21 16,21 22-16,0-22 0,0 0 16,0 0-16,1 0 0,-1 1 0,0-22 15,21 0-15,-21 0 0,1 0 16,20 0-16,-21 0 0,21-22 0,-20 1 15,-1 0-15,21-21 0,-21 21 16,0-22-16,22 1 0</inkml:trace>
  <inkml:trace contextRef="#ctx0" brushRef="#br0" timeOffset="18567.39">10964 4572 0,'0'0'0,"-21"0"0,0 0 15,21 21-15,-21 0 0,21 1 16,0-1-16,0 0 15,21-21-15,0 21 0,0-21 16,0 0-16,22 0 0,-22 0 0,21 0 16,1 0-16,-1-21 0,0 0 15,1 21-15,-1-21 0,-21-1 16,21 1-16,1 0 0,-22 0 16,0 0-16,0 0 0,-21-1 0,21-20 15,-21 21-15,0-21 0,0 20 0,0 1 16,-21 0-16,0 21 0,0 0 15,0 0-15,-22 0 0,22 0 16,-21 21-16,0 0 0,20 22 0,-20-22 16,0 21-16,21 1 0,-1-1 0,1 0 15,0 1-15,21-1 0,0 0 16,0-21-16,0 22 0,0-1 16,21-21-16,0 22 0,43-1 15,-43-42-15,21 21 0,1-21 0,-1 0 16,0 0-16,22 0 0,-22-21 15,1 0-15,-1 21 0,0-43 0,22 22 16,-22 0-16,0-21 0,1-1 16,-1 1-16,0 0 0,1-1 0,-22 1 15</inkml:trace>
  <inkml:trace contextRef="#ctx0" brushRef="#br0" timeOffset="18787.66">12192 3937 0,'0'0'0,"0"-42"0,0 21 0,-21 21 16,0 21-1,-1 0-15,1 21 16,0 22-16,-21-1 0,21 1 0,-1-1 16,1 1-16,0-1 0,0 1 0,21-1 15,-21-20-15,21 20 0,-21-21 16,21 1-16,0-1 0,0 0 0,0 1 16,0-1-16,0-21 0,0 22 15,21-22-15,21-21 0,-21 21 0,22-21 16,-1 0-16,0 0 0,1 0 0,-1-21 15,21 0-15,-20-1 0,20 1 16</inkml:trace>
  <inkml:trace contextRef="#ctx0" brushRef="#br0" timeOffset="20407.78">12954 4466 0,'42'-21'0,"-84"42"0,84-84 0,-42 42 0,0-1 15,0 1-15,0 0 0,-21 21 16,0-21-16,0 21 0,0 0 15,-22 0-15,1 21 0,21 0 0,-22 0 16,1 1-16,0 20 0,21-21 16,-22 21-16,22-20 0,-21 20 0,21 0 15,-1 1-15,1-1 0,0-21 16,21 21-16,0 1 0,0-1 16,0-21-16,0 22 0,0-22 0,0 0 15,21 0-15,0 0 0,1-21 16,-1 0-16,21 0 0,-21 0 0,0 0 15,22 0-15,-22-21 0,21 0 16,-21 0-16,22-22 0,-1 1 0,0 21 16,-20-21-16,20-1 0,0 1 0,-21 0 15,1-1-15,20 1 0,-42 0 16,21-1-16,-21 22 0,21-21 0,-21 21 16,0-1-16,-21 44 15,0-1 1,0 0-16,0 21 0,21-21 0,-22 22 15,1-22-15,21 21 16,-21 1-16,21-1 0,0 0 0,0-21 16,0 22-16,0-1 0,0 0 15,21-20-15,0-1 0,22 0 0,-22 0 16,21 0-16,-21 0 0,22-21 0,-1 0 16,22 0-16,-22 0 0,0 0 15,22-21-15,-22 0 0,22 0 0,-22-21 16,21-1-16,-20 22 0,-1-21 15,0-1-15,1 1 0,-1-21 0,0 20 16,-20-20-16,20-1 0,0 1 16,-21-1-16,1 1 0,-1-1 15,0 1-15,0-1 0,-21 1 0,0 20 16,0 1-16,0 0 0,0 21 16,0-22-16,-21 22 0,0 21 15,0 0-15,-1 0 0,1 21 0,0 22 16,0-1-16,-21 0 0,20 22 15,1-1-15,0 1 0,0 20 0,0-20 16,0-1-16,21 1 0,-22-1 16,22-20-16,0 20 0,0-20 0,0 20 15,0-21-15,22 1 0,-1-1 16,0 0-16,0 1 0,0-22 16,0 0-16,1 0 0,-1 0 0,21-21 15,-21 0-15,22 0 0,-22 0 16,21 0-16,0 0 0,-20-21 0,20 0 15,0 0-15,-21 0 0,22-22 16,-1 22-16,-21-21 0,0 21 0,22-22 16,-22 1-16,0 21 0,0 0 0,-21-22 15,0 22-15,21 0 0,-21 0 16,-21 42 0,0 0-1,21 0-15,-21 1 0,21 20 16,-21-21-16,21 21 0,0-20 0,0 20 15,0-21-15,0 0 16,0 22-16,0-22 0,0 0 0,0 0 16,0 0-16,21-21 0,0 21 0,0-21 15,0 0-15,22 0 0,-22 0 16,0 0-16,21 0 0,22-42 16,-22 21-16,-21 0 0,22-22 15,-22 1-15,21 21 0,-21-21 0,22-1 16,-22 22-16,0 0 0,0-21 15,0 20-15,-21 1 0,22 0 16,-22 42 0,0 0-1,-22 1-15,22-1 0,-21 0 16,21 0-16,0 0 0,-21 0 0,21 1 16,-21-1-16,21 0 0,0 0 15,0 0-15,0 0 0,0 1 16,21-22-1,0 0-15,0 0 0,1 0 0,-1-22 16,21 1-16,-21 0 0,22 0 0,-22 0 16,21 0-16,0-1 0,1-20 15,-22 21-15,64-21 16,-64 20-16,21 1 0,-21 0 0,0 0 16,1 21-16,-1 0 0,0 0 15,0 0-15,-21 21 16,0 0-16,0 0 15,0 1-15,0-1 0,0 0 0,0 0 16,0 0-16,0 0 0,0 22 16,0-22-16,0 0 0,0 0 0,0 0 15,0 1-15,21-1 0,22-21 16,-22 0-16,0 0 0,21 0 16,-21 0-16,22 0 0,-1 0 0,0 0 15,1-21-15,20-1 0,-20 1 16,20 0-16,-21-21 0,22 21 15,-22-1-15,1-20 0,-1 21 0,0-21 16,1 20-16,-1-20 0,-21 21 16,0-21-16,0 20 0,-21 1 0,0 0 15,-21 21-15,0 0 16,-21 0-16,21 0 0,-22 21 0,1 0 16,0 1-16,20-1 0,-20 0 15,21 21-15,-21 1 0,20-22 0,22 21 16,0-21-16,0 22 0,0-1 15,0-21-15,0 21 0,22-20 0,-1-1 16,0 0-16,0 0 0,21 0 16,1-21-16,-1 0 0,0 0 0,1 0 15,-1 0-15,0 0 0,1 0 16,41-42-16,-41 21 0,-1 0 16,0-1-16,-20 1 0,20-21 15,0 21-15,-21-22 0,1 22 0,-1-21 16,0 0-16,0-1 0,-21 1 15,0 0-15,0-1 0,0 1 0</inkml:trace>
  <inkml:trace contextRef="#ctx0" brushRef="#br0" timeOffset="20751.59">16171 3683 0,'0'0'0,"-42"0"0,21 21 0,0-21 0,-22 21 16,22 1-16,0-22 0,0 21 16,0-21-16,21 21 0,0 0 0,0 0 15,21-21 1,0 0-16,0 21 0,0-21 16,0 0-16,1 0 0,-1 0 0,0 0 15,0-21-15,0 21 16,0-21-16,-21 0 0,0 0 0,0 0 15,0-1 1,0 1-16,-21 0 0,0 21 16,0-21-16,0 21 0,0 0 0,-1 0 15,1 0-15,0 0 0,0 21 16,0-21-16,0 21 0,-1 0 0,1 1 16,0-22-16,0 21 0,0-21 15,0 21-15,-1 0 0,-20-21 0</inkml:trace>
  <inkml:trace contextRef="#ctx0" brushRef="#br0" timeOffset="21027.69">13631 4170 0,'0'0'0,"-42"0"0,42 21 0,21-21 15,21 0 1,-20 0-16,20 0 0,0 0 0,22 0 16,-22-21-16,22 21 0,20-21 0,-20 21 15,20-21-15,-20 21 16,21 0-16,-1-22 0,-20 22 0,-1 0 16,1-21-16,-22 21 0,0 0 15,1-21-15,-1 21 0,-21 0 0,22 0 16,-22-21-16</inkml:trace>
  <inkml:trace contextRef="#ctx0" brushRef="#br0" timeOffset="25359.65">2921 5990 0,'0'0'0,"21"0"0,43-42 16,-43 21-16,0 21 16,-21-21-16,0-1 15,-21 22 1,0 0-1,-22 0-15,22 0 0,-21 0 16,-1 22-16,1-1 0,0 0 16,-1 21-16,1 1 0,-21-22 0,20 42 15,-20-20-15,-1 20 0,22 1 16,-22 20-16,22 1 0,-21-22 16,20 22-16,22 0 0,-21-22 0,21 1 15,-1 20-15,22-20 0,-21-1 16,21 22-16,0-21 0,0-1 0,0 1 15,0-1-15,0-21 0,0 1 16,21-1-16,1 0 0,20-20 0,-21-1 16,43-21-16,-22 0 0,21 0 15,1 0-15,-1 0 0,22-21 16,-21-1-16,-1-20 0,22 21 0,-22-21 16,1-1-16,-1 1 0,1 0 0</inkml:trace>
  <inkml:trace contextRef="#ctx0" brushRef="#br0" timeOffset="25691.87">4000 6392 0,'0'0'0,"22"-42"0,-22-43 31,0 64-31,0 0 0,-22 0 16,1 21-16,0 0 15,0 0-15,0 0 0,-22 0 16,22 21-16,0 0 0,0 0 0,0 22 16,0-1-16,-22 22 0,22-22 15,0 21-15,-21 1 0,20-1 0,-20 1 16,21-22-16,-21 22 16,-1-22-16,1 22 0,21-22 0,-22 0 0,1 1 15,21-1-15,0-21 0,0 21 16,-1-20-16,22-1 15,0-42 1,22-1-16,-1 1 0,21 0 16,-21-21-16,22 21 0,-1-22 0,0 1 15</inkml:trace>
  <inkml:trace contextRef="#ctx0" brushRef="#br0" timeOffset="26052.83">4276 5863 0,'0'0'15,"0"-21"-15,21 21 16,0 0-16,0 0 16,0 21-16,22 0 0,-1 1 0,0 20 15,1-21-15,-1 21 0,21 1 16,1 20-16,-22-20 0,22 20 0,-22-21 15,0 22-15,1-1 0,-1 1 16,-21-1-16,0 1 0,1-22 0,-22 22 16,0-1-16,-22 43 0,-20-64 15,21 22-15,-21-1 0,-22-20 16,22 20-16,-22-20 0,22-1 0,-22 21 16,22-41-16,0 20 0,-1 0 15,22-21-15,0 1 0,0-1 16,0 0-16,0 0 0,-1-21 0,1 0 15,0 0-15,0 0 16,0 0-16,21-21 0,-21 0 16</inkml:trace>
  <inkml:trace contextRef="#ctx0" brushRef="#br0" timeOffset="37523.93">931 9017 0,'0'0'0,"-42"0"0,21-21 15,-22 21-15,22 0 0,0 0 16,0 0-16,0 0 0,0 0 16,-1-21-16,1 21 0,21-21 15,21 21 1,22-22-16,-22 22 15,21-21-15,22 21 0,-22-21 16,22 21-16,20-21 0,-20 21 0,20-21 16,1 21-16,0-21 0,-22 21 15,22-22-15,-22 22 0,1 0 16,-1 0-16,-20 0 0,-1 0 0,-21 0 16,0 0-16,1 0 15,-44 0 1,1 22-16,0-22 0,-21 0 15,-1 21-15</inkml:trace>
  <inkml:trace contextRef="#ctx0" brushRef="#br0" timeOffset="37806.96">1312 8869 0,'0'0'0,"-21"0"0,0 0 31,21 21-15,-21 0-16,21 0 15,0 1-15,0-1 0,0 0 16,0 21-16,0 1 0,21-1 16,-21 0-16,21 1 0,-21-1 0,0 0 15,0 22-15,0-22 0,0 22 16,0-22-16,0 21 0,0-20 16,-21-1-16,0 0 0,0 1 0,21-1 15,0 0-15,-22-20 0,22-1 16,22-21 15,-22-21-31,21-22 0,0 22 0,0 0 16,0-21-16</inkml:trace>
  <inkml:trace contextRef="#ctx0" brushRef="#br0" timeOffset="38223.87">1651 9398 0,'0'0'0,"0"-21"16,0 0-16,0 0 16,0-1-16,0 1 15,42 21-15,-21 0 0,1-21 16,20 21-16,-21 0 16,21 0-16,1 0 0,-22 0 0,21 21 15,1-21-15,-1 21 0,-21 1 16,21-1-16,-20 21 0,-1-21 0,-21 22 15,0-22-15,0 21 0,0 0 16,0-20-16,-21 20 0,-1 0 0,1-21 16,0 22-16,0-22 0,0 0 15,0-21-15,21 21 0,-22-21 16,1-21-16,21-21 16,0 21-16,0-1 0,0-20 15,0 21-15,0-21 0,0-1 0,0 22 16,21-21-16,1-1 0,-1 22 15,0 0-15,0 0 0,0 0 16,0 0-16,22-1 0,-22 1 16,21 21-16,1 0 0,-1 0 0,0 0 15,22 0-15,-22 0 0,0 0 16,1 0-16,-1 0 0,0 0 0,1 0 16</inkml:trace>
  <inkml:trace contextRef="#ctx0" brushRef="#br0" timeOffset="39599.94">3027 9377 0,'0'0'0,"42"-64"31,-42 43-31,0 0 16,0 0-16,0 0 0,0 0 0,0-1 16,0 1-16,0 0 0,-21 0 0,0 0 15,0 21-15,-1 0 0,-20 0 16,21 0-16,0 0 0,0 0 0,-1 0 15,-20 21-15,21 0 0,0 21 16,0-20-16,-1 20 0,1-21 0,0 21 16,0 1-16,21-1 0,-21 0 15,21 1-15,-21-1 0,21-21 0,0 22 16,0-22-16,0 21 0,21-21 16,0-21-16,0 0 15,0 0-15,0 0 0,1 0 0,20-21 16,-21 0-16,21 0 0,-20 0 15,20-22-15,-21 1 0,0 21 0,22-22 16,-22 1-16,0 21 0,0-21 16,0-1-16,0 22 0,1 0 0,-22 0 15,0 0-15,21 21 16,-21 21 0,0 0-16,0 0 0,0 0 0,0 22 15,0-22-15,0 21 0,0-21 16,0 22-16,0-1 0,0-21 15,0 21-15,0-20 0,0 20 0,0-21 16,0 0-16,21-21 0,-21 21 16,21-21-16,0 0 0,0 0 0,1 0 15,-1 0-15,0-21 0,0 0 16,0 0-16,22-21 0,-22 20 0,0 1 16,0-21-16,21 21 0,-20-22 15,-1 22-15,0 0 0,0-21 0,0 21 16,0-1-16,1 1 0,-1 21 15,-21-21-15,21 21 16,0 0-16,-21 21 16,0 0-16,21 1 0,-21-1 0,0 21 15,0-21-15,0 0 16,0 1-16,0-1 0,0 0 0,0 0 16,0 0-16,21 0 0,1 1 0,-22-1 15,21-21-15,0 0 0,0 0 16,0 0-16,0 0 0,1 0 0,-1 0 15,0-21-15,0 21 0,21-22 16,-20 1-16,-1 0 0,0 0 0,0-21 16,0 20-16,0 1 0,-21 0 0,22 0 15,-1 0-15,0 0 0,-21-1 16,21 1-16,0 0 16,-21 42 15,0 0-31,0 1 0,0-1 15,0 0-15,0 0 0,0 0 16,0 0-16,0 1 0,0-1 0,0 0 16,0 0-16,0 0 0,0 0 0,0 1 15,21-22-15,1 21 16,-1-21-16,0 0 0,0 0 0,21 0 16,-20-21-16,-1-1 0,21 1 15,-21 21-15,22-21 0,-22 0 0,0-21 16,0 20-16,0 1 0,0 0 0,1 0 15,-1-21-15,-21 20 16,21 1-16,-21 0 0,0 0 0,0 0 16,0 0-16,0-1 0,-21 22 31,0 0-31,-1 22 0,22-1 16,0 0-16,0 0 0,-21 0 15,21 0-15,0 22 0,-21-22 0,21 0 16,0 0-16,0 0 0,0 1 15,0-1-15,0 0 0,0 0 16,0 0-16,21-21 0,0 0 0,1 21 16,-1-21-16,21 0 0,0 0 15,-20 0-15,20-21 0,0 0 0,-21 0 16,22 0-16,-22 0 0,21-1 0,-21 1 16,1 0-16,-1 0 0,0 0 15,0 0-15,0-1 0,0 1 0,-21 0 16,0 0-16,22 0 0,-22 0 0,21 21 15,0 0 1,-21 21-16,0 0 16,0 0-16,0 0 15,0 0-15,0 1 0,0-1 0,0 0 16,0 0 0,21-21-16,0 0 15,0 0-15,1 0 0,-1 0 0,0 0 16,0 0-16,0 0 0,0 0 0,1 0 15,-1 0-15,-21-21 0,21 21 16,-42 0 15,0 0-31,-1 0 0,1 0 16,0 21-16,0-21 0,0 0 16</inkml:trace>
  <inkml:trace contextRef="#ctx0" brushRef="#br0" timeOffset="40048.26">2074 10605 0,'0'0'0,"-21"-43"0,21 1 15,-21 0-15,21-22 0,-21 43 16,21-21-16,0 20 0,0 1 0,0 42 15,0 22 1,0-1-16,21 22 0,0-1 16,-21 1-16,21-1 0,0 1 0,1 20 15,-22-20-15,0 20 0,0-20 16,0 21-16,0-22 0,0 1 16,0-1-16,-22 1 0,22-22 15,-21 0-15,0-21 0,21 22 0,0-22 16,-21-21-16,21-21 15,-21 0 1,21-1-16,0-20 0,0 0 0</inkml:trace>
  <inkml:trace contextRef="#ctx0" brushRef="#br0" timeOffset="40363.46">1841 10774 0,'0'0'0,"0"-42"15,85-191 16,-64 190-31,22 22 0,20 0 16,-21 0-16,22 0 0,21 21 0,-22 0 16,22 0-16,-1 21 0,-20 0 15,-1 21-15,1 1 0,-43-1 0,21 0 16,-42 1-16,0-1 0,-21 0 16,-21 1-16,0-1 0,-22 0 0,1 1 15,-22-1-15,0 0 0,22 1 16,-22-22-16,22 0 0,-1 21 15,22-20-15,-1-22 0,22 21 0,-21-21 16,63 0 15,21 0-31,-20 0 0,20 0 16,0-21-16,1 21 0,-1-22 0,21 22 16,-20-21-16,20 21 0,1-21 15</inkml:trace>
  <inkml:trace contextRef="#ctx0" brushRef="#br0" timeOffset="40827.57">3111 11091 0,'0'0'16,"-42"22"-16,21-22 0,-21 0 0,20 0 16,22 21-16,0 0 15,22-21 1,20 21-16,0-21 0,1 0 15,20 21-15,1-21 0,-1 0 0,22 0 16,-22 0-16,22 0 0,0 0 16,-1 0-16,-20 0 0,20 0 0,-20 0 15,-22 0-15,22-21 0,-22 21 0,-21-21 16,0 21-16,1 0 0,-1-21 16,-21 0-16,0-1 0,-21 1 15,-1 21 1,-20-21-16,0 0 0,21 0 0,-22 21 15,1-21-15,21-1 0,0 22 0,21-21 16,0 0 0,21 21-16,0 0 0,0 0 15,21 0-15,-20 0 0,20 0 0,-21 0 16,0 21-16,0 0 0,1-21 16,-1 22-16,-21-1 0,0 0 0,0 0 15,0 21-15,-43-20 0,22 20 16,-21-21-16,0 21 0,-1-20 15,-20 20-15,20-21 0,1 21 0,0-20 16,-1-1-16,22 0 0,0-21 16,21-21-1,21 0-15,22-1 0</inkml:trace>
  <inkml:trace contextRef="#ctx0" brushRef="#br0" timeOffset="41099.41">4889 10541 0,'0'0'15,"0"-21"-15,22 0 0,-1 21 16,-21 21 0,0 21-16,0-21 0,0 22 15,0-22-15,0 21 0,0 1 16,0-1-16,0 0 0,0-21 15,-21 22-15,21-1 0,-22-21 0,1 22 16,21-22-16,0 0 0,-21 21 0,21-21 16,-21-21-16,21 22 0,0-1 15,21-42 1</inkml:trace>
  <inkml:trace contextRef="#ctx0" brushRef="#br0" timeOffset="41327.31">4593 11113 0,'0'0'0,"-21"21"0,0-21 16,21 21-16,-21 0 0,21 0 15,-22 0-15,22 22 0,0-22 16,0 0-16,43 0 0,-22 0 16,0-21-16,0 0 15,22 0-15,-1 0 0,0 0 0,1 0 16,-1 0-16,21 0 0,-20 0 0,-1-21 15,22 0-15,-22 21 0,0-21 0,1 0 16,-1 0-16,-21-1 0,21 1 16,-20 0-16,-1 0 0,-21 0 0,0-22 15,0 22-15,0 0 0</inkml:trace>
  <inkml:trace contextRef="#ctx0" brushRef="#br0" timeOffset="41491.23">4784 10668 0,'0'0'0,"-22"0"0,-20-21 15,21 21-15,0 0 0,21-21 16,21 21 0,0-21-16,0 21 15,22 0-15,-22 0 0,21-22 0,0 22 16,1-21-16,-1 21 16,0-21-16,-20 21 0,20-21 0,0 21 15,1-21-15</inkml:trace>
  <inkml:trace contextRef="#ctx0" brushRef="#br0" timeOffset="41819.69">6075 10456 0,'0'0'0,"0"-21"0,-21 21 16,21 43 0,0-22-1,0 0-15,0 21 0,0 1 0,0-1 16,0 0-16,0 1 0,0-1 16,-22-21-16,22 21 0,-21 1 0,0-22 15,21 21-15,0-21 0,-21 1 0,21-1 16,-21 0-16,21 0 0,21-21 31,-21-21-15,0 0-16,0 0 0,21-1 15,-21 1-15</inkml:trace>
  <inkml:trace contextRef="#ctx0" brushRef="#br0" timeOffset="42436.87">6011 10562 0,'0'0'0,"0"-21"0,-21 21 0,21-21 15,0 0-15,0 0 0,0-1 16,0 1-16,21 0 0,0 0 0,1 0 16,-1 0-16,21-1 0,-21 1 15,22 21-15,-1 0 0,-21 0 0,21 0 16,-20 0-16,20 0 0,-21 0 0,0 21 16,0 1-16,1-1 0,-1 0 15,0 0-15,0 0 0,-21 0 16,21-21-16,-21 22 15,0-44 17,0 1-32,0 0 15,-21 0-15,21 0 0,0 0 0,-21-1 16,0 1-16,0 21 0,-1-21 0,1 0 16,0 0-16,0 21 0,0 0 15,0 0-15,-1 0 0,1 0 0,0 0 16,-21 21-16,-1 0 0,22 21 15,-21 1-15,0-1 0,20 0 0,-20 22 16,21-22-16,0 22 0,-22-1 16,43-20-16,0-1 0,0 0 0,0 1 15,0-1-15,0-21 0,43 0 16,-22 0-16,21 1 0,1-1 0,20-21 16,-21 0-16,22 0 0,-1 0 0,-20 0 15,20 0-15,-20-21 0,20-1 16,-21 22-16,1-21 0,-1 0 0,0 0 15,1 0-15,-22 0 0,0-1 0,0 1 16,0 0-16,1 0 0,-1 0 16,0 0-16,-21-1 0</inkml:trace>
  <inkml:trace contextRef="#ctx0" brushRef="#br0" timeOffset="43627.64">10774 5461 0,'0'-21'0,"0"42"0,-21-42 0,-1 21 15,1 0-15,0 0 0,0 0 16,0 0-16,21-21 15,-21 21 1,21-21 15,21 21-15,0 0-16,0 0 16,0 0-16,22 0 0,20 0 15,1 0-15,-1 0 0,43 0 0,-21-22 16,20 22-16,22 0 0,0 0 15,22 0-15,-1-21 0,21 21 0,0 0 16,1 0-16,20 0 0,22 0 16,0-21-16,20 21 0,1 0 0,0 0 15,233-21-15,-212 21 16,-21 0-16,-1 0 0,1 0 0,0 0 16,-42 0-16,20 0 0,-41 0 15,20 0-15,-42 0 0,0 0 16,-21 0-16,-21 0 0,-21 0 0,0 0 15,-43 0-15,21-21 0,-41 21 16,20 0-16,-21-21 0,-21-1 16,0 1-1,-21 21 1,0 0-16,0-21 16,-1 21-16,1-21 0,0 21 0,0 0 15,0-21-15,-22 21 0</inkml:trace>
  <inkml:trace contextRef="#ctx0" brushRef="#br0" timeOffset="43763.57">16404 5207 0,'-21'0'0,"42"0"0,-63 21 0,21-21 16,-1 0-16,1 0 0,21 21 15,-21-21 1</inkml:trace>
  <inkml:trace contextRef="#ctx0" brushRef="#br0" timeOffset="49668.43">13017 5376 0,'0'-21'31,"0"0"-31,0 0 16,0 0-16,0 0 16,0-1-16,-21 22 15,0-21-15,0 21 16,0 0-16,0 0 0,-1 0 16,-20 21-16,21 1 0,-21-22 15,-1 42-15,1-21 0,0 21 0,-22 1 16,22-1-16,-22 22 0,1-1 15,-1 22-15,1-22 0,-1 22 0,1 0 16,-1-22-16,22 22 0,0-1 16,20 1-16,-20-21 0,42 20 0,0 1 15,0-22-15,0 22 0,0-43 0,0 22 16,21-1-16,0-20 0,1-1 16,20 22-16,0-22 0,1-21 0,-1 21 15,0-20-15,22 20 0,-22-21 16,0-21-16,1 0 0,20 0 0,-20 0 15,-1-21-15,0 0 0,22 0 16,-22-22-16,0 1 0</inkml:trace>
  <inkml:trace contextRef="#ctx0" brushRef="#br0" timeOffset="49991.93">13631 5906 0,'0'-22'0,"0"44"0,0-65 16,-21 22-16,0 21 15,0 0-15,0 0 16,-1 0-16,1 21 0,0 0 0,-21 22 16,21-22-16,-22 21 0,1 1 15,0-1-15,-1 0 0,1 22 0,0-22 16,-1 22-16,-20-1 0,20 1 0,1-1 15,0 1-15,-1-1 0,1-21 16,0 1-16,21-1 0,-1 0 0,1-20 16,0-1-16,21 0 0,0 0 0,21-21 31,0 0-31,1-21 0,-1 0 0,21-22 16,0 22-16,1-21 0,-1 0 15,0-1-15</inkml:trace>
  <inkml:trace contextRef="#ctx0" brushRef="#br0" timeOffset="50255.74">13885 5990 0,'0'0'0,"43"-21"0,-22 0 15,21 0-15,-21 0 0,-42 42 32,0 0-32,0 0 15,-22 21-15,1 1 0,0-22 0,-1 21 16,1 1-16,0 20 0,-22-21 15,22 22-15,-22-22 0,22 22 16,-21-22-16,20 22 0,1-22 0,0 0 16,-1 1-16,22-22 0,0 0 0,0 0 15,21 0-15,-21 0 0,42-21 32,0 0-32,21 0 0,-21-21 15,22-21-15,-1 21 0,0-22 0,-20 1 16</inkml:trace>
  <inkml:trace contextRef="#ctx0" brushRef="#br0" timeOffset="50582.95">14245 5461 0,'0'0'15,"21"-21"-15,0 0 0,1 21 16,-1 0-16,0 0 0,0 0 0,21 0 15,1 21-15,-1 0 0,0 0 16,1 22-16,-1-1 0,0 21 0,1 1 16,-22-22-16,21 43 0,1-22 0,-22 1 15,21-22-15,-21 22 0,-21-1 16,0 1-16,0-1 0,0 1 16,0-1-16,-21 1 0,-21-1 0,21 1 15,-43-1-15,22-20 0,-22 20 16,-20-21-16,20 22 0,-21-22 0,22-21 15,-1 22-15,1-1 0,-1-21 0,1 0 16,21 1-16,-22-1 0,43 0 16,-21 0-16,-1 0 0,22-21 0,0 0 15,0 0-15,0 0 0,-1 0 0,1-21 16</inkml:trace>
  <inkml:trace contextRef="#ctx0" brushRef="#br0" timeOffset="56003.25">10964 8403 0,'0'0'0,"-21"0"0,-21 0 16,21 0-16,-1 0 0,1 0 0,0 0 16,42 0-1,0 0 1,22 0-16,-1 0 0,0 0 0,22-21 15,-1 21-15,1-21 0,21 21 16,-22 0-16,-21 0 0,22-21 0,-1 21 16,-20 0-16,-1 0 0,0 0 15,-20-21-15,20 21 0,-21 0 0,0 0 16,-42 21 15,0-21-31,0 0 0,-22 0 0,22 0 16</inkml:trace>
  <inkml:trace contextRef="#ctx0" brushRef="#br0" timeOffset="56279.7">11345 8361 0,'-21'0'16,"21"21"-1,0 0-15,-21-21 16,21 43-16,0-22 0,-21 0 15,21 21-15,0 1 0,0-1 16,0 0-16,0 1 0,0 20 0,0-21 16,-21 22-16,21-22 0,0 22 0,-22-22 15,22 0-15,-21-20 0,21 20 16,0-21-16,-21 21 0,21-20 0,-21-1 16,21 0-16,21-42 31,0 0-31,0-1 15,1 1-15</inkml:trace>
  <inkml:trace contextRef="#ctx0" brushRef="#br0" timeOffset="56683.47">11620 8678 0,'0'0'0,"0"-21"0,0 0 15,0 0-15,0 0 16,22 21-16,-22-21 0,21 21 16,0 0-16,0 0 0,0 0 0,0 0 15,22 0-15,-22 0 0,21 21 16,-21 0-16,22 0 0,-22 0 0,21 22 16,-21-1-16,1-21 0,-1 21 0,0 1 15,0-1-15,-21 0 16,0 1-16,0-1 0,0 0 0,0 1 15,-21-22-15,0 0 0,0 21 0,-1-20 16,1-22-16,21 21 0,-21-21 16,0-21-1,21-1-15,0 1 0,0 0 16,0-21-16,0 21 0,21-22 0,0 1 16,-21 0-16,21-1 0,1-20 0,20 20 15,-21 1-15,0 21 0,22-21 16,-22 20-16,21 1 0,0 0 15,22-21-15,-22 42 0,1 0 16,-22 0-16,21 0 0,-21 0 16,22 0-16,-22 0 0</inkml:trace>
  <inkml:trace contextRef="#ctx0" brushRef="#br0" timeOffset="59351.74">13123 8784 0,'0'-42'0,"0"84"0,0-105 0,0 42 16,-21-22-16,0 22 0,0 0 0,0 0 16,-22 0-16,22-1 0,-21 22 15,-1 0-15,22 0 0,0 0 16,-21 0-16,21 0 0,-1 22 15,1-1-15,0 21 0,-21-21 0,21 22 16,-1-1-16,22 0 0,-21 22 16,21-22-16,-21 0 0,21 1 0,0-1 15,0 0-15,0-20 0,0 20 0,0-21 16,0 0-16,21 0 0,0 1 16,1-1-16,-1-21 0,21 0 15,-21 0-15,0 0 0,22 0 0,-22-21 16,0 21-16,21-22 0,-20 1 15,20 0-15,-21-21 0,21 21 0,-20-22 16,-1 1-16,0 0 0,0-1 16,0 1-16,0 21 0,-21-22 0,22 22 15,-22 0-15,0 0 0,0 0 0,0 42 32,0 0-32,0 0 0,0 0 0,0 22 15,0-1-15,0-21 0,0 22 16,21-22-16,-21 21 0,21-21 15,-21 22-15,0-22 0,21 0 0,0 0 16,-21 0-16,21-21 0,1 21 16,-1-21-16,0 0 0,0 0 15,0 0-15,0 0 0,1-21 16,-1 0-16,0 0 0,0 0 0,0 0 16,0-1-16,1-20 0,-1 0 0,0 21 15,0-22-15,0 1 16,0 0-16,-21-1 0,22 22 0,-22 0 15,21 0-15,-21 0 0,21 21 16,-21 21 0,21 0-16,-21 0 0,0 0 15,0 22-15,0-22 0,0 21 16,21-21-16,-21 22 0,0-22 0,21 21 16,-21-21-16,0 0 0,0 1 15,22-1-15,-1 0 0,-21 0 0,21-21 16,0 0-16,0 0 0,0 0 15,1 0-15,-1 0 0,0 0 16,0-21-16,0 21 0,0-21 0,1 0 16,-1-22-16,0 22 0,0 0 15,0-21-15,0-1 0,1 22 0,-1-21 16,0 21-16,-21-1 0,0 1 16,21 21-16,-21-21 0,0 42 31,0 0-31,0 1 15,0-1-15,0 21 0,0-21 0,0 22 16,0-22-16,0 0 0,0 21 16,0-21-16,0 1 0,0-1 0,21 0 15,0 0-15,1 0 0,-1-21 0,0 21 16,0-21-16,21 0 0,-20 0 16,20 0-16,-21 0 0,21 0 0,-20 0 15,20-21-15,-21 0 0,21 21 16,-20-21-16,-1-21 0,0 20 0,0 1 15,0-21-15,0 21 0,-21-22 16,0 1-16,22 21 0,-22-21 16,0-1-16,0 22 0,0 0 0,0 0 15,0 0-15,-22 21 16,22 21 0,-21 0-16,21 0 0,0 0 0,-21 22 15,21-22-15,0 21 0,0-21 16,0 22-16,0-22 0,0 21 0,0-21 15,0 0-15,0 1 0,0-1 16,21 0-16,-21 0 0,21 0 0,1-21 16,-1 21-16,0-21 15,0 0-15,0 0 0,0 0 16,22 0-16,-22-21 0,0 0 0,0 0 16,22 0-16,-22 0 0,21-1 15,-21 1-15,22-21 0,-22 21 0,0-22 16,21 1-16,-21 0 0,1-1 15,20 22-15,-21 0 0,-21 0 0,21 0 16,0 0-16,-21 42 31,0 0-31,0 0 0,0 0 0,0 0 16,0 1 0,0-1-16,0 0 0,0 0 15,0 0-15,22 0 16,-1-21-16,-21 22 0,21-22 0,-21 21 15,21-21-15,-21 21 0,21-21 16,0-21 15,-21 0-15,0-1-16,0 1 0,0 0 16,0 0-16,-21 0 0,0 0 15,0 21-15,0-22 0,0 22 16,-1 0-16,1 0 0,0 0 0,0 0 15,0 0-15,0 22 0,-1-1 16,1-21-16,21 21 0,0 0 16,-21 0-16,21 22 0,0-22 0,0 0 15,0 0-15,0 0 0,21 0 16,0 1-16,1-22 0,-22 21 16,21-21-16,0 0 0,0 0 0,0 21 15,0-21-15,1 0 16,-1 0-16,0 0 0,0 0 0,-21 21 15,21-21 1,-21 21-16,0 0 16,0 1-1,-21-22 17,21-22-1,0 1-31,21 0 0,0 21 15,-21-21-15,22 0 0,-1 21 16,0-21-16,0-1 0,0 1 0,0 21 16,1-21-16,-1 0 0,-21 0 15,21 21-15,0-21 0,0 21 0,0 0 16,1 0 0,-22 21-16,21-21 15,-21 21-15,0 0 0,0 0 16,21 0-16,0-21 0,-21 22 0,0-1 15,21-21-15,0 21 0,1 0 16,-1-21-16,0 0 0,0 0 16,0 0-16,0 0 0,1 0 15,-22-21-15,21 21 0,0-21 16,0 0-16,0-1 0,0 1 0,1 0 16,-1 0-16,0 0 0,0 0 15,0-1-15,22-20 0,-22 42 0,0-21 16,0 0-16,0 21 0,0 0 15,1 0-15,-1 0 0,0 0 16,-21 21-16,0 0 0,0 0 16,0 0-16,0 1 15,0-1-15,0 0 0,0 0 16,21 0-16,-21 0 16,21-21-16,0 22 0,1-22 0,-1 0 15,0 0-15,0 0 0,21 0 16,-20 0-16,-1 0 0,0 0 0,21-22 15,-21 22-15,1-21 0,-1 0 16,21 0-16,-21 0 0,0 0 16,1-1-16,-1 1 0,21 0 15,-21 0-15,0 0 0,1 0 0,-22-1 16,0 1-16,21 21 0,0 0 16,-21 21-1,0 1-15,0-1 0,0 0 16,0 0-16,21-21 15,0 0-15,-21 21 0,21 0 16,1-21-16,20 0 0,-21 0 16,21 0-16,1 0 0,-22 0 0,21 0 15,-21 0-15,22 0 0,-22 0 16,0 0-16,0 0 0,0-21 0,1 0 16,-1 0-16,-21 0 15,0 0-15,0-22 0,0 22 0,0 0 16,0 0-16,-21 0 0,-1-1 15,1 1-15,0 21 0,0 0 16,-21 0-16,20 0 0,1 0 0,0 0 0,0 0 16,-21 21-16,20 22 15,1-22-15,21 0 0,-21 0 0,21 0 16,0 1-16,0-1 16,21-21-16,0 21 0,1-21 0,-1 0 15,0 0-15,0 0 16,0 0-16,0 0 0,22 0 0,-22 0 0,0 0 15,0 21 1,0 0-16,-21 0 0,22 22 16,-1-22-16,-21 0 0,0 21 15,0 1-15,0-22 0,0 21 0,0 1 16,0-1-16,-21 0 0,-22-21 16,22 22-16,0-1 0,-21 0 15,20 1-15,-20-1 0,21 0 0,-21 1 16,20-1-16,1 0 0,0-20 0,0-1 15,21 21-15,0-21 0,-21-21 16,0 21-16,21 1 0,-22-22 0,1 0 16,0 0-16,0-22 15,21 1-15,-21 0 16,21 0-16,0-21 0,-21-1 16,-1 1-16</inkml:trace>
  <inkml:trace contextRef="#ctx0" brushRef="#br0" timeOffset="59548.19">16531 8551 0,'0'0'15,"-63"-84"1,41 84 46,1 0-62,0 0 0,0 0 0,0 0 16,0 0-16,-22 0 0,1 0 0</inkml:trace>
  <inkml:trace contextRef="#ctx0" brushRef="#br0" timeOffset="60091.28">11578 9610 0,'0'0'0,"0"21"16,0 0-16,0 21 0,0-20 15,0 20-15,-21 0 0,21 22 0,0-22 16,0 22-16,0-22 0,-21 21 0,21-20 16,-21 20-16,21-20 15,-22 20-15,22 1 0,0-22 0,0 0 16,-21 1-16,21-1 0,-21 0 0,21-21 15,0 22-15,0-22 0,0 0 16,0 0-16,0-42 31,0 0-31,0-21 0,0 20 16,0 1-16,0-21 0</inkml:trace>
  <inkml:trace contextRef="#ctx0" brushRef="#br0" timeOffset="60428.09">11282 9906 0,'0'0'0,"0"-21"0,0 0 16,-21 0-16,21-1 0,0-20 0,0 21 15,0 0-15,0 0 0,21-1 16,0-20-16,0 21 0,0 0 0,22 0 16,-1-1-16,0 1 0,1 0 0,-1 21 15,0 0-15,22 0 0,-22 21 16,0 0-16,22 22 0,-22-22 0,1 21 15,-22 22-15,0-22 0,0 0 16,-21 1-16,0-1 0,-21 0 0,0 1 16,-22-1-16,1-21 0,0 22 15,-1-22-15,1 0 0,0 0 16,-1 0-16,1 0 0,0 1 0,21-22 16,-1 0-16,1 21 0,0-21 15,21-21 16,21-1-15,0 22-16,1 0 0,-1-21 0</inkml:trace>
  <inkml:trace contextRef="#ctx0" brushRef="#br0" timeOffset="60743.87">12192 10351 0,'0'0'16,"-21"21"-16,-22 21 16,43-21-16,22-21 31,-1 0-31,0 0 0,21-21 0,1 21 16,-1-21-16,0 21 0,1 0 15,-1-21-15,0 21 0,1 0 0,-1 0 16,0 0-16,-21 0 0,22 0 0,-1 0 15,-21 0-15,22 0 16,-22 0-16,0 0 0,0 0 0,0 0 16,-21 21-16,0 0 15,21-21 32,1 0-47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3:22:06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318 0,'0'0'0,"-43"21"0,22-21 0,0 0 0,0 0 15,0 21-15,42-21 32,21 0-32,0-21 0,1 21 15,20-21-15,1 21 0,20 0 16,-20-22-16,21 1 0,-22 21 0,1 0 16,-1 0-16,-21 0 15,1 0-15,-1 0 0,-21 0 0,0 0 16,1 0-16</inkml:trace>
  <inkml:trace contextRef="#ctx0" brushRef="#br0" timeOffset="244.01">1376 339 0,'0'0'0,"-64"63"31,64-42-31,0 22 0,-21-22 16,21 21-16,-21 1 0,0 20 16,21 1-16,0-1 0,-21 1 0,21-1 15,-22 1-15,22 20 0,0-20 16,-21-1-16,21 1 0,0-22 16,0 0-16,0 1 0,0-1 0,0 0 15,0-20-15,21-22 0,-21 21 16,22-21-16,-1 0 0</inkml:trace>
  <inkml:trace contextRef="#ctx0" brushRef="#br0" timeOffset="1184.07">2053 868 0,'21'-21'15,"-42"42"-15,42-63 0,-21 20 0,0 1 16,0 0-16,-21 0 16,0 21-16,0 0 15,0 0-15,-1 0 0,1 0 0,0 0 16,0 21-16,-21-21 0,20 42 16,-20-20-16,0 20 0,21 0 15,-22 1-15,22-1 0,-21 21 0,21-20 16,-1-1-16,1 0 0,21 1 15,0-22-15,0 21 0,0-21 16,0 1-16,0-1 0,21-21 16,1 0-16,-1 0 0,21 0 0,-21 0 15,22 0-15,-22-21 0,21 21 16,-21-22-16,22-20 0,-22 21 0,0 0 16,21-22-16,-21 22 0,1-21 15,-1 0-15,-21 20 0,0-20 0,21 21 16,-21-21-16,0 20 0,0 1 15,-21 42 17,21 1-32,0-1 0,-21 0 15,21 0-15,-22 21 0,22 1 0,0-22 16,0 21-16,0-21 0,0 1 16,0-1-16,0 21 0,22-21 0,-1-21 15,0 21-15,0-21 0,21 0 16,-20 0-16,41 0 0,-21 0 0,1 0 15,20 0-15,1-21 16,-1 0-16,1 0 0,-1 0 0,1 0 16,-22-22-16,22 22 0,-43 0 0,21-21 15,-21 20-15,0-20 0,-21 21 16,0 0-16,0-22 0,0 22 16,-42 0-16,21 0 0,0 21 15,-22 0-15,22 0 0,-21 0 0,0 0 16,-1 21-16,1 0 0,0 0 15,-1 1-15,22 20 0,-21-21 0,21 0 16,-1 0-16,1 1 0,21-1 16,0 0-16,0 0 0,0 0 15,43-21-15,-22 21 0,0-21 16,21 22-16,-21-22 0,22 21 16,-1 0-16,-21-21 0,22 21 0,-1 21 15,-21-20-15,0 20 0,0-21 16,1 21-16,-1 22 0,0-22 15,-21 22-15,0-1 0,0 1 0,0 20 16,0-20-16,0 21 0,0-22 16,0 1-16,-21 20 0,0-20 0,-22-1 15,22 1-15,-21-1 0,-1 1 16,1-22-16,0 0 0,-1 1 0,1-22 16,0 0-16,-1-21 0,1 0 15,-21 0-15,20 0 0,1-21 0,21 0 16,-22-22-16,22 1 0,-21-21 15,21 20-15,0-20 0,21-1 16,0 22-16,0-43 0,0 22 16,0-22-16,21 0 0,0 1 0,0-1 15,21 22-15,1-22 0</inkml:trace>
  <inkml:trace contextRef="#ctx0" brushRef="#br0" timeOffset="1419.97">3175 508 0,'0'0'0,"0"21"15,0 0-15,0 1 16,0-1-16,0 21 0,0 0 16,0 22-16,0-22 0,-21 22 0,21-1 15,-21-20-15,21 20 0,-22-21 16,22 1-16,0-1 0,0 0 0,0-20 15,0-1-15,0 0 0,0 0 16,0-42 0</inkml:trace>
  <inkml:trace contextRef="#ctx0" brushRef="#br0" timeOffset="1827.9">3027 635 0,'0'0'0,"0"-42"15,-21-128 1,42 149-16,0 0 16,0 21-16,0 0 0,0 0 15,22 0-15,-22 0 0,21 21 0,1 0 16,-1 1-16,21 20 0,-20 0 16,-1 1-16,0 20 0,-20-21 15,20 22-15,-21-1 0,0 1 0,0-22 16,-21 22-16,0-22 0,0 22 15,0-22-15,0-21 0,0 21 16,0-20-16,0-1 0,-21 0 16,0-21-1,21-21-15,0 0 0,0-1 16,0 1-16,0-21 0,0 0 0,0-22 16,0 1-16,0 20 0,0-20 15,0-22-15,21 22 0,-21-1 0,21 1 16,1 20-16,-22-20 0,21 20 15,0 1-15,0 0 0,0 21 0,0-1 16,1 22-16,-1 0 16,0 0-16,0 22 0,-21-1 15,21 21-15,-21-21 0,0 0 16,21 22-16,-21-1 0,22 0 0,-22-20 16</inkml:trace>
  <inkml:trace contextRef="#ctx0" brushRef="#br0" timeOffset="3136.01">4106 1122 0,'21'0'0,"-42"0"0,42-21 15,1 0-15,-1-1 0,0 1 16,-21 0-16,0-21 0,21-1 16,-21 1-16,0 0 0,0-1 15,0 1-15,0 21 0,0-21 16,0 20-16,-21 1 0,0 21 0,0 0 15,-1 0-15,1 0 0,0 0 16,-21 0-16,21 0 0,-1 21 0,-20 22 16,0-22-16,21 21 0,-1 1 15,-20 20-15,21-21 0,0 1 16,21-1-16,0 0 0,0 1 0,0-1 16,0 0-16,0-20 0,0-1 15,0 0-15,0 0 0,21-21 0,0 0 16,0 0-16,0 0 0,22 0 15,-22-21-15,21 0 0,-21-22 16,22 22-16,-22-21 0,0 21 0,0-22 16,0 1-16,1 0 0,-22-1 15,0 1-15,0 0 0,0-1 0,0 1 16,0 21-16,0 0 0,0 42 31,0 0-31,0 21 16,0-20-16,0 20 0,0 0 15,0 1-15,0-22 0,0 21 0,0 0 16,0-20-16,0 20 0,21-21 16,0 0-16,-21 0 0,21 1 15,0-1-15,0-21 0,22 0 0,-22 0 16,0 0-16,0 0 0,0 0 16,1-21-16,-1-1 0,0 1 0,0 0 15,0-21-15,0 21 0,-21-22 16,0 1-16,22 0 0,-22-1 15,0 1-15,0 0 0,0 20 0,21 1 16,-21 0-16,0 0 0,0 42 31,0 21-31,0-20 0,0-1 16,0 21-16,0 0 0,0-20 0,0 20 16,0-21-16,0 21 0,0-20 15,0-1-15,0 0 0,0 0 0,0 0 16,21-21-16,0 0 31,-21-21-31,21 0 0,-21 0 16,0 0-16,21-1 0,1-20 15,-1 21-15,0-21 0,-21-1 0,21 1 16,0 0-16,-21 20 0,0 1 16,21 0-16,1 0 0,-22 0 0,21 21 15,0 21 1,-21 0-16,21 0 15,-21 0-15,0 1 0,0 20 16,0-21-16,0 21 0,0-20 0,0 20 16,0-21-16,0 0 0,21 0 15,-21 1-15,0-1 0,0 0 0,21-21 16,1 0-16,-1 0 0,0 0 16,0 0-16,0-21 0,0 0 15,1-1-15,-1 1 0,21 0 16,-21-21-16,0 21 0,1-22 0,-1 22 15,0-21-15,0 21 0,0-22 16,0 22-16,-21 0 0,0 0 0,22 0 16,-1 21-1,-21 21 1,0 0 0,0 0-16,0 0 0,0 0 0,0 22 15,0-1-15,0-21 0,0 22 16,0-22-16,0 21 0,0-21 0,0 22 15,0-22-15,0 0 0,21 0 16,0 0-16,0 0 0,22-21 0,-22 0 16,21 0-16,0 0 0,1 0 0,-1 0 15,0 0-15,1-21 0,-1 0 16,0 0-16,-20 0 0,20 0 0,0-22 16,-21 22-16,1-21 15,-1-1-15,0 1 0,-21 0 0,0-1 0,0 1 16,0 21-16,0 0 15,0 0-15,0-1 0,-21 22 0,0 0 16,-22 0-16,22 22 0,0-1 16,0 0-16,0 0 0,-1 21 0,1-20 15,21 20-15,0 0 0,0 1 16,0-1-16,0-21 0,0 21 0,0-20 16,0-1-16,21 0 0,-21 0 15,22 0-15,20-21 0,-21 0 0,0 0 16,22 0-16,-22 0 0,21 0 15,0-21-15,-20 0 0</inkml:trace>
  <inkml:trace contextRef="#ctx0" brushRef="#br0" timeOffset="4008.3">7874 635 0,'0'-42'31,"21"42"-31,0-21 0,0 21 16,-21-22-16,22 1 0,-1 21 15,0-21-15,0 0 0,0 21 16,-21-21-16,0 0 0,21-1 15,-21 1-15,0 0 0,0 0 0,0 0 16,-21 21-16,0 0 0,0 0 16,-21 0-16,20 0 0,-20 0 0,0 0 15,-1 21-15,1 0 0,21 21 16,-21-20-16,-1 20 0,22-21 0,0 21 16,0-20-16,0 20 0,21 0 15,0-21-15,0 1 0,0-1 16,21 0-16,0 0 15,0 0-15,21-21 0,-20 0 0,20 0 16,0 0-16,1 0 0,20 0 16,-21 0-16,1 0 0,-1 0 0,-21-21 15,0 21-15,1-21 0,-44 21 32,1 0-32,-21 0 0,0 21 0,-22 0 15,22-21-15,-22 21 0,22 1 16,0 20-16,-1-21 0,1 0 15,0 22-15,20-22 0,1 0 16,0 0-16,0 0 0,21 0 0,0 1 16,0-1-16,21-21 15,0 0-15,22 0 0,-22 0 16,21 0-16,0-21 0,22 21 16,-22-22-16,1 1 0,20 0 0,-21 0 15,1 0-15,-1 0 0,-21-1 16,22 22-16,-43 22 31,-22-1-31,1 21 0,0-21 0,-21 22 16,21-1-16,-1 0 0,-20 1 15,21-1-15,0 0 0,0 1 0,-1 20 16,22-21-16,0 1 0,0-1 16,0 22-16,0-22 0,0 0 15,0-21-15,0 22 0,0-22 0,22 0 16,-1 0-16,0-21 0,0 0 15,21 0-15,1-21 0</inkml:trace>
  <inkml:trace contextRef="#ctx0" brushRef="#br0" timeOffset="4452.14">9779 445 0,'0'0'16,"-21"-22"-16,21 1 0,0 0 0,-21 0 15,-1 0-15,1 0 0,0-1 0,21 1 16,-21 21-16,0-21 0,0 21 16,-1 0-16,1 0 0,0 21 15,0 0-15,0 1 16,0 20-16,-1 0 0,-20 1 0,42-1 16,-21 0-16,0 22 0,21-1 15,-21 1-15,21-22 0,0 22 0,0-1 16,0-21-16,0 22 0,0-22 0,0-21 15,21 22-15,0-22 0,0 21 16,0-42-16,22 21 0,-22-21 0,21 0 16,0 0-16,1 0 0,-1 0 15,0-21-15,22 0 0,-1 0 0,1-21 16,-22-1-16,22 1 0</inkml:trace>
  <inkml:trace contextRef="#ctx0" brushRef="#br0" timeOffset="4701.09">10435 212 0,'0'0'0,"0"-127"16,0 106-16,-21 21 15,21 21-15,-21 21 16,21 0-16,-21 1 0,-1-1 0,22 22 16,-21-1-16,0 1 0,21-1 15,-21 1-15,0-1 0,21 1 0,-21-1 16,21-21-16,-22 22 0,22-22 15,-21 22-15,21-22 0,0-21 0,0 22 16,0-22-16,0 0 0,0 0 16,21-21-16,1 0 0,-1 0 15,0 0-15,0 0 0,0 0 0,22 0 16,-22-21-16,21-21 0</inkml:trace>
  <inkml:trace contextRef="#ctx0" brushRef="#br0" timeOffset="5824.13">10880 635 0,'0'0'0,"0"-42"16,0 21-16,0-1 0,0-20 16,0 21-16,-22 0 0,1 0 15,0-1-15,0 22 0,0 0 0,0 0 16,-1 0-16,-20 0 0,21 0 16,0 22-16,0 20 0,-22-21 15,22 0-15,0 22 0,0-1 0,21 0 16,-21 1-16,-1-1 0,22 0 0,-21 1 15,21-1-15,0 0 0,0 1 16,0-22-16,0 21 0,0-21 0,0 0 16,21 1-16,1-22 15,-1 0-15,0 0 0,0 0 16,0-22-16,0 1 0,1 0 16,-1 0-16,21 0 0,-21-22 0,0 1 15,1 0-15,20-1 0,-21 1 16,-21 0-16,21-1 0,-21 1 15,21 21-15,-21-21 0,0 20 0,0 1 16,22 0-16,-22 42 31,0 0-31,-22 1 0,22 20 16,-21-21-16,21 21 0,0-20 0,0 20 16,0 0-16,0 1 0,0-1 15,0-21-15,0 21 0,0-20 0,0 20 16,21-21-16,-21 0 0,22 0 15,-1-21-15,21 22 0,-21-22 0,22 0 16,-22 0-16,21 0 0,0 0 16,1-22-16,-1 1 0,22 0 15,-22 0-15,0 0 0,1-22 0,-1 1 16,0 21-16,-21-21 0,22-1 16,-22 1-16,0 21 0,0-22 0,-21 22 15,0 0-15,0 0 0,0 0 16,-21 21-16,0 0 15,0 0-15,0 21 0,-1 0 16,22 0-16,-21 0 0,21 1 16,0-1-16,0 0 0,0 0 15,0 0-15,0 22 0,21-22 16,1 0-16,-1-21 0,-21 21 0,21 0 16,0 0-16,-21 1 15,0-1-15,-21-21 31,0 0-31,0 0 0,-1 0 16,1-21-16,0 21 0,-21-22 16,21 1-16,-1 21 0,-20 0 0,21 0 15,21-21-15,-21 21 0,0 0 16,21 21-16,0 0 16,0 1-16,0-1 0,0 0 15,0 0-15,21 0 16,0-21-16,0 21 0,0 1 0,0-22 15,22 0-15,-22 0 0,21 0 16,-21 0-16,22 0 0,-1 0 0,0 0 16,1-22-16,-1 1 0,22 21 15,-22-21-15,21-21 0,43-1 16,-63 1-16,20 0 0,1 21 16,-22-22-16,0 1 0,1 21 0,-22-22 15,0 22-15,0 0 0,-21 0 16,0 0-16,0 0 0,-21 21 0,0 0 15,0 0-15,-22 0 0,22 0 16,-21 21-16,-1 0 0,1 0 16,21 0-16,0 0 0,0 1 0,21-1 15,0 0-15,0 0 0,0 21 16,21-20-16,0-1 0,0 0 0,0 21 16,22-21-16,-22 1 0,0-1 15,0 0-15,-21 0 0,0 0 16,0 0-16,-21 1 15,0-22-15,0 0 16,-22 0-16,22 0 0,0 0 0,0 0 16,21-22-1,0 1-15,21 0 16,0 0-16,21-21 0</inkml:trace>
  <inkml:trace contextRef="#ctx0" brushRef="#br0" timeOffset="6076.01">12954 254 0,'0'-21'16,"0"42"-16,-21-21 15,0 21-15,-1 0 0,1 22 16,0-1-16,0 0 0,0 1 0,0-1 16,-1 0-16,1 22 0,0-22 15,0 22-15,0-22 0,21 0 16,-21 22-16,21-22 0,-22 1 0,22-1 15,0 0-15,0-21 0,0 1 16,0-1-16,0 0 0,0 0 0,0 0 16,22-21-16,-1 0 15,0 0-15,-21-21 16,21 0-16,-21 0 0,0 0 0</inkml:trace>
  <inkml:trace contextRef="#ctx0" brushRef="#br0" timeOffset="6483.17">12531 720 0,'0'0'0,"-43"-64"0,22 22 15,0-22-15,0 1 0,21 21 0,0-22 16,0 1-16,0 20 16,21 1-16,0 0 0,0-1 0,0 1 15,1 21-15,-1 0 0,21-1 16,-21 22-16,0 0 0,22 0 0,-1 22 16,0 20-16,1 0 0,-1 1 15,22-1-15,-22 21 0,21 1 0,-20-1 16,-1 1-16,22-1 0,-43 1 0,21-22 15,-21 22-15,0-22 0,1 22 16,-22-22-16,0-21 0,0 21 0,0-20 16,0-1-16,0 0 15,0 0-15,-22-21 16,1 0-16,21-21 16,0 0-16,0-22 0,-21 22 0,21-21 15,0 0-15,0 20 0,0-41 0,0 21 16,21-1-16,0-20 0,1 20 15,-1-20-15,21-1 0,-21 1 0,0-1 16,22 1-16,-22-1 0,0 1 16,21 21-16,-20-1 0,-1 22 0,0 21 15,0 0-15,0 0 16,0 21-16,1 22 16,-22-22-16,0 21 0,0 0 15,0 1-15,0 20 0,0-20 16</inkml:trace>
  <inkml:trace contextRef="#ctx0" brushRef="#br0" timeOffset="7848.07">13970 931 0,'0'0'16,"21"0"-16,21 0 0,-20 0 0,-1 0 16,21-21-16,-21 0 0,0 0 0,22 0 15,-22 0-15,0-22 0,0 1 16,-21 0-16,0-1 0,0 22 0,0-21 15,0-1-15,0 1 0,-21 0 16,0 21-16,-21-1 0,20 1 16,1 0-16,-21 21 0,21 0 0,-22 0 15,1 21-15,21 0 0,-21 22 16,20-22-16,-20 21 0,21 1 0,-21-22 16,20 21-16,1 0 0,0 1 15,0-1-15,21 0 0,0 1 0,0-1 16,0 0-16,0-20 0,0 20 15,0-21-15,21 0 0,0-21 0,0 21 16,1-21-16,-1 0 0,21 0 16,-21 0-16,0 0 0,22-21 0,-22 0 15,21 0-15,-21 0 0,22 0 16,-22-22-16,21 1 0,-21 21 16,22-22-16,-22 1 0,0 0 0,0-1 15,0 22-15,1-21 0,-22 21 16,0 0-16,0-1 0,0 44 31,0-1-31,0 0 0,-22 0 16,1 0-16,21 22 0,-21-22 0,21 21 15,0-21-15,0 22 0,0-22 16,0 21-16,0-21 0,0 0 0,0 1 16,21-1-16,0-21 15,1 21-15,-1-21 0,0 0 16,0 0-16,0 0 0,0-21 15,1 21-15,-1-21 0,0-1 0,0 1 16,-21-21-16,21 21 0,0-22 16,-21 22-16,22-21 0,-22 0 0,0 20 15,0-20-15,21 21 0,-21-21 0,0 20 16,0 1-16,0 42 31,0 1-31,0-1 0,0 0 16,0 0-16,0 21 0,0-20 0,-21 20 15,21-21-15,0 0 16,0 22-16,-22-22 0,22 0 0,-21 0 16,21 0-16,0 0 0,0 1 15,0-44 17,0 1-32,0 0 0,0 0 15,21 0-15,1-22 0,-1 22 0,-21 0 16,21-21-16,0 21 0,0-22 15,0 22-15,1 0 0,-1-21 16,-21 20-16,21 1 0,0 21 0,0-21 16,0 21-16,1 0 15,-1 21-15,0-21 16,-21 21-16,0 1 0,21-1 0,-21 21 16,0-21-16,0 0 0,0 1 15,0 20-15,0-21 0,0 0 0,0 0 16,0 1-16,0-1 0,0 0 15,21-21 1,0 0 0,1-21-16,-1 0 0,0 21 15,0-22-15,0-20 0,0 21 0,1 0 16,20 0-16,-21-22 0,0 22 16,0-21-16,22-1 0,-22 22 0,0 0 15,0 0-15,0 0 16,1 21-16,-1 0 15,-21 21-15,0 0 16,0 0-16,0 0 0,0 22 0,0-22 16,0 0-16,0 21 0,0-20 0,-21 20 15,21-21-15,0 21 0,0-20 16,0-1-16,0 0 0,0 0 0,21 0 16,0 0-16,0-21 0,0 22 15,22-22-15,-22 0 0,21 0 0,0 0 16,22 0-16,-22 0 0,1-22 15,-1 22-15,-21-21 0,21 0 16,1 0-16,-22 0 0,0-22 16,0 22-16,0-21 0,1 21 0,-22-22 15,21 1-15,-21 0 0,0 21 0,0-1 16,0 1-16,0 0 0,-21 21 16,-1 0-16,1 0 0,0 21 15,0 0-15,0 1 0,0-1 16,-1 0-16,1 21 0,21-21 0,0 1 15,0 20-15,0-21 0,0 0 16,0 0-16,0 1 0,0-1 0,21 0 16,-21 0-16,22 0 15,-1-21-15,0 0 0,0 21 0,0-21 0,0 0 16,1 0-16</inkml:trace>
  <inkml:trace contextRef="#ctx0" brushRef="#br0" timeOffset="8465.04">9673 1503 0,'0'0'0,"-42"0"0,-85-64 31,127 43-31,-21 0 0,-1 0 16,22 0-16,0 0 15,0-1 1,22 22 15,-1 0-15,0 0-16,0 0 0,0 0 16,0 0-16,22 0 0,-1 0 0,0 0 15,22 0-15,-1 22 0,22-22 16,0 0-16,-1 0 0,22 21 0,0-21 15,21 0-15,0 0 0,21 0 0,22 0 16,-1 0-16,21 0 16,1 0-16,21 0 0,-1 0 0,1-21 0,0 21 15,20-22-15,1 22 16,0-21-16,-21 21 0,21 0 0,-22-21 16,1 0-16,0 21 0,-1-21 15,-20 21-15,-1-21 0,-20 21 0,20-22 16,-21 22-16,-20 0 0,-1-21 15,-21 21-15,-21 0 0,-22 0 0,1 0 16,-22-21-16,-20 21 0,-22 0 16,21 0-16,-42-21 15,-21 21-15,0 0 16,-21 0-16,-22 0 0,1 0 0,-22 0 16,-21 0-16,-21 0 0</inkml:trace>
  <inkml:trace contextRef="#ctx0" brushRef="#br0" timeOffset="9220.09">2371 1820 0,'0'0'16,"-85"0"-16,21 0 0,-190 0 31,233 0-31,0 0 0,0 0 16,42 0-1,0 0-15,22 0 0,20 0 16,1 0-16,20 0 0,1 0 16,42 0-16,0 0 0,21 0 0,-21-21 15,42 21-15,1-21 0,-1 21 16,0-21-16,22 0 0,-22 21 0,1-21 16,-1 21-16,0-22 0,1 22 15,-1-21-15,-21 21 0,-21 0 0,-21-21 16,0 21-16,0 0 15,-22-21-15,1 21 0,-22-21 0,1 21 16,-22 0-16,-21 0 0,22 0 16,-22-21-16,-42 21 31,0 21-15,21 0-16,-22 0 0,1 0 15</inkml:trace>
  <inkml:trace contextRef="#ctx0" brushRef="#br0" timeOffset="9792.28">2752 4022 0,'0'0'0,"0"-64"0,21 22 0,-21 0 0,0-22 15,0 22-15,0-1 0,0 1 16,0 0-16,0 21 0,0-22 0,-21 1 16,21 21-16,-22-22 0,22 22 15,-21 0-15,0 0 0,0 21 16,21 21-1,0 21-15,0 1 16,0-1-16,0 22 0,0-1 16,-21 22-16,21-1 0,0-20 0,-21 21 15,-1-1-15,1 1 0,0-22 16,0 22-16,0-43 0,-22 22 0,22-22 16,0-21-16,21 22 0,0-22 15,-21 0-15,21-42 31,0 0-31,0-22 16,21 22-16,-21-21 16,0 0-16,21-22 0,0 1 0</inkml:trace>
  <inkml:trace contextRef="#ctx0" brushRef="#br0" timeOffset="10056.12">2582 3450 0,'0'0'0,"0"-42"16,0 21-16,0 0 0,43 21 31,-22 42-31,0 0 0,0 1 0,0 20 16,22-21-16,-1 22 0,0-1 0,-21 1 15,22-1-15,-1 1 0,0-1 16,1 1-16,-22-1 0,21-20 0,-21 20 16,1-20-16,-1-1 0,0 0 15,-21 1-15,0-1 0,0-21 16,21 21-16,-21-20 0,0-1 0,0 0 15,0-42 17,0 0-32,0-1 0,0-20 15,0 21-15,0-43 0</inkml:trace>
  <inkml:trace contextRef="#ctx0" brushRef="#br0" timeOffset="10291.36">3450 3344 0,'0'0'0,"0"-42"0,21 21 32,-21 42-32,-21 21 0,21 22 0,-21-22 15,0 22-15,0 20 0,-22-20 16,22-1-16,0 1 0,-21 21 0,20-22 16,1 1-16,0-1 0,0 1 15,0-1-15,0-21 0,21 1 0,0-1 16,0-21-16,0 22 0,0-22 15,0 0-15,21-21 16,21 0-16,-21-21 16,22 0-16,-1-1 0</inkml:trace>
  <inkml:trace contextRef="#ctx0" brushRef="#br0" timeOffset="10720.17">4085 3662 0,'-63'21'32,"41"0"-32,1 22 0,0-22 0,0 21 0,0-21 15,0 22-15,-22 20 0,22-21 16,21 1-16,-21 20 0,21-20 0,0-1 16,0 0-16,0 1 15,0-22-15,0 21 0,0-21 0,21 0 16,0-21-16,0 22 0,22-22 0,-22 0 15,21 0-15,1 0 0,-22 0 16,21 0-16,0-22 0,-20 1 0,20 21 16,-21-42-16,0 21 0,0 0 15,1-22-15,-22 1 0,0 0 0,0-1 16,0 1-16,0 0 0,-22-1 16,1 1-16,0 0 0,-21-1 0,21 1 15,-22 21-15,1 0 0,21-1 16,-22 22-16,1 0 0,0 0 0,21 22 15,-22-1-15,22 0 0,-21 0 16,21 0-16,21 22 0,-22-22 16,22 21-16,0 0 0,0-20 0,0 20 15,0-21-15,0 21 0,22-20 16,-1-22-16,0 21 0,21-21 0,1 0 16,-1 0-16,0-21 0,1 21 15</inkml:trace>
  <inkml:trace contextRef="#ctx0" brushRef="#br0" timeOffset="11003.27">4911 3281 0,'0'0'0,"0"-42"0,0 20 16,0 44-1,0 20-15,-22 0 0,1 22 16,21-22-16,-21 22 0,0-1 0,0 1 15,0-22-15,-1 21 0,1 1 16,0-1-16,0 1 0,21-1 0,-21 1 16,21-22-16,-21 22 0,21-22 15,0 0-15,0-20 0,0-1 0,0 0 16,0 0-16,0 0 0,21 0 0,0-21 16,0 0-16,0 0 0,0 0 15,1-21-15,20 0 0,-21 0 16,21 0-16,-20-22 0,20 22 15,-21-21-15</inkml:trace>
  <inkml:trace contextRef="#ctx0" brushRef="#br0" timeOffset="11388.09">5143 3916 0,'0'21'32,"0"0"-32,0 0 15,22-21 1,-1 0-16,0 0 0,0 0 15,0-21-15,22 21 16,-22-21-16,0 21 0,0-21 0,0 0 16,0 0-16,1 21 0,-1-22 15,0 1-15,-21 0 0,0 0 0,0 0 16,0 0-16,0-1 0,0 1 16,0 0-16,-42 21 0,20 0 0,1 0 15,0 0-15,-21 21 0,-1 0 0,22 1 16,-21 20-16,0 0 0,-1 1 15,22-1-15,0 0 0,-21 22 16,42-22-16,-22 0 0,22 1 16,0-1-16,0 0 0,0-20 0,0-1 15,22 21-15,-1-21 0,0-21 0,0 21 16,21 1-16,-20-22 0,20 0 16,-21 0-16,21 0 0,1 0 0,-22 0 15,21-22-15,1 1 0,-1 0 0,0 0 16,1 0-16,-22-22 0,21 22 15,-21-21-15,0 0 0,1-1 0</inkml:trace>
  <inkml:trace contextRef="#ctx0" brushRef="#br0" timeOffset="11636.25">4699 3514 0,'0'0'0,"-127"-21"15,148 21 1,21-22 0,1 22-16,-1 0 0,0 0 0,1 0 15,20 0-15,1 0 0,-1-21 16,1 21-16,-22 0 0,22 0 0,-1 0 16,-21 0-16,1 0 0,-1 0 0,0 0 15,-20 0-15,-1 0 0,-21 21 16,-21-21-1,-1 22-15</inkml:trace>
  <inkml:trace contextRef="#ctx0" brushRef="#br0" timeOffset="12047.16">2074 4847 0,'0'0'0,"-21"21"0,42-21 16,22 0-16,-22 0 15,42 0-15,1 0 0,-1 0 0,22 0 16,21 0-16,0 0 0,21-21 15,0 0-15,0 21 0,0-21 0,21 21 16,0-21-16,21 21 0,-21-21 16,1 21-16,20-22 0,-21 22 0,21-21 15,1 21-15,-1-21 0,-21 0 16,0 21-16,1 0 0,-22-21 0,0 21 16,-22 0-16,1 0 0,-21 0 0,-22-21 15,1 21-15,-22 0 16,1 0-16,-22 0 0,0 0 0,-42 0 47,0 0-47,-1 0 0,-20 21 0,21 0 15</inkml:trace>
  <inkml:trace contextRef="#ctx0" brushRef="#br0" timeOffset="12547.64">656 5673 0,'0'0'0,"-21"0"0,63-64 31,1 64-31,-1-21 0,0 21 16,22-21-16,-1 21 0,22 0 15,-22-21-15,22 21 0,0 0 16,-1-21-16,1 21 0,0 0 0,-22 0 15,1 0-15,-22 0 0,0 0 16,-20 0-16,-1 0 0,-42 0 16,-1 0-1</inkml:trace>
  <inkml:trace contextRef="#ctx0" brushRef="#br0" timeOffset="12780.51">1270 5567 0,'-21'0'0,"21"21"16,0 0-16,0 0 16,0 1-16,0 20 0,0 0 15,0 1-15,0 20 0,0-21 0,0 22 16,-21-1-16,-1-20 0,22 20 16,-21-20-16,21 20 0,0-21 15,-21 1-15,21-1 0,0 0 0,0 1 16,0-22-16,0 0 0,0 0 15,21-21-15,0 0 16,22-21-16</inkml:trace>
  <inkml:trace contextRef="#ctx0" brushRef="#br0" timeOffset="13612.54">1905 6054 0,'0'0'0,"21"-21"0,0-64 31,-21 64-31,-21 0 16,0 21-16,0 0 0,0 0 15,-22 0-15,22 0 0,0 21 16,-21 0-16,20 21 0,1-21 0,0 22 16,0-1-16,0-21 0,0 22 15,-1-1-15,1 0 0,21-21 16,0 22-16,0-1 0,0-21 15,0 22-15,0-22 0,0 0 0,21-21 16,1 0-16,20 0 0,-21 0 16,21 0-16,-20-21 0,20 0 0,0-1 15,-21 1-15,22 0 0,-1-21 16,-21 21-16,0-1 0,22-20 0,-43 21 16,21 0-16,-21-22 0,21 22 15,-21 0-15,0 0 0,-21 21 31,0 0-31,21 21 16,0 0-16,0 0 0,-21 22 16,21-22-16,0 0 0,0 0 15,0 22-15,0-22 0,0 0 0,0 0 16,0 0-16,21 0 0,0 1 16,0-22-16,21 0 0,-20 0 0,20 0 15,0 0-15,22 0 0,-22 0 16,22-22-16,-22 1 0,21 0 0,1 0 15,-22 0-15,22 0 0,-1-1 16,-20 1-16,-1-21 0,-21 21 0,21 0 16,-42-22-16,0 22 0,0 0 15,0 0-15,0 0 0,-42-1 0,21 22 16,-21 0-16,20 0 16,-41 0-16,21 0 0,-1 0 0,1 0 15,0 22-15,-22-1 0,43 0 16,-21 0-16,-1 0 0,22 0 0,0 1 15,0-1-15,21 0 0,0 0 16,0 0-16,0 0 0,0 1 0,21-1 16,0 0-16,0 21 0,22-21 15,-1 22-15,-21-1 0,21 0 0,1 22 16,-1-22-16,0 1 0,1 20 0,-22-21 16,21 1-16,-21 20 0,-21-20 15,0 20-15,0-21 0,0 22 0,0-22 16,0 22-16,-42-1 15,21-20-15,-21-1 0,-1 21 0,1-41 16,0 20-16,-22 0 0,22-21 0,-22 1 16,22-22-16,0 0 0,-1 0 15,1 0-15,21-22 0,0 1 0,-1 0 16,1-21-16,21-1 0,0 1 16,0-21-16,0 20 0,0-20 0,21-1 15,22-20-15,-22 20 0,42-21 16</inkml:trace>
  <inkml:trace contextRef="#ctx0" brushRef="#br0" timeOffset="13828.24">3196 5800 0,'0'0'0,"42"-43"0,-20 22 0,-22 0 16,0 63 0,0-20-16,-22 20 15,22 0-15,-21 1 0,21-1 16,-21 0-16,0 22 0,21-22 0,-21 0 15,0 1-15,21-22 0,-22 21 16,1 1-16,21-22 0,0 21 0,-21-21 16,21 0-16,0 1 15,0-44 1,0 1-16,0 0 16</inkml:trace>
  <inkml:trace contextRef="#ctx0" brushRef="#br0" timeOffset="14223.97">3027 5842 0,'0'0'0,"0"-63"0,0 20 0,0 1 0,0 0 16,0-1-16,0 22 0,21-21 15,21 21-15,-21-1 0,22 22 16,-22 0-16,21 0 0,1 22 16,20-1-16,-21 21 0,1 0 0,-1 1 15,22-1-15,-22 22 0,-21-1 16,21-21-16,-20 22 0,20-22 15,-42 1-15,21-1 0,-21 0 0,0 1 16,0-1-16,0-21 0,0 0 16,0 0-16,0 1 0,-21-22 15,21-22 1,0 1-16,0 0 0,0 0 16,0 0-16,0-22 0,0 22 0,0-21 15,0-22-15,21 22 0,-21-21 16,21-1-16,0 1 0,1-1 0,20-42 15,0 43-15,-21 20 16,1 22-16,-1 0 0,0 0 16,0 21-16,0 0 0,0 0 0,-21 21 15,22 0-15,-22 0 0,21 1 16,-21 20-16,0 0 0,0 1 0,0-1 16,0 0-16,0 1 0,0-1 15,21 0-15</inkml:trace>
  <inkml:trace contextRef="#ctx0" brushRef="#br0" timeOffset="15464.34">4297 6138 0,'0'0'0,"21"0"0,0 0 15,0 0-15,0 0 0,1-21 0,-22 0 0,21 21 16,0-42-16,-21 21 0,21-1 16,-21-20-16,0 21 0,0-21 15,0-1-15,0 22 0,0-21 0,-21 21 16,0-1-16,0 22 0,-1 0 15,1 0-15,0 0 0,-21 0 0,21 22 16,-22-1-16,22 21 0,-21-21 0,21 22 16,-1-22-16,-20 21 0,21 0 15,0 1-15,21-22 0,0 21 0,0-21 16,0 1-16,0 20 0,0-21 16,0 0-16,21 0 0,0 1 15,0-22-15,0 0 0,1 0 0,-1 0 16,21 0-16,-21 0 15,22-22-15,-22 1 0,21 0 0,-21 0 16,0 0-16,22 0 0,-22-1 0,0 1 16,0-21-16,0 0 0,-21 20 15,0-20-15,0 0 0,0 21 0,0-22 16,0 22-16,0 0 0,-21 21 16,0 0-16,0 21 15,0 21-15,21-20 16,-21-1-16,21 21 15,0-21-15,0 22 0,0-22 0,0 0 0,0 21 16,21-21-16,0 1 0,0-1 16,0 0-16,0-21 15,1 0-15,-1 0 0,0 0 0,21 0 16,-21 0-16,1 0 0,20 0 16,0-21-16,-21 0 0,22-1 0,-22 22 15,0-42-15,21 21 0,-42 0 0,22-22 16,-22 22-16,0-21 0,21 21 15,-21-22-15,0 22 0,0 0 16,0 42 0,-21 0-16,21 1 15,-22-1-15,22 0 0,0 0 16,0 0-16,0 0 0,0 1 16,-21-1-16,21 0 0,0 0 0,0 0 15,0 0-15,21-42 47,-21 0-47,22 21 0,-1-21 16,0 0-16,0-22 0,-21 22 15,21-21-15,0 21 0,1-22 0,-22 22 16,21-21-16,0 21 0,-21 0 16,0-1-16,21 22 15,-21 22-15,21-1 16,-21 0-16,0 0 0,0 0 15,0 22-15,0-22 0,0 21 0,0-21 16,0 0-16,0 22 0,21-22 0,-21 0 16,22 0-16,-22 0 0,21-21 15,0 22-15,0-22 0,21 0 16,-20 0-16,-1 0 0,0 0 16,0 0-16,0-22 0,22 1 0,-1 0 15,-21 0-15,0 0 0,0-22 16,1 22-16,-1 0 0,0-21 15,-21 21-15,21-1 0,-21 1 0,0 0 16,0 0-16,0 42 31,0 0-31,0 0 0,-21 1 16,21-1-16,0 0 0,0 0 0,0 0 16,0 0-16,0 1 0,0-1 15,0 0-15,21 0 0,0-21 16,0 0-16,1 21 0,-1-21 15,21 0-15,-21 0 0,22 0 0,-22 0 16,21-21-16,0 21 0,1-21 0,-22 0 16,21 21-16,1-21 0,-22-22 15,21 22-15,-21 0 0,22-43 16,-22 22-16,-21 0 0,0-1 16,0 1-16,0 0 0,0 21 15,0-1-15,-21 1 0,-1 21 0,1 0 16,0 21-16,0 1 0,-21 20 15,20 0-15,1 1 0,0 20 0,0-21 16,0 22-16,21-22 0,0 1 0,0-1 16,0 0-16,0-21 0,0 22 15,21-22-15,0 0 0,0-21 0,0 21 16,22-21-16,-22 0 0,21 0 0,-21 0 16,22-21-16,-1 21 0</inkml:trace>
  <inkml:trace contextRef="#ctx0" brushRef="#br0" timeOffset="16207.54">7662 5588 0,'85'-106'16,"-85"85"-1,0 0-15,0-21 0,0 20 16,0 1-16,0 0 0,0 0 0,-21 0 15,-22 21-15,22 0 16,0 0-16,-21 0 0,-1 21 16,22 0-16,-21 0 0,21 0 0,-22 22 15,22-22-15,0 21 0,21 22 16,0-43-16,0 0 0,0 21 16,0-20-16,0-1 0,0 0 0,21-21 15,0 21-15,1-21 0,20 0 16,-21 0-16,21 0 0,1 0 0,20 0 15,-20 0-15,-1 0 16,-21 0-16,0 0 0,0-21 0,-42 21 31,-21 0-31,21 0 16,-22 0-16,1 0 0,0 21 0,-1 0 16,1 0-16,0 1 0,21-22 15,-22 21-15,22 0 0,0 0 16,0-21-16,0 21 0,42-21 31,0 0-31,0 0 0,0 0 16,22 0-16,-1 0 0,0-21 0,1 21 15,-1-21-15,0 21 0,1 0 16,-1 0-16,0 0 0,1 63 16,-22-41-16,-21-1 0,0 21 0,0-21 15,-21 22-15,-1-1 0,1 0 16,0 1-16,-21 20 0,21-21 0,-22 22 15,1-1-15,0-20 0,20 20 16,-20-20-16,21 20 0,-21-21 16,20 1-16,22-22 0,0 0 0,0 0 15,0 0-15,0 1 0,22-22 16,20-22-16,-21 1 16,21-21-16</inkml:trace>
  <inkml:trace contextRef="#ctx0" brushRef="#br0" timeOffset="16681.27">9292 5334 0,'0'0'0,"-21"-21"0,21 0 15,-21 0-15,0-1 0,21 1 0,0-21 16,-22 21-16,1 0 0,0-1 15,0 22-15,0 0 0,0 0 0,-1 0 16,-20 22-16,21-22 0,-21 21 16,-1 21-16,1-21 0,21 22 0,-22-1 15,22 0-15,0 1 0,0-1 16,0 21-16,21 1 0,0-22 0,0 22 16,0-22-16,0 0 0,0 1 0,21-1 15,0 0-15,0-20 0,22 20 16,-22-21-16,21-21 0,0 21 15,1-21-15,-1 0 0,0 0 0,1 0 16,-1 0-16,0-21 0,1 0 16,-1 0-16,0 0 0,1-1 0,20-20 15,-20 0-15,-1-1 0</inkml:trace>
  <inkml:trace contextRef="#ctx0" brushRef="#br0" timeOffset="16928.78">9948 4932 0,'0'0'0,"0"-42"0,0-64 31,-21 106-31,0 21 0,0 0 16,0 21-16,-1 1 0,1-1 15,-21 22-15,21-1 0,0 1 0,-1-22 16,1 21-16,0 1 0,0-1 16,21-20-16,0 20 0,-21 1 0,21-22 15,0 0-15,0 1 0,0-1 16,0 0-16,0 1 0,0-22 0,0 0 15,0 0-15,21 0 0,21-21 16,-21 0-16,1 0 0,20 0 16,0 0-16,1-21 0,-1 0 0,21 0 15,1 0-15</inkml:trace>
  <inkml:trace contextRef="#ctx0" brushRef="#br0" timeOffset="18013.27">10562 5334 0,'0'0'0,"-21"-127"31,0 127-31,0 0 0,-22 0 16,22 0-16,0 21 0,-21 0 15,-1 1-15,22 20 0,-21-21 0,-1 21 16,1-20-16,21 20 0,-21 0 16,20 1-16,1-1 0,0 0 0,0 1 15,21-1-15,0-21 0,0 21 0,0-20 16,0-1-16,21 0 15,-21 0-15,42-21 0,-20 0 0,20 0 16,-21 0-16,21 0 0,1 0 0,-1 0 16,0-21-16,1 0 0,-1 0 15,-21-22-15,22 22 0,-22-21 0,21 21 16,-21-22-16,0 1 0,1 21 0,-1-22 16,-21 1-16,0 0 15,21 21-15,-21-22 0,0 22 0,0 0 0,0 0 16,0 42-1,-21 0 1,0 0-16,21 22 0,-22-22 0,1 21 16,21 0-16,0-20 0,-21 20 15,21 0-15,-21 1 0,21-1 0,0 0 16,0-21-16,0 22 0,0-22 16,0 0-16,21 0 0,0-21 15,-21 21-15,43-21 0,-22 0 0,0 0 16,21 0-16,1 0 0,-1-21 0,0 21 15,22-21-15,-22 0 0,0 0 16,22-22-16,-22 22 0,1-21 0,41-22 16,-41 22-16,-22 0 15,0-1-15,0 1 0,0 21 0,-21 0 16,0 0-16,0-1 0,-21 22 16,0 0-16,-21 0 15,20 22-15,1-1 0,0 0 16,-21 0-16,21 0 0,21 0 0,0 1 15,-22 20-15,22-21 0,0 0 16,0 22-16,0-22 0,22 0 16,-22 0-16,21 0 0,0-21 0,0 21 0,-21 1 15,21-22-15,0 0 0,-21 21 16,0-42 15,0-1-31,0 1 0,-21 0 16,0 0-16,0 0 0,0 21 0,0-21 15,-1 21-15,1 0 16,0 0-16,0 0 0,0 0 0,0 0 16,-1 0-16,22 21 0,-21 0 15,21 0-15,0 0 16,0 0-16,0 1 0,21-1 16,1-21-16,20 0 0,-21 0 0,21 0 15,1 0-15,-1 0 0,0 0 16,22 0-16,-22-21 0,22 21 0,-22-22 15,22 1-15,-1 0 0,-21 0 16,22-21-16,-1 20 0,-20 1 16,-1-21-16,0 21 0,1-22 15,-22 22-15,0-21 0,-21 0 0,0 20 16,0 1-16,0 0 0,0 0 0,-21 0 16,0 21-16,-22 0 0,22 0 0,0 0 15,-21 21-15,21 0 0,-1 0 16,1 0-16,0 1 0,0 20 0,21-21 15,0 21-15,0-20 0,0 20 16,0 0-16,0-21 0,0 22 0,21-1 16,0-21-16,0 0 0,-21 1 0,0 20 15,0-21-15,0 0 16,0 0-16,0 1 0,-21-22 16,0 0-16,0 0 15,21-22 1,0 1-16,0 0 0,0 0 15,21-21-15,0-1 0,0 22 0</inkml:trace>
  <inkml:trace contextRef="#ctx0" brushRef="#br0" timeOffset="18260.25">12446 5017 0,'0'0'16,"21"-22"-16,21 1 0,-20 0 0,-1 0 0,-21 42 15,0 0 1,0 0-16,0 22 0,0-1 15,0-21-15,-21 43 0,-1-22 16,22 0-16,-21 1 0,0-1 16,0 0-16,0 1 0,21-1 0,-21 0 15,-1 1-15,22-1 0,0-21 0,-21 0 16,0 22-16,21-22 0,0 0 16,0 0-16,21-42 31,-21 0-31,21 0 15,-21 0-15,0-22 0</inkml:trace>
  <inkml:trace contextRef="#ctx0" brushRef="#br0" timeOffset="18672.21">12213 5249 0,'0'0'0,"-21"-42"0,0-21 0,0 20 16,-1 1-16,22-22 0,0 22 0,0 21 16,0-21-16,0 20 0,43-20 15,-1 21-15,-21 0 0,22 21 16,-1 0-16,0 0 0,1 21 15,20 21-15,-21-21 0,22 22 0,-22-1 16,22 22-16,-22-22 0,22 21 16,-22-20-16,0-1 0,1 22 0,-1-22 15,-21 0-15,0 1 0,0-1 0,-21 0 16,0-21-16,0 22 0,0-22 16,0 0-16,0 0 0,-21 0 0,0 1 15,0-22-15,0 0 0,0 0 16,-1-22-16,1 1 15,0 0-15,21 0 0,-21 0 0,21 0 16,0-22-16,0 1 0,0 0 0,0-1 16,0-20-16,21 20 0,0-41 15,0 20-15,1 1 0,20-22 0,0 22 16,1-22-16,-1 43 0,0-22 16,1 22-16,-1 21 0,0-22 0,1 43 15,-22-21-15,0 21 0,0 0 16,0 21-16,0-21 0,1 21 0,-22 22 15,0-22-15,0 0 0,0 21 0,0 1 16,0-1-16,0 22 16,0-22-16,0 0 0,0 1 0,21-1 15</inkml:trace>
  <inkml:trace contextRef="#ctx0" brushRef="#br0" timeOffset="19983.28">13737 5482 0,'0'0'0,"21"0"0,85-42 31,-85 0-31,0 20 16,1 1-16,-22-21 0,0 0 0,0 20 15,0-20-15,0 0 0,0-1 0,-22 22 16,1-21-16,0 21 0,-21 21 16,21 0-16,-22 0 0,22 0 0,-21 0 15,-1 21-15,1 0 0,21 21 16,-21-20-16,-1 20 0,22-21 0,-21 21 15,21-20-15,-1 20 0,1 0 0,0-21 16,21 22-16,0-22 0,0 21 16,0-21-16,21 1 0,-21-1 0,21 0 15,22 0-15,-22 0 0,0-21 0,0 0 16,22 0-16,-22 0 0,21 0 16,-21 0-16,22 0 0,-22-21 15,0 0-15,21 0 0,-21 0 16,1-1-16,-1-20 0,0 21 0,0-21 15,0-1-15,-21 22 0,21-21 0,-21-1 16,22 22-16,-22 0 0,0 0 16,0 0-16,0 42 15,-22 0-15,1 0 0,0 0 16,21 1-16,-21 20 0,21-21 16,-21 21-16,21-20 0,0-1 0,0 21 15,0-21-15,0 0 0,0 1 16,0-1-16,21 0 0,0 0 0,0 0 15,0-21-15,22 0 0,-22 0 0,0 0 16,21 0-16,-20 0 16,20-21-16,-21 21 0,21-21 0,-20 0 15,20 0-15,-21-1 0,0 1 0,0-21 16,1 21-16,-1-22 0,-21 22 16,0-21-16,21 0 0,-21 20 0,0 1 15,0 0-15,0 0 0,-21 21 16,0 0-1,21 21-15,-22 0 0,1 0 0,0 1 16,21 20-16,0-21 16,-21 0-16,21 0 0,-21 22 0,21-22 15,0 0-15,-21 0 0,21 0 0,0 1 16,0-1-16,21-42 47,0-1-47,0 1 0,0 0 0,0 0 15,1 0-15,-1 0 0,0-22 0,21 22 16,-21-21-16,1 21 0,-1-22 16,0 22-16,0 0 0,0 0 0,0 0 15,1 21-15,-22 21 16,0 0-16,0 0 16,0 0-16,0 0 0,0 1 0,0-1 15,21 21-15,-21-21 16,21 0-16,-21 1 0,0-1 0,0 0 15,21 0-15,-21 0 0,21-21 0,0 21 16,1-21-16,-1 0 16,0 0-16,0 0 0,0 0 15,0-21-15,1 0 16,-22 0-16,21 0 0,0 0 0,0-22 16,0 22-16,-21-21 0,21 21 0,1-22 15,-1 22-15,-21-21 0,21 21 16,0-1-16,-21 1 0,0 0 0,21 21 15,-21 21 17,0 0-32,0 1 0,0-1 0,0 0 15,0 21-15,0-21 0,0 1 16,0-1-16,0 0 0,0 21 0,0-21 16,0 1-16,0-1 0,21 0 15,-21 0-15,22-21 0,-1 0 16,0 21-16,0-21 0,0 0 0,0 0 15,22 0-15,-22 0 0,21-21 0,-21 21 16,22-21-16,-1 0 16,-21 0-16,22-1 0,-22 1 0,0-21 15,0 21-15,0-22 0,0 1 16,1 0-16,-22-1 0,0 1 0,0 21 16,0-21-16,0 20 0,-22 22 15,1 0-15,0 0 0,-21 22 16,21-1-16,-1 21 0,1-21 0,0 22 15,0-1-15,0 0 0,21 1 16,0-1-16,0-21 0,0 21 0,0-20 16,0 20-16,0-21 0,21 0 0,0 0 15,0 1-15,0-1 0,1-21 16,-1 0-16,21 0 0,-21 0 0,22 0 16,-22 0-16,21-21 0,-21-1 15,0 22-15,22-21 0,-22-21 16</inkml:trace>
  <inkml:trace contextRef="#ctx0" brushRef="#br0" timeOffset="21329.06">16997 4784 0,'0'0'0,"21"-21"16,21-1-16,1 1 15,-22 0-15,0 0 0,21 0 16,-21 0-16,22-22 0,-22 22 16,0 0-16,0-21 0,-21-22 0,0 43 15,0-21-15,0 20 16,-21 22-16,0 0 0,-21 0 0,-1 0 16,1 0-16,0 22 0,-1-1 0,1 21 15,0-21-15,-1 22 0,1 20 16,0 1-16,-22-1 0,22 1 0,-22-1 15,22 22-15,0-22 0,-1 1 16,22-1-16,0 1 0,21-1 0,0-20 16,0-1-16,21 21 0,0-41 15,22 20-15,20 0 0,-21-21 0,22 22 16,-1-22-16,1 0 0,-1-21 0,1 21 16,21-21-16,-22 0 0,22 0 15,-1 0-15,-20-21 0,21 21 16,-22-21-16,1 0 0,-1 0 15,-21-1-15,22 1 0,-22 0 0,-21 0 16,22-21-16,-22 20 0,-21-20 0,0 0 16,0-1-16,0 1 0,0 0 15,0-1-15,0 1 0,-21 21 0,-22 0 16,22 0-16,0 21 0,-21 0 16,-1 0-16,1 0 0,0 21 0,-1 0 15,1 21-15,0-21 0,-1 22 0,22-22 16,-21 21-16,0 1 0,20-22 15,1 21-15,0-21 0,0 22 16,21-22-16,0 0 0,0 0 16,0 0-16,21 0 0,0 1 0,0-22 15,1 0-15,20 0 0,-21 0 0,21 0 16,1 0-16,-22 0 0,21 0 16,1-22-16,-1 1 0,-21 21 0,21-21 15,1 0-15,-22 0 0,0-22 16,0 22-16,0 0 0,1-21 0,-22 21 15,21-22-15,-21 22 0,0 0 0,0 0 16,0 42 15,-21 0-31,-1 0 0,22 0 16,-21 1-16,21-1 0,0 0 0,0 0 16,0 0-16,0 0 0,0 1 0,0-1 15,0 0-15,21-21 0,1 21 16,-1-21-16,21 0 0,-21 0 15,0 0-15,1 0 0,-1 0 0,21 0 16,-21 0-16,22-21 0,-22 21 16,21-21-16,0 0 0,-20-1 0,-1 1 15,0-21-15,0 21 0,0-22 16,-21 22-16,21-21 0,-21 0 0,0 20 16,22 1-16,-22 0 0,0 0 0,0 42 31,-22 0-31,1 0 0,0 1 0,21 20 15,-21 0-15,0-21 0,0 22 16,21-22-16,0 21 0,-22-21 0,22 22 16,-21-22-16,21 0 0,0 0 0,0 0 15,0 1-15,0-44 47,0 1-47,0 0 16,0-21-16,0 21 0,21-1 0,1-20 15,-1 0-15,0-1 0,0 1 16,21 0-16,1-1 0,-1 22 16,0-21-16,1 21 0,20 0 0,-20 21 15,20 0-15,1 0 0,-22 21 16,21 0-16,-20 21 0,-1-21 0,0 22 16,1-1-16,-22 0 0,0 1 15,0-1-15,-21 0 0,0-20 0,0 20 16,0 0-16,-21 1 0,0-22 0,0 21 15,0-21-15,-1 0 0,1 1 16,0-1-16,0-21 0,21 21 0,-21-21 16,21-21 15,21 0-31,0-1 0,0 1 0,22 0 16</inkml:trace>
  <inkml:trace contextRef="#ctx0" brushRef="#br0" timeOffset="22163.74">20193 4509 0,'0'0'0,"0"-22"0,0 1 0,-21 21 16,0 0-16,-1 21 16,22 1-16,-21-1 0,0 21 15,21 0-15,-21 1 0,0 20 16,21 1-16,-21-1 0,21 22 15,0-22-15,-22 1 0,22-1 0,-21 1 16,21-1-16,0-20 0,-21-1 0,21 0 16,0 1-16,0-1 0,0-21 15,0 0-15,0 1 0,0-1 0,0-42 47,0-1-47,0-20 0,21 21 16,-21 0-16,21-22 0,1 1 0,-1 21 15,0-21-15,0-1 0,21 22 0,-20-21 16,20 21-16,0-1 16,-21 1-16,22 0 0,-1 21 0,0 0 15,1 0-15,-1 0 0,-21 21 16,22 0-16,-22 22 0,0-22 0,0 0 16,-21 21-16,0-20 0,0-1 0,0 0 15,-21 21-15,0-21 0,-22 1 16,22-1-16,-21-21 0,0 21 0,-1 0 15,22-21-15,-21 0 0,-1 21 16,1-21-16,0 0 0,21 0 0,-22 0 16,22 0-16,0 0 0,0 0 15,42 0 17,0 0-32,0 0 15,0 21-15,1-21 0,-1 22 16,21-22-16,-21 0 0,22 21 0,-1 0 15,0-21-15,1 0 0,-1 0 16,21 0-16,1 0 0,-22 0 0,22 0 16,-1 0-16,1 0 0,-22-21 15,22 0-15,-22 21 0,0-22 0,22 1 16,-43-21-16,21 21 0,1 0 0,-22-22 16,0 22-16,0-21 0,0 21 15,-21-1-15,0-20 0,0 21 16,0 0-16,-21 21 0,-21 0 15,21 0-15,-22 0 0,1 0 0,0 21 16,-1 0-16,1 0 0,0 0 0,-1 22 16,22-22-16,0 21 0,21-21 15,0 1-15,0 20 0,21-21 0,0 0 16,0 0-16,22 1 0,-1-1 16,0 0-16,1-21 0,20 0 0,-20 0 15,-1 0-15,0 0 0,1 0 16,20 0-16,-21 0 0,1-21 0,-1 0 15,0 21-15,-20-22 0,20 1 0,0 0 16,-21 0-16,1 0 16,-1 0-16,-21-1 0</inkml:trace>
  <inkml:trace contextRef="#ctx0" brushRef="#br0" timeOffset="24003.86">1143 7535 0,'0'0'0,"0"-21"0,0 0 16,0 0-16,0 0 0,0 0 0,0-1 15,0 1-15,-21 21 0,21-21 16,0 0-16,-21 21 0,-1 0 16,1 21-16,21 0 15,0 0-15,-21 22 0,21-1 16,-21 0-16,21 22 0,0-22 15,0 22-15,0-1 0,0 1 0,0-1 16,0 1-16,0-1 0,0 1 16,0-22-16,21 22 0,0-43 15,0 21-15,-21 0 0,22-20 0,20-22 16,-21 0-16,0 0 0,22 0 16,-22 0-16,21-22 0,0 1 0,1-21 15,20 0-15,-20-1 0,-1-20 16,21 20-16,-20-20 0,-1 21 0,0-22 15,1 1-15,-22 20 16,0-20-16,0-1 0,0 22 0,-21-22 16,0 1-16,0 21 0,0-1 15,0 1-15,0 0 0,0 20 0,0 1 16,-21 42 0,21 1-16,-21-1 0,21 21 15,0 0-15,0 1 0,0 20 16,0-20-16,-21-1 0,21 21 0,-21-20 15,21 20-15,0-20 0,0 20 16,0-21-16,0 1 0,0-1 16,0 0-16,0 1 0,0-22 15,21 0-15,-21 0 0,21 0 0,0-21 16,0 0-16,22 0 0,-22-21 16,21 0-16,-21 0 0,22 0 0,-1 0 15,0-22-15,-20 22 0,20-21 16,0 21-16,1-22 0,-1 22 0,-21-21 15,0 21-15,0-1 0,1 1 0,-22 0 16,0 0-16,-22 42 31,22 0-31,-21 0 16,0 1-16,21-1 0,-21 21 0,21-21 16,0 0-16,0 22 15,0-22-15,0 21 0,0-21 0,21 1 16,0-1-16,0 21 0,1-21 15,-1 0-15,-21 1 0,21-1 16,-21 0-16,-21-21 31,0-21-31,-1 21 16,1-21-16,0-1 0,0 22 16,0-21-16,0-21 0,-1 21 0,1 21 15,0-21-15,0-1 0,0 22 16,0 22 15,21-1-31,0 0 0,0 0 0,0 0 16,0 0-16,0 1 0,21-1 15,0 0-15,0 0 0,0-21 0,0 21 16,1-21-16,20 0 0,-21 0 16,21 0-16,1 0 0,-1 0 0,0 0 15,1 0-15,-1-21 0,22 0 0,-22 0 16,21 0-16,-20-1 0,20 1 15,-20 0-15,-1-21 0,-21 21 16,21-22-16,-20 22 0,-1-21 0,0 21 16,0-22-16,-21 22 0,21 0 15,-21-21-15,0 20 0,0 1 16,-21 21 0,0 0-16,0 21 0,21 1 15,-21-22-15,-1 42 0,1-21 16,21 0-16,0 22 0,0-1 0,0 0 15,0-21-15,0 22 0,0-1 16,0-21-16,0 22 0,0-22 0,0 0 16,0 0-16,21 0 0,1 0 0,-1-21 15,0 22-15,0-22 0,0 0 16,22 0-16,-1 0 0,0 0 0,1 0 16,-1 0-16,21 0 0,-20 0 15,20-22-15,1 22 0,-1-21 16,-20 0-16,20 0 0,1 0 0,-22 0 15,0-1-15</inkml:trace>
  <inkml:trace contextRef="#ctx0" brushRef="#br0" timeOffset="24559.84">4085 7811 0,'0'-22'16,"0"44"-16,0-65 0,0 22 0,-21-21 16,21 21-16,-21-1 0,0 22 15,-1 0-15,1-21 0,0 21 16,0 0-16,0 0 0,-22 21 0,22 1 15,0-22-15,0 21 0,0 0 16,0 0-16,-22 21 0,22-20 16,0 20-16,21-21 0,-21 21 0,21 1 15,-21-1-15,21 0 0,0-20 16,0 20-16,0 0 0,0-21 0,0 1 16,0 20-16,21-21 0,0-21 15,0 21-15,0-21 0,0 0 0,1 0 16,-1 0-16,21 0 0,-21 0 0,22-21 15,-22 0-15,21 0 0,-21 0 16,22-1-16,-22 1 0,0-21 16,21 0-16,-21-1 0,1 1 0,-1 0 15,0-1-15,0-20 0,-21 20 16,0-20-16,21 21 0,-21-22 0,0 1 16,0-1-16,0 1 0,0-1 15,0 1-15,0 20 0,0 1 0,0 21 16,0-22-16,0 22 0,-21 21 15,0 0-15,21 21 16,0 1-16,-21 20 0,0 0 0,21 22 16,0-22-16,-22 22 0,22-1 15,-21 1-15,21-22 0,0 21 0,0-20 16,0 20-16,0-20 0,0-1 0,21 0 16,1 1-16,-22-22 0,21 21 15,21-21-15,-21 0 0,22-21 0,-22 0 16,21 0-16,0 0 0,1 0 15,-1 0-15,0 0 0,1-21 16,-1 21-16,0-21 0,-20 0 0,20 0 16,-21 0-16,0-1 0,0 1 0,-21 0 15,0 0-15,0 0 0</inkml:trace>
  <inkml:trace contextRef="#ctx0" brushRef="#br0" timeOffset="26116.15">6413 7662 0,'0'0'0,"22"0"0,-22-21 16,0 0-16,21 21 0,-21-21 0,21 0 16,-21 0-16,0-1 15,0 1-15,0 0 0,0 0 0,0 0 16,-21 0-16,0-1 0,-1 1 0,1 0 15,0 0-15,0 21 0,0 0 16,0-21-16,-1 21 0,1 0 0,0 0 16,0 21-16,0 0 0,0 0 15,-1 0-15,1 22 0,21-22 0,-21 21 16,0 1-16,21-1 0,0 0 0,-21 1 16,21-1-16,0 0 0,0 1 15,0-1-15,0-21 0,0 21 0,0-20 16,0-1-16,0 0 0,21 0 15,0-21-15,0 0 16,0 0-16,1 0 0,-1-21 16,0 0-16,0 0 0,0-1 0,0 1 15,22 0-15,-22 0 0,0-21 16,85-85 0,-85 84-16,0 22 0,0-21 15,1-1-15,-22 1 0,0 21 0,0-21 16,0 20-16,21 1 0,-21 0 0,0 0 15,0 42 17,0 0-32,-21 0 0,21 1 0,-22-1 15,22 0-15,0 0 0,-21 21 16,21-20-16,0-1 0,0 21 0,-21-21 16,21 22-16,0-22 0,0 21 0,0-21 15,0 0-15,0 1 0,0-1 16,21 0-16,0 0 0,1 0 0,-1-21 15,0 0-15,0 0 0,21 0 16,-20 0-16,20 0 0,0 0 0,-21 0 16,22-21-16,-1 21 0,0-21 15,1 0-15,-1 0 0,0-1 16,-20 1-16,20-21 0,0 21 0,-21 0 16,22-22-16,-22 1 0,0 21 0,0-22 15,0 22-15,-21-21 0,0 21 16,0-22-16,0 22 0,0 0 0,0 0 15,-21 21-15,0 0 0,0 0 16,0 0-16,0 0 0,-1 21 16,1-21-16,0 21 0,0 22 0,21-22 15,0 0-15,0 0 0,0 0 16,0 0-16,0 22 0,21-22 0,0 0 16,0 0-16,22 0 0,-22 1 0,0-1 15,0 0-15,0 0 16,22 0-16,-22 0 0,0 1 15,-21-1-15,21 0 0,-21 0 16,0 0-16,-21 0 16,-21-21-16,21 0 0,-1 22 0,-20-22 15,21 0-15,-21 0 0,20 0 0,-20 0 16,21 0-16,0 0 0,0 0 16,-1 0-16,22-22 0,0 1 0,0 0 15,0 0-15,22 0 0,-1 0 16,0-1-16</inkml:trace>
  <inkml:trace contextRef="#ctx0" brushRef="#br0" timeOffset="26443.48">8805 6964 0,'0'0'0,"-84"-42"31,62 42-31,1 0 0,0 0 0,0 0 16,21 42-16,-21-21 16,21 21-16,0 1 0,0-1 0,-21 22 15,21-1-15,-22 1 0,22-1 16,-21 1-16,21-22 0,0 21 0,-21-20 15,0 20-15,21-20 0,-21-22 0,21 21 16,0-21-16,0 0 0,0 1 16,0-1-16,0 0 0,0-42 31</inkml:trace>
  <inkml:trace contextRef="#ctx0" brushRef="#br0" timeOffset="27228.84">8170 7493 0,'0'0'0,"0"-21"0,-21 21 16,21-21-16,21 21 15,0-21-15,22 21 16,-22 0-16,21-22 0,1 1 16,-1 21-16,0-21 0,1 0 0,20 0 15,1 0-15,-1-1 0,1-20 16,-1 21-16,1 0 0,-22-22 15,0 22-15,1 0 0,-1-21 0,-21 21 0,0-1 16,0 1-16,-21 0 16,0 0-16,0 0 0,-21 42 31,21 21-15,-21-21-16,21 22 0,0-1 0,-21 22 15,21-22-15,-21 21 0,21-20 0,-21 20 16,21-20-16,-22-1 0,22 0 15,0 1-15,-21-1 0,21-21 0,-21 0 16,21 22-16,-21-22 0,21 0 16,0-42 15,21 0-15,0-1-16,0 1 0,1-21 15,-1 21-15,0-22 0,0 22 0,21-21 16,-20 0-16,20-1 0,-21 22 15,0-21-15,0 21 0,1-1 0,-1 22 16,0 0-16,0 0 0,-21 22 16,21-1-16,-21 0 0,0 0 15,21 0-15,-21 22 0,0-22 0,0 21 16,0-21-16,0 0 0,0 22 0,0-22 16,22 0-16,-22 0 0,21 0 15,0-21-15,0 22 0,0-22 16,0 0-16,22 0 0,-22 0 15,0 0-15,21 0 0,-20 0 0,20-22 16,-21 1-16,21 21 0,1-21 16,-22-21-16,21 21 0,1-1 0,-22-20 15,0 0-15,0 21 0,0-22 16,0 1-16,-21 0 0,0 20 0,0-20 16,0 21-16,0 0 0,-42 21 15,21 0-15,0 0 0,0 21 16,-1 21-16,1-21 0,0 1 15,0 20-15,0 0 0,21-21 0,0 22 0,0-22 16,0 0-16,0 21 16,0-20-16,0-1 0,21 0 0,0-21 15,0 21-15,22-21 0,-22 0 0,0 0 16,21 0-16,1 0 0,-1 0 16,0 0-16,1 0 0,20 0 0,-21-21 15,22 0-15,-22 0 0</inkml:trace>
  <inkml:trace contextRef="#ctx0" brushRef="#br0" timeOffset="27687.87">11388 7070 0,'0'0'16,"0"21"-16,0 21 0,21 22 0,-21-1 16,0 1-16,0-1 0,0 1 0,0-1 0,0 22 15,0-22-15,-21 22 0,-1 0 16,22-1-16,-21-20 0,0 21 0,0-1 16,0 1-16,21-22 0,-21 22 0,-1-21 15,1-1-15,0 1 0,21-1 16,-21 1-16,0-22 0,21 21 0,-21-20 15,-1-1-15,1 0 0,21 1 0,-21-22 16,0 0-16,0 0 0,21-42 31,0 0-31,0-21 0,0-1 16</inkml:trace>
  <inkml:trace contextRef="#ctx0" brushRef="#br0" timeOffset="28035.7">11345 7303 0,'0'0'16,"0"-43"-16,0-20 0,0 20 0,0 1 15,0 0-15,0-1 0,0 1 16,0 21-16,0-21 0,0 20 0,21 1 16,1 0-16,-1 0 0,21 21 0,-21-21 15,22 21-15,-1 0 0,21 0 16,-20 0-16,20 21 0,-20-21 0,20 42 15,-21-21-15,1 22 0,-1-1 16,-21-21-16,-21 43 0,0-22 0,0 0 16,-21 1-16,0-1 0,-21 0 0,-1 1 15,-20-1-15,20 0 0,1-20 16,-21-1-16,20 21 0,1-42 16,21 21-16,0 0 0,-1-21 0,1 0 15,21-21 1,0 0-1,21 21-15,1-21 0,-1 0 0,21 21 16,-21-21-16,22-22 0,-1 22 16,0 0-16</inkml:trace>
  <inkml:trace contextRef="#ctx0" brushRef="#br0" timeOffset="28961.24">12509 6879 0,'0'0'0,"0"-63"31,-21 63-31,0 0 16,0 0-16,0 0 0,-22 0 0,22 21 16,0-21-16,0 42 0,0-21 15,-22 1-15,22 20 0,0 0 0,0 1 16,0 20-16,0-21 0,-1 22 16,1-22-16,21 1 0,-21 20 0,21-21 15,0 1-15,0-22 0,0 21 0,0-21 16,0 1-16,21-22 0,0 0 15,1 21-15,-1-21 0,21 0 0,-21 0 16,22-21-16,-1-1 0,0 1 0,-21 0 16,22 0-16,-1 0 15,-21-22-15,0 22 0,22-21 0,-43 0 16,21-1-16,0 1 0,-21 0 0,21-22 16,-21 43-16,0-21 0,0-1 15,0 1-15,0 21 0,0 0 0,0-1 16,0 1-16,0 42 31,0 1-31,0-1 0,0 0 0,0 21 16,0 1-16,0-22 0,0 21 0,0 0 15,0 1-15,0-22 0,0 21 16,0 1-16,21-22 0,1 0 0,-1 0 16,-21 0-16,21 0 0,0-21 0,0 0 15,22 0-15,-22 0 0,0 0 16,21 0-16,-21-21 0,22 21 15,-22-21-15,21 0 0,1-21 0,-1 20 16,0-20-16,1 21 0,-22-21 16,21 20-16,-21-20 0,0 21 0,-21 0 15,0 0-15,22-1 0,-22 1 16,0 42 0,0 1-16,0-1 15,0 0-15,0 21 0,-22-21 16,22 1-16,0 20 0,0-21 0,0 0 15,0 22-15,0-22 0,0 0 16,22 0-16,-1 0 0,-21 0 0,21-21 16,0 22-16,0-22 0,0 0 15,22 0-15,-1 0 0,-21 0 16,22 0-16,-1 0 0,0-22 0,1 1 16,-1 0-16,-21 0 0,21 0 0,-20-22 15,20 1-15,-21 21 0,0-43 16,0 22-16,1 0 0,-1-22 15,0 22-15,0-22 0,-21 1 0,0-1 0,0 1 16,0 21-16,21-22 0,-21 1 16,0 20-16,0 1 0,0 21 15,0 0-15,0 42 16,0 0-16,-21 0 0,0 21 16,21 22-16,0-22 0,-21 22 0,0-22 15,21 22-15,-22-1 0,22-21 16,0 22-16,0-22 0,0 22 0,0-22 15,0 0-15,0 1 0,0-1 0,0 0 16,0-20-16,22-1 0,-22 0 16,21 0-16,0-21 0,21 0 0,-21 0 15,1 0-15,20 0 0,-21 0 16,0 0-16,22-21 0,-22 0 0,0-22 16,0 22-16</inkml:trace>
  <inkml:trace contextRef="#ctx0" brushRef="#br0" timeOffset="29132.14">13779 6858 0,'0'0'0,"-21"0"0,0 0 0,21 21 0,21-21 32,0 0-32,1 0 0,20 0 15,-21 0-15,21 0 0,1 0 16,-1-21-16,22 21 0,-1-21 0,1 0 15,-1 21-15</inkml:trace>
  <inkml:trace contextRef="#ctx0" brushRef="#br0" timeOffset="30144.92">16002 6795 0,'0'0'0,"0"-22"0,0 1 16,0 0-16,0 0 0,-21 0 15,21 0-15,0-1 0,-21 1 16,21 0-16,0 0 0,-22 0 0,1 21 15,0 0-15,0 0 0,0 0 0,0 0 16,-1 21-16,1 0 0,0 0 16,-21 22-16,21-1 0,-1 0 0,-20 1 15,21 20-15,0-21 0,0 1 16,-1-1-16,1 0 0,0 1 0,21-1 16,0 0-16,0 1 0,0-22 0,0 0 15,21 0-15,0 0 0,22-21 16,-22 0-16,0 0 0,21 0 15,1 0-15,-22 0 0,21-21 0,1 0 16,-1 0-16,0 0 0,-21 0 16,22-22-16,-22 22 0,0 0 0,0-21 15,0 20-15,-21-20 0,0 0 0,0-1 16,0 1-16,0 21 0,-21-21 16,0-1-16,0 22 0,-21 0 0,20 0 15,1 0-15,0 21 0,0 0 16,21 21-1,21-21 1,0 0-16,22 0 16,-1 21-16,-21-21 0,43 0 0,-22 0 15,0 0-15,22 0 0,-1 0 0,1-21 16,-22 21-16,0-21 0,22-1 16,-22 1-16,-21 21 0,22-21 0,-22 0 15,0 0-15,-21 0 16,0-1-16,21 22 0,-21 22 31,-21-1-31,21 0 16,0 21-16,-21 1 0,0-1 15,21 0-15,0 1 0,-21-1 0,21 0 16,0 22-16,0-22 0,0 22 16,0-1-16,0 1 0,0 20 0,0-20 15,0 20-15,21-20 0,0 21 16,-21-1-16,21 1 0,-21-22 0,0 22 15,0 21-15,0-21 0,0-1 0,0 1 16,-21 0-16,0-22 0,0 22 16,-1-1-16,22-20 0,0-1 0,0 22 15,-21-21-15,21-22 0,0 21 0,0-20 16,0-1-16,0-21 0,0 0 16,0 1-16,0-1 0,21-42 15,-21-1-15,0 1 16,0-21-16,22 0 0,-22-1 15,0 1-15,0 0 0,0-22 16,0 1-16,0-1 0,-22 1 0,22-1 16,0-21-16,-21 1 0,21-22 0,-21 21 15,21 1-15,-21-1 16,21 0-16,0 1 0,0-1 0,0 21 16,0 1-16,0-1 0,0 22 0,21 0 15,0-1-15,0 1 0,22-21 16,-22 41-16,21-20 0,1 21 0,-1 0 15,0 0-15,22-22 0,-22 22 16</inkml:trace>
  <inkml:trace contextRef="#ctx0" brushRef="#br0" timeOffset="30508.21">18224 6583 0,'0'0'0,"-21"-21"16,-21-22-16,0 22 0,20 0 0,1-21 16,0 21-16,0-1 0,21 1 15,0 0-15,0 0 0,0 42 31,21 0-31,0 0 0,0 22 16,1 20-16,20-20 0,-21 20 16,21 1-16,1-22 0,-22 21 0,21-20 15,1 20-15,-1-20 0,-21-1 16,21 0-16,-20 1 0,20-22 0,-21 21 16,0-21-16,0 0 0,1 1 0,-1-22 31,-21-22-31,21 1 15,-21 0-15</inkml:trace>
  <inkml:trace contextRef="#ctx0" brushRef="#br0" timeOffset="30752.07">18923 6519 0,'0'0'16,"0"-105"-1,0 83-15,-21 22 0,-22 0 16,22 22-16,-21-1 0,-22 21 15,22 0-15,-21 1 0,-1-1 0,1 22 16,-1-22-16,1 0 0,-1 1 16,1-1-16,20 0 0,-20 1 15,20-1-15,22 0 0,0-21 0,0 1 16,21-1-16,-21 0 0,21 0 16,0 0-16,21-21 0,0 0 0,21 0 15,-20 0-15,41 0 0,-21 0 16,22-21-16,-1 0 0,1 0 0,-1 21 15</inkml:trace>
  <inkml:trace contextRef="#ctx0" brushRef="#br0" timeOffset="31068.24">19177 6752 0,'0'0'0,"21"-21"0,0 21 0,0-21 16,-42 42 15,0 0-31,21 0 0,-21 22 16,21-22-16,-21 21 0,0 1 15,21-1-15,0 21 0,0-20 0,-22 20 16,22 22-16,-21-22 0,21 1 0,0 21 16,-21-22-16,0 22 0,21-1 15,-21 1-15,0 0 0,-1-1 0,1 1 16,0 0-16,0-1 0,0 1 0,0 0 16,-1-22-16,22 22 0,-21-43 15,0 22-15,21-22 0,0 0 16,0 1-16,0-22 0,0 0 0,0 0 15,0-42 1,0 0-16,0 0 0,0-22 0,0 22 16,21-21-16,-21-22 0,21 22 0,-21-43 15,0 22-15,0-22 0,0 1 16,0-1-16</inkml:trace>
  <inkml:trace contextRef="#ctx0" brushRef="#br0" timeOffset="31324.26">18944 7472 0,'0'0'0,"21"-85"0,0 1 0,1 20 16,-1-21-16,21 22 0,-21 21 0,0-22 15,22 22-15,-22-1 0,21 1 16,1 0-16,-1 21 0,0-1 16,1 1-16,-1 0 0,0 21 0,-21 0 15,1 0-15,-1 0 0,0 21 16,-21 0-16,0 1 0,0-1 0,0 21 16,0-21-16,-21 22 0,-22-22 0,22 21 15,-21-21-15,0 0 0,20 22 16,-20-22-16,0 0 0,-1 0 0,1 0 15,21 1-15,0-22 0,0 21 16,-1-21-16,1 0 0,42 0 31,1 0-31,-1 0 16,21-21-16,22 21 0,-22-22 0</inkml:trace>
  <inkml:trace contextRef="#ctx0" brushRef="#br0" timeOffset="31787.67">20256 6752 0,'0'0'0,"0"-21"0,0 0 16,-21-85-1,-21 106-15,21 0 0,0 0 16,-1 0-16,-20 0 0,21 0 0,-21 21 16,-1 0-16,22 1 0,-21 20 15,21-21-15,-22 21 0,22 1 0,0-22 16,0 21-16,0 1 0,-1-22 15,1 21-15,21-21 0,0 0 16,0 1-16,0-1 0,0 0 0,21 0 16,1-21-16,-1 0 0,0 0 0,21 0 15,-21 0-15,22 0 0,-22-21 16,21 0-16,1 0 0,-22-1 0,21 1 16,-21 0-16,0-21 0,1-1 15,-1 22-15,0-21 0,-21 0 0,0-1 16,0 22-16,0-21 0,0 21 15,0-1-15,0 44 16,0-1 0,-21 0-16,21 21 15,-21-21-15,21 22 0,0-22 0,0 21 16,0-21-16,0 22 0,0-22 0,0 21 16,0-21-16,0 1 0,0-1 15,21 0-15,0 0 0,0 0 0,-21 0 16,21-21-16,0 0 0,22 0 0,-22 0 15,0 0-15,21 0 0,1 0 16,-1 0-16,0-21 0,1 0 0,-1 0 16,0 0-16</inkml:trace>
  <inkml:trace contextRef="#ctx0" brushRef="#br0" timeOffset="32031.59">20934 6541 0,'0'0'0,"0"-64"0,63-126 31,-63 211-15,0 21-16,-21-21 0,0 43 0,0-22 16,21 22-16,-21-22 0,-1 21 15,1 1-15,0-22 0,0 22 0,0-22 16,21 0-16,-21 1 0,21-1 0,-22 0 16,22-20-16,0 20 15,0-21-15,0 0 0,0 0 0,0 1 16,22-22-1,-1-22 1,21 1-16,-21 0 0,22-21 0,-1 21 16</inkml:trace>
  <inkml:trace contextRef="#ctx0" brushRef="#br0" timeOffset="32472.24">21315 6329 0,'0'0'15,"21"-21"-15,-21-22 0,0 22 0,-21 64 31,0-22-31,21 21 16,-22 0-16,1 22 0,21-1 0,-21-20 16,21 20-16,-21-20 0,21 20 15,0-21-15,-21 1 0,21-1 0,-21 0 16,21 1-16,-22-1 0,22-21 0,0 0 16,0 1-16,0-1 0,0 0 15,0-42 1,0 0-1,0-1-15,22 1 0,-22 0 16,21-21-16,0 21 0,0-22 16,0 1-16,0 0 0,1-1 0,20-20 15,-21 42-15,21-22 0,1 22 16,-22-21-16,21 42 0,-21 0 0,1 0 16,-1 0-16,-21 21 0,0 0 15,0 21-15,0-20 0,0 20 0,0 0 16,0-21-16,0 22 0,-21-1 15,21-21-15,-22 22 0,1-22 0,0 0 16,21 0-16,0 0 0,-21 0 0,21 1 16,-21-22-16,21 21 15,-21-21-15,21-21 16,0-1 0,-22 22-16,1-21 0,21 0 15</inkml:trace>
  <inkml:trace contextRef="#ctx0" brushRef="#br0" timeOffset="32663.86">20722 6625 0,'0'0'0,"-21"0"0,21 0 32,21 0-32,21-21 0,-20 21 0,20-21 15,0 21-15,1 0 0,-1 0 16,21-21-16,-20 21 0,-1 0 0,0 0 15,1 0-15,-22 0 0,21 0 16,-21 0-16</inkml:trace>
  <inkml:trace contextRef="#ctx0" brushRef="#br0" timeOffset="33736.23">3619 9038 0,'0'0'0,"-21"0"0,0 0 15,42 21 17,0-21-32,1 0 15,-1 0-15,0 0 0,21 0 16,1 0-16,-1-21 0,0 21 0,1-21 16,-1 0-16,0 0 0,-21 0 15,22 21-15,-22-22 0,0 1 0,-21 0 16,0 0-16,0 0 0,0 0 15,0-1-15,-21 22 0,0-21 0,-22 0 16,22 21-16,-21 0 0,0 0 16,-1 0-16,1 0 0,0 0 0,-1 21 15,22 0-15,-21 22 0,21-22 16,-1 21-16,1-21 0,21 22 0,0-1 16,0-21-16,0 22 0,0-22 15,21 0-15,1 0 0,20 0 16,-21 0-16,21 1 0,1-1 0,-1-21 15,0 0-15,1 0 0,-1 0 16,-21 0-16,22 0 0,-22 0 0,21 0 16,-21 0-1,-42 0 1,-21 0-16,21 0 0,-22 0 0,-20 0 16,20 21-16,-20 0 0,21 0 15,-22 0-15,22 1 0,-1-1 16,1 0-16,0 21 0,21-21 0,-1 22 15,1-22-15,21 21 0,0 1 0,0-22 16,0 21-16,0-21 0,21 22 16,1-22-16,-1 0 0,0 0 15,21 0-15,1-21 0,-1 0 0,0 21 16,1-21-16,-1 0 0,0 0 16,1-21-16,20 0 0,-21 21 0,1-42 15,-1 21-15,0-1 0,1-20 0,-1 21 16</inkml:trace>
  <inkml:trace contextRef="#ctx0" brushRef="#br0" timeOffset="33960.57">4403 9250 0,'0'0'0,"0"-21"0,0-22 15,0 22-15,21 21 0,0-21 16,0 21-16,0 21 16,0-21-16,1 21 0,-1 22 0,0-22 15,0 21-15,0-21 0,-21 22 0,0-22 16,21 21-16,-21-21 0,22 22 15,-22-22-15,0 21 0,0-21 0,0 22 16,21-22-16,-21 0 0,21-21 0,-21 21 16,21-21-16,0 0 0,0 0 15,1 0-15,-1 0 0,0-21 0,0 0 16,0 0-16,0 0 0,1-1 16,-1-20-16</inkml:trace>
  <inkml:trace contextRef="#ctx0" brushRef="#br0" timeOffset="34168.24">5016 9186 0,'0'0'0,"0"-21"0,-42 0 32,0 42-32,21 0 15,-22 1-15,22-1 0,-21 0 0,-1 21 16,1 1-16,0-22 0,-1 21 0,1 0 16,0 1-16,-1-1 0,22 0 0,0 1 15,0-22-15,0 21 0,21-21 0,0 1 16,0-1-16,0 0 0,21-21 15,0 0-15,0 0 16,22 0-16,-1 0 0,0-21 0,1 0 16,-1-22-16,0 22 0</inkml:trace>
  <inkml:trace contextRef="#ctx0" brushRef="#br0" timeOffset="34480.12">5249 9165 0,'0'0'16,"21"-21"-16,-21 0 0,0 0 15,0 42 1,0 0-16,0 0 0,0 22 16,0-1-16,0-21 0,0 43 15,0-22-15,0 0 0,0 22 16,0-1-16,0 1 0,0-1 0,-21 1 16,21-1-16,0 1 0,0-1 15,0 1-15,0 20 0,0-20 0,0 21 16,0-22-16,0 22 0,-21-1 0,21-20 15,0 21-15,0-22 0,-21 1 16,21-1-16,0-21 0,0 22 0,0-22 16,0-21-16,0 1 0,0-1 0,0 0 15,0 0-15,21-21 0,0-21 16,-21 0-16,0 0 16,0-1-16,21-20 0,1 0 0,-1-1 15,-21-20-15,0-1 0</inkml:trace>
  <inkml:trace contextRef="#ctx0" brushRef="#br0" timeOffset="34812.1">5207 9504 0,'0'0'0,"-21"-42"0,21-1 16,0 1-16,0 0 0,-21 20 0,21-20 16,0 21-16,0 0 0,0-22 0,0 22 15,21 0-15,-21 0 0,42 0 16,-21 0-16,0-1 0,22 1 0,-1 0 15,0 21-15,1-21 0,-1 21 16,22 0-16,-22 21 0,0 0 16,-21 0-16,22 22 0,-22-22 0,-21 21 15,0 1-15,0-1 0,0 21 16,-21-41-16,-22 20 0,22 0 0,-21 1 16,21-22-16,-22 21 0,1-21 0,21 0 15,0 1-15,-22-1 0,22-21 16,0 0-16,0 0 15,0 0 1,21-21-16,0-1 16,21 1-16,0 0 0,21 0 0,-20 21 15,20-21-15,0 0 0</inkml:trace>
  <inkml:trace contextRef="#ctx0" brushRef="#br0" timeOffset="37072.06">5990 9462 0,'21'0'47,"0"-22"-31,-21 1-16,22 0 0,-1 21 0,0-21 16,0 0-16,0-22 0,0 22 0,1 0 15,-22-21-15,21 21 16,0-22-16,0 22 0,-21 0 0,0 0 15,0 0-15,0 42 32,0 0-32,0 21 15,0-21-15,0 1 0,0-1 16,0 0-16,0 21 0,0-21 0,21 1 16,0-1-16,-21 0 0,22 0 0,-1 0 15,0 0-15,0 1 0,0-22 16,22 21-16,-22-21 0,0 0 0,0 21 15,0-21-15,22 0 0,-22 0 16,21 0-16,-21 0 0,22 0 16,-22-21-16,0 21 0,21-21 0,-21-1 15,22 22-15,-22-21 0,0-21 0,21 21 16,-20 0-16,-1-22 0,0 22 16,0-21-16,0 21 0,0-22 0,-21 22 15,22 0-15,-22 0 0,0 0 0,-22 21 31,1 0-31,0 21 16,21 0-16,-21 0 0,0 0 0,0 0 16,21 1-16,-22 20 0,22-21 15,-21 0-15,21 0 0,-21 22 16,21-22-16,0 0 0,0 0 0,0 0 16,0 1-16,0-1 15,21 0-15,0-21 0,1 0 0,20 0 16,-21 0-16,0 0 0,0 0 0,1 0 15,20 0-15,-21-21 0,21 0 16,-20-1-16,20 22 0,0-21 0,1-21 16,-1 21-16,0 0 0,1-1 0,-22-20 15,21 21-15,-21-21 0,22 20 16,-22-20-16,-21 21 0,0 0 0,0 0 16,0-1-16,-21 22 0,-1 0 15,1 0-15,0 0 16,0 22-16,21-1 0,-21 0 0,21 0 15,-21 0-15,21 0 0,0 1 0,0-1 16,0 0-16,0 0 0,21 0 16,0 0-16,0 1 0,0-22 0,-21 21 15,21-21-15,1 21 0,-1-21 0,-21 21 16,21-21-16,-42 0 31,0 0-15,21-21-16,-22 21 0,1-21 15,0 21-15,0 0 0,0 0 16,0-21-16,-1 21 0,1 0 16,0 21-1,21 0-15,0 0 0,0 0 16,0 0-16,0 1 16,21-22-16,0 21 15,1-21-15,-1 0 0,0 0 0,21 0 16,-21 0-16,22 0 0,-22 0 0,21 0 15,1-21-15,-1-1 0,21 22 16,-20-21-16,-1 0 0,22 0 0,-22 0 16,0-22-16,-21 22 0,22 0 15,-22-21-15,0 21 0,0-22 16,-21 22-16,0 0 0,0 0 0,0 0 16,0-1-16,-21 22 0,0 0 15,0 0-15,0 0 0,-1 22 16,1-1-16,0 0 0,21 0 0,-21 0 15,21 0-15,0 1 0,0-1 0,0 0 16,0 0-16,0 0 0,21 0 16,0 1-16,-21-1 0,0 0 0,21 0 15,1 0-15,-22 0 16,0 1-16,0-1 16,-22-21 15,1 0-31,0-21 0,0 21 15,21-22-15,-21 1 16,0 21-16,42 0 47,0 21-47,0-21 16,0 0-16,0 0 0,1 0 0,-1 0 15,21 0-15,-21 0 16,22 0-16,-22 0 0,21-21 0,0 21 0,1-21 15,-1 21-15,-21-21 0,22 0 0,-22 0 16,21 21-16,-21-22 16,0 1-16,1-21 0,-1 21 0,0 0 15,0-22-15,0 22 0,0-21 0,1 21 16,-1-22-16,0 22 0,-21 0 16,21 21-16,-21-21 0,0 42 15,0 0-15,0 0 16,-21 22-16,21-22 0,-21 21 15,0 0-15,21-20 0,0 20 0,0-21 16,0 21-16,0-20 0,0-1 0,0 0 16,0 0-16,0 0 0,21-21 15,0 21-15,0-21 0,0 0 0,22 0 16,-1 0-16,-21 0 0,21 0 16,1-21-16,-1 21 0,0-21 15,-20 0-15,20 0 0,-21 0 0,21-1 16,-20 1-16,-1 0 0,-21-21 0,21 21 15,-21-1-15,21-20 0,-21 21 16,0 0-16,0 0 0,0-1 0,-21 22 31,0 0-31,0 22 0,-1-1 16,1 0-16,21 0 0,-21 21 16,0-20-16,21-1 0,-21 0 0,21 0 15,0 0-15,0 22 0,0-22 16,21 0-16,0 0 0,0-21 15,0 0-15,1 21 0,-1-21 0,0 0 16,21 0-16,-21 0 0,1 0 16,-1 0-16,0 0 0,0-21 0,0 0 15,-21 0-15,0 0 0,0-1 16,0 1-16,0 0 0,0 0 16,0-21-16,-21 20 0,0 1 0,21-21 15,-21 21-15,0 0 0,-1-1 0,22 1 16,0 0-16,-21 0 15,21 0-15,0 0 16,21 21-16,1-22 0,-1 22 16,21-21-16,-21 21 15,0 0-15,22-21 0,-1 21 0,0 0 16,1 0-16,20 0 0,-20 21 0,-1 0 16,0 1-16,1 20 0,-22-21 15,0 0-15,21 22 0,-42-1 0,0-21 16,21 21-16,-21 1 0,0-22 15,0 21-15,0-21 0,22 1 0,-22 20 16,0-21-16,0 0 0,0 0 16,0 1-16,0-1 0,0-42 47,0-1-47,-22 22 15,22-21-15,0 0 0,0 0 16,0 0-16,0-22 0,0 22 0,22-21 15,-1 0-15,21-1 0,0 1 0,1-22 16,-1 22-16,0 0 0,1-1 16,-1 1-16,0 0 0,1 21 0,-1-1 15,0 22-15,-20 0 0,20 0 0,-21 22 16,0 20-16,0-21 0,1 21 16,-22 1-16,0-1 0,0 0 0,0 1 15,0-1-15,0 0 0,0-20 16,0 20-16,-22 0 0,1-21 15,0 1-15,0-1 0,21 0 0,-21 0 16,0-21-16,21 21 0,-22-21 0,1 0 16,0 0-1,0 0-15,0 0 0,0 0 0,-1-21 16,1 21-16,-21-21 0</inkml:trace>
  <inkml:trace contextRef="#ctx0" brushRef="#br0" timeOffset="37268.47">8911 8551 0,'0'0'0,"-21"0"0,0-21 0,0 21 16,-1 0-16,22-21 31,-21 21 0,0 0-31,0 0 16</inkml:trace>
  <inkml:trace contextRef="#ctx0" brushRef="#br0" timeOffset="38679.17">847 10901 0,'0'0'0,"0"-21"0,0 0 15,21-1-15,-21 1 0,0 0 16,0 42 0,0 0-1,0 22-15,0-22 0,0 21 16,0 22-16,-21-22 0,21 22 0,0-1 16,0-21-16,0 22 0,-22-1 15,22 1-15,-21-22 0,21 1 16,-21-1-16,21 0 0,0-21 15,0 1-15,0-1 0,0 0 0,0-42 32,21 0-32,0-22 15,1 22-15,-1-21 0,0-1 16,0 1-16,0 0 0,0-1 0,1-20 16,-22 21-16,21-1 0,0 1 15,0 21-15,0 0 0,-21-1 16,0 1-16,21 21 0,1 0 0,-1 21 15,-21 1-15,0 20 16,21-21-16,-21 21 0,21 1 16,-21-22-16,0 21 0,0 1 15,0-22-15,21 21 0,-21-21 0,21 22 16,-21-22-16,0 0 0,22 0 16,-1-21-16,0 0 0,0 0 0,0 0 15,0 0-15,1 0 0,-1 0 16,0-21-16,0 0 0,21 0 0,-20-1 15,-1-20-15,21 21 0,-21-21 16,0-1-16,1 1 0,-1 0 0,-21-1 16,21 1-16,-21 21 0,21-22 15,-21 22-15,0 0 0,0 0 16,0 0-16,21 21 0,-21 21 31,0 0-31,0 0 16,0 22-16,0-22 0,0 21 0,0 0 15,0 1-15,0-1 0,0 0 16,0-20-16,0 20 0,0-21 0,0 21 16,21-20-16,1-1 0,-1 0 15,0-21-15,0 0 0,0 0 0,0 0 16,22 0-16,-22 0 0,21-21 16,1 0-16,-22-1 0,21 1 0,0 0 15,1-21-15,-1 21 0,0-22 16,-20 1-16,20 21 0,-21-22 15,0 1-15,0 0 0,-21 21 0,0-22 16,0 22-16,0 0 0,0 0 16,-21 21-16,0 0 15,0 0-15,0 0 0,0 21 16,-1 0-16,1 0 0,0 22 0,21-1 16,0-21-16,0 21 0,0 1 15,0-22-15,0 21 0,0-21 0,0 22 16,0-22-16,21 0 0,0-21 15,1 21-15,-1 0 0,0-21 0,21 0 16,-21 0-16,22 0 0,-1 0 16,0 0-16,22 0 0,-22 0 15,22-21-15,-22 0 0</inkml:trace>
  <inkml:trace contextRef="#ctx0" brushRef="#br0" timeOffset="40376.21">4106 11303 0,'0'0'0,"0"-21"16,21 0-16,1 0 15,-22-1-15,0 1 0,0 0 16,0 0-16,0 0 0,0-22 0,0 22 16,0 0-16,0 0 0,-22 0 15,1 0-15,0-1 0,0 1 0,-21 0 16,20 21-16,-20 0 0,21 0 16,-21 0-16,-1 0 0,22 21 0,-21 0 15,-1 1-15,1-1 0,0 21 16,-1 0-16,22 1 0,0-1 15,0 0-15,21 22 0,0-22 0,0 1 16,0-1-16,0 0 0,21-21 0,0 22 16,0-22-16,1 0 0,20 0 15,-21-21-15,21 0 0,1 0 0,-1 0 16,-21 0-16,22 0 0,-1-21 16,0 0-16,-21 0 0,22 0 0,-1-22 15,-21 22-15,22-21 0,-22-1 0,21 1 16,-21-21-16,0 20 0,1-20 15,-1 20-15,0-20 0,0 21 0,0-22 16,-21 22-16,0-22 0,0 22 16,0 0-16,0-1 0,0 1 15,0 21-15,0-22 0,0 22 0,-21 42 32,0 22-32,21-22 0,0 21 15,-21 1-15,21-1 0,0 21 0,0-20 16,0 20-16,0-20 0,0 20 15,0 1-15,0-22 0,0 21 0,0-20 16,0-1-16,0 0 0,21-20 16,0-1-16,0 0 0,0 0 0,1 0 15,20-21-15,-21 0 0,21 0 0,1 0 16,-1-21-16,-21 0 16,22 0-16,-1 0 0,0-1 0,-21-20 15,22 21-15,-22-21 0,0 20 0,0-20 16,0 0-16,1 21 0,-22-1 15,21 1-15,-21 0 0,0 0 0,0 42 32,-21 0-32,-1-21 15,1 43-15,21-22 0,0 0 0,-21 21 16,21-21-16,0 1 0,0 20 0,0-21 16,0 0-16,0 22 15,0-22-15,21 0 0,0 0 0,1-21 0,-1 21 16,0 0-16,0-21 0,0 0 15,0 0-15,1 0 0,-1 0 16,0 0-16,21 0 0,-21-21 0,1 21 16,20-21-16,-21 0 0,0 0 15,0-22-15,1 22 0,-1-21 0,0 21 16,-21-22-16,0 1 0,0 0 0,0-1 16,0 1-16,0 21 0,-21-21 15,0-1-15,-1 22 0,1 0 16,-21 0-16,21 0 0,-22 21 0,22 0 15,0 0-15,-21 0 0,21 21 16,-1-21-16,-20 21 0,21 21 0,21-21 16,-21 22-16,21-1 0,0-21 0,0 22 15,0-1-15,0 0 0,21-21 16,0 22-16,0-22 0,0 0 0,22-21 16,-22 21-16,21-21 0,1 0 0,-1 0 15,0 0-15,22 0 0,-22 0 16,22-21-16,-22 21 0,0-21 0,22 0 15,-22-22-15,-21 22 0,22 0 0,-22 0 16,0-21-16,0 20 0,0 1 16,-21-21-16,0 21 0,0 0 15,0-1-15,0 44 32,0-1-32,0 0 0,-21 0 0,21 0 15,-21 22-15,21-22 0,0 21 0,-21 0 16,0-20-16,21 20 0,-22-21 15,22 0-15,0 0 0,0 1 0,0-1 16,22-21 0,20 0-1,-21-21-15,0-1 0,22 1 0,-22 0 16,0-21-16,21-1 0,-21 22 16,22-21-16,-22 0 0,0 20 15,0-20-15,0 21 0,1-21 0,-22 20 16,0 1-16,21 21 0,-21 21 31,0 1-31,0-1 0,0 0 16,0 21-16,0-21 0,0 22 0,0-1 15,0-21-15,0 22 0,0-22 16,0 0-16,21 0 0,-21 0 0,21 0 16,0 1-16,0-22 0,22 0 0,-22 0 15,0 0-15,21 0 0,1 0 16,-22 0-16,21-22 0,1 1 0,-1-21 15,0 21-15,1-22 0,-1 22 16,0-21-16,1 0 0,62-149 16,-83 128-1,-1 20-15,0-20 0,-21-1 0,0 1 16,0 20-16,0-20 0,0 21 16,0-1-16,0 22 0,-21 0 0,0 0 15,-1 42-15,1-21 16,21 42-16,-21 1 0,21-1 0,0 0 15,-21 22-15,21-1 0,0-20 0,-21 20 16,21 1-16,0-22 0,0 21 16,0 1-16,0-22 0,0 22 0,0 105 31,0-127-31,0-20 0,0 20 16,0-21-16,21 0 0,0-21 15,0 0-15,0 0 0,1-21 16,-22 0-16,21 0 0,0 0 15</inkml:trace>
  <inkml:trace contextRef="#ctx0" brushRef="#br0" timeOffset="40540.11">6519 10922 0,'0'0'0,"-21"0"0,42 0 31,0 0-31,1 0 0,-1 0 15,21 0-15,-21 0 0,22 0 0,-1 0 16,0-21-16,22 21 0,-22-21 16,0 0-16,1 21 0</inkml:trace>
  <inkml:trace contextRef="#ctx0" brushRef="#br0" timeOffset="41772.51">8234 10795 0,'0'-42'0,"0"84"0,0-105 0,0 41 16,0 1-16,0 64 31,0-22-31,0 0 15,0 21-15,0-21 0,0 22 0,0-1 16,0 0-16,0 1 0,-21-1 16,21 0-16,0 1 0,0-1 0,0 0 15,0-20-15,0 20 0,0-21 0,21 0 16,0 0-16,0-21 0,0 0 16,22 0-16,-22 0 0,0 0 15,21-21-15,-21 0 0,22 0 0,-1 0 16,-21 0-16,22-22 15,-1 22-15,0-21 0,-21-1 0,22 22 16,-22-21-16,21-43 0,-21 43 16,1 0-16,-22 20 0,0-20 15,0 21-15,0 0 0,-22 42 32,22 0-32,-21 0 15,21 22-15,0-22 0,0 21 0,0-21 16,0 22-16,-21-1 0,21-21 15,0 21-15,0 1 0,0-22 16,0 0-16,21 21 0,0-20 0,1-1 0,-1-21 16,0 21-16,21-21 15,-21 0-15,22 0 0,-1 0 0,0 0 16,1-21-16,-1 0 0,0-1 0,1 1 16,-1 0-16,-21 0 0,22-21 15,-1 20-15,-21-20 0,0 21 0,0-21 16,1 20-16,-22-20 0,21 21 0,-21 0 15,0 0-15,0-1 0,-21 22 32,-1 22-32,1-1 0,21 21 15,0-21-15,0 0 0,0 1 16,0-1-16,0 0 0,0 0 16,0 0-16,0 0 0,0 1 0,0-1 15,21 0-15,1 0 16,-22 0-16,21-21 0,-42-21 47,-1 21-47,22-21 0,-21 0 15,0 21-15,0 0 0,0 0 16,0 0-16,-1 0 16,1 0-16,21 21 15,0 0-15,0 0 16,0 0-16,21-21 15,1 22-15,-1-22 0,0 0 0,0 21 16,0-21-16,22 0 0,-22 0 16,21 0-16,0 0 0,22 0 0,-22-21 15,43-1-15,-22 1 0,1 21 0,21-21 16,-22-21-16,1 21 0,-1-1 16,1 1-16,-22 0 0,-21-21 15,21 21-15,-20-1 0,-22-20 0,0 21 16,0-21-16,0 20 0,0-20 0,0 21 15,-22 0-15,1 21 0,0 0 16,0 0-16,0 0 0,0 21 16,-1 0-16,1 0 0,21 22 15,0-22-15,0 21 0,0 0 0,0-20 16,0 20-16,0-21 0,0 21 0,0-20 16,0-1-16,21 0 0,1 0 15,-1 0-15,21-21 0,-21 0 0,0 0 16,22 0-16,-22 0 0,21 0 0,1 0 15,-1-21-15,0 0 0,1 0 16,-1 0-16</inkml:trace>
  <inkml:trace contextRef="#ctx0" brushRef="#br0" timeOffset="42127.49">11917 10541 0,'0'0'0,"-21"-21"0,21 0 15,0 0-15,0-1 0,-22-20 16,22 21-16,0 0 0,0 0 0,0-1 16,0 1-16,0 0 0,0 0 15,-21 0-15,21 0 0,-21 21 16,21 21-1,0 0-15,-21 21 0,21 1 16,0-1-16,-21 21 0,21 1 0,0-1 16,0-20-16,0 20 0,0 1 0,0-22 15,0 22-15,0-22 0,0 0 16,-21 1-16,21-22 0,0 21 0,0-21 16,0 22-16,0-22 0,0 0 0,0 0 15,-22-21 1,1-21-1</inkml:trace>
  <inkml:trace contextRef="#ctx0" brushRef="#br0" timeOffset="43327.74">11239 10880 0,'0'0'0,"-21"0"0,42 0 31,1 0-31,-1 0 16,21 0-16,0 0 0,1 0 0,-1 0 15,0 0-15,1 0 0,20 0 0,1-21 16,-1 21-16,22-22 0,0 1 16,-22 0-16,22 0 0,-22 0 0,22 0 15,-22-1-15,-20-20 0,-1 21 16,0-21-16,-20 20 0,-1-20 16,0 0-16,-21-1 0,0 1 0,0 0 15,0 21-15,0-22 0,0 22 0,0 0 16,0 0-16,-21 21 0,0 0 15,-1 21 1,22 21-16,-21-21 0,21 22 0,-21 20 16,21-20-16,0-1 0,0 21 15,-21-20-15,21 20 0,-21-20 0,21-1 16,-21 0-16,21 1 0,0-1 16,0-21-16,0 21 0,0-20 15,0-1-15,0 0 0,0 0 0,0 0 16,0 0-16,21-21 0,0 0 15,0 0-15,0 0 16,0-21-16,1 0 0,-1 0 0,0 0 16,0 0-16,0-1 0,0 1 0,1 0 15,-1-21-15,0 21 0,-21-22 16,21 22-16,0 0 0,0 0 0,-21 0 16,22 21-16,-1 0 31,-21 21-31,0 0 0,0 0 0,0 0 15,0 22-15,0-22 0,0 0 16,0 0-16,0 0 0,0 0 16,0 1-16,21-1 0,0 0 0,0 0 15,0 0-15,22-21 0,-22 0 16,0 0-16,21 0 0,1 0 16,-1 0-16,0 0 0,1 0 0,20 0 15,-20-21-15,-1 0 0,21 21 0,-20-21 16,-1 0-16,0-1 0,1 1 15,-22-21-15,0 21 0,0 0 0,0-22 16,-21 22-16,0-21 0,0 21 0,0-1 16,0-20-16,0 21 15,-21 21-15,0-21 0,0 21 16,0 0-16,21 21 0,-21 0 0,-1-21 16,1 42-16,21-20 0,0-1 15,0 0-15,0 21 0,0-21 0,0 1 16,0-1-16,0 0 0,0 21 0,21-21 15,1 1-15,-1-1 16,0-21-16,0 0 0,0 0 0,0 0 16,22 0-16,-1 0 0,-21 0 0,22 0 15,-22 0-15,21-21 0,0 21 0,-20-22 16,-1 1-16,0 0 0,0 0 16,0 0-16,0 0 0,-21-22 0,0 22 15,22-21-15,-22 21 0,0-22 16,0 22-16,0 0 0,0 0 15,0 42 1,0 0-16,-22 21 0,22-20 16,0-1-16,0 21 0,-21-21 15,21 0-15,-21 22 0,21-22 0,0 0 16,0 0-16,0 0 0,-21 1 16,21-1-16,0 0 0,0-42 46,0 0-46,0-1 0,0 1 0,0 0 16,0 0-16,0-21 16,21-1-16,-21 1 0,21 0 0,22-1 15,-22 1-15,0 0 0,21-1 0,1 1 16,-1 21-16,0 0 0,1-1 16,-22 22-16,21 0 0,0 22 0,-20-1 15,-1 21-15,0-21 0,0 22 16,0-1-16,0-21 0,1 21 0,-22 1 15,0-1-15,0-21 0,0 22 0,0-22 16,0 21-16,-22-21 0,1 0 16,21 1-16,-21-22 0,0 21 15,0 0-15,0-21 16,21-21 0</inkml:trace>
  <inkml:trace contextRef="#ctx0" brushRef="#br0" timeOffset="43784.27">15727 10562 0,'0'0'0,"0"-21"0,21 0 0,-21 0 16,0 0-16,0-1 0,0 44 31,0-1-31,0 0 0,0 0 16,0 21-16,0 1 0,0-22 16,0 21-16,0-21 0,0 22 0,-21-22 15,21 0-15,-21 0 0,21 0 0,0 1 16,0-1-16,-22 0 15,22-42 1</inkml:trace>
  <inkml:trace contextRef="#ctx0" brushRef="#br0" timeOffset="44115.22">15684 10202 0,'0'0'0,"22"0"32,-1 0-32,0 0 0,0 0 0,0 0 0,0 0 15,-21-21-15,0 0 16,0 0-16,0 0 15,0 0-15,-21 21 0,0 0 16,0 0-16,0 0 16,0 0-16,-1 0 0,1 0 0,0 21 15,21 0-15,0 0 0,0 0 16,0 0-16,0 22 0,0-22 0,0 0 16,0 21-16,0-20 0,21 20 0,-21-21 15,21 0-15,1 0 0,-1 1 16,-21-1-16</inkml:trace>
  <inkml:trace contextRef="#ctx0" brushRef="#br0" timeOffset="44569.83">16192 10520 0,'-21'0'0,"0"0"0,21 21 16,0 0-16,-21 0 0,21 1 15,-21-1-15,21 0 0,-21 0 0,21 0 16,0 0-16,0 22 0,-22-22 16,22 0-16,0 0 0,-21 0 15,21 1-15,0-1 0,0 0 16,0-42 15,0 0-15,0-1-16,0 1 0,21 0 0,1 0 15,-1-21-15,21-1 0,-21 1 16,22 0-16,-1-1 0,0 1 0,64-43 16,-64 64-16,22-21 15,-22 21-15,22 21 0,-22 0 0,0 0 16,1 21-16,-1 0 0,-21 21 0,0 1 16,1-1-16,-22 0 15,0-21-15,0 22 0,0-1 0,0 0 0,0 1 16,-22-22-16,22 21 0,-21-21 15,0 1-15,0-1 0,0 0 16,0-21-16,21 21 0,21-21 31,0-21-15,21 21-16</inkml:trace>
  <inkml:trace contextRef="#ctx0" brushRef="#br0" timeOffset="45275.93">17632 10478 0,'0'0'0,"-43"-149"15,1 128 1,21 21-16,-21-21 0,20 21 16,-20 0-16,0 0 0,-1 0 0,1 21 15,0 0-15,-1 1 0,1 20 0,21 0 16,-21 1-16,20-1 0,1 0 15,-21 1-15,42-1 0,-21 0 0,21 1 16,0-22-16,0 21 0,0-21 0,0 0 16,21 1-16,0-1 15,0 0-15,22 0 0,-1-21 0,0 0 0,1 0 16,-1 0-16,0 0 0,1 0 16,20 0-16,-21-21 0,1 0 15,-22 0-15,21-1 0,1 1 0,-22-21 16,0 0-16,21-1 0,-21 1 0,1-22 15,-22 1-15,21-1 0,0 1 16,-21 21-16,21-22 0,-21 1 0,0 20 16,21-20-16,-21 20 0,0 1 15,0 21-15,0 0 0,0 0 0,-21 42 16,21 0 0,-21 21-16,0 1 0,0-1 15,-1 0-15,1 1 0,0 20 0,0 1 16,0-1-16,21 1 0,0-22 15,0 21-15,0-20 0,0-1 16,0 0-16,0 1 0,21-22 0,21 0 16,-21 21-16,1-42 0,20 22 0,-21-1 15,21-21-15,1 0 0,-1 0 16,0 0-16,1 0 0,-1 0 0,-21-21 16,22-1-16,-1 1 0,-21 0 15,21 0-15,-20 0 0,-1-22 0,0 22 16,0-21-16,0 0 0,-21 20 15,0-20-15,0 21 0,0 0 16,-21 21 0,0 42-16,21-21 0,0 0 15,-21 1-15,0 20 0,21-21 16,0 0-16,-22 0 0,22 1 0,0-1 16,0 0-16,0 0 0,22 0 15,-1-21 1,0 0-16,0 0 0,0 0 15,0 0-15,-21-21 0,0 0 0,22 21 16,-1-21-16</inkml:trace>
  <inkml:trace contextRef="#ctx0" brushRef="#br0" timeOffset="45459.83">18351 10202 0,'0'0'0,"-21"-21"16,0 21-16,0 0 15,21 21 1,0 1 0,0-1-16,0 0 0,21 0 15,0 0-15,0 0 16,1 1-16,-1-1 0,0-21 0,0 21 16,21-21-16</inkml:trace>
  <inkml:trace contextRef="#ctx0" brushRef="#br0" timeOffset="45999.83">18796 10435 0,'0'21'0,"0"-42"0,0 64 0,0-22 0,-21 0 15,21 0-15,0 0 0,-21 0 16,21 1-16,-22-1 0,22 0 0,0 21 16,0-21-16,0 1 0,0-1 15,0 0-15,0 0 0,0 0 16,22-21-16,-1 0 15,0 0-15,0 0 0,0 0 0,0 0 16,22 0-16,-22 0 0,0 0 16,21-21-16,-20 21 0,-1-21 0,0 0 15,0 0-15,0-1 0,0 1 16,1-21-16,-22 21 0,0 0 0,0-22 16,0 22-16,0 0 0,0 0 0,0 0 15,-22 21-15,1 0 16,0 0-16,42 0 47,0 0-47,1 0 0,-1 0 0,21 0 15,-21 0-15,0 0 16,22 0-16,-1-22 0,0 22 0,22 0 16,-22-21-16,22 21 0,-22 0 15,0 0-15,-20 0 0,20 0 0,-42 21 16,0 1-16,0-1 0,0 21 15,0-21-15,0 0 0,0 22 16,-21-22-16,0 21 0,-1-21 0,22 1 16,-21-1-16,0 0 0,21 0 0,-21-21 15,21 21-15,0 0 0,21-21 47,-21-21-47,21 0 16,-21 0-16,0 0 0,21 0 15</inkml:trace>
  <inkml:trace contextRef="#ctx0" brushRef="#br0" timeOffset="46144.25">19621 10224 0,'0'0'16,"0"-22"-16,-21 1 0,21 0 0,-21 21 16,0 0-16,0 0 15,21 21 1,0 0-1,21-21-15,-21 22 0,42-22 16,-21 21-16</inkml:trace>
  <inkml:trace contextRef="#ctx0" brushRef="#br0" timeOffset="47796.34">20510 10414 0,'0'0'15,"0"-21"-15,-42-64 16,21 64-16,0 0 16,0 21-16,-1 0 0,1 0 0,-21 0 15,21 0-15,0 0 0,-22 0 16,22 21-16,-21 21 0,21-20 16,-22 20-16,22 0 0,-21 1 0,-1-1 15,22 0-15,0 1 0,0-22 0,0 21 16,21 0-16,0-20 0,0 20 15,0-21-15,21 0 0,0 0 0,0 1 16,0-22-16,1 21 0,20-21 0,-21 0 16,21 0-16,-20 0 0,20 0 15,0 0-15,-21-21 0,22-1 0,-22 1 16,21 0-16,1-21 0,-22 21 0,0-22 16,21-20-16,-21 20 15,1-20-15,-1-1 0,0 22 0,0-21 16,0-1-16,-21 1 0,0 20 15,0 1-15,0 0 0,0-1 0,0 22 16,0 0-16,0 0 0,-21 21 16,0 21-1,0 21-15,0-21 0,-1 22 0,1-1 16,0 0-16,21 1 0,0 20 16,-21-20-16,21 20 0,0 1 15,0-22-15,0 0 0,0 22 0,0-22 0,0-21 16,21 22-16,0-1 0,0-21 15,1 0-15,-1 0 0,21 1 16,-21-22-16,22 0 0,-1 0 0,-21 0 16,21 0-16,1 0 0,-22 0 15,21-22-15,-21 22 0,22-21 0,-22 0 16,0-21-16,0 21 0,0-22 0,1 1 16,-1 0-16,0 20 0,0-20 15,-21 0-15,0 21 0,0-1 0,0 1 16,0 42-1,-21 1-15,21-1 16,0 0-16,-21 0 0,21 0 16,0 22-16,0-22 0,-21 0 15,21 0-15,0 0 0,0 0 0,0 1 16,0-1-16,0 0 0,21-21 0,0 21 16,0-21-16,0 0 0,0 0 15,1 0-15,-1 0 0,0 0 0,0 0 16,0 0-16,0 0 0,1-21 15,-22 0-15,21 0 0,0-1 0,0 1 16,-21 0-16,0 0 0,0-21 16,0 20-16,0 1 0,0 0 0,0 0 15,0 0-15,0 0 0,0-1 32,21 22 14,0 0-46,1 0 0,-1 0 0,21 0 16,-21 22-16,22-22 0,-1 0 16,21 0-16,-20 21 0,20-21 0,-20 0 15,-1 0-15,0 0 0,1 0 16,-1 0-16,0 0 0,-21-21 0,1 21 16,-1-22-16,0 22 0,-21-21 15,0 0-15,0 0 0,0 0 0,0 0 16,-21 21-1,21 21 64,-21-21-79,-1 21 15,1-21-15,0 21 0,0 0 16,-21 0-16,20 1 0,1-1 0,0 0 15,-42 42-15,41-41 0,1-1 16,0 0-16,21 0 0,0 0 16,-21 0-16,21 1 0,0-1 15,0 0 1,21-21-16,0 0 0,0 0 16,1 0-16,-1 0 0,0 0 0,0 0 15,0-21-15,0 21 0,22-21 16,-22-1-16,0 1 0,21-21 0,-20 21 15,-1 0-15,0-22 0,0 1 16,-21 21-16,21 0 0,-21-1 0,21 1 16,-21 0-16,-21 42 31,0 0-31,0 1 0,0 20 0,0-21 16,21 21-16,0-20 0,0-1 15,0 21-15,0-21 0,0 0 16,0 1-16,0-1 0,0 0 15,21 0-15,0-21 0,0 21 16,0-21-16,0 0 0,1 0 0,-1 0 16,0 0-16,0-21 0,0 0 15,22 0-15,-22 0 0,0-1 0,0-20 16,0 21-16,22-43 0,-22 22 16,0-21-16,0 20 0,21-20 15,-20-1-15,-1 22 0,0-22 0,-21 1 16,0 21-16,0-1 0,0 1 0,0 21 15,0 0-15,-21-1 0,0 22 16,-1 0-16,1 22 16,-21-1-16,21 21 0,0-21 0,21 22 15,-22-1-15,22 0 0,-21 22 0,21-22 16,0 22-16,0-22 0,0 0 16,0 22-16,21-22 0,1 0 0,-1-20 15,0 20-15,0-21 0,21 0 16,-20 0-16,-1 1 0,21-22 0,-21 0 15,22 0-15,-22 0 0,0 0 0,21 0 16,-21 0-16,1-22 0,20 1 16,-21 0-16,0 21 0,0-21 0</inkml:trace>
  <inkml:trace contextRef="#ctx0" brushRef="#br0" timeOffset="48917.16">1185 12383 0,'0'-43'0,"0"86"0,-21-107 0,21 43 15,0 0-15,-21 0 0,21-1 0,0 44 32,0-1-32,0 0 0,0 0 15,0 21-15,0 1 0,0-1 16,0 22-16,0-1 0,0 1 16,0-1-16,0 22 0,0-22 0,0 1 15,0-1-15,0-20 16,0-1-16,0 0 0,0-21 0,0 1 15,0-1-15,0 0 0,0-42 32,0 0-32,0-22 15,21 22-15,0-21 0,-21-1 16,21 1-16,22 0 0,-22-1 16,21 1-16,1 0 0,20-1 0,-21 1 15,22 21-15,-1 0 0,1 0 16,-1 21-16,-20 0 0,20 0 0,-20 0 15,-22 21-15,0 0 0,0 0 16,-21 21-16,0 1 0,-21-1 0,0-21 16,-22 22-16,-20-1 0,-1 0 15,22 1-15,-21-1 0,-1-21 16,1 21-16,-1-20 0,22-22 16,-1 21-16,1-21 0,21 0 0,0 0 15,0 0-15,-1 0 0,22-21 16,0-1-1,0 1-15,22 0 0,20 21 0,-21-21 16,21-21-16,1 20 0,-1 1 16,22 0-16,-22 0 0</inkml:trace>
  <inkml:trace contextRef="#ctx0" brushRef="#br0" timeOffset="49265.96">2011 12764 0,'0'0'0,"21"42"15,0-42 17,0 0-32,0 0 0,1 0 0,-1-21 15,0 0-15,0-1 0,0 1 16,22 0-16,-22 0 0,0 0 0,0 0 16,-21-1-16,0 1 0,0 0 15,0 0-15,-21 0 0,0 21 16,0 0-16,-1 0 15,-20 0-15,21 0 0,0 21 0,0 0 0,-1 0 16,1 0-16,0 22 16,0-1-16,21 0 0,0 1 0,-21-1 15,21 0-15,0 1 0,0-22 16,0 21-16,0-21 0,21 22 0,0-22 16,0 0-16,0 0 15,1-21-15,20 0 0,-21 0 0,21 0 16,1 0-16,-1 0 0,0-21 15,22 0-15,-22 0 0,22 0 0</inkml:trace>
  <inkml:trace contextRef="#ctx0" brushRef="#br0" timeOffset="50931.49">3006 12552 0,'0'0'0,"0"-42"0,0 20 0,0 1 15,0 0-15,-22 21 16,1 0-16,0 0 0,0 0 0,0 0 15,0 21-15,-1 0 0,-20 1 16,21 20-16,0 0 0,0 1 0,21-1 16,-22 0-16,1 22 0,21-22 15,0 0-15,0 22 0,0-22 0,0-21 16,0 22-16,0-22 0,0 21 16,43-42-16,-22 21 0,21 1 15,-21-22-15,22 0 0,20 0 0,-21 0 16,1 0-16,20 0 0,-20-22 15,20 22-15,-21-21 0,22 0 0,-1 0 16,-20 0-16,-1 0 0,22-1 16,-22 1-16,0-21 0,1 21 0,-1-22 15,0 22-15,-21-21 0,1 0 16,-1 20-16,-21-20 0,0 21 16,0 0-16,0-22 0,-21 22 0,-1 21 15,1-21-15,-21 21 0,21 0 16,-22 0-16,22 0 0,-21 21 0,0-21 15,-1 21-15,22 22 0,-21-22 16,-1 21-16,22 1 0,0-1 0,-21 0 16,21 1-16,21-1 0,0-21 15,-22 21-15,22-20 0,0-1 0,0 0 16,0 0-16,22 0 0,-1-21 16,0 0-16,0 0 0,21 0 0,-20 0 15,20 0-15,0-21 0,1 21 16,-1-21-16,-21 0 0,21 0 0,1-22 15,-22 22-15,0-21 0,21 21 16,-20-22-16,-22 1 0,0 0 0,21 20 16,-21-41-16,0 42 15,0 0-15,0-1 0,-21 22 16,21 22 0,-22-1-16,1 0 0,21 21 15,0-21-15,-21 22 0,21-1 0,-21 0 16,21-20-16,0 20 0,0-21 15,0 21-15,21-20 0,0-1 0,-21 0 16,21-21-16,1 21 0,-1-21 16,0 0-16,21 0 0,-21 0 0,1 0 15,20 0-15,-21-21 0,21 0 0,-20 0 16,20-1-16,-21 1 16,21 0-16,-20-21 0,-1-1 0,0 1 0,0 21 15,0-21-15,0-1 16,-21 1-16,0 21 0,0-22 0,0 22 15,0 0-15,0 42 32,0 0-32,0 1 0,0 20 15,-21 0-15,21 1 0,0-1 16,0-21-16,0 21 0,0 1 0,0-22 16,0 21-16,0-21 0,0 1 15,0-1-15,21 0 0,1-21 16,-1 0-16,0 0 0,21 0 15,-21 0-15,22 0 0,-1-21 16,0 0-16,1-1 0,-1 1 0,0 0 16,-20-21-16,20-1 0,0 22 15,-21-21-15,22 0 0,-22-1 0,-21 22 16,0-21-16,0 21 0,0-1 16,0 1-16,0 0 0,0 42 31,0 0-31,0 22 15,-21-1-15,21-21 0,-21 22 0,21-1 16,0 0-16,0-21 0,0 22 16,0-22-16,0 0 0,0 0 0,0 0 15,21 1-15,0-22 0,21 0 16,-21 0-16,1 0 16,20 0-16,-21 0 0,21-22 0,1 1 15,-1 0-15,0 0 0,-20-21 16,20 20-16,0-20 0,1 0 0,-1 21 15,0-22-15,-21 1 0,22 21 0,-22-22 16,0 22-16,0 0 0,0 0 16,-21 0-16,22 21 0,-22 21 31,0 0-31,0 0 0,-22 0 16,22 22-16,0-22 0,0 21 15,0-21-15,0 1 0,0 20 16,0-21-16,0 21 0,0-20 0,0-1 15,22 0-15,-1 0 0,0 0 16,-21 0-16,21-21 16,-21-21 15,0 0-31,0 0 0,-21 0 16,0 0-16,21-1 0,-21 1 15,-1 0-15,1 0 0,21 0 16,-21 21-16,0 0 15,21 21-15,-21 0 16,21 0-16,0 0 0,0 1 0,0-1 16,0 21-16,0-21 0,0 0 15,21 1-15,0-22 0,0 21 0,0 0 16,1-21-16,20 0 0,0 21 0,-21-21 16,22 0-16,20 0 0,-20 0 15,-1 0-15,21-21 0,-20 0 0,-1 0 16,22-1-16,-22 1 0,0 0 15,1-21-15,-22 21 0,0-22 0,0 1 16,0 0-16,0-1 0,-21 1 0,0 0 16,0 20-16,0-20 15,0 21-15,0 0 0,-21 21 0,0 0 0,0 0 16,0 21-16,0 0 16,-1 0-16,1 22 0,21-1 15,0 0-15,0 1 0,0-1 0,0 0 16,0 1-16,0-1 0,0-21 15,0 21-15,21-20 0,1-1 0,20 0 16,-21-21-16,0 0 16,0 0-16,22 0 0,-22 0 0,0-21 15,21 21-15,-20-21 0</inkml:trace>
  <inkml:trace contextRef="#ctx0" brushRef="#br0" timeOffset="52980.21">7937 12742 0,'0'0'0,"0"-21"0,0 0 0,0 0 16,-21 0-16,21 0 0,0-1 0,0 1 15,0-21-15,21 21 0,1 21 16,-1-21-16,0-1 0,0 22 0,21 0 16,-20 0-16,-1 0 0,0 0 0,21 0 15,-21 22-15,1-1 16,-1 21-16,0-21 0,-21 22 0,21-1 0,-21 0 16,0 22-16,0-22 0,0 0 15,0 1-15,0-1 0,0 0 16,-21 1-16,21-22 0,0 0 0,-21 0 15,21 0-15,-21 1 0,21-44 32,0 1-32,0 0 0,0 0 15,0 0-15,0-22 0,0 1 16,0 0-16,0-1 0,21 1 0,0-21 16,0 20-16,0 1 15,-21-22-15,21 22 0,1 0 0,-1 21 16,21-22-16,-21 22 0,0 21 0,1-21 15,-1 21-15,21 0 0,-21 0 16,0 21-16,1 0 0,-1 0 0,0 1 16,0 20-16,0-21 0,-21 21 15,0 22-15,0-22 0,0 1 0,0-1 16,0 0-16,0 1 0,0-1 16,0-21-16,0 21 0,0-20 0,-21-1 15,21 0-15,-21-21 0,21 21 16,-21-21-1,21-21 1,0 0-16,0 0 0,0-22 0,0 22 16,21-21-16,0-1 0,0 1 15,-21 0-15,43-22 0,-22 22 0,0 0 16,0-1-16,21 22 0,1-21 0,-22 21 16,21-22-16,1 43 0,-1-21 15,-21 21-15,21 0 0,1 0 0,-22 21 16,21-21-16,-21 21 0,1 22 15,-1-22-15,-21 21 0,0 1 0,0-1 16,0 0-16,0 1 0,0-1 0,0 0 16,0-21-16,0 22 0,0-22 15,21 0-15,0 0 0,-21 0 16,21 1-16,0-22 0,22 0 16,-22 0-16,0 0 0,21-22 0,1 1 15,-22 21-15,21-21 0,1 0 0,-22 0 16,21-22-16,-21 22 0,0-21 15,22 21-15,-22-22 0,-21 1 0,21 0 16,-21 21-16,0-22 0,0 1 16,0 21-16,0 0 0,0-1 0,0 1 15,0 0-15,-21 21 16,0 21 0,0 22-16,-1-22 0,22 0 15,0 21-15,0-21 0,-21 22 16,21-1-16,0-21 0,0 22 15,0-1-15,0-21 0,0 21 0,0-20 16,0-1-16,0 0 0,21 0 16,1-21-16,-1 0 0,0 0 0,21 0 15,-21 0-15,22 0 0,-1 0 0,0-21 16,1 0-16,-1 0 0,-21-1 16,22 1-16,-1-21 0,-21 21 0,21-22 15,-20 1-15,-1 0 0,0 21 16,-21-22-16,21 1 0,-21 21 15,21-22-15,-21 22 0,0 0 0,0 0 16,0 42 15,-21 0-31,21 0 0,0 1 0,-21-1 16,21 21-16,0-21 0,0 22 16,0-1-16,0-21 0,0 21 0,0 1 15,21-22-15,-21 0 0,21 0 16,0 0-16,1 1 0,-1-1 0,0 0 15,0-21-15,0 0 0,0 0 0,22 0 16,-22 0-16,21-21 0,-21 0 16,22-1-16,-22 1 0,21 0 0,-21-21 15,22-1-15,-22 22 0,0-21 16,21 0-16,-20-1 0,-1 1 16,0-22-16,-21 22 0,21 0 0,0-1 15,-21-20-15,21 21 0,-21-22 16,0 22-16,0-1 0,0 22 0,0-21 15,0 21-15,0 0 0,0-1 16,0 44-16,-21-1 16,21 21-16,0 0 0,-21 1 0,21-1 15,-21 22-15,21-22 0,0 21 16,0-20-16,0-1 0,0 22 0,0-22 16,0 0-16,0 1 0,0-1 15,0 0-15,0 1 0,21-22 16,0 21-16,0-21 0,1-21 0,-1 21 15,21-21-15,-21 0 0,22 0 16,-1 0-16,0 0 0,-21-21 0,22 0 16,-1 0-16,0 0 0,1 0 0,-1-22 15,-21 1-15,22 21 0,-1-22 16,-21 1-16,0 0 0,22-1 0,-22-20 16,-21 21-16,0-1 0,21-20 15,-21 20-15,0 1 0,0 0 16,0 21-16,0-22 0,0 22 0,-21 0 15,0 21 1,-1 0-16,22 21 0,-21 21 0,0 1 16,21-1-16,0 0 0,0 1 15,0-1-15,0 22 0,0-22 0,0 0 16,0 22-16,0-22 0,0 0 0,0-20 16,0 20-16,0 0 0,21-21 15,0 1-15,1-1 0,-1 0 0,21-21 16,-21 0-16,22 0 0,-1 0 0,0 0 15,1 0-15,-1-21 0,0 0 16,1-1-16,-22 1 0,21 0 16,-21 0-16,22-21 0,-22 20 0,0-20 15,-21 21-15,0-21 0,21 20 16,-21 1-16,0 0 0,0 0 0,-21 42 31,21 0-31,0 0 0,0 1 16,-21 20-16,21-21 0,0 0 0,0 22 15,0-22-15,0 0 0,0 0 16,0 0-16,0 0 0,21 1 0,0-22 16,0 21-16,0-21 15,1 0-15,-1 0 0,0 0 0,0-21 16,0-1-16,0 22 0,1-21 0,-22 0 16,0 0-16,21-21 0,-21 20 15,0 1-15,0-21 0</inkml:trace>
  <inkml:trace contextRef="#ctx0" brushRef="#br0" timeOffset="53125.26">12361 12171 0,'0'0'0,"0"-21"0,-21 0 16,0-1-16,21 1 0,-21 21 15,0-21-15,-1 21 16,1 0 0,0 0-16,0 21 31,0-21-31,0 0 15</inkml:trace>
  <inkml:trace contextRef="#ctx0" brushRef="#br0" timeOffset="53308.25">11409 12361 0,'0'0'0,"-21"22"0,-1 20 31,44-21-31,-1-21 0,0 0 15,21 0-15,1 0 0,-1 0 16,21 0-16,1 0 0,-1 0 0,1 0 16,-1 0-16,22-21 0,-21 21 0,-1 0 15,1-21-15</inkml:trace>
  <inkml:trace contextRef="#ctx0" brushRef="#br0" timeOffset="53616.03">12636 12340 0,'0'0'0,"22"21"31,-22 1-31,0-1 0,0 0 0,0 0 16,0 0-16,0 22 0,0-22 0,0 21 15,-22 0-15,22 1 0,-21 20 16,21-20-16,0 20 0,-21 1 0,21-22 16,0 21-16,-21 1 0,21 21 15,-21-22-15,21 1 0,0-1 16,-21 1-16,-1 20 0,1-20 0,21 20 15,0-20-15,-21 21 0,0-22 0,0 1 16,21-1-16,0-21 0,0 22 16,-21-1-16,21-20 0,0-1 0,0 0 15,0-20-15,-22 20 0,22-21 16,0-42 0,22-21-16,-1 20 15,-21-20-15,21 0 0,0-1 0,0-20 16,0-1-16</inkml:trace>
  <inkml:trace contextRef="#ctx0" brushRef="#br0" timeOffset="53895.28">12679 12637 0,'0'-64'16,"0"128"-16,21-170 0,-21 85 0,0-22 16,21 22-16,-21 0 0,21 0 0,0 21 15,-21-21-15,22 21 0,-1 0 0,0 0 16,21 0-16,-21 0 0,22 0 15,-22 0-15,21 0 0,-21 0 0,1 21 16,20 0-16,-42 0 0,0 21 16,0-20-16,0-1 0,0 21 0,-21 0 15,0-20-15,-22 20 0,22 0 16,-21 1-16,-1-22 0,22 0 16,-21 0-16,0 0 0,20 0 0,-20 1 15,21-22-15,0 0 0,21-22 31,21 1-31,0 0 0,0 0 0,22-21 16,-22 20-16</inkml:trace>
  <inkml:trace contextRef="#ctx0" brushRef="#br0" timeOffset="54120.02">13483 12023 0,'0'0'15,"0"-21"-15,0 42 16,-21 21-16,0-21 15,21 22-15,-21-1 0,-1 0 16,1 22-16,0-22 0,-21 0 0,21 22 16,21-22-16,-22 1 0,22-1 15,-21 0-15,21 1 0,0-1 0,0-21 16,0 21-16,0-20 0,0-1 0,0 0 16,21-21-16,1 0 0,20 0 15,-21 0-15,21 0 0,-20 0 0,20 0 16,-21-21-16,21 0 0</inkml:trace>
  <inkml:trace contextRef="#ctx0" brushRef="#br0" timeOffset="54419.99">13652 12615 0,'22'-21'16,"-1"21"0,0 0-16,-21-21 15,21 21-15,0-21 0,0 0 0,1 21 16,-1-21-16,0-1 0,0 22 0,0-21 15,-21 0-15,0 0 0,0 0 16,0 0-16,0-1 0,-21 22 16,0 0-16,0 0 0,0 0 15,-22 22-15,22-22 0,-21 21 16,-1 21-16,22-21 0,-21 0 0,21 22 16,0-1-16,21-21 15,0 22-15,0-1 0,0-21 0,0 21 0,0-20 16,21-1-16,85 63 15,-64-84-15,-21 0 16,21 0-16,1 0 0,-1-21 0,0 0 16,1 0-16</inkml:trace>
  <inkml:trace contextRef="#ctx0" brushRef="#br0" timeOffset="57188.25">15663 12150 0,'0'0'0,"0"-21"15,0-1-15,0 1 16,21 0-16,1 0 0,-1 0 16,0 0-16,0-1 0,0-20 15,0 21-15,22 0 0,-22 0 0,0-1 16,-21-20-16,0 21 0,0 0 15,0 0-15,-42 21 16,21 0-16,-22 0 0,1 0 16,0 0-16,-1 21 0,1 0 0,0 0 15,-1 21-15,22-20 16,-21 20-16,21-21 0,-1 21 0,22-20 16,0-1-16,0 21 0,0-21 15,0 0-15,0 1 0,22-1 0,-1 0 16,21-21-16,-21 0 0,22 21 0,-1-21 15,-21 0-15,21 0 0,1 0 16,-22 0-16,21 0 0,-21 0 0,1-21 16,-65 42-1,22-21 1,-21 21-16,-1 0 0,-20 1 0,-1 20 16,1-21-16,21 0 0,-22 22 15,22-22-15,-1 0 0,22 21 16,-21-21-16,42 1 0,0-1 0,0 0 15,0 0-15,0 0 0,21 0 16,0 1-16,22-1 0,-22-21 0,21 21 16,0-21-16,1 0 0,-1 0 15,22 0-15,-22 0 0,0 0 0,22-21 16,-1 21-16,1-21 0,-1-1 16,1 1-16,-1 0 0,1-21 0,-1 21 15,1-22-15,-1-20 0,-20 20 16,-1-20-16,0-1 0,-21 1 15,22-1-15,-22 1 0,-21-1 0,0 1 0,21-1 16,-21 22-16,0 0 0,0-1 16,0 22-16,0 0 0,-21 21 15,0 0-15,0 0 0,-1 21 16,1 22-16,0-22 0,0 21 0,0 22 16,0-22-16,21 21 0,-22 1 15,1-22-15,0 22 0,0-1 0,21-20 16,0-1-16,0 0 0,0 1 15,0-1-15,0-21 0,21 0 0,0 0 16,0 1-16,22-1 0,-1-21 0,0 0 16,1 0-16,20 0 0,-20 0 15,-1 0-15,21 0 0,-20 0 16,-1-21-16,22-1 0,-22 1 0,0 0 16,1-21-16,-1 21 0,-21-22 15,0 22-15,0-21 0,-21-1 16,0 22-16,0-21 0,0 21 0,0 0 15,-21 21-15,0 0 0,0 0 16,0 0-16,0 21 0,-1 0 0,1 0 16,0 0-16,21 22 0,-21-22 15,21 21-15,-21-21 0,21 0 0,0 22 16,0-22-16,0 0 0,0 0 16,0 0-16,21 1 0,0-22 0,0 21 15,22-21-15,-22 0 0,0 0 16,21 0-16,1 0 0,-22 0 15,21-21-15,0 21 0,1-22 0,20 1 16,-20 0-16,-1 0 0,0-21 0,-21 20 16,22-20-16,-22 0 0,0-1 15,0 22-15,0-21 0,-21 0 0,0 20 16,0 1-16,0 42 16,-21 1-1,0-1-15,0 21 0,0-21 0,0 22 16,-1-22-16,22 0 15,0 21-15,-21-21 0,21 1 0,0-1 0,-21 0 16,21 0-16,0 0 16,0-42 15,21 21-31,-21-21 16,21 0-16,-21 0 0,22-1 0,-1-20 15,-21 21-15,21-21 0,0 20 0,-21-20 16,21 21-16,-21 0 0,21 0 15,-21-1-15,0 1 0,22 21 16,-22 21 0,21 1-16,-21-1 0,0 0 15,0 21-15,0-21 0,0 1 0,0-1 16,21 21-16,-21-21 16,0 0-16,0 1 0,21-1 0,0 0 15,0 0-15,1-21 0,-1 21 0,0-21 16,0 0-16,0 0 0,0 0 15,1 0-15,-1 0 0,0 0 16,0-21-16,0 0 16,0 0-16,-21-22 0,22 22 15,-1-21-15,0 0 0,0-1 0,0 1 16,-21 0-16,21-1 0,1 22 16,-1-21-16,0 21 0,-21-1 0,0 1 15,0 42 16,0 1-31,0-1 0,0 21 0,0-21 16,0 0-16,0 22 0,0-22 16,0 21-16,0-21 0,0 22 0,0-22 15,0 0-15,0 0 0,21 0 0,0 1 16,22-1-16,-22 0 0,0 0 16,21-21-16,1 0 0,-22 21 0,21-21 15,0 0-15,1 0 0,-1 0 16,0 0-16,1 0 0,20-21 15,-20 0-15,-1 0 0,-21 0 0,21-1 16,-20 1-16,-1-21 0,0 21 16,0-22-16,-21 1 0,21 0 0,-21 21 15,0-22-15,0 22 0,0-21 16,-21 42-16,0 0 0,0 0 16,0 0-16,-1 21 0,1 0 0,0 0 15,0 0-15,21 22 0,0-22 16,-21 42-16,21-41 0,0-1 15,0 0-15,21 0 0,0 0 16,0 0-16,22 1 0,-22-22 0,21 21 16,0-21-16,-20 0 0,20 0 15,0 0-15,1 0 0,-1 0 16,0 0-16,1-21 0,-1-1 0,0 22 16,1-21-16,-1 0 0,0-21 15,-21 21-15,22-1 0,-1-20 0,-21 21 16,0-21-16,1 20 0,-1 1 0,-21 0 15,-21 42 1,-1 0 0,1 22-16,0-22 0,21 0 15,-21 21-15,0-20 0,0 20 0,21-21 16,0 0-16,-22 0 0,22 1 0,-21-1 16,21 0-16,0 0 15,0-42 16,0 0-31,21 21 0,1-21 16,-1-1-16,0 1 0,0-21 0,0 21 16,0-22-16,22 1 0,-22 21 15,21-21-15,1-1 0,-1 1 0,-21 21 16,21 0-16,-20-1 0,20 22 16,-21 0-16,0 0 0,-21 22 15,21-1-15,-21 0 0,0 21 0,0-21 16,22 22-16,-22-22 0,0 21 15,21-21-15,-21 22 0,21-22 16,0 0-16,-21 0 0,21 0 16,0-21-16,1 22 0,-1-22 0,0 0 15,0 0-15,0 0 0,22 0 0,-22 0 16,21 0-16,-21 0 0,0 0 16,1-22-16,-1-20 0,0 21 0,0-21 15,0-1-15,0 1 0,-21 0 16,22-22-16,-1 22 0,0-22 0,-21 1 15,21 20-15,0-20 0,0 21 0,-21-1 16,0 1-16,22 0 0,-22 20 16,21 1-16,-21 0 0,-21 42 31,-1 0-31,1 1 16,0 20-16,21-21 0,0 21 0,-21 1 15,21-1-15,-21 0 0,21 1 16,0 20-16,0-20 0,0-1 0,0 0 15,0 1-15,0-1 0,21 0 16,0-21-16,0 22 0,0-22 0,1 0 16,20-21-16,-21 21 0,21-21 0,1 21 15,-22-21-15,21 0 0,1 0 16,20 0-16,-21-21 0,1 0 0,-1 21 16,0-21-16,-20-21 15,20 20-15,-21-20 0,0 21 0,22-21 16,-43-1-16,21 1 0,-21 21 0,0-22 15,0 22-15,0 0 0,0 0 16,-21 21-16,-1 0 0,1 0 16,0 0-16,0 0 0,0 21 15,21 21-15,0-20 0,0-1 0,0 21 16,0 0-16,0-20 0,0 20 0,0-21 16,0 21-16,0-20 0,0-1 15,0 21-15,21-21 0,-21 0 16,0 1-16,21-1 0,-21 0 0,0 0 15,-21-21 1,0 0 0,21-21-16,-21 0 0,-1 0 15,22-1-15,-21 1 0,0 0 0,0 0 16</inkml:trace>
  <inkml:trace contextRef="#ctx0" brushRef="#br0" timeOffset="57412.06">20108 11811 0,'0'0'0,"-21"0"0,85-21 31,-43 21-31,21 0 0,22 0 0,-1-21 16,1 21-16,-1 0 0,1 0 16,20-21-16,-20 21 0,20 0 15,-20-22-15,-1 22 0,-20 0 0,-1 0 16,0 0-16,1 0 0,-22 0 0,0 0 15,-21 22 1,-21-1 0,0-21-16</inkml:trace>
  <inkml:trace contextRef="#ctx0" brushRef="#br0" timeOffset="58412.02">3069 14393 0,'0'0'0,"0"-21"0,-21 0 0,21-21 16,0 21-16,-21-1 0,21 1 16,0 0-16,0 0 0,0 0 15,0 42 1,0 21 0,0-21-16,0 22 0,0 20 15,0-20-15,-21 20 0,21-21 16,-22 22-16,22-22 0,0 1 0,0-1 15,0 0-15,0-21 0,0 22 16,0-22-16,0 0 0,22-42 31,-1 0-31,0 0 0,0-1 16,0 1-16,22-21 0,-22 0 16,21-1-16,0 1 0,-20 0 0,20-1 15,-21 1-15,21 0 16,-20 20-16,-1-20 0,0 21 0,0 21 15,0 0-15,0 21 16,-21 21-16,22-20 16,-22-1-16,0 21 0,0 0 15,21-20-15,0 20 0,-21-21 0,21 21 16,0-20-16,-21-1 0,21 0 16,1 0-16,-1-21 0,0 0 0,0 0 15,21 0-15,-20 0 0,-1 0 16,0 0-16,21-21 0,-21 0 0,1 0 15,-1-1-15,0 1 0,-21-21 16,0 0-16,0 20 0,0-20 0,0 0 16,0-1-16,-21 1 0,0 0 15,-1-1-15,-20 22 0,21-21 16,0 21-16,-22 0 0,22-1 0,0 22 16,0 0-16,0 0 0,0 0 15,-1 22-15,1-1 0,21 0 0,-21 0 16,0 0-16,21 22 0,0-22 15,0 21-15,0-21 0,0 22 0,0-22 16,21 0-16,21 0 0,-20 0 16,20-21-16</inkml:trace>
  <inkml:trace contextRef="#ctx0" brushRef="#br0" timeOffset="58631.84">4233 14351 0,'0'-21'0,"0"42"0,0-63 0,0 63 31,0 0-31,0 0 16,0 0-16,0 22 0,0-1 15,0-21-15,0 22 0,0-22 0,0 21 16,-21-21-16,21 0 0,-21 1 16,21-1-16,0 0 0,0 0 0,0-42 31,0 0-31,21 0 15,0-1-15</inkml:trace>
  <inkml:trace contextRef="#ctx0" brushRef="#br0" timeOffset="58984">4233 13970 0,'0'0'0,"-21"-42"0,21 21 0,-21 21 0,0 0 15,0 0-15,-1 0 16,1 21-16,21 0 0,0 0 15,0 0-15,0 0 0,0 1 16,0-1-16,0 0 0,21-21 16,1 0-16,-1 0 0,0 0 15,0 0-15,0 0 0,22 0 16,-22-21-16,0 0 0,0-1 0,0 22 16,0-21-16,-21 0 0,0 0 15,0-21-15,0 20 0,0 1 0,-21 0 16,0 0-16,0 0 0,-21 0 15,20-1-15,1 22 0,-21 0 0,21 0 16,-22 22-16,22-1 0,0 0 16,0 0-16,0 0 0,0 22 0,21-1 15,-22-21-15,22 21 0,0 1 16,0-22-16,0 21 0,22 1 0,-1-22 16,0 0-16,21 0 0,-21 0 15,22 0-15,-1-21 0,0 0 16</inkml:trace>
  <inkml:trace contextRef="#ctx0" brushRef="#br0" timeOffset="59459.92">4847 13970 0,'0'0'0,"0"-21"0,0 0 0,0 0 16,-21 21-16,0 0 15,0 21-15,21 0 0,-22 0 0,1 0 16,21 22-16,-21-22 15,0 21-15,0 0 0,21 1 0,-21-1 0,-1 22 16,22-22-16,0 21 0,0-20 16,0-1-16,0 22 0,0-43 15,0 21-15,0 0 0,0-20 0,22-1 16,20 0-16,-21 0 0,0-21 16,22 0-16,-1 0 0,-21 0 0,21 0 15,1-21-15,-1 21 0,-21-21 16,22 0-16,-1-22 0,-21 22 0,21-21 15,-20-1-15,20-20 0,-21 21 16,0-22-16,0 22 0,1-22 0,-22 22 16,0-22-16,0 1 0,0 21 0,0-1 15,0 1-15,0 21 16,0 0-16,0-1 0,-22 44 16,1-1-16,21 0 15,-21 21-15,21 1 0,-21-1 0,21 0 16,-21 1-16,21-1 0,0 21 15,0-20-15,0-1 0,0 22 0,0-22 16,0-21-16,0 21 0,0-20 0,0 20 16,21-21-16,0 0 0,0-21 15,22 0-15,-22 0 0,21 0 16,0 0-16,22-21 0,-1 0 16,1 0-16</inkml:trace>
  <inkml:trace contextRef="#ctx0" brushRef="#br0" timeOffset="60312.23">7324 13801 0,'0'0'0,"-22"0"0,-83 42 32,83-21-32,22 0 0,0 22 15,-21-1-15,21 0 0,0 1 16,0-1-16,-21 22 0,21-22 0,0 21 16,0 1-16,0-22 0,0 1 0,-21 20 15,21-21-15,0-20 0,-21 20 16,21-21-16,0 0 0,0 0 0,21-42 31,0 0-15,0 0-16,0-21 0,1-1 0,-1 22 15,0-21-15,0-1 0,0 1 16,22 0-16,-22-1 0,0 1 16,21 21-16,-21 0 0,22 0 15,-22-1-15,21 22 0,-21 0 0,22 0 16,-22 0-16,0 0 0,0 22 0,0-1 15,1 0-15,-22 0 0,0 0 16,0 22-16,0-22 0,0 0 0,-22 21 16,1-21-16,0 1 0,0-1 15,0 21-15,-22-21 0,22-21 0,-21 21 16,0 1-16,20-22 0,1 0 0,-21 0 16,21 0-16,0 0 0,-1 0 15,1 0-15,0 0 16,42 0 15,0 0-31,1 0 0,-1 0 16,21 0-16,-21 21 15,0-21-15,1 0 0,20 0 0,0 0 16,-21 0-16,43 0 0,-22 0 0,1 0 16,20-21-16,-21-1 15,22 22-15,-22-21 0,22 0 0,-22 0 0,22-21 16,-22 20-16,0 1 15,1-21-15,-1 21 0,-21-22 0,0 22 0,0-21 16,1 21-16,-22-22 0,0 22 16,0 0-16,0 0 0,0 0 15,-22 21-15,1 0 16,0 21-16,0 0 0,21 0 16,-21 22-16,0-1 0,-1 0 0,1 1 15,21-1-15,0 0 0,0 1 0,0-1 16,0-21-16,0 21 0,0-20 15,0-1-15,21 0 0,1 0 0,-1 0 16,0-21-16,21 0 0,-21 0 16,22 0-16,-1 0 0,0-21 0,1 21 15,-1-21-15,22 0 0,-1 0 16</inkml:trace>
  <inkml:trace contextRef="#ctx0" brushRef="#br0" timeOffset="61816.16">10160 14118 0,'0'0'0,"-21"0"0,-64-106 31,85 85-31,0 0 16,0 0-16,21 21 0,0 0 0,1-21 16,-1 21-16,21 0 0,-21 0 15,22 21-15,-22 0 0,21 0 0,-21 22 16,0-22-16,22 21 0,-22 0 15,-21 1-15,21-1 0,-21 0 16,0 1-16,0-1 0,0 0 0,0 1 16,0-1-16,0-21 0,0 22 0,0-22 15,0 0-15,0 0 16,0-42 15,0 0-31,0 0 0,0-1 0,0-20 16,21 0-16,-21-1 0,0 1 0,21 0 15,1-22-15,-1 22 0,0 0 16,0-1-16,0 1 0,22 0 0,-22-1 16,21 22-16,-21 0 0,22 21 15,-22 0-15,0 0 0,21 0 16,-21 0-16,1 42 0,-1-21 0,0 1 16,0 20-16,0 0 0,-21-21 15,0 22-15,0-1 0,0 0 0,0 1 16,0-1-16,0 0 0,0-20 15,0 20-15,0-21 0,0 0 0,0 0 16,0 1-16,21-22 16,-21-22-1,22 1-15,-22 0 0,21 0 0,-21-21 16,21 20-16,0-20 0,0 0 16,0-1-16,1 1 0,-1 0 0,0-1 15,21 1-15,-21 0 0,1-1 16,20 1-16,-21 21 0,0 0 15,0 0-15,1 21 0,-1 0 0,-21 21 16,21 0-16,-21 0 16,0 21-16,0-20 0,21 20 0,-21 0 15,0 1-15,0-1 0,0 0 16,0 1-16,0-1 0,21-21 0,0 21 16,-21-20-16,22 20 0,-1-21 0,0 0 15,0 0-15,0-21 0,22 22 16,-1-22-16,-21 0 0,43 0 15,-22 0-15,0 0 0,22 0 0,-22 0 16,22-22-16,-22 1 0,21 0 16,-20 0-16,-1 0 0,22 0 0,-22-22 15,-21 22-15,21 0 0,-20-21 16,-1-1-16,0 22 0,-21-21 0,21-1 16,-21 22-16,0-21 0,0 0 15,0 20-15,-21-20 0,0 21 0,0 0 16,-1 21-16,-20 0 0,21 0 0,0 0 15,-22 0-15,22 21 0,-21 21 16,0-21-16,20 22 0,-20-22 0,21 21 16,-21 1-16,20-22 0,1 21 15,0 0-15,0 1 0,21-22 0,-21 21 16,21-21-16,0 22 0,0-22 16,0 0-16,0 0 0,21-21 15,0 0-15,0 0 0,0 0 0,1 0 16,20 0-16,-21 0 0,21-21 15,1 0-15,-1 0 0,-21 0 0,22-22 16,-1 1-16,-21 21 0,21-22 0,-20 1 16,-1 21-16,0-21 0,0 20 15,-21 1-15,21 0 0,-21 0 0,0 42 32,0 0-32,0 0 15,-21 1-15,21-1 0,0 0 16,-21 21-16,21 1 0,0-22 15,0 21-15,0 0 0,0-20 0,0 20 16,0-21-16,21 0 0,0 0 16,0 1-16,22-1 0,-22-21 0,21 0 15,-21 0-15,22 0 0,-22 0 0,21 0 16,1-21-16,-1-1 0,-21 1 16,21 0-16,1-21 0,-22-1 15,21 22-15,-21-21 0,1 0 0,-1-1 16,0-20-16,0 20 0,-21 1 15,0-21-15,0 20 0,21-20 0,-21 20 16,21-20-16,1 21 0,-22-1 16,0 22-16,21-21 0,-21 21 15,0 42 1,0 0-16,0 21 0,0-21 0,0 22 16,-21-1-16,21 22 0,-22-22 15,1 0-15,0 1 0,0 20 0,0-21 16,21 1-16,-21 20 0,21-20 0,-22-1 15,22 0-15,0-21 0,0 22 16,0-22-16,0 0 0,22-21 0,20 0 16,-21 0-16,0 0 15,0 0-15,22 0 0,-22-21 0,0 0 16,0 0-16</inkml:trace>
  <inkml:trace contextRef="#ctx0" brushRef="#br0" timeOffset="62007.99">13017 14076 0,'0'0'0,"-21"0"0,0 0 0,0 0 16,42 0-1,0 0 1,0 0-16,1 0 0,-1-21 0,21 21 16,-21 0-16,22 0 0,-1-21 0,21-1 15,-20 22-15,20-21 16,-20 21-16,20-21 0,-21 21 0,1-21 15,-1 0-15,0 21 0</inkml:trace>
  <inkml:trace contextRef="#ctx0" brushRef="#br0" timeOffset="63552.22">14097 13801 0,'0'0'0,"-21"0"15,0 0-15,-22 0 16,22 21-16,0 0 0,-21 0 16,20 0-16,1 1 0,-21 20 15,21-21-15,0 21 0,-22-20 16,22 20-16,0 0 0,0-21 0,0 22 16,21-1-16,0-21 0,0 22 15,0-1-15,0-21 0,0 21 0,21-20 16,0-1-16,21 0 0,-21-21 15,22 21-15,-1-21 0,0 0 0,22 0 16,-22 0-16,22-21 0,-1 0 0,1 0 16,-1-1-16,1-20 0,-1 21 15,-20-21-15,20 20 0,-21-20 0,1 0 16,-22-1-16,0-20 0,21 21 16,-42-22-16,22 22 0,-22-22 15,21 1-15,-21-1 0,0 22 16,0-22-16,0 43 0,0-21 0,0 21 15,0 0-15,0 42 16,-21 0-16,-1 21 0,1 1 16,0-1-16,21 0 0,-21 1 0,0-1 15,0 21-15,21-20 0,-22-1 16,1 0-16,21 1 0,-21-1 0,21-21 16,-21 22-16,21-22 0,-21 21 0,21-21 15,0 0-15,0 1 0,42-22 16,0 0-1,-20 0 1,-1-22-16,0 22 0,21-21 0,-21 0 16,22 0-16,-22 0 0,0 0 15,0-1-15,0 1 0,1 21 0,-1-21 16,0 21-16,0 0 0,-21 21 31,0 0-31,0 1 0,0-1 16,21 0-16,-21 0 0,0 0 15,0 0-15,0 1 0,0-1 0,21 0 16,1-21-16,-1 21 0,0 0 0,0-21 16,0 0-16,0 21 0,1-21 15,20 0-15,0 0 0,1 0 0,-1 0 16,21 0-16,-20-21 16,-1 0-16,0 0 0,1 0 0,-1 0 15,0-1-15,-20-20 0,-1 21 0,0 0 16,0-22-16,-21 22 0,0 0 15,0 0-15,0 0 0,0 0 0,-21 42 32,21 0-32,-21 0 15,0 0-15,-1 0 0,1 1 16,21-1-16,0 21 0,0-21 0,-21 0 16,21 1-16,0-1 15,21-21-15,0 0 16,22 0-16,-22 0 0,0 0 15,0 0-15,0-21 0,22-1 16,-22 1-16,0 0 0,21 0 0,-20 0 16,-1 0-16,0-1 0,0-20 15,0 21-15,0 0 0,1 0 0,-1-1 16,0 22-16,-21 22 31,0-1-31,0 0 0,0 0 16,0 0-16,0 0 0,0 1 15,21-1-15,-21 0 0,21 0 16,0-21-16,22 21 0,-1 0 0,0 1 16,1-22-16,20 21 0,1-21 15,-1 0-15,1 0 0,20 0 0,-20 0 16,-1 0-16,1 0 0,-1-21 16,-20-1-16,-1 1 0,0-21 0,-20 21 15,-1-22-15,0 22 0,-21-21 16,0 0-16,0-1 0,0 22 0,0-21 15,-21 21-15,0 21 0,-22 0 0,1 0 16,0 0-16,-22 0 0,1 0 16,20 21-16,-20 0 0,-1 21 0,22-21 15,0 1-15,-1 20 0,22-21 16,0 0-16,21 0 0,0 1 16,0 20-16,21-21 0,21 0 0,1 0 15,-1 1-15,0-1 0,1 0 16,20 0-16,-20 21 0,20-20 0,-21 20 15,-20-21-15,20 21 0,-21 1 16,0-1-16,0 0 0,-21 1 0,0 20 16,0-20-16,0-1 0,0 21 15,0-20-15,0 20 0,-21 1 0,0-1 16,0 22-16,0-22 0,0 1 0,-1-1 16,1 1-16,0-22 0,0 22 15,0-22-15,0 0 0,-1-20 0,1 20 16,0-21-16,0 0 0,0-21 15,0 0-15,-22 0 0,22 0 16,0 0-16,0-21 0,-22 0 0,22 0 16,-21-22-16,21 22 0,-22-42 0,22-1 15,-21 1-15</inkml:trace>
  <inkml:trace contextRef="#ctx0" brushRef="#br0" timeOffset="63736.24">15430 13610 0,'0'-21'0,"0"42"0,0-63 15,-21 42 32,-21 0-47,21 0 0,-22 0 16</inkml:trace>
  <inkml:trace contextRef="#ctx0" brushRef="#br0" timeOffset="-163922.58">16806 8022 0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3:28:32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931 0,'0'22'0,"0"-1"15</inkml:trace>
  <inkml:trace contextRef="#ctx0" brushRef="#br0" timeOffset="445.02">952 953 0,'0'0'0,"-21"0"0,0 0 15,0-22 1,0 22-16,0 0 31,42 0 188</inkml:trace>
  <inkml:trace contextRef="#ctx0" brushRef="#br0" timeOffset="5657">995 593 0,'0'0'0,"0"-21"0,0-22 16,0 22-1,0 42 17,0 0-32,0 22 0,21-1 15,-21 0-15,21 22 0,-21-1 16,0 1-16,0 21 0,0-22 16,0 22-16,0-22 0,0 1 15,0-1-15,0 1 0,0-1 16,0 1-16,-21-22 0,21 22 0,0-22 15,0-21-15,0 21 0,0-20 16,0-1-16,0-42 31,0-1-31,21-20 16,-21 21-16,21-21 0,0-1 0,-21 22 16</inkml:trace>
  <inkml:trace contextRef="#ctx0" brushRef="#br0" timeOffset="5990.26">1587 1143 0,'0'0'0,"0"21"16,0 0-16,0 1 0,0-1 15,22 0-15,-1-21 16,0 0-16,0 0 15,0-21-15,0 0 0,1-1 16,-1 1-16,-21 0 0,0 0 16,21 0-16,-21 0 0,0-1 15,0 1-15,0 0 16,-21 21-16,0 0 16,-1 0-16,1 0 0,0 0 0,-21 21 15,21-21-15,-1 21 0,1 1 16,21-1-16,0 0 15,0 0-15,0 0 0,0 0 16,21-21-16,1 0 0,-1 0 16,0 0-16,21 0 0</inkml:trace>
  <inkml:trace contextRef="#ctx0" brushRef="#br0" timeOffset="6624.87">2794 720 0,'-21'-21'31,"0"21"-15,-1 21-16,22 21 0,-21-21 0,0 22 16,21-1-16,-21 0 0,0 22 15,21-22-15,-21 0 0,-1 1 16,1 41-16,21-41 0,-21-1 15,21-21-15,0 0 0,0 1 16,0-1-16,0 0 0,21-21 31,-21-21-31,21 0 0,1-1 16,-1 1-16,0-21 0,0 21 16,0-22-16,0 1 0,1 21 0,-1-21 15,0-1-15,0 1 0,0 21 16,-21 0-16,0-1 0,21 1 0,1 21 15,-1 21 1,-21 1-16,0-1 0,0 0 0,0 21 16,0-21-16,0 22 0,0-22 15,0 0-15,0 21 0,21-20 16,-21-1-16,21 0 0,-21 0 16,21 0-16,0 0 0,1 1 0,-1-22 15,0 0-15,0 0 0,21 0 16,1 0-16,-22-22 0,21 22 15,1-42-15,20 21 0,-21 0 0,1-22 16,-22 1-16,21-21 0,-21 20 16,-21-20-16,0 20 0,0-20 0,0 21 15,-21-1-15,-21 1 0,21 0 16,-22 20-16,22 1 0,-21 0 16,0 0-16,20 21 0,-20 0 15,21 0-15,0 0 0,-22 0 0,43 21 16,-21 0-16,21 0 0,0 1 15,0-1-15,0 0 0,0 0 16,21-21-16,22 21 0,-22-21 16,21 0-16,1 0 0,-1 0 15,0 0-15</inkml:trace>
  <inkml:trace contextRef="#ctx0" brushRef="#br0" timeOffset="7055.9">3916 423 0,'0'-42'15,"-21"63"1,21 0 0,0 1-16,0-1 0,0 21 0,0 0 15,0 1-15,0 20 0,0-20 16,0 20-16,0 1 0,0-22 0,0 21 16,-22 1-16,22-22 0,-21 1 15,21-1-15,0 0 0,0-21 0,0 1 16,0-1-16,-21 0 0,21 0 15,0-42 1,0 0 0,0-22-16,0 22 0,0-21 0,21 0 15,-21-1-15,21 1 0,1-22 16,-1 22-16,0-21 0,0 20 16,0 1-16,0 21 0,22-22 15,-22 22-15,0 0 0,21 21 0,-20 0 16,20 0-16,-21 21 0,0 0 15,22 1-15,-22-1 0,0 21 0,0 0 16,0 1-16,-21-1 0,0 0 16,0 1-16,0-22 0,0 21 0,0 1 15,0-22-15,-21 21 0,0-21 16,21 0-16,-21 1 0,21-1 16,21-21-1,0-21-15,21 21 0</inkml:trace>
  <inkml:trace contextRef="#ctx0" brushRef="#br0" timeOffset="7766.72">5038 635 0,'0'-21'0,"0"42"0,0-63 0,0 21 16,-22 21-16,1 0 0,0 0 15,0 0-15,0 0 0,0 0 0,-22 21 16,22 0-16,-21 0 0,21 21 15,-22 1-15,22-1 0,-21 0 0,21 1 16,-22 20-16,22-20 0,0 20 16,0-21-16,0 1 0,21-1 15,0-21-15,0 22 0,0-22 16,0 0-16,0 0 0,21-21 0,0 0 16,0 0-16,21 0 0,-20 0 15,20 0-15,-21-21 0,21 0 0,-20 0 16,20-1-16,-21-20 0,0 0 15,22-1-15,-22 1 0,0 0 0,-21-22 16,21 22-16,-21 0 0,21-1 16,-21 1-16,0 21 0,0 0 0,0-1 15,0 44 1,0-1 0,0 21-16,0-21 0,0 22 15,0-1-15,0 0 0,0 1 0,0-1 16,0 0-16,0-21 0,0 22 15,0-22-15,0 21 0,0-21 0,21 1 16,1-1-16,-1-21 0,0 21 0,0-21 16,0 0-16,0 0 0,1 0 15,20 0-15,-21-21 0,21 0 0,-20-1 16,20-20-16,-21 21 0,21-21 16,-20-22-16,20 22 0,-21-22 0,0 1 15,22-1-15,-22 1 16,0-1-16,-21 1 0,21-1 0,-21 22 15,0 0-15,21-1 0,-21 1 16,0 21-16,0 0 0,-21 63 16,0-21-1,21 21-15,-21 1 0,21-1 0,0 0 16,0 1-16,0 20 0,0-20 16,0 20-16,0 1 0,0-22 0,0 0 15,0 22-15,0-22 0,0 0 16,0 1-16,0-22 0,0 21 0,21-21 15,0 1-15,-21-1 0,21-21 16,22 0-16,-22 0 0,0 0 0,0 0 16,0 0-16,0-21 0,22-1 15,-22 1-15,0 0 0,-21-21 16,0 21-16</inkml:trace>
  <inkml:trace contextRef="#ctx0" brushRef="#br0" timeOffset="7925.34">5482 741 0,'0'0'16,"-21"0"-16,0 0 0,0 0 0,-1 0 0,44 0 31,-1 0-31,0 0 16,21 0-16,1 0 0,-1 0 0,0-21 16,1 0-16,20 21 0,-21-22 15,1 1-15,-22 21 0</inkml:trace>
  <inkml:trace contextRef="#ctx0" brushRef="#br0" timeOffset="8364.9">7197 720 0,'0'0'0,"21"-21"0,-21-1 15,0 1 1,0 42 0,0 1-16,0-1 15,0 0-15,0 21 0,-21 1 0,21-1 16,0 0-16,-22 1 0,22-1 16,-21 0-16,0-21 0,21 22 0,0-1 15,0-21-15,-21 0 0,21 1 16,0-1-16,0 0 0,0 0 0,21-21 31,0 0-31,0-21 0,1 0 16,-1-22-16,0 22 0</inkml:trace>
  <inkml:trace contextRef="#ctx0" brushRef="#br0" timeOffset="8715.95">7874 677 0,'0'0'0,"42"-21"0,1 0 16,-22 21-16,-21-21 0,-21 21 15,-22 0 1,22 0-16,-21 21 0,-1-21 0,1 21 16,21 0-16,-21-21 0,-1 22 15,1-1-15,21 0 0,0 0 0,21 0 16,0 0 0,0 1-16,0-1 0,21-21 0,0 0 15,0 21-15,21 0 16,-20-21-16,20 0 0,0 21 0,22-21 15,-22 21-15,0 1 0,1-22 16,-1 21-16,-21 0 0,0 0 0,1 0 16,-1 0-16,-21 1 0,0-1 15,0 0-15,-21 0 0,-1 0 0,-20-21 16,21 21-16,-21 1 0,-1-22 16,-20 0-16,20 21 0,1-21 0,-21 0 15,20 0-15,1 0 0,21 0 0,-22-21 16,22-1-16,0 22 0,0-21 15,0-21-15,0 21 0,21-22 0,0 22 16</inkml:trace>
  <inkml:trace contextRef="#ctx0" brushRef="#br0" timeOffset="8892.77">7366 296 0,'0'0'0,"-64"0"31,43 0-31,21 22 16,0-1-1,0 0 1</inkml:trace>
  <inkml:trace contextRef="#ctx0" brushRef="#br0" timeOffset="9760.01">9567 423 0,'0'0'15,"0"-42"-15,0 21 0,0-21 0,0 20 0,0 1 16,0 0-16,0 0 0,-21 21 16,21 21-1,0 0-15,0 22 0,-21-1 16,21 0-16,0 1 0,0-1 0,-21 21 15,21-20-15,0 20 16,0-20-16,0 20 0,0 1 0,0-22 16,0 21-16,0-20 0,0-22 15,0 21-15,0-21 0,0 1 0,0-1 16,0 0-16,0-42 31,0 0-31,0-1 0,21 1 16,0-21-16,-21 0 0,21-1 0,0 1 15,1 0-15,-22-1 0,21 1 16,0 0-16,0-1 0,0 22 0,0-21 16,1 21-16,-1-1 0,0 22 15,0 22 1,-21-1-16,0 0 0,21 21 0,-21 1 16,21-22-16,-21 42 0,0-20 15,0-1-15,22 0 0,-22 1 0,21-1 16,-21 0-16,0 1 0,21-22 15,0 21-15,0-21 0,0-21 0,1 21 16,-1-21-16,21 0 16,-21 0-16,0 0 0,1-21 0,20 0 15,-21 0-15,0 0 0,22-22 16,-22 22-16,0-21 0,21-22 0,-21 22 16,1-21-16,-1 20 0,0-20 15,0-1-15,-21 1 0,21-1 16,-21 1-16,21 20 0,-21-20 0,0 21 15,0-1-15,0 22 0,0 0 16,0 0-16,0 42 16,0 0-16,0 21 0,-21 1 15,21-1-15,0 0 0,-21 22 0,21-22 16,0 1-16,0 20 0,0-21 16,0 22-16,0-22 0,0 1 0,0-1 15,0 0-15,0 1 0,0-22 16,0 21-16,0-21 0,0 0 0,21-21 15,0 22-15,1-22 0,-1 0 16,0 0-16,0 0 0,0-22 16,0 22-16,1-21 0,-1-21 15,0 21-15,0 0 0,-21-22 0,0 1 16</inkml:trace>
  <inkml:trace contextRef="#ctx0" brushRef="#br0" timeOffset="9940.9">10202 677 0,'0'0'0,"-21"0"0,0 22 16,0-22-16,42 0 31,21 0-31,-21 0 0,22 0 16,-1 0-16,0-22 16,1 22-16,20 0 0,1-21 0,-1 0 15,1 21-15,-1-21 0,1 21 16,-1-21-16,1 21 0</inkml:trace>
  <inkml:trace contextRef="#ctx0" brushRef="#br0" timeOffset="10568.54">11176 572 0,'-21'127'31,"0"-85"-31,21-21 0,-22 21 16,22-20-16,0 20 0,0 0 15,0 1-15,0-22 0,0 21 0,0-21 16,0 0-16,0 1 15,0-1-15,0 0 0,0 0 0,0-42 47,0 0-47,0 0 0,0-22 16,0 22-16,0-21 0,0-1 16,0 1-16,22 0 0,-1-1 0,0 1 15,0 0-15,0-1 0,0 22 16,22-21-16,-22 21 0,0 0 0,0-1 15,0 22-15,22 0 0,-22 0 16,0 0-16,0 22 0,0-22 0,1 42 16,-1-21-16,-21 0 15,21 22-15,0-1 0,0-21 0,0 21 16,-21 1-16,22-1 0,-22 0 16,0-20-16,0 20 0,0-21 0,0 0 15,0 0-15,0 1 0,0-44 31,0-20-15,0 21-16,0 0 0,0-22 16,21 1-16,-21 0 0,42-1 0,-21 1 15,0-21-15,22 20 0,-22 1 16,21 21-16,-21-22 0,22 22 0,-22 0 16,21 21-16,-21 0 15,1 0-15,-1 0 0,0 21 0,-21 0 16,0 22-16,21-22 0,-21 21 15,0 1-15,0-1 0,0 0 0,0 1 16,0-1-16,0 0 0,0 1 0,0-1 16,0 0-16,0-21 0,0 22 15,0-22-15,0 0 0,0 0 16,21-21-16,0 0 0,1 0 16,-1 0-16,0 0 0,0-21 15,0 21-15,22-21 0,-22-21 16,0 20-16,0-20 0</inkml:trace>
  <inkml:trace contextRef="#ctx0" brushRef="#br0" timeOffset="10796.41">12806 339 0,'0'0'0,"0"-43"0,0 22 16,0 0-16,-21 42 16,-1 0-16,1 1 0,0 20 15,0 0-15,0 22 0,0-22 0,-1 22 16,1-1-16,0 1 0,0-22 0,21 21 15,0 1-15,0-1 0,0-20 16,0-1-16,0 0 0,21 1 0,0-22 16,0 0-16,1 0 0,-1 0 15,21-21-15,-21 0 0,0 0 16,22 0-16,-1 0 0,-21 0 16,22-21-16,-1 0 0,0 0 0,-21 0 15,22-22-15</inkml:trace>
  <inkml:trace contextRef="#ctx0" brushRef="#br0" timeOffset="10960.32">13187 953 0,'0'0'0,"-21"0"0,21 21 16,-22-21 31,1 0-32,0 0-15,-21 21 0,21-21 0</inkml:trace>
  <inkml:trace contextRef="#ctx0" brushRef="#br0" timeOffset="11868.8">889 2963 0,'0'0'0,"0"-21"15,-21 21-15,0-21 0,21 0 16,-22 0-16,1 21 0,21-21 16,-21-1-16,21 1 0,0 0 15,0 0-15,0 0 0,0 0 0,0-1 16,21 22-16,0-21 15,1 21-15,-1 0 0,21 0 16,-21 0-16,22 21 0,-1 1 0,0 20 16,-21 0-16,22 1 0,-22 20 15,-21-21-15,0 22 0,0-22 16,-21 22-16,-22-1 0,22 1 0,-21-22 16,21 0-16,-22 1 0,22-22 15,-21 21-15,21-42 0,0 21 0,-1-21 16,1 0-16,0 0 0,0-21 15,0 0-15,0-21 0,21-1 16,0 1-16,0 0 0,0-1 0,0 22 16,0-21-16,0 0 15,21 20-15,0 1 0,0 21 16,21 0-16,-20 0 0,-1 21 16,21 1-16,-21-1 0,0 21 15,22 0-15,-22 1 0,0-22 0,0 21 16,0 1-16,1-1 0,-1 0 15,0-21-15,-21 1 0,21-1 0,0 0 16,0 0-16,1-21 16,-1 0-16,0-21 0,0 0 0</inkml:trace>
  <inkml:trace contextRef="#ctx0" brushRef="#br0" timeOffset="12005.72">1757 3239 0,'0'0'15,"0"-22"17</inkml:trace>
  <inkml:trace contextRef="#ctx0" brushRef="#br0" timeOffset="12689.33">2540 2752 0,'0'0'0,"21"-21"15,-21-22-15,0 22 0,42-64 31,-20 85-31,-22 22 16,0 20-16,0 0 0,21-21 0,-21 22 16,0 20-16,21-20 15,-21-1-15,0 0 0,0 1 0,0-1 16,0-21-16,0 21 0,0 1 16,-21-22-16,21 21 0,-21-21 0,21 1 15,0-44 16,0 1-31,0 0 0,21 0 16,0-21-16,0 20 0,-21-20 0,21 0 16,0-1-16,1 1 0,-1 21 15,-21-21-15,21 20 0,0 1 16,0 0-16,0 21 0,1 21 16,-1 0-16,-21 1 15,0-1-15,21 0 0,0 21 16,-21-21-16,21 22 0,-21-22 0,21 21 15,-21-21-15,22 22 0,-22-22 16,21 0-16,0 0 0,0 0 0,0 1 16,0-22-16,1 0 0,20 0 15,-21 0-15,21-22 0,1 1 0,20 0 16,-20 0-16,-1 0 0,21-22 16,-20 22-16,-1-21 0,-21 0 0,22-1 15,-43-20-15,0 20 0,0 1 16,-22-21-16,-20 20 0,0-20 0,-1 20 15,1 1-15,0 21 16,-1 0-16,1 0 0,0 21 0,-1 0 16,1 21-16,21 0 0,0 21 15,-22-21-15,43 22 0,0-22 0,0 21 16,0 1-16,0-22 0,0 21 16,0-21-16,0 0 0,22-21 0,20 0 15,-21 0-15,21 0 0,1 0 16,20 0-16</inkml:trace>
  <inkml:trace contextRef="#ctx0" brushRef="#br0" timeOffset="13721.74">4085 2201 0,'0'0'0,"-21"22"31,21 20-31,-21-21 0,21 43 16,-21-22-16,21 21 0,0 1 0,0-1 15,0 1-15,0-1 0,0 1 0,0-1 16,0 1-16,0-22 0,0 1 16,0-1-16,0 0 0,0-21 0,0 22 15,0-22-15,0 0 16,0-42 0,0 0-1,0 0-15,0-22 0,21 22 0,-21-21 16,21-1-16,-21 1 0,0 0 15,0-1-15,21 1 0,-21-21 0,21 20 16,-21 22-16,0-21 0,21 21 0,-21-1 16,22 22-16,-1 0 0,0 0 15,-21 22-15,21-1 0,0 21 0,0-21 16,1 22-16,-1-22 0,0 21 16,0 0-16,21 1 0,-20-22 15,-1 21-15,0-21 0,21 1 16,1-1-16,-22 0 0,21 0 0,0-21 15,1 0-15,-1 0 0,0 0 16,1 0-16,-1 0 0,-21 0 0,22-21 16,-1 0-16,-21 0 0,21-1 0,-20 1 15,-1 0-15,-21 0 0,0-21 16,0-1-16,0 1 0,0 0 0,0-1 16,-21 1-16,-1 0 0,1-1 15,0 22-15,-21 0 0,21 0 0,-1 21 16,-20 0-16,21 21 0,0 0 15,-22 0-15,22 22 0,0-1 0,0 0 16,0 1-16,21 20 16,0-21-16,0 1 0,0-1 0,0 0 15,0-20-15,0 20 0,0-21 0,0 0 16,21 0-16,-21 1 0,21-22 16,0 0-16,0 0 0,22 0 0,-22 0 15,0 0-15,0-22 0,0 22 16,22-21-16,-22 0 0,0 0 0,0-21 15,-21 20-15,0-20 0,21 21 16,-21-21-16,0-1 0,0 1 0,0 0 16,0 20-16,0 1 0,0 0 0,0 42 31,0 0-31,0 1 16,-21 20-16,21-21 0,0 21 15,0 1-15,0-22 0,0 21 0,0-21 16,0 22-16,0-22 0,21 0 15,1 0-15,-22 0 0,21-21 0,0 22 16,0-22-16,21 0 0,-20 0 0,-1 0 16,21 0-16,0-22 0,-20 1 15,20 0-15,0 0 0,-21 0 0,22-22 16,-22 1-16,21 0 0,-21-1 16,1-20-16,-1 21 0,-21-43 15,0 21-15,0 1 0,0-1 0,0 1 16,0-1-16,0 22 0,0 0 15,0 21-15,0-22 0,0 64 32,-21 1-32,21 20 0,0 21 0,0 1 15,0-1-15,0 1 0,0-1 16,0 1-16,0-1 0,21 1 0,-21-22 16,21 22-16,0-43 0,0 21 15,-21 1-15,21-22 0,1 0 0,-1-21 16,0 21-16,0-21 0,0 0 15,0 0-15,1-21 0,-1 0 16,-21 0-16</inkml:trace>
  <inkml:trace contextRef="#ctx0" brushRef="#br0" timeOffset="13885.16">5482 2604 0,'-21'0'0,"42"0"0,-63 0 16,63 0 15,0 0-31,21 0 0,1 0 16,-1 0-16,0-22 0,1 1 0,-1 0 15,22 21-15,-22-21 0</inkml:trace>
  <inkml:trace contextRef="#ctx0" brushRef="#br0" timeOffset="14464.34">7091 2815 0,'0'0'0,"0"-42"15,0 21-15,0 0 0,0-22 16,21 22-16,0-21 0,0-1 16,-21 1-16,21 21 0,-21-21 0,0-1 15,0 1-15,0 21 0,0-22 16,0 22-16,-21 0 0,0 21 0,0 0 16,-21 0-16,20 0 0,-20 0 15,0 42-15,21-20 0,-22 20 0,1 21 16,21-20-16,-22 20 0,22 1 0,0-22 15,0 22-15,21-22 0,0 21 16,0-20-16,0-22 0,0 21 16,0-21-16,0 1 0,21-1 15,0 0-15,0-21 0,22 0 0,-22 0 16,0 0-16,21 0 0,-20-21 0,20 0 16,-21-1-16,21 1 0,-20 0 15,20 0-15,-21-21 0,0 20 0,0-20 16,-21 0-16,22-1 0,-22 1 15,21 0-15,-21 21 0,0-22 0,0 22 16,0 0-16,0 0 0,0 42 16,0 0-16,0 0 15,0 22-15,0-1 0,0 0 16,0 1-16,0-22 0,21 21 16,-21 0-16,0-20 0,21 20 0,-21-21 15,21 0-15,-21 0 0,21 1 16,1-1-16,-1-21 0,21 0 0,0 0 15,1 0-15,-22 0 0,21 0 0,1 0 16</inkml:trace>
  <inkml:trace contextRef="#ctx0" brushRef="#br0" timeOffset="14829.13">7789 2667 0,'0'0'0,"0"-21"0,0 0 0,0-22 15,0 22-15,0 0 0,0-21 16,0 21-16,21-1 0,1 1 15,-22 0-15,21 21 0,42-21 16,-42 21-16,1 0 0,20 21 16,-21 0-16,21 0 0,-20 1 0,-1-1 15,0 21-15,0 0 0,0 1 16,-21-22-16,21 21 0,-21 1 0,0-1 16,0-21-16,0 21 0,0-20 0,-21-1 15,0 0-15,21 0 0,-21 0 16,0-21-1,21-21 1,0 0-16,0-21 16,0 20-16,21 1 0,-21-21 0,21 0 15,0-1-15,-21 1 0,21-22 16,1 22-16,-1 0 0,0-1 0,0 1 16,21 0-16,-20 21 0,-1-1 15,21 1-15,-21 0 0,0 21 0,1 0 16,-1 0-16,0 0 0</inkml:trace>
  <inkml:trace contextRef="#ctx0" brushRef="#br0" timeOffset="15144.47">8551 2646 0,'0'0'0,"0"42"0,21-21 16,-21 1-16,22-1 16,-1-21-16,0 0 0,0 21 0,0-21 15,22 0-15,-1 0 0,-21 0 0,21-21 16,1 0-16,-1-1 0,-21 1 15,22 0-15,-1 0 0,-21-21 0,0 20 16,0-20-16,1 0 0,-22 21 16,0-22-16,0 22 0,0-21 0,0 21 15,-22 21-15,1-22 0,-21 22 16,21 0-16,-22 0 0,1 0 0,21 22 16,-21 20-16,-1-21 0,22 21 0,-21 1 15,21-1-15,-1 0 16,1 1-16,0-1 0,21 0 0,0 1 15,0-1-15,0-21 0,0 0 16,21 22-16,0-22 0,1 0 0,20-21 16,-21 21-16,21-21 0,1 0 0,-1 0 15,0 0-15,22 0 0,-22-21 16,1 0-16,20 0 0</inkml:trace>
  <inkml:trace contextRef="#ctx0" brushRef="#br0" timeOffset="15790.1">10880 2604 0,'0'0'0,"-22"0"16,22-22 0,0 1-16,0 0 0,0 0 15,0 0-15,0 0 16,0-22-16,0 22 0,0-21 0,0-1 16,0 1-16,0 21 0,0-21 15,0-1-15,-21 1 0,0 21 0,0 0 16,0-1-16,-22 1 0,22 21 0,-21 0 15,21 0-15,-22 0 0,1 21 16,0 22-16,-1-22 0,1 21 0,21 1 16,-21-1-16,-1 21 0,22 1 15,-21-22-15,42 22 0,-21-1 16,21-20-16,0 20 0,0-21 0,0 1 16,0-22-16,21 21 0,0-21 0,0 1 15,0-22-15,0 0 0,22 0 16,-22 0-16,21 0 0,-21 0 15,22-22-15,-1 22 0,0-42 0,1 21 16,-1 0-16,-21-22 0,22 1 0,-22 0 16,21-1-16,-21 1 0,-21 0 15,21-22-15,-21 22 0,0 0 0,0-1 16,0 1-16,0 21 0,0 0 16,0-1-16,0 44 15,-21-1-15,21 21 16,0 0-16,0 1 0,0-1 0,0 0 15,0 1-15,0 20 0,0-20 0,0-1 16,0 0-16,0-21 16,0 22-16,21-22 0,-21 0 0,22 0 15,-1 0-15,0 1 0,21-22 0,-21 0 16,22 0-16,-1-22 0,0 1 16,1 0-16,-22 0 0,21 0 0</inkml:trace>
  <inkml:trace contextRef="#ctx0" brushRef="#br0" timeOffset="16040.96">11599 1799 0,'0'0'15,"0"-42"-15,0 21 0,0 0 0,0 42 16,0 0 0,-21 21-16,21 1 0,-21-1 0,0 21 15,0 1-15,21-22 0,-22 22 0,22-1 16,-21 1-16,21-1 0,-21 1 15,21-1-15,0 1 0,0-22 0,0 22 16,0-22-16,0 0 0,0-21 16,0 22-16,0-22 0,0 0 0,21-21 15,0 0-15,1 0 0,-1 0 16,0 0-16,21-21 0,-21-21 16,1 20-16,20-20 0,-21 0 0</inkml:trace>
  <inkml:trace contextRef="#ctx0" brushRef="#br0" timeOffset="16276.82">11917 1926 0,'0'0'0,"21"-148"31,-21 169-31,0 22 16,0-1-16,0 0 0,-21 1 0,0-1 16,21 0-16,0 22 0,-22-22 0,22 22 15,-21-22-15,21 21 0,-21-20 16,21 20-16,-21-20 0,21-1 0,0 21 15,0-41-15,0 20 0,0 0 16,0-21-16,0 1 0,0-1 0,21 0 16,0-21-16,0 0 15,1 0-15,-1-21 16,0 21-16,-21-21 0,0-1 0,0 1 16</inkml:trace>
  <inkml:trace contextRef="#ctx0" brushRef="#br0" timeOffset="16460.8">11472 2328 0,'0'0'0,"-21"0"0,0 0 0,0 0 16,21-21-16,0 0 15,21 21 1,0-21 0,0 21-16,0-21 0,22 21 0,-1 0 15,22 0-15,-22-21 0,21 21 0,-20 0 16,20 0-16,-20 0 0,20 0 15,-21 0-15,1 0 0,-1 0 0</inkml:trace>
  <inkml:trace contextRef="#ctx0" brushRef="#br0" timeOffset="17008.49">12277 2371 0,'0'0'0,"-43"0"31,43-21-31,0-1 15,0 1-15,0 0 16,0 0-16,21 0 0,1 0 16,-1 21-16,0 0 0,21-22 15,-21 22-15,1 0 0,20 0 0,-21 0 16,0 0-16,0 22 0,1-22 16,-1 21-16,0 0 0,0 0 0,0 21 15,-21-20-15,0 20 0,0-21 0,0 21 16,0-20-16,0 20 0,0-21 15,0 21-15,0-20 0,0-1 0,0 0 16,0 0-16,0-42 47,0 0-47,0 0 16,0-1-16,0 1 0,21-21 0,-21 21 15,0 0-15,22-22 0,-22 22 16,0-21-16,21 21 0,0-1 0,0-20 15,0 21-15,0 0 0,22-22 16,-22 22-16,0 21 0,0 0 16,0 0-16,1 0 15,-1 21-15,-21 1 16,0-1-16,0 0 0,0 0 16,0 0-16,0 0 0,0 1 15,0-1-15,0 0 0,0 0 16,0 0-16,-21-21 0,21 21 15,0-42 32,0 0-47</inkml:trace>
  <inkml:trace contextRef="#ctx0" brushRef="#br0" timeOffset="17408.49">12975 2201 0,'0'0'0,"0"22"16,0-1-16,0 0 0,0 0 16,0 0-16,0 0 0,0 1 0,0 20 15,0-21-15,0 21 0,0-20 16,0 20-16,0 0 0,0-21 0,0 1 15,0 20-15,0-21 0,0 0 16,0 0-16,0 1 0,0-1 16,0-42 15,21-1-31,-21 1 0,21 0 16,-21 0-16,22-21 0</inkml:trace>
  <inkml:trace contextRef="#ctx0" brushRef="#br0" timeOffset="17585.97">13166 1969 0,'0'0'0,"-22"-22"0,-83 1 31,83 21-31,1 0 16,0 0-16,21 21 0,0 1 15,0-1 1,0 0-1,21-21-15,0 0 0</inkml:trace>
  <inkml:trace contextRef="#ctx0" brushRef="#br0" timeOffset="18085.03">13504 1757 0,'0'0'0,"-21"-21"31,21 42-31,-21 0 0,0 0 0,21 22 16,0-1-16,0 0 0,-21 1 16,21-1-16,0 0 0,-22 22 15,22-22-15,0 22 0,0-22 0,0 21 16,0-20-16,0 20 0,0-20 16,0 20-16,0-21 0,0 1 0,0-1 15,0-21-15,0 0 0,0 22 16,-21-43-16,21 21 0,0-42 31,0 0-31,21-1 16,-21 1-16,22-21 0,-1 21 0,-21-22 15,21 1-15,0 0 0,0 21 0,0-22 16,1 1-16,-1 21 0,0 0 16,0-22-16,0 22 0,0 21 15,22-21-15,-22 21 0,0 0 0,21 0 16,-20 0-16,-1 21 0,0 0 15,0 0-15,0 1 0,0-1 0,-21 21 16,22 0-16,-22-20 0,0 20 16,0 0-16,-22-21 0,1 22 0,0-22 15,-21 21-15,21-21 0,-1 1 0,-20-1 16,21 0-16,-21 0 0,20-21 16,1 0-16,0 21 0,0-21 0,21-21 31,0 0-31,21 21 0,0-42 15,0 20-15,1 1 0,20-21 0</inkml:trace>
  <inkml:trace contextRef="#ctx0" brushRef="#br0" timeOffset="18721.23">14245 2180 0,'0'0'16,"21"0"-16,0 0 0,-21 21 15,0 1-15,0-1 16,-21 0-16,0 0 0,0 21 15,21 1-15,-21-22 0,21 21 0,-21 1 16,21-1-16,0-21 16,0 21-16,0-20 0,0-1 0,0 0 15,0 0-15,0 0 0,21-21 0,0 0 16,0 0-16,21 0 16,-20 0-16,-1 0 0,21-21 0,-21 0 15,0 0-15,22 0 0,-22-1 16,0-20-16,0 0 0,0 21 0,1-22 15,-1 1-15,0 0 0,-21-1 0,0 22 16,0-21-16,0 21 0,21 21 16,-21 21-1,0 0-15,-21 0 16,21 21-16,0-20 0,0 20 16,-21 0-16,21 1 0,0-1 0,0-21 15,0 21-15,0-20 0,0-1 16,0 0-16,0 0 0,0 0 0,21 0 15,0-21-15,0 0 0,0 0 16,1 0-16,-1-21 0,21 0 0,-21 0 16,0 0-16,1 0 0,-1-22 0,21 1 15,-21 0-15,0-1 0,1 1 16,-1-22-16,0 1 0,0-1 16,0 1-16,0-1 0,1-20 0,-1 20 15,0 1-15,-21-1 0,0 22 16,0 0-16,0 20 0,0 1 0,-21 42 15,0 1 1,-1-1-16,1 42 0,0-20 0,0 20 16,0-21-16,0 22 0,21-1 15,-22 1-15,22-1 0,-21-20 0,21 84 16,0-85-16,0 0 16,0 1-16,0-1 0,0 0 0,0-20 15,0-1-15,0 0 0,0 0 0,21 0 16,1-21-16,-1 0 0,0 0 15,0 0-15,0-21 0,22 0 0,-22 0 16,0 0-16</inkml:trace>
  <inkml:trace contextRef="#ctx0" brushRef="#br0" timeOffset="19212.71">15325 2413 0,'0'0'0,"21"0"0,0 0 15,0 0 1,0-21-16,0 21 0,1-21 0,-1 21 15,0-21-15,0 21 0,21-22 0,-20 22 16,20-21-16,-21 0 16,0 21-16,0-21 0,1 0 0,-1 0 0,0-1 15,-21 1-15,0 0 0,0 0 16,-21 21 0,0 0-16,-22 0 0,22 21 15,0-21-15,-21 42 0,20-20 16,1-1-16,-21 21 0,21 0 0,0-20 15,-1 20-15,22 0 0,0 1 16,0-22-16,0 21 0,0-21 0,0 0 16,0 1-16,22-1 0,-1-21 15,0 0-15,0 0 0,21 0 16,-20 0-16,-1-21 0,21 21 0,-21-22 16,0 1-16,22-21 0,-22 21 15,21-22-15,-21 22 0,1-21 0,20 21 16,-21-22-16,0 22 0,0 0 15,1 0-15,-22 0 0,0 42 32,0 0-32,0 0 15,0 22-15,-22-22 0,22 21 0,-21-21 16,21 0-16,-21 22 0,0-22 16,21 0-16,0 0 0,0 0 0,0 1 15,0-1-15,0-42 31,0-1-15</inkml:trace>
  <inkml:trace contextRef="#ctx0" brushRef="#br0" timeOffset="19389.16">15028 2011 0,'-42'0'0,"84"0"0,-126 0 0,62-21 0,1 21 16,0 0-16,0 0 0,42 0 31,0 0-15,22 0-16,-1 0 0,0 0 0,1 0 15,20 0-15,-21 0 0,22-21 16</inkml:trace>
  <inkml:trace contextRef="#ctx0" brushRef="#br0" timeOffset="20175.98">16912 2053 0,'0'0'0,"-21"-21"0,21 0 0,-21 0 0,21 0 16,-21 21-16,-1-22 15,1 22-15,0 0 0,0 22 16,0-1-16,-22 0 0,22 0 0,-21 21 16,21-20-16,-22-1 0,22 21 15,0-21-15,-21 22 0,42-22 0,-21 0 16,21 0-16,0 0 0,0 0 15,21-21-15,-21 22 0,42-22 16,-21 0-16,22 0 16,-22 0-16,21-22 0,0 1 0,1 21 15,-1-21-15,-21 0 0,22 0 0,-22 0 16,21-1-16,-21-20 0,-21 21 16,0-21-16,0 20 0,0-20 0,0 0 15,0 21-15,0-22 0,0 22 16,-21-21-16,0 21 0,21-1 0,-21 1 15,21 0-15,0 0 16,0 0 0,21 21-1,0 0-15,0 0 0,0 0 0,22 0 16,-22 21-16,0 0 16,0 0-16,0 22 0,1-1 0,-1 0 15,-21 22-15,21-22 0,0 22 0,-21-1 16,21-21-16,-21 43 0,0-21 15,21 20-15,1 1 0,-1-22 0,0 22 16,-21 0-16,21-1 0,0 1 16,0 0-16,1-1 0,-22 1 0,0 0 15,0-1-15,0 1 0,0-21 16,0 20-16,-22-20 0,1-22 0,-21 22 16,21-22-16,0 0 0,-22-21 0,22 22 15,-21-22-15,21-21 0,-1 0 16,-20 0-16,21 0 0,-21 0 15,20 0-15,-20-21 0,21 0 16,0-22-16,-22 1 0,22 0 0,0-1 16,21-20-16,0-1 0,0 1 0,0-22 15,0 0-15,0 22 0,0-22 0,21 1 16,0 20-16,22-21 0,-1 22 16,0-22-16,1 1 0,20 20 0,1-21 15,-1 22-15,22-1 0</inkml:trace>
  <inkml:trace contextRef="#ctx0" brushRef="#br0" timeOffset="20797.03">18288 1588 0,'0'-22'0,"-42"22"16,20 22-1,1-1-15,0 0 0,21 21 16,-21 1-16,0-1 0,0 21 0,21-20 15,-22 20-15,1-20 0,21 20 0,-21-21 16,0 22-16,0-22 0,21 1 16,0-1-16,-21 0 0,21-21 0,-22 1 15,22-1-15,0 0 0,0 0 16,0-42 0,0 0-1,0-22-15,0 22 0,0 0 16,0-21-16,22 21 0,-1-22 0,0 1 15,0 0-15,21-1 0,-20 22 16,-1-21-16,0 21 0,0-1 0,0 22 16,0 0-16,1 22 15,-22 20-15,0-21 0,21 0 16,-21 22-16,21-22 0,0 21 16,-21-21-16,21 22 0,0-22 15,1 0-15,-1 0 0,0-21 0,21 21 16,-21-21-16,1 0 0,20 0 15,0 0-15,-21 0 0,22 0 0,-22 0 16,21-21-16,-21 0 0,1 0 16,-1 0-16,0-1 0,0 1 0,0-21 15,-21 21-15,21-22 0,1-20 16,-22 21-16,21-1 0,0-20 0,-21 20 16,0 22-16,0-21 0,21 21 15,-21 42 1,0 21-16,-21 1 15,21-22-15,-21 21 0,0 0 0,-1 1 16,22-1-16,-21 0 0,21 1 16,-21-22-16,21 21 0,0-21 15,0 1-15,0-1 0,0 0 0,0 0 16,21-21 0,0 0-16,1 0 15,-22-21-15</inkml:trace>
  <inkml:trace contextRef="#ctx0" brushRef="#br0" timeOffset="20972.23">18690 2117 0,'0'0'15,"-42"0"1,42-21 0,21 21-16,0 0 0,0 0 15,22-22-15,-1 22 0,0 0 0,1-21 16,-1 0-16,21 21 0,-20-21 15,20 0-15,1 21 0,-22-21 0,22 21 16,-22-22-16</inkml:trace>
  <inkml:trace contextRef="#ctx0" brushRef="#br0" timeOffset="21505.11">19431 1947 0,'0'22'15,"-21"-1"1,0 0-16,-1 0 0,1 0 16,21 22-16,-21-22 0,0 0 0,21 21 15,-21-21-15,21 1 16,0-1-16,0 0 0,0 0 0,0 0 15,0 0-15,0 1 0,0-1 16,0-42 15,21-1-31,-21 1 0,21 0 16,0 0-16,0 0 0,-21-22 0,22 1 16,-1 21-16,21-21 0,-21-1 15,0 22-15,22-21 0,-22 21 0,0-1 16,0 1-16,0 21 0,1 0 15,-1 0-15,0 0 0,0 21 16,-21 1-16,0-1 0,0 0 16,0 21-16,0-21 0,21 1 15,-21-1-15,0 0 0,0 21 16,0-21-16,0 1 0,0-1 16,0 0-1,0-42 1,0 0-16,0-1 15,21 1-15,-21 0 16,43-21-16,-22 21 0,0-22 0,21 22 16,-20-21-16,20-1 0,0 22 15,-21 0-15,1 0 0,-1 21 16,0 0-16,0 0 0,-21 21 16,0 0-16,0 0 0,0 1 0,0 20 15,0-21-15,0 21 0,0-20 16,0 20-16,0-21 0,0 0 0,0 0 15,0 1-15,0-1 0,0 0 0,21-21 32,0 0-32,1 0 0,-1-21 15,0 0-15</inkml:trace>
  <inkml:trace contextRef="#ctx0" brushRef="#br0" timeOffset="21744.97">20764 1461 0,'0'-22'0,"0"44"0,-21-44 16,0 22-16,0 22 0,0-1 16,-22 0-16,22 21 0,-21 1 0,0-1 15,20 21-15,-20 1 0,21-22 16,0 22-16,21-1 0,0-20 0,0-1 16,0 0-16,21 1 0,0-1 15,0-21-15,0 0 0,22 0 0,-1 1 16,0-22-16,1 0 0,20 0 15,1 0-15,-1 0 0,1 0 0,-1 0 16,1-22-16,20 22 16,-20-42-16,-1 21 0,22 0 0,-21-22 15</inkml:trace>
  <inkml:trace contextRef="#ctx0" brushRef="#br0" timeOffset="22830.7">1143 4509 0,'0'0'0,"-21"0"0,0 0 0,-1 0 15,1 0-15,21-22 0,0 1 0,0 0 16,0 0-16,0 0 16,21 0-16,22 21 0,-22-22 15,21 22-15,-21 0 0,22 0 16,-1 22-16,0-1 0,-20 0 16,20 21-16,-21-21 0,-21 1 0,0 20 15,0-21-15,0 21 0,-21-20 16,0 20-16,-22 0 0,22-21 15,-21 22-15,0-22 0,20 0 16,-20 0-16,21-21 0,0 0 16,0 0-16,-1 0 0,1 0 0,21-21 15,0 0 1,21 0-16,1 0 0,-1-1 0,21 22 16,0 0-16,1-21 0,20 21 15,-20 0-15,20 0 0,-21 21 16,22 1-16,-22-1 0,-21 0 0,22 0 15,-22 21-15,-21 1 16,0-22-16,-21 21 0,-22 1 0,1 20 0,0-21 16,-43 1-16,22-22 15,-22 21-15,21-21 0,-20 22 0,20-43 16,1 21-16,20-21 0,-20 0 16,21 0-16,20 0 0,-20 0 15,21-21-15,0 0 0,21-1 0,0-20 16,0 0-16,0-1 0,21 1 15,0 0-15</inkml:trace>
  <inkml:trace contextRef="#ctx0" brushRef="#br0" timeOffset="22984.61">1736 4699 0,'21'0'0,"-42"0"0,63 0 0,-42 21 15,0 0 1,0 1-16,0-1 15,-21-21-15,21 21 16,0-42 0</inkml:trace>
  <inkml:trace contextRef="#ctx0" brushRef="#br0" timeOffset="23672.6">3598 4424 0,'0'21'15,"0"-42"-15,-21 42 0,0-21 0,21 21 16,21-21 0,0 0-1,22 0-15,-22 0 0,21-21 0,0 0 16,1 21-16,-1-21 0,0 0 16,1-1-16,-1 1 0,0 0 15,-20-21-15,-1 21 0,0-1 0,0 1 16,-21 0-16,0 0 0,0 0 0,0 0 15,-21 21-15,0-22 0,-22 22 16,22 0-16,-21 0 0,0 0 0,-1 22 16,-20-1-16,20 0 0,1 0 15,0 21-15,-1-20 0,22 20 16,-21-21-16,42 21 0,0-20 16,0 20-16,0-21 0,0 0 0,0 0 15,21 1-15,21-1 0,-20-21 16,20 0-16,0 0 0,1 0 0,-1 0 15,0 0-15,1 0 0,-1 0 16,0 0-16,1-21 0,-22 21 0,0 0 16,0 0-16,-21-22 0,-21 22 15,0 0 1,-22 0-16,1 0 0,-21 0 0,-1 22 16,1-1-16,-22 0 0,21 0 15,1 21-15,-1 1 0,1-22 16,21 21-16,-1 1 0,22 20 15,0-21-15,21 1 0,0-1 0,0-21 16,21 22-16,0-22 0,22 0 16,-1 0-16,21-21 0,-20 0 0,20 0 15,1 0-15,20 0 0,-20-21 16,-1 0-16,1 0 0,21-1 0,-22-20 16,1 0-16,-1 21 0,-21-22 15,22 1-15</inkml:trace>
  <inkml:trace contextRef="#ctx0" brushRef="#br0" timeOffset="23860.28">4487 4403 0,'0'0'0,"0"21"31,0 0-31,0 0 0,43 22 0,-43-1 16,21-21-16,0 0 0,0 22 15,-21-22-15,21 0 0,0 0 0,-21 21 16,0-20-16,22-1 0,-1 0 15,0-21-15,0 0 0,0 0 16,0 0-16,1 0 0,-22-21 16</inkml:trace>
  <inkml:trace contextRef="#ctx0" brushRef="#br0" timeOffset="24054.22">4889 4466 0,'0'0'0,"0"-21"0,0 0 15,-148 42 16,106 0-31,0 22 0,-1-22 0,1 21 16,0-21-16,-22 22 0,22-1 16,-1 0-16,1 1 0,21-1 0,-21 0 15,20 1-15,1-22 0,21 21 16,0-21-16,0 0 0,0 1 0,21-22 16,1 0-16,20 0 0,0 0 15,1-22-15,20 1 0</inkml:trace>
  <inkml:trace contextRef="#ctx0" brushRef="#br0" timeOffset="24324.38">5270 4424 0,'-42'42'16,"21"-21"-1,0 22-15,21-1 0,-21 0 0,-1 22 16,1-1-16,0 1 0,0 21 15,0 84-15,0-84 0,-1 20 16,1 1-16,21 0 0,-21 0 0,0 0 16,0 0-16,21-1 15,0 1-15,-21 0 0,21-21 0,0-1 16,0 1-16,0-21 0,0-1 0,0-21 16,0-20-16,0 20 0,21-42 15,-21-21 1,0-22-16,21 1 0,-21 0 0,0-1 15</inkml:trace>
  <inkml:trace contextRef="#ctx0" brushRef="#br0" timeOffset="24612.58">4995 4720 0,'0'0'0,"0"-63"0,0-1 0,0 1 15,0 20-15,0-20 0,21 21 16,22-22-16,-1 43 0,0 0 15,-20 0-15,20 21 0,21 0 16,-20 21-16,20 0 0,-20 21 0,-1-21 16,21 22-16,-20-1 0,-22 0 0,0-20 15,-21 20-15,0 0 0,0 1 16,-21-1-16,-21-21 0,-1 21 0,1 1 16,0-22-16,-1 21 0,1-21 15,0 1-15,-1-22 0,1 0 0,21 0 16,-22 0-16,22 0 15,21-22-15,0 1 0,0-21 16,0 0-16,0 20 0,21-41 0,1 21 16,-1-1-16</inkml:trace>
  <inkml:trace contextRef="#ctx0" brushRef="#br0" timeOffset="24820.97">5927 3874 0,'0'0'16,"21"0"-16,0 0 0,-21 21 15,0 21-15,0 0 16,0 1-16,0-1 0,0 22 0,0-1 0,-21 1 16,0-1-16,-1 1 15,1-1-15,0 1 0,0-22 0,21 21 16,0-20-16,-21-1 0,21 0 0,0 1 16,0-22-16,0 21 0,21-21 15,0-21-15,0 0 0,0 0 16,22-21-16,-1 0 0</inkml:trace>
  <inkml:trace contextRef="#ctx0" brushRef="#br0" timeOffset="25420.68">6646 4382 0,'0'0'16,"21"-43"-16,22 22 0,-43 0 0,0-21 16,0 20-16,0 1 15,0 0-15,-21 21 0,-1 0 0,-20 0 16,21 21-16,-21 0 0,-1 1 15,1-1-15,0 21 0,-1-21 0,1 22 16,21-1-16,-22 0 0,22 1 0,0-1 16,0 0-16,0 1 0,21-22 15,-21 21-15,21-21 0,0 22 0,0-22 16,21-21-16,-21 21 0,21-21 16,21 0-16,-21 0 0,1 0 0,20-21 15,0 0-15,-21 21 0,22-22 16,-1-20-16,0 21 0,1 0 0,-22-22 15,21 22-15,-21-21 0,1 0 16,-1 20-16,0-20 0,-21 21 16,0 0-16,0 0 0,0-1 0,0 44 15,0-1 1,0 21-16,0-21 16,0 22-16,0-22 0,0 21 0,0-21 15,0 0-15,0 1 0,0-1 16,0 0-16,21 0 0,0 0 0,22-21 15,-22 0-15,21 0 0,0 0 0,-20 0 16,20 0-16,0 0 16,1 0-16,-1-21 0,-21 0 0,21 0 15,-20 0-15,-1-1 0,0 1 0,0 0 16,0 0-16,-21-21 0,21 20 16,-21 1-16,0 0 0,0 0 0,0 0 15,0 42 1,0 0-16,0 0 15,-21 0-15,21 1 0,-21-1 0,21 0 16,0 21-16,0-21 0,0 1 16,-21-1-16,21 0 0,0 0 0,0 0 15,21-21 17,-21-21-32,21 21 15,0-21-15</inkml:trace>
  <inkml:trace contextRef="#ctx0" brushRef="#br0" timeOffset="25584.99">7493 4191 0,'0'0'0,"-64"-42"15,43 42-15,0 0 16,0 0 0,21 21-16,0 0 0,0 0 15,0 0-15,0 1 16,21-22-16,0 0 15,0 0-15,1 21 0,-1-21 0</inkml:trace>
  <inkml:trace contextRef="#ctx0" brushRef="#br0" timeOffset="25968.41">7768 4297 0,'0'0'0,"0"21"0,-21 0 15,21 0-15,0 1 0,0 20 0,-21-21 16,21 0-16,-21 0 0,21 22 15,0-22-15,0 0 0,-22 0 0,22 0 16,-21-21-16,21 22 0,-21-22 16,0 0-1,21-22 1,0 1-16,0 0 0,0 0 0,0 0 16,21 0-16,0-22 0,0 22 15,1-21-15,20-1 0,-21 1 0,21-21 16,1 20-16,-1-20 0,22 20 15,-22 1-15,0 21 0,1 0 16,-1 21-16,0 0 0,1 0 0,-1 42 0,-21-21 16,21 22-16,-42 20 0,22-21 15,-22 1-15,0 20 0,0-20 0,0-1 16,0 0-16,0 1 16,-22-1-16,1 0 0,0-21 0,21 1 0,-21-1 15,0 0-15,0-21 16,21 21-16,0-42 15,0 0 1,0 0-16</inkml:trace>
  <inkml:trace contextRef="#ctx0" brushRef="#br0" timeOffset="26987.87">9525 3831 0,'0'0'0,"0"-106"16,0 64-16,0 21 15,0 0-15,0 0 0,0-1 16,-21 44 0,21-1-16,0 0 15,0 21-15,0 1 0,0 20 0,-21 1 16,21-1-16,-22 22 0,1-22 0,21 22 15,-21-22-15,0 1 0,0-1 16,0-20-16,-1 20 0,1-20 16,0-22-16,0 21 0,0-21 0,21 0 15,-21 1-15,-1-22 0,1 0 16,0-22 0,0 1-16,21 0 15,0-21-15,0 21 0,0-22 0,0 1 16,0 0-16,0-1 0,21 1 0,-21-22 15,21 22-15,0 21 0,-21-21 16,0 20-16,22 22 0,-1 0 0,0 22 16,-21 20-1,21-21-15,-21 21 0,21 1 0,0-22 16,-21 21-16,22 1 0,-1-1 0,0-21 16,0 21-16,0-20 0,0-1 15,1 0-15,-1 0 0,0 0 16,21 0-16,-21-21 0,22 0 15,-22 0-15,21 0 0,1 0 0,-22 0 16,21 0-16,0-21 0,43 0 16,-43 0-16,1 0 0,-22 0 15,21-22-15,1 22 0,-22-21 0,0-1 16,21 1-16,-21 0 0,-21-1 0,22 22 16,-1-21-16,-21 21 0,0 0 15,0-1-15,0 44 16,0-1-16,0 0 15,0 21-15,-21-21 0,-1 22 0,22-1 16,0-21-16,0 22 0,0-1 16,0-21-16,0 0 0,0 0 15,0 1-15,22-1 0,-1 0 0,0-21 16,0 0-16,0 0 0,0 0 16,1 0-16,20 0 0,-21 0 0,21 0 15,-20 0-15,-1-21 0,21 0 0,-21-1 16,0 1-16,1-21 0,-1 21 15,-21-22-15,0 1 0,0 0 0,0-22 16,0 22-16,-21 0 0,-1-1 16,1 1-16,0 0 0,0 20 0,-21 1 15,20 0-15,-20 21 0,0 0 0,21 0 16,-22 21-16,-41 22 16,62-1-16,-20-21 0,21 21 15,0 1-15,21-1 0,0-21 16,0 22-16,0-22 0,0 21 0,0-21 15,21 0-15,0 1 0,21-22 0,-20 0 16,20 0-16,0 0 0,1 0 16,20 0-16,-21 0 0</inkml:trace>
  <inkml:trace contextRef="#ctx0" brushRef="#br0" timeOffset="27236.69">11303 3979 0,'0'0'0,"21"-21"0,-21 0 15,0 0-15,-21 21 16,0 0-16,0 0 16,-1 0-16,1 21 0,-21 0 15,21 22-15,0-22 0,-1 21 0,1-21 16,0 22-16,21-1 0,0 0 16,-21 1-16,21-1 0,0 0 0,0-21 15,0 22-15,0-22 0,21 0 0,0 21 16,22-20-16,-22-22 0,21 21 15,0 0-15,1-21 0,-1 0 16,22 0-16,-22 0 0,0 0 0,22-21 0,-22 0 16</inkml:trace>
  <inkml:trace contextRef="#ctx0" brushRef="#br0" timeOffset="27664.9">11938 4191 0,'0'0'0,"0"-63"0,0-64 31,-21 105-31,0 22 0,-1 0 15,1 0-15,0 22 0,0-1 16,0 0-16,0 21 0,-1 1 16,1-1-16,0 0 0,0 1 0,21-1 15,-21-21-15,21 21 0,0-20 0,0 20 16,0-21-16,0 0 0,0 0 16,0 1-16,21-22 15,0 21-15,0-21 0,0 0 16,22 0-16,-22 0 0,0-21 0,0-1 15,22 1-15,-22 0 0,21 0 0,-21 0 16,0 0-16,1-22 0,-1 1 16,0 0-16,0-1 0,-21 1 0,0 0 15,0 20-15,21-20 0,-21 21 16,0 0-16,0 0 0,0 42 16,0 0-1,0 21-15,0-21 0,-21 22 16,21-1-16,0 0 0,0-20 15,0 20-15,0 0 0,0-21 16,0 1-16,0-1 0,21 0 0,0 0 16,1 0-16,-1-21 0,0 0 0,0 0 15,0 0-15,0 0 0,22 0 16,-22 0-16,0 0 0,21-21 0,-20 0 16,-1 0-16,0 0 0,0-22 0</inkml:trace>
  <inkml:trace contextRef="#ctx0" brushRef="#br0" timeOffset="27896.79">12700 3577 0,'0'0'0,"0"-21"0,-42 63 31,20-20-31,1 20 0,21-21 0,-21 21 16,21 1-16,-21 20 0,21-20 15,0 20-15,0 1 0,0-22 0,0 21 16,0-20-16,0-1 0,0 0 15,0 1-15,0-1 0,0-21 16,0 22-16,21-22 0,-21 0 0,0 0 16,0 0-16,21-21 15,-21-21 1,0 0-16</inkml:trace>
  <inkml:trace contextRef="#ctx0" brushRef="#br0" timeOffset="28355.96">12425 4170 0,'0'0'15,"-21"-21"-15,21 0 0,-22 21 0,22-22 16,0 1-16,22 0 16,-1 21-16,0-21 0,0 21 15,21-21-15,-20 0 0,20 21 0,0-22 16,22 22-16,-22-21 0,22 0 16,-1 21-16,1-21 0,-22 21 0,21 0 15,1-21-15,-22 21 0,22-21 0,-22 21 16,-21 0-16,0 0 15,1 0-15,-22 21 0,0 0 16,-22 0-16,1 0 0,0 0 16,0 1-16,0 20 0,0-21 0,-1 21 15,1 1-15,0-22 0,21 21 0,0-21 16,0 1-16,0-1 0,0 0 16,0 0-16,0 0 0,21-21 0,0 0 15,22 0-15,-22 0 0,0 0 16,21 0-16,-20 0 0,-1 0 0,21 0 15,-21-21-15,0 0 0,22 0 16,-22 0-16,-21-22 0,21 22 0,-21-21 16,0-1-16,0 1 0,0 0 15,0-1-15,-21 22 0,0-21 0,0 21 16,-1 0-16,-20-1 0,0 22 16,21 0-16,-22 0 0,1 0 0,0 0 15,20 0-15,1 0 0,0 22 16,0-22-16,21 21 0,0 0 15,0 0-15,0 0 0,21-21 16,0 0-16,22 0 0,-22 21 16,21-21-16</inkml:trace>
  <inkml:trace contextRef="#ctx0" brushRef="#br0" timeOffset="28719.95">13695 3874 0,'0'0'0,"0"-22"0,0 1 15,-21 0-15,21 0 16,0 0-16,0 0 0,21-1 16,0 22-16,0 0 15,21 0-15,-20 0 0,20 22 16,0-1-16,1-21 0,-1 21 0,0 21 16,1-21-16,-1 22 0,-21-22 15,0 21-15,0 1 0,1-22 16,-22 21-16,0 0 0,0-20 0,0-1 15,0 0-15,-22 0 0,22 0 16,-21-21-16,0 0 0,0 0 0,0 0 16,0-21-1,21 0-15,0 0 0,0 0 16,0-1-16,0-20 0,0 21 16,0-21-16,21 20 0,0-20 0,0 21 15,0 0-15,0-22 0,1 22 0,-1 0 16,21 0-16,-21 21 0,22-21 15,-1 21-15,-21 0 0,21 0 0,1 0 16,-1 0-16</inkml:trace>
  <inkml:trace contextRef="#ctx0" brushRef="#br0" timeOffset="29096.49">15071 3747 0,'0'-22'0,"-43"-41"31,22 63-31,0-21 16,0 21-16,-22 0 0,22 0 0,-21 0 16,21 0-16,0 0 0,-22 0 0,22 0 15,0 21-15,0 0 0,21 0 0,0 0 16,0 1-16,0-1 16,0 0-16,0 0 15,21 0-15,21-21 0,-21 21 0,1 1 16,20-22-16,0 21 0,-21 0 15,22 0-15,-22-21 0,0 21 0,0 0 16,0 1-16,-21-1 0,0 0 16,0 0-16,0 0 0,-21-21 15,0 21-15,0-21 0,-21 22 0,20-22 16,-20 0-16,21 21 0,-21-21 16,-1 21-16,22-21 0,-21 0 0,21 0 15,-1 0-15,1 0 0,21 21 16,21-21-1,1-21 1,-1 0-16,0 21 0</inkml:trace>
  <inkml:trace contextRef="#ctx0" brushRef="#br0" timeOffset="29684.58">16171 3704 0,'-84'-21'16,"62"21"-16,1 0 0,-21 0 16,21 0-16,-22 0 0,1 21 0,21-21 15,-21 21-15,-1 1 0,22-1 16,0 0-16,0 0 0,0-21 15,21 21-15,0 0 0,0 1 0,0-1 16,0 0-16,21-21 16,0 0-16,0 0 0,21 0 0,-20 0 15,20 0-15,0 0 0,-21 0 0,22 0 16,-22 0-16,21 0 0,-21 0 16,1 0-16,-22-21 15,-22 21 1,1 0-16,0 0 0,0 0 0,-21 0 15,-1 21-15,22-21 0,-21 21 16,-1 0-16,1 0 0,21 1 0,0-22 16,0 21-16,-1 0 0,22 0 15,0 0-15,0 0 0,22-21 16,-1 22-16,0-22 16,0 0-16,21 0 0,-20 0 0,-1 0 15,0 21-15,0-21 0,-21 21 16,21 0-16,-21 0 15,0 0-15,0 1 0,0-1 0,0 0 16,-21 21-16,0-21 0,0 1 16,0-1-16,-22 0 0,1 42 15,0-41-15,20-1 0,-20 0 16,21-21-16,0 21 0,-22 0 0,22 0 16,0-21-16,0 0 0,0 22 0</inkml:trace>
  <inkml:trace contextRef="#ctx0" brushRef="#br0" timeOffset="30164.01">17632 3154 0,'-21'-21'16,"42"21"15,0 0-15,0 0-16,21 0 0,1 0 0,-1 0 15,0 0-15,1 0 0,20 0 16,1 0-16,-22 0 0,22 0 0,-1 0 16,-21 0-16,22 0 0,-22 0 15,-21 0-15,22 0 0,-22 0 0,-63 0 32,20 21-32,-20-21 0</inkml:trace>
  <inkml:trace contextRef="#ctx0" brushRef="#br0" timeOffset="30412.66">18013 3175 0,'-21'64'15,"-1"-43"1,22 0-16,-21 21 0,21 1 0,-21-1 16,0 21-16,21-20 0,-21 20 15,21-20-15,-21-1 0,21 0 0,-22 1 16,22-1-16,-21 0 0,21 1 15,0-22-15,0 0 0,0 21 16,0-21-16,0 1 0,0-1 16,21-42 15,1-1-31,-1 22 0,0-21 16,0 0-16,0 0 0,22 0 0</inkml:trace>
  <inkml:trace contextRef="#ctx0" brushRef="#br0" timeOffset="30987.76">18373 3662 0,'0'0'0,"0"-21"0,21 21 16,-21 21 15,0 0-31,-21 0 0,-1 0 16,22 1-16,-21-1 0,21 0 15,0 0-15,0 0 0,0 0 16,0 1-16,0-1 0,0 0 15,43 0-15,-22-21 0,0 0 16,0 0-16,21 0 0,1 0 16,-1 0-16,0 0 0,1 0 0,-1 0 15,0 0-15,1-21 0,-22 0 0,21 0 16,-21-1-16,22 1 0,-43 0 16,21 0-16,0-21 0,-21 20 0,21 1 15,-21 0-15,0-21 0,0 21 16,0-1-16,0 44 31,0-1-31,0 0 0,-21 0 16,21 0-16,-21 22 15,0-22-15,21 21 0,-21 0 0,21 22 16,0-22-16,-22 22 0,22-1 16,0 1-16,0-1 0,0 1 0,0-1 15,0-20-15,0 20 0,0 1 0,0-1 16,22 1-16,-22-22 0,0 21 15,0 1-15,0-1 0,0-20 0,0-1 16,0 0-16,-22 1 0,1-1 16,0-21-16,0 0 0,-21 1 0,20-22 15,-20 0-15,0 21 0,-1-21 0,1 0 16,0 0-16,-22-21 0,22 21 16,0-22-16,20 1 0,-20-21 15,21 21-15,0 0 0,0-22 0,-1 22 16,22-21-16,0-1 0,0 22 15,0-21-15,0 0 0,22 20 0,20-20 16,0 0-16,1-1 0,-1 22 16,0-21-16,22 0 0</inkml:trace>
  <inkml:trace contextRef="#ctx0" brushRef="#br0" timeOffset="31301.81">19600 3641 0,'0'0'0,"-21"-21"32,0 21-32,0 0 0,0 21 0,-1 0 15,1 0-15,21 21 0,-21 1 16,0-1-16,21 22 0,0-1 0,0 1 16,0 20-16,0 1 0,0-22 15,-21 22-15,21-21 0,0-1 0,0 1 16,-21-1-16,21 1 0,0-22 0,0 21 15,0-20-15,0-1 0,0 0 16,-22 1-16,22-1 0,0-21 0,-21 0 16,21 1-16,0-1 0,0-42 47,0-22-47,0 22 15,0-21-15,0 21 0</inkml:trace>
  <inkml:trace contextRef="#ctx0" brushRef="#br0" timeOffset="31611.96">19516 3979 0,'0'0'0,"0"-42"15,0-85 1,0 85-16,0 21 0,0-22 0,0 22 16,0 0-16,0 0 0,0 0 0,21-1 15,0 22-15,0 0 16,21-21-16,1 21 0,-1 0 0,0 0 15,1 0-15,-1 0 0,-21 21 16,22 1-16,-22-1 0,21 0 0,-21 0 16,-21 21-16,0-20 0,0-1 15,0 21-15,0-21 0,-21 22 0,0-22 16,0 0-16,-22 21 0,1-21 16,21 1-16,-21-1 0,-1-21 0,1 21 15,21-21-15,-22 0 16,22 0-16,0 0 0,21-21 31,21 21-31,0-21 16,1-1-16,20 1 0</inkml:trace>
  <inkml:trace contextRef="#ctx0" brushRef="#br0" timeOffset="32221.6">20151 3810 0,'0'-21'0,"0"42"0,21-63 16,0 42-16,-21-21 0,21-1 15,0 1-15,0 0 16,1 0-16,-22 0 0,0 0 0,21-1 16,-21 1-16,0 0 15,-21 21 1,-1 0-16,1 0 0,0 21 0,0 0 15,0 1-15,0-1 16,21 0-16,-22 0 0,22 21 0,-21-20 16,21-1-16,0 0 0,0 21 15,0-21-15,0 1 0,0-1 0,0 0 16,21 0-16,1 0 0,-1 0 16,0 1-16,0-22 0,0 0 15,0 21-15,1-21 0,20 0 16,-21 0-16,21 0 0,-20-21 0,20-1 15,0 1-15,1 21 0,-1-21 0,0-21 16,1 21-16,-1-1 0,21-20 16,-20 21-16,-1-21 0,-21 20 0,22-20 15,-22 0-15,0-1 0,0 22 16,0 0-16,-21 0 0,0 0 0,0 0 16,0-1-16,-21 22 15,0 0-15,0 0 0,0 0 16,-1 22-16,1-1 0,0 0 15,0 0-15,21 0 0,0 0 0,0 1 16,0 20-16,0-21 0,0 0 16,0 0-16,21 1 0,0-1 0,-21 0 15,0 0-15,0 0 0,0 0 16,0 1-16,0-1 0,0 0 16,-21-21 15,0 0-31,0 0 0,0 0 15,-1 0-15,1 0 16,-21 0-16</inkml:trace>
  <inkml:trace contextRef="#ctx0" brushRef="#br0" timeOffset="33552.92">910 6710 0,'0'0'0,"0"-42"0,0-85 31,0 84-31,0 1 0,0 0 16,0 20-16,0-20 0,0 21 0,0 0 16,0 0-16,0 42 31,0 21-31,0 0 0,0 1 16,-21-1-16,0 22 0,21-1 15,-21-21-15,-1 1 0,1 20 0,0-20 16,0-1-16,0-21 0,0 21 15,-1-20-15,1-1 0,21 0 0,0 0 16,-21-21-16,0 0 16,21-21 15,21 0-15,0 21-16,22-21 0,-22 21 0,21-22 15,-21 22-15,22 0 0,-22-21 16,21 21-16,0-21 0,-20 21 0,20-21 15,-21 0-15,0 21 0,22-21 16,-22-1-16,0 1 0,0 0 0,0 0 16,-21 0-16,0 0 0,0-22 15,0 22-15,0 0 0,0-21 16,0 20-16,0-20 0,0 21 16,0 0-16,-21 21 0,0 0 15,0 0-15,21 21 0,0 0 16,-21 21-16,21 1 0,-22-1 15,22 22-15,-21-22 0,21 21 16,0-20-16,0-1 0,0 0 0,0 1 16,0-1-16,0 0 0,0-20 15,0-1-15,0 0 0,0 0 0,0 0 16,0 0-16,21-21 0,1 0 16,-1 0-16,0 0 0,0-21 15,21 0-15,-20 21 0</inkml:trace>
  <inkml:trace contextRef="#ctx0" brushRef="#br0" timeOffset="33700.9">1693 6795 0,'0'0'16,"21"0"-16,-21-22 16,0 1 15,0 0-16</inkml:trace>
  <inkml:trace contextRef="#ctx0" brushRef="#br0" timeOffset="34339.87">2667 6202 0,'0'0'16,"0"-21"-16,0 0 0,0-1 0,0 1 15,0 42 1,0 1-16,0-1 15,0 21-15,0 0 0,0 22 16,0-1-16,0 22 0,0-21 0,0-1 16,0 1-16,0-1 15,0 1-15,0-22 0,0 0 0,0 1 16,0-1-16,0-21 0,0 21 16,0-20-16,0-44 31,0 1-31,0 0 15,0 0-15,0 0 0,0-22 16</inkml:trace>
  <inkml:trace contextRef="#ctx0" brushRef="#br0" timeOffset="34689.89">2222 6371 0,'0'0'0,"-21"-42"0,0 0 0,0-1 15,21 22-15,0-21 0,0 21 0,0-22 16,21 22-16,0 0 0,22-21 15,-1 20-15,21 1 0,22 0 16,-21 21-16,20 0 0,1 0 0,0 21 16,-1 0-16,1 1 0,0 20 15,-22-21-15,22 43 0,-22-22 0,1 0 16,-1 22-16,-42-1 0,22 1 0,-43-1 16,0-20-16,0 20 0,-21 1 15,-1-22-15,-20 21 0,0-20 16,-1-1-16,-20 0 0,21 1 15,-22-22-15,22 21 0,-22-21 0,1 1 16,20-1-16,-20-21 0,-1 0 16,22 0-16,0 0 0,-22 0 0,22 0 15,0 0-15,20 0 0,1-21 16,-21-1-16,42 1 0,0 0 0,0 0 16,0 0-16,0 0 0,42-1 15,-21 1-15,22 0 0,-1 0 0,0 0 16,1 0-16</inkml:trace>
  <inkml:trace contextRef="#ctx0" brushRef="#br0" timeOffset="35080.71">3429 6625 0,'0'0'0,"0"-84"16,0 62-16,0-20 15,21 21-15,0 0 0,0 0 16,1-1-16,-1 22 0,0-21 0,21 21 16,-21 0-16,22 0 0,-1 0 0,-21 21 15,22 1-15,-1-1 0,-21 21 16,0-21-16,0 22 0,1-1 16,-1 0-16,-21-21 0,0 22 0,0-22 15,0 21-15,0-21 0,0 22 16,-21-22-16,-1 0 0,1-21 0,21 21 15,-21-21-15,0 0 16,21-21 0,0 0-16,0 0 0,0 0 0,0-22 15,0 22-15,21-21 0,0-1 16,-21 22-16,0-21 0,21 0 0,1 20 16,-1-20-16,0 21 0,0 0 15,0 0-15,0-1 0,1 22 16,-1 0-16,0 0 0,0 0 15,0 0-15,22 0 0</inkml:trace>
  <inkml:trace contextRef="#ctx0" brushRef="#br0" timeOffset="35592.6">4826 6519 0,'0'0'0,"0"-21"0,21 21 0,-21-21 0,0 0 16,0 0-16,-21 0 15,0-1-15,0 1 0,-1 0 0,-20 0 16,21 21-16,-21-21 0,-1 21 16,1 0-16,21 0 0,-22 0 15,1 0-15,0 21 0,-1 0 0,1 0 16,0 22-16,21-1 0,-22 0 16,22 1-16,0-1 0,0 0 0,0 1 15,21-1-15,0 0 0,0 1 16,0-22-16,0 21 0,0-21 0,0 0 15,21 1-15,0-22 0,21 0 16,-21 0-16,1 0 0,20 0 0,0-22 16,-21 1-16,22 21 0,-1-42 15,0 21-15,-20 0 0,20-22 0,0 22 16,-21-21-16,1-1 0,-1 1 16,0 0-16,0-1 0,-21 1 0,0 21 15,0-21-15,0 20 0,0 1 16,0 0-16,0 42 15,-21 0-15,21 1 16,-21-1-16,21 21 0,0-21 0,0 22 16,0-1-16,-21 0 0,21 1 0,0-1 15,0-21-15,0 21 0,0-20 16,0 20-16,0-21 0,0 0 0,0 0 16,0 1-16,21-1 0,0-21 15,21 0-15,-21 0 0,1 0 16,20 0-16,-21-21 0,21-1 0,1 1 15,-22 0-15,21 0 16,-21-21-16</inkml:trace>
  <inkml:trace contextRef="#ctx0" brushRef="#br0" timeOffset="36092.12">5165 6435 0,'0'0'0,"0"-21"0,0-1 0,0 44 31,0-1-31,0 0 0,-22 0 0,22 21 16,-21 1-16,21-22 0,0 21 0,0 1 15,0-22-15,-21 21 0,21-21 16,0 0-16,0 1 0,0-1 0,0 0 16,0 0-1,21-21-15,0 0 16,1-21-16,-1 0 0,0 21 16,0-21-16,0-1 0,0-20 15,1 21-15,20-21 0,-21 20 16,0-20-16,0 21 0,1-21 0,-1 20 0,-21 1 15,0 0-15,21 21 16,-21 21 0,0 0-16,0 1 15,0-1-15,0 21 0,0-21 16,0 0-16,0 22 0,0-22 0,0 0 16,0 21-16,21-20 0,0-1 15,0-21-15,1 21 0,-1-21 0,21 0 16,-21 0-16,22 0 0,-1 0 15,0 0-15,1 0 0,-22-21 0,21 0 16,0-1-16,-20 1 0,-1 0 0,0-21 16,0-1-16,-21 1 0,0 0 15,0-1-15,0-20 0,-21 21 0,0-1 16,0 22-16,-1-21 0,1 21 16,0-1-16,0 1 0,0 21 0,-22 0 15,22 0-15,0 0 0,42-21 31,0 21-15,1 0-16</inkml:trace>
  <inkml:trace contextRef="#ctx0" brushRef="#br0" timeOffset="36555.97">6286 5927 0,'0'0'15,"0"-21"-15,0-1 0,0 44 31,0-1-31,-21 21 0,21-21 16,0 22-16,0-1 0,-21 0 16,0 1-16,21-1 0,-21 21 0,21-20 15,0 20-15,0-20 0,-21 20 16,21-21-16,0 1 0,0-1 0,-22 0 16,22-20-16,0-1 0,0 0 0,0 0 15,22-21 1,-22-21-1,21 0-15,-21 0 0,0-22 0,21 22 16,0-21-16,-21-1 16,21 22-16,0-21 0,1 0 0,-1-1 0,0 22 15,0 0-15,21-21 16,-20 42-16,20-22 0,0 1 0,1 21 16,-1 0-16,0 0 0,1 0 0,-1 0 15,-21 21-15,21 1 0,1 20 16,-22-21-16,0 21 0,-21-20 0,0 20 15,0 0-15,0 1 0,-42-22 0,21 21 16,-22-21-16,-20 22 0,20-22 16,-20 21-16,21-21 0,-22 0 0,22 1 15,-1-22-15,1 21 0,0-21 0,21 0 16,-1 0-16,1 0 0,21-21 16,21-1-1,1-20-15,-1 21 0,0 0 0</inkml:trace>
  <inkml:trace contextRef="#ctx0" brushRef="#br0" timeOffset="37032.96">7620 6265 0,'0'0'15,"0"-21"-15,0 0 0,0 0 0,-21 0 16,0 21-16,-1 0 0,1-21 15,-21 21-15,21 0 0,0 0 0,-22 0 16,22 21-16,-21 0 0,21 0 16,-22 0-16,22 22 0,-21-1 15,-1 0-15,22 1 0,-21-1 0,0 0 16,20 22-16,1-22 0,0 0 0,21-20 16,0 20-16,0 0 0,0-21 15,21 1-15,0-1 0,1-21 0,20 0 16,-21 0-16,21 0 0,1 0 15,-1 0-15,0-21 0,-20-1 0,20 1 16,0 0-16,1 0 0,-22-21 0,21-1 16,-21 22-16,0-21 0,1-1 15,-1 1-15,-21 0 0,0-1 0,0 22 16,0-21-16,0 21 0,-21 21 31,-1 0-31,1 21 0,0 21 0,21-21 16,0 22-16,-21-1 0,21 0 15,-21-20-15,21 20 0,0 0 0,0-21 16,0 22-16,0-22 0,0 0 0,21 0 16,0 0-16,0-21 0,22 0 15,-22 0-15,21 0 0,0 0 0,1 0 16,-1 0-16,0-21 0,1 0 16,-1 0-16</inkml:trace>
  <inkml:trace contextRef="#ctx0" brushRef="#br0" timeOffset="37276.82">8234 6244 0,'0'0'0,"0"-21"16,0-85 0,0 85-16,-21 21 0,-1 0 15,1 0-15,0 0 0,0 21 0,0 0 16,0 1-16,-1 20 0,1-21 0,0 21 16,0 1-16,21-1 0,-21 0 15,21 1-15,-21-1 0,21 0 0,0 1 16,0-1-16,0-21 0,0 22 15,21-22-15,0 0 0,21-21 0,-21 21 16,22-21-16,-1 0 0,0 0 0,1-21 16,-1 21-16,0-21 15,1 0-15,-22-22 0,21 22 0,-21-21 16,22-1-16,-22 1 0,0 0 0,0-22 16</inkml:trace>
  <inkml:trace contextRef="#ctx0" brushRef="#br0" timeOffset="37692.73">8572 6160 0,'0'0'0,"22"-64"0,-22 1 0,21-1 16,-21 1-16,0 20 0,0 1 15,0 21-15,0 0 0,0-1 0,0 44 16,0-1-16,-21 0 16,21 21-16,0-21 0,-22 22 15,1-1-15,21 22 0,-21-22 16,21 0-16,0 22 0,0-22 0,-21 0 0,0 1 16,21 20-16,0-20 15,0-1-15,0-21 0,-21 21 0,21-20 16,0-1-16,0 0 0,21-21 31,0-21-31,-21 0 0,21-1 16,21-20-16,-20 21 0,-1-21 15,21 20-15,0-20 0,-20 21 0,20-21 16,21-1-16,-20 22 0,-22 0 16,0 0-16,0 0 0,0-1 15,1 22-15,-65 0 16,22 22-1,0-1-15,-21 0 0,20 0 16,-20 0-16,21 0 0,-21 22 0,20-22 16,1 21-16,0-21 0,0 22 0,21-22 15,0 0-15,0 0 0,0 0 16,0 1-16,0-1 0,21 0 0,0 0 16,0-21-16,22 0 0,-22 0 15,21 0-15,-21 0 0,22 0 0,-22-21 16,0 21-16,0-21 0</inkml:trace>
  <inkml:trace contextRef="#ctx0" brushRef="#br0" timeOffset="38577.96">9821 5821 0,'-21'0'0,"42"0"0,-63-21 0,21 21 16,0 0-16,-1 0 15,1 0-15,0 21 0,0 0 0,0 0 16,0 22-16,-1-22 0,1 21 0,0 0 15,0 1-15,21-22 0,-21 21 16,21 1-16,-21-1 0,21-21 0,0 21 16,0-20-16,0 20 0,0-21 0,21 0 15,0 0-15,0-21 0,21 0 16,-20 0-16,20 0 0,0 0 0,1-21 16,-1 21-16,0-21 0,1 0 15,-22 0-15,21 0 0,-21-1 0,-21 1 16,0 0-16,0-21 0,0 21 15,0-1-15,-42-20 0,21 21 16,-22 0-16,1 0 0,0-1 0,21 1 16,-22 0-16,1 21 0,21 0 0,21-21 15,0 0 1,42 0-16,-21-1 16,22 22-16,-1-21 0,21 0 15,1 0-15,-1 0 0,1 21 0,-1-21 16,1-1-16,-22 1 0,22 0 0,-22 21 15,0-21-15,-20 21 0,-1 0 16,0 0-16,0 0 0,-21 21 16,0 0-16,0 0 15,0 22-15,0-22 0,0 0 16,0 21-16,0 1 0,-21-1 0,21 0 16,0 1-16,0 20 0,0-20 15,0 20-15,0 22 0,0-22 0,0 22 16,0 0-16,0-1 0,0-20 0,0 20 15,0 1-15,0 0 0,0-22 0,0 22 16,0 21-16,0-22 0,0 1 16,0 0-16,0-1 0,0 1 15,0 0-15,0-1 0,21 1 0,-21-21 16,21 20-16,-21-20 0,21-1 0,-21 1 16,0-22-16,0 0 0,22 1 15,-22-22-15,0 0 0,0 0 0,0-42 16,0 0-1,0-21-15,0-1 0,-22 1 0,22-22 16,-42 1-16,21-1 0,0 1 16,0-22-16,-22 1 0,22-1 0,0-21 15,-21 0-15,20 0 0,1 22 0,0-22 16,21 0-16,0 21 0,0 1 16,21-86-16,0 107 0,1-1 15,-1 1-15,21-1 0,-21 22 0,0 0 16,43-43-1,-22 43-15</inkml:trace>
  <inkml:trace contextRef="#ctx0" brushRef="#br0" timeOffset="39448.49">11896 5461 0,'0'-21'0,"0"42"0,0-63 16,0 21-1,-22 21 1,22 21-1,0 0-15,0 0 0,-21 21 16,21 22-16,-21-22 0,0 43 0,21-22 16,-21 1-16,0-1 0,21 1 0,-22-22 15,1 22-15,-21-1 0,21-20 16,0-1-16,-1 0 0,-20-21 0,21 22 16,0-22-16,0 0 15,-1-21-15,1 0 0,21-21 16,0 0-16,-21 0 15,21-1-15,0 1 0,0-21 16,0 21-16,0-22 0,0 1 0,0 0 16,0-1-16,0 1 0,0 0 15,0-1-15,0 1 0,0 21 0,0 0 16,0 0-16,21 42 16,-21 0-16,0 0 15,0 21-15,21-20 0,-21 20 0,0 0 16,22 1-16,-1-22 0,0 21 0,0-21 15,0 0-15,0 22 0,1-22 16,-1-21-16,0 21 0,21 0 0,-21-21 16,22 0-16,-22 0 15,21 0-15,1 0 0,-1 0 0,0-21 16,1 0-16,-22 0 0,21 0 0,0-1 16,-20 1-16,20 0 0,-21-21 15,0 21-15,0-43 0,-21 22 16,22 21-16,-22-1 0,0 1 0,-22 42 31,22 1-31,-21-1 0,0 0 16,21 21-16,-21-21 0,0 1 15,21-1-15,0 0 0,-21 0 16,-1 0-16,22 0 0,-21 1 0,21-1 16,21-21 15,1 0-31,-1-21 0,0 21 0,0-22 15</inkml:trace>
  <inkml:trace contextRef="#ctx0" brushRef="#br0" timeOffset="39612.4">12361 5652 0,'0'0'0,"0"-22"0,-42 1 31,21 21-31,0 0 0,21 21 16,-22 1-16,22-1 15,0 0-15,0 0 16,22 0-16,-1 0 16,0-21-16</inkml:trace>
  <inkml:trace contextRef="#ctx0" brushRef="#br0" timeOffset="40008.29">12573 5821 0,'0'0'0,"0"21"0,-42 85 31,20-85-31,22 0 0,-21 22 0,21-22 16,0 0-16,0 0 0,-21 0 15,21 0-15,0 1 0,0-1 16,0-42 15,0-1-31,0 1 16,21 0-16,-21 0 0,21 0 15,1 0-15,-1-22 0,0 1 0,0 0 16,0-1-16,0 1 0,1 0 16,20 20-16,-21-20 0,0 21 15,22 0-15,-22 21 0,0 0 0,21 0 0,-21 21 16,1 0-16,-22 0 16,21 22-16,-21-1 0,0-21 0,0 21 15,0 1-15,0-22 0,0 21 0,0-21 16,-21 22-16,21-22 0,0 0 15,-22 0-15,1 0 0,42-21 32,1 0-17,-1-21-15,0 0 0,0 0 0</inkml:trace>
  <inkml:trace contextRef="#ctx0" brushRef="#br0" timeOffset="40464.96">13462 5440 0,'0'0'0,"0"-21"0,0 0 16,0 42 0,0 0-16,0 0 0,0 21 15,0 1-15,-21-1 0,0 0 0,-1 1 16,1 20-16,0-20 0,0-1 16,0 0-16,0 1 0,-1-1 0,1-21 15,0 21-15,0-20 0,21-1 0,0 0 16,-21-21-16,21 21 15,21-21 1,0-21-16,21 0 0,-20 0 16,20-1-16,-21 1 0,21 0 15,1-21-15,-22 21 0,21-1 0,-21-20 16,22 21-16,-22 0 0,0 0 16,-21-1-16,21 22 0,-42 0 15,21 22 1,-42-22-16,21 21 0,-1 0 15,-20 0-15,21-21 0,-21 21 0,20 0 16,1 1-16,0-22 0,0 21 16,21 0-16,-21-21 0,21 21 0,0 0 15,0 0-15,21 1 16,0-1-16,0-21 0,0 21 16,1-21-16,20 21 0,-21 0 0,0-21 15,22 0-15,-22 0 0,21 0 0,-21 0 16,22 0-16,-22 0 0,21 0 15,-21 0-15,22-21 0,-1 21 0,-21-21 16</inkml:trace>
  <inkml:trace contextRef="#ctx0" brushRef="#br0" timeOffset="40688.61">14160 5440 0,'0'0'0,"0"-21"0,-21 0 0,21-1 15,21 22 1,1 0-16,-1 0 16,0-21-16,21 21 0,1 0 0,-22 0 15,21 0-15,0 0 0,1-21 16,-1 21-16,-21 0 0,22 0 0,-22 0 16,0 0-16,0 0 0,-42 0 31</inkml:trace>
  <inkml:trace contextRef="#ctx0" brushRef="#br0" timeOffset="40888.57">14245 5419 0,'-21'21'0,"42"-42"0,-42 63 0,21 0 16,-21-20-16,0 20 0,21 0 0,0 1 15,0-1-15,-22 0 0,22 1 0,-21-1 16,21-21-16,0 21 0,0 1 15,-21-22-15,21 21 0,0-21 0,0 1 16,0-1-16,21 0 16,0-21-16,1 0 0,-1 0 0,0 0 15,0 0-15,0 0 0,22 0 0,-22 0 16</inkml:trace>
  <inkml:trace contextRef="#ctx0" brushRef="#br0" timeOffset="41217.26">14541 5863 0,'22'-42'31,"-1"42"-31,0-21 0,0 0 16,21 21-16,-20-22 0,-1 1 0,21 0 16,-21 21-16,22-21 0,-22 0 15,0 0-15,0-1 0,0 1 0,-42 21 31,0 0-31,0 21 16,-22-21-16,22 43 0,-21-22 0,21 0 16,-22 21-16,1 1 0,21-22 15,0 21-15,0 1 0,-1-22 0,22 0 16,0 0-16,0 0 0,0 0 0,0 1 16,22-1-16,-1-21 0,0 0 15,0 0-15,21 0 0,-20 0 0,20 0 16,0 0-16,1-21 0,-1 21 0,0-22 15,1 1-15,-22 0 0,21 0 16</inkml:trace>
  <inkml:trace contextRef="#ctx0" brushRef="#br0" timeOffset="41412.47">15176 5652 0,'0'0'0,"0"-22"0,0 1 0,22 0 0,-22 0 16,0 0-16,21 21 15,0 0-15,-21 21 16,21 0-16,0 0 0,-21 22 15,0-22-15,21 21 0,1-21 0,-1 22 16,-21-22-16,21 0 0,0 21 0,0-21 16,0 1-16,-21-1 0,22 0 15,-1-21 1,0 0 0,0-21-16</inkml:trace>
  <inkml:trace contextRef="#ctx0" brushRef="#br0" timeOffset="41616.93">15663 5503 0,'0'0'0,"0"-21"0,-63 21 15,20 21 1,22 1-16,-21-1 0,21 21 16,-22 0-16,1 1 0,21-1 0,-21 0 15,-1 1-15,22-1 0,0 0 0,-21-20 16,42 20-16,0-21 0,0 0 15,0 0-15,21-21 16,0 0-16,21 0 0,-21 0 0,22 0 16,-1 0-16,0 0 0</inkml:trace>
  <inkml:trace contextRef="#ctx0" brushRef="#br0" timeOffset="41864.29">16256 5165 0,'0'0'0,"-21"-64"32,0 85-32,-22 1 0,22-1 0,0 21 15,-21 0-15,20 1 0,1-1 16,-21 0-16,21 22 0,0-22 0,-1 22 16,1-1-16,21-20 0,0-1 15,0 21-15,0-20 0,0-1 0,0-21 16,0 22-16,21-22 0,1 0 0,-22 0 15,42 0-15,-21-21 0,0 0 16,22 0-16,-1 0 0,-21 0 0,21-21 16,1 0-16,-22 21 0</inkml:trace>
  <inkml:trace contextRef="#ctx0" brushRef="#br0" timeOffset="42040.9">16065 5461 0,'0'0'0,"-21"0"0,-21 0 0,21 0 16,42 0 15,0 0-31,21 0 0,1 0 16,-1 0-16,22 0 0,-1 0 0,1-21 16,-1 21-16,22 0 0,-22-21 0</inkml:trace>
  <inkml:trace contextRef="#ctx0" brushRef="#br0" timeOffset="42564.88">17716 5186 0,'0'0'16,"0"-21"-16,-21 21 0,0-21 0,0 21 16,-21 0-16,-1 0 0,1 0 15,0 21-15,-1-21 0,-20 21 0,20 0 16,1 0-16,0 0 0,-1 22 0,22-22 15,-21 0-15,21 0 0,21 0 16,0 22-16,0-22 0,0 0 16,21 0-16,0 0 0,21-21 15,1 0-15,-1 22 0,0-22 16,1 0-16,-1 0 0,0 0 0,1 0 16,-22 0-16,21-22 0,-21 22 15,1 0-15,-1-21 0,-21 0 16,-43 21-1,22 0-15,0 0 0,-21 0 0,-1 21 16,1-21-16,21 21 0,-21 1 16,-1-22-16,22 21 0,0 0 0,0-21 15,0 21-15,21 0 0,0 0 16,21-21 0,0 0-16,0 0 0,0 0 15,22 0-15,-1 0 0,0 0 0,1 0 16,-22 0-16,21 0 0,-21 0 15,0 0-15,1 0 0,-22 22 0,0-1 16,0 0-16,0 21 16,-22-21-16,1 1 0,0 20 0,-21-21 15,21 21-15,-22-20 0,22 20 16,-21-21-16,21 21 0,-22-20 0,22-1 16,0 0-16,-21 0 0,20 0 0,1 0 15,0-21-15,0 0 16,0 0-16</inkml:trace>
  <inkml:trace contextRef="#ctx0" brushRef="#br0" timeOffset="43048.79">12319 7154 0,'0'0'0,"0"-21"0,0-21 0,0 21 16,21 0-16,-21-1 0,0 1 15,0 64 1,0-1-16,0 0 16,-21 22-16,0 20 0,21 1 0,-21-21 15,-1 20-15,22 1 0,-21 0 16,0-1-16,0 22 0,0-21 0,0-1 15,-1 1-15,1-21 0,0 20 0,0-20 16,0-1-16,0 1 0,-1-1 16,1-20-16,21 20 0,0-42 0,-21 22 15,21-22-15,-21 0 0,21 0 0,0-42 16,0 0 0,0 0-16,0-22 0,0 22 0,21-42 15,-21 20-15</inkml:trace>
  <inkml:trace contextRef="#ctx0" brushRef="#br0" timeOffset="43344.57">11874 7853 0,'-42'-85'0,"84"170"0,-105-233 0,42 63 16,-22 0-16,22 22 0,21-22 15,0 22-15,0-1 0,0 1 0,0-1 16,0 22-16,21 0 0,1-1 0,20 22 16,0-21-16,1 21 0,20-1 15,1 22-15,-1 0 0,1 0 0,-1 22 16,1-1-16,-1 0 0,-21 21 15,1 1-15,-1-1 0,0 21 0,-42 1 16,0-1-16,0-20 0,0 20 16,0-20-16,-21-1 0,-21 0 15,21 1-15,-22-1 0,1-21 0,-21 21 16,20-20-16,1-1 0,21-21 0,-22 21 16,22-21-16,-21 0 0,42-21 31,21 0-31,0 21 0,22-22 15,-22 1-15,21 0 0,0 0 16,1 0-16</inkml:trace>
  <inkml:trace contextRef="#ctx0" brushRef="#br0" timeOffset="45036.27">12996 7027 0,'0'0'0,"0"-21"15,0 0-15,0 0 16,-21 21-16,0 0 0,-21 0 0,20 0 15,1 0-15,-21 21 0,21 0 16,-22 22-16,22-22 0,0 21 0,0 0 16,0 1-16,-22-1 0,43 0 0,-21 1 15,0-1-15,21 0 0,-21 1 16,21-22-16,0 21 0,0-21 0,0 1 16,0-1-16,21-21 0,0 0 15,0 0-15,1 0 0,-1 0 16,21 0-16,-21-21 0,22-1 15,-22 1-15,21 0 0,-21 0 0,22 0 16,-22-22-16,0 1 0,0 0 16,-21-1-16,0 1 0,21 0 0,-21-1 15,0 22-15,21-21 0,-21 21 16,0 0-16,0-1 0,0 44 31,0-1-15,0 0-16,0 0 15,0 0-15,0 0 0,22 1 16,-22-1-16,21 0 16,-21 0 62,0 0 16,0 0-79,0 1-15,0-1 16,0 0-1,0 0-15,0 0 16,21-21 0,-21 21 31,21-21-32,-21 22 16,0-1 1,0 0-1,21-21-31,-21 21 125,0 0-109,0 0-1,0 1 1,21-22-1,1 0 1,-1 0-16,0 0 0,0 0 16,0 0-16,0 0 0,1-22 15,-1 1-15,0 21 0,0-21 16,21 0-16,-20 0 0,-1-22 0,0 22 16,0-21-16,-21 21 0,0-22 15,21 1-15,-21 0 0,0 21 0,0-22 16,0 22-16,0 0 0,-21 0 15,21 0-15,-21 21 0,0 0 0,0 0 16,-1 0-16,1 0 16,21 21-16,0 0 15,0 0-15,0 21 0,21-20 0,1 20 16,-1-21-16,0 21 0,0-20 16,-21 20-16,21 0 0,0-21 0,1 22 15,-1-22-15,-21 0 0,21 0 16,0 22-16,-21-22 15,21 0-15,0-21 0,1 0 16,-1 0-16,0 0 0,0 0 0,0 0 16,22 0-16,-22 0 0,21-21 15,-21 0-15,22-1 0,-22 1 0,0-21 16,0 21-16,0-22 0,0 1 0,-21-21 16,0 20-16,22-20 0,-22-1 15,21 22-15,-21-22 0,0 1 0,0 21 16,0-22-16,0 22 0,0 21 15,0-22-15,0 22 0,0 42 32,0 0-32,-21 1 0,21 20 15,-22 0-15,22 1 0,0-1 0,-21 0 16,21 22-16,-21-1 0,21-20 16,0 20-16,0-21 0,0 1 0,0-1 15,0 0-15,21 1 0,0-22 0,1 0 16,-1 0-16,0 0 0,0 1 15,21-22-15,1 0 0,-22 0 0,21 0 16,1 0-16,-1-22 0,-21 1 0,21 0 16,-20 0-16,-1 0 15,0 0-15,0-22 0,0 22 0,0-21 16,-21-1-16,0 22 0,0-21 16,0 21-16,0 0 0,0-1 0,0 44 15,0-1 1,-21 0-16,21 0 0,0 0 15,-21 22-15,21-22 0,-21 0 0,21 0 16,0 0-16,0 0 0,0 1 0,0-1 16,0 0-1,21-21-15,0 0 0,0 0 16,1 0-16,-22-21 0,21 0 16,0-1-16</inkml:trace>
  <inkml:trace contextRef="#ctx0" brushRef="#br0" timeOffset="45200.76">14626 6837 0,'0'0'0,"0"-21"0,0 0 0,0-1 0,-21 1 15,21 0-15,-21 21 16,0 0-16,21 21 16,0 0-1,0 1-15,-22-22 16,22 21-16,-21-21 15</inkml:trace>
  <inkml:trace contextRef="#ctx0" brushRef="#br0" timeOffset="45381.94">13949 7006 0,'-21'21'0,"42"-42"0,-64 64 15,43-22-15,22-21 16,-1 0-16,0 0 15,21 0-15,1 0 0,-1 0 16,0 0-16,22 0 0,-1 0 0,1 0 16,-1 0-16,-20 0 0,20 0 15,1 0-15,-22-21 0</inkml:trace>
  <inkml:trace contextRef="#ctx0" brushRef="#br0" timeOffset="45604.65">15049 6922 0,'0'0'0,"-21"0"15,-21 0 1,21 0-16,0 21 0,-22 0 0,22 0 16,0 21-16,-21-20 0,20 20 0,1 0 15,0 1-15,0-22 0,0 21 16,21 0-16,0 1 0,0-22 0,0 0 16,0 21-16,0-20 0,21-22 15,0 21-15,0 0 0,22-21 0,-22 0 16,21 0-16,0 0 0,22 0 15,-22 0-15,22 0 0,-1-21 16,1 0-16,-1 21 0,1-22 0,-22 1 16</inkml:trace>
  <inkml:trace contextRef="#ctx0" brushRef="#br0" timeOffset="46220.97">15684 7049 0,'0'0'0,"0"-22"0,0 1 0,0 0 15,-21 21-15,0-21 0,0 21 16,0 0-16,-22 0 0,22 0 0,-21 0 15,21 21-15,-22 0 0,1 0 0,0 1 16,21 20-16,-22-21 0,22 21 16,0 1-16,-21-1 0,42-21 15,-22 22-15,22-1 0,0-21 16,0 21-16,0-20 0,0-1 0,0 0 16,22-21-16,20 21 0,-21-21 0,0 0 15,22 0-15,-1 0 0,0 0 16,-21-21-16,22 0 0,-1 0 0,0-1 15,-20-20-15,20 21 0,-21-21 0,0-1 16,0 1-16,1 0 0,-1-1 16,0 1-16,0 0 0,-21-1 15,0 22-15,0-21 0,0 21 0,0-1 16,0 44 0,-21-1-1,0 0-15,21 0 0,0 21 16,-21 1-16,21-22 0,0 21 0,0 1 15,0-1-15,0-21 0,0 21 0,0 1 16,21-22-16,0 0 0,21 0 16,-21 0-16,1 1 0,20-22 0,0 0 15,1 0-15,-22 0 0,21 0 0,0-22 16,1 1-16,-1 0 0,-21 0 16,22 0-16,-22-22 0,0 1 0,0 0 15,0-1-15,0 1 0,1 0 16,-22-22-16,21 22 0,-21-22 15,21 1-15,-21 21 0,0-22 0,0 43 16,21-21-16,-21 20 0,0 1 16,-21 42-16,0 1 15,21 20-15,-21 0 0,-1-21 0,1 22 16,21-1-16,0 0 0,-21 1 16,21-1-16,0 0 0,0-20 0,0 20 15,0 0-15,0-21 0,0 22 16,21-22-16,0 0 0,1 0 0,-1 0 15,21-21-15,-21 0 0,22 0 0,-22 0 16,21 0-16</inkml:trace>
  <inkml:trace contextRef="#ctx0" brushRef="#br0" timeOffset="47005.16">16954 6477 0,'0'0'16,"0"21"-16,0 0 0,0 22 15,0-1-15,0 22 0,0-22 16,0 21-16,0 1 0,-21-1 0,21-20 16,-21 20-16,0 1 0,0-1 15,0-20-15,-1 20 0,1-21 0,0 1 16,-21-1-16,21-21 0,-1 0 15,1 1-15,0-1 0,0-21 16,0 0-16,0 0 0,21-21 16,-22-1-16,1 1 0,21-21 0,-21 0 15,21-1-15,0 1 0,0 0 16,0-1-16,0 1 0,0-22 0,0 22 16,21 0-16,0 21 0,-21-22 15,22 22-15,-1 0 0,0 21 16,0 0-16,0 0 0,-21 42 15,0-21-15,21 1 0,-21-1 16,22 21-16,-22-21 0,21 22 0,-21-1 16,0-21-16,0 21 0,21 1 15,0-22-15,-21 0 0,21 21 16,0 1-16,1-43 0,-1 0 16,21 0-16,-21 0 0,0 0 15,22 0-15,-1 0 0,-21-21 0,22 21 16,-1-22-16,0 1 0,1-21 0,-1 21 15,0 0-15,1-22 0,-22 22 16,0-21-16,21 21 0,-21-22 0,-21 22 16,22 0-16,-1 0 15,-21 42 1,0 0-16,-21 0 16,21 0-16,-22 1 0,1-1 15,21 0-15,0 0 0,0 0 0,-21 0 16,21 1-16,-21-1 0,21 0 15,0 0-15,21-42 32,0 0-32,0 0 15,1-1-15,-1 1 0</inkml:trace>
  <inkml:trace contextRef="#ctx0" brushRef="#br0" timeOffset="47153.94">17611 6816 0,'0'0'0,"0"-21"16,-22-43-1,1 64-15,0 0 16,0 0-16,0 0 0,0 21 16,21 0-16,0 1 15,21-22-15,0 21 16,0-21-16,21 0 0,-20 0 0</inkml:trace>
  <inkml:trace contextRef="#ctx0" brushRef="#br0" timeOffset="47556.9">17865 6816 0,'-22'42'32,"22"-21"-32,0 0 0,-21 1 15,21 20-15,-21-21 0,21 0 16,-21 0-16,21 1 0,0 20 0,0-21 16,0 0-16,0 0 0,0 1 15,-21-1-15,21 0 0,0 0 0,-21-21 16,21-21 15,-22 0-31,22 0 0,0-1 16,0-20-16,0 21 0,22-21 0,-1-1 15,0 1-15,0 0 0,0-1 16,22 1-16,-22 0 0,21-1 0,0 1 16,1 21-16,-22 0 0,21-1 15,1 22-15,-22 0 0,0 22 0,0-1 16,0 0-16,0 21 0,1 1 15,-1-1-15,-21-21 0,0 21 0,0 1 16,0-1-16,0 0 0,0 1 0,0-22 16,0 21-16,0-21 0,-21 1 15,21-1-15,0 0 0,-22-21 0,44 0 32,-1 0-32,0-21 0,21 0 15,-21-1-15,22 1 0,-1-21 0</inkml:trace>
  <inkml:trace contextRef="#ctx0" brushRef="#br0" timeOffset="48052.88">18796 6435 0,'0'0'15,"0"-43"-15,0 1 0,0 21 0,0-21 16,0 63 0,0 0-16,-21 0 0,21 21 0,-21 1 15,21 20-15,-22-20 0,22 20 16,0 1-16,0-1 0,-21-21 0,21 1 15,-21 20-15,21-20 0,0-1 0,0 0 16,-21-21-16,21 22 0,-21-22 16,21 0-16,-21 0 0,21 0 15,21-21 1,0-21 0,0 0-16,0 0 0,0 0 0,22-22 15,-22 22-15,21-21 0,-21 0 0,22-1 16,-1 1-16,-21 0 0,22-1 15,-22 22-15,0-21 0,21 21 0,-42-1 16,21 22-16,-21 22 16,0-1-1,-21 0-15,0 0 0,0 0 16,-21 0-16,20 1 0,-20-1 16,0 0-16,-1-21 0,22 21 0,-21 0 15,21-21-15,0 21 0,-1 1 16,22-1-16,0 0 15,0 0-15,0 0 0,22 0 16,-22 1-16,21-22 0,0 21 16,0 0-16,0-21 0,0 21 0,1-21 15,-1 0-15,21 0 0,-21 0 16,0 0-16,1 0 0,-1 0 0,21 0 16,-21 0-16,22-21 0,-1 21 0,-21-21 15,21 0-15,1-1 0</inkml:trace>
  <inkml:trace contextRef="#ctx0" brushRef="#br0" timeOffset="48269.72">19537 6329 0,'0'0'16,"-21"0"-16,42 0 31,0 0-31,0 0 0,0 0 0,22 0 15,-22 0-15,21 0 0,0 0 16,1 0-16,-22 0 0,21 0 0,1 0 16,-22 0-16,21 0 0,-21 0 15,0 0-15,1 0 0</inkml:trace>
  <inkml:trace contextRef="#ctx0" brushRef="#br0" timeOffset="48460.68">19854 6350 0,'0'0'15,"-21"21"-15,0 0 0,0 1 0,0 20 16,-22-21-16,22 21 0,0 1 0,0-1 16,21 0-16,-21 22 0,-1-43 15,22 21-15,-21 1 0,21-1 16,0-21-16,0 22 0,0-22 0,0 0 16,0 0-16,0 0 0,0 0 0,0 1 15,21-22 1,1 0-16,-1 0 0,0 0 0,0 0 15,0-22-15,0 22 0,-21-21 0</inkml:trace>
  <inkml:trace contextRef="#ctx0" brushRef="#br0" timeOffset="48796.31">19897 6837 0,'0'0'0,"21"0"0,0 0 15,0 0-15,0 0 16,0 0-16,22-21 15,-22 21-15,21-21 0,-21 21 0,22-22 16,-1 1-16,-21 21 0,22-21 16,-22 0-16,-21 0 0,0 0 0,21-1 15,-21 1-15,0 0 0,-21 21 16,0 0-16,-1 0 0,1 0 16,-21 21-16,21-21 0,-22 43 0,22-22 15,-21 0-15,21 21 0,0-21 16,-1 1-16,1 20 0,21-21 0,0 0 15,0 0-15,0 22 0,0-22 16,21 0-16,1 0 0,-1-21 16,0 0-16,0 21 0,0-21 15,0 0-15,22 0 0,-22 0 16,21 0-16,1 0 0,-22 0 0,21-21 16,-21 21-16,0-21 0,1 0 0,-22 0 15</inkml:trace>
  <inkml:trace contextRef="#ctx0" brushRef="#br0" timeOffset="49444.75">20447 6752 0,'21'-21'15,"-42"148"-15,21-233 0,21 43 0,0 42 0,0-22 16,1 22-16,-1 0 0,0 0 0,0 0 16,21-1-16,-20 22 0,-1 0 15,21 0-15,0 0 0,-20 22 16,20-1-16,-21 0 0,21 21 0,-20-21 16,-1 22-16,0-1 0,-21 0 15,0-20-15,0 20 0,0-21 0,-21 0 16,0 22-16,-1-22 0,1 0 0,0-21 15,0 21-15,0-21 0,0 0 16,-1 0-16,1 0 0,0 0 16,21-21-1,21 21-15,0-21 16,22 0-16,-22-1 0,21-20 0,-21 21 16,22 0-16,-1-22 0,-21 1 15,22 21-15,-22-21 0,21 20 0,-21 1 16,-21 0-16,21 0 15,-21 0-15,0 42 16,-21 0-16,0 0 0,0 22 16,0-22-16,21 0 0,-21 21 15,-1-21-15,1 22 0,21-22 0,-21 21 16,21-21-16,0 1 0,0-1 16,0 0-16,0 0 0,21-21 0,0 21 15,22 0-15,-22-21 0,0 0 0,21 0 16,1 0-16,-1 0 0,0 0 15,1 0-15,-1-21 0,0 21 16,1-21-16,-1 0 0,0 0 0,1-22 16,-22 1-16,21 0 0,-21-1 15,22-20-15,-22-22 0,0 22 0,0-1 16,0 1-16,1-1 0,-1 1 16,0 20-16,-21 1 0,0 0 0,0 21 15,-21 21 1,0 0-16,-1 21 0,1 0 15,0 0-15,0 21 0,-21 1 0,20-1 0,1 22 16,-21-22-16,21 21 16,0-20-16,-1 20 0,1 22 0,0-43 15,21 1-15,0-22 0,0 21 16,0-21-16,21 0 0,0 1 16,22-1-16,-22-21 0,21 0 0,1 21 15,-1-21-15,-21 0 0,21 0 16,1 0-16,-22-21 0,0 0 0</inkml:trace>
  <inkml:trace contextRef="#ctx0" brushRef="#br0" timeOffset="49632.95">21526 6498 0,'-42'0'0,"84"0"0,-105-21 0,42 21 15,42-21 1,21 21-16,-21 0 15,22 0-15,-1-21 0,22 21 0,-22 0 16,21 0-16,1 0 0,-1-21 16,1 21-16,-1 0 0,-20 0 15,20 0-15,-20 0 0,-1 0 0</inkml:trace>
  <inkml:trace contextRef="#ctx0" brushRef="#br0" timeOffset="50352.86">423 9250 0,'0'0'0,"21"0"16,1 0-1,20 0-15,-21 0 0,21 0 16,1 0-16,-1-21 0,22 21 0,-22 0 16,-21-21-16,21 21 0,1 0 15,-22 0-15,0-22 0,0 22 0,-42 0 31,0 0-15,-21 0-16,20 0 0</inkml:trace>
  <inkml:trace contextRef="#ctx0" brushRef="#br0" timeOffset="50752.81">487 9271 0,'0'0'0,"-21"0"0,21 21 15,-22-21-15,22 21 0,-21 1 16,0-1-16,21 0 0,-21 0 0,0 0 15,21 0-15,0 1 0,-21-1 16,21 0-16,-22-21 0,22 21 16,0-42 15,0 0-31,22 21 0,-1-21 0,0 21 16,0 0-16,0-22 0,0 22 15,22 0-15,-22 0 0,21 0 0,1 0 16,-1 0-16,0 22 15,1-1-15,-22 0 0,21 0 0,-21 0 16,0 22-16,1-22 0,-22 21 16,0-21-16,0 22 0,0-22 0,-43 21 15,22-21-15,-21 22 0,-1-22 16,1 0-16,0 0 0,-22 0 0,22-21 16,-22 0-16,1 21 0,21-21 15,-22 0-15,22 0 0,-1 0 0,1 0 16,0-21-16,21 0 0,-1 21 15,1-21-15,21 0 16,0 0-16,21-1 0,22 22 0,-22-21 16,21 0-16,1 0 15,-1 0-15</inkml:trace>
  <inkml:trace contextRef="#ctx0" brushRef="#br0" timeOffset="50904.65">1101 9631 0,'0'0'15,"42"0"-15,-21 0 0,-21 21 16,21-21-16,0 0 31,1 0-31,-1 0 16,0 0 0,21-21-16</inkml:trace>
  <inkml:trace contextRef="#ctx0" brushRef="#br0" timeOffset="51524.68">2455 9144 0,'-21'0'0,"42"0"0,-63 0 0,21 0 0,0 0 15,-1 21-15,1-21 16,21-21 0,21 21-1,22-21-15,-1 0 0,0-22 0,1 22 16,20-21-16,-20 21 0,-1-22 16,21 1-16,-20 21 0,-22-21 0,21-1 15,-21 22-15,-21 0 0,0-21 16,0 20-16,-21 1 0,-21 21 15,0 0-15,-1 0 0,-20 21 0,-1 1 16,1-1-16,-1 21 0,1-21 16,-1 22-16,22 20 0,0-21 15,-1 1-15,22-1 0,0 0 16,21-20-16,0 20 0,0-21 0,21 21 16,0-20-16,22-22 0,-1 21 15,0-21-15,1 0 0,20 0 0,-21 0 16,22 0-16,-1 0 0,-20 0 15,-1 0-15,0 0 0,1-21 0,-22 21 16,0 0-16,-42 0 16,0 0-16,-22 0 15,-20 21-15,21 0 0,-22 0 16,1 0-16,-1 0 0,1 1 16,20 20-16,-20-21 0,20 21 15,1-20-15,21 20 0,0-21 0,0 21 16,21-20-16,0-1 0,0 0 15,0 0-15,21 0 0,0 0 0,21 1 16,1-22-16,-1 0 0,0 0 16,22 0-16,-22 0 0,22-22 0,-1 1 15,1 0-15,-22 0 0,21-21 0,-20 20 16,-1 1-16,0-21 0</inkml:trace>
  <inkml:trace contextRef="#ctx0" brushRef="#br0" timeOffset="51733.57">3006 9165 0,'0'0'0,"0"-21"0,0 0 0,-22 21 16,22-21-16,0 42 16,0 0-16,22 0 15,-1 0-15,0 1 0,0 20 16,0-21-16,0 21 0,1-20 0,-1 20 16,0-21-16,0 21 0,-21-20 0,21 20 15,0 0-15,-21-21 0,0 1 16,22-1-16,-1 0 0,-21 0 0,21-21 15,0 0-15,0 0 16,0-21-16,1 0 0,-1 0 0,21-22 16</inkml:trace>
  <inkml:trace contextRef="#ctx0" brushRef="#br0" timeOffset="51928.6">3598 9208 0,'0'-22'0,"0"44"0,0-65 0,0 22 15,0 0-15,-21 0 0,0 21 0,0 0 16,0 0-16,-22 21 0,22 0 15,-21 0-15,-1 22 0,1-22 0,0 21 16,21-21-16,-22 22 0,1-1 0,0-21 16,20 21-16,-20 1 0,21-1 15,0 0-15,0 1 0,21-1 16,0-21-16,0 0 0,0 1 16,0-1-16,21-21 0,0 0 0,0 0 15,21-21-15,1-1 0,-1 1 0</inkml:trace>
  <inkml:trace contextRef="#ctx0" brushRef="#br0" timeOffset="52228.8">3831 9123 0,'0'0'0,"-21"21"32,0 0-32,21 0 0,0 22 15,-21-22-15,-1 21 0,22 1 16,-21 20-16,21-21 0,0 22 0,-21-1 15,21 1-15,-21 21 0,21-22 16,-21 22-16,21-22 0,0 22 0,-21 0 16,-1-1-16,22 1 0,-21 0 15,21-22-15,0 22 0,0-22 0,0 1 16,0-1-16,0-20 0,0-1 0,21 0 16,1-21-16,-22 1 0,21-22 15,0 0-15,0-22 16,-21 1-16,21 0 0,-21-21 0,21-1 15,-21 1-15,0 0 0,0-22 16,0 1-16,0-22 0,0 22 16</inkml:trace>
  <inkml:trace contextRef="#ctx0" brushRef="#br0" timeOffset="52485.68">3704 9694 0,'0'0'0,"0"-84"0,0 20 0,0-20 16,0 20-16,0 1 0,0 20 0,0-20 15,21 20-15,0 22 0,22-21 16,-22 21-16,0 0 0,21 21 0,-20 0 15,-1 0-15,21 0 0,-21 21 16,0 0-16,1 0 0,-1 21 0,0-20 16,-21 20-16,0 0 0,0-21 15,0 22-15,0-22 0,-21 21 0,0-21 16,-1 22-16,1-22 0,0 0 16,0 0-16,-21 0 0,20-21 0,1 0 15,0 22-15,0-22 0,0 0 16,0 0-16,21-22 0,0 1 15,0 0-15,21 0 16,0 0-16,21 0 0,-21-1 0,22 1 16,-22 0-16</inkml:trace>
  <inkml:trace contextRef="#ctx0" brushRef="#br0" timeOffset="52696.92">4403 8869 0,'0'0'0,"21"-42"0,-21 20 0,0 44 31,-21-1-31,21 0 0,-22 21 16,1-21-16,0 22 0,21 20 0,-21-20 16,0-1-16,0 0 0,21 1 15,-22-1-15,22 0 0,-21 1 0,21-1 16,0-21-16,0 21 0,0-20 16,0-1-16,0 0 0,21-21 0,1 0 15,-1 0-15,21 0 0,0 0 0,1 0 16,-1-21-16,0 0 0</inkml:trace>
  <inkml:trace contextRef="#ctx0" brushRef="#br0" timeOffset="53688.22">4953 9165 0,'0'0'0,"0"-21"0,0 0 16,0-21-16,-64 20 31,43 22-31,0 0 0,0 0 0,0 0 16,-22 22-16,22-1 0,0 0 0,0 0 15,-21 21-15,20-20 0,1 20 16,0-21-16,21 21 0,-21-20 0,0 20 16,21 0-16,-21-21 0,21 1 15,0 20-15,0-21 0,0 0 16,0 0-16,42-21 0,-21 0 16,0 0-16,0 0 0,22-21 15,-22 0-15,21 0 0,1 0 0,-22 0 16,21-1-16,-21 1 0,22 0 0,-22 0 15,0-21-15,0 20 0,-21-20 16,0 21-16,0 0 0,21 0 0,-21-1 16,0 1-16,-21 42 31,0 1-31,21-1 0,0 0 0,0 0 16,-21 0-16,21 22 0,0-22 15,0 0-15,0 0 0,0 0 16,0 0-16,21 1 0,0-22 0,0 21 15,0-21-15,1 0 0,-1 0 0,21 0 16,0 0-16,-20 0 0,20 0 16,-21-21-16,21-1 0,1 22 0,-22-21 15,21 0-15,-21 0 0,1 0 0,-1 0 16,0-1-16,-21-20 0,0 21 16,0 0-16,0 0 0,0-1 0,0 1 15,-21 21 1,0 0-16,-1 21 15,1 1-15,0-1 0,21 0 0,0 0 0,0 0 16,0 0-16,0 1 0,0-1 16,0 0-16,0 0 0,21 0 15,-21 0-15,21-21 0,22 0 0,-22 22 16,0-22-16,21 0 0,1 0 16,-22 0-16,21 0 0,1-22 0,-1 1 15,-21 21-15,21-21 0,-20 0 0,-1 0 16,0 0-16,0-22 0,0 22 15,-21 0-15,0-21 0,0-1 0,0 22 16,0-21-16,0 21 0,0-22 0,0 22 16,0 42-1,0 0 1,-21 1-16,21-1 0,-21 21 16,21-21-16,-21 22 0,21-22 15,0 0-15,0 0 0,-21 21 0,21-20 16,-22-1-16,22 0 0,0-42 47,22 0-47,-1-1 0,0 1 15,0-21-15,0 21 0,0-22 16,1 1-16,20 0 0,-21-1 16,21 1-16,1-21 0,-1 20 0,0 22 15,22-21-15,-22 21 0,1-1 16,-1 22-16,0 0 0,1 22 0,-22-1 15,0 21-15,0-21 0,0 22 16,-21-1-16,0 0 0,0 1 0,0-1 16,0 0-16,0-21 0,-21 43 15,0-22-15,0-21 0,0 1 16,-1-1-16,1 0 0,0-21 0,21 21 16,-21-21-16,0 0 0,0 0 15,-1 0-15,1-21 16,0 21-16</inkml:trace>
  <inkml:trace contextRef="#ctx0" brushRef="#br0" timeOffset="53831.8">5757 8784 0,'0'0'0,"-42"0"15,21 0-15</inkml:trace>
  <inkml:trace contextRef="#ctx0" brushRef="#br0" timeOffset="54236.73">8255 8636 0,'0'0'0,"0"-21"0,0 0 16,0 0-16,0-1 15,-21 1-15,21 0 0,-21 21 0,-1-21 16,1 21-16,0 0 0,-42 21 16,20 0-16,1 0 0,0 1 15,-1 20-15,1 0 0,0 22 16,-1-1-16,1 1 0,0-1 0,20 1 16,1-1-16,0-20 0,0 20 0,21-21 15,0 1-15,0-22 0,21 21 0,21-21 16,-20 1-16,20-22 0,0 21 15,22-21-15,-1 0 0,1 0 0,-22 0 16,22 0-16,-1 0 0,1-21 0,-22-1 16,21 1-16</inkml:trace>
  <inkml:trace contextRef="#ctx0" brushRef="#br0" timeOffset="54604.92">9102 8763 0,'0'0'0,"0"-169"31,-22 169-31,1 0 0,-21 0 16,0 0-16,-1 0 0,1 0 16,0 21-16,-1-21 0,1 21 0,0 0 15,-1 22-15,1-22 0,0 0 0,20 21 16,1-21-16,21 22 16,0-22-16,0 0 0,0 0 0,21 0 15,1 1-15,20-1 0,0-21 16,1 21-16,-1 0 0,21-21 0,-20 21 15,20-21-15,-20 21 0,-1 1 0,0-22 16,1 21-16,-22 0 0,21 0 16,-42 0-16,0 0 0,0 1 15,0-1-15,-42 0 0,21-21 16,-22 21-16,-20-21 0,20 0 16,1 21-16,-21-21 0,20 0 0,-20 0 15,20 0-15,22 0 0,-21 0 0,21 0 16,0 0-16,21-21 15,0 0-15,0 0 0,21 0 16,21-1-16,-21 1 0,22 0 0,-1 21 16</inkml:trace>
  <inkml:trace contextRef="#ctx0" brushRef="#br0" timeOffset="54952.68">9885 8700 0,'0'0'0,"21"-22"0,-21-20 16,0 21-16,-21 21 0,0 0 16,-22 0-16,1 0 0,0 0 15,-1 0-15,1 0 0,0 21 0,20 0 16,-20 0-16,0 1 0,21-1 16,-1 21-16,1-21 0,21 22 0,0-22 15,0 0-15,0 21 0,0-21 0,21 1 16,1 20-16,-1-21 0,21 0 15,0 0-15,1 1 0,20-22 0,-20 21 16,20 0-16,-21 0 0,22-21 16,-43 21-16,21 0 0,-20-21 15,-1 22-15,-21-1 0,-21-21 16,-1 0-16,1 21 0,-21-21 16,0 0-16,-22 21 0,22-21 15,-1 0-15,-20 0 0,21 21 0,-1-21 16,1 0-16,21 0 0,-22 0 0,22 0 15,21-21-15</inkml:trace>
  <inkml:trace contextRef="#ctx0" brushRef="#br0" timeOffset="55168.34">11218 8827 0,'0'0'0,"-21"0"0,0 0 0,0 0 16,0 0-16,21 21 0,-22-21 15</inkml:trace>
  <inkml:trace contextRef="#ctx0" brushRef="#br0" timeOffset="55565.79">11070 8869 0,'21'0'15,"-42"0"-15,42 0 16,0-21-16,1 0 0,-1-1 0,21 1 16,0 0-16,1 0 0,-1 0 0,22 0 15,-22-1-15,0-20 0,1 21 16,-1 0-16,-21 0 0,0-1 0,-21 1 16,0 0-16,0 0 0,-21 0 0,0 0 15,-21 21-15,-1 0 0,-20 0 16,-1 0-16,1 21 0,-1-21 0,1 21 15,-1 0-15,22 0 0,0 0 0,-1 1 16,22-1-16,0 0 0,21 0 16,0 21-16,21-20 0,0 20 0,22 0 15,-22 1-15,42-22 0,-20 21 16,20 0-16,-21 1 0,1-1 16,20-21-16,-20 22 0,-22-1 0,21-21 15,-21 0-15,0 22 0,-21-22 0,0 0 16,0 0-16,0 0 0,-42 0 15,21-21-15,-21 22 0,-1-22 0,-20 0 16,-1 0-16,22 0 0,-22 0 0,1 0 16,21 0-16,-1 0 0,1 0 15,0-22-15,-1 1 0,22 0 0,0 0 16,21 0-16,0-22 0,0 22 16,0-21-16,42 21 0,-21-22 0,22 22 15,-1 0-15,0 0 0,22-21 0,-1 42 16,-20-22-16</inkml:trace>
  <inkml:trace contextRef="#ctx0" brushRef="#br0" timeOffset="55896.71">11769 9017 0,'21'21'0,"-42"-42"0,63 63 16,-21-42-16,-21 22 0,21-22 16,0 0-1,1 0-15,-1-22 0,0 1 16,0 21-16,0-21 0,0 0 0,22-21 15,-22 20-15,0 1 0,0-21 16,0 21-16,-21-22 0,0 22 16,0-21-16,0 21 0,0 0 0,-21-1 0,0 22 15,0 0-15,-21 0 16,-1 0-16,22 22 0,-21-1 0,-1 0 16,1 21-16,0 1 0,21-1 0,-22 0 15,22 1-15,0-1 0,21 0 16,0 1-16,0-1 0,0 0 0,0-21 15,0 22-15,0-22 0,21 0 0,0 0 16,0-21-16,1 0 0,20 0 16,0 0-16,22 0 0,-1 0 0,-20 0 15,20-42-15,1 21 0,-1 0 16,1-22-16,-1 22 0</inkml:trace>
  <inkml:trace contextRef="#ctx0" brushRef="#br0" timeOffset="56124.77">12763 8319 0,'0'0'16,"22"-43"-16,-22 1 0,0 21 0,0 0 0,-22 42 31,1 21-31,0 0 0,0 1 0,0-1 16,21 22-16,-21-22 0,-1 21 16,1 1-16,0-1 0,0 1 0,0-1 15,0 1-15,-1-22 0,22 22 0,-21-22 16,21 0-16,-21 1 15,21-1-15,0-21 0,0 0 0,0 1 16,0-1-16,21-21 0,0 0 16,1 0-16,-1 0 0,21-21 15,-21-1-15</inkml:trace>
  <inkml:trace contextRef="#ctx0" brushRef="#br0" timeOffset="56468.68">12996 8890 0,'0'21'31,"21"-21"-15,1 0-16,-1 0 15,0 0-15,0 0 0,0 0 0,22 0 16,-1-21-16,-21 21 0,21-21 16,1 0-16,-22 21 0,0-21 0,21-1 15,-42 1-15,0 0 0,0 0 16,0 0-16,-21 0 0,0 21 15,0 0-15,-21 0 0,20 0 0,-20 0 16,0 21-16,-22 0 0,22 0 16,0 0-16,-1 0 0,1 22 15,21-22-15,-22 21 0,22 1 0,0-22 16,0 21-16,21-21 0,0 22 16,0-22-16,0 0 0,21 0 0,0 0 15,0 0-15,22-21 0,-1 0 0,22 22 16,-22-22-16,21 0 0,22 0 15,-21 0-15,-1-22 0,1 1 0,84 0 16</inkml:trace>
  <inkml:trace contextRef="#ctx0" brushRef="#br0" timeOffset="56696.96">14012 8700 0,'-21'-22'0,"0"22"15,0 0-15,0 0 0,-1 0 0,-20 0 16,21 22-16,0-1 0,0 21 15,-22-21-15,22 22 0,0-1 16,0 0-16,0 1 0,-1-1 0,1 0 16,21-21-16,0 22 0,0 20 15,21-42-15,1 1 0,-1-1 16,0-21-16,21 0 0,1 21 0,-1-21 16,0 0-16,1 0 0,-1 0 0,21-21 15,-20 0-15,20-1 0,-20 1 16,-1 0-16,21-21 0,-20 21 0</inkml:trace>
  <inkml:trace contextRef="#ctx0" brushRef="#br0" timeOffset="56915.95">14563 8424 0,'0'0'0,"0"-63"0,0 21 0,0 20 0,0-20 16,0 63 0,-22 0-16,1 22 15,0-22-15,0 21 0,21 22 0,-21-22 16,0 0-16,-1 22 0,1-1 15,0-20-15,21 20 0,0 1 0,-21-22 16,21 0-16,0 1 0,0-1 16,0 0-16,21-20 0,-21 20 15,21-21-15,0 0 0,1-21 0,-1 0 16,0 0-16,0 0 0,0 0 16,0-21-16</inkml:trace>
  <inkml:trace contextRef="#ctx0" brushRef="#br0" timeOffset="57344.94">14393 8848 0,'0'-21'0,"0"42"0,0-64 0,0 22 0,0 0 16,0 0-16,0 0 15,21 21-15,1-21 0,20 21 0,-21-22 16,21 22-16,1-21 0,-1 0 0,-21 21 16,22-21-16,-1 21 0,0 0 15,1 0-15,-22 0 0,0 0 0,0 0 16,0 0-16,-21 21 0,0 0 15,0 0-15,0 1 0,0-1 16,0 21-16,-21 0 0,0-20 0,0 20 16,0 0-16,21 1 0,0-1 0,-22-21 15,22 21-15,0-20 0,0-1 16,0 21-16,0-21 0,22-21 0,-1 21 16,0-21-16,21 0 0,-21 0 0,22 0 15,-1 0-15,-21 0 0,22 0 16,-1 0-16,0-21 0,-21 0 0,22 0 15,-22 0-15,0-22 0,0 1 0,0 0 16,-21-1-16,0-20 16,0 21-16,0-22 0,0 22 0,-21-1 15,0 1-15,0 21 0,0 0 0,-22 0 16,22-1-16,-21 22 0,0 0 16,-1 0-16,1 0 0,21 22 0,-22-1 15,22 0-15,0 0 0,21 0 16,0 0-16,0 22 0,0-22 0,0 0 15,21 0-15,0 0 0,22 1 0,-22-1 16,21-21-16</inkml:trace>
  <inkml:trace contextRef="#ctx0" brushRef="#br0" timeOffset="57692.91">15452 8784 0,'0'0'0,"21"-21"0,42-85 31,-42 85-31,1 0 0,-1 0 15,21 0-15,-21 21 0,0 0 0,22 0 16,-22 0-16,21 0 0,-21 0 0,22 21 16,-1 0-16,-21 21 0,0-21 15,22 22-15,-22-1 0,-21 0 0,0 1 16,0-1-16,0 0 0,0 1 0,0-1 16,0 0-16,-21-20 0,0-1 15,21 21-15,-22-21 0,1-21 0,0 21 16,0-21-1,21-21-15,0 0 16,0 0-16,0 0 0,0 0 0,0-22 16,21 22-16,0-21 0,0-22 0,22 22 15,-1 0-15,0-22 0,1 22 16,20-1-16,-20 1 0,20 0 0,-21-1 16,1 22-16,-1 0 0,0 0 15,-20 21-15,-1 0 0,-42 21 16</inkml:trace>
  <inkml:trace contextRef="#ctx0" brushRef="#br0" timeOffset="58584.18">1101 10901 0,'0'0'0,"0"-21"0,-22 21 0,1 0 16,0 0-16,0 0 0,0 0 15,0 0-15,-1 0 0,1 21 0,-21 21 16,21 1-16,-22-1 0,1 0 16,21 22-16,0 20 0,-22-20 0,22-1 15,21 22-15,0-21 16,0-22-16,0 21 0,0-20 0,21-1 0,1 0 16,-1-20-16,21-1 15,0 0-15,1-21 0,20 0 0,-20 0 16,20 0-16,-21-21 0,1 0 15,20-1-15,-42 1 0,22 0 0,-22 0 16,0 0-16,-21 0 0,0-22 16,-21 22-16,0 0 0,-22 0 15,1-22-15,0 43 0,-1-21 0,1 21 16,0 0-16,-1 0 0,1 21 16,21-21-16,-21 22 0,20-1 0,1 21 15,0-21-15,21 0 0,0 1 16,0-1-16,21 0 15,0-21-15,1 0 0,20 0 0</inkml:trace>
  <inkml:trace contextRef="#ctx0" brushRef="#br0" timeOffset="58740.14">1693 11472 0,'0'0'16,"43"-21"-16,-1 0 0,-21 21 0,0 0 15,-21-21-15</inkml:trace>
  <inkml:trace contextRef="#ctx0" brushRef="#br0" timeOffset="59080.95">3344 10753 0,'0'0'0,"-21"-21"16,-64-128 0,64 107-16,0 0 0,0-1 15,0 22-15,0-21 0,-1 21 0,22 0 16,-21-1-16,21 1 0,-21 21 15,0 21-15,21 1 0,0-1 16,0 21-16,0 22 0,0-1 0,0 1 16,21-1-16,0 22 0,0-22 15,-21 22-15,0 0 0,0-1 0,0 1 16,0-22-16,0 22 0,0-21 16,0-1-16,0-21 0,0 1 0,0-1 15,0 0-15,0-20 0,0-1 0,22-21 31,-22-21-31</inkml:trace>
  <inkml:trace contextRef="#ctx0" brushRef="#br0" timeOffset="59438.04">2688 10880 0,'-42'-64'0,"84"128"0,-105-191 0,63 42 15,0 22-15,0-1 0,0 1 0,42 20 16,-21-20-16,21 20 0,1 22 15,20-21-15,-20 21 0,20 0 0,22 21 16,-22 0-16,22 0 0,21 0 16,0 21-16,-22 21 0,22 0 15,-21 22-15,-1-1 0,-20 1 0,-1-1 16,1 22-16,-43-21 0,21-1 16,-42 22-16,0-22 0,0 1 0,-21 20 15,0-20-15,-21-1 0,-1 1 16,-20-1-16,-1-20 0,1-1 0,-1 0 15,1 1-15,-1-22 0,1 0 0,-1 0 16,22 0-16,-21-21 0,41 0 16,-20 0-16,21-21 0,0 0 15,0 0-15,-1 0 0,22 0 16,0-1-16,0-20 0,0 0 0,0 21 16,0-22-16,22 1 0,-1 21 0,21-22 15,0 22-15,1 0 0,-1 0 16,22 0-16</inkml:trace>
  <inkml:trace contextRef="#ctx0" brushRef="#br0" timeOffset="59824.35">4149 11007 0,'0'-106'31,"0"85"-31,21 0 0,0-1 15,21 1-15,-21 0 0,22 0 0,-22 21 16,21-21-16,1 21 0,-1 0 16,0 0-16,1 21 0,-1 0 0,0 0 15,1 22-15,-22-22 0,0 21 0,0-21 16,0 22-16,-21-1 0,0 0 16,0 1-16,0-1 0,0 0 0,-21-21 15,0 22-15,0-22 0,21 0 0,-21 0 16,21 0-16,-22 1 0,22-44 31,0 1-31,0 0 0,0-21 16,0-1-16,0 22 0,0-21 15,0 0-15,22-1 0,-1 1 0,0 0 16,-21-1-16,42 1 0,-21 0 16,1 20-16,-1 1 0,0 0 0,21 21 15,-21-21-15,1 21 0,-1 0 0,21 0 16,-21 0-16,22 0 0,-22 0 15</inkml:trace>
  <inkml:trace contextRef="#ctx0" brushRef="#br0" timeOffset="60812.93">5355 10816 0,'0'0'0,"21"0"0,-42 0 47,21-21-47,-21 0 0,0 21 0,0 0 16,-1 0-16,1 0 0,0 0 15,0 0-15,0 0 0,-22 0 0,22 21 16,0 0-16,0 0 0,0 22 0,0-22 16,-1 21-16,1-21 0,0 22 15,21-1-15,0 0 0,0-20 0,0 20 16,0 0-16,0-21 0,0 1 0,0-1 16,0 0-16,21 0 0,0-21 15,22 0-15,-22 0 0,0 0 0,21 0 16,-20-21-16,-1 0 0,21 0 15,-21-1-15,0-20 0,1 21 16,-1 0-16,21-22 0,-21 22 0,-21-21 16,21 21-16,-21-22 0,0 22 0,0-21 15,0 21-15,0 0 16,0-1-16,0 1 0,-21 42 31,21 1-31,0-1 0,-21 21 0,0-21 16,21 22-16,0-22 0,0 21 0,0 0 15,0-20-15,0 20 0,0-21 16,0 0-16,21 0 0,0 1 0,0-1 16,1-21-16,-1 0 0,0 0 0,0 0 15,21 0-15,1 0 16,-22-21-16,21-1 0,-21 1 0,22 0 16,-1 0-16,-21 0 0,0 0 0,1-22 15,-1 22-15,0-21 0,0 21 16,0-22-16,-21 1 0,0 21 0,0-22 15,0 22-15,21 0 0,-21 42 32,-21 0-32,0 1 15,21-1-15,0 21 0,-21-21 16,21 22-16,-21 20 16,21-42-16,0 0 0,0 1 0,0-1 15,0 0-15,21 0 0,0-21 16,0 0-16,0 0 0,1 0 15,-1 0-15,0 0 0,0-21 0,0 0 16,0 0-16,1-1 0,-22 1 16,21 0-16,0 0 0,0 0 0,-21 0 15,0-1-15,21 1 0,-21 0 0,21 0 16,-21 0-16,0 42 31,0 0-31,0 0 0,0 0 16,0 1-16,0-1 0,0 0 15,0 21-15,0-21 0,0 1 0,0-1 16,22 0-16,-22 0 0,21 0 0,21 0 16,-21-21-16,0 0 0,1 0 15,20 0-15,-21 0 0,21 0 0,1-21 16,-22 0-16,21 0 0,1 0 0,-22 0 16,21-1-16,-21-20 0,0 21 15,-21-21-15,0-1 0,0 1 0,0 0 16,0-1-16,-21 1 0,-21 21 0,21-22 15,0 22-15,-22 0 16,22 0-16,0 21 0,-21 0 0,20 0 0,1 0 16,0 0-16,0 21 0,21 0 15,0 0-15,0 1 16,0-1-16,0 0 0,21-21 16,0 0-16,0 0 0,22 0 0,-1 0 15,-21 0-15,22-21 0,-1 0 16,0-1-16</inkml:trace>
  <inkml:trace contextRef="#ctx0" brushRef="#br0" timeOffset="61267.93">6985 10266 0,'0'-21'0,"0"42"15,0-85-15,0 43 0,0 42 32,-21 1-32,21 20 0,-21 0 15,21 22-15,0-22 0,0 22 0,0-1 16,0 1-16,0-1 0,0 1 15,21-22-15,0 21 0,-21-20 0,21-1 16,0 0-16,0 1 0,-21-22 0,0 21 16,0-21-16,0 1 0,22-1 15,-22 0-15,0 0 0,0-42 32,0 0-32,0 0 0,0-1 0,0-20 15,0 21-15,0-21 0,0 20 0,21-20 16,0 0-16,0-1 0,0 1 15,22 21-15,-22-21 0,21-1 16,-21 22-16,22 0 0,-1 21 0,0 0 16,22 0-16,-22 0 0,0 21 15,1 0-15,-1 0 0,0 1 16,1-1-16,-22 21 0,0-21 0,-21 22 16,0-22-16,0 0 0,-21 21 0,-21-21 15,-1 1-15,22-1 0,-42 21 0,20-21 16,1 0-16,-22 1 0,22-1 0,-21 0 15,20-21-15,1 21 0,0-21 0,20 0 16,1 0-16,42-21 31,1 0-31,20 0 0,0-1 0,1 1 16,-1 0-16</inkml:trace>
  <inkml:trace contextRef="#ctx0" brushRef="#br0" timeOffset="61688.65">8170 10668 0,'0'0'0,"21"-42"0,-21-85 32,-21 127-32,-21 0 0,21 0 15,-22 0-15,22 21 0,-21 0 16,21 21-16,-22-20 0,22 20 16,-21 0-16,21 1 0,0 20 0,-22-21 15,22 1-15,0-1 0,0-21 16,21 22-16,0-1 0,0-21 0,0 21 15,0-20-15,0-1 0,21 0 0,0 0 16,0 0-16,22-21 0,-1 0 16,0 0-16,1-21 0,-1 0 0,0 0 15,1 0-15,-1-1 0,0 1 0,-21 0 16,22-21-16,-22-1 0,0 1 16,0 0-16,0-1 0,-21 1 0,0-21 15,22 20-15,-22 1 0,0 21 16,0-22-16,0 65 15,0-1 1,0 0-16,-22 21 0,22 1 16,0-22-16,-21 21 0,21 0 0,-21-20 15,21 20-15,0-21 0,0 21 0,0-20 16,0-1-16,0 0 0,21 0 0,0-21 16,1 21-16,-1-21 0,21 0 15,0 0-15,-20 0 0,20 0 0,0-21 16,1 0-16</inkml:trace>
  <inkml:trace contextRef="#ctx0" brushRef="#br0" timeOffset="62536.64">8996 10626 0,'0'0'0,"0"-64"0,0 22 15,0-64 1,-21 106 0,-1 21-16,1 0 0,0 22 15,-21-1-15,21 0 0,-1 1 0,1-1 16,0 0-16,21 22 0,0-22 0,0 1 15,0-22-15,0 21 0,0 0 16,21-20-16,0-1 0,1 0 0,20 0 16,0 0-16,1-21 0,20 0 15,-21 0-15,22 0 0,-1 0 0,-20 0 16,20-21-16,-20 0 0,-1 0 16,0 0-16,-21-1 0,22-20 0,-22 0 15,0-1-15,0 1 0,-21-21 0,0-1 16,21-21-16,-21 1 0,0 20 15,22 1-15,-22-1 0,0 1 0,0 20 16,0 1-16,21 21 0,-21 0 16,0 42-1,0 0-15,-21 0 0,21 22 0,0-1 16,-22 0-16,1 1 0,0 20 16,0-21-16,21 22 0,-21-22 15,0 1-15,-1-1 0,1 0 0,21 1 0,0-22 16,-21 0-16,21 0 15,0 0-15,21-42 32,0 0-32,1 0 0,-1 0 15,21-1-15,0 1 0,1 0 0,-1 0 16,0 0-16,1 0 0,20-1 16,-42 1-16,1 21 0,-1 0 15,-42 0 1,-1 0-16,1 21 15,0-21-15,-21 22 0,21-22 16,-22 21-16,22-21 0,-21 21 0,21 0 16,-1-21-16,1 21 0,21 0 15,0 1-15,0-1 0,0 0 16,0 0-16,0 0 0,0 0 16,21 1-16,1-1 0,-1-21 0,0 21 15,0 0-15,21-21 0,1 0 16,-22 21-16,21-21 0,1 0 0,20 0 15,-21 0-15,1 0 0,-1 0 0,22 0 16,-22-21-16,0 0 0,-21 21 16,22-21-16,-22 0 0,21-1 0,-21 1 15,-21-21-15,0 21 0,22-22 0,-22 22 16,0-21-16,0 21 16,0 0-16,0-1 0,0 1 0,-22 21 15,22 21-15,0 22 16,0-22-16,0 0 15,0 21-15,0-20 0,0-1 0,0 21 16,0-21-16,22 0 0,-22 1 0,21-1 16,-21 0-16,0 0 0,0 0 15,-21 0-15,-1-21 16,1 0-16,0 0 0,0 0 0,0 0 16,0-21-16,21 0 0</inkml:trace>
  <inkml:trace contextRef="#ctx0" brushRef="#br0" timeOffset="63432.65">12404 10160 0,'0'0'0,"0"-21"0,-22 0 0,1 21 0,0-21 16,0-1-16,0 22 0,-22 0 15,22 0-15,0 0 0,0 22 0,0-1 16,0 0-16,-1 0 0,1 21 0,0 1 15,0 20-15,0-20 0,0 20 16,21-21-16,0 22 0,-22-22 0,22 1 16,0-1-16,0-21 0,0 21 15,0-20-15,22-1 0,-1-21 16,0 0-16,0 0 0,21 0 0,-20 0 0,20 0 16,0-21-16,-21-1 15,22 1-15,-22 0 0,0 0 0,-21-21 16,0-1-16,0 22 0,0-21 0,-21-1 15,0 1-15,-22 21 0,1-21 16,0-1-16,-1 22 0,1 0 0,21 0 16,-21 21-16,20-21 0,1 21 0,0 0 15,42 0 1,0-22-16,1 22 0,20 0 16,0-21-16,22 21 0,-22-21 0,22 0 15,-1 21-15,1-21 0,-22 0 16,21-1-16,-20 22 0,-1-21 15,0 21-15,1 0 0,-1-21 0,-21 21 16,0 0-16,1 0 0,-1 0 16,0 21-16,-21 0 0,0 1 0,0-1 15,0 0-15,0 21 0,0-21 0,0 22 16,0-1-16,0 22 0,0-22 16,0 21-16,0 1 0,0-1 0,0 1 15,0-1-15,0 1 0,21-1 0,0 22 16,0-21-16,1 20 15,-1 1-15,0 0 0,-21-1 0,21-20 0,0 20 16,0 1-16,1-21 0,-22 20 16,0 1-16,0-22 0,0 22 0,0 0 15,0-22-15,0 1 0,0-1 16,-22 1-16,1-1 0,-21-20 0,21-1 16,-22-21-16,22 0 0,-21 0 0,21-21 15,0 0-15,-22 0 0,22-21 0,0-21 16,0 0-16,0-1 0,-1-20 15,1-1-15,21-20 0,0-1 0,0 0 16,0-21-16,0 22 0,0-43 0,21 21 16,1 0-16,-1-21 0,0 21 15,21 22-15,1-22 0,-1 21 16,0 0-16,1 1 0,20 20 0,-21 1 16,1-1-16,20 22 0,1 0 15,-22-1-15,22 22 0,-1 0 0,1-21 16</inkml:trace>
  <inkml:trace contextRef="#ctx0" brushRef="#br0" timeOffset="63760.46">15113 10054 0,'21'-42'0,"-42"84"0,63-105 0,-42 20 0,0 1 15,0 21-15,0 0 16,0-22-16,0 22 0,-21 21 0,0-21 16,0 21-16,-22 0 0,1 0 0,21 21 15,-21 0-15,-22 1 0,22 20 16,-1-21-16,1 21 0,0 22 0,-1-22 16,22 1-16,-21 20 0,21-21 15,0 22-15,21-22 0,0 1 0,0 20 16,0-21-16,0 1 0,21-22 0,0 21 15,21-21-15,1 1 0,-1-1 16,0 0-16,22-21 0,-1 0 0,1 0 16,-1 0-16,1 0 0,-1-21 0,1 0 15,-1-1-15,1 1 16</inkml:trace>
  <inkml:trace contextRef="#ctx0" brushRef="#br0" timeOffset="64168.08">15854 10075 0,'0'0'0,"0"-42"0,0 21 15,0 0-15,0 0 0,0-1 16,0 1-16,-21 21 0,-1 0 0,1 0 16,0 0-16,0 0 0,0 0 15,-22 0-15,22 0 0,0 0 0,-21 21 16,21 1-16,-1-1 0,-20 0 0,21 0 16,0 21-16,21-20 0,0 20 15,0-21-15,0 21 0,0-20 0,0 20 16,0-21-16,0 0 0,42 0 15,-42 22-15,42-43 0,-20 21 0,-1 0 16,0-21-16,0 0 0,0 0 16,0 0-16,22 0 0,-22 0 0,0 0 15,0 0-15,0 0 16,-21-21 15,22 21-15,-22-21-16,21 21 15,0-21 1,-42 21 31,21-22-47,0 1 16,0 0-1</inkml:trace>
  <inkml:trace contextRef="#ctx0" brushRef="#br0" timeOffset="64708.58">15875 9948 0,'0'0'0,"-21"-21"0,0 21 15,-1 0-15,1 0 16,0 0-16,0 0 16,0 21-16,0 1 0,-1-1 0,-20 0 15,21 0-15,0 0 0,-22 0 0,22 22 16,0-22-16,0 21 0,0-21 15,0 1-15,21 20 0,0-21 0,0 0 16,0 0-16,0 1 0,21-1 16,0 0-16,0-21 0,21 21 0,-20-21 15,-1 0-15,21 21 0,-21 0 0,22-21 16,-22 0-16,0 22 0,0-22 16,21 21-16,-20-21 0,-1 21 0,0-21 15,0 21-15,0 0 0,0-21 0,1 21 16,-22 1-16,0-1 15,0 0-15,0 0 16,-22-21-16,1 21 0,0-21 0,0 0 16,0 21-16,-22-21 0,1 0 15,0 0-15,-1 0 0,1 0 0,0 0 16,-1 0-16,1 0 0,0 0 0,-1 0 16,22 0-16,0 0 0,21-21 31,0 0-31,21 0 0,0 21 15,1-21-15</inkml:trace>
  <inkml:trace contextRef="#ctx0" brushRef="#br0" timeOffset="65308.93">16362 10139 0,'0'0'0,"63"-85"31,-42 64-31,-21 0 0,0 0 16,22 0-16,-22-1 0,0 1 15,0 0-15,0 0 0,0 0 0,0 0 16,-22 21-16,-20 0 0,0 0 15,-1 0-15,1 0 0,-21 0 0,20 21 16,-20 0-16,-1 0 0,22 0 16,0 0-16,20 1 0,1 20 0,0-21 15,21 0-15,0 22 0,0-22 16,0 0-16,0 0 0,21 0 0,0 0 16,22 1-16,-1-1 0,0 0 0,1 0 15,20 0-15,-20 0 0,-1 1 16,21-1-16,-41 21 0,20-21 0,-21 0 15,0 1-15,-21-1 0,0 0 0,-21 0 16,0 0-16,-21 0 16,-1 1-16,-20-22 0,-1 21 0,22-21 15,-22 0-15,1 0 0,21 0 0,-22 0 16,22 0-16,21 0 0,-22 0 16,22 0-16,0 0 0,21-21 0,0-1 15,0-20-15,0 21 0,21 0 16</inkml:trace>
  <inkml:trace contextRef="#ctx0" brushRef="#br0" timeOffset="66560.37">17335 9843 0,'0'0'0,"22"-22"0,126-41 16,-127 63-16,21-42 15,1 20-15,-22 1 0,0 0 0,0 0 16,0 0-16,-21 0 0,0-1 0,0 1 16,-21 0-16,-21 0 0,21 21 15,-22 0-15,1 0 0,0 0 0,-22 21 16,22 0-16,-1 0 0,1 1 15,21 20-15,-21 0 0,42 1 16,0-1-16,0 0 0,0-21 0,21 22 16,0-1-16,21 0 0,-21 1 0,22-22 15,-1 21-15,0-21 0,1 22 0,-1-22 16,0 21-16,-20-21 16,-1 1-16,0 20 0,-21-21 0,0 0 15,-21 0-15,0 22 0,-22-22 0,1-21 16,-22 21-16,22 0 0,-21-21 15,-1 0-15,22 0 0,-22 0 0,22 0 16,0 0-16,-1-21 0,1 0 16,21-21-16,21 20 0,0 1 15,0 0-15,0 0 0,21-21 0,0 20 16,21 1-16,-20 0 0,20 0 16,0 0-16,22 0 0,-22-1 0,22 1 15,-22 0-15,21 0 0,1 0 16</inkml:trace>
  <inkml:trace contextRef="#ctx0" brushRef="#br0" timeOffset="66876.78">17992 10054 0,'0'0'0,"0"21"0,21-21 0,0 0 32,0 0-32,0 0 15,-21-21-15,21 0 0,1 21 0,-1-21 16,0 0-16,0 0 0,-21-1 15,0 1-15,0 0 0,0 0 0,0 0 16,0 0-16,-21-1 16,-21 22-16,20 0 0,-20 0 15,21 0-15,-21 22 0,20-1 0,-20 0 16,0 21-16,21 1 0,-1-22 16,-20 21-16,42 0 0,-21 1 0,21-1 15,0-21-15,0 22 0,0-1 0,0-21 16,21 21-16,0-20 0,0-1 15,22 0-15,-22-21 0,21 0 0,22 0 16,-22 0-16,22 0 0,-1 0 0,1-21 16,-1 0-16,1-1 0,-1-20 15,1 21-15</inkml:trace>
  <inkml:trace contextRef="#ctx0" brushRef="#br0" timeOffset="67108.17">19008 9377 0,'0'-42'0,"0"84"0,0-127 15,0 64-15,0 0 0,0 0 16,-22 42-16,1 21 16,0-21-16,-21 22 0,-1 20 0,22 1 15,-21-1-15,0 22 0,-1-22 16,1 22-16,0-21 0,20 20 0,-20-20 16,21-1-16,0-20 0,0 20 15,-1-21-15,22 1 0,0-1 16,0 0-16,0-20 0,22-1 0,-1 0 15,0 0-15,21-21 0,-21 0 16,22 0-16,-1-21 0,0 0 0,-20 0 16,20-1-16</inkml:trace>
  <inkml:trace contextRef="#ctx0" brushRef="#br0" timeOffset="67460.6">19008 10054 0,'-64'0'31,"64"21"-31,-21-21 0,21 22 16,21-22 0,0 0-16,0 0 15,1 0-15,-1 0 0,0 0 0,21 0 16,-21-22-16,22 22 0,-22-21 0,0 0 16,0 21-16,0-21 0,-21 0 15,0 0-15,0-1 0,-21 22 16,0 0-16,0 0 0,-21 0 15,20 0-15,-20 0 0,0 0 0,21 22 16,-22-1-16,1 0 0,21 0 0,-22 0 16,22 0-16,0 22 0,21-22 15,0 0-15,0 0 0,0 0 0,0 1 16,0-1-16,21 0 0,0 0 0,22-21 16,-22 21-16,21-21 15,-21 0-15,22 0 0,20 0 0,-20 0 16,-1 0-16,21-21 0,-20 0 0,20 21 15,-20-21-15,20 0 0</inkml:trace>
  <inkml:trace contextRef="#ctx0" brushRef="#br0" timeOffset="67680.71">19748 9927 0,'0'0'0,"-21"0"0,0 0 0,0 0 16,0 0-16,-22 21 0,22-21 15,-21 22-15,21-1 0,-22 21 0,22-21 16,0 0-16,0 1 0,21 20 15,0-21-15,0 0 0,0 0 0,0 1 16,0-1-16,21 0 0,0 0 16,0-21-16,22 0 0,-22 21 0,21-21 15,1 0-15,20 0 0,-21 0 16,22-21-16,-1 21 0,-20-21 0,20 0 16,1 0-16,-22-1 0,22-20 15,-22 0-15,0-1 0,1 1 0</inkml:trace>
  <inkml:trace contextRef="#ctx0" brushRef="#br0" timeOffset="67897.53">20468 9483 0,'0'0'0,"0"-43"0,0 22 16,0 0-16,0 0 0,-21 21 15,0 21-15,0 0 16,-22 0-16,22 22 0,0 20 0,-21-20 16,20 20-16,1 1 0,0-1 0,0 1 15,0-1-15,0-21 0,21 1 16,-22-1-16,22 0 0,0 1 0,0-22 15,0 0-15,0 0 0,0 0 0,22 1 16,-1-22-16,0 0 16,0 0-16,0 0 0,0 0 15,1-22-15,-22 1 0,0 0 16,0 0-16</inkml:trace>
  <inkml:trace contextRef="#ctx0" brushRef="#br0" timeOffset="68312.73">20087 9927 0,'0'0'0,"-63"-42"15,63 21 1,21 21-16,0-21 16,0 21-16,21 0 0,1-22 0,20 1 15,-20 21-15,20 0 0,1-21 0,-1 21 16,1 0-16,-1 0 0,-21 0 16,1 0-16,-1 21 0,0 0 0,-20 1 15,-22-1-15,0 0 0,0 21 0,0-21 16,-22 1-16,1 20 15,0-21-15,-21 0 0,21 0 0,-1 22 16,1-22-16,0 0 0,21 0 0,-21 0 16,21 1-16,0-1 15,21-21-15,0 0 0,0 0 16,22 0-16,-22 0 0,21 0 16,-21 0-16,22 0 0,-1-21 0,-21 21 15,22-22-15,-1 1 0,-21 0 0,0-21 16,0 21-16,-21-22 15,0 22-15,0-21 0,0-1 0,0 22 0,0-21 16,-21 21-16,-21 0 0,21-1 16,-22 1-16,1 21 0,0 0 15,21 0-15,-22 0 0,1 0 0,21 0 16,0 21-16,-1 1 0,22-1 16,0 0-16,22 0 0,-1-21 15,21 21-15,-21-21 0,22 0 0,-1 0 16,0 21-16</inkml:trace>
  <inkml:trace contextRef="#ctx0" brushRef="#br0" timeOffset="68649.66">21145 9927 0,'0'0'0,"0"-21"0,0 0 0,0 0 16,0 0-16,0-1 0,22 1 16,-1 0-16,0 0 15,21 21-15,-21 0 0,1 0 16,-1 0-16,21 0 0,-21 21 0,0 0 15,1 22-15,20-22 0,-42 21 16,21-21-16,0 22 0,-21-1 0,0 0 16,0-21-16,0 22 0,0-1 0,0-21 15,-21 0-15,0 1 0,21-1 16,-21 0-16,0 0 0,-1-21 0,1 0 31,21-21-31,0 0 0,0 0 16,0-1-16,0 1 0,21 0 0,1-21 15,-1 21-15,21-22 16,-21 1-16,22 0 0,-1-1 0,0 1 16,1 21-16,-22-22 0,21 22 0,-21 0 15,22 21-15,-22 0 0,0 0 16</inkml:trace>
  <inkml:trace contextRef="#ctx0" brushRef="#br0" timeOffset="69697.02">910 12552 0,'0'0'16,"-42"0"-16,21 21 0,-22-21 0,22 21 16,-21 0-16,21 22 0,-1-22 15,22 21-15,0 1 0,0-22 16,0 21-16,22 0 0,-1-20 0,21-1 15,0 0-15,-20 0 0,41-21 16,-21 0-16,22 0 0,-22 0 16,22-21-16,-1 0 0,1-22 0,-1 22 15,1-21-15,-22 21 0,0 0 16,1-22-16,-22 22 0,0 0 0,-21-21 16,0 20-16,0 1 0,0 0 15,-21 21-15,0 0 0,0 0 16,-1 21-16,-20 0 15,21 1-15,0 20 0,-22 21 0,22-20 16,0 41-16,0-20 0,-21-1 16,20 1-16,1-1 0,0 1 15,-21-1-15,21-20 0,-1 20 0,22-20 16,0-1-16,0-21 0,0 21 16,0-20-16,0-1 0,22-21 15,-1-21 1</inkml:trace>
  <inkml:trace contextRef="#ctx0" brushRef="#br0" timeOffset="69869.12">825 13356 0,'0'0'0,"0"-21"16,22 21-1,-22-21-15,42 21 16,-21-21-16,0 21 0,22 0 15,-22-21-15,21-1 0,22 22 0,-1-21 16,-21 0-16,22 0 0,21 0 16,-22 0-16,1-1 0,-1 1 0</inkml:trace>
  <inkml:trace contextRef="#ctx0" brushRef="#br0" timeOffset="70017.1">2011 13039 0,'0'21'31,"21"-21"32,0 0-63</inkml:trace>
  <inkml:trace contextRef="#ctx0" brushRef="#br0" timeOffset="70700.22">3746 12552 0,'0'0'0,"-21"-21"0,0 21 16,0-21-16,0 21 0,0 0 15,-22 0-15,22 0 0,0 0 16,0 0-16,-22 0 0,1 0 16,21 0-16,0 21 0,-22-21 0,22 0 15,42 0 1,1 0 0,-1 0-16,21-21 0,0 21 15,22-22-15,-22 1 0,1-21 0,20 21 16,-21 0-16,1-22 0,-1 22 15,0-21-15,-20-1 0,-1 22 0,-21-21 16,0 21-16,0-22 0,-21 22 16,-1 0-16,1 21 0,-21 0 0,-22 0 15,22 0-15,-21 21 0,-1 0 16,1 22-16,-1-1 0,1-21 16,20 43-16,-20-22 0,20 0 0,22 1 15,0-1-15,0 0 0,21 1 16,0-1-16,0 0 0,0 1 0,0-1 15,21-21-15,0 0 0,22 1 16,-1-1-16,0 0 0,1-21 0,20 0 16,-21 0-16,22 0 0,-22 0 15,1 0-15,-1-21 0,0 21 0,-21-21 16,-21-1 0,-21 22-16,0 0 0,-21 0 0,-22 0 15,1 0-15,-1 0 16,1 22-16,-1-22 0,1 21 0,-1 21 15,1-21-15,20 22 0,1-22 16,0 21-16,21 0 0,-1-20 0,22 20 16,0-21-16,0 0 0,0 22 15,0-22-15,22-21 0,-1 21 0,0 0 16,21-21-16,1 0 0,20 0 16,1 0-16,-1 0 0,1-21 0,-1 0 15,22 0-15,-22-1 0,1-20 0,-1 21 16,1-21-16,-1 20 0,-20-20 15</inkml:trace>
  <inkml:trace contextRef="#ctx0" brushRef="#br0" timeOffset="70884.17">4064 12637 0,'0'0'0,"0"-22"0,21 44 32,-21-1-32,21 21 0,-21-21 15,21 22-15,1-1 0,-1-21 16,-21 21-16,21 1 0,0-1 0,0 0 15,-21-20-15,21 20 0,-21-21 16,22 0-16,-1 0 0,-21 1 0,21-22 16,0 0-16,0 0 0,0 0 15,1-22-15,-1 1 16</inkml:trace>
  <inkml:trace contextRef="#ctx0" brushRef="#br0" timeOffset="71084.23">4593 12658 0,'0'0'15,"-21"-21"-15,21-1 0,-21 22 0,0 0 16,-1 0-16,-20 0 0,21 22 0,-21-1 16,20 0-16,-20 21 0,0 1 15,-1-22-15,22 42 0,-21-20 0,0-1 16,-1 0-16,22 1 0,-21-1 0,21 0 16,-1 1-16,1-22 0,21 0 15,0 0-15,0 0 0,0 0 16,21-21-16,1 0 15,-1-21-15,0 0 0,21 21 0</inkml:trace>
  <inkml:trace contextRef="#ctx0" brushRef="#br0" timeOffset="71356.64">4805 12573 0,'0'0'0,"0"21"16,0 22-16,0-1 15,-21-21-15,-1 43 0,1-22 0,21 21 16,-21 1-16,21-1 0,-21 1 16,21-1-16,0 1 0,0-1 15,0 22-15,-21-21 0,21 20 0,0 1 16,0-22-16,-21 22 0,21 0 0,0-22 16,0 1-16,0-1 0,-22 1 15,22-22-15,0 0 0,0 1 0,0-22 16,0 0-16,22-21 15,-1 0-15,0-42 0,0 21 16,0-1-16,0-20 0,1 0 0,-1-22 16</inkml:trace>
  <inkml:trace contextRef="#ctx0" brushRef="#br0" timeOffset="71624.5">4762 13039 0,'-21'-64'0,"42"128"0,-63-191 0,42 63 0,0 1 16,0 20-16,0 1 0,0 0 0,21 21 15,0-22-15,1 22 0,-1 0 16,0 0-16,21 21 0,-21 0 0,22 0 16,-1 0-16,-21 0 0,22 21 15,-22 0-15,21 0 0,-21 22 0,0-22 16,1 21-16,-22 0 0,0 1 0,0-1 16,0-21-16,-43 22 0,22-1 15,-21-21-15,21 21 0,-22-20 0,1-1 16,21 0-16,-22 0 0,1-21 15,21 0-15,0 0 0,21-21 16,0 0-16,0-22 16,21 22-16,0-21 0,0 0 15,22-22-15</inkml:trace>
  <inkml:trace contextRef="#ctx0" brushRef="#br0" timeOffset="71848.89">5503 12192 0,'0'0'0,"21"21"31,-21 0-31,0 22 0,0-22 16,0 21-16,0 1 0,0-1 0,0 0 15,-21 1-15,0-1 0,21 0 16,0 1-16,-21 20 0,21-21 16,-21 1-16,21-1 0,0 0 0,0 1 15,0-22-15,0 21 0,0-21 0,0 1 16,0-1-16,21 0 0,0-21 15,0 0-15,0 0 0,1-21 0,20 0 16,0-1-16,1 1 0</inkml:trace>
  <inkml:trace contextRef="#ctx0" brushRef="#br0" timeOffset="72444.61">6096 12573 0,'21'-21'0,"-42"42"0,63-63 0,-42 21 15,0-1-15,0 1 0,0 0 0,0 0 16,-21 0-16,0 21 0,0 0 15,0 0-15,-1 0 0,1 0 0,-21 0 16,21 0-16,-22 21 0,22 0 0,-21 0 16,21 0-16,0 22 0,-1-22 15,1 21-15,0 1 0,0-1 0,21 0 16,0 1-16,0-1 0,0 0 16,0-21-16,0 22 0,0-22 0,0 0 15,21 0-15,0-21 0,0 0 0,1 0 16,20 0-16,-21 0 15,0 0-15,22-21 0,-22 0 0,0 0 16,21 0-16,-21-22 0,1 22 0,-1-21 16,0 21-16,0-22 0,-21 1 15,0 21-15,21-22 0,-21 22 0,0 0 16,0 0-16,0 42 31,0 0-31,0 0 0,-21 1 16,21 20-16,0-21 0,0 0 15,0 22-15,0-22 0,0 0 0,0 0 16,21-21-16,0 21 0,1-21 16,-1 0-16,0 0 15,0 0-15,0 0 0,22-21 0,-22 21 16,21-21-16,-21 0 0,22 0 0,-22-1 16,21 1-16,-21 0 0,0-21 15,-21 21-15,0-1 0,22 1 0,-22 0 16,0 0-16,0 0 0,-22 42 31,22 0-31,0 0 0,-21 0 16,21 1-16,-21-1 0,21 0 15,0 0-15,0 0 0,0 0 0,0 1 16,0-1-16,0 0 0,21-21 31,0 0-31,1-21 0,-1 21 16,0-21-16,-21-1 0,0 1 0</inkml:trace>
  <inkml:trace contextRef="#ctx0" brushRef="#br0" timeOffset="72585.53">6540 12383 0,'0'0'0,"-21"-22"0,0 22 16,21-21-16,-21 0 0,0 21 16,0 0-16,21 21 15,0 0 1,21-21-16,0 0 0,0 22 15,0-22-15,0 0 0</inkml:trace>
  <inkml:trace contextRef="#ctx0" brushRef="#br0" timeOffset="72968.5">7048 12425 0,'0'0'0,"0"21"0,0 64 31,0-64-31,0 0 0,0 0 15,0 22-15,0-22 16,0 0-16,0 0 0,0 0 0,0 0 16,0 1-16,0-1 0,0 0 15,0 0-15,-21-21 0,0 0 16,0 0-16,0 0 0,0 0 16,-1-21-16,22 0 15,-21 0-15,21-1 0,0-20 0,0 21 16,0-21-16,21 20 0,1-20 0,20 0 15,-21-1-15,21 1 0,-20 0 16,20-1-16,0 22 0,1 0 0,-1 0 16,0 21-16,1 0 0,20 0 15,-21 0-15,1 21 0,-1 0 0,22 22 16,-43-22-16,21 21 0,-21-21 16,0 22-16,1-1 0,-22-21 15,0 21-15,0 1 0,0-22 0,-22 21 16,1-21-16,0 22 0,0-22 0,0 0 15,0-21-15,-1 21 16</inkml:trace>
  <inkml:trace contextRef="#ctx0" brushRef="#br0" timeOffset="73490.8">8890 11917 0,'0'-42'15,"0"84"-15,0-106 0,0 43 0,0 0 0,21 0 16,0 21 0,0 0-16,1 21 0,-1 21 0,21 1 15,0-1-15,-20 22 0,20-1 16,0 1-16,1-1 0,-22 1 0,21-1 16,-21 1-16,0-22 0,1 0 15,-1 1-15,0-1 0,-21 0 16,21 1-16,-21-22 0,0 0 0,0 0 15,0 0-15,21-21 0,-21-21 16,21 0 0,1 0-16,-22 0 0</inkml:trace>
  <inkml:trace contextRef="#ctx0" brushRef="#br0" timeOffset="73712.87">9694 11917 0,'0'-42'0,"0"84"0,0-127 16,0 43-16,-21 21 0,-21 21 15,21 0-15,-1 0 0,-20 0 0,21 21 16,-21 0-16,20 0 0,-20 43 16,0-22-16,21 22 0,-22-1 0,1 1 15,0-1-15,-1 1 0,1-1 0,0-21 16,-1 22-16,22-22 0,-21 22 16,21-22-16,21 0 0,0-20 0,0 20 15,0-21-15,42 0 16,-21-21-16,21 0 0,1 0 15,-1-21-15,0 21 0,1-21 0,-1 0 16</inkml:trace>
  <inkml:trace contextRef="#ctx0" brushRef="#br0" timeOffset="73988.22">9991 12234 0,'0'127'16,"-22"-105"-16,22 20 15,-21 0-15,21 1 0,0-1 16,0 21-16,0-20 0,0 20 0,0 1 16,-21 20-16,21-20 0,0-1 0,0 1 15,0 21-15,0-22 16,-21 22-16,21-22 0,0 22 0,0-22 16,-21 1-16,21 21 0,0-22 0,0-21 15,0 1-15,0-1 0,0 0 16,0-20-16,0-1 0,21-21 15,-21-21-15,0-1 16,0-20-16,21 0 0,-21-1 16,21-20-16,-21 21 0</inkml:trace>
  <inkml:trace contextRef="#ctx0" brushRef="#br0" timeOffset="74265.58">9969 12764 0,'0'0'0,"22"-85"15,-22 21-15,0-20 0,63-213 31,-42 276-31,-21-21 0,21 21 16,1 0-16,20-1 0,-21 1 0,0 21 16,22 0-16,-22 0 0,21 0 15,-21 0-15,0 21 0,1 1 0,-1 20 16,0-21-16,-21 21 0,0 1 16,0-1-16,0 0 0,0 1 0,-21-22 15,0 21-15,-22 1 0,22-22 0,-21 0 16,-1 0-16,1 0 0,0 0 15,21 1-15,-22-22 0,22 0 0,0 0 16,63-22 15,-21 22-31,1-21 0,20 0 0,-21 21 16,21-21-16</inkml:trace>
  <inkml:trace contextRef="#ctx0" brushRef="#br0" timeOffset="74704.32">11007 12213 0,'0'0'0,"0"-21"0,0 0 16,0 0-16,0 0 0,-22 21 0,1 0 15,-21 0-15,21 0 0,-22 0 16,1 21-16,21 0 0,-21 0 16,20 0-16,-20 0 0,21 22 0,-21-1 15,20-21-15,1 22 0,21-1 16,-21-21-16,21 21 0,-21-20 0,21-1 15,0 0-15,0 0 0,0 0 16,21-21-16,0 0 0,0 0 16,1 0-16,-1 0 0,0 0 0,21 0 15,-21-21-15,22 0 0,-22 0 16,21 0-16,1-1 0,-22 1 0,0-21 16,21 0-16,-21-1 0,1 1 0,-22 0 15,0-1-15,0 22 16,0-21-16,0 21 0,0-1 0,0 44 15,-22-1 1,22 21-16,-21-21 0,21 22 16,-21-22-16,21 21 0,0-21 0,0 22 15,0-22-15,0 0 0,0 21 0,0-21 16,21-21-16,0 22 0,1-1 16,20-21-16,-21 0 0,0 0 15,0 0-15,1 0 0,20 0 0,-21-21 16,21-1-16,-20 1 15,20 0-15,0 0 0</inkml:trace>
  <inkml:trace contextRef="#ctx0" brushRef="#br0" timeOffset="74933.19">11515 11832 0,'0'0'16,"0"-42"-16,0 21 0,0-22 0,0 22 0,-22 21 16,1 0-1,0 21-15,21 1 0,-21 20 16,0 0-16,0 1 0,21 20 0,-22-21 15,22 22-15,-21-1 0,21 1 16,0-1-16,0-20 0,0-1 0,0 0 16,0 1-16,0-1 0,0-21 0,0 0 15,21 1-15,1-1 16,-1-21-16,21 0 0,-21 0 0,0 0 16,22 0-16,-22 0 0,0-21 0,21-1 15,-20 1-15,-1 0 0,21 0 16</inkml:trace>
  <inkml:trace contextRef="#ctx0" brushRef="#br0" timeOffset="75348.96">11790 11769 0,'0'0'0,"0"-43"0,0 22 15,0 0-15,0 0 0,0 0 0,0 42 32,0 0-32,0 0 0,0 22 0,0-22 15,0 21-15,0 22 0,0-22 16,0 0-16,0 22 0,0-22 15,0 22-15,0-22 0,0 0 0,0 1 16,0-1-16,0-21 0,0 21 0,0-20 16,0-1-16,-21 0 0,21 0 15,-22-21-15,1 0 16,21-21-16,0 0 16,0 0-16,0-22 0,0 22 15,0-21-15,21-1 0,1 1 0,-1-21 16,0 20-16,21-20 0,1 20 15,-1 1-15,0 21 0,1 0 0,105-22 32,-106 65-32,-21 20 0,22-21 15,-22 21-15,-21 1 0,21-1 0,-21 0 16,21 1-16,-21-1 0,0 0 0,0 1 16,0-1-16,-21 0 0,0-20 15,0-1-15,-1 0 0,1 0 0,0 0 16,0-21-16,0 0 0,0 0 15,-1 0 1,1 0-16,0-21 0</inkml:trace>
  <inkml:trace contextRef="#ctx0" brushRef="#br0" timeOffset="75544.84">11218 11896 0,'0'0'0,"0"-21"0,21 21 31,1 0-31,20-22 0,-21 22 16,21 0-16,-20 0 0,20 0 0,0-21 15,1 21-15,-1 0 0,0 0 16,1-21-16,20 21 0,-21 0 0,1 0 16,-1 0-16,-21 0 0,0 0 0,1 0 15</inkml:trace>
  <inkml:trace contextRef="#ctx0" brushRef="#br0" timeOffset="76532.67">1037 14647 0,'-21'0'0,"42"0"0,-63 0 0,21 0 16,-1 0-16,1 0 0,0 0 0,0 0 15,0 0-15,0 0 0,-1-21 16,1 0-16,0 0 0,21 0 0,-21 0 16,21-22-16,0 1 0,0 0 15,0-1-15,0 1 0,42 0 16,-21-1-16,1 22 0,20-21 15,-21 21-15,21-1 0,1 1 16,-22 0-16,21 21 0,1 0 0,-22 21 16,0 0-16,0 22 0,-21-1 15,0 0-15,0 22 0,-21-1 16,0 1-16,-22-1 0,22 1 0,-21-1 16,21 1-16,-22-1 0,22-20 15,-21 20-15,21-20 0,21-1 0,0 0 16,0 1-16,0-1 0,0-21 15,0 0-15,21 0 0,0-21 16,0 0-16,22 0 0,-22 0 0,21-21 16,0 0-16,1 0 0,20 0 15,-20 0-15,-1-22 0,-21 22 0,21-21 16,-20 21-16,-22-22 0,0 22 16,0-21-16,-22 21 0,1-22 15,-21 22-15,0-21 0,-1 21 16,1-1-16,0 22 0,-22 0 15,22 0-15,-1 0 0,1 0 0,21 22 16,-21-1-16,-1 0 0,22 0 16,0 0-16,21 22 0,0-22 0,0 0 15,0 0-15,0 0 0,0 0 16,0 1-16,21-22 0,0 0 0,0 0 16</inkml:trace>
  <inkml:trace contextRef="#ctx0" brushRef="#br0" timeOffset="76704.59">1736 14690 0,'42'-21'0,"-84"42"0,105-42 0,-63-1 0,21 22 16,-21-21 0,0 0 15,21 21-16,-21-21-15</inkml:trace>
  <inkml:trace contextRef="#ctx0" brushRef="#br0" timeOffset="77461.82">3090 14288 0,'-21'0'0,"21"21"32,21-21-17,0 0 1,1-21-16,-1 21 0,0-22 0,21 1 15,1 0-15,-1 21 0,0-21 16,1 0-16,-1-22 0,0 22 0,-21 0 16,1 0-16,-1 21 0,-21-21 15,0 0-15,0-1 0,-21 22 0,-1 0 16,-20-21-16,0 21 0,-1 0 16,-20 0-16,21 21 0,-1-21 0,-20 22 15,20-1-15,1 0 0,21 0 16,-21 0-16,20 22 0,22-22 15,0 21-15,0-21 0,0 22 16,0-22-16,0 0 0,0 21 0,22-21 16,-1 1-16,21-1 0,-21 0 15,22-21-15,-1 0 0,0 0 0,1 0 16,-1 0-16,0 0 0,1 0 16,-22 0-16,21 0 0,-63 0 31,0 0-31,-22 21 0,1-21 0,-21 21 15,20 0-15,-20 1 0,20-1 16,-20 0-16,21 21 0,-1-21 0,1 22 16,21-22-16,0 21 0,-1-21 15,22 1-15,0 20 0,0-21 0,0 0 16,22 0-16,-1-21 16,0 22-16,0-1 0,0-21 0,22 0 15,-1 0-15,0 0 0,22 0 16,-22-21-16,22-1 0,-1 1 0,1 0 15,-22 0-15,21-21 0,1 20 0</inkml:trace>
  <inkml:trace contextRef="#ctx0" brushRef="#br0" timeOffset="77676.86">3746 14372 0,'0'0'0,"0"-21"0,0 0 0,0 0 16,-21 21-16,21 21 31,21 0-31,1 0 0,-1 22 15,0-1-15,21-21 0,-21 21 0,1-20 16,-1 20-16,21 0 0,-21-21 0,-21 22 16,21-22-16,1 0 0,-22 0 15,21 0-15,-21 1 0,21-1 16,0-21 0,-21-21-16,0-1 15,21 1-15,0 0 0</inkml:trace>
  <inkml:trace contextRef="#ctx0" brushRef="#br0" timeOffset="77880.74">4212 14351 0,'0'0'0,"0"-21"0,-21 21 15,0 21 1,0 0-16,-1 22 0,1-1 0,0-21 16,-21 43-16,21-22 0,-22 0 15,1 1-15,0-1 0,20 0 0,-20 1 16,0-1-16,21 0 0,-1-21 15,1 22-15,21-22 0,0 0 0,0 0 16,21-21-16,1 0 16,-1 0-16,0 0 0,21-21 0,1 0 15,-1 0-15,0 0 0</inkml:trace>
  <inkml:trace contextRef="#ctx0" brushRef="#br0" timeOffset="78165.61">4614 14436 0,'0'0'0,"21"-43"0,22 22 15,-22 0-15,0 0 0,-21 0 0,0 42 32,0 0-32,0 0 0,-21 0 0,21 22 15,-21-1-15,0 22 0,21-22 16,0 21-16,-22 1 0,1-22 0,21 43 16,-21-22-16,21 1 0,0 21 0,-21-1 15,21 1-15,-21 0 16,21-1-16,0 1 0,0 0 0,-21-1 15,-1 1-15,22 0 0,0-22 0,-21 22 16,0-22-16,21 1 0,-21-22 16,21 22-16,0-43 0,0 0 0,0 0 15,21-42 1,0 0-16,0-22 0,22 1 16,-22-21-16,21-64 0</inkml:trace>
  <inkml:trace contextRef="#ctx0" brushRef="#br0" timeOffset="78464.83">4762 14796 0,'0'0'0,"0"-64"0,-21 1 0,21-1 0,-21 1 15,21-1-15,0 22 0,0-1 16,0 1-16,0 21 0,0-21 0,0 20 16,42 1-16,-20 0 0,-1 21 0,0-21 15,21 0-15,1 21 0,-1 0 16,0 0-16,1 0 0,-22 21 0,21 0 15,0 0-15,-20 22 0,-1-1 16,0 0-16,-21 1 0,0-1 0,0 0 16,-21 1-16,0-1 0,-22 0 0,22 1 15,-21-22-15,-1 21 0,1-21 16,0 0-16,-1-21 0,1 22 16,0-22-16,21 0 0,-1 0 15,1 0-15,21-22 16,0 1-16,0 0 0,21 0 0,22-21 15,-22-1-15,21 1 0,-21 0 16</inkml:trace>
  <inkml:trace contextRef="#ctx0" brushRef="#br0" timeOffset="78700.23">5546 13885 0,'21'-21'0,"-42"42"0,63-84 0,-42 42 15,0 0-15,-21 42 16,0 0-1,-1 21-15,22-21 0,-21 22 16,0 20-16,21-20 0,0-1 0,-21 21 16,0 1-16,0-22 0,-1 22 15,22-1-15,0 1 0,-21-22 0,21 0 16,-21 1-16,21-1 0,0 0 0,0-20 16,0-1-16,21 0 0,0-21 15,1 0-15,-1 0 0,21 0 0,-21 0 16,22-21-16,-22 0 0,21-1 15</inkml:trace>
  <inkml:trace contextRef="#ctx0" brushRef="#br0" timeOffset="79292.59">6096 14245 0,'0'0'16,"21"-21"-16,0 0 0,0-21 0,-21 20 0,0 1 16,0 0-16,0 0 15,-21 21-15,0 0 0,-21 0 0,21 0 16,-22 21-16,1 0 0,0 0 0,20 1 15,-20-1-15,0 21 0,-1-21 16,1 22-16,21-1 0,-21 21 0,20-20 16,1-1-16,21 0 0,0-20 15,0 20-15,0-21 0,0 21 0,21-42 16,1 22-16,-1-1 0,0-21 0,21 0 16,-21 0-16,22 0 15,-22 0-15,21 0 0,-21-21 0,22-1 16,-1 1-16,-21 0 0,22-21 0,-22 21 15,0-22-15,0 22 0,0-21 16,0-1-16,-21 1 0,22 0 0,-22 21 16,0-1-16,0 1 0,0 0 15,0 42 1,0 0-16,0 1 16,0-1-16,0 21 15,0-21-15,0 22 0,0-22 0,0 21 0,0-21 16,0 0-16,21 1 0,0-22 15,0 21-15,21-21 16,-20 0-16,-1 0 0,21 0 0,0 0 16,1-21-16,-22 21 0,21-22 15,1 1-15,-1-21 0,-21 21 0,21-22 16,-20 22-16,20-21 0,-21 21 0,0-22 16,-21 22-16,0 0 0,0 0 15,0 0-15,-21 21 16,21 21-16,-21 0 15,0 0-15,21 0 0,-21 1 0,21 20 16,-22-21-16,1 0 0,21 0 0,0 1 16,0-1-16,0 0 0,0 0 15,21-21 1,1 0 0,-1-21-16,-21 0 15</inkml:trace>
  <inkml:trace contextRef="#ctx0" brushRef="#br0" timeOffset="79432.94">6731 13991 0,'0'0'0,"0"-21"0,0 0 0,-21 21 15,0 0-15,-1 0 16,1 0 0,21 21-16,0 0 0,0 0 15,43-21-15,-22 0 16</inkml:trace>
  <inkml:trace contextRef="#ctx0" brushRef="#br0" timeOffset="79836.32">7387 13949 0,'0'21'15,"0"0"1,0 0-16,0 1 15,0 20-15,0-21 0,0 0 0,0 0 16,0 1-16,0 20 0,-21-21 0,21 0 16,0 22-16,-21-22 0,21 0 15,0 0-15,0 0 0,-21 0 0,21 1 16,-22-22-16,1 0 16,21-22-1,0 1-15,0-21 16,0 21-16,0-22 0,21 22 15,1-21-15,-1 0 0,0-1 16,21 1-16,-21 0 0,22 20 0,-1-20 16,0 21-16,1 21 0,-1 0 15,0 0-15,22 0 0,-22 21 0,1 0 16,-22 22-16,21-22 0,-21 21 0,0 0 16,-21 1-16,0-1 0,0 0 15,0 1-15,0-1 0,-21-21 0,21 22 16,-21-22-16,21 0 0,0 0 15,0 0-15</inkml:trace>
  <inkml:trace contextRef="#ctx0" brushRef="#br0" timeOffset="80240.77">9080 13864 0,'0'0'15,"-21"-21"-15,0 21 0,0-21 0,21 0 16,0-22-16,-21 22 0,21 0 15,0-21-15,0 21 0,0-1 16,0 1-16,0 0 0,0 0 0,21 21 16,0 0-16,0 21 0,22 0 15,-1 22-15,0-1 0,1 21 16,20-20-16,-21 20 0,22-20 0,-22 20 16,1-21-16,-1 22 0,0-22 15,-21 1-15,22-1 0,-22 0 16,-21 1-16,0-1 0,0-21 0,0 0 15,0 0-15,0-42 32,0 0-32,0-21 0,0 21 0</inkml:trace>
  <inkml:trace contextRef="#ctx0" brushRef="#br0" timeOffset="80465.39">9800 13631 0,'0'0'0,"0"-63"0,0 42 16,0-22-16,0 22 0,-21 21 15,0 21-15,-22 1 16,22-1-16,-21 21 0,21 22 0,-22-22 16,1 21-16,21 1 0,-21-22 15,-1 22-15,22-1 0,-21-20 0,21-1 16,-1 21-16,1-20 0,0-1 16,21 0-16,0 22 15,0-22-15,0-21 0,0 1 0,21-22 16,22 0-16,-22 0 0,21 0 15,0-22-15,1 1 0,-1 0 0,22 0 16</inkml:trace>
  <inkml:trace contextRef="#ctx0" brushRef="#br0" timeOffset="80723.92">10245 13885 0,'0'0'0,"21"0"15,-21 22 1,0-1-16,0 0 0,0 0 15,0 21-15,0 1 0,0-1 16,21 0-16,-21 22 0,0-1 0,0 1 16,21 21-16,-21-22 0,21 22 0,-21-22 15,0 22-15,0 0 0,0-22 16,0 22-16,0-22 0,21 22 0,-21-22 16,0 1-16,0-1 0,0 1 0,0-22 15,22 1-15,-22-1 0,0-21 16,0 0-16,21-21 15,0-21-15,-21 0 16,0-21-16</inkml:trace>
  <inkml:trace contextRef="#ctx0" brushRef="#br0" timeOffset="81036.7">10414 14372 0,'0'0'0,"0"-63"0,0-1 0,0 1 0,0 20 16,0-20-16,0 21 0,0-1 15,0 1-15,0 0 0,0-1 0,0 1 16,0 21-16,21-22 0,0 22 0,0 0 16,1 21-16,-1-21 0,0 21 15,0 0-15,21 0 0,-20 0 0,20 21 16,-21 0-16,0 0 0,0 22 16,1-1-16,-22-21 0,0 22 15,0-1-15,0-21 0,0 21 0,-22 1 16,1-22-16,0 0 0,-21 21 15,21-20-15,-22-1 0,22 0 0,-21 0 16,21-21-16,-1 21 0,1-21 0,42-21 31,1 21-15,20-21-16,-21 0 0,21 0 16,-20 21-16,20-22 0</inkml:trace>
  <inkml:trace contextRef="#ctx0" brushRef="#br0" timeOffset="81484.6">11430 13780 0,'0'0'0,"0"-22"0,0 1 15,0 0-15,-21 21 0,0 0 16,-1 0-16,-20 0 0,21 0 0,-21 0 16,20 21-16,-20 0 0,0 1 15,21-1-15,-22 21 0,22-21 16,-21 22-16,21-1 0,-1 0 0,1-21 15,0 22-15,21-22 0,0 21 16,0-21-16,0 1 0,21-1 0,0 0 16,1-21-16,-1 21 0,21-21 15,-21 0-15,22 0 0,-22 0 0,21 0 16,-21-21-16,22 0 0,-22 0 0,42-22 16,-42 22-16,22 0 15,-22-21-15,0-1 0,0 1 0,-21 21 16,0-22-16,21 1 0,-21 0 0,0 21 15,0-1-15,0 44 32,0 20-32,-21-21 15,0 0-15,21 22 0,-21-22 0,21 21 16,0-21-16,-21 0 0,21 22 16,0-22-16,0 0 0,0 0 15,21 0-15,0 1 0,-21-1 0,21-21 16,0 21-16,22-21 0,-22 0 0,0 0 15,21 0-15,-20 0 0,20 0 16,0-21-16,1 0 0,-22-1 0,21 1 16,0-21-16</inkml:trace>
  <inkml:trace contextRef="#ctx0" brushRef="#br0" timeOffset="81716.22">12107 13441 0,'0'0'15,"0"-21"-15,0-22 0,0 22 0,-21 21 16,0 0-1,0 21-15,0 1 0,-1 20 16,1 0-16,0 1 0,21 20 0,-21-21 16,21 22-16,-21-1 0,21-20 0,0-1 15,0 22-15,0-22 0,0-21 16,0 21-16,0 1 0,0-22 0,0 0 16,0 0-16,0 0 0,21-21 15,0 0-15,0 0 0,22 0 16,-22 0-16,0 0 0,0-21 0,21 0 15,-20 0-15,20-21 0,-21 20 16</inkml:trace>
  <inkml:trace contextRef="#ctx0" brushRef="#br0" timeOffset="82120.69">12425 13441 0,'0'0'0,"0"-42"0,0 20 0,0 1 16,0 0-16,0 0 0,0 42 15,-21 0 1,21 22-16,0-1 0,0 0 0,0 1 15,0-1-15,0 21 0,0 1 16,0-22-16,0 22 0,0-22 0,0 0 16,0 1-16,0-1 0,0-21 0,-22 22 15,22-22-15,0 0 0,-21 0 16,21 0-16,-21-21 0,0 0 16,21-21-1,0 0-15,0 0 16,0 0-16,0-1 0,21-20 0,0 0 15,0-1-15,22-20 0,-22 21 0,0-22 16,21 22-16,1-1 0,-22 22 16,21-21-16,-21 42 0,22 0 0,-22 0 15,0 0-15,0 42 0,0-21 16,1 22-16,-1-1 0,0 22 0,-21-22 16,0 0-16,0 1 0,0-1 0,0 0 15,0-21-15,0 22 0,0-22 16,0 0-16,-21 0 0,21 0 15,-21-21-15,21 22 0,-22-22 16,1 0-16,0 0 16,21-22-16,-21 22 0,0-21 0,0 0 15</inkml:trace>
  <inkml:trace contextRef="#ctx0" brushRef="#br0" timeOffset="82308.8">11663 13653 0,'0'0'0,"-21"0"0,21-22 32,42 22-17,-21-21-15,21 21 0,1 0 0,20 0 16,1-21-16,-1 21 0,1-21 16,-1 21-16,22-21 0,-22 21 0,1-21 15,-1 21-15,-20-22 0,-1 22 0,0 0 16</inkml:trace>
  <inkml:trace contextRef="#ctx0" brushRef="#br0" timeOffset="83181.97">13928 13229 0,'0'21'16,"42"-21"0,-21 0-1,0 0-15,22 0 0,-22 0 0,42 0 16,-20 0-16,-1 0 0,21-21 16,-20 0-16,20 21 0,1-21 0,-22 0 15,0 0-15,1-1 0,-1 1 0,-21 0 16,0 0-16,-21 0 0,0 0 15,0-1-15,0 1 0,-21 0 0,0 0 16,-21 0-16,-1 21 0,1 0 16,0 0-16,-1 0 0,-20 0 0,21 21 15,-1 0-15,1 0 0,0 0 16,20 22-16,1-1 0,0-21 16,21 22-16,0-1 0,0 0 0,0-21 15,0 22-15,21-22 0,22 0 16,-22 0-16,21 22 0,0-43 0,1 21 15,-1 0-15,0-21 0,22 0 16,-22 0-16,1 0 0,-22 0 0,21 0 16,-21 0-16,-42 0 31,0 0-31,-21 0 0,-22 21 0,1-21 16,-1 21-16,1 0 0,-1 1 15,1-1-15,-1 21 0,1-21 16,20 22-16,1-1 0,0 0 0,20 1 15,22-1-15,0 0 0,0-21 16,0 22-16,22-22 0,20 0 0,0 0 16,1-21-16,-1 0 0,21 21 0,1-21 15,-1 0-15,1 0 0,-1-21 16,1 0-16,-1 21 0,1-21 0,-1 0 16,-20-22-16,20 22 0,1 0 15,-22-21-15,0-1 0,-20 22 0</inkml:trace>
  <inkml:trace contextRef="#ctx0" brushRef="#br0" timeOffset="83380.89">14986 13504 0,'0'-21'16,"0"0"-16,0 127 0,0-170 0,0 1 0,0 42 0,0 0 16,0 42 15,21 21-31,0-21 0,22 22 0,-22-22 16,0 21-16,0 0 0,21 1 15,-20-1-15,-1-21 0,0 22 0,0-22 16,-21 21-16,0-21 0,0 0 15,0 1-15,0-1 0,21-21 16,0-21 0,1-1-16,-1 1 15,-21 0-15,21-21 0</inkml:trace>
  <inkml:trace contextRef="#ctx0" brushRef="#br0" timeOffset="83563.91">15409 13462 0,'0'-21'0,"0"42"0,0-84 0,0 41 16,-21 22-16,0 0 15,0 0-15,0 0 0,-1 22 0,1 20 16,0-21-16,-21 21 0,21 22 16,-22-22-16,22 1 0,-21 20 0,21-21 15,-1 1-15,1 20 0,0-20 0,21-1 16,0-21-16,0 21 0,0-20 16,0-1-16,21 0 0,0-21 0,22 0 15,-22 0-15,21 0 0,1 0 0,-22-21 16</inkml:trace>
  <inkml:trace contextRef="#ctx0" brushRef="#br0" timeOffset="83824.8">15790 13356 0,'0'0'0,"21"-21"0,-21 0 0,0 42 31,-21 0-31,0 22 0,0-1 16,0 21-16,21-20 0,-21 20 15,-1 22-15,22-22 0,-21 1 0,21 21 16,-21-22-16,21 22 0,0-22 0,0 22 16,0 0-16,0-1 15,0 1-15,0 0 0,0-1 0,0-20 16,0-1-16,0 1 0,0-1 0,0 1 16,0-22-16,0 0 0,0 1 15,0-22-15,0 0 0,0 0 0,21-21 16,-21-21-16,21 0 15</inkml:trace>
  <inkml:trace contextRef="#ctx0" brushRef="#br0" timeOffset="84132.61">15769 13991 0,'-21'-63'0,"42"126"0,-42-211 0,0 63 0,21 22 15,0-1-15,0 22 0,0-21 0,0 20 16,0 1-16,0 21 0,21-22 15,0 22-15,21 0 0,-20 0 0,20 21 16,0-21-16,1 21 0,-1 0 16,21 0-16,-20 0 0,20 21 0,-20 0 15,-1 0-15,-21 0 0,0 22 16,0-1-16,-21 0 0,0 1 0,0-1 16,-21 0-16,-21 1 0,21-22 0,-22 21 15,-20-21-15,21 22 0,-1-22 16,1 0-16,0-21 0,-1 21 15,22-21-15,0 0 0,0 0 0,21-21 32,21 0-32,0 0 0,0 0 15,22-1-15,-22 1 0</inkml:trace>
  <inkml:trace contextRef="#ctx0" brushRef="#br0" timeOffset="84484.91">16510 13483 0,'0'-21'16,"0"42"-16,0-63 0,0 21 0,0 0 16,0-1-16,0 1 0,21 0 15,0 0-15,-21 0 0,21 21 16,22-21-16,-22 21 0,0 0 16,21 0-16,-20 0 0,20 0 0,-21 0 15,21 21-15,-20 0 0,-1 0 0,0 0 16,0 0-16,0 22 0,-21-22 15,0 21-15,0-21 0,0 22 0,0-22 16,0 0-16,-21 0 0,0 0 16,0 1-16,21-1 0,-21-21 0,-1 0 15,1 0-15,21-21 32,0-1-32,0 1 0,0 0 15,0 0-15,21-21 0,1 20 16,-1 1-16,0-21 0,0 21 0,0 0 15,22-22-15,-22 22 0,0 0 0,21 0 16,1 0-16,-1 21 0,0-22 16,1 1-16</inkml:trace>
  <inkml:trace contextRef="#ctx0" brushRef="#br0" timeOffset="86665.17">17378 13377 0,'0'22'16,"0"-1"-16,-21-21 0,21 21 15,21-21 1,0 0-16,0 0 16,0 0-16,0-21 0,1 0 0,-1 21 15,0-22-15,0 1 0,0 0 16,0 0-16,-21 0 0,0 0 0,22-1 16,-22 1-16,0 0 0,0 0 0,0 0 15,0 0-15,-22 21 16,1 0-16,0 0 0,0 0 0,-21 21 15,20 0-15,1 0 16,-21 0-16,21 22 0,0-22 0,-1 21 0,1-21 16,0 22-16,21-22 0,0 21 15,0-21-15,0 0 0,0 22 16,21-22-16,0 0 0,1 0 0,-1 0 16,0-21-16,21 22 0,1-22 15,-1 0-15,0 0 0,1 0 0,-1 0 16,0-22-16,-21 22 0,22-21 0,-1 0 15,0 0-15,-20-21 0,20 20 16,0-20-16,1 21 0,-1-21 0,-21 20 16,21-20-16,1 21 0,-22-21 15,0 20-15,-21 1 0,0 0 0,0 0 16,-21 21 0,0 0-16,0 0 0,-1 0 15,1 0-15,0 21 0,0 0 0,21 0 16,0 1-16,0-1 0,0 0 15,0 0-15,0 21 0,0-20 0,21-1 16,0 0-16,-21 0 0,21 0 0,1 0 16,-22 1-16,0-1 0,21 0 15,-21 0-15,0 0 0,-21-21 16,-1 0 0,1 0-16,0 0 0,0 0 15,0-21-15,0 0 16,-1 21-16,22-21 0,-21 21 15,42 0 32,1 0-47,-1 0 0,0 0 16,0 0-16,0 0 0,22 0 0,-22 0 16,21 0-16,0 0 0,1 0 15,-1 0-15,0-21 0,1-1 0,-1 22 16,-21-21-16,22 0 0,-22 0 15,21-21-15,-21 20 0,-21 1 16,0 0-16,21-21 0,-21 21 0,0-1 0,0 1 16,0 0-16,-21 0 0,0 21 15,0 0-15,0 0 16,0 0-16,-1 0 0,22 21 16,0 0-16,0 0 0,0 1 15,0-1-15,0 0 0,0 0 0,0 0 16,22 22-16,-22-22 0,21 0 15,0 21-15,-21-21 0,0 1 0,0-1 16,0 0-16,0 0 0,0 0 0,0 0 16,-21-21-16,0 0 15,-1 0-15,1 0 0,0 0 16,0 0-16,21-21 16,-21 21-16,21-21 0,21 21 31,0 0-16,0 0-15,0 0 0,1 0 16,20 0-16,-21 0 0,0 0 16,22 0-16,-1 0 0,-21 0 0,21 0 15,1 0-15,-1 0 0,0-21 16,1 0-16,-1 21 0,0-21 0,1-1 16,-1 1-16,-21 0 0,22 0 0,-22 0 15,0 0-15,0-22 16,-21 22-16,0 0 0,0-21 0,21 20 15,-21 1-15,0-21 0,0 21 16,0 0-16,-21 21 16,0 21-1,0 0-15,21 0 0,-21 0 16,21 0-16,0 22 0,0-22 0,0 0 16,0 21-16,0-20 0,0 20 15,0-21-15,0 0 0,0 0 16,0 1-16,21-1 0,0 0 0,0-21 0,0 0 15,0 0-15,22 0 16,-22 0-16,21 0 0,1 0 0,-22 0 16,21-21-16,-21 0 0,22-1 15,-22 1-15,21 0 0,-21 0 0,0 0 16,1-22-16,-1 22 0,0-21 0,-21 21 16,0-22-16,0 22 0,0 0 15,0 0-15,-21 21 16,0 0-1,-1 21-15,1 0 0,0 0 0,21 1 16,0-1-16,-21 21 0,21-21 0,0 0 16,0 1-16,0 20 0,0-21 15,0 0-15,21 0 0,0 1 0,0-1 16,1-21-16,-1 21 0,0-21 16,0 0-16,0 0 0,0 0 15,1 0-15,-1 0 0,-21-21 16,21 0-16,-21-1 0,0 1 0,0 0 15,0 0-15,0 0 0,0-22 0,0 22 16,-21-21-16,0 21 0,-1-22 16,22 22-16,-21 0 0,0 0 0,0 0 15,21 0-15,0-1 0,0 1 16,21 21 0,0 0-16,0 0 0,22 0 0,-22 0 15,0 0-15,21 0 0,1 0 16,-1 0-16,0 21 0,-20 1 15,20-22-15,0 21 0,-21 0 16,1 0-16,-1 0 0,0 0 0,-21 1 16,0-1-16,0 0 0,0 0 0,0 0 15,0 0-15,-21 1 0,0-1 16,21 0-16,0 0 0,-22 0 0,22 0 16,-21-21-16,21 22 15,0-44 16,0 1-31,0 0 0,0 0 16,0 0-16,0-22 0,0 22 16,21-21-16,1 21 0,-1-22 15,0 1-15,21 0 0,-21 21 0,22-22 16,-22 22-16,21-21 0,1 21 0,-1-1 16,-21 22-16,21 0 0,-20 0 15,-1 0-15,0 22 0,0-1 0,-21 21 16,0-21-16,21 22 0,-21-22 15,43 63-15,-43-41 0,21-22 16,-21 21-16,21-21 0,0 22 16,-21-22-16,21 21 0,0-21 0,1 1 15,20-1-15,-21 0 0,0 0 0,22 0 16,-22-21-16,21 0 16,-21 0-16,22 0 0,-1 0 0,-21 0 15,21-21-15,1 0 0,-22 0 16,21 0-16,1-1 0,-22-20 0,0 0 15,21 21-15,-21-22 0,1 1 16,-1 0-16,-21-22 0,0 22 0,0-1 16,0 22-16,0-21 0,0 21 0,-21 0 15,21-1-15,-22 22 0,1 0 16,0 22-16,0-1 0,0 0 0,21 21 16,0-21-16,0 22 0,0-1 0,0 0 15,0-20-15,0 20 0,0 0 16,0 1-16,0-22 0,21 21 15,-21-21-15,0 22 0,21-22 16,-21 0-16,0 0 0,0 0 0,0 0 16,-21-21-1,0 0-15,0 0 16,21-21-16,-22 0 0,22 0 0,-21 0 16,0 0-16,0-43 0</inkml:trace>
  <inkml:trace contextRef="#ctx0" brushRef="#br0" timeOffset="86848.57">19960 12679 0,'0'0'0,"-42"0"0,-128-21 31,149 21-31,0 0 0,21-21 0,-21 21 16,0 0 15,0 0-31,-1 0 0</inkml:trace>
  <inkml:trace contextRef="#ctx0" brushRef="#br0" timeOffset="87852.58">1524 16298 0,'42'0'31,"-21"-21"-31,1 0 0,-1 0 16,0 0-16,0 0 0,0-1 0,-21-20 15,0 21-15,0 0 0,0-22 16,0 22-16,-21-21 0,0 21 0,-21 0 16,20-22-16,-20 22 0,-21 21 15,20-21-15,-20 21 0,-1 0 16,1 0-16,-1 21 0,22 0 15,-22 22-15,22-22 0,0 21 16,21 0-16,-22 1 0,22-1 0,0 0 16,0-20-16,21 20 0,0-21 15,0 0-15,0 0 0,21-21 16,0 0-16,0 0 0,22 0 0,-1 0 16,0-21-16,22 0 0,-22 0 15,22-21-15,-1-1 0,1 22 0,-1-21 16,1-1-16,-22 22 15,0 0-15,-21 0 0,22 21 16,-22 0-16,-21 42 0,21-21 16,-21 1-16,0 20 0,0 0 15,0 1-15,0-1 0,0 0 0,-21 1 16,21-1-16,-21 0 0,0 1 16,21-1-16,-22-21 0,22 21 0,0-20 15,0 20-15,0-21 0,0 0 16,0 0-16,22-21 15,-1 0-15,0-21 16,0 0-16,0 0 0</inkml:trace>
  <inkml:trace contextRef="#ctx0" brushRef="#br0" timeOffset="87995.91">2032 16256 0,'0'0'0,"21"-21"0,-21 0 0,21 21 16,-21-21-16,0 42 47,0 0-47</inkml:trace>
  <inkml:trace contextRef="#ctx0" brushRef="#br0" timeOffset="88476.69">3260 15685 0,'21'0'0,"-42"0"0,42-22 15,-21 44 1,0-1-16,-21 21 16,-1-21-16,1 22 0,0 20 15,0-21-15,0 22 0,0-1 16,-1 1-16,1-1 0,0-20 15,0 20-15,0-20 0,0-1 0,-1 0 16,1 1-16,21-22 0,0 0 0,0 0 16,0-42-1,0 0 1,0 0-16,21-1 0,1-20 0,-22 0 16,21-1-16,0 1 0,0-21 15,0-1-15,0 1 0,1-1 0,-1 1 16,0-1-16,0 22 0,21-22 15,-20 43-15,20-21 0,-21 21 0,0 21 16,22 0-16,-22 0 0,0 21 16,-21 0-16,0 0 0,21 21 0,-21 1 15,21 20-15,-21-20 0,0 20 16,0-21-16,0 1 0,0 20 0,0-20 16,0-1-16,0 0 15,0-21-15,0 22 0,0-22 0,0 0 16,0 0-16,0 0 15,-21-21-15,0 0 16,0 0-16,0 0 0</inkml:trace>
  <inkml:trace contextRef="#ctx0" brushRef="#br0" timeOffset="89506.22">3006 16341 0,'-22'0'16,"44"0"-16,-44-21 0,22-1 15,22 1 1,-1 21-16,0-21 0,0 0 15,21 21-15,1-21 0,-1 0 16,22-1-16,-1 1 0,1 0 0,20-21 16,1 21-16,-22-1 0,22 1 15,-21 0-15,20 0 0,-20 21 0,-22-21 16,22 21-16,-22-21 0,0 21 16,1-22-16,-22 22 0,21 0 0,-21-21 15,-21 0 1,0 0-1,0 0-15,-21 21 0,0-21 16,0 21-16,0 0 0,-1 0 0,1 0 16,0 0-16,0 21 15,-21 0-15,20 0 0,1 21 0,-21 1 16,21-1-16,0 0 0,-1 1 16,1 20-16,0-20 0,0-1 0,21 0 15,-21 1-15,21-1 0,0-21 16,0 21-16,0-20 0,0-1 0,21-21 15,0 21-15,0-21 0,0 0 16,1 0-16,-1 0 0,21-21 0,-21 21 16,22-21-16,-22-1 0,21-20 15,-21 21-15,22-21 0,-22-1 0,21 1 16,-21-22-16,0 22 0,1-21 16,-1-64-16,-21 63 15,0 1-15,0-1 0,0 22 0,0-22 16,0 22-16,-21 21 0,21-22 15,0 22-15,-22 0 0,1 21 16,0 0-16,21 21 16,-21 22-16,21-22 0,-21 21 0,21 0 15,-21 1-15,21 20 0,0 1 16,0-22-16,0 22 0,0-1 0,0 1 16,0-1-16,0-21 0,0 1 15,0-1-15,0 0 0,0-20 0,21-1 16,-21 0-16,21 0 15,0-21-15,0 0 0,0 0 0,22 0 16,-22-21-16,21 0 0,-21 0 16,22-1-16,-22 1 0,21-21 0,-21 21 15,22-22-15,-22 1 0,21 0 16,-21-1-16,1 1 0,-22 21 0,21 0 16,-21 0-16,21-1 0,-21 1 15,0 42 1,0 1-16,0-1 0,0 0 15,0 0-15,0 0 0,0 22 16,0-22-16,0 21 0,0-21 0,0 0 0,0 22 16,0-22-16,0 0 15,0 0-15,0 0 0,21-21 32,0 0-32,0 0 0,1-21 0,-1 0 15,0 0-15,0 0 0,0 0 16,0-1-16,1-20 0,-1 21 0,0-21 15,0 20-15,0-20 0,0 21 16,-21-21-16,0 20 0,22 22 0,-22-21 16,21 21-16,-21 21 15,0 1-15,0-1 0,0 0 16,0 21-16,0-21 0,0 22 0,0-22 16,0 21-16,0-21 15,21 1-15,-21-1 0,21 0 0,0 0 16,0 0-16,1-21 15,-1 0-15,21 0 0,-21 0 0,22 0 16,-1 0-16,0 0 0,22-21 16,-22 0-16,22 0 0,-22 0 0,0-1 15,1 1-15,-1 0 0</inkml:trace>
  <inkml:trace contextRef="#ctx0" brushRef="#br0" timeOffset="90500.83">5863 15790 0,'0'149'0,"0"-298"0,0 128 16,0-21-16,0 21 0,-21 0 0,0-1 15,-22 22-15,22 0 0,0 0 16,0 0-16,-21 22 0,-1-1 16,22 0-16,-21 21 0,21-21 0,-22 22 15,22-1-15,0 0 0,0 1 16,0-1-16,21 0 0,-22 1 0,22-1 16,0-21-16,0 0 0,0 1 15,22-1-15,-1 0 0,0 0 0,0-21 16,21 0-16,-20 0 0,20 0 15,-21-21-15,21 0 0,-20 21 16,20-21-16,0-22 0,-21 22 0,1 0 16,-1-21-16,0 20 0,-21-20 15,0 0-15,0 21 0,0-22 0,0 1 16,0 21-16,0 0 0,0-1 16,-21 22-1,21 22-15,-21-22 16,21 21-16,0 21 0,0-21 15,0 0-15,0 22 0,0-22 0,0 21 16,21-21-16,0 22 0,0-22 16,0 0-16,0 0 0,22-21 0,-1 21 15,-21-21-15,22 0 0,-22 0 16,21 0-16,0-21 0,-20 21 16,-1-21-16,42-21 0,-42-1 15,1 22-15,-1-21 0,-21 21 16,0-22-16,21 1 0,-21 21 0,0-21 15,0 20-15,0 1 0,0 0 16,0 0-16,0 0 0,0 42 16,0 0-1,0 21-15,0-20 0,0 20 16,0-21-16,0 21 0,-21 1 0,21-22 16,0 21-16,0-21 0,0 1 15,0-1-15,0 0 0,21-42 31,0 21-15,0-21-16,-21-1 0,0 1 0,21-21 16,1 21-16,-22-22 0,21 22 15,0-21-15,-21 21 0,21 0 0,-21-1 16,21 1-16,0 21 16,-21 21-1,0 1-15,0-1 0,22 21 16,-22-21-16,0 22 0,0-22 0,0 21 15,21-21-15,0 22 0,0-22 16,0 0-16,0-21 0,22 21 16,-22-21-16,21 0 0,-21 0 0,22 0 15,-1 0-15,22-21 0,-22 21 0,0-21 16,1 0-16,-22-1 0,21-20 16,-21 0-16,22 21 0,-22-22 0,0 1 15,-21 0-15,21-1 0,-21-20 16,21 20-16,-21-20 0,21 21 0,-21-22 15,0 22-15,0-1 0,0 1 16,0 21-16,0 0 0,0 0 0,0 42 16,-21 0-16,21 0 15,0 21-15,-21 1 0,21-1 16,-21 0-16,21 1 0,-21-1 16,21 0-16,0 1 0,0 20 15,0-20-15,0-1 0,0 0 0,0-21 16,0 22-16,0-22 0,21 0 0,0 0 15,-21 0-15,21-21 0,0 0 16,1 0-16,-1 0 0,0-21 16,-21 0-16,0 0 15,0 0-15</inkml:trace>
  <inkml:trace contextRef="#ctx0" brushRef="#br0" timeOffset="90679.92">6879 15748 0,'0'0'0,"-21"0"0,0 0 15,0 0 1,21-21-16,21 21 0,0 0 16,0-21-16,21 21 0,-20 0 0,20-21 15,0 21-15,1-22 0,20 22 16,-21-21-16,1 21 0,20-21 0,-20 21 16,-1 0-16,0-21 0,-21 21 15,22 0-15,-22 0 0</inkml:trace>
  <inkml:trace contextRef="#ctx0" brushRef="#br0" timeOffset="91545.92">7895 15790 0,'21'0'0,"0"0"16,1 0-16,-1 0 15,0-21-15,0 0 0,0 0 16,0 0-16,-21 0 0,0-1 15,0 1-15,0-21 0,0 21 16,0 0-16,0-1 0,0 1 0,-21 21 16,0 0-16,0 0 15,-21 0-15,20 21 0,1 1 0,-21-1 16,21 0-16,0 0 0,-1 21 16,1-20-16,0 20 0,0-21 15,21 21-15,-21-20 0,21-1 0,0 0 16,0 0-16,0 0 0,0 0 15,21-21-15,0 0 0,0 0 0,0 0 16,1 0-16,20 0 0,-21 0 16,0-21-16,0 0 0,1 0 0,20 0 15,-21 21-15,0-43 0,0 22 0,1 0 16,-22 0-16,21 0 0,-21 0 16,21-1-16,-21 1 0,0 0 0,0 42 46,0 0-46,0 1 0,0-1 16,0 21-16,0-21 0,0 0 16,0 1-16,21-1 0,0 0 0,22-21 15,-22 21-15,21 0 0,22-21 0,-22 0 16,21 21-16,1-21 0,-1 0 16,22 0-16,-21 0 0,20 0 0,-20-21 15,-1 0-15,1 21 0,-22-21 16,0 0-16,1 0 0,-22-22 15,0 22-15,0 0 0,-21-21 0,0 20 16,0-20-16,0 21 0,0 0 16,-21 0-16,0-1 0,0 1 0,0 21 15,-1 0-15,-20 0 0,0 0 16,-1 0-16,22 0 0,-21 0 0,21 0 16,0 21-16,-1-21 0,1 22 0,21-1 15,0 0 1,0 0-16,21-21 15,1 21-15,-1 0 0,0 1 16,0-1-16,0 0 0,0 0 0,1 0 16,-22 22-16,0-1 0,0 0 0,0 1 15,0-1-15,0 21 0,0 1 16,0-22-16,0 22 0,0-1 16,0-20-16,0 20 0,0-21 0,0 22 15,-22-1-15,1 1 0,21-22 16,-21 22-16,0-1 0,0 22 15,0-43-15,-1 1 0,1-22 16,0 0-16,0 0 0,0-21 0,0 0 16,-1 0-16,1 0 0,0-21 15,0 0-15,0-22 0,21 1 16,0 0-16,0-1 0,21 1 0,0-21 16,21-1-16,1 1 0,-1-1 15</inkml:trace>
  <inkml:trace contextRef="#ctx0" brushRef="#br0" timeOffset="92077.4">9504 15748 0,'21'0'0,"-21"-21"16,21 21 0,0-21-16,0 21 15,1-21-15,-22-1 0,21 22 0,0-21 16,-21 0-16,0 0 0,21 0 15,-21 0-15,0-1 0,0 1 16,0 0-16,0 0 0,0 0 0,0 0 16,-21 21-16,0 0 15,0 0-15,-1 21 0,1 0 16,21 21-16,0-21 0,-21 22 16,0-22-16,21 21 0,-21 1 0,21-22 15,0 21-15,0-21 0,0 0 0,0 1 16,0 20-16,21-21 0,0-21 15,0 21-15,0 0 0,22-21 0,-22 0 16,21 0-16,-21 0 0,22 0 16,-22 0-16,21-21 0,1 0 0,-22 0 15,21 0-15,-21 0 0,22-1 0,-22-20 16,0 21-16,0-21 16,0-1-16,-21 22 0,0-21 0,0 21 15,0-1-15,0 1 0,0 0 16,-21 0-16,0 21 0,0 0 0,0 0 15,-1 21-15,1 0 0,21 0 0,0 22 16,0-22-16,0 0 0,0 0 16,0 22-16,0-22 0,21 0 0,-21 0 15,22 0-15,-22 0 0,21 1 16,-21-1-16,0 0 0,0 0 0,0 0 16,0 0-16,-21-21 0,-1 0 15,-20 0-15,21 0 16,0 0-16,0 0 0,-22 0 15,22 0-15</inkml:trace>
  <inkml:trace contextRef="#ctx0" brushRef="#br0" timeOffset="93132.54">11218 15663 0,'-21'0'0,"42"0"0,-63 0 15,21 0-15,0 22 0,-1-22 0,1 0 16,42-22 15,1 22-31,-1-21 16,21 0-16,-21 0 0,0 0 0,22-22 15,-22 22-15,0-21 0,0 21 16,0-22-16,-21 1 0,0 21 16,22-21-16,-22 20 0,0-20 0,0 21 15,-22 21 1,1 0-16,0 21 0,0 0 15,0 0-15,0 22 0,-1-1 0,1 0 16,0 1-16,0-1 0,21 0 16,0-20-16,-21 20 0,21-21 0,0 21 15,0-20-15,0-1 0,0 0 16,21 0-16,0-21 0,0 0 16,22 0-16,-22 0 0,21 0 15,-21 0-15,22-21 0,-22 0 0,21 21 16,0-21-16,-20-1 0,20 1 15,-21-21-15,0 21 0,0 0 16,-21-22-16,0 1 0,0 21 0,0-22 16,0 1-16,-21 21 0,0-21 15,-21 20-15,21 1 0,-1 21 0,-20 0 16,21 0-16,-21 0 0,20 0 0,1 0 16,0 0-16,0 0 0,21 21 15,21-21 1,0 0-16,22 0 15,-22 0-15,0 0 0,21 0 16,-21 0-16,22 0 0,-1-21 16,-21 21-16,22-21 0,-1 0 0,0 21 15,1-21-15,-22 0 0,21-1 0,0 1 16,-20 0-16,20 0 0,21-21 16,-41 20-16,-1 1 0,0 0 15,0 0-15,-21 0 16,-21 21-1,0 0-15,0 0 16,-1 21-16,1 0 0,0 0 0,0 22 16,0-1-16,0 0 0,21 22 0,0-1 15,0 1-15,0 20 0,0-20 16,-22-1-16,22 22 0,0-21 16,0 20-16,0 1 0,0-22 0,0 22 15,0 0-15,0-22 0,0 22 16,0-22-16,22 1 0,-22-1 0,21 1 15,-21-1-15,21 1 0,-21-1 16,0-20-16,0 20 0,0-20 0,0-22 16,0 21-16,0-21 0,0 0 15,-21-21-15,0 0 0,-1 0 0,1 0 16,0-21-16,0 0 0,0 0 0,0-21 16,-22-1-16,22 1 0,0-22 15,0 22-15,0-21 0,21-1 16,0 1-16,0-22 0,0 21 0,0-20 15,21-1-15,0 0 0,21 1 16,1 20-16,20-20 0,1 20 0,-1 1 16,22-1-16,-1 1 0,1 20 15,-21-20-15,20 20 0,1-20 0</inkml:trace>
  <inkml:trace contextRef="#ctx0" brushRef="#br0" timeOffset="93294.72">13758 15007 0,'0'0'0,"-21"-21"0,-21 21 15</inkml:trace>
  <inkml:trace contextRef="#ctx0" brushRef="#br0" timeOffset="93528.58">13377 14796 0,'0'0'0,"-21"-127"31,21 105-31,21 22 16,0 0-16,22 22 0,-22-1 0,21 21 16,1 0-16,-1 1 0,-21 20 15,21-20-15,1 41 0,-1-20 16,0-1-16,-20 1 0,-1-1 0,0 1 15,-21-1-15,0-20 0,0-1 16,0 0-16,0 1 0,0-22 0,-21 0 16,21 0-16,-21-21 0,21-21 31,21 0-31,0-22 0,-21 22 16</inkml:trace>
  <inkml:trace contextRef="#ctx0" brushRef="#br0" timeOffset="93768.45">14139 14774 0,'0'0'0,"21"-42"0,-21 0 0,0 21 0,0-1 16,0 1-16,-21 21 15,-21 21-15,21 1 16,-22 20-16,1 0 0,21 1 16,-21-1-16,-1 0 0,1 1 0,0 20 15,-1-21-15,22 22 0,-21-22 16,21 22-16,-1-22 0,1 0 15,0 1-15,21-22 0,0 21 0,0-21 16,0 1-16,0-1 16,21-21-16,0 0 0,22 0 15,-22 0-15,0-21 0,21-1 16,1 1-16,-1 0 0</inkml:trace>
  <inkml:trace contextRef="#ctx0" brushRef="#br0" timeOffset="94047.11">14436 15007 0,'21'0'16,"-42"0"-16,42 21 16,-21 1-16,-21 20 0,-1 0 15,22 1-15,0 20 0,-21 1 16,0-1-16,21 1 0,0-1 16,0 1-16,-21 20 0,21-20 0,-21 20 15,21 1-15,-21 0 0,21-1 16,0 1-16,0 0 0,-22-1 0,22-20 15,-21 21-15,0-1 0,21-20 0,0 20 16,-21-20-16,21-1 0,-21 1 16,21-22-16,0 1 0,0-22 0,0 0 15,21-21-15,0 0 16,0 0-16,0-21 0,1-22 0,-1 1 16,21 0-16,-21-22 0,0 22 15,1-22-15</inkml:trace>
  <inkml:trace contextRef="#ctx0" brushRef="#br0" timeOffset="94356.84">14520 15304 0,'0'0'0,"0"-64"0,0 22 0,-21-1 0,21 1 16,0 0-16,0 21 0,0-1 16,0 1-16,0 0 0,21 0 15,0 0-15,1 21 0,-1-21 0,21 21 16,0 0-16,1 0 0,-1 0 0,0 21 15,1 0-15,-1 0 0,-21 0 16,0 22-16,1-1 0,-22 21 16,0-20-16,0-1 0,-43 0 0,22 1 15,-21-1-15,21 0 0,-22-20 16,1 20-16,0-21 0,-1 0 0,1 0 16,0-21-16,-1 22 0,22-22 0,0 0 15,0 0-15,21-22 16,21 1-1,0 0-15,0 0 0,22 0 16,-22 0-16,21-1 0,0 1 0,1 0 16</inkml:trace>
  <inkml:trace contextRef="#ctx0" brushRef="#br0" timeOffset="94804.59">15430 14986 0,'0'-21'0,"0"42"0,0-63 0,0 21 15,-21 21-15,0-22 0,0 22 16,-21 0-16,20 0 0,-20 0 0,21 22 16,-21-1-16,20 21 0,-20-21 15,0 22-15,21-1 0,-1 0 0,-20 1 16,21-1-16,0 0 0,21 1 0,0-1 16,0-21-16,0 21 0,0-20 15,0-1-15,0 0 0,21 0 0,0 0 16,0-21-16,0 0 15,22 0-15,-1 0 0,-21 0 0,22-21 16,-1 0-16,-21 0 0,21 0 0,-20-1 16,20 1-16,-21-21 0,0 0 15,-21-1-15,0 1 0,21-22 0,-21 22 16,0 0-16,0 21 0,0-22 16,0 22-16,0 0 0,0 42 31,-21 0-31,21 0 0,0 22 15,0-1-15,0-21 0,0 22 16,0-1-16,0 0 0,0-21 16,0 22-16,0-22 0,0 0 0,21 0 15,1 0-15,-1 1 0,0-22 0,0 0 16,21 0-16,-20 0 0,-1 0 16,21 0-16,-21-22 0,22 1 0,-22 0 15,21 0-15,0-21 0</inkml:trace>
  <inkml:trace contextRef="#ctx0" brushRef="#br0" timeOffset="95042.89">16023 14753 0,'0'-42'0,"0"84"0,0-126 0,0 62 0,0 1 15,0 0-15,0 0 16,-21 42-16,0 0 0,21 0 16,-21 22-16,21-1 0,0 0 15,-22 1-15,22 20 0,-21-20 16,21 20-16,-21 1 0,21-22 0,0 21 15,0-20-15,-21-1 0,21 0 16,0 1-16,0-22 0,0 21 0,0-21 16,0 1-16,21-22 15,0 0-15,0-22 16,1 22-16,20-21 0,-21-21 0,21 21 16,1-22-16,-1 1 0</inkml:trace>
  <inkml:trace contextRef="#ctx0" brushRef="#br0" timeOffset="95480.72">16446 14584 0,'0'0'0,"0"-21"0,0 0 16,0-1-16,0 44 15,-21-1-15,21 21 16,-21-21-16,21 22 0,0-1 16,0 0-16,0 22 0,-21-22 0,21 0 15,0 22-15,0-22 0,0 22 0,0-22 16,0 22-16,21-22 0,-21 0 15,0 1-15,0-22 0,0 21 0,0-21 16,0 0-16,0 1 16,0-44 15,0 1-31,0 0 0,0 0 16,0-21-16,0-1 0,0 1 0,0 0 15,0-1-15,0-20 0,42 20 16,-20 1-16,-1 0 0,21-1 0,-21 1 15,22 21-15,-22 0 0,21 0 16,0-1-16,1 22 0,-22 0 0,21 0 16,-21 22-16,1-1 0,20 0 0,-21 21 15,0-21-15,22 22 0,-22-1 16,-21 0-16,0 1 0,0-1 16,0 0-16,0 1 0,0-1 0,0-21 15,0 22-15,-21-22 0,-1 0 16,1 0-16,0-21 15,0 0-15,0 0 16,21-21-16,-21 21 0,-1-21 0,1 0 16</inkml:trace>
  <inkml:trace contextRef="#ctx0" brushRef="#br0" timeOffset="95656.71">15811 14880 0,'0'0'0,"-21"0"0,0 0 16,42 0 0,0 0-1,22 0-15,-1 0 0,0 0 0,1-21 16,20 0-16,-20 0 0,20 21 16,1-21-16</inkml:trace>
  <inkml:trace contextRef="#ctx0" brushRef="#br0" timeOffset="96125">17886 14520 0,'0'0'0,"0"-21"0,21-21 0,-21 21 15,21-22-15,-21 1 0,0 21 0,0 0 16,0 0-16,0-1 0,-21 22 15,0 0-15,0 0 16,-1 43-16,-20-22 0,21 21 0,0 1 16,-22 20-16,22 1 0,0-1 15,-21 1-15,21-1 0,-22 43 16,22-43-16,0 1 0,0-22 16,21 22-16,0-22 0,0 0 15,0 1-15,0-1 0,42-21 0,-21 22 16,22-43-16,-22 21 0,21-21 0,0 0 15,1 0-15,-1 0 0,0-21 16,22-1-16,-22 1 0,1 0 16,20-21-16,-21-1 0,22 1 0,-22 0 15,1-1-15</inkml:trace>
  <inkml:trace contextRef="#ctx0" brushRef="#br0" timeOffset="96746.66">18394 14817 0,'21'-21'16,"-21"-43"-1,0 43-15,-21 127 0,21-212 16,-21 106-16,-1 21 0,1 0 0,0 0 15,-21 1-15,21 20 0,-1-21 16,1 21-16,0-20 0,0 20 0,21-21 16,0 0-16,0 22 0,0-22 15,0 0-15,0 0 0,21-21 16,0 21-16,0-21 0,1 0 0,20 0 16,-21 0-16,0 0 0,22-21 0,-22 21 15,0-21-15,0 0 0,0 0 16,0-1-16,-21 1 0,0 0 0,0 0 15,0-21-15,0 20 0,0 1 16,-21-21-16,21 21 0,-21 0 0,21-1 16,0 1-16,0 0 0,0 0 15,21 0-15,0 21 0,1 0 0,-1-21 16,21 21-16,-21 0 0,22 0 0,-22 21 16,21 0-16,-21 0 15,0 0-15,1 0 0,-1 1 0,0 20 16,0-21-16,-21 21 0,0-20 15,0 20-15,0-21 0,0 21 0,0-20 16,0 20-16,0-21 0,-21 0 0,0 0 16,21 1-16,-21-22 15,-1 0 1,22-22-16,0 1 16,0 0-16,0 0 0,0-21 0,22 20 15,-1-20-15,-21 0 0,21 21 0,0-22 16,0 1-16,0 0 15,22-1-15,-22 22 0,0-21 0,21 21 16,-20-1-16,-1 22 0,21 0 16,-21 0-16,0 22 0,1-1 0,-1 21 15,-21-21-15,0 22 0,0-1 0,0-21 16,0 21-16,0 1 0,-21-1 16,21-21-16,-22 22 0,1-22 0,21 21 15,0-21-15,0 0 0,-21 1 16,21-1-16,21-21 31,-21-21-31,21-1 0,1 1 0,20 0 16,-21 0-16,0-21 0,0 20 15</inkml:trace>
  <inkml:trace contextRef="#ctx0" brushRef="#br0" timeOffset="96968.57">19579 14351 0,'0'0'16,"21"-42"-16,0-1 0,1 22 0,-1 0 0,-21 42 31,0 0-31,0 22 0,0-1 0,0 0 16,-21 22-16,-1-22 0,1 22 15,0-1-15,0-20 0,0 20 0,0-21 16,-1 22-16,22-22 0,0 1 0,0-1 16,0-21-16,0 21 15,0-20-15,22-1 0,-1 0 0,0 0 16,0 0-16,21-21 0,-20 0 15,-1 0-15,21-21 0,-21 0 0,0 0 16,-21 0-16</inkml:trace>
  <inkml:trace contextRef="#ctx0" brushRef="#br0" timeOffset="97597.78">19516 14732 0,'0'0'15,"-22"0"-15,1 0 0,0 0 0,0 0 0,42 0 31,0 0-15,0 0-16,551 318 281,-572-318-281,0 21 16,21-21-16,0 21 0,0-21 16,22 0-16,-22 0 0,21 0 0,1 0 15,-1-21-15,85-22 16,-85 22-16,-21 0 15,22 0-15,-22-21 0,0 20 16,0-20-16,0 0 0,1 21 0,-22-1 0,21-20 16,-21 21-16,0 0 15,-21 21 1,21 21 0,-22-21-16,22 21 31</inkml:trace>
  <inkml:trace contextRef="#ctx0" brushRef="#br0" timeOffset="98092.43">19431 14647 0,'0'0'0,"-21"0"0,0 0 0,21 22 31,21-22-31,0 0 15,0 0-15,0 0 0,22 0 0,-22 0 16,21 0-16,0 0 0,1 0 16,-1 0-16,0 0 0,-20 0 0,20-22 15,-21 22-15,0 0 0,0 0 16,-21 22 62</inkml:trace>
  <inkml:trace contextRef="#ctx0" brushRef="#br0" timeOffset="98912.7">20320 14880 0,'0'0'15,"21"-21"-15,-21 0 16,0 0-16,0 0 16,0-1-16,0 1 15,0 0-15,-21 0 16,0 0-16,0 21 0,-1 0 15,1 0-15,-21 0 16,21 0-16,0 0 0,-1 0 0,1 21 16,0-21-16,0 21 0,-21 0 0,20 22 15,1-22-15,0 0 16,0 21-16,0-21 0,0 1 0,21-1 16,0 21-16,0-21 0,0 0 15,0 1-15,21-1 0,-21 0 16,42-21-16,-21 0 0,0 0 15,1 0-15,-1 0 0,21 0 0,-21 0 16,22-21-16,-22 21 0,0-21 16,21-1-16,-21 1 0,22 0 0,-22 0 15,0 0-15,21 0 0,-20-22 0,-1 22 16,-21-21-16,21 21 0,-21-1 16,21 1-16,-21 0 0,0 0 0,0 0 15,0 0-15,-21 42 31,0 0-31,21 0 16,0 0-16,0 0 0,-21 1 16,21 20-16,0-21 0,0 0 0,0 0 15,0 1-15,0-1 0,21 0 16,0 0-16,0-21 0,0 21 0,0-21 16,1 0-16,20 0 15,-21 0-15,0 0 0,0 0 0,22 0 16,-22 0-16,0-21 0,21 21 0,-20-21 15,-1 0-15,0 0 0,0-1 16,0 1-16,0-21 0,1 21 16,-1 0-16,-21-22 0,0 22 0,21 0 15,-21 0-15,-21 42 32,0 0-17,21 0-15,-22 0 0,1 22 0,21-22 16,0 0-16,-21 0 0,21 0 15,0 1-15,-21-1 0,21 0 0,0 0 16,0 0-16,0 0 0,0 1 16,21-22-1,0 0-15,0 0 0,1 0 16,-1-22-16,0 1 16,0 0-16</inkml:trace>
  <inkml:trace contextRef="#ctx0" brushRef="#br0" timeOffset="99256.97">21082 14415 0,'0'0'0,"0"-22"0,-21 1 15,0 21-15,-1 0 0,1 0 16,0 21-16,0-21 0,21 22 16,0-1-16,-21 0 0,21 0 0,0 0 15,0 0-15,0 1 16,21-22-16,0 0 15,0 0-15,0 0 0,1 0 16,-1-22-16,0 22 16,-21-21-16,0 0 0,21 0 0,-21 0 15,0 0-15,0-1 0,0 1 0,0-21 16,0 21-16,0 0 0,-21-1 16,0 1-16,0 21 0,-1 0 15,1 0-15,0 0 0,0 21 16,0-21-16,0 22 0,-1 20 15,1-21-15,21 21 0,-21-20 16,21 20-16,0 0 0,0-21 0,0 22 0,0-22 16,0 21-16,21-21 0,-21 1 15,21-1-15,1-21 0</inkml:trace>
  <inkml:trace contextRef="#ctx0" brushRef="#br0" timeOffset="99700.19">21357 14690 0,'-21'0'16,"0"0"-1,21 21-15,-21 0 0,-1 0 16,22 0 0,-21 1-16,21-1 0,0 0 0,0 0 0,0 0 15,0 0-15,-21 22 16,21-22-16,-21 0 15,21 0-15,0-42 47,0 0-47,0 0 0,0 0 16,0-22-16,0 22 16,21 0-16,0-21 0,0-1 0,1 22 15,-1-21-15,0-1 0,21 22 16,-21 0-16,22 0 0,-22 0 15,21 21-15,-21 0 0,22 0 0,-1 0 16,-21 21-16,22 0 0,-22 0 16,0 22-16,0-22 0,-21 21 0,0-21 15,0 22-15,0-22 0,0 0 16,-21 0-16,0 0 0,21 0 0,-21 1 16,-1-1-16,1 0 0,0-21 15,21 21-15,-21-21 0</inkml:trace>
  <inkml:trace contextRef="#ctx0" brushRef="#br0" timeOffset="100064.8">22140 14690 0,'0'0'0,"21"-21"0,1-1 15,-22 1-15,21 0 0,-21 0 16,0 0-16,0 0 15,-21 21-15,-1 0 0,1 0 16,0 0-16,-21 21 0,21 0 16,-1-21-16,-20 21 0,21 0 0,0 0 15,0 1-15,-1-1 0,22 0 16,0 0-16,0 0 0,0 0 0,0 1 16,22-22-16,-22 21 0,21-21 15,0 0-15,0 21 0,0-21 16,0 0-16,1 0 0,-1 0 0,0 0 15,0 0 1,-21 21-16,0 0 16,-21 0-16,0 1 15,-22-22-15,22 21 16,0-21-16,0 0 0,0 0 0,0 21 16,-1-21-16,1 0 0,0 0 0,0 0 15,0 0-15,0 0 0,-1 0 16,-20 0-16</inkml:trace>
  <inkml:trace contextRef="#ctx0" brushRef="#br0" timeOffset="100892.88">1333 17272 0,'0'0'0,"-42"0"31,21 0-15,21 21-16,-21 0 0,21 1 0,0 20 15,0 0-15,-21 1 0,21-1 16,-22 0-16,22 1 0,0-1 15,0-21-15,-21 21 0,21-20 16,0 20-16,0-21 0,-21 0 0,21 0 16,21-21-1,0-21 1,1 21-16</inkml:trace>
  <inkml:trace contextRef="#ctx0" brushRef="#br0" timeOffset="101268.96">1630 17378 0,'21'0'0,"-42"0"0,42 21 31,-21 21-31,0-20 0,0 20 16,0 0-16,0 1 0,0 20 16,0-21-16,0 1 0,0-1 15,0 0-15,0-20 0,21-1 0,-21 21 16,21-42-16,0 21 15,1-21-15,-1 0 0,0 0 16,21-21-16,-21 0 0,22 0 0,-22 0 16,21-1-16,-21-20 0,1 0 15,-1-1-15,0 1 0,-21 0 16,0-1-16,0 1 0,0 0 0,-21 21 16,0-22-16,-1 22 0,1 0 15,-21 21-15,21 0 0,-22 0 0,22 0 16,-21 0-16,21 0 0,0 0 15,-1 21-15,1 0 0,0 0 16,21 1-16,0-1 0,0 0 0,0 21 16,0-21-16,21 1 15,0-1-15,1-21 0,-1 21 16,21-21-16,-21 21 0</inkml:trace>
  <inkml:trace contextRef="#ctx0" brushRef="#br0" timeOffset="101428.54">2434 17590 0,'0'0'0,"42"0"0,-20 0 16,-1 0-16,0-22 31,-21 1 16,21 21-47</inkml:trace>
  <inkml:trace contextRef="#ctx0" brushRef="#br0" timeOffset="102240.62">4000 17166 0,'0'0'0,"-21"0"0,-21 0 16,21 0-16,0 0 0,-1 0 16,1 0-16,0 0 15,21 21-15,21-42 32,0 0-17,1 0-15,-1 0 0,0 21 0,0-21 16,0-1-16,0 1 0,-21 0 15,0 0-15,0 0 0,0 0 0,0-1 16,-42 22-16,21 0 0,-21 0 16,20 0-16,-41 0 0,21 0 15,-1 0-15,-20 22 0,-1 20 16,22-21-16,0 0 0,-1 0 0,22 22 16,0-22-16,0 0 0,21 0 15,0 0-15,0 1 0,21-1 16,0 0-16,0-21 0,0 21 0,22-21 15,-22 0-15,21 0 0,1 0 16,-1 0-16,0 0 0,-21 0 0,22 0 16,-22 0-16,0 0 0,0 0 15,-21 21 1,-21-21-16,0 21 0,0 1 16,-22-1-16,22 0 0,-21 0 15,0 0-15,-1 0 0,1 1 16,21 20-16,-22-21 0,22 0 0,0 0 15,0 22-15,21-22 0,0 0 16,0 0-16,0 0 16,0 1-16,21-22 0,0 0 0,0 0 15,22 0-15,-1 0 0,0 0 16,1-22-16,-1 1 0,0 0 0,1 0 16,-1 0-16,0 0 0,1-22 15,-22 22-15,0 0 0,0 0 0,0 0 16,-21-1-16,0 1 0,0 0 15,0 0-15,0 0 0,0 0 16,0-1 0,22 22-1,-22 22-15,21-1 16,0-21-16,0 21 0,0 21 16,0-21-16,1 1 0,-1-1 0,0 0 15,0 21-15,0-21 0,-21 1 16,21-1-16,-21 0 0,22-21 0,-22 21 15,21-21-15,0 0 16,-21-21 0,21 0-16,0 0 0</inkml:trace>
  <inkml:trace contextRef="#ctx0" brushRef="#br0" timeOffset="102444.71">4445 17272 0,'0'0'0,"-21"0"16,-22 0-16,22 0 0,0 21 15,0 0-15,-21 1 0,20 20 16,1-21-16,-21 21 0,21 1 16,0-22-16,-1 21 0,-20 1 0,21-1 15,0 0-15,21-21 16,0 22-16,-21-22 0,21 0 0,0 0 16,21-21-1,0 0-15,0 0 0,0-21 16,0-21-16,22 21 0</inkml:trace>
  <inkml:trace contextRef="#ctx0" brushRef="#br0" timeOffset="102724.63">4657 17230 0,'0'0'0,"0"21"16,0 0-16,0 0 0,0 0 15,0 22-15,0-22 0,0 21 0,0 22 16,-22-22-16,1 22 15,21-1-15,-21 22 0,0-22 0,21 1 16,-21-1-16,21 22 0,0 0 16,0-1-16,0-20 0,0 20 0,0 1 15,0 0-15,0-1 0,0 1 16,0-21-16,0-1 0,0 1 0,0-22 16,0 0-16,0 1 0,0-1 15,21-42-15,0 0 0,0 0 16,0-21-16,1 0 0,-1-22 15,0 1-15,-21-22 0,21 1 16,-21-22-16,21 1 0</inkml:trace>
  <inkml:trace contextRef="#ctx0" brushRef="#br0" timeOffset="103004.47">4657 17590 0,'0'-43'0,"0"86"0,-22-149 0,1 63 15,21 1-15,-21 0 0,21 21 0,0-22 16,0 22-16,0 0 0,21 0 15,0 0-15,1-1 0,20 1 0,-21 21 16,21 0-16,1 0 0,-1 0 16,0 0-16,1 0 0,-1 21 15,-21 1-15,0-1 0,1 21 0,-1-21 16,-21 22-16,0-22 0,0 21 16,0 0-16,-21-20 0,21 20 15,-43-21-15,22 0 0,0 22 16,-21-22-16,-1 0 0,22-21 0,-21 21 15,21-21-15,-22 0 0,22 0 16,0 0-16,21-21 0,0-21 16,0 20-16,0-20 0,0 21 15,21-21-15,0-1 0</inkml:trace>
  <inkml:trace contextRef="#ctx0" brushRef="#br0" timeOffset="103232.82">5397 16870 0,'0'0'0,"0"21"32,0 21-32,0-20 15,0 20-15,0-21 0,-21 21 0,0 1 16,21-1-16,-21 0 0,21 1 16,0-1-16,-21 0 0,21 1 0,-21-1 15,21-21-15,0 22 0,0-22 16,0 0-16,21-21 15,0 0-15,0 0 0,21 0 16,-20-21-16,20-22 0,0 22 0,1 0 16</inkml:trace>
  <inkml:trace contextRef="#ctx0" brushRef="#br0" timeOffset="103796.49">5863 17145 0,'21'-21'0,"-42"42"0,42-63 0,-21 21 0,0-1 15,-21 22 1,0 0-16,0 0 0,-22 0 0,22 0 15,-21 22-15,21-1 0,-22 0 16,22 0-16,-21 0 0,21 22 0,0-22 16,-1 21-16,1 0 0,0-20 15,21 20-15,0-21 0,0 21 0,0-20 16,0-1-16,0 0 16,0 0-16,21-21 0,0 0 0,1 0 15,20 0-15,-21 0 0,21-21 16,1 21-16,-22-21 0,21 0 0,1-1 15,-22-20-15,0 21 0,0 0 16,0 0-16,0-1 0,-21-20 0,0 21 16,0 0-16,0 0 0,0-1 15,0 44 17,0-1-32,0 0 0,0 0 0,0 0 15,0 0-15,0 1 0,0-1 16,0 0-16,22 0 15,-1 0-15,0-21 16,0 0-16,0 0 0,0 0 0,1 0 16,-1 0-16,21 0 0,-21-21 15,0 0-15,22 0 0,-22 21 0,0-43 16,0 22-16,0 0 0,1 0 16,-1-21-16,-21 20 0,0-20 0,0 21 15,0 0-15,0 42 31,0 0-31,0 0 16,0 22-16,0-22 0,0 0 16,0 0-16,0 0 0,-21 0 0,21 1 15,0-1-15,0 0 0,21-21 32,0-21-17</inkml:trace>
  <inkml:trace contextRef="#ctx0" brushRef="#br0" timeOffset="103937.3">6371 17060 0,'-21'-21'0,"42"42"0,-63-84 0,21 42 0,21 0 0,-22-1 15,1 1-15,0 21 16,21 21 0,0 1-1,21-1-15,0-21 16,1 21-16</inkml:trace>
  <inkml:trace contextRef="#ctx0" brushRef="#br0" timeOffset="104320.58">6794 16997 0,'0'21'16,"0"43"-1,0-43-15,-21 0 0,21 0 16,-21 0-16,21 0 0,-21 1 15,21 20-15,0-21 0,-21 0 0,21 0 16,-21 22-16,-1-22 0,1-21 16,21 21-16,-21 0 0,0-21 15,21-21 17,0 0-32,0-21 0,21 20 15,-21-20-15,42 21 0,-20-21 0,-1-1 16,21 1-16,0 0 0,-20 20 15,20 1-15,0 0 0,-21 0 0,1 21 16,-1 0-16,0 21 0,0 0 0,0 0 16,-21 22-16,21-1 15,-21-21-15,0 22 0,0-1 0,0 0 16,0-21-16,0 22 0,0-22 16,0 21-16,0-21 0,0 1 0,0-1 15,0 0-15,0 0 0</inkml:trace>
  <inkml:trace contextRef="#ctx0" brushRef="#br0" timeOffset="104892.93">8784 17039 0,'-21'0'0,"42"0"0,-63 0 16,42-21 15,0 0-31,21 21 0,0-21 16,0 0-16,22-22 0,-22 22 15,0 0-15,21 0 0,-21-22 16,1 22-16,-22 0 0,0 0 16,-22 21-16,1 0 15,-21 0-15,21 21 0,-22-21 0,22 21 16,-21 22-16,0-22 0,20 0 16,-20 21-16,21 1 0,0-22 0,21 21 15,0-21-15,0 22 0,0-22 16,0 0-16,21 21 0,0-21 0,21 1 15,1-1-15,-1 0 0,0 21 16,-20-21-16,20 1 0,0-1 16,-21 0-16,22 0 0,-43 0 0,0 0 15,0 1-15,0-1 0,-21 0 16,-1 0-16,-20 0 0,0-21 16,-22 21-16,22-21 0,0 0 0,-22 0 15,22 0-15,-1 0 0,1 0 16,21-21-16,0 0 0,0 0 0,-1 0 15,22 0-15,0-22 0,0 1 16,0 21-16,0-22 0,22 1 0,-1 0 16,21-1-16,0-20 0,1 21 15,20-1-15,1 1 0,-1 0 0,22-1 16,-22 1-16</inkml:trace>
  <inkml:trace contextRef="#ctx0" brushRef="#br0" timeOffset="105096.55">9313 16679 0,'85'-21'0,"-64"21"16,-169 43-16,190-65 0,85 1 0,-106 21 0,-21 21 15,0 22-15,0-22 16,0 21-16,0 1 0,0-1 16,0 21-16,0-20 0,0-1 0,-21 0 15,21 1-15,-21-1 0,21 0 16,0 1-16,0-22 0,0 21 16,-21-21-16,21 1 0,0-1 0,0 0 15,0 0-15,21-21 16,-21-21-1,0 0 1,0 0-16,0-1 0</inkml:trace>
  <inkml:trace contextRef="#ctx0" brushRef="#br0" timeOffset="105264.48">9165 17230 0,'-21'0'0,"42"0"0,-21 0 31,21-21-31,22 21 15,-22-22-15,21 22 0,0-21 16,1 0-16,-1 21 0,0-21 0,1 0 16,-1 21-16,22-21 0,-22-1 15,0 1-15,1 21 0,-1-21 16,-21 0-16</inkml:trace>
  <inkml:trace contextRef="#ctx0" brushRef="#br0" timeOffset="105866.19">9715 17082 0,'0'0'0,"0"21"0,-21 0 0,21 0 16,21 0 0,1-21-1,-1 0-15,0 0 0,0 0 16,21-21-16,-20 21 0,-1-21 0,21 0 16,-21 21-16,22-21 0,-22-1 15,0 1-15,0 0 0,-21 0 16,0 0-16,0 0 0,-21 21 15,0 0-15,-22 0 16,22 0-16,-21 0 0,21 0 0,0 21 16,-22 0-16,22 0 0,0 0 15,0 0-15,0 1 0,-1-1 0,22 0 16,-21 0-16,21 0 0,0 22 16,0-22-16,0 0 0,21-21 0,1 21 15,20 0-15,-21-21 16,21 0-16,-20 0 0,20 0 0,21 0 15,-20 0-15,-1 0 0,22-21 16,-22 0-16,0 21 0,1-21 0,-1 0 16,-21-22-16,21 22 0,-20 0 0,-1-21 15,-21 20-15,0-20 0,0 21 16,0-21-16,0 20 0,0 1 0,0 42 31,0 1-31,-21-1 16,21 21-16,0 0 0,-22-20 15,22 20-15,0 0 0,0 1 0,0 20 16,0-21-16,0 22 16,0-22-16,0 22 0,0-1 0,0 1 15,0-1-15,0 1 0,0-1 16,-21 1-16,0-1 0,21 1 0,-21-22 16,0 22-16,21-22 0,0-21 15,0 21-15,-21-20 0,21-1 0,21-42 31,-21-1-15,21-20-16,0 21 0,0-21 0,-21-1 16,21 1-16,1 0 0</inkml:trace>
  <inkml:trace contextRef="#ctx0" brushRef="#br0" timeOffset="106128.84">10393 17399 0,'0'0'0,"0"-42"0,-21-106 15,21 105-15,0 1 16,0 21-16,0-22 0,21 22 15,0-21-15,0 21 0,0 0 0,0-1 16,1 1-16,20 21 0,-21-21 16,21 21-16,1 0 0,-22 0 0,21 0 15,-21 21-15,1 0 16,-22 1-16,0-1 0,0 0 0,0 21 0,0-21 16,-22 22-16,1-22 0,0 21 15,-21-21-15,-1 1 0,22-1 0,-21 0 16,0 0-16,20 0 15,1 0-15,0-21 0,0 0 0,21 22 16,21-44 0,0 1-1,0 21-15,22-21 0</inkml:trace>
  <inkml:trace contextRef="#ctx0" brushRef="#br0" timeOffset="106429.67">11049 16997 0,'0'0'0,"21"-21"15,-21 0-15,-21 21 16,0 0-16,0 0 0,-1 0 16,-20 0-16,21 0 0,-21 0 15,20 21-15,1-21 0,21 21 16,0 0-16,0 0 16,0 0-16,21-21 15,1 22-15,20-1 0,-21-21 0,0 21 16,22-21-16,-22 21 0,0 0 15,0 0-15,0-21 0,-21 22 0,0-1 16,0 0-16,0 0 0,-21 0 16,-21 0-16,21 1 0,-22-22 15,22 21-15,-21-21 0,-1 21 16,1-21-16,0 0 0,21 0 16,-1 0-16,-20 0 0</inkml:trace>
  <inkml:trace contextRef="#ctx0" brushRef="#br0" timeOffset="107261.91">12573 16679 0,'0'0'0,"-21"-21"0,0 0 16,-1 21-16,1 0 0,0 0 0,0 0 16,0 0-16,0 0 15,21 21-15,-22 0 0,1 1 0,21 20 16,0-21-16,-21 21 0,21-20 15,-21 20-15,21 0 0,0-21 0,0 22 16,0-22-16,0 21 16,0-21-16,0 1 0,21-1 15,0-21-15,0 0 0,1 0 16,-1 0-16,0 0 0,0-21 0,0-1 16,0 1-16,1 0 0,-1 0 0,0 0 15,-21 0-15,0-1 0,0 1 16,0-21-16,0 21 0,-21-22 0,0 22 15,-1-21-15,1 21 0,21-22 16,-21 22-16,21 0 0,-21 0 0,21 0 16,21 0-1,0 21-15,0-22 0,1 22 16,20 0-16,0-21 0,1 21 16,20-21-16,1 0 0,-1 21 15,22-21-15,-22 21 0,1-21 0,-1 21 16,1 0-16,-22 0 0,0 0 15,-20 0-15,-1 0 0,0 21 0,-21 0 16,0 21-16,0-21 16,-21 22-16,0-22 0,-1 21 0,1 22 15,0-22-15,0 22 0,0-22 0,0 21 16,-1 1-16,22-1 0,0 1 16,0-1-16,0 1 0,0 21 15,0-1-15,0 1 0,0 0 16,0-1-16,0 1 0,0 0 0,0-1 0,22-20 15,-22 20-15,0 1 16,21-21-16,-21 20 0,0-20 0,0-1 16,21-20-16,0-1 0,-21-21 15,0 0-15,0 0 0,0-42 16,0 0-16,0 0 16,0-21-16,-21-1 0,0 1 0,0 0 15,-22-22-15,1 1 0,0-1 16,-1 1-16,22-1 0,-21-21 0,21 22 15,-1-1-15,22 1 0,0-1 16,0 22-16,0-21 0,22 20 0,-1-20 16,21 20-16,0-20 15,22 21-15,-1-22 0,1 22 0,21-22 16</inkml:trace>
  <inkml:trace contextRef="#ctx0" brushRef="#br0" timeOffset="107596.34">14478 16404 0,'-21'-21'0,"42"42"0,-85-84 0,43 42 16,0-1-16,0 1 0,21 0 15,0 0-15,21 21 16,0 21-16,22 0 16,-22 22-16,21-22 0,0 21 0,1 22 15,-1-22-15,0 21 0,1-20 16,20 20-16,-20 1 0,-1-22 0,-21 22 16,21-22-16,-20 0 0,20 1 0,-21-1 15,0-21-15,0 0 16,-21 22-16,0-22 0,0-42 31,0-1-31</inkml:trace>
  <inkml:trace contextRef="#ctx0" brushRef="#br0" timeOffset="107836.91">15134 16383 0,'0'-42'0,"0"84"0,21-105 0,0 20 0,-21 22 16,0 0-16,0 42 15,-21 0 1,0 0-16,-21 22 0,21-1 0,-22 0 16,22 1-16,-21-1 15,-1 22-15,1-22 0,0 21 0,-1 1 16,1-22-16,0 22 0,-1-22 16,22 0-16,0 1 0,0-1 0,0-21 15,21 0-15,0 1 0,21-22 16,0 0-1,0-22-15,0 1 0,22 0 0</inkml:trace>
  <inkml:trace contextRef="#ctx0" brushRef="#br0" timeOffset="108124.37">15579 16531 0,'0'43'31,"0"-22"-31,0 21 0,0 0 0,0 1 16,0-1-16,0 22 0,-22-1 16,22-21-16,-21 22 0,0-1 0,21 1 15,0-1-15,-21 22 0,0-21 16,0 20-16,-1 1 0,22 0 0,-21 20 16,0-20-16,0 0 0,0-1 15,0-20-15,-1 21 0,1-22 0,21 1 16,0-1-16,0-21 0,0 1 15,0-1-15,0-21 0,21-21 16,1 0-16,-1 0 0,0-21 0,0-21 16,0-1-16,0 1 0,1 0 15,-1-1-15</inkml:trace>
  <inkml:trace contextRef="#ctx0" brushRef="#br0" timeOffset="108408.5">15536 17124 0,'0'0'0,"-63"-339"31,63 318-31,0-21 0,0 21 16,0-22-16,21 22 0,0 0 0,0 0 15,0 21-15,22-21 0,-22-1 0,21 22 16,1 0-16,-22 0 0,21 0 16,-21 0-16,0 22 0,1-1 0,-1 0 15,-21 0-15,0 21 0,0-20 16,0 20-16,-21 0 0,-1-21 0,1 22 15,0-22-15,-21 0 0,21 0 16,-1 0-16,1 1 0,-21-1 0,21-21 16,42 0 15,0-21-31,0 21 0,0-22 0,22 1 16</inkml:trace>
  <inkml:trace contextRef="#ctx0" brushRef="#br0" timeOffset="108820.33">16425 16510 0,'0'0'15,"0"-21"-15,-42 0 16,0 21-16,20 21 16,1 0-16,0-21 0,-21 42 0,21-20 15,-1-1-15,1 21 0,-21 0 16,21-20-16,21 20 0,-21-21 0,21 21 15,-22-20-15,22-1 0,0 0 16,0 0-16,22-21 16,-1 0-16,0 0 0,0 0 15,21 0-15,-20-21 0,20 0 16,-21 0-16,21-1 0,-20-20 0,20 21 16,-21 0-16,0-22 0,0 22 15,1 0-15,-22 0 0,0 0 0,0 0 16,-22 42-1,1 0 1,21 0-16,-21 21 0,21-20 16,-21 20-16,21 0 0,-21-21 15,21 22-15,0-22 0,0 21 0,0-21 16,0 1-16,0-1 0,21 0 16,0-21-16,0 0 0,0 0 15,1 0-15,-1 0 0,0-21 0,0 0 16,0-1-16,0 1 0</inkml:trace>
  <inkml:trace contextRef="#ctx0" brushRef="#br0" timeOffset="109032.28">16785 16298 0,'0'0'0,"0"-42"0,21 0 0,-21 21 16,0-1-16,0 1 0,0 0 16,0 42-1,0 0-15,0 1 0,0-1 16,-21 21-16,21 0 0,0 1 0,0-1 15,-21 0-15,0 1 0,21-1 0,-21 0 16,21 1-16,-22-1 0,22 0 16,0 1-16,0-22 0,0 21 0,0-21 15,0 1-15,0-1 0,0 0 16,22-21-16,-1 0 0,0-21 16,0 0-16</inkml:trace>
  <inkml:trace contextRef="#ctx0" brushRef="#br0" timeOffset="109470.62">17187 16171 0,'0'0'0,"0"-42"0,0 21 0,0 0 15,0 0-15,0 42 16,0 0-16,-21 0 0,0 0 0,21 22 16,-21-1-16,21 0 0,0 22 15,-21-22-15,21 0 0,-22 1 0,22-1 16,-21 0-16,21 22 0,0-22 15,0-21-15,0 22 0,-21-1 16,21-21-16,0 0 0,-21 1 16,21-1-16,0-42 31,0-1-31,0 1 0,0 0 16,0-21-16,0 21 0,21-22 0,-21 1 15,42 21-15,-20-22 0,-1 1 16,21 0-16,0 21 0,1-1 0,-1 1 15,0 0-15,1 21 0,-1 0 16,0 0-16,1 21 0,-22 0 0,21 1 16,-21-1-16,1 21 0,-1 0 0,-21-20 15,0 20-15,0 0 0,0 1 16,-21-1-16,-1-21 0,1 21 0,0-20 16,0-1-16,0 0 15,21 0-15,-21 0 0,-1-21 16,22-21-1,0 0-15,0 0 16,0-22-16</inkml:trace>
  <inkml:trace contextRef="#ctx0" brushRef="#br0" timeOffset="109632.86">16679 16362 0,'0'0'0,"-42"0"0,21 0 0,-22 0 0,22 0 0,42 0 47,1 0-47,20 0 0,0 0 15,22 0-15,-22-21 0,43 0 0</inkml:trace>
  <inkml:trace contextRef="#ctx0" brushRef="#br0" timeOffset="110019.89">18182 16087 0,'21'0'0,"0"-21"0,22-1 15,-22 22-15,21-21 0,22 0 16,-22 21-16,22-21 0,-1 21 0,-21-21 15,22 21-15,-1 0 0,-20 0 16,-1 0-16,0 0 0,-20 0 0,20 0 16,-21 0-16,-21 21 15,-21 0-15,0-21 16,-22 0-16,22 0 0</inkml:trace>
  <inkml:trace contextRef="#ctx0" brushRef="#br0" timeOffset="110236.68">18605 16002 0,'0'0'16,"0"21"-16,0 0 16,0 22-16,0-22 0,0 21 15,0 22-15,0-22 0,0 0 0,0 22 16,0-22-16,0 1 0,0-1 16,-21 0-16,21 1 0,-21-1 0,21 0 15,0 1-15,0-1 0,-21-21 16,21 0-16,0 0 0,0 1 15,21-22 1,0 0-16,0-22 0,1 1 16,-1 0-16</inkml:trace>
  <inkml:trace contextRef="#ctx0" brushRef="#br0" timeOffset="110593.92">18775 16510 0,'0'0'0,"0"-21"0,0 0 0,0 0 0,0-1 16,0 1-16,0 0 0,21 0 15,0 21-15,-21-21 16,21 21-16,0-21 0,1 21 0,-1 0 16,0 0-16,0 0 0,0 0 15,0 21-15,1 0 0,20 21 0,-21-21 16,0 1-16,0 20 0,1 0 16,-1-21-16,-21 22 0,0-1 15,0-21-15,0 22 0,0-22 0,0 0 16,-21 0-16,-1 0 0,1-21 15,0 0-15,0 0 16,0 0 0,21-21-16,-21-21 0,21 21 0,0-1 15,0 1-15,0-21 0,0 21 16,0-22-16,0 22 0,0-21 0,21 21 16,0-22-16,-21 22 0,42-21 15,-21 21-15,1 0 0,20-1 0,0 22 16,1 0-16,-1-21 0,0 21 15,1 0-15,-1 0 0,21 0 16,-20 0-16</inkml:trace>
  <inkml:trace contextRef="#ctx0" brushRef="#br0" timeOffset="111048.7">19939 16383 0,'0'0'0,"21"0"31,-21-21-31,0 0 15,0 0-15,0-1 0,0 1 16,0 0-16,-21 0 0,0 21 16,0 0-16,-1 0 0,-20 0 15,21 0-15,-21 0 0,-1 21 0,1-21 16,21 21-16,-22 22 0,1-22 16,21 0-16,-21 21 0,20 1 0,1-22 15,0 21-15,0 0 0,21 1 16,0-22-16,0 21 0,0-21 0,21 1 15,0-1-15,0 0 0,1-21 16,20 0-16,-21 0 0,21 0 0,1 0 16,-1 0-16,-21 0 0,22-21 15,-1 0-15,-21-1 0,0 1 0,0-21 16,1 21-16,-1-22 0,0 22 16,0-21-16,-21 0 0,0 20 15,0-20-15,0 21 0,0 0 0,0 0 16,0-1-16,0 44 15,0-1 1,0 0-16,0 0 0,0 0 16,0 0-16,21 1 0,-21 20 0,0-21 15,21 0-15,-21 0 0,22 1 16,-1-1-16,0 0 0,0-21 16,0 0-16,0 0 0,1 0 0,-1 0 15</inkml:trace>
  <inkml:trace contextRef="#ctx0" brushRef="#br0" timeOffset="111399.89">20362 16298 0,'0'0'0,"0"-21"0,0 0 0,0 0 0,0 0 16,0 0-16,0 42 31,0 0-15,21 0-16,-21 21 0,0-20 0,22 20 15,-22 0-15,0-21 0,21 22 16,-21-22-16,0 21 0,0-21 0,0 1 16,0 20-16,0-21 0,0 0 15,0 0-15,21-21 16,0 0-16,-21-21 16,21 0-1,-21 0-15,21 0 0,1 0 0,-22-1 16,21 1-16,0-21 0,-21 21 15,21-22-15,0 1 0,0 0 0,1-1 16,-1 22-16,0-21 0,0 21 16,0 0-16,0-1 0,1 1 15,-1 21-15,0 0 0,0 0 16</inkml:trace>
  <inkml:trace contextRef="#ctx0" brushRef="#br0" timeOffset="111728.63">20934 16489 0,'0'0'0,"63"21"31,-42-21-31,1 0 0,-1 0 0,0-21 16,0 0-16,0 21 0,-21-21 15,21-1-15,1 1 16,-22 0-16,0 0 0,0 0 0,0 0 15,0-1-15,-22 22 0,1-21 16,0 21-16,0 0 0,0 0 0,0 0 16,-1 0-16,1 21 0,-21 1 15,21-1-15,0 0 0,-1 0 0,22 21 16,0-20-16,0 20 0,0-21 16,0 0-16,0 22 0,0-22 0,0 0 15,0 0-15,22 21 0,-1-42 0,0 22 16,0-1-16,0-21 0,0 0 15,1 0-15,20 0 0,-21 0 0,0 0 16,22 0-16,-22-21 0</inkml:trace>
  <inkml:trace contextRef="#ctx0" brushRef="#br0" timeOffset="112084.9">21336 16362 0,'0'0'0,"0"-21"0,0 0 0,21-22 16,-21 22-1,21 0-15,0 21 0,1-21 16,-1 21-16,0 0 0,0 0 0,0 0 16,0 0-16,1 21 0,-1 0 15,-21 0-15,21 0 0,0 1 0,0-1 16,0 21-16,-21-21 16,22 22-16,-22-22 0,0 0 0,0 21 15,0-21-15,0 1 0,-22-1 16,22 0-16,-21-21 0,21 21 0,-21-21 15,21-21 17,0 0-32,0 0 15,0-1-15,0 1 0,0 0 16,0 0-16,21 0 0,0-22 0,1 22 16,-22 0-16,21 0 15,0 0-15,-21 0 0,21-1 0,0 1 0,0 21 16,1-21-16,-1 21 15,0-21-15,0 21 0</inkml:trace>
  <inkml:trace contextRef="#ctx0" brushRef="#br0" timeOffset="112432.2">22119 16193 0,'-21'0'31,"0"0"-31,0 0 0,-1 0 0,-20 21 15,21 0-15,-21 0 0,20 0 16,1-21-16,0 21 0,0 1 0,0-1 16,21 0-16,0 0 0,0 0 15,0 0-15,0 1 16,21-22-16,0 0 0,0 0 0,0 21 16,1-21-16,-1 21 0,0-21 15,0 0-15,0 21 0,0-21 0,1 21 16,-22 0-1,-22 1 1,-20-22-16,21 0 0,0 0 0,0 0 16,-22 0-16,22 0 0,0 0 15,0 0-15,0 0 0,42-22 47,0 22-47,0 0 16</inkml:trace>
  <inkml:trace contextRef="#ctx0" brushRef="#br0" timeOffset="112664.9">22183 16277 0,'0'0'0,"0"-21"0,0-21 16,0 63-1,0 0 1,0 0-16,-22-21 15,22 43-15,-21-22 0,21 0 0,-21 0 16,21 0-16,0 0 0,0 1 16,0-1-16,-21-21 0,21 21 15,0-42 17</inkml:trace>
  <inkml:trace contextRef="#ctx0" brushRef="#br0" timeOffset="112820.43">22183 16129 0,'0'0'0,"0"-21"0,0 0 0,0 0 0,0-1 15,0 44 17,0-1-17,0 0-15,0 0 16,0 0-16,21-21 0</inkml:trace>
  <inkml:trace contextRef="#ctx0" brushRef="#br0" timeOffset="113553.69">22542 16298 0,'0'0'0,"0"22"0,0-1 16,-21 0-16,0 0 15,0 0-15,0 0 0,21 1 16,0-1-16,-21-21 0,21 21 15,-22 0-15,22 0 0,0 0 16,0-42 31,0 0-31,0 0-16,22 21 0,-1-21 0,0 0 15,0-1-15,-21 1 0,21 0 16,0 0-16,1 21 0,-22-21 15,21 21-15,0 0 16,-21 21 0,0 0-16,0 0 15,0 0-15,21 1 16,-21-1-16,21 0 0,0-21 16,1 21-16,-1-21 0,0 0 15,0 21-15,0-21 0,22 0 0,-22 0 16,21 0-16,-21 0 0,22 0 15,-1 0-15,-21 0 0,21-21 0,1 0 16,-22 21-16,21-21 0,-21 0 16,1-1-16,-22-20 0,0 21 15,0 0-15,0-22 0,0 22 0,0-21 16,0 21-16,-22 0 0,1-1 16,0 22-16,-21 0 0,21 0 0,-22 0 15,1 0-15,21 0 0,-22 22 16,22-1-16,0 0 0,0 0 0,0 0 15,21 0-15,0 1 0,0-1 16,0 0-16,0 0 0,21 0 0,0 0 16,-21 1-16,42-1 0,-20-21 0,-1 21 15,0 0-15,0-21 0,0 21 16,-21 0-16,21 1 0,-21 20 0,22 0 16,-22-21-16,0 43 15,0-22-15,0 1 0,0 20 0,0-21 16,0 22-16,-22-22 0,22 22 15,-21-22-15,21 0 0,0 1 0,-21-1 16,21 0-16,-21 1 0,0-1 16,21-21-16,-21 0 0,-1 22 0,1-43 15,-21 21-15,21 0 0,-22-21 16,1 0-16,21 0 0,-21 0 0,20 0 16,1 0-16,-21 0 0,21-21 15,21 0-15</inkml:trace>
  <inkml:trace contextRef="#ctx0" brushRef="#br0" timeOffset="196899.21">17335 12277 0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3:31:57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17335 12277 0</inkml:trace>
  <inkml:trace contextRef="#ctx0" brushRef="#br0" timeOffset="1350.6">11176 9525 0</inkml:trace>
  <inkml:trace contextRef="#ctx0" brushRef="#br0" timeOffset="1450.27">11176 9525 0</inkml:trace>
  <inkml:trace contextRef="#ctx0" brushRef="#br0" timeOffset="1640.78">11176 9525 0</inkml:trace>
  <inkml:trace contextRef="#ctx0" brushRef="#br0" timeOffset="1832.67">11176 9525 0</inkml:trace>
  <inkml:trace contextRef="#ctx0" brushRef="#br0" timeOffset="2011.56">11176 9525 0</inkml:trace>
  <inkml:trace contextRef="#ctx0" brushRef="#br0" timeOffset="2271.75">11176 9525 0</inkml:trace>
  <inkml:trace contextRef="#ctx0" brushRef="#br0" timeOffset="15047.98">1587 212 0,'0'0'16,"0"-21"-16,-21-85 15,21 85 1,-21-1-16,21 1 0,-21 0 15,21 42 1,0 22-16,0-1 0,0 0 16,0 22-16,0-1 0,0 1 15,0 20-15,0 1 0,0 0 16,0-1-16,0 1 0,0 0 0,0 21 16,0-22-16,-21 1 15,21-22-15,-21 1 0,21 21 0,-22-43 16,22 21-16,0-20 0,0-1 15,0 0-15,0 1 0,0-22 0,0 0 16,0-42 0,0-21-1,0 20-15,-21-20 0</inkml:trace>
  <inkml:trace contextRef="#ctx0" brushRef="#br0" timeOffset="15607.61">1016 804 0,'0'0'0,"-42"-21"0,-43-85 16,64 85 0,21-21-16,0 0 0,-21-1 15,21 1-15,0 21 0,0-22 0,21 1 16,0 0-16,0-1 0,0 22 16,22-21-16,-1 21 0,21 0 0,1-1 15,-1 22-15,22 0 0,0 22 16,-22-1-16,22 21 0,0 0 15,-22 22-15,22-1 0,-22 1 0,-20-1 16,20 22-16,-42 0 0,22-22 16,-22 22-16,0 0 0,0-22 15,0 1-15,0-1 0,-21 1 16,0-22-16,0 0 0,0 1 16,0-1-16,0-21 0,0 0 0,0-42 31,0 0-31,0-21 15,0-1-15,0 1 0,0-22 16,0 1-16,0-22 0,0 1 0,0-1 16,0 0-16,22 1 0,-1-1 15,0-21-15,21 21 0,1 22 16,-1-22-16,0 43 0,22-22 16,-22 43-16,0 0 0,1 21 15,-1 21-15,22 0 0,-22 22 0,0 20 16,-21 1-16,22-1 0,-22 1 15,0 20-15,0 1 0,-21 0 0,0-1 16,0 1-16,0 0 0,0-22 16,0 22-16,0-22 0,0-20 0,-21 20 15,21-20-15,-21-1 0,21 0 16,0-21-16,0 22 0,0-22 16,21-42-1,0 0-15,0-1 16,1 1-16</inkml:trace>
  <inkml:trace contextRef="#ctx0" brushRef="#br0" timeOffset="17725.21">3556 1249 0,'0'0'0,"106"-21"31,-85 21-31,0-21 0,-21-1 0,0 1 16,21 0-16,-21 0 0,0 0 0,0 0 15,0-22-15,0 22 16,0-21-16,0-1 0,-21 1 0,0 0 0,0 21 16,0-22-16,-1 22 15,1-21-15,-21 21 0,21 21 0,-22-22 16,22 22-16,-21 0 0,0 0 16,20 0-16,-20 22 0,21-1 0,-21 21 15,20 0-15,1 1 0,0 20 16,0-20-16,0 20 0,21-21 15,-21 22-15,21-22 0,0 22 0,0-22 16,0 0-16,0-20 0,0 20 16,21-21-16,0 0 0,0 0 0,0 1 15,0-1-15,1-21 0,-1 0 16,21 0-16,0 0 0,-20-21 0,20-1 16,0 1-16,1 0 15,-22 0-15,21-21 0,0-1 0,-20 1 16,-1 0-16,21-22 0,-21 1 15,0 20-15,1-20 0,-22 20 0,21 1 16,-21 0-16,21-1 0,-21 22 16,0 0-16,0 0 0,0 42 15,0 21 1,0-20-16,0 20 0,0 0 0,0 1 16,0-1-16,0 0 0,0 1 15,0-1-15,0 21 0,0-41 0,0 20 16,21 0-16,0-21 0,0 1 15,1 20-15,-1-42 0,0 21 16,21 0-16,-21-21 0,1 0 16,20 0-16,0 0 0,-21-21 0,22 0 15,-1 0-15,-21 0 0,22-22 16,-22 1-16,21 0 0,-21-1 0,-21 1 16,21 0-16,-21-1 0,0 1 15,0 0-15,0-1 0,0 22 0,0-21 16,0 21-16,0-1 15,-21 22-15,21 22 16,0-1-16,-21 0 0,21 21 16,0-21-16,0 22 0,-21-1 15,21 0-15,0 1 0,0-1 16,0 0-16,0 1 0,0-22 0,0 21 16,0-21-16,0 1 0,0-1 15,0 0-15,0 0 0,0-42 31,0 0-15,0 0-16,0-22 0,21 22 16,-21-21-16,21-1 0,0 1 0,-21-21 15,22 20-15,-1 1 0,-21 0 16,21-1-16,0 1 0,0 21 0,-21 0 16,21-1-16,1 1 0,-1 21 15,0 0-15,0 21 16,-21 1-16,21-1 0,0 21 0,1 0 15,-22-20-15,21 20 0,0 0 16,0 1-16,-21-1 0,21-21 0,0 21 16,1-20-16,-1 20 0,0-21 15,0 0-15,0 0 0,0-21 0,22 22 16,-22-22-16,21 0 0,-21 0 16,22 0-16,-22 0 0,0-22 0,0 1 15,0 0-15,22 0 16,-43-21-16,21 20 0,0-20 0,0 0 0,0-1 15,-21-20-15,0 21 16,0-1-16,22 1 0,-22 0 0,0 20 16,0 1-16,0 0 0,0 0 15,0 0-15,0 42 16,0 0-16,0 0 16,0 0-16,0 22 0,0-1 0,0 0 15,0 1-15,0-1 0,0 0 16,0-20-16,0 20 0,0 0 0,0-21 15,0 22-15,0-22 0,21 0 16,-21 0-16,21-21 0,-21 21 0,21-21 16,21 0-16,-20 0 0,-1 0 15,0 0-15,0-21 0,21 21 16,-20-21-16,-1-21 0,0 21 0,0-22 16,0 22-16,0-21 0,1-1 15,-1 1-15,0-21 0,-21 20 0,21 22 16,0-21-16,-21-1 0,0 22 15,0 0-15,0 0 0,21 21 0,-21 21 32,0 0-32,0 22 15,-21-1-15,21 0 0,-21 1 16,21-1-16,0 0 0,0 1 16,0-22-16,0 21 0,0 0 15,0-20-15,21 20 0,-21-21 0,43 0 16,-22 0-16,21 1 0,22-1 0,-22-21 15,21 0-15,-20 0 0,20 0 16,1 0-16,-22 0 0,22-21 0,-22 21 16,21-22-16,-20-20 0,-1 21 15,0-21-15,1 20 0,-22-20 0,21-21 16,-21 20-16,1 1 0,-22-22 16,0 22-16,0 0 0,0-1 0,0 22 15,-22-21-15,1 21 16,0 0-16,0 21 0,0 0 0,-22 0 15,22 0-15,-21 0 0,21 0 0,-22 21 16,22 21-16,-21-21 0,21 22 16,0-1-16,-1 0 0,1 1 15,0-1-15,0 0 0,21 1 0,0-1 16,0-21-16,0 21 0,0-20 0,0-1 16,0 0-16,0 0 0,21 0 15,0-21-15,0 0 0,1 0 0,-1 0 16,0 0-16,0 0 0,0-21 15,0 0-15,1 0 0,-1 0 16,0-22-16,0 1 0,0 0 0,0-1 16,1-20-16,-1 20 0,-21 1 15,0 0-15,21-1 0,-21 1 16,21 21-16,-21 0 0,0 0 0,0 42 31,0 0-31,0 21 16,0-21-16,0 22 0,0-1 0,0 0 15,0 1-15,0-1 0,0-21 16,0 22-16,0-1 0,0-21 0,21 21 16,-21-20-16,21-1 0,1 0 15,20 0-15,-21 0 0,0-21 0,22 0 16,-22 0-16,21 0 0,0 0 16,-20 0-16,20-21 0,0 0 15,-21 0-15,22 0 0,-22-22 16,21 1-16,-21 0 0,22-22 0,-22 1 15,0-1-15,0-21 0,0 22 16,1-22-16,-1 22 0,-21-22 0,0 22 16,21-1-16,-21 1 0,0 20 15,0 1-15,0 21 0,0 0 0,-21 21 16,0 0-16,21 21 16,-22 21-16,1 0 0,0 22 0,21-1 15,0 1-15,0-1 0,0 1 16,0 21-16,0-22 0,0 1 0,0 20 15,21-20-15,0-22 0,1 22 16,-1-22-16,0 0 0,0 1 16,0-22-16,0 0 0,1 0 0,20 0 15,-21-21-15,21 0 0,1 0 16,-22 0-16,21 0 0,-21-21 0,22 0 16,-1 0-16,-21-22 0,0 1 15,1 0-15,-1-1 0,0 1 0</inkml:trace>
  <inkml:trace contextRef="#ctx0" brushRef="#br0" timeOffset="19471.68">9948 85 0,'0'0'0,"21"-21"16,-42-43-1,-21 64-15,21 0 16,0 0-16,-22 0 0,22 0 0,-21 0 15,21 0-15,-22 0 0,1 0 16,0 0-16,-1 64 0,22-1 0,-21 22 16,21-22-16,-1 22 0,1 0 15,0-22-15,21 22 0,0-1 0,0 1 16,0 0-16,0-22 0,0 1 16,0-1-16,21-20 0,0-1 0,22 0 15,-22 1-15,21-22 0,1 0 16,-1 0-16,0-21 0,22 0 15,-22 0-15,22 0 0,-1-21 16,1 0-16,-1 0 0,1-1 0,-22-20 16,21 0-16,1-22 0,-22 22 15,22-22-15,-43 1 0,21-1 0,-21 1 16,1-1-16,-1 1 0,-21-1 16,0 1-16,0-22 0,-21 22 0,-1-1 15,1 1-15,-21-22 0,0 43 16,-22-22-16,22 43 0,-43 21 15,22 0-15,-1 0 0,1 0 0,-1 0 16,1 21-16,-1 22 0,22 20 0,21 22 16,-1-22-16,22 22 0,0 0 15,0-1-15,22 1 0,-1 21 16,21-22-16,0 1 0,1 0 0,-1-1 16,22 1-16,-22 0 0,0-22 15,22 1-15,-22-1 0,0 22 0,1-22 16,-22 1-16,0-1 0,0 1 15,-21-1-15,0-20 0,0 20 0,-21-20 16,-21 20-16,-1-21 0,1-20 0,0 20 16,-1-21-16,1 0 0,0 0 15,-1 1-15,22-22 0,-21 0 0,21 0 16,0-22-16,21 1 0,0-21 16,0 21-16,0-43 0,0 22 15,0-22-15,42 1 0,-21-1 0</inkml:trace>
  <inkml:trace contextRef="#ctx0" brushRef="#br0" timeOffset="19876.31">10880 783 0,'0'0'0,"0"-21"0,0-85 16,-22 106-1,1 0-15,21 21 16,-21 1-16,21 20 0,0-21 0,0 21 15,0 1-15,0-1 16,0 0-16,0 1 0,0 20 0,0-20 16,0-22-16,21 21 0,0 0 15,-21-20-15,22-1 0,-1 0 0,0-21 16,0 0-16,0 0 0,0 0 16,22 0-16,-22-21 0,21 0 0,1-1 15,-22 1-15,21-21 0,0 0 16,-20-1-16,-1 1 0,0-22 15,-21 22-15,0 0 0,0-1 16,0 1-16,0 21 0,0 0 0,0 0 0,-21-1 16,0 1-16,-1 21 15,22 21 1,-21-21-16,21 22 0,0-1 0,0 0 16,0 0-16,0 0 0,0 0 15,0 1-15,0-1 0,21 0 0,1 0 16,-1-21-16,0 21 0,0-21 15,0 0-15,0 0 0</inkml:trace>
  <inkml:trace contextRef="#ctx0" brushRef="#br0" timeOffset="20367.87">11684 974 0,'21'0'0,"-42"0"0,63 0 0,-21 0 16,1 0-16,-1 0 0,-21-21 15,21-1-15,0 22 0,0-21 0,-21 0 16,0-21-16,21 21 0,-21-1 15,0 1-15,0 0 0,0 0 0,0 0 16,0 0-16,0-1 0,0 1 16,-21 21-16,0 0 15,0 21-15,21 1 16,-21 20-16,21 0 0,0 1 0,0-1 16,0 0-16,0 22 0,0-22 15,0 0-15,0 1 0,0-22 0,0 21 16,21-21-16,0 1 0,0-1 15,0 0-15,22-21 0,-22 0 16,21 0-16,1 0 0,-1 0 0,0-21 16,1 0-16,-22-1 0,21 1 15,0 0-15,-20-21 0,20-1 0,-21 1 16,0 0-16,0-1 0,1 1 16,-1 0-16,-21 21 0,0-22 0,21 22 15,0 21 1,-21 21-16,0 0 15,0 1-15,21 20 16,-21-21-16,0 21 0,0 1 0,0-1 0,0-21 16,0 22-16,0-1 0,0-21 15,0 21-15,0-20 0,0-1 16,0 0-16,0 0 0,0 0 16,0-42 15,21 0-31,1-21 0,-1 20 15</inkml:trace>
  <inkml:trace contextRef="#ctx0" brushRef="#br0" timeOffset="21488.12">12996 402 0,'0'0'0,"0"-42"0,0-43 0,0 43 16,0 21-16,0 0 0,-21-1 15,21 44-15,-21-1 16,0 0-16,21 21 0,-21 1 15,21 20-15,0-21 0,0 22 16,-22-1-16,22 1 0,0-1 0,0 22 16,-21-21-16,21-1 0,0 1 0,0-22 15,0 21-15,0-20 0,0-1 16,0-21-16,0 22 0,0-22 0,21 0 16,-21 0-16,22-21 0,-1 0 15,0 0-15,0 0 0,0-21 16,22 0-16,-22 0 0,21-1 15,-21-20-15,22 0 0,-1-1 16,0-20-16,1 21 0,-1-22 0,-21 22 16,21-1-16,-20 1 0,20 0 15,-21 21-15,0-1 0,-21 1 0,0 42 32,0 1-32,0-1 0,0 21 0,0 0 15,0 1-15,-21-1 0,21 0 16,0 1-16,-21-1 0,21 0 15,0 1-15,0-1 0,0-21 0,0 22 16,0-22-16,0 0 0,21 0 0,0-21 16,0 0-16,1 21 0,20-21 15,-21 0-15,0 0 0,22-21 16,-1 0-16,0 0 0,-21 0 0,22-22 16,-1 1-16,0 0 0,1-1 15,-22 1-15,21 0 0,-21-1 0,1 1 16,-1 21-16,0 0 0,-21-1 15,21 1-15,-42 42 32,0 1-32,0 20 0,-1-21 0,1 21 15,21-20-15,-21 20 0,21-21 0,-21 21 16,21 1-16,0-22 16,0 0-16,0 0 0,0 0 0,0 1 15,0-1-15,21-21 0,0 21 16,0-21-16,1 0 0,-1 0 0,0 0 15,21 0-15,-21 0 0,1-21 16,-1 21-16,-21-21 0,0-1 0,0-20 16,0 21-16,0-21 0,0 20 15,0-20-15,0 0 0,-21-1 0,21 1 16,-22 0-16,22 21 0,-21-22 0,21 22 16,0 0-16,0 0 0,0 0 15,0-1-15,21 1 0,1 0 0,-1 21 16,21-21-16,-21 21 0,22 0 15,-1 0-15,0 0 0,22 0 16,-22 0-16,0 21 0,1 0 16,-1 0-16,0 1 0,-20 20 0,-1 0 15,0 1-15,0-1 0,-21 21 0,0-20 16,21-1-16,-21 22 0,21-22 16,-21 0-16,0 1 0,0-1 0,0-21 15,0 0-15,0 22 0,0-22 16,0 0-16,0-42 31,0 0-31,0-1 0,22-20 16,-1 21-16,-21-21 0,42-22 15,-21 22-15,22-22 0,-22 1 0,21-1 16,22 1-16,-22-1 0,21 1 16,1 20-16,-22 1 0,22 0 0,-1 21 15,-20-1-15,-1 22 0,0 0 0,-21 22 16,22-1-16,-22 21 0,21 0 15,-21 1-15,-21-1 0,0 22 0,0-1 16,0 1-16,0-22 0,0 21 16,0-20-16,0-1 0,-21 0 0,0 1 15,21-1-15,-21-21 0,0 0 16,21 1-16,0-1 0,-21 0 0,-1-21 16,1 0-16,0 0 0,0 0 15,0-21-15,-22 21 16,22-21-16,0-22 0,-21 22 0</inkml:trace>
  <inkml:trace contextRef="#ctx0" brushRef="#br0" timeOffset="21683.82">14160 212 0,'0'0'0,"-42"0"0,0 0 0,-1 0 16,22 0-16,0 0 15,0 0-15,0 0 0,21 21 32,-21-21-17,-1 21-15,1-21 16,0 0-16</inkml:trace>
  <inkml:trace contextRef="#ctx0" brushRef="#br0" timeOffset="21858.9">12827 677 0,'0'0'0,"-21"22"16,42-22-1,21 0-15,1 0 16,-1 0-16,21-22 0,1 1 0,-1 21 16,1-21-16,-1 0 0,1 21 0,-1-21 15,-20 21-15,-1 0 0,-21-21 16,0 21-16</inkml:trace>
  <inkml:trace contextRef="#ctx0" brushRef="#br0" timeOffset="22651.51">2730 2117 0,'-254'0'16,"170"0"-16,20 0 0,1 0 16,-1 0-16,22 0 0,-22 0 0,43 0 15,-21 0-15,21 0 0,0 0 16,-1 0-16,65 0 31,-22-21-31,21 21 0,22 0 16,20 0-16,1 0 0,21-22 0,0 22 15,21-21-15,0 21 0,0-21 16,21 21-16,21-21 0,22 0 0,-22 21 16,43-21-16,-1-1 0,22 1 15,0 0-15,0 0 0,0 0 0,21 0 16,0-22-16,0 22 0,21 0 16,0 0-16,0 0 0,0-1 15,22 1-15,-22 0 0,21 0 0,1 21 16,-1-21-16,0 0 0,1-1 15,-1 22-15,21-21 0,-20 21 0,20-21 16,1 0-16,-1 21 0,-20 0 16,20-21-16,1 21 0,-22-21 0,0 21 15,-21 0-15,1-22 0,-1 22 16,-21 0-16,-21-21 0,-1 21 0,-20 0 16,0-21-16,-43 21 0,0-21 15,-42 21-15,0 0 0,-21 0 16,0-21-16,-42 21 0,-1 0 0,-21 0 15,-20 0-15,-1 0 0,0 0 16,-63 21 0,20-21-16</inkml:trace>
  <inkml:trace contextRef="#ctx0" brushRef="#br0" timeOffset="23227.74">2857 3175 0,'0'0'0,"0"-21"0,-21 0 16,21 42-1,0 21 1,0-21-16,0 22 0,0 20 0,0-20 15,0 20-15,0 1 16,0-1-16,0 1 0,0-22 0,-21 21 16,21-20-16,-21-1 0,0 22 15,0-22-15,-1-21 0,22 21 0,-21-20 16,21-1-16,0 0 0,0 0 16,0-42-1,0 0-15,21 0 0,1-1 16</inkml:trace>
  <inkml:trace contextRef="#ctx0" brushRef="#br0" timeOffset="23460.76">3175 3641 0,'21'0'0,"-42"0"0,63 0 16,-21 0-16,-21 21 16,22 0-1,-1-21 16,0 0-31,-21-21 16,-21 21 0,0 0-16,-1 0 15,1 0-15,0 0 16,21 21 0</inkml:trace>
  <inkml:trace contextRef="#ctx0" brushRef="#br0" timeOffset="24204">4868 2858 0,'0'0'0,"-21"21"0,0 0 16,21 0-16,0 0 0,0 0 0,0 1 15,0-1-15,21-21 0,0 21 16,0 0-16,1-21 0,-1 0 0,21 0 15,-21 0-15,22 0 16,-1 0-16,0 0 0,1-21 0,-1 0 16,21 0-16,-20-1 0,20-20 15,-20 21-15,-1 0 0,0-22 0,-21 22 16,1-21-16,-1 0 0,-21 20 16,0-20-16,0 21 0,-21-21 0,-22 20 15,22 1-15,-42 21 0,20 0 16,-20 0-16,20 0 0,-20 0 0,-1 21 15,1 22-15,21-22 0,-22 21 16,22-21-16,-1 22 0,1-1 0,21 0 16,0 1-16,0-1 0,21 0 15,0 22-15,0-22 0,0 1 0,0-1 16,21 21-16,0-20 0,0-22 16,0 21-16,22-21 0,-1 22 15,-21-43-15,21 21 0,1-21 16,-1 0-16,0 0 0,-20 0 0,20-21 15,0 21-15,-21-21 0,1-1 16,-1 1-16,0 0 0,-21 0 16,0 0-16,-21 21 0,-22 0 15,22 0-15,-42 0 0,20 0 0,-20 0 16,-1 21-16,22 0 0,-21 0 16,-1 22-16,22-1 0,-1-21 0,22 21 15,-21 1-15,21-1 0,21 0 16,0 1-16,0-1 0,0-21 15,21 22-15,0-22 0,0 0 16,22 21-16,-22-21 0,21-21 0,0 22 16,1-22-16,20 0 0,-20 0 0,-1 0 15,21 0-15,-20-22 0,20 22 16,-20-21-16,20-21 0,-21 21 0,22 0 16,-22-22-16</inkml:trace>
  <inkml:trace contextRef="#ctx0" brushRef="#br0" timeOffset="24420.12">5757 3217 0,'0'0'16,"0"-21"-16,0 0 0,0 42 31,21 0-31,1 22 16,-1-1-16,-21-21 0,21 22 16,0-1-16,21-21 0,-20 21 0,-22 1 15,21-22-15,0 0 0,0 0 16,0 0-16,-21 1 0,21-1 0,-21 0 15,22-21-15,-1 0 16,0 0-16,0-21 16,-21 0-16,0-1 0,21 1 15,-21-21-15</inkml:trace>
  <inkml:trace contextRef="#ctx0" brushRef="#br0" timeOffset="24643.51">6202 3133 0,'0'21'31,"-21"-21"-31,-1 21 0,22 21 16,-21-20-16,21-1 0,-21 21 0,0 0 15,21-20-15,-21 20 0,0 0 16,-1-21-16,-20 22 0,21-1 0,0-21 16,0 22-16,-22-22 0,22 0 0,21 0 15,0 0-15,-21 0 16,42-21-16,0 0 15,0 0-15,1 0 16,-1-21-16,21 0 0,-21 0 0</inkml:trace>
  <inkml:trace contextRef="#ctx0" brushRef="#br0" timeOffset="24975.28">6435 3154 0,'0'-21'0,"0"42"0,0-21 31,0 21-31,0 0 16,0 0-16,0 22 0,0-1 16,0 0-16,0 1 0,0 20 15,0-20-15,0 20 0,0 1 16,0-1-16,0 22 0,0-22 0,0 43 16,0-21-16,0 21 0,0-22 0,0 22 15,0-21-15,0 21 0,0-1 16,0-20-16,0 0 0,0 21 0,0-22 15,0-20-15,0 20 0,0-20 16,0-1-16,0 1 0,0-22 0,0 1 16,0-22-16,0 21 0,0-21 0,0-63 31,0 21-31,21-22 16,-21-20-16,0-1 0,0 1 15,0-43-15,0 21 0,0 1 16</inkml:trace>
  <inkml:trace contextRef="#ctx0" brushRef="#br0" timeOffset="25289.83">6350 3556 0,'0'0'15,"0"-63"-15,0-1 0,0 1 0,-21 20 0,21-20 16,0 20-16,0 1 0,0 21 16,21-21-16,0-1 0,21 22 0,22 0 15,-22 0-15,22 0 0,20-1 16,-20 22-16,-1 0 0,22 0 15,-43 22-15,22-1 0,-22 21 16,1-21-16,-22 22 0,-21-1 0,0 21 16,0-20-16,-21-1 0,-1 22 0,-20-22 15,0 0-15,-1 1 0,1-1 16,-21-21-16,20 21 0,1-20 0,0-1 16,-22-21-16,43 0 0,-21 21 15,20-21-15,1 0 0,0 0 0,21-21 16,0 0-16,0-1 15,0 1-15,21-21 0,0 21 0,22 0 16,-1-1-16,-21-20 0,22 21 16,20-21-16,-21-1 0,22 1 15</inkml:trace>
  <inkml:trace contextRef="#ctx0" brushRef="#br0" timeOffset="25531.81">7429 2752 0,'0'0'0,"0"-21"0,0-1 15,0 44 1,0-1-16,0 0 16,0 21-16,0-21 0,0 22 15,0-1-15,0 0 0,0 22 0,0-22 16,-21 22-16,21-22 16,-21 22-16,21-1 0,-21-21 0,21 1 15,0 20-15,0-20 0,0-22 0,0 21 16,0-21-16,0 0 0,0 1 15,21-22-15,0 0 16,0 0-16,1-22 0,20 1 16,-21 0-16,0 0 0</inkml:trace>
  <inkml:trace contextRef="#ctx0" brushRef="#br0" timeOffset="26207.45">8234 3069 0,'0'0'0,"0"-21"15,-21-85 1,-1 106-16,1 0 16,0 0-16,-21 0 0,21 0 0,-22 0 15,22 21-15,-21 1 0,21-1 16,-22 0-16,22 21 0,0 1 0,-21-1 16,20 0-16,1 22 0,0-22 15,21 22-15,-21-22 0,21 0 0,0 1 16,0-1-16,0-21 0,0 21 15,0-20-15,0-1 0,21-21 16,0 0-16,0 0 0,1 0 16,20 0-16,-21-21 0,0-1 15,0 1-15,22 0 0,-22 0 0,0-21 16,21-1-16,-20 1 0,-1 0 16,0-1-16,0 1 0,0 0 0,0-1 15,1 22-15,-1-21 0,-21 21 0,0-1 16,21 22-16,-21-21 15,0 42 1,0 1-16,0-1 0,0 21 16,0-21-16,0 22 0,0-22 0,0 21 15,0 0-15,0-20 0,21 20 16,-21-21-16,0 21 0,21-20 0,0-1 16,-21 0-16,22 0 0,-1-21 15,0 0-15,0 0 0,0 0 16,0 0-16,1 0 0,-1 0 0,0-21 15,21 0-15,-21 0 0,1-1 16,-1 1-16,0-21 0,0 0 0,0 20 16,0-20-16,-21 0 0,0-1 0,22 22 15,-22-21-15,21 21 0,-21 0 16,0-1-16,21 22 0,-21 22 31,0-1-31,0 0 0,0 21 0,0-21 16,0 22-16,0-22 0,0 21 15,0 1-15,0-22 0,0 21 16,0-21-16,0 0 0,0 22 0,0-22 16,0 0-16,0 0 15,21-21-15,0 0 16,0-21 0,1 0-16,-22 0 0,21 0 0</inkml:trace>
  <inkml:trace contextRef="#ctx0" brushRef="#br0" timeOffset="26543.66">8932 2752 0,'0'0'0,"-42"0"0,21 0 16,0 0-16,-1 0 0,1 0 0,0 21 16,0 0-1,21 0-15,0 0 0,21-21 16,0 0-1,0 0-15,1 0 0,-1 0 16,0 0-16,0 0 0,0-21 0,0 0 16,-21 0-16,0 0 15,0 0-15,0-1 0,-21 22 16,0 0 0,0 0-16,0 0 0,0 0 0,-22 0 15,22 22-15,0-1 0,-21 0 16,20 0-16,1 0 0,21 0 15,0 1-15,-21-1 0,21 0 0,0 0 0,0 0 16,0 0-16,21-21 0,0 22 16,1-1-16,-1-21 0,21 0 0,-21 0 15,22 21-15</inkml:trace>
  <inkml:trace contextRef="#ctx0" brushRef="#br0" timeOffset="27015.01">9483 3048 0,'0'0'0,"-22"0"16,1 21-16,21 0 16,-21 1-16,21-1 0,0 0 15,-21 0-15,21 0 0,0 0 16,0 22-16,0-22 0,0 21 0,0-21 15,0 22-15,0-22 0,0 0 16,0 21-16,0-20 0,0-1 16,0 0-16,0 0 0,0-42 47,0 0-47,0 0 15,0-1-15,0-20 0,0 21 0,0-21 16,21-1-16,-21 1 0,21 0 0,22-1 15,-22 1-15,21 0 0,0-1 16,1 1-16,-1 0 0,22 20 0,-1-20 16,1 42-16,-1 0 0,-21 0 15,22 0-15,-22 0 0,1 21 0,-1 22 16,-21-1-16,0 0 0,0 1 16,-21-1-16,0 21 0,0-20 15,-21 20-15,0-20 0,0-1 0,0 0 16,0 1-16,-1-22 0,1 21 15,0-21-15,0-21 0,21 21 0,-21-21 16</inkml:trace>
  <inkml:trace contextRef="#ctx0" brushRef="#br0" timeOffset="27256.74">12700 3450 0,'0'0'0,"-64"0"0,1 0 0,42 0 15,-22 0-15,43-21 0</inkml:trace>
  <inkml:trace contextRef="#ctx0" brushRef="#br0" timeOffset="29759.25">12150 2540 0,'0'0'0,"0"-21"0,0 0 16,0 0-16,0-1 0,0 1 15,0 0-15,0 0 16,0 42-1,0 0-15,0 22 16,0 20-16,0 1 0,0-1 16,0 22-16,0-22 0,0 22 0,0 0 15,-22 84-15,1-84 16,21-1-16,0 1 0,0-22 0,0 1 16,0-22-16,0 1 0,0-1 0,0-21 15,0 21-15,0-20 16,21-22-16,1 0 0,-1 0 0,0-22 15,-21 1-15,21 0 0,0-21 16</inkml:trace>
  <inkml:trace contextRef="#ctx0" brushRef="#br0" timeOffset="29991.92">12298 2646 0,'0'0'0,"-21"-42"0,-1 20 0,1 1 0,0 0 15,21 0-15,0 0 16,0 0-16,0-1 0,21 22 0,0-21 16,1 21-16,20-21 0,-21 21 15,21-21-15,1 21 0,-22-21 0,21 21 16,1 0-16,-1 0 0,-21-21 16,21 21-16,-20 0 0,-1 0 15,-21 21 1,0 0-16,0 0 0,-21 0 0,-1 0 15</inkml:trace>
  <inkml:trace contextRef="#ctx0" brushRef="#br0" timeOffset="30171.96">12150 3133 0,'0'0'0,"0"21"0,0 0 0,0 0 15,-22-21-15,44 0 16,-1 0-1,21 0-15,-21-21 16,0 21-16,1-21 0,20 21 16,-21-21-16,21 21 0,-20-21 0,-1-1 15,21 22-15,-21 0 0</inkml:trace>
  <inkml:trace contextRef="#ctx0" brushRef="#br0" timeOffset="31007.97">12869 2985 0,'-21'0'32,"0"21"-32,21 0 0,0 0 15,-21 0-15,21 0 0,-21 22 0,21-1 16,0 0-16,0 1 0,0-1 16,0 0-16,0 1 0,0-1 0,0 0 15,0 1-15,0-22 0,0 0 16,21 0-16,0 0 0,0 1 0,0-1 15,0-21-15,1 0 0,20 0 16,0 0-16,1-21 0,-1-1 0,0 1 16,1 0-16,-1-21 0,0 21 0,1-22 15,-1 1-15,-21 0 0,21-1 16,-20 1-16,-1 0 0,0-1 0,0 1 16,-21 0-16,21 20 15,-21-20-15,0 21 0,0 0 0,0 42 31,-21 0-31,21 0 16,-21 0-16,21 22 0,0-1 0,0 0 16,0 1-16,0-1 0,0 0 15,0 1-15,0-22 0,21 21 0,-21-21 16,21 1-16,0-1 0,1 0 16,-1-21-16,0 0 0,21 0 0,-21 0 15,1 0-15,20 0 0,0-21 16,-21 21-16,22-21 0,-22-22 0,21 22 15,-21 0-15,1-21 0,-1-1 16,-21 1-16,0 21 0,21-22 16,-21 1-16,0 21 0,0 0 0,0 0 15,0-1-15,0 44 16,-21-1 0,21 0-16,-21 0 0,21 21 15,0-20-15,0 20 0,0 0 0,0-21 16,0 22-16,-22-22 0,22 0 0,0 0 15,0 0-15,0 1 16,0-1-16,-21-21 0,21-21 31,0-1-31,0 1 16,0 0-16,0 0 0,0-21 16,0-1-16,21 1 0,1 21 0,-1-22 15,0 1-15,0 0 0,0-1 16,22 22-16,-1-21 0,-21 21 0,21 0 15,22 21-15,-22 0 0,-21 0 0,22 0 16,-1 21-16,0 0 0,-20 21 16,-1-21-16,0 22 0,0-1 0,-21 0 15,0 1-15,0-1 0,0 0 16,0 1-16,0-1 0,-21-21 0,0 0 16,0 22-16,21-22 15,0 0-15,21-21 16,0-21-1,0 0-15,0 0 0,0-1 16</inkml:trace>
  <inkml:trace contextRef="#ctx0" brushRef="#br0" timeOffset="32382.41">15007 2963 0,'0'0'0,"0"-21"0,0 0 0,0 0 15,-21 21-15,0 0 16,0 0-16,-1 0 0,1 0 15,0 21-15,0 0 0,0 22 16,0-22-16,-1 21 0,1 0 0,21 1 16,0-1-16,-21 22 0,21-22 15,0 0-15,0 1 0,0-1 0,0 0 16,0-21-16,21 22 0,0-22 16,1 0-16,-1-21 0,21 0 0,-21 0 15,22 0-15,-1 0 0,21 0 16,-20-21-16,-1 21 0,22-42 0,-22 20 15,0-20-15,1 0 0,-1-1 0,-21-20 16,21 21-16,-20-22 16,-1 1-16,21-1 0,-21 1 0,0-22 15,-21 21-15,22-20 0,-22 20 16,21 1-16,-21-1 0,21 22 0,-21 0 16,0-1-16,0 22 0,0 42 15,0 22 1,0-1-16,-21 0 0,0 22 15,21-1-15,-22-20 0,22 20 0,0 1 16,0-1-16,0 1 0,-21-1 0,21 1 16,0-1-16,0 1 0,0-22 15,0 0-15,0 1 0,21-1 0,-21-21 16,22 21-16,-1-42 16,0 22-16,0-22 0,0 0 0,0 0 0,1 0 15,-1-22-15,21 1 16,-21 0-16,0 0 0,22-21 0,-22-1 15,21 1-15,-21 0 0,1-1 16,-1-20-16,21 20 0,-21 1 16,-21 21-16,21-21 0,1 20 0,-22 1 0,0 0 15,0 42 1,0 0-16,0 1 16,0-1-16,0 21 0,0-21 15,0 22-15,-22-1 0,22 0 16,0-21-16,0 22 0,0-22 15,0 21-15,0-21 0,22 1 0,-1-1 16,0 0-16,0 0 0,0-21 16,22 0-16,-22 0 0,21 0 0,0 0 15,-20 0-15,20-21 0,0 0 0,1-22 16,-22 22-16,21-21 0,-21 0 16,22-1-16,-22 1 0,0 21 0,0-22 15,0 1-15,0 0 0,-21 21 16,22-1-16,-22 1 0,21 21 0,-21 21 31,0 1-31,0-1 16,0 0-16,0 21 0,0 1 0,-21-22 15,21 21-15,0 0 0,0-20 16,0 20-16,0-21 0,0 21 0,0-20 16,0-1-16,21 0 0,-21 0 15,21-21-15,0 0 0,0 0 0,22 0 16,-22 0-16,0 0 15,0 0-15,0-21 0,-21 0 0,21 0 16,-21-22-16,22 22 0,-22-21 16,0 21-16,0-22 0,0 1 0,0 0 15,-22 20-15,1-20 0,0 21 16,0 0-16,21 0 0,-21-1 0,0 1 16,-1 21-16,22-21 15,0 0 1,0 0-16,22 21 0,-1-21 15,0 21-15,0-22 0,0 1 16,0 21-16,22-21 0,-22 21 0,21 0 16,-21 0-16,22 0 0,-22 0 15,21 0-15,-21 21 0,22 0 0,-22 1 16,0 20-16,0-21 0,-21 21 0,0-20 16,21 20-16,-21-21 0,0 21 15,0 1-15,0-1 0,0-21 0,0 22 16,0-22-16,0 0 0,0 21 15,0-21-15,0 1 16,0-1-16,0-42 31,0-1-15,0-20-16,0 21 0,22-21 0,-1 20 16,0-20-16,-21 0 0,21-1 15,0 1-15,0 0 0,22-1 0,-22 1 16,0 0-16,0 21 0,0-22 0,22 22 15,-22 0-15,0 21 0,0 0 16,0 0-16,1 0 0,-1 21 16,-21 0-16,21 0 0,-21 22 15,21-1-15,-21-21 0,0 22 0,0-1 16,0 0-16,0 1 0,0-1 16,0 0-16,0-21 0,0 22 0,0-22 15,0 0-15,0 0 0,0 0 16,21-21-1,0 0-15,1 0 0,20 0 0</inkml:trace>
  <inkml:trace contextRef="#ctx0" brushRef="#br0" timeOffset="33083.3">18521 2963 0,'0'0'16,"21"-42"-16,-21 0 0,0-22 15,0 22-15,0 0 0,-21 20 0,-22-20 16,22 21-16,0 0 0,-21 21 15,21 0-15,-22 0 0,1 21 0,0 21 16,-1-21-16,1 22 0,0-1 0,20 0 16,-20 1-16,21 20 0,0-20 15,0-1-15,-1 0 0,22 1 16,0-1-16,0 0 0,0-21 0,0 22 16,0-22-16,22 0 0,-1 0 0,0 0 15,0-21-15,0 0 0,22 0 16,-22 0-16,21 0 0,-21-21 15,22 0-15,-1 0 0,-21-21 16,21-1-16,1 22 0,-1-21 0,-21-1 16,22 1-16,-22-21 0,21 20 15,-21 1-15,0 0 0,1 20 0,-1 1 16,-21 0-16,0 0 0,0 42 16,0 0-1,0 0-15,-21 22 0,21-22 16,-22 21-16,22 1 0,0-22 0,0 21 15,0 0-15,0 1 0,0-22 16,0 21-16,0-21 0,22 22 0,-1-22 16,-21 0-16,21 0 0,0 0 15,0-21-15,0 0 0,22 0 16,-22 0-16,0 0 0,0-21 0,22 0 16,-22 0-16,0 0 0,21-22 15,-21 1-15,1 0 0,20-1 0,-21-20 16,0-1-16,0 1 0,22-22 15,-22 22-15,0-22 0,0 0 16,0 22-16,-21-1 0,0 1 0,0 21 16,0-1-16,0 22 0,0 0 0,-21 21 15,0 42 1,0-21-16,0 43 0,0-22 16,-1 43-16,1-22 15,21 1-15,0 21 0,0-22 0,0 1 16,0-1-16,0 1 0,0-1 15,0 1-15,0-22 0,0 0 0,0 1 16,21-22-16,1 21 0,-22-21 16,21 0-16,0-21 0,0 0 0,0 0 15,0 0-15,1 0 0,20 0 16,-21-21-16,0 0 0,22 0 0,-22 0 16,21-22-16,-21 1 0</inkml:trace>
  <inkml:trace contextRef="#ctx0" brushRef="#br0" timeOffset="33280.03">17843 2180 0,'0'0'15,"-63"0"-15,21 0 0,-1 0 0,1 0 16,21 0-16,0 0 0,-1 0 0,1 0 15,0 0 1,0 0-16,0 0 16,0 0-16</inkml:trace>
  <inkml:trace contextRef="#ctx0" brushRef="#br0" timeOffset="33476">15896 2688 0,'0'0'0,"-21"43"0,-21-43 0,20 21 0,44-21 31,-1 0-31,21 0 0,-21-21 16,43 21-16,-1-22 16,1 22-16,-1-21 0,1 0 0,-1 21 15,22-21-15,-22 0 0,-20 21 16</inkml:trace>
  <inkml:trace contextRef="#ctx0" brushRef="#br0" timeOffset="33899.56">9610 4001 0,'0'-22'31,"21"22"-31,0-21 0,0 21 16,21 0-16,22-21 0,-22 21 0,22 0 16,-1-21-16,1 21 0,20-21 15,-20 21-15,-1 0 0,1 0 0,-22-21 16,1 21-16,-1 0 0,0 0 15,-21 0-15,-63 0 16,21 0-16,0 0 16</inkml:trace>
  <inkml:trace contextRef="#ctx0" brushRef="#br0" timeOffset="34104.19">9969 3916 0,'0'0'0,"0"21"0,-21 64 31,21-43-31,0 0 0,0 1 0,-21-1 16,21 22-16,0-22 0,0 21 0,0-20 16,-21-1-16,0 22 0,21-22 15,-21 0-15,-1 1 0,22-1 0,-21 0 16,21 1-16,0-1 0,0-21 16,0 21-16,0-20 0,21-22 15,1 0-15,-1 0 16</inkml:trace>
  <inkml:trace contextRef="#ctx0" brushRef="#br0" timeOffset="34575.97">10520 4593 0,'0'0'16,"42"-21"-16,-21 21 0,0-21 0,1 0 0,20 0 16,-21-1-16,-21 1 0,21 0 15,0 0-15,1 0 0,-22 0 0,0-1 16,0 1-16,0 0 0,0 0 15,0 0-15,-22 21 0,1 0 16,0 0-16,0 0 0,0 21 16,0 0-16,21 0 15,-22 22-15,22-22 0,-21 21 0,21-21 16,0 22-16,0-22 0,0 21 0,0-21 16,0 22-16,0-22 0,0 0 15,0 0-15,21-21 0,1 21 0,-1-21 16,0 0-16,0 0 15,0 0-15,0 0 0,1-21 0,20 21 16,-21-21-16,0 0 0,0 0 16,22-1-16,-22-20 0,0 21 0,0 0 15,0-22-15,22 22 0,-22 0 0,0 0 16,0 0-16,0 21 0,1 0 16,-1 0-16,0 0 0,-21 21 15,21 0-15,-21 0 16,0 0-16,0 1 0,0-1 0,0 0 15,0 0-15,-21 0 0,0 22 0,21-22 16,-21 0-16,-1 0 0,1-21 16,21 21-16,-21 0 0,0-21 15,0 0-15,21-21 16,0 0 0,21 0-16</inkml:trace>
  <inkml:trace contextRef="#ctx0" brushRef="#br0" timeOffset="35907.54">11472 4043 0,'0'0'0,"43"-106"31,-22 106-31,-21 21 16,0 0-16,0 22 0,0-1 16,0 0-16,0 22 0,0-22 0,0 22 15,-21-22-15,21 22 0,-22-22 16,1 0-16,21 1 0,0-1 0,0 0 15,0-21-15,0 22 0,0-22 0,0 0 16,0 0-16,21-21 16,1 0-1,-1 0-15,0 0 0,0-21 16,0 0-16,0 0 0,1 0 0,-1-1 16,0 1-16,21 0 0,-21 0 0,1-21 15,-22 20-15,21 1 0,0 0 16,-21 0-16,21 0 0,-21 42 31,0 0-15,0 0-16,0 0 0,0 1 0,0-1 15,0 0-15,0 0 0,0 0 16,21 0-16,-21 1 0,21-1 0,1-21 16,-22 21-16,21-21 0,0 0 15,0 0-15,0 0 0,0 0 16,22 0-16,-22 0 0,0 0 0,0-21 15,22 21-15,-22-21 0,0-1 16,0 1-16,-21 0 0,21 0 0,0 0 16,-21 0-16,0-1 0,0 1 15,22 0-15,-22 0 0,0 0 0,0 0 16,-22 42 15,22 0-31,0 0 16,-21 0-16,21 0 15,-21 1-15,21-1 16,0 0 0,-21-21-16,21 21 15,0-42 32,0 0-47,0 0 16,0-1-16,21 22 0,0-21 15,-21 0-15,21 21 0,-21-21 0,22 21 16,-1 0 0,-21 21-1,0 0-15,0 0 0,0 1 16,0 20-16,0-21 0,0 0 16,0 0-16,0 1 0,0-1 0,21 0 15,-21 0-15,21 0 16,0-21-16,0 0 15,1 0-15,-1 0 0,0-21 16,0 0-16,0 0 0,22 0 16,-22-1-16,0 1 0,0 0 0,0 0 15,0-21-15,22 20 0,-22 1 16,0 0-16,0 0 0,0 21 0,1 0 16,-1 0-1,-21 21 1,0 0-16,0 0 0,0 1 15,0-1-15,0 0 0,21-21 16,-21 21-16,21 0 0,0 0 0,0 1 16,1-22-16,-1 21 0,0-21 0,21 0 15,-21 21-15,22-21 0,-1 0 16,22 0-16,-22 0 0,0 0 0,1 0 16,-1-21-16,0 21 0,1-21 15,-1-1-15,-21 1 0,21 0 16,-20 0-16,-1-21 0,-21 20 0,0-20 0,21 21 15,-21-21-15,0-1 0,0 22 16,0-21-16,-21 21 0,0 21 16,-1-22-16,-20 22 0,0 0 15,-1 0-15,1 22 0,0-1 0,-1 0 16,22 0-16,-21 0 0,21 22 0,-22-22 16,22 0-16,21 21 0,-21-21 15,21 1-15,0-1 0,0 0 0,0 0 16,0 0-16,0 0 0,0 1 15,21 20-15,-21-21 0,21 0 0,1 22 16,-1-22-16,0 21 0,0 0 16,0 22-16,-21-22 0,21 1 15,-21-1-15,22 21 0,-22-20 0,0-1 16,0 22-16,0-22 0,0 0 0,0 1 16,-22-22-16,1 21 0,0 0 15,0-20-15,0-1 0,0 0 0,-1 0 16,22 0-16,-21-21 0,0 0 15,0-21-15,0 0 16,21 0-16,-21-22 0,21 22 0,0-21 16,-22 0-16,1-22 0</inkml:trace>
  <inkml:trace contextRef="#ctx0" brushRef="#br0" timeOffset="36092.01">12319 4128 0,'0'0'16,"-42"0"-16,20 0 0,1 0 15,0 0-15,0 0 32,0 0-32,0 0 0,-1 0 15</inkml:trace>
  <inkml:trace contextRef="#ctx0" brushRef="#br0" timeOffset="36259.62">11536 4212 0,'0'0'0,"-21"0"0,42 0 32,0 0-17,0 0-15,0 0 0,22 0 0,-1 0 16,0 0-16,1-21 0,20 0 15,1 0-15,-22 21 0,21-21 0,1-1 16</inkml:trace>
  <inkml:trace contextRef="#ctx0" brushRef="#br0" timeOffset="37023.69">14753 4382 0,'85'-64'16,"-64"43"-16,21 0 16,1 0-16,-22-1 0,21 1 15,0 0-15,-20 0 0,-1-21 0,-21 20 16,0 1-16,-21 21 16,-22 0-16,1 0 0,0 0 0,-1 0 15,1 0-15,0 0 0,-22 21 16,22 1-16,-1 20 0,22-21 15,-21 0-15,21 22 0,0-22 0,21 0 16,0 0-16,0 0 0,0 0 16,0 1-16,0-1 0,0 0 0,21-21 15,0 0-15,21 21 0,-21-21 16,22 0-16,-22 0 0,21 0 0,1 0 16,-1-21-16,0 21 0,1-21 15,-22 21-15,21-21 0,-21 21 0,-21-22 16,-21 44 15,0-22-31,-21 21 0,20 0 16,-20 0-16,21 0 0,-21 22 15,20-22-15,1 0 0,-21 0 0,21 0 16,0 22-16,-1-22 0,22 0 16,0 0-16,22-21 15,-1 0-15,21 0 16,0-21-16,-20 0 15,-1 21-15,0 0 0,21 0 0,-21 0 16,1 0-16,-1 0 0,-21 21 16,0 0-16,0 0 0,0 22 15,0-22-15,0 42 0,0-20 0,0-1 16,-21 21-16,-1 1 0,1-1 16,0-20-16,0 20 0,0 1 15,0-22-15,21 22 0,-22-22 0,22 0 16,0-21-16,0 1 0,0-1 15,22-21-15,-1 0 0,21-21 16,0-1-16,22 1 0,-22 0 0,22-21 16</inkml:trace>
  <inkml:trace contextRef="#ctx0" brushRef="#br0" timeOffset="37267.65">16129 3874 0,'0'0'0,"-21"0"0,0 0 0,21-22 0,0 1 15,21 21 1,21 0-16,-21 0 0,0-21 16,22 21-16,-1 0 0,0 0 15,1 0-15,20 0 0,-20 0 0,-1 0 16,0 0-16,1 0 0,-1 0 15,-21 0-15,0 0 0,0 0 0,-21 21 16</inkml:trace>
  <inkml:trace contextRef="#ctx0" brushRef="#br0" timeOffset="37491.64">16510 3852 0,'0'0'0,"0"22"0,-21-22 0,0 21 16,-1 0-16,22 0 15,0 0-15,-21 0 0,0 22 0,21-1 16,-21 0-16,21 1 0,0-1 16,0 0-16,-21 1 0,21-1 0,-21 0 15,21 1-15,0-1 16,-22-21-16,22 22 0,0-22 0,0 21 0,0-21 16,0 0-16,0 1 15,0-1-15,22-21 16,-1 0-16,0 0 0,21-21 0,-21-1 15</inkml:trace>
  <inkml:trace contextRef="#ctx0" brushRef="#br0" timeOffset="38022.64">16849 4255 0,'0'0'0,"21"-22"16,-21 44-1,0-1 1,-21 0-16,21 0 0,0 0 0,-22 22 0,22-22 15,-21 0-15,21 0 16,0 0-16,0 0 0,0 1 16,21-22-1,1 0-15,-1 0 0,0 0 16,0-22-16,0 1 0,0 0 16,1 21-16,20-21 0,-21 0 0,0 0 15,0-22-15,-21 22 0,22 0 0,-22 0 16,21 0-16,-21-1 0,0 1 15,0 0-15,0 42 32,0 0-32,0 1 0,0 20 15,0-21-15,-21 21 0,-1 1 16,22-1-16,0 0 0,0 22 0,0-22 16,-21 22-16,21-1 0,0 1 0,0-1 15,0 22-15,0 0 0,0-22 16,0 22-16,0-1 0,0-20 0,0 21 15,-21-1-15,0-20 0,0-1 16,0 1-16,-1-1 0,1-20 0,0-1 16,0 0-16,0-21 0,0 1 0,-1-1 15,1-21-15,0 0 0,0 0 16,0-21-16,0-1 0,-1-20 0,1 21 16,0 0-16,0-22 0,0 1 15,0 0-15,-1 21 0,22-22 16,0 1-16,0-22 0,0 22 15,22 0-15,-1-1 0,0 1 0,0 0 16,21-1-16,1 1 0</inkml:trace>
  <inkml:trace contextRef="#ctx0" brushRef="#br0" timeOffset="38295.36">17568 4128 0,'0'0'0,"0"-22"0,0 1 0,0 0 0,0 0 15,0 42 1,-21 0-16,0 0 0,0 22 16,21-1-16,-21 22 0,-1-1 0,22 1 15,-21-1-15,21 22 0,0-22 0,0 22 16,0 0-16,0-1 0,-21 1 16,21 0-16,-21-22 0,21 22 0,0-22 15,-21 1-15,21-22 0,-21 22 16,-1-22-16,22 0 0,0 1 0,0-22 15,0 0-15,0 0 0,0 0 16,0-42 0,0 0-16,22-21 0,-1 20 0,0-20 15,0 0-15</inkml:trace>
  <inkml:trace contextRef="#ctx0" brushRef="#br0" timeOffset="38567.74">17462 4530 0,'0'0'0,"22"-64"0,-22 1 0,21-1 15,-21 22-15,0-22 0,21 22 16,0 0-16,0-1 0,0 22 0,1-21 16,20 21-16,-21 0 0,0-1 0,22 1 15,-22 21-15,21 0 0,-21 0 16,0 21-16,1 1 0,-1-1 16,0 21-16,-21 0 0,0 1 15,0-1-15,0 0 0,-21 1 0,-22-1 16,1-21-16,0 22 0,-1-1 15,1-21-15,0 0 0,-1 0 0,1 1 16,0-22-16,21 21 0,-1-21 16,44 0-1,-1 0-15,21-21 0,-21-1 16,22 22-16,-1-21 0</inkml:trace>
  <inkml:trace contextRef="#ctx0" brushRef="#br0" timeOffset="39016.33">17907 4466 0,'0'0'0,"21"0"0,0 0 15,0 0-15,1 0 0,-1 0 16,21-21-16,-21 21 0,0-21 0,22 21 16,-22-21-16,21 21 0,-21-21 15,22-1-15,-1 1 0,-21-21 0,22 21 16,-22-22-16,0 22 0,0-21 0,0 21 16,-21-22-16,0 22 0,0 0 15,0 0-15,-21 21 0,0 0 16,0 21-16,0 0 0,-22 0 15,22 22-15,0-22 0,0 21 0,0 1 16,21-1-16,-22-21 0,22 21 16,0-20-16,0 20 0,0-21 15,0 0-15,0 0 0,22-21 16,-1 22-16,0-22 0,0 0 0,21 0 16,-20 0-16,20 0 0,-21 0 0,21 0 15,1-22-15,-1 1 0,0 0 16,1 0-16,-22 0 0,21-22 0,1 1 15,-22 0-15,21-1 0,-21 1 16,0 0-16,1-1 0,-22 1 0,0 21 16,0 63-1,-22-21-15,22 22 16,-21-1-16,0 0 0,0 22 16,0-22-16,0 1 0,-1-22 15,22 21-15,-21 0 0,21-20 16,-21 20-16,21-21 0,-21 0 0,0 22 15,0-22-15,-1 0 0,1 0 16,-21 0-16,0 0 0</inkml:trace>
  <inkml:trace contextRef="#ctx0" brushRef="#br0" timeOffset="39631.58">3725 8170 0,'0'0'0,"-21"0"0,0 22 16,0-22-16,0 21 0,-1 0 16,1 0-16,0-21 0,0 21 15,21 0-15,0 1 0,0-1 16,0 0-16,21-21 15,0 0-15,22 0 0,-1 0 0,0 0 16,1 0-16,20 0 0,1 0 16,-22-21-16,21 0 0,1-1 0,-1 1 15,1-21-15,-1 21 0,22-22 16,-21 1-16,-1 21 0,1-21 0,-1 20 16,-21-20-16,1 21 0,-22 0 15,0 21-15,-42 0 16,-21 0-16,-1 0 0,1 0 15,-22 21-15,1 0 0,21-21 16</inkml:trace>
  <inkml:trace contextRef="#ctx0" brushRef="#br0" timeOffset="39959.96">3916 8340 0,'0'21'0,"0"-42"0,0 63 0,0 0 0,0-20 15,0-1-15,0 21 0,0-21 16,21 22-16,0-22 0,-21 21 0,21 0 15,0 1-15,1 20 0,-22-20 16,21 20-16,0 1 0,0-22 16,-21 21-16,0 1 0,21-22 0,-21 22 0,0-22 15,0 0-15,0 22 16,0-22-16,-21 1 0,0-1 0,0 0 16,0 1-16,-22-22 0,22 21 0,-21-42 15,-22 21-15,22-21 0,-22 0 16,22 0-16,-21-21 0,-1 0 0,1 0 15,-1-22-15,22 22 0,-1-21 16,-20 0-16,42-1 0,-22 1 0,22 0 16,0-1-16,0 1 0,21 0 15,0-1-15,0 1 0,42 0 0,-21 20 16,22-20-16,20 21 0,1 0 16,-1 0-16,1 21 0,20 0 15</inkml:trace>
  <inkml:trace contextRef="#ctx0" brushRef="#br0" timeOffset="40475.71">4974 9102 0,'0'0'0,"42"0"0,-20 0 16,-1 0-16,0 0 0,-21-21 0,0-1 16,0 1-16,0 0 0,0 0 15,0 0-15,-21 0 0,0-22 0,-22 22 16,1 0-16,21 0 0,-43 0 15,22 21-15,0 0 0,-1 0 16,1 21-16,0 0 0,20 0 0,-20 21 16,21 1-16,0-1 0,0 0 15,-1 1-15,22 20 0,-21-20 0,21 20 16,0-21-16,0 1 0,0-1 16,0 22-16,0-43 0,21 21 0,1 0 15,-1-20-15,0-22 0,21 21 0,-21-21 16,1 0-16,20 0 0,-21-21 15,21-1-15,-20 1 0,20 0 16,-21 0-16,0 0 0,22-22 0,-22 22 16,0-21-16,0 0 0,-21-1 15,0 1-15,21 0 0,-21-1 0,0 1 16,0 0-16,0 20 0,0 1 16,0 0-16,0 0 0,21 21 15,-21 21-15,22 0 0,-22 0 16,0 22-16,21-22 0,0 21 0,-21 1 15,0-22-15,21 21 0,-21 0 0,21 1 16,0-22-16,-21 21 0,22-21 16,-1 1-16,-21 20 0,21-21 0,0-21 15,-21 21-15,21 0 0,0-21 16,1 0-16,-1 0 16,-21-21-16,21 0 0,0 0 0,0 0 15,-21 0-15,21-1 0,-21-20 16</inkml:trace>
  <inkml:trace contextRef="#ctx0" brushRef="#br0" timeOffset="40683.81">5461 8932 0,'0'0'0,"0"-42"0,0 21 0,0 0 15,21 21-15,-21 21 16,0 0-16,21 0 0,-21 22 0,21-22 16,-21 21-16,22 0 0,-22 1 0,0-1 15,0 0-15,0 1 16,0-22-16,0 21 0,21-21 0,-21 1 15,0-1-15,0 0 0,0 0 0,21 0 0,0-21 32,0 0-32,0 0 0,1-21 0,-1 0 15,0 0-15,21 0 0,-21-1 0,1-20 16</inkml:trace>
  <inkml:trace contextRef="#ctx0" brushRef="#br0" timeOffset="40883.75">6054 8890 0,'0'-21'0,"0"42"0,-22-21 31,-20 21-31,21 0 16,-21 22-16,20-22 0,-20 21 15,0 1-15,-1-1 0,1-21 0,0 21 16,21 1-16,-22-22 0,22 21 16,0 1-16,0-22 0,0 0 0,21 0 15,0 0-15,0 0 0,42-21 16,-21 0-16,21 0 15,-20 0-15,20-21 0,21 0 0,-20 21 16</inkml:trace>
  <inkml:trace contextRef="#ctx0" brushRef="#br0" timeOffset="41288.75">6477 8954 0,'0'-85'15,"0"170"-15,0-191 0,-21 85 16,0 21-16,-1 0 0,1 0 15,0 0-15,0 21 0,0 0 16,21 0-16,0 21 0,-21 1 0,21-1 16,0 0-16,-22 1 0,22-1 15,0 22-15,0-22 0,0-21 0,0 21 16,0 1-16,0-22 0,0 0 16,0 0-16,22 0 0,-1-21 15,0 0-15,0 0 0,0 0 0,0 0 16,1-21-16,20 0 0,-21 0 15,0 0-15,22 0 0,-22-22 16,0 1-16,0 0 0,21-1 0,-20 1 16,-1 0-16,0-22 0,0 22 15,0 21-15,0-22 0,1 22 0,-22 0 16,21 21-16,0 0 0,-21 21 16,0 0-16,0 22 0,0-22 15,0 21-15,0 0 0,0 1 0,0-22 16,0 21-16,21 22 0,0-22 15,0-21-15,-21 0 0,22 1 16,-1-1-16,0-21 0,0 0 16,0 0-16,0 0 0,22 0 0,-22 0 15</inkml:trace>
  <inkml:trace contextRef="#ctx0" brushRef="#br0" timeOffset="42060.2">8636 8488 0,'0'0'0,"-21"-212"16,21 170 0,0 0-16,0 20 0,-21-20 0,21 21 15,-22 21-15,1 0 16,21 21-16,-21 21 0,0 1 15,0 20-15,0 1 0,21-1 0,0 22 16,0 0-16,0-1 0,0 1 0,0 21 16,0-22-16,0 1 0,0 0 15,0-22-15,0 1 0,21-1 0,0 1 16,0-1-16,0-20 0,22-22 0,-1 21 16,0-21-16,1-21 0,-1 0 15,21 0-15,-20 0 0,20-21 0,-20 0 16,20 0-16,-21-22 0,22 22 15,-22-42-15,22 20 0,-22-20 0,0-1 16,1-20-16,-1-1 0,-21 0 16,0 1-16,-21-1 0,0 0 15,0 1-15,-21-1 0,-21 0 0,0 1 16,-1 20-16,-20 1 0,-22-1 16,22 22-16,-22 21 0,0 0 0,1 21 15,-1 0-15,0 21 0,43 0 16,-22 21-16,43 22 0,-21-22 0,42 22 15,0 20-15,0 1 0,42 0 0,1-1 16,20 1-16,1 21 0,-1-22 16,1 1-16,20 0 0,-20-1 0,20 1 15,-20-21-15,-1 20 0,-20 1 16,20-22-16,-20 22 0,-22-21 16,21-1-16,-42 1 0,0-1 0,0 1 15,0-22-15,-21 21 0,0-20 0,0-1 16,-1 0-16,-20-20 0,0 20 15,21-21-15,-22-21 0,22 0 0,-21 0 16,21 0-16,-22 0 0,22-21 16,0 0-16,21-22 0,0 22 0,0-42 15,0 20-15,0-20 0,0-22 0,21 1 16,0-1-16</inkml:trace>
  <inkml:trace contextRef="#ctx0" brushRef="#br0" timeOffset="42403.77">9864 8805 0,'0'0'0,"21"-42"0,0 21 16,0 0-16,-21 42 16,0 21-1,-21 1-15,21-1 0,0 0 16,0 1-16,0 20 0,0-21 0,0 1 16,0-1-16,0 0 0,0 1 0,0-1 15,0-21-15,0 22 0,21-22 16,0-21-16,0 21 0,1-21 15,-1 0-15,0 0 0,21 0 0,-21-21 16,22 0-16,-22-1 0,21 1 0,-21 0 16,1-21-16,-1-1 0,0 22 15,0-21-15,-21 0 0,0-1 0,0 1 16,0 0-16,0-1 0,0 22 16,0 0-16,0 0 0,-21 21 15,21 21 1,0 0-1,0 0-15,0 0 0,0 1 16,21-22-16,0 21 0,-21 0 16,21-21-16</inkml:trace>
  <inkml:trace contextRef="#ctx0" brushRef="#br0" timeOffset="42859.95">10604 9059 0,'0'0'0,"22"0"0,-22-21 0,21 21 16,0-21-16,-21 0 0,21 0 0,-21 0 15,0-1-15,0 1 0,0 0 16,0 0-16,0 0 0,0 0 0,0-1 16,0 1-16,-21 21 0,0 0 15,0 0-15,-1 21 0,1 1 16,0-1-16,0 21 0,21 0 0,-21 1 16,21-1-16,0 0 0,0 1 15,0-22-15,0 21 0,0 1 0,21-22 16,0 0-16,0 0 0,22 0 15,-22 0-15,21-21 0,0 0 16,1 0-16,-1 0 0,0 0 0,1 0 16,-1-21-16,0 21 0,1-21 0,-1 0 15,0 0-15,1-22 0,-22 22 16,21-21-16,-21 0 0,1 20 0,-1-20 16,21-21-16,-42 20 15,21 22-15,-21 0 0,21 21 0,-21 21 16,0 0-16,22 0 15,-22 1-15,0 20 0,0 0 16,0-21-16,0 22 0,0-1 0,0-21 16,0 22-16,-22-22 0,1 0 15,0 21-15,0-21 0,21 1 16,21-44 15,0 1-31,0 0 0,1 0 16,-1-21-16,21 20 0</inkml:trace>
  <inkml:trace contextRef="#ctx0" brushRef="#br0" timeOffset="43879.89">11726 8573 0,'0'0'0,"0"-64"0,21 1 0,1 20 15,-22-20-15,0 42 0,0-1 0,0 1 16,0 42 0,0 1-16,0 20 0,0 0 0,0 1 15,0 20-15,0-21 16,0 43-16,0-21 0,0-1 0,-22 1 15,22 20-15,0-41 0,-21 20 0,21-21 16,0 22-16,0-43 0,0 21 16,0-20-16,0-1 0,0 0 0,21 0 15,1-21-15,-1 0 0,0 0 0,0 0 16,0 0-16,0-21 0,22 0 16,-22 0-16,21-1 0,-21 1 0,22-21 15,-22 0-15,0-1 0,21 22 0,-20-21 16,-1-1-16,0 22 0,-21-21 15,0 21-15,21 21 0,-21 21 32,0 0-32,0 0 0,0 0 0,0 22 15,-21-22-15,21 21 0,-21 1 0,21-22 16,0 0-16,0 21 0,0-21 16,0 1-16,0-1 0,21 0 15,0-21-15,0 0 0,22 0 0,-22 0 16,21 0-16,-21 0 0,22-21 15,-22 21-15,21-21 0,-21-1 0,22 1 16,-22-21-16,0 21 0,21-22 16,-21 22-16,-21-21 0,22 21 15,-22 0-15,21-1 0,-21 1 0,0 0 16,0 42 0,0 0-16,0 1 0,-21-1 15,-1 0-15,22 0 0,-21 21 0,0-20 16,0-1-16,21 21 0,0-21 15,0 0-15,0 1 0,0-1 0,0 0 16,21-21 15,0 0-31,-21-21 0,21 21 0,-21-21 16,22-1-16,-22 1 0,0 0 16,0 0-16,0-21 0,0 20 15,0 1-15,-22-21 0,1 21 0,21-22 16,0 22-16,0 0 0,0-21 15,0 21-15,0-1 0,0 1 0,21 21 16,1-21-16,-1 0 0,0 21 16,21 0-16,-21 0 0,1 0 0,20 21 15,0 0-15,-21 0 0,22 1 16,-22-1-16,21 21 0,-21-21 16,1 22-16,20-1 0,-42-21 0,21 21 0,-21-20 15,21 20-15,-21-21 0,0 0 16,0 0-16,0 1 0,-21-1 0,0 0 15,0-21 1,0 0-16,-1 0 16,22-21-16,0 0 15,0-1-15,0 1 0,22 0 0,-1-21 16,21-1-16,-21 1 0,22-21 16,-22 20-16,21-20 0,0 20 0,-20 1 15,20 0-15,0-1 0,1 22 0,-22 0 16,21 0-16,-21 21 0,22 0 15,-22 0-15,0 21 0,0 0 0,0 22 16,0-22-16,1 21 0,-22 0 16,0 1-16,0-1 0,0 0 15,0 1-15,0-1 0,0 0 0,0-20 16,0 20-16,0-21 0,0 0 16,0 0-16,-22 1 0,1-22 0,0 0 15,0 0-15,0 0 16,0 0-16,21-22 0,-22 1 15,1 0-15,0 0 0,-21 0 0</inkml:trace>
  <inkml:trace contextRef="#ctx0" brushRef="#br0" timeOffset="44043.88">12912 8382 0,'0'0'0,"-43"0"15,22-21-15,0 21 16,0 0-1,0 0 1,-1 0-16,1 0 0,0 0 16,0 0-16,-21 0 0,20 0 15,-20 0-15</inkml:trace>
  <inkml:trace contextRef="#ctx0" brushRef="#br0" timeOffset="44219.91">11620 8678 0,'-21'22'15,"42"-44"-15,-84 65 0,42-22 0,0 0 0,21 0 16,21-21 0,21 0-16,-21 0 15,22 0-15,-1-21 0,21 0 0,-20 21 16,20-21-16,-20 0 0,20 21 16,1-22-16,-22 1 0,0 0 0,1 21 15,-22-21-15,0 0 0</inkml:trace>
  <inkml:trace contextRef="#ctx0" brushRef="#br0" timeOffset="45112.84">825 6054 0,'0'0'0,"-21"0"0,0-21 15,21-22-15,0 22 0,-21-21 0,21-1 16,0 1-16,0 0 0,0-1 16,21 1-16,0 0 15,0-1-15,1 1 0,-1 21 0,21 0 16,-21 0-16,22-1 0,-1 22 16,0 22-16,1-1 0,-1 0 0,0 42 15,1-20-15,-22 20 0,-21 1 16,0-1-16,0 22 0,-21-43 15,-1 22-15,-20-1 0,0 1 0,-1-22 16,-20 22-16,21-22 0,-1 0 16,1-21-16,21 1 0,-22-1 15,22 0-15,-21-21 0,21 0 0,0 0 16,-1-21-16,22 0 0,0-1 16,-21 1-16,21-21 0,0 21 15,0 0-15,0-22 0,0 22 16,0 0-16,21-21 0,-21 20 0,43 22 15,-22-21-15,0 21 0,0 0 16,22 0-16,-1 0 0,-21 21 16,21 1-16,1-1 0,-22 0 0,21 21 15,-21-21-15,1 22 0,-1-22 16,0 21-16,-21 1 0,0-22 16,21 0-16,0 0 0,0 0 0,-21 0 15,22-21-15,-1 0 0,0 0 16,0 0-16,0-21 0</inkml:trace>
  <inkml:trace contextRef="#ctx0" brushRef="#br0" timeOffset="45247.77">1736 6202 0,'0'-21'0,"0"42"0,0-63 16,21 20 15,0 1-16,0 0-15</inkml:trace>
  <inkml:trace contextRef="#ctx0" brushRef="#br0" timeOffset="46130.26">3450 6075 0,'0'-21'0,"0"0"16,0-1-16,0 1 0,0 0 16,-21 0-16,21 0 0,-21 0 15,0-22-15,21 22 0,-22 0 0,1 0 16,-21-22-16,21 22 0,0-21 16,-22 21-16,1 0 0,21-1 15,-22 1-15,22 21 0,-21 0 16,21 0-16,-22 21 0,1 1 0,21-1 15,-21 21-15,-1 0 0,1 22 16,21-22-16,-22 22 0,22-22 16,0 22-16,21-1 0,0-21 0,0 1 15,0-1-15,0 0 0,0 1 16,21-22-16,0 0 0,1 0 0,-1-21 16,0 0-16,21 0 0,-21-21 15,22 0-15,-22 0 0,21 0 0,1-1 16,-22-20-16,21 21 0,0-21 15,1-1-15,-1-20 0,0-1 0,1 22 16,-1-43-16,-21 22 0,22-1 16,-22-20-16,0 20 0,0 1 15,-21-1-15,21 1 0,-21-1 16,0 1-16,0 41 0,0-20 0,0 21 16,-21 0-16,0 21 0,0 21 15,21 21-15,0 1 0,0-1 16,-21 0-16,21 22 0,0-1 15,0 1-15,0-1 0,0 22 0,0-22 16,0 1-16,0-1 0,0-20 16,0 20-16,21-20 0,0-1 0,-21-21 15,21 0-15,0 22 0,0-22 16,1-21-16,-1 0 0,0 0 16,0 0-16,0 0 0,0-21 15,1-1-15,20 1 0,-21 0 16,0 0-16,0-21 0,1 20 0,-1 1 15,-21 0-15,0 0 0,21 0 16,-21 0-16,0 42 31,0 0-31,0 0 0,0 0 16,0 0-16,0 1 0,0-1 16,0 0-16,0 0 0,21-21 46,0-21-46,0 0 0</inkml:trace>
  <inkml:trace contextRef="#ctx0" brushRef="#br0" timeOffset="46288.17">3979 5588 0,'0'0'16,"0"-42"-16,0 21 0,0-1 0,-21 1 15,21 0-15,21 21 63,0 21-63,1-21 0,-1 21 15</inkml:trace>
  <inkml:trace contextRef="#ctx0" brushRef="#br0" timeOffset="47303.59">4170 5927 0,'0'0'0,"0"21"0,0 0 16,21-21 0,0 0-16,-21-21 0,21 21 15,22-21-15,-22-22 0,21 22 16,0-21-16,1 21 0,-1-22 16,22 1-16,-22-21 0,0 20 0,-21 1 15,22 0-15,-22-1 0,21-20 16,-42 20-16,21 22 0,-21-21 0,0 0 15,0 20-15,0 1 0,-21 21 16,0 0-16,0 0 16,0 21-16,0 1 0,-1 20 15,1 0-15,0 1 0,0 20 0,0 1 16,0-1-16,-1 22 0,1-22 16,0 22-16,21 0 0,-21-22 0,21 22 15,-21-1-15,21-20 0,0 21 0,0-1 16,0 1-16,0-22 15,0 22-15,0-21 0,21-1 0,-21 1 16,21-1-16,0-21 0,0 1 0,1-1 16,-22 0-16,21-20 0,0-1 15,0 0-15,0-21 0,0 0 16,1 0-16,20-21 0,-21 0 16,0-1-16,0-20 0,1 0 0,-1-1 15,0 1-15,-21 0 0,0-22 0,0 1 16,0-1-16,-21 1 0,0-1 15,-22 1-15,1-1 0,0 1 0,-1 20 16,-20-20-16,20 21 0,1-1 16,0 1-16,21 21 0,-1-22 15,1 22-15,21 0 0,0 0 16,21 0-16,1 0 0,20-1 16,0 1-16,1 0 0,20 0 0,1 0 15,-1-22-15,1 22 0,20-21 16,-20 0-16,-1-1 0,1 1 0,-1 0 15,1-1-15,-1 1 0,-20 0 16,-1 20-16,-21-20 0,0 21 0,-21 0 16,0 0-16,0-1 0,0 1 15,-21 21-15,0 0 16,0 0-16,0 21 0,21 1 16,-22-1-16,1 21 0,21-21 15,0 43-15,0-22 0,-21 22 16,21-1-16,-21 22 0,21-22 0,0 22 15,0-22-15,0 22 0,-21 0 16,21-22-16,0 22 0,0-22 0,0 22 16,0 0-16,0-22 0,0 1 0,0 20 15,0 22-15,0-63 16,0-1-16,0 0 0,21 1 0,-21-22 16,21 0-16,0-21 0,0 0 15,1 0-15,-1 0 0,0 0 16,21-21-16,-21 0 0,1-1 0,20 1 15,-21-21-15,0 0 0,0-1 16,1 1-16,-22-22 0,0 1 16,0 21-16,0-22 0,0 1 0,-22-1 15,-20 22-15,21-22 0,-21 22 16,-1-22-16,1 43 0,0-21 0,20 21 16,-20-22-16,21 22 0,0 21 15,0-21-15,-1 21 0,22-21 31,22 21-31,-1 0 0,0 0 16,0 0-16,21 0 0,1-21 0,-1 21 16,0 0-16,-20-21 0,20 21 15,0-22-15,1 22 0,-22 0 16</inkml:trace>
  <inkml:trace contextRef="#ctx0" brushRef="#br0" timeOffset="47951.22">5715 5821 0,'21'0'16,"0"0"-16,0-21 16,1 21-16,-1-21 15,0 21-15,0-22 0,0 1 0,0 21 16,1-21-16,-1 0 16,0 0-16,0 0 0,0-1 0,-21 1 0,0 0 15,0 0-15,0 0 16,-21 21-1,21 21 1,-21 0-16,0 0 0,0 22 0,-1-22 16,1 21-16,21 0 0,0 1 0,-21-1 15,21 0-15,0-20 0,0 20 16,0-21-16,0 0 0,21 0 0,0 1 16,-21-1-16,22-21 0,-1 0 15,0 21-15,0-21 0,0 0 16,0 0-16,1 0 0,-1 0 0,0 0 15,0-21-15,0 21 0,0-21 0,-21-1 16,22 1-16,-22 0 0,0 0 16,0 0-16,0 0 0,0-22 15,0 22-15,0-21 0,0 21 0,21-22 16,-21 22-16,21-21 0,-21 21 16,21-1-16,0 1 0,-21 0 0,21 0 15,1 21-15,-1 0 0,0 0 16,0 0-16,0 0 0,0 21 0,1 0 15,-1 22-15,0-22 0,0 21 16,0-21-16,-21 22 0,0-1 16,21-21-16,-21 21 0,0-20 0,0-1 15,0 21-15,0-21 0,-21 0 16,21 1-16,0-44 31,0 1-15,0 0-16,0 0 0,0 0 15,21 0-15,1-22 0,-22 22 0,21-21 16,0-1-16,0 1 0,0 21 0,0-21 16,1 20-16,-1 1 15,0 0-15,0 21 0,0-21 0,0 21 16,1 0-16,-1 0 16,0 0-16,-21 21 0</inkml:trace>
  <inkml:trace contextRef="#ctx0" brushRef="#br0" timeOffset="49168.65">6900 5779 0,'0'0'0,"0"42"0,0-21 0,0 0 0,0 0 16,0 1-16,0-1 16,21-21-16,1 0 0,-1 0 0,0 0 15,0 0-15,0 0 0,0 0 16,1 0-16,-1-21 0,21 21 0,-21-22 16,0 1-16,1 0 0,-1 0 15,-21 0-15,0 0 0,21-22 0,-21 22 16,0 0-16,0-21 0,0 20 15,0 1-15,0 0 0,-21 0 16,0 0-16,-1 21 0,1 0 16,0 21-16,0 0 0,0 0 15,0 22-15,-1-22 0,22 21 0,-21 0 16,21 1-16,0-1 0,0-21 0,0 22 16,0-1-16,0-21 0,0 0 15,0 0-15,21 1 0,1-1 0,20-21 16,-21 0-16,0 0 0,22 0 15,-22 0-15,21 0 0,-21-21 0,22-1 16,-22 22-16,21-21 0,-21-21 0,0 21 16,1 0-16,20-22 15,-21 22-15,-21-21 0,21-1 0,0 1 16,1 21-16,-22-21 0,0 20 16,0 1-16,0 0 0,0 42 31,0 0-31,0 1 0,0 20 0,-22-21 15,22 21-15,-21-20 0,21 20 0,-21-21 16,21 0-16,0 22 0,0-22 16,0 0-16,0 0 0,0-42 47,21 0-32,-21 0-15,0-1 0,21 1 16,1 0-16,-22-21 0,21 21 0,0-1 15,-21 1-15,0 0 0,21 0 16,0 21-16,0 0 16,1 0-16,-1 21 15,-21 0-15,0 0 0,21 1 0,-21-1 16,21 0-16,-21 0 0,0 0 0,21 0 16,0 1-16,1-22 15,-1 0-15,0 0 0,0 0 16,0 0-16,0 0 0,1-22 15,-1 22-15,0-21 0,21 0 16,-21 0-16,1 21 0,-22-21 0,21 0 16,0-22-16,0 22 0,0 0 15,0 0-15,1 0 0,-1-1 0,-21 1 16,21 0-16,0 21 0,-21-21 16,21 21-16,-21 21 31,0 0-31,0 0 15,21-21 17,1 0-17,-22-21-15,21 0 16,0 21-16,-21-21 0,0 0 0,0 0 16,0-1-16,0 1 15,-21 21 1,0 0-16,-1 21 0,1 1 15,0-1-15,21 0 0,-21 21 16,0-21-16,0 22 0,21-1 0,0 0 16,-22-20-16,22 20 0,0 0 0,-21-21 15,21 1-15,0 20 0,0-21 16,21 0-16,1 0 16,-1-21-16,21 0 0,-21 0 15,22 0-15,-22 0 0,21 0 0,0 0 16,1 0-16,-22-21 0,21 0 0,1 0 15,-22 0-15,21 0 0,-21-1 16,0 1-16,1-21 0,-1 21 0,-21-22 16,0 22-16,0-21 0,0 21 15,0 0-15,-21-1 0,-1 22 16,1 0-16,0 0 0,0 22 0,0-1 0,0 21 16,-1-21-16,1 22 0,21-1 15,0 0-15,0-21 0,0 22 0,0-22 16,0 21-16,0-21 15,0 1-15,21-1 0,22 0 0,-22-21 16,21 21-16,-21-21 0,22 0 0,-1 0 16,0 0-16,1 0 0,-1 0 15,0-21-15</inkml:trace>
  <inkml:trace contextRef="#ctx0" brushRef="#br0" timeOffset="49346.17">9948 5694 0,'0'0'0,"-42"0"15</inkml:trace>
  <inkml:trace contextRef="#ctx0" brushRef="#br0" timeOffset="49823.72">9737 5525 0,'0'0'0,"0"-85"15,0 43-15,0 20 16,0 1-16,0-21 0,0 21 16,0 0-16,0-1 0,0 44 31,21-1-16,0 0-15,-21 21 0,0-21 0,0 22 16,21 20-16,-21-20 0,0 20 16,0 1-16,0-1 0,0-21 0,0 22 15,0-22-15,-21 1 0,0-1 0,21 0 16,0-21-16,-21 1 0,21-1 16,-22 0-16,22-42 31,0 0-31,43-1 15,-22 1-15,0-21 0,21 21 0,-20-22 16,20 1-16,0 0 0,22-1 16,-22 1-16,22 21 0,-22-21 0,0 20 15,22 1-15,-22 0 0,0 21 16,1 0-16,-22 0 0,0 21 0,0 0 16,-21 1-16,0-1 0,0 0 0,0 21 15,-21-21-15,-21 22 0,21-22 16,-43 21-16,22 1 0,-22-22 0,1 21 15,-1-21-15,1 0 0,20 1 16,1-1-16,0-21 0,21 21 16,-22-21-16,64-21 31,1 0-31,20-1 0,-21 1 16,21-21-16</inkml:trace>
  <inkml:trace contextRef="#ctx0" brushRef="#br0" timeOffset="50079.76">10901 5355 0,'0'0'0,"-21"43"31,-1-1-31,22-21 0,-21 21 0,-21 1 16,21-1-16,0 22 0,-1-1 15,1-21-15,-21 22 0,21-1 16,-22-20-16,22 20 0,0-20 0,-21-1 15,21 0-15,-1 1 0,1-1 16,0-21-16,21 0 0,0 0 0,0 1 16,0-1-16,21-21 31,0-21-31,22-1 0,-22 1 0,0 0 16,21 0-16,-20-21 0</inkml:trace>
  <inkml:trace contextRef="#ctx0" brushRef="#br0" timeOffset="50546.95">11176 5821 0,'0'0'0,"42"21"31,-42 21-31,0-20 0,0-1 16,0 21-16,0-21 0,-21 0 16,21 22-16,0-22 0,0 0 0,-21 21 15,21-20-15,0-1 0,0 0 16,0 0-16,21-21 31,0 0-31,0-21 0,1 0 16,-1 0-16,0-1 0,0 1 0,0 0 15,0-21-15,1 21 0,-1-22 16,0 22-16,0-21 0,0 21 16,0-1-16,1 1 0,-1 21 0,0 0 31,-21 21-31,21 1 0,-21-1 0,0 0 15,0 0-15,21 0 0,-21 0 16,21 1-16,-21-1 0,22 0 0,-1 0 16,0 0-16,-21 0 0,42-21 0,-21 0 15,1 0-15,-1 0 0,21 0 16,0 0-16,-20 0 0,20-21 0,0 21 16,-21-21-16,1 0 0,20 0 0,-21 0 15,0-22-15,-21 22 16,0-21-16,0 21 0,0-22 0,0 1 15,-21 21-15,0 0 0,21-1 16,-21 1-16,0 0 0,-1 21 16,22-21-16</inkml:trace>
  <inkml:trace contextRef="#ctx0" brushRef="#br0" timeOffset="51145.77">12954 5800 0,'0'0'0,"21"0"0,0 0 0,22 0 15,-1-21-15,0-1 16,22 1-16,-1 0 0,-20-21 0,20 21 16,1-1-16,-22-20 0,0 21 0,1 0 15,-22 0-15,0-22 0,-21 22 16,0 0-16,0 0 0,-21 0 0,0 21 15,-22-22-15,1 22 0,0 0 16,-22 0-16,22 0 0,-22 0 0,1 0 16,20 22-16,-20-1 0,21 0 15,20 0-15,1 0 0,0 22 16,21-22-16,0 21 0,21 0 0,0 1 0,1-1 16,20 0-16,0 1 0,1-22 15,20 21-15,-21-21 0,1 22 16,-1-22-16,0 21 0,-20-21 15,20 1-15,-21-1 0,-21 0 0,0 0 16,0 0-16,0 0 0,-21 1 0,0-1 16,-22 0-16,-20-21 0,21 21 15,-22-21-15,1 0 0,-22 0 16,21 0-16,1 0 0,21 0 0,-22 0 0,22-21 16,21 21-16,-22-21 0,22 21 15,21-21-15,0-1 0,0 1 16,0 0-16,21 0 15,22 0-15,-22 21 0,21-21 16,22-1-16,-22 1 0,21 0 0</inkml:trace>
  <inkml:trace contextRef="#ctx0" brushRef="#br0" timeOffset="51779.18">13716 5800 0,'0'0'0,"-21"21"31,21 0-31,-21-21 0,21 21 0,0 0 16,-22 1-16,22-1 0,0 21 16,0-21-16,0 0 0,0 1 0,0-1 15,0 0-15,0 0 0,0 0 16,0 0-16,0 1 0,0-1 16,0 0-16,-21-42 31,21 0-16,0-1-15,0 1 16,0-21-16,0 21 0,0-22 0,0 22 16,0-21-16,0 21 0,0-22 15,21 1-15,1 21 0,-1 0 0,0 0 16,21-1-16,-21 1 0,22 0 16,-22 21-16,21 0 0,1 0 15,-1 21-15,0 0 0,-21 1 0,22-1 16,-22 0-16,0 0 0,0 21 15,-21-20-15,21-1 0,-21 21 0,0-21 16,0 0-16,0 1 0,-21-1 16,0 0-16,0 0 0,0-21 0,21 21 15,-21-21-15,-1 0 0,1 0 16,21-21 0,0 0-16,0 0 15,21 0-15,1-1 0,-1-20 16,0 21-16,0-21 0,21 20 15,-20-20-15,20 21 0,-21-21 0,21 20 16,-20 22-16,20-21 0,0 21 16,-21 0-16,22 0 0,-22 0 0,0 21 15,21 1-15,-20-1 0,-1 21 16,-21-21-16,0 0 0,0 22 0,0-22 16,0 21-16,0-21 0,0 22 0,-21-22 15,-1 0-15,1 0 0,21 0 16,-21 1-16,0-1 0,21 0 15,21-42 17,0 0-32,0 21 0</inkml:trace>
  <inkml:trace contextRef="#ctx0" brushRef="#br0" timeOffset="52171.77">15113 5800 0,'0'0'0,"0"-21"0,0-1 0,-21 22 31,0 0-31,-1 0 0,1 22 0,-21-1 16,21 21-16,-22-21 0,22 0 15,0 22-15,0-22 0,0 21 0,0-21 16,-1 22-16,22-22 0,-21 21 16,21-21-16,0 1 0,0-1 0,0 0 15,0 0-15,21 0 0,1-21 16,-1 0-16,0 0 0,21 0 0,1 0 15,-1 0-15,0 0 0,1-21 16,-1 0-16,0 0 0,22 0 0,-22-1 16,0 1-16,-20 0 0,20-21 15,-21-1-15,-21 22 0,0-21 0,0 0 16,0 20-16,0-20 0,-21 0 16,0 21-16,-22-1 0,22 1 0,-21 21 15,0 0-15,-1 0 0,1 0 0,0 0 16,20 21-16,-20-21 15,21 22-15,0 20 0,0-21 0,21 0 16,0 0-16,0 1 0,0-1 16,0 0-16,21-21 0,0 0 15,0 0-15,21 0 0</inkml:trace>
  <inkml:trace contextRef="#ctx0" brushRef="#br0" timeOffset="52867.95">15727 5525 0,'0'-22'16,"0"44"-16,0-65 0,0 22 0,0 0 0,-21 21 31,21 21-31,0 21 16,0-20-16,-22 20 0,22 0 0,0 1 16,-21-1-16,21 21 0,0-20 15,-21-1-15,21 0 0,0 1 0,0-1 16,-21-21-16,21 22 0,-21-22 15,21 21-15,0-21 0,-21-21 0,21 21 16,0-42 15,21 0-15,0 0-16,0 0 0,0 0 16,0-22-16,1 22 0,-1 0 0,21-21 15,-21 20-15,0-20 0,22 21 16,-22 0-16,0 21 0,0-21 15,0-1-15,1 22 0,-22 22 32,-22-22-32,1 21 0,-21-21 15,21 21-15,-22 0 0,22-21 16,0 21-16,-21 0 0,21 1 0,-1-22 16,1 21-16,0 0 0,21 0 0,0 0 15,0 0-15,0 1 16,0-1-16,21 0 0,0-21 15,1 21-15,-1 0 0,21-21 0,-21 21 16,0-21-16,22 0 0,-22 0 16,21 0-16,1 0 0,-1 0 0,-21 0 15,21 0-15,1 0 0,-1 0 16,0-21-16,1 0 0,-1 21 0,0-21 16,-20 0-16,20 0 0,-21-22 0,0 22 15,0 0-15,-21 0 0,0-22 16,0 22-16,0 0 0,0 0 0,0 0 15,-21 21-15,0 0 0,0 0 16,-21 0-16,20 0 0,1 21 0,0 0 16,0 0-16,0 0 0,21 1 15,0 20-15,0-21 0,0 0 16,0 22-16,0-22 0,0 0 0,21 0 16,0 0-16,0-21 0,0 21 15,22-21-15,-1 0 0,0 0 0,1 0 16,-1 0-16,0 0 0,22 0 0,-22 0 15</inkml:trace>
  <inkml:trace contextRef="#ctx0" brushRef="#br0" timeOffset="53360.93">17886 5652 0,'0'0'0,"21"-22"15,0 1-15,-21 0 0,0 0 0,0 0 16,-21 21-16,0-21 15,-22 21-15,22 0 0,-21 0 0,0 0 16,-1 21-16,-20 0 0,20 0 16,22 0-16,-21 0 0,0 1 0,20-1 15,1 0-15,0 0 0,21 0 0,0 0 16,0 1-16,0-1 16,21 0-16,22-21 0,-22 0 0,21 0 15,0 0-15,1 0 0,-22 0 16,21 0-16,1 0 0,-22 0 15,0 0-15,0 0 0,-21 21 16,-21 0 0,0 0-16,0-21 0,-1 22 15,-20-22-15,21 21 0,-21 0 16,20 0-16,1-21 0,0 21 0,21 0 16,21-21-1,0 0-15,1 0 16,-1 0-16,0 0 0,21 0 0,-21 0 15,1 0-15,-1 0 0,0 0 16,0 0-16,0 0 0,-21 22 16,0-1-16,0 0 0,0 0 15,0 0-15,-21 0 0,-21 1 16,21 20-16,-22-21 0,22 21 0,-21 1 16,-1-1-16,1 0 0,0 1 15,-1-1-15,22 0 0,-21 1 0,21-22 16,0 0-16,21 0 0</inkml:trace>
  <inkml:trace contextRef="#ctx0" brushRef="#br0" timeOffset="54027.84">18944 5271 0,'0'0'0,"21"0"0,0-22 0,1 22 16,-1-21-16,21 21 0,-21-21 0,22 0 16,-1 0-16,-21 0 0,0-22 0,0 22 15,1 0-15,-22 0 0,0 0 16,0-22-16,-22 43 0,1-21 0,-21 0 15,0 21-15,-1 0 0,1 0 16,0 21-16,-1-21 0,1 21 16,21 22-16,-22-22 0,22 0 15,0 21-15,21 1 0,0-1 0,0 0 0,0 1 16,21-1-16,0-21 0,1 21 16,20 1-16,-21-1 0,21 0 15,1 1-15,20-1 0,-20 0 0,-22 1 16,21-1-16,-21-21 0,0 22 15,-21-1-15,0-21 0,0 21 0,-21-20 16,-21-1-16,0 0 0,-1 0 16,1 0-16,-22-21 0,22 0 0,-21 0 15,-1 0-15,1 0 0,-1 0 0,22 0 16,-1-21-16,1 0 0,0 0 16,21 0-16,-1-1 0,1 1 15,21-21-15,0 21 0,0 0 16,0-22-16,0 22 0,21 0 0,1 0 15,-1 0-15,21 21 0,0-22 16,1 1-16,-1 21 0,22 0 0,-22 0 16,0 0-16</inkml:trace>
  <inkml:trace contextRef="#ctx0" brushRef="#br0" timeOffset="55087.95">19875 5694 0,'0'0'0,"22"-21"0,-22 0 0,0-1 0,21 22 16,-21-21-16,0 0 0,0-21 16,0 21-16,0-1 0,0 1 0,-21 0 15,-1 0-15,1 0 0,0 0 16,0 21-16,-21 0 0,20 0 0,1 0 16,-21 0-16,21 0 0,-22 21 15,1 0-15,0 0 0,21 21 0,-22-20 16,1 20-16,0 21 0,20-20 0,1-1 15,0 0-15,0 1 0,21-1 16,0 0-16,0-20 0,0-1 16,0 0-16,21 0 0,0 0 15,22-21-15,-1 0 0,-21 0 0,21 0 0,1 0 16,-1-21-16,0 0 0,1 21 16,-1-21-16,0-22 0,1 22 15,-22 0-15,21-21 0,-21-1 0,1 1 16,-1 21-16,0-21 0,-21-1 15,21 22-15,-21-21 0,0 21 0,0-1 16,0 44 15,0-1-31,0 0 0,0 0 16,0 21-16,-21-20 0,21 20 0,0 0 16,0-21-16,0 1 0,0 20 15,0-21-15,0 0 0,21 0 16,0 1-16,0-22 0,1 0 15,-1 0-15,0 0 0,0 0 16,0-22-16,22 1 0,-22 21 0,21-42 16,0 21-16,-20 0 0,20-22 15,-21 22-15,0-21 0,0-1 16,1 22-16,-1-21 0,-21 21 0,0 0 16,0-1-16,0 1 0,0 42 31,0 1-31,0-1 0,-21 0 15,21 0-15,0 21 0,-22-20 0,22 20 16,-21-21-16,21 21 0,0-20 16,0-1-16,0 21 0,0-21 15,0 0-15,21-21 32,1-21-32,-1 0 0,0 0 15,0-21-15,21 20 0,-20 1 16,-1-21-16,21 0 0,-21 20 0,0-20 15,22 21-15,-22-21 0,0 20 16,0 1-16,0 21 0,1 0 16,-22 21-1,0 1-15,0-1 16,21 0-16,-21 21 0,0-21 0,0 1 16,0-1-16,21 21 0,-21-21 15,21 0-15,-21 1 0,21-22 0,0 21 16,1 0-16,-1-21 0,21 0 15,-21 0-15,0 0 0,22 0 0,-22 0 16,21 0-16,-21-21 0,22 0 0,-22-1 16,0 1-16,0 0 0,0 0 15,1-21-15,-1 20 0,-21 1 0,21 0 16,-21-21-16,0 21 16,0-1-16,0 44 15,0-1 1,0 0-16,0 21 0,0-21 15,0 1-15,0 20 0,0-21 0,0 0 16,0 0-16,0 1 0,0-1 16,0 0-16,0 0 0,21-21 31,0 0-31,0 0 0,1-21 16,-22 0-16,0 0 0,21-1 15,0 1-15</inkml:trace>
  <inkml:trace contextRef="#ctx0" brushRef="#br0" timeOffset="55402.93">21463 5249 0,'0'0'0,"-21"-21"0,0 0 0,21 0 15,-22 21-15,1 0 0,0 0 16,21 21-16,0 0 16,0 0-16,0 1 15,0-1 1,21-21-16,0 0 0,1 0 0,20 0 15,-21 0-15,0 0 0,0-21 16,1 21-16,-1-22 0,0 1 0,-21 0 16,0 0-16,0 0 15,0 0-15,0-1 0,0 1 0,-21 0 16,0 0-16,-22 21 0,22 0 16,0-21-16,0 21 0,-22 0 0,22 0 15,0 21-15,0 0 0,21 0 16,0 0-16,0 1 0,0-1 0,0 0 15,0 0-15,0 0 0,0 0 0,42 1 16,-21-22-16,22 0 0,-1 0 16,0 0-16</inkml:trace>
  <inkml:trace contextRef="#ctx0" brushRef="#br0" timeOffset="56099.66">22225 5017 0,'0'0'0,"0"-22"16,0-62-1,-21 84 1,0 0-16,-1 21 0,22 0 0,-21 21 16,0 1-16,0-1 0,0 0 15,0 1-15,-1-1 0,1 22 0,0-22 16,0 0-16,0 22 0,21-22 16,0 22-16,0-22 0,0 0 0,0 1 15,0-1-15,0 0 0,0-21 0,21 22 16,0-22-16,21 0 0,-20-21 15,-1 0-15,0 0 0,21 0 0,1 0 16,-22 0-16,21-21 16,0 21-16,-20-21 0,20 0 0,0-22 15,-21 22-15,22-21 0,-22 21 0,0-22 16,0 22-16,0-21 0,-21 21 16,0-1-16,0 1 0,-21 42 31,0 1-31,21-1 15,0 0-15,0 0 0,-21 21 16,21-20-16,0-1 0,0 21 0,0-21 16,0 0-16,21 1 15,0-22-15,0 0 0,22 0 16,-22 0-16,21 0 0,-21 0 0,22 0 16,-22-22-16,21 22 0,-21-21 15,22 0-15,-22 0 0,0 0 0,0-22 16,0 22-16,1 0 0,-22 0 15,0 0-15,21 0 0,-21-1 0,0 44 32,0 20-32,-21-21 15,21 21-15,-22 1 0,22-1 0,0 0 16,-21 1-16,21-1 0,-21 22 16,21-22-16,-21 21 0,21 1 15,0-22-15,-21 22 0,0-1 0,21 1 16,-22-1-16,22 1 0,-21-1 15,0 1-15,0-1 0,0 1 0,21-22 16,-21 22-16,-22-22 0,22-21 0,0 21 16,0-20-16,0-1 0,-1 0 15,1-21-15,0 0 0,0-21 16,21 0-16,0-22 16,0 22-16,0-42 0,0 20 15,0-20-15,0-1 0,21 1 16</inkml:trace>
  <inkml:trace contextRef="#ctx0" brushRef="#br0" timeOffset="56371.19">22140 5186 0,'0'0'15,"-42"0"-15,21 0 0,21-21 0,0 0 16,0-1-16,21 1 15,0 21-15,0-21 0,22 0 0,-1 21 16,0-21-16,22 0 16,-1 21-16,22-22 0,-22 1 0,22 21 15,0 0-15,-1 0 0,1 0 16,-21 0-16,-1 0 0,-21 0 0,22 0 16,-43 0-16,21 0 0,-20 0 15,-1 0-15,-64 0 16,22 21-1</inkml:trace>
  <inkml:trace contextRef="#ctx0" brushRef="#br0" timeOffset="57340.26">4106 9991 0,'0'0'0,"-21"21"0,0-21 0,0 21 16,0-21-16,-1 21 0,1-21 0,0 21 15,0-21-15,0 0 0,21 22 0,0-1 16,0 0 0,21-21-16,21 0 15,-21 0-15,22 0 0,20 0 16,1 0-16,-1 0 0,22 0 0,21 0 16,21 0-16,0-21 0,0 21 15,21-21-15,0 21 0,43-22 0,-1 1 16,1 0-16,20 0 0,1 0 15,42 0-15,-21-1 0,21 1 0,0 0 16,0 0-16,21 0 0,0 0 16,0-22-16,0 22 0,22 0 0,-22-21 15,21 20-15,-21 1 0,1-21 16,20 21-16,0-22 0,-21 22 0,1-21 16,-1 21-16,-21 0 0,0-22 0,0 22 15,0 0-15,-21-21 0,-22 20 16,1 1-16,-22 0 0,-20 0 0,-43 0 15,-21 0-15,-22-1 0,1 22 16,-43-21-16,1 21 0,-22-21 16,0 21-16,-21-21 0,0 0 15,-21 21 1,0 0-16,-1 0 16,1 0-16,0 0 0,-21 0 0,-1 21 15</inkml:trace>
  <inkml:trace contextRef="#ctx0" brushRef="#br0" timeOffset="57879.12">3450 11197 0,'0'0'0,"21"-21"0,-21 0 0,0 0 16,0 63-1,-21-21-15,0 22 0,0 20 16,0 1-16,-1-1 0,1 1 0,0 20 16,-21-20-16,21 20 0,-1 1 15,1 0-15,0-1 0,0-20 16,0 21-16,21-22 0,0 1 0,-21-22 16,21 0-16,0 1 0,0-22 15,0 0-15,0 0 0,21-21 16,0-21-16,0 0 15,21 0-15,-20-22 0,20 22 0</inkml:trace>
  <inkml:trace contextRef="#ctx0" brushRef="#br0" timeOffset="58155.77">3831 11705 0,'21'0'47,"0"0"-31,1 0-16,-22-21 0,21 21 15,-21-21-15,-21 21 32,-1 0-32,1 0 0,-21 0 15,21 21-15,0-21 0,-1 21 0,1 0 16,21 1-16,0-1 15,21 0 1,1-21-16,-1 0 0,0 0 16,21 0-16,-21 0 0</inkml:trace>
  <inkml:trace contextRef="#ctx0" brushRef="#br0" timeOffset="58839.96">5969 11155 0,'0'0'0,"-21"21"0,0-21 0,-1 0 0,22 21 16,22-21 0,-1 0-16,21 0 0,0 0 0,-20-21 15,20 0-15,21 0 0,-20 21 0,-1-21 16,22-1-16,-1-20 0,-21 21 16,22 0-16,-1 0 0,-20-1 15,-1 1-15,-21 0 0,22 0 16,-43 0-16,0 0 0,-22-1 15,1 1-15,-21 21 0,0 0 0,-22 0 16,1 0-16,20 0 0,-20 0 16,-1 0-16,1 21 0,-1 1 0,22-22 15,-22 21-15,22 21 0,0-21 16,-1 0-16,22 1 0,0 20 0,0-21 16,21 21-16,0-20 0,0-1 15,0 21-15,0-21 0,21 0 16,0-21-16,0 22 0,1-22 0,20 0 15,0 0-15,1 0 0,-22 0 16,21-22-16,-21 22 0,22-21 0,-22 21 16,-42 0-1,-1 21-15,1-21 16,-21 43-16,0-22 0,-22 21 16,1-21-16,20 22 0,-20-1 0,-1 0 15,22 22-15,-22-22 0,43 1 16,-21-1-16,21 0 0,0 1 0,21-1 15,0 0-15,0 1 0,42-22 0,-21 21 16,21-21-16,1 0 0,-1 1 16,0-1-16,22-21 0,-22 0 15,22 0-15,-1 0 0,-20-21 16,20-1-16,1 1 0,-22 0 0,21-21 16,-20 21-16,20-22 0,-20 22 15,-1-21-15</inkml:trace>
  <inkml:trace contextRef="#ctx0" brushRef="#br0" timeOffset="59023.72">6689 11494 0,'0'-43'0,"0"86"0,0-107 16,0 43-16,-22 21 16,1 0-16,0 0 0,21 21 15,0 0-15,0 0 0,0 1 16,0-1-16,21 21 0,0-21 0,1 0 16,-1 1-16,0 20 0,21-21 15,-21 0-15,1 0 0,20-21 0,-21 22 16,0-1-16,0-21 0,1 0 15,-1 0-15,0 0 0,0 0 0,0 0 16,0-21-16,1 21 0,-22-22 16</inkml:trace>
  <inkml:trace contextRef="#ctx0" brushRef="#br0" timeOffset="59215.85">7154 11367 0,'0'0'0,"-21"-22"31,0 44-31,0-1 0,0 21 15,-22-21-15,22 22 0,-21 20 0,-1-21 16,1 1-16,0-1 0,21 22 0,-22-22 16,1 0-16,21 22 0,0-22 15,-1 0-15,1 1 0,21-1 0,0-21 16,0 22-16,0-22 0,21-21 16,1 0-16,-1 0 0,21 0 0,0 0 15,1 0-15</inkml:trace>
  <inkml:trace contextRef="#ctx0" brushRef="#br0" timeOffset="59511.56">7578 11388 0,'0'0'0,"0"-21"0,-22 21 32,1 42-32,21 0 0,-21 1 0,0 20 15,21 1-15,-21-1 0,21 22 16,0-1-16,0 22 0,0 0 0,0 0 15,0 0-15,0 21 0,0 0 0,0 0 16,0 0-16,0 0 0,0 0 16,0 0-16,0 0 0,0 0 0,0-21 15,0 21-15,0-43 0,0 22 0,0-42 16,0 20-16,0-20 0,0-22 16,0 0-16,0-20 0,0-1 15,0 0-15,0-42 0,0 0 16,0-1-16,0-20 0,0-21 15,0-1-15,21-21 0,0-20 0,-21-1 16,21 0-16</inkml:trace>
  <inkml:trace contextRef="#ctx0" brushRef="#br0" timeOffset="59791.56">7493 11769 0,'0'0'0,"-21"-64"0,21 1 15,0-1-15,0 22 0,0-22 16,0 22-16,21 0 0,0-1 15,21 22-15,1-21 0,-1 21 16,22 21-16,-22 0 0,0 0 0,1 21 16,-1 0-16,-21 0 0,0 22 0,-21-1 15,0 0-15,0 22 0,-42-22 16,21 0-16,-22 1 0,1-22 0,0 21 16,-1 1-16,1-22 0,0 0 15,-1 0-15,1 0 0,21 0 0,0 1 16,0-22-16,-1 0 0,22-22 15,0 1 1,43 0-16,-22 0 0,21 0 0,1-22 16,-1 1-16,0 0 0,1-1 15</inkml:trace>
  <inkml:trace contextRef="#ctx0" brushRef="#br0" timeOffset="59995.67">8234 11049 0,'0'64'15,"-21"-43"1,21 21-16,-22 0 0,22 1 0,0-1 16,0 22-16,0-22 0,-21 0 15,21 22-15,-21-22 0,21 0 16,-21 1-16,21-22 0,0 21 0,0 1 16,0-22-16,0 0 0,0 0 15,21-21-15,0 0 0,0 0 16,1 0-16,20 0 0,-21-21 0,21 0 15</inkml:trace>
  <inkml:trace contextRef="#ctx0" brushRef="#br0" timeOffset="60927.71">8784 11494 0,'21'-43'0,"-42"86"0,63-107 16,-42 43-16,0 0 0,0-22 16,0 22-16,0 0 0,-21 0 0,0 0 15,0 21-15,0 0 0,0 0 16,-1 0-16,-20 0 0,21 21 0,0 21 15,0-21-15,-22 22 0,22-1 16,0 0-16,21 1 0,0-1 0,-21 0 16,21-20-16,0 20 0,0 0 15,0-21-15,0 1 0,0-1 0,0 0 16,21-21-16,0 0 16,0 0-16,0 0 15,1-21-15,-1 0 0,21-1 0,-21 1 16,0 0-16,1-21 0,-1 21 0,0-22 15,0 1-15,-21 21 0,0-22 16,0 22-16,0 0 0,0 0 0,0 0 16,0 42-1,0 0 1,0 21-16,0-20 0,0 20 0,0-21 16,0 21-16,0-20 0,0-1 15,0 21-15,0-21 0,21 0 0,0 1 16,1-1-16,20 0 15,-21-21-15,0 0 0,22 0 0,-22 0 16,21 0-16,0 0 0,1-21 0,-22 0 16,21-1-16,1 1 0,-22 0 15,21 0-15,-21-21 0,0 20 0,1-20 16,-1 0-16,-21 21 0,21-22 0,-21 1 16,0 21-16,0 0 15,0 42 1,0 0-16,0 0 15,0 0-15,0 0 0,0 22 16,0-22-16,0 0 0,0 21 0,0-20 16,0-1-16,0 0 0,21 0 15,0-21-15,0 21 0,1-21 16,20 0-16,-21 0 0,0 0 0,22 0 16,-22 0-16,21-21 0,-21 0 15,22 0-15,-22 0 0,42-22 16,-42 22-16,-21-21 0,22 21 15,-22-22-15,0 22 0,21 0 16,-21 0-16,0 0 0,0-1 0,0 44 31,0-1-31,0 0 0,0 0 16,0 21-16,0-20 0,-21-1 0,-1 21 16,1-21-16,21 0 0,-21 1 15,21-1-15,-21 0 0,21 0 0,0-42 47,0 0-47,21 0 0,0-1 16,0 1-16,1-21 0,-22 21 15,21-22-15,0 1 0,21 21 16,-21-21-16,1 20 0,-1 1 0,21 21 16,-21 0-16,0 0 0,1 21 0,-1 1 15,0 20-15,0-21 0,-21 21 16,0-20-16,21 20 0,-21 0 0,0-21 15,0 22-15,0-22 0,0 21 0,0-21 16,0 1-16,-21-1 0,21 0 16,-21-21-16,0 0 15,0 0-15,21-21 0</inkml:trace>
  <inkml:trace contextRef="#ctx0" brushRef="#br0" timeOffset="61079.62">9525 11218 0,'0'0'0,"0"-21"0,-21 0 0,0 0 16,-1 21-16,1 0 0,21-21 0,0 42 31,0 0-15</inkml:trace>
  <inkml:trace contextRef="#ctx0" brushRef="#br0" timeOffset="61626.94">11515 11451 0,'0'0'0,"-22"0"0,1-21 0,0 21 0,0-21 16,0 0-16,21 0 0,0-1 15,-21 1-15,21 0 0,-22-21 0,22 21 16,0-22-16,0 22 0,0-21 16,0 21-16,22-22 0,-1 22 0,0-21 15,0 21-15,21-22 0,-20 22 16,20 0-16,0 0 0,22 21 0,-22 0 15,22 0-15,-1 21 0,-21 0 0,22 21 16,-22 22-16,1-1 0,-1 22 16,-21-21-16,0 20 0,-21-20 0,0-1 15,0 1-15,0-1 0,0-20 16,0 20-16,-21-42 0,21 22 0,0-1 16,-21-21-16,21 0 15,-21-21-15,21-21 16,0 0-16,0-21 15,21-1-15,0 22 0,0-42 0,0-1 16,1 1-16,-1-1 0,0-21 16,21 1-16,22-86 0,-43 107 15,21-22-15,-21 22 0,22-1 0,-22 1 16,0 20-16,0 22 0,0 0 16,1 21-16,-1 0 0,0 0 0,-21 21 15,0 0-15,0 1 0,21 20 16,-21 0-16,0 1 0,21-1 0,-21 0 15,0 1-15,21-1 0</inkml:trace>
  <inkml:trace contextRef="#ctx0" brushRef="#br0" timeOffset="62535.94">13081 11599 0,'42'0'16,"-84"0"-16,105 0 0,-20 0 0,-22 0 15,0-21-15,21 0 0,-20 0 0,-1-21 16,-21 20-16,0-20 0,0 21 0,0-21 15,0-22-15,0 22 0,-21-1 16,-1 1-16,1 0 0,0-1 16,-21 22-16,-1-21 0,22 42 15,-21-21-15,0 21 0,-1 0 0,1 21 16,21 0-16,-22 0 0,22 22 0,0 20 16,0-21-16,0 22 0,21-1 15,0 1-15,0-1 0,0-20 0,0-1 16,0 22-16,0-43 0,0 21 15,0-21-15,0 22 0,21-43 0,0 21 16,21-21-16,-20 0 0,20 0 0,-21 0 16,21 0-16,1-21 0,-22-1 15,21 1-15,1 0 0,-1 0 0,-21-21 16,21-1-16,-20 1 0,-1 0 16,0-1-16,0-20 0,-21 20 15,0-20-15,0 21 0,0-1 0,0 22 16,0-21-16,0 21 0,0 42 31,0 21-31,-21 0 0,21-20 16,0 41-16,0-21 0,0 1 15,0-1-15,0 0 0,0-20 0,0 20 16,0 0-16,21-21 0,-21 1 16,21-1-16,0 0 0,1 0 0,20-21 15,-21 0-15,21 0 0,-20 0 16,20 0-16,0 0 0,1-21 15,-22 0-15,21 0 0,0-1 0,1 1 16,-1-21-16,0 0 0,-20-1 0,20 1 16,-21-22-16,21 22 0,-42 0 15,0-1-15,0 1 0,0 21 0,0 0 16,-21 21-16,-21 0 0,0 21 16,20 21-16,1-21 15,0 22-15,21-22 0,0 21 0,0-21 16,0 22-16,0-1 0,0-21 15,21 22-15,0-22 0,1 0 0,-22 21 16,42-21-16,-42 1 0,42-1 0,-42 0 16,21 0-16,1-21 0,-1 21 15,0-21-15,0 0 0,0 0 16,0 0-16,1 0 0,-1 0 0,0 0 16,21 0-16,-21 0 0,1-21 0,-1 0 15,21 0-15,-21 0 0,0-1 16,1-20-16,-1 0 0,21 21 0,-21-22 15,0 1-15,1 0 0,-1-1 16,-21 22-16,21 0 0,-21 0 0,21 21 16,-21 21-1,0 21-15,0-21 0,0 1 16,0 20-16,0-21 0,0 21 0,0-20 16,0 20-16,0-21 15,0 0-15,0 0 0,0 1 0,0-1 16,0 0-16,21 0 0,0-21 15,1 0 1,-22-21 0,0 0-16,0 0 0,0-1 0</inkml:trace>
  <inkml:trace contextRef="#ctx0" brushRef="#br0" timeOffset="62678.7">14690 11049 0,'0'0'0,"0"-21"16,-64-43-1,43 64 1,21 22 0,0-1-16,0 0 0,21 0 15,21 0-15,-20 22 0</inkml:trace>
  <inkml:trace contextRef="#ctx0" brushRef="#br0" timeOffset="63135.62">15557 11409 0,'22'-21'0,"-44"42"0,65-42 0,-22 0 0,-21-1 16,0 1-16,0-21 0,0 21 15,0 0-15,0-22 0,0 22 16,0 0-16,-21-21 0,0 20 0,-1 22 16,-20-21-16,21 21 0,-21 0 15,-1 0-15,1 0 0,0 21 0,-1 1 16,1 20-16,21 0 0,-22 1 15,22 20-15,-21-21 0,21 1 0,0 20 16,-1-20-16,22-1 0,0 0 0,0-21 16,0 22-16,0-22 0,0 21 15,22-42-15,-1 0 0,0 0 16,0 0-16,21 0 0,-20 0 16,20 0-16,-21-21 0,21 0 15,-20 0-15,20 0 0,-21-1 0,21-20 16,-20 0-16,-1 21 0,0-43 15,0 22-15,0-1 0,0 1 0,1 0 16,-22-1-16,0 22 0,0 0 0,0 42 31,-22 0-31,22 22 0,-21-1 0,0 0 16,0 1-16,21-1 16,0 0-16,-21 1 0,21-1 0,0 0 0,0 1 15,0-22-15,0 0 0,21 0 16,0 0-16,0 1 0,0-22 0,22 0 15,-1 0-15,0 0 0,1-22 16,-22 1-16</inkml:trace>
  <inkml:trace contextRef="#ctx0" brushRef="#br0" timeOffset="63567.73">16129 11070 0,'0'-63'0,"0"126"0,0-169 0,0 64 15,0 0-15,0 21 0,0-1 16,0 1-16,-21 21 0,0 21 15,21 1-15,-22 20 0,1-21 16,0 21-16,21 22 0,0-22 0,0 22 16,-21-1-16,21 1 0,0-22 15,0 22-15,0-22 0,0 0 16,0 1-16,0-1 0,0 0 16,0-21-16,21-42 31,0 0-31,-21-21 0,43 21 15,-22-22-15,21 1 0,-21 21 0,22-22 16,20 1-16,-21 0 0,1 21 16,-1-1-16,0 1 0,1 21 0,-22 0 15,21 0-15,-21 0 0,22 21 16,-22 1-16,-21 20 0,0-21 16,21 21-16,-21-20 0,0 20 0,0 0 15,-21-21-15,0 22 0,-22-1 16,1 0-16,-21-20 0,20 20 0,-20-21 15,-22 0-15,22 0 0,20 1 0,-20-1 16,20-21-16,1 0 0,0 0 16,21 0-16,42-21 15,0-1-15,21-20 0,1 21 16,20-21-16,1-1 0</inkml:trace>
  <inkml:trace contextRef="#ctx0" brushRef="#br0" timeOffset="63779.63">17124 10837 0,'0'0'0,"-21"64"31,-1-43-31,1 21 0,0 22 0,0-22 0,0 22 16,0-1-16,-1 1 0,1-22 16,0 22-16,0-1 0,0-21 0,21 1 15,0-1-15,0-21 0,0 0 16,0 22-16,0-22 0,0 0 15,21-21-15,0 0 0,0 0 0,22 0 16,-22 0-16,21-21 0,0 0 16,1 0-16</inkml:trace>
  <inkml:trace contextRef="#ctx0" brushRef="#br0" timeOffset="64231.66">17293 11472 0,'0'-42'31,"21"42"-31,0-21 15,1 21-15,-1-21 0,21 0 0,-21 21 16,22-22-16,-1 1 0,0 0 0,-21 0 16,22 0-16,-22 0 0,21-22 15,-21 22-15,-21 0 0,0 0 0,-42 21 32,21 42-17,-21-21-15,20 22 0,-20-1 0,21 0 16,-21 22-16,20-22 0,1 0 15,0 1-15,0-1 0,21 0 0,0-20 16,0-1-16,0 21 0,21-42 0,0 21 16,22 0-16,-1-21 0,0 0 15,1 0-15,-1 0 0,0 0 0,22-21 16,-22 0-16,0 0 0,1 0 16,-1 0-16,0-22 0,1 22 0,-1-21 15,0-22-15,1 22 0,-22 0 16,21-1-16,-21 1 0,1 21 15,-1 0-15,-21-1 0,0 44 16,0-1-16,-21 21 0,-1 0 16,1 1-16,-21-1 0,21 0 15,0 1-15,-22-1 0,22 0 0,0 1 16,0 20-16,21-42 0,-21 1 16,-1-1-16,22 0 0,-21 0 15,0 0-15,0 0 0,0 1 0,-22-1 16,1 0-16</inkml:trace>
  <inkml:trace contextRef="#ctx0" brushRef="#br0" timeOffset="65075.78">4000 14076 0,'0'0'0,"-42"0"0,-21-21 16,20 0-16,1-1 0,-22 1 0,22 0 15,0 0-15,21-21 0,-1-1 16,1 1-16,21 0 0,0-22 0,0 22 15,21-1-15,1 1 0,20 0 16,0-1-16,1 22 0,-1 0 16,21 21-16,-20 0 0,20 0 15,-20 21-15,-1 22 0,0 20 0,1-21 16,-1 22-16,-42 21 0,0-22 16,0 1-16,0-1 0,0 1 0,-21-1 15,-22 1-15,22-1 0,-21 1 16,0-22-16,-1 21 0,1-20 0,0-1 15,-1 0-15,1-20 0,0-1 16,-1-21-16,1 0 0,0 0 0,-1 0 16,22 0-16,0-21 0,-21-22 15,20 1-15,1 0 0,21-1 16,0 1-16,0 21 0,0-22 0,0 22 16,0-21-16,21 42 0,1 0 15,20 0-15,0 0 0,1 0 16,-1 21-16,0 0 0,22 0 0,-22 22 15,-21-1-15,22 0 0,-22 1 16,21-1-16,-42 0 0,21 1 0,0-1 16,1 0-16,-22 1 15,21-22-15,0 0 0,0 0 0,0-21 0,0 0 16,1 0-16,20 0 0,0-21 16,1 0-16</inkml:trace>
  <inkml:trace contextRef="#ctx0" brushRef="#br0" timeOffset="65203.78">4805 14330 0,'0'0'16,"21"-21"-16,0 0 0,-21-1 16,0 1-16,0 0 15,0 0 1,21 0 0,0 21-16</inkml:trace>
  <inkml:trace contextRef="#ctx0" brushRef="#br0" timeOffset="65539.22">6964 13377 0,'-21'-21'0,"42"42"0,-85-42 16,43 0-16,0 21 0,0-21 15,21 0-15,21 21 16,0-21-16,21 21 16,1 0-16,-1-22 0,0 22 0,22 0 15,-1-21-15,-20 21 0,20-21 16,1 21-16,-1 0 0,22 0 0,-22 0 15,1 0-15,-1 0 0,1 0 0,-22 0 16,22 0-16,-43 0 16,-21 21-16,-21 0 0,0-21 15</inkml:trace>
  <inkml:trace contextRef="#ctx0" brushRef="#br0" timeOffset="65780.08">7345 13250 0,'0'0'0,"-21"0"15,-1 0 1,22 22-16,0-1 0,0 0 16,0 21-16,0 22 0,0-22 0,0 43 15,-21-22-15,21 22 0,0-22 16,0 22-16,-21-21 0,21-1 0,0 1 16,0-22-16,0 21 0,0-20 15,0-1-15,0 0 0,21 1 0,0-22 16,1 0-16,-1 0 0,0-21 0,0 0 15,0 0-15,0 0 0,22-21 16,-22 0-16,0-21 0,21 20 0,-20-20 16,20 21-16</inkml:trace>
  <inkml:trace contextRef="#ctx0" brushRef="#br0" timeOffset="66320.25">7853 13780 0,'0'0'0,"0"-22"0,0-20 15,21 21-15,-21 0 0,0 0 0,0 42 31,0 0-31,0 0 0,0 21 16,0-20-16,0 20 0,0 0 16,0-21-16,0 22 0,0-22 0,0 21 15,0-21-15,0 1 0,21 20 0,0-42 16,-21 21-16,21 0 0,1-21 16,-1 0-16,0 0 0,21 0 15,-21 0-15,1 0 0,20 0 16,-21-21-16,0 0 0,22 0 0,-22-22 15,0 22-15,0 0 0,0-21 0,0 21 16,1-22-16,-22 22 0,21 0 16,-21 0-16,0 0 0,0-1 0,0 44 31,0-1-31,0 21 16,0-21-16,0 22 0,0-1 15,0 0-15,0 1 0,0 20 16,0 1-16,0-1 0,0 1 0,0 20 15,0 1-15,0 0 0,0-22 16,0 22-16,0-1 0,0 1 0,0 0 16,0-1-16,-21 1 0,-1 0 15,1-1-15,0-20 0,0-1 0,-21-20 16,20-1-16,1 0 0,0-20 0,-21-1 16,21-21-16,-22 0 0,22 0 15,-21-21-15,21-1 0,-22-20 0,1 0 16,21-1-16,-22-20 0,1-1 0,21-20 15,0 20-15,0-20 0,-1 20 16,22-21-16,0 1 0,0 20 0,0-20 16,22 20-16,20 1 15,0-1-15,1 1 0,-1 20 0,0-20 16,22 20-16,-1 1 0,1 0 0,-22-1 16</inkml:trace>
  <inkml:trace contextRef="#ctx0" brushRef="#br0" timeOffset="66603.71">8805 13631 0,'0'0'0,"0"-21"0,0 0 0,0 42 31,0 0-31,0 22 0,0-1 0,0 0 16,0 22-16,0-1 0,0 1 16,0-1-16,0 22 0,0 0 15,0-1-15,0 1 0,0 0 0,0 21 16,0-22-16,0 1 0,0 0 15,0-1-15,0 1 0,0 0 0,0-1 16,-21 1-16,21-22 0,-21 1 16,21-1-16,-21-20 0,21-1 0,-21-21 15,21 0-15,0-63 16,0 21 0,21-21-16,0-1 0,-21-20 15,21-1-15,-21 1 0,0-22 0,21 22 16,-21-22-16</inkml:trace>
  <inkml:trace contextRef="#ctx0" brushRef="#br0" timeOffset="66884.14">8826 14245 0,'0'0'0,"-21"-233"16,0 170-16,21-43 15,0 43-15,0 20 0,0 1 16,0 0-16,21-1 0,0 22 16,22 0-16,-22 0 0,21 0 0,-21-1 15,22 22-15,-1 0 0,0 22 16,-20-1-16,20 0 0,-21 21 0,0 1 15,0-1-15,-21 21 0,0-20 16,0-1-16,0 0 0,-21 1 0,0-1 16,0 0-16,-21 1 0,-1-22 15,1 0-15,0 0 0,-1 0 16,1 1-16,21-1 0,0-21 0,-1 0 16,1 0-16,21-21 15,21-1 1,1 1-16,20 0 0,-21 0 0,0-21 15,22 20-15,-1 1 0,-21-21 16</inkml:trace>
  <inkml:trace contextRef="#ctx0" brushRef="#br0" timeOffset="67482.28">9377 13843 0,'21'0'0,"-42"0"0,63 0 16,-21 0-16,-21-21 0,21 0 15,1 21-15,-1-21 0,0-1 16,0 1-16,-21 0 0,21 0 15,0 0-15,1 0 0,-1-1 0,-21-20 16,21 21-16,-21 0 0,21-22 16,-21 22-16,0 0 0,0 0 15,-21 21 1,0 0-16,0 0 0,-1 21 0,1 0 16,0 0-16,0 22 0,0-1 15,0 0-15,-1 1 0,22 20 16,0-20-16,0-1 0,0 0 0,0 1 15,0-1-15,0-21 0,0 21 16,22-20-16,-1-1 0,0 0 0,0-21 16,21 21-16,-20-21 0,20 0 15,0 0-15,1 0 0,20 0 0,-21-21 16,22 0-16,-22 21 0,1-21 0,20-22 16,-21 22-16,1-21 0,20 21 15,-20-22-15,-22 1 0,21-22 0,-21 22 16,0 0-16,1-22 0,-22 22 15,0 0-15,0 20 0,0 1 0,0 0 16,-22 0-16,1 21 0,0 0 16,-21 0-16,-1 0 0,22 21 15,-21 0-15,21 0 0,0 1 0,-1 20 16,22 0-16,0-21 0,0 22 16,0-1-16,22-21 0,-1 22 0,0-1 15,0-21-15,0 0 0,22 22 16,-22-22-16,0 0 0,0 0 0,0 0 15,0-21-15,1 21 0,-22 1 0,0-1 16,-22-21 0,1 0-16,0 0 15,0 0-15,0 0 0,-22 0 0,22 0 16,0 0-16,0 0 0,0-21 16,0 21-16,-1-22 0,22 1 15,0 0 1</inkml:trace>
  <inkml:trace contextRef="#ctx0" brushRef="#br0" timeOffset="67707.62">10223 13991 0,'0'0'0,"22"0"0,-22 21 16,21-21-16,0 0 16,0 0-1,-42 0 32,0-21-31</inkml:trace>
  <inkml:trace contextRef="#ctx0" brushRef="#br0" timeOffset="68895.36">19770 11007 0,'21'0'31,"0"0"-16,0-21-15,0-1 0,0 1 0,22 21 16,-22-21-16,0 0 0,0 0 0,0 0 16,-21-1-16,0 1 0,0 0 15,-21 21-15,0 0 0,-21 0 16,-1 0-16,1 0 0,-21 0 16,-1 0-16,1 21 0,-1 0 15,1 1-15,-1-1 0,1 0 0,20 0 16,22-21-16,-21 21 0,21 0 15,21 1-15,0-1 0,0 0 16,42 0-16,-21-21 0,0 21 16,22-21-16,-1 0 0,0 0 0,1 0 15,20 21-15,-21-21 0,1 0 16,-1 0-16,0 0 0,1 0 0,-1 0 16,-21 0-16,0 0 0,1 0 0,-22-21 15,-22 21 1,1 0-1,-21 0-15,21 0 0,-22 0 0,22 21 16,-21 1-16,21-1 0,-22 21 16,22 0-16,0 22 0,0-22 15,0 22-15,21-22 0,0 22 16,-21-1-16,-1-21 0,22 1 0,0-1 16,0 0-16,0 1 0,0-22 0,0 21 15,0-21-15,0 1 0,22-22 16,-1 0-1,0 0-15,21-22 0,-21 1 16,22 0-16,-1-21 0,0 21 0</inkml:trace>
  <inkml:trace contextRef="#ctx0" brushRef="#br0" timeOffset="69203.85">20786 10732 0,'0'0'15,"-22"0"-15,1 0 0,0-22 0,0 1 0,0 21 16,21-21-16,0 0 0,0 0 16,0 0-16,42 21 15,-21-22-15,22 1 0,-1 21 0,0-21 16,1 21-16,-1 0 15,0-21-15,1 21 0,-1 0 0,0 0 16,-21 0-16,22 0 0,-22 0 16,0 0-16,0 0 0,-21 21 15,-21-21-15,-21 21 16,21-21-16,-1 0 0,1 0 16,-21 21-16,21-21 0</inkml:trace>
  <inkml:trace contextRef="#ctx0" brushRef="#br0" timeOffset="69407.91">20955 10583 0,'-21'22'0,"0"-1"15,21 0-15,0 0 16,0 21-16,0-20 0,0 20 0,0 0 16,0 1-16,0-1 0,0 21 15,0-20-15,-22 20 0,22 1 16,0-22-16,-21 22 0,21-22 0,0 21 16,0-20-16,-21-1 0,21 0 15,-21 1-15,21-22 0,0 21 0,0-21 16,0 1-16,21-22 15,0 0 1,0 0-16,22-22 0,-22 1 0,0 0 16,21 0-16,-20-21 0</inkml:trace>
  <inkml:trace contextRef="#ctx0" brushRef="#br0" timeOffset="69863.95">21272 11155 0,'0'-21'0,"0"42"0,22-63 15,-22 20-15,0 44 16,-22-1-16,1 0 15,21 0-15,-21 21 0,21-20 16,-21-1-16,21 21 0,-21-21 0,21 0 16,0 1-16,0-1 0,0 0 15,0 0-15,21-21 16,0 0-16,0 0 0,22 0 0,-22 0 16,0-21-16,21 0 0,1 21 15,-22-43-15,21 22 0,-21 0 16,0 0-16,1-21 0,-1 20 15,0-20-15,0 21 0,-21-21 0,0 20 16,0 1-16,0 0 0,0 42 31,0 22-31,0-22 0,0 21 16,0 22-16,0-22 0,0 21 16,-21 1-16,21-22 0,0 22 0,0-1 15,0 1-15,0 20 0,0-20 0,0 21 16,-21-22-16,21 22 0,-21-1 15,21-20-15,-22 21 0,1-22 0,0 1 16,0-22-16,0 21 0,0-20 0,-1-1 16,1 0-16,-21-20 0,21-1 15,0 0-15,-22-21 0,22 0 16,0 0-16,0-21 0,0 0 0,-1-1 16,1 1-16,0-21 0,21 0 15,0-1-15,0 1 0,0-22 0,0 1 16,21-22-16,22 22 0,-22-1 0</inkml:trace>
  <inkml:trace contextRef="#ctx0" brushRef="#br0" timeOffset="70107.56">21907 11070 0,'0'0'0,"0"-21"0,0 0 0,0 0 16,0 42-1,0 21-15,0 1 16,0-1-16,0 21 0,0 1 15,0-1-15,0 1 0,0 21 0,0-22 16,0 1-16,22-1 0,-22 1 0,0 20 16,0-20-16,0-1 0,0 1 15,0-1-15,0-20 0,0 20 0,-22-42 16,22 22-16,0-22 0,0 0 16,0 0-16,0-42 15,0 0-15,22 0 16,-22-22-16,21 1 0</inkml:trace>
  <inkml:trace contextRef="#ctx0" brushRef="#br0" timeOffset="70355.81">21950 11324 0,'0'0'0,"0"-42"0,0-22 16,0 22-16,21 0 0,21-22 16,-42 43-16,21 0 15,1 21-15,-1 0 0,0 0 0,0 0 16,0 0-16,0 0 0,1 21 15,-1 0-15,-21 22 0,0-22 16,0 21-16,0 0 0,0-20 0,-21 20 16,-1 0-16,-20-21 0,21 22 15,0-22-15,-22 0 0,22 0 16,0 0-16,0 1 0,21-1 0,-21-21 16,63 0-1,-21 0-15,0-21 0,1 21 16,-1-22-16</inkml:trace>
  <inkml:trace contextRef="#ctx0" brushRef="#br0" timeOffset="70751.92">22415 11282 0,'64'0'32,"-43"0"-17,0 0-15,0-21 0,22 0 16,-22 21-16,0-22 0,0 1 0,22 21 15,-22-21-15,0 0 0,0 0 16,0 0-16,-21-1 0,0 1 0,0 0 16,0 0-16,0 0 0,0 0 15,-21 21-15,0 0 0,0 0 0,0 0 16,-1 0-16,22 21 16,0 21-16,0-21 0,0 22 15,0-1-15,0 0 0,22 1 0,-1-1 16,0 0-16,-21-21 15,21 22-15,0-22 0,0 21 0,-21-21 16,0 1-16,22-22 0,-22 21 0,21-21 16,-21-21-1,0-1 1,0 1-16,0 0 16,0 0-16,0-21 0,0 20 0,0 1 15,0-21-15,0 21 0,0 0 0,-21-1 16,-1 1-16,1 21 0,0 21 15,0-21-15</inkml:trace>
  <inkml:trace contextRef="#ctx0" brushRef="#br0" timeOffset="71691.78">9356 13949 0,'0'0'0,"-64"21"0,-253 43 31,253-64-31,1 21 0,20-21 0,1 0 16,0 21-16,20-21 0,44 0 15,20 0 1,21 0-16,1-21 0,21 0 0,-1-1 16,1 1-16,21 0 15,0 0-15,21-21 0,21 20 0,-21-20 16,21 0-16,-21-1 0,0 22 16,-21-21-16,0 21 0,-22 0 0,-20-1 15,-1 22-15,-42 0 0,1 0 0,-44 0 16,-20 22-16,-21-22 15,-22 42-15,-21-21 0,-21 0 0,-21 0 16,0 22-16,0-22 0,-22 21 16,-20-21-16,-1 22 0,1-22 0,20 21 15,1-21-15,0 1 0,-1-1 16,1 0-16,21-21 0,21 21 0,0-21 16,42 0-16,1 0 15,-1 0-15,43 0 0,20 0 0,44-21 16,20 0-16,21 0 15,22-1-15,0 1 0,-1 0 16,22 0-16,-21 0 0,-22 0 0,1-1 16,-1 22-16,-20 0 0,-1 0 15,-21 0-15,0 0 0,-42 0 16,-21 22 0,0-1-16,-22-21 0,1 21 0,-22-21 15,0 21-15,1-21 0,-22 21 16,21 0-16,-21-21 0,43 22 15,-22-22-15,22 21 0,-1-21 0,1 21 16,41-21-16,1 21 0,21 0 16,43-21-16,-1 0 15,21 0-15,22 0 0,21 0 16,21-21-16,0 0 0,0 0 0</inkml:trace>
  <inkml:trace contextRef="#ctx0" brushRef="#br0" timeOffset="72487.92">11832 13695 0,'0'0'15,"-21"21"-15,21 0 0,21-21 16,0 0-1,0 0-15,1 0 0,20-21 16,-21 0-16,21 0 0,-20 0 0,20-1 16,-21-20-16,0 21 0,0 0 0,1 0 15,-22-22-15,0 22 0,0 0 16,0 0-16,-22-22 0,-20 22 16,21 0-16,-43 0 0,22 0 15,0 21-15,-22 0 0,1 0 0,20 0 16,-62 0-16,62 21 15,1 21-15,0-21 0,-1 22 0,1-1 16,21 0-16,0 1 0,-1-1 0,22 22 16,0-22-16,0 21 0,0-20 15,0-1-15,0-21 0,22 22 0,-1-22 16,0 0-16,0-21 0,21 0 16,-20 0-16,20 0 0,0 0 0,1 0 15,-1-21-15,0 0 0,1-1 16,20-20-16,-21 0 0,1-1 15,20 1-15,-20-21 0,-22-1 0,21 22 16,-21-22-16,0 1 0,1-1 16,-1 1-16,-21-1 0,0 1 0,0-1 15,0 1-15,0 20 0,0 1 16,0 0-16,-21 21 0,-1-1 0,1 22 16,0 22-16,0 20 15,21-21-15,-21 43 0,21-22 0,-21 21 16,21 1-16,0-22 0,0 22 15,0-1-15,0 1 0,21 20 0,0-20 16,0-22-16,0 22 0,22-22 0,-22 0 16,21 1-16,0-1 15,1-21-15,-1-21 0,0 21 0,1-21 16,-22 0-16,21 0 0,-21-21 16,22 0-16,-22 0 0,21 0 0,-21-22 15,1 22-15,-1-21 0,-21 0 0,0-1 16,0 1-16,0 21 0,0-22 15,0 22-15,0 0 0,0 0 0,0 0 16,-21 21 0,21 21-16,0 0 0,-22 21 15,22-20-15,0 20 0,0-21 16,0 21-16,0-20 0,0-1 16,0 21-16,0-21 0,0 0 15,0 1-15,22-22 16,-1 0-16,0-22 0</inkml:trace>
  <inkml:trace contextRef="#ctx0" brushRef="#br0" timeOffset="72639.75">12806 13208 0,'0'0'0,"-21"-21"0,-1 0 16,22 0-16,-21 21 15,0 0 1,21 21-1,0 0-15,0 0 0,21 0 16,0-21-16,-21 21 0</inkml:trace>
  <inkml:trace contextRef="#ctx0" brushRef="#br0" timeOffset="73603.63">13314 13589 0,'0'0'16,"21"0"-16,21-21 0,-21 0 0,1 0 15,20-1-15,-21 1 0,21-21 0,-20 21 16,-1-22-16,0 1 0,0 0 16,-21-1-16,0 1 0,0 0 0,0-1 15,0 1-15,0 0 16,0-1-16,0 22 0,-21 0 0,0 0 16,0 21-16,-1 0 0,22 21 0,-42 0 15,42 0-15,-21 22 0,0-1 16,0 22-16,21-1 0,-22 1 0,22-1 15,0 22-15,0-1 0,0 1 16,0 0-16,0-1 0,-21 1 0,21 0 16,-21-1-16,0 1 0,0 0 15,21 21-15,-21-22 0,21 1 0,-22 0 16,22-22-16,0 1 0,0-1 0,0-21 16,0 1-16,22-22 15,-1 0-15,0 0 0,0-21 0,21 0 16,-20 0-16,-1 0 0,21-21 0,-21 0 15,0-21-15,1 20 0,-1-20 16,0 0-16,0-22 0,-21 22 0,0-22 16,0 1-16,0-1 0,0 1 0,-21-1 15,-21-20-15,20 20 0,-20 1 16,0-1-16,21 1 0,-22-1 0,22 1 16,0 20-16,0 1 0,21 0 15,0 21-15,0-1 0,21 1 16,0 0-16,0 0 0,22 0 15,-22 21-15,21-21 0,0-1 0,1 1 16,-1 0-16,22 0 0,-1 0 0,1-22 16,-1 22-16,1-21 0,-22 0 15,21-1-15,-20 1 0,-1 0 0,0-1 16,-20-20-16,-1 20 0,-21-41 16,0 41-16,0 22 0,0-21 15,-21 21-15,-22 0 0,22 21 16,0 0-16,-21 0 0,20 0 0,1 21 15,0 0-15,0 0 0,21 21 16,0 22-16,0-22 0,0 22 0,0 20 16,0-20-16,21-1 15,-21 22-15,21 21 0,0-21 0,1-1 16,-1 22-16,0-21 0,-21-1 0,21 1 16,0 0-16,0-1 0,-21 1 15,0 0-15,0-1 0,22-20 0,-22-1 16,21-20-16,-21-1 0,21 0 15,-21 1-15,21-22 0,-21 0 0,21-21 16,0 0-16,1 0 0,-1-21 0,0 0 16,0-22-16,21 22 0,-20-21 15,-1-22-15,0 22 0,0-21 0,0-1 16,-21 1-16,21-1 0,-21 1 16,0-1-16,0-21 0,-42 22 15,21-1-15,-21 1 0,-1-1 0,1 22 16,0 0-16,-1-1 0,1 22 15,0-21-15,-1 42 0,22-21 0,0 0 16,0 21-16,42 0 31,0-22-31,0 22 16,22 0-16,-1 0 0,0-21 0,-21 21 16,22-21-16,-1 0 0,0 21 15,1-21-15,-22 0 0,21-1 0,-21 1 16</inkml:trace>
  <inkml:trace contextRef="#ctx0" brushRef="#br0" timeOffset="74207.92">14668 13250 0,'-21'0'0,"21"22"16,21-22 15,1 0-31,-1 0 0,0-22 16,0 22-16,0-21 0,0 0 15,1 0-15,-1 0 0,-21 0 16,0-1-16,21 1 0,-21 0 0,0 0 16,0 0-16,0 0 0,0-1 15,-21 22-15,0 0 16,-1 0-16,1 0 0,0 22 0,21-1 16,-21 0-16,21 21 0,-21 1 15,21-1-15,0 0 0,0-21 0,0 22 16,0-1-16,0 0 0,21 1 0,0-22 15,0 21-15,0-21 0,22 1 16,-22-1-16,21-21 0,-21 0 0,1 0 16,20 0-16,-21 0 0,0 0 15,0 0-15,1-21 0,-1-1 0,0-20 16,0 21-16,0 0 0,0-22 16,1 1-16,-1 21 0,0-21 15,21-1-15,-21 1 0,22 21 0,-22-22 16,21 22-16,1 0 0,-22 0 15,21 21-15,0 0 0,-20 0 0,20 0 16,-21 21-16,21 0 0,-20 22 16,-1-22-16,0 0 0,0 21 0,-21 1 15,0-22-15,0 21 0,0 0 16,0-20-16,0 20 0,0-21 0,-21 21 16,21-20-16,-21-1 0,21-42 31,0-1-16,0 1-15,0 0 0,0-21 16,0 21-16,0-1 0,0-20 0,0 0 16,21 21-16,0-22 0,-21 1 0,21 0 15,0 20-15,1-20 0,-1 21 16,-21 0-16,21 0 0,0-1 0,0 1 16,0 21-16,1 0 0</inkml:trace>
  <inkml:trace contextRef="#ctx0" brushRef="#br0" timeOffset="75410.23">16129 13335 0,'0'0'16,"21"21"-16,21 0 15,-20-21-15,-1 0 16,21 0-16,-21 0 0,0 0 0,22-21 16,-22 0-16,21 21 0,-21-21 15,1 0-15,20 0 0,-21-22 0,-21 22 16,0 0-16,21-21 0,-21 20 0,0 1 15,0 0-15,-21 0 0,0 0 16,0 21-16,0 0 0,-22 0 0,22 21 16,-21-21-16,21 42 0,-1-21 15,-20 1-15,21 20 0,0-21 0,21 21 16,0 1-16,0-22 0,0 21 0,0-21 16,0 22-16,21-22 15,0 0-15,0 0 0,0 0 0,22 1 16,-1-22-16,0 0 0,1 0 15,-1 0-15,0 0 0,1 0 0,-1-22 16,0 1-16,1 0 0,-1 0 16,-21 0-16,22 0 0,-22-22 0,21 1 15,-21 21-15,0-22 0,1 1 0,-1 0 16,-21-1-16,0 22 0,21 0 16,-21 0-16,0 0 0,0 42 15,0 0 1,-21 0-16,21 0 0,-21 22 15,21-22-15,0 21 0,-22-21 0,22 22 16,-21-22-16,21 21 0,0-21 16,-21 22-16,21-22 0,0 0 0,0 0 15,0 0-15,0-42 32,21 21-32,0-21 15,1 0-15,-22 0 0,21 0 0,0-22 16,0 22-16,0 0 0,0-21 0,1 20 15,20-20-15,-21 21 0,0 0 16,0 21-16,1-21 0,-1 21 16,0 0-16,0 21 15,-21 0-15,0 0 0,21 0 0,0 0 16,-21 1-16,0 20 0,22-21 0,-1 0 16,-21 0-16,21 1 0,-21-1 15,21 0-15,0 0 0,0-21 0,1 0 16,-1 0-16,0 0 15,0 0-15,0 0 0,0-21 0,1 0 16,-1 0-16,0-1 0,0 1 16,0 0-16,0 0 0,1-21 0,-1-1 15,21 22-15,-21-21 0,0-1 0,1 1 16,-1 21-16,0-21 0,0 20 16,0 1-16,0 21 0,-21 21 31,0 1-16,0-1-15,0 0 0,0 0 0,0 0 16,0 0-16,0 1 16,0-44 15,0 1-15,0 0-16,0 0 15,0 0-15,0 0 0,0-1 16,0 1-16,-21 21 15,0 0-15,0 0 0,0 0 16,0 21-16,-1-21 0,1 43 16,0-22-16,0 21 0,0 1 15,0-22-15,21 21 0,0 0 0,0 1 16,0-22-16,0 21 0,0-21 16,0 22-16,21-22 0,0 0 0,0 0 15,0 0-15,0-21 0,22 0 16,-1 0-16,0 0 0,1 0 0,-1-21 15,0 21-15,1-21 0,-1 0 0,0 0 16,1 0-16,-22-22 0,21 22 16,-21-21-16,22 21 0,-22-22 15,-21 1-15,21 21 0,-21-22 0,0 22 16,0 0-16,-21 21 16,0 0-16,0 0 0,-1 21 15,22 0-15,-21 1 0,21-1 16,-21 21-16,0-21 0,21 0 0,0 22 15,0-22-15,0 0 0,0 0 0,0 0 16,0 1-16,0-1 16,42 0-16</inkml:trace>
  <inkml:trace contextRef="#ctx0" brushRef="#br0" timeOffset="76003.87">19304 12975 0,'0'0'0,"0"-42"0,0 21 0,-21 0 16,21-22-16,0 22 0,-21-21 0,21 21 16,0-1-16,0 1 0,0 0 0,0 42 31,0 22-31,0-1 0,0 0 0,0 22 16,21-22-16,-21 22 0,21-1 15,0 1-15,0-1 0,-21 1 0,21-1 16,-21-21-16,0 1 0,0-1 15,0 0-15,0 1 0,0-22 0,0 0 16,0 0-16,-21-21 16,21-21-1,0-21-15,0 21 16,0-1-16,21-20 0,1 21 16,-1-21-16,21-1 0,0 1 0,1 0 15,-1 20-15,22-20 0,-22 21 16,0 0-16,1 0 0,-1 21 0,0 0 15,-21 0-15,22 21 0,-22 0 0,0 0 16,-21 0-16,0 0 0,0 22 16,0-22-16,0 0 0,-21 21 0,0-20 15,-22 20-15,1-21 0,0 0 16,-22 22-16,22-22 0,0 0 0,-64 21 16,85-21-1,-22-21-15,64-21 16,22 0-1,-1 0-15,0 0 0</inkml:trace>
  <inkml:trace contextRef="#ctx0" brushRef="#br0" timeOffset="76238.87">20426 12912 0,'0'0'0,"21"-21"0,-21 42 31,0 0-31,-21 21 0,0 1 15,-1-1-15,1 21 0,0-20 16,-21 20-16,21-20 0,-1 20 0,1 1 16,0-1-16,0-21 0,0 22 0,0-1 15,-1-20-15,1-1 0,0 0 16,21 1-16,-21-22 0,21 0 0,0 0 16,0 0-16,21-21 15,0-21-15,22 0 16,-22 0-16,21-21 0,0 20 0</inkml:trace>
  <inkml:trace contextRef="#ctx0" brushRef="#br0" timeOffset="76665.72">20807 13272 0,'21'-22'0,"-42"44"0,63-44 16,-42 44 0,0-1-16,-21 0 0,0 0 15,0 0-15,-22 0 0,22 1 0,0-1 16,-21 21-16,20-21 0,1 0 0,0 1 15,0-1-15,0 0 0,21 0 16,21-21 0,0 0-1,0 0-15,0-21 0,22 0 0,-1 21 16,-21-21-16,22-1 0,-22 22 16,21-21-16,-21 21 0,22 0 15,-22 0-15,0 0 0,0 0 0,0 0 16,0 0-16,-21 21 0,0 1 15,22-1-15,-1 21 0,-21-21 0,21 0 16,-21 1-16,21-1 0,0-21 16,0 21-16,1-21 0,-1 0 0,0 0 15,0 0-15,0 0 0,22-21 0,-22 21 16,0-21-16,21-22 0,-21 22 16,1 0-16,-1-21 0,0 20 0,-21-20 15,0 0-15,0-1 0,0 1 16,0 0-16,0-1 0,0 22 15,0 0-15,0 0 0,0 0 0,-42 21 16,20 21 0,-20 0-16,0 0 0,-22 0 0,1 1 15</inkml:trace>
  <inkml:trace contextRef="#ctx0" brushRef="#br0" timeOffset="77748.61">10414 15092 0,'0'0'16,"0"-21"-16,0-22 0,0 22 0,0 0 16,0 0-16,0 0 0,-21 0 0,0-1 15,21 1-15,-22 21 0,1 0 16,0 0-16,0 0 0,0 21 16,0 22-16,21-22 0,-22 42 0,1-20 15,0 20-15,21 1 16,-21-1-16,0 1 0,-22-1 0,22 1 15,-21-1-15,21-20 0,-22-1 16,1 0-16,0 1 0,-1-1 0,1-21 16,0 0-16,21 0 0,-22 1 15,22-22-15,0 0 0,0 0 0,0 0 16,21-22-16,0 1 0,0-21 16,0 21-16,0-22 0,0 1 0,0 0 15,0-22-15,0 22 0,0-22 16,21 22-16,0-21 0,-21 41 0,21-20 15,-21 21-15,21 21 0,0 0 16,-21 21-16,22 0 0,-1 22 0,0-22 16,0 42-16,0-20 0,0-1 15,1 0-15,-1 1 0,0-1 16,0 0-16,21 1 0,-20-1 16,20-21-16,-21 21 0,21-20 0,-20-1 15,20-21-15,-21 0 0,21 0 16,1 0-16,-1 0 0,-21 0 0,22-21 15,-1 21-15,0-43 0,1 22 0,-22 0 16,21-21-16,0-1 0,1 1 16,-22 0-16,21-1 0,-21 1 0,1-22 15,-22 22-15,0 0 0,0 21 16,0-22-16,0 22 0,0 0 0,0 42 31,0 0-31,0 0 0,0 22 16,0-22-16,0 21 0,0 1 15,0-1-15,0 0 0,0-21 0,0 22 16,0-22-16,21 21 0,0-21 16,0 1-16,0-1 0,22-21 0,-22 0 15,21 0-15,0 0 0,-20 0 16,20 0-16,0 0 0,-21 0 0,22-21 16,-22-1-16,21 1 0,-21-21 0,1 21 15,-1-22-15,0 1 16,-21 0-16,0-22 0,0 22 0,0-22 15,0 22-15,-21 0 0,0-1 16,-22 22-16,1 0 0,0 0 0,-1 21 16,1 0-16,0 0 0,-1 21 15,1 0-15,0 0 0,-1 1 0,22 20 16,0 0-16,0 1 0,21-1 16,0 0-16,0 1 0,0-22 0,0 21 15,0-21-15,21 22 0,0-22 16,21-21-16,1 0 0,-1 0 0,0 0 15,22 0-15</inkml:trace>
  <inkml:trace contextRef="#ctx0" brushRef="#br0" timeOffset="78624.56">11747 15198 0,'0'0'0,"22"-43"0,20-105 31,-42 127-31,0 0 0,-21 21 16,-22 0-16,22 0 0,0 21 15,-21-21-15,21 42 0,-1-20 16,1 20-16,0 0 0,0 1 0,21 20 16,0-21-16,0 22 0,0-22 15,0 1-15,0 20 0,0-21 0,0-20 16,0 20-16,21 0 0,0-21 16,0 1-16,22-1 0,-1-21 15,22 0-15,-1 0 0,1 0 0,-1 0 16,1 0-16,20 0 0,-20-21 15,20-1-15,-20 1 0,-1-21 0,1 21 16,-1-22-16,1 1 0,-22 0 16,1-1-16,-1 1 0,-21 0 0,0-1 15,-21 1-15,0 0 0,0-1 16,0 22-16,-21 0 0,0 0 0,0 0 16,0 21-16,-22 0 0,22 0 15,-21 0-15,-1 21 0,22 0 16,-21 21-16,0-20 0,20 20 0,-20 0 15,21 1-15,0-1 0,0 0 16,-1 1-16,22-22 0,0 21 0,0-21 16,0 22-16,0-22 0,0 0 15,0 0-15,22-21 16,-1 0-16,0 0 0,0 0 16,21 0-16,-20-21 0,-1 0 0,21 0 15,-21-1-15,0 1 0,1-21 16,-1 21-16,0-22 0,0 1 0,0 0 15,-21-1-15,21 1 0,-21 21 16,0-21-16,0 20 0,0 1 0,0 0 16,0 42-1,0 0-15,0 1 0,0 20 16,0-21-16,0 21 0,-21 1 0,21-1 16,0 0-16,0 1 0,0-22 15,0 21-15,0 1 0,0-22 0,21 21 16,1-21-16,-1 0 0,0 1 15,0-1-15,21-21 0,-20 0 0,20 0 16,0 0-16,1 0 0,-1-21 0,0 21 16,1-22-16,20 1 0,-21-21 15,1 21-15,20-22 0,-20 1 0,-22 0 16,21-22-16,0 1 0,-20-1 16,-1 1-16,0-1 0,-21 1 15,0 20-15,0-20 0,0 21 16,0 20-16,0-20 0,-21 42 15,0 21 1,-1 0-16,-20 22 0,21-1 0,0 0 16,0 1-16,-1 20 0,1 1 0,21-1 15,-21-20-15,21 20 16,0-21-16,0 1 0,21-1 0,0 0 0,1-20 16,20 20-16,-21-21 0,21-21 15,1 21-15,20-21 0,-20 0 16,20 0-16,-21 0 0,22 0 0,-1-21 15,22 21-15</inkml:trace>
  <inkml:trace contextRef="#ctx0" brushRef="#br0" timeOffset="79115.37">15367 14901 0,'21'-21'15,"-42"42"-15,63-63 0,-42 21 0,-21 21 16,-21 0-16,-1 0 0,1 0 15,-21 0-15,-1 21 0,1-21 0,-1 21 16,1 0-16,-1 1 0,22-22 16,-1 21-16,1 0 0,21 0 15,0 0-15,0-21 0,21 21 16,21 1-16,0-22 16,0 0-16,21 0 0,-20 0 15,20 0-15,21 0 0,-20 0 0,-1 0 16,0 0-16,-20 0 0,20 0 15,-21 21-15,0-21 0,-21 21 0,0 0 16,-21 0-16,0 0 16,-21 1-16,-1-1 0,1 0 15,0-21-15,-1 21 0,1 21 0,0-20 16,20-22-16,1 21 0,0 0 16,21 0-16,21-21 31,0 0-31,22 0 0,-22 0 0,21 0 15,1 0-15,-1 0 0,0 21 16,1-21-16,-1 21 0,-21 1 0,21-1 16,-20 0-16,-1 21 0,-21-21 0,0 22 15,0-22-15,0 21 0,-43 1 16,22-22-16,-21 21 0,0 0 0,-1 1 16,1-1-16,0 0 0,-1 1 15,1-22-15,21 21 0,-22 1 16,22-22-16,0 0 0,0 0 0</inkml:trace>
  <inkml:trace contextRef="#ctx0" brushRef="#br0" timeOffset="79763.85">16870 14753 0,'0'0'0,"0"-21"0,21-21 16,0 21-16,-21-1 15,0 1-15,0 0 0,0 0 0,0-21 16,0 20-16,0 1 15,-21 21-15,0 0 16,0 21-16,-22 22 0,22-22 16,-21 21-16,21 22 0,-22-22 0,22 22 15,-21-22-15,21 21 0,-1 1 16,1 21-16,0-22 0,21 1 0,0-1 16,0 1-16,0-22 0,0 0 15,21 1-15,0-1 0,22-21 16,-22 21-16,21-42 0,1 22 0,-22-22 15,42 0-15,-20 0 0,-1 0 16,0-22-16,1 1 0,-1 0 0,0 0 16,-21-21-16,1 20 0,-1-20 0,-21 21 15,0-21-15,0-1 0,0 22 16,-21-21-16,-1 21 0,1-1 0,0 22 16,0-21-16,0 21 15,0 0-15,21 21 0,-22 1 16,22-1-16,0 21 0,0 0 15,0 22-15,0-22 0,0 22 0,0-1 16,0 1-16,0-1 0,0 1 16,0-1-16,0 22 0,0 0 0,-21-22 15,0 22-15,0-22 0,21 1 0,-21-1 16,0 1-16,-1-1 0,1 1 16,21-22-16,-21 0 0,0 1 0,21-22 15,-21 0-15,21 0 0,0-42 16,0 0-1,0 0-15,21-22 0,0 1 0,0 0 16,22-22-16</inkml:trace>
  <inkml:trace contextRef="#ctx0" brushRef="#br0" timeOffset="80174.95">17462 15071 0,'0'0'0,"0"-21"0,0-1 0,0 1 15,0 0-15,-21 21 0,0 0 0,0 0 16,0 21-16,0 0 0,-22 1 0,22-1 16,0 21-16,21 0 0,-21 22 0,21-22 15,0 1-15,0 20 0,0-21 16,0 1-16,0-1 0,21-21 0,-21 22 16,42-22-16,-21 0 0,22 0 15,-22 0-15,21-21 0,1 0 16,-1 0-16,0 0 0,1 0 0,-1 0 15,0-21-15,1 0 0,-1 0 16,-21-22-16,21 1 0,-20 0 0,-22-1 16,0 1-16,0-21 0,0-1 15,0 22-15,-22-22 0,1 22 0,-21 0 16,21-1-16,-22 22 0,1 0 0,-21 0 16,20 21-16,1 0 0,-22 0 15,22 0-15,0 21 0,21 0 0,-22 0 16,22 0-16,-21 22 0,42-22 15,0 21-15,0-21 0,0 22 16,0-1-16,0-21 0,21 0 0,21 22 16,1-43-16,-1 21 0,0-21 15,22 0-15,-1 0 0,-20 0 0</inkml:trace>
  <inkml:trace contextRef="#ctx0" brushRef="#br0" timeOffset="80619.7">18224 14690 0,'0'-43'16,"0"86"-16,0-107 0,0 43 0,-21 21 16,21 21-16,-21 22 15,21-22-15,-21 21 0,21 22 16,0-22-16,0 21 0,0-20 16,0 20-16,-21 1 0,21-1 0,0-20 15,0 20-15,-21-21 0,21 22 16,0-22-16,0 1 0,-22-22 0,22 21 15,-21-21-15,21 0 0,0-42 32,21 0-32,1-21 15,-1 21-15,0-22 0,21 1 0,-21 0 16,22-22-16,-22 22 0,21-1 16,1 1-16,-22 0 0,21 21 15,0-1-15,-20 1 0,20 21 16,-21 0-16,0 0 0,0 0 0,1 21 15,-1 1-15,-21-1 0,0 0 0,0 21 16,0 1-16,-21-22 0,-1 21 16,1-21-16,-21 22 0,21-22 0,-22 21 15,1-21-15,0 0 0,-22 1 16,22-1-16,0 0 0,-1 0 0,22 0 16,0-21-16,-21 0 0,42 21 15,0-42 1,21 0-16,0 21 15,21-21-15</inkml:trace>
  <inkml:trace contextRef="#ctx0" brushRef="#br0" timeOffset="81283.92">19092 15177 0,'0'0'0,"233"-106"31,-212 85-31,-21-1 0,0 1 0,0 0 16,0 0-16,-21 21 0,0 0 15,-21 0-15,20 0 0,-20 0 0,21 0 16,-21 21-16,-1 0 0,22 0 16,-21 22-16,-1-1 0,22 0 15,0 1-15,-21-1 0,21 0 0,-1 1 16,22-22-16,0 21 0,0-21 16,0 22-16,0-22 0,0 0 15,22-21-15,-1 21 0,0-21 16,0 0-16,0 0 0,0-21 0,1 0 15,20 0-15,-21 0 0,0-1 16,22-20-16,-22 21 0,0-21 0,0-1 16,0 1-16,0-22 0,1 43 0,-1-21 15,0 21-15,-21 0 0,0-1 16,0 1-16,0 42 16,0 1-16,0-1 15,0 21-15,0 0 0,-21 1 16,21-1-16,-21 0 0,21 1 0,0-1 15,0 0-15,0 1 0,0-22 16,21 21-16,0-21 0,21 1 0,1-1 16,-1-21-16,0 21 0,22-21 15,-1 0-15,-20 0 0,20 0 0,1-21 16,-1 21-16,-21-21 0,22-22 0,-22 22 16,1-21-16,20-1 0,-21-20 15,1-1-15,-1 1 0,-21-22 0,22 22 16,-22-22-16,0 22 15,-21-22-15,0 0 0,0 22 0,0-1 16,0 22-16,-21 0 0,0 20 16,-22 1-16,22 21 0,0 21 0,0 22 15,-22-1-15,22 0 0,0 1 16,0 20-16,0 1 0,21-22 0,0 22 16,0-1-16,0 1 0,0-1 0,0 1 15,21-22-15,0 0 0,0 1 16,22-1-16,-22 0 0,21-21 0,0 1 15,1-22-15,20 0 0,-20 21 16,-1-21-16,21 0 0,-20 0 0,-1-21 16,-21-1-16,22 1 0</inkml:trace>
  <inkml:trace contextRef="#ctx0" brushRef="#br0" timeOffset="81816.95">17759 15875 0,'0'0'0,"21"-85"31,0 85-31,21 0 0,-20 0 0,20 22 16,21-1-16,-20 21 0,20 22 0,-20-22 15,20 21-15,-21 1 0,22-22 16,-22 22-16,-21-22 0,22 0 15,-22 1-15,-21-1 0,0 0 0,0 1 16,0-22-16,0 0 0,0 0 16,0 0-16,0-42 15,0 0 1,0-21-16,0 21 0,0-22 16,0 1-16,0-22 0,21 1 0,0-1 15,-21 1-15,21-1 0,1 1 16,-1-1-16,0 1 0,0 21 0,-21-1 15,21 22-15,0 0 0,1 0 0,-1 21 16,0 0-16,0 0 0,-21 21 16,42 0-16,-20 0 0,-1 0 0,0 22 15,0-22-15,0 21 16,0 1-16,-21-1 0,22 0 0</inkml:trace>
  <inkml:trace contextRef="#ctx0" brushRef="#br0" timeOffset="82664.77">19177 16235 0,'0'0'16,"0"-21"-16,21 21 0,-21-21 0,21-22 0,-21 22 16,0 0-16,0-21 0,-21-1 15,0 1-15,0 21 0,0-22 0,-1 22 16,-20 0-16,21 21 16,0 0-16,0 0 0,-1 0 0,-20 21 15,21 22-15,0-22 0,0 21 0,-1 0 16,-20 22-16,42-22 0,-21 1 15,0 20-15,21-21 0,-21 1 0,21 20 16,0-42-16,0 22 0,0-1 16,0-21-16,0 0 0,21 1 0,0-1 15,0-21-15,0 0 0,0 0 0,1 0 16,20-21-16,-21-1 0,0 1 16,0 0-16,1-21 0,20 21 0,-21-22 15,0 1-15,0 0 0,1-1 16,-1-20-16,-21 20 0,0 1 15,0 0-15,21-1 0,-21 22 0,0 0 16,0 0-16,0 0 0,0 42 16,0 0-16,0 0 15,0 22-15,0-22 0,0 21 16,0 0-16,0 1 0,0-1 0,0 0 16,0-20-16,0 20 0,0 0 15,0-21-15,0 1 0,0-1 0,42 21 16,1-42-16,-22 0 15,0 0-15,21 0 0,-21 0 16,22 0-16,-1-21 0,0 0 0,1 0 16,-1-1-16,0-20 0,-20 21 15,20-21-15,-21 20 0,0-20 16,0 0-16,-21 21 0,0-1 0,0 1 16,0 0-16,0 0 0,0 42 31,-21 0-31,21 0 0,0 1 15,-21-1-15,21 0 0,0 21 0,0-21 16,0 1-16,0-1 0,0 0 16,0 0-16,21 0 0,0-21 0,-21 21 15,22-21-15,-1 22 0,0-22 0,0 0 16,21 0-16,-20 0 0,-1 0 16,0-22-16,0 1 0,0 21 15,0-21-15,1 0 0,-1 0 16,0 0-16,0-22 0,0 22 0,0-21 15,1-1-15,-1 1 16,0 21-16,-21 42 31,0 0-31,0 0 0,0 1 16,0-1-16,0 0 0,0 0 0,0 0 16,0 0-16,0 1 0,0-1 15,0 0-15,0 0 0,21 0 16,0-21-16,0 0 15,1 0-15,-1 0 16,-21-21-16,21 0 0,-21 0 16,0 0-16,0-1 0,0-20 15</inkml:trace>
  <inkml:trace contextRef="#ctx0" brushRef="#br0" timeOffset="82815.92">20278 15875 0,'-22'0'16,"44"0"-16,-65 0 15,22 0-15,0 0 16,21 21-16,0 0 16,0 1-16,0-1 15,0 0-15,21 0 16,0-21-16,0 21 0</inkml:trace>
  <inkml:trace contextRef="#ctx0" brushRef="#br0" timeOffset="83274.89">20743 16171 0,'0'0'0,"21"0"0,22-63 15,-43 42 1,0 0-16,0-1 0,0 1 16,0 0-16,0 0 0,-21 0 0,-1 0 15,1 21-15,0 0 0,0 0 16,0 0-16,0 21 0,-22 0 0,22 0 15,0 0-15,0 22 0,0-22 16,-1 21-16,1 0 0,0 1 0,0-22 16,21 21-16,0 1 0,0-22 15,0 0-15,0 21 0,0-21 0,0 1 16,42-22-16,-21 0 0,1 0 16,20 0-16,-21 0 0,0 0 15,22-22-15,-22 1 0,21 0 0,-21 0 16,0 0-16,1 0 15,-1-22-15,0 22 0,0-21 0,-21-1 16,0 22-16,21-21 0,-21 21 0,0 42 31,0 0-31,0 0 16,0 22-16,-21-22 0,21 0 16,0 21-16,0-21 0,0 22 0,0-22 15,0 0-15,0 0 0,0 0 16,0 1-16,42-22 0,-20 21 15,-1-21-15,0 0 0,21 0 0,-21 0 16,22-21-16,-22 21 0,21-22 16</inkml:trace>
  <inkml:trace contextRef="#ctx0" brushRef="#br0" timeOffset="83707.62">21336 15854 0,'0'0'0,"0"-42"0,0-1 0,0 22 0,0 0 16,0 0-16,0 0 0,0 42 15,0 0 1,0 21-16,0-21 0,0 22 16,0-1-16,0 22 0,-21-22 0,21 21 15,0-20-15,0-1 0,0 22 16,-21-22-16,21 0 0,0-21 0,0 22 16,0-22-16,0 0 0,0 0 15,0 0-15,0 1 0,-22-22 16,22-22-1,0 1 1,0 0-16,0 0 0,22 0 0,-1-22 16,42 1-16,-20 0 15,-1 21-15,0-1 0,1 1 0,-1 0 16,0 21-16,22 0 0,-22 0 0,0 0 16,1 21-16,-22 0 0,21 1 15,-21-1-15,-21 21 0,0-21 16,0 0-16,0 1 0,-21 20 15,-21-21-15,21 0 0,-22 0 0,1 1 16,0-1-16,-22-21 0,22 21 0,0 0 16,-1-21-16,1 0 0,0 0 15,20 0-15,1 0 0,21-21 16,21 0 0,22 0-16,-22-1 0,21 1 0</inkml:trace>
  <inkml:trace contextRef="#ctx0" brushRef="#br0" timeOffset="83919.62">22056 15748 0,'0'0'0,"21"-21"16,0 0-16,-21 42 15,0 0 1,0 21-16,0 1 0,0-22 16,0 42-16,0-20 0,0-1 0,-21 0 15,21 1-15,0-1 0,0 0 0,0 1 16,-21-1-16,21 0 0,0-20 15,0-1-15,0 21 0,0-21 0,0 0 16,0 1-16,21-22 16,0 0-16,0-22 15</inkml:trace>
  <inkml:trace contextRef="#ctx0" brushRef="#br0" timeOffset="84211.91">22267 16214 0,'0'0'16,"21"0"-16,-21-21 15,22 21-15,-1 0 0,0 0 16,-21-22-16,21 22 0,21 0 16,-20 0-16,20-21 0,-21 21 0,21-21 15,1 21-15,-1-21 0,-21 21 16,22-21-16,-22 21 0,-21-21 0,0-1 16,0 1-16,0 0 0,0 0 15,-43 21-15,22 0 0,-21 0 16,21 0-16,-22 21 0,1 0 15,0 0-15,21 1 0,-22 20 16,22-21-16,0 21 0,0 1 0,21-22 16,0 0-16,0 21 0,0-20 15,0-1-15,0 0 0,21 0 0,0-21 16,0 0-16,22 0 0,-22 0 0,0 0 16,21 0-16,-21 0 0,1 0 15</inkml:trace>
  <inkml:trace contextRef="#ctx0" brushRef="#br0" timeOffset="84381.49">22775 16447 0,'-21'0'47,"0"0"-31,0 0-16,21-22 15,-21 22-15,-1-21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1:44:23.8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1587 445 0,'0'0'0,"-21"0"0,21-22 0,0 1 16,-21 0-16,21 0 15,-21 21-15,21-21 0,-21 0 0,21-1 16,0 1-16,-21 21 15,21-21-15,-22 21 16,22-21-16,0 42 31,0 0-31,22 22 0,20-22 0,-21 21 16,21 22-16,1-22 0,-1 21 16,0-20-16,1 20 0,20 22 15,-20-22-15,-1 1 0,0-1 0,-21 1 16,22-1-16,-1 1 0,-21-1 15,0-20-15,22 20 0,-22-20 0,0-22 16,0 21-16,0-21 0,1 22 16,-22-22-16,21 0 0,-21 0 15,0-42 17,-21 21-32,21-21 15,-22 0-15,1-22 0,21 22 0,0-21 16</inkml:trace>
  <inkml:trace contextRef="#ctx0" brushRef="#br0" timeOffset="343.64">2307 169 0,'0'0'0,"0"-21"0,0 42 31,-21 1-15,0-1-16,0 0 0,-22 21 15,22 1-15,0 20 0,-21-21 0,-1 22 16,22-1-16,-21 1 0,-1 21 16,1-1-16,0 1 0,21-22 15,-22 22-15,1 0 0,0-22 0,-22 1 16,22-1-16,-1 1 0,-20-22 15,21 22-15,-1-22 0,1 0 0,0-21 16,20 22-16,1-22 0,42-42 31,1 0-15,-1-1-16,0 1 0,0 0 16,21 0-16</inkml:trace>
  <inkml:trace contextRef="#ctx0" brushRef="#br0" timeOffset="1043.98">2815 529 0,'0'-42'15,"0"21"1,0 42 31,0-42 31,0 0-62,0-1-1,0 1 1,0 42 15,0 1-31,0 20 16,0-21-16,0 21 0,0 1 0,0-1 15,0 0-15,0 22 0,0-1 16,0 1-16,-21-1 0,21 1 16,-21-1-16,21 1 0,-21-1 0,21-20 15,0 20-15,0-20 0,-22-1 16,22-21-16,0 21 0,-21-20 0,21-1 16,0 0-16,0 0 15,0-42 16,0-21-31,21 20 16,-21 1-16,0-21 0,0 0 16</inkml:trace>
  <inkml:trace contextRef="#ctx0" brushRef="#br0" timeOffset="1399.31">2603 614 0,'0'0'0,"-21"-21"0,0 0 0,0 21 15,0-22-15,21 1 0,-21 0 16,21 0-16,0 0 0,0 0 16,0-1-16,21 1 0,0 0 0,21 0 15,1 21-15,-1-21 0,0 0 16,22-1-16,-22 22 0,22 0 0,-1-21 16,-21 21-16,22 0 0,-22 0 15,1 21-15,-1 1 0,0-1 16,-21 21-16,1-21 0,-1 22 0,-21-1 15,0-21-15,0 21 0,-21 1 16,-22-1-16,22 0 0,-21 1 0,-1-1 16,1 0-16,0 1 15,-1-1-15,1-21 0,21 0 0,-21 22 16,-1-43-16,22 21 0,0 0 16,0-21-16,21 21 0,0-42 46,21 0-46,0 21 0,21-21 0</inkml:trace>
  <inkml:trace contextRef="#ctx0" brushRef="#br0" timeOffset="2035.97">3556 1143 0,'0'-21'31,"0"0"-31,0-22 16,0 22-16,0 0 0,0-21 0,0 21 16,0-22-16,0 22 0,0-21 15,0 21-15,0-1 0,0 1 16,0 0-16,0 0 0,-21 21 0,0 0 15,-1 0-15,1 0 0,0 0 16,0 0-16,0 21 16,0 0-16,-1 0 0,1 22 0,0-1 15,-21-21-15,21 22 0,-1-1 16,1 0-16,21 1 0,-21-1 0,21 0 16,0-21-16,0 22 0,0-22 15,0 0-15,0 0 0,0 0 0,0 1 16,21-22-16,0 0 15,1 0-15,20 0 0,-21-22 16,0 22-16,0-21 0,1 0 16,20 0-16,-21 0 0,0-22 0,0 22 15,1-21-15,-22 0 16,21-1-16,-21 1 0,21 21 0,-21-22 16,0 1-16,0 21 0,0 0 15,0 0-15,0-1 0,0 44 31,0-1-31,0 0 16,0 21-16,0-21 0,0 22 0,0-1 16,0-21-16,0 22 0,0-1 15,0-21-15,0 0 0,21 22 0,-21-22 16,21 0-16,-21 0 0,21 0 16,1-21-16,-22 21 0,21-21 0,0 0 15,0 0-15,0 0 0,0 0 16,22-21-16,-22 21 0,0-21 15,21 0-15,-20-21 0,-1 20 0,0-20 16,21 0-16</inkml:trace>
  <inkml:trace contextRef="#ctx0" brushRef="#br0" timeOffset="2299.81">4085 529 0,'0'0'0,"0"-42"15,0 21-15,0 0 0,0-1 0,-21 22 16,0 0-1,21 22-15,0-1 16,0 21-16,0-21 0,0 22 16,0-1-16,-21 0 0,21 22 0,0-22 15,0 22-15,-22-1 0,22-21 16,0 22-16,0-22 0,0 1 0,0-1 16,0-21-16,0 21 0,0-20 15,0-1-15,0 0 0,0 0 0,22-21 31,-1 0-31,0 0 0,0-42 16,0 21-16,0-1 0,22-20 16,-22 0-16</inkml:trace>
  <inkml:trace contextRef="#ctx0" brushRef="#br0" timeOffset="2788.77">4445 423 0,'0'-21'0,"0"42"0,0-63 16,0 21-1,0 42 1,0 0-16,0 0 16,0 1-16,0 20 0,0-21 0,0 21 15,0 1-15,0 20 0,0-20 16,0-1-16,0 21 0,0-20 0,0-1 16,0 22-16,0-22 15,0-21-15,0 21 0,0 1 0,0-22 16,0 0-16,0 0 0,0 0 15,0 1-15,0-1 16,0-42 0,0-1-16,0 1 15,0 0-15,0 0 0,0-21 16,0-1-16,0 1 0,0 0 0,21-1 16,0-20-16,0 20 0,1 1 15,-1 21-15,0-21 0,0 20 0,21 1 16,-20 0-16,20 0 0,-21 21 15,21 0-15,1 0 0,-22 0 16,21 21-16,-21 0 0,22 0 16,-22 22-16,21-22 0,-21 21 0,-21 1 15,22-1-15,-22 0 0,0 1 16,0-1-16,0 0 0,0 1 0,0-22 16,0 0-16,-22 21 0,1-21 15,21 1-15,-21-22 0,0 0 16,0 0-1,21-22-15,-21 1 16,21 0-16,-22 0 0</inkml:trace>
  <inkml:trace contextRef="#ctx0" brushRef="#br0" timeOffset="2996.13">3852 656 0,'21'0'16,"1"0"-1,-1 0-15,0 0 0,0 0 16,21 0-16,-20 0 0,-1 0 0,21 0 16,-21 0-16,22 0 15,-22-21-15,0 21 0,0 0 0,0 0 16</inkml:trace>
  <inkml:trace contextRef="#ctx0" brushRef="#br0" timeOffset="3907.73">6392 466 0,'0'0'0,"0"21"0,0 21 15,0-21 1,0 1 0,21-22-16,1 0 0,-1 0 15,21 0-15,-21 0 0,22 0 0,-1 0 16,21-22-16,-20 1 0,20 0 16,-20 21-16,-1-21 0,21 0 0,-20 0 15,-22-1-15,21-20 16,-42 21-16,0 0 0,0 0 0,0-1 15,0-20-15,0 21 0,-21 0 16,-21 0-16,-1-1 0,1 22 0,0 0 16,-22 0-16,1 0 0,20 0 15,-20 22-15,-1-22 0,22 42 0,-21-21 16,20 21-16,1-20 0,0 20 16,20 0-16,-20 1 0,21-1 0,21 0 15,0 1-15,0-22 0,0 21 16,0-21-16,0 0 0,0 22 0,21-22 15,21-21-15,-20 21 16,-1 0-16,21-21 0,0 0 0,1 0 16,-1 0-16,0 0 0,1 0 15,-1 0-15,-21 0 0,0 0 0,1 0 16,-44 0 0,1 0-16,-21 0 0,0 0 15,-1 0-15,1 0 0,0 21 16,-1 1-16,1-1 0,0 0 0,-1 21 15,22-21-15,-21 22 0,21-22 16,-1 21-16,1 1 0,21-22 0,0 21 16,0-21-16,0 22 0,0-22 15,0 0-15,0 0 0,0 0 16,0 0-16,21 1 0,1-22 16,20 0-16,-21 0 0,0 0 0,22 0 15,-1 0-15,0 0 0,1 0 16,-1-22-16,0 22 0,1-21 0,-1 0 15,21 0-15,-20 0 0,-22 0 0,21-1 16</inkml:trace>
  <inkml:trace contextRef="#ctx0" brushRef="#br0" timeOffset="4126.97">7006 847 0,'0'0'0,"0"-21"0,0-1 0,0 1 15,0 42 16,0 1-31,0-1 0,21 0 16,0 21-16,1-21 0,-22 1 16,21 20-16,0-21 0,-21 0 0,0 22 15,21-22-15,0 0 0,-21 0 16,0 0-16,0 0 0,21-21 0,-21 22 16,22-22-16,-1 0 15,0 0 1,0-22-16</inkml:trace>
  <inkml:trace contextRef="#ctx0" brushRef="#br0" timeOffset="4352.02">7408 804 0,'-42'0'31,"21"0"-31,0 22 0,-1-1 0,1 0 16,0 0-16,-21 21 0,21-20 0,-22 20 15,1-21-15,21 21 0,-22 1 16,1-22-16,21 0 0,0 21 0,0-20 16,-1-1-16,22 0 15,22-21 1,20 0-16,-21 0 16,21-21-16,1 0 0,-22-1 0</inkml:trace>
  <inkml:trace contextRef="#ctx0" brushRef="#br0" timeOffset="4704.89">7726 635 0,'0'0'0,"-64"0"16,43 21-1,21 0 1,0 1-16,0-1 0,-21 21 0,21 0 15,0 1-15,0-1 0,0 22 16,0-1-16,0 1 0,0-1 0,0 1 16,0-1-16,0 22 0,-21-1 0,21 1 15,-21 21-15,21-21 0,0 20 16,-22 1-16,1 0 0,21-21 0,-21 21 16,0-22-16,0 22 0,21-21 15,-21-1-15,-1-20 0,22-1 0,0 1 16,0-22-16,-21 1 0,21-1 0,0-21 15,0 0-15,21-42 32,1 0-32,-1-21 0,0 20 0,-21-41 15,42 21-15,-21-22 0,1 1 16,-1-22-16</inkml:trace>
  <inkml:trace contextRef="#ctx0" brushRef="#br0" timeOffset="5068">7599 931 0,'0'-42'0,"0"84"0,-21-126 15,21 41-15,-22 1 0,22 21 0,0 0 16,0 0-16,0-1 0,0 1 16,0 0-16,22 0 0,-1 21 15,0-21-15,21 21 0,1 0 0,-22-21 16,21 21-16,0 0 0,1 0 15,-1 21-15,-21 0 0,22 0 0,-1 0 16,-21 22-16,0-1 0,0 0 16,-21 1-16,0-1 0,0 21 0,0-20 15,-21-1-15,0 0 0,-21-20 16,-1 20-16,1-21 0,0 0 0,-1 0 16,1 1-16,21-22 15,-21 0-15,20 0 0,1 0 0,0 0 16,0 0-16,21-22 31,0 1-31,0 0 16,21 21-16,0-21 0,0 21 0,22-21 15,-22 0-15,21-1 0</inkml:trace>
  <inkml:trace contextRef="#ctx0" brushRef="#br0" timeOffset="5508.17">8213 847 0,'-22'-21'0,"1"-1"15,21 1-15,0 0 16,0 0-16,0 0 0,0 0 16,0-1-16,21 1 0,1 21 15,-1-21-15,0 21 0,0 0 16,0 0-16,0 0 0,1 0 15,-1 0-15,0 21 0,21 0 0,-21 1 16,1 20-16,-1-21 0,0 21 16,0 1-16,-21-1 0,0-21 0,0 22 15,0-1-15,0-21 0,0 21 16,0-20-16,0-1 0,0 0 16,-21-21-16,21 21 0,-21-21 0,21-21 31,0 0-31,0 0 0,0-1 15,0-20-15,0 21 0,21-21 16,-21-1-16,21 1 0,-21 0 0,0 20 16,21-20-16,0 21 0,-21 0 15,22 0-15,-1-1 0,0 1 0,0 21 16,0-21-16,0 21 16,1 0-16,-1 0 15,0 0-15,0 21 0,0 0 16,-21 1-16</inkml:trace>
  <inkml:trace contextRef="#ctx0" brushRef="#br0" timeOffset="5852.42">9038 995 0,'0'0'15,"21"-21"-15,-21 0 0,21 21 0,1-22 0,-1 1 16,-21 0-16,21 0 15,-21 0-15,21-22 0,-21 22 0,0 0 16,0 0-16,0 0 0,0 0 16,0-1-16,0 1 15,-21 21-15,0 0 16,0 0-16,-1 21 0,1 1 0,0-1 16,0 0-16,0 0 0,21 0 15,-21 22-15,-1-1 0,1 0 0,21-21 16,0 22-16,0-1 0,0-21 0,0 22 15,0-22-15,0 0 0,0 0 16,0 0-16,21 0 0,1 1 16,-1-22-16,0 0 0,0 0 0,0 0 15,22 0-15,-22 0 0,21 0 16,0 0-16,-20 0 0,20-22 16,0 1-16,1 0 0,-22 0 0</inkml:trace>
  <inkml:trace contextRef="#ctx0" brushRef="#br0" timeOffset="6232.13">9800 635 0,'0'0'0,"0"-21"0,-21 21 15,0 0 1,0 0-16,-1 0 0,1 0 0,0 21 16,0 0-16,-21 0 15,20 1-15,1-1 0,21 0 0,-21 0 16,21 0-16,0 0 15,0 1-15,0-1 0,21 0 16,0-21 0,1 21-16,20-21 0,-21 0 0,0 21 15,22-21-15,-22 21 0,0-21 16,21 22-16,-21-1 0,1-21 0,-1 21 16,-21 0-16,0 0 15,0 0-15,-21 1 0,-1-22 16,1 21-16,0-21 0,-21 0 0,21 0 15,-22 21-15,22-21 16,-21 0-16,21 0 0,-1 0 0,1 0 16,0 0-16,0 0 0,0 0 15,21-21 1,0 0 0,0-1-16,21 22 15</inkml:trace>
  <inkml:trace contextRef="#ctx0" brushRef="#br0" timeOffset="6679.91">10499 677 0,'0'0'0,"21"-21"15,-21 0-15,-21 21 16,-1-21-16,1 21 15,0 0-15,-21-21 0,21 21 0,-1 0 16,1 0-16,-21 0 0,21 21 16,0 0-16,-1-21 0,1 21 0,0 0 15,0 1-15,21-1 0,0 0 0,0 0 16,0 0-16,0 0 0,0 1 16,21-1-16,0-21 0,0 21 15,1 0-15,20 0 0,-21-21 16,0 21-16,22-21 0,-22 22 0,0-1 15,0-21-15,0 21 0,0 0 16,1-21-16,-22 21 0,0 0 0,0 1 16,0-1-1,-22 0-15,1-21 0,-21 21 0,21-21 16,-22 0-16,1 0 0,21 21 16,-21-21-16,-1 0 0,22 0 15,-21 0-15,21 0 0,-1 0 0,1 0 16,0 0-16,0 0 0,0 0 15,21-21 1,21 0 0,0 0-16,0 21 0,0-21 0</inkml:trace>
  <inkml:trace contextRef="#ctx0" brushRef="#br0" timeOffset="6956">10731 720 0,'0'21'47,"0"0"-47,0 0 0,0 22 16,0-22-16,-21 0 0,21 21 0,0-21 15,0 1-15,0 20 0,0-21 16,0 0-16,-21 22 0,21-22 0,0 0 15,0 0-15,0 0 16,0 0-16,21-21 31,-21-21-31,21 0 0,1 0 16,-22 0-16</inkml:trace>
  <inkml:trace contextRef="#ctx0" brushRef="#br0" timeOffset="7322.95">10880 402 0,'0'0'0,"-22"0"0,1 0 0,0 0 15,0 0-15,0 0 0,0 21 16,-1 1-16,1-1 0,21 0 16,0 0-16,0 0 0,0 0 15,0 1-15,0-1 0,0 0 16,0 0-16,21-21 0,1 0 15,-1 0-15,0 0 16,0 0-16,0 0 0,0 0 0,1 0 16,-1 0-16,0-21 0,0 0 15,0 21-15,0-21 0,1-1 0,-22 1 16,0 0-16,0 0 0,0 0 16,0 0-16,0-1 0,-22 1 15,1 21-15,0 0 0,0 0 16,0 0-16,0 0 0,-1 0 0,1 0 15,-21 0-15,21 21 0,21 1 16,-21-22-16,-1 21 0,22 0 16,0 0-16,0 0 0,0 0 15</inkml:trace>
  <inkml:trace contextRef="#ctx0" brushRef="#br0" timeOffset="8347.94">11324 699 0,'0'0'0,"0"-22"16,-21 1-1,21 0-15,-21 21 16,0 0-16,-1 0 16,22 21-16,-21 0 0,0 1 15,0-1-15,0 0 0,0 21 0,21 1 16,-22-22-16,1 21 0,0 0 16,21-20-16,0 20 0,0-21 15,0 0-15,0 22 0,0-22 0,21 0 16,0 0-16,1-21 0,-1 0 15,21 0-15,-21 0 0,22 0 16,-22 0-16,21 0 0,0-21 16,-20 0-16,20 21 0,-21-21 0,0-1 15,0-20-15,1 21 0,-1-21 16,-21 20-16,0-20 0,0 0 0,0 21 16,0-22-16,-21 22 0,-1 0 15,1 0-15,0 21 0,0-21 0,0 21 16,-22-22-16,22 22 0,0 0 15,0 0-15,0 0 0,0 0 16,42 0 0,0 0-1,0 0-15,0 0 0,0 0 16,22 0-16,-22 0 0,21 0 16,1 0-16,-22 0 0,21 0 0,0-21 15,-20 21-15,20-21 0,-21 21 16,21 0-16,-20-21 0,20 21 0,-21 0 15,0 0-15,0 0 0,1 0 16,-1 0-16,0 0 16,-21 21-16,0 0 0,0 0 15,0 1-15,0-1 16,0 21-16,0-21 0,0 0 0,-21 1 16,21 20-16,0-21 15,0 21-15,0-20 0,0-1 0,0 0 16,0 21-16,0-21 0,0 1 15,0-1-15,0 0 0,0 0 16,-21-21 15,21-21-15,0 0-16,0 0 0,0-1 16,0 1-16,0 0 0,0-21 0,21-1 15,-21 22-15,21-21 0,0 0 16,0-1-16,0 1 0,1 21 15,20-22-15,-21 1 0,21 21 16,1-21-16,-1 20 0,-21 1 0,22 0 16,-1 21-16,0 0 0,1 0 15,-22 0-15,21 21 0,-21 0 0,0 1 16,1-1-16,-1 21 0,0 0 0,-21 1 16,0-1-16,0 0 0,0 1 15,0-1-15,0 0 0,0 1 0,0-22 16,0 21-16,0-21 0,0 1 15,-21-1-15,21 0 0,0 0 16,-21 0-16,21-42 47,21 21-47,-21-21 0,21 0 16,0 0-16,21-1 0</inkml:trace>
  <inkml:trace contextRef="#ctx0" brushRef="#br0" timeOffset="8811.77">13123 572 0,'0'-43'16,"0"22"-16,0 0 0,0 0 15,-21 21-15,0 0 16,0 0-16,0 0 0,-1 0 0,1 0 15,-21 21-15,21 0 0,0 0 16,-22 0-16,22 1 0,0-1 0,0 0 16,0 0-16,21 0 0,0 0 15,0 1-15,0-1 0,0 0 16,0 0-16,21 0 16,0 0-16,0-21 0,0 22 0,0-22 15,22 21-15,-22-21 0,21 21 16,-21-21-16,1 21 0,20-21 0,-21 21 15,21 0-15,-20-21 0,-1 22 16,0-1-16,0-21 0,-21 21 16,0 0-16,0 0 0,0 0 15,0 1-15,0-1 16,-21 0-16,-21-21 0,20 21 0,1-21 16,-21 0-16,21 0 0,-22 0 15,22 21-15,0-21 0,-21 0 0,21 0 16,-1 0-16,1 0 15,0 0-15,0 0 0,0 0 16,0 0-16,21-21 16,-22 21-16,1 0 0,0 0 0,0-21 15</inkml:trace>
  <inkml:trace contextRef="#ctx0" brushRef="#br0" timeOffset="9687.96">1482 1842 0,'0'0'0,"-127"0"31,105 0-31,1 0 0,0 0 16,42 0 31,0 21-47,22-21 16,-1 0-16,0 21 0,22-21 15,21 0-15,-1 0 0,1 21 0,21-21 16,0 0-16,42 0 0,-21 0 15,21 0-15,0 0 0,0 0 0,0 0 16,1 0-16,-22 0 0,0 0 16,0 0-16,105 0 0,-147 0 15,0 0-15,-1 0 0,-20 0 16,-1 0-16,-20 0 0,-1 0 0,-21 0 16,0-21-16,1 21 15,-1 0-15,0 0 31,0-21 1,-21 0-17</inkml:trace>
  <inkml:trace contextRef="#ctx0" brushRef="#br0" timeOffset="10643.98">6371 1588 0,'0'0'0,"-21"0"0,0 0 0,0 0 15,-1 0-15,1 0 0,0 0 0,0 0 16,0 0-16,0 0 0,-1 0 16,1 0-16,0 0 15,42 0 48,0 0-63,1 0 0,-1 0 15,21 21-15,0-21 0,1 0 0,-1 0 16,22 0-16,-1 0 0,1 0 16,20 0-16,22 0 0,0 0 0,0 0 15,0 0-15,21-21 0,0 21 16,0 0-16,42-22 0,-21 22 0,21 0 15,-20-21-15,20 21 0,0 0 16,1 0-16,-1-21 0,0 21 0,1 0 16,-1 0-16,0 0 0,22-21 15,-22 21-15,22 0 0,-22 0 16,0-21-16,22 21 0,-1 0 0,-20 0 16,20 0-16,-21 0 0,-20 0 15,20 0-15,-21 0 0,-21 0 16,0 0-16,0 0 0,-42 0 0,21 0 15,-43 0-15,1 0 0,-1 0 0,-21 0 16,-20 0-16,20 0 0,-21-21 16,0 21-16,0 0 0,1 0 0,-1 0 15,-21-22 1,0 1 15,-21 21-31,-1 0 0,1 0 0,0-21 16,0 21-16,0 0 0,0 0 15,-1 0-15</inkml:trace>
  <inkml:trace contextRef="#ctx0" brushRef="#br0" timeOffset="31231.91">698 3429 0,'-21'0'47,"21"-21"-47,0 0 16,0 0-1,0-1-15,-21 1 0,21 0 16,0 0-16,-21 0 16,21 0-16,0-1 0,0 1 15,-21 21-15,21-21 16,-21 21 0,21 21 15,0 0-16,0 1-15,0 20 0,0-21 0,0 21 16,0 1-16,-22-22 0,22 21 16,0 1-16,-21-1 0,21 0 15,0 1-15,0-1 0,0 0 0,-21 1 16,21-1-16,0-21 0,-21 21 16,21-20-16,0 20 0,0-21 15,0 0-15,0 22 0,0-22 16,0 0-16,0 0 0,0 0 15,0 0-15,0 1 16,-21-22 15,21-22-15,0 1 0,0 0-16,0 0 0,0 0 15</inkml:trace>
  <inkml:trace contextRef="#ctx0" brushRef="#br0" timeOffset="32468.21">910 3768 0,'0'42'31,"0"-21"-31,0 0 15,0 1 1,21-44 47,-21 1-48,21 21-15,-21-21 0,0 0 16,0 0-1,-21 21 17,21 21-32,-21 0 15,0-21-15,21 21 0,0 0 16,0 1 0,0-1-1,21-21 1,0 0-16,0 0 15,-21-21 1,0-1-16,22 22 16,-22-21-16,0 0 0,0 0 15,0 0 1,-22 21 15,1 0-15,21 21-16,0 0 15,-21 0-15,21 0 16,0 1 0,21-22 15,0 0-15,1 0-16,-1 0 15,-21-22-15,0 1 16,0 0-16,0 0 15,0 0-15,0 0 16,-21 21 15,-1 0-31,22 21 16,-21 0-16,21 0 16,0 0-16,0 0 15,0 1 1,21-22-1,1 0 1,-1 0 0,-21-22-16,21 1 15,-21 0 1,0 0-16,0 0 16,-21 21-1,0 0 1,21 21-1,-22-21-15,22 21 0,-21-21 16,21 21-16,0 0 16,-21-21 140,0 0-156</inkml:trace>
  <inkml:trace contextRef="#ctx0" brushRef="#br0" timeOffset="33496.12">2709 3006 0,'0'0'0,"-21"0"0,21-21 16,-21 21-16,21 21 47,0 0-47,0 0 0,21 21 0,0-20 15,0 20-15,1 21 16,20-20-16,-21 20 0,21 1 0,1-1 16,-22-20-16,21 20 0,-21 1 15,22-1-15,-1-21 0,-21 22 16,22-1-16,-22-20 0,21 20 0,0-20 15,-20-1-15,-1 0 0,21 1 0,-21-1 16,0-21-16,22 21 0,-22-20 16,0-1-16,0 0 0,-21 0 15,21-21-15,-21-21 32,0 0-32,-21 0 0,0-1 15,0 1-15,0-21 0,21 0 16</inkml:trace>
  <inkml:trace contextRef="#ctx0" brushRef="#br0" timeOffset="33883.87">3683 3112 0,'0'0'0,"0"-22"0,0-20 15,0 21-15,0 0 0,0 0 16,0-1-16,-21 1 0,0 0 15,-1 21-15,1 0 16,0 0-16,0 21 0,0 0 16,0 1-16,-1-1 0,1 21 15,0 0-15,-21 1 0,21-1 0,-22 22 16,1-1-16,21 22 0,-64 42 16,43-64-16,-1 1 15,1-1-15,0 1 0,-1-1 0,-20 1 16,21-1-16,-1 1 0,1-1 0,0 1 15,-1-22-15,22 0 0,-21 1 16,21-1-16,-22-21 0,22 0 16,0 1-16,21-1 0,0 0 15,21-42 17,0 21-32,0-21 0,1-1 15,20 1-15,-21 0 0,21-21 16,-20 21-16,20-22 0,0 1 0</inkml:trace>
  <inkml:trace contextRef="#ctx0" brushRef="#br0" timeOffset="34303.69">3895 3493 0,'0'0'0,"0"-43"31,0 22-31,0 42 31,0 0-15,0 1-16,0 20 0,0-21 0,0 21 16,0 1-16,0-1 0,0 0 15,0 22-15,0 42 16,0-43-16,0 22 0,0-22 0,0 22 15,0-21-15,0 20 0,0 1 16,0-22-16,0 22 0,0 0 0,-22-1 16,22-20-16,-21 21 0,21-22 15,0 1-15,0-1 0,-21 1 0,21-22 16,0 0-16,-21 1 0,21-1 0,0-21 16,0 0-16,0 0 0,0-42 31,0 0-16,21-21-15,0 21 0,-21-22 0,21-20 16,1-1-16,-1 1 0,-21-1 0,21-20 16,0-1-16</inkml:trace>
  <inkml:trace contextRef="#ctx0" brushRef="#br0" timeOffset="34676.08">4022 3493 0,'0'0'0,"-22"-22"0,22-20 0,0 21 16,0 0-16,0 0 0,0-1 0,0 1 16,0 0-16,0 0 0,22 0 15,-1 0-15,0 21 0,0-22 16,0 22-16,0 0 0,22 0 16,-22 0-16,21 0 0,-21 0 15,22 22-15,-22-1 0,21 0 0,-21 21 16,1 1-16,-1-22 0,-21 21 15,0 0-15,0 1 0,-21-22 0,-1 21 16,1 1-16,-21-22 0,21 0 16,-22 21-16,1-21 0,21 1 0,-21-22 15,-1 21-15,22-21 0,0 21 16,-21-21-16,20 0 0,1 0 0,0 0 16,42 0 46,0 0-62,1-21 0,-1 21 0,0-21 16,21-1-16,-21 22 0</inkml:trace>
  <inkml:trace contextRef="#ctx0" brushRef="#br0" timeOffset="35228.07">5207 3408 0,'0'0'0,"0"-85"31,-21 43-31,0 21 0,-1 0 16,1-1-16,0 1 0,0 21 16,0 0-16,0 0 0,-1 0 15,1 0-15,0 21 0,0 1 0,0 20 16,-22-21-16,22 21 0,0 1 15,0-1-15,-21 0 0,20 1 0,22-1 16,-21 0-16,21-20 0,-21 20 0,21-21 16,0 21-16,0-20 0,0-1 15,0 0-15,21 0 0,0-21 16,1 0-16,-1 0 0,0 0 16,0 0-16,0 0 0,22 0 15,-22-21-15,0 0 0,21 0 0,-21-1 16,1 1-16,-1-21 0,21 21 15,-21-22-15,0 1 0,-21 21 0,22-21 16,-22-1-16,21 22 0,-21 0 16,21 0-16,-21 0 0,0-1 15,0 44 1,0-1-16,0 0 16,0 0-16,0 0 0,0 22 15,0-22-15,0 21 0,0-21 0,0 0 16,0 1-16,0 20 0,0-21 0,0 0 15,0 0-15,0 1 16,0-1-16,21-21 0,0 0 16,-21 21-16,21-21 0,1 0 15,-1 0-15,0 0 0,0-21 16,0 0-16,-21-1 0,21 1 0,1 0 16,-1 0-16,21-21 0</inkml:trace>
  <inkml:trace contextRef="#ctx0" brushRef="#br0" timeOffset="35507.75">5800 2921 0,'0'0'0,"-22"0"16,1 21 0,21 22-1,0-22-15,0 0 0,-21 21 0,21 1 16,0-1-16,0 0 0,0 22 0,0-22 15,-21 22-15,21-22 0,-21 0 16,21 1-16,0-1 0,-21 0 0,21 1 16,0-22-16,0 21 0,0 0 15,0-20-15,0-1 16,21-21 0,0 0-1,0 0-15,0-21 0,0-1 0,1 1 16,-1-21-16,0 21 0</inkml:trace>
  <inkml:trace contextRef="#ctx0" brushRef="#br0" timeOffset="36011.86">6244 2900 0,'0'-21'0,"0"42"0,0-63 0,0 63 31,0 0-15,0 0-16,0 0 0,0 22 15,0-1-15,0 0 0,0 1 16,0 20-16,0-21 0,0 22 16,0-22-16,0 22 0,0-22 0,0 0 15,-21 1-15,21-1 0,0-21 16,-21 22-16,21-22 0,0 0 0,0 0 16,0 0-16,0 0 15,0-42 1,0 0-16,0 0 15,0 0-15,0 0 0,0-1 16,0-20-16,21 0 0,-21-1 0,21 1 16,-21 0-16,21-1 0,0 1 15,1 0-15,-1-1 0,0 22 16,0 0-16,0 0 0,22 0 16,-22 0-16,0 21 0,21 0 0,-21 0 15,1 0-15,-1 21 0,0 0 0,0 0 16,0 0-16,0 22 0,-21-1 15,0 0-15,0-21 0,0 22 0,0-1 16,0 0-16,0-20 0,0 20 16,-21-21-16,21 0 0,-21 0 0,0 1 15,21-1-15,-21 0 0,21 0 16,-21-21-16,-1 0 16,1-21 15,21 0-31,-21 21 0,0-21 0,0-1 15</inkml:trace>
  <inkml:trace contextRef="#ctx0" brushRef="#br0" timeOffset="36223.39">5524 3281 0,'22'0'31,"-1"0"-31,0 0 0,0-21 16,21 21-16,-20 0 0,-1 0 0,21 0 15,-21-21-15,0 21 0,1 0 16,-1 0-16,0-22 0,0 22 0,0-21 16</inkml:trace>
  <inkml:trace contextRef="#ctx0" brushRef="#br0" timeOffset="36788.26">8445 2794 0,'0'-21'0,"0"42"0,0-63 0,0 21 16,0-1-16,0 1 15,0 0-15,0 42 31,0 0-31,0 1 16,0 20-16,0-21 0,0 21 0,0 22 16,0-22-16,0 1 0,0 20 15,-21 1-15,21-1 0,-21-21 0,21 22 16,0-22-16,-21 22 0,0-22 16,21 0-16,-21-20 0,21 20 0,0-21 15,0 0-15,0 0 0,0 1 0,0-1 16,-22-21-16,22-21 31,0-1-31</inkml:trace>
  <inkml:trace contextRef="#ctx0" brushRef="#br0" timeOffset="37461.11">8276 2879 0,'0'0'0,"-21"-21"0,21-1 16,0 1-16,0 0 16,0 0-16,0 0 0,0 0 15,0-1-15,0 1 0,21 0 16,21 0-16,-20 0 0,-1 21 16,0-21-16,21 21 0,-21 0 15,22 0-15,-1 0 0,0 0 16,1 0-16,-1 0 0,0 0 0,-20 21 15,20 21-15,0-21 0,-21 22 16,1-22-16,-22 21 0,0 0 0,0-20 16,0 20-16,-43 0 0,22-21 15,-21 22-15,-1-22 0,-20 21 0,21-21 16,-1 1-16,-20-1 0,20 0 16,22 0-16,-21 0 0,21 0 0,-22-21 15,22 0-15,0 0 16,21-21-16,0 0 15,0 0-15,21 0 16,0 21-16,1-21 0,-1-1 16,0 1-16,21 21 0,-21-21 0,22 21 15,-22 0-15,21-21 0,22 21 16,-22 0-16,0 0 0,1 0 0,-1 0 16,22 21-16,-22-21 0,-21 21 0,21 0 15,-20 1-15,20-1 0,-21 0 16,0 0-16,-21 21 0,0-20 0,0 20 15,0 0-15,0-21 0,-21 22 16,0-22-16,0 21 0,-22-21 0,1 1 16,0-1-16,-1 0 0,1 0 0,0 0 15,-1 0-15,1 1 16,21-22-16,-21 0 0,-1 21 0,22-21 16,-21 0-16,-1 0 0,22 0 15,-21 0-15,0 0 0,20 0 0,-20-21 16,21-1-16,0 22 0,-22-21 0,22 21 15,21-21-15,-21 0 0,21 0 16,0 0 0,21-1-1,0 22-15,1-21 0,20 0 0,-21 21 16,21-21-16,-20 21 0</inkml:trace>
  <inkml:trace contextRef="#ctx0" brushRef="#br0" timeOffset="38387.26">9292 3069 0,'0'0'0,"0"-21"0,42 0 32,-42 0-32,0 42 31,0 0-16,0 0-15,0 0 0,0 22 16,0-22-16,-21 0 0,21 21 16,0-20-16,-21 20 0,21-21 0,0 21 15,0-20-15,0-1 0,0 21 0,0-21 16,21 0-16,0 1 16,1-22-16,-1 0 0,0 0 0,21 0 15,-21 0-15,22 0 0,-22 0 16,21-22-16,-21 1 0,22 0 0,-22-21 15,21 21-15,-21-22 0,1 22 0,-1-21 16,0 21-16,0-22 0,-21 1 16,21 21-16,-21 0 0,0-1 0,0 1 15,0 0-15,0 0 16,0 0-16,-21 42 31,21 0-15,-21-21-16,21 42 0,0-20 0,0 20 15,-21-21-15,21 21 0,-21 1 16,21 20-16,-22-20 0,22 20 0,0-21 16,0 22-16,0-22 0,0 22 0,0-22 15,0 22-15,0-22 0,0 21 16,0 1-16,0-1 0,0 1 0,0-1 16,0 1-16,0-1 0,0 1 15,0-1-15,0 1 0,0-1 16,0-20-16,0 20 0,0 1 0,0-1 15,0-20-15,0 20 0,0-21 0,0 1 16,0-1-16,0 0 0,0 1 16,-21-22-16,21 21 0,0-21 0,-21 1 15,21-1-15,-21-21 16,21-21 0,0-1-16,0 1 0,0 0 15,0 0-15,-21-21 0,0-1 0,21 1 16,-22 0-16,22-1 0,-21-20 15,0-1-15,0 22 0,0-22 0,21 1 16,-21-22-16,21 22 0,-22-22 16,22 22-16,0-22 0,0 0 0,0 22 15,0-1-15,22 1 0,-1-1 16,0 1-16,0-1 0,0 22 0,22 0 16,-22-1-16,21 1 0,-21 0 15,22 20-15,-22 1 0,0 0 0,21 0 16,-21 21-16,1-21 0,-1 21 0,0 0 15,-21-21-15,21 21 16,0 0 0,-21 21 31,21-21-32,-21 21-15,22-21 0,-22 21 16,21-21-1</inkml:trace>
  <inkml:trace contextRef="#ctx0" brushRef="#br0" timeOffset="39644.11">11917 2455 0,'0'-21'0,"0"42"0,0-63 15,0 21-15,-21 21 16,-1 0 0,1 21-1,21 0-15,-21 0 0,0 22 0,0 20 16,21-20-16,-21-1 0,-1 21 0,1 1 15,0-22-15,0 22 0,0-22 16,0 22-16,21-22 0,-22 21 0,1-20 16,0-1-16,0 0 0,0 1 15,21-1-15,0-21 0,-21 0 0,21 1 16,0-1-16,-22 0 0,22-42 31,22 0-15,-1-22-16,-21 22 0,21-21 15,0-1-15</inkml:trace>
  <inkml:trace contextRef="#ctx0" brushRef="#br0" timeOffset="39916.1">11959 2434 0,'21'-21'0,"-42"42"0,42-63 15,-21 21-15,0 0 0,0 42 31,0 0-31,0 21 0,0 1 16,0-1-16,21 21 0,-21 1 16,0-22-16,22 22 0,-22-1 0,0-20 15,0 20-15,0-21 16,0 22-16,0-22 0,0 1 0,0-1 16,0 0-16,0 1 0,0-1 0,0-21 15,0 0-15,0 0 0,0 1 16,0-1-16,0-42 31,0-1-31,-22 1 0,22 0 0</inkml:trace>
  <inkml:trace contextRef="#ctx0" brushRef="#br0" timeOffset="40107.98">11578 2942 0,'0'0'0,"0"21"15,21-21 1,0 0-16,1 0 0,-1 0 0,0 0 16,21 0-16,-21 0 0,22 0 15,-1-21-15,0 21 0,1-21 0,-1 21 16,0-21-16,1 21 0,-1-21 16,0 0-16,1 21 0,-22-22 0,21 1 15</inkml:trace>
  <inkml:trace contextRef="#ctx0" brushRef="#br0" timeOffset="40404.1">12658 2307 0,'0'0'0,"0"-21"0,0 42 31,-22 22-15,22-22-16,0 21 0,0 22 15,-21-22-15,21 21 0,-21-20 0,21 20 16,0 1-16,0-22 0,-21 0 16,21 22-16,-21-22 0,21-21 0,-21 22 15,21-1-15,0-21 0,0 22 16,0-22-16,0 0 0,0 0 16,0 0-16,0 0 0,21-21 31,0 0-31,0-21 0,-21 0 0,21 0 15,0 0-15,-21 0 0,22-22 16</inkml:trace>
  <inkml:trace contextRef="#ctx0" brushRef="#br0" timeOffset="41184.87">13039 2350 0,'0'0'0,"0"-22"0,0 1 15,0 0-15,-22 21 31,22 21-31,-21 22 0,21-22 16,-21 21-16,0 0 0,0 22 16,21-22-16,-21 22 0,-1-1 0,1-20 15,21 20-15,-21-21 0,0 1 16,21 20-16,0-20 0,0-22 0,0 21 16,0 0-16,0-20 0,0-1 15,0 0-15,0 0 0,0 0 0,0 0 16,21-21-16,0 0 0,0 0 15,1 0-15,-1 0 0,21 0 16,-21-21-16,22 21 0,-1-21 0,-21 0 16,21 0-16,1-22 0,-1 22 15,0 0-15,1-21 0,-22 21 0,0-22 16,21 1-16,-42 21 0,22-22 16,-22 22-16,0 0 0,0 0 0,0 0 15,-22 21-15,1 0 16,0 0-16,0 0 0,21 21 15,-21-21-15,21 21 0,-21 0 0,21 0 16,0 1-16,0-1 16,0 0-16,21 0 15,0-21-15,0 21 0,-21 0 0,21-21 16,0 22-16,1-22 0,-22 21 16,21 0-16,0 0 0,-21 0 15,21 0-15,-21 1 16,0-1-16,0 0 0,0 0 15,0 0-15,21-21 32,0 0-32,1 0 15,-1 0-15,0 0 0,-21-21 16,21 0-16,21 0 0,-20 0 0,-1-1 16,0 1-16,0 0 15,0-21-15,0 21 0,1-22 0,-1 22 16,-21-42-16,21 41 0,-21 1 15,0 42 17,0 1-32,0-1 15,0 0-15,0 21 0,-21-21 0,21 1 16,0-1-16,0 0 0,0 0 0,0 21 16,0-20-16,0-1 15,0 0-15,0 0 0,0 0 16,0-42 15,21 0-31,-21 0 16,21 0-16,-21-1 0,21 1 15</inkml:trace>
  <inkml:trace contextRef="#ctx0" brushRef="#br0" timeOffset="41352.28">13906 2477 0,'0'0'0,"-21"0"16,0 0-16,0 0 31,0 0 1,0 0-32</inkml:trace>
  <inkml:trace contextRef="#ctx0" brushRef="#br0" timeOffset="41569.12">12467 2688 0,'0'0'16,"-85"43"-1,107-43 1,-1 0-1,0 0-15,0 0 0,0 0 0,22 0 16,-1-22-16,0 1 0,1 21 16,20-21-16,1 21 0,-1-21 0,1 0 15,-1 21-15,1-21 0</inkml:trace>
  <inkml:trace contextRef="#ctx0" brushRef="#br0" timeOffset="42204.03">14330 2286 0,'-85'-21'31,"64"21"-16,0 21-15,21 0 0,-21 22 0,21-22 16,0 21-16,0 0 0,-22 22 16,22-22-16,0 22 0,-21-22 0,21 22 15,0-22-15,0 21 0,0-20 16,0-1-16,-21 0 0,21 1 16,0-1-16,0-21 0,0 22 0,-21-22 15,21 0-15,0 21 0,0-21 16,0 1-16,0-1 0,0-42 31,0-1-15,0 1-16,0 0 0,0 0 0,0 0 15,0 0-15,0-22 0,21 22 16,0 0-16,0-21 0,1 20 16,-1 1-16,0 0 0,21 0 0,-21 0 15,22 21-15,-1-21 0,-21 21 16,22 0-16,-1 0 0,-21 0 0,21 0 15,-20 0-15,20 21 0,-21 0 16,0 0-16,0 0 0,1 0 0,-1 1 16,-21-1-16,0 21 0,0-21 15,0 0-15,0 1 0,-43 20 0,22-21 16,-21 0-16,0 0 0,-1 1 0,1-1 16,0-21-16,-22 21 15,22 0-15,-1-21 0,1 0 0,21 21 16,-21-21-16,20 0 0,1 0 0,0 0 15,0 0-15,0 0 16,21-21 0,0 0-16,21 21 0,0-21 15,0 21-15,22-21 0,-22-1 0,21 1 16,0 0-16</inkml:trace>
  <inkml:trace contextRef="#ctx0" brushRef="#br0" timeOffset="42692.33">14880 2773 0,'21'-21'16,"-42"42"-16,42-63 0,-21 63 31,-21-21-15,21 21-16,0 0 0,0 21 16,-21-20-16,21-1 0,-21 21 0,21-21 15,-21 22-15,21-22 0,0 0 0,0 21 16,0-21-16,0 1 0,0-1 15,0 0-15,0 0 0,21 0 0,0 0 16,0 1-16,0-22 0,0 0 16,1 0-16,-1 0 0,0 0 0,0 0 15,0-22-15,22 1 0,-22 21 16,0-21-16,0 0 0,0-21 16,0 20-16,1 1 0,20-21 0,-21 0 15,0 20-15,-21-20 0,21 0 16,1-1-16,-22 22 0,21 0 0,-21 0 15,0 0-15,0 42 32,0 0-32,-21 0 0,21 0 0,-22 22 15,1-22-15,21 21 0,0-21 16,0 22-16,-21-22 0,21 0 0,0 21 16,0-20-16,0-1 0,0 0 15,0 21-15,21-21 0,0 1 16,1-22-16,-1 0 0,0 0 15,0 0-15,21 0 0,-20 0 16,20 0-16,0-22 0,-21 1 0,22 0 16,-1 0-16,-21 0 0,0-22 15,22 1-15,-22 0 0</inkml:trace>
  <inkml:trace contextRef="#ctx0" brushRef="#br0" timeOffset="42960.06">15875 2350 0,'0'0'0,"0"-22"15,0 1-15,0 42 32,0 1-32,0 20 0,-21 0 15,21 1-15,-21-1 0,21 0 16,-22 22-16,22-22 0,0 22 0,0-22 16,-21 0-16,21 1 0,-21-1 15,21 0-15,0 1 0,0-1 0,0 0 16,0-21-16,0 1 0,0 20 15,0-21-15,0 0 0,0 0 0,0 1 16,21-22 15,0-22-31,1 22 0,-1-21 0,0-21 16,21 21-16</inkml:trace>
  <inkml:trace contextRef="#ctx0" brushRef="#br0" timeOffset="43336.69">16214 2921 0,'-43'21'15,"64"-21"17,1 0-32,-1 0 15,0-21-15,0 21 0,0-21 0,0 21 16,1-21-16,20 0 0,-21-1 15,-21 1-15,21 21 0,0-21 0,-21 0 16,-21 21 15,0 0-31,0 0 0,0 21 0,-22 0 16,22 0-16,0 1 0,0 20 16,-21-21-16,20 0 0,1 22 0,0-22 15,0 0-15,21 0 0,0 21 16,-21-20-16,21-1 0,0 0 0,0 0 15,0 0-15,0 0 0,21 1 16,0-1-16,0-21 0,22 0 16,-22 0-16,0 0 0,21 0 0,1 0 15,-1 0-15,0-21 16,1-1-16,-1 1 0,21 0 0</inkml:trace>
  <inkml:trace contextRef="#ctx0" brushRef="#br0" timeOffset="43723.55">16933 2921 0,'21'-21'0,"-42"42"15,64-63-15,-43 21 0,0-1 0,0 1 16,0 0-16,0 0 16,-22 21-1,1 0-15,0 0 0,-21 21 16,21 0-16,-1 0 0,-20 1 0,21-1 16,0 0-16,0 0 0,-1 0 15,22 0-15,0 1 0,0-1 16,22 0-16,-1-21 15,0 0-15,0 21 0,21-21 0,-20 0 16,-1 0-16,21 21 0,-21-21 16,0 0-16,1 21 0,20 1 0,-21-22 15,0 21-15,0-21 0,-21 21 16,0 0-16,0 0 16,0 0-16,-21-21 15,0 0-15,0 22 0,0-22 16,0 0-16,-1 0 0,1 21 15,0-21-15,0 0 16,0 0-16,0 0 0,-1 0 16,1 0-1,0 0-15,21-21 16,0-1-16,-21 1 0,0 0 16,0 0-16</inkml:trace>
  <inkml:trace contextRef="#ctx0" brushRef="#br0" timeOffset="44063.42">15409 2582 0,'0'0'0,"-42"0"0,21 0 16,21-21-1,42 21-15,-21 0 0,22 0 16,20-21-16,-21 21 0,22 0 16,-1-21-16,1 21 0,-22 0 0,22 0 15,-1 0-15,1 0 0,-22 0 16,22 0-16,-22 0 0,0 0 16,1 0-16,-1 0 0,-21 0 15,0 0-15,0 0 0,1 0 0,-1 0 16,-42 0 31,-1 0-32,1 21-15</inkml:trace>
  <inkml:trace contextRef="#ctx0" brushRef="#br0" timeOffset="45051.59">3323 4360 0,'0'0'0,"-42"0"0,21 0 16,-22 0-16,22 0 0,-21 0 0,-1 0 16,1 0-16,0 0 0,-1 0 0,1 0 15,21 0-15,-21 0 0,-1 0 16,1-21-16,21 21 0,-22 0 0,22 0 16,0 0-16,0 0 0,0 0 15,0 0-15,42 0 47,0 0-47,21 0 16,1 0-16,-1 0 0,21 0 0,1 0 15,-1 0-15,1 0 0,21 0 16,-1 0-16,1 0 0,42 0 0,-21 0 16,21 0-16,-21 0 0,21 0 15,0 0-15,0 0 0,21 0 0,-21 0 16,21 0-16,-21 0 0,-21 0 15,21 0-15,-21 0 0,-22 0 0,1 0 16,0 0-16,-22 0 0,22 0 16,-22 0-16,1 0 0,-22-21 0,0 21 15,1 0-15,-1 0 0,-21 0 16,0 0-16,1 0 16,-22-21-1,21 21-15,-21-21 47,0 0-31</inkml:trace>
  <inkml:trace contextRef="#ctx0" brushRef="#br0" timeOffset="45903.43">8382 3937 0,'0'0'0,"-21"0"0,0 0 15,-1 0-15,1 0 0,0 0 16,0 0-16,-21 0 0,20 0 15,1 0-15,0 0 0,0 0 0,0 0 16,0 0 0,21 21-1,21-21 1,0 0-16,0 0 0,21 0 0,1 0 16,-1 0-16,22 0 0,-1 0 15,1 0-15,-1 0 0,22 0 0,-1 0 16,22 0-16,-21-21 0,0 21 0,-1 0 15,1 0-15,-22 0 0,1 0 16,-22 0-16,1 0 0,-1 0 16,-21 0-16,0 0 0,0 0 15,-21-21 63,-21 21-78</inkml:trace>
  <inkml:trace contextRef="#ctx0" brushRef="#br0" timeOffset="46999.95">11493 3852 0,'-21'0'16,"0"0"-1,42 0 110,0 0-125,1 0 0,-1 0 0,0 0 16,0 0-16,21 0 0,-20 0 0,20 0 16,0 0-16,1 0 0,-1 0 15,0 0-15,22 0 0,-22 0 0,22 0 16,-1 0-16,-21 0 0,22 0 16,-1 0-16,1 0 0,-22 0 0,22 0 15,-1 0-15,1 0 0,20 0 16,1 0-16,0 0 0,-1 0 15,22 0-15,0 0 0,-21 0 0,21 0 16,-1 0-16,-20 0 0,0 0 16,-1 0-16,-20 0 0,21 0 0,-1 0 15,1 0-15,0 0 0,-1 0 16,22 0-16,-21 0 0,-1 0 0,1 0 16,0 0-16,-22 0 0,22 0 15,-22 0-15,22 0 0,0 0 0,-1 0 16,-20 0-16,21 0 0,-1 0 0,1 0 15,-22 0-15,22 0 0,0 0 16,-22 0-16,22 0 0,-22 0 0,22 0 16,0 0-16,-1 0 15,1 0-15,0 0 0,-1 0 0,1 0 16,0 0-16,-22 0 0,1 0 16,-1 0-16,-20 0 0,-1 0 0,0 0 15,1 0-15,-1 0 0,-21 0 16,0 0-16,0 0 15,1 0 17,-22-21 30,0 0-46,-22 21-16</inkml:trace>
  <inkml:trace contextRef="#ctx0" brushRef="#br0" timeOffset="53648.26">677 5673 0,'-21'0'31,"42"-21"16,-21-1-47,21 22 16,1-21-16,-1 0 0,0 0 0,0 0 15,0 0-15,0-1 0,1 1 16,-22 0-16,0 0 0,0 0 15,0 0-15,0-1 0,0 1 16,-22 21-16,1 0 0,0 0 16,0 0-16,-21 0 0,-1 0 0,22 21 15,-21 1-15,-22-22 16,22 21-16,21 0 0,-22 0 0,1 21 16,21-20-16,0-1 0,0 0 15,21 21-15,0-21 0,0 1 16,0-1-16,0 0 0,21 0 0,0 0 15,0 0-15,21 1 0,-20-1 16,20 0-16,-21 0 0,21-21 0,1 21 16,-1 0-16,-21 1 0,0-1 15,22 0-15,-22 0 0,0 0 16,-21 0-16,0 1 0,0 20 16,0-21-16,0 21 0,-21-42 15,-21 22-15,-1-1 0,1 0 16,0-21-16,-22 21 0,1-21 15,20 0-15,-20 0 0,-1 0 0,1 0 16,-22 0-16,22 0 0,-1 0 16,43 0-16,21-21 0,0 0 15,0 0-15,0-1 16,0 1-16,0 0 16,0 0-1,0 0-15,0 0 16,0-1-1,0 1-15</inkml:trace>
  <inkml:trace contextRef="#ctx0" brushRef="#br0" timeOffset="54368.15">889 5863 0,'0'-21'16,"0"0"0,0 0-1,0 42 17,0 0-32,0 0 0,-21 0 15,21 1-15,0-1 0,0 0 16,0 0-16,0 0 0,0 0 0,0 1 15,0-1-15,0 0 0,0 0 16,0 0-16,0 0 16,21-21-16,0 0 0,0 0 0,0 0 15,1 0-15,-1 0 0,0 0 16,0-21-16,21 21 0,-20-21 0,-1 0 16,0 0-16,0 0 0,21-22 15,-42 22-15,22 0 0,-1 0 16,0-22-16,-21 22 0,0 0 15,0 0-15,0 0 0,0 0 16,0-1 0,0 44-1,0-1-15,0 21 16,0-21-16,0 0 0,0 1 16,0 20-16,0 0 0,0-21 15,0 22-15,-21-1 0,21 0 16,0 1-16,0-1 0,0 0 15,0 1-15,0 20 0,0 1 0,0-22 16,0 22-16,0-22 0,0 0 16,0 22-16,0-22 0,21 0 15,-21 1-15,0-1 0,0-21 0,0 22 16,0-22-16,-21 0 0,0 0 16,-1 0-16,-20 0 0,21 1 0,-21-1 15,20-21-15,-20 0 0,0 0 16,-1 0-16,1 0 0,0 0 0,-1 0 15,1 0-15,0-21 0,-1-1 16,1 22-16,21-21 0,-21 0 16,20 21-16,1-21 0,21 0 15,0 0-15,-21 21 0,21-22 0,0 1 16,0 0-16,0 0 0,0 0 16,21-22-16,0 22 0,1-21 0,-1 0 15,21-1-15,-21 1 0</inkml:trace>
  <inkml:trace contextRef="#ctx0" brushRef="#br0" timeOffset="54903.5">1566 5588 0,'0'0'0,"0"-21"0,-21 42 31,21 0-15,-21 0-16,21 22 0,0-22 16,0 21-16,0-21 0,0 22 0,0-1 15,0-21-15,-21 0 0,21 22 16,0-22-16,0 0 0,0 0 0,0 0 16,0-42 30,0 0-46,0 0 16,0-21-16,0 20 0,21-20 16,-21 21-16,21-21 0,0-1 0,-21 1 15,21 0-15,22 20 0,-22-20 16,0 21-16,21 0 0,-20 0 16,-1-1-16,21 22 0,-21 0 0,0 0 15,22 0-15,-22 0 0,0 22 16,0-1-16,-21 0 0,21 0 0,1 21 15,-22-20-15,21 20 0,-21 0 16,0-21-16,0 22 0,0-22 0,0 0 16,0 21-16,0-20 15,0-1-15,0 0 0,0 0 16,0 0-16,-21-21 0,21 21 16,0-42 15,0 0-16,0 0-15,21 0 0,-21 0 16</inkml:trace>
  <inkml:trace contextRef="#ctx0" brushRef="#br0" timeOffset="55155.17">2328 5355 0,'0'-42'16,"-21"63"-1,21 0-15,-21-21 16,21 43-16,0-22 0,0 21 16,-21-21-16,21 22 0,-21 20 0,21-21 15,0 1-15,0-1 0,-22 0 16,22 1-16,0-22 0,0 21 0,-21-21 16,21 1-16,0-1 0,0 0 15,21-21 1,1 0-16,-1 0 15,0-21-15,-21 0 16,21 21-16</inkml:trace>
  <inkml:trace contextRef="#ctx0" brushRef="#br0" timeOffset="55351.05">2117 5630 0,'0'0'0,"21"0"31,0 0-15,0 0-16,21 0 16,-20 0-16,-1 0 0,0 0 0,0 0 15,21 0-15,-20-21 16,-1 21-16,0-21 0,0 21 0,0 0 16,0 0-16</inkml:trace>
  <inkml:trace contextRef="#ctx0" brushRef="#br0" timeOffset="55895.52">2942 5673 0,'0'0'0,"21"-21"15,0-1-15,-21 1 0,0 0 16,0 0-16,0 0 0,0 0 15,0-1-15,0 1 0,-21 0 16,0 21-16,0 0 0,0 0 16,0 0-16,-1 0 0,-20 21 15,21-21-15,0 21 0,0 22 16,-1-22-16,1 21 0,0 1 0,0-22 16,0 21-16,0 0 0,21-20 15,0 20-15,0-21 0,0 0 0,0 22 16,0-22-16,0 0 15,21-21-15,0 0 16,0 0-16,21 0 0,-20 0 16,-1 0-16,0-21 0,0 21 0,21-21 15,-20-1-15,-1 1 0,0-21 0,0 21 16,-21-22-16,21 22 0,-21-21 16,21 0-16,-21 20 0,0-20 0,0 21 15,0 0-15,0 0 16,0 42-1,0 0-15,0 0 16,0 0-16,0 22 0,0-22 0,0 21 16,0-21-16,0 22 0,0-22 15,0 0-15,0 21 0,0-21 0,0 1 16,22-1 0,-1 0-16,0-21 0,0 0 15,0 0-15,0 0 0,1 0 0,-1 0 16,0 0-16,0-21 0,0 0 15,0-1-15</inkml:trace>
  <inkml:trace contextRef="#ctx0" brushRef="#br0" timeOffset="56369.84">3281 5630 0,'0'0'16,"0"-21"-16,0 0 0,0 0 0,0 0 16,0 0-16,21-1 0,0 1 15,0 21-15,0 0 16,1 0-16,-1 0 0,0 0 0,0 0 15,0 0-15,0 0 0,-21 21 16,22 1-16,-1-1 0,-21 21 0,21-21 16,-21 22-16,0-22 0,0 21 15,0 0-15,0-20 0,-21 20 0,0-21 16,-1 0-16,1 22 0,0-22 16,0 0-16,0 0 0,0-21 15,21 21-15,-22-21 0,44 0 47,-1-21-47,0 0 0,0 0 16,0-22-16,22 22 0,-22 0 0,0-21 15,0-1-15,21 1 0,-20 0 0,-1 21 16,0-22-16,0 22 0,0 0 16,-21 0-16,0 0 0,0-1 0,0 44 31,-21-1-31,0 0 0,21 0 15,-21 21-15,0-20 0,21 20 16,-22-21-16,22 21 0,0-20 0,0 20 16,0-21-16,0 0 0,0 22 15,0-22-15,0 0 16,22-21-16,-1 21 0,0-21 16,0 0-16,0 0 0,0 0 15,1 0-15,-1-21 0,0 21 0</inkml:trace>
  <inkml:trace contextRef="#ctx0" brushRef="#br0" timeOffset="56896.09">4360 5652 0,'0'0'0,"-21"0"0,0 0 0,0 0 16,0 0-16,-1 0 16,65 0 15,-22 0-31,21 0 0,1-22 0,-1 22 15,21 0-15,1 0 0,-1 0 16,22 0-16,-21 0 0,20 0 16,-20 0-16,-1 0 0,1 0 0,-22 0 15,22 0-15,-22 0 0,-21 0 16,21 0-16,-20 0 0,-1 0 0,-42 0 31,-1 0-31,-20 0 16,21 0-16,-21 0 0,-1 0 15,1 0-15,0 0 0</inkml:trace>
  <inkml:trace contextRef="#ctx0" brushRef="#br0" timeOffset="57183.61">4212 5715 0,'0'0'0,"-21"0"0,21 21 0,-21-21 16,0 0-16,42 0 31,0 0-31,21 0 0,-21 0 16,22 0-16,-1 0 0,0 0 15,22 0-15,-22-21 0,22 21 0,-1 0 16,-20 0-16,20 0 0,-21 0 0,22 0 16,-22 0-16,-21 0 0,22-21 15,-22 21-15,0 0 0,0 0 0,-21-21 31,0 0-15,0-1 0,0 1-16</inkml:trace>
  <inkml:trace contextRef="#ctx0" brushRef="#br0" timeOffset="57600.76">5016 5292 0,'0'0'0,"-21"0"16,21 21 15,0 0-31,0 0 0,0 0 16,0 1-16,21-1 0,1 0 16,-1 0-16,0 0 0,0 0 15,21 1-15,-20-1 0,-1-21 0,0 21 16,21 0-16,-21-21 0,1 0 15,20 0-15,0 0 0,-21 0 0,1 0 16,20 0-16,-21 0 0,0 0 16,-42 0-1,0 0 1,0 0-16,0 0 0,-1 21 16,-20 0-16,21 1 0,-21-1 15,20 0-15,-20 0 0,21 21 0,0 1 16,-22-22-16,1 21 0,21 1 15,-21-22-15,20 0 0,-20 21 0,21-21 16,0 1-16,-22-1 0,22 0 16,0 0-16,0-21 15,42-21 17,0 0-32</inkml:trace>
  <inkml:trace contextRef="#ctx0" brushRef="#br0" timeOffset="58364.51">7451 4741 0,'0'0'0,"21"0"0,-21-21 0,0 0 16,0 0 0,0 0-16,0 0 0,0-1 15,-21 22 17,-1 0-17,1 22-15,0-1 16,21 0-16,-21 0 0,0 21 15,0 1-15,-1-1 0,1 0 0,0 1 16,-21 20-16,21 1 0,-1-22 16,1 22-16,-21-22 0,21 21 0,-22-20 15,22 20-15,-21-20 0,0 20 16,20-21-16,-20 22 0,0-22 0,-1 22 16,22-22-16,-21 0 0,21 1 0,0-1 15,-22 0-15,43-20 0,-21 20 16,0-21-16,0 0 0,21 0 15,0 1-15,-21-22 16,21-22 15,0 1-15,0 0-16,21 21 0,0-21 0,-21-21 16,21 20-16,0 1 0,22-21 0,-22 0 15,0 20-15</inkml:trace>
  <inkml:trace contextRef="#ctx0" brushRef="#br0" timeOffset="58891.98">7662 4720 0,'0'0'0,"21"0"0,-21-21 16,22 0-16,-1 0 16,-42 21 30,-1 21-30,1-21-16,21 21 0,-21 21 0,0 1 16,0-1-16,0 0 0,-1 22 15,1-1-15,0 1 0,-21-1 0,21 1 16,-22-1-16,22 1 0,-21-1 0,-1 1 16,1-22-16,21 22 0,-21-22 15,20 22-15,1-22 0,-21 43 16,21-43-16,21-21 0,0 21 15,-21-20-15,21-1 0,-22 0 0,22 0 16,0 0-16,-21-21 0,21 21 0,0 1 16,0-44 46,0 1-46,0 0-1,0 0-15</inkml:trace>
  <inkml:trace contextRef="#ctx0" brushRef="#br0" timeOffset="63823.91">8191 5017 0,'0'0'0,"43"-85"31,-22 64-31,0 21 0,-21-21 15,0 42 17,0 21-32,0-21 0,-21 22 0,0-1 15,21 0-15,-21 1 0,-1-1 16,1 0-16,0 22 0,0-22 0,21 22 16,-21-22-16,0 0 0,-1 22 0,22-22 15,-21 0-15,21 1 0,0-22 16,0 21-16,0-21 0,0 1 0,21-1 15,1-21-15,-1 0 16,0 0-16,0 0 0,0 0 0,0-21 16,1-1-16,-1 1 0,0 0 15,-21 0-15,21 0 16</inkml:trace>
  <inkml:trace contextRef="#ctx0" brushRef="#br0" timeOffset="64051.56">8022 5355 0,'-42'0'32,"63"0"-17,0 0-15,0 0 0,0 0 0,22 0 16,-22 0-16,21 0 0,1-21 15,-22 21-15,21 0 0,-21 0 0,22-21 16,-22 21-16,0 0 0,0 0 0,0-21 16</inkml:trace>
  <inkml:trace contextRef="#ctx0" brushRef="#br0" timeOffset="64672.06">8848 5652 0,'21'0'15,"-42"0"-15,63 0 0,-21 0 16,0-22-16,0 1 0,1 0 16,-22 0-16,21 0 15,-21 0-15,21-1 0,-21 1 0,21 0 16,-21 0-16,0-21 0,0 20 0,0 1 15,0 0-15,0-21 0,0 21 16,-21-1-16,0 1 0,0 0 16,-43 21-16,43 0 15,0 0-15,0 0 0,-22 0 0,22 0 16,-21 21-16,21 0 0,-22 1 0,22-1 16,-21 21-16,21-21 0,-22 22 15,22-1-15,0-21 0,0 21 0,0 1 16,21-1-16,-22 0 0,22-20 15,0 20-15,0-21 0,0 0 0,0 0 16,22 1-16,-1-1 0,21-21 0,-21 0 16,0 0-16,22 0 0,-22 0 15,21 0-15,-21 0 0,22-21 16,-22-1-16,21 1 0,-21 0 16,22 0-16,-22-21 0,0 20 0,21-20 15,-20 21-15,-1-21 0,-21 20 0,21 1 16,0-21-16,-21 21 0,21 0 15,-21-1-15,0 1 0,0 0 16,0 42 15,-21 0-31,21 1 0,-21-1 0,21 0 16,0 21-16,0-21 0,0 1 16,0 20-16,0-21 0,0 21 0,0-20 15,21-1-15,0 0 0,-21 0 16,21 0-16,1-21 0,-1 21 0,0-21 15,0 0-15,0 0 0,22 0 16,-22 0-16,0 0 0,21-21 16,-21 0-16</inkml:trace>
  <inkml:trace contextRef="#ctx0" brushRef="#br0" timeOffset="65323.91">9758 5355 0,'0'0'16,"0"-21"-16,0 0 0,0 0 15,0 0-15,-21 21 16,-1 0-16,1 0 0,0 0 16,-21 0-16,21 0 0,-1 21 0,-20 0 15,21-21-15,0 21 0,0 0 16,-22 22-16,22-22 0,0 0 16,0 0-16,0 21 0,-1-20 0,22 20 15,0-21-15,0 21 0,0-20 16,0-1-16,0 0 0,22-21 15,-1 0-15,0 0 0,0 0 0,0 0 16,22 0-16,-1 0 0,-21-21 16,21 21-16,1-21 0,-22-1 0,21 1 15,-21 0-15,22 0 0,-22 0 16,0 0-16,0-22 0,0 43 0,-21-21 16,0 0-16,0 0 0,0 0 15,0-1 1,0 44-1,0-1 1,0 0-16,0 0 0,-21 0 16,21 0-16,0 22 0,-21-1 0,21 0 15,0 1-15,0-1 0,0 22 0,0-22 16,0 0-16,0 22 0,0-22 16,0 22-16,0-22 0,0 21 0,0 1 15,0-1-15,0-20 0,0 20 0,0 1 16,0-1-16,0 1 0,0-1 15,0-20-15,0-1 0,0 21 16,-21-41-16,21 20 0,0 0 0,-21-21 16,0 1-16,-1-1 0,1 0 0,0 0 15,-21-21-15,21 0 0,-1 21 16,-20-21-16,0 0 0,-1 0 0,1 0 16,0 0-16,-1-21 0,-41-21 15,63 21-15,-22 21 0,22-22 16,-21 1-16,21 0 0,-1 0 0,1 0 15,21 0-15,-21-1 0,21-20 0,-21 21 16,21 0-16,0-22 16,0 1-16,0 21 0,21-21 0,0-22 0,0 22 15,1-1-15,20-20 0,0 21 16</inkml:trace>
  <inkml:trace contextRef="#ctx0" brushRef="#br0" timeOffset="65855.6">10308 5228 0,'0'0'0,"0"-21"16,0 42 0,0 0-16,0 1 15,-21-1-15,21 0 0,-21 0 16,21 0-16,-21 0 0,21 22 15,-22-22-15,22 0 0,0 0 0,0 22 16,0-22-16,0 0 0,0 0 0,-21 0 16,21 0-16,-21-21 15,21 22-15,0-44 32,0 1-32,0 0 15,0 0-15,0-21 0,0 20 0,21 1 16,22-42-1,-43 42-15,21-22 0,0 22 0,0-21 0,0 21 16,0-1-16,1-20 16,-1 21-16,0 21 0,21-21 0,-21 0 15,22 21-15,-22 0 0,21 0 16,-21 0-16,22 0 0,-1 0 0,-21 21 16,22 0-16,-22 0 0,21 43 15,-21-43-15,-21 21 0,0-21 16,0 0-16,0 22 0,0-22 0,0 21 15,-21-21-15,0 1 0,0-1 0,0 0 16,-1 0-16,1 0 0,21 0 16,-21-21-16,21 22 0,0-44 31,21 1-15,0 0-16,1 0 0,-1 0 15</inkml:trace>
  <inkml:trace contextRef="#ctx0" brushRef="#br0" timeOffset="66385.92">11430 5313 0,'0'0'0,"0"-21"0,0 0 16,0-1-16,0 1 0,-21 0 16,21 0-16,-21 0 0,-1 21 15,-20-21-15,21 21 0,0-22 0,-22 22 16,22 0-16,-21 0 0,0 0 15,20 0-15,-20 22 0,21-1 0,-21 0 16,20 0-16,-20 0 0,21 22 16,0-22-16,0 0 0,-1 21 0,1-21 15,21 1-15,0-1 0,0 21 0,0-21 16,0 0-16,0 1 0,0-1 16,0 0-16,0 0 0,21-21 15,1 21-15,-1-21 0,0 0 16,0 0-16,21 0 0,-20-21 0,20 21 15,0-21-15,1 0 0,-22 0 16,21-1-16,0 1 0,-20 0 16,20-21-16,-21 21 0,0-1 0,0 1 15,-21 0-15,0 0 0,22 0 16,-22 0-16,0-1 0,21 22 16,-21 22-1,-21-22 1,21 21-16,-22 0 0,22 0 0,0 0 15,0 0-15,0 22 0,-21-22 0,21 0 16,0 0-16,0 0 0,0 1 16,0-1-16,0 0 0,21-21 15,1 0 1,-1 0-16,0 0 0,0 0 0,0 0 16,0 0-16,22 0 0,-22-21 15,0 0-15,0 21 0,0-22 0,1 1 16,-1-21-16,0 21 0,0 0 0</inkml:trace>
  <inkml:trace contextRef="#ctx0" brushRef="#br0" timeOffset="67087.92">11811 5186 0,'0'0'15,"-21"21"17,21 0-32,0 0 15,-21 1-15,21-1 0,-22 0 0,22 21 16,0-21-16,0 1 0,0-1 0,-21 0 15,21 0-15,-21 0 0,21 0 16,0 1-16,0-1 0,0 0 16,0-42 31,0 0-47,0-1 0,0 1 0,0 0 15,0 0-15,0 0 0,0 0 0,0-22 16,0 22-16,21 0 0,0-21 15,-21 20-15,0-20 0,22 21 16,-1 0-16,0 0 0,0 21 16,0-22-16,0 22 0,1 0 0,-1 0 15,0 0-15,0 0 0,0 22 16,0-1-16,1-21 0,-22 42 16,0-21-16,21 0 0,0 1 0,-21-1 15,0 0-15,0 21 0,21-21 16,-21 1-16,0-1 0,21 0 0,-21 0 15,0 0-15,0 0 0,0 1 16,0-1 0,-21-21-1,0 0 1,21-21-16,0-1 0,0 1 16,0 0-16,0 0 0,0 0 15,0 0-15,21-1 0,0-20 16,-21 21-16,21 0 0,22 0 0,-22-22 15,0 22-15,0 0 0,22 0 16,-22 21-16,21-21 0,-21 21 16,0 0-16,22 0 0,-22 0 0,0 0 15,21 21-15,-20 0 0,-1 0 16,-21 0-16,21 0 0,-21 1 0,0 20 16,0-21-16,0 0 0,0 22 0,0-22 15,0 0-15,0 0 0,0 21 16,0-20-16,-21-1 0,21 0 0,-21 0 15,21 0-15,-22-21 0,22 21 16,-21-21-16,42-21 47,1 0-47,-1 0 0,-21 0 0</inkml:trace>
  <inkml:trace contextRef="#ctx0" brushRef="#br0" timeOffset="67451.89">12827 5292 0,'21'0'16,"0"0"-16,0-21 16,1 21-16,-1-22 0,0 22 15,21-21-15,-21 21 0,1-21 0,-1 0 16,0 21-16,0-21 0,0 0 15,-21-1-15,0 1 0,0 0 16,0 0-16,-21 21 16,0 0-16,-21 0 0,20 0 15,1 0-15,-21 21 0,21 0 16,-22 0-16,22 1 0,0 20 16,0-21-16,0 21 0,0-20 0,21-1 15,0 21-15,0 0 0,0-20 16,0-1-16,0 0 0,21 0 15,-21 0-15,42-21 0,-21 0 0,0 21 16,1-21-16,-1 0 0,21 0 16,-21 0-16,0 0 0,22-21 0,-22 0 15,0 21-15,0-21 0,0 0 16,-21 0-16</inkml:trace>
  <inkml:trace contextRef="#ctx0" brushRef="#br0" timeOffset="67993.94">14055 4339 0,'-22'-21'16,"22"0"-16,22 21 15,-1 0 1,0 0-16,21 0 0,1 0 0,-1 0 15,0 0-15,22 0 0,-22 0 16,22 0-16,-1 0 0,-21 0 0,22 0 16,-22 0-16,-21 0 0,1 0 15,-1 0-15,-21 21 16,-21-21-16,-1 0 0,-20 0 16,0 0-16,-1 0 15,1 0-15,-21 0 0,20 0 0</inkml:trace>
  <inkml:trace contextRef="#ctx0" brushRef="#br0" timeOffset="68380.07">14012 4297 0,'0'0'0,"-21"42"31,0-42-31,21 21 0,0 1 0,0-1 16,-21 0-16,21 0 0,-21 0 0,-1 22 15,22-22-15,-21 0 0,21 21 16,-21 1-16,0-1 0,21 0 16,0 1-16,-21 20 0,0-21 0,-1 22 15,1-1-15,21 1 0,0-1 0,-21 1 16,21-1-16,-21 1 0,21-1 16,-21 1-16,21-1 0,0 1 0,0-1 15,0 1-15,0-1 0,0-20 16,0-1-16,0 22 0,21-43 0,0 21 15,0 0-15,0-20 0,1-1 0,-1 0 16,0 0-16,0-21 0,0 21 16,22-21-16,-22 0 0,0 0 15,0 0-15,21 0 0,-20 0 0,20 0 0,0-21 16,1 21-16,-22-21 0,21 0 16,0 0-16,1-1 0,-1 1 15,0 0-15,1 0 0,-22-21 0,21 20 16,-21-20-16,22 0 0</inkml:trace>
  <inkml:trace contextRef="#ctx0" brushRef="#br0" timeOffset="69267">15113 4911 0,'0'0'0,"0"-21"0,0-1 0,-21 1 0,0 0 16,-1 0-16,22 0 0,0 0 16,-21-1-16,0 22 0,0-21 0,0 21 15,0 0-15,-1 0 0,1 0 16,0 0-16,0 0 16,0 21-16,0 22 0,-1-22 0,1 0 15,0 21-15,0 1 0,0-1 16,0 0-16,21-20 0,0 20 15,-22 0-15,22 1 0,0-22 0,0 0 16,0 21-16,0-21 0,0 1 16,22-1-16,-1-21 0,0 0 15,0 0-15,0 0 16,0 0-16,1 0 0,20-21 0,-21-1 16,0 1-16,0 0 0,1 0 0,20 0 15,-21-22-15,0 22 0,0-21 16,-21 0-16,22 20 0,-1-20 15,-21 21-15,21-21 0,-21 20 0,0 1 16,0 0-16,0 42 31,0 0-15,-21 1-16,0-1 0,21 21 0,-22-21 16,22 22-16,0-22 0,0 0 15,0 21-15,0-21 0,0 1 0,0-1 16,0 0-16,0 0 0,22 0 0,-22 0 15,21-21-15,0 0 0,0 22 16,0-22-16,0 0 0,22 0 16,-22 0-16,21 0 0,-21-22 0,1 1 15,20 0-15,-21 0 0,21 0 16,-20-22-16,-1 22 0,-21-21 0,21 0 16,-21-1-16,0 1 0,0 0 0,0-22 15,0 22-15,0 21 0,-21-22 16,0 1-16,-1 21 0,1 0 15,-21-22-15,0 22 0,-1 21 0,1-21 16,0 21-16,-1 0 0,1 0 0,0 0 16,-1 0-16,-20 0 0,20 0 15,1 0-15,0 21 0,-22 0 0,22 0 16,0 22-16,-22-1 0,22 0 16,-1 1-16,1-1 0,21 22 15,-21-22-15,-1 64 0,43-64 16,0 0-16,0 1 0,0-1 0,0 0 15,21-20-15,1 20 0,-1-21 16,21 0-16,0 0 0,-20 1 16,20-1-16,0-21 0,1 21 0,-22-21 15,21 0-15,0 0 0,1 0 16,-22 0-16,21 0 0,-21 0 0,1 0 16,-1 0-16,0 0 0,0 0 0,0 0 15,0 0-15,1 0 0,-1-21 16,0 0-16,0-1 15</inkml:trace>
  <inkml:trace contextRef="#ctx0" brushRef="#br0" timeOffset="69891.64">16002 4741 0,'0'-21'0,"0"42"0,21-63 16,0 42-16,-21 21 47,-21 0-47,0 22 0,21-22 15,-21 21-15,0 1 0,-1-1 0,1 21 16,0-20-16,0-1 0,0 0 16,0 1-16,-1-1 0,1-21 15,21 22-15,-21-22 0,21 0 0,-21 0 16,21 0-16,0 0 0,21-21 31,0-21-31,0 0 16,1 0-16,-1 0 15,0 0-15</inkml:trace>
  <inkml:trace contextRef="#ctx0" brushRef="#br0" timeOffset="70183.61">16044 4784 0,'0'0'0,"0"-21"0,21-1 16,-21 1-16,0 0 0,22 0 0,-1 0 15,0 0-15,0 21 0,0 0 16,0-22-16,1 22 0,20 0 15,-21 0-15,21 0 0,-20 0 0,20 22 16,-21-1-16,0 0 0,22 0 16,-22 21-16,0 1 0,0-1 0,-21 22 15,0-22-15,0 0 0,0 22 16,0-22-16,0 0 0,0 1 0,0-22 16,-21 21-16,0-21 0,0 22 0,-1-22 15,1 0-15,0 0 0,0-21 16,21 21-16,-21-21 0,0 0 47,-1-21-47,22 0 15</inkml:trace>
  <inkml:trace contextRef="#ctx0" brushRef="#br0" timeOffset="70388.03">15938 5144 0,'-21'0'16,"42"0"15,1 0-31,20 0 0,-21-22 16,21 22-16,1-21 0,-1 21 0,0 0 16,1 0-16,-1-21 0,0 21 15,1 0-15,-1-21 0,0 21 0,-20-21 16,20 21-16,-21-21 0,21 21 15</inkml:trace>
  <inkml:trace contextRef="#ctx0" brushRef="#br0" timeOffset="70672">17060 4741 0,'0'-21'16,"-21"21"-1,0 21-15,0 1 16,21-1-16,-21 0 0,-1 21 16,22 1-16,0-1 0,-21 0 0,0 1 15,21-22-15,-21 21 0,21 0 16,0 1-16,-21-22 0,21 21 0,-21-21 16,21 1-16,0 20 0,0-21 15,0 0-15,0 0 16,21-21-1,-21-21 1,21 21-16,0-21 0,-21 0 16,0 0-16</inkml:trace>
  <inkml:trace contextRef="#ctx0" brushRef="#br0" timeOffset="70948.71">17018 4784 0,'0'0'0,"0"-43"0,0 22 0,0 0 16,0 0-1,21 21 1,0 21-16,-21 0 16,21 0-16,1 22 0,-22-22 0,21 21 15,0 22-15,0-22 0,0 0 16,0 1-16,-21-1 0,22 0 0,-1 1 16,0-1-16,0-21 0,0 22 15,0-22-15,1 0 0,-22 0 0,21 0 16,-21 0-16,21-21 0,-21 22 15,21-22 1,0-22-16,-21 1 16,0 0-16,0 0 0,21 0 15,1 0-15,-22-22 0,21 1 16</inkml:trace>
  <inkml:trace contextRef="#ctx0" brushRef="#br0" timeOffset="71219.57">17801 4572 0,'0'0'0,"0"-21"0,0 0 0,-21 42 32,0 0-32,21 0 15,-21 0-15,-1 22 0,1-1 0,21 0 16,-21 1-16,0 20 0,0-20 16,0 20-16,-1-21 0,1 22 0,0-22 15,0 1-15,0-1 0,0 0 16,-1-21-16,1 22 0,21-22 0,0 0 15,0 0-15,0 0 0,-21-21 16,21 22-16,21-22 31,0 0-31,1 0 0,-1-22 0,0 1 16,0 0-16,0 0 0,0 0 16,22 0-16</inkml:trace>
  <inkml:trace contextRef="#ctx0" brushRef="#br0" timeOffset="71512.07">18182 4784 0,'21'0'46,"0"0"-46,1 0 0,-1 0 16,0 0-16,0 0 0,0 0 16,0 0-16,1 0 0,20 0 0,-21 0 15,0 0-15,0 0 16,1 0-16,-1 21 0,-21 0 31,-21-21-15,-1 21-16</inkml:trace>
  <inkml:trace contextRef="#ctx0" brushRef="#br0" timeOffset="71747.7">18140 4974 0,'0'0'0,"0"21"0,0 1 31,21-22-31,0 0 16,0 0-16,0 0 0,1 0 16,-1 0-16,21 0 0,-21 0 0,0 0 15,1 0-15,20 0 0,-21 0 16,0 0-16,0 0 0,1 0 16,-22-22-1</inkml:trace>
  <inkml:trace contextRef="#ctx0" brushRef="#br0" timeOffset="72823.25">18986 4487 0,'0'22'31,"22"-22"32,-1 0-63,0 0 16,0 0-16,0 0 0,0 0 15,-21-22-15,0 1 0,0 0 16,0 0-16,0 0 15,-21 21 17,0 0-32,0 0 0,0 0 15,21 21-15,-21-21 0,-1 21 16,22 0-16,0 0 16,0 1-16,0-1 15,22-21 1,-1 0-1,0 0-15,0 0 0,0-21 16,0 21-16,1-22 0,-1 22 16,-21-21-16,0 0 15,21 21-15,-21-21 0,0 0 16,0 0 0,-21 21-16,0 0 15,-1 0 1,1 0-16,21 21 0,0 0 15,-21 0-15,21 0 16,0 0-16,0 1 16,0-1-16,21-21 31,0 0-31,1 0 0,-1 0 16,0 0-16,0 0 15,-21-21-15,21 21 0,-21-22 16,0 1-16,0 0 15,0 0-15,0 0 16,0 0-16,-21 21 16,0 0-16,0 0 15,0 0-15,-1 0 16,1 21-16,21 0 16,0 0-16,-21 0 0,0 0 15,21 1-15,0-1 0,0 0 16,0 0-16,0 0 15,0 0-15,0 1 0,0-1 16,0 0-16,21 0 16,0-21-16,0 21 0,1 0 15,-1-21-15,0 22 0,0-22 0,0 21 16</inkml:trace>
  <inkml:trace contextRef="#ctx0" brushRef="#br0" timeOffset="73196.94">19960 4572 0,'0'0'0,"0"-21"16,-21 21-1,0 0 1,0 21-16,-1 0 0,1 0 16,0 1-16,21-1 0,-42 0 0,21 21 15,-1-21-15,1 22 0,0-1 16,-21 0-16,21 22 0,-22-22 0,22 1 16,-21-1-16,-1 0 0,22 1 15,-21-1-15,21-21 0,0 21 0,21-20 16,0-1-16,-22-21 0,22 21 15,0 0-15,22-21 16,-1 0 0,0 0-16,0-21 0,0 0 0,0 0 15,1-1-15,20-20 0</inkml:trace>
  <inkml:trace contextRef="#ctx0" brushRef="#br0" timeOffset="73464.22">19939 4614 0,'0'0'0,"0"-21"0,0 0 16,21 21-16,-21-21 0,0 42 31,21 0-15,-21 0-16,0 1 0,0-1 0,0 21 16,0 0-16,0 1 0,0-1 15,0 0-15,0 22 0,0-22 0,0 1 16,0-1-16,0 64 15,0-85-15,0 0 0,0 0 16,0 0-16,0 1 0,-21-22 31,0-22-15,21 1-16</inkml:trace>
  <inkml:trace contextRef="#ctx0" brushRef="#br0" timeOffset="73651.86">19579 4995 0,'-21'0'16,"42"0"-16,-63 0 0,21 0 0,42 0 31,0 0-31,0 0 16,21 0-16,1 0 0,-1 0 15,0 0-15,1 0 0,-1 0 0,-21 0 16,22-21-16,-22 21 0,21 0 0,-21-21 15,0 21-15,1 0 16</inkml:trace>
  <inkml:trace contextRef="#ctx0" brushRef="#br0" timeOffset="73931.44">20320 4614 0,'0'-21'0,"0"42"0,0-21 47,21 22-47,-21-1 0,21 0 0,-21 21 15,21-21-15,-21 22 0,0-1 16,0 0-16,0 1 0,0-1 0,0 0 16,0-20-16,0 20 0,0 0 15,0-21-15,0 1 0,0-1 0,0 0 16,0 0-16,0 0 0,22-21 15,-1 0 1,0 0-16,0-21 16,-21 0-16,21 0 0</inkml:trace>
  <inkml:trace contextRef="#ctx0" brushRef="#br0" timeOffset="74187.67">20786 4551 0,'0'0'0,"-64"63"31,43-41-31,0 20 0,-22-21 0,22 21 16,0 1-16,-21-1 0,21 0 0,-1 1 16,-20-1-16,21 0 0,0 1 15,0-22-15,-1 21 0,1-21 0,21 1 16,0-1-16,0 0 0,0 0 15,21-21 1,1 0-16,-1-21 16,0 0-16,0 21 0,21-21 0,-20-1 15</inkml:trace>
  <inkml:trace contextRef="#ctx0" brushRef="#br0" timeOffset="75187.14">21167 4487 0,'0'22'16,"0"-44"62,0 1-63,21 21-15,-21-21 0,21 21 16,0 0 0,0 0-16,0 0 15,-21 21 1,0 0-16,0 1 15,-21-1 1,0 0 0,0-21-16,0 0 15,21-21 1,0 0 0,0-1-16,0 1 15,0 0-15,0 0 31,21 21 1,0 0-32,-21 21 31,0 0-31,0 0 16,0 1-16,0-1 0,0 0 15,0 0-15,0 0 16,0 0-1,-21-21-15,0 0 16,21-21 0,0 0-16,0 0 15,0 0-15,0 0 16,0-1-16,0 1 16,21 0-16,0 0 15,0 21-15,0 0 16,1 0-16,-22 21 15,0 0 1,0 0-16,0 1 0,0-1 16,0 0-16,0 0 15,-22 0-15,1-21 16,21 21-16,-21-21 0,21-21 47,0 0-32,0 0-15,0 0 16,0 0-16,0-1 0,21 22 16,-21-21-16,21 21 15,1 0 1,-1 0-16,-21 21 16,0 1-16,21-1 0,-21 0 15,0 0-15,0 0 0,0 0 0,0 1 16,0 20-16,0-21 0,-21 0 15,0 22-15,-1-22 0,1 0 16,0 0-16,0 21 0,0-20 16,-22-22-16,22 21 0,0-21 15,0 0-15</inkml:trace>
  <inkml:trace contextRef="#ctx0" brushRef="#br0" timeOffset="75960.71">21484 4043 0,'-21'-42'16,"42"20"15,0 22-31,0 0 0,1 0 0,-1 0 16,21-21-16,0 21 0,1 0 16,-22 0-16,21 0 0,1 0 15,-22 0-15,21 0 0,-21 0 0,0 0 16,1 0-16,-1 0 15,0 21 1,-21 1 0,0-1-16,0 0 15,0 0-15,0 0 0,0 0 16,0 22-16,0-22 0,-21 0 16,21 21-16,0-20 0,-21 20 15,21-21-15,0 21 0,-22 1 0,22-22 16,0 21-16,0 1 0,0-1 15,0 0-15,0 1 0,0-1 16,0 0-16,0 1 0,0 20 16,0-21-16,0 1 0,0 20 0,0-20 15,0-1-15,0 0 0,0 1 16,0-1-16,-21 0 0,21 1 0,0-22 16,-21 21-16,21 0 0,0-20 0,0-1 15,0 21-15,0-21 0,0 0 16,-21 22-16,21-22 0,-21 0 0,21 0 15,-21 0-15,-1 1 0,1-22 0,0 21 16,0 0-16,-21-21 0,20 0 16,1 21-16,-21-21 0,0 0 0,20 0 15,-20 0-15,0 0 16,21 0-16,-22 0 0,1 0 0,0 0 16,-1 0-16,22 0 0,-21 0 0,21 0 15,-22 0-15,22 0 0,0 0 16,0 0-16,0 0 15,21-21 32,0 0-31</inkml:trace>
  <inkml:trace contextRef="#ctx0" brushRef="#br1" timeOffset="94379.61">317 7366 0,'0'0'0,"22"-21"15,-22-21 1,0 20-16,0 1 0,0 0 16,0 0-1,0 0 1,-22 42 15,22 0-31,0 0 0,0 0 16,-21 1-16,21 20 0,-21-21 15,21 21-15,0 1 0,0-1 16,0 0-16,-21-20 0,21 20 0,0 0 16,0 1-16,-21-1 0,21-21 15,0 21-15,0-20 0,0 20 16,0-21-16,0 21 0,0-20 0,21-1 15,0 0-15,0 0 16,0 0-16,22-21 0,-22 0 0,0 0 16,21 0-16,-20 0 0,20 0 15,-21 0-15,21-21 0,-20 0 0,20 0 16,-21 0-16,0-1 0,22 1 16,-22 0-16,0-21 0,0 21 15,0-22-15,0 1 0,1 0 0,-22-1 16,21 22-16,-21-21 0,21-1 15,-21 1-15,0 0 0,0 21 0,0-22 16,0 22-16,0 0 0,0 0 16,0 0-16,0-1 15,0 44 17,0-1-17,0 0-15,0 0 16</inkml:trace>
  <inkml:trace contextRef="#ctx0" brushRef="#br1" timeOffset="94907.63">1609 7366 0,'0'0'0,"0"-42"16,0 21 0,-22 21-16,1 0 0,0 0 15,0 0-15,0 0 0,0 0 16,-22 0-16,22 21 0,0 0 16,0 0-16,0-21 0,-1 21 0,1 0 15,21 22-15,0-22 0,0 0 16,0 0-16,0 0 0,0 1 15,0-1-15,21 0 16,1 0-16,-1-21 0,-21 21 16,21-21-16,0 21 0,0 1 15,0-22-15,22 21 0,-22-21 0,0 21 16,0 0-16,0 0 0,1-21 16,-1 21-16,-21 1 0,21-1 0,-21 0 15,0 0-15,0 0 16,-42 0-16,20 1 0,1-22 0,-21 21 15,0 0-15,-1 0 0,1-21 16,0 21-16,-1-21 0,1 0 0,0 0 16,-1 0-16,22 0 0,-21 0 15,21 0-15,-1 0 0,1-21 16,0 0-16,0 21 0,21-21 16,0 0-16,0-1 15,0 1-15,0 0 16,0 0-1,21 0-15,0 21 0,0-21 0,1 21 16,-1-22-16</inkml:trace>
  <inkml:trace contextRef="#ctx0" brushRef="#br1" timeOffset="95145.15">1947 7514 0,'0'0'0,"0"-21"16,0 42 46,0 0-31,0 1-31</inkml:trace>
  <inkml:trace contextRef="#ctx0" brushRef="#br1" timeOffset="95355.39">1968 7874 0,'-21'21'31,"42"-42"32,1 21-48</inkml:trace>
  <inkml:trace contextRef="#ctx0" brushRef="#br1" timeOffset="95836.06">2582 7197 0,'0'0'0,"0"21"15,0 0 1,0 0-16,0 0 0,0 1 16,0-1-16,0 21 0,0-21 0,0 22 15,0-22-15,0 21 0,-21 0 16,21 1-16,0-22 0,0 21 0,0 1 16,0-22-16,-21 21 0,21-21 15,0 22-15,0-22 0,0 21 0,0-21 16,0 0-16,0 1 0,0-1 15,0 0-15,0 0 0,0 0 16,0-42 15,0 0-31,0 0 0,21 0 16,-21-1-16,21-20 0</inkml:trace>
  <inkml:trace contextRef="#ctx0" brushRef="#br1" timeOffset="96292.06">2603 7218 0,'0'0'0,"22"0"47,-1 0-32,0 0-15,21 0 0,-21 0 0,22 0 16,20 0-16,-20 0 0,20-21 16,-21 21-16,22 0 0,21 0 0,-22 0 15,22 0-15,21 0 0,-22 0 16,1 0-16,21 0 0,-22 0 0,1 0 16,0 0-16,-1 0 0,1 0 15,0 0-15,-22 0 0,22 0 0,-22 0 16,1 0-16,-1 0 0,1 0 15,-1 0-15,-20 0 0,20 0 16,-20 0-16,-1 0 0,0 0 0,1 0 16,-1 0-16,-21 0 0,0 0 15,0 0-15,1 0 0,-22-21 16,21 21-16,-42 0 47,-1 0-16,1 0-31,0 0 0</inkml:trace>
  <inkml:trace contextRef="#ctx0" brushRef="#br1" timeOffset="96980.06">2879 7959 0,'0'0'0,"-22"21"16,1-21 0,21 21-16,-21-21 0,0 0 0,0 0 15,0 0-15,-1 0 0,1 0 16,0 0-1,0 0-15,0 0 16,0 0-16,-1 0 16,1 0 15,42 0 16,22 0-47,-22 0 0,21 0 15,1 0-15,-1 0 0,21 0 0,1 0 16,-1 0-16,1 0 0,21 0 16,-22 0-16,22 0 0,21 0 15,-22 0-15,22-21 0,-21 21 0,-1 0 16,1 0-16,0 0 0,-1-21 16,-20 21-16,-1 0 0,1 0 0,-1-21 15,1 21-15,-22 0 0,22 0 0,-22-22 16,0 22-16,-20 0 0,20 0 15,-21 0-15,0 0 0,0 0 0,1 0 16,-1 0-16,0 0 0,0 0 16,0 0-1,-21-21 1,0 0 15</inkml:trace>
  <inkml:trace contextRef="#ctx0" brushRef="#br1" timeOffset="97783.36">5038 7303 0,'0'0'0,"0"-22"0,0 1 47,0 0-31,21 21-1,-21-21-15,0 0 16,0 42 15,0 0-31,0 0 16,0 0-16,0 1 0,0-1 15,0 0-15,0 0 0,0 0 0,0 0 16,0 22-16,0-22 0,0 0 16,0 0-16,0 22 0,0-22 15,0 0-15,0 0 0,0 21 0,0-20 16,0-1-16,0 0 0,0 0 15,0 0-15,-21 0 0,21 1 0,0-1 16,0 0-16,-22-21 0,22 21 0,0 0 16,0 0-1,-21-21-15,21 22 16,-21-22 15,0 0 0,0 0-15,0 0 0,-1 0-16,1 0 15,0 0-15,0 0 0,0 0 16,-22 0-16,22 0 0,-21 0 0,0 21 16,-1-21-16,22 0 0,-21 0 15,-1 0-15,1 0 0,0 0 0,-1 0 16,22 0-16,-21 0 0,0 0 0,20 0 15,1 0-15,0 0 0,-21 0 16,21 0-16</inkml:trace>
  <inkml:trace contextRef="#ctx0" brushRef="#br1" timeOffset="98799.71">6773 7112 0,'0'0'15,"21"0"-15,-21-21 16,0 42 15,-21 0-31,0-21 0,0 43 0,0-22 16,0 0-16,-1 21 0,1 1 15,-21-22-15,0 21 0,-1 0 16,1 1-16,0-22 0,-1 21 16,1-21-16,0 22 0,-22-22 0,22 0 15,-1 0-15,22 0 0,-63 1 16,62-1-16,1-21 0,0 0 15,0 0-15,0 0 0,0 0 16,21-21 0,0-1-1,21 1-15,0 21 16,0 0-16,0-21 16,0 21-16,1-21 0,-1 21 0,0 0 15,0 0-15,21 0 0,-20 0 0,-1 0 16,21 0-16,-21 0 0,0 21 15,1 0-15,-1-21 0,21 21 0,-21-21 16,0 22-16,1-1 0,-1 0 16,21 0-16,-21-21 0,0 21 15,1 0-15,-1 1 0,0-22 0,0 21 16,-21 0-16,21-21 0,-21 21 16,21-21-16,1-21 46,-22 0-30,0 0 0,21 21-16</inkml:trace>
  <inkml:trace contextRef="#ctx0" brushRef="#br1" timeOffset="99148.17">7048 7408 0,'0'0'0,"0"-21"0,0 42 47,0 1-32,0-1-15,0 0 16,0 0-16,0 0 0,0 0 0,0 1 15,0-1-15,0 0 0,0 0 16,0 0-16,0 0 0,0 1 0,0-1 16,0 0-16,0 0 0,-21-21 0,21 21 15,-21 0 1,21 1-16,0-44 47,0 1-47,0 0 15,0 0-15,0 0 0,0 0 0</inkml:trace>
  <inkml:trace contextRef="#ctx0" brushRef="#br1" timeOffset="99379.56">7154 7176 0,'0'0'0,"-21"0"0,0 0 32,21 21 15,0 0-32,0 0-15,0 0 16</inkml:trace>
  <inkml:trace contextRef="#ctx0" brushRef="#br1" timeOffset="99939.77">7408 7387 0,'-21'0'31,"21"21"-15,0 1-16,0-1 0,0 0 15,0 21-15,0-21 0,0 1 16,0-1-16,-21 0 0,21 0 16,0 0-16,0 0 0,0 1 0,0-1 15,0 0-15,0 0 0,0 0 16,0 0-16,-21-21 0,21 22 15,0-44 32,0 1-47,0 0 0,0 0 16,0-21-16,21 20 0,-21-20 0,21 21 16,0-21-16,-21-1 0,21 1 15,1 0-15,-1-1 0,0 22 0,0-21 16,0 21-16,0-1 0,22 1 15,-22 21-15,21 0 0,1 0 16,-22 21-16,21 1 0,-21-1 0,22 0 16,-22 21-16,0 1 0,0-22 0,0 21 15,-21 0-15,21-20 0,-21 20 16,0-21-16,0 21 0,0-20 16,0-1-16,0 0 0,-21 0 0,21 0 15,-21 0-15,0-21 0,21 22 0,-21-22 31,42 0 1,0-22-32,0 1 0,0 21 15,1-21-15</inkml:trace>
  <inkml:trace contextRef="#ctx0" brushRef="#br1" timeOffset="100304.03">8318 7260 0,'0'0'0,"0"21"15,0 1 1,0-1-16,0 0 0,0 21 0,0-21 16,0 22-16,0-1 0,-21 0 0,21 1 15,0-1-15,-21 0 0,21 22 16,0-22-16,0 1 0,0 20 0,0 1 15,-21-1-15,21 1 0,-21 20 16,0-20-16,21-1 0,-22 1 16,1-1-16,21 1 0,-21-1 0,0 1 15,0-1-15,21 1 0,0-22 0,-21 22 16,21-22-16,-22 0 0,22-21 16,0 1-16,0 20 0,0-21 15,0-42 1,0 0-16,0 0 15,22-1-15,-1-20 0,0 0 0,0 21 16,-21-22-16,21 1 0,0-22 0,1 22 16,-1 0-16,-21-22 0</inkml:trace>
  <inkml:trace contextRef="#ctx0" brushRef="#br1" timeOffset="100640.06">8234 7451 0,'0'0'0,"0"-21"0,-21-1 0,21 1 16,0 0-16,0 0 0,0 0 0,0 0 16,21-1-16,0 1 0,0 0 15,0 21-15,0-21 0,1 0 16,-1 0-16,0 21 0,0 0 0,21 0 16,-20 0-16,41 0 15,-42 21-15,0 0 0,22 0 0,-22 0 16,0 22-16,0-1 0,-21-21 15,0 21-15,0 1 0,0-22 0,0 21 16,0-21-16,-21 22 0,-21-22 16,21 0-16,-1 0 0,-20 0 0,21 1 15,-21-22-15,20 21 0,1-21 0,0 0 16,0 21-16,0-21 0,0 0 16,42 0-1,0-21 1,0 0-16,0 21 0,0-22 15</inkml:trace>
  <inkml:trace contextRef="#ctx0" brushRef="#br1" timeOffset="101344.5">9059 7260 0,'0'0'0,"0"21"31,-21 1-31,0-1 0,21 0 16,-21 21-16,0-21 0,21 22 0,0-22 16,0 21-16,-22 1 15,22-22-15,0 0 0,0 0 0,0 21 16,0-20-16,0-1 0,0 0 16,22-21-16,-1 0 15,21 0-15,-21 0 0,0 0 16,1-21-16,20 0 0,-21 21 0,21-22 15,-20 1-15,-1-21 0,21 21 16,-21-22-16,0 22 0,-21-21 0,22 0 16,-1 20-16,-21-20 0,0 0 15,21 21-15,-21-1 0,21 1 16,-21 42 0,0 1-1,0 20-15,0-21 0,0 0 0,0 22 16,-21-1-16,21-21 0,0 21 0,0-20 15,0 20-15,0-21 0,0 0 16,0 0-16,0 1 0,21-1 0,0 0 16,0-21-16,1 21 0,20-21 0,-21 0 15,21 0-15,-20 0 0,20 0 16,0 0-16,-21-21 0,22 0 0,-1 0 16,-21-1-16,22-20 0,-22 21 15,21-21-15,-21-22 0,22 22 16,-22-22-16,0 1 0,0-1 0,0 22 0,-21-22 15,0 22-15,0 21 16,0-21-16,0 20 0,0 1 16,-21 21-1,0 21-15,0-21 0,0 43 16,-1-22-16,22 21 0,-21 1 0,21-1 16,-21 21-16,21-20 0,0-1 15,0 0-15,0 1 0,0-1 0,0 0 16,0 1-16,0-22 0,0 21 0,0-21 15,0 1-15,0-1 0,0 0 16,21 0-16,0-21 0,1 0 16,-1 21-16,0-21 0,0 0 0,0 0 15,22 0-15,-22-21 0,0 0 16,0 21-16,0-21 0,0 0 16,-21-1-16</inkml:trace>
  <inkml:trace contextRef="#ctx0" brushRef="#br1" timeOffset="101540.39">9758 7303 0,'-21'21'0,"42"-42"0,-64 42 16,43 0-16,22-21 16,-1 0-1,0 0-15,0 0 0,21 0 0,-20 0 16,20 0-16,0 0 0,1-21 0,-1 21 15,0 0-15,-21-21 0,1 21 16,-1 0-16,0-22 0,0 22 0</inkml:trace>
  <inkml:trace contextRef="#ctx0" brushRef="#br1" timeOffset="102059.96">11663 6879 0,'0'0'16,"21"-21"-16,-21 42 31,0 0-31,0 1 0,0-1 16,0 0-16,0 21 0,-21 1 15,0-1-15,21 0 0,-22 22 0,1-22 16,0 22-16,0-22 0,21 0 16,-21 1-16,21-1 0,-21 0 15,21 1-15,0-22 0,0 0 0,0 0 16,0 0-16,0 0 0,21 1 15,0-22-15,0 0 16,0-22-16,0 22 16,-21-21-16,0 0 0,0 0 15</inkml:trace>
  <inkml:trace contextRef="#ctx0" brushRef="#br1" timeOffset="102755.8">11409 7345 0,'0'0'0,"-21"0"0,42 0 47,0 0-47,0 0 15,21 0-15,1 0 0,-22 0 16,21-21-16,1 21 0,-1-21 0,0-1 16,1 22-16,-22-21 0,21 0 0,0 0 15,-20 21-15,-1-21 0,0 0 16,0 21-16,0 0 0,-21 21 31,0 0-15,-21 0-16,21 0 0,-21 0 0,21 1 15,0-1-15,0 21 16,-21-21-16,21 0 0,-21 1 0,21-1 16,0 0-16,0 0 0,0 0 0,0 0 15,21 1-15,0-22 16,0 0-16,0 0 0,0 0 0,22 0 15,-22 0-15,21 0 0,-21-22 0,22 1 16,-1 21-16,-21-21 0,22-21 16,-22 21-16,21-1 0,-21-20 0,0 21 15,1-21-15,-22 20 0,0 1 16,21-21-16,-21 21 0,21 0 16,-21-1-16,0 44 31,-21-1-16,21 0-15,-21 0 0,-1 21 0,22-20 16,0 20-16,0 0 0,-21-21 16,21 22-16,-21-1 0,21 0 0,0 1 15,0-1-15,0 0 0,0 1 0,0-1 16,0 0-16,0 1 0,0 63 16,0-64-16,0 0 0,0 1 15,0-1-15,0 0 0,0 1 0,0-22 16,0 21-16,-21-21 0,0 0 15,0 1-15,-22-1 0,22 0 16,-21-21-16,-1 0 0,1 0 0,21 0 16,-21 0-16,-1 0 0,1 0 15,0 0-15,20-21 0,1 21 0,0-21 16,0-1-16,0 1 0,21 0 0,0 0 16,0 0-16,0 0 0,0-1 15,0 1-15,21-21 0,0 21 16,0-22-16,0 1 0,22 21 0</inkml:trace>
  <inkml:trace contextRef="#ctx0" brushRef="#br1" timeOffset="103055.17">12721 7091 0,'-21'0'16,"42"0"-16,-63 0 0,42 21 15,0 0 1,0 22-16,0-22 0,0 42 0,0-20 16,0 20-16,0-21 0,0 22 0,0-1 15,0-20-15,0 20 0,0-20 16,0 20-16,0-21 0,0 1 0,0 20 16,0-20-16,0-1 0,0 0 15,0 1-15,0-22 0,-21 21 16,21-21-16,0 0 0,-22 1 0,22-1 15,0-42 1,0-1 0,0-20-16,22 21 0,-1-21 0</inkml:trace>
  <inkml:trace contextRef="#ctx0" brushRef="#br1" timeOffset="103383.7">12742 7154 0,'0'0'0,"-21"-21"16,21 0-16,21-21 31,0 21-31,22 21 0,-22 0 0,21 0 16,-21 0-16,22 0 0,-1 0 16,0 0-16,1 0 0,-1 21 0,-21 0 15,22 0-15,-22 21 0,-21-20 16,0 20-16,0 0 0,0 1 15,-21-22-15,-1 21 0,1-21 0,-21 22 0,0-22 16,-1 0-16,1 0 16,0 0-16,20 0 0,-20-21 0,0 0 0,21 22 15,-1-22-15,1 0 0,0 0 16,0 0-16,42-22 31,0 1-31,0 21 0,1-21 16,-1 21-16,21-21 0</inkml:trace>
  <inkml:trace contextRef="#ctx0" brushRef="#br1" timeOffset="103731.62">13377 7303 0,'64'0'31,"-43"0"-31,0-22 0,0 22 16,0-21-16,1 21 0,-1-21 16,0 0-16,0 0 0,0 21 0,0-21 15,1-1-15,-22 1 0,0 0 16,-22 21 0,1 0-16,0 0 0,-21 0 15,21 0-15,-22 21 0,22 0 16,-21 22-16,-1-22 0,22 21 15,0-21-15,-21 22 0,21-22 0,21 21 0,0-21 16,0 22-16,0-22 16,0 0-16,0 0 0,0 0 0,21 1 15,-21-1-15,21-21 0,21 0 0,-21 0 16,1 0-16,-1 0 0,21 0 16,-21 0-16,22 0 0,-1-21 0,-21 21 15</inkml:trace>
  <inkml:trace contextRef="#ctx0" brushRef="#br1" timeOffset="103963.51">14076 7239 0,'21'0'46,"0"0"-46,0 0 0,0 0 0,1 0 16,-1 0-16,0 0 0,0 0 16,0 0-16,0 0 0,1 0 15,-1 0-15</inkml:trace>
  <inkml:trace contextRef="#ctx0" brushRef="#br1" timeOffset="104119.48">13970 7451 0,'0'0'0,"0"21"0,21-21 15,0 0-15,0 0 16,1 0-16,-1 0 0,0 0 0,0 0 16,0 0-16,0 0 0,1-21 15,-1 21-15,-21-21 0,21 21 0</inkml:trace>
  <inkml:trace contextRef="#ctx0" brushRef="#br1" timeOffset="104668.53">14774 6773 0,'0'0'0,"21"0"0,-21 22 16,22-22 0,-1 0-1,0 0-15,0 0 0,0 0 16,-21-22-16,21 22 0,1-21 15,-22 0-15,21 21 0,-21-21 16,0 0-16,0 0 0,0-1 16,-21 22-1,-1 0-15,1 0 0,0 0 16,0 22-16,0-1 0,21 0 16,-21 21-16,-1-21 0,1 22 0,0-22 15,0 21-15,0-21 0,21 22 16,0-22-16,0 0 0,0 0 15,0 22-15,0-22 0,42 0 16,-21-21-16,0 0 0,22 0 0,-1 0 16</inkml:trace>
  <inkml:trace contextRef="#ctx0" brushRef="#br1" timeOffset="104955.5">15536 6858 0,'0'-21'16,"0"42"-1,-21 0-15,0 0 16,0 1-16,21-1 0,-21 0 0,-1 21 16,22-21-16,-21 22 0,0-1 15,0-21-15,0 22 0,0-1 0,21 0 16,-22 1-16,22-22 0,-21 21 0,21-21 15,0 0-15,0 22 0,0-22 16,0 0-16,0 0 0,21-21 16,1 0-16,-1 0 15,0 0-15,0-21 16,0 0-16</inkml:trace>
  <inkml:trace contextRef="#ctx0" brushRef="#br1" timeOffset="105147.84">15155 7154 0,'0'0'0,"-21"0"0,21 22 32,21-22-32,0 0 0,1 0 0,20 0 0,-21 0 15,0 0-15,22 0 0,-1 0 16,0 0-16,1 0 0,-22-22 15,21 22-15,0-21 0,1 21 0</inkml:trace>
  <inkml:trace contextRef="#ctx0" brushRef="#br1" timeOffset="105523.8">15748 7154 0,'0'0'0,"21"0"32,0 0-32,0 0 0,1-21 0,-1 21 15,0 0-15,0-21 0,0 21 16,0-21-16,1 21 0,-22-21 0,21 21 16,-21-21-16,21 21 0,-21-22 15,0 1 1,-21 21-16,0 0 15,-1 0-15,1 21 0,0-21 16,21 22-16,-21-1 0,0 0 0,0 0 16,-1 0-16,22 0 0,0 22 15,0-22-15,-21 21 0,21-21 0,0 1 16,0-1-16,21 21 16,-21-21-16,22 0 0,-1 1 15,21-22-15,-21 0 0,0 0 0,1 0 16,20 0-16,0 0 0,-21 0 0,22 0 15,-1-22-15,0 1 0</inkml:trace>
  <inkml:trace contextRef="#ctx0" brushRef="#br1" timeOffset="105755.82">16404 6964 0,'0'0'0,"-21"0"31,21 21-31,0 0 15,0 0-15,0 1 0,0-1 16,0 0-16,0 21 0,0-21 0,21 22 16,-21-1-16,21-21 0,0 0 15,1 22-15,-1-22 0,0 0 0,-21 0 16,21 0-16,0 1 0,-21-1 16,21-21-16,1 0 15,-1 0-15,-21-21 16</inkml:trace>
  <inkml:trace contextRef="#ctx0" brushRef="#br1" timeOffset="105991.63">16806 6985 0,'0'0'0,"0"-21"0,-21 21 31,0 0-31,0 21 0,-22 0 0,22-21 16,0 21-16,-21 1 0,21-1 0,-22 21 15,1-21-15,21 22 0,-22-22 16,1 21-16,0 0 0,21-20 0,-22 20 16,1 21-16,42-41 15,0-1-15,0 0 0,0 0 0,0 0 16,0 0-16,21-21 16,21 0-16,-20 0 0,-1 0 15,21-21-15,-21 21 0</inkml:trace>
  <inkml:trace contextRef="#ctx0" brushRef="#br1" timeOffset="106392.04">17124 6773 0,'0'0'0,"0"-21"16,0 0-1,-21 21 1,21 21 0,0 0-16,-22 1 15,22 20-15,0-21 0,0 21 0,-21-20 16,21 20-16,-21 0 0,0 1 15,0-1-15,21 0 0,-21 1 0,-1-1 16,22 0-16,0 1 0,0-22 16,0 21-16,0-21 0,0 22 15,0-22-15,0 0 0,22 0 0,-22 0 16,21-21-16,0 21 0,0-21 0,0 0 16,22 0-16,-22 0 0,0 0 15,21 0-15,-21 0 0,1-21 0,20 0 16,-21 0-16,21 0 0,-20 0 0,20-1 15</inkml:trace>
  <inkml:trace contextRef="#ctx0" brushRef="#br1" timeOffset="106631.69">16933 7006 0,'0'0'16,"0"21"-1,21-21-15,1 0 0,-1 0 16,21 0-16,-21 0 0,0 0 0,22 0 16,-1 0-16,-21 0 0,22-21 15,-1 21-15,-21 0 0,21-21 0,-20 21 16,20 0-16,-21 0 0</inkml:trace>
  <inkml:trace contextRef="#ctx0" brushRef="#br1" timeOffset="107356.27">17907 6668 0,'-21'42'15,"0"-21"1,21-42 46,0 0-62,0 0 16,0-1-16,0 1 16,0 0-1,21 21-15,0 0 0,0 0 16,0 0 0,-21 21-1,0 0 1,0 1-1,-21-1-15,0-21 16,0 0-16,21 21 16,-21-21-16,21-21 47,0 0-47,21 21 15,-21-22-15,21 22 0,0-21 16,-21 42 15,0 1-31,0 20 0,0-21 16,0 0-16,0 0 15,-21 1-15,0 20 0,0-21 0,-1 0 16,1 0-16,0 1 0,0-1 0,0-21 16,0 21-16,-1-21 0,1 0 15</inkml:trace>
  <inkml:trace contextRef="#ctx0" brushRef="#br1" timeOffset="108107.93">19219 7006 0,'0'0'0,"-21"-21"0,21 0 15,0 42 16,0 0-31,0 0 16,0 1-16,0 20 0,0-21 16,0 21-16,0-20 0,0 20 15,-21-21-15,0 21 0,21-20 0,0-1 16,0 0-16,-21 0 0,21 0 16,-22 0-16,1 1 15,0-44 1,21 1-1,0 0-15,0 0 0,0-21 16,0 20-16,0-20 0,0 21 16,0-21-16,21-1 0,0 22 0,1-21 15,20 21-15,-21-22 0,21 22 16,1 0-16,-1 21 0,0-21 0,22 21 16,-22 0-16,1 0 0,20 0 15,-21 21-15,1 0 0,-22 0 16,21 0-16,-21 1 0,1-1 0,-1 21 15,-21-21-15,0 22 0,0-22 16,0 21-16,0-21 0,-21 0 0,-1 1 16,1-1-16,21 0 0,0 0 0,-21-21 15,21 21-15,-21-21 0,42-21 47</inkml:trace>
  <inkml:trace contextRef="#ctx0" brushRef="#br1" timeOffset="108571.47">20172 7070 0,'0'0'0,"0"-21"16,0-1-16,0 1 0,0 0 0,0 0 15,-21 21-15,21-21 0,-22 21 0,1 0 16,0 0-16,0 0 15,0 0-15,-22 21 0,22-21 0,0 21 16,0 21-16,-21-20 0,20-1 16,1 21-16,0 0 0,0-20 15,0 20-15,21-21 0,0 21 0,0-20 16,0-1-16,0 0 0,0 0 16,0 0-16,21-21 0,0 0 0,0 21 15,0-21-15,1 0 0,-1 0 16,0 0-16,0-21 0,0 0 0,0 21 15,1-21-15,20 0 0,-21 0 16,0-22-16,-21 22 0,21-21 0,1 21 16,-22-1-16,0-20 0,0 21 0,0 0 15,21 21-15,-21-21 0,0 42 32,0 0-32,0 0 0,0 0 15,0 22-15,0-22 0,-21 21 16,21-21-16,0 0 0,0 22 0,0-22 15,0 0-15,0 0 0,0 0 16,0 1-16,21-22 0,0 0 0,-21 21 16,21-21-16,0 0 0,0 0 0,1 0 15,20-21-15,-21-1 0</inkml:trace>
  <inkml:trace contextRef="#ctx0" brushRef="#br1" timeOffset="109212.03">20532 7049 0,'0'0'0,"0"-22"0,-22 44 32,22-1-32,0 0 15,-21 0-15,21 21 0,-21-20 16,21-1-16,0 21 0,0-21 0,0 0 16,-21 1-16,21-1 0,0 0 15,-21 0-15,21 0 0,0-42 47,0 0-31,0 0-16,0 0 15,0-22-15,0 22 0,21-21 0,0 21 16,0-22-16,0 22 0,1 0 0,-1 0 16,0 0-16,0-1 0,0 1 15,22 21-15,-22 0 0,0 0 16,0 0-16,0 0 0,0 0 15,-21 21-15,22 1 0,-22-1 0,0 21 16,0-21-16,0 0 0,0 22 16,0-22-16,0 21 0,0-21 0,0 1 15,0-1-15,0 0 0,0 0 0,0 0 16,0-42 31,0 0-47,0 0 0,0 0 15,21-22-15,0 22 0,0 0 0,0-21 16,0 20-16,1-20 0,20 21 16,-21-21-16,21 20 0,-20 1 0,-1 0 15,21 21-15,-21 0 0,0 0 16,1 0-16,-1 0 0,0 0 0,-21 21 16,0 0-16,21 1 0,-21-1 0,0 0 15,0 0-15,0 21 0,0-20 16,0 20-16,-21-21 0,21 21 15,0-20-15,-21-1 0,21 0 16,-21-21-16,21 21 0,-22 0 0,22-42 47,22 21-47,-1-21 0</inkml:trace>
  <inkml:trace contextRef="#ctx0" brushRef="#br1" timeOffset="109540.01">21421 7091 0,'21'0'0,"-21"-21"0,21 21 15,0 0 1,0-21-16,0 21 0,-21-22 16,22 22-16,-1-21 0,-21 0 15,21 21-15,-21-21 0,0 0 16,-21 21-1,0 0-15,-1 0 16,1 0-16,0 21 0,-21-21 0,21 21 16,-1 0-16,1 0 0,0 1 0,0 20 15,0-21-15,0 21 0,21-20 16,0-1-16,0 21 0,-22-21 0,22 0 16,0 1-16,0-1 0,0 0 15,22-21-15,-1 21 0,0-21 16,0 0-16,0 0 0,22 0 0,-22 0 15,21 0-15,0 0 0,1 0 16,-1-21-16,0 0 0,1 21 0</inkml:trace>
  <inkml:trace contextRef="#ctx0" brushRef="#br1" timeOffset="109788.86">22034 7006 0,'0'0'0,"22"0"47,-1 0-47,0 0 0,0 0 15,0 0-15,0 0 16,1 0-16</inkml:trace>
  <inkml:trace contextRef="#ctx0" brushRef="#br1" timeOffset="109927.85">21992 7154 0,'0'0'0,"0"22"0,21-22 31,0 0-15,1-22-16,-1 1 0,0 21 16,0-21-16</inkml:trace>
  <inkml:trace contextRef="#ctx0" brushRef="#br1" timeOffset="110183.85">22458 6498 0,'0'0'0,"0"-21"16,-21 21 0,-1 0-1,22 21-15,-21 0 0,21 1 0,0-1 16,-21 0-16,21 0 0,-21 0 0,21 22 15,-21-22-15,21 0 16,0 0-16,0 0 0,0 0 16,0 1-16,0-1 15</inkml:trace>
  <inkml:trace contextRef="#ctx0" brushRef="#br1" timeOffset="110683.72">22775 6943 0,'0'0'0,"0"-21"16,0-1-16,0 1 0,-21 21 31,0 0-31,0 0 0,0 0 0,-1 0 15,1 21-15,0 1 0,-21-1 16,21 0-16,-1 0 0,1 0 0,0 0 16,0 1-16,0-1 0,21 0 0,-21 0 15,21 0-15,0 0 0,0 1 16,0-1-16,0 0 0,21-21 16,0 0-16,0 0 0,0 0 15,0 0-15,1 0 0,-1 0 16,0 0-16,0-21 0,-21 0 0,21-1 15,0 1-15,1 0 0,-1 0 16,0 0-16,0 0 0,-21-1 0,0 1 16,21 0-16,-21 0 15,0 42 1,-21 0 0,0 0-16,21 1 0,0-1 0,-21 0 15,21 0-15,-21 0 0,21 0 0,0 1 16,0-1-16,0 0 15,0 0-15,21-21 16,0 0-16,0 0 16,0 0-16,0 0 0,1 0 0,-1 0 15</inkml:trace>
  <inkml:trace contextRef="#ctx0" brushRef="#br1" timeOffset="111168.09">23177 6646 0,'0'0'0,"-42"-21"16,21 42-1,21 1-15,0 20 0,0-21 16,0 0-16,0 22 0,0-22 16,0 21-16,-21-21 0,21 22 0,-21-22 15,21 21-15,-22-21 0,22 22 16,0-1-16,-21-21 0,0 0 0,21 22 15,0-22-15,-21 0 0,0 0 0,21 0 16,-21-21-16,21 21 16,0-42-1,0 0 1,0 0-16,21 0 0,-21 0 0,21-1 16,0 1-16,0 0 15,22 0-15,-22 0 0,0 0 0,0-1 16,21 22-16,-20-21 0,-1 0 0,21 21 15,-21 0-15,0 0 0,1 0 16,-1 0-16,-21 21 0,0 0 16,0 1-16,0-1 15,-21 0-15,-1 0 0,1 0 0,-21 0 16,21 1-16,0-1 0,-22-21 16,22 21-16,-21 0 0,-1-21 0,22 21 15,0-21-15,0 0 0,0 0 0,0 21 16,42-42 15,21 21-15</inkml:trace>
  <inkml:trace contextRef="#ctx0" brushRef="#br1" timeOffset="111440.98">23580 6943 0,'0'0'0,"-22"21"31,1-21-15,21 21-16,-21 0 0,0 0 0,0-21 16,0 22-16,-1-1 0,22 0 15,0 0-15,-21 0 0,21 0 0,0 1 16,0-1-16,0 0 0,0 0 0,0 0 15,21-21-15,1 0 16,-1 0-16,0 0 0,0 0 16,0-21-16,0 21 0,22-21 15,-22 0-15</inkml:trace>
  <inkml:trace contextRef="#ctx0" brushRef="#br1" timeOffset="111792.78">23812 6646 0,'22'0'31,"-1"-21"-15,-21 0-1,0 0 1,21 21 31,-21 21-31,0 0-16,0 0 15,0 1-15,-21-1 0,21 0 16,-21 0-16,-1 0 0,1 0 15,0 1-15,0-1 0,0 0 16,0 0-16,21 0 0,0 0 0</inkml:trace>
  <inkml:trace contextRef="#ctx0" brushRef="#br1" timeOffset="112226.53">24088 6879 0,'0'21'31,"0"1"-15,0-1-1,21-21-15,-21 21 0,21 0 0,0-21 16,-21 21-16,21-21 0,0 21 0,1-21 16,-1 22-16,0-22 15,0 0-15,-21 21 0,21-21 16,-21 21 0,0 0-1,-21-21-15,0 21 16,0 0-16,0-21 0,-1 22 15,-20-1-15,21 0 0,0 0 0,-22 0 16,22 0-16,0 1 0,-21-1 16,21 0-16,-1 0 0,1-21 0,0 21 15,0 0-15,0-21 0,0 0 16,-1 22-16,1-22 0,0 0 0,0 0 16,0 0-16</inkml:trace>
  <inkml:trace contextRef="#ctx0" brushRef="#br1" timeOffset="115024.04">339 9250 0,'0'0'15,"-22"0"1,1 21 0,21 0 15,0 0-31,0 1 15,21-22 1,1 0-16,-1 0 16,0 0-16,0 0 0,21 0 15,-20 0-15,20 0 0,-21 0 0,21 0 16,1 0-16,-22-22 0,0 22 16,21-21-16,-20 21 0,-22-21 15,21 21-15,-21-21 0,0 0 16,0 0-16,0-1 0,-21 1 15,-1 0-15,1 21 16,0 0-16,0 0 0,-21 0 16,20 0-16,-20 0 0,21 0 0,-21 21 15,-1 0-15,1 1 0,0-1 16,-1 0-16,22 0 0,-21 21 0,-1-20 16,22 20-16,0-21 0,21 0 15,0 0-15,0 22 0,0-22 16,0 0-16,21 0 0,0 0 15,1-21-15,-1 0 0,21 0 16,-21 0-16,22 0 0,-1 0 16,0 0-16,-21 0 0,1 0 0,-1 0 15,0 0-15,0 0 16,-42 0 0,-21 0-16,20 0 15,-20 22-15,0-22 0,-1 21 0,1-21 16,0 21-16,-1 0 0,22 0 15,-21 0-15,21 1 0,0-1 16,-1 0-16,1 0 0,21 0 0,-21 0 16,21 1-16,0-1 0,0 0 15,0 0-15,0 0 0,21-21 0,0 21 16,1 1-16,-1-22 0,0 0 16,0 0-16,0 0 0,0 21 15,22-21-15,-22 0 0,21 0 16,-21 0-16,22 0 0,-1-21 0,0-1 15,1 1-15,-1 21 0</inkml:trace>
  <inkml:trace contextRef="#ctx0" brushRef="#br1" timeOffset="115800.11">1376 9546 0,'0'-21'16,"0"42"-16,0-63 0,0 21 15,0 0-15,-21-1 0,-1 22 16,1-21-16,0 21 16,0 0-16,0 0 0,-22 0 15,22 0-15,0 21 0,-21 1 0,21-1 16,-1 0-16,-20 0 0,21 21 16,0 1-16,0-22 0,-1 21 0,1-21 15,21 22-15,0-22 0,0 0 16,0 0-16,0 0 0,0 1 0,21-22 15,1 0-15,-1 0 16,0 0-16,21 0 0,-21-22 16,22 22-16,-1-21 0,-21 0 15,22 0-15,-1 0 0,-21 0 0,0-1 16,0 1-16,1 0 0,-1 0 16,0 0-16,-21 0 0,0-1 0,0 1 15,21 21-15,-21-21 16,0 42 15,0 0-31,0 1 16,0-1-16,0 21 0,0-21 0,0 22 15,0-22-15,0 21 0,0 0 16,0 1-16,0-1 0,0 22 0,0-22 16,0 0-16,0 22 15,21-22-15,-21 22 0,0-1 0,0 22 16,0-22-16,0 1 0,21 20 15,-21-20-15,0-1 0,0 1 0,0-22 16,0 22-16,0-1 0,0-20 16,0 20-16,-21-21 0,21 22 0,-21-22 15,0 1-15,0-22 0,0 21 16,-1-21-16,1 22 0,0-22 0,0-21 16,0 21-16,0-21 0,-22 0 15,22 0-15,-21 0 0,21 0 0,-64-21 16,64-22-16,-22 22 0,22-21 15,-21 0-15,21-1 16,0-20-16,-1-1 0,1 22 0,0-43 16,0 22-16,21-22 0,0 22 15,0-22-15,0 0 0,0 1 0,0 20 16,21 1-16,0-1 0,0 1 16,1 20-16,20 1 0,-21 0 0,21-1 15,-20 1-15,20 21 0,0-22 16,-21 22-16,22-21 0,-22 21 0,0 0 15,0-1-15,0 22 16,-21-21-16,22 21 0,-1 0 16</inkml:trace>
  <inkml:trace contextRef="#ctx0" brushRef="#br1" timeOffset="116207.57">2180 9419 0,'0'0'0,"-42"0"32,21 0-17,21 21-15,-22 1 0,22-1 16,0 0-1,22-21 1,-1 0 0,-21-21-1,0 0 1,0-1-16,-21 22 31,-1 0-15,1 0-1,21 22 1,0-1 0,0 0-1,0 0 1</inkml:trace>
  <inkml:trace contextRef="#ctx0" brushRef="#br1" timeOffset="116551.03">2074 9864 0,'0'21'31,"21"-21"-31,1 0 15,-1 0 1,-21-21-16,0 0 16,0-1-1,-21 22 1,21 22 0,0-1-1,-22-21-15,22 21 0,0 0 16,0 0-1,22-21 17</inkml:trace>
  <inkml:trace contextRef="#ctx0" brushRef="#br1" timeOffset="128767.41">5122 8975 0,'0'0'0,"21"0"0,-21-21 15,0-1 1,0 1-16,0 42 47,0 1-32,0-1-15,0 0 0,-21 0 0,0 21 16,0 1-16,0-1 0,0 0 0,-1 1 16,1-1-16,0 0 0,0 1 15,-21-1-15,20 22 0,1-22 0,-21 21 16,21 1-16,-22-22 0,22 22 0,-21-22 15,21 0-15,-22 1 16,22-1-16,0 0 0,0 1 0,0-22 16,-22 42-16,43-41 0,-21-1 15,21 0-15,21-42 47,1 0-47,-1 21 0,0-22 16,0 1-16,21 0 0,-20-21 0,-1 21 15,0-22-15</inkml:trace>
  <inkml:trace contextRef="#ctx0" brushRef="#br1" timeOffset="129236.75">5482 8954 0,'0'-22'16,"0"44"31,0-1-32,0 0-15,-21 0 0,0 0 16,0 0-16,21 22 0,-22-22 16,1 21-16,0 1 0,0-1 0,0 0 15,0 1-15,-22-1 0,1 64 16,21-43-16,0-20 0,-43 62 16,43-41-16,0-22 0,0 1 15,-1 20-15,1-21 0,0 1 0,0-22 16,0 21-16,0 1 0,21-22 0,-22 21 15,1-21-15,0 0 16,21 1-16,0-1 0,-21-21 16,21 21-16,0-42 31,21 0-15,0-1-16,0 1 0,-21 0 15,22 21-15</inkml:trace>
  <inkml:trace contextRef="#ctx0" brushRef="#br1" timeOffset="133011.53">5905 9800 0,'0'0'0,"0"-21"16,0 0-1,0 42 32,0 0-31,0 0-16,0 1 0,0-1 0,0 0 15,0 0-15,-21 0 0,21 0 0,-21 22 16,0-22-16,21 0 0,-21 0 16,21 0-16,0 1 0,-21-1 0,-1 0 15,22 0 1,0-42 15,0 0-15,0 0-16,22 21 0,-22-22 15</inkml:trace>
  <inkml:trace contextRef="#ctx0" brushRef="#br1" timeOffset="133424.98">6011 9419 0,'0'-21'0,"0"42"16,0-63-1,0 63 17,-21 0-32,21 0 15,0 1-15,0-1 16,0 0 0,21-21-16,0 0 15,1 0-15,-1 0 0,0 0 16,0-21-16,-21 0 15,21-1-15,-21 1 16,0 0-16,0 0 16,0 0-16,0 0 0,-21 21 15,21-22-15,-21 22 0,0 0 16,0 0-16,-1 0 16,1 0-16,0 0 0,0 0 15,21 22-15,0-1 0,0 0 16,0 0-16,0 0 15,0 0-15,0 1 0,21-1 0,-21 0 16,21 0-16,0 0 0,-21 0 16,22 1-16</inkml:trace>
  <inkml:trace contextRef="#ctx0" brushRef="#br1" timeOffset="133960.01">6392 9652 0,'-21'0'0,"0"0"15,21 21-15,0 0 0,0 1 16,0-1-16,-21 0 0,21 0 16,0 0-16,-21 0 0,21 1 0,0-1 15,-22 21-15,22-21 0,0 0 0,0 1 16,0-1-16,0 0 0,0 0 15,0 0 1,-21-21-16,21-21 47,0 0-47,0 0 0,0 0 16,0-1-16,0-20 0,0 21 15,0 0-15,21-22 0,1 22 0,-1 0 16,0-21-16,0-1 0,0 22 15,22 0-15,-1-21 0,0 21 0,1-1 16,-1 1-16,21 21 0,-20 0 16,-1 0-16,0 0 0,1 0 0,-1 0 15,-21 21-15,22 1 0,-22 20 16,0-21-16,-21 21 0,0-20 0,0 20 16,0-21-16,0 21 0,0 1 15,-21-22-15,21 0 0,-21 21 0,-1-20 16,1-1-16,0 0 0,0-21 0,0 21 15,21 0-15,0-42 32,0 0-17,21 0-15,0 0 16,0-1-16,0 1 0</inkml:trace>
  <inkml:trace contextRef="#ctx0" brushRef="#br1" timeOffset="134347.6">7429 9483 0,'0'0'0,"0"-21"0,0 42 31,-21 0-31,21 0 16,0 21-16,0-20 0,-21-1 0,21 21 15,0 0-15,0 1 16,0-1-16,0 0 0,0 22 0,-21-22 16,21 1-16,0 20 0,0-21 0,0 22 15,0-1-15,-21 1 0,21-1 16,-21 22-16,21-21 0,-22 20 0,22-20 16,-21-1-16,0 1 0,21-22 0,-21 22 15,0-22-15,21 0 0,0 1 16,-21-22-16,21 21 0,-22-21 0,22 0 15,0 1-15,0-44 32,0 1-32,22 21 15,-1-42-15,0 21 0,-21 0 0,21-1 16,0-20-16,0 0 0,1-1 0,-1 1 16,-21 0-16,21-22 0</inkml:trace>
  <inkml:trace contextRef="#ctx0" brushRef="#br1" timeOffset="134683.6">7429 9843 0,'-21'-43'0,"42"86"0,-42-128 0,0 64 0,21-22 15,0 22-15,0 0 0,0-21 16,0 21-16,0-1 0,0 1 16,21 0-16,0 0 0,1 0 0,-1 0 15,0 21-15,0-22 0,21 22 16,-20 0-16,20 0 0,-21 0 0,21 0 15,-20 0-15,-1 0 0,0 22 0,0-1 16,0 0-16,-21 0 0,21 0 16,-21 22-16,0-22 0,-21 63 15,0-62-15,0 20 0,0-21 0,-22 0 16,22 0-16,-21 1 0,21-1 16,0 0-16,-22 0 0,22-21 0,0 0 15,21 21-15,-21-21 0,21-21 31,21 21-15,0-21-16,-21 0 0,21 21 16,0-21-16,22-1 0,-22 1 15</inkml:trace>
  <inkml:trace contextRef="#ctx0" brushRef="#br1" timeOffset="135425.2">8191 9398 0,'0'0'32,"0"21"-32,-21 0 0,21 1 15,-21-1-15,21 0 16,0 21-16,0-21 0,-21 22 0,21-1 16,0-21-16,-21 22 0,21-22 0,0 0 15,0 21-15,0-21 0,0 1 16,21-22-16,0 21 0,0-21 15,0 0-15,1 0 0,-1 0 0,0 0 16,0 0-16,0 0 0,0-21 16,1-1-16,-1 1 0,0 0 0,0-21 15,0 21-15,0-22 0,1 1 0,-1 21 16,0-22-16,-21 22 16,0-21-16,21 21 0,-21 0 0,21-1 15,-21 1-15,0 42 31,0 1-31,-21-1 16,21 0-16,-21 0 0,21 21 0,0-20 16,-21 20-16,21-21 0,0 21 15,0-20-15,0-1 0,0 0 0,0 0 16,0 0-16,0 0 0,21 1 16,0-1-16,0-21 0,0 0 0,1 0 15,-1 0-15,21 0 0,-21 0 16,0-21-16,1 21 0,20-22 15,-21 1-15,0 0 0,0-21 0,1 21 16,-1-22-16,21 1 0,-21 0 0,0-1 16,1 1-16,-1-22 0,0 22 15,0 0-15,0-1 0,0-20 0,-21 21 16,0-1-16,22 1 0,-22 0 0,0 20 16,0 1-16,0-21 0,0 21 15,0 0-15,-22 21 16,22 21-1,-21 0-15,21 0 0,-21 0 0,21 22 16,0-1-16,-21 0 0,21 1 0,0-1 16,0 0-16,0 1 0,0-1 15,0 0-15,0 1 0,0-1 16,0 0-16,0 1 0,0-22 0,0 21 16,0-21-16,0 22 0,0-22 15,0 0-15,21 0 0,0-21 16,0 0-16,1 0 0,-1 0 15,0 0-15,0-21 0,0 0 16,0 21-16,1-21 0,-1-1 0,0-20 16,0 21-16</inkml:trace>
  <inkml:trace contextRef="#ctx0" brushRef="#br1" timeOffset="135659.01">8996 9292 0,'0'0'0,"-21"0"0,21 21 15,21-21 1,0 0 0,0 0-16,0 0 0,0 0 0,1 0 15,-1 0-15,0 0 0,21 0 0,-21 0 16,1 0-16,-1 0 15,0-21-15,0 0 0,0 21 0,0-21 16,22 21-16,-22-21 0</inkml:trace>
  <inkml:trace contextRef="#ctx0" brushRef="#br1" timeOffset="135993.24">10308 8742 0,'0'-42'32,"0"20"-32,21 22 15,0 0-15,1-21 0,-1 21 0,42 0 16,-42-21-16,22 21 15,-1-21-15,-21 21 0,22 0 0,-1 0 16,-21 0-16,21 0 0,-20 0 0,-1-21 16,-42 21 15,-1 0-31,1 0 0,-21 0 0,21 0 16,-22 0-16,22 0 15,-21 0-15,21 0 0,-22 0 0</inkml:trace>
  <inkml:trace contextRef="#ctx0" brushRef="#br1" timeOffset="136343.88">10266 8636 0,'-21'0'0,"42"0"0,-42 21 0,21 0 16,-22-21-16,22 22 0,-21-1 16,21 0-16,-21 0 0,21 0 15,-21 0-15,21 22 0,-21-22 0,21 21 16,0 1-16,-21-1 0,-1 0 0,22 1 15,-21-1-15,21 0 16,-21 1-16,21-1 0,-21 21 0,21-20 16,-21 20-16,21-20 0,0 20 0,0-21 15,0 22-15,-21-22 0,21 1 16,0-1-16,-22 0 0,22 1 0,0-1 16,0 0-16,0-21 0,0 22 0,0-22 15,0 0-15,0 0 0,0 0 16,22 1-16,-1-22 0,0 21 0,0-21 15,21 0-15,1 0 0,-1 0 16,0 0-16,-20 0 0,20 0 16,0 0-16,-21 0 0,22-21 0,-1-1 15,0 22-15,-20-21 0,20 0 16,-21 0-16,0 0 0,0 0 16,1-1-16</inkml:trace>
  <inkml:trace contextRef="#ctx0" brushRef="#br1" timeOffset="137480.29">11176 9356 0,'0'0'0,"0"-21"16,0-1-1,21 1-15,0 0 16,0 21-16,-21-21 0,0 0 0,22 21 15,-22-21-15,0-1 0,0 1 0,0 0 16,0 0-16,0 0 16,-22 21-16,1 0 0,0 0 15,0 0-15,-21 0 0,-1 0 0,1 0 16,0 0-16,-1 21 0,1 0 16,0-21-16,-1 42 0,22-20 0,-21-1 15,21 0-15,-22 0 0,22 0 16,21 22-16,0-22 0,-21 0 0,21 0 15,0 0-15,0 0 0,21-21 16,0 22-16,0-22 16,1 0-16,-1 0 0,0 0 0,21 0 15,-21-22-15,22 22 0,-22-21 0,21 0 16,-21 21-16,22-21 0,-22 0 16,21 0-16,-21-1 0,1 1 0,-1-21 15,21 0-15,-42 20 16,21 1-16,-21 0 0,0 0 15,0 42 17,-21 0-32,0 0 15,21 1-15,-21-22 0,21 21 0,0 0 16,0 0-16,0 0 0,0 0 16,0 1-16,0-1 0,0 0 0,0 0 15,21-21-15,0 0 0,0 0 16,0 0-16,1 0 0,-1 0 15,0 0-15,21 0 0,-21 0 16,22 0-16,-22 0 0,0-21 0,21 0 16,-20 21-16,-1-21 0,0-1 15,-21 1-15,0 0 0,0-21 0,0 21 16,0-22-16,0 22 0,0-21 0,-21-1 16,21 22-16,-43-21 0,22 0 15,0-1-15,-21 22 0,-1-21 0,1 21 16,0-1-16,-1 1 0,1 0 0,-21 21 15,20 0-15,-20 0 16,20 0-16,-20 0 0,21 0 0,-22 21 16,22 0-16,-22 22 0,22-1 0,0 0 15,-1 1-15,1 20 0,0-20 16,-1 20-16,22-21 0,-21 22 0,21-1 16,21-20-16,-22 20 0,22-20 15,0 20-15,0-21 0,0 1 0,0-1 16,22 0-16,-1-20 0,0 20 0,0-21 15,21 0-15,-20 0 0,20-21 16,0 22-16,1-22 0,-1 0 0,0 0 16,22 0-16,-22 0 0,22 0 0,-1 0 15,1-22-15,-1 22 0,1-21 16,-22 0-16,21 0 0,1 0 16,-22 0-16,1-22 0,20 22 0,-21-21 15</inkml:trace>
  <inkml:trace contextRef="#ctx0" brushRef="#br1" timeOffset="137767.78">12213 8890 0,'0'0'16,"0"-21"-16,0 0 0,-21 21 15,0 0-15,0 0 16,-1 0-16,22 21 0,-21 0 0,0 0 15,21 0-15,-21 22 0,0-1 16,21 0-16,-21 1 0,21-22 16,-22 21-16,22 1 0,-21-1 0,0 0 15,21-21-15,-21 22 0,21-22 0,0 21 16,0-21-16,0 1 0,0-1 16,0 0-16,0 0 0,21-21 15,-21 21-15,21-21 0,0 0 0,1 0 16,-1-21-16,0 21 0,0-21 15,0 0-15</inkml:trace>
  <inkml:trace contextRef="#ctx0" brushRef="#br1" timeOffset="138491.37">11917 9208 0,'0'0'15,"-21"0"-15,-1 0 0,1 0 16,21 21-16,21-21 15,1 0-15,-1 0 0,0 0 16,21 0-16,-21 0 0,22 0 16,-1 0-16,0 0 0,1 0 0,-1 0 15,0 0-15,1-21 0,-1 21 0,-21-22 16,22 22-16,-22 0 0,0-21 16,0 21-16,0 0 0,-42 0 31,0 0-16,21 21-15,-21 1 0,0-1 0,-1 0 16,22 0-16,-21 0 0,0 0 16,21 1-16,0-1 0,0 0 15,0 0-15,0 0 0,0 0 16,21-21-16,0 22 0,1-22 16,-1 0-16,0 0 0,0 0 15,0 0-15,0 0 0,22-22 16,-22 1-16,21 21 0,-21-21 0,22 0 15,-22 0-15,0 0 0,0-1 16,0 1-16,1 0 0,-1 0 0,0 0 16,-21 0-16,21-1 0,-21 1 0,0 0 15,0 42 17,-21 0-32,21 1 15,0-1-15,0 21 0,-21-21 16,21 22-16,-21-22 0,21 21 0,0 0 15,0 1-15,0-1 0,0 22 0,-22-22 16,22 21-16,0 1 0,0-22 16,0 22-16,0-22 0,0 22 15,-21-1-15,21-21 0,0 22 0,0-22 0,0 1 16,0 20-16,-21-21 16,0 1-16,0 20 0,21-42 0,-21 22 15,-1-1-15,1-21 0,-21 0 0,21 1 16,-22-1-16,22-21 0,-21 0 0,0 0 15,-1 0-15,1 0 0,0 0 16,-1-21-16,-20-1 0,42 1 0,-22 0 16,1-21-16,21 21 0,0-1 0,21-20 15,0 21-15,0-21 0,0 20 16,0 1-16,0 0 0,0 0 16,21 0-16,21 0 0,-21-1 0,22-20 15,-1 21-15,0 0 0,1-22 0</inkml:trace>
  <inkml:trace contextRef="#ctx0" brushRef="#br1" timeOffset="138840.37">13081 9102 0,'0'0'0,"0"21"31,0 0-15,0 0-16,0 22 0,0-22 0,0 21 16,0 0-16,0 1 0,0-1 0,0 22 15,0-1-15,0-21 0,0 22 16,0-1-16,0 1 0,-21-1 0,0 1 16,21-1-16,-22-20 0,1 20 0,21-20 15,-21 20-15,21-21 0,-21 1 16,21-1-16,0 0 0,-21-20 0,21 20 15,0-21-15,-21 0 0,21 0 0,21-42 47,0 0-47,-21 0 0,21 0 16,0-22-16,0 22 0,1-21 0,-1 0 16</inkml:trace>
  <inkml:trace contextRef="#ctx0" brushRef="#br1" timeOffset="139160.41">13208 9186 0,'0'0'0,"0"-21"0,0 0 16,0 0-16,0 0 16,21 0-16,0-1 0,0 22 0,1-21 15,20 21-15,-21 0 0,0 0 16,22 0-16,-22 0 0,21 0 0,-21 0 15,0 21-15,1 1 0,-1-1 0,0 21 16,-21-21-16,0 0 0,0 22 16,0-22-16,0 21 0,-21-21 0,0 1 15,-1 20-15,-20-21 0,0 0 0,21 0 16,-22-21-16,22 22 0,-21-1 16,21-21-16,-22 0 0,22 0 0,42 0 46,0-21-46,1 21 0,-1-22 16,0 1-16,0 21 0</inkml:trace>
  <inkml:trace contextRef="#ctx0" brushRef="#br1" timeOffset="139540.46">13843 9271 0,'21'0'32,"0"0"-17,0 0-15,1-21 0,-1 21 0,0 0 16,0-21-16,0 21 0,-21-21 16,21 21-16,1 0 0,-1-22 0,-21 1 15,0 0-15,0 0 16,-21 0-1,-1 21-15,1 0 0,-21 0 16,21 0-16,0 0 0,-1 0 0,1 21 16,0 0-16,0 0 0,21 0 15,0 1-15,-21-1 0,21 21 0,-21-21 16,21 0-16,0 22 0,0-22 16,0 0-16,0 0 0,21 0 15,0 1-15,0-22 0,0 21 0,0-21 16,1 0-16,41 0 0,-42 0 15,0 0-15,22 0 0,-22-21 16,0 21-16,21-22 0,-20 1 0</inkml:trace>
  <inkml:trace contextRef="#ctx0" brushRef="#br1" timeOffset="139800.47">14668 9102 0,'22'0'32,"-1"0"-17,0 0-15,0 0 16,0 0-16,0 0 0,1 0 15,-1 0-15,0 0 0,0 0 16,0 0-16</inkml:trace>
  <inkml:trace contextRef="#ctx0" brushRef="#br1" timeOffset="139975.45">14626 9229 0,'0'21'0,"0"-42"0,0 63 16,21-42 15,0 0-31,1 0 0,-1 0 16,0 0-16,0 0 16</inkml:trace>
  <inkml:trace contextRef="#ctx0" brushRef="#br1" timeOffset="140531.68">15240 8805 0,'0'22'0,"-21"-22"0,21 21 16,-21-21-16,-1 21 0,44-21 62,-1 0-62,0 0 0,0-21 16,-21 0-16,21 21 0,-21-22 0,0 1 15,0 0-15,0 0 16,0 0-16,0 0 0,-21 21 31,0 0-31,0 0 16,0 21-16,-1 0 0,22 0 16,-21-21-16,21 21 0,0 0 15,-21 1-15,21-1 16,-21 0-16,21 0 0,-21 0 15,21 0-15,0 1 0,0-1 16</inkml:trace>
  <inkml:trace contextRef="#ctx0" brushRef="#br1" timeOffset="140867.23">15833 8700 0,'0'-22'16,"0"44"-16,0-65 0,0 22 15,-22 21-15,1 0 16,21 21-16,-21 0 0,21 1 16,0 20-16,-21-21 0,0 21 0,21 1 15,-21-1-15,-1 0 0,22 22 16,-21-22-16,0 1 0,0-1 0,0 0 15,21 1-15,0-1 0,-21 0 0,21 1 16,-22-22-16,22 21 16,0-21-16,0 0 0,0 1 0,0-1 15,22 0-15,-1-21 0,0 21 16,0-21-16,0 0 16,0 0-16,1-21 0,-22 0 0,21 21 15,0-21-15,-21-1 0</inkml:trace>
  <inkml:trace contextRef="#ctx0" brushRef="#br1" timeOffset="141059.12">15452 9165 0,'0'0'0,"-22"0"31,44 0-15,-1 0-16,0 0 0,0 0 0,0 0 15,22 0-15,-22 0 0,0 0 16,21 0-16,-21 0 0,22 0 0,-22 0 16,21 0-16,-21 0 0,22-21 0,-22 21 15</inkml:trace>
  <inkml:trace contextRef="#ctx0" brushRef="#br1" timeOffset="141443.63">16129 9102 0,'-21'0'16,"42"0"-1,0 0 1,0 0-16,0 0 0,1 0 0,-1 0 16,0-21-16,0 21 0,21-22 15,-20 22-15,-1-21 0,0 21 0,0-21 16,-21 0-16,0 0 0,0 0 15,-21 21 1,0 0-16,-22 0 0,22 0 16,0 0-16,-21 0 15,21 0-15,-22 21 0,22 0 0,0 0 16,0 0-16,0 0 0,-1 1 0,22 20 16,0-21-16,-21 0 0,21 22 15,0-22-15,0 0 0,0 0 0,0 0 16,21 0-16,-21 1 0,22-22 0,20 21 15,-21 0-15,0-21 0,22 0 16,-1 0-16,-21 0 0,21 0 0,1 0 16,-1 0-16,0 0 0,-20 0 0,20-21 15,0 0-15</inkml:trace>
  <inkml:trace contextRef="#ctx0" brushRef="#br1" timeOffset="141675.49">16764 8911 0,'0'21'32,"0"1"-32,0-1 0,21 0 15,-21 0-15,0 0 0,21 22 0,0-22 16,-21 21-16,22-21 0,-1 0 16,-21 1-16,21 20 0,0-21 0,-21 0 15,0 0-15,21 1 0,0-22 16,-21 21-16,22-21 15,-1 0 1,-21-21 0,0-1-16</inkml:trace>
  <inkml:trace contextRef="#ctx0" brushRef="#br1" timeOffset="141907.42">17145 8890 0,'-21'0'0,"42"0"0,-63 0 15,20 0-15,1 0 16,0 21-16,0 0 0,0 22 16,-22-22-16,22 21 0,0 1 0,-21-1 15,21-21-15,-22 21 0,22 1 16,-21-22-16,21 21 0,-1-21 0,-41 64 31,63-64-31,0 0 0,0 1 16,21-22-16,0 0 0,0 0 15,1 0-15,-1-22 0,21 1 16,-21 21-16</inkml:trace>
  <inkml:trace contextRef="#ctx0" brushRef="#br1" timeOffset="142219.44">17484 8700 0,'0'0'15,"0"-43"1,0 64 0,0 1-1,-22 20-15,22-21 0,-21 21 16,0 1-16,0-1 0,21 0 0,-21 22 16,0-22-16,-1 1 0,1-1 15,21 0-15,0 1 0,-21-22 0,21 21 16,0-21-16,0 22 0,0-22 15,0 0-15,0 0 0,0 0 16,0 0-16,21 1 0,0-22 0,1 21 16,-1-21-16,0 0 0,0 0 15,0 0-15,0 0 0,1 0 16,-1-21-16,0-1 0,0 1 0,0 0 16,0 0-16</inkml:trace>
  <inkml:trace contextRef="#ctx0" brushRef="#br1" timeOffset="142420.39">17272 9017 0,'0'0'0,"-21"0"16,0 0-16,42 0 31,0 0-31,0 0 0,0 0 16,0 0-16,1 0 0,-1 0 0,21 0 15,-21 0-15,0 0 0,1 0 0,20 0 16,-21-21-16,0 21 0,22-21 16</inkml:trace>
  <inkml:trace contextRef="#ctx0" brushRef="#br1" timeOffset="142827.74">18161 8636 0,'-21'21'32,"0"-21"-17,21 21-15,-22-21 0,22 22 16,-21-22-16,0 0 15,21 21-15,-21-21 0,0 0 16,21-21 31,0-1-47,0 1 16,0 0-16,21 21 15,0 0 1,0 0-16,-21 21 15,0 0-15,0 1 16,0-1-16,0 0 0,0 0 16,-21 0-16,0 22 0,21-22 0,-21-21 15,0 21-15,-1 0 16,1 0-16</inkml:trace>
  <inkml:trace contextRef="#ctx0" brushRef="#br1" timeOffset="143423.65">18457 8573 0,'0'0'16,"0"-22"-16,21 22 15,1-21-15,-1 21 16,0 0-16,0 0 0,0-21 16,0 21-16,22 0 0,-22 0 0,0 0 15,0-21-15,0 21 0,1 0 0,-1 0 16,0 0 0,0 0-16,-21 21 31,0 0-16,0 0-15,-21 1 16,21-1-16,-21-21 16,21 42-16,0-21 0,-21 0 0,-1 1 15,22 20-15,-21 0 0,21-21 16,-21 22-16,0-1 0,21 0 0,0 1 16,-21-1-16,0 0 0,21 1 0,-22 20 15,22-20-15,0-1 0,0 0 16,0 1-16,0-1 0,0 0 0,0 22 15,0-22-15,0 0 0,0 1 16,0-1-16,0 0 0,0 1 0,0-1 16,-21-21-16,21 22 0,-21-22 0,0 0 15,0 0-15,0 0 16,-1-21-16,1 21 0,-21-21 0,0 0 16,20 0-16,-20 0 0,0 0 0,-1 0 15,1 0-15,0 0 0,-1 0 16,1 0-16,21 0 0,-21 0 0,20 0 15,1 0-15,0 0 0,0 0 0,0 0 16,0 0 0</inkml:trace>
  <inkml:trace contextRef="#ctx0" brushRef="#br2" timeOffset="-206489.35">2519 10986 0,'0'-22'46,"21"22"-46,-21-21 32,21 21-1,-21-21-31,0 0 16,21 21-16,-21-21 15,21 0-15,-21-1 16,0 1-16,0 0 15,0 0 1,0 42 15,0 0-15,0 0-16,-21 1 0,21-1 16,0 21-16,0 0 0,0 1 0,0-1 15,0 22-15,0-1 0,0-21 16,0 22-16,0-1 0,-21 1 0,21-22 15,0 1-15,0 20 0,0-42 16,0 22-16,0 20 0,0-42 16,0 0-16,0 1 15,0-44 17,0 1-17,0 0-15,0 0 0,0 0 0,0-22 16,0 22-16,0 0 0</inkml:trace>
  <inkml:trace contextRef="#ctx0" brushRef="#br2" timeOffset="-206047.76">2286 11049 0,'0'0'0,"-21"-21"0,0 21 15,21-21-15,0 0 0,0-1 0,0 1 16,0 0-16,0 0 15,21 0-15,-21 0 0,21-1 16,21 1-16,-21 21 0,1-21 0,20 0 16,-21 0-16,21 21 0,1-21 15,-1 21-15,0 0 0,1 0 0,-1 0 16,0 0-16,22 0 0,-22 0 16,1 21-16,-1 21 0,0-21 0,1 22 15,-22-22-15,21 21 0,-21 22 0,0-22 16,-21 21-16,0 1 0,0-1 15,0 1-15,0-1 0,0 1 0,0-1 16,-42-20-16,21 20 0,0-20 16,-22-1-16,1 0 0,-21 1 15,20-22-15,1 0 0,-22 21 0,22-21 16,0 1-16,-1-22 0,1 21 16,0-21-16,-1 0 0,1 0 0,0 0 15,-1 0-15,22 0 0,-21 0 16,21-21-16,-22 21 0,22 0 0,21-22 15,-21 1-15,0 21 16,21-21-16,0 0 16,21 0-16,0 0 15,0 21-15,1-22 0,20 1 0</inkml:trace>
  <inkml:trace contextRef="#ctx0" brushRef="#br2" timeOffset="-205516.07">3238 11282 0,'0'0'0,"0"-21"15,0 0-15,-21-1 16,21 1-16,0 0 16,0 0-16,21 21 15,1 0-15,-1-21 0,0 21 16,0 0-16,0 0 0,0 0 16,1 21-16,-1 0 0,0 0 0,0 0 15,0 1-15,0 20 0,1-21 0,-22 21 16,21 1-16,-21-22 0,0 21 15,0-21-15,0 22 0,0-1 16,-21 0-16,-1-20 0,1-1 16,0 0-16,0-21 15,21 21-15,-21-21 0,21-21 32,0 0-32,0 0 15,0-1-15,0 1 0,0-21 0,0 21 16,0-22-16,21 22 0,0-21 15,-21 0-15,21 20 0,0 1 0,1-21 16,-1 21-16,0 0 0,0-1 16,0 22-16,0-21 0,1 21 0,-1 0 15,0 0-15,0 0 0,0 0 16,0 0 0,1 0-16,-1 21 15</inkml:trace>
  <inkml:trace contextRef="#ctx0" brushRef="#br2" timeOffset="-204896.81">4149 11578 0,'21'0'15,"0"0"1,-21-21-16,0 0 0,21 0 0,-21 0 15,21-1-15,-21 1 16,0 0-16,0 0 0,0 0 0,0 0 16,0-22-16,0 22 0,0 0 0,0 0 15,-21 0-15,0-1 0,0 1 16,21 0-16,-21 21 0,-1 0 0,1 0 16,0 0-16,0 0 0,0 0 0,0 21 15,-1 0-15,1-21 0,0 43 16,0-22-16,0 0 0,0 21 0,-1-20 15,22 20-15,0 0 0,-21 1 16,21-22-16,0 21 0,0-21 0,0 22 16,0-22-16,0 0 0,0 0 0,0 0 15,21 0-15,-21 1 16,22-22-16,-1 21 0,0-21 0,0 0 16,0 0-16,0 0 0,22 0 0,-22-21 15,0 21-15,0-22 0,22 1 16,-22 0-16,0-21 0,0 21 0,0-1 15,0-20-15,1 21 0,-1-21 0,-21-1 16,21 22-16,-21-21 0,0 21 16,0-1-16,0 1 0,0 0 0,-21 21 31,21 21-31,-21 0 16,21 1-16,0-1 0,0 0 0,0 21 15,0-21-15,0 1 16,0 20-16,0-21 0,0 0 0,0 22 15,0-22-15,0 0 0,0 0 0,0 0 16,0 0-16,0 1 16,21-22-1,0 0-15,0 0 0,0 0 16,0-22-16,1 22 0,-1-21 16,0 0-16,0 0 0</inkml:trace>
  <inkml:trace contextRef="#ctx0" brushRef="#br2" timeOffset="-204297.85">4784 11303 0,'0'-21'0,"0"42"0,0-63 16,0 21-16,-22 42 47,22 0-47,-21 21 0,21-21 15,-21 1-15,21 20 0,0-21 0,0 21 16,-21-20-16,21 20 0,-21 0 15,0 1-15,21-22 16,0 0-16,0 0 0,21-21 31,0 0-15,0-21-16,-21 0 0,21 21 0,0-21 16,1-22-16,-1 22 0,0 0 0,0 0 15,-21-22-15,21 22 0,0 0 16,1 0-16,-1 0 0,0 21 15,0 0-15,-21 21 32,0 0-32,0 0 0,0 0 0,0 1 15,0-1-15,0 0 0,0 0 16,0 21-16,0-20 0,0-1 16,0 0-16,0 0 0,0 0 15,21-21-15,0 0 0,1 21 0,-1-21 16,0 0-16,0 0 0,21 0 15,-20 0-15,-1 0 0,21-21 0,-21 21 16,0-21-16,1 0 0,-1 0 16,0 0-16,0-22 0,-21 22 0,0 0 15,0-21-15,0-1 0,0 22 0,0-64 16,-21 64-16,0 0 16,0-21-16,-1 21 0,1-1 0,0 1 15,0 21-15,0 0 0,0 0 16,-1 0-1,22 21 1,-21 1-16,21-1 16,0 0-16,21-21 15</inkml:trace>
  <inkml:trace contextRef="#ctx0" brushRef="#br2" timeOffset="-203981.03">5863 10901 0,'0'0'16,"-21"21"15,21 0-31,0 0 0,0 22 15,-21-22-15,0 21 0,21 1 0,-22 20 16,22-21-16,-21 1 0,21-1 16,0 0-16,0 1 0,-21-1 0,21-21 15,0 22-15,-21-22 0,21 0 16,0 0-16,0 0 0,0 0 0,21-21 47,0-21-47,-21 0 0,0 0 15,21 0-15</inkml:trace>
  <inkml:trace contextRef="#ctx0" brushRef="#br2" timeOffset="-203429.14">5778 10964 0,'0'0'0,"0"-21"0,-21 0 0,21 0 15,0 0-15,0 0 16,0-1-16,0 1 15,21 21-15,1-21 0,-1 21 0,0-21 16,21 21-16,-21 0 0,1 0 16,20 0-16,-21 0 0,21 0 15,-20 0-15,-1 0 0,0 21 0,0 0 16,0 0-16,0 1 0,1-1 0,-22 21 16,0-21-16,0 22 0,0-1 15,0 0-15,-22 1 0,1-22 0,0 21 16,-21 0-16,21-20 0,-1-1 15,-20 0-15,21 0 0,0 0 0,0-21 16,-1 0-16,1 0 16,21-21-16,0 0 15,0 0-15,21 0 0,1 21 16,-1-22-16,0 1 0,0 21 16,0 0-16,0-21 0,1 21 0,-1 0 15,0 0-15,0 0 0,0 0 16,0 0-16,1 21 0,-1-21 0,0 21 15,0 1-15,0-1 0,0 0 0,-21 0 16,0 0-16,22 0 0,-22 22 16,0-22-16,0 0 0,0 0 0,0 22 15,-22-22-15,1 0 0,0 0 0,0 0 16,0 0-16,-22 1 0,1-1 16,21-21-16,-21 21 0,-1-21 15,1 0-15,21 0 0,-22 0 0,22 0 16,-21 0-16,21 0 0,0 0 15,-1 0-15,1 0 0,21-21 16,0 0-16,0-1 16,0 1-16,0 0 15,21 21-15,1-21 0</inkml:trace>
  <inkml:trace contextRef="#ctx0" brushRef="#br2" timeOffset="-202873.13">6816 11324 0,'0'0'0,"21"-127"32,-21 106-32,0 0 0,0 0 15,0 0-15,-21 21 0,-1-22 0,1 22 16,0 0-16,0 0 0,0 0 15,0 0-15,-1 22 0,-20-1 0,21 0 16,-21 0-16,20 21 0,-20-20 16,21 20-16,-21 0 0,20 1 15,1-1-15,0 0 0,0-21 0,21 22 16,0-22-16,0 0 0,0 21 16,0-20-16,0-1 0,21 0 15,0-21-15,0 0 0,1 0 0,-1 0 16,21 0-16,-21 0 0,0 0 15,22 0-15,-22-21 0,21 0 0,-21-1 16,1 1-16,-1 0 0,0 0 0,21-21 16,-42-1-16,21 1 0,1 21 15,-22-22-15,21 1 0,-21 0 0,0 21 16,0-1-16,0 1 0,0 0 0,0 42 31,-21 0-31,21 1 16,-22-1-16,22 21 0,0-21 0,0 22 15,0-1-15,0-21 0,0 21 16,0-20-16,0 20 0,0-21 0,0 0 16,0 22-16,0-22 0,22 0 15,-1 0-15,0-21 0,0 0 16,0 0-16,0 0 0,1 0 0,20 0 16,-21 0-16,21-21 0,1 0 0,-22 0 15,21-1-15,1 1 0,-1 0 16</inkml:trace>
  <inkml:trace contextRef="#ctx0" brushRef="#br2" timeOffset="-202604.29">7472 11176 0,'0'-21'0,"0"42"0,0-84 15,0 41-15,0 1 0,0 0 16,-21 21-16,-1-21 0,1 21 31,0 21-31,21 0 16,-21 0-16,0 22 0,0-22 0,21 21 15,-22 1-15,22-1 0,0 0 0,-21 1 16,21-22-16,0 21 0,0 0 0,0-20 16,0-1-16,0 21 0,0-21 15,21 0-15,-21 1 16,22-22-16,-1 0 0,0 0 0,0 0 16,0 0-16,0 0 0,22 0 0,-22 0 15,21 0-15,-21-22 0,22 1 16,-22 0-16,21 0 0,1-21 0,-22-1 15,0 22-15</inkml:trace>
  <inkml:trace contextRef="#ctx0" brushRef="#br2" timeOffset="-201909.13">7895 11028 0,'21'-106'15,"-21"64"-15,-42 317 0,63-402 0,0-64 0,-21 170 0,0-21 0,0 21 16,0 0-16,-21 21 16,21 21-1,-21 0-15,0 0 16,0 0-16,21 22 0,-22-1 15,22-21-15,0 21 0,-21 1 0,21 20 16,-21-20-16,21-1 0,-21 21 0,21-20 16,-21-1-16,21 0 0,0 1 15,0-1-15,0-21 0,-21 22 0,21-22 16,0 0-16,0 0 0,0 0 0,0 0 16,0-42 15,0 0-31,0 0 0,0 0 0,0 0 15,21-1-15,0-20 0,-21 21 16,21-21-16,0-1 0,0 22 16,1-21-16,20-1 0,-21 22 0,0-21 15,22 21-15,-22 0 0,0-1 16,21 1-16,-21 21 0,1-21 16,20 21-16,-21 0 0,0 0 0,0 0 15,-21 21-15,22 0 0,-22 1 16,0-1-16,0 0 0,0 0 0,0 21 15,-22-20-15,1-1 0,0 0 16,0 0-16,-21 0 0,20 0 0,1 1 16,-21-22-16,21 0 0,0 0 0,-22 0 15,22 0-15,0 0 0,0 0 16,0 0-16,-1 0 0,1-22 16,21 1-16,-21 0 0,21 0 15,0 0-15,0 42 31,0 0-31,0 0 0,21 0 16,0 1-16,-21-1 0,0 0 16,22 0-16,-1 0 0,0 0 0,-21 1 15,21 20-15,0-21 0,0 0 16,1-21-16,-22 21 0,21 1 16,21-1-16,-21-21 0,0 21 0,1-21 15,-1 0-15,21 0 0,-21 0 0,0 0 16,22 0-16,-22 0 0,0-21 0,0 21 15,0-21-15,1-1 0,-1 22 16,0-21-16,0-21 0,0 21 0,-21 0 16,0-1-16,0 1 0,0 0 0,0 0 15,0 0-15,0 0 16,-21 21-16,-21 0 0</inkml:trace>
  <inkml:trace contextRef="#ctx0" brushRef="#br2" timeOffset="-200992.97">2540 12150 0,'0'0'0,"-21"0"0,-22 0 0,1 0 0,21 0 16,0 0-16,0 0 0,-1 0 15,1 0-15,0 0 0,0 0 16,0 0-16,0 0 15,-1 0 1,44 0 31,-1 0-47,0 0 0,21 0 16,1 0-16,-22 0 0,42 0 0,-20 0 15,-1 0-15,21 0 0,1 0 16,-1 0-16,22 0 0,-21 0 0,20-21 15,1 21-15,0 0 0,20 0 16,-20 0-16,21 0 0,21 0 16,-21 0-16,0 0 0,-22 0 0,22-22 15,0 22-15,0 0 0,0 0 16,21 0-16,0 0 0,-22 0 0,22 0 16,0 0-16,0 0 0,-21 0 0,21 0 15,0 0-15,21 0 0,-21 0 16,0 0-16,0 0 0,-21 0 0,21-21 15,0 21-15,-21 0 0,21 0 16,-21 0-16,21 0 0,-21-21 0,0 21 16,-22 0-16,22 0 0,-21 0 0,-22 0 15,22 0-15,-22-21 16,22 21-16,-21 0 0,-1 0 0,1 0 16,20 0-16,-41 0 0,20 0 0,1 0 15,-22 0-15,0-21 0,1 21 16,-22 0-16,21 0 0,-21 0 0,0 0 15,1 0 1,-22-21 78,-22 21-94</inkml:trace>
  <inkml:trace contextRef="#ctx0" brushRef="#br2" timeOffset="-199901.07">762 12912 0,'0'0'16,"-21"0"-16,0 0 0,-1 0 0,1 0 15,0 0-15,0 0 0,0 0 16,42 21 15,0-21-15,21 0-16,-20 0 0,20 21 0,21-21 15,-20 0-15,-1 0 0,22 0 0,-1 21 16,1-21-16,20 0 16,-20 0-16,-1 0 0,22 21 0,-22-21 15,1 0-15,-1 0 0,1 0 16,-22 0-16,1 0 0,-1 0 0,-21 0 16,21 0-16,-20-21 0,-1 21 15,-21-21-15,0 0 16,0 0-16,0 0 15,0-1-15,-21 22 0,-1-21 16,1 0-16,0 21 0,0-21 16,0 21-16,0 0 0,-1-21 0,1 21 15,0 0 1,0 0-16,0 0 0,42 0 62,0 0-62,0 0 0,0 0 0,1 21 16,-1-21-16,0 0 16,0 21-16,0-21 0,0 0 0,1 0 15,-1 21-15,0-21 0,-21 21 16,21 1-16,-21-1 16,0 0-16,0 0 15,0 0-15,-21 0 0,0 1 16,0-1-16,-1 0 0,-20 21 15,21-21-15,-21 1 0,20-1 0,-20 0 16,0 0-16,21 0 0,-1 0 16,-20 1-16,21-1 0,0-21 0,21 21 15,-21-21-15</inkml:trace>
  <inkml:trace contextRef="#ctx0" brushRef="#br2" timeOffset="-199165.16">2625 12658 0,'21'0'63,"0"0"-47,0 0-16,0 0 0,22-21 15,-22 21-15,0-22 0,0 1 0,21 21 16,-20-21-16,-1 0 0,0 0 15,0 21-15,-21-21 0,0-1 0,0 1 16,0 0-16,0 0 16,0 0-16,-21 21 31,0 0-31,21 21 0,-21 0 16,21 0-16,-22 0 0,22 1 0,0 20 15,0-21-15,0 21 0,0 1 16,0-1-16,0 0 0,0 1 0,0-1 15,0 22-15,0-22 16,0 0-16,0-21 0,0 22 0,0-1 16,0-21-16,0 0 0,0 1 15,-21-1-15,21 0 0,-21 0 16,0-21-16,0 0 16,0 0-16,-1 0 0,1 0 0,0 0 15,-21 0-15,21 0 0,-22 0 0,22 0 16,0 0-16,0-21 0,0 21 15,-1 0-15,1-21 0,21 0 16,-21 21-16,21-22 0,0 1 16,0 0-16,21 21 0,0-21 15,22 0-15,-22-22 0,0 22 16,21 0-16</inkml:trace>
  <inkml:trace contextRef="#ctx0" brushRef="#br2" timeOffset="-198848.81">3323 12510 0,'0'0'0,"-21"0"0,0-22 15,0 22 1,-1 22 0,22-1-1,0 0-15,0 0 0,-21 0 0,21 0 0,0 22 16,0-1-16,0 0 15,-21 1-15,21-1 0,-21 0 0,21 1 16,-21-22-16,21 21 0,0 1 0,0-22 16,0 0-16,0 21 0,0-21 15,0 1-15,0-1 16,21-21-16,0 0 16,0 0-16,0 0 0,1 0 0,-1 0 15,0-21-15,0-1 16,0 1-16,0 0 0,1 0 0,-22 0 15,0 0-15,0-1 0</inkml:trace>
  <inkml:trace contextRef="#ctx0" brushRef="#br2" timeOffset="-198680.43">3154 12848 0,'21'0'31,"0"0"-16,0 0-15,0 0 0,22 0 0,-22 0 16,0 0-16,21-21 0,-20 0 16,20 21-16,-21-21 0,21 0 0,-20 21 15,20-22-15</inkml:trace>
  <inkml:trace contextRef="#ctx0" brushRef="#br2" timeOffset="-196925.1">4699 12827 0,'0'0'0,"42"0"31,-21 0-31,1-21 0,-1 21 0,-21-21 16,21 0-16,0 21 0,-21-22 16,0 1-16,0 0 0,0 0 0,0 0 15,0 0-15,0-1 0,0 1 16,-21 0-16,0 0 0,0 0 15,-1 21-15,-20-21 0,21 21 0,0 0 16,-22 0-16,22 0 0,0 0 0,0 0 16,-21 0-16,20 0 0,1 21 15,0 0-15,-21 0 0,21 0 16,-1 22-16,-20-22 0,21 21 16,0 0-16,0 1 0,21-1 0,0 0 15,0 1-15,0-1 0,0-21 0,0 0 16,0 22-16,0-22 0,21-21 15,0 21-15,0-21 0,0 0 0,0 0 16,22 0-16,-22 0 0,0 0 16,21 0-16,-20-21 0,20 21 0,-21-21 15,0 0-15,0-1 0,22 1 16,-22 0-16,0 0 0,0 0 16,0 0-16,1-22 0,-22 22 0,0 0 0,21 0 15,-21 0-15,21-1 16,-21 1-16,0 0 0,0 0 15,0 0 1,21 21 0,-21-21-16,21 21 15,0 0 17,-21-22 14,0 1-14,0 0-17,0 0 1,0 0 15,0 42 204,0-42 77,0 0-296,0-1-16,22 1 15,-22 0-15,21 0 16,-21 0-16,0 0 16,0-1-16,0 1 15,0 0 1,-21 21-1,21 21-15,-22 0 16,22 1-16,-21-1 0,21 0 16,0 21-16,0-21 0,0 22 0,0-22 15,-21 21-15,21 1 0,-21-22 16,21 21-16,0 0 0,0 1 0,0-22 16,0 21-16,0-21 0,0 1 15,0-1-15,0 0 0,0 0 16,21 0-16,0-21 0,0 0 0,1 0 15,-1 0-15,0 0 0,0 0 16,0 0-16,0 0 0,1 0 0,-1-21 16,0 0-16,0 21 0,0-42 0,0 20 15,-21 1-15,22 0 0</inkml:trace>
  <inkml:trace contextRef="#ctx0" brushRef="#br2" timeOffset="-196520.66">5334 12552 0,'0'0'0,"0"-21"0,-21 21 47,21 21-32,-21 0-15,21 0 0,0 0 16,-22 22-16,22-22 0,-21 21 0,21-21 16,-21 22-16,21-22 0,0 21 15,0-21-15,0 1 0,0 20 0,0-21 16,0 0-16,0 0 0,21-21 15,0 0-15,1 0 16,20 0-16,-21-21 0,0 0 0,22 21 16,-22-21-16,21 0 0,-21-22 0,22 22 15,-22 0-15,0-21 16,0 21-16,0-22 0,0 22 0,-21-21 16,0 21-16,0-1 0,0-20 0,0 21 15,-21 0-15,0 0 0,-21 21 16,21-22-16,-1 22 0,-20 0 0,21 0 15,-21 0-15,20 0 0,1 0 16,-21 22-16,21-22 0,0 21 0,21 0 16,-22 0-16,22 0 0,-21-21 0,21 21 15,0 1-15,0-1 0,0 0 16,0 0-16,21-21 0,1 0 0,-1 0 16,0 0-16,21 0 0</inkml:trace>
  <inkml:trace contextRef="#ctx0" brushRef="#br2" timeOffset="-195868.25">6011 12637 0,'0'-22'32,"21"22"-32,-21-21 15,22 21-15,-1-21 16,0 0-16,0 0 0,0 0 15,-21-1 1,0 1 0,-21 21-1,0 0-15,0 21 16,-22-21-16,22 22 0,0-1 16,0 0-16,0 0 0,0 0 0,-22 0 15,43 22-15,-21-22 0,0 21 0,21-21 16,-21 22-16,21-22 0,0 0 15,0 0-15,0 0 0,0 1 0,21-1 16,0 0-16,0-21 0,0 0 0,22 0 16,-22 0-16,0 0 15,21 0-15,1-21 0,-22 21 0,21-21 16,1-1-16,-1 1 0,0 0 0,1-21 16,-1 21-16,0-22 0,1 22 15,20-21-15,-42 21 0,22-1 0,-1-20 16,-21 21-16,0 0 0,-21 0 0,0-1 15,-21 22 1,-21 0-16,21 0 0,-1 0 16,-20 22-16,21-1 0,0-21 15,0 21-15,-1 0 0,22 0 0,-21 0 16,21 1-16,0-1 0,0 0 16,21 0-16,1 0 15,-1-21-15,21 21 0,-21 1 0,0-1 16,1-21-16,-1 21 0,0 0 0,-21 0 15,0 0-15,0 1 16,-21-22 0,0 0-16,-1 21 0,1-21 15,0 0-15,-21 0 0,21 0 16,-1 0-16,1 0 0,0 0 16,21-21-16,0-1 15,21 1-15,0 0 16,22 21-16</inkml:trace>
  <inkml:trace contextRef="#ctx0" brushRef="#br2" timeOffset="-195344.88">7514 12425 0,'0'0'15,"-21"0"17,21 21-32,-21 0 15,21 0-15,0 1 0,0-1 16,0 21-16,0-21 0,0 0 16,0 1-16,0 20 0,0-21 0,0 0 15,-21 22-15,21-22 0,0 0 0,-22 0 16,22 0-16,0 0 15,-21-21-15,0 0 32,21-21-32,0 0 0,0-21 15,0 21-15,0-1 0,0-20 16,0 21-16,21 0 0,0-22 16,1 22-16,-1-21 0,0 21 15,0 0-15,0-1 0,22 1 0,-22 0 16,21 0-16,0 0 0,1 21 15,-1 0-15,0 0 0,-20 0 0,20 0 16,0 0-16,-21 21 0,22 0 0,-22 0 16,-21 0-16,21 1 0,-21 20 15,0-21-15,0 21 0,0-20 0,0 20 16,0-21-16,-21 0 0,0 22 0,0-43 16,-1 21-16,1 0 0,21 0 15,0-42 1,21 0-1,1 0 1</inkml:trace>
  <inkml:trace contextRef="#ctx0" brushRef="#br2" timeOffset="-194936.8">8361 12446 0,'0'-21'0,"0"42"0,0-63 16,0 21-16,-21 21 0,-1 0 15,1 0 1,0 0-16,0 21 16,21 0-16,-21 0 0,0 0 0,21 22 15,0-22-15,-22 0 0,22 21 16,-21 1-16,21-22 0,0 21 16,0-21-16,0 22 0,0-22 0,0 0 15,0 0-15,21 0 0,1-21 16,-1 0-16,0 0 0,0 0 0,0 0 15,0 0-15,1 0 0,-1-21 0,21 0 16,-21 0-16,0 0 0,1-1 16,-1-20-16,0 21 0,-21 0 0,0-22 15,0 22-15,0 0 0,0-21 0,0 21 16,0-1-16,-21-20 0,21 21 16,-21 21-16,-1-21 0,1 21 15,0 0-15,0 0 0,0 0 0,-22 0 16,22 0-16,0 21 15,0-21-15,21 21 0,0 0 0,0 0 16,21-21 0,0 0-16,0 0 15</inkml:trace>
  <inkml:trace contextRef="#ctx0" brushRef="#br2" timeOffset="-194652.97">8953 12129 0,'0'0'0,"0"-85"16,0 64-16,-21 21 16,0 0-16,21 21 15,-21 0-15,0 0 0,0 22 16,-1-1-16,22 0 0,-21 1 0,0-1 16,0 0-16,0 1 0,21-1 15,-21 0-15,21 1 0,-22-22 0,22 21 16,0 0-16,0-20 0,0 20 0,0-21 15,0 0-15,0 0 0,0 1 16,22-22-16,-1 0 0,0 21 0,21-21 16,-21 0-16,1 0 0,-1 0 0,0-21 15,21-1-15,-21 1 16,1 0-16,-1 0 0,0 0 0,-21 0 16,0-1-16</inkml:trace>
  <inkml:trace contextRef="#ctx0" brushRef="#br2" timeOffset="-194505.23">8763 12383 0,'0'0'0,"-21"0"0,0 0 0,-1 0 0,1 0 16,42 0-1,1 0 1,-1 0-16,21 0 0,-21 0 0,0 0 16,22 0-16,-22-22 0,21 22 15,-21-21-15,1 21 0</inkml:trace>
  <inkml:trace contextRef="#ctx0" brushRef="#br2" timeOffset="-193768.37">10837 12192 0,'0'0'0,"21"-21"0,22 0 16,-22 21-16,21-21 0,1-1 0,-1 1 16,0 0-16,-21 0 0,22-21 15,-22 20-15,21 1 0,-42-21 0,0 21 16,0 0-16,0-22 0,0 22 15,-21 0-15,0 0 0,-21 0 0,-1 21 16,1 0-16,0 0 0,-22 0 0,22 0 16,-1 0-16,-20 0 0,21 21 15,20 0-15,-20 0 0,21 21 0,0-20 16,0-1-16,-1 21 0,22 0 16,0-20-16,0 20 0,0-21 15,22 21-15,-1-20 0,21 20 0,-21-21 16,22 21-16,-1-20 0,0-1 0,1 21 15,-1-21-15,-21 22 0,0-22 16,22 21-16,-43-21 0,0 0 0,0 1 16,0 20-16,-22-21 0,1 0 0,-21 0 15,0-21-15,-22 22 0,22-1 16,-22-21-16,22 0 0,-22 0 0,22 0 16,0 0-16,-22 0 0,22 0 0,0 0 15,20-21-15,-20-1 0,21 1 16,0 0-16,0-21 0,-1 21 0,22-1 15,-21-20-15,21 0 0,0 21 0,0-22 16,0 22-16,0-21 16,21 21-16,1-1 0,-1 1 0,21 0 15,-21 0-15,22 21 0,-22 0 0,21 0 16,0 0-16,1 0 0,-1 0 16,0 0-16,1 21 0,-1 0 0</inkml:trace>
  <inkml:trace contextRef="#ctx0" brushRef="#br2" timeOffset="-193416.79">11345 12256 0,'0'0'0,"21"0"15,-21-22-15,-21 22 16,0 0 0,0 22-16,0-1 15,0 0-15,21 0 0,-22 0 16,1 0-16,0 22 0,21-22 0,0 0 15,0 0-15,0 0 0,0 1 16,0-1-16,0 0 0,21-21 16,0 0-16,1 0 0,-1 0 0,0 0 15,21 0-15,-21 0 0,22 0 16,-22-21-16,21 0 0,-21 21 16,22-22-16,-22 1 0,0 0 0,0 0 0,0 0 15,1 0-15,-22-1 16,0 1-16,0 0 0,0 0 0,0 0 15,0 0-15,0-1 0,-22 22 0,1 0 16,0 0-16,0 0 16,42 0 15</inkml:trace>
  <inkml:trace contextRef="#ctx0" brushRef="#br2" timeOffset="-193097">12001 12086 0,'0'0'0,"0"-21"0,-21 21 31,0 0-31,21 21 0,0 0 16,-21 1-16,0-1 0,0 0 0,21 21 16,0 1-16,-22-22 0,22 21 0,-21 0 15,0 22-15,21-22 0,-21 1 16,21 20-16,0 1 0,-21-1 15,21 1-15,-21 20 0,-1-20 0,1 84 16,0-85-16,0-20 0,21 20 16,0-20-16,-21 20 0,21-42 0,-21 22 15,21-1-15,0-21 0,0 0 16,0 0-16,0-63 31,0 21-31,0 0 0,0-22 0,0 1 16,0 0-16,21-22 0,0 1 0,-21-22 15,21 22-15,0-22 0</inkml:trace>
  <inkml:trace contextRef="#ctx0" brushRef="#br2" timeOffset="-192820.82">11917 12277 0,'0'0'0,"0"-21"0,0-1 0,0 1 16,0 0-16,0-21 0,0 21 15,21-1-15,0 1 0,0 21 16,22-21-16,-1 0 0,-21 21 15,21 0-15,1 0 0,-1 0 0,0 0 16,-20 0-16,20 21 0,-21 0 0,21 0 16,-42 1-16,22-1 0,-22 0 15,0 21-15,0-21 0,0 1 0,-22-1 16,1 21-16,-21-21 0,0 0 0,-1 1 16,1-1-16,-22 0 0,22-21 15,-21 21-15,20-21 0,1 0 0,21 0 16,0 0-16,-1 0 0,44 0 31,-1 0-31,21-21 0,-21 21 16,22-21-16,-1 0 0</inkml:trace>
  <inkml:trace contextRef="#ctx0" brushRef="#br2" timeOffset="-192502.93">12615 12107 0,'0'0'0,"21"0"0,1-21 0,-22 0 0,0 0 15,0 42 1,-22 0 0,22 0-16,0 1 0,0 20 0,0 0 15,-21 1-15,21-1 0,0 0 16,0 1-16,0 20 0,0-21 16,-21 22-16,21-1 0,0 1 0,0-1 15,-21 1-15,0-1 0,0 1 0,-1 21 16,1-43-16,0 21 0,0 1 15,0-22-15,0 22 0,-1-22 0,1 0 16,0-20-16,21 20 0,-21-21 0,21 0 16,0 0-16,0-42 15,0 0 1,21 0-16,0 0 0,0-22 0,1 1 16,-1 0-16,0-1 0,0-20 15,0-1-15,0 1 0</inkml:trace>
  <inkml:trace contextRef="#ctx0" brushRef="#br2" timeOffset="-192224.8">12594 12404 0,'0'-43'0,"0"86"0,0-128 16,0 43-16,0-1 0,0 22 0,21-21 15,-21 21-15,0-22 0,21 22 0,1 0 16,-1 0-16,0 0 0,0 0 16,21 21-16,-20 0 0,20 0 0,0 0 15,1 0-15,-1 21 0,0 0 16,1 0-16,-22 21 0,0-20 0,0 20 15,-21-21-15,0 21 0,0-20 0,0 20 16,-21-21-16,0 0 16,0 0-16,-1 1 0,-20-1 0,0 0 15,21-21-15,-22 21 0,22-21 0,-21 0 16,21 0-16,-1 0 0,1 21 16,0-21-16,42-21 31,0 21-31,1-21 0,-1 0 15,0 0-15,21-1 0</inkml:trace>
  <inkml:trace contextRef="#ctx0" brushRef="#br2" timeOffset="-191845.41">13398 11959 0,'0'0'0,"0"-21"0,0 0 0,-21 21 15,0 0 1,0 0-16,0 21 0,0-21 0,-1 42 15,1-20-15,0-1 0,0 21 0,0 0 16,0 1-16,-1-1 0,22-21 16,0 22-16,0-1 0,0-21 0,0 0 15,0 0-15,0 1 0,0-1 0,22 0 16,-1-21-16,0 0 0,21 0 16,-21 0-16,1 0 0,20 0 0,-21 0 15,21 0-15,1-21 0,-22 0 16,0-1-16,0 1 0,0 0 15,1 0-15,-1-21 0,-21-1 0,0 22 16,0-21-16,0 21 0,0-22 0,0 22 16,-21 0-16,-22 0 0,22 0 15,-21 21-15,21 0 0,-22 0 0,1 0 16,21 0-16,-22 21 0,22 0 16,-21 0-16,21-21 0,0 21 0,21 0 15,0 1-15,0-1 0,0 0 0,21 0 16,0-21-1,21 0-15,-21 0 0,1 0 0,20 0 16</inkml:trace>
  <inkml:trace contextRef="#ctx0" brushRef="#br2" timeOffset="-191517.13">13695 12065 0,'0'-21'0,"0"42"0,0-63 15,0 21-15,0-1 16,0 1-16,21 21 15,0 0-15,0 0 0,0 0 16,1 0-16,-1 0 0,0 0 16,0 21-16,0 1 0,-21-1 15,0 21-15,21-21 0,-21 0 0,0 22 16,0-22-16,0 21 0,0-21 16,0 1-16,-21 20 0,0-21 0,21 0 15,-21-21-15,21 21 0,0 1 0,-21-22 16,0 0-1,21-22 1,0 1-16,0 0 0,0 0 0,0 0 16,21-22-16,0 22 0,-21-21 15,21 0-15,0-22 0,0 22 0,1-1 16,-1 1-16,0 21 0,0-21 16,0 20-16,22 1 0,-22 0 0</inkml:trace>
  <inkml:trace contextRef="#ctx0" brushRef="#br2" timeOffset="-191268.34">14541 11663 0,'0'0'0,"0"-21"0,-21 21 15,0 0 1,0 0-16,0 21 0,0 0 16,-1 0-16,1 0 0,0 1 0,0 20 15,21-21-15,-21 21 0,0 1 0,-1 20 16,1-20-16,21-1 15,0 0-15,-21 1 0,21-1 0,0 0 16,0-21-16,0 22 0,0-22 0,0 0 16,0 0-16,0 0 0,21-21 15,0 0-15,1 0 0,-1 0 0,0 0 16,0 0-16,21 0 0,-20-21 0,-1 0 16,0 0-16,0 0 0</inkml:trace>
  <inkml:trace contextRef="#ctx0" brushRef="#br2" timeOffset="-191103.38">14203 12002 0,'-21'0'0,"42"0"0,-21 0 32,21 0-32,21 0 0,-21 0 15,22 0-15,-1 0 0,0-22 0,1 22 16,-1-21-16,0 0 0,1 21 15,-22 0-15</inkml:trace>
  <inkml:trace contextRef="#ctx0" brushRef="#br2" timeOffset="-190576.7">16383 11769 0,'0'0'0,"21"-21"0,-21-1 15,0 1-15,0 0 16,-21 21-16,0 0 15,0 0-15,-1 0 0,1 21 0,0 0 16,0 1-16,-21 20 0,20-21 0,1 21 16,-21 1-16,21-1 15,0 0-15,-1 1 0,1 20 0,0-20 16,0-1-16,21-21 0,0 21 0,0 1 16,0-22-16,0 0 0,0 0 15,0 0-15,21 1 0,0-22 16,22 0-16,-22 0 0,0 0 15,21 0-15,-21 0 0,22-22 0,-22 22 16,21-21-16,-21 0 0,1 0 0,-1 0 16</inkml:trace>
  <inkml:trace contextRef="#ctx0" brushRef="#br2" timeOffset="-190392.8">15981 12002 0,'0'0'0,"-21"0"0,-22 0 0,22 0 0,0 21 15,0-21-15,21 21 0,0 0 16,21-21 0,0 0-16,0 0 0,22 21 15,-22-21-15,21 0 0,0 0 0,1 0 16,-1 0-16,0 0 0,1-21 16,20 0-16,-20 21 0,-1-21 0</inkml:trace>
  <inkml:trace contextRef="#ctx0" brushRef="#br2" timeOffset="-190025.05">16573 12086 0,'0'0'0,"0"21"16,0 1-16,0-1 16,22-21-1,-1 0-15,0 0 16,0-21-16,0 21 0,0-22 0,1 1 15,20 21-15,-21-21 0,0 0 0,0 0 16,1 0-16,-22-1 0,21 1 16,-21 0-16,0 0 0,0 0 0,0 0 15,-21 21 1,-1 0-16,-20 0 16,21 0-16,0 21 0,-22 0 15,22 21-15,0-21 0,0 22 16,0-22-16,0 21 0,-1-21 0,22 22 15,0-22-15,0 21 0,0-21 0,0 1 16,0-1-16,22 0 16,-1-21-16,0 0 0,21 0 0,-21 0 15,1 0-15,20 0 0,0 0 0,-21 0 16,22 0-16,-1-21 0,-21 0 16,22-1-16</inkml:trace>
  <inkml:trace contextRef="#ctx0" brushRef="#br2" timeOffset="-189529.25">17187 11938 0,'0'0'0,"0"-21"16,21 0-16,1 21 0,-1 0 0,0 0 15,0 0-15,0-21 0,0 21 16,1 0-16,-1 0 0,21 0 0,-21 21 16,0 0-16,22 0 0,-22 0 15,-21 0-15,21 22 0,-21-22 0,0 21 16,0 1-16,0-22 0,0 21 0,0-21 15,-21 0-15,0 1 16,0-1-16,-1 0 0,-20 0 0,21 0 16,0-21-16,0 0 0,-1 21 0,1-21 31,21-21-31,21 0 16,1 0-16,-1 0 0,0 0 15,0-1-15,0 1 0,22 0 16,-22 0-16,21-21 0,-21 20 0,22 1 15,-1-21-15,-21 21 0,21 0 0,-20-22 16,-1 43-16,0-21 0,0 0 16,0 21-16,-42 0 31,0 21-31,0 0 16,0 22-16,-1-22 0,-20 0 0,21 21 15,0-21-15,0 22 0,21-22 16,0 21-16,-22-21 0,22 1 0,0-1 15,0 0-15,0 0 0,0 0 0,0 0 16,22-21-16,-1 22 0,0-22 16,0 0-16,21 0 0,-20 0 0,20 0 15,0 0-15,-21-22 0,22 22 0,-1-21 16,0 0-16,-20 0 0,20 0 16</inkml:trace>
  <inkml:trace contextRef="#ctx0" brushRef="#br2" timeOffset="-189267.38">18394 11684 0,'0'-42'16,"0"84"-16,0-105 0,0 20 0,0 22 0,0 0 16,-21 21-1,-1 0-15,1 0 0,0 21 16,0 21-16,0-20 0,0 20 0,-22 0 16,43 1-16,-21-1 0,0 21 15,0-20-15,0 20 0,21-20 0,0-1 16,0 21-16,0-20 0,0-22 15,0 21-15,0-21 0,0 22 16,0-22-16,0 0 0,0 0 0,21-21 31,0 0-31,0 0 0,0 0 16,-21-21-16,21 0 0,1 0 0,20 0 16,-21-1-16,0-20 0,-21 21 0</inkml:trace>
  <inkml:trace contextRef="#ctx0" brushRef="#br2" timeOffset="-189056.9">18055 11853 0,'0'0'16,"21"0"0,22 0-16,-22 0 15,21 0-15,0 0 0,22-21 16,-22 21-16,22 0 0,-1 0 0,1 0 15,-1-21-15,1 21 0,-22 0 16,0 0-16,1 0 0,-22 0 0,0 0 16,0 0-16,-42 21 15,-21-21-15</inkml:trace>
  <inkml:trace contextRef="#ctx0" brushRef="#br2" timeOffset="-187866.04">931 14415 0,'0'0'0,"-21"0"0,-64 0 32,64 0-32,0 0 0,0 21 15,0-21-15,42 21 31,0-21-31,0 0 16,22 0-16,-1 0 0,0 0 0,22 0 0,-1 0 16,1 0-16,-1 0 0,22 0 15,0 0-15,-22 0 0,22-21 16,-1 21-16,-20 0 0,-1-21 16,1 21-16,-1 0 0,-20-22 0,-22 1 15,21 21-15,-21 0 0,-21-21 16,0 0-1,-21 21-15,-21 0 0,21-21 16,-22 21-16,1-21 0,-21 21 0,20 0 16,1 0-16,0 0 0,20 0 15,-20-22-15,21 22 0,42 0 47,21 0-47,-20 0 0,20 0 16,0 0-16,-21 0 0,22 0 0,-1 0 15,0 0-15,-20 0 0,-1 0 16,0 22-16,0-1 0,-21 0 0,0 0 16,0 0-16,0 0 0,-21 22 15,0-22-15,0 21 0,-22-21 0,1 22 16,-22-22-16,22 21 16,-21-21-16,20 1 0,-20 20 0,20-21 0,1 0 15,0-21-15,-1 21 0,1-21 16</inkml:trace>
  <inkml:trace contextRef="#ctx0" brushRef="#br2" timeOffset="-187133.04">3302 14457 0,'0'0'16,"85"-85"-1,-64 64-15,-21 0 16,21 0-16,-21 0 0,0-1 0,0 1 16,0 0-16,0 0 0,-42 0 15,20 0-15,1-1 0,-21 1 16,21 21-16,-22 0 0,1 0 15,0 0-15,21 0 0,-22 0 0,1 0 16,0 21-16,-1 22 0,1-22 0,0 21 16,-1 1-16,22-1 0,-42 43 15,20-43-15,22 0 0,0 1 16,21-1-16,0-21 0,0 21 16,0-20-16,0-1 0,42-21 0,-21 0 15,1 0-15,20 0 0,0 0 16,1 0-16,-1 0 0,0-21 0,1-1 15,-1-20-15,0 21 16,1-21-16,-1 20 0,0-20 0,1 0 16,-1-1-16,-21 1 0,0 0 15,0-1-15,-21 22 0,0-21 0,0 21 16,0 0-16,0-1 0,0 1 0,0 0 16,-21 21-16,0 0 15,21 21-15,0 0 0,-21 1 16,0-1-16,21 21 0,-21-21 15,21 22-15,0-1 0,0 0 0,-22 1 16,22-1-16,0-21 16,0 21-16,0-20 0,22-1 0,-1 0 15,0-21-15,0 0 0,21 0 16,1 0-16,-1 0 0,0 0 0,22-21 16,-22 0-16,1-1 0,-1-20 0,0 21 15,1-21-15</inkml:trace>
  <inkml:trace contextRef="#ctx0" brushRef="#br2" timeOffset="-186897.12">4022 13949 0,'21'-21'16,"-42"42"-16,42-63 0,-21 20 0,0 1 0,-21 42 31,-1-21-31,1 22 0,21 20 16,-21-21-16,0 21 15,0-20-15,0 20 0,21 0 0,0 1 16,-22-1-16,22 0 0,-21 1 0,21-1 15,0 0-15,0 1 0,0-22 16,0 21-16,0-21 0,0 0 0,0 1 16,0-1-16,21-21 0,1 0 15,-1 0-15,0-21 0,21-1 16,-21 1-16,1-21 0,-1 0 16,21 20-16,-21-20 0</inkml:trace>
  <inkml:trace contextRef="#ctx0" brushRef="#br2" timeOffset="-186192.82">4381 13843 0,'0'-21'0,"0"42"0,0-63 0,0 21 0,0-1 16,-21 22-1,0 22-15,0-1 16,21 0-16,-21 21 0,21 1 16,-21-22-16,-1 21 0,22 0 0,-21 1 15,21-1-15,-21 0 0,21 22 16,-21-22-16,21 1 0,0-1 0,0-21 15,0 21-15,0-20 0,0 20 0,0-21 16,0 0-16,21 0 16,0-21-16,0 0 0,1 0 15,20 0-15,-21-21 0,21 0 16,1 0-16,-1 0 0,0 0 0,1-1 16,-1-20-16,0 21 0,1-21 0,-22 20 15,21-20-15,-21 21 0,1 0 16,-22 0-16,0-1 15,-22 22-15,1 0 16,0 0-16,0 0 0,-21 22 0,20-1 16,1 0-16,21 0 15,0 0 1,21-21-16,-21 21 0,22-21 16,-1 22-16,0-22 0,0 21 15,0-21-15,0 21 0,1-21 16,-1 21-16,-21 0 0,21 0 0,-21 1 15,0-1-15,0 21 16,0-21-16,0 0 0,0 1 16,0-1-1,21-21 1,0 0-16,0-21 0,1-1 0,-1 1 16,0 21-16,0-42 0,21 21 15,-20 0-15,-1-22 0,0 22 0,21-21 16,-21 21-16,1-1 0,-1-20 15,-21 21-15,21 0 0,-21 0 16,21 21-16,-42 21 31,0 0-31,0 0 16,21 0-16,-22 0 0,22 22 0,0-22 16,-21 0-16,21 0 0,-21 0 15,21 1-15,0-1 0,0 0 16,21-21 15,0-21-31,-21 0 0,0-1 16,22-20-16</inkml:trace>
  <inkml:trace contextRef="#ctx0" brushRef="#br2" timeOffset="-186020.91">5143 13843 0,'0'0'0,"-21"0"0,0-21 15,0 21-15,0 0 16,0 0-16,21 21 31,-22-21 1</inkml:trace>
  <inkml:trace contextRef="#ctx0" brushRef="#br2" timeOffset="-185833.81">3937 14076 0,'0'0'16,"-42"21"-16,-1 0 0,22-21 0,0 21 0,21 1 31,21-22-31,0 0 0,0 0 16,22 0-16,-1 0 0,0 0 0,1-22 15,-1 22-15,0-21 16,22 0-16,-1 0 0,1 21 0</inkml:trace>
  <inkml:trace contextRef="#ctx0" brushRef="#br2" timeOffset="-185265.06">5461 13780 0,'0'0'0,"0"-43"16,0 64 15,0 22-15,0-22-16,0 21 0,0-21 0,0 22 15,0-1-15,0 0 0,0 1 16,0-1-16,0 0 0,-21 1 0,21-1 15,-21 0-15,-1 1 0,22-1 0,0 0 16,-21 1-16,21-22 0,0 0 16,0 0-16,0 0 0,0 1 0,0-44 31,0 1-31,0-21 16,0 21-16,0 0 15,0-22-15,0 22 0,21-21 16,1 21-16,-1-22 0,0 22 0,0 0 15,0 0-15,22 0 0,-1-1 0,0 1 16,1 0-16,-1 21 0,0 0 16,1 0-16,-1 0 0,0 0 0,-21 0 15,22 0-15,-22 0 0,21 21 0,-21 0 16,-21 1-16,0-1 0,0 21 16,0-21-16,0 0 0,0 22 0,-21-22 15,0 0-15,-21 21 0,-1-20 16,1-1-16,0 0 0,-22 0 15,22 0-15,0 0 0,20 1 0,-20-22 16,21 0-16,0 0 0,0 0 0,-1 0 16,22-22-1,0 1-15,0 0 0,22 0 16,20 0-16,-21 0 0,0-1 16,22 1-16,-22 0 0,21 0 0,-21 0 15</inkml:trace>
  <inkml:trace contextRef="#ctx0" brushRef="#br2" timeOffset="-184833.24">6202 14055 0,'21'-21'16,"-42"42"-16,42-64 0,0 22 15,-21 42 17,0 1-32,-21-1 0,21 0 15,0 0-15,0 0 0,0 0 0,-21 22 16,21-22-16,0 21 0,-21-21 0,21 22 15,0-22-15,0 0 0,0 0 16,0 22-16,0-22 0,21 0 16,0-21-16,0 0 15,0 0-15,0-21 0,1 0 0,20 21 16,-21-22-16,0-20 0,0 21 0,1 0 16,-1 0-16,0-22 0,0 22 15,0-21-15,-21-1 0,0 22 16,0-21-16,0 21 0,0-22 0,21 22 15,-21 0-15,0 42 16,0 0 0,-21 1-16,0-1 0,21 21 15,0-21-15,0 0 0,-21 22 16,21-22-16,0 0 0,-21 21 0,21-20 16,0-1-16,0 21 0,0-21 0,0 0 15,21 1-15,0-22 16,0 0-16,0 0 0,1 0 15,-1 0-15,21 0 0,-21-22 0,0 1 16,22 0-16,-22 0 0</inkml:trace>
  <inkml:trace contextRef="#ctx0" brushRef="#br2" timeOffset="-184592.83">6943 13801 0,'0'0'0,"0"-64"0,0 22 0,0 21 15,0-22-15,0 1 16,0 63-1,-22 0-15,1 1 0,21 20 0,0 0 16,-21 1-16,21-1 16,-21 0-16,21 1 0,-21-1 0,21 0 0,0 1 15,0-1-15,-21 0 0,21 1 16,-22-1-16,22-21 0,0 21 16,0-20-16,0-1 0,0 0 0,0 0 15,22-21 1,-1 0-16,0 0 0,0 0 15,0 0-15,0-21 0,1 0 0,20 0 16</inkml:trace>
  <inkml:trace contextRef="#ctx0" brushRef="#br2" timeOffset="-184013.4">7154 14097 0,'0'21'15,"21"-21"16,1 0-31,-1-21 16,0 21-16,0-21 0,0 21 16,0-21-16,1 0 0,-1 21 15,-21-22-15,-21 22 32,-1 0-32,1 0 0,0 0 0,0 22 15,0-1-15,21 0 0,-21 0 0,-1 0 16,1 0-16,21 1 0,-21-1 15,21 0-15,0 0 0,0 0 16,0 0-16,0 1 0,0-1 0,0 0 16,21-21-16,0 21 0,1-21 15,-1 0-15,0 0 0,0 0 0,0 0 16,22 0-16,-22 0 0,0-21 0,21 21 16,-21-21-16,1 0 0,20-1 15,-21 1-15,0 0 0,0-21 0,22 21 16,-22-1-16,0-20 0,0 21 0,0 0 15,-21-22-15,0 22 0,0 0 16,0 0-16,-21 21 16,0 0-16,0 21 15,21 0-15,-21 0 16,21 1-16,-21-1 0,21 0 0,0 21 16,0-21-16,0 1 0,0-1 0,0 0 15,21 0-15,0 0 0,0 0 16,0 1-16,0-1 0,-21 0 0,0 0 15,22 0-15,-22 0 16,-22-21 0,1 0-16,0 0 15,0 0-15,21-21 16,0 0-16,-21 21 0,0-21 16,-1 0-16,1 0 0,0-1 15</inkml:trace>
  <inkml:trace contextRef="#ctx0" brushRef="#br2" timeOffset="-183824.97">6731 13864 0,'0'0'0,"-21"0"0,42-21 16,21 21-16,-21 0 15,1-21-15,20 21 0,0-21 16,1 21-16,-1 0 0,0 0 15,-21 0-15,22-21 0,-1 21 0,-21 0 16,0 0-16,1 0 0,-1 0 16,0 0-16</inkml:trace>
  <inkml:trace contextRef="#ctx0" brushRef="#br2" timeOffset="-183153.1">8911 14097 0,'0'-21'0,"21"21"16,0-21-16,1 21 0,-22-21 0,21-1 15,21 1-15,-21 0 0,0 0 0,-21 0 16,22 0-16,-22-1 0,0-20 16,0 21-16,0-21 0,0 20 15,-22-20-15,1 21 0,0 0 16,0 0-16,-21-1 0,-1 1 0,1 21 15,0 0-15,-1 0 0,1 21 16,0 1-16,-1-1 0,1 0 0,21 21 16,-22 1-16,22-1 0,-21 43 15,21-43-15,0 0 0,21 1 0,0-1 16,0-21-16,0 0 0,0 22 16,0-22-16,21 0 0,0-21 15,21 0-15,-21 0 0,22 0 16,-22 0-16,21 0 0,1 0 0,-1-21 15,0 0-15,-21-1 0,22 1 16,-1 0-16,0-21 0,-20 21 16,20-1-16,-21-20 0,0 21 0,0-21 15,-21 20-15,0-20 0,0 21 0,0 0 16,0 0-16,-21 42 31,0 0-31,0 0 0,21 0 16,0 22-16,0-22 0,0 0 15,0 0-15,0 21 0,0-20 0,0-1 16,0 0-16,0 0 0,0 0 0,21-21 16,0 21-16,0-21 0,22 0 15,-22 0-15,0 0 0,21 0 0,-20 0 16,20 0-16,-21 0 0,21 0 16,-20-21-16</inkml:trace>
  <inkml:trace contextRef="#ctx0" brushRef="#br2" timeOffset="-182813.12">9398 13949 0,'0'0'0,"0"-21"0,0 0 0,0-1 0,0 1 16,0-21-16,21 21 0,-21 0 16,21-1-16,0 1 0,-21 0 15,22 21-15,-1 0 0,-21-21 0,21 21 16,0 0-16,0 0 0,0 21 16,1 0-16,-1 0 0,0 1 0,-21-1 15,0 21-15,21-21 0,-21 22 16,0-22-16,0 21 0,0-21 15,0 0-15,0 22 0,-21-22 0,0 0 16,21 0-16,-21 0 0,-1-21 16,22-21 15,0 0-31,0 0 0,0 0 16,22 0-16,-1-1 0,-21 1 15,21-21-15,0 21 0,0-22 0,-21 1 16,21 21-16,1-21 0,-1 20 15,0 1-15,21 0 0,-21 0 16,1 21-16,20 0 0,-21 0 0,0 0 16,0 0-16,1 0 15</inkml:trace>
  <inkml:trace contextRef="#ctx0" brushRef="#br2" timeOffset="-182513.09">10054 13970 0,'21'0'0,"-42"0"0,42 21 0,0-21 15,1 0-15,-1 0 0,0 0 16,0 0-16,0 0 0,0-21 0,1 0 16,-1 21-16,21-21 0,-21 0 15,0-1-15,-21 1 0,22 0 16,-22 0-16,0 0 0,0 0 0,0-1 16,0 1-16,-22 21 0,1 0 15,0 0-15,0 0 0,-21 21 16,20 1-16,-20-1 0,21 0 0,0 0 15,0 0-15,-1 0 0,1 22 16,21-22-16,0 0 0,0 0 0,0 0 16,0 1-16,0-1 0,21 0 0,1 0 15,-1 0-15,21-21 0,-21 0 16,22 0-16,-1 0 0,-21 0 0,21 0 16,-20 0-16,-1-21 0,21 0 0,-21 21 15</inkml:trace>
  <inkml:trace contextRef="#ctx0" brushRef="#br2" timeOffset="-181571.64">11620 13716 0,'0'0'16,"0"-21"-16,-21 21 0,21-42 16,0 20-16,0 1 15,0 0-15,21 0 0,1 21 16,-22-21-16,21 21 0,0 0 0,21 0 16,-21 0-16,22 0 0,-22 0 0,21 21 15,-21 0-15,22 0 0,-22 0 16,0 22-16,0-1 0,-21-21 0,0 22 15,0 20-15,0-21 16,0 1-16,-21-22 0,0 0 0,0 0 16,0 0-16,21 1 0,-22-1 0,1-21 15,21-21 17,0-1-17,21 1-15,1 0 0,-1 0 16,0-21-16,-21 20 0,21-20 0,0 0 15,0-1-15,1 1 0,20 0 0,-21-1 16,21 1-16,1 21 0,-1 0 16,0 0-16,1-1 0,-1 22 0,0 0 15,1 0-15,-22 0 0,21 22 16,-21-1-16,22 21 0,-22-21 0,-21 22 16,0-1-16,0 0 0,0-21 0,0 22 15,0-1-15,0-21 0,0 22 16,0-22-16,0 0 0,0 0 15,-21 0-15,21 0 0,-21-21 0,21 22 16,-22-22-16,22-22 31,0 1-31,0 0 0,0 0 0,0 0 16,0 0-16,0-1 0,22-20 16,-1 0-16,0-1 0,0 1 0,21 0 15,1-1-15,-1 1 0,22 0 16,-1 21-16,-21-1 0,22 1 0,-1 0 15,-20 21-15,-1 0 0,0 0 0,1 0 16,-22 21-16,0 22 16,-21-22-16,0 21 0,0 0 0,0-20 15,0 20-15,-21 0 0,0 1 0,-22-22 16,22 21-16,0-21 0,0 22 16,0-22-16,0 0 0,-1-21 0,22 21 15,0 0-15,-21-21 0,42 0 31,1-21-31,-1 21 16,0-21-16,0 0 0,0 0 16,22-1-16</inkml:trace>
  <inkml:trace contextRef="#ctx0" brushRef="#br2" timeOffset="-180229.2">13716 13631 0,'0'0'0,"0"-21"16,0 0-16,-42-85 31,20 85-31,1-21 0,0 42 0,0-21 0,0-1 16,-22 22-16,22 0 0,0 0 15,0 0-15,0 0 0,-22 0 0,43 22 16,-21-1-16,0 0 0,0 21 16,0-21-16,0 22 0,21-1 0,0 0 15,-22-20-15,22 20 0,-21 0 0,21-21 16,0 22-16,0-22 0,0 0 15,0 0-15,21 0 0,1 1 16,-1-22-16,0 0 0,0 0 16,21 0-16,-20 0 0,-1 0 15,0-22-15,0 22 0,0-21 0,0 0 16,1 0-16,-1 0 0,-21-22 16,0 22-16,21-21 0,-21 21 0,21-22 15,-21 1-15,0 0 0,0 21 0,0-1 16,0 1-16,0 0 15,0 0-15,0 42 16,0 0 0,0 0-16,0 22 0,0-22 0,0 21 15,0-21-15,0 22 0,0-1 16,0-21-16,0 22 0,0-22 16,0 0-16,21 0 0,0 0 0,1 0 15,-1 1-15,21-22 0,-21 0 0,0 0 16,22 0-16,-22 0 0,21 0 15,-21 0-15,22-22 0,-22 1 0,21 0 16,-21 0-16,1 0 0,-1 0 16,0-22-16,0 22 0,-21-21 0,21-1 15,-21 1-15,0 21 0,0-21 0,0 20 16,0 1-16,0 0 0,0 0 16,0 42 202,-21 0-202,21 0-16,-21 1 0,21-1 16,0 0-16,0 0 0,-21 21 0,0-20 15,21 20-15,-22-21 0,22 0 0,0 22 16,-21-22-16,21 0 0,-21 0 15,21 0-15,0 0 0,0 1 16,0-44 31,0 1-47,21 21 0,-21-21 0,21 0 16,1-21-16,-22 20 0,21 1 15,0-21-15,0 0 0,0 20 0,-21-20 16,43 21-16,-22-21 0,0 20 15,0 1-15,0 0 0,0 0 0,22 0 16,-22 21-16,0 0 0,0 0 16,-21 21-1,0 0-15,0 0 0,0 22 0,0-22 16,0 21-16,0-21 0,-21 22 16,21-1-16,0-21 0,0 21 15,0-20-15,0-1 0,21 21 0,0-21 16,1-21-16,-1 21 0,0 1 15,0-22-15,0 0 0,0 0 0,22 0 16,-22 0-16,0 0 0,0 0 0,22-22 16,-22 22-16,0-21 0,0 0 15,0 0-15,0-21 0,1 20 0,-1 1 16,0-21-16,0 21 0,0-22 16,-21 1-16,0 21 0,21 0 0,-21 0 15,0-1-15,0 44 16,-21-1-1,21 0-15,0 0 0,0 21 16,-21-20-16,21-1 0,-21 21 0,21-21 16,0 0-16,0 1 0,0-1 15,0 0-15,0 0 0,0 0 0,21-21 16,0 21-16,0-21 0,1 0 16,-1 0-16,0 0 0,0 0 15,0 0-15,0-21 0,1 0 0,-1 21 16,0-21-16,-21 0 0,0-22 15,0 22-15</inkml:trace>
  <inkml:trace contextRef="#ctx0" brushRef="#br2" timeOffset="-180059.8">14922 13314 0,'-21'0'0,"42"0"0,-63 0 0,21 0 15,0 0-15,0 0 31</inkml:trace>
  <inkml:trace contextRef="#ctx0" brushRef="#br2" timeOffset="-179296.4">15642 13780 0,'0'-22'32,"0"1"-17,0 0-15,0 0 0,21 0 16,-21-22-16,21 22 0,-21 0 15,0-21-15,0 21 0,0-1 16,0-20-16,0 21 0,0 0 0,0 0 16,-21-1-16,0 1 0,0 0 0,0 21 15,-22 0-15,22 0 0,-21 0 16,0 21-16,-1 0 0,1 1 16,21-1-16,-22 21 0,22 0 0,-21 1 15,21-1-15,0 0 0,-1-20 0,22 20 16,0 0-16,0-21 0,0 22 15,0-22-15,0 0 0,22 0 0,-1 0 16,0-21-16,21 0 0,-21 0 0,22 0 16,-1 0-16,-21 0 0,22 0 15,-1-21-15,0 0 0,1 0 0,-22 0 16,21-22-16,0 1 16,-20 0-16,20-1 0,-21 1 0,0 0 15,0-22-15,1 22 0,-1 0 0,0-22 16,-21 22-16,0-22 0,21 22 15,-21 0-15,0-1 0,0 22 16,0 0-16,0 0 0,0 0 0,-21 21 16,0 21-1,0 0-15,-1 21 0,22-21 0,-21 22 16,0-1-16,21 0 0,0 22 16,-21-22-16,21 1 0,-21-1 0,21 21 15,0-20-15,0-1 0,0 0 0,0 1 16,0-1-16,0-21 0,0 0 15,0 22-15,21-43 0,0 21 16,21 0-16,-20-21 0,-1 0 16,21 0-16,0 0 0,1 0 0,-1-21 15,0 0-15,1 21 0,20-43 0,-20 22 16</inkml:trace>
  <inkml:trace contextRef="#ctx0" brushRef="#br2" timeOffset="-178872.96">16531 13441 0,'0'0'0,"0"-21"0,0 0 0,0-1 15,0 1-15,-21 21 0,0-21 0,0 21 16,-1 0-16,1 0 0,-21 0 0,21 0 16,-22 0-16,22 0 0,-21 21 15,0 0-15,20 1 0,-20-1 16,21 0-16,0 21 0,0 1 0,-1-22 16,1 21-16,21 0 0,0-20 15,0 20-15,0-21 0,0 0 0,0 0 16,0 1-16,0-1 0,43-21 15,-22 0-15,0 0 0,0 0 0,21 0 16,-20 0-16,20 0 0,-21-21 0,21-1 16,-20 1-16,20 0 0,-21 0 15,0-21-15,0 20 0,1-20 0,-1 0 16,0-1-16,-21 22 0,0-21 16,0 21-16,0 0 0,0-1 15,-21 44 1,0-1-1,-1 21-15,22-21 0,0 0 0,-21 22 16,21-1-16,0-21 0,0 0 0,0 22 16,0-22-16,0 0 0,21 0 15,1 0-15,-1-21 0,0 22 0,0-22 16,0 0-16,0 0 0,22 0 16,-22 0-16,21-22 0,1 1 0,-22 0 15,21 0-15,0 0 0,-20 0 0,20-22 16</inkml:trace>
  <inkml:trace contextRef="#ctx0" brushRef="#br2" timeOffset="-178636">17081 13166 0,'22'-21'0,"-65"190"0,64-317 0,1 84 0,-22 43 15,0 0-15,-22 42 16,1-21 0,0 21-16,21 22 0,-21-22 0,0 21 15,21 0-15,-21-20 0,21 20 0,0 0 16,-22 1-16,22-1 0,0 21 15,-21-20-15,21-1 0,0-21 0,0 22 16,0-1-16,0-21 0,0 0 16,0 0-16,21 1 0,1-1 15,-1-21-15,0 0 0,0 0 16,0 0-16,0 0 0,1 0 16,-1-21-16,0-1 0,0 1 0,-21 0 15,0 0-15</inkml:trace>
  <inkml:trace contextRef="#ctx0" brushRef="#br2" timeOffset="-178141.14">16997 13377 0,'-43'0'16,"86"0"-16,-107 0 0,43 0 0,42 0 47,0 0-47,1-21 0,20 21 15,0 0-15,1 0 0,20-21 0,-21 21 16,22 0-16,-1 0 0,43-21 15,-63 21-15,-1 0 0,-21 0 16,21 0-16,-20 0 0,-44 21 16,1 0-1,0 0-15,0 1 0,-21-1 16,20 0-16,1 0 0,-21 21 0,21-20 16,0 20-16,-1-21 0,22 21 15,0-20-15,0-1 0,0 0 0,0 21 16,0-21-16,22 1 0,-1-22 15,0 0-15,21 0 0,-21 0 16,22 0-16,-1 0 0,0 0 16,-20-22-16,20 1 0,0 0 0,-21 0 15,22 0-15,-22-22 0,0 22 16,0-21-16,-21 0 0,0-1 0,0 22 16,0-21-16,0 21 0,0-22 15,-21 22-15,0 0 0,-21 0 0,20 21 16,-20 0-16,0 0 0,-1 0 0,22 0 15,-21 0-15,0 0 0,20 0 16,-20 21-16,21-21 0,0 21 16,21 0-16,0 0 0,0 1 0,0-1 15,0 0-15,21 0 16,0 0-16,0-21 0,22 21 0,-1-21 16,0 0-16,1 0 0,-1 0 15</inkml:trace>
  <inkml:trace contextRef="#ctx0" brushRef="#br2" timeOffset="-177100.96">18076 13441 0,'0'-21'15,"0"42"-15,0-63 0,0 20 0,0 1 16,0 0-16,21 0 16,1 0-16,-1 21 15,0-21-15,0 21 0,0 0 0,0 0 16,1 0-16,-1 0 0,0 0 0,0 0 15,-21 21-15,0 0 0,0 0 16,0 21-16,0-20 0,0-1 0,0 21 16,0-21-16,0 22 0,-21-22 15,0 21-15,0-21 0,21 0 0,-22 1 16,1-1-16,0-21 0,21 21 0,-21-21 16,21-21-1,0 0 1,21-1-16,0 1 15,0 0-15,1 0 0,-1 0 16,0-22-16,0 22 0,21 0 0,-20 0 16,-1-21-16,0 20 0,0 1 15,0 0-15,0 0 0,1 21 0,-1-21 16,0 21-16,0-21 0,0 21 16,0 0-16,1 0 15,-1 0-15,0 0 0,0 0 0,0 0 16,22 0-16,-22 0 0,0 21 0,0 0 15,-21 0 1,0 0 0,-21 0-16,0-21 0,21 22 15,-21-22-15,-1 21 0,1 0 16,21 0-16,0 0 0,-21 0 0,21 1 16,-21-1-16,21 0 0,0 0 15,0 0-15,0 22 0,0-22 16,0 0-16,21 0 0,0-21 15,0 0-15,1 0 0,-1 0 0,0 0 16,0 0-16,0 0 0,22-21 0,-22 21 16,0-21-16,0 0 0,21-22 15,-20 22-15,-1 0 0,0-21 0,0 20 16,-21-20-16,0 21 0,21-21 0,-21 20 16,21 1-16,-21 0 15,0 0-15,0 42 31,-21-21-31,21 21 0,-21 0 16,21 1-16,0 20 0,0-21 0,-21 21 16,21 1-16,0-1 0,0 0 15,-21 1-15,21 20 0,0-20 0,0-1 16,0 21-16,0-20 0,0 20 0,0-20 16,0 20-16,0 1 0,0-1 15,0 1-15,0-1 0,0 1 0,0-1 16,0 1-16,0 20 0,0-20 0,0 20 15,0-20-15,0 21 16,0-22-16,0 22 0,0-22 0,-21 1 16,21-1-16,-22 1 0,1-22 0,0 0 15,0-20-15,21-1 0,-21 0 16,0 0-16,-43-21 0,43 0 16,0-21-16,-22 0 0,1 0 0,21-1 15,-21-20-15,20 0 0,1-1 16,0 1-16,21 0 0,0-1 0,0-20 15,0 21-15,0-22 0,21 1 16,22-1-16,-22-21 0,21 1 0,0-1 16,22 0-16,-22 1 0,22-1 15,-22 0-15,22 22 0,-22-22 0,0 22 16,1-1-16,-1 22 0,0 0 16,-21-1-16,22 1 0,-22 21 0,-21 0 15,21-1-15,0 1 0,0 0 16,1 21-16,-1-21 0,0 21 15</inkml:trace>
  <inkml:trace contextRef="#ctx0" brushRef="#br2" timeOffset="-176904.74">19875 13758 0,'0'0'15,"0"22"17,-21-22-17,0 0-15,0 21 0,0-21 16,0 0-16,-1 21 0,1-21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1:52:38.5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3048 1334 0,'21'-22'79,"-21"1"-64</inkml:trace>
  <inkml:trace contextRef="#ctx0" brushRef="#br0" timeOffset="2352.55">1503 254 0,'0'0'16,"-21"-21"-16,21 0 15,0 0 1,-22 21-16,1-22 15,21 1 17,-21 21-17,21 21 17,0 22-17,0-22-15,0 0 16,21 21-16,0-20 0,1 20 15,-1 0-15,0 1 0,0-1 0,0 0 16,0 1-16,1-1 0,-1 0 16,0 1-16,0-1 0,0 0 15,0 1-15,1-1 0,-1 0 0,-21 1 16,21-1-16,-21-21 0,0 21 16,21-20-16,0 20 0,-21-21 15,21 0-15,-21 0 0,0 1 16,0-1-16,22-21 15,-22 21-15,0-42 32,0 0-17,0-1-15,0 1 0,0 0 16,0-21-16,0 21 0,0-22 16</inkml:trace>
  <inkml:trace contextRef="#ctx0" brushRef="#br0" timeOffset="2736.31">2074 64 0,'0'0'0,"0"-22"0,0-20 31,-21 42 0,0 42-31,0-20 0,0 20 0,-1 0 16,1 1-16,-21-1 0,21 21 15,-22 1-15,1-1 0,0 1 16,-1-22-16,1 22 0,0-1 0,-1 1 16,1-1-16,0 1 15,-1-1-15,1 1 0,21-22 0,-21 0 16,-1 1-16,22-1 0,0-21 15,0 0-15,21 1 0,0-1 0,-21 0 16,21 0-16,0 0 16,21-21 15,0-21-15,0 0-16,-21 0 0</inkml:trace>
  <inkml:trace contextRef="#ctx0" brushRef="#br0" timeOffset="3388.61">2413 762 0,'0'0'0,"0"-21"0,0 0 15,0 42 32,0 21-47,0-21 16,-21 43-16,21-22 0,0 22 0,0-1 15,0 1-15,0-1 0,0 1 16,0-1-16,0 1 0,0 20 0,0-20 16,0 21-16,0-22 0,0 22 15,0-22-15,0 1 0,-21-1 16,21 22-16,-22-43 0,22 22 15,0-1-15,0 1 0,-21-22 0,21 22 16,-21-22-16,21 0 0,-21 1 16,21-22-16,0 21 0,0-21 0,0 0 15,0 1-15,0-44 16,0 1 0,0 0-16,0-21 0,0-1 15,0 1-15,0 0 0,0-22 0,0 22 16</inkml:trace>
  <inkml:trace contextRef="#ctx0" brushRef="#br0" timeOffset="3796.37">2371 1080 0,'0'0'15,"0"-43"-15,0 22 0,0 0 0,-22-21 16,22 20-16,-21-20 0,21 21 0,0 0 15,0 0-15,0-1 0,0 1 16,0 0-16,0 0 0,0 0 0,0 0 16,0-1-16,21 1 0,1 21 15,20-21-15,-21 0 0,21 21 0,-20 0 16,20 0-16,0 0 16,1 0-16,-1 0 0,21 21 0,-20-21 15,-1 42-15,0-20 0,1 20 16,-22 0-16,21 22 0,-21-22 15,-21 22-15,0-22 0,0 21 0,0-20 16,-21-1-16,0 0 0,-21 1 16,-1-1-16,-20-21 0,21 22 0,-1-22 15,1 0-15,0 0 0,-1-21 16,1 21-16,21-21 0,-22 0 0,22 0 16,0 0-16,0 0 0,0 0 15,21-21 1,0 0-16,0 0 15,21 21-15,0-21 0,0-1 0,22 22 16,-1-21-16</inkml:trace>
  <inkml:trace contextRef="#ctx0" brushRef="#br0" timeOffset="4452.52">3641 804 0,'0'0'0,"0"-21"15,0 0-15,0 0 0,0 0 0,-22 21 16,1-21-16,21-1 0,-21 1 16,0 21-16,0 0 0,0-21 0,-1 21 15,1 0-15,0 0 0,-21 0 16,21 0-16,-1 21 0,1-21 15,-21 21-15,21 1 0,0-1 0,-1 21 16,1 0-16,0 1 0,-21-1 16,21 0-16,-1 22 0,22-22 0,-21 1 15,0-1-15,21 0 0,-21 1 16,21-22-16,0 21 0,0-21 16,0 0-16,0 1 0,0-1 15,21-21-15,0 21 0,0-21 16,1 0-16,-1 0 15,21-21-15,-21 21 0,0-21 0,22-1 16,-22 1-16,0-21 0,21 21 16,-20-22-16,62-62 15,-41 62-15,-22 1 0,0 0 16,0-1-16,-21 1 0,21 21 0,0-22 16,-21 22-16,22 0 0,-22 0 15,0 0-15,21 21 16,-21 21 15,0 0-31,0 0 0,0 0 16,-21 22-16,21-1 0,-22 0 15,22 1-15,-21-22 0,21 21 0,0 1 16,0-1-16,-21-21 0,21 21 16,0-20-16,0-1 0,0 0 0,0 0 15,0 0-15,0 0 0,0 1 16,21-22-1,0 0-15,1 0 0,-1 0 16,0 0-16,0 0 16,21 0-16,-20-22 0,-1 1 0,21 0 15,-21 0-15</inkml:trace>
  <inkml:trace contextRef="#ctx0" brushRef="#br0" timeOffset="4780.33">4191 296 0,'0'22'16,"-21"-1"-16,21 0 15,0 21-15,0-21 0,-21 22 16,21-1-16,-22 0 0,22 1 0,0 20 15,0 1-15,-21-22 0,0 22 16,21-1-16,0-21 0,0 22 0,-21-22 16,21 1-16,-21-1 0,21 0 15,0-21-15,0 22 0,0-22 0,0 0 16,0 0-16,0 0 16,21-21-1,0-21 1,0 0-16,-21-21 15,21 21-15,1-1 0</inkml:trace>
  <inkml:trace contextRef="#ctx0" brushRef="#br0" timeOffset="5376.02">4593 360 0,'0'0'0,"0"-21"0,0 42 47,0 0-47,-21 0 15,21 22-15,0-22 0,-21 21 16,21 0-16,-21 1 0,21-1 0,0 22 16,0-22-16,-22 21 0,22-20 15,-21-1-15,21 22 0,0-22 0,-21 0 16,21 1-16,-21-22 0,21 21 15,0-21-15,0 22 0,0-22 0,0 0 16,0 0-16,0-42 47,0 0-31,0 0-16,0-22 0,0 22 15,0-21-15,0 21 0,0-22 0,0 1 16,0 21-16,21-22 0,0 1 15,0 21-15,1-21 0,-22 20 0,42 1 16,-21 0-16,0 0 0,0 0 16,1 0-16,20 21 0,-21 0 0,21 0 15,-20 0-15,-1 0 0,0 0 16,21 0-16,-21 21 0,-21 0 0,22 21 16,-1-21-16,-21 22 0,0-1 15,0-21-15,0 22 0,0-1 16,0 0-16,0-21 0,0 22 15,-21-22-15,21 0 0,0 0 0,-22 0 16,22 1-16,-21-22 0,21 21 16,-21-21-16,21 21 0,-21-21 15,0 0 1,0-21 0,-1 0-16,22-1 0,-21 1 15,0 0-15</inkml:trace>
  <inkml:trace contextRef="#ctx0" brushRef="#br0" timeOffset="5651.86">3937 677 0,'0'0'0,"21"0"31,0 0-31,0 0 16,1-21-16,-1 21 0,21 0 15,-21 0-15,22-21 0,-22 21 16,21 0-16,0 0 0,-20 0 0,20 0 16,-21 0-16,0-21 0,0 21 15,1 0-15,-1 0 0,0 0 0,0 0 31</inkml:trace>
  <inkml:trace contextRef="#ctx0" brushRef="#br0" timeOffset="6588.33">6794 148 0,'0'0'0,"0"-21"16,0 0-16,0 0 0,-21 21 0,21-21 16,-21-1-16,21 65 31,0-22-16,0 21-15,0 1 0,0-1 0,0 21 16,0 1-16,21-1 0,-21-20 16,21 20-16,-21 1 0,0-1 0,0-20 15,0 20-15,0 1 0,0-22 16,0 0-16,0 22 0,0-43 0,-21 21 16,21 1-16,-21-22 0,21 0 15,0 0-15,0 0 0,-21-21 16,0 0-1,0-21 1,21 0-16,-22-21 16,22 20-16,0-20 0,0 0 0,0-1 15,0 1-15,0 0 0,0-1 16,22 1-16,-1 0 0,0 21 0,21-22 16,-21 22-16,22 0 0,-22-21 15,21 42-15,1-22 0,-1 1 0,0 21 16,1 0-16,-1 0 0,0 0 15,1 0-15,-22 21 0,21 1 0,0-1 16,-20 0-16,-1 21 0,0-21 16,-21 22-16,0-1 0,0 0 15,0 22-15,0-22 0,-42 1 0,20-1 16,1-21-16,-21 21 0,21 1 16,-22-22-16,22 0 0,0 0 0,-21 0 15,21 1-15,-1-22 0,1 0 16,0 0-16,-21 0 0,21 0 15,-1 0-15,1 0 0,0 0 16,21-22-16,0 1 16,0 0-16,0 0 15,21 0-15,0 0 0,1-1 0,-1 1 16</inkml:trace>
  <inkml:trace contextRef="#ctx0" brushRef="#br0" timeOffset="7352.89">7620 572 0,'0'21'31,"0"0"-31,0 21 0,0-21 16,0 1-16,0 20 0,0-21 0,0 21 15,0 1-15,-21-22 0,21 21 16,0 1-16,-21-22 0,21 21 15,0-21-15,0 0 0,0 1 16,0-1-16,21-21 0,0 0 16,0 0-16,0 0 0,22 0 15,-1 0-15,-21-21 0,21-1 0,1 1 16,-1-21-16,0 21 0,1-22 16,-1 22-16,0-21 0,-20 0 0,-1 20 15,21-20-15,-21 21 0,0-21 16,1 20-16,-22 1 0,0 0 0,21 0 15,-21 0-15,21 21 0,-21-21 16,0 42 31,0 21-47,-21-21 0,21 0 16,-21 22-16,21-1 0,-22 0 15,22 1-15,0 20 0,0-20 0,0 20 16,0-21-16,0 22 0,0-1 15,0-20-15,0 20 0,0 1 0,0-22 16,0 22-16,0-1 0,0 1 16,0-22-16,0 21 0,0 1 15,0-1-15,0-20 0,0 20 0,0 1 0,0-22 16,0 22-16,-21-22 0,0 0 16,0 22-16,-21-22 0,20 0 15,1 1-15,0-1 0,0 0 0,0-20 16,21-1-16,-21 0 0,21 0 15,-22 0-15,22-42 16,0 0-16,0 0 16,0 0-16,0-22 0,0 22 0,0-21 15,0-1-15,0-20 0,0 21 16,0-22-16,0 1 0,0-22 16,0 0-16,-21 1 0,21-1 0,0 0 15,0 1-15,0-1 0,0 0 16,0 22-16,0-1 0,21 1 0,1-1 0,-1 22 15,0 0-15,0-1 16,0 1-16,0 0 0,1 20 0,-1-20 16,21 21-16,-21 0 0,0 0 15,1-1-15,-1 22 0,0-21 0,0 21 16,0-21-16,0 21 0,1 0 0,-1-21 16</inkml:trace>
  <inkml:trace contextRef="#ctx0" brushRef="#br0" timeOffset="7923.56">9715 233 0,'22'0'0,"20"0"15,-21 0-15,21 0 0,1 0 16,-1 0-16,0 0 0,22 0 0,-1 0 16,-20 0-16,20-21 0,1 21 15,-22-21-15,22 21 0,-22 0 0,0 0 16,1 0-16,-1 0 0,0 0 16,-21 0-16,1 0 0,-22 21 15,0 0 1,-22-21-16,1 0 0,0 21 15,0-21-15,0 0 0,-22 0 16,22 0-16</inkml:trace>
  <inkml:trace contextRef="#ctx0" brushRef="#br0" timeOffset="8191.93">10181 296 0,'0'0'16,"-42"43"-1,42-22-15,0 0 16,0 21-16,0-20 0,-21 20 16,21 0-16,-22 1 0,22-1 0,-21 0 15,21 1-15,0 20 0,0-21 16,0 22-16,-21-22 0,21 1 16,-21-1-16,21 0 0,-21 1 0,21-22 15,0 21-15,0-21 0,0 0 16,-21-21-16,21 22 0,0-44 31,21 1-15,-21 0-16,21 0 0</inkml:trace>
  <inkml:trace contextRef="#ctx0" brushRef="#br0" timeOffset="8620.68">10435 889 0,'0'21'15,"21"-21"17,0-21-32,1 0 0,-1 21 15,0-21-15,0 0 0,0-1 0,0 1 16,1 21-16,-1-21 0,0 0 0,-21 0 15,0 0 1,0-1-16,-21 22 31,0 0-31,-1 0 0,1 0 0,0 22 16,0-1-16,0 21 16,0-21-16,-1 22 0,1-22 0,21 21 15,-21 0-15,21-20 0,-21 20 16,21-21-16,0 21 0,0-20 0,0-1 15,0 0-15,0 0 0,0 0 16,21-21-16,0 21 0,0-21 0,1 0 16,-1 0-16,0 0 0,0 0 15,0 0-15,0 0 16,1 0-16,-1 0 0,0 0 0,0-21 16,0 0-16,0 0 0,1 21 15,-1-21-15</inkml:trace>
  <inkml:trace contextRef="#ctx0" brushRef="#br0" timeOffset="9200.79">10985 741 0,'0'0'0,"0"-21"0,0 0 16,0-1-16,0 1 16,22 21-16,-1 0 15,0-21-15,21 0 16,-21 21-16,1 0 0,-1 0 15,0 0-15,0 0 0,0 0 0,0 21 16,1 0-16,-1 0 0,-21 1 16,21-1-16,-21 21 0,0-21 0,0 22 15,0-1-15,-21 0 0,0-21 0,-1 22 16,1-1-16,0-21 0,0 22 16,0-22-16,0 0 0,-1 0 0,1 0 15,21 0-15,-21-21 16,21-21 15,21 0-31,0 0 0,-21 0 16,22-22-16,-1 22 0,0-21 15,21 0-15,-21 20 0,1-20 0,-1 0 16,21-1-16,-21 1 0,22 21 0,-22 0 16,0-22-16,0 22 0,0 21 15,0-21-15,-21 0 0,0 42 31,0 0-31,0 0 16,-21 1-16,0 20 0,0-21 16,21 21-16,-21 1 0,0-22 15,-1 21-15,22 1 0,0-1 16,0-21-16,-21 21 0,21-20 0,0-1 0,0 0 16,0 0-16,0 0 0,0 0 15,21-21-15,1 22 16,-1-22-16,0 0 0,0 0 0,0 0 15,22 0-15,-22 0 0,0-22 16,0 1-16,21 0 0,-20 0 0,-1 0 16,21 0-16,-21-1 0,0-20 15</inkml:trace>
  <inkml:trace contextRef="#ctx0" brushRef="#br0" timeOffset="9504.54">11980 254 0,'0'21'15,"-21"0"-15,0 22 0,21-22 16,0 21-16,-21-21 0,21 22 16,-21-1-16,-1 0 0,22 22 0,0-22 15,-21 1-15,0 20 0,21-21 16,-21 1-16,21-1 0,-21 22 0,21-22 15,0-21-15,0 21 0,0 1 16,0-22-16,0 0 0,0 0 16,0 0-16,0 1 0,0-1 15,21-21-15,0 0 16,0 0-16,0 0 0,1 0 0,-1-21 16,0 21-16,0-22 0,0 1 15,0 0-15,1 0 0,-1 0 0</inkml:trace>
  <inkml:trace contextRef="#ctx0" brushRef="#br0" timeOffset="9731.84">11832 720 0,'-21'0'0,"42"0"46,0 0-46,0 0 0,1 0 16,-1 0-16,0 0 0,0 0 0,0 0 16,22 0-16,-22 0 0,0 0 0,0 0 15,0 0-15,0 0 0,1 0 16,-1 0-16,-21-21 0,21 21 16,0 0-16</inkml:trace>
  <inkml:trace contextRef="#ctx0" brushRef="#br0" timeOffset="10100.35">12700 445 0,'0'0'16,"0"-22"-16,-21 44 31,21-1-15,-21 0-16,-1 0 0,22 0 15,-21 0-15,21 1 0,-21 20 0,0-21 16,21 21-16,-21 1 0,21-22 16,-21 21-16,21 1 0,-22-1 0,22 0 15,0-21-15,0 22 0,0-22 16,0 21-16,0-21 0,0 1 0,0-1 15,22 0-15,-1 0 0,0-21 16,-21 21-16,21-21 0,0 21 16,0-21-16,1 0 0,-1 0 0,0 0 15,0 0-15,0 0 0,0 0 16,1-21-16,-1 21 0,21-21 16</inkml:trace>
  <inkml:trace contextRef="#ctx0" brushRef="#br0" timeOffset="10437.86">13166 529 0,'0'0'0,"21"-63"32,0 42-32,0 21 15,0-22-15,0 22 0,1 0 16,-1 0-16,0 0 0,0 0 0,0 22 15,0-1-15,1 0 0,-1 0 16,0 0-16,0 0 0,0 22 0,-21-22 16,0 0-16,0 21 0,0 1 15,0-22-15,0 21 0,0 1 0,0-22 16,0 21-16,0 0 0,0-20 16,-21-1-16,0 21 0,0-21 0,0 0 15,-1 1-15,22-1 0,-21-21 0,0 21 16,21 0-16,-21-21 0,0 0 31,0 0-15</inkml:trace>
  <inkml:trace contextRef="#ctx0" brushRef="#br0" timeOffset="11764.4">2519 1884 0,'0'0'0,"-43"0"15,22 0-15,-21 0 0,0 0 0,20 0 16,1 0-16,-21 0 0,21 0 15,0 0-15,-1 0 0,-20 0 0,21 0 16,0 0-16,0 0 16,-1 0-16,1 0 0,0 0 15,0 0-15,0 0 16,21-21-16,-21 21 16,21-21-1,-22 21-15,44 0 47,-1 0-47,0 0 16,0 0-16,21 0 0,-20 0 15,20 0-15,0 0 0,1 0 16,-1 0-16,0 0 0,1 0 0,20 0 16,-21 0-16,22 0 0,-22 0 15,22 0-15,-22 0 0,22 0 16,-1 0-16,1 0 0,-1 0 0,1 0 15,20 0-15,1 0 0,0 0 16,20 0-16,-20 0 0,21-22 16,21 1-16,-21 21 0,0 0 0,21-21 15,-22 21-15,22 0 0,0 0 16,0-21-16,0 21 0,0 0 0,0 0 16,-21-21-16,21 21 0,0-21 0,0 21 15,21 0-15,-21-22 16,0 22-16,0-21 0,0 21 0,22 0 0,-22-21 15,0 21-15,21 0 0,-21 0 16,21-21-16,-21 21 0,0-21 16,0 21-16,0 0 0,21 0 15,-21 0-15,0 0 0,21 0 0,-21-21 16,21 21-16,-21 0 0,22 0 16,-1 0-16,0 0 0,0 0 0,0-22 15,0 22-15,1 0 0,20 0 16,-21 0-16,0 0 0,22 0 0,-43 0 15,21-21-15,0 21 0,0 0 16,-21 0-16,21 0 0,0 0 0,-21 0 16,0 0-16,0 0 0,0 0 0,22 0 15,-22 0-15,0 0 16,0 0-16,0 0 0,0 0 0,0 0 16,-22 0-16,22 0 0,-21 0 0,0 0 15,21 0-15,-21 0 0,0 0 16,-22 0-16,22 0 0,-42 0 0,20 0 15,-20 0-15,-1 0 0,1 0 16,-22 0-16,1 0 0,-22 0 0,21 0 16,-21 0-16,0 0 0,1 0 15,-1 0-15,-21-21 47,-21 0-31</inkml:trace>
  <inkml:trace contextRef="#ctx0" brushRef="#br0" timeOffset="11896.45">13843 1524 0,'0'0'0,"-21"0"15,0 0-15,-1 0 16,1 0-16,0 21 0,0-21 0</inkml:trace>
  <inkml:trace contextRef="#ctx0" brushRef="#br0" timeOffset="13248.47">931 3366 0,'0'0'0,"-21"0"16,0 0-1,21-22-15,0 1 16,0 0-16,21 0 16,0 0-16,0 0 15,1-1-15,-1 1 0,0 0 16,0 0-16,0 0 0,0 0 0,1-1 16,-22 1-16,0 0 0,0 0 15,0 0-15,-22 21 16,1 0-16,0 0 15,-21 0-15,-1 0 0,1 21 16,0 0-16,-1 0 0,1 0 16,-21 1-16,20-1 0,22 0 15,-21 0-15,21 0 0,21 0 0,0 1 16,0-1-16,0 0 0,0 0 16,0 0-16,21 0 0,21 1 15,-21-1-15,22 0 0,-22 0 16,21 0-16,-21 0 0,22 1 0,-1-1 15,-21 0-15,21 0 0,-20 0 0,20 0 16,-21 1-16,0 20 0,0-21 16,-21 0-16,0 0 0,0 1 15,0-1-15,-21 0 0,0 0 16,0 0-16,-21 0 0,-1-21 16,1 22-16,0-22 0,-22 0 0,1 0 15,20 0-15,-20 0 0,-1 0 16,22 0-16,-22 0 0,22-22 0,0 1 15,-1 0-15,22 0 0,-21 0 16,21 0-16,0-1 0,-1 1 16,1 0-16,21 0 0,0 0 0,0 0 15,0-1-15,0 1 16,21 21-16,1-21 0,-1 21 0,21-21 16,-21 0-16,43 21 0,-22-21 15,0-1-15</inkml:trace>
  <inkml:trace contextRef="#ctx0" brushRef="#br0" timeOffset="14164.22">1482 3514 0,'-22'-64'15,"1"64"1,21-21-16,-21 21 0,21 21 31,-21 0-31,21 1 0,0 20 16,-21-21-16,21 0 0,0 0 15,0 22-15,0-22 0,0 0 16,0 0-16,0 22 0,0-22 0,21 0 16,0 0-16,0-21 15,0 0-15,22 0 0,-22 0 16,0 0-16,0 0 0,0 0 16,1-21-16,-1 0 0,0 21 0,0-21 15,0-1-15,0-20 16,1 21-16,-1 0 0,-21 0 0,0-1 15,0-20-15,21 21 0,-21 0 16,0 0-16,0-1 0,21 1 0,-21 0 16,0 0-1,0 42 1,0 0-16,0 0 16,0 1-16,0-1 0,0 21 15,0 0-15,0-20 0,0 20 0,0 0 16,0 1-16,0-1 0,0 21 15,0 1-15,0-1 0,0 1 0,0-1 16,0 1-16,0-1 0,-21 1 16,21 21-16,0-22 0,0 1 15,-21-1-15,21 1 0,-21-1 16,21-21-16,0 22 0,0-1 0,-22-20 16,1 20-16,21-20 0,-21-1 15,0 0-15,0-21 0,0 1 16,-1 20-16,1-21 0,0-21 0,-21 21 15,21-21-15,-22 0 0,1 0 0,21 0 16,-43-21-16,22 0 0,0 0 16,-22 0-16,22-22 0,-1 1 0,1 0 15,0-22-15,-1 22 16,22-22-16,0 22 0,0-22 0,21 22 16,0-21-16,0 20 0,0 1 15,0 0-15,0-1 0,0 1 0,0 0 16,21-1-16,0 1 0,0 0 15,1 20-15,20-20 0,-21 0 0,21-1 16</inkml:trace>
  <inkml:trace contextRef="#ctx0" brushRef="#br0" timeOffset="14704.53">2074 3387 0,'0'0'0,"0"-21"16,-21 21 0,0 0-1,21 21-15,0 0 0,0 0 16,0 0-16,0 0 0,0 1 16,0 20-16,0-21 0,0 0 0,0 22 15,0-22-15,0 0 0,0 0 16,0 0-16,0 0 0,0 1 0,0-1 15,-21-21 17,0 0-17,21-21 1,0-1-16,0 1 16,0 0-16,0 0 0,0 0 0,0 0 15,0-22-15,0 22 0,21-21 16,0-1-16,0 22 0,0-21 0,0 21 15,22-22-15,-22 22 0,21 0 16,1 21-16,-1-21 0,0 21 0,1 0 16,-1 0-16,0 21 0,-21 0 15,22 0-15,-22 22 0,0-22 16,0 21-16,0 1 0,-21-22 16,0 21-16,0-21 0,0 22 0,0-22 15,-21 0-15,0 21 0,0-21 16,0-21-16,0 22 0,21-1 0,-22-21 15,1 21-15,0-21 16,21-21 0,0 0-1,21-1-15</inkml:trace>
  <inkml:trace contextRef="#ctx0" brushRef="#br0" timeOffset="15416.25">2984 3090 0,'22'-21'0,"-44"42"0,44-63 0,-22 21 15,0 0 1,0 42 15,0 0-31,0 0 16,0 22-16,0-1 15,0 0-15,0 22 0,0-22 0,-22 22 16,22-22-16,-21 21 0,0-20 16,21-1-16,0 0 0,0 1 0,-21-22 15,21 21-15,0-21 0,0 1 16,0-1-16,21 0 16,0-21-16,0 0 15,1 0-15,-1 0 0,-21-21 16,21 0-16,0 21 0,-21-22 0,0 1 15,21 0-15,-21 0 0,21 0 16</inkml:trace>
  <inkml:trace contextRef="#ctx0" brushRef="#br0" timeOffset="15598.38">2857 3408 0,'-21'0'0,"42"0"47,1 0-47,-1 0 16,0 0-16,0 0 0,21 0 15,-20 0-15,-1 0 0,21-21 0,-21 0 16,22 21-16</inkml:trace>
  <inkml:trace contextRef="#ctx0" brushRef="#br0" timeOffset="16184.19">3725 3514 0,'0'0'0,"21"-21"32,-21-1-32,0 1 15,0 0-15,0 0 16,22 0-16,-22 0 0,0-1 15,0-20-15,0 21 0,0 0 0,0 0 16,0-1-16,-22 1 16,1 21-16,0 0 0,0 0 15,-21 0-15,20 21 0,1 1 16,0-1-16,0 21 0,0-21 0,0 22 16,-1-22-16,1 21 0,21 0 15,-21-20-15,21 20 0,0 0 0,0-21 16,0 1-16,0 20 0,0-21 15,0 0-15,0 0 0,21-21 16,0 22-16,1-22 0,-1 0 16,0 0-16,0 0 0,0 0 0,0 0 15,1 0-15,-1 0 0,21-22 0,-21 1 16,0 21-16,1-21 0,-1 0 16,0-21-16,0 20 0,0 1 0,-21-21 15,21 21-15,-21-22 0,0 22 16,0-21-16,0 21 0,0 0 0,-21 21 31,21 21-15,-21 0-16,21 0 0,-21 21 15,21-20-15,0-1 0,0 0 16,0 21-16,0-21 0,0 1 0,0-1 16,0 0-16,0 0 0,0 0 15,0 0-15,21-21 16,0 0-16,0 22 0,1-22 15,-1 0-15,0 0 0,21-22 16,-21 22-16,1-21 0,-1 0 0,0 0 16</inkml:trace>
  <inkml:trace contextRef="#ctx0" brushRef="#br0" timeOffset="16680.43">4212 3344 0,'0'0'0,"0"-21"0,0 0 16,0 0-1,21 0-15,0 21 16,-21-21-16,22 21 0,-1-22 16,0 22-16,0 0 0,0 0 0,0 0 15,1 0-15,-1 22 0,0-1 0,0 0 16,-21 0-16,0 0 0,0 0 16,0 22-16,0-22 0,0 21 0,0-21 15,-21 22-15,21-22 0,-21 21 16,0-21-16,-1 1 0,1-1 0,0 0 15,0 0-15,0 0 16,21 0-16,-21-21 0,21 22 0,0-44 47,0 1-47,21 0 0,0 0 0,0 0 16,0 0-16,0-22 0,1 1 15,-1 0-15,0-1 0,21 1 0,-21 0 16,1-1-16,-1 22 0,0-21 15,0 21-15,-21-1 0,21 22 16,-21 43 0,0-22-16,0 0 15,0 21-15,-21 1 0,0-22 16,0 21-16,21 1 0,-21-1 16,21-21-16,-22 21 0,22-20 0,0 20 15,0-21-15,0 0 0,0 0 16,0 1-16,22-1 0,-1-21 15,0 0-15,0 0 0,0 0 0,22 0 16,-22 0-16,21-21 0,0-1 16</inkml:trace>
  <inkml:trace contextRef="#ctx0" brushRef="#br0" timeOffset="17348.04">5440 3366 0,'-21'0'0,"42"0"31,0 0-16,21 0-15,-21 0 0,22 0 0,20 0 16,-20 0-16,20 0 0,1 0 16,20-22-16,-20 22 0,20 0 0,1 0 15,0-21-15,-1 0 0,22 21 16,-21 0-16,21 0 0,-22-21 0,1 21 16,-21 0-16,-1 0 0,1 0 15,-22 0-15,-21 0 0,0 0 16,0 0-16,-42 0 31,0 0-31,0 0 0,21-21 0,-21 21 16,0 0-16,-1 0 0,1 0 15,21-21-15,-21 21 0,0 0 0,21-22 16,-21 22-16,0 0 0</inkml:trace>
  <inkml:trace contextRef="#ctx0" brushRef="#br0" timeOffset="17764.52">6604 3027 0,'0'21'16,"0"0"0,21 0-16,0-21 0,0 22 15,1-1-15,-1-21 0,21 21 16,-21 0-16,22-21 0,-1 21 0,-21-21 15,21 0-15,1 21 0,-22-21 0,21 0 16,1 0-16,-22 0 0,0 0 16,21 0-16,-21 0 0,1 0 0,-1 0 15,0 0 1,-21 22 0,-21-22-1,21 21-15,-21-21 0,-1 21 0,1-21 16,0 21-16,-21 0 0,21 0 0,-22 1 15,22-1-15,-21 21 0,-1-21 16,1 22-16,0-22 0,-1 21 0,1-21 16,0 0-16,-1 22 0,1-22 15,0 0-15,-1 0 0,22 0 0,0 1 16,0-1-16,0-21 0,0 21 16,21-42 15,21 0-31</inkml:trace>
  <inkml:trace contextRef="#ctx0" brushRef="#br0" timeOffset="18807.24">8953 2498 0,'22'-21'0,"-44"42"0,65-64 0,-22 43 15,-21-21-15,21 0 0,-21 0 0,21 0 16,-21 0-16,0-1 16,0 44 15,-21-1-15,0 0-16,0 0 0,0 21 15,-1 1-15,-20-1 0,21 22 0,-21-22 16,-22 85-16,22-85 0,-1 22 15,22-22-15,-21 22 0,0-22 16,-1 21-16,22-20 0,-21 20 0,21-20 16,-1-1-16,1 0 0,0 1 15,0-1-15,0-21 0,0 0 0,-1 0 16,22 1-16,0-1 0,0 0 0,-21-21 16,21 21-16,-21-21 15,21-21 16,0 0-31,0 0 0,21-1 0,0 1 16,-21 0-16,22-21 0,-1 21 0</inkml:trace>
  <inkml:trace contextRef="#ctx0" brushRef="#br0" timeOffset="19176.06">9250 2371 0,'0'0'0,"0"-21"15,0 42 17,-21 0-32,-1 0 15,1 21-15,0 1 0,0-1 16,0 0-16,0 1 0,-1-1 15,1 22-15,-21-22 0,21 21 0,-22-20 16,22 20-16,-21-20 0,0 20 0,20-21 16,-20 1-16,0 20 0,21-20 0,-1-1 15,1 0-15,0 1 0,0-1 16,0-21-16,0 21 0,-1-20 16,22-1-16,0 0 0,-21 0 0,21 0 15,-21-21-15,21 21 16,0-42 15,0 0-31,21 0 0</inkml:trace>
  <inkml:trace contextRef="#ctx0" brushRef="#br0" timeOffset="19760.43">9779 2582 0,'0'-21'0,"0"42"0,0-63 15,0 21-15,0 0 0,0 0 16,0-1-16,0 1 0,0 0 16,0 42-1,0 0 1,0 1-16,0 20 0,0 0 16,-21 1-16,0-1 0,-1 0 0,22 1 15,0 20-15,-21-21 0,0 1 0,0 20 16,21-20-16,-21-1 0,0 21 15,21-20-15,-22-1 0,22 0 0,0 1 16,-21-22-16,21 0 0,0 21 16,0-20-16,0-1 0,0 0 15,21-21 1,1 0-16,-1 0 16,-21-21-16,21 0 0,0 21 0,0-22 0,0 1 15,1 0-15,-1-21 16,0 21-16</inkml:trace>
  <inkml:trace contextRef="#ctx0" brushRef="#br0" timeOffset="19986.36">9461 2900 0,'0'0'15,"-21"21"1,42-21-1,1 0 1,-1 0-16,0 0 16,0 0-16,21 0 0,1-21 0,-1 21 15,-21 0-15,22-21 0,-1 21 0,0-21 16,1 21-16,-1-22 0,0 22 16,-21-21-16,22 21 0</inkml:trace>
  <inkml:trace contextRef="#ctx0" brushRef="#br0" timeOffset="21276.52">10435 3048 0,'0'0'0,"21"0"0,-21-21 16,0 0-16,21 21 0,-21-21 15,22 21-15,-22-22 0,21 1 0,-21 0 16,0 0-16,0 0 0,0 0 16,0-1-16,0 1 0,0 0 15,0 0-15,-21 0 0,-1 21 16,1 0-16,0 0 0,0 0 16,0 0-16,0 0 0,-1 21 0,1 0 15,0 0-15,0 0 16,0 1-16,0-1 0,21 21 0,-22 0 15,1-20-15,0 20 0,21-21 0,0 21 16,0-20-16,0 20 0,0-21 16,0 0-16,0 0 0,0 1 0,0-1 15,21-21-15,0 0 16,1 0-16,-1 0 0,0 0 16,0 0-16,21-21 0,-20-1 0,-1 1 15,0 0-15,0 0 0,0 0 16,0 0-16,1-1 0,-1-20 0,0 21 15,0-21-15,0 20 0,0 1 16,1-21-16,-22 21 0,0 0 16,21-1-16,-21 1 0,21 21 15,-21 21 1,0 1-16,-21-1 16,21 0-16,-21 0 0,21 21 15,0-20-15,0-1 0,-22 21 0,22-21 16,0 22-16,0-22 0,0 0 15,0 21-15,0-21 0,0 1 16,0-1-16,0 0 0,22-21 16,-1 0-16,0 0 15,21 0-15,-21 0 0,22 0 0,-22 0 16,21-21-16,1 0 0,-1-1 0,21 1 16,-20 0-16,-1 0 0,0 0 15,1 0-15,-1-1 0,0 1 0,-20-21 16,-1 21-16,21 0 0,-42-1 15,21 1-15,-21-21 0,0 21 0,0 0 16,0-1-16,0 1 0,0 0 0,0 0 16,-21 21-16,0-21 0,0 21 15,0 0-15,-22 0 0,22 0 16,0 0-16,0 0 0,0 21 16,-1 0-16,1 0 0,0 0 0,0 22 15,0-22-15,0 0 0,-1 0 16,1 22-16,0-22 0,0 0 15,21 0-15,0 0 0,0 0 0,0 1 16,0-1-16,0 0 0,0 0 0,21-21 16,0 0-16,0 0 15,1 0-15,-1 0 0,21 0 0,-21-21 16,22 21-16,-22-21 0,21 0 16,-21-1-16,22 1 0,-22 0 0,0 0 15,0 21-15,0-21 0,0 0 0,-21-1 16,22 1-16,-22 0 15,0 0 1,0 42 15,0 0-31,-22 0 0,22 1 16,0-1-16,0 0 0,-21 21 16,21 1-16,-21-1 0,21 0 0,0 22 15,0-1-15,0-20 0,0 20 0,0 1 16,0-1-16,0 1 0,0-1 15,0 1-15,0 20 0,0-20 16,0-1-16,0 22 0,0-22 0,0 1 16,21 21-16,-21-22 0,0-21 15,0 22-15,21-1 0,-21-20 0,0 20 0,0-20 16,0-1-16,0 0 0,0 1 16,0-1-16,-21 0 0,0 1 0,0-22 15,-21 21-15,20-21 0,-20 0 16,0-21-16,-1 22 0,1-22 0,0 0 15,-22 0-15,22-22 0,-22 22 0,1-42 16,-1 21-16,1-21 0,21-1 16,-22 1-16,22 0 0,-1-1 0,22 1 15,-21 0-15,21-22 0,21 22 0,0-22 16,-21 1-16,21-1 0,0 1 16,0-1-16,0 1 0,0-1 15,21 1-15,0-1 0,0 1 0,21-1 16,-20 1-16,20 20 0,0-20 15,1-1-15</inkml:trace>
  <inkml:trace contextRef="#ctx0" brushRef="#br0" timeOffset="21784.73">11642 2688 0,'-43'0'16,"22"0"-16,21 21 16,-21 1-16,0-1 0,21 0 0,0 21 15,0-21-15,0 22 0,-21-22 16,21 21-16,0-21 0,0 1 0,0 20 16,0-21-16,0 0 0,-22 0 0,22 1 15,0-1-15,0 0 16,0-42 15,0 0-31,0-1 16,0 1-16,0 0 15,0 0-15,0 0 0,0 0 16,0-1-16,0 1 0,22-21 0,-1 21 0,0 0 16,0-1-16,0 1 0,22 0 15,-22 0-15,0 21 0,21 0 16,-21 0-16,22 0 0,-22 0 0,0 0 15,0 21-15,0 0 0,1 0 16,-1 1-16,-21-1 0,21 21 0,-21-21 16,0 22-16,0-22 0,0 21 0,0-21 15,-21 22-15,0-22 0,21 0 16,0 0-16,-22 0 0,22 0 0,-21 1 16,21-1-1,21-21 1,1-21-16,-1-1 15,0 1-15,21 21 0</inkml:trace>
  <inkml:trace contextRef="#ctx0" brushRef="#br0" timeOffset="23112.29">12531 2942 0,'0'0'0,"0"-21"0,0-42 31,0 41-31,0 1 0,0 0 0,0 0 0,-22 0 15,1 0-15,0 21 16,0 0-16,-21 0 0,20 0 0,1 0 16,0 0-16,-21 0 0,21 21 0,-22 0 15,22 0-15,-21 0 0,21 22 16,-22-22-16,22 21 0,0 0 0,0-20 16,0 20-16,21 0 0,-22-21 15,22 22-15,0-22 0,0 0 0,0 0 16,0 0-16,22 1 0,-1-1 15,0-21-15,0 0 0,0 0 0,22 0 16,-22 0-16,21 0 0,-21-21 16,22 21-16,-1-22 0,-21 1 0,21-21 15,1 21-15,-22 0 0,0-1 16,0-20-16,0 21 0,1-21 0,-1 20 16,-21-20-16,21 0 0,-21 21 15,0-1-15,0 1 0,0 0 0,0 42 31,-21-21-31,21 21 16,0 22-16,-21-22 0,21 0 0,-22 21 16,22-20-16,0-1 0,0 21 15,0-21-15,0 0 0,0 22 0,0-22 16,0 0-16,22 0 0,-1-21 16,0 21-16,0-21 0,0 0 15,0 0-15,22 0 0,-22 0 16,21 0-16,-21 0 0,22-21 0,-22 0 15,0 0-15,0 0 0,0 0 0,1-1 16,-1-20-16,-21 21 0,21 0 16,-21-22-16,0 22 0,0-21 0,0 21 15,0 0-15,-21 21 32,21 21-32,-21 0 0,21 0 15,-22 0-15,22 0 0,0 1 16,0-1-16,-21 0 0,21 0 0,0 0 15,-21 0-15,21 1 0,0-1 16,0 0-16,0 0 16,0-42 15,0 0-31,0 0 16,0-1-16,0 1 0,0 0 0,0 0 15,21 0-15,0-22 0,-21 22 16,22 0-16,-1 0 0,0-21 0,0 20 15,0 22-15,0-21 0,1 21 0,-1 0 16,0 0-16,0 0 0,0 0 16,0 0-16,1 21 0,-22 1 0,21-1 15,-21 0-15,21 0 16,0 0-16,-21 0 0,0 1 0,0 20 16,0-21-16,21 0 0,-21 0 0,0 1 15,0-1-15,21-21 0,-21 21 16,0 0-16,22-21 31,-1 0-31,-21-21 0,21 21 16,0-21-16,0 0 0,0-1 0,1 1 15,-1 0-15,0 0 0,0-21 16,0 20-16,0-20 0,22 21 16,-22 0-16,0 0 0,-21-1 0,21 1 15,0 21-15,1 0 0,-22-21 16,21 21-16,-21 21 15,0 0 1,0 1-16,0-1 0,0 21 0,-21-21 16,21 0-16,-22 22 0,22-22 0,0 0 15,0 0-15,0 0 0,0 22 16,0-22-16,0 0 0,22 0 16,-1 0-16,0-21 0,0 0 15,0 0-15,22 0 0,-22 0 0,21 0 16,0 0-16,-20-21 0,20 0 15,0 21-15,1-21 0,-1 0 16,0 0-16,1-22 0,-22 22 0,21-21 16,-21 21-16,0-22 0,1 1 15,-22 0-15,0 20 0,0-20 0,0 21 16,0 0-16,-22 21 16,1 0-16,-21 0 0,21 21 15,0 0-15,-1 0 0,1 22 0,21-22 16,0 21-16,0-21 0,0 22 15,0-22-15,0 21 0,0-21 16,0 0-16,0 1 0,21-1 0,1 0 16,-1 0-16,0 0 0,0-21 15,21 0-15,-20 0 0,-1 0 0,0 0 16,21 0-16,-21 0 0,22 0 0,-22-21 16,21 0-16,-21 0 0</inkml:trace>
  <inkml:trace contextRef="#ctx0" brushRef="#br0" timeOffset="23624.52">14795 1715 0,'0'0'0,"0"-22"16,0 1-1,22 21-15,-1 0 0,0-21 0,21 21 16,1 0-16,20 0 0,1 0 15,-1-21-15,22 21 0,-1 0 0,1 0 16,0 0-16,-22 0 16,1 0-16,-1 0 0,-20 0 0,-1 0 0,-21 0 15,0 0-15,-21 21 16,-42-21-16,21 0 16,-22 0-16,-20 0 0,21 0 15,-22 0-15,1 0 0</inkml:trace>
  <inkml:trace contextRef="#ctx0" brushRef="#br0" timeOffset="23975.49">14986 1651 0,'0'0'0,"-21"0"15,0 0 1,21 21 0,0 0-16,0 22 15,0-22-15,0 21 0,0 1 16,0-1-16,0 0 0,0 1 15,0 20-15,0-21 0,0 22 16,0-1-16,0 1 0,-22-1 0,1 22 16,21-21-16,-21-1 0,21 22 0,0-22 15,-21 1-15,0-1 0,21 1 16,-21-1-16,21 1 0,0-1 0,0 1 16,0-1-16,0 1 0,0-1 15,-22-20-15,22-1 0,0 0 0,0 43 16,0-64-16,0 0 0,22 0 15,-1-21-15,0 0 16,0 0-16,21 0 0,-20-21 16,20 0-16,-21 0 0,21 0 0,1 0 15,-22-22-15,21 22 0,1-21 16,-22-1-16,21-20 0,0 21 0,-20-1 16</inkml:trace>
  <inkml:trace contextRef="#ctx0" brushRef="#br0" timeOffset="24288.24">15579 2223 0,'0'0'15,"0"-22"-15,0 1 0,0 0 0,0 0 16,0 42 15,0 0-15,0 0-16,0 22 0,-22-1 15,22 0-15,-21 1 0,21 20 0,0-20 16,0 20-16,-21 1 0,21-22 0,-21 0 16,21 1-16,0-1 0,-21 0 15,21-21-15,0 1 0,0-1 0,0 0 16,0 0-16,21-21 16,0 0-16,0 0 15,0 0-15,-21-21 16,22 21-16,-1-21 0,0 0 15,-21-1-15,0 1 0,21-21 0,0 21 16</inkml:trace>
  <inkml:trace contextRef="#ctx0" brushRef="#br0" timeOffset="24488.08">15452 2455 0,'0'0'0,"0"22"31,0-1-15,21-21-16,0 0 0,0 0 16,0 0-16,22 0 0,-22 0 15,0 0-15,21 0 0,-21 0 0,1 0 16,20 0-16,-21 0 0,0 0 16,0-21-16,1-1 0,-1 22 0</inkml:trace>
  <inkml:trace contextRef="#ctx0" brushRef="#br0" timeOffset="24864.49">15960 2498 0,'0'0'0,"0"21"16,21-21 15,0 0-31,-21-21 0,21 0 15,0 21-15,-21-22 0,21 22 0,1-21 16,-22 0-16,0 0 0,0 0 16,0 0-16,0-1 0,0 1 15,0 0 1,-22 21-16,1 0 0,0 0 0,0 0 16,0 21-16,0-21 0,21 21 0,-22 22 15,1-22-15,0 21 16,21 1-16,0-1 0,0 0 0,0 1 15,0-1-15,0-21 0,0 21 16,0-20-16,0-1 0,0 0 0,21 0 16,-21 0-16,21 0 0,1-21 15,-1 0-15,0 22 0,21-22 0,-21 0 16,1 0-16,20 0 0,0-22 0,-21 22 16,22-21-16,-22 0 0</inkml:trace>
  <inkml:trace contextRef="#ctx0" brushRef="#br0" timeOffset="25388.16">16489 2434 0,'0'0'0,"0"-21"0,-21 0 15,21 0-15,0 0 16,0-1-16,21 1 16,0 21-16,0 0 0,0-21 15,0 21-15,1 0 0,20 0 0,-21 0 16,0 0-16,0 0 0,1 21 0,-1 0 15,0 1-15,0-1 0,-21 21 16,0-21-16,0 22 0,0-1 0,0-21 16,0 21-16,-21 1 15,0-22-15,0 0 0,-1 0 0,1 0 0,0 1 16,0-1-16,0 0 0,21 0 31,0-42-15,0 0-16,0 0 15,21-1-15,-21 1 0,21 0 0,0 0 16,0-21-16,1-1 0,-1 1 16,-21 21-16,21-22 0,0 1 0,0 21 15,0-21-15,-21 20 0,0 1 0,0 0 16,22 21-16,-22 21 31,0 0-31,0 1 0,0-1 16,-22 21-16,22-21 0,0 22 15,0-1-15,-21 0 0,21-21 0,-21 22 16,21 20-16,0-42 16,0 22-16,0-22 0,0 0 0,0 0 15,0 0-15,21-21 16,0 0-16,-21 22 0,22-22 0,-1 0 16,0 0-16,0 0 0,0 0 0,0-22 15,1 1-15,20 0 0,-21 0 16,0 0-16</inkml:trace>
  <inkml:trace contextRef="#ctx0" brushRef="#br0" timeOffset="25676.33">17399 2011 0,'0'0'0,"0"-21"16,0 0-16,0 42 31,0 0-31,-21 0 0,0 0 0,-1 22 15,22-22-15,0 21 0,-21 0 16,0 1-16,0-1 0,21 0 0,-21 22 16,0-22-16,21 1 0,0-1 0,-22 0 15,1 1-15,21-1 16,-21 0-16,21-21 0,0 1 0,0 20 16,0-21-16,0 0 0,21-21 15,0 0 1,1 0-16,-1 0 0,0 0 0,0 0 15,0-21-15,0 0 16,1 0-16,-22 0 0,0-22 0</inkml:trace>
  <inkml:trace contextRef="#ctx0" brushRef="#br0" timeOffset="25872.34">17081 2413 0,'-21'0'31,"42"0"-15,1 0-16,-1 0 0,0 0 16,0 0-16,21 0 0,-20 0 0,20 0 15,-21 0-15,21 0 0,-20 0 16,20 0-16,-21-21 0,21 21 0,-20 0 16,-1-21-16,0 21 0,0 0 15,0-21-15</inkml:trace>
  <inkml:trace contextRef="#ctx0" brushRef="#br0" timeOffset="26188.32">17949 2159 0,'0'0'0,"-21"0"31,0 0-31,0 21 15,0 0 1,21 1-16,-22-1 0,22 21 16,-21-21-16,0 22 0,0-1 15,21 0-15,-21 1 0,0-1 16,-1 0-16,1 1 0,21-1 0,0 0 16,-21-21-16,21 22 0,0-22 0,0 0 15,0 0-15,0 0 0,0 1 16,21-1-16,0-21 0,1 0 15,-1 0-15,0 0 0,0 0 16,0 0-16,0 0 0,1-21 0,-1 21 16,0-22-16,0 1 0</inkml:trace>
  <inkml:trace contextRef="#ctx0" brushRef="#br0" timeOffset="26504.3">18224 2159 0,'22'-21'32,"-1"21"-32,0 0 0,0 0 15,0 0-15,0 0 0,1 21 0,-1 0 16,0 0-16,0 1 0,0 20 16,0-21-16,1 21 0,-22 1 0,21-1 15,-21 0-15,0 1 0,0-1 16,0 0-16,-21 1 0,-1-1 0,1 0 15,0-20-15,0 20 0,0-21 16,0 0-16,-22 0 0,22 1 0,0-1 16,0 0-16,0-21 15,42-21 17,0 0-32,0-1 15,0 1-15</inkml:trace>
  <inkml:trace contextRef="#ctx0" brushRef="#br0" timeOffset="26780.43">19029 2371 0,'21'0'47,"0"0"-47,0 0 0,0 0 15,1 0-15,-1 0 16,0 0-16,0 0 0,0 0 0,0 0 16,-42 0 30,0 21-46</inkml:trace>
  <inkml:trace contextRef="#ctx0" brushRef="#br0" timeOffset="26960.52">18965 2582 0,'0'0'0,"0"22"15,0-1-15,21 0 31,1-21-31,-1 0 0,0 0 16,0 0-16,0 0 16,0 0-16,1 0 15,-1-21 1</inkml:trace>
  <inkml:trace contextRef="#ctx0" brushRef="#br0" timeOffset="27852.52">19664 1651 0,'0'0'0,"0"21"0,0 0 16,0 1-16,21-22 16,0 21-1,0-21-15,0 0 16,1 0-16,-22-21 16,21-1-16,-21 1 15,0 0-15,0 0 16,0 0-16,0 0 0,0-1 15,-21 22-15,21-21 16,-22 21-16,1 0 0,0 0 16,0 0-1,0 21-15,0 1 16,-1-1-16,22 0 16,0 0-16,0 0 0,0 0 15,0 1-15,22-22 31,-1 0-15,0 0-16,0 0 0,0-22 16,0 1-16,1 0 15,-22 0-15,0 0 0,21 21 16,-21-21-16,0-1 0,0 1 16,-21 21-1,-1 21 1,1 1-16,0-1 15,0 0-15,0 21 0,0 1 0,-1-22 16,1 21-16,0 0 0,0 1 16,0-22-16,21 21 0,0-21 0,0 22 15,0-22-15,0 0 0,0 0 16,0 0-16,21-21 0,21 22 0,-21-22 16</inkml:trace>
  <inkml:trace contextRef="#ctx0" brushRef="#br0" timeOffset="28539.47">19939 2117 0,'0'0'16,"0"-21"-16,0-1 0,0 1 16,0 0-1,21 42 1,-21 0-1,0 1-15,0-1 0,0 0 0,0 21 16,0-21-16,0 22 0,21-1 16,-21-21-16,0 22 0,0-1 15,0-21-15,0 21 0,0-20 0,0 20 16,0-21-16,0 0 0,0 0 16,0 1-16,21-22 31,-21-22-31,0 1 15,22 0-15,-1-21 0,-21 21 16</inkml:trace>
  <inkml:trace contextRef="#ctx0" brushRef="#br0" timeOffset="28796.36">20383 1969 0,'0'-22'15,"0"44"-15,-21-22 31,0 21-31,0 0 0,0 21 0,0 1 16,21-22-16,-22 21 0,1 0 0,0 1 16,0-1-16,0 0 0,0-20 15,-1 20-15,1 0 0,21 1 0,-21-22 16,21 0-16,-21 0 0,21 0 16,-21 0-16,21 1 0,21-44 46,0 1-30,0-21-16,0 21 0</inkml:trace>
  <inkml:trace contextRef="#ctx0" brushRef="#br0" timeOffset="29023.52">20489 2223 0,'0'0'0,"-42"105"32,42-62-32,-21-22 0,0 0 15,21 0-15,0 0 0,0 1 0,-22-22 16,22 21-16,-21-21 16,42-21 15,1-1-31,-22 1 15,21 0-15</inkml:trace>
  <inkml:trace contextRef="#ctx0" brushRef="#br0" timeOffset="29203.94">20701 1969 0,'0'0'0,"0"-22"15,-21 22 1,21 22-1,-21-22-15,21 21 16,0 0-16,0 0 16,0 0-16,0 0 15,21 1-15</inkml:trace>
  <inkml:trace contextRef="#ctx0" brushRef="#br0" timeOffset="29580.5">21061 2138 0,'-21'0'31,"-1"0"-31,1 0 0,0 0 0,-21 0 16,21 21-16,-1-21 0,1 21 16,0-21-16,0 21 0,0-21 0,21 22 15,0-1 1,0 0-16,21-21 15,0 21-15,0-21 0,0 21 16,1-21-16,-1 21 0,0-21 16,0 22-16,-21-1 0,21-21 0,-21 21 15,21 0-15,-21 0 0,0 0 16,0 1-16,0-1 0,-21-21 16,0 21-16,-21-21 0,21 0 15,-22 21-15,22-21 0,-21 0 0,-1 0 16,22 0-16,-21 0 0,21 0 15,0 0-15,-1 0 0,1 0 16,0 0-16,21-21 0,0 0 16,0 0-1,0-1-15,21 22 0,0-21 0</inkml:trace>
  <inkml:trace contextRef="#ctx0" brushRef="#br0" timeOffset="29819.85">21272 2201 0,'0'22'0,"-21"-1"0,21 0 16,-21 0-16,21 0 0,-21 0 16,21 1-16,0-1 0,0 0 0,-21-21 15,21 21-15,0 0 0,-21 0 16,21 1-1,0-44 17,0 1-32,0 0 0,0 0 15</inkml:trace>
  <inkml:trace contextRef="#ctx0" brushRef="#br0" timeOffset="29996.3">21294 1990 0,'0'0'0,"0"-21"15,-22 21-15,1 0 16,0 0 0,21 21-1,0 0 1,21-21 0,0 0-16,1 0 0,-1 0 15,21 0-15</inkml:trace>
  <inkml:trace contextRef="#ctx0" brushRef="#br0" timeOffset="30490.05">21717 1884 0,'0'0'0,"-21"0"31,21 21-31,-21 0 16,-1-21-16,22 21 0,-21 22 0,0-22 15,21 0-15,-21 0 0,21 22 16,0-22-16,-21 21 0,21-21 0,-21 22 15,21-22-15,0 21 0,0-21 0,0 22 16,0-22-16,-22 0 0,22 21 16,0-21-16,0 1 0,0-1 15,0-42 32,0-1-47,0 1 0,0 0 16,0 0-16,0 0 15,22-22-15,-1 22 0,-21 0 0,42 0 16,-21 0-16,0 0 0,22-1 0,-1 1 16,-21 0-16,22 21 0,-1 0 15,0 0-15,1 0 0,-22 0 0,21 0 16,-21 0-16,0 21 0,1 0 16,-1 1-16,-21 20 0,0-21 15,0 0-15,0 0 0,0 1 16,-21-1-16,-22 0 0,22 0 0,-21 0 15,-1 0-15,1 1 0,-21-22 16,20 21-16,1 0 0,0-21 16,-1 0-16,22 0 0,-21 0 0,21 0 15,21-21 1,0 0-16,21-1 16,0-20-16,21 21 0</inkml:trace>
  <inkml:trace contextRef="#ctx0" brushRef="#br0" timeOffset="30744.38">22288 1842 0,'0'21'16,"-21"0"0,0 0-16,21 0 0,-21 0 0,0 22 15,21-22-15,-21 21 0,21 1 16,0-22-16,-22 21 0,22 0 0,-21-20 15,21 20-15,-21 0 0,21-21 16,0 22-16,0-22 0,0 21 0,0-21 16,0 1-16,0-1 0,0 0 15,0 0-15,21-21 16,0 0-16,1 0 16,-1-21-16,0 0 0,0 0 15</inkml:trace>
  <inkml:trace contextRef="#ctx0" brushRef="#br0" timeOffset="31092.49">22394 2265 0,'0'0'0,"21"0"31,1 0-31,-1 0 0,0 0 16,0 0-16,0 0 0,0 0 15,1-21-15,-1 21 0,0-21 16,0 21-16,-21-22 0,0 1 16,0 0-1,-21 21-15,0 0 0,-22 0 16,22 0-16,-21 21 0,21 0 16,-22 1-16,22-1 0,-21 0 0,21 0 15,0 0-15,-1 22 0,22-22 16,0 21-16,0-21 0,0 0 0,0 1 15,0-1-15,0 0 0,0 0 16,22-21-16,-1 0 0,0 0 16,21 0-16,-21 0 0,22 0 0,-1 0 15,0 0-15,1 0 0,-22-21 0,21 21 16,-21-21-16</inkml:trace>
  <inkml:trace contextRef="#ctx0" brushRef="#br0" timeOffset="31535.52">19770 3048 0,'0'0'0,"0"-21"16,21 21-16,0 0 16,0 0-16,0 0 0,0 0 15,22 0-15,-22 0 0,21 0 0,1-21 16,-22 21-16,21 0 0,0 0 16,-20 0-16,20 0 0,-21 0 0,21 0 15,-20 0-15,-1 0 0,-42 0 31</inkml:trace>
  <inkml:trace contextRef="#ctx0" brushRef="#br0" timeOffset="31772.51">20129 3006 0,'-21'21'0,"21"0"16,0 0-16,-21 0 0,21 1 15,-21-1-15,21 0 0,0 0 0,0 0 16,0 22-16,0-22 0,-21 21 16,21-21-16,-21 0 0,21 22 0,0-22 15,0 0-15,0 0 0,-22-21 0,22 21 16,0 1-16,0-1 16,22-21 15,-1-21-31,-21-1 0,21 22 15</inkml:trace>
  <inkml:trace contextRef="#ctx0" brushRef="#br0" timeOffset="32140.11">20362 3344 0,'21'-21'46,"1"21"-46,-1-21 0,0 21 0,0-21 16,0 21-16,0-21 0,1 21 16,-1-21-16,21-1 0,-21 1 15,-21 0-15,21 21 16,-21-21-16,-21 21 16,0 0-16,0 0 15,0 0-15,0 21 0,-22 0 16,22 0-16,0 1 0,0-1 0,0 21 15,-1-21-15,1 0 0,21 1 16,-21 20-16,21-21 0,0 0 16,0 0-16,0 1 0,21-22 15,0 21-15,1-21 16,20 0-16,-21 0 0,21 0 0,1 0 16,-1 0-16,0 0 0,1 0 15,-22-21-15,21-1 0,1 22 0,-22-21 16,0 0-16,0 21 0</inkml:trace>
  <inkml:trace contextRef="#ctx0" brushRef="#br0" timeOffset="32372.51">20976 3112 0,'0'0'0,"0"-22"0,21 22 16,0 0 0,1 0-16,-22 22 15,21-1-15,0 0 0,-21 0 16,21 0-16,0 0 0,0 1 15,1-1-15,-22 21 0,21-21 0,0 0 16,0 1-16,-21-1 16,21 0-16,0-21 0,-21 21 15,0-42 17,0 0-32,0 0 15</inkml:trace>
  <inkml:trace contextRef="#ctx0" brushRef="#br0" timeOffset="32600.53">21357 3069 0,'0'0'0,"-21"21"16,0 1 0,0-1-16,-1 0 0,1 0 15,0 0-15,-21 22 0,21-22 16,-1 0-16,1 21 0,0-21 0,0 1 15,0 20-15,0-21 0,-1-21 16,22 21-16,0 0 0,0 1 0,22-22 31,-1 0-31,0 0 16,0 0-16,0-22 0,0 22 0,22-21 16</inkml:trace>
  <inkml:trace contextRef="#ctx0" brushRef="#br0" timeOffset="32900.5">21738 2942 0,'0'0'0,"21"-21"0,-42 42 31,21 0-15,-21-21-16,21 43 0,-21-22 15,0 0-15,21 21 0,-22-20 16,1 20-16,21-21 0,-21 21 0,21 1 15,0-22-15,-21 21 0,21-21 16,-21 22-16,21-22 0,0 0 0,0 0 16,0 0-16,21-21 15,0 0-15,0 0 0,0 0 0,1 0 16,-1 0-16,0 0 0,21 0 16,-21 0-16,22 0 0,-22-21 0,21 21 15,-21-21-15,1 0 0,20 0 0,-21 0 16,0-22-16,0 22 0,-21 0 15</inkml:trace>
  <inkml:trace contextRef="#ctx0" brushRef="#br0" timeOffset="33057.11">21611 3112 0,'0'0'0,"-21"21"31,42-21-15,0 0-16,0 0 0,22 0 0,-22 0 15,21 0-15,1-21 16,-1 21-16,-21-22 0,21 1 0,1 0 0,-1 21 16</inkml:trace>
  <inkml:trace contextRef="#ctx0" brushRef="#br0" timeOffset="33772.19">22691 1609 0,'-22'42'31,"1"-21"-31,0-21 0,21-21 47,0 0-32,0 0-15,0 0 16,21-1 0,0 22-16,1-21 15,-1 21-15,0 0 16,0 0-1,0 0 1,-42 0 31,0 0-47,0 0 16,0 0-16,-1 0 15,22-21 32,22 21-47,-1 0 0,0-21 16,0 21-16,0 0 0,0 21 31,-21 0-31,0 0 0,0 1 0,0-1 16,0 21-16,-21-21 0,0 22 15,0-22-15,0 21 0,0-21 0,-1 0 16,1 1-16,0-1 15</inkml:trace>
  <inkml:trace contextRef="#ctx0" brushRef="#br0" timeOffset="34480.37">23093 1355 0,'0'0'0,"0"-21"31,21 21-15,0 0-16,0 0 0,0 0 15,1 0-15,-1 0 0,0 0 0,0 0 16,0 0-16,22 0 0,-22 0 16,0 0-16,0 0 0,0 0 0,0 0 15,-21 21 17,0 0-17,0 0-15,0 0 16,0 0-16,0 1 0,-21-1 15,21 0-15,0 0 0,0 0 16,0 22-16,0-22 0,-21 21 0,21 0 16,0 1-16,0-1 0,0 22 15,0-22-15,0 0 0,0 1 0,-21-1 16,21 0-16,0 22 0,-21-43 16,21 21-16,0 1 0,0-1 15,0 21-15,0-20 0,0-1 16,-21 0-16,21 1 0,0 20 0,-22-20 15,22-1-15,0 0 0,0 1 16,0-22-16,-21 21 0,21 0 0,0-20 16,-21 20-16,21-21 0,0 0 15,0 22-15,0-22 0,0 0 0,0 0 16,0 0-16,0 0 16,-21 1-16,0-1 0,0-21 15,-1 21-15,1-21 0,0 21 16,0-21-16,0 0 0,0 0 15,-1 21-15,1-21 0,0 0 0,0 0 16,0 0-16,0 0 16,-1 0-16,1 0 15,0 0 1,0 0 0</inkml:trace>
  <inkml:trace contextRef="#ctx0" brushRef="#br1" timeOffset="40860.16">487 5821 0</inkml:trace>
  <inkml:trace contextRef="#ctx0" brushRef="#br1" timeOffset="42901.04">825 5567 0,'0'0'0,"0"-21"15,0 0 1,0-1-16,0 1 0,0 0 15,0 0-15,-21 21 16,21-21-16,0 42 47,0 0-47,0 21 0,0 1 16,0-1-16,0 22 15,0-1-15,0 1 0,0-1 0,0 1 0,0-1 16,-21 1-16,21-1 15,0 1-15,0-22 0,0 0 0,-21 22 16,21-22-16,-21 0 0,21 1 16,0-1-16,0 0 0,0-20 0,0-1 15,-21 0-15,21 0 0,0 0 16,-22-21 0,22-21-16,0 0 15,0 0-15,0-22 16,0 22-16,0-21 0,0 0 0,0 20 15</inkml:trace>
  <inkml:trace contextRef="#ctx0" brushRef="#br1" timeOffset="43840.28">698 5461 0,'0'0'0,"22"0"32,-1 0-32,0 0 15,0 0-15,21-21 16,1 21-16,-1 0 0,0 0 0,22-21 16,21 21-16,-1 0 0,22-21 15,0-1-15,0 22 0,21-21 0,-21 21 16,21-21-16,21 21 0,21-21 15,-21 0-15,0 21 0,22-21 0,-22-1 16,21 22-16,1-21 0,-22 21 16,21 0-16,-21-21 0,0 21 0,-21 0 15,22-21-15,-22 21 0,0 0 16,0 0-16,0-21 0,0 21 0,-43 0 16,22 0-16,-21-21 0,-22 21 15,1 0-15,-1 0 0,-20 0 0,-1-22 16,0 22-16,1 0 15,-22 0-15,0 0 0,0 0 0,-21 22 32,0-1-17,0 0-15,0 0 16,0 0-16,0 22 16,-21-22-16,21 0 0,-21 0 0,0 21 15,21 1-15,0-1 0,0 0 16,-22 1-16,22 20 0,-21-20 0,21 20 15,0-21-15,0 22 0,0-22 16,0 22-16,0-22 0,0 0 16,0 1-16,0 20 0,0-20 0,0-1 15,0 0-15,0 1 0,0-1 16,-21 0-16,21 1 0,0-1 0,-21 0 16,21 1-16,-21-1 0,21-21 0,0 21 15,-21-20-15,-1-1 0,1 21 16,21-21-16,-21-21 0,0 21 0,0 1 15,0-1-15,-1-21 0,1 0 16,0 21-16,-21-21 0,21 0 0,-1 0 16,-20 0-16,21 0 0,-21 0 15,-1 0-15,1 0 0,0 0 16,-22 0-16,22 0 0,-22-21 0,1 21 16,-1 0-16,1-21 0,-22 21 0,22 0 15,-43-22-15,21 22 0,-21 0 16,-21 0-16,0-21 0,21 21 0,-21 0 15,22 0-15,-1 0 0,-21 0 16,21 0-16,-21-21 0,0 21 0,-21 0 16,21 0-16,0 0 0,-21 0 15,21 0-15,0 0 0,-22 0 0,44 0 16,-22 0-16,42 0 0,0 0 16,1-21-16,20 21 0,22 0 0,-1 0 15,1-21-15,0 0 0,21 21 16,-22 0-16,22 0 0,21-22 15,-21 22-15,21-21 32,0 0-17,21 21-15,-21-21 0,21 21 0,0-21 16</inkml:trace>
  <inkml:trace contextRef="#ctx0" brushRef="#br1" timeOffset="44388.5">1693 5884 0,'21'-21'0,"64"-42"16,-64 42-16,0-1 15,1 1-15,-22 0 0,21 0 16,-21 0-16,0 0 0,21-1 16,-21 1-16,-21 21 15,0 0-15,-1 0 0,-20 0 16,21 21-16,-21 1 0,-1-1 16,1 0-16,0 0 0,-1 0 0,22 0 15,-21 22-15,21-22 0,-1 0 16,1 0-16,21 0 0,-21 22 15,21-22-15,0 0 0,0 0 0,21 0 16,0 1-16,1-22 0,-1 21 16,21 0-16,-21 0 0,0 0 0,22 0 15,-22 1-15,0-22 0,-21 21 16,0 0-16,0 0 0,0 0 0,0 0 16,0 1-16,-21-22 0,0 21 15,-22 0-15,1-21 0,0 21 0,-22-21 16,22 0-16,-22 0 15,22 0-15,-21 0 0,20 0 16,1-21-16,21 21 0,-22-21 0,22 0 16,0 21-16,0-22 0,21 1 15,0 0-15,-21 21 0,21-21 0,0 0 16,21 0 0,0 21-16,0-22 15,0 22-15,22 0 0,-22 0 16,21 0-16</inkml:trace>
  <inkml:trace contextRef="#ctx0" brushRef="#br1" timeOffset="44752.37">1884 5990 0,'0'21'0,"0"1"16,0-1-16,0 0 0,0 0 15,0 0-15,0 0 0,0 1 16,-21-1-16,21 0 0,0 0 0,0 0 16,0 0-16,0 1 15,0-1-15,21-21 16,0 0 0,0 0-16,0 0 0,-21-21 0,21-1 15,1 1-15,-1 21 0,0-21 16,0 0-16,-21 0 0,21 21 0,-21-21 15,0-1-15,0 1 0,0 0 16,0 0 0,-21 21-1,21-21 32</inkml:trace>
  <inkml:trace contextRef="#ctx0" brushRef="#br1" timeOffset="45427.88">2286 5969 0,'-21'21'0,"21"0"15,0 1-15,0-1 16,0 0-16,-21-21 0,21 21 16,-22 0-16,22 0 0,0 1 15,0-1-15,-21 0 0,21 0 16,0-42 31,0 0-32,0 0-15,0-1 16,0 1-16,0 0 0,21 0 16,1 0-16,-1 0 0,0-1 15,-21 1-15,21 21 0,0 0 16,0 0-16,1 0 0,-1 0 16,0 0-16,0 0 15,0 21-15,-21 1 0,21-1 0,-21 0 16,0 0-16,0 0 15,0 0-15,0 1 0,0-1 16,0 0 0,-21-21 15,21-21-31,0 0 16,0-1-16,0 1 15,0 0-15,21 0 0,1 0 16,-22 0-16,21-22 0,0 43 0,0-21 15,0 0-15,0 21 0,1 0 16,-1 0-16,0 0 0,0 0 0,0 0 16,0 21-16,-21 0 0,22 0 15,-22 1-15,0-1 0,0 0 0,0 0 16,0 0-16,0 0 0,0 1 16,0-1-16,0 0 0,0 0 15,-22-21-15,22 21 0,0-42 47,0 0-47,22 0 16</inkml:trace>
  <inkml:trace contextRef="#ctx0" brushRef="#br1" timeOffset="45919.77">3175 5630 0,'-64'64'32,"43"-43"-32,21 21 0,-21-20 15,21 20-15,0 0 0,-21 1 0,21-22 16,-21 21-16,21-21 0,0 22 16,0-22-16,-21 21 0,21-21 0,0 0 15,-22 1-15,22-1 0,0 0 16,0-42 31,0 0-47,0-1 15,0 1-15,0 0 0,22 0 16,-1 0-16,-21 0 0,21-1 16,0 1-16,21 0 0,-20 21 0,-1-21 15,0 21-15,21-21 0,-21 21 16,1 0-16,-1 0 0,0 0 15,0 0-15,0 21 0,0 0 0,-21 0 16,0 0-16,0 1 16,0-1-16,-21 0 0,0 0 0,0 0 15,0 0-15,-22-21 0,22 22 16,-21-1-16,21 0 0,0-21 0,-22 0 16,22 21-16,0-21 0,0 0 15,0 0-15,21-21 47,21 0-47</inkml:trace>
  <inkml:trace contextRef="#ctx0" brushRef="#br1" timeOffset="46164.13">3641 5927 0,'0'21'31,"0"0"-31,0 0 16,-22 0-16,22 1 0,-21-1 15,21 0-15,0 0 0,0 0 16,0 0-16,0 1 0,-21-1 16,21 0-16,0 0 0,-21 0 0,21 0 15,0-42 16,21 21-31,0-21 0,0 0 16</inkml:trace>
  <inkml:trace contextRef="#ctx0" brushRef="#br1" timeOffset="46527.77">3789 5588 0,'0'0'15,"-21"0"-15,-1 0 0,1 0 0,0 21 16,0 0-16,0-21 0,0 43 0,-1-22 16,22 0-16,0 21 15,0-20-15,0-1 0,0 0 16,22-21-16,-1 0 16,0 0-16,0 0 0,0 0 0,0 0 15,1 0-15,20 0 0,-21-21 16,0 0-16,0-1 0,1 1 0,-1 0 15,-21 0-15,0 0 0,0 0 16,0-1-16,0 1 0,0 0 16,-21 0-16,-1 0 0,1 21 0,0 0 15,0 0-15,0 0 0,0 0 16,-22 0-16,22 21 0,0 0 0,0-21 16,21 21-16,0 0 0,0 1 15,0-1-15,0 0 0,0 0 16,21-21-16,0 0 0,0 0 15,0 0-15</inkml:trace>
  <inkml:trace contextRef="#ctx0" brushRef="#br1" timeOffset="46839.76">4466 5482 0,'0'0'16,"-21"0"-1,21 21 1,-21 1-16,0-1 0,21 0 0,-22 0 16,1 21-16,0 1 0,21-1 15,-21-21-15,0 22 0,21 20 0,-21-21 16,21 1-16,-22-22 0,1 21 16,21 1-16,-21-1 0,21-21 0,0 0 15,0 22-15,0-22 16,0 0-16,0 0 0,21-21 15,0 0-15,1 0 16,-1 0-16,0 0 0,0 0 16,0 0-16,0-21 0,1 21 0,-1-21 15,0 0-15,0-1 0,0 1 0,0 0 16</inkml:trace>
  <inkml:trace contextRef="#ctx0" brushRef="#br1" timeOffset="47043.73">4191 5906 0,'0'0'0,"-21"0"0,0 0 16,42 21-1,0-21 1,0 0-16,0 0 0,0 0 16,22 0-16,-22 0 0,21 0 0,1 0 15,-22 0-15,21 0 0,-21 0 0,22 0 16,-22 0-16,0 0 15</inkml:trace>
  <inkml:trace contextRef="#ctx0" brushRef="#br1" timeOffset="47776.13">6202 6011 0,'0'0'16,"-21"0"-16,-1 0 0,1 0 16,0 0-16,0 0 0,0 0 0,0 0 15,-1 0-15,1 0 16,0 0-16,42 0 31,0 0-31,1 0 16,20 0-16,0 0 0,22 0 0,-1 0 15,1-21-15,20 21 0,1 0 16,0 0-16,-1-21 0,1 21 0,0 0 16,-1 0-16,-20 0 0,-1 0 0,-20 0 15,-1 0-15,0 0 0,-20 0 16,-1 0-16,0 0 0,-21-21 31,-21 21-31,0 0 16,-1-21-16,1 21 0,0-21 15</inkml:trace>
  <inkml:trace contextRef="#ctx0" brushRef="#br1" timeOffset="48176.3">6837 5715 0,'0'0'15,"-21"0"-15,21 21 31,0 0-15,21 1-16,-21-1 16,21-21-16,0 21 0,0 0 0,0-21 15,1 21-15,-1-21 0,21 21 16,-21-21-16,0 22 0,22-22 0,-22 0 16,0 21-16,0 0 0,22-21 0,-22 0 15,0 21-15,0-21 16,-21 21-1,-21 0 1,0-21-16,0 22 0,-1-1 16,-20 0-16,21 0 0,-21-21 15,20 21-15,-20 0 0,0 1 16,21-1-16,-22 0 0,22 0 0,-21 0 16,21 0-16,-22 1 0,22-1 0,0 0 15,0 0-15,0-21 0,21 21 16,0 0-16,-22-21 0,44-21 31</inkml:trace>
  <inkml:trace contextRef="#ctx0" brushRef="#br1" timeOffset="51896.26">9461 5440 0,'0'0'0,"22"-42"31,-22 20-31,21 1 0,0 21 16,-21-21-16,21 21 15,-42 0 17,0 21-32,0 22 15,-22-22-15,22 21 0,-21-21 16,-1 22-16,1-1 0,-21 0 16,20 1-16,-20-1 0,20 0 0,-62 43 15,41-64-15,-21 43 16,43-43-16,0 0 0,21 0 15,-22-21-15,22 0 0,0 0 0,0 0 16,0 0 0,21-21-16,0 0 15,21 21-15,0-21 0,0-1 0,0 22 16,22-21-16,-1 0 0,0 21 16,1 0-16,-1 0 0,21 0 0,1 0 15,-22 0-15,22 0 16,-22 0-16,0 0 0,1 21 0,-1 0 15,0-21-15,-20 22 0,-1-1 0,0-21 16,0 21-16,-21 0 0,21 0 16,-21 0-16,0 1 0,0-1 15,0-42 32,0-1-31,0 1-16,0 0 15</inkml:trace>
  <inkml:trace contextRef="#ctx0" brushRef="#br1" timeOffset="52388.01">10393 5482 0,'0'0'16,"0"-21"-16,21 21 0,-21-21 0,0 0 16,21 0-16,-21-1 0,-21 22 31,-21 0-15,20 0-16,1 0 0,-21 22 0,0-1 15,-1 0-15,1-21 0,0 21 0,20 0 16,-20 0-16,21 1 0,0 20 15,0-42-15,21 21 0,-22 0 0,22 0 16,0 1-16,0-1 16,22-21-16,-1 21 0,21 0 0,-21-21 15,0 21-15,22-21 0,-22 21 16,21 1-16,-21-1 0,1-21 0,-1 21 16,0 0-16,0 0 0,-21 0 15,0 1-15,0-1 16,-21-21-16,0 21 0,0 0 0,-22-21 15,22 21-15,-21-21 0,-1 0 0,-20 0 16,21 0-16,-1 0 0,1 0 16,0 0-16,-1 0 0,1 0 0,21 0 15,-22-21-15,22 21 0,0-21 16,0 21-16,21-21 0,0 0 16,21-1-1,21 22-15,-20-21 0,20 21 16,-21-21-16</inkml:trace>
  <inkml:trace contextRef="#ctx0" brushRef="#br1" timeOffset="52760.24">10731 5525 0,'-21'-22'31,"0"22"-31,0 22 16,21-1-16,0 0 0,0 0 16,-21 21-16,21-20 0,-21 20 15,21 0-15,0 22 0,-22-22 0,1 0 16,0 22-16,21-22 0,-21 22 0,0-1 16,0 1-16,21-1 0,-22 22 15,1 0-15,0-1 0,0 1 0,21 0 16,-21-1-16,-22 1 0,22 0 0,0-1 15,0 1-15,0 0 0,0-22 16,-1 1-16,1 20 0,0-41 0,0 20 16,0-21-16,21 1 0,-21-1 0,-1-21 15,22 0-15,-21-21 0,21-21 32,21 0-32,1-21 0,-1-1 0,0 1 15,0-21-15,21-1 0,-20 1 0,20-22 16</inkml:trace>
  <inkml:trace contextRef="#ctx0" brushRef="#br1" timeOffset="53111.32">10710 5567 0,'0'0'0,"0"-42"0,-21 20 0,21 1 16,-21 0-16,21 0 0,0 0 15,0 0-15,21-1 0,0 22 16,0-21-16,1 21 0,-1 0 16,21 0-16,-21 0 0,22 0 15,-1 0-15,-21 0 0,21 21 16,-20 1-16,-1-1 0,0 0 0,0 21 16,-21-21-16,0 1 0,0 20 0,-21 0 15,-21-21-15,20 1 0,-20 20 16,0-21-16,-22 0 0,22 0 0,0 1 15,-1-22-15,22 21 0,-21-21 16,21 0-16,-1 0 0,1 0 16,42 0 15,22 0-31,-22 0 0,0-21 16,21 21-16,1 0 0</inkml:trace>
  <inkml:trace contextRef="#ctx0" brushRef="#br1" timeOffset="53637.3">11663 5440 0,'0'0'0,"-21"-42"31,-1 20-31,-20 1 0,21 21 16,0 0-16,0 0 15,-22 0-15,22 0 0,0 0 0,0 0 16,-22 21-16,22 1 0,0-1 0,-21 0 16,21 0-16,-1 0 0,1 22 15,0-22-15,21 21 0,-21 22 16,21-43-16,0 21 0,0-21 16,0 0-16,0 1 0,21-1 15,0-21-15,0 0 0,1 0 0,-1 0 16,0 0-16,0 0 0,21 0 15,-20-21-15,-1-1 0,21 22 0,-21-21 16,0-21-16,22 21 16,-22 0-16,0-1 0,0-20 0,0 21 15,-21-21-15,0 20 0,22 1 0,-22 0 16,0 0-16,0 0 16,0 42-1,0 0 1,-22 0-16,22 22 0,0-22 0,0 0 15,0 21-15,0-21 0,0 1 16,0 20-16,0-21 0,0 0 0,0 0 16,0 1-16,22-22 15,-1 0-15,0 0 16,0 0-16,0 0 0,0 0 0,1 0 16,20 0-16,-21-22 0,21 1 15,-20 0-15,20 0 0,-21 0 0,0 0 16,22-22-16</inkml:trace>
  <inkml:trace contextRef="#ctx0" brushRef="#br1" timeOffset="54060.09">12171 5376 0,'0'0'0,"0"22"31,-21-1-31,21 0 0,0 0 16,0 0-16,-22 0 0,1 1 15,21 20-15,-21-21 0,21 0 0,0 0 16,0 22-16,-21-22 0,21 0 15,-21-21-15,21 21 0,-21 0 16,21-42 15,0 0-15,0 0-16,0-21 16,0 20-16,0 1 0,0 0 0,0-21 15,21 21-15,0-1 0,0-20 0,21 21 16,-20 0-16,20 0 15,-21-1-15,21 22 0,1-21 0,-1 21 0,-21 0 16,22 0-16,-22 0 0,21 21 0,-21 1 16,0-1-16,1 0 15,-1 0-15,0 21 0,0-20 0,-21 20 16,0 21-16,0-20 0,0-22 16,0 0-16,0 0 0,-21 22 15,0-43-15,0 21 0,21 0 0,-22-21 16,22 21-16,-21-21 15,21-21 1,0 0 0,21 0-16</inkml:trace>
  <inkml:trace contextRef="#ctx0" brushRef="#br1" timeOffset="55043.6">13229 5101 0,'0'0'0,"-21"0"0,0-21 16,0 21-16,-1 0 0,1 0 15,0 0 1,0 0-16,21 21 15,0 0 1,0 1-16,21-1 0,0 0 16,0 0-16,22 0 0,-1 0 0,0 1 15,1-1-15,-1 0 0,0-21 16,1 21-16,-1 0 0,0-21 0,1 0 16,-1 21-16,-21-21 0,0 0 0,1 0 15,-1 22-15,-42-1 31,-1-21-31,1 21 0,0-21 0,-21 21 16,-1 0-16,1 0 16,0 1-16,-22-1 0,22 21 0,-22-21 15,22 22-15,-21-1 0,-1-21 16,22 21-16,-22 1 0,22-22 0,0 0 16,20 21-16,-20-20 0,21-22 0,0 21 15,0 0-15,21 0 0,21-21 31,0 0-31,21 0 0,-21-21 16,1 21-16</inkml:trace>
  <inkml:trace contextRef="#ctx0" brushRef="#br1" timeOffset="55912.7">14795 5059 0,'0'0'0,"22"-21"0,83-22 31,-83 22-31,20 0 0,0 21 0,1-21 16,-1 0-16,0 0 0,1-22 0,-1 22 15,0 0-15,-21 0 0,1 0 16,-22-1-16,0 1 0,-22 0 16,1 0-16,-21 21 0,0 0 15,-22-21-15,1 21 0,20 0 0,-20 0 16,-1 0-16,22 0 0,-22 0 16,22 21-16,0-21 0,-1 21 15,1 0-15,0 0 0,-1 1 0,22-1 16,0 21-16,0-21 0,21 22 15,0-22-15,0 21 0,0 0 0,0 1 16,21-22-16,0 21 0,22 1 16,-22-1-16,21 0 0,0 1 0,1-22 15,-1 21-15,0 0 0,1 1 0,-22-22 16,21 21-16,-21 1 0,1-1 16,-22 0-16,0-21 0,0 22 0,0-1 15,-22 0-15,1-20 0,-21 20 16,0-21-16,-1 0 0,1 0 15,0 1-15,-22-22 0,22 0 0,-22 21 16,1-21-16,20 0 0,-20 0 16,21-21-16,-1-1 0,1 1 0,0 0 15,20 0-15,1-21 0,0 20 16,21-20-16,0 0 0,0 21 0,0-22 16,0 1-16,21 21 0,0-22 0,22 22 15,-22 0-15,21 0 0,1 0 16,-1 21-16,-21 0 0,21-21 15,1 21-15,-1 0 0,0 0 0,1-22 16</inkml:trace>
  <inkml:trace contextRef="#ctx0" brushRef="#br1" timeOffset="56287.49">15240 5334 0,'0'42'15,"-21"-20"-15,0-1 0,-1 0 0,22 0 16,-21 0-16,0 0 0,0 1 16,0-1-16,21 0 0,0 21 0,-21-21 15,21 1-15,0-1 16,0 0-16,21-21 16,0 0-16,0 0 0,0 0 15,22 0-15,-22 0 0,21-21 16,-21 0-16,22-1 0,-22 1 0,21 0 15,-21 0-15,0 0 0,1 0 16,-1-1-16,-21 1 0,0 0 0,0 0 16,0 0-16,0 0 0,0-1 0,0 1 15,-21 21-15,-1 0 16,1 0-16,21 21 16,-21 1-16,21-1 15,0 0-15,0 0 16,0 0-16,0 0 0,21-21 15,0 0-15,1 0 0,-1 0 16</inkml:trace>
  <inkml:trace contextRef="#ctx0" brushRef="#br1" timeOffset="56932.18">15769 5376 0,'-42'0'31,"42"22"-31,0-1 0,0 0 16,-21 0-16,21 0 0,-22 0 16,22 1-16,-21-1 0,21 0 0,0 0 15,0 0-15,0 0 0,-21-21 16,21 22-16,-21-1 0,21 0 16,0-42 15,0 0-31,0-1 15,0 1-15,0 0 0,0 0 16,0 0-16,21 0 0,0-1 16,0-20-16,-21 21 0,22 0 0,-1 0 15,0-1-15,0 1 0,0 21 16,0 0-16,1 0 0,20 0 16,-21 0-16,0 0 0,0 0 0,1 0 15,-1 21-15,0 1 0,0-1 0,0 0 16,0 0-16,-21 0 0,22 0 15,-22 22-15,0-22 0,0 0 0,0 0 16,0 0-16,-22 1 0,1-22 16,21 21-16,-21-21 0,0 0 15,0 0-15,0-21 16,21-1 0,0 1-16,0 0 0,21-21 15,0 21-15,0-1 0,0 1 16,0-21-16,1 21 0,20 0 15,-21-1-15,43-20 0,-22 42 16,0 0-16,1 0 0,-1 0 16,-21 0-16,21 0 0,1 0 0,-22 21 15,0 0-15,0 1 0,0-1 16,-21 21-16,0-21 0,0 0 16,0 22-16,0-22 0,0 0 0,-21 0 0,0 22 15,0-22-15,0-21 0,0 21 16,21 0-16,-22-21 15,44 0 1,-1-21 0</inkml:trace>
  <inkml:trace contextRef="#ctx0" brushRef="#br1" timeOffset="57440.3">17060 4911 0,'0'0'0,"0"-21"0,-21 42 32,0 0-32,0 21 0,0-21 0,21 22 15,-22-1-15,1 22 0,0-22 16,21 21-16,-21-20 0,0-1 16,0 22-16,-1-22 0,22 0 15,0 1-15,-21-1 0,21 0 0,-21 1 16,21-22-16,0 0 0,0 0 0,0 0 15,0-42 17,0 0-17,0 0-15,0 0 0,0-1 0,0-20 16,21 21-16,0 0 0,1-22 16,-1 22-16,-21 0 0,42 0 15,-21-21-15,0 42 0,1-22 0,20 1 16,-21 21-16,21 0 0,-20 0 15,20 0-15,-21 0 0,0 0 0,22 21 16,-22 1-16,0-1 0,0 0 0,0 0 16,-21 0-16,0 0 0,0 22 15,0-22-15,0 0 0,-21 0 0,0 22 16,-21-22-16,-1 0 0,22 0 16,-21-21-16,-1 21 0,1-21 0,0 0 15,21 21-15,-22-21 0,22 0 16,0 0-16,0 0 0,0 0 0,21-21 15,0 0 1,0 0 0,21 21-16,0-21 0,0 0 0</inkml:trace>
  <inkml:trace contextRef="#ctx0" brushRef="#br1" timeOffset="57676.25">17632 5228 0,'0'21'0,"0"1"16,-21-1-16,-1 0 15,1 0-15,21 0 0,-21 0 16,0 1-16,0 20 0,21-21 0,-21 0 16,-1 0-16,22 1 0,-21-1 15,21 0-15,-21 0 0,0 0 16,21 0-16,21-42 31,0 0-31</inkml:trace>
  <inkml:trace contextRef="#ctx0" brushRef="#br1" timeOffset="58019.48">17674 4890 0,'-85'63'32,"85"-42"-32,-21 0 15,21 1-15,0-1 0,0 0 0,0 0 16,21-21 0,1 0-16,-1 0 15,0 0-15,0 0 0,0-21 0,0 21 16,1-21-16,-22 0 0,21-1 15,-21 1-15,0 0 0,0 0 0,0-21 16,0 20-16,0 1 16,0 0-16,-21 0 0,-1 21 0,1 0 15,0 0-15,0 0 0,0 0 16,0 0-16,-1 0 0,1 21 16,21 0-16,0 0 0,0 1 15,0-1-15,0 0 0,0 0 0,21-21 16,-21 21-16,22-21 0,-1 0 0</inkml:trace>
  <inkml:trace contextRef="#ctx0" brushRef="#br1" timeOffset="58308.39">18309 4741 0,'0'-21'0,"0"42"0,21-42 15,-21 0-15,-21 42 31,0 0-31,0 22 0,0-22 16,-1 21-16,-20 1 0,21 20 0,0-21 16,-22 22-16,22-22 0,0 22 15,-21-22-15,21 22 0,-1-22 0,1 0 16,0 1-16,0-1 0,21 0 0,0 1 16,0-22-16,0 0 0,0 21 15,0-21-15,21 1 16,0-22-16,0 0 0,22 0 15,-22 0-15,0 0 0,21 0 0,-20 0 16,-1-22-16,0 1 0,0 0 0,0 21 16</inkml:trace>
  <inkml:trace contextRef="#ctx0" brushRef="#br1" timeOffset="58469.34">17928 5249 0,'0'0'0,"-21"0"15,0 0-15,42 0 32,0 0-32,0-21 15,22 21-15,-1 0 0,0-21 16,1 21-16,20-21 0</inkml:trace>
  <inkml:trace contextRef="#ctx0" brushRef="#br1" timeOffset="58875.93">19494 4826 0,'0'0'0,"-21"0"32,21 21-32,-21 0 0,0 1 15,0 20-15,-22 0 0,22-21 16,-21 22-16,21-1 0,-22 0 0,1-20 15,0 20-15,-22-21 0,22 21 0,-22-20 16,22-1-16,-21 0 0,20 0 16,-20 0-16,20 0 0,22-21 0,0 0 15,-21 0-15,42-21 32,21 21-17,0 0-15,0-21 0,0 21 16,22 0-16,-22 0 0,0 0 0,21 0 15,-20 21-15,20-21 0,-21 21 16,21-21-16,-20 22 0,20-1 0,-21-21 16,21 21-16,-20-21 0,20 21 0,-21-21 15,21 0-15,-20 21 0,-1-21 16,0 0-16,0 0 0,-21-21 31</inkml:trace>
  <inkml:trace contextRef="#ctx0" brushRef="#br1" timeOffset="59348.46">20172 4741 0,'0'0'15,"21"-21"-15,0 0 0,0 21 0,22-21 0,-22 21 16,0 0-16,-21 21 31,0 21-31,-21 1 0,0-1 16,-1 22-16,-20-22 0,21 21 16,-21 1-16,-1 21 0,22-22 0,-21 1 0,-1-1 15,22 1-15,-21-1 16,21 1-16,-22-1 0,22-21 0,-21 22 15,21-22-15,-22 1 0,22-1 16,-21 0-16,21 1 0,0-22 0,-1 0 16,22 0-16,22-21 31,-1 0-31,0-21 0,21 0 0</inkml:trace>
  <inkml:trace contextRef="#ctx0" brushRef="#br1" timeOffset="59743.59">20616 5271 0,'0'0'0,"21"0"0,22-64 31,-64 43-31,-1 21 0,-20 0 16,21 0-16,-21 0 0,-1 0 0,22 0 15,-21 0-15,-1 0 0,22 0 16,-21 21-16,21 0 0,0-21 0,-1 21 15,1 1-15,0-1 0,21 0 16,0 0-16,0 0 0,0 0 16,21 1-16,0-22 15,22 21-15,-22-21 0,21 21 16,1 0-16,-22-21 0,21 21 0,-21-21 16,0 21-16,1-21 0,-22 22 15,0-1-15,-22 0 0,1-21 16,-21 0-16,21 21 0,-22-21 15,1 0-15,-21 0 0,20 0 0,1 0 16,21 0-16,-22 0 0,22 0 16,0 0-16,0-21 0,0 21 0,21-21 15,0 0-15,21-1 16,0 22 0,0-21-16,22 21 0,-22 0 15,21-21-15</inkml:trace>
  <inkml:trace contextRef="#ctx0" brushRef="#br1" timeOffset="60060.41">20976 5228 0,'-42'0'31,"42"21"-31,-21 1 0,-1-1 0,1 21 0,21-21 16,-21 22-16,0-1 0,0 21 0,21-20 15,-21 20-15,21 1 0,-22-1 16,22 22-16,-21-22 0,0 1 16,21-1-16,-21 22 0,0-21 0,0 20 15,-1-20-15,-20 20 0,21-20 16,0 21-16,-22-22 0,22 1 0,0-22 16,0 21-16,0-20 0,0-22 0,21 21 15,0-21-15,0 1 0,0-1 16,0-42-1,21-1-15,0 1 16,0-21-16,0 0 0,0-1 16,22 1-16</inkml:trace>
  <inkml:trace contextRef="#ctx0" brushRef="#br1" timeOffset="60392.26">21018 5355 0,'0'0'0,"0"-42"0,0 21 0,0-22 16,0 22-16,0-21 0,0 21 0,0 0 16,0-1-16,0 1 0,22 21 0,-1-21 15,0 21-15,0 0 0,0 0 16,0 0-16,1 0 0,-1 0 0,0 21 16,0 0-16,0 1 0,0-1 15,-21 21-15,0-21 0,0 22 0,0-22 16,0 0-16,-21 21 15,0-21-15,0 1 0,-21-1 0,20-21 16,-20 21-16,21 0 0,-21-21 0,20 0 16,1 0-16,0 0 0,0 0 15,0 0-15,0 0 0,-1 0 16,44 0 15,-1 0-31,0 0 0,0 0 0,21 0 16,-20-21-16</inkml:trace>
  <inkml:trace contextRef="#ctx0" brushRef="#br1" timeOffset="61242.29">21653 5101 0,'0'0'0,"0"-21"0,0 0 15,-21 21 1,0 0-16,0 0 0,0 0 0,0 21 15,-22 0-15,22 0 0,0 1 0,-21-1 16,20 0-16,1 21 0,0-21 16,0 1-16,21-1 0,0 0 15,-21 0-15,21 0 0,0 0 0,0 1 16,0-1-16,21-21 16,0 0-16,0 0 15,0 0-15,1 0 0,-1 0 16,0 0-16,0-21 0,21-1 0,-20 22 15,-1-21-15,0 0 0,0 0 16,0-21-16,0 20 0,1 1 0,-1-21 16,0 21-16,-21 0 0,0-1 0,21 1 15,-21 42 17,0 1-32,-21-1 0,21 0 15,0 21-15,0-21 0,0 1 0,-21-1 16,21 0-16,0 0 0,0 0 15,0 0-15,21 1 16,0-22-16,0 0 0,0 0 0,1 21 16,-1-21-16,21 0 0,-21 0 15,22 0-15,-22-21 0,0 21 0,0-22 16,0 1-16,0 21 0,1-21 0,-22-21 16,0 21-16,21-1 0,-21 1 15,0-21-15,21 21 0,-21 0 0,0-1 16,0 1-16,0 42 31,-21 1-31,21-1 0,-21 0 16,21 0-16,0 0 0,-22 22 15,1-22-15,21 0 0,-21 0 0,21 0 16,0 0-16,0 1 0,-21-22 16,21 21-16,-21-21 0,21-21 46,0-1-46,0 1 0,0 0 16,0 0-16,0 0 0,21 0 16,0-22-16,0 1 0,0 21 0,22-22 15,-22 22-15,0-21 16,0 21-16,22 0 0,-22 21 0,21 0 16,-21 0-16,0 0 0,1 0 15,-1 21-15,0 21 0,-21-21 0,0 0 16,0 22-16,0-22 0,0 21 0,0-21 15,0 22-15,0-22 0,0 0 16,0 0-16,0 0 0,-21 1 0,21-1 16,-21-21-16,-1 0 15,22-21 1,22-1 0,-1 1-16</inkml:trace>
  <inkml:trace contextRef="#ctx0" brushRef="#br1" timeOffset="61591.92">22669 4741 0,'-21'0'0,"0"0"0,-21 64 32,42-43-32,0 21 0,0-20 0,0-1 15,21 0-15,0 0 0,0 0 0,0 0 16,1 1-16,-1-1 0,0-21 15,21 21-15,-21-21 0,1 0 16,20 0-16,-21 0 0,0 0 16,0 0-16,1 0 0,-1 0 0,0 0 15,-42 0 1,0 21 0,-1 0-16,-20 0 0,21 1 0,-21 20 15,-1-21-15,-20 21 0,20 1 16,1-22-16,-21 21 0,20 1 0,1-22 15,0 21-15,-1-21 0,22 0 16,-21 1-16,21 20 0,-1-21 16,22 0-16,-21-21 0,21 21 0,-21 1 0,0-22 15,0 21-15,0-21 16</inkml:trace>
  <inkml:trace contextRef="#ctx0" brushRef="#br1" timeOffset="63024.45">2857 7747 0,'0'0'0,"0"21"0,0 0 16,0 1-16,0-1 15,22-21-15,-1 0 16,0 0-16,0 0 0,0 0 16,0 0-16,1 0 0,20 0 0,-21-21 15,21 21-15,1-22 0,-22 1 16,21 21-16,-21-21 0,22 0 0,-22 0 15,-21 0-15,0-1 16,0 1-16,0 0 0,-21 21 16,0 0-16,-22-21 0,22 21 15,-21 0-15,-1 0 0,1 0 0,0 21 16,-1 0-16,22 0 0,-21 1 16,0-1-16,-1 0 0,22 21 0,0-21 15,0 22-15,21-1 0,0 0 16,0 1-16,0-22 0,0 21 15,21-21-15,0 22 0,0-22 0,0 0 16,1 0-16,-1-21 0,21 21 16,-21-21-16,0 0 0,22 0 0,-22 0 15,21 0-15,-21 0 0,1 0 16,-1-21-16,-21 0 16,-21 21-1,-1 0-15,1 0 0,-21 0 0,0 0 16,-1 0-16,-20 0 0,-1 21 15,22 0-15,-22 1 0,22 20 0,-21-21 16,20 21-16,22-20 16,-21 20-16,21 0 0,-1 1 0,22-22 15,0 21-15,0-21 0,0 22 16,22-22-16,-1 0 0,0 0 0,21-21 16,-21 21-16,22-21 0,-1 0 0,0 0 15,22 0-15,-22 0 0,1 0 16,-1-21-16,21 21 0,-20-21 0,20 0 15</inkml:trace>
  <inkml:trace contextRef="#ctx0" brushRef="#br1" timeOffset="63816.01">3979 8128 0,'0'0'0,"-21"-85"31,0 64-31,0 21 0,0 0 0,-1 0 15,-20 0-15,21 0 0,-21 0 16,20 21-16,-20 1 0,21-1 0,-21 21 16,-1 0-16,22-20 0,-21 20 15,21 0-15,-1 1 0,-20-22 0,42 21 16,-21 0-16,21-20 0,0-1 16,0 21-16,0-21 0,0 0 0,21-21 15,0 22-15,0-22 0,1 0 0,20 0 16,0 0-16,-21-22 15,22 1-15,-1 21 0,0-21 0,1 0 16,-1 0-16,0-22 0,-20 22 16,-1 0-16,0 0 0,0-21 0,0 20 15,-21 1-15,21 0 0,-21 0 16,0 0-16,0 0 16,0 42-1,0 0 1,0 21-16,0-21 15,0 1-15,0-1 0,0 21 0,0 0 16,0 1-16,0-1 0,0 0 0,0 1 16,0 20-16,0 1 0,0-1 15,0 1-15,0-1 0,0 22 0,0-22 16,0 1-16,0 21 0,0-22 16,0 22-16,0-1 0,0 1 0,0-21 15,0 20-15,0 1 0,0-22 0,0 1 16,0-1-16,0 1 0,0-1 15,0 1-15,0-22 0,0 1 0,0 20 16,0-21-16,0 1 0,0-1 0,0 0 16,-21 1-16,0-22 0,0 0 15,21 21-15,-42-20 0,20-22 0,1 21 16,0-21-16,0 0 0,-21 0 16,20 0-16,1 0 0,-21-21 15,21-1-15,0 1 0,-22-21 0,22 0 16,0-1-16,0 1 0,0-22 0,-1 1 15,1-1-15,21 1 0,-21-22 16,21 1-16,0-1 0,0 0 0,0-21 16,0 22-16,21-1 0,0-21 15,1 22-15,-1-1 0,21 0 0,-21 1 16,22-1-16,-1 0 0,-21 22 16,21-1-16,1 1 0,-1 20 15,-21 1-15,22 0 0,-22 21 0,0-22 0,0 22 16,-21 0-16,0 0 15,21 0-15,-21-1 0,0 1 0,0 0 16,21 0 0,1 21-16</inkml:trace>
  <inkml:trace contextRef="#ctx0" brushRef="#br1" timeOffset="64415.67">4889 8128 0,'0'0'0,"0"-21"16,22 21-1,-1 0 1,0 0-16,21 0 0,-21 0 0,22 0 15,-1 0-15,0 0 0,1 0 16,20 0-16,1 0 0,-1 0 0,1 0 16,-1 0-16,22 0 0,-22 0 0,22 0 15,-21 0-15,-1 0 0,1 0 16,-1 0-16,-21 0 0,-20 0 0,-1 0 16,0 0-16,0 0 0,-21-21 15,-21 21 1,0-21-16,21-1 0,-43 22 15,22-21-15,0 21 16,0 0-16</inkml:trace>
  <inkml:trace contextRef="#ctx0" brushRef="#br1" timeOffset="64756.47">5778 7853 0,'0'21'31,"22"-21"-16,-1 21-15,0-21 0,0 21 16,0-21-16,0 0 0,1 22 0,20-1 16,-21-21-16,21 0 0,-20 0 15,20 21-15,-21-21 0,0 0 16,22 21-16,-22-21 0,0 21 0,0-21 16,0 21-16,-21 1 15,21-22-15,-21 21 0,0 0 16,-21 0-16,0 0 0,-21 0 15,21 1-15,-22 20 0,-20-21 16,-1 21-16,1 1 0,-22-1 0,0 0 16,22 1-16,-22-1 0,22-21 0,-1 22 15,22-1-15,-22-21 16,22 21-16,21-20 0,0-1 0,0 0 0,-1 0 16,22 0-16,0 0 0,22-21 31</inkml:trace>
  <inkml:trace contextRef="#ctx0" brushRef="#br1" timeOffset="72840.35">8149 7366 0,'0'0'0,"21"-21"0,0-21 16,1 20-16,-1 1 0,0-21 16,0 21-16,-21 0 0,0-1 0,21 1 15,-21 0-15,21 21 0,-21 21 31,-21 0-31,0 1 16,0 20-16,0 0 0,0 1 0,-1-1 16,1 21-16,-21-20 0,21 20 15,-22 1-15,1-22 0,-21 22 0,20-1 16,1 1-16,-22-1 0,22 1 16,-21-1-16,20 1 0,1-22 0,0 21 15,-1-20-15,1 20 0,21-20 16,-22-22-16,22 21 0,21-21 15,0 0-15,-21 22 0,42-43 32,-21-21-32,21-1 15,1-20-15,-1 21 0,21 0 0,-21-22 16,22 1-16</inkml:trace>
  <inkml:trace contextRef="#ctx0" brushRef="#br1" timeOffset="73240.36">8636 7154 0,'0'0'0,"0"-21"15,0 42 16,0 1-31,-21 20 16,0-21-16,-1 21 0,1 1 0,0 20 16,-21-20-16,21 20 15,-22-21-15,1 22 0,0-22 0,20 22 16,-20-1-16,0-20 0,-1 20 0,1-21 16,0 22-16,-1-22 0,22 22 15,-21-22-15,21 0 0,-22 1 0,22-1 16,0-21-16,0 22 0,0-22 0,21 21 15,-21-21-15,-1 0 0,1 1 16,21-1-16,-21 0 0,0 0 0,21 0 16,-21 0-16,0 1 0,-1-22 31,22-22-15,22 1-16</inkml:trace>
  <inkml:trace contextRef="#ctx0" brushRef="#br1" timeOffset="76412.33">9250 7811 0,'21'-22'109,"0"22"-93,-21-21-16,21 0 0,0 21 15,-21-21-15,22 21 0,-1-21 16,-21 0-16,21-1 0,0 1 15,-21 0-15,0 0 16,0 0 0,0 0-16,-21 21 15,0 0-15,-22 0 0,22 0 16,-21 0-16,21 0 0,-22 21 16,1 0-16,0-21 0,21 21 0,-22 0 15,1 0-15,0 1 0,-1-1 16,22 0-16,0 0 0,0 0 0,21 0 15,0 1-15,0-1 16,0 0-16,21-21 0,0 21 0,0 0 16,0 0-16,22 1 0,-1-1 0,-21 0 15,22 0-15,-1 0 0,0-21 16,1 43-16,-22-22 0,0 0 0,0 0 16,0 0-16,-21 0 0,0 1 0,0-1 15,0 0-15,-21 0 16,0 0-16,-21 0 0,-1 1 0,1-1 15,-22 0-15,1-21 0,-1 21 16,1-21-16,-1 0 0,1 0 0,21 0 16,-22 0-16,43 0 0,-21-21 0,20 0 15,-20 21-15,21-21 0,21-1 16,0 1-16,0 0 0,0 0 16,21 0-16,0 0 15,0 21-15,22 0 0,-22-22 16,21 22-16,22 0 0,-22-21 0,0 21 15,22 0-15,-22 0 0,22-21 16</inkml:trace>
  <inkml:trace contextRef="#ctx0" brushRef="#br1" timeOffset="76740.14">9715 7916 0,'0'0'0,"0"22"31,-21-1-31,21 0 16,-21 21-16,0 1 0,21-1 15,0 21-15,-21-20 0,0 20 16,-1 1-16,1-1 0,0 22 0,0-22 16,21 22-16,-21 0 0,0-1 15,-1 1-15,1 0 0,0 84 16,0-84-16,0-1 0,0 1 0,-1-21 15,1 20-15,0-20 0,21-1 0,-21 1 16,21-22-16,-21 0 0,21 1 16,0-1-16,0-21 0,-21 0 0,21 1 15,0-1-15,0-42 16,0-22-16,0 22 16,21-21-16,-21-1 0,0-20 15</inkml:trace>
  <inkml:trace contextRef="#ctx0" brushRef="#br1" timeOffset="77092.48">9567 8086 0,'0'0'0,"0"-21"0,0-1 0,0 1 15,0 0-15,0 0 0,0 0 0,0 0 16,0-1-16,21 1 15,1 0-15,-1 21 0,21 0 16,0 0-16,-20 0 0,20 0 0,0 0 16,1 21-16,-1 0 0,0 1 15,1-1-15,-22 21 0,0 0 0,-21 1 16,0-1-16,0 0 0,-21-20 0,0 20 16,-22 0-16,1 1 0,0-22 15,-22 21-15,22-21 0,-1 0 0,1 1 16,0-22-16,-1 21 0,1-21 0,21 0 15,0 0-15,0 0 0,-1 0 16,22-21 0,22-1-1,-1 22-15,0-21 0,21 21 16,-21-21-16</inkml:trace>
  <inkml:trace contextRef="#ctx0" brushRef="#br1" timeOffset="77641.14">10541 7980 0,'0'0'0,"0"-106"31,-21 85-31,0 21 0,-1 0 16,1 0-16,0 0 0,0 0 15,0 0-15,0 0 0,-1 21 16,1 0-16,0 0 0,0 1 0,0 20 16,0-21-16,-1 21 0,1 1 15,21-1-15,-21-21 0,0 22 0,0-1 16,0-21-16,21 0 0,-22 0 0,22 1 16,0-1-16,0 0 0,0 0 15,22-21-15,-1 0 16,0 0-16,0 0 0,0 0 15,0 0-15,22-21 0,-22 0 16,21 0-16,-21-1 0,1 1 0,41-42 16,-42 42-16,22-22 0,-22 1 15,0 21-15,-21-22 0,21 22 16,-21 0-16,21 0 0,-21 0 16,0 42-1,-21 0-15,21 0 16,-21 0-16,21 1 0,0 20 0,-21-21 15,21 21-15,-21-20 0,21-1 16,0 0-16,-22 0 0,22 0 0,0 0 16,0 1-16,0-1 0,0 0 15,22-21-15,-1 0 0,0 0 16,0 0-16,0 0 0,0 0 16,22 0-16,-22-21 0,0 0 0,21 21 15,-20-22-15,20 1 0,-21-21 16,21 21-16,-20 0 0</inkml:trace>
  <inkml:trace contextRef="#ctx0" brushRef="#br1" timeOffset="78063.85">11028 7938 0,'-21'21'16,"42"-42"-16,-21-1 0,0 1 0,-21 42 31,-1-21-15,22 22-16,-21 20 0,21-21 0,0 0 15,-21 22-15,0-22 0,21 0 16,-21 21-16,21-21 0,0 1 15,0-1-15,-21 21 0,-1-21 16,22 0-16,0 1 0,-21-22 16,21-22 15,0 1-15,0 0-16,0 0 0,0 0 0,21-22 15,1 22-15,-22-21 0,21 0 0,0 20 16,0-20-16,0 0 0,22 21 15,-22-1-15,21 1 0,-21 0 16,22 0-16,-1 0 0,0 21 0,22 0 16,-43 0-16,21 21 15,-21 0-15,1 0 0,-1 0 0,0 22 16,-21-22-16,0 21 0,0 1 0,0-1 16,0-21-16,0 21 0,-21 1 15,0-22-15,-1 0 0,1 0 0,0 0 16,21 1-16,0-1 0,-21 0 0,21-42 47,21 0-47,0-1 0</inkml:trace>
  <inkml:trace contextRef="#ctx0" brushRef="#br1" timeOffset="78416.17">12065 7006 0,'-42'0'0,"84"0"0,-106-21 0,22 21 0,21 0 16,0 0-16,42 0 31,0 0-31,21 0 0,-20 0 16,41 0-16,-21 0 0,1 0 0,20 0 15,1 0-15,-22 0 0,0 0 0,1 0 16,-1 0-16,0 0 0,-20 0 16,-1 0-16,0 0 0,-42 0 31,0 0-31,-22 0 15,22 0-15,-21 0 0,-1 0 0,1 0 16,0 0-16</inkml:trace>
  <inkml:trace contextRef="#ctx0" brushRef="#br1" timeOffset="78749.23">12044 6964 0,'-21'42'31,"-1"-21"-31,22 1 0,0-1 15,0 0-15,-21 0 0,21 21 0,-21 1 16,0-1-16,21 0 0,0 22 16,-21-22-16,21 1 0,-21 20 0,-1-21 15,22 22-15,-21-22 0,21 22 16,-21-1-16,0-20 0,21 20 16,-21 1-16,21-1 0,0-21 0,-21 22 15,-1-1-15,22-20 0,0-1 0,-21 22 16,21-22-16,0-21 0,0 21 15,0 1-15,0-22 0,21 21 0,1-21 16,-1 1-16,0-1 0,0-21 0,0 21 16,0-21-16,22 0 0,-22 0 15,21 0-15,1 0 0,-1 0 0,0 0 16,-21-21-16,22 21 0,-1-21 0,0-1 16,1-20-16,-1 21 0,-21 0 15,22 0-15</inkml:trace>
  <inkml:trace contextRef="#ctx0" brushRef="#br1" timeOffset="80908.34">12509 7599 0,'0'-42'31,"22"20"-31,-1 1 16,-21 0-16,0 0 0,0 0 16,0 0-16,21 21 0,-21-22 0,0 1 15,0 0 1,0 42 15,0 22-31,-21-22 0,21 21 16,-21-21-16,21 22 0,0-1 0,-22 0 15,1-21-15,0 22 0,21-1 16,0-21-16,-21 22 0,21-22 0,-21 0 16,21 0-16,0 0 0,0 0 0,0 1 15,0-1-15,0 0 32,0 0 30,0-42-15,21 42 47,0-21-94,-21 21 15,21 0 1,0-21-16,1 0 16,-1 0-1,0 0-15,0 0 0,-21-21 0,21 21 16,0-21-16,-21 0 0,22 0 0,-1 0 15</inkml:trace>
  <inkml:trace contextRef="#ctx0" brushRef="#br1" timeOffset="81123.55">12298 7832 0,'-21'0'31,"42"0"-15,0 0-16,0 0 0,0 0 0,0 0 15,22-21-15,-22 21 0,0-22 16,21 22-16,-20-21 0,20 21 16,-21 0-16,21-21 0,-20 21 0,-1-21 15,0 21-15,21-21 0</inkml:trace>
  <inkml:trace contextRef="#ctx0" brushRef="#br1" timeOffset="81519.92">12954 7789 0,'0'0'15,"-21"0"-15,21 22 16,21-22 15,0-22-31,0 1 0,22 21 0,-22-21 16,0 0-16,0 21 0,21-21 0,-20 0 15,-1 21-15,0-22 0,-21 1 16,0 0-16,0 0 0,0 0 16,-21 21-1,0 0-15,-1 0 0,1 0 0,-21 0 16,21 21-16,0 0 0,-22-21 15,22 21-15,-21 22 0,21-22 16,-1 0-16,22 0 0,0 0 0,-21 22 16,21-22-16,0 0 0,0 0 0,0 0 15,0 0-15,21 1 0,1-1 16,-1 0-16,0 0 0,0-21 0,0 0 16,0 21-16,22-21 0,-1 0 15,-21 0-15,22 0 0,-1 0 0,-21 0 16,21-21-16,1 0 0,-22 0 0</inkml:trace>
  <inkml:trace contextRef="#ctx0" brushRef="#br1" timeOffset="82029.38">13568 7705 0,'0'-21'16,"0"42"-16,0-64 0,0 22 15,0 0 1,21 21-16,0-21 0,0 21 15,0 0-15,1 0 0,-1 0 16,0 0-16,0 0 16,0 21-16,-21 0 0,0 0 0,0 1 15,0-1-15,0 0 0,0 0 16,0 0-16,0 0 0,-21 22 0,0-22 16,0 0-16,0 0 0,-1 0 0,1 1 15,0-1-15,0 0 16,0 0-16,42-42 31,0 21-31,-21-21 16,21 0-16,0-1 0,1 1 0,-1 0 15,0 0-15,0-21 0,0 20 0,22-20 16,-1-21-16,0 41 16,-21 1-16,1 0 0,-1 0 0,0 0 15,-21 0-15,-21 21 31,0 21-31,-1 0 0,1 0 16,0 0-16,0 0 0,0 22 16,21-22-16,-21 0 0,21 21 0,-22-20 15,22-1-15,0 0 0,0 21 0,0-21 16,0 1-16,0-1 0,0 0 16,22 0-16,-1-21 0,0 0 15,0 0-15,0 21 0,22-21 16,-22 0-16,21 0 0,-21-21 0,22 21 15,-1-21-15</inkml:trace>
  <inkml:trace contextRef="#ctx0" brushRef="#br1" timeOffset="82323.53">14626 7218 0,'0'0'0,"-63"-21"31,41 21-31,22 21 0,-21 0 0,0 0 16,0 0-16,0 22 0,21-22 0,-21 21 15,-1 1-15,1 20 0,0-21 16,21 1-16,-21-1 0,0 0 0,0 1 16,-1-1-16,22 0 0,0 1 0,-21-1 15,21-21-15,0 22 16,0-22-16,0 0 0,0 0 0,0 0 15,21 0-15,1-21 0,-1 0 16,0 0-16,0 0 0,0 0 16,0 0-16,1-21 0,-1 0 0,0 0 15,0 0-15</inkml:trace>
  <inkml:trace contextRef="#ctx0" brushRef="#br1" timeOffset="82523.89">14182 7620 0,'0'0'0,"-22"0"0,44 0 31,-1 0-31,21 0 16,-21 0-16,22 0 0,-22 0 0,21-21 15,0 21-15,1 0 0,-1-21 0,-21 21 16,22-21-16,-1 21 0,0-22 15</inkml:trace>
  <inkml:trace contextRef="#ctx0" brushRef="#br1" timeOffset="82819.97">15155 7303 0,'0'0'0,"0"-22"15,-21 22-15,0 0 0,0 0 16,0 0-16,-1 22 16,1-1-16,21 0 0,-21 0 0,0 21 15,0-20-15,0 20 0,-1 0 0,1-21 16,0 22-16,0-1 0,0 0 16,0-20-16,-1 20 0,22-21 0,0 21 15,0-20-15,0-1 0,0 0 16,0 0-16,0 0 0,0 0 15,22 1-15,-1-22 0,0 0 0,21 0 16,-21 0-16,22 0 0,-22 0 16,21 0-16,1-22 0,-22 22 0,21-21 15</inkml:trace>
  <inkml:trace contextRef="#ctx0" brushRef="#br1" timeOffset="83144.3">15536 7260 0,'0'0'15,"21"0"-15,-21-21 0,22 21 0,-1 0 16,0 0-16,0 0 0,0 21 16,0-21-16,-21 21 0,22 1 15,-1 20-15,-21-21 0,0 21 0,0 1 16,0-1-16,0 0 0,0 1 15,0-22-15,0 21 0,0 1 0,0-22 16,0 21-16,-21-21 0,-1 22 0,1-22 16,21 0-16,-21-21 0,0 21 15,0 0-15,0 0 0,-1-21 0,22 22 16,-21-22 0,21-22-1,0 1 1,21 0-16,1 0 0</inkml:trace>
  <inkml:trace contextRef="#ctx0" brushRef="#br1" timeOffset="83460.07">16277 7514 0,'0'0'15,"21"0"17,0 0-32,1 0 0,-1 0 15,0-21-15,0 21 0,0 0 16,0 0-16,1 0 0,-1 0 0,0 0 15,0 0-15,0 0 16,0 0-16,-42 0 31,0 0-15</inkml:trace>
  <inkml:trace contextRef="#ctx0" brushRef="#br1" timeOffset="83659.99">16235 7641 0,'-43'21'16,"43"1"-1,22-22 1,-1 0-16,0 0 0,0 0 16,0 0-16,0 0 0,22 0 15,-22 0-15,0 0 0,21 0 0,-20 0 16,-1 0-16,0 0 15</inkml:trace>
  <inkml:trace contextRef="#ctx0" brushRef="#br1" timeOffset="84576.08">17251 6900 0,'0'0'0,"-21"0"15,-1 22-15,22-1 16,-21-21-16,21 21 15,0 0-15,0 0 16,21-21 0,1 0-1,-1 0-15,0 0 0,0 0 16,0 0-16,0-21 0,1 0 0,-22 0 16,0 0-1,0-1-15,0 1 16,-22 21-16,1 0 15,0 0-15,0 0 0,0 0 16,0 0-16,-1 0 0,1 21 16,21 1-1,0-1-15,0 0 0,0 0 16,0 0 15,21-21-15,1 0-16,-1 0 0,0 0 15,-21-21-15,21 0 16,-21 0-16,21 21 0,0-21 16,-21-1-1,0 1 1,-21 21 0,0 21-16,21 1 15,-21-22-15,0 21 0,21 0 0,-21 0 16,21 0-16,-22 0 0,1 1 15,21 20-15,0-21 0,0 0 0,-21 0 16,21 1-16,0-1 0,0 0 16,0 0-16,21-21 0,0 0 15,1 0-15</inkml:trace>
  <inkml:trace contextRef="#ctx0" brushRef="#br1" timeOffset="88452.27">18013 7239 0,'0'0'0,"21"0"0,0-21 0,0 0 16,0 21-16,1-21 0,20-1 16,-21 22-16,21-21 0,-20 0 0,-1 21 15,0-21-15,0 21 0,0-21 0,-21 0 16,0-1 0,-21 22-16,0-21 15,-21 21-15,-1 0 0,22 0 0,-21 0 16,-1 0-16,1 0 0,0 21 15,-1-21-15,1 22 0,21-1 0,-21 0 16,20-21-16,-20 42 0,21-21 16,0 1-16,21-1 0,0 0 0,0 21 15,0-21-15,0 1 0,0-1 0,0 21 16,0-21-16,21 0 0,0 1 16,0-1-16,0 0 0,22 0 0,-22 0 15,0 0-15,21 1 16,-20-1-16,-1 0 0,0 0 0,-21 0 15,0 0-15,0 1 0,0-1 0,0 0 16,0 0-16,-21 0 0,0-21 16,-1 21-16,-20 1 0,0-22 0,-1 0 15,1 21-15,0-21 0,-1 0 0,1 0 16,-21 0-16,20 0 0,1 0 16,0 0-16,-1 0 0,22-21 0,0-1 15,0 22-15,-22-42 0,43 21 16,0 0-16,0 0 15,22-1 1,-1 22-16,0-21 0,0 21 16,21 0-16,-20-21 0,-1 21 0,21 0 15,-21 0-15,22-21 0</inkml:trace>
  <inkml:trace contextRef="#ctx0" brushRef="#br1" timeOffset="88899.45">18436 7408 0,'0'0'0,"0"-21"15,-21 21 17,0 21-32,21 1 0,-21-1 15,-1 21-15,22-21 16,-21 0-16,0 1 0,21-1 0,0 0 15,0 21-15,-21-21 0,21 1 0,0-1 16,-21 0-16,21 0 16,0 0-16,21 0 15,0-21-15,0 0 0,0 0 16,1 0-16,20 0 0,-21 0 0,0 0 16,22-21-16,-22 21 0,21-21 0,-21 0 15,0 0-15,22 0 0,-22-1 16,0 1-16,-21 0 0,21 0 15,-21 0-15,0-22 0,21 22 0,-21 0 16,0 0-16,0 0 0,0 0 16,0-1-16,0 44 31,-21-1-31,21 0 16,0 0-16,0 0 0,0 0 15,0 1-15,0-1 16,21-21-16</inkml:trace>
  <inkml:trace contextRef="#ctx0" brushRef="#br1" timeOffset="89600.06">18965 7451 0,'0'0'0,"0"-21"0,0 42 46,-21-21-46,21 21 16,0 0-16,0 0 0,-21 0 0,0 1 16,21-1-16,-21 0 0,21 0 15,-22 0-15,22 0 0,0 1 16,0-1-16,0 0 0,0 0 16,0-42 30,0 0-46,0 0 0,0-1 16,22 1-16,-22 0 0,0 0 16,21 0-16,-21 0 0,21-1 0,-21 1 15,0 0-15,21 0 0,0 0 16,-21 0-16,0-1 0,21 22 0,1 0 16,-1-21-16,0 21 0,0 0 15,0 0-15,0 0 16,1 21-16,-1 1 0,0-1 15,0 0-15,0 0 0,-21 0 16,21 22-16,-21-22 0,22 0 0,-22 0 16,0 0-16,0 0 0,0 1 0,0-1 15,0 0-15,-22-21 0,1 21 16,0-21-16,0 0 16,0 0-16,21-21 31,0 0-31,0 0 0,0-1 15,21 1-15,0 0 0,0-21 16,0 21-16,1-1 0,-1-20 16,21 21-16,-21-21 0,22 20 0,-1 1 15,0 21-15,-21-21 0,22 21 16,-1 0-16,-21 0 0,22 0 0,-22 21 16,0 0-16,0 1 0,0-1 0,-21 0 15,0 0-15,0 21 0,0-20 16,0 20-16,-21-21 0,0 0 0,0 0 15,0 1-15,-1-1 0,1 0 16,0 0-16,0-21 0,21 21 0,-21-21 16,42-21 15,0 0-15</inkml:trace>
  <inkml:trace contextRef="#ctx0" brushRef="#br1" timeOffset="90108.06">20087 7112 0,'0'0'0,"-21"42"32,21-20-32,0 20 0,-21 0 15,0-21-15,21 22 0,-22-1 0,22 0 16,-21 1-16,21-1 0,-21-21 15,21 22-15,-21-1 0,21-21 16,0 0-16,0 0 0,-21 1 0,21-1 16,0 0-16,-21-21 0,21 21 15,0-42 17,0 0-32,0 0 15,0-1-15,0 1 0,0 0 16,21 0-16,-21 0 0,21 0 15,0-1-15,21 22 0,-20-21 16,-1 0-16,0 0 0,21 0 0,-21 21 16,22 0-16,-1 0 0,-21 0 15,22 0-15,-22 0 0,0 21 0,0 0 16,0 0-16,0 0 0,-21 1 0,22-1 16,-22 21-16,0-21 0,0 0 15,-22 1-15,1-1 0,-21 0 0,21 0 16,-22-21-16,1 21 0,21-21 0,-21 0 15,-1 21-15,22-21 0,-21 22 16,-1-22-16,22 0 16,0 0-16,0 0 0,0 0 0,21-22 47,21 22-47</inkml:trace>
  <inkml:trace contextRef="#ctx0" brushRef="#br1" timeOffset="90379.82">20807 7430 0,'-21'42'31,"-1"-21"-31,22 0 15,-21 22-15,0-22 0,21 0 0,-21 0 16,0 0-16,0 0 0,21 1 0,-22-1 16,22 0-16,-21 0 0,21 0 15,21-42 32,1 0-47</inkml:trace>
  <inkml:trace contextRef="#ctx0" brushRef="#br1" timeOffset="90728.48">20807 7091 0,'0'0'0,"-21"0"0,-1 0 15,1 0-15,0 0 0,0 0 0,0 21 16,0 0-16,21 0 0,-22-21 15,22 22-15,0-1 0,22 0 16,-1-21 0,0 0-16,0 0 0,0 0 15,0 0-15,1 0 0,-1 0 16,0-21-16,0 21 0,-21-21 16,0-1-16,0 1 15,0 0-15,0 0 0,-21 21 16,0-21-16,0 21 15,-1 0-15,1 0 0,0 0 16,0 0-16,0 0 0,21 21 16,0 0-16,0 0 15,0 0-15,21-21 16,0 22-16,0-22 16</inkml:trace>
  <inkml:trace contextRef="#ctx0" brushRef="#br1" timeOffset="91041.47">21399 6985 0,'0'0'16,"0"21"15,-21-21-31,0 21 16,0 1-16,21 20 0,-21-21 0,0 21 15,-1-20-15,1 20 0,0 21 16,0-20-16,21-1 0,-21 0 16,0 1-16,21-1 0,-22 0 0,22 1 15,0-22-15,0 21 0,0-21 0,0 1 16,0-1-16,0 0 0,0 0 16,0 0-16,22-21 15,-1 0-15,0 0 0,0 0 16,0 0-16,0 0 0,1-21 15,-1 0-15,0 0 0,0 0 0,0-1 16</inkml:trace>
  <inkml:trace contextRef="#ctx0" brushRef="#br1" timeOffset="91232.29">21082 7387 0,'0'0'0,"-21"0"0,-22 0 31,65 0-15,-1 0-16,0 0 0,0 0 15,21 0-15,-20 0 0,-1 0 16,21 0-16,0 0 0,-20 0 0,20-21 16,-21 21-16</inkml:trace>
  <inkml:trace contextRef="#ctx0" brushRef="#br1" timeOffset="91852.93">21844 6964 0,'0'21'62,"-21"-21"-46,0 0-16,-1 0 16,1 0-16,21-21 46,21 21-46,1 0 0,-22-21 0,21 0 16,0 21-16,0 0 0,0 0 16,0 0-16,1 0 15,-22 21 17,0 0-32,0 0 15,-22 0-15,22 0 16,-21-21-16,21 22 0,-21-22 0,0 0 15,21 21-15,0-42 47,0-1-31,0 1-16,0 0 16,21 21-16,-21-21 15,21 21-15,0 0 0,1 0 16,-1 0-16,0 0 15,-21 21 1,0 0-16,0 0 0,0 1 16,0-1-16,-21 0 0,0 0 0,-1 21 15,-20-20-15,0-1 0,21 21 16,-22-21-16,1 0 0,21-21 0,-22 22 16</inkml:trace>
  <inkml:trace contextRef="#ctx0" brushRef="#br1" timeOffset="92744.08">21971 6604 0,'21'0'15,"0"0"-15,0 0 0,1 0 16,-1 0-16,0 0 0,0 0 16,0 0-16,0 0 0,1 0 15,20 0-15,-21 0 0,0 0 0,22 0 16,-22 0-16,21 0 0,-21 0 15,0 0-15,1 0 0,-1 0 0,0 0 16,0 0-16,0 0 16,0 0-16,-21 21 15,0 0-15,0 1 16,0-1-16,0 0 0,0 0 16,0 0-16,0 22 0,-21-22 0,0 0 15,21 0-15,0 21 0,0-20 16,-21 20-16,21-21 0,-21 21 0,0 1 15,21-1-15,-22 0 16,22 1-16,-21-1 0,0 0 0,0 22 16,21-22-16,-21 1 0,0-1 0,21 0 15,0 1-15,-22-1 0,22 0 16,-21-21-16,21 22 0,-21-1 0,21-21 16,-21 22-16,21-22 0,0 21 15,0-21-15,0 22 0,0-22 0,-21 21 16,21-21-16,0 0 0,0 22 0,0-22 15,0 0-15,-21 0 0,21 0 16,0 1-16,0-1 16,-22-21-16,22 21 0,-21-21 15,0 0-15,0 0 16,0 0-16,0 0 0,-1 0 0,1 0 16,0 0-16,-21 0 0,21 0 15,-22 0-15,22 0 0,-21 0 0,21 0 16,-22 0-16,22 0 0,-21-21 0,21 21 15,-1 0-15,1 0 0,0-21 16,0 21 0,21-22 15</inkml:trace>
  <inkml:trace contextRef="#ctx0" brushRef="#br2" timeOffset="102360.78">1397 10393 0,'-42'-85'31,"20"85"-31,22-21 0,-21 21 15,21-21-15,0 42 32,0 21-17,0-20-15,0 20 0,0 21 16,0-20-16,0 20 0,0 1 16,0-22-16,0 22 0,0-1 0,0 1 15,0-1-15,-21 1 0,21-1 16,-21-21-16,21 22 0,0-1 15,0-20-15,-21-1 0,21 0 0,0 1 16,-21-22-16,21 0 0,0 0 16,0 0-16,0-42 31,0 0-31,0-21 0,-22-1 0,22 1 16,0 0-16</inkml:trace>
  <inkml:trace contextRef="#ctx0" brushRef="#br2" timeOffset="102780.12">952 10478 0,'0'0'0,"-21"-22"0,0 1 0,21 0 16,0 0-16,0 0 0,0-22 15,0 22-15,0 0 0,21 0 0,-21 0 16,21 0-16,22-1 0,-22 22 15,21-21-15,1 0 0,20 21 0,1 0 16,20 0-16,-20 0 0,20 0 16,1 0-16,0 0 0,-22 21 0,22 0 15,-22 22-15,1-1 0,-1 0 16,-20 1-16,20 20 0,-20-20 16,-1 20-16,-21 1 0,21-22 15,-42 21-15,0 1 0,0-22 0,0 22 16,0-22-16,-42 22 0,21-1 0,-21-21 15,-22 22-15,22-22 0,-22 1 16,1 20-16,-22-21 0,0-20 0,22 20 16,-22 0-16,1-21 0,-1 1 15,21-1-15,1-21 0,-1 0 0,22 0 16,0 0-16,-1 0 0,22 0 16,0 0-16,0-21 0,0 21 0,21-22 15,0 1-15,0 0 16,0 0-16,0 0 0,0 0 15,21-1-15,0 1 0</inkml:trace>
  <inkml:trace contextRef="#ctx0" brushRef="#br2" timeOffset="103424.45">2138 10795 0,'0'-21'16,"0"42"-16,0-63 0,0 21 0,21-1 15,0 22-15,-21-21 0,21 21 16,0 0-16,1 0 0,-1 0 15,21 0-15,-21 21 0,22 1 16,-22-1-16,21 0 0,0 0 0,-20 21 16,20-20-16,-21 20 0,0 0 0,0-21 15,1 22-15,-22-1 0,0 0 16,0-20-16,0 20 0,0 0 0,-22 1 16,1-22-16,0 0 0,0 0 15,0 0-15,0 0 0,-1-21 0,1-21 31,21 0-31,0 0 16,0 0-16,0-22 0,0 22 0,0-21 16,0 0-16,21-1 0,1 22 15,-1-21-15,-21-1 0,21 22 0,0-21 16,21 21-16,-20 0 0,-1-1 16,0 1-16,0 0 0,0 0 0,22 21 15,-22 0-15,0 0 0,0 0 0,0 0 16,0 0-16,1 0 15,-22 21-15,21-21 0,-21 21 0,0 0 16,0 1-16</inkml:trace>
  <inkml:trace contextRef="#ctx0" brushRef="#br2" timeOffset="104025.33">3408 11028 0,'0'0'0,"21"-21"15,-21 0-15,0-1 0,0 1 0,0 0 16,0 0-16,0 0 0,0 0 16,-21-1-16,0-20 0,-1 21 15,1 21-15,0-21 0,0 0 16,0 21-16,0 0 0,-1 0 0,1 0 15,0 0-15,0 0 0,0 21 0,0 0 16,-1 0-16,1 0 0,-21 0 16,21 22-16,0-22 0,21 21 0,-22-21 15,1 22-15,21-22 0,-21 21 16,21 1-16,0-22 0,0 21 0,0-21 16,0 0-16,0 1 0,0-1 15,0 0-15,21-21 0,0 0 0,1 0 16,-1 0-16,0 0 0,0 0 15,0 0-15,0-21 0,1 0 16,-1-1-16,0 1 0,0 0 0,21 0 16,-20 0-16,-1-22 0,21 22 0,-21-21 15,0 21-15,1-22 0,-22 22 16,0 0-16,21-21 0,-21 21 0,0-1 16,0 1-16,0 42 31,-21 1-31,21-1 0,0 0 15,0 0-15,0 21 0,0-20 16,0-1-16,0 21 0,0-21 16,0 22-16,0-22 0,0 0 0,0 0 15,0 21-15,21-20 16,0-1-16,0-21 0,0 0 16,0 0-16,1 0 0,-1 0 15,0 0-15,0-21 0,0-1 16,0 1-16,1 0 0,-22 0 0,21 0 15</inkml:trace>
  <inkml:trace contextRef="#ctx0" brushRef="#br2" timeOffset="104616.43">3831 10774 0,'0'21'31,"0"0"-31,0 0 0,-21 1 16,21-1-16,0 21 0,0-21 15,-21 0-15,0 43 0,21-43 16,-22 21-16,22-20 0,0-1 16,-21 0-16,21 0 0,-21 0 0,21 0 15,0 1-15,0-1 16,21-42 15,0-1-31,1 1 0,-1 0 16,-21-21-16,21 21 0,0-1 15,0 1-15,0-21 0,1 21 0,-1 0 16,0-1-16,0 1 0,0 0 0,0 21 16,1-21-16,-1 0 0,0 21 15,0 0-15,0 0 16,-21 21-16,0 0 0,0 0 16,0 0-16,0 1 15,0-1-15,0 0 0,0 0 16,0 21-16,0-20 0,0-1 0,0 0 0,0 0 15,0 0-15,21 0 16,1 1-16,-22-1 0,21-21 0,0 21 16,0-21-16,0 0 0,0 0 15,1 0-15,-1-21 0,0 21 16,0-21-16,0-1 0,0 1 0,22-21 16,-22 21-16,0 0 0,0-22 0,-21 22 15,0-21-15,21-1 0,-21 22 16,0-21-16,0 21 0,0 0 0,-21-1 15,0 1-15,21 0 0,-21 21 16,0 0-16,0 0 0,-1 0 0,1 0 16,0 0-16,0 21 15,21 0 1,21-21 0,0 0-1</inkml:trace>
  <inkml:trace contextRef="#ctx0" brushRef="#br2" timeOffset="105380.33">5016 10414 0,'0'0'0,"0"-21"0,0-21 0,0 20 15,-21 1-15,21 0 0,0 0 16,-21 0-16,0 21 16,21-21-16,-21 21 15,21 21-15,0 0 16,0 0-16,-21 21 0,21 1 16,0-1-16,0 22 0,0-1 0,0 1 15,0-1-15,-22-21 0,22 22 0,0-1 16,-21-20-16,21-1 0,0 22 15,-21-22-15,21 0 0,0-21 0,0 22 16,0-22-16,0 0 0,0 0 0,0 0 16,0-42 15,0 0-31,0 0 16,0-21-16,0 20 0,0 1 15,0 0-15,0 0 0,0-21 0,0 20 16,21-20-16,22 0 0,-22-1 15,0 22-15,0 0 0,21 0 16,-20 0-16,20 0 0,0 21 16,-21 0-16,22 0 0,-1 0 0,0 0 0,-20 0 15,20 21-15,-21 0 0,0 0 16,0 21-16,1-20 0,-22-1 0,0 21 16,0-21-16,0 22 0,-22-22 0,1 0 15,-21 21-15,21-21 16,-22 1-16,1 20 0,0-21 0,21 0 15,-22 0-15,1-21 0,0 22 0,20-22 16,-20 0-16,21 0 0,0 0 16,-22 0-16,22 0 0,0 0 0,21-22 15,-21 1-15,21 0 16,0 0-16,0 0 16,21 21-16,0-21 0,0-1 0,22 22 15,-22-21-15,21 0 0,-21 21 0</inkml:trace>
  <inkml:trace contextRef="#ctx0" brushRef="#br2" timeOffset="105936.43">6054 10816 0,'0'-21'0,"0"0"16,0-43-1,0 43-15,-22 0 16,1 21-16,0 0 0,0 0 16,0 0-16,0 0 0,-1 0 15,-20 0-15,21 21 0,-21 0 0,20 1 16,-20-1-16,21 21 0,0-21 16,0 0-16,-1 22 0,1-22 0,0 0 15,21 21-15,-21-20 0,21-1 16,0 21-16,0-21 0,0 0 0,0 1 15,0-1-15,21-21 16,0 0-16,0 0 0,1 0 16,-1 0-16,21 0 0,-21 0 0,22 0 15,-22-21-15,21-1 0,-21 1 16,0 0-16,22 0 0,-22 0 0,0 0 16,0-22-16,0 22 0,1 0 0,-22-21 15,0 20-15,21 1 0,-21 0 16,0 0-16,0 0 0,0 0 15,0-1-15,0 44 32,-21-1-32,21 0 0,0 0 15,0 0-15,0 0 0,0 1 0,0 20 16,0-21-16,0 0 0,0 0 0,0 1 16,0-1-16,0 0 0,0 0 0,0 0 15,21 0-15,0-21 16,0 22-16,0-22 0,0 0 15,1 0-15,-1 0 0,0-22 16,21 1-16,-21 21 16,1-21-16,20 0 0</inkml:trace>
  <inkml:trace contextRef="#ctx0" brushRef="#br2" timeOffset="106226.04">6837 10520 0,'0'0'0,"0"-21"0,0 0 0,-21 21 0,-1 0 16,1 0-16,0 0 0,0 0 16,0 0-16,0 0 0,-1 0 0,1 21 15,0-21-15,0 42 0,0-21 0,0 0 16,-1 22-16,1-22 16,21 21-16,-21 1 0,21-22 0,-21 21 15,21-21-15,0 22 0,0-22 0,0 0 16,0 0-16,0 0 0,0 0 0,0 1 15,21-1-15,0 0 0,0 0 16,1-21-16,-1 0 0,21 21 0,-21-21 16,22 0-16,-22 0 0,21 0 0,-21 0 15,22 0-15,-1-21 0,-21 0 16,21 21-16,1-21 0,-1 0 16</inkml:trace>
  <inkml:trace contextRef="#ctx0" brushRef="#br2" timeOffset="106887.95">7302 10351 0,'0'0'0,"0"-43"0,0 22 0,0-21 0,0 21 16,0-1-16,0 1 0,0 0 15,-21 21-15,0 0 16,21 21 0,0 0-16,0 1 0,-21-1 0,21 21 15,0 0-15,0 1 0,0 20 16,0-20-16,0 20 0,-21-21 15,21 1-15,0-1 0,-21 0 0,21 1 16,0-1-16,0-21 0,-22 22 16,22-22-16,-21 0 0,21 0 0,0 0 15,0 0-15,-21-21 0,21 22 16,0-44 0,0 1-1,0 0-15,0 0 0,21 0 16,-21-22-16,21 22 0,1 0 0,-22-21 15,21 21-15,0-22 0,0 22 16,0-21-16,0 21 0,1-1 0,-1 1 16,0 0-16,21 0 0,-21 21 0,1 0 15,-1 0-15,0 0 16,-21 21-16,0 0 16,0 0-16,0 1 0,0-1 15,0 0-15,-21 0 16,0-21-16,21 21 0,-22-21 0,1 0 15,0 21-15,0-21 0,0 0 0,0 0 16,-1 0-16,1 0 0,0 0 16,0 0-16,0 0 15,0-21-15,21 42 32,0 1-17,21-1-15,0 0 0,0 0 16,-21 0-16,21 0 15,0 1-15,1-1 0,-1 0 0,0 0 16,0 0-16,0 0 0,22 1 0,-22-1 16,21 0-16,-21-21 0,22 21 0,-1-21 15,-21 0-15,0 0 0,22 0 16,-22 0-16,0 0 0,0 0 0,0 0 16,0-21-16,-21 0 0,0 0 15,0-1-15,0 1 0,0 0 16,0 0-16</inkml:trace>
  <inkml:trace contextRef="#ctx0" brushRef="#br2" timeOffset="107840.38">1482 11599 0,'0'0'0,"-22"0"0,1 0 16,0 0-1,0 0-15,0 0 16,42 0 15,0 0-31,0 0 16,0 22-16,1-22 0,20 0 0,-21 0 15,21 21-15,1-21 0,-1 0 16,22 0-16,-22 0 0,0 0 0,22 0 16,-1 0-16,1 0 0,-1 0 0,1 0 15,20 0-15,1 0 0,0 0 16,-1 0-16,22 0 0,-21 0 0,21 0 15,0 0-15,-1 0 0,1 0 0,0 0 16,21 0-16,0 0 0,0 0 16,0 0-16,0-21 0,0 21 15,0 0-15,21 0 0,0 0 0,-21-22 0,22 22 16,-1 0-16,-21 0 16,21 0-16,-21 0 0,21 0 0,-21 0 15,0 0-15,127 0 0,-127 0 16,-21 0-16,21 0 0,-21-21 15,0 21-15,-1 0 0,1 0 0,0 0 16,-21 0-16,21 0 0,-22 0 0,1-21 16,-22 21-16,1 0 0,-1 0 15,1 0-15,-1 0 0,-20-21 0,-1 21 16,0 0-16,1 0 0,-22 0 0,0 0 16,0 0-16,0-21 15,-42 21 32,0 0-47,0 0 16,0 0-16,0 0 0,-1 0 15,1 0-15,0 0 0,0 0 0,0 0 16,0 0-16</inkml:trace>
  <inkml:trace contextRef="#ctx0" brushRef="#br2" timeOffset="108744.4">1122 12383 0,'0'0'0,"0"-22"0,0 1 16,0 0-16,0 0 15,0 0-15,0 42 47,-21 0-47,21 0 16,-22 22-16,22-22 0,0 21 0,0 0 15,-21-20-15,21 20 0,0 0 16,-21 1-16,21-1 0,0-21 16,0 21-16,0-20 0,0 20 0,0-21 15,0 0-15,0 0 0,0 1 16,0-1-16,0-42 31</inkml:trace>
  <inkml:trace contextRef="#ctx0" brushRef="#br2" timeOffset="109036.45">1460 12510 0,'0'0'0,"22"0"0,-22 21 16,21-21-1,0 0-15,-21-21 32,0-1-17,-21 22-15,0 0 16,-1 0-16,1 0 16,0 22-16,21-1 0,-21-21 15,21 21-15,0 0 16,21-21-16,0 0 0,22 0 15,-22 0-15,21 0 0</inkml:trace>
  <inkml:trace contextRef="#ctx0" brushRef="#br2" timeOffset="110856.03">2688 12086 0,'-21'0'15,"0"0"1,21 21-16,0 1 15,0-1-15,0 0 0,0 0 16,0 0-16,0 0 16,0 1-16,21-1 0,0 0 15,0 0-15,0-21 0,1 0 16,-1 21-16,0-21 0,0 0 0,0 0 16,0 0-16,1 0 0,-1 0 15,0 0-15,21-21 0,-21 0 0,1 21 16,-1-21-16,0 0 0,0-1 15,0 1-15,-21-21 0,0 21 0,0 0 16,0-1-16,0 1 0,0 0 16,0 0-16,0 0 15,-21 21-15,0 0 0,0 21 16,0 0 0,21 0-16,-22 0 0,22 22 15,0-1-15,0-21 0,0 22 16,0 20-16,0-21 0,0 1 0,0-1 15,0 0-15,0 1 0,22-1 0,-22 0 16,21 1-16,-21-1 0,0 0 16,0 1-16,0-1 0,0-21 0,0 22 15,0-22-15,0 0 0,0 0 16,-21 0-16,-22-21 16,22 0-16,-21 0 0,21 0 15,-22 0-15,1 0 0,0-21 0,-22 0 0,22 0 16,-1 0-16,1-1 0,0 1 15,21-21-15,-22 0 0,22 20 16,0-20-16,21 21 0,0 0 0,0-22 16,0 22-16,21 21 0,0-21 15,22 0-15,-1 0 0,0 21 0,1-21 16,20 21-16,-21 0 0,22-22 16,-22 22-16</inkml:trace>
  <inkml:trace contextRef="#ctx0" brushRef="#br2" timeOffset="111408.11">3810 12192 0,'0'0'0,"0"-21"0,0-64 16,0 64-16,0 0 16,0-21-16,0 20 0,0 1 15,-21 21 1,0 0-16,21 21 15,0 1-15,0 20 0,-22-21 16,22 21-16,0 1 0,-21 20 0,21-20 16,0-1-16,-21 21 0,21-20 15,0 20-15,0-20 0,-21 20 0,21 1 16,-21-1-16,21 1 0,-21-1 16,21 1-16,0-1 0,-22 1 15,1-1-15,0-21 0,21 22 0,0-22 16,0 1-16,-21-1 0,21 0 15,0-21-15,0 1 0,0-1 0,0 0 16,0 0-16,21-21 0,0 0 0,0 0 16,1 0-16,20-21 15,-21 0-15,0 21 0,0-21 0,1-1 16,20-20-16,-21 21 0,0 0 16,0-22-16,1 1 0,-1 0 0,0-1 15,-21 1-15,0 0 0,0-1 16,0 1-16,0 0 0,-21-22 15,-22 22-15,22 21 0,-21-22 0,0 22 16,-1 0-16,1 0 0,21 0 0,-22 21 16,1 0-16,21 0 0,0 0 15,42 0 17,21 0-32,-21 0 0,1 0 15,20-21-15,0 21 0,-21 0 0,22-22 16,-1 22-16,-21 0 0,22-21 15,-22 21-15,21-21 0</inkml:trace>
  <inkml:trace contextRef="#ctx0" brushRef="#br2" timeOffset="113328.64">5334 12213 0,'0'0'0,"0"-21"0,0-85 15,0 85-15,0-21 16,0 21-16,0-1 0,0-20 16,0 21-16,0 0 0,0 0 15,0 42 17,0 21-32,0-21 0,0 43 0,-21-22 15,21 0-15,0 22 0,-21-1 16,21-20-16,-22 20 0,22-20 0,0-1 15,-21 21-15,0-20 0,0-1 0,21-21 16,-21 22-16,0-1 0,-1-21 16,1 0-16,0 22 0,0-43 0,0 21 15,0-21-15,-1 0 0,1 0 16,0-21-16,0-1 16,21-20-16,-21 21 0,21 0 0,0-22 15,-21 22-15,21-21 0,0 0 16,0-1-16,0 1 0,0 21 0,0-22 15,0 1-15,0 21 0,21 0 0,-21 0 16,21 21-16,0 0 16,0 21-16,-21 0 15,21 0-15,1 0 0,-22 0 0,21 22 16,0-22-16,-21 21 0,21-21 16,-21 22-16,21-22 0,0 21 0,-21 1 15,22-22-15,-1 21 0,0-21 0,0 0 16,0 1-16,0-1 0,1 0 15,-1-21-15,21 0 0,-21 0 0,64 0 16,-43-21-16,1 0 16,-1-1-16,21 1 0,-20 0 15,20-21-15,-20 21 0,-1-22 0,0 22 0,-21-21 16,22-1-16,-22 22 16,-21-21-16,0 21 0,21 0 0,-21-1 15,0 1-15,0 0 0,-21 21 16,0 0-16,0 0 0,-1 0 15,1 0-15,0 21 0,0-21 0,0 21 16,0 22-16,-1-22 0,1 0 0,21 0 16,-21 22-16,21-22 0,0 0 15,0 0-15,0 0 0,21 0 0,0 1 16,1-1-16,-1 0 0,0-21 16,21 0-16,-21 0 0,22 0 15,-1 0-15,0 0 0,1 0 0,-1 0 16,0-21-16,22 0 0,-22-1 15,22 1-15,-22 0 0,0-21 0,1 21 16,-22-1-16,0-20 0,0 21 0,0 0 16,-21 0-16,22-1 0,-22 1 15,0 0-15,0 0 0,-22 21 16,1 0-16,0 0 16,0 21-16,21 0 0,-21 0 15,21 1-15,-21-1 0,21 0 0,0 0 16,0 21-16,0-20 0,-22-1 0,22 0 15,0 0-15,0 0 16,0 0-16,0 1 0,0 20 0,0-21 16,0-42 15,0 0-31,0 0 16,22 21-16,-22-22 0,21-20 15,-21 21-15,0 0 0,21-22 0,0 22 16,0-21-16,-21 21 0,21-22 0,1 1 15,-1 21-15,0 0 0,42-22 16,-41 43-16,-1 0 0,0 0 16,0 0-16,0 22 0,-21-1 15,21-21-15,-21 42 16,0-21-16,0 0 0,22 1 0,-22 20 0,21-21 16,-21 0-16,0 0 0,21 1 15,0 20-15,0-21 0,0 0 16,1-21-16,-1 21 0,0 1 0,21-22 15,-21 0-15,22 21 0,-22-21 0,21 0 16,-21 0-16,22 0 0,-1 0 16,0-21-16,22-22 15,-22 22-15,1 0 0,-22 0 0,21 0 16,-21-22-16,0 22 0,1 0 16,-22-21-16,0 20 0,0 1 0,0-21 15,0 21-15,0 0 0,-43 21 16,1 0-16,21 0 15,-22 0-15,22 0 0,-21 0 0,21 0 16,-22 21-16,22 0 0,0 0 0,0 0 16,0 0-16,0 22 0,21-22 15,0 0-15,0 0 0,0 0 0,0 1 16,0-1-16,0 0 0,21-21 16,0 0-16,0 0 0,21 0 15,-20 0-15,20 0 0,-21 0 0,21 0 16,1-21-16,-22 21 0,21-21 0,-21-1 15,1 22-15,-1-21 0,0 0 16,0 0-16,-21 0 0,21 21 16,-21-21-16,0-1 0,0 1 15,0 0-15,-21 21 32,21 21-32,0 0 15,-21 1-15,21-1 0,0 0 16,0 21-16,0-21 0,0 22 0,0-1 15,0 0-15,0 1 0,0-1 0,0 22 16,0-22-16,0 21 0,0 1 16,0-1-16,0 1 0,0-1 15,0 22-15,0-21 0,0-1 0,0 1 0,0 20 16,0-20-16,0-1 0,0 1 16,21-1-16,-21 1 0,0-1 15,21-20-15,-21-1 0,0 0 0,21-21 16,-21 22-16,0-22 0,-21-21 15,0 0 1,0 0-16,21-21 0,-21 0 0,0-22 16,-1 22-16,1-21 0,0-22 0,0 1 15,0-1-15,0 1 0,21-22 16,-22 22-16,22-22 0,-21 21 0,21-20 16,0 20-16,0-20 0,0 20 15,0 1-15,0-1 0,21 22 0,1-22 16,-1 22-16,0 0 0,0-1 15,0 1-15,22 21 0,-22 0 0,0-22 16,0 22-16,0 0 0,0 0 0,1 0 16,-22-1-16,21 1 0,0 0 15,0 0-15</inkml:trace>
  <inkml:trace contextRef="#ctx0" brushRef="#br2" timeOffset="113636.29">8064 11917 0,'0'0'0,"0"-21"0,0 0 16,0-1-16,0 1 16,0 0-16,0 0 0,-21 21 15,21-21-15,-21 21 0,0 0 16,21 21 0,-21 0-16,21 0 0,-21 0 15,21 22-15,0-1 0,-22 0 0,22 1 16,0-1-16,0 0 0,0 22 15,-21-22-15,21 1 0,-21-1 0,21-21 16,0 21-16,0-20 0,0-1 16,0 0-16,0 0 0,0 0 0,0 0 15,21-21 1,0 0-16,1 0 16,-22-21-16,21 0 0,21 0 15,-21 0-15,0-22 0,1 1 0,-1 0 16,0-1-16</inkml:trace>
  <inkml:trace contextRef="#ctx0" brushRef="#br2" timeOffset="114047.33">8318 11790 0,'0'0'0,"22"-21"16,-22 0-16,0-1 0,0 1 0,0 42 31,0 1-31,0 20 16,0-21-16,0 21 0,0 1 0,0-1 15,0 22-15,0-22 0,0 0 0,-22 22 16,22-22-16,0 0 0,-21 1 15,21-22-15,0 21 0,-21 1 16,21-22-16,0 0 0,0 0 16,-21-21-16,21-21 31,0 0-31,0 0 16,0-1-16,21-20 0,0 0 0,-21 21 15,21-22-15,1 1 0,-1 0 16,0-1-16,0 1 0,21 0 0,-20 20 15,20 1-15,-21 0 0,21 21 0,-20 0 16,20 0-16,-21 21 16,21 22-16,-20-22 0,-1 21 0,-21 0 15,0 1-15,0-22 0,0 21 0,0 1 16,0-22-16,-21 21 0,-1-21 16,1 0-16,0 1 0,21-1 0,-21 0 15,0-21-15,21 21 0,-21-21 31,21-21-31,-22 0 0,22 0 16,-21-1-16,0 22 0</inkml:trace>
  <inkml:trace contextRef="#ctx0" brushRef="#br2" timeOffset="114212.53">7768 12086 0,'0'0'0,"-21"21"0,42 1 31,0-22-31,22 0 0,-22 0 16,21 0-16,0 0 0,1 0 0,-1 0 15,0 0-15,1-22 0,-1 1 0,-21 21 16</inkml:trace>
  <inkml:trace contextRef="#ctx0" brushRef="#br2" timeOffset="115264.26">9610 12340 0,'0'-106'16,"0"85"-1,0 0-15,0-21 0,21-1 16,-21 22-16,0-21 0,21 0 0,0 20 16,-21-20-16,21 21 0,-21 0 0,21 0 15,-21 42 16,0 0-31,0 21 0,0-21 0,0 22 16,0-1-16,0 0 0,0-20 16,-21 20-16,21 0 0,0-21 0,0 22 15,0-22-15,0 0 0,0 0 0,0 0 16,0 1-16,21-22 16,1 0-16,-1 0 15,0 0-15,0 0 0,0 0 0,22 0 16,-22-22-16,0 1 0,21 0 15,-21 0-15,1 0 0,-1 0 0,0-22 16,0 22-16,-21-21 0,0 21 16,0-22-16,0 1 0,0 21 0,-42-22 15,21 22-15,-1 0 0,-20 0 0,21 21 16,-21 0-16,20-21 0,-20 21 16,21 0-16,0 0 0,0 0 15,21 21 1,21-21-16,0 21 15,0-21-15,21 0 0,1 0 0,-1 0 16,0 0-16,22 0 0,-22 0 16,1 0-16,20-21 0,-21 21 0,1-21 15,-1 21-15,0-21 0,1-1 0,-22 22 16,21-21-16,-42 0 0,21 21 16,-21-21-16,22 21 0,-22-21 15,0 42 16,0 0-31,-22 0 0,22 0 0,-21 22 16,21-22-16,0 21 0,0 1 16,0 20-16,-21-21 0,21 22 15,0-22-15,0 22 0,-21-22 0,21 22 16,0-22-16,0 21 0,0 1 0,0-1 16,0 1-16,0-1 0,0 22 15,0-21-15,0-1 0,0 22 0,0-22 16,0 1-16,0-1 0,0 1 0,0-1 15,0 1-15,0-22 0,0 22 0,0-1 16,0-21-16,0 22 0,0-22 16,0-21-16,0 22 0,0-22 0,0 0 15,0 0-15,0 0 0,-21-21 16,0 0-16,21-21 16,-22 0-16,1-21 0,21 21 0,-21-22 15,0-20-15,0 20 0,21-20 0,0-1 16,-21-20-16,21 20 0,0-20 15,0-1-15,0 0 0,0 1 0,21-1 16,0 21-16,-21 1 0,21-1 0,0 1 16,0-1-16,1 22 0,-1 0 15,0 21-15,0-22 0,0 1 16,0 21-16,1 0 0,-1-1 0,0 1 16,0 0-16,21 0 0,-20 0 0,-1 0 15,0-1-15,0 22 0,0-21 16,0 0-16,1 0 0</inkml:trace>
  <inkml:trace contextRef="#ctx0" brushRef="#br2" timeOffset="115642.1">11874 11578 0,'0'0'16,"0"-21"-16,0 0 0,0 0 16,0 42-1,0 0 1,0 0-16,0 0 0,0 22 15,-21-1-15,21 0 0,0 22 0,0-22 16,-21 22-16,0-1 0,0-20 0,21 20 16,-21-21-16,-1 1 15,22-1-15,0 0 0,-21 1 0,21-22 16,0 0-16,-21 0 0,21-42 31,0 0-15,0 0-16,0 0 0</inkml:trace>
  <inkml:trace contextRef="#ctx0" brushRef="#br2" timeOffset="116247.68">11536 11959 0,'0'0'0,"0"-21"0,21 21 47,21 0-47,-21 0 0,22 0 16,-1 0-16,0 0 0,1 0 0,20 0 15,1 0-15,-1-21 0,1 0 16,-1 21-16,-20-21 0,20-1 0,-21 22 16,22-21-16,-22 0 0,-21 0 0,22 0 15,-22 0-15,-21-1 0,0 1 16,0-21-16,0 21 0,0 0 0,0-1 16,0 1-16,-21 0 0,0 0 15,-1 21-15,1 0 16,0 0-16,0 21 0,21 0 15,0 22-15,-21-22 0,21 21 0,-21-21 16,21 22-16,0-1 16,0 0-16,0 1 0,-22-1 0,22 0 15,-21 1-15,21-1 0,-21 0 0,21-21 16,0 22-16,0-22 0,-21 0 16,21 0-16,-21 0 0,21 1 0,-21-22 15,21-22 16,0 1-31,0 0 0,21 0 16,0-21-16,0 20 0,21-20 16,-20 21-16,-1-21 0,21 20 0,-21 1 15,0 0-15,22 0 0,-22 0 16,42 0-16,-41 21 0,-1 0 16,0 21-16,-21 0 15,21 0-15,-21 0 0,0 22 0,0-22 16,0 21-16,0-21 0,0 22 0,-21-22 15,0 21-15,21-21 0,-21 0 16,21 1-16,-22-1 0,22 0 0,0 0 16,0 0-16,22-42 31,-1 21-15,0-21-16,-21 0 0,21 0 0,0-1 15</inkml:trace>
  <inkml:trace contextRef="#ctx0" brushRef="#br2" timeOffset="116604.12">12848 11959 0,'21'0'16,"0"0"0,1 0-16,-1 0 15,0 0-15,0 0 0,0 0 16,0 0-16,1-21 0,-22 0 15,21 21-15,0-21 0,0 21 0,-21-21 16,0-1-16,0 1 16,0 0-16,0 0 15,-21 21-15,0 0 0,0 0 16,-1 0-16,1 0 0,0 0 0,0 21 16,0 0-16,0 22 0,-1-1 15,1 0-15,21 1 0,0-1 0,-21 0 16,21 1-16,0-1 0,0-21 15,0 21-15,0-20 0,0 20 0,0-21 16,21 0-16,-21 0 0,21-21 0,1 22 16,20-22-16,-21 0 0,21 0 15,-20 0-15,20 0 0,0 0 16,1 0-16,-22-22 0,21 1 0,0 0 16,1 0-16</inkml:trace>
  <inkml:trace contextRef="#ctx0" brushRef="#br2" timeOffset="117028.42">14203 11599 0,'0'-21'16,"-21"21"-1,21-21-15,21 0 16,0 21-16,21 0 0,1-21 0,-1 21 16,0 0-16,1 0 0,20-21 15,-21 21-15,1 0 0,63-22 16,-64 22-16,0 0 0,1 0 0,-22 0 16,0 0-16,0 0 0,-42 0 31,0 0-31,0 0 0,-22 0 0,22 0 15</inkml:trace>
  <inkml:trace contextRef="#ctx0" brushRef="#br2" timeOffset="117257.06">14563 11494 0,'0'0'0,"-22"63"31,22-42-31,-21 0 0,21 22 16,0-22-16,0 21 0,0-21 0,-21 22 15,0-22-15,0 21 0,21 1 16,-21-1-16,-1-21 0,1 21 16,21 1-16,0-22 0,-21 0 0,0 21 15,21-20-15,0-1 0,0 0 16,0 0-16,0-42 31,21 21-31,0-21 16</inkml:trace>
  <inkml:trace contextRef="#ctx0" brushRef="#br2" timeOffset="117619.49">14711 11896 0,'21'0'47,"0"0"-47,0-21 0,0 21 15,-21-22-15,22 22 0,-1 0 0,0-21 16,0 0-16,0 0 0,0 0 16,-21 0-1,-21 21 1,0 0-16,0 0 0,0 0 16,0 21-16,-1 0 0,-20 0 15,21 0-15,0 0 0,21 1 0,-21 20 16,-1-21-16,22 0 0,0 22 0,-21-22 15,21 0-15,0 0 0,0 0 16,0 0-16,0 1 0,21-22 0,1 0 16,-1 21-16,0-21 0,0 0 0,0 0 15,0 0-15,1 0 0,20-21 16,-21-1-16,0 22 0,22-21 16,-22 0-16,0 0 0,21-21 0,-21 20 15,1 1-15</inkml:trace>
  <inkml:trace contextRef="#ctx0" brushRef="#br2" timeOffset="118348.2">15198 11726 0,'0'0'16,"42"-42"0,-21 42-16,0 0 15,0 0-15,1 0 0,-1 0 0,21 0 16,-21 0-16,0 0 0,1 21 16,-1-21-16,0 21 0,0 1 0,0-1 15,0 0-15,-21 0 0,0 0 16,0 0-16,0 22 0,0-22 15,-21 0-15,0 0 0,0 0 0,-21 1 16,20-1-16,1 0 0,0-21 0,0 21 16,0-21-16,21 21 0,-21-21 15,21-21 1,21 0-16,0 21 16,0-21-16,0 0 0,0-22 15,1 22-15,-1 0 0,0-21 0,0 20 16,21-20-16,-20 21 0,-1-21 0,0 20 15,21-20 1,-21 21-16,-21 0 0,22 21 16,-22 21-1,-22-21-15,1 21 16,0 0-16,21 0 0,-21 1 0,0-1 16,0 21-16,-1-21 0,1 22 0,21-22 15,0 21-15,0-21 0,0 22 16,0-22-16,0 0 0,0 0 0,0 0 15,0 0-15,21-21 0,1 22 0,-1-22 16,0 0-16,0 0 0,0 0 16,22 0-16,-22 0 0,21 0 0,-21-22 15,22 1-15,-22 0 0,21 0 16,-21-21-16,22 20 0,-22-20 16,0 21-16,0-21 0,0-1 0,0 1 15,1 0-15,-1-1 0,0 1 0,0 0 16,0-1-16,-21 1 0,0 0 15,21 20-15,-21-20 0,0 0 0,0 21 16,0-1-16,0 1 0,-21 21 16,0 21-1,0 1-15,0 20 0,0-21 0,-1 21 16,1 1-16,21-1 16,-21 0-16,21 1 0,-21-1 0,21 64 15,0-64-15,0 1 0,0-22 16,0 21-16,0 0 0,0-20 15,0 20-15,21-21 0,0 0 0,0 0 16,1-21-16,-1 0 0,0 0 0,0 0 16,0 0-16,0 0 15,1 0-15,-1-21 0,0 0 0,0 0 16,-21 0-16,0-22 0,21 22 0</inkml:trace>
  <inkml:trace contextRef="#ctx0" brushRef="#br2" timeOffset="118525.12">15981 11599 0,'0'0'0,"21"0"47,0 0-47,0 0 0,0 0 0,22 0 16,-22 0-16,21 0 0,1 0 15,-1 0-15,0 0 0,22 0 0,-22 0 16,0 0-16,1 0 0,-1 0 0,0 0 15</inkml:trace>
  <inkml:trace contextRef="#ctx0" brushRef="#br2" timeOffset="118925.2">17357 11557 0,'0'0'0,"0"-21"16,0 42-1,0 0 1,0 0-16,0 1 0,0-1 16,0 21-16,0-21 0,0 22 0,0-22 15,-22 0-15,1 0 0,0 21 16,0-20-16,21-1 0,-21 0 0,21 0 16,-21 0-16,21 0 0,0 1 15,21-22 1,0 0-16,0 0 15,21-22-15,-20 1 0,20 0 0,0 0 16,-21 0-16,22 0 0</inkml:trace>
  <inkml:trace contextRef="#ctx0" brushRef="#br2" timeOffset="119291.62">17907 11578 0,'21'-21'16,"-42"42"-16,63-42 0,-42 0 0,-21 21 31,0 0-31,0 0 0,-22 0 0,22 0 15,-21 21-15,21-21 0,-22 21 0,1 0 16,21-21-16,0 22 0,0-1 16,21 0-16,0 0 0,0 0 15,21 0 1,0-21-16,21 22 16,-21-22-16,1 21 0,20-21 0,-21 21 15,21-21-15,-20 21 0,20 0 0,-21-21 16,0 21-16,22 1 0,-22-1 0,0-21 15,-21 21-15,0 0 0,21 0 16,-21 0-16,0 1 0,-21-22 16,0 21-16,0-21 0,-22 0 15,22 0-15,-21 0 0,-1 0 16,22 0-16,-21 0 0,0 0 16,20 0-16,-20 0 0,21 0 0,0-21 15,-22 21-15,43-22 0,-21 22 16,21-21-16,-21 21 0,21-21 0,0 0 15,0 0-15,0 0 0,0-1 16</inkml:trace>
  <inkml:trace contextRef="#ctx0" brushRef="#br2" timeOffset="119484.3">17526 11324 0,'0'0'0,"-21"0"15,21-21-15,-21 21 32,42 0 15</inkml:trace>
  <inkml:trace contextRef="#ctx0" brushRef="#br2" timeOffset="119983.96">19008 11367 0,'0'0'0,"21"-85"15,-21 106 17,0 0-17,0 0-15,0 1 0,-21 20 0,21 0 16,-22 1-16,22-1 0,0 0 16,-21 1-16,0-1 0,21 0 0,-21 1 15,0-1-15,21 0 0,-21 1 0,21-1 16,-22 0-16,22-21 0,-21 1 15,21 20-15,0-21 16,0 0-16,21-42 31,1 0-31,-1 21 0,0-21 0,-21 0 16,21-1-16,0-20 0,-21 21 0,0 0 16,0-22-16</inkml:trace>
  <inkml:trace contextRef="#ctx0" brushRef="#br2" timeOffset="120872.45">18838 11642 0,'0'0'0,"-21"0"0,0 0 0,21 21 31,21-21-15,0 0-16,0 0 16,22 0-16,-22 0 0,21 0 0,1 0 15,-1 0-15,0 0 0,22 0 16,-1 0-16,1-21 0,-22 21 0,22 0 15,-22-21-15,0 21 0,1-22 16,-22 22-16,0 0 0,0 0 0,-42 0 31,0 22-31,0-1 0,-1 0 16,-20 0-16,21 0 0,0 0 0,0 1 16,-1-1-16,22 0 0,-21 0 15,21 0-15,-21 0 0,21 1 16,0-1-16,0 0 0,0 0 0,0 0 15,0 0-15,21-21 16,0 0-16,1 0 0,-1 0 16,0 0-16,21 0 0,-21 0 0,22 0 15,-1-21-15,-21 0 0,22 0 16,-22 0-16,21 0 0,-21-1 0,0 1 16,-21 0-16,0 0 0,0 0 0,0 0 15,0-1-15,0 1 0,-21 0 16,0 21-16,-21-21 0,21 21 0,-22 0 15,22 0-15,-21 0 0,21 0 0,-1 0 16,1 0-16,42 0 31,1 0-31,20 0 16,-21 0-16,21 0 0,-20 0 16,20 0-16,0 0 0,1 0 0,-1 0 15,0-21-15,-21 21 0,22 0 0,-1 0 16,0 0-16,1-21 0,-22 21 15,21 0-15,-21 0 0,1 0 0,-22 21 32,0 0-32,-22-21 15,1 21-15,21 0 0,-21 0 0,0-21 16,0 22-16,0-1 0,21 0 16,0 0-16,-22 0 0,22 22 15,-21-22-15,21 0 0,0 0 0,0 0 16,0 0-16,0 1 15,21-22-15,1 21 0,-1-21 16,0 0-16,0 0 0,21 0 0,-20 0 16,20 0-16,-21-21 15,21-1-15,1 22 0,-22-21 0,21 0 0,-21 0 16,22 0-16,-22 0 0,0-22 16,-21 22-16,0 0 0,0 0 15,0-22-15,0 22 0,-21 0 0,0 0 16,0 0-16,-1 0 0,1-1 15,-21 1-15,21 21 0,-22 0 0,22 0 16,0 0-16,0 0 0,-21 0 0,20 0 16,1 0-16,21 21 0,-21-21 15,21 22-15,-21-22 0,21 21 0,0 0 16,0 0 0,21-21-16,21 0 0,-20 0 15,20 0-15</inkml:trace>
  <inkml:trace contextRef="#ctx0" brushRef="#br2" timeOffset="121647.59">21378 11197 0,'0'0'0,"0"-21"0,0 0 16,0 0-16,0 0 15,0 42 32,0 21-47,-21-21 0,21 22 16,0-1-16,0 0 0,0 1 15,0-1-15,0 0 0,-21 1 0,21 20 16,-21-21-16,21-20 0,0 20 16,-21 0-16,21 1 0,-22-22 0,1 0 15,21 21-15,0-21 0,-21 1 0,0-22 16,21 21-16,-21 0 0,0-21 16,21-21-1,0 0 1,0-1-16,0 1 15,21 0-15,-21 0 0,21 0 0,0 0 16,-21-1-16,21 1 0,0 0 16,1 0-16,-1 0 0,0 0 15,21-1-15,-21 22 0,1-21 0,20 21 16,-21-21-16,21 21 0,-20 0 0,-1 0 16,0 0-16,0 21 0,0 0 15,-21 1-15,0-1 0,0 0 0,0 0 16,0 0-16,0 0 0,-21 1 0,0-1 15,0 0-15,0 0 0,-22 0 16,22-21-16,-21 21 0,21-21 0,-22 22 16,22-22-16,0 0 0,-21 21 0,20-21 15,1 0-15,0 0 16,21-21 15,21-1-15,0 22-16,1-21 15</inkml:trace>
  <inkml:trace contextRef="#ctx0" brushRef="#br2" timeOffset="121911.5">21950 11515 0,'0'0'15,"21"0"-15,-21 21 31,0 0-31,-21 0 0,21 0 16,0 1-16,-21-1 0,21 21 16,-22-21-16,22 0 0,-21 1 0,21-1 15,-21 0-15,21 0 0,0 0 0,0 0 16,-21 1-16,21-44 62,21 1-62,-21 0 0,21 0 0</inkml:trace>
  <inkml:trace contextRef="#ctx0" brushRef="#br2" timeOffset="122260.18">22098 11240 0,'0'0'0,"0"-22"15,-21 22-15,0 0 0,-1 0 16,1 0-16,0 0 0,0 22 15,0-22-15,0 21 0,21 0 16,0 0-16,0 0 16,0 0-1,21-21-15,0 0 0,0 0 16,0 0-16,0 0 16,1-21-16,-22 0 15,0 0-15,0 0 16,0 0-16,0-1 0,0 1 15,-22 21-15,1 0 16,0 0-16,0 0 0,0 0 16,0 0-16,-1 0 15,22 21-15,-21 1 16,21-1-16,0 0 0,0 0 16,0 0-16,0 0 0,0 1 0,0-1 15,21 0-15,1 0 0,-22 0 16</inkml:trace>
  <inkml:trace contextRef="#ctx0" brushRef="#br2" timeOffset="123195.56">22521 11599 0,'0'0'16,"0"-21"-16,0 0 0,0 0 15,-21 21 1,0 0 0,0 0-16,0 0 0,-1 0 0,1 0 15,0 21-15,0-21 0,0 21 16,0 0-16,-22 1 0,22-1 0,0 0 16,0 0-16,21 0 0,0 0 15,-21-21-15,21 22 0,0-1 16,21-21-1,0 21-15,0-21 0,0 0 0,22 0 16,-22 0-16,0-21 16,0 0-16,0 21 0,0-22 0,1 22 15,-1-21-15,0 0 0,0 21 0,-21-21 16,21 0-16,-21 0 16,21 21-16,-21-22 0,0 1 15,0 42 16,0 1-15,0-1-16,0 0 16,0 0-16,-21 0 0,21 0 0,-21 1 15,21 20-15,-21-21 0,21 21 16,-21 1-16,21 20 0,0-20 0,0 20 16,0 1-16,0-1 0,0 1 15,0-1-15,0 1 0,0-1 0,0 1 16,0-1-16,0 22 0,0-1 15,0-20-15,0 21 0,0-22 0,0 22 16,0-22-16,21 22 0,-21-22 0,0 1 16,21 21-16,0-22 0,-21 1 15,0-1-15,0 1 0,0-22 0,0 21 16,0-20-16,0-1 0,-21-21 0,0 22 16,0-22-16,0 0 0,-1 0 0,1-21 15,0 0-15,0 0 0,0 0 16,0 0-16,-22 0 0,22 0 0,0-21 15,0 0-15,0 0 0,-22-1 16,22-20-16,-21 21 0,21-21 16,-22-22-16,22 22 0,-21-22 0,21 22 15,-1-22-15,1 1 0,0-1 0,21-20 16,0 20-16,0 1 0,0-22 16,0 0-16,21 22 0,0-22 0,1 22 15,-1-1-15,0 1 0,21-1 16,1 1-16,-22-1 0,21 1 0,0 20 15,-20-20-15,20 21 0,0-22 0,-21 22 16,22-1-16,-1 1 0,-21 0 16,22-1-16,-1 1 0,-21 21 0,0 0 15,0-22-15,1 43 0,-1-21 16,0 0-16,-21 0 16,21 21 46,0 0-46,0 0-16,1 0 0,-1 0 15</inkml:trace>
  <inkml:trace contextRef="#ctx0" brushRef="#br2" timeOffset="123375.45">22945 11832 0</inkml:trace>
  <inkml:trace contextRef="#ctx0" brushRef="#br2" timeOffset="154172.19">1249 13970 0,'-21'0'0,"-1"0"15,1-21 1,21 0-16,-21 21 16,0-21-16,21-1 15,0 1-15,0 0 16,0 0-16,0 0 15,0 0-15,0-1 16,21 22-16,0-21 0,-21 0 16,21 21-16,1 0 0,-1-21 0,0 21 15,0 0-15,0 0 16,0 0-16,1 0 0,-1 21 0,0 0 16,0 0-16,0 1 0,0-1 15,1 0-15,-22 21 0,0-21 16,21 22-16,-21-22 0,0 21 15,0 1-15,0-1 0,0-21 0,-21 21 16,-1 1-16,1-1 0,0 0 16,0 22-16,0-22 0,0 1 15,-22-1-15,22 0 0,-21-21 0,21 22 16,-22-22-16,22 0 0,-21 0 16,21 0-16,-22 1 0,22-22 0,0 0 15,-21 0-15,20 0 0,-20 0 16,21 0-16,0 0 0,0 0 0,-1-22 15,1 1-15,0-21 0,0 21 16,21-22-16,-21 22 0,21-21 16,0 0-16,0 20 0,0-20 15,0 0-15,21 21 0,0-22 16,0 22-16,0 0 0,1 0 0,-22 0 16,21-1-16,0 1 0,0 21 15,0 0-15,0 0 0,1 0 0,-1 0 16,0 21-16,0 1 15,0-1-15,0 21 0,1-21 16,-1 22-16,0-22 0,-21 21 0,21 0 16,0 1-16,0-22 15,-21 21-15,22-21 0,-22 22 0,21-22 0,0 0 16,-21 0-16,21 0 16,0-21-16,0 0 15,1 0 1,-1 0-16,-21-21 15,21 0-15,0 0 16,-21 0-16</inkml:trace>
  <inkml:trace contextRef="#ctx0" brushRef="#br2" timeOffset="154612.38">1672 14351 0,'0'0'16,"0"21"-16,0 0 15,21-21 1,0 0 0,1-21-16,-1 0 15,-21 0 1,0 0-16,0 0 0,0-1 16,0 1-1,-21 21-15,-1 0 16,1 21-1,21 1-15,-21-22 0,21 21 16,0 0-16,0 0 16,0-42 31</inkml:trace>
  <inkml:trace contextRef="#ctx0" brushRef="#br2" timeOffset="155971.85">2646 13949 0,'0'0'0,"-21"0"16,21 21-16,0 0 16,0 0-1,0 1-15,0-1 16,21-21-1,0 0-15,0 0 0,0 0 16,0 0-16,1 0 16,-1 0-16,0 0 0,0 0 0,21 0 15,-20-21-15,-1-1 0,0 1 16,0 21-16,0-21 0,0 0 16,1 0-16,-22 0 0,0-1 15,0 1-15,0 0 16,0 42 15,0 0-15,0 1-16,0-1 0,0 0 0,0 0 15,0 21-15,0-20 0,0 20 16,0-21-16,0 64 0,0-43 16,0 0-16,0 1 0,0-1 15,0 0-15,0 1 0,-22-1 0,22 0 16,0 1-16,0-22 15,0 0-15,-21 0 0,21 0 0,0 1 16,-21-22 0,0 0-16,0 0 0,0 0 15,-1-22-15,1 1 0,0 0 16,0 0-16,0 0 0,0 0 0,-1-1 16,1 1-16,0 0 0,0 0 15,0 0-15,0 21 0,21-21 0,-22 21 16,44 0 31,-1 0-32,0 0-15,21 0 16,-21 0-16,1-22 0,20 1 0</inkml:trace>
  <inkml:trace contextRef="#ctx0" brushRef="#br2" timeOffset="156523.57">3683 13843 0,'0'0'0,"-21"-21"0,-22 0 31,22 21-31,21 21 16,-21 0-16,21 0 0,-21 0 0,21 22 15,0-22-15,-21 21 0,21 1 16,0-1-16,0 21 0,-21 1 0,21-1 16,-22 1-16,1-1 0,21 22 15,-21-21-15,0 20 0,0-20 0,21 20 16,0-20-16,-21 21 0,-1-22 0,22 22 16,0-22-16,0 1 0,0-1 15,0 1-15,0-1 0,0-20 16,0-1-16,0 0 0,0-21 15,0 1-15,22-1 0,-1 0 0,0-21 16,0 0-16,0 0 0,22 0 16,-22 0-16,21-21 0,-21 0 0,22-1 15,-22-20-15,0 21 0,21-21 0,-21-1 16,22-20-16,-22 20 0,0-20 16,-21 21-16,0-22 0,0 22 0,0-22 15,0 22-15,-21 0 0,0-1 16,-22 1-16,1 0 0,-21-1 0,20 22 15,-20-21-15,-1 21 0,1-1 16,20 22-16,-20-21 0,21 21 16,20 0-16,1 0 0,0 0 15,0 0-15,42 0 16,0 0-16,22-21 0,-22 21 16,42 0-16,-20-21 0,20 21 15,-21-21-15,22 21 0,-1-21 0,1-1 16,-1 1-16,-20 0 0,20 0 15</inkml:trace>
  <inkml:trace contextRef="#ctx0" brushRef="#br2" timeOffset="156976.07">4995 13822 0,'0'0'0,"0"-21"16,0-106-1,0 106-15,0-1 16,0 1-16,0 0 16,0 42-1,-21 0 1,21 22-16,0-1 0,0 0 0,-21 1 16,21 20-16,-21 1 0,0-22 0,21 22 15,0-22-15,-22 21 0,22-20 16,-21-1-16,21 22 0,0-43 0,-21 21 15,21 0-15,0-20 0,0-1 16,0 0-16,21-21 0,0 0 16,1 0-16,-1 0 0,0 0 15,0-21-15,0 0 16,0-22-16,-21 22 0,0 0 0,22-21 16</inkml:trace>
  <inkml:trace contextRef="#ctx0" brushRef="#br2" timeOffset="157173.37">4762 14097 0,'0'0'16,"-21"0"-16,0 0 15,21 21 1,21-21-16,0 0 0,1 0 16,-1 0-16,0 0 0,21 0 15,-21 0-15,22 0 0,-22 0 0,21 0 16,1-21-16,-1 21 0,-21-21 0,21 21 15,-20-21-15,20 21 0,-21 0 16,0-21-16,0 21 0</inkml:trace>
  <inkml:trace contextRef="#ctx0" brushRef="#br2" timeOffset="157532.31">5355 14118 0,'0'0'0,"0"43"31,21-43-15,0 0-16,1 0 16,-1 0-16,0 0 0,0-22 0,0 1 15,22 21-15,-22-21 0,0 0 0,21 0 16,-21 0-16,1-1 0,-22 1 16,0 0-16,0 0 0,0 0 15,-43 21 1,22 0-16,0 21 0,-21 0 0,20-21 15,-20 21-15,21 0 0,0 22 16,0-22-16,-1 0 0,1 21 16,21-20-16,-21 20 0,21-21 0,0 21 15,0-20-15,0 20 0,21-21 16,0 0-16,1 0 0,-1 1 0,0-22 16,0 21-16,21-21 0,1 0 15,-22 0-15,21 0 0,1 0 0,-1-21 16,-21-1-16,21 22 0,1-21 0,-22-21 15,21 21-15</inkml:trace>
  <inkml:trace contextRef="#ctx0" brushRef="#br2" timeOffset="158245.38">6011 14097 0,'0'-42'0,"21"21"16,-63 105-16,63-105 0,0-64 0,-21 64 0,0 0 16,22 21-16,-1 0 0,0-21 15,0 21-15,0 0 0,0 0 0,1 0 16,-1 0-16,0 0 0,0 0 0,21 21 15,-20 0-15,-1 0 0,0 1 16,0-1-16,0 0 0,-21 0 0,0 21 16,0-20-16,-21 20 0,0-21 15,-43 64-15,43-64 0,0 21 16,-21-21-16,21 1 0,-1-1 0,1 0 16,0-21-16,0 0 15,42-21 1,0 0-1,0-1-15,1 1 0,-1 0 0,0-21 16,21 21-16,-21-22 0,43-20 16,-22 42-16,1-1 0,-22-20 15,21 21-15,0 0 0,-20 0 0,-1-1 16,0 1-16,0 21 0,-21-21 0,-21 42 31,0-21-31,0 21 16,-1 1-16,1-1 0,0 0 15,0 0-15,21 0 0,-21 22 0,21-22 16,-21 0-16,21 21 0,0-21 16,0 1-16,0 20 0,0-21 15,0 0-15,21 0 0,0-21 0,0 22 16,0-22-16,0 0 0,22 0 16,-22 0-16,21 0 0,1 0 0,20-22 15,-21 1-15,22 0 0,-22 0 0,1 0 16,20-22-16,-21 22 0,1-21 15,-22 21-15,21-22 0,-21 1 16,1 21-16,-22-21 0,0-1 0,0 1 0,0 0 16,0-1-16,0 1 0,0 21 15,0 0-15,0-1 0,0 1 16,-22 21-16,22 21 16,-21 1-16,0-1 0,21 0 0,-21 21 15,21-21-15,0 22 0,0-1 0,-21-21 16,21 22-16,0-1 0,0 0 15,-21-21-15,21 22 0,0-22 0,0 21 16,0-21-16,0 22 0,0-22 0,0 0 16,0 0-16,21 0 0,0 1 15,0-22-15,0 0 0,0 0 0,1 0 16,-1 0-16,0 0 16,0-22-16,0 1 0,0-21 15,-21 21-15</inkml:trace>
  <inkml:trace contextRef="#ctx0" brushRef="#br2" timeOffset="158416.07">7006 14097 0,'0'0'0,"-21"0"0,0 0 16,42 0 0,0 0-1,21 0-15,-20 0 0,20 0 0,0 0 16,1 0-16,-1-21 0,0 21 0,22-21 15,-22 0-15,0 21 16,1-22-16</inkml:trace>
  <inkml:trace contextRef="#ctx0" brushRef="#br2" timeOffset="161319.73">9165 13822 0,'21'-21'0,"-42"42"0,63-85 16,-42 22-16,0 21 0,0-21 0,0 20 15,0-20-15,0 21 0,0 0 16,0 0-16,-21-1 0,0 22 0,-21 0 16,21 0-16,-1 0 0,-20 0 15,0 0-15,21 43 0,-22-22 0,1 21 16,0 1-16,20-1 0,-20 21 15,21-20-15,-21 20 0,20 1 16,1-22-16,0 22 0,0-22 0,21 0 16,0 22-16,0-22 0,0 0 15,0 1-15,21-22 0,0 21 0,0-21 16,1 1-16,20-1 0,0 0 0,1-21 16,-1 0-16,0 0 0,22 0 15,-1-21-15,-20 0 0,20-1 0,-21 1 16,1 0-16,20 0 0,-42-21 15,22 20-15,-1-20 0,-21 21 0,0-21 16,1 20-16,-22 1 0,0-21 0,0 21 16,0 0-16,0-1 15,-22 22 1,1 0-16,21 22 16,-21-1-16,21 0 0,0 0 15,-21 0-15,21 22 0,0-22 0,0 0 16,0 21-16,0-21 0,0 22 15,0-22-15,0 0 0,21 21 0,0-20 16,0-1-16,1-21 0,-1 21 16,0 0-16,21-21 0,-21 0 0,22 0 15,-1 0-15,0 0 0,1-21 16,20 0-16,-20 0 0,-1-1 16,0-20-16,22 21 0,-22 0 0,-21-22 15,22 22-15,-43-21 0,21 21 0,-21-22 16,0 1-16,0 21 0,-21-21 15,-43-1-15,22 22 0,-1 0 16,-20 0-16,21 21 0,-22 0 16,1 0-16,-1 0 0,22 21 0,-1 0 15,-20-21-15,42 42 0,-22-20 0,22-1 16,0 0-16,21 21 0,0-21 16,0 1-16,0-1 0,0 21 0,21-21 15,0 0-15,22 1 0,-1-1 16,22-21-16,-22 21 0,21-21 15,1 0-15,21 0 0,-1 0 0,1 0 16,-22-21-16,22 0 0,-21-1 16,-1 1-16,1 0 0,-1 0 0,-21 0 15,1 0-15,-22-1 0,0 1 0,0 0 16,0 0-16,1 0 0,-22 0 16,0-1-16,-22 22 31,1 22-31,21-1 0,0 0 15,-21 0-15,0-21 0,21 21 0,-21 0 16,21 1-16,0-1 16,-21 0-16,21 0 0,0 0 0,-22 0 15,22 1-15,0-1 0,0 0 0,0 0 16,0-42 15,0 0-31,22 0 0,-1 21 16,-21-43-16,21 22 0,0 0 0,-21 0 15,21-22-15,0 22 0,1 0 0,-1-21 16,0 21-16,0-1 0,0 22 16,-21-21-16,21 21 0,1 0 15,-1 21 1,-21 1-16,0-1 0,0 0 16,0 0-16,0 0 0,0 22 15,0-22-15,0 0 0,0 0 16,0 0-16,0 0 0,0 1 0,0-1 15,21 0-15,0-21 0,0 0 16,0 21-16,1-21 0,20 0 16,0 0-16,-21 0 0,22-21 0,-1 21 15,0-21-15,1 0 0,-1-1 16,-21 1-16,22-21 0,-22 21 16,21-22-16,-21 1 0,0 21 0,-21-43 15,22 22-15,-22 0 0,21-1 0,-21-20 16,0 21-16,0-1 0,21-20 15,-21 20-15,21 22 0,-21-21 0,0 21 16,21 0-16,-21-1 0,0 1 16,0 42-1,0 1-15,0 20 0,0-21 16,-21 21-16,0 22 0,21-22 0,-21 1 16,21-1-16,0 21 0,0-20 0,-21-1 15,21 0-15,0 1 0,0-1 16,0 0-16,0 1 0,0-1 0,0 0 15,21-20-15,0 20 16,0-21-16,0 0 0,22 0 0,-22 1 16,21-22-16,-21 0 0,22 0 0,-1 0 15,0 0-15,22 0 0,-22-22 16,0 1-16,1 0 0,-1 0 0,0-21 16,-20 20-16,20 1 0,-21-21 0,0 21 15,0-22-15,1 1 0,-22 21 16,0-21-16,0 20 0,0 1 15,0 0-15,-22 0 0,1 0 0,0 21 16,0 0-16,-21 0 0,-1 0 16,1 0-16,21 0 0,-22 0 0,22 21 0,-21 0 15,21 0-15,0 0 16,-1 22-16,22-22 0,0 0 0,0 0 16,0 22-16,0-22 0,0 0 0,0 0 15,0 21-15,0-20 0,22-1 16,-1-21-16,0 21 0,0-21 0,0 0 15,0 0-15,1 0 0,20 0 16,-21 0-16,0 0 0,0-21 0,1 0 16,-1-1-16,0 1 0,0 0 0,0 0 15,0-21-15,1 20 0,-22-20 16,0 21-16,21 0 0,-21-22 0,0 22 16,0 0-16,0 0 15,-21 42 16,21 0-31,0 0 0,0 1 16,0-1-16,-22 0 0,22 0 0,0 0 16,0 22-16,0-22 0,0 0 0,0 0 15,22 0-15,-22 0 0,21 1 16,0-1-16,0-21 0,0 21 0,22-21 16,-22 0-16,0 0 0,21 0 15,1 0-15,-22 0 0,21-21 0,-21 0 16,0-1-16,1 1 0,-1 0 0,0 0 15,0 0-15,0-22 0,0 22 16,-21-21-16,0 21 0,22 0 0,-22-1 16,0 1-16,0 0 0,0 0 15,0 0-15,0 42 32,-22 0-32,22 0 15,-21 0-15,21 1 0,0 20 0,0-21 16,0 0-16,0 0 0,0 1 0,0-1 15,0 0-15,0 0 16,21 0-16,1 0 0,-1 1 0,0-22 0,0 21 16,0-21-16,22 21 0,-1-21 15,-21 0-15,21 0 0,1 0 16,-1-21-16,-21 0 0,22 21 0,-22-22 16,21 1-16,-21 0 0,0 0 15,1-21-15,-22 20 0,0 1 0,21-21 16,-21 21-16,0 0 0,0-1 0,0 1 15,0 0-15,0 0 0,-21 21 32,21 21-32,0 0 15,-22 0-15,22 1 0,-21-1 0,21 0 16,0 0-16,-21 0 0,21 0 0,0 1 16,0-1-16,-21 21 0,21-21 15,-21 0-15,21 1 0,0-1 16,0 0-1,-21-21-15,21-21 16,0 0 0,0-1-16,21 22 0,-21-21 15,21-21-15,0 21 0,0 0 0,0-1 16,1-20-16,-1 21 0,21-21 0,-21 20 16,0 1-16,22 0 0,-22 0 15,0 0-15,21 21 0,-20 0 0,-1 0 16,0 0-16,0 0 0,-21 21 15,0 0-15,0 21 0,0-20 16,0-1-16,0 0 0,0 0 16,0 21-16,0-20 0,0-1 15,0 0-15,21 0 0,-21 0 0,21 0 16,1 1-16,-1-1 0,0 0 0,0 0 16,0-21-16,0 0 0,22 21 15,-22-21-15,0 0 0,0 0 0,22 0 16,-22-21-16,21 21 0,-21-21 15,22 0-15,-22 0 0,0-1 0,21-20 16,-21 21-16,1-21 0,20-1 16,-21 22-16,0-21 0,0-1 15,1 1-15,-22 21 0,21-21 0,-21-1 16,-21 43 0,-1 0-16,1 21 15,0 1-15,0-1 0,21 0 0,-21 21 16,21-21-16,-21 1 0,21-1 15,0 0-15,0 0 0,0 21 0,0-20 16,21-1-16,0 0 0,-21 0 16,21 0-16,0 0 0,0 1 0,-21-1 15,0 0-15,22 0 0,-22 0 0,0 0 16,0 1-16,0-1 0,-22 0 16,1-21-16,0 0 15,0 0-15,0 0 0,0 0 0,-1 0 16,1 0-1,21-21-15,0 0 16,0-1-16,0 1 0,0 0 16,0 0-16,0 0 0,0 0 15</inkml:trace>
  <inkml:trace contextRef="#ctx0" brushRef="#br2" timeOffset="161537.85">13335 13483 0,'0'0'0,"-21"-21"0,0 21 0,-1 0 15,1 0-15,21-21 0,-21 21 16,0 0 0,0 0 30,0 0-46,-1 0 0,-20 0 16</inkml:trace>
  <inkml:trace contextRef="#ctx0" brushRef="#br2" timeOffset="161743.73">11409 13758 0,'0'0'0,"-43"22"0,22-22 15,0 0-15,21 21 16,21-21-16,0 0 16,1 0-16,20 0 0,-21 0 15,21 0-15,1 0 0,20 0 0,-20 0 16,-1-21-16,21 21 0,-20 0 16,-1-22-16,22 22 0,-43-21 0,21 21 15</inkml:trace>
  <inkml:trace contextRef="#ctx0" brushRef="#br2" timeOffset="162476.56">16044 13589 0,'0'21'16,"21"-21"-1,1 0-15,-1 0 16,0 0-16,0 0 0,0 0 16,0-21-16,22 0 0,-22 0 0,21 0 15,-21-1-15,22 1 0,-22 0 0,0 0 16,0 0-16,-21 0 0,0-1 15,0 1-15,0 0 0,-21 0 0,-21 21 16,-1 0-16,1 0 0,0 0 16,-22 0-16,1 0 0,-1 0 0,22 21 15,-22-21-15,22 21 0,0 0 16,-1 1-16,1-1 0,21 0 0,0 21 16,21-21-16,0 1 0,0-1 0,0 21 15,0-21-15,21 0 16,0 1-16,0 20 0,22-21 0,-1 0 15,0 22-15,1-22 0,-1 21 16,0-21-16,1 22 0,-22-22 0,21 0 16,-21 21-16,-21-21 0,0 1 0,0-1 15,0 0-15,-21 0 0,0 0 16,-21 0-16,-1-21 0,-20 22 0,-1-22 16,22 0-16,-22 0 0,1 0 0,21 0 15,-22 0-15,22 0 0,-1 0 16,1-22-16,21 1 0,-21 0 0,20 0 15,1 21-15,0-21 0,21 0 16,0-1-16,0 1 16,21 0-16,22 21 0,-22 0 15,0 0-15,0 0 0,21 0 16,-20-21-16,20 21 0,-21 0 0,21 0 16</inkml:trace>
  <inkml:trace contextRef="#ctx0" brushRef="#br2" timeOffset="162839.22">16425 13758 0,'0'0'0,"0"-21"16,21 21-16,-21 21 31,0 22-15,0-22-16,0 21 0,0-21 15,0 22-15,0-1 0,0 0 0,0 22 16,-21-1-16,0 1 0,0-1 0,21 22 16,-21 0-16,0-22 0,-1 22 15,-20 0-15,21-1 0,0 22 0,0-21 16,-22-1-16,22 1 0,0 0 0,0-1 16,-22 1-16,22 0 0,0-22 15,0 1-15,0-1 0,0-20 16,-1-1-16,1 0 0,0 1 15,0-22-15,21 21 0,0-63 32,0 0-32,21-22 0,0 1 0,0 0 15,1-22-15,20 1 0,-21-1 16,21-20-16</inkml:trace>
  <inkml:trace contextRef="#ctx0" brushRef="#br2" timeOffset="163185.72">16510 13843 0,'0'0'0,"0"-42"0,0 21 15,0-22-15,0 22 0,0 0 0,21 0 16,0 0-16,0-1 0,-21 1 16,22 21-16,20-21 0,-21 21 0,0 0 15,22 0-15,-22 0 0,21 0 16,-21 21-16,22 0 0,-22 22 0,0-22 15,0 21-15,0 1 0,-21-22 16,0 21-16,0 0 0,0 1 0,-21-1 16,0-21-16,0 22 0,-22-22 0,22 0 15,-21 0-15,0 0 16,20 0-16,-20-21 0,0 0 0,21 22 16,-22-22-16,22 0 0,0 0 0,0 0 15,21-22 1,21 22-1,0 0-15,0-21 0,22 21 16,-22-21-16,21 21 0,-21-21 16,22 21-16</inkml:trace>
  <inkml:trace contextRef="#ctx0" brushRef="#br2" timeOffset="163684.15">17611 13801 0,'0'-21'0,"0"42"0,0-64 0,0 22 0,0 0 16,0 0-16,0 0 0,0 0 0,-22-22 16,1 22-16,0 0 0,0 0 15,0 21-15,0-21 0,-1 21 0,1 0 16,0 0-16,0 0 0,-21 21 16,20 0-16,1 0 0,-21 21 0,21-20 15,-22 20-15,22 0 0,0-21 16,0 22-16,0-1 0,0-21 15,-1 22-15,22-22 0,-21 0 0,21 0 0,0 0 16,0 0-16,0 1 16,21-22-16,1 0 0,-1 0 15,0 0-15,21 0 0,-21 0 16,22 0-16,-22 0 0,21-22 0,1 1 16,-22 0-16,21 0 0,-21 0 0,22 0 15,-22-1-15,0-20 0,0 21 16,0 0-16,-21-22 0,0 22 0,0 0 15,0 0-15,0 0 16,-21 42 0,21 0-1,-21 0-15,0 0 0,21 1 0,-21 20 16,21-21-16,0 0 0,0 43 16,0-43-16,0 0 15,0 0-15,0 0 0,0 1 0,0-1 16,21-21-16,0 0 0,0 0 15,0 0-15,22 0 0,-22 0 16,0 0-16,21 0 0,-21-21 0,22-1 16,-1 1-16</inkml:trace>
  <inkml:trace contextRef="#ctx0" brushRef="#br2" timeOffset="163963.72">18246 13653 0,'0'-43'0,"0"86"16,0-107-16,0 43 0,0-21 15,0 20-15,-22 22 16,1 0-16,0 0 16,0 0-16,0 22 0,0-1 15,21 21-15,-22-21 0,1 22 0,0-1 16,0-21-16,0 21 0,0 1 0,21-1 16,0-21-16,0 22 0,0-22 15,0 21-15,0-21 0,0 0 0,0 1 16,0-1-16,0 0 15,21-21-15,0 0 0,0 0 0,21 0 16,-20 0-16,-1 0 0,21 0 16,-21 0-16,22-21 0,-1 21 15,0-21-15,1-1 0,-1 1 0,0 0 16,1 0-16</inkml:trace>
  <inkml:trace contextRef="#ctx0" brushRef="#br2" timeOffset="164672.07">18775 13716 0,'-21'0'16,"-22"21"0,22-21-16,21 21 15,0 1 1,21-22-16,0 0 16,1 0-16,-1 0 0,0 0 15,0 0-15,0 0 0,0 0 0,22-22 16,-22 22-16,0-21 0,0 0 15,-21 0-15,21 0 0,-21 0 0,22 21 16,-22-22-16,0 1 0,0 0 16,0 0-16,-22 21 15,1 0-15,0 0 0,0 0 0,0 0 16,0 21-16,-1-21 0,1 21 16,0 0-16,0 22 0,0-22 0,0 0 15,-1 0-15,1 22 16,0-22-16,0 0 0,21 21 0,0-21 15,0 1-15,0-1 0,0 0 0,0 0 16,0 0-16,21 0 0,-21 1 16,42-22-16,-20 21 0,-1-21 0,21 21 15,0-21-15,-20 0 0,20 0 16,0 0-16,1 0 0,-1 0 0,0-21 16,22 0-16,-22-1 0,0 1 0,1 0 15,-1 0-15,0-21 0,1 20 16,-22-20-16,21 0 0,-21-1 15,1 22-15,-1-21 0,-21 21 16,0-22-16,0 22 0,0 0 16,-43 21-16,22 0 0,0 0 15,0 21-15,0-21 0,0 21 16,-1 1-16,22-1 0,0 21 0,0-21 16,0 0-16,0 22 0,0-22 15,0 0-15,22 0 0,-1 22 0,0-22 16,0 0-16,0 0 0,-21 0 0,21 0 15,1-21-15,-22 22 0,21-1 16,-21 0-16,0 0 16,-21-21-16,-1 0 0,1 0 15,0 0-15,-21 0 0,21 0 16,-1 0-16,-20 0 0,21 0 0,0 0 16,0-21-16,-1 0 15,22 0 16,22 21-31,-1 0 0,0-22 16,21 22-16,-21 0 0</inkml:trace>
  <inkml:trace contextRef="#ctx0" brushRef="#br2" timeOffset="164879.47">20151 13970 0,'0'-21'32,"-22"21"-17,22 21 17,-21-21-17,0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1:55:26.9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2476 1672 0,'0'-21'0,"0"42"0,0-63 0,0 21 15,0 0-15,0-1 0,0 1 0,0 0 16,0 0-16,22 21 15,-22 21 1,-22 21 0,1 1-16,0-1 0,0 22 0,-21-22 15,-1 21-15,1 22 0,0-21 16,-22-1-16,22 22 0,-22-22 16,1 22-16,-1-22 0,1 22 15,-1-21-15,1-1 0,-1 1 16,1-22-16,20 0 0,1-21 0,0 1 15,-1-1-15,22 0 0,-21-21 16,21 0-16,0 0 0,-1 0 0,1-21 16,21 0-16,-21-1 0,21 1 15,0 0-15,0 0 0,21 0 16,0 0-16,1-1 0,20 1 0,-21 0 16,21 0-16,1 0 0,-1 0 15,22 21-15,-22 0 0,0 0 0,1 0 16,-1 21-16,0 0 15,1 0-15,-1 0 0,-21 22 0,21-22 16,-20 21-16,-1 0 0,0 1 16,21-1-16,-21 0 0,1 1 15,-1-22-15,21 21 0,-21-21 0,0 1 16,1-1-16,-1 0 0,0-21 16,0 0-16,0 0 0,0 0 0,1 0 15,-1 0-15,-21-21 0,21 21 16,0-21-16,0-1 0,-21 1 15</inkml:trace>
  <inkml:trace contextRef="#ctx0" brushRef="#br0" timeOffset="472.96">3238 2180 0,'0'0'0,"0"-42"16,0 21 0,22 21-16,-22-21 0,21-1 15,-21 1-15,-21 21 32,-1 0-32,1 0 0,0 0 15,-21 21-15,21 22 0,-22-22 16,22 0-16,-21 21 0,21-20 0,-22 20 15,22-21-15,0 21 0,0-20 16,21 20-16,0-21 0,0 0 0,21-21 16,0 21-16,0-21 0,0 0 15,22 22-15,-1-22 0,0 21 0,1-21 16,-1 0-16,0 21 0,-20-21 16,-1 21-16,0-21 0,-21 21 0,0 0 15,-21 1 1,0-22-16,-22 21 0,1 0 0,0 0 15,-1-21-15,1 21 0,-22-21 16,22 0-16,0 0 0,-1 0 0,1 0 16,21 0-16,0 0 0,0 0 15,42 0 1,0 0-16,21-21 16,-21 0-16,22 0 0,-1 0 0,0-1 15</inkml:trace>
  <inkml:trace contextRef="#ctx0" brushRef="#br0" timeOffset="783.87">3535 2223 0,'0'21'32,"0"0"-32,0 0 0,0 21 15,0 1-15,0-1 0,0 0 0,0 22 16,0-1-16,0 22 0,0-21 15,0 20-15,0 22 0,-21 0 0,21 0 16,-22 0-16,1-1 0,0 1 0,0 21 16,0-21-16,0-21 15,-1 21-15,22-22 0,-21 1 0,21-22 0,-21 1 16,21-1-16,0-41 16,0 20-16,0-21 0,0-42 15,0-21 1,0 20-16,0-20 0,21-21 15,0 20-15,1-20 0,-1-1 0,0 1 16,0-22-16,-21 0 0,21 1 16</inkml:trace>
  <inkml:trace contextRef="#ctx0" brushRef="#br0" timeOffset="1048.18">3471 2519 0,'0'0'0,"-21"-42"0,21-170 31,21 191-31,0-22 15,1 22-15,20 0 0,-21 21 16,21-21-16,1 21 0,-1 0 0,0 0 16,22 21-16,-43 0 0,21 0 15,-20 1-15,-1 20 0,-21 0 0,0 1 16,0-1-16,-21 0 0,-22 1 16,22-1-16,-21 0 0,-1 1 0,-20-1 15,21-21-15,-1 21 0,1-20 16,21-1-16,-22-21 0,22 21 0,0-21 15,42 0 17,0-21-32,22 0 0,-22 21 0,21-22 15</inkml:trace>
  <inkml:trace contextRef="#ctx0" brushRef="#br0" timeOffset="1872.26">4551 2201 0,'0'0'0,"0"-21"0,0 0 0,-43-21 31,22 42-31,0 0 0,0 0 0,0 0 0,0 0 0,-22 21 16,22 0-16,-21 0 16,21 22-16,-22-22 0,1 21 0,21 0 15,-22 1-15,22-1 0,0 0 16,0 1-16,21-22 0,0 21 0,0-21 15,0 1-15,0-1 0,21-21 16,0 0-16,22 0 0,-22 0 16,21-21-16,-21-1 0,22 1 15,-1 0-15,0 0 0,1-21 0,-1 20 16,-21-20-16,21 0 0,-20 21 16,-1-22-16,0 22 0,0 0 0,0 0 15,-21 0-15,0-1 0,0 44 31,-21-1-31,0 0 0,0 21 16,21-21-16,-21 22 0,21-22 16,-22 21-16,22-21 0,0 22 0,0-22 15,0 0-15,0 0 0,22 0 16,-1 1-16,0-22 0,0 0 0,21 0 16,1 0-16,-1 0 0,0-22 15,22 1-15,-22 0 0,22 0 0,-22 0 16,0 0-16,1-22 0,-1 22 15,-21-21-15,22 21 0,-22-22 0,0 22 16,-21 0-16,0 0 0,0 0 16,0-1-16,0 1 0,0 42 31,-21 1-31,21-1 16,0 0-16,-21 21 0,21-21 0,0 22 15,-22-22-15,22 21 0,0-21 16,0 22-16,0-22 0,0 0 0,0 0 15,0 0-15,-21 1 0,21-44 32,0 1-17,0-21-15,0 21 16,0 0-16,0-22 0,21 22 0,1-21 16,-1-1-16,0 22 0,21-21 15,-21 0-15,22 20 0,-1 1 0,0 0 16,-20 21-16,20 0 0,0 0 15,-21 0-15,1 0 0,-1 21 0,0 0 16,0 22-16,0-22 0,-21 21 16,0 1-16,0-1 0,0 0 0,0 1 15,0-1-15,0 0 0,-21 1 0,21-22 16,0 0-16,0 21 0,0-21 16,21-21-1,0 0-15,1-21 16,20 0-16,-21-21 0,21 21 0</inkml:trace>
  <inkml:trace contextRef="#ctx0" brushRef="#br0" timeOffset="2223.81">6011 1693 0,'0'0'0,"-21"0"0,-42 0 15,63 22-15,-22-1 16,22 0-16,0 21 0,0-21 15,0 22-15,22-22 0,20 21 0,-21-21 16,21 22-16,1-22 0,-1 0 16,0 0-16,1 0 0,20 1 15,-20-1-15,20-21 0,-21 21 0,22-21 16,-22 0-16,22 0 0,-43 0 16,21 21-16,-21-21 0,1 0 0,-22 21 15,0 0-15,-22 1 16,-20-1-16,21 0 0,-21 0 15,-1 21-15,1 1 0,-22-1 16,22 0-16,-21 22 0,20-22 0,-20 22 16,20-22-16,-20 0 0,21-20 15,-1 20-15,22-21 0,-21 0 0,21 0 16,-1 1-16,22-44 31,0 1-31</inkml:trace>
  <inkml:trace contextRef="#ctx0" brushRef="#br0" timeOffset="2536.89">7853 2392 0,'0'0'0,"-43"21"16,43 0-1,22-21-15,-1 0 0,0 0 0,21 0 16,1 21-16,-22-21 0,42 0 0,-20 0 15,-1 0-15,0 0 0,1 0 16,-1 0-16,-21-21 0,21 21 16,1 0-16</inkml:trace>
  <inkml:trace contextRef="#ctx0" brushRef="#br0" timeOffset="2744.38">9906 2392 0,'21'0'0,"-42"0"0,84 0 0,-20 0 15,-1 0-15,22 0 0,-1 0 16,1 0-16,20 0 0,1 0 16,21 0-16,0 0 0,21-21 0,-22 21 15,22-21-15,0 21 0,0-22 16,0 22-16,-21-21 0</inkml:trace>
  <inkml:trace contextRef="#ctx0" brushRef="#br0" timeOffset="2883.23">12658 2328 0,'0'0'0,"105"0"0,128 22 15,-127-22-15,21 21 0,-21-21 16,21 0-16,-21 21 0,21-21 0,0 0 16,0 0-16,0 0 0,0 0 15,0 0-15,-21 0 0,21 0 16,-22 0-16,22 0 0,-21 0 0,21 0 15,-21 0-15</inkml:trace>
  <inkml:trace contextRef="#ctx0" brushRef="#br0" timeOffset="3067.91">17314 2413 0,'0'0'15,"64"0"-15,190 21 16,-212-21-16,0 0 0,-20 0 15,-1 0-15,0 0 0,0 0 0,-42 0 47,0 0-47,-22 0 16,1 0-16</inkml:trace>
  <inkml:trace contextRef="#ctx0" brushRef="#br0" timeOffset="3415.35">5101 5207 0,'0'0'0,"21"0"32,0 0-32,1 0 15,-1 0-15,0 0 0,21-21 16,1 0-16,20 21 0,1-21 15,-1-1-15,1 22 0,20-21 0,1 0 16,0 0-16,-1 0 0,1 0 0,21-1 16,0-20-16</inkml:trace>
  <inkml:trace contextRef="#ctx0" brushRef="#br0" timeOffset="3568.27">7768 4868 0,'0'0'0,"106"0"0,0 0 16,0 0-16,-22 0 0,1 0 0,-22 0 0,1 0 15,-1 22-15,1-22 0,-1 0 16,1 21-16,-1-21 0,1 0 16,-1 0-16,22 0 0,-21 0 0,20 0 15,1 0-15,0 0 0,-1 0 16,22 0-16</inkml:trace>
  <inkml:trace contextRef="#ctx0" brushRef="#br0" timeOffset="3744.23">11366 4805 0,'0'0'0,"127"0"0,22 0 0,-22 0 0,21 0 16,-21 0-16,0 0 0,-21 0 16,21 0-16,-22 0 0,22 0 15,0 0-15,0 0 0,0 0 0,0 0 16,0 0-16,-21 0 0,21 0 16,0 0-16,0 0 0,0 0 15,0 0-15,0 0 0,21-21 0,-42 21 16,21 0-16,0 0 0</inkml:trace>
  <inkml:trace contextRef="#ctx0" brushRef="#br0" timeOffset="3905">16256 4720 0,'0'0'0,"106"0"0,0 0 0,-1 0 16,-20 0-16,0 0 0,-1 0 0,-20 0 16,-1 0-16,1 0 0,-22 0 15,22 0-15,-43 0 0,21 0 0,-21 0 16,1 0-16,-44 0 31</inkml:trace>
  <inkml:trace contextRef="#ctx0" brushRef="#br0" timeOffset="4291.39">4678 6604 0,'0'0'0,"0"21"15,21-21-15,0 0 16,21 0-16,-20 0 0,20 0 0,0 0 15,1 0-15,-1 0 0,21 0 16,1 0-16,-22 0 0,22 0 0,20 0 16,1-21-16,0 21 0</inkml:trace>
  <inkml:trace contextRef="#ctx0" brushRef="#br0" timeOffset="4466.32">6794 6668 0,'22'0'0,"-44"0"0,65 21 16,-22-21-16,0 0 0,0 0 16,22 0-16,-22 0 0,0 0 15,21 0-15,-21 0 0,22 0 16,-1-21-16,-21 21 0,22-22 0,-1 1 16,-21 21-16,21-21 0</inkml:trace>
  <inkml:trace contextRef="#ctx0" brushRef="#br0" timeOffset="4867.96">8615 6308 0,'0'0'0,"0"-43"0,0 22 0,0 0 0,0 0 16,-21 21-1,21 21 1,0 0-16,0 22 0,0-22 0,0 42 15,0-20-15,0 20 0,0 1 16,0-1-16,-22 1 0,22-22 0,-21 21 16,0-20-16,21 20 0,0-20 15,-21-1-15,0-21 0,21 21 0,0-20 16,0-1-16,21-21 16,0 0-16,0 0 15,22-21-15,-22-22 0,21 22 0,0-21 16,1-1-16</inkml:trace>
  <inkml:trace contextRef="#ctx0" brushRef="#br0" timeOffset="5075.21">9207 6202 0,'0'0'16,"0"21"0,0 0-16,0 0 0,-21 22 0,21-1 15,-21 0-15,21 22 0,0-22 16,0 22-16,-21-22 0,0 22 15,21-22-15,0 21 0,0-20 0,-21-1 16,21 0-16,-22 1 0,22-22 0,0 21 16,-21-21-16,21 1 0,0-1 15,0 0-15</inkml:trace>
  <inkml:trace contextRef="#ctx0" brushRef="#br0" timeOffset="5252.21">8530 6879 0,'0'0'16,"-21"0"-16,42 0 15,0-21 1,22 21-16,-1 0 16,0 0-16,22-21 0,-22 0 0,22 21 15,20-21-15,-20 21 0,-22-22 0,22 22 16,-22-21-16,0 0 0,1 21 15</inkml:trace>
  <inkml:trace contextRef="#ctx0" brushRef="#br0" timeOffset="5575.45">9334 6773 0,'0'0'0,"0"22"0,22-22 32,-1 0-32,0 0 15,0 0-15,0-22 0,22 1 16,-22 0-16,21 0 0,0 0 0,1 0 15,-1-1-15,-21 1 0,22 0 16,-22 0-16,0 0 0,-21 0 0,0-1 16,0 1-16,-42 21 0,20 0 15,-20 0-15,21 0 0,-21 0 16,-1 21-16,1 1 0,21-1 0,-22 0 16,1 21-16,21-21 0,0 22 15,-22-1-15,22 0 0,0 1 0,21-22 16,0 21-16,0-21 0,0 22 0,0-22 15,0 0-15,0 0 16,21 0-16,0 1 0,1-22 0,20 0 16,-21 0-16,21 0 0,1 0 0,-1 0 15,22 0-15,-22-22 0,21 1 0,1 0 16,-22-21-16,22 21 0</inkml:trace>
  <inkml:trace contextRef="#ctx0" brushRef="#br0" timeOffset="5820.56">10393 6138 0,'0'-42'0,"0"84"0,0-105 0,-21 63 16,-1 21-1,1 21-15,0-20 16,0 20-16,21 0 0,-21 22 0,0-1 16,-1 1-16,1-1 0,0 1 15,0-22-15,0 22 0,0-1 0,-1-21 16,1 1-16,21-1 0,0-21 0,0 22 15,0-22-15,0 0 0,0 0 16,21-21 0,1 0-16,-1 0 0,0-21 0,21 21 15,-21-42-15,1 20 0,20 1 16,-21-21-16</inkml:trace>
  <inkml:trace contextRef="#ctx0" brushRef="#br0" timeOffset="6040.18">10689 6096 0,'21'-42'0,"-42"84"0,42-105 0,0 41 16,-21 1-16,0 42 16,-21 22-16,0-22 15,0 21-15,0 1 0,0-1 0,-1 21 16,1 1-16,0-1 0,0 1 16,0-1-16,0 1 0,21-1 0,-22-20 15,1 20-15,21-20 0,-21-1 0,21 0 16,0-21-16,0 22 0,0-22 15,0 0-15,21-21 0,0 0 16,1 0-16,-1 0 0,21-21 16,-21 21-16,22-21 0</inkml:trace>
  <inkml:trace contextRef="#ctx0" brushRef="#br0" timeOffset="6392.23">11028 6583 0,'0'0'0,"0"-21"0,-21 21 31,-1 21-31,1 0 0,0 0 0,0 0 16,0 1-16,0 20 0,-1-21 16,1 21-16,0-20 0,0 20 0,21-21 15,0 0-15,0 22 0,0-22 16,0 0-16,0 0 0,21-21 16,0 21-16,0-21 0,22 0 0,-1 0 15,0 0-15,1 0 0,-1 0 0,22-21 16,-22 0-16,21 0 0,-20 0 15,-1-1-15,0 1 0,1 0 0,-22-21 16,0 21-16,0-22 0,-21 1 0,0 21 16,0-22-16,-21 22 0,0 0 15,-21 0-15,-1 21 0,1 0 0,0 0 16,-1 0-16,-20 0 0,20 0 0,1 21 16,0-21-16,21 21 0,-22 0 15,22-21-15,0 22 0,63-22 31,-21 0-31,1-22 0,20 22 16</inkml:trace>
  <inkml:trace contextRef="#ctx0" brushRef="#br0" timeOffset="6612.17">12150 6096 0,'-85'0'31,"64"0"-31,0 21 16,-1 0-16,1 1 0,21-1 15,-21 0-15,0 0 16,0 0-16,21 0 0,0 1 16,21-22-1,21 0-15,1 0 0,-22 0 16</inkml:trace>
  <inkml:trace contextRef="#ctx0" brushRef="#br0" timeOffset="6751.99">12531 6075 0,'0'0'0,"-22"21"16,1-21-16,0 42 16,0-42-16,21 22 15,-21-1-15,21 0 0,-21-21 0,21 21 16,0 0-16,0 0 0,0 1 0,0-1 15</inkml:trace>
  <inkml:trace contextRef="#ctx0" brushRef="#br0" timeOffset="7115.98">5143 8382 0,'0'0'0,"-42"0"0,42-21 16,0 0-16,21 21 15,0 0 1,1 0-16,-1 0 0,21 0 0,22 0 16,-22 0-16,21 0 0,22 0 15,0 0-15,21 0 0,-1 0 0,1 0 16,21 0-16</inkml:trace>
  <inkml:trace contextRef="#ctx0" brushRef="#br0" timeOffset="7304.98">8784 8403 0,'0'0'0,"360"21"16,-191-21-16,22 0 16,-22 22-16,-21-22 0,0 0 0,1 0 15,-1 21-15,-21-21 0,0 0 16,0 0-16,0 0 0,0 0 0,0 21 15,0-21-15,0 0 0,0 0 0,0 0 16,0 0-16,21 0 0,0 0 16,21 0-16,-20 0 0,20 0 0,21 0 15,1 0-15</inkml:trace>
  <inkml:trace contextRef="#ctx0" brushRef="#br0" timeOffset="7451.94">15494 8488 0,'0'0'0,"169"0"0,1 0 0,-1 0 15,-21 0-15,0 0 0,0 0 16,-21 0-16,-21 0 0,0 0 16,-21 0-16,-1 0 0,-20 0 0,-22 0 15,-21 0-15,1 0 0,-65 0 16,22 21-16</inkml:trace>
  <inkml:trace contextRef="#ctx0" brushRef="#br0" timeOffset="7697.96">6689 10626 0,'127'0'16</inkml:trace>
  <inkml:trace contextRef="#ctx0" brushRef="#br0" timeOffset="7963.94">11874 10520 0,'0'0'0,"64"21"0,-1-21 0,1 21 15,-22 0-15,1-21 0,-1 22 0,-21-22 16,21 0-16,-20 0 0,-1 0 16,21 21-16,-21-21 0,22 0 0,-1 0 15,0 0-15,1 0 0,20 0 0,22-21 16,-1 21-16,1-22 0,42 1 16,-21 21-16,21-21 0</inkml:trace>
  <inkml:trace contextRef="#ctx0" brushRef="#br0" timeOffset="8104.81">14393 10478 0,'0'0'0,"85"0"0,-22 0 16,1 0-16,-22 0 0,1 0 0,-22 0 16,0 0-16,0 0 15,0 21 1,0-21-16,1 0 0,-1 21 16,0-21-16,0 0 0,21 0 0,-20 0 15,20 0-15,21 0 0</inkml:trace>
  <inkml:trace contextRef="#ctx0" brushRef="#br0" timeOffset="8575.53">16954 10499 0,'0'0'16,"0"21"0,0 0-16,-21 0 15,-21 0-15,21 22 0,-22-22 16,1 21-16,0-21 0,-22 22 15,1-22-15,-1 21 0,-20-21 0,20 22 16,-21-22-16,22 0 0,-22 0 16,22 0-16,-1 1 0,22-1 0,0 0 15,-1-21-15,22 0 0,0 0 0,21 21 16,42-21 0,-21 0-16,22 0 0,-1 0 0,22 0 15,-1 21-15,1-21 0,-1 21 0,22-21 16,-22 0-16,22 22 0,-22-22 15,22 0-15,-21 21 0,-1-21 16,1 0-16,-22 0 0,21 0 0,-20 0 16,-1 0-16,0 21 0,1-21 15,-22 0-15,0 0 0,0 0 0,-21-21 16,21 21-16</inkml:trace>
  <inkml:trace contextRef="#ctx0" brushRef="#br0" timeOffset="8852.04">18097 10351 0,'0'-22'0,"0"44"0,-21-44 16,0 22-16,0 22 16,0-1-16,-22 0 0,22 21 15,-21 1-15,21 20 0,-22-21 0,-20 22 16,21-1-16,-22 1 0,1-1 15,-1 22-15,1-21 0,-1-1 0,1 22 16,-22-22-16,21 1 0,1-1 0,21 1 16,-1-1-16,1-20 0,0-1 15,20 0-15,22-21 0,0 1 16,22-22-16,20 0 0,-21-22 16,21 1-16,22-21 0,-22 21 15,22-22-15</inkml:trace>
  <inkml:trace contextRef="#ctx0" brushRef="#br0" timeOffset="9204.83">18224 10859 0,'0'0'0,"43"-22"0,-1 1 15,-21 21-15,-21-21 0,-21 21 16,-21 0 0,-1 0-16,1 0 0,0 0 0,-1 0 15,1 21-15,0-21 0,-1 21 16,1 1-16,21-22 0,0 21 0,-22 0 15,43 0-15,0 0 0,0 0 16,0 1-16,22-1 16,-1-21-16,0 21 0,0 0 15,21 0-15,1 0 0,-22-21 16,21 22-16,-21-1 0,1 0 0,-1 0 16,0 0-16,-21 0 0,-21 1 15,0-22-15,-1 0 16,-20 0-16,0 0 0,-1 0 0,1 0 15,0 0-15,-1 0 0,1 0 0,0 0 16,-1-22-16,1 22 0,21 0 16,0 0-16,21-21 0,0 0 15,42 21 1,-21-21-16,0 21 0,22-21 0,-1 21 16</inkml:trace>
  <inkml:trace contextRef="#ctx0" brushRef="#br0" timeOffset="9499.66">18605 10901 0,'-21'21'47,"0"0"-47,21 0 0,-21 22 0,0-22 16,21 21-16,0 22 0,0-22 15,-21 22-15,21-22 0,-22 21 0,1 1 16,21-1-16,-21 1 0,0-1 15,0 1-15,0 21 0,-1-22 16,1 22-16,0-22 0,0 1 0,0-1 16,21 1-16,0-22 0,0 0 0,0-20 15,0-1-15,0 0 0,0 0 16,21-21-16,0-21 16,0 0-16,-21 0 0,21-1 0,1-20 15,-22 0-15,21-1 0,0-20 16,-21-1-16,0 1 0,21-1 0</inkml:trace>
  <inkml:trace contextRef="#ctx0" brushRef="#br0" timeOffset="9732.78">18436 11324 0,'21'-63'0,"-42"126"0,63-190 0,-20 64 0,-1-1 15,21 22-15,-21-22 0,22 43 0,-1-21 16,-21 21-16,21 0 0,1-1 16,-22 1-16,21 21 0,-21 0 0,22 0 15,-22 0-15,0 0 0,-21 21 16,0 1-16,0 20 0,0-21 15,-21 21-15,0-20 0,-22 20 0,1-21 16,0 0-16,-1 22 16,1-22-16,0 0 0,-1 0 0,22 0 0,0-21 15,0 0-15,21 21 16,21-21 0,0-21-16,22 21 0,-1-21 0,0 0 15,1 0-15,-1 0 0</inkml:trace>
  <inkml:trace contextRef="#ctx0" brushRef="#br0" timeOffset="10131.73">19579 10859 0,'0'0'0,"-42"-64"32,21 64-32,-1 0 0,-20 0 15,21 0-15,0 0 0,-22 0 16,22 21-16,0 0 0,-21 1 0,21-1 15,-1 21-15,-20-21 0,21 22 16,21-22-16,-21 0 0,21 21 16,0-21-16,0 1 0,0-1 0,21 21 15,0-42-15,0 0 0,0 0 16,22 0-16,-1 0 0,-21 0 0,22-21 16,-1 21-16,-21-21 0,21 0 15,-20-1-15,-1 22 0,0-21 0,0-21 16,0 21-16,-21 0 0,0-1 0,0 1 15,0 0-15,0 42 32,-21 0-32,21 1 15,0-1-15,0 0 16,-21 0-16,21 0 0,0 0 0,0 1 16,0-1-16,0 0 0,21-21 0,0 21 15,0-21-15,1 0 0,-1 21 16,0-21-16,0 0 0,21 0 0,-20 0 15,20 0-15</inkml:trace>
  <inkml:trace contextRef="#ctx0" brushRef="#br0" timeOffset="10536.47">20108 10880 0,'0'0'0,"21"-21"0,-21-1 0,0 1 16,0 0-16,0 42 31,0 0-31,-21 1 0,21-1 0,-21 0 15,21 21-15,0-21 0,0 1 0,0 20 16,-21-21-16,21 0 0,-21 22 16,21-22-16,-21 0 0,21 0 0,0 0 15,0 0-15,-22-21 16,1 0-16,21-21 16,0 0-1,0 0-15,21 0 16,1-22-16,-1 22 0,0 0 0,0-21 15,0 21-15,22-22 0,-22 22 0,21-21 16,0 21-16,1-1 0,20 1 16,-20 0-16,-1 21 0,-21 0 0,0 0 15,22 21-15,-43 0 0,0 1 16,21-1-16,-21 21 0,0 0 0,0 1 16,0-22-16,-21 21 0,21 1 0,-22-1 15,1-21-15,0 21 0,0-20 16,0-1-16,21 0 0,0 0 0,-21-21 15,42 0 1,0 0 0,0-21-16</inkml:trace>
  <inkml:trace contextRef="#ctx0" brushRef="#br0" timeOffset="10921.47">21251 10435 0,'0'0'0,"-21"-42"0,21 21 0,-21 0 0,21-1 16,-21 44-1,21-1 1,0 0-16,0 0 0,21 21 16,-21 1-16,42-22 0,-21 21 15,1 1-15,20-22 0,0 21 0,1-21 16,20 22-16,-21-22 0,22 0 15,-1 0-15,-20 0 0,20-21 0,-20 21 16,20-21-16,-21 0 0,1 0 16,-1 0-16,-21 0 0,0 0 0,1 0 15,-44 0 1,-20 22-16,0-1 16,-1 0-16,-20 0 0,-22 0 0,22 0 15,-22 1-15,0 20 0,1 0 0,-1-21 16,0 22-16,1-1 15,-1 0-15,0 1 0,22-22 0,-22 21 16,22-21-16,-1 1 0,1-1 0,-1-21 16,22 0-16,0 0 0</inkml:trace>
  <inkml:trace contextRef="#ctx0" brushRef="#br0" timeOffset="19060.5">7556 2371 0,'0'0'15,"-21"0"-15,0 0 0,0 0 0,63 0 31,-21 0-31,22 0 0,20 0 16,1-21-16,-1 21 0,1-22 16,-1 22-16,-20 0 0,20-21 15,-21 21-15,1-21 0,-1 21 0</inkml:trace>
  <inkml:trace contextRef="#ctx0" brushRef="#br0" timeOffset="19444.16">10435 2561 0,'0'0'0,"21"0"31,22 0-31,-1 0 0,21 0 0,1-21 16,21 21-16,20-21 0,1 21 15,21-21-15,0 21 0,-21-21 0,21-1 16,21 22-16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05:07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339 0,'-21'0'0,"21"-21"0,-21-1 15,21 1-15,0 0 16,0 0-16,-21 0 0,21 0 16,0-1 15,0 44 0,0-1-31,21 0 0,0 0 16,0 0-16,1 0 0,-1 22 15,0-22-15,21 21 0,-21 1 16,22-22-16,-22 21 0,21 0 0,-21-20 16,22 20-16,-22 0 0,21-21 15,1 22-15,-22-1 0,21 0 0,-21 1 16,0-22-16,22 21 0,-22 1 16,0-22-16,0 21 0,0-21 15,1 0-15,-22 1 0,21-1 0,-21 0 16,21 0-16,-21-42 47,0 0-32,-21 0-15,21-1 16,-21 1-16,-1 0 0,1 0 0</inkml:trace>
  <inkml:trace contextRef="#ctx0" brushRef="#br0" timeOffset="399.19">1884 275 0,'0'0'0,"21"-21"0,0 21 0,-21-21 16,21 0-16,-21 0 0,21 21 0,-21-22 15,0 1-15,0 42 31,-21 1-15,0-1-16,0 0 0,0 21 16,-22 1-16,22-1 0,-21 0 0,21 22 15,-22-22-15,1 22 0,0-1 16,21 1-16,-22-1 0,1-21 16,0 22-16,-1-1 0,22-20 0,-21 20 15,-1-20-15,22-1 16,0-21-16,0 21 0,0-20 0,0-1 15,-1-21-15,22 21 0,0-42 63,0 0-63,0-1 0,22 1 16,-22 0-16,21 0 15,0 0-15</inkml:trace>
  <inkml:trace contextRef="#ctx0" brushRef="#br0" timeOffset="850.21">2053 762 0,'0'0'16,"0"-21"0,0 42 15,0 0-15,0 0-16,0 1 0,0 20 0,0 0 15,0 1-15,-21-1 0,21 0 16,0 1-16,0 20 0,0-21 0,0 22 15,0-22-15,0 22 0,0-1 16,0 1-16,-21-1 0,21 22 0,0-22 16,0 22-16,0 0 0,-21-22 15,-1 22-15,22-22 0,-21 22 16,21-21-16,0-1 0,-21 1 16,21-1-16,-21 1 0,21-22 0,-21 21 15,21-20-15,0-22 0,0 21 16,0-21-16,0 1 0,21-22 15,0 0 1,-21-22-16,0 1 16,0 0-16,0-21 0,0-1 15,0 1-15</inkml:trace>
  <inkml:trace contextRef="#ctx0" brushRef="#br0" timeOffset="1253.57">1990 1058 0,'0'0'0,"0"-42"0,0 21 0,-22 0 0,22-22 16,0 22-16,0 0 0,0 0 16,0 0-16,0-22 0,0 22 15,0 0-15,0 0 0,22 0 16,-1 0-16,0 21 0,-21-22 15,21 22-15,21-21 0,-20 21 0,20 0 16,0 0-16,1 0 16,-1 21-16,0 1 0,1-22 0,-1 21 15,0 21-15,1-21 0,-22 22 16,0-22-16,-21 21 0,0 0 16,-64 128-1,1-149-15,21 21 0,-1 1 16,-20-22-16,20 0 0,1 0 0,0 0 15,21 0-15,-1-21 0,1 0 16,0 0-16,0 0 0,21-21 31,0 0-15,21 0-16,0 21 0,0-21 16</inkml:trace>
  <inkml:trace contextRef="#ctx0" brushRef="#br0" timeOffset="1841.56">3154 783 0,'0'0'0,"-43"-127"31,22 127-31,21-21 0,-21 0 16,0 21-16,0 0 0,0 0 0,-1 0 15,1 0-15,0 0 16,0 0-16,0 0 0,0 21 0,-1 21 16,1-20-16,0 20 0,0 0 15,0 1-15,0-1 0,21 21 0,0-20 16,-22-1-16,22 0 0,0 1 15,0-1-15,0-21 0,0 0 0,0 1 16,0-1-16,22 0 0,-1-21 16,0 0-16,0 0 0,21 0 0,-20 0 15,-1 0-15,21-21 0,-21 0 16,22-1-16,-22 1 0,0-21 16,0 21-16,21-22 0,-20 22 15,-22-21-15,21 0 0,-21-1 16,21 1-16,-21 0 0,0-1 0,0 22 15,0-21-15,0 21 0,0-1 16,0 1-16,0 42 31,0 1-31,-21-1 0,21 0 0,0 0 16,0 0-16,0 22 0,0-1 16,0-21-16,0 21 0,0-20 15,0-1-15,0 21 0,0-21 16,0 0-16,0 1 0,0-1 15,0 0-15,21-21 0,0 0 16,0 0-16,0 0 16,1-21-16,-1 0 0</inkml:trace>
  <inkml:trace contextRef="#ctx0" brushRef="#br0" timeOffset="2117.54">3619 339 0,'0'0'0,"0"-21"0,0 42 31,0 0-31,-21 0 16,21 0-16,0 22 0,0-1 16,0 0-16,-21 1 0,21-1 0,-21 21 15,21-20-15,0 20 0,-21-20 16,0-1-16,21 21 0,-22-20 15,22-1-15,0-21 0,0 22 0,0-22 16,0 0-16,0 0 0,0 0 16,22-21-1,-1-21-15,0 0 16,0 0-16</inkml:trace>
  <inkml:trace contextRef="#ctx0" brushRef="#br0" timeOffset="2610.5">3937 296 0,'0'22'15,"0"-1"-15,0 0 16,0 0-16,0 21 0,-21-20 16,21 20-16,0 0 0,-21 1 15,21-1-15,-22 0 0,22 22 16,0-22-16,0 0 0,-21 1 0,21-1 15,-21 0-15,21 1 0,0-1 16,0-21-16,0 22 0,0-22 0,0 0 16,0 0-16,0-42 47,0 0-47,0 0 0,0-1 0,0-20 15,0 21-15,0-21 0,0-1 16,0 1-16,0 0 0,21-1 0,-21 22 15,43-21-15,-22 21 16,0-22-16,0 22 0,0 0 0,22 21 16,-22-21-16,21 21 0,-21 0 15,0 0-15,22 21 0,-22 0 0,0 0 16,0 0-16,0 1 0,1 20 16,-1 0-16,0-21 0,-21 22 15,0-1-15,0 0 0,0 1 0,0-1 16,0-21-16,-21 22 0,0-22 0,-1 0 15,22 0-15,0 0 0,-21 0 16,0-21-16,0-21 31,21 0-31,-21 21 0,21-42 16</inkml:trace>
  <inkml:trace contextRef="#ctx0" brushRef="#br0" timeOffset="2814.38">3238 699 0,'0'0'15,"-21"0"-15,42 0 16,1 0 0,-1 0-16,0 0 0,21 0 15,1 0-15,-1-22 0,0 22 16,1 0-16,-1-21 0,0 21 15,1 0-15,-1-21 0,0 21 0,-21 0 16</inkml:trace>
  <inkml:trace contextRef="#ctx0" brushRef="#br0" timeOffset="4270.66">5757 402 0,'0'-21'0,"0"42"0,-21-63 0,21 21 16,0-22-16,0 22 0,-21 0 16,21 0-16,-21 21 15,21 21 17,0 0-32,0 22 0,0-1 15,0 0-15,0 1 0,0-1 0,0 0 16,-21 22-16,-1-22 0,1 22 15,21-22-15,-21 21 0,21 1 0,0-22 16,-21 1-16,21-1 0,-21 0 16,21 1-16,0-22 0,0 0 0,0 0 15,0 0-15,21-21 16,0 0-16,21 0 0,-20 0 16,-1 0-16,0-21 0,21 0 15,-21 21-15,22-42 0,-22 20 16,0 1-16,0 0 0,0-21 0,1 21 15,-1-22-15,0 22 0,-21 0 16,0-21-16,0 20 0,0 1 0,0 0 16,0 0-16,-21 0 15,0 21-15,-1 0 0,1 0 16,0 0-16,0 0 16,21 21-1,21-21 1,0 0-1,0 0-15,22 0 0,-22 0 16,0 0-16,0 0 0,22 0 16,-22-21-16,0 0 0,21 21 0,-21-22 15,1 1-15,20 21 0,-21-21 16,0 21-16,0 0 0,-21-21 0,22 21 16,-44 0 30,22 21-46,-21 0 0,21 0 16,0 1-16,-21-1 0,0 21 16,21-21-16,-21 0 0,21 22 15,0-22-15,0 21 0,0-21 0,0 1 16,0-1-16,0 0 0,0 0 16,0 0-16,21-21 15,0 0-15,0 0 0,0 0 16,22 0-16,-22-21 0,0 21 15,21-21-15,-20-21 0,20 20 0,-21 1 16,21-21-16,-20 21 0,-1-22 0,0 22 16,21-21-16,-21 21 0,-21-22 15,22 22-15,-1 0 0,-21 0 0,21 0 16,-21 0-16,0-1 16,0 1-16,-21 21 31,0 21-31,21 1 15,-22-22-15,22 21 0,0 21 16,0-21-16,0 22 0,0-22 0,-21 21 16,21 22-16,0-22 0,0 21 15,0-20-15,-21 20 0,21-20 0,0 20 16,0-21-16,0 22 0,0-1 0,0 1 16,0-1-16,0 1 0,0-1 15,0 1-15,0 21 0,0-1 0,21-20 16,-21 20-16,21-20 15,-21-1-15,0 22 0,0-21 0,22 20 16,-1-20-16,0-1 0,-21 1 0,21-1 16,-21 1-16,0-22 0,21 0 15,-21 1-15,21-1 0,-21 0 0,0-20 16,0-1-16,0 21 0,-21-21 16,0 0-16,0-21 0,0 0 15,0 0-15,-22 0 0,1-21 0,21 0 16,-22 0-16,1 0 0,0-22 15,-22 1-15,22 0 0,0-1 0,20-20 16,-20-1-16,0 1 0,21-1 0,-1 1 16,1-22-16,0 22 15,21-1-15,0-20 0,0 20 0,0 1 16,0-22-16,0 21 0,21 1 0,0-1 16,1 22-16,-1-21 0,0 20 15,21 1-15,-21 0 0,22-22 0,-22 43 16,21-21-16,1-1 0,-1 1 15,0 21-15,-21-22 0,1 22 0,-1 0 16,0 21-16,-21-21 0,21 21 16,0 0 31,0 0-32</inkml:trace>
  <inkml:trace contextRef="#ctx0" brushRef="#br0" timeOffset="4825.37">8890 423 0,'0'0'16,"0"-21"-16,21 21 0,-21-21 16,0 0-16,0 0 0,0 0 15,0-1-15,-21 22 16,0-21-16,0 21 0,-1 0 0,22-21 16,-21 21-16,0 0 0,0 0 15,0 0-15,-22 0 0,22 21 0,0-21 16,-21 21-16,21 1 0,-1 20 15,-20-21-15,21 21 0,0 1 0,0-1 16,-1 0-16,1 1 0,0-1 16,0 22-16,0-22 0,21 0 0,-21 22 15,21-22-15,0 0 0,0 22 0,0-22 16,0-21-16,0 22 0,0-22 16,21 21-16,0-21 0,21 1 0,-21-22 15,22 21-15,-22-21 16,21 0-16,1 0 0,-1 0 0,0 0 15,1 0-15,-1-21 0,0-1 16,-21 22-16,22-21 0</inkml:trace>
  <inkml:trace contextRef="#ctx0" brushRef="#br0" timeOffset="5697.92">9292 635 0,'0'0'0,"0"-21"16,0-21-1,-21 42 1,0 0 0,0 0-16,21 21 0,-22 0 0,1 0 15,0 0-15,21 0 0,-21 22 16,0-22-16,21 21 0,-21 1 0,21-1 16,-22 0-16,1 1 0,21-22 0,0 21 15,0-21-15,0 22 0,0-22 16,0 0-16,0 0 0,21 0 15,1-21-15,-1 0 0,0 0 16,0 0-16,0 0 0,0 0 16,1-21-16,-1 21 0,0-21 0,0 0 15,0 0-15,-21-1 0,0 1 16,21-21-16,-21 21 0,0-22 16,0 22-16,0-21 0,0 21 0,0 0 15,-21-1-15,0 1 0,21 0 0,-21 21 16,0 0-16,21-21 0,-21 21 15,-1 0 1,22-21 0,22 21-16,-1 0 15,0 0-15,0-21 0,0-1 16,0 22-16,22 0 0,-22-21 0,21 21 16,-21 0-16,22 0 0,-22-21 15,21 21-15,-21 0 0,22 0 16,-22 0-16,0 0 0,21 0 0,-42 21 15,22 0-15,-1-21 0,-21 22 16,0 20-16,0-21 0,0 0 0,0 0 16,0 22-16,0-22 0,0 21 15,0-21-15,0 22 0,0-22 0,0 0 16,0 0-16,0 0 0,-21 1 16,21-1-16,0 0 0,-22-21 0,22 21 15,-21-21 1,0 0-1,21-21-15,0 0 16,0 0-16,0-1 16,0-20-16,0 21 0,0-21 0,0 20 15,0-20-15,0 0 0,21-1 16,0 22-16,1-21 0,-1 0 0,21 20 16,-21 1-16,22 0 0,-22 0 15,21 0-15,-21 0 0,43 21 16,-22 0-16,-21 0 0,22 0 15,-22 21-15,0 0 0,0 0 0,0 0 16,0 0-16,-21 22 0,0-1 16,0 0-16,0-20 0,0 20 15,0 0-15,0 1 0,0-22 0,0 21 16,0-21-16,0 0 0,0 1 16,-21-1-16,21-42 46,0-1-46,0 1 16,0 0-16,0 0 0</inkml:trace>
  <inkml:trace contextRef="#ctx0" brushRef="#br0" timeOffset="6400.52">10689 360 0,'0'0'0,"0"-21"0,0 0 15,0 42 1,0 0 0,0 0-16,0 0 0,0 22 15,0-22-15,-21 21 0,21 22 16,-21-22-16,0 0 0,21 22 0,0-1 15,-22-20-15,1 20 0,21-21 16,-21 1-16,21-1 0,0 0 0,0 1 16,0-22-16,0 0 0,0 0 15,0 0-15,0 1 0,21-22 16,0 0 0,1-22-16,-1 1 0,-21 0 15,0 0-15</inkml:trace>
  <inkml:trace contextRef="#ctx0" brushRef="#br0" timeOffset="6610.4">10477 720 0,'-42'21'16,"42"0"-1,21-21 16,0 0-31,1 0 0,-1 0 0,21 0 16,-21 0-16,22 0 0,-1 0 0,0 0 16,1-21-16,-1 21 0,0 0 15,1 0-15,-1-21 0,0 21 16</inkml:trace>
  <inkml:trace contextRef="#ctx0" brushRef="#br0" timeOffset="7406.24">11451 889 0,'0'-21'16,"0"0"0,21 0-16,-21-1 0,0 1 15,0 0-15,0 0 16,0 0-16,0 0 0,0-1 0,0 1 15,0 0-15,-21 0 16,0 0-16,0 21 0,0 0 16,-1 0-16,-20 0 0,21 0 15,0 21-15,-22 0 0,22 0 0,-21 0 16,21 22-16,0-22 0,-22 21 0,22 1 16,0-1-16,0 0 0,21 1 15,-21-1-15,21 0 0,0-21 0,0 22 16,0-22-16,0 0 0,0 0 15,21 0-15,0-21 16,-21 22-16,42-22 0,-21 0 16,1 0-16,20 0 0,-21-22 0,0 1 15,22 0-15,-1 0 0,-21 0 0,21 0 16,-20-22-16,-1 22 0,21-21 16,-21-1-16,0 1 0,-21 0 0,22 21 15,-22-22-15,21 1 0,-21 21 16,0 0-16,0-1 0,0 1 15,0 42 1,0 1-16,-21-1 16,21 0-16,-22 21 0,22-21 15,0 22-15,0-22 0,0 21 16,0 1-16,-21-22 0,21 21 0,0-21 16,0 0-16,0 1 0,0-1 15,0 0-15,21-21 0,1 0 16,-1 0-16,0 0 15,0 0-15,0 0 0,22-21 0,-22 21 16,0-21-16,0-1 0,21 1 16,-20-21-16,-1 21 0,0-22 0,0 22 15,0-21-15,0 21 0,1 0 16,-22-1-16,0 1 0,21 0 0,-21 42 47,0 22-47,0-22 0,0 0 15,0 0-15,0 21 0,-21-20 16,21-1-16,0 21 0,0-21 0,0 0 16,0 1-16,0-1 15,0 0-15,0-42 47,0 0-47,0-1 0,0 1 16</inkml:trace>
  <inkml:trace contextRef="#ctx0" brushRef="#br0" timeOffset="7807.01">12044 402 0,'0'0'0,"-21"0"0,-1 0 0,1 0 0,0 0 15,0 0-15,21 21 0,-21 1 16,0-1-16,-1 0 0,22 0 15,0 0-15,0 0 0,0 1 16,0-1-16,0 0 16,22 0-1,-1-21-15,0 0 0,0 0 0,0 0 16,0 0-16,1 0 0,-1 0 0,0 0 16,0-21-16,0 21 0,0-21 15,1 0-15,-1-1 0,-21 1 0,0 0 16,0 0-16,0 0 0,0 0 15,0-1-15,0 1 0,-21 21 0,21-21 16,-22 0-16,1 21 0,0 0 16,0 0-16,0 0 0,0 0 0,-1 21 15,1 0-15,0 0 0,0 1 16,0-1-16,0 0 0,21 0 16,-22 0-16,22 0 0,0 1 0,0-1 15,0 0-15,0 0 0,0 0 16,22 0-16,-1-21 0,0 0 15,0 0-15</inkml:trace>
  <inkml:trace contextRef="#ctx0" brushRef="#br0" timeOffset="8318.18">12446 656 0,'0'21'15,"0"1"1,0-1-16,0 0 0,-21 21 0,21-21 16,0 1-16,0 20 0,-21-21 15,-1 21-15,22-20 0,-21-1 16,21 21-16,-21-21 0,21 0 0,0 1 16,0-1-16,-21-21 0,21 21 15,0 0-15,-21-21 0,21-21 47,0 0-47,0 0 0,0-1 16,0 1-16,0-21 0,0 21 15,21-22-15,0 1 0,-21 21 16,21-21-16,0-1 0,1 1 16,-1 21-16,0 0 0,21-22 0,-21 22 15,22 0-15,-1 21 0,-21 0 16,22 0-16,-22 0 0,21 0 0,-21 0 15,0 21-15,22 0 0,-43 0 0,21 22 16,-21-1-16,0 0 0,0 1 16,0-1-16,0-21 0,0 22 0,0-1 15,-21 0-15,21-21 0,-21 1 16,-1 20-16,22-21 0,0 0 0,-21-21 16,21 21-16,-21 1 15,21-44 16,21 1-31,0 0 0,1 0 16,20 0-16</inkml:trace>
  <inkml:trace contextRef="#ctx0" brushRef="#br0" timeOffset="8762.93">13674 635 0,'0'0'0,"0"-21"16,21 0-16,-21 0 0,21 21 15,-21-22-15,0 1 16,-21 21-16,0 0 0,-1 0 16,-20 0-16,21 0 0,-21 0 15,20 0-15,-20 21 0,0 1 0,-1-1 16,22 0-16,-21 0 0,21 0 16,-22 22-16,22-22 0,0 0 0,21 0 15,0 0-15,0 0 0,0 1 16,0-1-16,0 0 0,21-21 15,0 21-15,1-21 0,20 0 0,-21 21 16,21-21-16,1 21 0,20-21 16,-20 22-16,-22-22 0,21 21 15,-21-21-15,0 21 0,1-21 16,-1 21-16,-21 0 0,0 0 16,0 1-16,0-1 15,-43 0-15,22 0 16,0-21-16,0 21 0,-21-21 15,20 0-15,-20 21 0,0-21 0,21 0 16,-22 0-16,22 22 0,0-22 0,-21 0 16,20 0-16,1 0 0,0 0 15,0 0-15,21-22 16,0 1 0,0 0-16,0 0 0,21 0 0</inkml:trace>
  <inkml:trace contextRef="#ctx0" brushRef="#br0" timeOffset="9682.4">14457 529 0,'0'0'0,"0"-21"16,0 0-16,0 0 15,0 0-15,0-1 16,-21 44 15,21-1-31,-22 0 0,1 0 0,-21 21 16,21 1-16,0 20 0,-1-20 15,-20 20-15,21 1 0,0-1 16,0 1-16,-1-1 0,1-21 0,0 22 16,0-22-16,21 1 0,0-1 0,0 0 15,0-21-15,0 1 0,0 20 16,21-21-16,0 0 16,0 0-16,1-21 0,-1 0 0,21 0 15,-21 0-15,0 0 0,22 0 0,-22 0 16,21-21-16,-21 0 0,22 21 15,-22-42-15,21 21 0</inkml:trace>
  <inkml:trace contextRef="#ctx0" brushRef="#br0" timeOffset="9974.23">14922 466 0,'0'0'0,"0"-21"0,0-1 16,0 1-16,0 0 15,22 21-15,-1 0 16,0 0-16,0 0 0,21 21 16,-20-21-16,20 21 0,0 1 0,1 20 15,-1-21-15,0 21 0,1 1 16,-1-1-16,-21 0 0,0 22 0,0-1 16,-21 1-16,0-1 0,0-20 15,0 20-15,0 1 0,0-22 16,0 0-16,-21 1 0,0-22 0,0 21 0,0-21 15,0 1-15,-22-1 0,22 0 16,0 0-16,0-21 0,0 21 16,-1-21-16,-20 0 0,21 0 15,-21 0-15</inkml:trace>
  <inkml:trace contextRef="#ctx0" brushRef="#br0" timeOffset="11195.53">2011 1736 0,'0'0'0,"21"0"31,0 0-31,0 0 0,0 0 16,1 0-16,20 0 0,0 0 0,1 0 15,-1 0-15,21 0 0,1 0 16,-1 0-16,22 0 0,-21 0 0,20 0 16,1 0-16,0 0 0,-1 0 15,22 0-15,-21 0 0,21 0 0,-1 0 16,1 21-16,0-21 0,0 0 16,0 0-16,21 0 0,-21 0 15,21 0-15,0 0 0,0 0 0,0 0 16,0 0-16,21 0 0,-21 21 15,21-21-15,-21 0 0,21 0 0,0 0 16,0 21-16,1-21 0,-1 0 16,0 0-16,0 0 0,0 0 0,22 0 15,-1 21-15,-21-21 0,21 0 16,1 0-16,-1 0 0,22 0 0,-22 0 16,0 0-16,1 0 0,20 0 15,-21 0-15,1 22 0,-1-22 0,0 0 16,1 0-16,-1 0 0,0 0 0,1 0 15,-1 0-15,0 21 16,1-21-16,-1 0 0,0 0 0,1 0 16,-1 0-16,0 0 0,-20 0 15,20 0-15,-21 21 0,21-21 0,-20 0 16,-1 0-16,21 0 0,-21 0 16,-21 0-16,21 0 0,-21 0 0,22 0 15,-22 0-15,0 0 0,0 0 16,0 0-16,-22 0 0,22 0 0,-21 0 15,0 0-15,0 0 0,-21 0 16,20 0-16,1 0 0,-21 0 16,0 0-16,-22 0 0,1 0 0,-1 0 15,1 0-15,-22 0 0,0 0 0,1 0 16,-22 0-16,0 0 0,0 0 16,0 0-16,0 0 0,1 0 31,-1-21-31,-21 0 15</inkml:trace>
  <inkml:trace contextRef="#ctx0" brushRef="#br0" timeOffset="11314.48">14838 1842 0,'0'-22'16,"0"44"62</inkml:trace>
  <inkml:trace contextRef="#ctx0" brushRef="#br0" timeOffset="17826.11">952 2688 0,'0'0'0,"0"-21"0,0 0 15,0 42 32,0 0-47,-21 0 0,0 22 16,21-22-16,-21 21 0,0 1 15,21-1-15,-21 0 0,-1 1 0,1 20 16,0-21-16,0 22 0,0-22 16,0 22-16,-1-22 0,1 0 0,0 1 15,0-1-15,0 0 16,0-20-16,21 20 0,0-21 0,-22 0 16,22 0-16,0-42 31,0 0-31,0 0 0,0 0 15,22-22-15,-22 1 0,0 0 16,21-22-16,0 22 0,-21-22 0</inkml:trace>
  <inkml:trace contextRef="#ctx0" brushRef="#br0" timeOffset="18070.34">825 2709 0,'0'0'16,"22"-42"-16,-1 21 0,0 0 0,-21 0 15,21 21-15,-21 21 16,21 0-16,-21 21 15,0 1-15,0-1 0,0 0 0,0 1 16,0 20-16,0-21 16,0 1-16,0 20 0,0 1 0,0-22 15,0 22-15,0-22 0,0 21 16,0-20-16,0-1 0,0-21 0,0 22 16,0-22-16,0 0 0,0 0 15,0 0-15,0 0 0,-21-21 31,21-21-31,-21 0 16,21 0-16</inkml:trace>
  <inkml:trace contextRef="#ctx0" brushRef="#br0" timeOffset="18265.25">466 3302 0,'21'0'31,"0"0"-31,0 0 0,0 0 16,22 0-16,-22 0 0,21-21 16,-21 21-16,22-21 0,-1 21 15,-21 0-15,21-21 0,-20 21 0,20-22 16,-21 1-16,21 21 0,-20-21 16,20 21-16,-21-21 0</inkml:trace>
  <inkml:trace contextRef="#ctx0" brushRef="#br0" timeOffset="18882.53">1630 3154 0,'0'0'0,"21"0"0,0-21 16,-21 0 0,0-1-1,0 1-15,0 0 16,-21 21-16,21-21 0,-21 0 15,0 21-15,-1-21 0,1 21 16,0 0-16,0-22 0,0 22 16,0 0-16,-1 0 0,1 0 0,0 0 15,-21 22-15,21-1 0,-1-21 16,1 21-16,-21 21 0,21-21 0,0 22 16,-1-22-16,1 21 0,0 1 15,0-1-15,21 0 0,0-21 16,0 22-16,0-22 0,0 21 15,0-21-15,0 1 0,21-1 0,0-21 16,0 0-16,1 0 16,-1 0-16,0 0 0,21 0 0,-21-21 15,22-1-15,-22 1 0,21 0 16,1-21-16,-22 21 0,21-22 16,0 1-16,-20 0 0,20-1 0,-21 1 15,0 0-15,0-22 0,1 22 16,-1-1-16,-21 1 0,0 0 0,0-1 15,0 1-15,0 0 0,0-1 16,0 22-16,0 0 0,0 0 0,0 0 16,0 42-1,0 0-15,0 0 16,0 22-16,-21-1 0,21 0 0,0 1 16,0-1-16,-22 0 0,22 22 15,0-22-15,-21 0 0,21 22 16,0-22-16,0 1 0,0-1 0,0 0 15,0-21-15,0 22 0,0-22 16,0 0-16,0 0 0,21 0 16,1-21-16,-1 0 0,0 0 15,0 0-15,0-21 16,0 0-16,1 0 16,-1 0-16</inkml:trace>
  <inkml:trace contextRef="#ctx0" brushRef="#br0" timeOffset="19298.57">2011 3090 0,'0'0'0,"0"-21"0,0 0 0,0 0 15,21 21 17,0 0-32,0 0 15,0 0-15,-21 21 0,22-21 16,-22 21-16,21 0 0,0 1 0,-21-1 15,0 21-15,21-21 16,0 22-16,-21-22 0,21 21 0,-21-21 16,0 22-16,0-22 0,0 0 0,0 21 15,0-21-15,0 1 16,0-1-16,22-21 16,-1-21-1,-21-1-15,0 1 16,0 0-16,21-21 0,0 21 0,0-22 15,-21 1-15,0 0 0,21 20 16,-21-20-16,22 0 0,-1-1 0,-21 22 16,0 0-16,21 0 0,-21 0 15,21 0-15,-21-1 16,21 22 0,-21 22-1,0-1 1,0 0-16,21-21 0,-21 21 15</inkml:trace>
  <inkml:trace contextRef="#ctx0" brushRef="#br0" timeOffset="19882.53">3006 3196 0,'0'0'0,"21"-84"31,-21 62-31,0 1 0,0 0 0,0-21 16,0 21-16,0-1 0,0 1 15,0 0-15,-21 0 0,-1 21 0,1 0 16,0 0-16,0 0 0,0 0 16,0 0-16,-1 0 0,1 21 0,-21 0 15,21 0-15,-22 1 0,22 20 16,0-21-16,-21 21 0,21 1 0,21-1 15,-22-21-15,22 22 16,0-1-16,0-21 0,0 21 0,0-20 0,0-1 16,0 0-16,22 0 15,-22 0-15,21-21 0,0 0 0,0 0 16,0 0-16,0 0 0,22 0 0,-22 0 16,0-21-16,0 0 0,0 0 15,1 0-15,-1-1 0,0 1 0,0-21 16,0 0-16,0 20 0,-21-20 15,0 0-15,22 21 0,-22-22 0,0 22 16,0 0-16,0 0 0,0 0 16,-22 42 15,22 0-31,0 0 0,0 0 16,0 0-16,0 22 0,0-22 15,0 21-15,0-21 0,0 22 16,0-22-16,0 0 0,0 21 0,0-20 15,0-1-15,22 0 16,-1-21-16,0 0 0,0 0 0,0 0 16,0 0-16,1 0 0,20 0 15,-21-21-15,21 0 0,-20-1 0,20-20 16,-21 21-16,0-21 0,22 20 16,-22-20-16</inkml:trace>
  <inkml:trace contextRef="#ctx0" brushRef="#br0" timeOffset="20326.68">3492 2963 0,'0'0'0,"0"-21"0,0 0 15,-21 21 1,21 21 0,-21 0-16,0 1 0,21-1 15,0 0-15,0 21 0,0-21 16,0 1-16,0 20 0,0-21 0,0 0 16,0 22-16,0-22 0,0 0 15,0 21-15,0-21 0,0 1 16,0-1-16,0 0 15,0-42 17,0 0-32,0-1 0,0 1 15,0 0-15,0 0 0,0-21 0,0-1 16,21 22-16,-21-21 0,21-1 16,22 22-16,-22-21 0,0 21 0,21-22 15,1 22-15,-1 0 0,0 0 16,1 21-16,-1 0 0,0 0 0,1 0 15,-1 0-15,-21 21 0,21 0 16,-20 0-16,-22 22 0,0-22 0,21 21 16,-21-21-16,0 22 0,0-1 0,0-21 15,0 22-15,0-1 0,0-21 16,0 0-16,-21 0 0,21 1 16,0-1-16,0 0 0,0 0 15,0-42 16,0 0-15,21 0-16,-21-1 0,21 1 0</inkml:trace>
  <inkml:trace contextRef="#ctx0" brushRef="#br0" timeOffset="20598.52">4339 2731 0,'0'-85'31,"0"170"-31,0-149 16,0 85 0,0 0-16,0 22 0,0-22 0,0 21 15,-21 1-15,21-1 0,-21 0 16,21 1-16,0-1 0,-21 0 0,-1 1 16,22-1-16,-21 0 0,21 1 15,0-22-15,0 21 0,0-21 0,0 0 16,0 1-16,0-1 0,21-21 31,1 0-31,-1 0 0,-21-21 0,21-1 16,-21 1-16,0 0 0,21 0 15</inkml:trace>
  <inkml:trace contextRef="#ctx0" brushRef="#br0" timeOffset="20791.41">4191 2942 0,'21'0'31,"0"0"-31,0 0 0,1 0 16,-1 0-16,0 0 0,21 0 16,-21 0-16,1 0 0,20 0 0,-21-21 15,0 0-15,0 21 16,-21-21-16</inkml:trace>
  <inkml:trace contextRef="#ctx0" brushRef="#br0" timeOffset="21566.65">5228 3154 0,'0'0'15,"21"-21"-15,0 21 0,-21-21 0,22 21 16,-22-22-16,21 1 0,-21 0 16,0 0-16,0 0 0,0 0 15,0-1-15,-21 1 0,-1 0 0,-20 0 16,0 0-16,21 21 0,-1 0 15,-20 0-15,21 0 0,-21 0 16,20 0-16,-20 0 0,21 21 0,-21 0 16,20 0-16,1 0 0,0 1 15,0-1-15,0 21 0,0-21 0,-1 22 16,1-22-16,21 21 0,0-21 0,0 22 16,0-22-16,0 0 15,0 0-15,0 0 0,0 0 0,0 1 16,21-22-16,1 0 0,-1 21 0,0-21 15,0 0-15,0 0 0,0 0 16,22 0-16,-22-21 0,21-1 0,-21 22 16,1-21-16,20 0 0,-21 0 0,21 0 15,-20-22-15,-1 22 0,0 0 16,0 0-16,0-21 0,0 20 0,1 1 16,-22 0-16,0 0 0,0 0 0,0-22 15,0 65 32,0-1-47,0 0 0,0 0 16,0 0-16,-22 22 0,22-22 0,0 0 15,0 21-15,0-21 0,0 22 16,0-22-16,0 0 0,0 0 0,22 0 16,-1 1-16,0-22 0,21 21 0,-21-21 15,22 0-15,-1 0 0,0 0 16,1 0-16,-1 0 0,0 0 0,1 0 15,-1-21-15,0 21 0,1-22 16</inkml:trace>
  <inkml:trace contextRef="#ctx0" brushRef="#br0" timeOffset="22270.4">6159 3090 0,'0'-42'16,"0"84"-16,22-105 0,-22 42 0,0 0 15,0-1-15,0 1 0,0 0 0,0 0 16,-22 0-16,1 21 15,0 0-15,0 0 0,0 0 16,0 0-16,-1 0 0,-20 21 0,21 0 16,-21 0-16,20 0 0,1 1 15,-21-1-15,21 21 0,0-21 0,-1 22 16,1-22-16,0 0 0,21 21 0,-21-21 16,21 1-16,0-1 15,0 0-15,0 0 0,0 0 16,42-21-16,1 0 0,-22 0 15,0 0-15,21 0 0,22-21 16,-43 0-16,21 0 0,-21 0 0,1-1 16,-1 1-16,0 0 0,0 0 15,0 0-15,-21 0 0,21-1 0,-21 1 16,0 0-16,0 0 16,0 0-1,0 42 1,0 0-1,0 21-15,0-20 16,0-1-16,0 21 0,0-21 0,0 22 16,0-1-16,0 0 0,0 1 15,0-1-15,0 21 0,0-20 0,0-1 16,0 22-16,0-22 0,0 21 16,0-20-16,0 20 0,0 1 0,0-22 15,0 22-15,0-1 0,0 1 0,0-22 16,22 21-16,-22-20 0,21 20 15,-21-20-15,0-1 0,0 0 0,0 1 16,0-22-16,0 21 0,0-21 16,0 0-16,0 1 0,-21-44 31,-1 1-15,1-21-16,0 21 0,0-22 0,0 1 15,0 0-15,-1-1 0,-20-84 16,21 64-16,0-1 0,21 1 15,0-64-15,0 63 0,0 22 16,0-21-16,0 20 0,21 1 16,0 0-16,0-1 0,0 1 0,22 0 15,-22-1-15,0 22 0,21-21 16,-20 21-16,-1-22 0,21 22 16,-21 0-16,0-21 0,1 20 0,-1 1 15</inkml:trace>
  <inkml:trace contextRef="#ctx0" brushRef="#br0" timeOffset="22900.11">6583 3069 0,'0'-21'16,"21"21"-1,-21-21-15,21 0 16,0 21-16,-21-21 15,21 21-15,-21-22 16,-21 22 15,0 22-15,21-1-16,-21-21 0,0 21 0,21 0 16,0 21-16,-21-20 0,21-1 0,-22 21 15,22-21-15,0 22 0,0-22 16,0 21-16,0-21 0,0 0 15,0 1-15,22-1 0,-22 0 16,21-21-16,0 0 0,21 0 0,-21 0 0,22 0 16,-22 0-16,21 0 0,22-21 15,-22 21-15,0-21 0,1-22 16,-1 22-16,0-21 0,1 21 0,-1-22 16,0 1-16,1 0 0,-22 20 15,0-20-15,0 21 0,0-21 0,-21 20 16,22 1-16,-22 0 0,0 0 15,-22 21 1,1 0-16,0 21 0,0 0 0,0-21 16,21 21-16,-21 1 0,-1-1 15,22 0-15,-21 21 0,21-21 0,0 1 16,0-1-16,0 0 0,0 0 0,0 21 16,0-20-16,21-1 0,1 0 15,-22 0-15,21 0 0,-21 0 16,21 1-16,0-1 0,-21 0 0,0 0 15,0 0-15,0 0 16,-21-21 15,0 0-31,0 0 0,-1 0 16,1 0-16,0 0 0,0-21 16,-21 21-16,20-21 0,-20 21 15,0 0-15</inkml:trace>
  <inkml:trace contextRef="#ctx0" brushRef="#br0" timeOffset="23665.67">1566 3979 0,'0'0'0,"-42"0"0,0 0 0,-1 0 16,-20 0-16,20 0 15,22 0-15,-21 0 0,21 0 0,0 0 16,-1 0-16,1 0 16,0 0-16,0 0 0,0 0 0,0 0 31,21-21-16,21 21-15,0 0 16,0 0-16,0 0 0,22 0 0,-1 0 16,0-21-16,22 21 0,-22 0 15,43 0-15,-22 0 0,22-21 0,-22 21 16,22 0-16,0 0 0,21-21 16,-1 21-16,1-21 0,21 21 0,0 0 15,21 0-15,-21-22 0,22 22 16,-22 0-16,21 0 0,0-21 15,0 21-15,0-21 0,0 21 0,1 0 16,20-21-16,-21 21 0,21 0 16,1 0-16,-22-21 0,21 21 0,-21 0 15,22 0-15,-22-21 0,0 21 16,0 0-16,0 0 0,1 0 0,-22-22 16,0 22-16,21 0 0,-21 0 0,-21 0 15,21 0-15,-22 0 0,1 0 16,0 0-16,-21-21 0,-22 21 15,1 0-15,-1 0 0,-20 0 0,-1 0 16,0 0-16,-21 0 0,1 0 0,-1 0 16,0 0-16,-21-21 47,-21 0-16</inkml:trace>
  <inkml:trace contextRef="#ctx0" brushRef="#br0" timeOffset="24658.2">1185 4826 0,'0'0'0,"0"-21"0,0 0 0,0 0 16,0-1-16,-21 1 16,21 0-16,-21 0 15,21 42 17,0 0-32,0 0 0,0 22 15,0-1-15,0 0 0,0 1 16,0 20-16,0-20 0,0 20 0,0-21 15,0 1-15,-21-1 0,21 0 16,-21 1-16,21-22 0,-22 21 16,22-21-16,0 1 0,-21-1 15,21 0-15,-21 0 0,21-42 47,21 0-47,0 0 16</inkml:trace>
  <inkml:trace contextRef="#ctx0" brushRef="#br0" timeOffset="24990">1524 5122 0,'0'0'15,"0"22"-15,0-1 0,0 0 16,0 0-16,21-21 16,0 0-16,0 0 15,1 0-15,-1-21 0,-21 0 16,21 21-16,-21-21 0,0-1 16,0 1-1,-21 21-15,0 0 0,-1 0 16,1 0-16,0 0 15,0 0-15,21 21 16,0 1 0,21-22-1,0 21-15,0-21 0,1 0 16,20 0-16</inkml:trace>
  <inkml:trace contextRef="#ctx0" brushRef="#br0" timeOffset="25501.71">2625 4572 0,'0'0'0,"0"-21"16,0 0-16,0 0 0,0-1 15,0 44 17,0-1-17,0 0-15,0 21 0,0-21 16,0 22-16,0 20 0,0-20 0,0 20 16,-22-21-16,22 22 0,-21-22 15,0 22-15,0-22 0,21 22 0,-21-22 16,0 0-16,-1-21 0,22 22 15,0-22-15,0 0 0,-21 0 16,21 0-16,0-42 31,21 0-31,1 0 16,-22-21-16,21 20 0,0-20 16</inkml:trace>
  <inkml:trace contextRef="#ctx0" brushRef="#br0" timeOffset="25754.57">2984 4424 0,'0'21'31,"0"0"-31,0 22 16,0-22-16,0 21 0,0 0 15,0 1-15,0 20 0,0-20 0,0 20 16,0-21-16,0 22 0,0-1 0,0-20 15,0-1-15,0 22 0,-21-43 16,0 21-16,21 0 0,-21-20 0,21 20 16,-21-42-16,21 21 0,0 0 15,0-42 1,0 0 0</inkml:trace>
  <inkml:trace contextRef="#ctx0" brushRef="#br0" timeOffset="25958.45">2603 5017 0,'-21'0'31,"42"0"-15,1 0-16,-1 0 0,21 0 15,-21 0-15,0-22 0,22 22 0,-22 0 16,21-21-16,1 21 0,-22-21 15,21 0-15,-21 21 0,22-21 16,-22 21-16,0-21 0,21 21 16,-21 0-16</inkml:trace>
  <inkml:trace contextRef="#ctx0" brushRef="#br0" timeOffset="27929.54">3641 4953 0,'0'0'0,"0"-21"16,21-64-1,-21 64-15,0 0 16,0 0-16,0 0 0,0-1 16,-21 1-16,-1 0 0,1 0 0,21 0 15,-21 21-15,0 0 0,0 0 0,-22 0 16,22 0-16,0 0 0,0 0 15,-21 21-15,20 0 0,1 21 0,0 1 16,0-22-16,0 21 0,0 22 16,-1-22-16,1 0 0,21 1 0,0-1 15,0 0-15,0 1 0,0-22 16,0 21-16,0-21 0,0 1 0,21-1 16,1 0-16,-1-21 0,0 0 15,0 0-15,21 0 16,-20 0-16,-1 0 0,21-21 0,-21 0 15,22-1-15,-1 1 0,-21 0 16,0 0-16,22-21 0,-22 20 0,0-20 16,0 0-16,0-1 0,0 22 0,-21-21 15,22 0-15,-22-1 0,0 22 16,0 0-16,0 0 0,0 0 0,0-1 16,-22 22-1,1 0-15,21 22 16,0-1-16,0 0 0,0 0 15,0 21-15,0-20 0,0 20 0,0 0 16,0 1-16,0-22 0,0 21 16,0 0-16,21-20 0,1-1 15,-1 0-15,0 0 0,0 0 0,0 0 16,0-21-16,1 0 0,-1 0 16,0 0-16,21 0 0,-21 0 15,1-21-15,41-21 16,-42 21-16,0 0 0,-21-1 0,22-20 15,-1 0-15,-21 21 0,21-22 16,-21 1-16,0 21 0,0-22 0,0 22 16,0 0-16,0 0 0,0 0 15,0 42 1,0 0-16,0 0 16,0 0-16,0 22 0,-21-22 0,21 21 15,0 1-15,-21-22 0,21 21 16,0 0-16,0-20 0,-22-1 0,22 21 15,0-21-15,-21 0 0,21 1 0,0-1 16,0 0 0,0-42-1,0 0 1,21-1-16,1-20 0,-22 21 16,0 0-16,21-22 0,0 1 15,0 21-15,0-21 0,0-1 16,1 1-16,-22 21 0,21-22 0,0 22 15,0 21-15,0-21 0,0 21 16,-21 21 0,22 0-16,-22 1 0,0-1 0,0 0 15,21 0-15,-21 21 0,0-20 16,21 20-16,0-21 0,-21 0 0,21 22 16,0-22-16,1 0 0,-1 0 15,0 0-15,21 0 0,-21 1 0,22-22 16,-1 0-16,0 21 0,1-21 0,20 0 15,-20 0 1,-1 0-16,0-21 0,1-1 0,-1 22 16,0-21-16,-21 0 0,22-21 0,-22 21 15,0-22-15,0 22 0,0-21 16,-21-1-16,0 1 0,0 0 0,0-1 16,0 1-16,0 0 0,0 21 15,0-1-15,0 1 0,0 0 0,0 0 16,-21 21-16,0 0 0,0 0 15,0 21-15,0 0 16,-1 22-16,1-22 0,0 21 16,0 0-16,0 1 0,0-1 0,-1 0 15,22 1-15,0-1 0,0-21 16,0 22-16,0-22 0,0 21 0,0-21 16,0 0-16,0 1 15,22-22-15,-1 0 16,0 0-16,0 0 0,0 0 0,0 0 15,1-22-15,-1 1 0,0 0 16,0-21-16,0 21 0,22-22 0,-22 1 16,21-43-16,-21 22 15,0 20-15,-21-20 0,22 21 0,-1-1 16,-21 1-16,21 0 0,-21-1 0,21 22 16,-21 0-16,0 0 15,0 0-15,0 42 16,0 0-1,0 0-15,-21 21 0,21 1 16,-21-1-16,21 0 0,0 1 0,0-1 16,0 22-16,0-22 0,0 0 15,0 1-15,0-1 0,0 0 0,0-21 16,0 22-16,0-22 0,21 0 0,0 0 16,0 0-16,0-21 0,1 22 15,-1-22-15,0 0 0,21 0 0,-21 0 16,1 0-16,20-22 0,0 1 0,-21 21 15,1-42-15,20 21 16,-21 0-16,21-22 0,-20 1 0,-1 0 16,0-22-16,0 22 0,0-22 0,0 1 15,1 20-15,-1-20 0,0 21 16,-21-1-16,21 1 0,0 0 0,-21 20 16,0-20-16,0 21 0,0 0 15,21 0-15,-42 42 31,21 21-31,-21-21 0,21 22 16,-21-1-16,21 0 0,0 1 0,-21-1 16,21 21-16,0-20 0,0 20 15,0-20-15,0-1 0,0 21 16,0-20-16,0-1 0,0-21 0,0 22 16,21-22-16,-21 0 0,21 0 15,0 0-15,0 0 0,1-21 0,-1 0 16,0 0-16,0 0 0,21 0 0,-20 0 15,-1 0-15,0-21 0,21 0 16,-21 0-16,22 0 0,-22 0 0,21-1 16,-21-20-16,22 21 0,-22-21 0,0 20 15,0-20-15,0 0 16,-21 21-16,22-22 0,-22 22 0,0-21 16,0 21-16,0-1 0,-22 1 0,1 21 15,0 0-15,0 0 0,0 0 16,0 21-16,-1 1 0,1-1 15,0 0-15,21 21 0,0-21 16,-21 22-16,21-1 0,0 0 16,0-20-16,0 20 0,0-21 0,0 21 0,21-20 15,0-1-15,0 0 0,1 0 16,-1-21-16,0 21 0,21-21 0,-21 0 16,1 0-16,20 0 0,-21 0 0,21 0 15,-20-21-15,-1 21 0,21-21 16,-21 0-16,0 0 0,1-1 0,-1-20 15,0 21-15</inkml:trace>
  <inkml:trace contextRef="#ctx0" brushRef="#br0" timeOffset="30502.44">8403 4339 0,'0'-21'16,"0"0"-16,21 0 16,-21 0-16,0-1 15,0 1-15,0 0 16,0 42 15,0 0-31,-21 22 0,21-22 16,0 21-16,-21 1 0,0-1 0,0 21 15,21-20-15,-22 20 0,1-20 16,0 20-16,0-21 0,0 22 0,-22-22 16,22 22-16,-21-22 0,21 0 15,-22 1-15,22-22 0,0 21 0,0-21 16,0 1-16,0-1 0,-1-21 15,22-21 1,0-1 0,0 1-16,0-21 0,0 21 0,0-22 15,0 1-15,0 0 0,0-1 16,0 1-16,0 0 0,0 21 0,0-22 16,0 1-16,0 21 0,0-22 15,0 22-15,0 0 0,22 21 16,-1 0-1,-21 21-15,21 0 16,0 22-16,0-22 0,-21 21 16,21 1-16,1-22 0,-22 21 15,21 0-15,0 1 0,0-22 0,-21 21 16,21-21-16,0 1 0,1-1 0,-1 0 16,0 0-16,21-21 0,-21 0 15,1 0-15,20 0 0,-21 0 0,21 0 16,1 0-16,-1-21 0,0 21 0,1-21 15,-1-22-15,0 22 0,1 0 16,-1 0-16,0-21 0,-20-1 0,-1 22 16,0-21-16,0 21 0,-21-22 15,0 22-15,0-21 0,0 21 0,0-1 16,0 1-16,0 0 0,-21 21 0,0 0 16,0-21-16,-1 21 15,1 0-15,0 0 0,0 21 16,21 0-16,-21 0 0,0 1 0,21 20 15,0-21-15,0 21 0,0-20 16,0 20-16,0 0 0,0-21 0,0 22 16,0-22-16,0 0 0,21 0 15,0 0-15,0 1 0,0-1 0,22-21 16,-22 0-16,21 0 0,0 0 0,1 0 16,-1 0-16,0-21 0,1-1 15,-1 1-15,0 0 0,1 0 0,-1 0 16,-21-22-16,22 22 0,-22-21 15,0 0-15,0 20 0,0-20 16,0 21-16,-21 0 0,0 0 0,0-1 16,0 1-16,0 42 31,0 1-31,-21-1 16,21 0-16,-21 21 0,21-21 15,0 1-15,-21 41 0,21-21 16,0-20-16,-21 20 0,21-21 15,0 0-15,0 0 0,0 1 16,0-1-16,0-42 31,0-1-15,0 1-16,0 0 0,21 0 0,0-21 16,-21 20-16,21-20 0,0 21 15,-21-21-15,22-1 0,-1 22 0,-21-21 16,21 21-16,0-1 0,0 1 0,0 21 15,1-21-15,-1 21 16,0 0-16,-21 21 0,21-21 16,-21 21-16,0 1 0,0-1 15,0 0-15,21 21 0,-21-21 0,21 1 16,-21 20-16,0-21 0,22 21 0,-1-20 16,0-1-16,0 0 0,0 0 15,0 0-15,22 0 0,-22 1 16,21-22-16,1 0 0,-1 0 0,0 0 15,22 0-15,-22 0 0,0 0 16,1-22-16,20 1 0,-20 0 0,-1 0 16,0 0-16,1 0 0,-22-22 15,21 22-15,-21-21 0,0-1 0,-21 22 16,0-21-16,0 21 0,0 0 0,0-1 16,0 1-16,0 0 0,0 0 15,-21 21-15,0 0 0,0 0 16,0 0-16,0 0 0,-22 21 15,22 0-15,-21 0 0,21 1 16,-1-1-16,-20 0 0,21 21 0,0-21 16,21 1-16,0 20 0,0-21 0,0 0 15,0 0-15,0 1 0,0-1 16,0 0-16,21-21 0,0 0 0,21 0 16,-20 0-16,-1 0 0,0 0 15,21-21-15,-21 21 0,1-21 0,-1-1 16,0 1-16,0 0 0,0 0 15,0 0-15,-21 0 0,22-1 16,-22 1-16,0 0 0,0 0 0,21 0 16,-21 0-1,0 42 17,0 0-17,0 0-15,0 21 0,0-20 16,0 20-16,0-21 0,0 21 0,0 22 15,0-22-15,0 1 0,0-1 16,0 21-16,0 1 0,0-22 0,0 22 16,0-1-16,21 1 0,-21-1 0,21 1 15,-21 20-15,0-20 0,21 21 0,-21-22 16,0 1-16,0-1 0,0 22 16,0-22-16,0 1 0,0-1 0,0-20 15,0 20-15,0 1 0,0-22 16,0 0-16,0 1 0,-21-22 0,0 21 15,0-21-15,0-21 0,-1 21 16,1-21-16,0 0 0,0 0 0,0 0 16,0-21-16,-1 21 0,1-21 0,0-21 15,0 21-15,0-22 0,0 1 16,-1 0-16,1-1 0,-21-84 16,21 85-16,0-43 0,21 22 15,0-1-15,0-20 0,0-1 0,0 21 16,0 1-16,0-22 0,21 43 0,0-22 15,0 22-15,0 0 0,22-1 16,-22 1-16,21 0 0,-21 21 0,22-1 16,-22-20-16,21 21 0,-21 0 15,0 0-15,22-1 0,-22 1 0,0-21 16,0 21-16,0 0 0,1-1 16</inkml:trace>
  <inkml:trace contextRef="#ctx0" brushRef="#br0" timeOffset="30802.4">11261 4297 0,'0'0'0,"0"-21"0,0 0 0,0-1 16,0 1 0,-22 21-1,22 21-15,-21 1 0,0-1 16,21 0-16,-21 21 0,21-21 0,-21 22 15,21-1-15,-21 0 0,-1 1 0,22-1 16,-21-21-16,0 22 0,21-1 16,-21 0-16,21 1 0,-21-1 0,21-21 15,-21 21-15,21-20 0,0-1 16,0 0-16,0 0 0,0 0 0,21-21 16,0 0-16,0 0 15,0 0-15,0 0 0,1 0 16,20-21-16,-21 0 0,0-21 0,22 20 15,-22-20-15</inkml:trace>
  <inkml:trace contextRef="#ctx0" brushRef="#br0" timeOffset="31182.38">11578 4339 0,'0'0'16,"0"-42"-16,0 21 0,0 0 16,0-1-16,-21 22 46,21 22-46,0-1 16,-21-21 0,21 21-16,0 0 203</inkml:trace>
  <inkml:trace contextRef="#ctx0" brushRef="#br0" timeOffset="31717.73">10943 4487 0,'64'0'32,"-43"0"-32,0 0 15,0 0-15,21 0 0,-20 0 0,-1 0 16,0 0-16,0 0 0,0 0 15,0 0-15,1 0 0,-1-21 0,-21 0 16,21 21-16,0-21 16</inkml:trace>
  <inkml:trace contextRef="#ctx0" brushRef="#br0" timeOffset="33176.54">11557 4191 0,'0'0'0,"0"21"31,0 0-31,0 1 0,0 20 15,0-21-15,0 21 16,-21-20-16,21 20 0,0 0 0,0-21 16,-21 22-16,-1-1 0,22 0 0,-21 1 15,21-1-15,0 0 0,-21 1 16,21-22-16,0 21 0,0-21 0,-21 1 16,21-1-16,0 0 0,0 0 0,0-42 46,21 0-46,-21 0 16,21-22-16,0 22 0,-21 0 16,22-21-16,-1 20 0,-21-20 0,21 21 15,-21 0-15,21 0 0,-21-1 16,21 1-16,0 21 0,-21 21 31,0 1-15,0-1-16,0 0 0,0 0 0,0 0 15,22 0-15,-22 1 0,0-1 16,21 0-16,-21 0 0,0 0 0,21 0 16,0-21-16,0 22 0,0-22 0,1 0 15,-1 0-15,0 0 0,0 0 16,21 0-16,-20-22 0,-1 1 0,0 0 16,21 0-16,-21 0 0,1-22 15,-1 22-15,0-21 0,0 0 16,0-1-16,0 1 0,1 0 0,-1-1 15,0-20-15,-21 20 0,0 1 16,0 0-16,0-1 0,0 22 0,21 0 16,-21 0-16,0 0 0,0 0 15,0 42 1,-21 21-16,21-21 0,-21 22 0,0-22 16,21 21-16,-22 0 0,1 1 15,21-1-15,-21 0 0,21 1 0,-21-1 16,21-21-16,-21 22 0,21-1 15,0-21-15,0 21 0,0-20 16,0 20-16,0-21 0,0 0 0,21 0 16,0 1-16,0-22 0,0 0 15,22 0-15,-22 0 0,0 0 0,21 0 16,-20 0-16,20-22 0,-21 1 0,0 21 16,0-21-16,1 0 0,-1 0 15,0 0-15,-21-1 0,0 1 0,21 0 16,-21 0-16,0 0 15,0 42 1,0 0 0,0 0-1,0 0-15,0 1 0,0-1 16,0 0-16,21-21 16,0 0-16,1 0 15,-1 0-15,0 0 0,0 0 0,0 0 16,0 0-16,1 0 0,20-21 15,-21 0-15,0 21 0,-21-22 0,21 1 16,1 0-16,-1 0 0,-21 0 16,0 0-16,0-1 15,0 1 1,0 42 15,-21 1-31,21-1 16,-22 0-16,22 0 0,0 0 0,-21 22 15,0-1-15,21 0 0,-21 22 16,21-22-16,0 22 0,-21-1 16,21 1-16,-21-22 0,21 21 0,-22 1 15,22-1-15,0 22 0,0 42 16,0-42-16,0-22 0,0 22 0,22-22 16,-1 1-16,-21-1 0,21 1 0,0 21 15,-21-22-15,21 1 0,0 20 16,-21-20-16,22-1 0,-22 1 15,21-1-15,-21-20 0,0-1 0,0 0 0,0 1 16,0-22-16,0 0 0,0 0 16,-21-21-16,-1 0 15,1-21-15,21 0 0,-21 0 16,0-22-16,21 1 0,-21 0 0,0-1 16,-1-20-16,1-1 0,21 1 15,-21-1-15,0 1 0,0-22 0,21 22 16,0-22-16,-21 21 0,21-20 0,-22-1 15,22 0-15,0 1 0,0 20 16,0 1-16,0-1 0,22 1 16,-22-1-16,21 1 0,0 20 0,0 1 15,0-21-15,0 41 0,22-20 16,-22 0-16,0 21 0,0-22 0,0 22 16,1-21-16,-1 21 0,0-1 0,0 1 15,0 0-15,0 0 0,1 0 16,-1 0-16,0-22 0,0 22 0,0 0 15</inkml:trace>
  <inkml:trace contextRef="#ctx0" brushRef="#br0" timeOffset="33622.29">14351 4022 0,'0'0'0,"0"-21"0,0-1 0,0 1 15,0 0-15,21 0 16,0 0-16,-21 0 0,0-1 15,21 22-15,-21-21 16,0 42 0,0 1-16,0-1 15,-21 21-15,0 0 0,21 1 16,-21-1-16,0 22 0,0-22 0,-1 21 16,1-20-16,0 20 0,0-20 0,0-1 15,0 0-15,-1 1 0,22-22 16,0 21-16,-21-21 0,21 0 0,0 1 15,0-1-15,0 0 16,21-21-16,1 0 16,-1 0-16,0 0 0,0-21 15,0 21-15,0-21 0,1-1 16,-1 1-16,0 21 0</inkml:trace>
  <inkml:trace contextRef="#ctx0" brushRef="#br0" timeOffset="33822">13991 4382 0,'0'0'0,"0"21"31,21-21-31,0 0 16,1 0-16,20 0 15,-21 0-15,0 0 0,22 0 16,-1 0-16,-21 0 0,21 0 0,1 0 15,-22-21-15,21 21 0,-21 0 16,22-22-16,-22 22 0</inkml:trace>
  <inkml:trace contextRef="#ctx0" brushRef="#br0" timeOffset="34226.76">14711 4424 0,'0'0'15,"0"21"-15,21-21 32,0 0-17,0 0-15,0-21 0,1 21 16,-1-21-16,0 21 0,0-21 0,0-1 16,0 22-16,-21-21 0,0 0 15,0 0-15,0 0 0,0 0 16,0-1-16,-21 22 15,0 0-15,0 0 0,0 0 16,0 0-16,-1 22 0,1-1 16,0 21-16,0-21 0,0 0 15,0 22-15,-1-1 0,22-21 0,0 22 16,0-22-16,0 0 0,0 0 0,0 0 16,0 0-16,0 1 0,22-1 15,-1 0-15,0-21 0,0 0 0,0 0 16,0 0-16,22 0 0,-22 0 0,21 0 15,-21 0-15,22 0 0,-22 0 16,21-21-16,-21 0 0,1 21 0,-1-22 16,0 1-16,0 0 0,0-21 0,0 21 15</inkml:trace>
  <inkml:trace contextRef="#ctx0" brushRef="#br0" timeOffset="34994.33">15261 4318 0,'21'-21'0,"-42"42"0,63-63 15,-20 21-15,-1-1 0,0 22 0,0-21 16,0 21-16,0 0 0,1 0 0,-1 0 15,0 0-15,0 0 0,0 0 16,0 21-16,-21 1 0,0-1 0,0 0 16,22 21-16,-22-21 0,0 1 15,0 20-15,0-21 0,0 21 0,0-20 16,0 20-16,0-21 0,0 21 16,-22-20-16,22-1 0,-21 0 15,0-21-15,21 21 0,-21-21 16,0 0-16,21-21 47,21 0-47,-21 0 0,21-1 0,21 1 15,-20 0-15,-1-21 0,21 21 16,-21-22-16,22 1 0,-22 0 0,21 20 16,-21-20-16,0 21 0,1 0 15,-1 0-15,-21 42 31,0 21-31,-21-21 16,-1 0-16,1 1 0,0 20 0,21-21 16,-21 0-16,0 0 0,21 22 15,-21-22-15,21 0 0,0 0 16,0 0-16,0 1 0,0-1 0,0 0 16,21 0-16,0-21 0,0 0 15,21 21-15,-20-21 0,-1 0 16,21 0-16,-21 0 0,22 0 0,-22-21 15,21 21-15,-21-21 0,22 0 16,-22 0-16,21-22 0,-21 22 0,22-21 16,-22-1-16,21 1 0,-21-21 0,0-1 15,22 1-15,-22 20 0,0-20 16,0-1-16,0 22 0,1 0 0,-22-1 16,0 22-16,0-21 0,0 21 15,0-1-15,-22 22 31,1 22-31,0-1 0,21 0 16,-21 0-16,0 21 0,0 1 0,21-1 16,0 0-16,-22 1 0,22-1 0,-21 0 15,21 1-15,0-1 0,0 0 16,0 1-16,0-22 0,0 21 0,0-21 16,0 22-16,0-22 0,21 0 0,1 0 15,-1-21-15,0 21 0,0-21 16,0 0-16,0 22 0,1-22 0,-1 0 15,0 0-15,21 0 0,-21 0 16,1 0-16,-1 0 0,0 0 16,0-22-16,0 22 0,0-21 0,-21 0 15,22 0-15,-22 0 0,0 0 16,0-1-16</inkml:trace>
  <inkml:trace contextRef="#ctx0" brushRef="#br0" timeOffset="35262.18">16298 4233 0,'0'0'0,"0"22"15,21-22 1,22 0-16,-22 0 0,21 0 16,-21 0-16,22 0 0,-1 0 0,0 0 15,1-22-15,20 22 0,-20-21 16,-1 21-16,0 0 0,1-21 0,-22 0 15,21 21-15,-21 0 0,0 0 16,1-21-16,-1 21 16,-21-21-16,-21 21 31,-1 0-31,1 0 16,0 0-16,-21 21 0</inkml:trace>
  <inkml:trace contextRef="#ctx0" brushRef="#br0" timeOffset="42769.71">910 6646 0,'0'22'15,"-21"-22"-15,0 0 16,0 0-1,-1 0 1,22-22-16,-21 22 16,0-21-16,21 0 0,0 0 15,0 0-15,0 0 16,0-1-16,0 1 16,21 0-16,0 0 0,1 0 15,-1 21-15,0 0 16,0 0-16,0 0 0,0 21 0,1 0 15,-1 21-15,-21-20 16,21 20-16,-21 0 0,0 1 0,0-1 16,0 21-16,0-20 0,0-1 15,-21 0-15,-22 1 0,22-1 0,-21 0 16,-22 22-16,22-22 0,-21 1 16,-1-1-16,1 0 0,-1-21 0,1 22 15,20-22-15,-20 0 0,20-21 16,22 0-16,-21 0 0,21 0 15,0 0-15,-1-21 0,22 0 0,0 0 16,0-1-16,0-20 0,0 0 16,0 21-16,0-22 0,0 1 15,22 21-15,-1-22 0,0 22 16,0-21-16,21 21 0,-20 0 0,41-22 16,-42 43-16,22 0 15,-22 0-15,21 0 0,-21 21 0,22 1 16,-22 20-16,0-21 0,0 0 15,0 22-15,0-22 0,1 21 0,-1 0 16,-21-20-16,0 20 0,0-21 16,21 0-16,-21 0 0,21 1 0,-21-1 15,21 0 1,0-21-16,1-21 16,-1 0-16,0 21 15,-21-22-15</inkml:trace>
  <inkml:trace contextRef="#ctx0" brushRef="#br0" timeOffset="42929.85">1206 6943 0,'0'0'0,"22"0"0,-22-21 0,21 21 31,0 0 0,0 0-15,0-22-1,0 1-15,1 21 0</inkml:trace>
  <inkml:trace contextRef="#ctx0" brushRef="#br0" timeOffset="43366.57">2476 6308 0,'0'0'0,"0"-21"0,0-1 15,0 44 17,0-1-17,0 0-15,0 21 0,0-21 0,0 43 16,0-22-16,-21 22 0,0-22 0,0 22 16,21-22-16,-21 21 15,0-20-15,-1-1 0,1 22 0,0-22 16,0 0-16,21 1 0,-21-1 0,21-21 15,-21 21-15,21-20 0,-22 20 0,22-21 16,0 0-16,0-42 31,22 0-31,-1 0 0,21 0 16,-21-22-16</inkml:trace>
  <inkml:trace contextRef="#ctx0" brushRef="#br0" timeOffset="43610.49">2921 6350 0,'21'-42'16,"-42"84"-16,42-105 0,0 41 0,-21 44 31,-21-1-31,0 21 16,21 0-16,0 1 0,0 20 16,-21-20-16,21 20 0,-21-21 0,21 22 15,-22-22-15,1 1 0,21-1 16,-21 0-16,0 1 0,0-1 0,21 0 15,-21-21-15,-1 1 0,22-1 16,-21 0-16,21 0 0,0 0 0,-21-21 31,21-21-31,0 0 16</inkml:trace>
  <inkml:trace contextRef="#ctx0" brushRef="#br0" timeOffset="43802.15">2328 6922 0,'0'0'0,"-21"0"0,0 0 16,42 0 15,0-22-31,0 22 0,1-21 0,-1 21 16,21 0-16,-21 0 0,22-21 16,-1 21-16,0-21 0,1 21 0,-1-21 15,0 21-15,1-21 0,-1 21 16,-21 0-16,21-22 0,1 22 15,-1 0-15</inkml:trace>
  <inkml:trace contextRef="#ctx0" brushRef="#br0" timeOffset="45708.27">3619 6795 0,'0'-22'16,"0"44"-16,0-65 0,22 22 0,-22 0 16,0-21-16,0 20 0,0 1 15,0 0-15,-22 0 0,1 0 0,21 0 16,-21-1-16,-21 1 0,21 21 16,-1 0-16,1 0 0,0 0 0,-21 0 15,21 21-15,-1 1 0,-20-1 0,21 0 16,0 21-16,0-21 0,-1 22 15,1-1-15,0-21 0,0 22 0,0-1 16,21 0-16,-21-21 0,21 22 16,0-22-16,0 21 0,0-21 0,0 1 15,0-1-15,21 0 0,0-21 16,0 0-16,-21 21 0,21-21 0,22 0 16,-22 0-16,0 0 0,21-21 15,-21 21-15,22-21 0,-22 0 0,21-1 16,-21 1-16,22 0 0,-1 0 0,-21-21 15,0 20-15,1 1 0,-1-21 16,0 21-16,-21-22 0,0 22 0,0-42 16,0 42-16,0-1 15,-21 22 1,0 22-16,-1-22 0,1 21 16,21 0-16,0 21 0,0-21 15,0 1-15,0-1 0,0 21 16,0-21-16,0 0 0,0 1 0,0-1 15,0 0-15,21-21 0,-21 21 16,22-21-16,-1 0 0,21 0 16,-21 0-16,0 0 0,1 0 0,20 0 0,-21 0 15,21 0-15,-20-21 0,20 0 16,-21 21-16,0-21 0,0-1 0,1 1 16,-1-21-16,0 21 0,-21 0 0,21-22 15,-21 22-15,0 0 0,0 0 16,0 0-16,0-1 0,0 44 31,-21-1-31,21 0 16,-21 0-16,21 0 0,-21 0 0,21 1 15,0 20-15,0-21 0,0 21 0,-22-20 16,22-1-16,0 0 0,0 0 16,0 0-16,0 0 0,0 1 0,0-1 15,22-42 16,-22-1-31,21 1 16,-21 0-16,21 0 0,0 0 16,-21 0-16,21-1 0,-21-20 0,21 21 15,1-21-15,-1 20 0,-21-20 16,21 21-16,0 0 0,-21 0 0,21-1 16,0 22-16,1 22 15,-1-1-15,-21 0 16,21 0-16,-21 0 0,0 0 0,0 1 15,21-1-15,0 0 0,-21 0 16,21 0-16,1 0 0,-22 1 0,21-1 16,21 0-16,-21-21 0,0 21 0,22-21 15,-1 0-15,-21 0 0,22 0 16,-1 0-16,21 0 0,-20 0 16,-1 0-16,0-21 0,1 0 0,-1 21 15,0-21-15,1-1 0,-22 1 16,21 0-16,-21-21 0,1 21 0,-1-22 15,0 22-15,-21-21 0,0 21 0,0-22 16,0 22-16,0 0 0,0 0 16,-21 0-16,0 21 0,-1 0 15,-20 0-15,21 0 0,-21 0 0,20 21 0,-20 0 16,0 0-16,21 0 0,-22 0 16,22 22-16,0-22 0,-21 21 0,42-21 15,-22 22-15,22-22 0,-21 21 0,21-21 16,0 1-16,0-1 0,0 0 15,0 0-15,21-21 0,1 21 16,-1-21-16,0 0 0,0 0 0,0 0 16,22 0-16,-22 0 0,0 0 15,21 0-15,-21 0 0,1-21 0,20 0 16,-21 0-16,0-22 0,0 22 0,1-21 16,-1 0-16,0-1 0,0 1 15,-21 0-15,21-22 0,0 22 0,-21-22 16,0 22-16,22-22 0,-22 22 15,21 0-15,0-22 0,-21 22 16,0 21-16,0 0 0,0 63 31,0-21-15,0 21-16,0 1 0,-21-1 0,21 22 16,-21-1-16,21-21 0,0 22 15,-22-1-15,22-20 0,0-1 0,0 0 16,0 1-16,0-1 0,22-21 0,-1 22 15,-21-22-15,21 0 0,0-21 16,0 21-16,22-21 0,-22 21 0,21-21 16,-21 0-16,22 0 0,-22-21 0,21 0 15,0 0-15,1 0 0,-1-1 16,-21 1-16,22-21 0,-1 0 0,-21-1 16,21-20-16,-20-1 0,20 1 0,-21-1 15,0 1-15,0 20 16,1-20-16,-22 21 0,0-1 0,21 1 15,-21 21-15,0-22 0,0 22 16,0 0-16,-21 21 16,-1 21-1,1 0-15,0 1 0,21 20 0,-21-21 16,21 21-16,-21 1 0,21 20 16,-21-20-16,21 20 0,0-21 0,0 1 15,0 20-15,0-20 0,0-1 16,0 0-16,0 1 0,21-22 0,0 21 15,0-21-15,0 0 0,0 1 16,1-1-16,-1 0 0,21-21 0,-21 0 16,22 0-16,-22 0 0,21 0 15,-21 0-15,22 0 0,-22-21 0,21 0 16,-21 21-16,22-22 0,-22-20 0,0 21 16,0-21-16,0 20 0,0-20 15,1 0-15,-1-1 0,-21 1 16,21 21-16,-21-43 0,0 22 15,0 21-15,-21 21 16,0 0-16,-1 0 0,1 21 16,0 0-16,21 0 0,-21 22 15,21-1-15,0-21 0,0 22 0,0-1 16,0 0-16,0-21 0,21 43 16,-21-43-16,21 0 0,0 0 15,1 1-15,-1-1 0,0 0 16,0-21-16,0 0 0,0 0 0,1 0 15,-1 0-15,0 0 0,0-21 0,0 21 16,0-21-16,1-1 16,-1 1-16</inkml:trace>
  <inkml:trace contextRef="#ctx0" brushRef="#br0" timeOffset="46436.08">8890 6435 0,'0'0'0,"0"-21"16,0-1-16,0 1 15,0 0-15,21 0 16,0 0-16,0 0 0,1-1 15,20 1-15,21-21 0,-41 21 16,-1 0-16,21-1 0,-21 1 16,-21 0-16,0 0 0,-21 21 15,-21 0 1,21 0-16,-43 0 0,22 0 0,-22 0 16,22 21-16,-22-21 0,22 21 15,-21 0-15,20 1 0,1-1 0,0 0 16,20 0-16,22 0 0,0 0 15,0 1-15,0-1 0,0 0 16,0 0-16,22 0 0,20 0 0,-21 22 16,21-22-16,-20 0 0,20 0 15,0 0-15,1 1 0,-1 20 0,0-21 16,1 0-16,-1 0 0,-21 1 0,0-1 16,0 21-16,1-21 0,-22 0 15,0 1-15,-22-1 16,1 0-16,0 0 0,-21-21 0,-22 21 15,22-21-15,-22 0 0,22 0 0,-21 0 16,20 0-16,-20 0 0,20 0 16,1 0-16,0 0 0,21-21 0,-22 0 15,22 21-15,0-21 0,0 0 16,21-1-16,0 1 0,0 0 16,0 0-16,0 0 0,21 21 15,0-21-15,0 21 16,22 0-16,-22-22 0,21 1 0,0 21 15,1-21-15,20 21 0</inkml:trace>
  <inkml:trace contextRef="#ctx0" brushRef="#br0" timeOffset="46829.89">9461 6308 0,'0'-21'31,"0"42"-15,0 0-16,0 0 15,0 21-15,0-20 0,0 20 0,0 0 0,0 1 16,0-1-16,0 0 16,0 1-16,0-1 0,0 0 0,0 1 15,0 20-15,0-21 0,0 22 0,0-1 16,0 1-16,0-1 0,-21 22 0,21-21 15,-21 20-15,0-20 0,21 20 16,-21-20-16,0 21 0,-1-1 0,-20 64 16,0-84-16,21 21 0,-1-22 15,1-21-15,0 22 0,0-22 0,0 1 16,0-22-16,21 0 16,0 0-16,0-42 15,0 0-15,21 0 16,-21-1-16,21-20 0,0 0 0,0-1 15,0-20-15,1 21 0,-1-22 16,0 1-16,0-22 0,0 21 0,0-20 16</inkml:trace>
  <inkml:trace contextRef="#ctx0" brushRef="#br0" timeOffset="47191.17">9461 6477 0,'0'0'0,"0"-21"0,-21 0 0,0-22 15,0 22-15,21 0 0,0 0 16,-21 0-16,21 0 0,0-1 16,0 1-16,0 0 0,21 21 15,-21-21-15,21 21 16,0 0-16,0 0 0,1 0 0,20 0 16,-21 0-16,0 0 0,22 21 0,-22-21 15,21 21-15,-21 0 0,0 1 16,1-1-16,-1 0 0,-21 21 0,0-21 15,0 1-15,0 20 0,0-21 0,0 0 16,-21 0-16,-1 1 0,1-1 16,-21 0-16,21 0 0,0 0 15,-22-21-15,22 21 0,0-21 0,0 22 16,0-22-16,-1 21 0,1-21 16,42 0 15,22 0-16,-22 0-15,0 0 0,0-21 0,22-1 16</inkml:trace>
  <inkml:trace contextRef="#ctx0" brushRef="#br0" timeOffset="47727.06">10520 6287 0,'0'0'0,"-21"-85"15,-1 64 1,1 21-16,0-21 16,0 21-16,0 0 0,0 0 15,-22 0-15,22 21 0,0 0 16,-21 0-16,-1 0 0,1 0 0,21 22 16,-22-22-16,1 21 0,0 22 15,21-22-15,-1-21 0,1 22 16,21-22-16,0 0 0,0 0 0,0 0 15,0 0-15,0 1 0,21-1 16,1-21-16,-1 0 16,0 0-16,0 0 0,0 0 0,0 0 15,1 0-15,20 0 0,-21 0 0,21 0 16,-20 0-16,-1-21 0,21-1 16,-21 22-16,0-21 0,22 0 0,-22 0 15,0 0-15,0 0 0,0-1 0,1-20 16,-1 21-16,-21 0 0,0 0 15,0-22-15,0 1 0,0 21 16,0 42 31,-21 21-47,21-21 0,-22 1 16,22 20-16,0-21 0,0 0 15,0 22-15,0-22 0,0 0 0,0 0 16,0 0-16,0 0 0,0 1 15,0-1-15,22-21 16,-1 0-16,0 0 16,0 0-16,0-21 0,0 21 0,22-22 15</inkml:trace>
  <inkml:trace contextRef="#ctx0" brushRef="#br0" timeOffset="48011.92">11197 6287 0,'0'0'0,"21"-43"0,0 22 0,1 0 0,-22 0 16,0 0-16,0-1 16,-22 22 15,1 22-31,0-1 0,0 0 0,0 0 16,0 0-16,-1 0 0,1 22 0,0-1 15,0-21-15,0 22 0,21-1 16,0-21-16,0 21 0,-21-20 15,21-1-15,0 0 0,0 0 0,0 0 16,0 0-16,0 1 16,21-22-16,0 0 0,0 0 15,0 0-15,22 0 0,-22 0 0,0 0 16,21 0-16,1-22 0,-22 22 16,21-21-16,0 0 0</inkml:trace>
  <inkml:trace contextRef="#ctx0" brushRef="#br0" timeOffset="48426.73">11684 6350 0,'0'0'0,"-21"0"31,42 0 0,0-21-15,0 21-16,0 0 0,1 0 0,-1-21 15,0 21-15,0-21 0,0 21 16,0-22-16,1 1 0,-1 21 0,0-21 16,0 21-16,-21-21 0,0 0 0,0 0 15,0-1 1,-21 22-16,0 0 16,-22 0-16,22 0 0,0 0 15,0 0-15,0 0 0,-22 22 16,22 20-16,0-21 0,0 0 0,21 22 15,0-22-15,-21 21 0,21-21 0,0 22 16,0-1-16,0-21 0,0 0 16,0 0-16,21 1 0,0-1 0,0 0 15,0 0-15,1-21 0,-1 0 0,0 0 16,0 0-16,0 0 0,0 0 16,1 0-16,20 0 0,-21 0 0,0-21 15,0 0-15,1 0 0,-1-1 16,0 1-16,0 0 0,0 0 15</inkml:trace>
  <inkml:trace contextRef="#ctx0" brushRef="#br0" timeOffset="48631.54">12531 6414 0,'0'0'15,"0"21"-15,0 0 47</inkml:trace>
  <inkml:trace contextRef="#ctx0" brushRef="#br0" timeOffset="49782.11">487 8297 0,'0'-21'16,"0"42"-16,0-63 15,0 21 1,0 0-16,21 0 16,0 21-16,0 0 0,0-22 0,1 22 15,-1 0-15,0 0 0,0 0 16,0 0-16,0 0 0,1 0 0,-1 0 16,0 22-16,-21-1 0,0 0 15,0 0-15,0 21 0,0-20 0,-21 20 16,0 0-16,-1-21 0,-20 22 15,21-22-15,-21 21 0,-1-21 16,1 1-16,21-1 0,-22 0 16,22-21-16,0 0 0,0 0 0,21-21 31,0 0-15,21 21-16,0-22 0,0 1 15,1 21-15,20-21 0,-21 21 16,21 0-16,1-21 0,-22 21 0,21 0 15,1 0-15,-1 0 0,-21 0 16,21 0-16,-20 0 0,-1 21 0,0-21 16,-21 21-16,0 0 15,0 1-15,0 20 0,0-21 0,0 0 16,-21 22-16,0-22 0,-22 21 16,1-21-16,0 22 0,-1-22 0,1 0 15,-22 0-15,22 0 0,-21 0 16,20 1-16,1-22 0,0 0 0,-1 0 15,1 0-15,0 0 0,20 0 16,-20 0-16,21 0 0,0-22 0,21 1 16,-21 21-16,21-21 0,-22 0 15,22 0-15,0 0 16,0-1-16,0 1 0,22 0 16,-1 21-16,0-21 0,0 21 15,21-21-15,-20 21 0,20 0 16</inkml:trace>
  <inkml:trace contextRef="#ctx0" brushRef="#br0" timeOffset="49970.87">1185 8509 0,'0'0'0,"0"-21"31,21 21 1,1 0-17</inkml:trace>
  <inkml:trace contextRef="#ctx0" brushRef="#br0" timeOffset="50452.63">2371 7938 0,'0'0'0,"0"-22"0,0 44 31,0-1-31,0 0 0,0 21 16,0 1-16,0-1 0,0 0 0,0 22 16,0-22-16,-22 85 0,1-85 15,21 1-15,-21 20 16,0-20-16,0-1 0,0 0 0,21 1 0,0-22 16,-22 21-16,22-21 0,0 0 15,-21-21-15,21 22 0,21-44 31,1 1-31,-1 0 0,21 0 16,-21 0-16,0-22 0,22 22 0</inkml:trace>
  <inkml:trace contextRef="#ctx0" brushRef="#br0" timeOffset="50702.18">2857 7853 0,'0'-21'16,"0"42"-16,0-21 15,0 42-15,0-21 16,0 22-16,-21-1 0,21 22 16,0-22-16,-21 21 0,21-20 15,0 20-15,0-20 0,0 20 0,0-21 16,-21 1-16,21-1 0,-21 0 16,21-20-16,0 20 0,0-21 0,-21 0 15,21 0-15,0 1 0,-22-1 16,22 0-16,-21-42 31,21 0-31</inkml:trace>
  <inkml:trace contextRef="#ctx0" brushRef="#br0" timeOffset="50894.5">2244 8573 0,'0'0'0,"-22"0"16,22-22-16,22 22 15,-1 0 1,0-21-16,0 21 0,21 0 16,1-21-16,-22 21 0,21 0 0,1-21 15,-1 0-15,0 21 0,22 0 16,-22 0-16,0-21 0,-20 21 0,20 0 16,0-22-16,-21 22 0,1 0 0,20 0 15</inkml:trace>
  <inkml:trace contextRef="#ctx0" brushRef="#br0" timeOffset="53022.68">3492 8509 0,'0'0'16,"22"0"-16,-22-21 0,21 21 0,0-21 15,0 21-15,0-21 0,-21-1 0,0 1 16,0 0-16,0 0 0,21 0 15,-21 0-15,0-1 0,0-20 0,0 21 16,0 0-16,0-22 0,-21 22 0,0 0 16,0 0-16,0 21 0,0 0 0,-1 0 15,1 0-15,0 0 16,-21 0-16,21 21 0,-22 0 0,22 0 16,-21 22-16,21-22 0,-1 21 0,1 1 15,0-1-15,0 0 0,21-21 0,-21 22 16,21-1-16,0 0 0,0-20 15,0 20-15,0-21 0,0 0 0,0 22 16,0-22-16,21 0 0,-21 0 16,21-21-16,0 0 0,0 0 0,1 0 15,20 0-15,-21-21 0,0 21 16,22-21-16,-22 0 0,21-1 16,-21 1-16,22 0 0,-22 0 0,21 0 15,-21 0-15,22-22 0,-22 22 0,0-21 16,0 21-16,0-22 0,0 22 0,-21-21 15,0 21-15,0-22 0,0 22 16,0 0-16,0 0 0,-21 42 31,0 0-31,21 0 16,-21 0-16,21 1 0,0 20 16,0-21-16,0 0 0,0 22 0,0-1 15,0 0-15,0-21 0,21 1 0,0-22 16,0 21-16,1 0 15,-1-21-15,0 0 0,0 0 0,21 0 16,22 0-16,-43 0 0,21 0 16,-20 0-16,20-21 0,-21 21 0,21-21 15,-20-1-15,20 1 0,-21 0 0,0 0 16,22-43-16,-22 43 16,0-21-16,-21 21 0,0-22 0,0 22 15,0 0-15,0 0 0,0 0 0,0 0 16,0 42-1,0 0-15,0 0 16,-21 0-16,21 22 0,-21-1 16,21-21-16,0 21 15,0 1-15,0-22 0,0 0 16,-22 0-16,22 0 0,0 1 16,-21-22-16,21 21 15,0-42 16,0-1-31,0 1 0,0 0 16,21 0-16,1 0 0,-1 0 0,-21-1 16,21-20-16,0 21 0,-21 0 15,21 0-15,0-1 0,1 1 0,-1 21 16,0 0-16,0 0 0,0 0 16,0 21-1,-21 1-15,22-1 0,-1 21 0,0-21 16,-21 0-16,21 1 0,-21-1 0,21 0 15,0 0-15,-21 0 0,22 0 0,-1 1 16,0-22-16,0 0 16,0 0-16,0 0 0,1 0 0,-1 0 15,0 0-15,0 0 0,0 0 0,0-22 16,1 22-16,-1-21 0,0 0 16,0 0-16,0 0 0,0 0 0,1-1 15,-1-20-15,0 21 0,0-21 0,21-1 16,-20 1-16,-1 21 0,21-22 15,-21 22-15,22 0 0,-1 0 16,-21 0-16,21 0 0,1 21 0,-22 0 16,21 0-16,-21 0 0,1 21 0,-1-21 15,0 21-15,0 0 0,-21 0 16,0 0-16,0 22 0,0-22 0,0 0 16,0 0-16,0 0 0,0 1 15,0-1-15,0 0 16,0-42 15,0 0-15,0-1-16,0 1 15,0 0-15,-21 0 0,0 0 16,0 0-16,-1-1 0,1 22 0,21-21 16,-21 0-16,0 21 0,0 0 15,0 0-15,-1 0 0,1 0 0,0 0 16,0 21-16,0 0 0,0 1 0,-1-1 15,22 21-15,-21-21 0,0 0 16,21 22-16,-21-22 0,21 21 0,0 1 16,0-1-16,0-21 0,0 0 15,0 0-15,0 1 0,0-1 0,0 0 16,21 0-16,0-21 16,0 0-16,1 0 15,-1 0-15,0 0 0,21 0 0,-21 0 16,1-21-16,20 0 0,-21 0 0,0-1 15,22 1-15,-22 0 0,21-21 16,-21 21-16,0-22 0,1 1 0,-1 0 16,0-22-16,0 22 0,0-22 0,0 22 15,1-22-15,-1 22 16,0 0-16,-21-1 0,21 1 0,-21 0 16,21 21-16,-21-1 0,0 1 0,0 0 0,0 42 31,0 22-16,-21-22-15,21 21 0,-21 0 16,0 22-16,21-22 0,-21 22 0,21-22 16,0 22-16,-22-22 0,22 0 15,-21 22-15,21-22 0,0 0 0,0-20 16,0 20-16,0-21 0,0 0 0,21 0 16,22 22-16,-22-22 0,0-21 15,0 0-15,0 0 0,22 0 0,-22 0 16,21 0-16,-21 0 0,22 0 15,-22-21-15,21 21 0,-21-21 0,22-1 16,-22 1-16,0 0 0,0 0 16,0-21-16,1-1 0,-1 22 0,0-21 15,0-22-15,0 22 0,0-64 16,1 43-16,-22 20 0,21-20 0,0 20 16,-21 1-16,0 0 0,21-1 15,-21 22-15,21-21 0,-21 21 0,0 0 16,0 42-1,-21 0 1,0 21-16,21-21 0,0 22 16,-21-1-16,0 0 0,-1 1 0,22 20 15,0-20-15,0 20 0,-21-21 0,21 1 16,0-1-16,0 0 0,0 1 16,0-1-16,0-21 0,0 22 15,21-22-15,1 0 0,-1 0 16,21 0-16,-21-21 0,0 0 0,1 0 15,20 0-15,21 0 0,-41-21 16,20 0-16,0 21 0,-21-21 16,22 0-16,-22-1 0,0-20 15,0 21-15,0-21 0,1 20 0,-22-20 16,21 0-16,-21 21 0,0-22 0,0 22 0,0 0 16,0 0-16,-21 21 15,-1 0-15,1 0 0,0 21 16,0 0-16,0 0 0,21 0 15,0 22-15,0-22 0,0 21 0,0-21 16,0 1-16,0-1 0,0 21 16,0-21-16,21 0 0,0 1 0,0-1 15,0 0-15,1-21 0,-1 0 16,0 0-16,0 0 0,0 0 0,0 0 16,1 0-16,-1 0 0,0-21 15,21 21-15</inkml:trace>
  <inkml:trace contextRef="#ctx0" brushRef="#br0" timeOffset="53570.94">8615 8022 0,'0'0'0,"-21"-21"16,-1 0-16,22-43 0,0 43 15,0 0-15,0 0 0,0 0 16,0 0-16,0-1 0,0 1 16,0 42-1,0 1-15,0-1 16,0 0-16,0 21 0,0 1 0,0-1 16,0 21-16,0-20 0,0 20 0,0 1 15,0-1-15,0 1 0,0-1 0,0 1 16,0-1-16,0 1 0,-21 20 15,0-20-15,21 21 0,-21-1 0,0-20 16,0-1-16,-1 22 0,1-22 16,0-20-16,0 20 0,0-20 0,0 20 15,-1-21-15,22 1 0,-21-22 0,0 21 16,0 1-16,21-65 31,0 1-31,0-21 0,0 21 16,0-22-16,21 22 0,-21-21 0,21 0 15,0-22-15,1 22 0,-1-22 16,0 1-16</inkml:trace>
  <inkml:trace contextRef="#ctx0" brushRef="#br0" timeOffset="53924.84">8488 8149 0,'0'0'0,"0"-42"15,-21-43 1,-1 43-16,22 21 0,-21 0 0,21-1 0,0 1 15,0 0-15,0 0 0,0 0 0,21 0 16,1 21-16,-1-22 0,0 22 16,0 0-16,21 0 0,-20 0 0,20 0 15,0 0-15,1 0 0,-22 0 0,21 22 16,0-1-16,1 21 0,-22-21 16,21 22-16,-21-1 0,-21-21 0,0 21 15,0 1-15,0-1 0,0 0 16,-21-20-16,0-1 0,0 21 0,-21-21 15,-1 0-15,22 1 0,-21-1 16,-1-21-16,22 21 0,-21-21 0,21 21 16,0-21-16,-1 0 0,1 0 15,0 0-15,42 0 47,0 0-47,1 0 0,-1-21 0,0 21 16,21-21-16,-21 21 15</inkml:trace>
  <inkml:trace contextRef="#ctx0" brushRef="#br0" timeOffset="55170.38">9419 7980 0,'0'0'0,"0"-21"15,0 0-15,0-1 16,0 1-16,0 0 0,-21 0 15,0 0-15,21 0 0,-21 21 16,-1 0-16,1 0 0,0 0 16,0 0-16,0 0 15,0 21-15,-1 0 0,1 21 16,0-21-16,0 22 0,0-22 0,0 21 16,-1 1-16,1-1 0,21-21 15,-21 21-15,21 1 0,0-22 0,0 0 16,0 0-16,0 0 0,0 1 0,0-1 15,21-21-15,0 0 16,1 0-16,-1 0 0,0 0 16,0-21-16,0 21 0,0-22 0,1 1 15,-1 0-15,0 0 0,0-21 16,0 20-16,0-41 0,1 21 0,-22-1 16,21 1-16,-21 21 15,0-22-15,0 22 0,0 0 0,0 0 16,0 0-16,0 42 31,0 0-15,0 0-16,0 22 0,0-22 0,0 21 15,0-21-15,0 22 0,0-1 0,0-21 16,0 21-16,0-20 0,21 20 16,-21-21-16,21 0 0,-21 0 0,21 1 15,-21-1-15,21 0 0,1-21 0,-1 0 16,0 0-16,0 0 0,21 0 15,-20 0-15,-1 0 16,0 0-16,21-21 0,-21 0 0,1-1 16,20 1-16,-21 0 0,21-21 0,-20-1 15,-1 22-15,0-21 0,21 0 16,-42-1-16,21 1 0,-21 21 0,0 0 16,0-1-16,0 1 0,0 0 0,-21 21 15,0 0-15,0 0 0,0 0 16,0 0-16,-1 0 0,22 21 15,0 0-15,0 1 16,0-1-16,22 0 0,-1 0 16,-21 0-16,21 0 0,0 1 15,0-1-15,0 0 0,-21 21 16,22-21-16,-22 1 0,21-1 0,-21 0 16,0 0-16,21 0 0,0-21 0,-21 21 15,21-21-15,0 22 16,1-22-16,-1 0 0,0 0 15,0 0-15,0-22 0,0 1 16,1 0-16,-1 0 0,0 0 0,0 0 16,0-22-16,0 1 0,1 0 15,-1-1-15,0 1 0,-21 0 0,21-1 16,0 1-16,-21-22 0,0 22 0,0 0 16,21-1-16,-21 22 0,0-21 15,0 21-15,0 0 0,0-1 16,0 1-16,0 42 31,0 1-31,0-1 0,0 0 16,0 21-16,-21-21 0,21 22 0,0-22 15,0 21-15,0 1 0,-21-1 0,21 0 16,0 1-16,0-1 0,0 0 16,0-21-16,0 22 0,0 20 15,0-42-15,0 1 0,21-1 16,0 0-16,1 0 0,-1-21 0,0 0 0,0 21 15,0-21-15,0 0 0,1 0 16,-1 0-16,21-21 0,-21 21 16,0-21-16,1 0 0,20 0 0,-21-1 15,0-20-15,0 21 0,1-21 16,-1 20-16,-21-20 0,0 0 0,21 21 16,-21-1-16,0 1 0,0 0 0,0 0 15,-21 42 1,21 0-16,0 0 15,0 1-15,0 20 0,0-21 16,0 0-16,0 43 0,0-43 16,0 0-16,0 0 0,0 0 15,21-21-15,0 0 16,0 22-16,0-22 0,1 0 16,20 0-16,-21 0 0,0-22 0,0 1 15,1 0-15,-1 21 0,0-21 0,0-21 16,-21 20-16,21 1 0</inkml:trace>
  <inkml:trace contextRef="#ctx0" brushRef="#br0" timeOffset="55337.37">11070 7662 0,'0'0'0,"-21"0"0,-21-21 31,20 21-31</inkml:trace>
  <inkml:trace contextRef="#ctx0" brushRef="#br0" timeOffset="55507.37">10287 7768 0,'-21'0'0,"42"0"0,-42 21 16,42-21 15,42 0-31,-41 0 0,-1 0 0,21 0 16,-21 0-16,22 0 0,-22 0 0,21-21 16,-21 21-16</inkml:trace>
  <inkml:trace contextRef="#ctx0" brushRef="#br0" timeOffset="57550.51">11620 7916 0,'22'-21'0,"-22"0"16,21 0-1,0 21-15,-21-21 0,0 0 16,0-1-16,0 1 0,0 0 16,0 0-16,0 0 0,-21 0 15,0 21-15,-1-22 16,1 22-16,0 0 0,0 0 15,0 22-15,0-1 0,-1-21 0,1 21 16,0 21-16,-21-21 0,21 1 0,-1-1 16,1 21-16,0 0 15,0-20-15,21 20 0,0-21 0,0 21 16,0-20-16,0-1 0,0 0 0,0 0 16,21 0-16,0-21 0,0 21 15,1-21-15,-1 0 0,21 0 0,-21 0 16,0 0-16,1-21 0,-1 0 15,21 21-15,-21-21 0,0 0 0,22-22 16,-22 1-16,0 21 0,0 0 16,-21-22-16,21 22 0,-21 0 0,22-21 15,-22 21-15,21-1 0,-21 1 16,0 0-16,0 0 0,0 0 0,-21 42 31,21 0-15,-22 0-16,1 0 0,21 1 15,0-1-15,0 21 0,0-21 0,0 22 16,0-22-16,0 21 0,0 0 0,0-20 16,0-1-16,0 21 0,0-21 0,21 0 15,1 1-15,-1-1 16,0-21-16,0 0 0,21 0 16,-20 0-16,-1 0 0,21 0 0,22-43 15,-43 43-15,21-21 0,22-42 16,-43 42-16,21-22 0,-21 1 15,0 0-15,1 20 0,20-62 16,-21 41-16,-21-20 0,0 21 16,0-1-16,21 1 0,-21 0 0,0-1 15,0 22-15,0 0 0,0 0 16,0 0-16,0-1 0,-21 22 16,21 22-16,-21-1 0,0 21 15,21-21-15,-21 22 0,-1-1 0,1 0 16,21 1-16,0-1 0,-21 0 15,21 1-15,0-1 0,-21 21 0,21-20 16,0-1-16,0 0 0,0 1 16,0-1-16,21-21 0,0 22 0,0-22 15,1 0-15,-1-21 0,0 21 16,0-21-16,0 0 0,22 0 16,-22 0-16,0 0 0,21-21 0,-21 0 0,22 0 15,-22-1-15,0 1 0,0 0 0,0-21 16,22-1-16,-22 1 0,0 0 0,0-1 15,-21 1-15,21-21 0,1 20 16,-1 1-16,-21 0 0,0-22 0,21-21 16,0 43-16,-21 21 0,0-21 15,0 20-15,-21 44 32,0-1-32,21 0 0,0 0 15,-21 21-15,21 1 0,-22-1 0,1-21 16,21 22-16,0 20 0,0-21 0,0 1 15,-21-1-15,21 0 0,0 1 16,0-1-16,0 0 0,0 1 0,0-22 16,0 21-16,0-21 0,0 1 0,21-1 15,0 0-15,1-21 0,-1 0 16,0 0-16,0 0 0,0 0 16,0 0-16,22 0 0,-22-21 0,21 0 0,1-1 15,-22 1-15,21-21 0,-21 21 16,22-22-16,-22 22 0,0-21 0,21 21 15,-21-22-15,-21 22 0,22 0 0,-22 0 16,21 21-16,0-21 0,-42 42 31,0 0-31,-1 0 0,1 0 16,21 1-16,0-1 0,-21 0 0,21 0 16,-21 21-16,21-20 0,0-1 15,0 0-15,21 0 16,0-21-16,0 0 0,22 0 0,-22 0 15,21 0-15,-21 0 0,22 0 0,-1 0 16,0-21-16,-20 21 0,20-21 0,-21 0 16,0-1-16,22 1 0,-22 0 0,0 0 15,0-21-15,-21 20 0,21 1 16,-21 0-16,21 0 0,-21 0 16,0 0-16,0 42 31,0 0-16,0 0-15,-21 0 0,21 22 16,0-22-16,-21 21 0,21 0 16,0 1-16,0-1 0,-21 22 0,21-22 15,0 0-15,-21 22 0,21-1 0,0-20 16,0 20-16,0 1 0,0-1 16,0 1-16,21 20 0,-21-20 0,21 20 0,0 1 15,-21-21-15,21-1 0,1 22 16,-1-22-16,0 22 0,-21-22 0,21 1 15,0 21-15,22 42 0,-43-64 16,21-21-16,-21 22 0,21-22 0,-21 1 16,0-1-16,0-21 0,0 0 0,0 0 15,0 1-15,-21-22 0,0 0 0,-1 0 16,1 0-16,-21 0 0,21-22 16,-22 1-16,1 0 0,0-21 0,-1-1 15,1 1-15,21 0 0,-21-1 0,-1-20 16,22-1-16,-21 1 0,42-1 0,-21-20 15,21 20-15,-22 1 0,22-22 16,0 0-16,0 22 0,0-22 16,22 22-16,-1-22 0,-21 22 0,21-1 15,0 1-15,21-1 0,-20 1 0,-1 20 16,0 1-16,0-22 0,0 22 0,0 0 16,-21 21-16,0-22 0,22 22 15,-22-21-15,0 21 0,0-1 0,0-20 16,0 21-16,0 0 0,21 0 0,-21-22 15</inkml:trace>
  <inkml:trace contextRef="#ctx0" brushRef="#br0" timeOffset="57986.8">14753 7451 0,'0'0'0,"21"0"16,64-85-1,-106 106 17,0 0-17,-1 1-15,1-1 0,0 0 0,0 21 16,0 1-16,0-22 0,-1 21 16,1 0-16,21 64 15,0-85-15,0 22 0,0-22 0,0 21 16,0-21-16,0 1 0,0-1 15,21 0-15,1-21 0,-1 21 16,21-21-16,-21 0 0,22 0 0,-1 0 16,0 0-16,1 0 0,-1-21 0,0 0 15,1 0-15,-1-1 0,21 1 16</inkml:trace>
  <inkml:trace contextRef="#ctx0" brushRef="#br0" timeOffset="60014.25">15557 7260 0,'0'0'0,"0"-42"0,0 21 16,0 0-16,-21-1 0,0 22 0,0 0 16,0 0-16,0 0 15,-1 22-15,1 20 0,0-21 0,0 21 16,21 22-16,-21-22 0,0 1 0,-1 20 16,22-21-16,-21 22 0,21-22 15,-21 1-15,0-1 0,21 0 0,-21 1 16,21-1-16,0-21 0,-21 0 0,21 22 15,0-22-15,-22-21 0,22 21 16,0 0-16,0-42 16,0 0-1,22 0-15,-1-1 0,0 1 16,0 0-16,0-21 0,-21 21 16,43-1-16,-22-20 0,0 21 15,0 0-15,0-22 0,22 22 0,-22 21 16,0-21-16,0 21 0,0 0 15,0 0-15,1 21 0,-1 0 16,-21 22-16,0-22 0,0 0 16,0 0-16,21 0 0,-21 22 0,0-22 15,21 0-15,-21 0 0,0 0 16,21 1-16,0-1 0,1 0 0,-1-21 16,0 21-16,0-21 0,0 0 0,0 0 15,22 0-15,-22 0 0,21 0 16,1 0-16,-22-21 0,21 0 0,0 21 15,1-21-15,-22-1 0,21 1 16,-21 0-16,22 0 0,-22-21 0,0 20 16,-21 1-16,0-21 0,0 21 15,0 0-15,0-22 0,0 22 0,0 0 16,-21 0-16,21 0 0,-42-1 0,20 22 16,1 0-16,0 0 0,-21 0 15,21 0-15,-22 22 0,22-22 0,0 21 16,-21 21-16,20-21 0,1 0 0,0 22 15,0-22-15,21 21 0,0-21 0,-21 1 16,21 20-16,0-21 0,0 0 16,0 0-16,0 1 0,21-1 0,-21 0 15,21-21-15,0 0 0,0 21 16,1-21-16,-1 0 0,0 0 16,0 0-16,0-21 0,22 21 0,-22-21 15,0 0-15,0-1 0,0 1 0,22 0 16,-43 0-16,21 0 0,0 0 15,0-22-15,-21 22 0,21 0 0,-21 0 16,0-22-16,0 22 0,0 0 16,0 42 15,-21 0-31,21 1 0,-21-1 0,21 0 16,-21 0-16,21 0 0,-21 22 0,21-22 15,0 0-15,0 0 0,0 0 16,0 0-16,0 1 0,0-1 15,21 0-15,0-21 0,-21 21 0,42-21 16,-21 0-16,1 0 0,-1 0 0,21 0 16,-21 0-16,43-21 0,-22 21 15,-21-21-15,22 0 0,-22-1 16,0 1-16,0 0 0,21 0 16,-20-21-16,-1 20 0,0 1 0,-21-21 15,21 21-15,-21 0 0,21-1 16,-21 1-16,-21 42 31,0 1-31,0-1 0,21 0 16,-21 0-16,21 0 0,-22 22 15,1-22-15,21 0 0,0 0 0,-21 0 16,21 0-16,-21 1 0,21-1 0,0 0 16,0 0-16,0-42 46,0 0-46,21 0 0,0-1 0,0-20 16,1 21-16,-1 0 16,-21 0-16,21-1 0,0-20 15,0 21-15,0 0 0,1 0 0,-22-1 16,21 22-16,0 0 16,-21 22-1,0-1-15,0 0 16,0 0-16,0 0 0,0 0 0,0 1 15,0-1-15,0 0 0,0 21 16,21-21-16,0 1 0,-21-1 0,21 0 16,1 0-16,-1 0 0,21-21 0,-21 21 15,22-21-15,-22 0 0,21 0 16,0 0-16,1 0 0,-1 0 16,43 0-16,-43-21 0,0 0 0,1 21 15,-1-21-15,0 0 0,-20-22 16,20 22-16,-21 0 0,0 0 15,0-21-15,-21 20 0,0 1 0,22-21 16,-22 21-16,0 0 0,0-1 0,0 1 16,-22 21-16,1-21 15,0 21-15,0 0 0,-21 0 0,20 21 16,-20 0-16,0-21 0,21 22 0,-22 20 16,22-21-16,-21 0 15,21 0-15,-1 1 0,1 20 0,21-21 0,-21 0 16,21 22-16,0-22 0,0 0 15,0 0-15,21 0 0,0-21 16,1 0-16,20 0 16,-21 0-16,0 0 0,0 0 0,22 0 15,-22-21-15,0 0 0,0 0 0,22 0 16,-22 21-16,-21-22 0,21 1 16,0 0-16,0 0 0,-21 0 0,0 0 15,0-1-15,21 1 0,-21 0 16,0 42 15,0 0-15,0 1-16,-21-22 0,21 42 15,0-21-15,0 0 0,-21 0 16,21 22-16,-21-1 0,0 43 16,21-43-16,0 22 0,0-22 0,0 21 15,0-20-15,0 20 0,0 1 0,0-22 16,0 22-16,0-1 0,0 22 15,0-22-15,0 1 0,0 20 0,0-20 16,0-1-16,0 22 0,0-21 0,0-1 16,0 1-16,0-1 0,0 1 0,0-1 15,0 1-15,0-1 0,-21 1 16,-1-1-16,1-21 0,0 22 16,21-22-16,-21 1 0,0-22 0,0 21 15,-1-21-15,1 0 0,-21-21 0,21 22 16,0-22-16,-1 0 0,1-22 15,21 1-15,-21-21 16,21 21-16,0-22 0,0 1 0,0-21 16,0-1-16,0 1 0,0-1 0,21-21 15,0 22-15,-21-22 0,22 1 16,-22-1-16,0 0 0,21 1 16,0-1-16,-21 0 0,21 22 0,0-22 15,0 22-15,-21-1 0,22 22 0,-1-22 16,0 22-16,0 0 0,0-1 0,0 1 15,1 0-15,-1 20 0,-21-20 16,21 21-16,-21-21 0,21 20 0,-21 1 16,0 0-16,21 0 0,-21 0 0,21 0 15,-21-1-15,22 1 16,-22 0-16,0 0 0,0 0 16,0 0-16,0-1 0</inkml:trace>
  <inkml:trace contextRef="#ctx0" brushRef="#br0" timeOffset="61697.81">17928 7811 0,'0'21'0,"0"0"32,21-21-32,0 0 15,1 0-15,-1 0 0,0-21 16,0 0-16,0 21 0,-21-22 16,21 1-1,-21 0-15,0 0 0,0 0 0,0 0 16,0-1-16,-21 1 15,0 21 1,0 0-16,0 0 0,0 0 0,21 21 16,-22-21-16,1 22 0,0-1 0,21 0 15,0 0-15,-21 0 0,0 0 16,21 1-16,0-1 0,0 0 16,0 0-16,0 0 0,0 0 0,0 1 0,0-1 15,21 0-15,-21 0 16,21-21-16,0 21 0,0-21 0,22 0 15,-22 0-15,0 0 0,21 0 0,-20 0 16,20 0-16,-21 0 0,21-21 16,-20 0-16,20 0 0,0 0 0,-21-1 15,22 22-15,-22-42 0,0 21 0,0 0 16,0 0-16,1-1 0,-22-20 16,0 21-16,0 0 0,21 21 0,-21-21 15,-21 21 1,-1 21-1,1 0-15,21 0 0,-21 0 16,21 0-16,-21 1 0,21-1 16,0 0-16,0 0 0,0 0 0,0 0 15,0 1-15,0-1 0,0 0 16,21-21-16,0 21 0,0 0 16,22-21-16,-22 0 0,0 0 15,21 0-15,-20 0 0,-1 0 0,21-21 16,-21 0-16,22 0 0,-22 21 0,0-21 15,21-1-15,-21 1 0,-21 0 16,22 0-16,-1 0 0,-21 0 0,0-1 16,0 1-16,0 0 15,0 42 1,0 0 0,-21 1-16,21-1 0,-22 0 15,1 0-15,21 0 0,-21 0 16,21 1-16,-21-1 0,21 0 0,0 0 15,-21 0-15,21 0 0,-21-21 16,21-21 15,21 21-31,-21-21 0,21 0 16,0 0-16,0 0 0,-21-1 16,21 1-16,1-21 0,-1 21 15,0 0-15,0-1 0,0 1 0,0 0 16,1 0-16,-1 0 0,0 21 15,-21 21 1,0 0-16,0 0 16,0 0-16,0 1 0,0 20 15,0-21-15,0 0 0,0 0 16,0 1-16,0-1 0,0 0 0,0 0 16,21 0-16,0-21 0,0 21 0,1-21 15,20 0-15,-21 22 0,0-22 16,22 0-16,-22 0 0,21 0 0,0 0 15,-20 0-15,20-22 0,0 22 0,1-21 16,-22 0-16,21 0 0,-21 0 16,22 0-16,-1-43 0,-21 43 15,-21 0-15,0-22 0,0 22 0,0 0 16,0 0-16,0 0 16,0 0-16,-21 21 15,-21 0-15,20 0 0,1 0 0,0 0 16,-21 21-16,21 0 0,-22 0 15,22 0-15,0 0 0,-21 22 16,20-22-16,1 0 0,21 0 0,0 0 16,0 1-16,0-1 0,0 0 15,21-21-15,1 0 16,-1 0-16,0 0 0,0 0 16,0 0-16,22 0 0,-22 0 15,0-21-15,0 0 0,0 21 0,0-22 16,-21 1-16,22 0 0,-1 0 15,0 21-15,-21-21 0,0 0 0,21-1 16,0 1-16,-21 0 16,0 42 15,0 0-15,-21 1-16,21 20 15,0-21-15,-21 0 0,0 22 0,21-1 16,0 0-16,-21 1 0,-1-1 15,22 0-15,-21 22 0,21-22 16,0 0-16,-21 22 0,0-22 0,0 22 16,21-22-16,0 22 0,0-1 0,-21 64 15,21-42-15,0-22 0,0 1 16,0-1-16,0 22 0,0-22 16,0 64-16,0-63 0,0-1 15,0 1-15,0-1 0,0 1 16,0-1-16,0 1 0,0-1 0,0-20 15,0-1-15,0 0 0,0 1 0,0-1 16,0-21-16,0 0 0,0 1 16,-22-22-16,1 0 0,0 0 15,0 0-15,0-22 0,0 1 0,-1 21 16,1-21-16,0-21 0,-21 21 16,21-1-16,-1 1 0,1-21 0,0 21 15,0 0-15,21-22 0,0 22 0,-21 0 16,0-21-16,21 20 0,0-20 15,0 21-15,-22-21 0,22-1 0,-21 1 16,21 21-16,-21-22 0</inkml:trace>
  <inkml:trace contextRef="#ctx0" brushRef="#br0" timeOffset="61977.63">18796 7366 0,'0'0'15,"-21"0"-15,0 0 16,21 21 15,0 0-31,21-21 31</inkml:trace>
  <inkml:trace contextRef="#ctx0" brushRef="#br0" timeOffset="62706.5">20214 7091 0,'21'0'0,"64"-21"31,-43 21-31,-21 0 16,1-21-16,20 21 0,0-22 0,-21 22 15,22-21-15,-22 21 0,0-21 16,0 0-16,0 21 0,1-21 0,-22 0 16,0-1-16,0 1 15,-22 21-15,1 0 0,0 0 16,-21 0-16,21 0 0,-22 0 0,1 0 16,21 0-16,-22 0 0,22 21 15,-21 1-15,21-1 0,-22 0 0,22 0 16,0 0-16,0 0 0,0 1 15,21-1-15,0 0 0,0 0 16,0 0-16,21 0 0,0 1 16,0-22-16,0 0 0,22 21 15,-22-21-15,21 0 0,-21 0 0,22 0 16,-1 0-16,-21 0 0,0 0 0,22 0 16,-22 0-16,-21-21 15,-21 21 1,0 0-16,-1 0 15,-20 21-15,21-21 0,-21 21 16,20 0-16,-20 21 0,21-20 0,-21 20 16,20-21-16,-41 64 15,42-64-15,0 21 0,-1 1 0,1-22 16,21 0-16,0 21 0,0-21 16,0 1-16,0-1 0,0 0 0,0 0 15,21-21-15,1 0 16,-1 0-16,0 0 0,21 0 15,-21 0-15,22 0 0,20 0 16,-20-21-16,-1 0 0,0 21 0,1-21 16</inkml:trace>
  <inkml:trace contextRef="#ctx0" brushRef="#br0" timeOffset="63030.49">21082 6710 0,'0'0'16,"-21"0"-16,0 21 15,-1 0-15,1 0 0,0 22 0,21-1 16,-21-21-16,0 43 16,0-22-16,-1 22 0,-20-1 0,21 1 15,0-1-15,0 1 0,-1-1 0,1 1 16,0-22-16,21 0 0,0 22 15,-21-22-15,21-21 0,0 22 0,-21-22 16,21 0-16,0 0 0,0 0 0,0 0 16,0 1-1,21-22 1,0 0-16,0 0 0,-21-22 16,0 1-16,21 21 0,1-21 15,-22 0-15,21 0 0,0 21 0</inkml:trace>
  <inkml:trace contextRef="#ctx0" brushRef="#br0" timeOffset="63402.36">20891 7578 0,'0'21'16,"0"0"0,22-21-1,-1 0 1,0 0-16,0 0 0,0 0 15,0-21-15,-21 0 0,22 21 0,-22-21 16,21 21-16,-21-22 0,0 1 16,0 0-16,0 0 0,0 0 15,-21 21 1,-1 0-16,1 0 0,0 0 0,0 0 16,0 21-16,0 0 0,-1-21 15,22 21-15,-21 0 0,0 1 16,21-1-16,-21 0 0,21 0 0,0 0 15,0 0-15,0 1 0,0-1 16,0 0-16,0 0 16,21-21-16,0 0 0,0 0 15,1 0-15,-1 0 0,0 0 16,0 0-16,0 0 0,22 0 16,-22-21-16,0 0 0,0 0 0,21 21 15,-20-22-15,-1 1 0</inkml:trace>
  <inkml:trace contextRef="#ctx0" brushRef="#br0" timeOffset="64110.16">21315 7408 0,'0'0'0,"-21"22"15,-1-22 1,22 21-16,-21 0 0,21 0 0,0 0 16,-21 0-16,21 1 0,-21-1 15,21 0-15,0 0 0,0 0 0,0 0 16,0 1-16,0-1 0,-21-21 0,21 21 15,0 0-15,0 0 16,0-42 31,0 0-47,0 0 0,0 0 16,0-1-16,0 1 0,21 0 15,0 0-15,-21 0 0,21-22 16,-21 22-16,21 0 0,1 0 0,-1 0 15,0 0-15,0-1 0,0 22 0,0-21 16,1 21-16,-1 0 16,0 0-16,0 0 0,-21 21 15,0 1-15,0-1 16,0 0-16,0 21 0,0-21 0,0 1 16,0 20-16,0-21 0,0 0 0,0 0 15,0 1-15,0-1 16,0 0-16,0 0 15,0-42 32,0 0-47,0 0 0,0-1 16,0 1-16,0 0 0,21 0 16,0 0-16,1 0 0,-1-1 0,0 1 15,0-21-15,0 21 0,0 0 16,1-1-16,-1 1 0,0 21 15,21-21-15,-21 21 0,1 0 0,-1 0 16,0 0-16,0 0 0,-21 21 0,21 0 16,0 1-16,1-1 0,-22 0 15,0 21-15,21-21 0,-21 1 0,0-1 16,0 0-16,0 0 0,0 0 0,0 0 16,-21 1-16,21-1 0,0 0 15,-22-21-15,1 0 0,21 21 16,-21-21-16,21-21 47,0 0-47,0 0 15,0-1-15,21 1 0,0 0 16</inkml:trace>
  <inkml:trace contextRef="#ctx0" brushRef="#br0" timeOffset="64462.26">21992 7472 0,'21'0'32,"0"0"-17,1 0-15,-1 0 0,0 0 16,-21-21-16,21 21 0,0-21 0,-21-1 16,21 22-16,-21-21 15,22 0-15,-22 0 16,0 0-16,0 0 15,-22 21-15,1 0 16,0 21-16,0-21 0,21 21 16,-21 0-16,0 0 0,-1 22 0,1-22 15,21 0-15,0 21 0,0-21 0,-21 1 16,21-1-16,0 0 0,0 0 16,0 0-16,0 0 0,0 1 0,0-1 15,21-21 1,0 0-16,1 0 0,-1 0 0,0 0 15,0 0-15,0 0 16,0 0-16,1 0 0,-1-21 16,0-1-16,0 1 0</inkml:trace>
  <inkml:trace contextRef="#ctx0" brushRef="#br0" timeOffset="64934.16">22415 7408 0,'0'-21'15,"0"42"-15,-21-42 16,21 42-1,-21-21-15,21 22 0,0-1 16,-21 0-16,21 0 0,0 0 0,0 0 16,0 1-16,-21-1 0,21 0 15,0 0-15,-21-21 0,21 21 16,0 0-16,0 1 0,-22-22 16,22 21-1,0-42 16,0-1-31,0 1 16,0 0-16,0 0 0,22 0 16,-22 0-16,21-22 0,0 22 0,0 0 15,0-21-15,0 20 0,1 1 16,20 0-16,0 0 0,-21 0 0,22 0 16,-1 21-16,-21 0 0,0 0 15,22 0-15,-22 0 0,0 0 16,-21 21-16,0 0 0,0 21 0,0-21 15,0 22-15,0-22 0,0 21 16,0-21-16,-21 22 0,21-22 0,-21 0 16,0 0-16,-1 0 0,22 1 15,0-1-15,-21 0 0,0-21 0,21 21 16,0-42 31,0 0-47,21 0 15,0-1-15,-21 1 0,22 0 0</inkml:trace>
  <inkml:trace contextRef="#ctx0" brushRef="#br0" timeOffset="65245.46">23135 6985 0,'0'0'0,"-21"0"16,0 21-1,0 0-15,-1 1 16,22-1-16,-21 21 0,21-21 0,-21 22 16,21-1-16,0 0 0,-21 1 15,0-1-15,21 0 0,-21-21 16,21 22-16,-22-22 0,22 21 0,0-21 16,0 1-16,0 20 0,0-21 0,0 0 15,0 0-15,0 1 16,0-1-16,22-42 62,-22-1-62,21 1 16,-21 0-16,21 0 0</inkml:trace>
  <inkml:trace contextRef="#ctx0" brushRef="#br0" timeOffset="65494.37">22839 7218 0,'0'0'0,"-21"0"0,21-21 16,21 21-1,0 0 1,0 0-16,0 0 0,0-21 16,22 21-16,-22 0 0,0-22 0,21 22 15,-20 0-15,-1 0 0,0 0 16,0 0-16,0 0 0,0 0 15,-21 22 17,0-1-17,0 0 1</inkml:trace>
  <inkml:trace contextRef="#ctx0" brushRef="#br0" timeOffset="65843.7">23262 7662 0,'21'0'31,"0"0"1,-21-21-32,22 21 0,-22-21 15,0 0-15,-22 21 47,1 0-47,21 21 16,-21-21-1,21 21-15</inkml:trace>
  <inkml:trace contextRef="#ctx0" brushRef="#br0" timeOffset="66186.31">22987 7684 0,'21'0'47,"0"0"-32,-21-22 16</inkml:trace>
  <inkml:trace contextRef="#ctx0" brushRef="#br0" timeOffset="211406.95">1355 10351 0,'-22'0'0,"1"0"31,42 0 0,1 0-31,-1-22 16,-21 1-16,21 21 0,0-21 16,-21 0-16,0 0 0,0 0 15,0-1-15,0 1 16,-21 21-16,-21 0 15,20 0-15,1 0 0,-21 0 16,21 0-16,-22 0 0,1 0 16,21 0-16,-21 21 0,20 1 0,1-22 15,-21 21-15,21 0 0,21 0 16,0 0-16,-21 0 0,21 1 16,0-1-16,0 0 0,0 0 15,0 0-15,21 0 0,0-21 0,0 22 16,0-1-16,0 0 0,1 0 15,20 0-15,-21 0 0,21 1 0,-20-1 16,-1 0-16,0 21 0,0-21 16,0 1-16,-21-1 0,0 21 0,0-21 15,0 0-15,-21 1 0,0 20 16,-21-21-16,-1 0 0,1 0 0,0 22 16,-22-22-16,1 0 0,-1-21 15,22 21-15,-22-21 0,1 0 16,20 0-16,1 0 0,-21 0 15,41-21-15,-20 21 0,0-21 0,-1-21 16,22 20-16,0-20 0,0 21 16,0 0-16,21-22 0,0 22 0,0 0 15,0 0-15,0 0 0,21 0 16,0 21-16,0 0 0,0-22 0,22 22 16,-22 0-16,21-21 0,1 21 15,-22 0-15,21 0 0,-21 0 0</inkml:trace>
  <inkml:trace contextRef="#ctx0" brushRef="#br0" timeOffset="212070.29">1630 10605 0,'0'0'0,"-21"0"31,21 21-31,-22-21 16,22 21-16,-21 0 0,0 0 16,21 0-16,0 1 0,-21 20 0,0-21 15,21 0-15,-21 0 0,21 1 0,0-1 16,0 0-16,0 0 16,0 0-16,21-21 0,0 0 0,0 21 15,0-21-15,22 0 0,-22 0 16,21 0-16,-21-21 0,22 0 0,-22 21 15,21-21-15,0 0 0,-20 0 16,-1-1-16,0 1 0,0 0 0,0 0 16,0-21-16,-21 20 0,0 1 15,0 0-15,0 0 0,0 0 16,0 0 0,0 42-1,0 0 1,0 0-16,0 21 15,-21-20-15,21-1 0,0 21 0,-21 0 16,21 1-16,0-22 0,0 42 16,0-20-16,0 20 0,0 1 0,0-1 15,0 1-15,0-1 0,0 1 16,0-1-16,0 1 0,0-1 0,0 1 16,0-22-16,0 22 0,0-22 15,-21 0-15,21 1 0,-21-1 16,0-21-16,-1 21 0,1-20 0,0-1 15,0 0-15,0 0 0,0-21 16,-22 0-16,22 0 0,-21 0 0,-1 0 16,-20 0-16,21 0 0,-64-42 15,42 21-15,22-22 0,0 22 16,-1 0-16,1-21 0,21 20 16,0-20-16,-1 21 0,22-21 0,0 20 15,0-20-15,0 0 0,0 21 16,22-22-16,-1 1 0,0 0 0,21-1 15,-21 1-15,43 0 0,-22-1 16,1 1-16</inkml:trace>
  <inkml:trace contextRef="#ctx0" brushRef="#br0" timeOffset="212549.91">2011 10626 0,'0'0'0,"21"0"0,-21 21 31,0 0-15,0 0-16,0 0 0,0 22 0,0-22 15,0 0-15,0 21 0,0-20 16,0-1-16,0 0 0,0 0 0,0 0 16,0 0-16,0 1 0,0-1 15,0-42 32,0-1-47,0 1 0,0 0 16,0-21-16,0 21 0,0-1 15,0-20-15,0 21 0,21-21 0,0 20 16,0-20-16,1 21 0,-1 0 16,0 0-16,0-1 0,21 1 0,-20 21 15,20 0-15,-21 0 0,0 0 0,0 21 16,22 1-16,-22-1 15,-21 21-15,21-21 0,-21 22 0,21-1 16,-21-21-16,0 21 0,0-20 16,0 20-16,0-21 0,-21 21 0,0-20 15,21-1-15,-21 0 0,0 0 16,-1-21 0,22-21 15,0 0-31,22 0 0,-1-1 0,0-20 15</inkml:trace>
  <inkml:trace contextRef="#ctx0" brushRef="#br0" timeOffset="212794.07">2773 10329 0,'0'-21'16,"0"42"-16,21-63 0,-21 21 0,0 0 15,0 42 16,0 0-31,0 0 0,0 22 16,0-1-16,0 0 0,0 1 0,0-1 16,0 0-16,0 22 0,0-22 0,-21 0 15,21 1-15,-21-1 0,21-21 16,0 22-16,0-22 0,0 0 0,0 0 16,0 0-16,0 0 0,21-21 15,0 0-15,0-21 16,0 0-16</inkml:trace>
  <inkml:trace contextRef="#ctx0" brushRef="#br0" timeOffset="213015.76">2603 10583 0,'0'0'0,"-21"0"16,42 0-1,1 0 1,-1 0-16,0 0 0,21 0 16,-21-21-16,1 21 0,20 0 15,-21 0-15,21 0 0,-20 0 0,20 0 16,-21 0-16,0 0 0,0-21 16,1 21-16,-1 0 0</inkml:trace>
  <inkml:trace contextRef="#ctx0" brushRef="#br0" timeOffset="213573.89">3281 10668 0,'0'0'0,"21"-21"16,0 21-16,-21-21 0,21 0 15,0-1-15,1 1 16,-1 0-16,-21-21 0,21 21 0,-21-1 15,0 1-15,0 0 0,0 0 16,0 0-16,0 0 0,-21 21 16,0 0-16,-1 0 0,1 0 0,-21 0 15,21 0-15,0 21 0,-22 0 16,22 0-16,0 21 0,0-20 16,-22 62-16,22-41 0,21-1 15,0-21-15,0 21 0,0-20 16,0 20-16,0-21 0,0 0 0,0 0 15,0 1-15,0-1 0,21-21 16,1 0-16,-1 0 0,0 0 16,0 0-16,0 0 0,0 0 0,1-21 15,20 21-15,-21-22 0,0 1 16,0 0-16,1 0 0,-22-21 0,21 20 16,-21 1-16,21-21 0,-21 21 15,0-22-15,0 22 0,0 0 16,0 0-16,0 42 31,0 0-31,0 0 0,0 1 16,0 20-16,0-21 0,0 0 0,0 0 15,0 22-15,0-22 0,0 0 16,0 0-16,21-21 0,-21 21 0,21 1 16,-21-1-16,21-21 0,-21 21 15,22-21-15,-1 0 0,0 0 16,0-21-1,0 0-15,-21-1 0,0 1 16,21-21-16</inkml:trace>
  <inkml:trace contextRef="#ctx0" brushRef="#br0" timeOffset="214021.89">3768 10478 0,'0'0'0,"21"-22"16,0 22-16,0-21 0,0 0 0,0 21 15,1 0-15,-1 0 0,0 0 16,0 0-16,0 0 0,22 21 15,-22 0-15,0 1 0,0-1 16,-21 0-16,0 21 0,0-21 0,0 1 16,0 20-16,0-21 0,-21 21 0,0-20 15,0-1-15,-1 21 0,1-21 16,0 0-16,21 1 0,-21-1 16,42-21 15,-21-21-31,21-1 15,0 1-15,1 0 0,-1 0 0,0 0 16,0-22-16,0 22 0,0-21 16,1 21-16,-1-22 0,-21 22 0,21 0 15,0-21-15,0 21 0,-21-1 16,0 44 0,-21-1-1,0 0-15,21 0 0,0 0 16,-21 22-16,0-22 0,21 0 15,-22 21-15,22-21 0,0 1 0,0 20 16,0-21-16,0 0 0,0 0 0,0 1 16,0-1-16,0 0 0,22 0 15,-1-21-15,0 0 0,0 0 16,0 0-16,22 0 0,-22 0 0,0 0 16,21-21-16,-21 21 0,22-21 15,-22 0-15</inkml:trace>
  <inkml:trace contextRef="#ctx0" brushRef="#br0" timeOffset="214377.69">5059 10308 0,'0'21'15,"-21"1"1,21-1-16,0 0 15,0 0 1,21-21 0,0 0-16,0 0 15,0-21-15,-21 0 16,0 0-16,0-1 0,0 1 16,0 0-16,0 0 15,0 0-15,-21 21 0,0 0 16,0 0-16,0 0 15,-1 0-15,22 21 0,-21 0 16,21 0-16,-21 0 0,21 1 16,0-1-16,0 0 0,0 0 15,0 0 1,21-21-16,0 0 0,-21 21 16</inkml:trace>
  <inkml:trace contextRef="#ctx0" brushRef="#br0" timeOffset="-214610.33">5122 10774 0,'0'0'0,"-21"0"0,0 21 15,0-21-15,21 21 0,-21 0 0,-1 1 16,22-1-1,0 0 1,22-21-16,-1 0 16,0 0-16,0 0 15,0 0-15,0-21 16,-21 0-16,0-1 16,0 1-16,0 0 15,-21 21 1,0 0-16,0 0 0,0 0 0,0 0 15,-1 0-15,1 21 16,21 0-16,-21 1 16,21-1-16,21-21 31,0 0-31,1 0 16,-1 0-16,-21-21 31,0-1-31,0 1 31</inkml:trace>
  <inkml:trace contextRef="#ctx0" brushRef="#br0" timeOffset="-212762.39">3281 11684 0,'21'0'15,"-21"-21"-15,21 21 0,-21-21 16,-21 21 31,21 21-32,-21 0-15,0 0 0,-1 0 0,1 22 16,0-22-16,0 21 0,0 1 16,0-1-16,-1 21 0,-20-20 0,21-1 15,0 22-15,-22-22 0,22 0 16,0 1-16,-21-22 0,21 21 16,-22 0-16,22-20 0,0-1 0,0 0 15,0 0-15,-1-21 0,22 21 16,0-42 15,22 0-31,-1 0 16,0 0-16,0-1 0,21 1 15,-20 0-15,-1-21 0,21 21 16</inkml:trace>
  <inkml:trace contextRef="#ctx0" brushRef="#br0" timeOffset="-212402.6">3641 11621 0,'-22'21'47,"1"0"-31,21 0-16,-21 21 0,0-20 15,-21 20-15,20-21 0,1 21 16,0 1-16,-21 20 0,21-20 0,-22-1 16,22 0-16,0 22 0,-21-22 15,20 0-15,-20 1 0,21-1 0,0 0 16,0-20-16,-1 20 0,1-21 16,0 0-16,21 0 0,-21 1 0,21-1 15,0-42 16,21 21-15,-21-22-16,21 1 0,0 0 16,1 0-16,-1 0 0,0 0 0</inkml:trace>
  <inkml:trace contextRef="#ctx0" brushRef="#br0" timeOffset="-212098.77">3958 11726 0,'21'-21'31,"-21"42"-31,0 1 0,0-1 16,0 0-16,-21 0 0,21 21 0,-21 1 15,0-22-15,21 21 0,-21 1 16,-1-1-16,22 21 0,-21-20 15,0-1-15,21-21 0,-21 22 16,21-1-16,0-21 0,-21 0 0,21 0 16,0 1-16,0-1 0,0 0 0,21-21 31,0 0-31,0 0 0,0-21 16,-21 0-16,22-1 0,-1 1 0,0 0 15</inkml:trace>
  <inkml:trace contextRef="#ctx0" brushRef="#br0" timeOffset="-211906.89">3725 12065 0,'0'0'0,"-21"0"16,42 0 15,0 0-31,1 0 0,-1 0 0,0-21 15,0 21-15,21 0 0,-20-21 16,20 21-16,-21-21 0,0-1 0,22 22 16,-22-21-16,0 21 0</inkml:trace>
  <inkml:trace contextRef="#ctx0" brushRef="#br0" timeOffset="-211323.22">4530 12023 0,'0'0'16,"0"-21"-16,0-1 0,0 1 0,0 0 15,0 0-15,0 0 0,-22 0 0,1-1 16,0 22-16,0 0 0,0 0 16,0 0-16,-1 0 0,1 0 0,-21 22 15,21-22-15,0 21 0,-1 21 0,1-21 16,0 22-16,0-22 0,0 21 16,0 0-16,-1 1 0,22-1 0,0-21 15,0 22-15,0-22 0,0 0 16,0 21-16,0-21 0,22 1 15,-1-22-15,21 0 16,-21 0-16,0 0 0,1 0 16,-1 0-16,21-22 0,-21 1 0,0 0 15,22 0-15,-22 0 0,0 0 0,0-22 16,0 22-16,1-21 0,-1 21 16,-21-22-16,0 22 0,0-21 0,0 21 15,0-1-15,0 1 0,0 0 16,-21 21-1,21 21 1,-22 0-16,1 22 0,21-22 16,0 0-16,0 21 0,0-20 0,0 20 15,0-21-15,0 21 16,0-20-16,0-1 0,0 0 0,0 0 16,21 0-16,1-21 0,-1 0 0,0 0 15,21 0-15,1 0 0,-1 0 16,0 0-16,1-21 0,-1 0 0,0 0 15</inkml:trace>
  <inkml:trace contextRef="#ctx0" brushRef="#br0" timeOffset="-210722.56">5165 11875 0,'0'0'16,"-22"0"-16,1 0 0,0 0 15,0 0-15,0 0 0,0 0 0,-1 21 16,1 0-16,0 0 0,0 0 15,-21 0-15,20 22 0,1-22 0,0 21 16,0-21-16,21 22 0,0-22 16,0 0-16,0 21 0,0-20 0,0-1 15,21-21-15,0 21 0,0-21 0,1 0 16,20 0-16,-21 0 0,21 0 16,-20 0-16,-1 0 0,21-21 0,-21 0 15,0-1-15,1 1 0,-1 0 16,0 0-16,-21 0 0,0 0 15,0-22-15,21 22 0,-21 0 0,0 0 16,0 0-16,0-1 0,0 1 16,0 0-16,0 42 31,0 0-31,0 1 0,-21-1 16,21 21-16,0-21 0,0 22 0,0-1 15,0 0-15,0 1 0,0-1 0,0 0 16,0 22-16,0-22 0,0 22 15,0-22-15,0 21 0,0 1 0,0 21 16,0-22-16,0 1 0,0-1 16,0 22-16,0-22 0,-21 1 0,0-1 15,-1 1-15,22-1 0,-21 1 16,0-22-16,0 22 0,0-22 0,0-21 16,-1 21-16,1-20 0,-21-1 15,21 0-15,0-21 0,-1 0 16,1 0-16,0 0 0,-21-21 0,21 0 0,-22-1 15,1-20-15,-22 21 0,22-21 16,-21-1-16,20 1 0,1 0 0,0-1 16,-1 1-16,22 0 0,0-1 15,21 1-15,0 0 0,0-22 0,0 22 16,21-1-16,21 1 0,-20-21 0,20 20 16,21-20-16,-20 20 0,20-20 15,1 21-15</inkml:trace>
  <inkml:trace contextRef="#ctx0" brushRef="#br0" timeOffset="-210238.49">5440 11917 0,'0'0'0,"0"106"31,0-85-31,0 21 0,-21-21 16,21 22-16,0-22 0,0 0 16,0 21-16,-22-20 0,22-1 0,0 0 15,0 0-15,-21-21 16,0 0 0,21-21-16,0 0 15,0 0-15,0-1 0,0 1 16,0 0-16,0 0 0,0-21 0,0-1 15,0 22-15,21-21 0,0-1 0,1 22 16,-1-21-16,21 21 0,0 0 16,-20-1-16,20 1 0,0 21 0,1 0 15,-1 0-15,0 0 0,1 0 0,-1 0 16,-21 21-16,21 1 16,-20-1-16,-22 21 0,0-21 0,0 22 15,0-1-15,0-21 0,0 21 0,0-20 16,-22-1-16,1 21 0,0-21 15,0 0-15,21 1 0,-21-22 0,21 21 16,-21-21-16,42 0 31,-21-21-15,21-1-16,0 22 0,-21-21 16,21 0-16</inkml:trace>
  <inkml:trace contextRef="#ctx0" brushRef="#br0" timeOffset="-209769.69">6350 11832 0,'0'0'15,"0"-21"-15,0 0 0,0 0 16,-21 0-16,0 21 0,-1 0 16,1 0-16,0 0 0,0 0 15,0 0-15,0 21 0,-1 0 16,22 0-16,-21 0 0,0 0 0,0 22 15,21-1-15,-21-21 0,21 22 16,-21-1-16,21-21 0,0 21 16,0-20-16,0-1 0,0 21 0,0-21 15,21 0-15,0-21 16,0 0-16,0 0 0,0 0 16,1 0-16,-1-21 0,0 0 0,0 0 15,0 0-15,0 0 0,1-1 16,-1-20-16,-21 21 0,0-21 0,21 20 15,-21-20-15,21 21 0,-21 0 0,0 0 16,0-1-16,0 1 0,0 42 31,0 1-31,0 20 0,0-21 16,-21 0-16,21 22 16,0-22-16,0 21 0,0-21 0,0 0 15,0 1-15,0 20 0,0-21 0,21 0 16,0 0-16,0-21 15,1 0-15,-1 0 0,0 0 0,0 0 16,0 0-16,22-21 0,-22 0 16,0 0-16,21 0 0,-21 0 0,1-1 15,20-20-15</inkml:trace>
  <inkml:trace contextRef="#ctx0" brushRef="#br0" timeOffset="-209166.61">6858 11853 0,'21'-21'0,"-84"106"0,105-149 0,-21 22 0,-21 21 0,0 0 15,0 42 16,0 0-31,0 0 0,-21 0 16,0 1-16,21 20 0,-21-21 0,21 21 16,0-20-16,0-1 0,-22 21 0,22-21 15,-21 0-15,21 1 0,-21-1 16,21 0-16,0 0 0,0 0 16,-21-21-16,21-21 31,0 0-31,0 0 0,0 0 15,0-1-15,0-20 0,21 21 16,0-21-16,-21-1 0,21 22 16,1-21-16,-1 21 0,21-22 0,-21 22 15,0 0-15,1 0 0,-1 21 0,21 0 16,-21 0-16,0 0 0,1 0 16,-1 0-16,-21 21 0,21 0 15,-21 0-15,0 0 0,0 1 0,0 20 16,0-21-16,0 0 0,0 22 15,0-22-15,0 0 0,0 0 0,0 0 16,0 0-16,0 1 0,-21-44 47,21 1-47,0 0 0,0 0 16,0 0-16,0 0 0,0-1 15,21-20-15,0 21 0,0 0 16,0-22-16,1 22 0,-1 0 0,0-21 0,21 42 15,-21-21-15,1-1 0,20 22 16,-21 0-16,0 0 0,0 0 0,1 22 16,-22-1-16,21 0 0,-21 0 0,0 21 15,0-20-15,0 20 0,0-21 16,-21 21-16,-1 1 0,22-22 0,-21 21 16,0-21-16,0 1 0,21-1 15,-21 0-15,21 0 0,-21-21 16,21 21-16,0-42 15,21 21 1,0-21-16,0 0 0,21 0 16</inkml:trace>
  <inkml:trace contextRef="#ctx0" brushRef="#br0" timeOffset="-208818.64">7683 11896 0,'0'21'31,"22"-21"-31,-1 0 16,0 0-16,0 0 0,0 0 16,0 0-16,1-21 0,-1 21 15,0-21-15,21-1 0,-21 22 0,1-21 16,-1 0-16,0 21 0,-21-21 0,0 0 16,0 0-16,0-1 0,0 1 15,-21 21-15,0 0 16,-22 0-16,22 0 0,-21 21 0,21-21 15,-22 22-15,1 20 0,21-21 16,0 21-16,-1-20 0,1 20 0,0 0 16,21-21-16,0 22 0,0-1 0,0-21 15,0 0-15,0 1 16,21-1-16,22 0 0,-22 0 0,0-21 16,21 0-16,22 0 0,-22 0 15,0 0-15,1 0 0,-1-21 16,0 0-16,1 0 0,-1-1 0,0 1 15,-20 0-15</inkml:trace>
  <inkml:trace contextRef="#ctx0" brushRef="#br0" timeOffset="-208194.37">8551 10986 0,'0'0'16,"21"0"-16,1 0 15,-1 0-15,21 0 0,0 0 16,22 0-16,-22 0 0,22 0 16,-1 0-16,1 0 0,-1-22 0,1 22 15,-22 0-15,0 0 0,-20 0 16,-1 0-16,0 0 0,-42 0 16,0 0-1,-22 0-15,1 0 0,0 0 16,-22 0-16,22 0 0,-22-21 0,22 21 15,0 0-15,-1-21 0,22 21 0,0 0 16,-21 0-16,20 0 0,1 0 16,0 0-16,0 0 15,21 21-15,0 0 0,-21-21 16,21 22-16,-21-1 0,21 21 16,0-21-16,-22 22 0,1 20 0,21-21 15,-21 22-15,0-22 0,0 22 0,21-1 16,-21 1-16,-1-1 0,1 1 15,0-1-15,0 1 0,21 20 0,-21-20 16,0-1-16,21 1 0,-22-1 0,22-20 16,0 20-16,0-20 0,0-1 15,0-21-15,0 21 0,0-20 0,22-1 16,-1 0-16,0 0 0,0-21 16,0 0-16,0 0 0,1 0 0,-1 0 15,21 0-15,-21-21 0,22 0 0,-22 0 16,21-1-16,0-20 0,1 21 15,-1-21-15</inkml:trace>
  <inkml:trace contextRef="#ctx0" brushRef="#br0" timeOffset="-207918.83">9292 11303 0,'0'-42'0,"0"84"0,0-105 0,-21 41 0,0 22 16,0 0-16,-1 0 0,1 0 15,0 0-15,0 22 0,0 20 16,0-21-16,-1 21 0,-20 1 0,21-1 16,0 0-16,0 1 0,-1-1 0,1 0 15,0 1-15,21-1 0,0-21 16,0 22-16,0-22 0,0 21 0,0-21 16,0 0-16,0 1 0,21-1 0,0 0 15,1 0-15,-1 0 0,21-21 16,-21 0-16,22 0 0,-22 0 0,21 0 15,-21 0-15,22-21 0,-22 0 0,21 0 16,0 0-16,-20-1 0</inkml:trace>
  <inkml:trace contextRef="#ctx0" brushRef="#br0" timeOffset="-207219.38">9652 11494 0,'0'-22'0,"0"44"0,0-65 0,-21 43 31,0 21-31,-1 1 15,1-1-15,0 0 0,0 0 0,0 21 16,21-20-16,-21-1 0,-22 42 16,43-42-16,-21 22 0,21-22 15,0 0-15,0 0 0,0 0 16,21-21-16,0 0 16,1 0-16,-1 0 0,21 0 15,-21 0-15,0 0 0,1-21 16,20 0-16,-21 21 0,0-21 0,-21 0 15,0 0-15,21-1 0,-21 1 0,0-21 16,0 21-16,0 0 0,0-1 16,-21 1-16,21 0 0,-21 21 0,0-21 15,21 0-15,-21 21 0,21-21 0,0-1 16,0 1 0,21 21-16,0 0 0,21-21 15,-20 21-15,-1 0 0,21 0 16,-21 0-16,22 0 0,-22 0 0,21 0 15,-21 21-15,0 0 0,1 1 16,-1-1-16,0 0 0,0 0 0,-21 0 16,21 0-16,-21 22 0,0-22 15,0 0-15,0 0 0,0 0 0,-21 1 16,0-1-16,21 0 0,-21 0 0,0 0 16,-1 0-16,1-21 15,0 0-15,21-21 31,0 0-31,0 0 16,0-21-16,0 20 0,21 1 16,22-21-16,-22 21 0,0-22 0,21 22 15,1-21-15,-22 21 0,21-22 16,0 22-16,1 21 0,-1-21 16,0 21-16,-20 0 0,20 0 0,-21 0 15,0 21-15,0 0 0,-21 1 16,22-1-16,-22 0 0,0 21 15,0-21-15,0 1 0,0 20 0,-22-21 0,1 0 16,0 22-16,0-22 0,0 0 16,0-21-16,21 21 0,0 0 0,-22-21 15,22 21-15,22-21 32,-1-21-32,-21 0 0,21 0 15,0 0-15,21 0 0</inkml:trace>
  <inkml:trace contextRef="#ctx0" brushRef="#br0" timeOffset="-206991.26">10858 11155 0,'0'0'15,"0"-21"-15,0 0 0,0-1 0,-21 22 16,0 22 0,21-1-16,-21 0 0,0 21 0,0-21 15,21 22-15,-22-1 0,1 22 0,0-22 16,21 0-16,-21 1 0,21-1 15,-21 0-15,21-21 0,0 22 0,0-22 16,0 0-16,0 21 0,0-20 16,0-1-16,21-21 15,0 0 1,0 0-16,0 0 0,1 0 0,-22-21 16,21-1-16</inkml:trace>
  <inkml:trace contextRef="#ctx0" brushRef="#br0" timeOffset="-206822.38">10541 11430 0,'0'0'0,"-21"0"0,0 0 15,42 0 1,0 0 0,0 0-16,21 0 0,1 0 0,-22 0 15,42 0-15,-20 0 0,-1-21 16,0 21-16,22 0 0,-22 0 0,1 0 15</inkml:trace>
  <inkml:trace contextRef="#ctx0" brushRef="#br0" timeOffset="-206082.37">11366 11536 0,'0'0'0,"22"0"31,-22-21-15,0 0-16,0-1 0,0 1 16,0 0-16,0 0 0,0 0 15,0 0-15,0-1 0,0 1 16,-22 21-16,1 0 0,0 0 16,-21 0-16,21 0 0,-22 21 15,1 1-15,21-1 0,-22 0 0,1 0 16,0 21-16,-1 1 0,22-22 15,-21 21-15,21-21 0,0 22 0,21-22 16,0 0-16,0 21 0,0-20 16,0-1-16,0 0 0,21 0 15,21-21-15,-21 0 0,0 0 16,22 0-16,-22 0 0,21 0 0,1 0 16,-22-21-16,21 0 0,0 0 0,-20-1 15,20 1-15,-21 0 0,0 0 16,0-21-16,22 20 0,-43-20 0,21 21 15,0-21-15,-21 20 0,0 1 0,0 0 16,-21 21 15,0 21-31,21 0 0,0 1 0,0-1 16,-21 21-16,21-21 0,0 0 16,0 1-16,0-1 0,0 0 15,0 0-15,0 0 0,0 0 0,0 1 16,21-22-16,-21 21 0,42-21 15,-21 0-15,0 0 0,22 0 16,-22 0-16,0 0 0,21 0 0,1-21 16,-22 21-16,21-22 0,-21 1 0,22 0 15,-22 0-15,0 0 0,0-22 16,0 22-16,1 0 0,-22 0 16,0 0-16,0 0 0,-22 21 15,1 21 1,0 0-16,21 0 15,-21-21-15,21 21 0,-21 0 0,21 1 16,0 20-16,0-21 0,0 0 16,0 0-16,0 1 15,0-1-15,21-21 16,0 0-16,0 0 0,0 0 16,1-21-16,-1 21 0,0-22 15,-21 1-15,21 0 0,-21 0 16,21 0-16</inkml:trace>
  <inkml:trace contextRef="#ctx0" brushRef="#br0" timeOffset="-205866.87">11959 11240 0,'-21'-22'0,"42"44"0,-63-65 15,21 22-15,-1 21 16,1 0 0,0 0 62,21 21-78,0 0 15,0 1-15,0-1 16,0 0 0,21-21-16</inkml:trace>
  <inkml:trace contextRef="#ctx0" brushRef="#br0" timeOffset="-205386.77">12213 11367 0,'21'0'32,"-21"21"-32,0 0 15,0 0-15,0 0 16,0 0-16,0 1 0,0-1 0,-21 0 15,21 0-15,0 0 0,0 22 0,-21-43 16,21 21-16,-21 0 0,21 0 0,-21 0 16,21 0-1,-22-21 1,1 0-16,21-21 16,0 0-16,0 0 15,0 0-15,0 0 0,0-1 16,21-20-16,1 21 0,20-21 0,-21 20 15,0-20-15,22 21 16,-22-21-16,21 20 0,-21 1 0,22 0 16,-22 21-16,21 0 0,-21 0 0,22 0 15,-22 0-15,0 0 0,21 0 16,-21 21-16,1 0 0,-1 1 0,0 20 16,-21-21-16,0 21 0,0-20 0,0 20 15,0-21-15,0 0 0,0 22 16,0-22-16,-21 0 0,21 0 0,-21-21 15,-1 21-15,1-21 0,0 0 0,0 0 16,42 0 15,0-21-31</inkml:trace>
  <inkml:trace contextRef="#ctx0" brushRef="#br0" timeOffset="-205022.38">13293 11303 0,'0'0'0,"-85"-21"31,43 0-31,20 21 0,-20 0 0,21 0 16,0 0-16,-22 21 0,22-21 0,0 21 16,0 0-16,21 0 15,0 1-15,0-1 0,0 0 16,0 0-16,21-21 0,0 21 15,0 0-15,1-21 0,20 22 16,0-1-16,-21-21 0,22 21 0,-22-21 16,21 21-16,-21-21 0,1 21 0,-1 0 15,-21 1-15,0-1 16,0 0 0,-21-21-16,-22 0 0,22 21 0,-21-21 15,-1 0-15,1 0 0,0 0 16,-1 0-16,-20 0 0,21 0 15,-1 0-15,1 0 0,0 0 0,20 0 16,-20 0-16,21 0 0,21-21 16,0 0-1,21 0-15</inkml:trace>
  <inkml:trace contextRef="#ctx0" brushRef="#br0" timeOffset="-204502.21">14478 10880 0,'0'0'0,"21"0"31</inkml:trace>
  <inkml:trace contextRef="#ctx0" brushRef="#br0" timeOffset="-203898.35">14563 10859 0,'0'0'16,"21"0"-16,0-22 0,0 22 16,-21-21-16,0 0 31,0 0 0,-21 21-31,0 0 0,0 0 0,-1 0 16,1 0-16,0 21 0,-21-21 15,-1 21-15,22 22 0,-21-22 16,-22 21-16,22 0 0,-21 1 0,20-1 16,1 22-16,-22-1 0,22 1 0,0-1 15,-1 1-15,1-1 0,0 1 16,21-1-16,-1 1 0,1-22 0,21 43 16,0-43-16,0 0 0,0-21 15,21 22-15,22-1 0,-22-21 16,21 0-16,-21 1 0,22-1 0,20 0 15,-20 0-15,-1-21 0,0 0 0,22 0 16,-22 0-16,22 0 0,-22 0 0,0-21 16,22 0-16,-22 0 0,0-1 15</inkml:trace>
  <inkml:trace contextRef="#ctx0" brushRef="#br0" timeOffset="-203182.75">14944 11218 0,'0'-21'31,"-22"21"-31,1 0 0,0 0 16,0 0-16,0 0 0,0 0 15,-1 21-15,1-21 0,21 22 16,-21-1-16,0 0 0,21 0 15,0 0-15,0 0 0,-21 1 0,21-1 16,0 0-16,0 0 0,0 0 0,0 0 16,0 1-16,21-22 15,0 0-15,0 0 16,0 0-16,1 0 0,-1 0 0,0-22 16,0 1-16,0 21 0,0-21 15,1 0-15,-1 0 0,0 0 0,0-1 16,0 1-16,-21 0 0,0 0 15,0 0-15,0 0 0,-21 21 32,21 21-32,-21 0 15,21 0-15,-21 0 0,0 0 16,21 1-16,0-1 0,0 0 0,0 0 16,0 0-16,0 0 0,0 1 15,0-1-15,21 0 16,0-21-16,0 0 0,0 0 0,0 0 15,1 0-15,20 0 0,-21 0 0,21 0 16,-20-21-16,20 21 0,-21-21 16,0-1-16,22 1 0,-43-21 0,21 21 15,-21-22-15,0 1 0,0 0 16,0-1-16,0 1 0,-21 0 16,-22-1-16,22 1 0,-21 21 0,-22-21 15,22 20-15,0 1 0,-22 21 0,22 0 16,-22 0-16,1 0 0,20 0 15,-20 0-15,-1 21 0,22 22 0,-21-22 16,-1 21-16,22 1 0,-22 20 16,22-21-16,0 22 0,20-1 0,-20-20 15,42-1-15,0 22 0,0-22 0,0-21 16,0 21-16,21-20 0,0 20 16,1-21-16,20 0 0,0 0 0,1-21 15,-1 22-15,21-22 0,-20 0 0,20 0 16,-20 0-16,-1 0 0,21 0 15,-20-22-15,-1 22 0,22-21 16</inkml:trace>
  <inkml:trace contextRef="#ctx0" brushRef="#br0" timeOffset="-202938.9">15790 11070 0,'0'0'0,"-63"0"31,63 21-31,-21 1 0,-1-1 0,1 0 16,0 21-16,21-21 0,-21 22 15,0-1-15,0-21 0,-1 22 0,1-1 16,0-21-16,21 0 0,0 22 0,-21-22 16,21 0-16,0 0 0,0 0 15,0 0-15,21-21 16,0 0-16,0 0 0,1 0 15,-1-21-15</inkml:trace>
  <inkml:trace contextRef="#ctx0" brushRef="#br0" timeOffset="-202661.51">15663 11197 0,'0'0'0,"21"-21"16,-21 0-16,22 0 0,-1 0 0,-21-1 15,21 1-15,0 21 0,0-21 0,0 0 16,22 21-16,-22 0 0,21 0 15,1 0-15,-22 0 0,21 0 0,-21 0 16,22 21-16,-22 0 0,0 0 0,21 22 16,-42-1-16,0 0 0,0 1 15,0-1-15,0 0 0,-21 1 0,0-1 16,0-21-16,0 22 0,-22-22 0,22 0 16,0 0-16,-21 0 0,20 0 15,1 1-15,0-22 0,21 21 16,0-42 15,0-1-31,0 1 16,0 0-16</inkml:trace>
  <inkml:trace contextRef="#ctx0" brushRef="#br0" timeOffset="-202467.37">15621 11367 0,'0'0'0,"21"0"31,0 0-15,22 0-16,-22 0 0,0 0 0,21 0 15,1 0-15,-22 0 0,21-22 16,0 22-16,1 0 0,-1 0 0,0 0 16,-20 0-16,-1-21 0,0 21 0,0 0 15</inkml:trace>
  <inkml:trace contextRef="#ctx0" brushRef="#br0" timeOffset="-202191.4">16573 11113 0,'-21'21'31,"21"0"-15,-21 0-16,21 21 0,-21-20 0,21-1 16,0 21-16,-21-21 0,0 22 15,-1-22-15,22 21 0,-21-21 0,0 0 16,21 22-16,-21-22 0,21 0 16,-21-21-16,21 21 0,0 0 15,21-21 1,0 0-1,0-21-15</inkml:trace>
  <inkml:trace contextRef="#ctx0" brushRef="#br0" timeOffset="-201950.7">16616 11113 0,'0'0'0,"0"-22"0,0 1 15,21 21 1,-21 21-16,21 1 15,-21-1-15,0 0 0,21 21 16,0-21-16,1 22 0,-1-1 0,-21 0 16,21-20-16,0 20 0,0 0 15,0-21-15,1 1 0,-22-1 0,21 0 16,-21 0-16,21 0 0,0-21 16,0 0-1,-21-21 1,0 0-16,21 0 0,-21 0 0</inkml:trace>
  <inkml:trace contextRef="#ctx0" brushRef="#br0" timeOffset="-201734.17">17124 11028 0,'0'0'0,"0"-42"32,-21 42-32,-1 21 15,22 0-15,-21-21 0,0 42 0,0-21 16,21 1-16,-21 20 0,0 0 15,-1-21-15,22 22 0,0-1 0,0-21 16,-21 22-16,21-22 0,-21 21 16,21-21-16,-21 0 0,21 1 0,0-1 15,0 0-15,21-21 32,0 0-32</inkml:trace>
  <inkml:trace contextRef="#ctx0" brushRef="#br0" timeOffset="-201262.49">17441 11494 0,'0'-22'47,"0"1"-32,0 0-15,21 21 0,-21-21 16,22 21 0,-22 21-1,0 0-15,0 0 16,0 1-16,0-1 16,0 0-16,-22 0 0,22 0 15,-21-21-15,0 0 0,0 0 16,0 0-16,0 0 15,-1 0-15,22-21 16,0 0 0,22 0-1,-1 0-15,0 21 0,0-22 0,0 22 0,0 0 16,1-21-16,-1 21 16,-21 21-1,0 1-15,0-1 0,0 0 16,0 0-16,-21 21 0,-1-20 0,-20 20 15,0-21-15,-1 0 0,1 22 16,-21-22-16,20 0 0,-20 0 0,20 0 16,1 0-16,0-21 0,-1 0 0,22 22 15,0-22-15,0 0 0</inkml:trace>
  <inkml:trace contextRef="#ctx0" brushRef="#br0" timeOffset="-200493.63">17992 11007 0,'21'0'47,"0"0"-31,0 0-16,0 0 15,-21-21-15,-21 21 32,0 0-17,0 0-15,0 0 16,21 21-16,-22-21 16,22 21-16,0 0 0,-21 0 15,21 0 1,0 1-16,0-1 0,21-21 31,1 0-31,-1 0 16,0-21-16,0-1 0,-21 1 15,21 0-15,0 21 0,-21-21 16,0 0-16,0 0 0,0-1 0,0 1 16,0 0-16,-21 21 15,0 0-15,0 0 16,0 21-16,0 0 0,21 1 15,-22-1-15,22 21 16,-21-21-16,0 22 0,21-22 16,0 21-16,0 0 0,-21 22 15,21-43-15,0 0 0,0 22 16,0-22-16,21 0 0,0-21 16</inkml:trace>
  <inkml:trace contextRef="#ctx0" brushRef="#br0" timeOffset="-200239.07">18796 11113 0,'0'0'0,"0"-22"15,-21 22-15,0 0 0,-1 22 16,1-1-16,0 0 0,0 0 0,0 21 15,0-20-15,-22-1 0,22 21 16,0-21-16,-21 22 0,20-1 0,1-21 16,-21 21-16,21-20 0,0-1 15,-1 21-15,1-21 0,21 0 16,0 1-16</inkml:trace>
  <inkml:trace contextRef="#ctx0" brushRef="#br0" timeOffset="-199962.64">18690 11197 0,'0'-21'0,"0"42"0,21-63 0,0 0 0,1 20 16,-1 22-16,0-21 0,0 0 16,0 21-16,0 0 0,1 0 0,-1 0 15,0 0-15,0 0 0,0 21 16,0 0-16,1 22 0,-1-22 15,-21 21-15,0 1 0,21-1 0,-21-21 16,0 21-16,0 1 0,0-1 16,0 0-16,-21-20 0,0 20 15,21-21-15,-22 0 0,1 0 0,0 1 16,21-1-16,-21-21 0,21 21 0,-21-21 16,0 0-1,-1 0 1</inkml:trace>
  <inkml:trace contextRef="#ctx0" brushRef="#br0" timeOffset="-199782.63">18394 11451 0,'0'-21'0,"21"0"31,0 21-31,0 0 0,22 0 16,-22 0-16,21 0 0,0 0 15,1 0-15,20-21 0,-20 21 0,-1 0 16,21 0-16,-20-21 0,-1-1 16,22 22-16,-22 0 0</inkml:trace>
  <inkml:trace contextRef="#ctx0" brushRef="#br0" timeOffset="-199551.37">19304 11070 0,'0'-21'15,"0"42"-15,0-21 16,21 21 0,-21 1-16,21 20 0,-21-21 15,0 21-15,0-20 0,21 20 0,-21 0 16,22-21-16,-1 22 0,-21-22 16,21 21-16,0-21 0,-21 1 0,0-1 15,21 0-15,-21 0 0,21 0 16,1-21 15</inkml:trace>
  <inkml:trace contextRef="#ctx0" brushRef="#br0" timeOffset="-199325.64">19854 11091 0,'0'0'16,"-21"0"-1,0 22 1,0-1-16,-22 21 0,22-21 16,0 22-16,0-22 0,-21 21 0,20-21 15,-20 22-15,21-22 0,-21 0 16,20 21-16,1-21 0,0 1 16,0-22-16,0 42 0,0-42 15,42 0 1,21 0-16</inkml:trace>
  <inkml:trace contextRef="#ctx0" brushRef="#br0" timeOffset="-198658.39">20066 11049 0,'0'0'0,"21"0"63,-21-21-63,21 21 0,0 0 31,-21-21-15,22 21-16,-22-21 31,-22 21 0,22-22-31,0 1 63,22 21-48,-1 0 1,0 0 0,0 0-16,-21 21 15,0 1 1,0-1-16,0 0 16,-21-21-16,0 0 15,0 21-15,-1-21 16,1 0-16,0 0 0,0 0 0,0 0 15,21-21 17,0 0-32,21 0 15,0 21-15,0-22 16,0 22-16,1 0 0,-1 0 16,0 0-16,-21 22 15,0-1 1,0 0-16,0 0 0,0 0 15,0 0-15,-42 1 0,42-1 0,-22 0 16,1 0-16,-21 0 0,21 0 16,21 1-16,-21-22 0</inkml:trace>
  <inkml:trace contextRef="#ctx0" brushRef="#br0" timeOffset="-198246.12">20214 10626 0,'0'-21'0,"0"42"0,0-64 15,21 43 16,0 22-31,1-1 0,-1 0 16,0 0-16,21 21 0,-21-20 16,22 20-16,-1 0 0,-21 1 15,22-1-15,-22 0 0,0 1 0,0-1 16,-21 0-16,0 1 0,0 20 16,0-21-16,-21 1 0,0-1 0,0 22 15,-22-22-15,1-21 0,0 21 16,-1 1-16,1-22 0,0 21 0,-1-21 15,1 1-15,0-1 0,-22 0 16,43 0-16,0-21 0,21-21 31,21 0-15,-21 0-16,21-1 0</inkml:trace>
  <inkml:trace contextRef="#ctx0" brushRef="#br0" timeOffset="-197616.86">20383 10329 0,'0'0'16,"22"0"-1,-1 0-15,21 0 16,-21-21-16,22 21 0,20 0 16,-21 0-16,22 0 0,-22 0 0,22 0 15,-1 0-15,-20 0 0,20 0 0,-21 0 16,1 0-16,-1 0 0,0 0 16,-20 0-16,-1 0 0,0 0 0,0 0 15,0 0-15,-21 21 16,0 1-16,0-1 15,0 0-15,0 0 0,0 21 0,0-20 16,0-1-16,0 21 0,0 0 16,0-20-16,0 20 0,0 0 0,0 1 15,0-1-15,0 0 0,0 1 16,0-1-16,0 0 0,0 1 16,0 20-16,0-21 0,0 22 0,0-22 15,0 22-15,0-22 0,0 22 0,0-22 16,0 0-16,0 22 0,0-22 15,0-21-15,0 22 0,0-1 0,0-21 16,0 21-16,-21-20 0,21-1 16,-21 0-16,0 0 0,0 0 0,21 0 15,-22-21-15,1 22 0,0-1 0,0-21 16,0 0-16,-22 0 0,22 21 16,0-21-16,-21 0 0,-1 0 0,1 0 15,0 0-15,-22 0 0,22 0 0,-22 0 16,22 0-16,-21 0 0,20 0 15,1 0-15,-22 0 0,43 0 16,-21 0-16,21 0 0,-22 0 0,22 0 16,0 0-1,42 0 1</inkml:trace>
  <inkml:trace contextRef="#ctx0" brushRef="#br0" timeOffset="-197465.94">20574 12002 0,'21'0'47</inkml:trace>
  <inkml:trace contextRef="#ctx0" brushRef="#br0" timeOffset="-196486.75">2752 13653 0,'0'0'0,"0"-22"0,0 1 15,21 0-15,-21 0 0,21 0 16,-21 63 15,-21-21-31,0 0 0,-1 22 16,-20-1-16,21 22 0,-21-22 16,20 21-16,-20-20 0,0 20 15,-1 1-15,-20-22 0,21 22 0,-22-1 16,22 1-16,-22-1 0,22-21 0,0 22 15,-1-22-15,22-21 16,0 22-16,0-22 0,0 0 16,42-42-1,0 0-15,0 0 16,0-22-16,22 1 0,-1 21 16,0-22-16,1 1 0</inkml:trace>
  <inkml:trace contextRef="#ctx0" brushRef="#br0" timeOffset="-196210.46">3006 13610 0,'21'-21'16,"-42"42"-16,63-84 0,-42 42 0,-21 42 31,0 0-31,21 21 16,-22 1-16,1-1 0,-21 0 15,21 1-15,0 20 0,-22 1 0,22-22 16,-21 21-16,-1 1 0,1-22 15,21 22-15,-21-1 0,-1-20 0,1-1 16,21 21-16,-22-41 0,22 20 16,0 0-16,0-21 0,21 1 0,0-1 15,0-42 17,21-1-32,0 1 0,22 0 0,-22 0 15,21-21-15,-21 20 0,22-20 0,20 0 16</inkml:trace>
  <inkml:trace contextRef="#ctx0" brushRef="#br0" timeOffset="-195966.68">3471 13716 0,'21'-21'0,"-42"42"0,42-21 31,-42 21-31,0 0 16,0 22-16,0-1 0,0 0 0,21-20 15,-22 20-15,1 0 0,21 1 16,-21-1-16,21 0 0,-21 1 16,21-1-16,-21-21 0,21 21 15,-21 1-15,21-22 0,0 21 0,0-21 16,0 1-16,0-1 0,0 0 16,21-21-16,0 0 15,0 0-15,0-21 0,0 0 0</inkml:trace>
  <inkml:trace contextRef="#ctx0" brushRef="#br0" timeOffset="-195774.57">3133 14161 0,'0'0'0,"0"-22"0,0 1 15,21 21 1,0 0-16,0 0 0,0-21 0,0 0 15,22 21-15,-22 0 0,21-21 16,1 21-16,-1 0 0,0-21 16,-21 21-16,22-22 0,-1 22 0,0 0 15</inkml:trace>
  <inkml:trace contextRef="#ctx0" brushRef="#br0" timeOffset="-194626.35">4212 14351 0,'0'0'16,"21"-21"-16,-21 0 0,21 0 16,-21-1-16,22 1 0,-22 0 0,0 0 15,0 0-15,0-22 0,0 22 0,0 0 16,0-21-16,0 21 0,-22-1 15,1 1-15,-21 0 0,21 0 16,0 21-16,-1 0 0,-20 0 16,21 0-16,0 0 0,-22 21 0,1 21 15,0-20-15,21-1 0,-1 0 16,1 21-16,0-21 0,0 22 16,0-1-16,21 0 0,0-20 0,0 20 15,0-21-15,0 21 0,0-20 16,21-1-16,0-21 0,0 21 0,22-21 15,-22 0-15,21 0 0,-21 0 16,22-21-16,-1 21 0,-21-21 0,21-1 16,1 1-16,-22 0 0,21-21 15,-21 21-15,1-1 0,20 1 16,-21 0-16,-21-21 0,0 21 0,21-1 16,-21 1-16,0 0 0,0 0 15,0 0-15,0 0 16,-21 21-1,21 21-15,-21-21 0,21 21 16,0 0-16,-21 0 0,21 0 0,-21 1 16,21 20-16,0-21 0,0 0 15,0 22-15,0-22 0,0 21 16,0-21-16,21 0 0,0 1 16,0-1-16,0-21 0,0 0 0,22 0 15,-1 0-15,0 0 0,1-21 16,-1-1-16,0 1 0,1 21 15,-1-21-15,0-21 0,1 21 0,-22-1 16,21 1-16,-21 0 0,-21 0 0,0 0 16,0 0-16,0-1 0,0 1 15,-21 0-15,0 21 0,0 0 16,0 0-16,-22 0 0,22 0 16,-21 0-16,0 0 0,20 0 0,-20 21 15,21 0-15,0-21 0,0 22 0,21-1 16,0 0-16,0 0 15,21-21-15,0 0 16,0 0-16,0 0 16,22 0-16,-22 0 0,21 0 0,-21 0 15,0 0-15,22 0 0,-22 0 0,0-21 16,0 21-16,0 0 16,-21 21-1,0 0 1,-21 0-16,21 1 15,-21-1-15,21 0 0,0 21 0,-21-21 16,21 22-16,-21-1 16,21 0-16,0 1 0,0-1 0,0 0 15,0 22-15,-21-22 0,21 1 0,-22 20 16,22-21-16,0 22 0,0-1 16,0 1-16,0-1 0,0 1 0,0 21 15,0-22-15,0 22 0,0-22 0,0 22 16,0 0-16,0-22 0,0 22 15,0-1-15,0-20 0,0-1 16,0 1-16,-21-1 0,0-20 0,0-1 16,0-21-16,0 22 0,21-22 0,-43-21 15,22 0-15,0 0 0,-21 0 16,-1 0-16,1-21 0,0-1 0,-1-20 16,-20 21-16,20-21 0,-20-1 0,-1-20 15,22 20-15,-21-20 0,20 21 16,-20-22-16,20 22 0,1-22 15,21 22-15,-21-22 0,20 22 0,1 0 16,21-22-16,0 22 0,0-22 16,21 22-16,1 0 0,20-22 0,-21 22 15,21 0-15,1-22 0,-1 22 0,0-22 16,22 22-16</inkml:trace>
  <inkml:trace contextRef="#ctx0" brushRef="#br0" timeOffset="-194006.39">5376 13928 0,'-21'0'31,"0"0"-31,21 21 15,0 0-15,-21 0 0,21 0 0,-21 1 16,21-1-16,0 0 0,0 0 0,0 0 16,0 0-16,-22 1 0,22-1 15,0 0-15,0 0 16,-21-21 15,21-21-31,0 0 16,0 0-16,0-1 0,0 1 15,0 0-15,0-21 0,0 21 16,0-1-16,0 1 0,21-21 0,1 21 16,-1 0-16,21-1 0,-21 1 15,0 21-15,22 0 0,-1 0 0,-21 0 16,22 0-16,-1 0 0,-21 21 16,21 1-16,-20-1 0,-1 21 0,0-21 15,-21 0-15,0 22 0,0-22 16,0 21-16,0-21 0,0 1 0,0-1 15,-21 21-15,0-21 0,21 0 16,-22 1-16,44-44 31,-1 1-31,0 21 16,21-21-16</inkml:trace>
  <inkml:trace contextRef="#ctx0" brushRef="#br0" timeOffset="-192714.75">6308 13907 0,'0'-22'16,"0"44"-16,0-65 0,0 22 15,0 0-15,0 0 0,-22 0 16,1 21-16,0-22 0,-21 22 0,21 0 16,-1 0-16,1 0 0,-21 0 0,21 22 15,0-22-15,-1 21 0,1 0 16,0 21-16,0-21 0,0 22 0,0-22 15,-1 21-15,22 1 0,0-22 16,-21 21-16,21-21 0,0 43 16,0-43-16,0 0 0,21 0 0,1 0 15,-1-21-15,0 0 16,21 0-16,-21 0 0,22 0 0,-22 0 0,21 0 16,-21-21-16,22 0 0,-22 0 0,0 0 15,21 0-15,-20-1 16,-1 1-16,0-21 0,0 21 0,0-22 15,-21 22-15,0-21 0,0 21 16,0-22-16,0 22 0,0 0 0,0 42 31,-21 0-15,21 1-16,-21-1 0,0 0 0,21 21 16,0-21-16,0 1 0,0-1 0,0 21 15,0-21-15,0 0 0,0 1 16,21-1-16,0 0 0,0-21 15,22 0-15,-22 0 0,21 0 16,-21 0-16,22 0 0,-1 0 16,0-21-16,1 21 0,20-43 15,-21 22-15,-20 0 0,20 0 16,-21 0-16,0 0 0,-21-22 0,0 22 16,0 0-16,0 0 0,0-22 0,0 22 15,0 0-15,0 0 16,-21 21-1,21 21-15,0 0 0,-21 0 16,21 1-16,-21 20 16,21-21-16,0 0 0,-21 0 0,21 1 0,0-1 15,0 0-15,-22 0 0,22 0 16,0 0-16,-21-21 0,21 22 16,0-1-16,0-42 31,0-1-16,0 1-15,21 0 0,1 0 0,-22 0 16,21 0-16,-21-22 0,21 22 16,0 0-16,0-21 0,0 20 15,1 1-15,-1 0 0,0 0 0,21 21 16,-21 0-16,1 0 16,-1 0-16,0 21 0,-21 0 0,0 0 15,0 22-15,0-22 0,0 0 16,0 0-16,0 0 0,0 22 15,0-22-15,0 0 0,0 0 0,0 0 16,0 1-16,21-44 47,-21 1-47,21 0 16,-21 0-16,21 0 0,1 0 15,-22-1-15,21-20 0,0 21 16,0-21-16,0 20 0,22-20 0,-22 21 0,0-21 15,0 20-15,0 1 16,0 21-16,1 0 0,-1 0 0,-21 21 16,0 1-1,0 20-15,0-21 0,0 0 16,0 22-16,0-22 0,0 0 0,0 21 16,0-21-16,0 1 0,0-1 15,0 0-15,0 0 0,0 0 0,0 0 16,21-21-16,0 0 0,0 22 0,0-22 15,1 0-15,20 0 0,-21 0 16,21 0-16,-20 0 0,20-22 16,0 1-16,-21 21 0,22-21 0,-22 0 0,21 0 15,-21 0-15,1-1 16,-1 1-16,-21-21 0,0 21 0,0 0 16,0-22-16,0 22 0,0 0 0,0 0 15,-21 21-15,-1 0 0,1 0 16,0 0-16,0 0 0,0 21 0,0 0 15,-1 0-15,1 0 0,21 22 0,0-22 16,-21 21-16,21-21 0,0 22 16,0-22-16,0 0 0,0 0 0,21 22 15,0-43-15,1 21 0,-1 0 0,0-21 16,0 0-16,0 0 0,22 0 16,-22 0-16,21 0 0,-21 0 0,0 0 15,22-21-15,-22 0 0,0 21 0</inkml:trace>
  <inkml:trace contextRef="#ctx0" brushRef="#br0" timeOffset="-192106.49">8509 13166 0,'0'0'0,"0"-21"16,21 21-16,0 0 0,22 0 16,-22 0-16,21 0 0,0-22 15,22 22-15,-22 0 0,22 0 0,-22 0 16,22 0-16,-22 0 0,0 0 15,1 0-15,-22 0 0,0 0 0,0 0 16,-42 0 0,-21 0-16,-1 0 15,1 0-15,0 0 0,-1 0 16,-20 0-16,20 0 0,1 0 0,0 0 16,-1 0-16,22 0 0,0 0 15,0 0-15,0 0 0,0 0 0,-1 0 16,1 22-1,21-1-15,0 0 16,-21 0-16,21 0 0,0 22 0,0-22 16,-21 21-16,0 0 0,21 1 15,-21 20-15,21 1 0,-22-22 16,22 22-16,-21-1 0,0 1 0,21-1 16,0 1-16,-21-1 0,0 1 0,21-22 15,-21 21-15,21 1 0,0-22 16,0 22-16,0-1 0,0-20 15,0-1-15,0 0 0,0 1 0,0-1 16,0-21-16,21 0 0,0 0 0,0 1 16,0-22-16,0 0 0,22 0 15,-22 0-15,21 0 0,1 0 0,-1-22 16,0 1-16,1 0 0,-1-21 16,0 21-16,1-22 0,20 1 0</inkml:trace>
  <inkml:trace contextRef="#ctx0" brushRef="#br0" timeOffset="-191690.68">9334 13462 0,'0'0'0,"0"-42"15,0 21 1,-21 21-16,0 0 16,0 0-16,0 0 0,0 0 15,-1 0-15,-20 0 0,21 21 0,-21 0 16,20 21-16,1-21 0,-21 22 15,21-1-15,0 0 0,-1 1 16,1-1-16,0 0 0,0 1 0,21-1 16,0 0-16,0 1 0,0-22 0,0 21 15,0-21-15,0 1 0,42-1 0,-21 0 16,1-21-16,-1 0 16,21 0-16,0 0 0,1 0 0,-1 0 0,0 0 15,1 0-15,-1-21 0,22 0 16,-22-1-16,0 1 0,1 0 15,-1-21-15,0 21 0</inkml:trace>
  <inkml:trace contextRef="#ctx0" brushRef="#br0" timeOffset="-191042.68">9673 13674 0,'0'0'0,"-21"0"16,0 0 0,0 21-16,21 0 0,-22 0 0,1 0 15,21 1-15,-21-1 0,21 0 0,-21 0 16,0 0-16,21 22 15,0-22-15,0 0 0,-21 0 16,21 0-16,0 0 0,21-21 31,0 0-31,0 0 0,0 0 16,-21-21-16,21 0 0,1 21 16,-1-21-16,-21 0 0,0 0 0,0-1 15,0 1-15,0 0 0,0 0 0,0 0 16,-21 0-16,21-1 0,0 1 15,-22 0-15,22 0 0,0 0 0,0 0 16,0-1-16,0 1 0,0 0 16,22 0-16,-1 0 0,21 21 0,-21 0 15,22 0-15,-22 0 0,21 0 0,0 0 16,-20 21-16,20 0 16,-21 21-16,0-20 0,22 20 0,-43-21 15,21 21-15,-21 1 0,0-22 0,0 21 16,0-21-16,0 22 0,0-22 15,0 0-15,-21 0 0,21 0 16,-22-21-16,1 0 16,21-21-1,0 0-15,0 0 16,21 0-16,1 0 0,-1-22 16,0 22-16,0-21 0,21-1 0,-20 1 15,-1 0-15,21 21 0,0-22 16,-20 22-16,20 0 0,-21 21 15,21 0-15,-20 0 0,-1 0 0,0 0 16,0 21-16,0 0 0,-21 0 16,0 1-16,0 20 0,0-21 0,0 21 15,0 22-15,0-22 0,-21-21 16,0 1-16,0 20 0,0-21 16,21 0-16,0 0 0,21-21 46,0-21-46,0 0 0,-21 0 16,21 0-16,0 0 0,22-22 16</inkml:trace>
  <inkml:trace contextRef="#ctx0" brushRef="#br0" timeOffset="-190818.48">10858 13356 0,'0'0'0,"0"-21"0,0 42 31,-21 0-31,0 22 0,0-22 16,21 21-16,0 1 0,-21-1 16,0 21-16,21-20 0,-22-1 0,22 0 15,0 1-15,0-1 0,0 0 16,0 1-16,0-22 0,0 0 0,0 0 16,22 0-16,-1 1 0,0-22 0,0 0 15,0 0-15,22 0 0,-22 0 16,0 0-16,21-22 0,-21 1 0,1 0 15,-1 0-15</inkml:trace>
  <inkml:trace contextRef="#ctx0" brushRef="#br0" timeOffset="-190646.55">10668 13716 0,'-42'0'0,"84"0"0,-106 0 0,43 0 0,21-21 15,21 21 16,22 0-31,-22-21 0,21 21 16,1 0-16,-1 0 0,0 0 0,22-21 16,-22 21-16,22 0 0,-1 0 0,-21 0 15</inkml:trace>
  <inkml:trace contextRef="#ctx0" brushRef="#br0" timeOffset="-189991.18">11642 13610 0,'0'-21'15,"0"42"-15,0-63 0,0 21 16,0 0-16,-22-1 16,22 1-16,-21 0 0,0 0 15,21 0-15,-21 21 16,0 0-16,0 0 0,-1 0 16,1 21-16,0 0 0,0 0 0,0 0 15,-22 22-15,1-1 0,21-21 0,0 22 16,-22-1-16,22 0 0,0 1 15,21-22-15,0 21 0,-21-21 0,21 0 16,0 1-16,0-1 0,0 0 0,21 0 16,0-21-1,22 0-15,-22 0 0,0 0 0,0 0 16,21 0-16,-20-21 0,20 0 0,-21 21 16,21-21-16,-20-22 0,20 22 15,-21 0-15,0-21 0,0 20 0,1-20 16,-22 0-16,0 21 0,21-22 0,-21 22 15,0 0-15,0 0 0,0 0 16,-21 21 0,21 21-16,0 0 15,-22 0-15,22 0 0,0 22 0,-21-22 16,21 21-16,0-21 0,0 0 0,0 22 16,0-22-16,0 0 0,0 0 15,0 0-15,21-21 0,1 22 16,-1-22-16,0 0 0,0 0 0,0 0 15,0 0-15,22 0 0,-22 0 16,21-22-16,-21 1 0,22 0 0,-22 0 16,21 0-16,-21-22 0,1 22 0,20-21 15,-21 21-15,0-22 0,-21 22 16,0-21-16,21 21 0,-21 0 0,-21 21 31,21 21-31,-21 0 0,0 21 16,21-21-16,-21 1 0,21-1 15,-21 21-15,21-21 0,0 0 0,0 1 16,0-1-16,0 0 0,0 0 16,0 0-16,21-21 15,0 0-15,-21-21 16,21 21 0,-21-21-16</inkml:trace>
  <inkml:trace contextRef="#ctx0" brushRef="#br0" timeOffset="-189830.43">12107 13399 0,'0'-22'0,"0"44"0,-21-65 0,21 22 16,-21 21-16,0 0 15,0 0 1,-1 0-16,22 21 16,0 0-16,0 1 15,22-22-15,20 0 0,-21 21 16,0-21-16,22 21 0</inkml:trace>
  <inkml:trace contextRef="#ctx0" brushRef="#br0" timeOffset="-189390.51">12531 13462 0,'-22'0'32,"1"0"-17,21 21-15,0 0 0,0 1 16,0-1-16,-21 0 0,21 0 0,0 0 15,0 0-15,0 22 0,-21-22 16,21 0-16,0 0 0,-21 0 0,21 1 16,0-1-16,0 0 0,-21 0 15,21 0-15,-22-21 0,22-21 47,0 0-47,0 0 0,0 0 0,0-1 16,22 1-16,-1 0 0,0-21 15,0-1-15,0 22 0,0-21 16,22 0-16,-22 20 0,21-20 0,-21 21 16,22 0-16,-22 0 0,21-1 0,-21 22 15,1 0-15,20 0 0,-21 22 16,0-1-16,-21 21 16,0-21-16,0 22 0,0-22 0,0 21 15,-21-21-15,0 22 0,0-22 16,0 0-16,-1 0 0,22 0 0,-21 0 15,0 1-15,0-1 0,0-21 16,21 21-16,21-21 16,0-21-1,0 21-15,0-21 0</inkml:trace>
  <inkml:trace contextRef="#ctx0" brushRef="#br0" timeOffset="-189035.01">13462 13399 0,'0'0'0,"0"-22"0,-21 22 16,0 0-16,-22 0 0,22 0 0,-21 0 15,21 0-15,-22 0 0,1 22 16,0-22-16,20 21 0,1 0 16,-21 0-16,21 0 0,21 0 0,0 1 15,0-1-15,0 0 16,21 0-16,0-21 0,21 21 15,-20-21-15,-1 0 0,21 21 0,-21 1 16,0-22-16,1 21 0,-1-21 16,21 21-16,-21 0 0,0 0 15,-21 0-15,0 1 16,-21-22-16,0 0 16,0 0-16,0 21 0,0-21 0,-22 0 15,22 0-15,-21 0 0,-1 0 0,22 0 16,-21 0-16,0 0 0,20 0 15,1 0-15,0 0 0,0 0 16,21-21-16,0-1 16,0 1-16</inkml:trace>
  <inkml:trace contextRef="#ctx0" brushRef="#br0" timeOffset="-188566.93">14584 12848 0,'0'-21'15,"0"42"-15,0-63 0,0 21 0,0 0 0,-43 21 16,22 0-16,0 0 0,-21 0 16,-1 0-16,1 21 0,0 0 15,-1 0-15,1 21 0,0 1 0,21 20 0,-22-20 16,1 20-16,0 1 15,-1-1-15,1 22 0,0-22 0,-1 22 16,1 0-16,0-1 0,-1 1 0,22-22 16,0 22-16,0-21 0,21-1 15,0 1-15,0-1 0,21 1 0,0-22 16,21 0-16,1 1 0,-1-22 0,0 0 16,22 0-16,-22 0 0,22-21 15,-1 0-15,1 0 0,-1-21 0,1 0 16,-22 0-16,64-22 15,-43 1-15</inkml:trace>
  <inkml:trace contextRef="#ctx0" brushRef="#br0" timeOffset="-188283.75">14944 13187 0,'0'0'0,"0"-21"0,0 0 0,-22-1 16,22 1-16,-21 21 0,0 0 15,0 0-15,0 0 16,21 43-16,-21-22 0,-1 0 0,1 21 16,21 1-16,-21-22 0,21 21 15,-21 0-15,0 22 0,21-22 16,-21 1-16,-1 41 0,22-41 16,0-1-16,0-21 0,0 21 0,0-20 15,0-1-15,22 0 0,-1 0 16,0-21-16,0 21 0,0-21 0,0 0 15,1 0-15,-1 0 0,0 0 0,21-21 16,-21 21-16,1-21 0,-1 0 16,0 0-16</inkml:trace>
  <inkml:trace contextRef="#ctx0" brushRef="#br0" timeOffset="-188109.24">14605 13483 0,'-21'0'0,"42"0"0,-63 0 0,20 0 15,1 0-15,42 0 32,22 0-32,-22 0 0,0 0 15,21 0-15,-20 0 0,20 0 16,0 0-16,1 0 0,-1 0 0,0-21 16,1 21-16,-1 0 0</inkml:trace>
  <inkml:trace contextRef="#ctx0" brushRef="#br0" timeOffset="-187766.44">15092 13462 0,'0'0'0,"-21"0"15,21 21 1,42-21 15,-21 0-31,0 0 0,22-21 16,-22 21-16,21-21 0,-21 0 0,0 21 15,22-21-15,-22-1 16,-21 1-16,-21 21 16,0 0-16,-22 0 15,22 0-15,0 0 16,-21 0-16,20 0 0,-20 21 0,21 1 16,0-1-16,-22 0 0,22 0 0,21 21 15,-21-20-15,21-1 0,0 21 16,0-21-16,0 0 0,0 1 0,0-1 15,21 0-15,0 0 0,1-21 0,20 21 16,-21-21-16,21 0 0,-20 0 16,20 0-16,0 0 0,1 0 15,-1 0-15,-21 0 0,21-21 0</inkml:trace>
  <inkml:trace contextRef="#ctx0" brushRef="#br0" timeOffset="-187055.33">15579 13356 0,'0'0'0,"21"-21"0,0 0 0,0 21 16,0 0-16,0 0 0,1 0 16,-1 0-16,0 0 0,0 21 15,0-21-15,-21 21 0,21 0 16,-21 22-16,0-22 0,0 21 0,0-21 16,0 22-16,-21-22 0,0 21 15,0-21-15,0 1 0,0 20 0,-1-21 16,1 0-16,0 0 15,0-21-15,42 0 32,0-21-32,0 0 0,1 21 15,-1-21-15,21-21 0,-21 20 16,0 1-16,1-21 0,-1 21 0,21-22 16,-21 22-16,0 0 0,1-21 15,-1 21-15,0-1 0,-21 1 0,0 0 16,-21 42 15,0-21-31,-1 21 0,1 1 0,0-1 16,0 0-16,21 21 0,-21-21 15,21 1-15,-21 20 0,21-21 0,0 21 16,0-20-16,0-1 0,0 21 16,0-21-16,21 0 0,0-21 0,0 22 15,0-1-15,0-21 0,1 0 0,20 0 16,-21 0-16,0 0 0,22 0 15,-1-21-15,-21-1 0,21 1 16,1 0-16,-1 0 0,-21 0 0,22-22 16,-1 1-16,-21 0 0,0-1 15,22 1-15,-22 0 0,0-1 0,0 1 16,-21 0-16,0-1 0,21 1 0,-21 21 0,0 0 16,0 0-16,0-1 15,-21 22-15,0 22 16,0-1-16,0 0 0,21 0 15,-22 0-15,1 0 0,21 22 16,-21-22-16,21 21 0,-21 1 0,0-22 16,21 63-16,0-62 15,-21 20-15,21 0 0,0-21 0,0 1 16,0 20-16,0-21 0,0 0 0,0 0 16,21-21-16,0 0 15,0 0-15,0 0 0,0 0 16,1 0-16,-1-21 0,0 21 0,-21-21 15,0 0-15,0 0 16,0 0-16</inkml:trace>
  <inkml:trace contextRef="#ctx0" brushRef="#br0" timeOffset="-186890.42">16319 13377 0,'-21'-21'16,"42"42"-16,-63-42 0,63 21 31,0 0-31,22 0 15,-22 0-15,21 0 0,-21 0 0,22 0 16,-1 0-16,0 0 0,1 0 0,-1 0 16,-21 0-16,22 0 0,-1-21 15,-21 21-15,21 0 0</inkml:trace>
  <inkml:trace contextRef="#ctx0" brushRef="#br0" timeOffset="-186650.56">16976 13166 0,'0'0'15,"0"-21"17,-22 21-32,1 21 0,0 0 15,0 21-15,21-21 0,-21 1 16,0-1-16,21 21 0,0-21 16,0 22-16,-22-22 0,22 21 0,-21 22 15,21-43-15,0 21 16,0-21-16,0 0 0,0 1 0,0-1 15,21 0-15,1-21 16,20 0-16,-21 0 0,0 0 16,22-21-16,-22 0 0,21 21 0,-21-22 15</inkml:trace>
  <inkml:trace contextRef="#ctx0" brushRef="#br0" timeOffset="-186374.71">17272 13208 0,'0'-21'0,"0"42"0,0-63 0,21 42 0,-21-21 15,21-1-15,0 22 16,-21-21-16,22 21 0,-1 0 16,0 0-16,0 0 0,0 0 0,0 0 15,1 21-15,-1 1 0,0-1 16,0 0-16,-21 0 0,0 0 0,21 22 16,-21-22-16,0 0 0,0 21 15,0 1-15,0-22 0,0 21 0,-21-21 16,0 22-16,0-22 0,-22 0 0,22 0 15,0 0-15,-21 0 0,21-21 16,-22 22-16,22-22 0,0 0 0,42 0 31,0 0-15,0-22-16,22 22 0,-1-21 0</inkml:trace>
  <inkml:trace contextRef="#ctx0" brushRef="#br0" timeOffset="-185918.83">17970 13589 0,'-42'-21'31,"42"0"-31,0 0 16,0-1-1,21 22-15,0 0 16,1 0-1,-1 0-15,-21 22 16,0-1 0,-21 0-16,21 0 15,-22-21-15,1 0 0,0 21 16,0-21-16,0 0 16,21-21-1,0 0 1,0 0-1,21 21-15,0-21 0,0 21 16,0 0-16,1 0 16,-1 0-16,0 0 15,-21 21 1,0 0-16,0 0 0,0 21 0,-21-20 16,0 20-16,-1-21 0,1 21 15,-21-20-15,0 20 0,-1 0 0,1-21 16,0 1-16,-1-1 0,-41 21 15,62-42-15,-20 21 0,0-21 0,21 0 16,-1 0-16</inkml:trace>
  <inkml:trace contextRef="#ctx0" brushRef="#br0" timeOffset="-185261.3">18669 13060 0,'0'0'0,"-21"0"16,0 0-16,-1 0 0,1 21 15,0-21-15,0 21 0,0-21 16,21 21-16,0 1 15,21-22 1,0 0-16,21 0 16,-20 0-16,-1 0 0,0 0 15,0 0-15,-21-22 0,21 22 0,-21-21 16,0 0-16,0 0 16,-21 0-1,0 21-15,0 0 16,0 0-16,-1 0 0,22 21 109,0 0-109,0 0 16,0 0-16,0 1 0,-21-22 0,0 21 15,21 0-15,-21 0 0,21 0 16,0 0-16,0 1 0,21-22 16,21 0-1,-20 0-15,-1 0 0,21 0 0</inkml:trace>
  <inkml:trace contextRef="#ctx0" brushRef="#br0" timeOffset="-184968.46">19262 13081 0,'0'-21'15,"0"42"-15,-22-42 16,1 21-16,0 0 0,0 0 16,0 21-16,0 0 0,-1 22 0,-20-22 15,21 0-15,0 21 0,0 1 16,-22-22-16,22 21 0,0 0 15,0 1-15,0 20 0,-22 22 0,43-43 16,0 1-16,0-1 16,0-21-16,0 21 0,21-20 0,22-1 15,-22 0-15,0 0 0,21 0 0,-20-21 16,20 0-16,21 0 16,-20 0-16,-22-21 0,21 0 0,-21 0 15,22 0-15,-22-1 0</inkml:trace>
  <inkml:trace contextRef="#ctx0" brushRef="#br0" timeOffset="-184774.58">18796 13399 0,'-21'0'0,"42"0"0,-63 0 16,20 0-16,44 0 31,-1 0-31,0 0 0,0 0 0,21 0 15,1 0-15,-22 0 0,42 0 0,-20 0 16,63 0-16,-43 0 16,-21 0-16,22 0 0,-22-22 0,1 22 15</inkml:trace>
  <inkml:trace contextRef="#ctx0" brushRef="#br0" timeOffset="-184534.72">19558 13229 0,'0'0'15,"0"-21"-15,0 42 32,0 0-32,0 1 15,0-1-15,21 0 0,0 0 16,0 0-16,-21 22 0,22-22 0,-1 21 16,0-21-16,0 0 0,-21 22 0,21-22 15,-21 0-15,21 0 0,-21 0 16,22 1-16,-22-1 0,21-21 31,-21-21-15,0-1-16,21 22 0</inkml:trace>
  <inkml:trace contextRef="#ctx0" brushRef="#br0" timeOffset="-182954.62">20024 13250 0,'0'0'0,"21"0"16,-21-21-16,21 21 0,-21-21 15,-21 21 1,0 21-1,-1 0-15,1 1 0,0-1 16,0 0-16,0 0 0,0 21 16,21-20-16,-22 20 0,1 21 15,21-41-15,0 20 0,0-21 16,0 0-16,0 0 0,0 1 0,0-1 16,0 0-16,21-21 31,1 0-31,-1 0 0</inkml:trace>
  <inkml:trace contextRef="#ctx0" brushRef="#br0" timeOffset="-182434.91">20468 13187 0,'0'0'0,"21"0"15,0 0 1,-21-21 0,0 0-1,0-1 1,0 1 0,0 0-1,22 21 16,-1 0-15,-21 21-16,21 0 0,-21 1 16,0-1-1,0 0-15,0 0 0,0 0 16,-21-21 0,0 0-1,-1 0-15,22-21 31,0 0-15,22 21-16,-1-21 16,0 21-16,0 0 15,0 0-15,-21 21 16,0 0 0,0 0-16,0 0 0,-21 1 15,0-1-15,0 0 0,0 0 0,-22 0 16,22 0-16,0 1 0,0-22 0,0 0 15,21 21-15,-22-21 0</inkml:trace>
  <inkml:trace contextRef="#ctx0" brushRef="#br0" timeOffset="-182043.11">20891 12806 0,'0'0'0,"22"0"31,-1 21-31,-21 0 16,42-21-16,-21 21 0,0 1 15,1 20-15,-1-21 0,21 0 0,-21 0 16,0 22-16,1-22 0,-22 42 15,0-41-15,0 20 0,0 0 16,0-21-16,0 22 0,-22-22 0,-20 21 16,21 1-16,0-22 0,-22 21 15,1 0-15,21 1 0,-21-22 0,-1 21 16,22-21-16,-21 1 0,21-1 0,-22 0 16,22 0-16,0 0 0,0-21 15,-22 21-15,22-21 0,0 0 16,21-21-1,21 0 1,0 0-16,1 0 0,20 0 16</inkml:trace>
  <inkml:trace contextRef="#ctx0" brushRef="#br0" timeOffset="-181475.43">21272 12658 0,'22'-21'31,"-1"21"-31,0 0 0,21 0 0,-21-22 16,22 22-16,20 0 0,-20 0 15,20 0-15,-21 0 0,22 0 0,-1 0 16,-20 0-16,20 0 0,-20 0 15,-22 0-15,0 0 0,-21 22 47,0-1-47,0 0 0,0 0 0,-21 0 16,21 0-16,0 22 0,0-22 0,0 21 16,0 1-16,-21-1 15,21 0-15,0 1 0,0-1 0,0 0 16,0 1-16,0-1 0,0 0 0,-22 22 15,22-22-15,0 0 0,0 1 16,0 20-16,0-20 0,0-1 0,0 21 16,0-20-16,0-1 0,0 0 0,0 1 15,-21-1-15,21 0 0,0-20 16,0-1-16,-21 21 0,21-21 0,0 0 16,0 1-16,-21-1 0,0-21 0,0 21 15,-1-21-15,1 0 0,0 0 16,-21 0-16,-1 0 0,22 0 0,-21 0 15,0 0-15,-1 0 0,1 0 16,21 0-16,0 0 0,-22 0 16,22 0-16,0-21 0,0 21 15,0 0-15,21-21 16,0-1 0,0 1-1</inkml:trace>
  <inkml:trace contextRef="#ctx0" brushRef="#br0" timeOffset="-172887.41">6964 17505 0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06:29.9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2857 1397 0,'0'0'0,"0"-42"31,0 21-31,0-1 0,0 1 15,0 0-15,0 0 16,0 0 15,-21 42 1,21 0-32,-21 0 15,21 0-15,0 1 0,0 20 16,0-21-16,0 21 0,0 1 15,0-1-15,0 22 0,0-22 0,0 21 16,0 1-16,0-22 0,0 22 16,0-1-16,0 1 0,0-1 0,0-20 15,0 20-15,-21 1 0,21-1 16,0 1-16,0-1 0,-21-21 0,0 22 16,21-1-16,-22 1 0,22-22 15,0 22-15,-21-22 0,21 0 0,-21 1 16,21-1-16,0-21 0,0 22 15,0-22-15,0 0 0,0 0 16,0 0-16,0 0 0,0 1 16,21-22-1,-21-22 1,0 1-16,21 21 0,-21-21 0</inkml:trace>
  <inkml:trace contextRef="#ctx0" brushRef="#br0" timeOffset="2567.32">2900 1355 0,'0'0'0,"-21"0"31,-1 0-15,44 0 31,-1 0-47,0 0 15,0 0-15,0 0 0,22 0 0,-22 0 16,21 0-16,-21 0 0,22 0 16,-1 0-16,21-21 0,-20 21 0,20 0 15,1 0-15,-1 0 0,22-22 16,0 22-16,-1 0 0,1 0 0,0-21 16,20 21-16,1 0 0,0-21 15,0 0-15,21 21 0,0 0 0,0-21 16,0 21-16,21 0 0,-21 0 15,0-21-15,21 21 0,0 0 0,1 0 16,-22 0-16,21-22 0,0 22 16,-21 0-16,21 0 0,-21 0 15,21 0-15,-21 0 0,0 0 16,0 0-16,0 0 0,-21 0 0,0 0 16,0 0-16,21 0 0,-21 0 15,-1 0-15,1 0 0,0 0 0,0 0 16,-21 0-16,-1 0 0,1-21 15,-22 21-15,22-21 0,-21 21 16,20 0-16,-20 0 0,-1 0 0,-20 0 16,20 0-16,-21 0 0,1 0 15,-22 0-15,21 0 0,-21 0 0,22-21 16,-22 21-16,0 0 16,0 0-16,0 0 0,-21 21 78,0 0-78,0 0 15,0 1-15,0-1 0,0 0 16,0 21-16,0-21 0,0 1 16,0-1-16,0 21 0,0-21 15,0 22-15,0-1 0,0 0 0,0 1 16,0-1-16,0 21 0,0-20 15,0 20-15,0-20 0,0 20 16,0-21-16,0 22 0,0-22 16,0 1-16,0-1 0,0 21 0,0-20 15,0-1-15,0 0 0,0 1 0,0-1 16,0 0-16,0 1 0,0-1 16,0 0-16,0-20 0,0 20 0,0-21 15,0 21-15,0-20 0,0-1 16,0 21-16,0-21 0,-21 0 0,21 1 15,0-1-15,-21 0 0,0 0 16,21 0-16,-21-21 16,21 21-16,-21-21 0,-1 0 0,1 0 15,0 0-15,0 22 16,0-22-16,0 0 0,-22 0 0,22 0 16,-21 0-16,-1 0 0,1 0 0,0 0 15,-22 0-15,22 0 0,-22 0 16,22 0-16,-21 0 0,-22 0 0,21 0 15,-20 0-15,-1 0 0,0 0 16,1 0-16,-22 0 0,21 0 0,-21 0 16,22 0-16,-22 0 0,0 0 0,0 0 15,0 0-15,-21 0 0,0 0 16,22-22-16,-22 22 0,21 0 0,-21 0 16,21 0-16,-21 0 0,0 0 15,0 0-15,21 0 0,-21 0 16,0 0-16,21 0 0,-21 0 0,21 0 15,-21 0-15,22 0 0,-22 0 16,-64 22-16,85-22 0,22 0 16,-1 0-16,0 0 0,1 0 0,-1 21 15,21-21-15,-20 0 0,-1 0 16,0 0-16,1 0 0,20 0 0,-20 0 16,20 0-16,1 0 0,20 0 15,-20 0-15,20 0 0,1 0 16,21 0-16,-21 0 0,20 0 15,-20 0-15,21 0 0,-21 0 0,20 0 0,1 0 16,-21 0-16,0 0 16,20 0-16,-20 0 0,0 0 0,-1 0 15,22 0-15,-21 0 0,0 0 16,20 0-16,1 0 0,-21 0 0,21 0 16,0 0-1,42 0 16,0 0-31,0-21 0,21-1 16</inkml:trace>
  <inkml:trace contextRef="#ctx0" brushRef="#br0" timeOffset="3223.09">3408 1969 0,'0'0'0,"-106"-22"16,85 22 0,0 0-16,-1 22 0,1-1 15,0 0-15,0-21 0,21 21 0,0 0 16,0 0-16,0 1 0,0-1 15,0 0-15,0 0 0,0 0 16,21-21 0,0 0-16,0 0 0,22 0 0,-22 0 15,21 0-15,-21-21 0,22 0 16,-1 0-16,43-22 0,-43 22 16,0 0-16,-20 0 0,-1 0 15,0 0-15,0-22 0,-21 22 16,0 0-16,0 0 0,0 0 15,0-1-15,-21 1 16,0 21 0,0 21-16,21 1 0,-22-1 15,22 0-15,0 21 0,0-21 16,0 22-16,0-1 0,0 0 0,0 22 16,0-22-16,0 1 0,0 20 15,0-21-15,0 1 0,0-1 0,0 22 16,0-22-16,0 0 0,0-21 15,0 22-15,0-22 0,0 21 0,-21-21 16,0 1-16,0-1 0,0-21 16,0 21-16,-22-21 0,22 0 0,-21 0 15,21 0-15,-22 0 16,22 0-16,-21 0 0,21-21 0,-22 0 16,22 21-16,0-22 0,0 1 15,0 0-15,-1 0 0,22 0 0,0 0 16,0-1-16,0 1 15,0 0-15,0 0 0,22 21 0,-1-21 16,21 0-16,-21-1 0,22 1 16,-1 0-16,0 21 0,22-21 0</inkml:trace>
  <inkml:trace contextRef="#ctx0" brushRef="#br0" timeOffset="3691.87">3979 2201 0,'0'43'32,"0"-22"-32,0 0 0,0 21 15,0-20-15,0-1 0,0 0 0,0 0 16,0 21-16,0-20 0,0-1 16,0 0-16,0 0 0,0 0 0,-21 0 15,21 1-15,0-1 16,-21-21-1,0-21 1,21-1 0,0 1-16,0 0 0,0 0 0,0 0 15,0 0-15,0-22 0,0 22 16,0-21-16,0 21 0,21-1 0,-21 1 16,42 0-16,-21 0 0,1 0 15,20 0-15,-21 21 0,21 0 0,1 0 16,-22 0-16,21 0 0,1 0 15,-1 0-15,0 21 0,1 0 0,-22 0 16,0 0-16,0 0 0,-21 22 16,0-22-16,0 21 0,0-21 0,0 22 15,0-22-15,-21 0 0,0 0 16,21 0-16,-21 1 0,-1-1 16,22 0-16,0-42 31,0 0-31,0-1 15,22 1-15,-1-21 0,21 0 16</inkml:trace>
  <inkml:trace contextRef="#ctx0" brushRef="#br0" timeOffset="4195.93">4953 1820 0,'0'0'0,"0"-21"0,-21 42 31,0 1-31,21-1 0,-22 21 16,22 0-16,0-20 0,-21 20 16,21 0-16,-21 1 0,21-1 0,0 0 15,0 1-15,0-1 0,-21-21 16,21 21-16,0 1 0,0-1 0,0-21 16,0 0-16,0 1 0,0-1 0,0 0 15,0 0-15,-21-21 16,21-21-1,0 0 1,-21 0-16,21-1 0,0 1 0,0-21 16,0 21-16,0 0 0,0-1 15,0-20-15,0 21 0,21 0 0,0 0 16,0-1-16,0 22 0,22-21 16,-22 21-16,21 0 0,-21 0 0,22 0 15,-1 0-15,-21 0 0,21 0 16,-20 0-16,20 0 0,-21 21 0,0 1 15,0-1-15,-21 0 0,0 0 0,0 0 16,0 0-16,0 1 0,-21-1 16,-21 0-16,21 0 0,-22 0 0,1 0 15,0 1-15,-1-1 16,1 0-16,0-21 0,21 21 0,-22-21 16,22 0-16,0 0 0,0 0 15,0 21-15,-1-21 0,22-21 31,43 21-31,-22-21 0,0 0 16,21 21-16</inkml:trace>
  <inkml:trace contextRef="#ctx0" brushRef="#br0" timeOffset="4859.62">5567 2138 0,'0'21'0,"-21"-21"0,-1 21 0,1 0 16,21 1-16,-21-22 0,0 21 16,0 0-16,21 0 0,-21 21 0,21-20 15,0-1-15,-22 0 0,22 0 16,0 0-16,-21 0 0,21 1 0,0-1 16,21 0-16,1-21 15,-1 0-15,0 0 16,0-21-16,0 0 0,0 21 15,1-22-15,-1 1 0,-21 0 16,0 0-16,21-21 0,-21 20 0,21 1 16,-21-21-16,0 21 0,0 0 15,0-1-15,21-20 0,0 21 0,1 0 16,-1 0-16,0 21 16,0 0-16,0 0 0,0 0 0,1 0 15,-1 0-15,21 0 0,-21 21 0,0 0 16,1-21-16,-22 21 0,0 21 15,0-20-15,0-1 0,0 0 0,0 21 16,0-21-16,-22 1 0,1 20 16,0-21-16,21 0 0,-21 0 15,0 1-15,0-1 0,42-42 32,0-1-17,0 1-15,21 0 0,-20 0 16,-1 0-16,0-22 0,0 22 0,0 0 15,0-21-15,22 21 0,-43-22 16,21 22-16,0 0 0,0 0 0,-21 0 16,21 21-16,-21 21 31,-21 0-31,0 0 0,0 0 16,0 22-16,21-22 0,-21 0 15,21 0-15,-22 0 0,22 22 16,0-22-16,0 0 0,0 0 15,0 0-15,0 0 0,0 1 0,22-22 16,-1 21-16,0-21 0,0 0 16,0 0-16,22 0 0,-22-21 15,0 21-15,21-22 0,1 1 0</inkml:trace>
  <inkml:trace contextRef="#ctx0" brushRef="#br0" timeOffset="5455.64">6879 1842 0,'0'0'0,"-21"0"0,21-22 15,0 1-15,0 0 16,0 0-1,21 0-15,0 0 0,0 21 0,1-22 16,-1 22-16,0 0 0,0 0 16,21 0-16,-20 0 0,-1 0 0,0 0 15,0 22-15,-21-1 0,0 21 16,0-21-16,0 22 0,0-22 16,0 21-16,-21 0 0,0-20 0,-22 20 15,22 0-15,-21-21 0,0 1 16,-1-1-16,22 0 0,-21 0 0,21 0 15,-1-21-15,1 0 0,21 21 16,-21-21-16,42-21 16,0 0-16,22 21 15,-22-21-15,0 0 0,21 21 16,-20-21-16,20 21 0,-21 0 0,21 0 16,-20 0-16,-1 0 0,21 0 15,-21 0-15,0 0 0,1 21 16,-1 0-16,0 0 0,0 0 15,0 0-15,-21 1 0,0-1 0,0 0 16,0 0-16,0 0 0,0 0 0,-42 1 16,21 20-16,-22-21 0,22 0 15,-21 0-15,0 1 0,-1-22 0,1 21 16,0-21-16,-1 0 0,1 0 16,0 0-16,20 0 0,1 0 0,0 0 15,0 0-15,0 0 0,0-21 16,21-1-1,0 1-15,42-42 16,0 42-16,-21 21 16</inkml:trace>
  <inkml:trace contextRef="#ctx0" brushRef="#br0" timeOffset="6139.77">7683 1863 0,'0'0'0,"22"0"0,-44 0 16,1 0 0,21 21-16,-21-21 0,0 21 15,0 0-15,0 22 0,-1-22 0,1 0 16,0 0-16,21 21 0,-21-20 16,0-1-16,21 0 0,0 21 15,0-21-15,0 1 0,0-1 16,0 0-16,0 0 0,21-21 15,0 21-15,0-21 0,0 0 16,1 0-16,-1 0 0,0 0 0,21 0 16,-21-21-16,1 21 0,-1-21 15,0 0-15,0 0 0,-21-1 0,0 1 16,0 0-16,0 0 0,0 0 0,0-22 16,0 22-16,0-21 15,0 21-15,0 0 0,0-1 0,0 1 16,0 0-16,0 0 0,0 0 15,21 21-15,0-21 0,22-1 0,-22 22 16,21 0-16,1 0 0,-1 0 16,-21 0-16,21 0 0,1 0 0,-1 0 15,-21 22-15,0-1 0,1 0 16,-1 21-16,-21-21 0,0 22 0,0-22 16,0 21-16,0-21 0,-21 1 0,-1 20 15,1-21-15,21 0 16,0 0-16,0 1 0,0-1 0,0 0 15,21 0-15,1-21 0,-1 0 16,0 0-16,21 0 0,-21 0 16,22 0-16,-22 0 0,0 0 0,21 0 15,-20-21-15,-1 0 0,21 0 16,-21-1-16,-21 1 0,21 0 0,-21-21 16,0 21-16,0-22 0,0 1 0,0 0 15,-21-1-15,0 1 0,0 21 16,0-22-16,0 22 0,-22 0 0,22 21 15,-21 0-15,21 0 0,-22 0 16,1 0-16,21 0 0,-22 21 16,22 0-16,0 1 0,0-22 0,0 21 15,0 0-15,-1 0 0,1 0 16,21 0-16,0 1 16</inkml:trace>
  <inkml:trace contextRef="#ctx0" brushRef="#br0" timeOffset="10299.7">12192 1312 0,'0'0'0,"-21"0"16,0 0-1,-1 22-15,1 20 0,0-21 0,0 21 16,0 1-16,-22 20 0,22 1 0,0-1 15,0 22-15,-21-22 0,20 22 16,1 0-16,0-1 0,0 1 0,0-21 16,0 20-16,-1 1 0,1-22 15,0 22-15,0-21 0,21-22 0,0 0 16,0 1-16,-21-1 0,21-21 16,0 0-16,21-21 15,0-21 1,0 0-16,0 0 0,1-22 0,-1 1 15</inkml:trace>
  <inkml:trace contextRef="#ctx0" brushRef="#br0" timeOffset="10960.74">12150 1418 0,'0'0'0,"-22"-42"0,22 21 0,0 0 16,0-1-16,0 1 0,0 0 15,22 21-15,-1 0 0,0 0 16,21 0-16,1 0 0,20 0 16,-21 0-16,43 21 0,-21-21 0,20 0 15,22 0-15,0 21 0,21-21 16,0 0-16,0 0 0,0 0 0,0 0 16,21 0-16,0 0 0,0 0 0,1 0 15,-22 0-15,21 0 0,-21 0 16,0 0-16,-21 0 0,21 0 0,0 0 15,-22 0-15,1 0 0,0 0 16,-21 0-16,-1 0 0,-20 0 0,-1 0 16,-20 0-16,-1 0 0,0 0 15,-20 0-15,-1 0 0,-21 22 16,0-1-16,0 0 16,0 0-16,0 0 0,0 22 15,0-1-15,0 21 0,0-20 0,-21 20 16,-1 1-16,22-1 0,-21 1 0,0-1 15,21 22-15,-21-22 0,21 1 0,-21-1 16,21 22-16,0-21 0,-21 20 16,21-20-16,0 20 0,0 1 0,0-21 15,0-1-15,0 1 0,0-1 0,0 1 16,0-1-16,0 1 0,0-22 0,0 0 16,0 22-16,21-43 0,-21 21 15,0 1-15,0-22 0,-21 0 0,-1 0 0,1 0 16,-21-21-16,21 0 0,-22 0 15,-20 0-15,-1 0 0,1 0 16,-22 0-16,1 0 0,-22-21 0,0 0 16,-42 21-16,-22-21 0,1 0 0,0-1 15,-22 22-15,-20-21 0,20 0 16,1 21-16,-1-21 0,43 21 0,0 0 16,21-21-16,21 21 0,21 0 0,1 0 15,-1-21-15,21 21 0,1-22 16,-1 22-16,22-21 0,0 0 0,-1 21 15,22-21-15,0 0 0,0 0 16,21-1-16,0 1 0,0 0 0,0 0 16,21-21-16</inkml:trace>
  <inkml:trace contextRef="#ctx0" brushRef="#br0" timeOffset="11395.68">12488 2096 0,'0'0'0,"-21"0"0,0-22 16,0 22-16,0 0 15,21-21-15,0 0 16,0 0 0,21 21-16,0-21 0,0 0 0,0-1 15,0 1-15,1 0 0,-1 0 0,0 21 16,0-21-16,0 0 0,-21-1 15,21 1-15,-42 42 32,0 1-32,21-1 15,-21 21-15,21 0 0,0 1 0,0-1 16,0 0-16,0 22 0,0-22 0,0 1 16,0 20-16,0-21 0,-21 64 15,21-42-15,0-22 0,0-21 16,0 22-16,-21-22 0,-1 0 15,1 21-15,0-42 0,0 21 0,0 1 16,0-22-16,-1 0 0,-20 0 0,21 0 16,-21 0-16,20-22 0,1 1 15,0 21-15,0-21 0,21-21 0,0 21 16,0-1-16,0 1 0,21-21 0,0 21 16,0 0-16,1-22 0,20 22 0,-21 0 15</inkml:trace>
  <inkml:trace contextRef="#ctx0" brushRef="#br0" timeOffset="11759.41">12869 2223 0,'21'0'0,"-42"0"0,64 21 16,-22-21-16,0 21 0,-21 0 15,0 0-15,0 0 0,0 22 0,0-22 16,0 21-16,-21-21 0,0 1 0,-1 20 16,22-21-16,0 0 0,-21 22 15,0-43-15,21 21 0,-21 0 0,0-21 16,21-21 15,0 0-31,21-1 0,0 1 16,0 0-16,0 0 0,1-21 0,-1 20 15,0-20-15,0 21 0,21 0 16,-20 0-16,-1-1 0,0 22 16,0 0-16,0 0 0,22 0 0,-22 0 15,0 0-15,-21 43 0,21-22 16,-21 0-16,0 21 0,0-20 15,0 20-15,0-21 0,0 0 0,-21 22 16,21-22-16,0 0 0,-21 0 0,21 0 16,21-21-1,0 0-15,0 0 0,0-21 16,22 21-16,-22-42 0,0 21 16,21-1-16,-20-20 0</inkml:trace>
  <inkml:trace contextRef="#ctx0" brushRef="#br0" timeOffset="12204.37">13674 1820 0,'0'-21'0,"0"42"0,-22-42 15,1 21-15,0 43 0,21-22 0,0 0 16,-21 21-16,21 1 0,0-1 16,-21 0-16,21 1 0,0-1 0,0 0 15,0 1-15,0-1 0,0 0 16,0 1-16,0-1 0,0 0 0,0 1 15,0-1-15,0-21 0,0 0 0,0 0 16,0 1-16,0-44 31,0 1-31,0 0 16,0 0-16,0-21 0,0 20 16,21-20-16,-21 21 0,21 0 0,0-22 15,0 22-15,1 0 0,-1 0 0,0 0 16,0 21-16,0-21 0,22 21 15,-22-22-15,0 22 0,21 0 0,-21 0 16,22 0-16,-22 22 0,0-1 16,-21 0-16,0 0 0,0 21 15,0-20-15,-42-1 0,21 0 0,-22 0 16,22 21-16,-21-20 0,21-1 16,-22 0-16,1-21 0,21 21 15,0 0-15,-1-21 0,1 0 0,42 0 31,1-21-31,-1 0 16,0 0-16,21-22 0</inkml:trace>
  <inkml:trace contextRef="#ctx0" brushRef="#br0" timeOffset="12755.12">14266 2138 0,'0'0'0,"0"-21"0,21 21 15,-21 21 16,-21 0-31,0 0 0,-21 0 16,21 22-16,-1-22 0,1 0 0,-21 0 16,21 22-16,0-22 0,-1 0 0,22 0 15,0 0-15,0 0 16,22-21 0,-1 0-16,21 0 0,-21-21 0,0 0 15,22 0-15,-22 0 0,21 0 0,-21-1 16,1 1-16,20-21 15,-21 21-15,0 0 0,0-1 0,1-20 16,-1 21-16,0 21 0,0-21 0,0 21 16,0 0-16,1 0 15,-22 21-15,0 0 16,0 0-16,0 0 0,-22-21 16,22 22-16,-21-1 0,0 0 0,21 0 15,-21-21 1,42-21 15,0 0-15,0 0-16,1-1 15,-22 1-15,21 0 0,0 0 0,0-21 16,0 20-16,-21 1 0,21 0 0,1 0 16,-22 42-1,0 0-15,0 0 16,0 1-16,0-1 0,0 0 0,-22 21 15,1-21-15,21 22 0,0-22 16,0 21-16,0-21 0,0 22 0,0-22 16,0 0-16,0 0 0,0 0 0,21-21 15,1 22-15,-1-22 0,21 0 16,0 0-16,22 0 0,-1 0 0,1-22 16</inkml:trace>
  <inkml:trace contextRef="#ctx0" brushRef="#br0" timeOffset="13151.24">17801 1439 0,'0'0'0,"-21"-42"0,21 21 0,0-21 15,0 20-15,0 1 0,-21 0 0,0 21 16,21 21 0,0 22-16,0-22 0,0 42 0,0-20 15,-22 20-15,22 22 0,-21-22 0,21 22 16,-21 0-16,21-1 0,-42-20 15,21 20-15,-1 1 0,1-21 0,0 20 16,-21-20-16,21-1 0,-1 1 0,1-1 16,0-20-16,0-1 0,0 0 15,21-21-15,0 22 0,0-22 0,21-21 32,0-21-32,0 0 0,0-1 15,1-20-15,20 0 0</inkml:trace>
  <inkml:trace contextRef="#ctx0" brushRef="#br0" timeOffset="13753.01">17611 1334 0,'0'0'0,"-22"-22"0,22-20 16,0 21-16,0 0 0,0 0 15,43 21 1,-22 0-16,21 0 0,1 0 0,20 0 15,1 0-15,-1 0 0,22 0 16,-1 0-16,22 0 0,0 0 0,21 0 16,-21-22-16,21 22 0,0 0 15,-21 0-15,21 0 0,21-21 0,-21 21 16,0 0-16,0 0 0,-21 0 16,0-21-16,-1 21 0,-20 0 0,0 0 15,-22 0-15,1 0 0,-22 0 16,0 0-16,1 0 0,-22 0 15,0 21-15,0-21 0,-21 21 16,0 22-16,0-22 0,0 21 0,0 1 16,0-1-16,0 0 0,0 22 0,0-1 15,0 1-15,0-1 0,-21 1 16,21-1-16,0 1 0,0-1 0,0 22 16,0-22-16,0 1 0,0-1 0,0 22 15,0-21-15,0-1 0,0 22 16,0-22-16,0 1 0,0 20 0,0-20 15,0-22-15,0 22 0,0-22 0,0 0 16,0 1-16,0-22 0,-21 21 16,0-21-16,0 1 0,-1-1 0,1 0 15,0 0-15,-21-21 0,-1 21 16,1-21-16,-21 0 0,-1 21 0,-21-21 16,1 0-16,-22 0 0,0 0 0,0 0 15,-21 0-15,0 0 0,0 0 16,0 0-16,-21-21 0,0 0 0,0 21 15,0-21-15,21 0 0,0 0 0,21 21 16,0-22-16,21 1 0,1 0 16,20 21-16,1-21 0,20 0 0,1 0 15,21-1-15,0 1 0,21 0 0,0 0 16,0-21-16,0 20 0,0-20 16</inkml:trace>
  <inkml:trace contextRef="#ctx0" brushRef="#br0" timeOffset="14246.87">18182 1884 0,'0'0'0,"-21"-21"0,0-22 31,21 22-31,0 0 0,0 0 0,0 0 0,21 21 16,21 0-16,-21 0 0,1 0 15,-1 0-15,0 0 16,0 21-16,0 0 0,22 0 16,-22 0-16,-21 22 0,21-22 0,-21 42 15,0-41-15,0 20 0,-21-21 16,0 0-16,-1 0 0,-20 22 0,21-43 16,-21 21-16,20 0 0,-20-21 0,0 0 15,21 21-15,-1-21 0,22-21 31,22 21-15,-1-21-16,21 21 0,-21-21 0,22 21 16,-22 0-16,0 0 0,21 0 0,-21 0 15,22 0-15,-22 0 0,0 0 16,0 21-16,0-21 0,1 21 16,-22 0-16,0 0 0,-22-21 15,-20 22-15,0-1 0,-1-21 0,1 21 16,-21 0-16,20-21 0,-20 21 15,20-21-15,1 21 0,0-21 0,21 0 16,-22 0-16,22 0 0,42 0 31,0 0-31,1-21 0,20 0 16,0 21-16,1-21 0</inkml:trace>
  <inkml:trace contextRef="#ctx0" brushRef="#br0" timeOffset="14795.02">18965 1947 0,'0'0'0,"21"0"0,-42 0 31,0 0-31,0 22 0,0-1 16,0-21-16,-1 21 0,1 0 0,-21 0 16,21 0-16,0 1 0,-1-1 0,22 0 15,0 0-15,0 0 16,22 0-16,-1-21 15,0 0-15,0 0 16,0 0-16,0 0 0,1 0 16,-1 0-16,0-21 0,0 21 0,-21-21 15,21 0-15,0 0 0,-21 0 0,0-1 16,22 1-16,-22 0 0,21-21 0,0 21 16,-21-1-16,21 1 0,0 0 15,0 21-15,1 0 0,20 0 16,-21 0-16,21 0 0,-20 0 0,20 21 15,0 0-15,-21 1 0,22-1 0,-22 0 16,0 0-16,0 0 0,0 0 16,-21 22-16,0-22 0,0 0 15,0 0-15,-21 0 0,0 1 16,0-22-16,0 21 16,21 0-16,21-21 15,0 0 1,0 0-16,0 0 0,1-21 0,20 0 15,-21-1-15,0 1 0,0 0 0,-21 0 16,0 0-16,22-22 0,-22 22 16,0-21-16,0 21 0,0-22 0,-22 22 15,1 0-15,0 0 0,0 21 0,0 0 16,0 0-16,-1 0 0,1 0 0,0 0 16,0 21-16,-21 0 0,20 22 15,1-22-15,21 0 0,-21 0 16,21 0-16,0 0 0</inkml:trace>
  <inkml:trace contextRef="#ctx0" brushRef="#br0" timeOffset="14927.57">19939 2646 0,'0'0'0,"0"-21"31</inkml:trace>
  <inkml:trace contextRef="#ctx0" brushRef="#br0" timeOffset="42727.57">8191 1397 0,'22'0'0,"-1"0"15,-21-21 1,0 0 0,0 0-1,0-1 1,-21 22-16,21-21 0,-22 21 0,22-21 15,-21 21-15,0-21 0,0 21 16,0-21-16,0 0 0,-1-1 16,1 22-16,0-21 0,0 21 15,0 0-15,0-21 0,-1 21 16,1 0-16,0 0 0,0 0 0,-21 0 16,20 0-16,1 0 0,-21 0 15,21 0-15,-22 0 0,22 0 16,-21 0-16,21 0 0,-22 0 0,1 0 15,21 0-15,0 0 0,-22 0 16,22 0-16,0 0 0,-21 0 0,21 0 16,-1 0-16,1 21 0,-21-21 0,21 0 15,0 21-15,-1-21 0,-20 22 16,21-22-16,0 21 0,-22-21 0,22 21 16,0 0-16,0-21 0,-21 21 15,20-21-15,1 21 0,0 1 16,0-1-16,0-21 0,0 21 15,21 0-15,-22-21 0,1 21 16,21 0-16,-21 1 0,0-1 16,21 0-16,-21 0 0,0 0 0,21 0 15,-22 1-15,22-1 0,0 21 16,-21-21-16,0 0 0,21 1 0,-21 20 16,21-21-16,-21 0 0,21 0 0,0 22 15,0-22-15,-21 0 0,-1 0 16,22 22-16,0-22 0,0 0 0,0 0 15,0 21-15,0-20 0,0-1 16,0 0-16,0 0 0,0 0 0,0 0 16,0 1-16,0-1 0,22 0 15,-22 0-15,21 0 0,-21 0 16,21 1-16,-21-1 0,0 0 0,0 0 16,21 0-16,0 0 0,-21 1 15,21-1-15,-21 0 0,22 0 0,-1 0 16,0 0-16,-21 1 0,21-1 15,0 0-15,0 0 0,1 0 0,-22 0 16,21-21-16,0 22 0,0-1 16,0-21-16,0 21 0,22-21 0,-22 21 15,0-21-15,0 0 0,22 0 16,-22 21-16,0-21 0,21 0 0,-21 0 16,1 0-16,20 0 0,-21 0 15,0 0-15,22 0 0,-22 0 0,21 0 16,-21 0-16,22 0 0,-1 0 15,0 0-15,-21 0 0,22-21 0,-1 21 16,0 0-16,1 0 0,-1-21 16,0 21-16,1 0 0,-1-21 0,0 21 15,1-21-15,-1 21 0,0-22 0,-20 22 16,20-21-16,0 0 0,1 0 16,-1 21-16,-21-21 0,21 0 0,-20-1 15,20-20-15,-21 21 0,0 0 16,22 0-16,-22-22 0,0 22 0,0 0 15,0-21-15,0 20 0,1-20 16,-22 21-16,21-21 0,0 20 16,-21-20-16,21 21 0,0-64 15,-21 64-15,0-21 0,21 21 0,-21-22 16,22 1-16,-22 21 0,0-22 16,0 22-16,0 0 0,0-21 0,0 21 15,0-1-15,0-20 0,0 21 16,0 0-16,0 0 0,-22-22 0,1 22 15,21 0-15,0 0 0,0 0 16,-21-1-16,0 1 0,0 0 16,21 0-16,0 0 0,-21 0 0,-1-1 15,1 22-15,0-21 16,0 21-16,21-21 0,-21 0 0,0 21 16,-1 0-16,1 0 0,0-21 15,-21 21-15,21 0 16,-1-21-16,1 21 0,0 0 15,0 0 1,0 0-16,0 0 0,-1 0 16,1 0-16,0 0 0,0 21 15,-21-21-15,20 21 0</inkml:trace>
  <inkml:trace contextRef="#ctx0" brushRef="#br0" timeOffset="52066.68">1884 4212 0,'0'0'15,"0"-21"-15,0 0 16,0 0-16,0 0 0,0-1 0,0 1 16,21 0-16,-21 0 0,21 0 15,-21 0-15,0-1 0,0 1 0,21 0 16,-21 0-16,21 21 0,-21-21 15,22 21-15,-22-21 0,0 42 32,0 0-32,0 21 15,0-21-15,-22 22 0,-20 20 16,21 1-16,0-22 0,-22 22 16,1-1-16,0 1 0,-1-1 15,-20 1-15,-1-1 0,1 1 0,-1-1 16,1 1-16,-1-22 0,1 21 15,-1-20-15,1-1 0,21 0 0,-43 1 16,64-22-16,0 0 16,-1-21-16,1 0 0,21-21 15,0 0 1,0 0-16,0-1 0,0-20 0,21 21 16,-21-21-16,22-1 0,20 22 15,-21-21-15,21 21 0,-20-1 0,20 1 16,0 0-16,1 21 0,-1 0 15,0 0-15,1 0 0,-1 0 16,0 0-16,-21 21 0,22 0 16,-22 1-16,21 20 0,-21-21 0,1 0 15,-1 22-15,0-22 0,-21 0 16,21 21-16,-21-21 0,21 1 0,-21-1 16,0 0-16,21-21 15,1 21-15,-1-21 16,0-21-1</inkml:trace>
  <inkml:trace contextRef="#ctx0" brushRef="#br0" timeOffset="55287.88">2709 4614 0,'0'0'0,"0"-21"0,0 42 47,-21 1-47,21-1 16,-21 0-16,21 0 0,0 21 15,-21-20-15,21 20 0,0-21 0,0 21 16,-21 1-16,21-22 0,0 21 16,0-21-16,-22 1 0,22-1 0,0 0 15,-21 0-15,21 0 0,-21 0 16,21-42 15,0 0-31,0 0 16,0-21-16</inkml:trace>
  <inkml:trace contextRef="#ctx0" brushRef="#br0" timeOffset="55648.06">2582 4360 0,'0'-21'0,"0"42"0,0-63 0,-21 42 16,21-21-16,-21 21 15,0 0-15,0 0 0,-1 21 31,22 0-31,0 0 16,0 1 0,0-1-16,22-21 15,-1 0-15,0 0 0,0 0 16,0-21-16,-21-1 16,21 1-16,-21 0 0,0 0 15,0 0-15,-21 0 16,0 21-16,0-22 0,0 22 15,-22 0-15,22 0 0,0 0 0,0 0 16,0 0-16,21 22 16,-21-1-16,21 0 0,0 0 15,0 0-15,0 22 0,0-22 16,21 0-16,0 0 0,0 0 0,0 0 16,22 1-16,-22-1 0,0 0 15,21 0-15</inkml:trace>
  <inkml:trace contextRef="#ctx0" brushRef="#br0" timeOffset="56091.73">3006 4636 0,'0'21'47,"0"0"-47,0 0 16,0 0-16,0 0 0,0 1 0,0-1 15,0 0-15,0 0 0,0 21 16,0-20-16,0-1 0,0 0 0,-22 21 16,22-21-16,0 1 15,0-1-15,-21-21 0,21-21 32,0-1-32,0 1 15,0-21-15,0 21 0,0-22 0,0 1 16,0 0-16,0 21 0,21-22 15,1 1-15,-1 21 0,0-22 16,0 22-16,0 0 0,0 0 0,1 21 16,20 0-16,-21 0 0,21 0 15,-20 0-15,20 0 0,-21 21 0,21 0 16,-20 0-16,-1 1 0,0-1 16,-21 0-16,0 21 0,0-21 0,0 22 15,0-22-15,0 21 0,0-21 16,0 22-16,-21-22 0,21 0 0,0 0 15,-21 0-15,-1 1 0,22-44 32,22 1-32</inkml:trace>
  <inkml:trace contextRef="#ctx0" brushRef="#br0" timeOffset="56395.87">3873 4530 0,'0'-21'16,"0"42"0,0 0-16,0 0 0,0 21 0,0 1 15,0-1-15,-21 22 0,21-1 0,-21 1 16,21 20-16,-21 1 0,21 0 16,-21-1-16,0 22 0,21 0 15,-22 0-15,1 0 0,-21 21 0,21-22 16,0 1-16,-22 0 0,22 0 15,-21 0-15,21 0 0,-1-22 0,1 1 16,0 0-16,0-22 0,0 1 0,21-1 16,0-21-16,-21 1 0,21-22 15,-22 0-15,22 0 0,0-42 16,0 0-16,0 0 16,22-22-16,-1 1 0,0-21 15</inkml:trace>
  <inkml:trace contextRef="#ctx0" brushRef="#br0" timeOffset="56748.24">3831 4784 0,'-21'-43'0,"42"86"0,-42-107 0,0 43 15,0 0-15,21-21 0,0 20 16,0 1-16,0 0 0,0 0 15,0 0-15,21 0 0,0 21 16,0 0-16,21-22 0,1 22 16,-1 0-16,0 0 0,1 22 0,-1-22 15,0 21-15,1 0 16,-22 0-16,0 21 0,0-20 0,-21 20 16,0-21-16,0 21 0,0 1 0,-21-1 15,0 0-15,0-20 0,-22 20 16,22-21-16,-21 0 0,21 0 0,0 1 15,-22-1-15,22-21 0,0 21 16,0-21-16,0 0 16,42-21 15,0 0-31,0-1 0</inkml:trace>
  <inkml:trace contextRef="#ctx0" brushRef="#br0" timeOffset="57431.66">4424 4593 0,'0'0'16,"-21"21"-1,-1-21-15,22 22 16,0-1-16,0 0 0,0 0 16,-21 0-16,21 22 0,-21-22 0,21 21 15,0-21-15,0 22 0,0-22 0,0 21 16,0-21-16,0 0 0,0 1 0,0-1 15,42-21 1,1 0-16,-22 0 16,0 0-16,21-21 0,-20-1 0,20 1 15,0-21-15,-21 21 0,22-22 16,-22 22-16,21-21 0,-21 0 0,1 20 16,-1-20-16,0 21 0,-21 0 15,0 0-15,21-1 0,-21 1 16,0 42-1,0 1-15,0-1 16,-21 0-16,21 21 0,0-21 0,0 1 16,-21 20-16,21 0 0,-21-21 0,21 22 15,0-22-15,0 21 0,0-21 16,0 1-16,0-1 0,21 0 16,0 0-16,0-21 0,0 0 15,0 0-15,22 0 0,-22 0 16,0-21-16,0 21 0,22-21 0,-22-22 15,0 22-15,0 0 0,0-21 0,0-1 16,1 1-16,-1 0 0,0-1 16,-21 1-16,21 0 0,0-1 0,-21-20 15,21 21-15,-21-1 0,0 1 16,0 0-16,22 20 0,-22 1 0,0-21 16,0 21-16,0 42 31,0 0-31,-22 0 0,22 0 15,-21 22-15,0-1 0,21 0 16,-21 1-16,21 20 0,0-20 0,-21 20 16,21 1-16,-21-22 0,21 21 0,0-20 15,0-1-15,0 0 0,0 1 16,0-1-16,0-21 0,0 0 0,0 1 16,21-1-16,0-21 0,0 0 15,0 0 1,0 0-16,-21-21 0,0-1 15,22-20-15</inkml:trace>
  <inkml:trace contextRef="#ctx0" brushRef="#br0" timeOffset="57679.86">5165 4551 0,'0'0'0,"-22"0"0,1 0 16,42 21 31,1-21-31,-1 0-16,0 0 0,0 0 15,0 0-15,0 0 0,1 0 0,-1 0 16,0 0-16,21-21 0,-21 21 15,22 0-15</inkml:trace>
  <inkml:trace contextRef="#ctx0" brushRef="#br0" timeOffset="58131.74">6117 4255 0,'0'0'0,"0"-22"0,0 1 15,0 0-15,0 0 0,0 0 16,0 42 15,0 0-15,0 0-16,21 0 0,0 1 16,1-1-16,-22 0 0,21 0 15,0 0-15,0-21 0,0 21 0,0 1 16,1-22-16,20 21 0,-21-21 0,21 0 15,-20 0-15,-1 0 16,21 21-16,-21-21 0,22 0 0,-22 0 16,21 0-16,-21 0 0,0 0 0,1 0 15,-1 0-15,0 0 16,-21 21-16,-21-21 16,0 21-16,-1 0 0,1 1 15,-21-1-15,0 21 0,-1-21 0,1 22 16,0-1-16,-22-21 0,22 43 0,-22-22 15,22 21-15,-22 1 0,22-22 16,-21 22-16,20-22 0,1 0 0,0 1 16,-1-1-16,1-21 0,21 0 0,0 1 15,-1-1-15,22 0 0,0-42 32</inkml:trace>
  <inkml:trace contextRef="#ctx0" brushRef="#br0" timeOffset="58955.06">7556 4191 0,'0'0'0,"-21"0"0,-63-42 31,62 42-31,22 21 0,0 0 16,22-21-16,-22 21 0,0 0 15,0 1-15,21-22 16,0 0-1,0 0-15,21 0 0,1 0 0,-22-22 16,42 22-16,-20-21 0,41-42 16,-20 42-16,-22-1 0,1-20 15,-1 21-15,0-21 0,-21 20 16,1-20-16,-1 21 0,-21 0 0,0 0 16,0-1-16,0 1 0,0 0 15,0 0-15,-21 21 16,-1 0-16,1 0 0,0 0 15,0 21-15,0 0 0,0 0 0,-1 22 16,1 20-16,0-20 0,0 20 0,0 22 16,0-22-16,-1 1 0,1-1 15,0 22-15,-21 42 0,42-64 16,0-20-16,-21 20 0,21 1 16,-22-22-16,22 0 0,0 1 15,0-1-15,0 0 0,0-20 0,-21-1 16,0 0-16,0-21 15,0 0-15,0 0 0,-1 0 16,-20-21-16,21 0 0,-21-1 0,-1 1 16,1 0-16,0-21 0,20 21 15,-20-22-15,0 22 0,-1-21 0,22 21 16,-21-22-16,21 22 0,0 0 0,21 0 16,0 0-16,0-1 31,21 22-31,0 0 0,21 0 0,-21 0 15,22 0-15,-1 0 16,0-21-16,1 21 0,20 0 0,-20-21 16</inkml:trace>
  <inkml:trace contextRef="#ctx0" brushRef="#br0" timeOffset="59386.89">8086 4424 0,'0'63'31,"0"-41"-31,0 20 16,0-21-16,0 0 0,0 0 0,0 22 16,0-22-16,0 0 0,0 0 15,0 22-15,0-22 0,0 0 16,0 0-16,0 0 0,0 0 16,-22-21 15,22-21-31,-21 0 0,0 0 15,21-21-15,0 20 0,0 1 16,0 0-16,0-21 0,0 21 16,0-22-16,21 1 0,0 21 0,1-22 15,-1 22-15,0-21 0,21 21 16,-21 0-16,22-1 0,-1 22 0,-21 0 16,0 0-16,22 0 0,-22 0 15,21 0-15,-21 22 0,1 20 16,-1-21-16,0 0 0,0 22 0,-21-22 15,0 21-15,0-21 0,0 22 0,0-22 16,0 21-16,-21-21 0,-21 43 16,20-43-16,22 0 0,-21 0 15,0 0-15,21 1 0,-21-22 16,21-22 0</inkml:trace>
  <inkml:trace contextRef="#ctx0" brushRef="#br0" timeOffset="59901.15">8975 4001 0,'0'0'0,"-64"105"31,43-62-31,21-1 0,-21 43 15,21-22-15,-21-20 0,21-1 16,0 0-16,0 1 0,0-1 0,-22 0 16,22-21-16,0 22 0,0-22 0,0 0 15,0 21-15,0-20 16,-21-1-16,21 0 0,0-42 31,0 0-15,0-1-16,0 1 0,0 0 0,0 0 15,0-21-15,0 20 0,0 1 16,0 0-16,21-21 0,1 21 0,-1-1 16,21 1-16,-21 0 0,0 0 0,22 21 15,-1-21-15,-21 21 0,22 0 16,-22 0-16,21 0 0,-21 0 0,22 21 16,-22-21-16,0 21 0,0 0 15,0 0-15,-21 1 0,0 20 16,0-21-16,0 0 0,-21 0 0,-21 1 15,21-1-15,-22 0 0,22 0 0,-21 0 16,-1 0-16,1 1 0,-21-1 16,20-21-16,22 0 0,-21 21 0,21-21 15,-1 0-15,1 0 0,0 0 16,21-21-16,21 0 16,0-1-16,1 1 0,20 21 15,-21-21-15</inkml:trace>
  <inkml:trace contextRef="#ctx0" brushRef="#br0" timeOffset="60559.47">9631 4360 0,'0'0'0,"-21"0"0,-1 22 0,1-1 15,0 0-15,0 0 0,0 0 16,0 22-16,-1-22 0,1 0 15,0 0-15,21 0 0,0 0 0,0 43 16,0-43-16,0 0 0,0 0 16,21 1-1,0-22 1,1 0-16,-22-22 0,21 1 16,0 0-16,-21 0 15,0 0-15,0 0 0,0-22 0,0 22 16,21 0-16,-21-21 0,21 20 0,0 1 15,1 0-15,-1-21 0,0 21 16,0 21-16,0-22 0,22 1 0,-22 21 16,21 0-16,0 0 0,1 0 15,-22 0-15,21 0 0,1 21 0,-22 1 16,21-1-16,-21 0 0,0 0 0,1 0 16,-22 22-16,0-22 0,0 0 15,0 21-15,-22-21 0,1 1 16,0-1-16,0 0 0,-21 0 0,20 0 15,1 0-15,0 1 0,0-22 0,0 0 16,42 0 15,0-22-31,0 1 0,22 0 0,-22 21 16,0-21-16,21 0 0,-21-22 0,22 22 16,-1-21-16,-21 21 0,22-22 0,-22 1 15,21 0-15,-21 21 0,0-22 0,1 22 16,-22-21-16,0 21 15,0 42 1,-22 0-16,-20 0 16,21 0-16,0 22 0,0-22 0,-1 21 15,1-21-15,0 0 0,21 22 0,0-22 16,-21 0-16,21 21 0,0-20 0,0-1 16,0 0-16,0 0 0,21 0 15,-21 0-15,21-21 0,22 0 16,-22 0-16,0 0 0,21 0 0,-21 0 15,22 0-15,-1-21 0</inkml:trace>
  <inkml:trace contextRef="#ctx0" brushRef="#br0" timeOffset="61235.48">11536 4170 0,'0'0'0,"0"-21"0,0-85 15,0 85-15,0 0 16,21-1-16,0 1 16,0 21-16,0 0 0,1 0 0,20 0 15,-21 0-15,0 0 0,22 0 0,-22 21 16,21 1-16,-21-1 0,0 0 16,-21 21-16,0-21 0,0 22 0,0-1 15,0-21-15,-21 22 0,0-22 16,-21 21-16,-22 22 0,22-43 0,0 0 15,-1 0-15,22-21 16,-21 21-16,21-21 0,-1 0 0,1 0 16,0 0-16,21-21 15,21 0 1,0 0 0,1 21-16,-1 0 0,21 0 0,-21 0 15,22-21-15,-22 21 0,21 0 0,0 0 16,22 0-16,-22 0 0,1 21 0,20 0 15,-21 0-15,1-21 16,-1 21-16,-21 0 0,0 22 0,1-22 0,-22 0 16,0 0-16,0 0 0,-22 1 15,-20-1-15,21 0 0,-85 21 16,64-42-16,-22 21 0,22 1 16,-22-22-16,22 0 0,0 21 0,-1-21 15,1 0-15,0 0 0,-1 0 16,22 0-16,0 0 0,0 0 0,0-21 15,0 21-15,-1-22 0,22 1 16,22 0 0,-1 21-16,0-21 0,0 0 15,21 21-15,43-43 0</inkml:trace>
  <inkml:trace contextRef="#ctx0" brushRef="#br0" timeOffset="61896.11">12700 4170 0,'0'-21'0,"-64"21"31,43 21-31,0 0 0,-21 0 16,21 0-16,-22 1 0,1-1 0,21 21 16,0-21-16,-1 22 0,-20-22 0,21 0 15,21 21-15,0-21 0,-21 1 16,21-1-16,0 0 0,0 0 0,21 0 15,0-21-15,0 0 0,22 0 16,-22 0-16,21 0 0,-21 0 16,22 0-16,-22 0 0,21 0 15,-21 0-15,0-21 0,1 21 0,-1-21 16,-21 0-16,0 0 0,0-1 0,0 1 16,0 0-16,0 0 0,0-21 15,0 20-15,0 1 0,0 0 0,0-21 16,0 21-16,0-1 0,0 1 0,21 21 15,0-21-15,0 0 0,22 0 16,-22 21-16,21 0 0,0 0 0,1 0 16,-1 0-16,0 0 0,1 0 15,-1 21-15,-21 0 0,22 0 16,-22 0-16,-21 22 0,0-22 0,0 21 16,0-21-16,0 1 0,-21 20 15,-1-21-15,1 0 0,0 22 0,0-22 16,0 0-16,0-21 0,21 21 0,0 0 15,0 0-15,0 1 0,21-22 16,0 0-16,0 0 16,0 0-16,22 0 0,-22 0 0,21 0 15,0 0-15,-20-22 0,20 1 0,0 0 16,-21 0-16,22 0 0,-22-22 16,0 22-16,0-21 0,0 0 15,-21-1-15,0 1 0,0 0 0,0-1 16,0 1-16,-21 0 0,0 20 15,-21 1-15,21 0 0,-1 0 0,-20 21 16,21 0-16,-21 0 0,20 0 0,-20 21 16,21 0-16,0-21 0,0 21 15,-1 22-15,1-22 0,21 0 0,0 0 16,0 0-16,0 1 0,21-1 16,1 0-16,-1-21 0,21 0 0,0 21 15</inkml:trace>
  <inkml:trace contextRef="#ctx0" brushRef="#br0" timeOffset="62259.77">14605 4001 0,'0'0'0,"0"21"0,0 0 15,0 0-15,-21 0 16,0 22-16,-1-22 0,-20 0 0,0 21 15,-1-21-15,1 1 0,0-1 0,-22 21 16,1-21-16,-1 0 0,22 1 0,0-22 16,-1 21-16,1-21 0,0 21 0,63-21 47,21 0-47,-21 0 0,22 0 0,-1 0 15,0 0-15,1 0 0,-1 0 0,0 0 16,1 21-16,-1 0 0,0-21 0,-21 21 15,22 1-15,-22-1 0,21-21 16,-21 21-16,1-21 0,-1 0 0,0 21 16,0-21 15,-21-21-15,0 0-16</inkml:trace>
  <inkml:trace contextRef="#ctx0" brushRef="#br0" timeOffset="62647.57">15621 3874 0,'0'-22'15,"0"1"-15,-21 42 32,21 1-17,-21 20-15,21 0 0,-22 1 16,1 20-16,0 1 0,0-1 0,-21 1 15,-1-1-15,1 22 0,0-22 0,-1 1 16,-20-1-16,20 22 0,-20-22 16,21 1-16,-1-22 0,1 22 0,0-22 0,20 0 15,1-20-15,0 20 0,21-21 16,21-21 0,0 0-16,22-21 15,-22-21-15</inkml:trace>
  <inkml:trace contextRef="#ctx0" brushRef="#br0" timeOffset="63151.88">15917 3979 0,'0'0'0,"-21"0"16,0 0-16,0 0 15,21 22-15,0-1 0,0 0 16,0 0-16,42 0 15,-21-21-15,0 0 16,22 0-16,-1 0 0,22 0 0,-22-21 16,21 0-16,-20 21 0,20-21 15,-20 0-15,-1-1 0,0 1 0,-21 0 16,22 0-16,-22 0 0,-21 0 0,0-1 16,0 1-16,-21 0 15,0 21-15,-1 0 0,1 0 16,-21 21-16,21-21 0,-22 21 0,22 22 15,-21-22-15,21 21 16,0 1-16,-22-1 0,22 21 0,0-20 16,0 20-16,21-20 0,-21 20 0,21-21 15,-22 1-15,22-1 0,-21 0 16,21 1-16,0-1 0,0-21 0,-21 22 16,21-22-16,-21 0 0,0 0 0,21 0 15,-21-21-15,21 21 0,-22-21 16,1 0-16,0 0 0,-21 0 0,21 0 15,-1 0-15,-20-21 0,0 0 0,21 0 16,-22 21-16,22-21 0,0 0 16,-21-1-16,20 1 0,22 0 0,-21 0 15,21 0-15,21 0 16,1 21 0,-1 0-16,0 0 0,21 0 0,1-22 15,-1 22-15,0 0 0</inkml:trace>
  <inkml:trace contextRef="#ctx0" brushRef="#br0" timeOffset="63542.87">16552 4360 0,'-63'85'32,"42"-64"-32,-1 0 0,1 1 15,0-1-15,21 0 0,-21-21 16,0 21-16,0 0 0,21 0 0,0 1 15,-22-22-15,22-22 47,0 1-47,22 0 16,-22 0-16,42-21 0,-21 20 0,0 1 16,0 0-16,22-21 0,-22 21 0,0-1 15,21 1-15,-20 21 0,20 0 16,-21 0-16,0 0 0,0 0 15,1 21-15,-22 1 0,0-1 16,0 0-16,0 21 0,0-21 16,0 1-16,0-1 0,0 0 0,0 0 15,0 0-15,0 0 0,-22-21 0,22 22 16,-21-22-16,42 0 31,1 0-31,-1-22 16,0 1-16</inkml:trace>
  <inkml:trace contextRef="#ctx0" brushRef="#br0" timeOffset="63863.47">17230 4191 0,'0'0'0,"0"21"16,0 0-16,-22 1 15,1 20-15,21 0 0,0-21 0,-21 22 16,21 20-16,-21-20 0,21 20 15,0-21-15,0 22 0,-21 21 0,21-22 16,-21 22-16,21-22 0,-22 22 0,1-22 16,21 22-16,-21-21 0,0 20 15,0-20-15,21-1 0,-21 22 0,-1-22 16,1 1-16,21-1 0,-21 1 0,0-1 16,0-20-16,21-1 0,0 0 15,-21 1-15,21-22 0,-22 0 16,22 0-16,0-42 15,0 0 1,0 0-16,0-22 0,0 1 16,22 0-16,-1-1 0,0-20 0,0-22 15,0 22-15,0-22 0,1 0 0,-1 1 16</inkml:trace>
  <inkml:trace contextRef="#ctx0" brushRef="#br0" timeOffset="64711.86">17166 4445 0,'0'0'0,"0"-42"0,0-149 31,21 170-31,-21-21 0,21 21 16,-21-1-16,43 22 0,-22 0 15,0 0-15,0 0 0,0 0 16,1 22-16,-1-1 0,0 21 0,0-21 16,0 22-16,0-1 0,-21 0 0,22 1 15,-22-1-15,0 0 16,0 1-16,-22-1 0,1-21 0,0 0 0,-21 0 15,21 1-15,-1-1 0,1-21 16,0 0-16,0 0 0,0 0 0,0 0 16,21-21 15,21-1-31,0 1 16,0 21-16,21-21 0,-20 0 0,20 21 15,-21-21-15,21 0 0,-20-1 16,20 1-16,0 0 0,-21 0 0,22-21 15,-22 42-15,0-22 0,0 1 0,0 21 16,-21 21 0,0 1-1,0-1-15,0 0 0,-21 0 16,21 0-16,-21 22 0,21-22 16,0 0-16,0 0 0,0 0 0,0 0 15,0 1-15,0-1 0,0 0 16,21-21-16,0 0 0,1 0 15,-1 0-15,0 0 0,0-21 16,0 21-16,0-21 0,22-1 16,-22 1-16,0-21 0,0 21 0,0-22 15,1 1-15,20 21 0,-21-21 16,0 20-16,0 1 0,-21 0 0,0 0 16,0 42-1,0 0-15,0 0 16,0 1-16,-21-1 0,0 0 0,21 21 15,-21-21-15,21 1 0,0-1 16,0 0-16,0 0 0,0 0 0,0 0 16,21 1-16,0-22 15,0 0-15,22 0 0,-22 0 16,0 0-16,0-22 0,22 1 0,-22 0 16,0 0-16,0-21 0,21 20 0,-20-20 15,-1 0-15,0-22 0,21 1 16,-21-1-16,22 1 0,-22 20 0,0-20 15,0 21-15,-21-43 16,21 64-16,-21 0 0,-21 21 16,0 21-1,-21 21-15,21-21 16,-1 22-16,1 20 0,-21-21 0,21 22 16,0-22-16,-1 1 0,1 20 15,21-21-15,0 1 0,0-1 0,0 0 16,0 1-16,0-1 0,0-21 0,21 0 15,1 1-15,-1-1 0,0 0 16,21-21-16,-21 0 0,1 0 0,-1 0 16,21 0-16</inkml:trace>
  <inkml:trace contextRef="#ctx0" brushRef="#br0" timeOffset="64915.43">18267 4233 0,'0'0'0,"-21"0"0,21-21 31,21 21-31,0 0 0,21 0 16,-21 0-16,22 0 0,-1 0 0,0 0 16,1 0-16,20 0 0,-20 0 15,20 0-15,1 0 0,-1 0 16,-21 0-16,22 0 0</inkml:trace>
  <inkml:trace contextRef="#ctx0" brushRef="#br0" timeOffset="65237">19791 4085 0,'0'0'0,"42"21"15,0-21-15,43 22 16,-64-22-16,0 0 0,-21 21 16,0 0-16,0 0 0,0 0 15,-21 0-15,-21 1 0,0-1 16,-1 21-16,-20-21 0,-1 22 0,1-1 15,-1-21-15,1 21 0,20-20 0,-20 20 16,21-21-16,-1 0 0,22 0 16,-21 1-16,21-22 0,-1 21 0</inkml:trace>
  <inkml:trace contextRef="#ctx0" brushRef="#br0" timeOffset="66323.23">19410 3958 0,'0'0'15,"0"-21"1,21 21 31,0 0-47,21 0 0,1 21 0,-1 0 16,22 1-16,-22-1 0,21 0 15,-20 0-15,-1 0 0,22 0 16,-22 1-16,-21-22 0,21 21 15,-20 0-15,20-21 0,-21 0 16,0 0-16,-21 21 0</inkml:trace>
  <inkml:trace contextRef="#ctx0" brushRef="#br0" timeOffset="68204.03">1990 7557 0,'0'0'0,"21"-22"0,0 1 0,0-21 16,0 21-16,0-22 0,1 22 15,-1-21-15,0 21 0,0 0 0,0-1 16,-21 1-16,0 0 0,0 0 16,0 42 15,-21 21-31,0-20 0,0 20 15,0 21-15,-1-20 0,1 20 0,0 1 16,-21-1-16,21 1 0,-22 20 16,1-20-16,21 21 0,-22-22 0,1 1 15,0 20-15,-1-20 0,1-22 16,0 22-16,21-22 0,-22 21 16,22-41-16,21-1 0,-21 0 15,42-42 1,0 0-1,0-1-15,1-20 0,-1 0 16,21-1-16,0 1 0,1-21 0</inkml:trace>
  <inkml:trace contextRef="#ctx0" brushRef="#br0" timeOffset="68467.5">2709 7133 0,'0'0'0,"0"21"15,-21 22 1,0-22-16,0 42 0,-22-20 0,22 20 16,-21 1-16,0-1 0,-22 1 15,22-1-15,-1 1 0,-20 20 0,21 1 16,-22-21-16,22 20 0,-1-20 16,1-1-16,0 1 0,21-1 0,-43 22 15,43-64 1,21 21-16,0-20 0,-21-1 0,42-21 31,0-21-31,0-1 16,0 22-16,1-21 0,-1 0 0</inkml:trace>
  <inkml:trace contextRef="#ctx0" brushRef="#br0" timeOffset="68696.17">2857 7895 0,'0'0'0,"0"43"0,0-1 0,-21-21 15,0 21-15,0 1 0,0-1 16,0-21-16,-22 22 0,22-22 0,0 21 16,21-21-16,-21 0 0,0 1 0,21-1 15,-22-21-15,22 21 16,0-42-1,0 0-15,0-1 0,22 1 16,-1 0-16</inkml:trace>
  <inkml:trace contextRef="#ctx0" brushRef="#br0" timeOffset="68851.08">2879 7620 0,'0'-21'0,"0"42"31,-22 0-31,22 0 0,0 1 16,0-1 0,43 0-16,-22-21 15</inkml:trace>
  <inkml:trace contextRef="#ctx0" brushRef="#br0" timeOffset="69256.06">3302 7959 0,'-21'42'0,"42"-84"0,-42 105 0,21-20 0,0-22 15,-21 21-15,-1-21 0,22 0 16,0 22-16,0-22 0,0 0 0,-21 0 16,0-21-16,0 21 0,21 1 15,-21-22-15,0 0 16,-1 0-16,22-22 0,0 1 15,0 0-15,0 0 16,0-21-16,0 20 0,0-20 0,22 0 0,-1-1 16,0 1-16,21 0 0,-21-1 15,22 22-15,-22 0 0,21 0 16,1 0-16,-1 0 0,-21 21 0,21 0 16,-20 0-16,20 0 0,-21 21 15,0 0-15,0 0 0,-21 0 0,22 22 16,-22-22-16,0 21 0,0 0 15,0-20-15,0 20 0,0-21 0,-22 21 16,22-20-16,-21-1 0,21 0 16,0 0-16,21-21 15,1 0-15,20-21 16,-21 0-16,21 0 0,1-1 16</inkml:trace>
  <inkml:trace contextRef="#ctx0" brushRef="#br0" timeOffset="69568.28">4149 7726 0,'0'0'0,"0"21"15,0 0-15,0 0 0,0 1 16,0 20-16,0 0 0,0 1 16,-22 20-16,22 1 0,-21-1 0,21 22 15,-21-22-15,21 22 0,-21 0 0,0 20 16,0-20-16,21 21 15,-22 21-15,1-21 0,0 0 0,21-1 16,-42 128-16,42-106 0,-21-21 0,21-21 16,0 21-16,0-43 15,-22 22-15,22-22 0,-21-20 0,21-1 16,0 0-16,0-21 0,0 1 16,-21-22-16,21-22 15,0 1-15,0 0 0,0-21 0,0-1 16,21-20-16,0-1 0,-21 1 15,22-22-15,-1-21 0,0 22 0,0-22 16</inkml:trace>
  <inkml:trace contextRef="#ctx0" brushRef="#br0" timeOffset="69849.09">4043 8213 0,'0'0'0,"0"-64"16,0-20-16,-21 41 0,-1-20 0,22-1 15,0 22-15,0 0 0,0-1 16,0 22-16,0-21 0,0-1 0,22 22 15,-1 0-15,0 0 0,21 0 0,-21 0 16,22 21-16,20 0 0,-20 0 16,-1 21-16,0-21 0,1 42 0,-22-21 15,0 0-15,-21 22 0,0-1 16,0 0-16,-21-20 0,0 20 0,-1 0 16,-20 1-16,21-22 0,-21 0 15,20 21-15,1-21 0,0-21 16,0 22-16,0-22 0,21 21 0,0-42 15,0-1 1,21 1-16,0 0 0,0 0 16,0 0-16,1-22 0,20 22 0,-21 0 15</inkml:trace>
  <inkml:trace contextRef="#ctx0" brushRef="#br0" timeOffset="70435.69">4762 7620 0,'0'0'0,"0"21"0,0 0 15,0 22-15,0-22 0,0 0 16,0 21-16,0-20 0,-21-1 16,21 21-16,-21-21 0,21 0 0,0 1 15,0-1-15,0 0 0,0 0 16,0 0-16,21-21 16,0 0-16,1-21 0,-1 0 15,21 0-15,-21-22 0,22 22 16,-22 0-16,21-21 0,0-1 15,-20 22-15,-1-21 0,21 21 0,-21-22 16,0 22-16,1 0 0,-1 0 16,-21 0-16,0 42 15,0 0-15,0 0 0,0 0 16,0 22-16,-21-22 16,21 0-16,-22 21 0,22-20 0,0-1 15,0 21-15,0-21 0,0 22 0,0-22 16,0 0-16,0 0 0,22 0 15,-1-21-15,0 0 0,21 0 16,-21 0-16,22 0 0,-22-21 0,21 0 16,1 0-16,-1-22 0,0 22 15,22-21-15,-22 0 0,0-1 0,1 1 16,-1-22-16,0 1 0,1 21 0,-22-22 16,0 1-16,21-64 15,-20 84-15,-22-20 16,0 20-16,0 22 0,-22 21 15,1 21-15,0 1 16,0 20-16,-21 0 0,20 1 16,1 20-16,0-21 0,0 22 0,0-1 15,0-20-15,21-1 0,0 22 16,-22-22-16,22 0 0,0 1 0,0-1 16,0-21-16,0 21 0,0-20 0,22-1 15,-1 0-15,0 0 0,0-21 16,0 0-16,22 0 0,-22 0 15,0 0-15,0-21 0,0 0 0</inkml:trace>
  <inkml:trace contextRef="#ctx0" brushRef="#br0" timeOffset="70607.83">5715 7472 0,'0'0'0,"-21"-21"0,0 21 0,-1-21 16,22-1-16,0 1 15,22 21-15,-22-21 0,42 0 16,-21 21-16,21-21 0,1 0 16,20-1-16,-20 1 0,20 0 0,-21 0 15,22 0-15,-22 0 0</inkml:trace>
  <inkml:trace contextRef="#ctx0" brushRef="#br0" timeOffset="71149.45">7133 6668 0,'0'0'0,"0"-22"0,21 22 0,0 0 15,1 0-15,20-21 0,-21 21 0,21 0 16,1 0-16,-1-21 0,22 21 16,-22 0-16,21-21 0,-20 21 0,-1 0 15,0 0-15,-20 0 0,-1 0 16,0 0-16,-42 0 16,0 0-16,-1 0 0,-20 0 0,-21 0 15,20 0-15,1 0 0,-22 0 16,22 0-16,0 0 0,-1 0 0,1 0 15,0 0-15,21 0 0,-1 0 16,-20 21-16,21-21 0,0 21 16,0 0-16,21 1 0,-22 20 0,1-21 15,0 21-15,0 1 0,0-1 16,0 0-16,-1 22 0,1-22 16,21 43-16,-21-22 0,0 107 0,0-86 15,21 1-15,0 0 0,-21 21 16,-1-22-16,1 1 0,0 21 0,21-22 15,-21 22-15,0-21 0,0 0 0,-1-22 16,1 22-16,0-22 16,0 1-16,21-22 0,0 0 0,0-20 15,0 20-15,0-21 0,21-21 16,0 0-16,0 0 0,1-21 16,-1 0-16,21 0 0,-21-22 0,22 1 15,-1 0-15</inkml:trace>
  <inkml:trace contextRef="#ctx0" brushRef="#br0" timeOffset="71407.75">7641 7049 0,'0'-43'16,"0"86"-16,0-107 0,0 43 0,-21 21 31,0 0-31,0 21 0,21 0 0,-22 22 16,1-1-16,0 21 0,0 1 15,21-1-15,-21 1 0,0 21 0,-1-22 16,22 1-16,0-1 0,0-21 0,-21 1 16,21-1-16,0 0 0,0 1 15,0-1-15,0-21 0,0 0 0,21-21 16,-21 22-16,22-22 0,-1 0 0,0 0 16,0 0-16,0-22 0,0 1 15,1 0-15,-1 0 0,0-21 16</inkml:trace>
  <inkml:trace contextRef="#ctx0" brushRef="#br0" timeOffset="71588.88">7408 7472 0,'0'0'0,"-42"0"0,21 0 0,0 0 16,-1 0-16,1 0 0,0 0 16,21-21-16,21 21 31,0 0-31,1 0 0,20 0 15,-21 0-15,21 0 0,1-21 0,20 21 16,-20-22-16,-1 1 0,21 21 16,-20-21-16,-1 21 0</inkml:trace>
  <inkml:trace contextRef="#ctx0" brushRef="#br0" timeOffset="71931.39">7895 7493 0,'-21'21'16,"42"-42"-16,-42 63 0,0-42 15,42 0 1,0 0 0,0 0-16,0-21 0,1 21 15,-1-21-15,21 0 0,-21 0 0,22 0 16,-22-22-16,0 22 0,0 0 16,0-21-16,-21 20 0,0-20 0,0 21 15,0 0-15,0 0 0,-21-1 0,-21 22 16,21 0-16,-1 0 15,1 0-15,-21 0 0,21 22 0,-22-1 16,22 21-16,-21 0 0,21 1 0,0-1 16,21 0-16,-22 1 0,22-1 0,0 0 15,0 1-15,0-1 0,0-21 0,0 22 16,22-22-16,-1 0 0,0-21 0,0 21 16,0 0-16,22-21 0,-22 0 15,21 0-15,0 0 0,1 0 0,-22 0 16,21-21-16,1 0 0,-22 21 0,21-21 15,-21 0-15</inkml:trace>
  <inkml:trace contextRef="#ctx0" brushRef="#br0" timeOffset="72615">8530 7176 0,'0'0'0,"21"-22"0,22 1 31,-22 21-31,0 0 0,0 0 0,0 0 16,-21 21-16,21 1 0,1-1 15,-22 21-15,21-21 0,-21 22 0,0-1 16,0 0-16,0 1 0,0-1 0,0-21 16,-43 21-16,22 1 0,0-22 15,0 21-15,0-21 0,0 1 0,-1-1 16,1 0-16,21 0 16,0-42-1,21 0 1,1 21-16,-1-43 0,0 22 15,21 0-15,-21-21 0,1-1 0,20 1 16,-21 0-16,21-22 0,-20 22 0,20 0 16,-21-1-16,0 1 0,0 21 15,1 0-15,-1-1 0,-21 1 0,-21 42 16,-1 1 0,22 20-16,-21 0 15,0 1-15,0-1 0,0 0 0,0 1 16,-1-1-16,1 0 0,21 1 0,0-1 15,0 0-15,-21 1 0,21-22 16,0 0-16,0 0 0,0 0 0,21 0 16,0 1-16,1-22 0,-1 0 0,0 0 15,0 0-15,21 0 0,1 0 0,-22 0 16,21 0-16,1-22 0,-1 1 16,0 0-16,1-21 0,-22 21 0,21-22 15,-21 1-15,22 0 0,-22-22 0,0 1 16,0-1-16,0 1 0,-21-1 15,21 22-15,-21-22 0,22 1 16,-22 20-16,0 1 0,0 0 0,0 21 16,0-1-16,0 1 0,0 0 0,0 42 31,0 0-31,-22 1 0,22-1 0,-21 21 16,0 0-16,21 22 0,0-22 0,0 22 15,-21-1-15,21 1 0,0-22 16,0 22-16,0-22 0,0 0 0,0 1 15,0-1-15,0 0 0,0-21 0,0 1 16,0-1-16,0 0 0,21 0 16,0-21-1,0 0-15</inkml:trace>
  <inkml:trace contextRef="#ctx0" brushRef="#br0" timeOffset="72796.91">9271 7366 0,'-21'-21'16,"42"42"-16,-63-63 0,42 21 0,0-1 16,21 1-1,0 21-15,0-21 16,21 21-16,-20-21 0,20 21 0,-21-21 16,21 21-16,1-21 15,-1 21-15,22-22 0,-22 22 0,0-21 16,22 21-16,-22-21 0,0 21 0</inkml:trace>
  <inkml:trace contextRef="#ctx0" brushRef="#br0" timeOffset="73031.77">10287 6964 0,'0'0'16,"-21"0"0,0 0-16,-1 0 15,1 0-15,0 21 0,0 0 16,0 22-16,0-22 0,-1 21 15,22 22-15,-21-22 0,21 0 16,-21 22-16,21-22 0,-21 22 0,21-22 16,0 0-16,0 1 0,0-1 15,0 0-15,0-21 0,0 1 0,21 20 16,0-21-16,0-21 0,1 21 0,-1 0 16,21-21-16,-21 0 0,22 0 0,-22 0 15,21-21-15,-21 0 0,22 0 0</inkml:trace>
  <inkml:trace contextRef="#ctx0" brushRef="#br0" timeOffset="73291.62">10774 6943 0,'0'0'0,"106"-64"31,-85 64-31,21 0 0,-21 0 0,22 0 16,-22 21-16,0 1 0,21 20 0,-21 0 15,1 1-15,-22-1 0,0 0 16,0 22-16,0-22 0,0 22 0,0-22 16,0 0-16,-22 1 0,-20-1 0,21 0 15,0 1-15,-22-22 0,22 21 16,0-21-16,0 0 0,-21-21 16,42 22-16,-22-22 0,44 0 31,-1-22-31,21 1 0</inkml:trace>
  <inkml:trace contextRef="#ctx0" brushRef="#br0" timeOffset="73487.5">11599 7176 0,'0'0'16,"0"-22"-1,21 22-15,1 0 16,-1 0-16,0 0 16,0 0-16</inkml:trace>
  <inkml:trace contextRef="#ctx0" brushRef="#br0" timeOffset="73623.42">11493 7324 0,'22'-21'0,"-44"42"15,1 0-15,21 0 0,0 0 0,0 0 16,21-21 15,1 0-31,-1 0 0,0 0 16,21 0-16,-21-21 0,1 0 0</inkml:trace>
  <inkml:trace contextRef="#ctx0" brushRef="#br0" timeOffset="74175.12">12679 6668 0,'0'0'16,"-106"0"-1,85 0-15,0 0 16,-1 0-16,1 0 0,0 21 0,0-21 16,21 21-16,0 0 15,21-21 17,0 0-32,0-21 15,1 21-15,-22-21 0,21 0 16,-21-1-16,0 1 15,0 0-15,0 0 0,0 0 0,0 42 47,-21 0-47,21 21 0,-22-20 0,22 20 16,-21-21-16,0 21 0,21 1 16,0-22-16,0 21 0,-21-21 0,21 1 15,0 20-15,0-21 0,0 0 16,0 0-16,21-21 0,0 0 0,0 0 15</inkml:trace>
  <inkml:trace contextRef="#ctx0" brushRef="#br0" timeOffset="74690.82">13187 6964 0,'0'-21'15,"0"0"1,0-1-16,21 1 16,0 0-16,21 0 0,-20 0 15,-1 0-15,21-22 0,-21 22 16,0 0-16,22-21 0,-22 20 0,-21-20 16,0 21-16,0 0 0,0 0 15,0-1-15,-21 22 16,0 0-16,-1 22 0,1-1 0,0 0 15,-21 21-15,21 1 16,-1-1-16,1 0 0,0 1 0,21-1 16,0 21-16,-21-20 0,21 20 0,0 1 15,0-1-15,0-20 0,0 20 16,0 1-16,0-1 0,0-21 0,0 1 16,0 20-16,0-20 0,0-1 0,0 0 15,0 1-15,0-22 0,0 21 16,-21-21-16,0 22 0,-1-22 15,1-21-15,0 21 0,-21-21 0,-1 0 0,1 0 16,0 0-16,-1-21 16,1 21-16,0-21 0,-1-1 0,1 1 0,21 0 15,-21-21-15,20 21 0,-20-22 16,21 22-16,0 0 0,0-21 16,-1 20-16,22 1 0,0 0 0,0 0 15,22 0 1,-1 21-16,21 0 0,0 0 15,1-21-15,-1-1 0,22 22 0,-1 0 16</inkml:trace>
  <inkml:trace contextRef="#ctx0" brushRef="#br0" timeOffset="75107.58">13695 7176 0,'0'21'15,"0"0"1,0 0-16,-21 0 0,21 22 0,-22-22 15,22 21-15,0-21 0,0 22 16,0-1-16,0-21 0,0 21 0,-21 1 16,21-22-16,0 0 0,0 0 15,0 22-15,-21-43 0,21 21 0,0 0 16,-21-21 0,0 0-1,21-21-15,0 0 16,0-1-16,0 1 0,0 0 0,0-21 15,0-1-15,21 1 0,0 0 16,0-1-16,0 1 0,1 0 16,-1-1-16,0 1 0,21 21 0,-21-21 15,1 20-15,-1 22 0,0 0 16,21 0-16,-21 22 0,1-1 0,-1 0 16,0 21-16,0 1 0,0-1 0,-21 0 15,0 1-15,21 20 0,-21-21 16,0-20-16,0 20 0,0 0 15,0-21-15,0 1 0,0-1 0,-21 0 16,21 0-16,0-42 31</inkml:trace>
  <inkml:trace contextRef="#ctx0" brushRef="#br0" timeOffset="75612.28">14499 6900 0,'21'-42'0,"-42"84"0,42-105 0,-21 42 0,0 0 16,0 42-1,0 0 1,0 21-16,-21 1 0,21-22 0,-21 42 16,21-20-16,0 20 0,0 1 15,-21-22-15,0 21 0,-1 1 0,22-1 16,-21 1-16,0-22 0,21 1 15,-21-1-15,21 0 0,-21 1 16,21-22-16,-21 21 0,21-21 0,0 0 16,0 1-16,0-44 31,0 1-31,21 0 16,-21 0-16,21 0 0,0 0 0,-21-22 15,21 22-15,0-21 0,22-1 16,-22 1-16,0 21 0,21-21 0,1 20 15,-22-20-15,21 21 0,-21 0 16,22 21-16,-22 0 0,21 0 16,-21 0-16,1 0 0,-1 21 0,0 0 15,-21 21-15,0-20 0,0 20 16,0-21-16,0 21 0,0-20 0,-21 20 16,-22-21-16,22 0 0,-21 0 0,21 1 15,-22-1-15,1 0 0,0-21 16,-1 21-16,22 0 0,-21-21 0,0 0 15,20 0-15,1 0 0,0 0 0,0 0 16,42-21 0,0 21-1,0-21-15,22 0 0,-22 0 0,21-1 16</inkml:trace>
  <inkml:trace contextRef="#ctx0" brushRef="#br0" timeOffset="76251.92">15282 7239 0,'0'0'0,"-21"0"15,0 21-15,0 22 0,0-22 0,-1 0 16,1 21-16,0 1 0,0-22 16,0 21-16,0-21 0,21 22 15,0-22-15,0 0 0,0 0 0,0 0 16,0 0-16,0 1 0,21-1 15,0-21-15,0 0 0,0 0 16,0 0-16,1 0 0,-1 0 0,0 0 16,0-21-16,0-1 0,0 1 15,-21 0-15,0 0 0,22 0 0,-1-22 16,0 1-16,-21 21 0,21-21 0,0-1 16,0 1-16,1 0 0,-1 20 15,21-20-15,-21 21 0,0-21 0,22 20 16,-22 22-16,0-21 0,0 21 15,0 0-15,1 0 0,-1 0 16,0 21-16,0 1 0,-21-1 0,0 21 16,0-21-16,0 22 0,0-1 15,0 0-15,0 1 0,0-1 0,0 0 16,-21-21-16,0 22 0,-22-22 0,22 0 16,0 0-16,0 0 0,0 1 15,0-22-15,21 21 0,21-42 47,0 21-47,0-22 0,21 1 0,-20 0 0,-1-21 16,21 21-16,-21-22 0,22 1 15,-1 0-15,-21-22 0,21 22 16,-20-1-16,20 1 0,-42 21 0,21-21 16,-21 20-16,-21 22 15,0 43 1,0-22-16,-1 21 0,1 1 0,0-1 15,0 0-15,0 1 0,21-1 16,0 0-16,0 1 0,0-22 0,0 0 16,0 21-16,0-21 0,21 1 0,21-1 15,-21-21-15,1 0 16,20 0-16,0 0 0,22 0 0</inkml:trace>
  <inkml:trace contextRef="#ctx0" brushRef="#br0" timeOffset="76919.53">16870 7133 0,'0'0'0,"0"-21"15,0 0 1,0 0-16,0 0 16,21 21-16,0-22 0,0 22 15,0-21-15,1 21 0,-1 0 0,0 0 16,21 0-16,1 0 0,-1 0 0,-21 0 15,21 0-15,1 21 0,-22-21 16,0 22-16,0-1 0,-21 0 16,0 0-16,0 0 0,0 22 15,-21-22-15,0 0 0,-21 0 0,-1 0 16,1 0-16,0 1 0,-1-1 0,1-21 16,0 21-16,20-21 0,1 0 15,-21 0-15,21 0 16,42 0-1,0-21 1,0 21-16,0 0 0,1 0 0,20 0 16,0 0-16,1 0 0,-22 0 15,21 0-15,22 0 0,-22 0 0,0 0 16,1 0-16,-1 21 0,0 0 0,1 0 16,-22 0-16,0 1 0,0-1 15,-21 0-15,0 21 0,0-21 16,-21 1-16,-21-1 0,-1 0 0,1 0 15,-22 0-15,22 0 0,-21-21 16,-1 22-16,22-22 0,-1 0 0,1 0 16,0 0-16,21 0 0,-1 0 0,1 0 15,21-22 17,21 1-17,22 0-15,-22 21 0,21-21 0,-21 0 16,22 21-16,-1-21 0</inkml:trace>
  <inkml:trace contextRef="#ctx0" brushRef="#br0" timeOffset="77575.17">17949 7112 0,'0'0'0,"0"-21"31,-21 42-15,0-21-16,0 21 0,0 0 0,-1 1 15,22 20-15,-21-21 0,0 0 0,0 22 16,0-22-16,21 21 16,0-21-16,-21 0 0,21 22 0,0-22 15,0 0-15,0 0 0,0 0 0,0 1 16,21-22-16,0 0 0,0 21 16,0-21-16,0 0 0,1 0 0,-1 0 15,21 0-15,-21-21 16,0 21-16,-21-22 0,0 1 0,0 0 15,0 0-15,0 0 0,0 0 16,-21-22-16,0 22 0,21 0 16,0-21-16,0 20 0,0 1 0,0 0 15,0-21-15,21 21 0,0-1 16,1 22-16,20-21 0,0 0 16,1 21-16,-1 0 0,21 0 0,-20 0 0,-1 0 15,22 0-15,-22 21 0,0 0 16,-21 1-16,22-1 0,-22 21 15,-21 0-15,0-20 0,0 20 0,0 0 16,-21-21-16,0 22 0,-1-1 16,1-21-16,-21 22 0,21-22 0,0 0 15,-1 0-15,1 0 0,0 0 16,21 1-16,0-1 0,21-21 16,0 0-16,1 0 15,20 0-15,0 0 0,1 0 16,-1 0-16,0-21 0,1-1 15,-1 22-15,0-21 0,-21 0 0,22-21 16,-22 21-16,-21-22 0,0 1 16,0 0-16,0-1 0,0-20 0,0 20 15,-21 1-15,0 0 0,-22 21 0,22-1 16,-21 1-16,21 0 0,-22 0 16,1 21-16,21 0 0,-22 0 0,22 0 15,-21 0-15,21 21 0,21 0 16,-21-21-16,21 21 0,0 1 0,0-1 15,21-21-15,0 0 16,21 0-16</inkml:trace>
  <inkml:trace contextRef="#ctx0" brushRef="#br0" timeOffset="77942.95">19283 6816 0,'0'0'0,"-21"0"32,-1 0-32,1 0 0,21 21 15,-21 0-15,0 0 16,21 0-16,0 1 16,0-1-1,-21-21 1,21-21 15,0-1-31,21 1 16,0 0-16,0 0 0,0 0 15,1 21-15,-1 0 0,0 0 16,-21 21 0,0 0-16,0 0 0,0 0 15,0 1-15,-21-1 0,0 0 16,-1 0-16,-20 0 0,21 0 0,-21 1 15,20-1-15,1-21 0,0 21 16</inkml:trace>
  <inkml:trace contextRef="#ctx0" brushRef="#br0" timeOffset="78515.63">19685 6498 0,'0'0'0,"0"-63"15,21 63-15,0-21 16,0 21-16,22 0 0,-22 0 15,21-22-15,1 22 0,-22 0 0,21 0 16,0 0-16,-20 0 0,20 0 16,0 0-16,1-21 0,-22 21 0,21 0 15,-21 0-15,22 0 0,-22 0 0,0 0 16,-21 21 0,0 1-16,0-1 0,0 0 15,0 0-15,-21 21 0,0 1 16,21-1-16,-22-21 0,22 22 15,-21-1-15,0 0 0,21 22 0,0-22 16,-21 0-16,21 22 0,0-22 0,0 22 16,0-1-16,0 1 0,0 20 0,0-20 15,0-1-15,0 1 0,-21-1 16,21 1-16,-21-22 0,21 1 0,-22 20 16,1-21-16,21 1 0,-21-1 0,0 0 15,0 1-15,0-22 0,-1 21 16,1-21-16,0 1 0,-21-1 0,21 0 15,-1 0-15,1-21 0,-21 21 0,21-21 16,-22 0-16,1 0 16,-21 0-16,20 0 0,-20 0 0,-1 0 15,22 0-15,0-21 0,-1 21 0,1-21 16,21 0-16,0 21 0,21-21 16,0-1-16,0 1 0</inkml:trace>
  <inkml:trace contextRef="#ctx0" brushRef="#br1" timeOffset="85232.8">7133 1778 0,'0'0'0,"0"-21"0,0 0 16,0 0-16,0-1 16,0 1-16,0 42 31,0 1-31,0-1 0,0 21 15,0 0-15,0 1 0,0 20 0,0-20 16,0 20-16,0 1 0,0-1 16,0 1-16,-21-1 0,21 1 15,-21-1-15,0 1 0,21-1 0,-22 1 16,1-1-16,0 1 0,0-22 16,0 21-16,0-20 0,21-1 0,-22-21 15,22 22-15,-21-22 0,21 0 0,-21-21 16,21-21 15,0 0-31,0-22 0,21 22 0,-21-21 16,21-1-16,-21-20 0,22-1 15,-22 1-15,0-1 0</inkml:trace>
  <inkml:trace contextRef="#ctx0" brushRef="#br1" timeOffset="85634.76">7048 1524 0,'-42'233'15,"0"-170"-15,-1 1 16,1-1-16,0-20 0,-22 20 16,22 1-16,-22-1 0,22-20 0,-21 20 15,20-21-15,1 22 0,0-22 0,20 1 16,-20-22-16,21 21 0,21-21 15,0 0-15,-21-21 0,21-21 32,0 0-32,21 0 0,0 0 0,0-22 15,22-20-15,-1 42 0,0-22 16,1 22-16,-1 0 0,0 0 16,22 0-16,-1 21 0,-20 0 0,20 0 15,1 0-15,-1 0 0,1 0 16,-1 0-16,-21 0 0,22 21 0,-1 0 15,-20-21-15,-1 21 0,0 0 16,1-21-16,-22 22 0,21-1 16,-21 0-16,-21 0 0,0 0 15,0 0-15,0 1 0,0-1 16</inkml:trace>
  <inkml:trace contextRef="#ctx0" brushRef="#br1" timeOffset="87707.22">17081 7112 0,'0'0'0,"0"-21"0,22 21 15,-22 21 1,0 0-1,0 0-15,0 22 0,0 20 16,0-20-16,0 20 0,0 1 16,0-1-16,-22 1 0,22-1 0,0 1 15,-21-1-15,0 1 0,0-22 0,21 21 16,-21 1-16,0-22 0,-1 22 0,22-22 16,-21 0-16,0 1 0,0-1 15,0-21-15,21 22 0,0-22 0,0 0 16,0-42-1,0 0 1,0-1-16,21 1 0,0-21 16</inkml:trace>
  <inkml:trace contextRef="#ctx0" brushRef="#br1" timeOffset="88091.95">16976 7112 0,'0'0'0,"-22"0"0,-41 42 16,42 1-1,0-1-15,-1 0 0,-20 22 0,21-22 16,-21 22-16,-1-22 0,-20 22 0,20-22 16,1 0-16,0 1 0,-22-1 0,22-21 15,0 21-15,-1-20 0,1-1 0,21 0 16,0 0-16,-1-21 0,1 0 0,42 0 31,1-21-15,-1 0-16,0 0 0,21-22 0,1 22 15,-1 0-15,0-21 0,1 20 0,-1 1 16,0 0-16,1 0 0,-1 21 0,21 0 16,-20 0-16,-1 0 0,0 0 15,1 0-15,-1 21 0,0 0 0,-20-21 16,20 21-16,0 1 0,1-22 15,-22 21-15,21-21 0,-21 0 0,0 0 16,22 0-16,-22 0 0,0 0 16,21 0-16,-20 0 0,20-21 0</inkml:trace>
  <inkml:trace contextRef="#ctx0" brushRef="#br1" timeOffset="89275.69">7154 1672 0,'0'0'15,"-42"-21"-15,21 21 0,0 0 0,-1-21 0,22 0 16,0 0 0,22 21-16,20-22 0,-21 22 0,21-21 15,1 21-15,-1 0 0,22-21 0,-22 21 16,21 0-16,1 0 0,-1 0 15,22 0-15,-21 0 0,-1 0 16,-21 0-16,1 0 0,-1 0 0,-21 0 16,0 0-16,-21 21 15,-21-21-15,-21 21 0,-22 1 0,1-1 16,-1 0-16,1 0 0,-22 0 16,1 0-16,20 22 0,-21-22 0,22 21 15,-22-21-15,22 22 0,20-22 0,-20 0 16,21 0-16,20 0 0,-20 1 15,42-1-15,0 0 0,0 0 16,0 0-16,42 0 0,-20-21 16,-1 22-16,0-1 0,21 0 15,1-21-15,-1 21 0,0 21 16,1-20-16,-22 20 0,21-21 0,0 21 16,1 1-16,-1 20 0,-21-20 0,0 20 15,-21-21-15,0 22 0,0-22 16,-21 1-16,0-1 0,-21 0 0,-1 1 15,-20-22-15,-1 0 0,-20 0 0,-1 0 16,0 0-16,-20 1 0,-1-22 16,21 0-16,0 21 0,1-21 0,-1 0 15,22 0-15,20 0 0,1 0 0,0 0 16,20-21-16,1 21 0,21-22 16,0 1-16,0 0 0,21 0 15,1 0-15</inkml:trace>
  <inkml:trace contextRef="#ctx0" brushRef="#br1" timeOffset="91583.03">16849 7345 0,'0'-21'16,"0"0"15,21 21-31,0-22 16,0 22-16,0 0 0,22 0 0,-1-21 15,0 21-15,22 0 0,-22 0 16,22 0-16,-1 0 0,-21 0 0,22-21 15,-1 21-15,-20 0 0,-1 0 0,-21 0 16,22 0-16,-65 0 31,-20 0-31,21 0 0,-21 0 16,20 0-16,-20 0 0,0 0 0,-1 0 16,22 0-16,-21 0 0,21 0 15,-22 0-15,22 0 0,0 0 16,0 0-16,0 0 0,0 0 0,-1 0 15,1 0-15,0 0 0,0 0 0,0 0 16,0 21-16,-1 0 0,1-21 0,0 22 16,0-1-16,0 0 0,0 21 0,-1-21 15,1 22-15,21-22 0,-21 21 16,0 1-16,0-22 0,21 21 0,-21-21 16,21 22-16,-22-22 0,1 21 0,21-21 15,-21 0-15,0 1 0,21-1 0,0 0 16,-21 0-16,21 0 0,-21-21 0,21 21 15,21-21 32,21-21-47,-21 0 16,0 21-16,1-21 0,-1 21 0,0-21 16,21 0-16,-21 21 0,22 0 15,-1-22-15,-21 22 0,22 0 0,-1 0 16,0 0-16,1 0 0,-1 0 0,0 0 15,1 0-15,-1 22 0,-21-1 0,0 0 16,0 0-16,1 0 16,-1 0-16,-21 1 0,0-1 0,0 21 15,0-21-15,0 0 0,0 22 0,-21-22 16,-1 0-16,1 21 0,-21-20 16,21-1-16,-22 0 0,22 0 0,-21 0 15,0 0-15,-1-21 0,22 22 0,-21-22 16,-1 0-16,22 21 0,-21-21 15,0 0-15,-1 0 0,22 0 0,-21 0 16,-1 0-16,22 0 0,-21 0 0,21-21 16,0 21-16,-1 0 0,1 0 0,0-22 15,0 22-15,42 0 47,0 0-47,0 0 0,22 0 0,-22 0 16,0 0-16,21 0 0,1 0 15,-22 0-15,21-21 0,1 21 0,-1-21 16,0 21-16,22-21 0,-22 21 16,22-21-16,-22 0 0,21-1 0,-20 22 15,-22-21-15,21 0 0,-21 0 0,1 0 16,-22 0-16,0-1 0,0 1 0,0-21 16,-22 21-16,1 0 0,0-1 15,0 22-15,-21-21 0,20 0 0,-20 0 16,0 21-16,-1-21 0,22 21 15,-21 0-15,0-21 0,20 21 0,-20 0 0,21-22 16,-21 22-16,20 0 16,1-21-16,0 0 0,0 21 0,0 0 15,0-21-15,-1 21 16,22-21-16,0 0 16,-21 21-16,21-22 15,0 1-15,0 0 16,0 0-16,0 0 15,0 0-15,21-1 0,1 1 0,-22 0 16,21 0-16,-21 0 0,21-22 0,-21 22 16,21 0-16,-21 0 15,0 0-15,21 0 0,-21-1 0,21 22 16,1-21-16,-1 21 0,0-21 16,21 21-16,-21 0 0,22 0 15,-1 0-15,0-21 0,1 21 0,20 0 16,-20 0-16,-1 0 0,21 0 15,-20 0-15,-22 0 0,21 0 0,-21 0 16,1 0-16,-44 0 16,1 0-16,0 21 15,0-21-15,-21 0 0,-1 0 0,22 21 16,-21-21-16,21 0 0,-22 0 0,22 0 16,0 21-16,-21-21 0,20 0 15,1 0-15,0 22 0,0-1 16,0-21-16,0 21 0,-1 0 0,-20 21 15,21-20-15,0-1 0,0 21 0,-22-21 16,22 22-16,0-22 0,0 21 16,0-21-16,-1 0 0,1 1 15,0-1-15,0 0 0,21 0 0,0 0 0,0 0 16,21-21 15,0 0-31,0-21 16,1 21-16,-1 0 15,0 0-15,0-21 0,21 21 16,-20-21-16,20 21 0,-21 0 0,21 0 16,1 0-16,-1 0 0,22 0 0,-22 21 15,0 0-15,1 0 0,-1-21 16,0 22-16,-21 20 0,1-21 0,-22 0 16,0 0-16,0 22 0,-22-1 0,1-21 15,0 22-15,-21-22 0,-1 21 16,-20-21-16,21 22 0,-1-22 0,-20 0 15,20 0-15,1 0 0,-21 0 0,41 1 16,-20-22-16,21 0 0,0 0 16</inkml:trace>
  <inkml:trace contextRef="#ctx0" brushRef="#br1" timeOffset="103948.48">16065 7218 0,'0'0'0,"-21"0"31,0 0-31,0 0 0,0-21 16,0 21-16</inkml:trace>
  <inkml:trace contextRef="#ctx0" brushRef="#br1" timeOffset="104639.23">14584 6244 0,'0'0'15,"-21"0"-15,21-21 0,-22 21 0,22-21 16,-21 0-16,0 21 15,21 21 1,0 0 0,21 0-16,0 22 0,22-1 0,-22 21 15,21 1-15,1-1 0,20 22 0,1-21 16,-1 20-16,1 1 0,20 0 16,22 20-16,-21-20 0,21 0 0,-22-1 15,1 1-15,21 0 0,-22-22 0,1 1 16,63 63-16,-63-64 15,0 1-15,-22-22 0,1 22 0,-1-22 0,1 21 16,-1-20-16,-21-22 0,-20 21 16,20 1-16,-21-22 0,0 0 0,0 0 15,-21 0-15,-21-42 32,0 0-32,0-21 0</inkml:trace>
  <inkml:trace contextRef="#ctx0" brushRef="#br1" timeOffset="105072.82">16192 6160 0,'0'0'0,"-21"42"0,-21-21 0,-85 85 16,85-43-16,-43 22 0,-84 84 15,63-84-15,-21 21 0,21 0 0,-21 0 16,0 21-16,0-22 0,-21 1 15,21 0-15,0 0 0,0-21 0,21-1 16,-21 22-16,21-21 0,0-22 0,22 22 16,-1-22-16,0 1 0,22-1 15,-22-20-15,43 20 0,-22-20 0,1-1 16,20-21-16,1 21 0,0-20 0,21-1 16,-22 0-16,22 0 0,0 0 15,0-21-15,21 21 0,0-42 31,0 0-31,0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09:28.1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 5906 0,'-21'105'78,"0"573"-62,21 1036-16,0-169 15,0-232-15,0-213 16,0-168 0,0-403-16,0-63 15,0-128 1,0-84-16,0-21 16,0-42-1,21-43-15,0-85 16</inkml:trace>
  <inkml:trace contextRef="#ctx0" brushRef="#br1" timeOffset="8436.99">720 995 0,'0'21'62,"0"0"-46,0 0-1,21-21-15,0 0 16,0 0 0,0 0-16,0 0 0,1 0 15,-1-21-15,0 21 16,-21-21-16,21 0 0,0 0 15,0 0-15,-21-1 16,0 1-16,0 0 16,0 0-16,0 0 0,0 0 15,-21 21-15,0-22 0,0 22 16,0 0-16,0 0 0,-1 0 16,1 0-16,0 0 0,0 0 15,-21 0-15,20 22 0,1-1 16,-21 0-16,21 0 0,0 0 0,-1 22 15,1-22-15,21 21 0,0 0 16,0-20-16,0 20 0,0-21 16,0 21-16,0-20 0,0-1 0,21 0 15,1 0-15,-1-21 0,0 21 16,0-21-16,21 0 0,-20 0 0,20 0 16,-21 0-16,0 0 0,22 0 15,-22 0-15,0-21 0,0 21 16,0-21-16,-21 0 0,-21 21 31,0 0-31,-21 0 0,20 0 16,-41 0-16,21 0 0,-1 21 15,1 0-15,-22 0 0,22 0 0,0 1 16,-1-1-16,1 21 0,21-21 16,0 0-16,0 22 0,-1-22 15,22 0-15,0 21 0,0-20 0,0-1 16,22 21-16,-1-21 0,0-21 15,21 21-15,-21 1 0,22-22 16,-1 0-16,0 0 0,1 0 0,20 0 16,-20-22-16,-1 1 0,0 0 15,1 0-15,-22 0 0,21 0 16</inkml:trace>
  <inkml:trace contextRef="#ctx0" brushRef="#br1" timeOffset="9126.62">1164 1207 0,'0'0'0,"0"21"31,0 0-31,-21 0 16,21 0-16,-21 0 16,21 1-16,-21-1 0,21 0 15,0 21-15,-22-21 0,22 1 16,-21-22-16,21 21 0,0 0 0,0 0 15,0 0-15,0-42 47,0 0-31,0 0-16,0 0 0,0-1 16,21 1-16,-21-21 0,22 21 15,-22 0-15,21-1 0,0 1 16,0 0-16,0 0 0,0 0 0,1 21 15,-1 0-15,0 0 16,0 0-16,0 0 0,-21 21 16,21 0-16,1 0 0,-22 0 15,0 1-15,0-1 0,0 0 16,0 21-16,0-21 0,0 1 0,0-1 16,0 0-16,0 0 0,0 0 15,0 0-15,0-42 47,21 21-47,-21-21 0,21 0 0,-21 0 16,0 0-16,21-1 15,0 1-15,0-21 0,-21 21 0,22 0 16,-1-1-16,21-20 0,-21 42 16,0-21-16,1 0 0,20 21 15,-21 0-15,0 0 0,0 0 0,1 0 16,-1 21-16,0-21 0,0 21 15,-21 0-15,21 0 0,-21 1 16,0-1-16,0 0 0,0 0 16,0 0-16,0 0 0,0 1 15,-21-22-15,21 21 0,-21 0 16,0-21-16,42-21 47,0 21-47,0-21 15</inkml:trace>
  <inkml:trace contextRef="#ctx0" brushRef="#br1" timeOffset="9792.35">2201 1122 0,'0'0'0,"0"-21"0,0 0 0,-21-1 31,0 22-31,0 0 0,0 0 15,-22 43-15,22-22 16,0 0-16,0 0 0,0 22 16,-1-22-16,1 21 0,21 0 0,-21-20 15,0 20-15,0-21 0,21 21 16,-21-20-16,21-1 0,0 0 0,0 0 16,0 0-16,0 0 0,21-21 15,0 0-15,0 0 16,0 0-16,0 0 0,1-21 15,-1 0-15,0 21 0,0-21 16,0 0-16,0 0 0,-21-1 0,22 1 16,-1-21-16,-21 21 0,0 0 15,21-22-15,0 22 0,-21-21 16,0 21-16,0-1 0,21 1 16,-21 0-16,0 42 31,0 0-31,0 1 0,0-1 0,0 0 15,0 21-15,0-21 0,0 1 16,0 20-16,0-21 0,0 0 0,0 0 16,0 1-16,0-1 0,0 0 15,0 0-15,21-21 0,1 0 16,-1 0-16,0 0 0,0 0 16,0 0-16,22-21 0,-22 21 0,0-21 15,21 0-15,-21-1 16,22 1-16,-22 0 0,0 0 0,0 0 15,0 0-15,-21-1 0,0 1 16,22 0-16,-22 42 31,0 0-31,0 1 16,-22-22-16,22 21 0,-21 0 16,21 0-16,0 0 0,0 0 15,-21-21-15,21 22 0,0-1 0,0 0 16,0-42 15,21 0-15,-21-1-16</inkml:trace>
  <inkml:trace contextRef="#ctx0" brushRef="#br1" timeOffset="10135.58">2688 953 0,'-106'42'16,"85"-42"-16,21 21 16,0 0-16,-21 0 0,21 1 15,0-1-15,0 0 16,21-21 0,0 0-16,0 0 0,1 0 15,-1 0-15,0 0 0,0-21 16,0 0-16,0 21 0,1-22 0,-22 1 15,0 0-15,0 0 0,0 0 16,0 0-16,0-1 0,-22 1 16,1 0-16,0 21 0,0 0 0,0 0 15,0 0-15,-22 0 0,22 0 16,0 21-16,0 0 0,0 1 0,21-1 16,0 0-16,0 0 0,0 0 15,0 0-15,0 1 0,0-1 16,21-21-16,0 0 15,21 0-15,-21 0 0</inkml:trace>
  <inkml:trace contextRef="#ctx0" brushRef="#br1" timeOffset="10393.67">3175 720 0,'0'0'0,"-21"0"15,21 21-15,0 0 0,-21 0 16,21 0-16,0 22 0,0-1 16,-22 0-16,22 1 0,-21-1 0,0 22 15,21-22-15,-21 0 0,0 1 16,21-1-16,0 0 0,-21-21 0,21 22 16,-22-22-16,22 0 0,0 0 15,0 0-15,0 1 0,0-1 0,22-21 31,-1 0-31,0 0 16</inkml:trace>
  <inkml:trace contextRef="#ctx0" brushRef="#br1" timeOffset="10924.99">3852 1228 0,'21'-21'15,"-21"-1"1,0 1-16,0 0 0,0 0 16,0 0-16,0 0 0,0-1 15,0 1-15,0 0 0,-21 0 16,0 21-16,0 0 15,0 0-15,0 0 16,-1 21-16,1 0 0,-21 22 0,21-22 16,0 21-16,-22 0 0,22 1 15,0-22-15,0 21 0,0-21 0,-1 22 16,22-22-16,0 0 0,0 0 16,0 0-16,22-21 15,-1 0-15,21 0 16,-21 0-16,0 0 0,22 0 0,-22-21 15,0 0-15,21 0 0,-20 0 16,-1 0-16,0-1 0,0-20 16,0 21-16,0 0 0,-21-22 0,22 22 15,-22 0-15,0 0 16,0 42 0,0 0-16,0 0 15,-22 1-15,22-1 0,-21 0 0,21 0 16,0 0-16,0 22 0,0-22 15,0 0-15,0 0 0,21 0 16,1-21-16,-1 0 0,0 0 16,0 0-16,0 0 0,0 0 0,22 0 15</inkml:trace>
  <inkml:trace contextRef="#ctx0" brushRef="#br1" timeOffset="11417.34">4572 1016 0,'0'0'0,"0"-21"0,-21 21 0,0 0 16,-1 0-16,1 0 0,-21 0 15,21 0-15,0 0 0,-22 21 0,22 0 16,0 0-16,0 1 0,0 20 16,-1-21-16,1 21 0,0-20 0,0-1 15,21 21-15,0-21 0,0 0 16,0 1-16,0-1 0,0 0 15,0 0-15,21-21 0,0 0 16,0 21-16,1-21 0,-1 0 0,0 0 16,0 0-16,0 0 0,0-21 15,22 21-15,-22-21 0,0 0 0,0 0 16,0-22-16,1 22 0,-1-21 16,0-1-16,0-20 0,0 21 0,-21-22 15,0 1-15,21-1 0,-21 22 16,22-22-16,-22 22 0,0 0 0,0-1 15,0 22-15,0 0 16,0 42 0,-22 0-1,22 22-15,-21-1 0,21 0 0,0 22 16,0-22-16,0 22 0,-21-1 16,21-21-16,0 22 0,-21-22 15,21 1-15,0-22 0,0 21 0,0 0 16,0-20-16,0-1 0,0 0 0,21 0 15,0-21-15,0 0 16,1 0-16,20 0 0,-21 0 0,21 0 16,1-21-16,-1 21 0</inkml:trace>
  <inkml:trace contextRef="#ctx0" brushRef="#br1" timeOffset="11890.03">5270 995 0,'0'-21'0,"0"42"0,0-63 0,0 20 15,0 1-15,-21 21 16,0 0-16,0 0 16,0 0-16,0 21 0,-1-21 0,1 22 15,0 20-15,0-21 0,0 0 16,0 22-16,-1-1 0,1 0 0,0-21 16,0 22-16,0-22 15,0 21-15,21-21 0,0 1 0,0-1 16,0 0-16,0 0 0,21-21 15,0 0-15,0 0 0,0 0 16,22 0-16,-22 0 0,21 0 0,-21 0 16,0-21-16,22 0 0,-22-22 15,0 22-15,0-21 0,0 21 0,1-43 16,-1 22-16,0-22 0,-21 1 16,0 21-16,0-22 0,21 1 0,-21-1 15,0 22-15,0-1 16,0-20-16,0 42 0,0 42 31,0 0-31,0 0 0,-21 22 0,21 20 16,0-21-16,-21 22 0,0-1 15,21-20-15,-22 20 0,22-20 0,0-1 16,0 0-16,0 1 16,0-1-16,0-21 0,0 21 0,0-20 15,0-1-15,0 0 0,22-21 16,-1 0-16,0 0 0,0 0 15,0 0-15,0-21 16</inkml:trace>
  <inkml:trace contextRef="#ctx0" brushRef="#br1" timeOffset="12252.82">5609 1058 0,'0'0'0,"0"-21"0,0-21 31,0 21-31,21 0 0,0-1 16,1 22-16,20 0 0,-21 0 16,0 0-16,0 0 0,1 0 15,-1 22-15,0-1 0,0 0 0,-21 21 16,0-21-16,0 22 16,0-22-16,0 21 0,0-21 0,0 1 15,0 20-15,0-21 0,-21 0 16,0 0-16,0-21 0,21 22 0,-22-22 15,22-22 17,22 1-17,-22 0-15,21 0 0,0-21 0,0 20 16,0 1-16,-21-21 0,21 21 16,1 0-16,-1-1 0,0 1 0,-21 0 15,21 21-15,0-21 0,0 21 16,-21-21-16,22 21 0,-1 0 0,-21-21 15</inkml:trace>
  <inkml:trace contextRef="#ctx0" brushRef="#br1" timeOffset="13154.62">6265 1143 0,'0'21'31,"0"-42"-31,21 0 16,1 0-16,-1 0 0,0-1 16,0 1-16,-21-21 0,21 21 15,-21 0-15,0-1 0,0 1 16,-21 21 0,0 0-16,0 21 15,0 1-15,-1-1 0,22 0 16,-21 0-16,0 21 0,0-20 0,0 20 15,0-21-15,-1 21 0,22-20 16,0-1-16,-21 0 0,21 21 0,0-21 16,0 1-16,21-1 15,1-21-15,-1 0 16,0 0-16,21 0 0,-21 0 16,22-21-16,-22 21 0,21-22 0,1 1 15,-22 0-15,21 0 0,0 0 16,-20-22-16,20 22 0,-21-21 15,0 0-15,0 20 0,1-20 0,-1 21 16,0-21-16,-21 20 0,21 1 16,-42 21-1,0 0-15,0 21 16,21 1-16,0-1 0,-22 21 0,22-21 16,0 0-16,0 22 0,0-22 15,0 0-15,0 0 0,0 0 0,0 1 16,0-1-16,22 0 0,-1 0 15,0 0-15,-21 0 16,21-21-16,-42 0 47,0-21-31,0 21-16,-1 0 15,1-21-15,0 21 16,21 21-1,21-21 1,0 21-16,1-21 16,-1 0-16,0 0 0,21 0 0,-21 0 15,22 0-15,-1 0 0,-21 0 16,22-21-16,-1 0 0,-21 21 16,21-21-16,-20 0 0,20 0 0,-21-1 15,0 1-15,0-21 0,1 21 16,-1-22-16,0 1 0,-21 0 15,0 21-15,0-22 0,0 22 0,0 0 16,0 0-16,0 42 16,0 0-16,-21 0 0,21 22 15,0-1-15,-21-21 0,21 21 16,-22 1-16,22-1 0,0-21 0,0 0 16,0 22-16,0-22 0,0 0 15,0 0-15,0 0 16,-21-21-16,0 0 15,0 0 1,0 0-16,0-21 0</inkml:trace>
  <inkml:trace contextRef="#ctx0" brushRef="#br1" timeOffset="13564.67">8001 953 0,'0'0'16,"0"-22"-16,21 22 0,-21-21 0,0 0 16,0 0-1,21 21 16,-21 21 1,0 0-32,0 0 0,0 1 15,0-1-15,0 0 16</inkml:trace>
  <inkml:trace contextRef="#ctx0" brushRef="#br1" timeOffset="13700.6">8001 1185 0,'0'0'0,"0"22"0,0-1 15,-21-21-15,42 0 63,0-21-63</inkml:trace>
  <inkml:trace contextRef="#ctx0" brushRef="#br1" timeOffset="14068.38">8678 635 0,'0'0'0,"0"-21"0,0 0 0,0 0 15,-21 21 17,21 21-32,0 0 15,0 0-15,-21 21 0,21 1 0,0-1 16,-21 0-16,21 1 0,0-1 16,-21 22-16,21-22 0,-22 21 0,22-20 15,0-1-15,-21 0 0,21-20 16,-21 20-16,21-21 0,0 0 0,-21 0 15,21 1-15,0-1 16,0-42 0,0-1-1,21 1-15,0 0 16,0-21-16</inkml:trace>
  <inkml:trace contextRef="#ctx0" brushRef="#br1" timeOffset="15396.85">8657 593 0,'0'0'0,"0"-21"0,-21 21 0,0 0 15,21-22 17,21 22-32,21 0 0,-21 0 15,1 0-15,20 0 0,-21 0 0,21 0 16,1 0-16,20 0 0,1 0 15,-22 0-15,43 0 0,-22-21 16,1 21-16,20 0 0,1 0 16,0 0-16,21 0 0,-1-21 0,1 21 15,21 0-15,-21 0 0,21 0 16,-21-21-16,0 21 0,21 0 0,-21 0 16,-1 0-16,22 0 0,-21-21 15,21 21-15,-21 0 0,0 0 0,0-21 16,-22 21-16,22 0 0,0 0 15,0 0-15,-21 0 0,20 0 0,1 0 16,0 0-16,0 0 0,0 0 16,-22 0-16,1 0 0,0 21 0,-1-21 15,-20 0-15,21 0 16,-1 0-16,-20 0 0,-1 0 0,1 0 16,-1 0-16,1 0 0,-1 0 15,-20 0-15,-1 0 0,0 0 0,1 0 16,-22 0-16,0 0 0,0-21 15,0 21-15,-21-22 16,0 44 31,0-1-31,0 0-16,0 0 15,0 0-15,0 0 0,0 1 0,0-1 16,0 0-16,0 21 0,-21-21 15,21 22-15,0-22 0,-21 21 16,21 1-16,0-1 0,0 0 0,0-21 16,0 22-16,0-1 0,0 0 15,0 1-15,0-22 0,0 21 0,21-21 16,-21 1-16,0-1 0,0 0 16,0 0-16,0 0 0,0 0 15,-21 1-15,21-1 16,-21-21-16,21 21 15,-21-21-15,-1 0 0,22 21 16,-21-21-16,0 0 0,0 0 16,21 21-16,-21-21 0,0 0 0,-1 0 15,-20 0-15,21 21 0,0-21 16,-22 0-16,22 0 0,-21 0 0,0 0 16,-1 0-16,1 0 0,21 0 15,-22 0-15,-20 0 0,21 0 0,-1 0 16,1 0-16,-22 0 0,1 0 15,-1 0-15,-20 0 0,-1 0 0,0 0 16,1 0-16,-22 0 0,21-21 0,-21 21 16,22-21-16,-1 21 0,0 0 15,1-21-15,-1 21 0,0 0 16,-20-21-16,20 21 0,-21-21 16,0 21-16,22 0 0,-22-22 0,21 22 15,-21 0-15,22 0 0,-1-21 16,0 21-16,1 0 0,-1 0 0,21 0 15,-20 0-15,20 0 0,1 0 0,-1 0 16,1 0-16,-1 0 0,1 0 16,20 0-16,-20 0 0,21 0 0,-1 0 15,-20 0-15,20 0 0,1 0 16,0 0-16,-1 0 0,1 0 16,0 0-16,-1 0 0,1 0 0,21 0 15,-21 0-15,-1 0 0,1 0 0,0 0 16,-1 0-16,1-21 15,0 21-15,-1 0 0,1 0 0,0 0 16,-1 0-16,1 0 0,0 0 16,20 0-16,-20 0 0,21 0 0,0 0 15,0 0-15,-1 0 16,1 0 0,0 0-1,0 0 1,0 0-1,0 0 17,21 21 46,21-21-78,0 0 0,0 0 15,0 0-15,0 0 0,1 0 16,-1 0-16</inkml:trace>
  <inkml:trace contextRef="#ctx0" brushRef="#br1" timeOffset="17652.99">931 2604 0,'0'-22'16,"0"44"31,0-1-47,0 0 0,-21 0 15,0 0-15,0 22 0,0-22 16,-22 21-16,1 0 0,0-20 16,-1 20-16,1 0 0,0-21 0,-22 22 15,22-22-15,-1 21 0,-20-21 16,21 22-16,-1-22 0,-20 21 0,20-21 15,1 1-15,21-1 0,-21 0 16,20-21-16,1 0 0,21-21 31,0 0-15,0-1-16,21 1 0,-21 0 0,43 0 16,-22 21-16,0-21 0,0 0 15,22-1-15,-22 22 0,21 0 16,-21-21-16,22 21 0,-1 0 0,0 0 15,-21 0-15,22 21 0,-1-21 16,-21 22-16,22-1 0,-22 0 0,0 0 16,21 21-16,-21-20 0,-21-1 15,22 0-15,-1 21 0,0-21 16,0 1-16,0-1 0,-21 0 16,21-21-16,-21 21 15,22-21 1,-1 0-1,-21-21-15,0 0 0,0 0 16,21-1-16</inkml:trace>
  <inkml:trace contextRef="#ctx0" brushRef="#br1" timeOffset="17904.84">1143 2963 0,'0'0'0,"0"22"47,0-1-47,0 0 0,0 0 15,0 0-15,0 0 0,-21 1 16,21-1-16,-21 0 0,21 0 16,-22 0-16,22 0 0,0 1 15,0-1-15,-21-21 16,21-21-1,0-1 1,0 1-16,0 0 0</inkml:trace>
  <inkml:trace contextRef="#ctx0" brushRef="#br1" timeOffset="18257.65">1164 2688 0,'-63'43'31,"63"-22"-31,0 0 16,0 0-1,21-21 1,0 0-16,0 0 0,0 0 16,0 0-16,1-21 15,-1 0-15,0 0 0,0 21 0,-21-22 16,0 1-16,0 0 15,0 0-15,-21 0 0,0 21 16,0 0-16,-1 0 0,1 0 16,0 0-16,0 0 0,0 0 15,0 0-15,-1 21 0,22 0 0,0 0 16,-21 0-16,21 1 0,0-1 16,-21 0-16,21 0 0,0 0 15,0 0-15,0 1 0,0-1 16,0 0-16,21-21 0,0 0 15</inkml:trace>
  <inkml:trace contextRef="#ctx0" brushRef="#br1" timeOffset="18750.65">1397 2985 0,'0'0'0,"0"21"0,0 0 16,0 0-16,0 0 0,0 0 16,0 1-1,0-1-15,0 0 0,0 0 0,-21 0 16,21 0-16,-21 1 16,21-1-16,0 0 0,-22-21 15,22-21 16,0 0-31,0-1 16,0 1-16,0 0 0,22 0 16,-22-21-16,21 20 0,0 1 0,0-21 15,0 21-15,0-22 0,1 22 16,20 0-16,-21 0 0,21 0 0,1 21 16,-22-21-16,21 21 15,1 0-15,-22 0 0,21 0 0,-21 21 16,0-21-16,1 21 0,-1 0 15,0 0-15,-21 0 0,21 1 0,-21 20 16,0-21-16,0 0 0,0 43 16,-21-43-16,0 21 15,0-21-15,-1 1 0,1-1 0,21 0 16,-21 0-16,21-42 31,21 21-15,0-21-16,1 0 0,-22-22 0</inkml:trace>
  <inkml:trace contextRef="#ctx0" brushRef="#br1" timeOffset="19132.9">2222 2815 0,'0'0'0,"0"-21"16,-21 21-1,21 21 1,0 0-16,0 1 0,0-1 0,0 0 16,0 0-16,-21 0 15,21 22-15,0-22 0,-21 21 0,21 22 0,0-22 16,0 21-16,-21 1 16,21-1-16,-21 1 0,21 21 0,-22-22 15,22 1-15,0 20 0,-21-20 16,0 20-16,21-20 0,0 21 0,0-1 15,-21 1-15,0-22 0,21 22 16,-21-21-16,21-1 0,0 1 0,-22-22 16,22 21-16,-21-20 0,21-1 15,-21 0-15,21-20 0,0 20 0,0-21 16,0-42 0,0-21-1,0 20-15,0 1 16,0-21-16,0 0 0,0-1 15,0-20-15,21-1 0</inkml:trace>
  <inkml:trace contextRef="#ctx0" brushRef="#br1" timeOffset="19496.7">1968 3027 0,'0'0'0,"0"-42"0,-21-64 16,21 63-1,0 22-15,0 0 0,0 0 16,0 0-16,0 0 0,21 21 0,-21-22 16,22 1-16,-1 21 0,0 0 15,21-21-15,-21 21 0,22 0 16,-1 0-16,0 0 0,-20 21 0,20 0 16,0 1-16,-21-1 0,22 0 15,-22 0-15,0 0 0,-21 22 16,0-22-16,0 0 0,0 0 0,-21 0 15,0 22-15,0-22 0,-1 0 16,-20-21-16,21 21 0,-21 0 0,20-21 16,-20 21-16,21-21 0,0 0 0,0 0 15,21 22-15,-22-22 16,44 0 15,-1-22-31,0 22 16,0-21-16,0 0 0</inkml:trace>
  <inkml:trace contextRef="#ctx0" brushRef="#br1" timeOffset="20258.84">2688 2752 0,'0'0'0,"0"21"46,0 0-46,0 21 16,0-20-16,-21-1 0,21 0 0,-21 0 16,21 21-16,-21-20 0,21-1 15,0 0-15,0 0 0,0 0 0,0 0 16,0 1-16,21-22 16,0 0-16,0 0 15,0 0-15,0 0 0,1-22 16,-1 22-16,0-21 0,0 0 0,0 0 15,0 0-15,1 0 16,-1-1-16,0 1 0,0-21 0,0 21 16,-21 0-16,21-1 0,-21 1 15,22 0-15,-22 0 0,0 0 16,0 42 15,-22 0-31,22 0 0,0 0 16,0 22-16,0-22 0,0 21 15,0-21-15,0 1 0,0 20 0,0-21 16,0 0-16,22 0 0,-22 1 16,21-1-16,0 0 0,0 0 15,0-21-15,0 0 0,1 0 16,-1 0-16,0 0 0,21 0 0,-21 0 16,1-21-16,20 0 0,-21 21 15,21-21-15,-20-22 0,20 22 0,-21 0 16,21-21-16,-20-1 0,-1 1 15,0 0-15,0-1 0,0 1 0,0 0 16,1-22-16,-22 22 0,0-1 16,0 22-16,0-21 0,0 21 0,0 0 15,0-1-15,0 1 0,-22 42 32,1 1-32,21-1 15,-21 21-15,21-21 0,0 22 16,-21-1-16,21 0 0,-21 1 15,21-1-15,-21 0 0,21-21 0,0 22 16,0-1-16,0-21 0,0 22 0,0-22 16,0 0-16,0 21 0,0-21 15,0 1-15,0-1 0,0 0 16,21-21-16,0 0 0,0 0 16,0 0-16,0 0 0,1 0 15,-1-21-15,0 0 16,0-1-16,0 1 0,0 0 0,1-21 15,-1 21-15</inkml:trace>
  <inkml:trace contextRef="#ctx0" brushRef="#br1" timeOffset="20560.25">3387 2731 0,'0'0'0,"-22"0"31,44 0-31,-1 0 0,0 0 16,21 0-16,-21 0 0,22 0 15,-1 0-15,0 0 0,1 0 16,-22-22-16,21 22 0,1 0 16,-1-21-16,-21 21 0,0 0 0,22 0 15,-22 0-15,0 0 16,-21-21 31</inkml:trace>
  <inkml:trace contextRef="#ctx0" brushRef="#br1" timeOffset="22808.99">5249 2646 0,'0'-21'0,"21"0"16,1 21-1,-22-22-15,0 44 47,0-1-31,0 0-16,0 0 0,0 0 15,0 22-15,-22-22 0,22 21 0,-21-21 16,0 22-16,21-22 0,0 0 16,0 21-16,-21-21 0,0 1 15,21-1-15,0 0 0,0 0 31,0-42 1,0 0-32,0 0 0,0-1 15,21 1-15,-21 0 0</inkml:trace>
  <inkml:trace contextRef="#ctx0" brushRef="#br1" timeOffset="23201.22">5376 2265 0,'0'0'0,"-21"0"0,0 0 16,21 21-16,-21-21 0,21 21 0,-21 0 16,21 1-16,0-1 0,0 0 15,0 0-15,0 0 0,0 0 16,0 1-16,21-22 15,0 0 1,0 0-16,0 0 0,0 0 16,1-22-16,-1 22 0,0-21 15,-21 0-15,21 0 0,-21 0 0,0 0 16,0-1-16,0 1 0,0 0 16,0 0-16,-21 21 15,0 0-15,0 0 0,-1 0 16,1 0-1,0 0-15,21 21 16,0 0-16,0 0 0,0 1 16,0-1-16,0 0 0,0 21 0,0-21 15,0 1-15,0-1 0,21 0 16,0 0-16,-21 0 0,22 0 0</inkml:trace>
  <inkml:trace contextRef="#ctx0" brushRef="#br1" timeOffset="23832.01">6075 2667 0,'0'-21'0,"0"42"0,-21-42 0,21 0 16,-22 0-16,1 21 0,0-22 15,0 22-15,0 0 0,0 0 16,-1 0-16,1 0 0,0 22 16,0-1-16,-21-21 0,20 21 15,1 0-15,0 21 0,0-20 16,-21-1-16,20 21 0,1-21 0,0 43 16,21-43-16,0 0 0,-21 0 15,21 0-15,0 1 0,0-1 16,21 0-16,0-21 0,0 0 15,1 0-15,-1 0 0,0 0 16,0 0-16,21 0 0,-20 0 0,20 0 16,-21 0-16,21-21 0,1 0 0,-22-1 15,21 1-15,-21 0 0,22 0 16,-22-21-16,0 20 0,21-20 0,-20 0 16,-22-1-16,21-20 15,0 21-15,0-1 0,-21-20 0,0 20 16,0-20-16,0 21 0,21-1 15,-21 22-15,0-21 0,0 21 0,0-1 16,0 1-16,0 0 0,-21 42 31,21 0-31,-21 22 0,21-22 16,0 21-16,0 1 0,-21 20 16,0 1-16,21-22 0,0 21 0,0 1 15,-22-22-15,22 1 0,0 20 16,0-21-16,0 1 0,0-22 0,0 21 15,0-21-15,0 1 0,22-1 16,-1 0-16,0-21 0,0 21 16,0-21-16,0 0 0,1 0 0,20 0 15,-21 0-15,0 0 0,22-21 16,-22 21-16,21-21 0,-21 0 0,22-1 16,-1 1-16</inkml:trace>
  <inkml:trace contextRef="#ctx0" brushRef="#br1" timeOffset="24191.01">7091 2455 0,'0'0'0,"-21"0"0,42 0 31,0 0-15,0 0-16,0 0 15,0 0-15,1 0 0,-1 0 16,0 0-16,0 0 15,0 0-15,0 0 16,-21-21-16</inkml:trace>
  <inkml:trace contextRef="#ctx0" brushRef="#br1" timeOffset="24396.93">6985 2667 0,'0'0'0,"0"21"15,0 0-15,21 1 32,0-22-32,0 0 0,1 0 15,-1 0-15,0 0 0,0 0 16,0 0-16,0 0 15,1-22-15,-1 22 0,0-21 0,-21 0 16,21 21-16</inkml:trace>
  <inkml:trace contextRef="#ctx0" brushRef="#br1" timeOffset="25048.97">7874 2159 0,'0'0'16,"-21"0"-16,0 0 16,-1 0-1,1 0 1,21 21-16,0 0 31,21-21-15,1 0-16,-1 0 15,0 0-15,-21-21 16,21 21-16,0 0 0,-21-21 16,0 0-16,0 0 0,0 0 15,0-1-15,0 1 16,0 0-1,-21 21-15,0 0 0,0 0 16,0 0-16,-1 21 16,1-21-16,21 21 0,-21 1 0,21-1 15,-21-21-15,21 21 0,0 0 16,0 0 0,21 0-16,0-21 0,0 0 15,1 0-15,-1 0 16,0 0-16,0 0 0,-21-21 15,0 0-15,21 21 0,0-21 16,-21 0-16,0 0 16,0-1-16,0 1 15,-21 21 1,0 0-16,0 21 16,0 1-1,21-1-15,-21 0 0,21 0 0,0 0 16,-22 0-16,22 1 0,0-1 15,-21 21-15,21-21 0,0 0 16,0 1-16,0-1 0,0 0 16,21-21-16,1 0 15</inkml:trace>
  <inkml:trace contextRef="#ctx0" brushRef="#br1" timeOffset="26385.01">8403 2477 0,'0'21'16,"21"-21"15,0 0-15,1 0-16,-1-21 0,0-1 16,21 22-16,-21-21 0,1 0 15,-1 21-15,0-21 0,0 0 0,0 0 16,0 21-16,1-22 0,-22 1 0,0 0 15,0 0-15,0 0 16,-22 0-16,1 21 0,0 0 16,0 0-16,0 0 0,0 0 15,-1 0-15,1 0 0,-21 0 0,21 21 16,0 0-16,-1 0 0,22 0 16,-21 0-16,21 1 0,-21 20 0,21-21 15,-21 0-15,21 22 0,0-22 16,0 0-16,0 0 0,0 0 15,0 0-15,0 1 0,21-22 0,0 21 16,0-21-16,22 0 0,-22 0 16,0 0-16,21 0 0,-20 0 0,20 0 15,-21 0-15,21 0 0,-20-21 0,-1-1 16,0 22-16,-21-21 16,-21 21-1,-22 0-15,22 0 0,-21 0 16,0 0-16,-1 21 0,22 1 0,-21-1 15,-1-21-15,22 21 0,0 0 16,-21 21-16,21-20 16,21-1-16,0 0 0,0 0 0,0 0 15,0 0-15,0 1 0,0-1 16,21-21-16,-21 21 16,42-21-16,-21 0 0,0 0 15,1 0-15,20 0 0,-21 0 16,21 0-16,1-21 0,-1 0 0,0 21 15,1-22-15,-22 1 0</inkml:trace>
  <inkml:trace contextRef="#ctx0" brushRef="#br1" timeOffset="27049.01">9059 2455 0,'0'0'15,"0"22"1,-21-1-16,21 0 0,-21 0 15,21 0-15,0 0 0,-21 1 0,21-1 16,-21 0-16,21 21 0,0-21 16,-22 1-16,22-1 0,0 0 0,-21-21 15,21 21-15,0 0 0,0-42 63,0 0-63,0 0 0,21 0 15,-21-1-15,22 1 0,-22-21 0,21 21 16,0-22-16,-21 22 0,21-21 16,0 21-16,0 0 0,1-1 0,-1 1 15,0 0-15,0 0 0,21 21 16,-20 0-16,-1 0 0,0 21 16,0 0-16,0 0 0,-21 1 15,21-1-15,-21 21 0,22-21 0,-22 22 16,0-22-16,0 0 0,0 0 15,0 21-15,0-20 0,0-1 0,0 0 16,-22 0-16,22 0 16,-21-21-1,0 0-15,21-21 16,0 0 0,0 0-16,0 0 0,0-1 15,0-20-15,21 21 0,0 0 0,-21-22 16,22 1-16,-1 21 0,0-21 15,0-1-15,21 22 0,-20 0 16,-1 0-16,21 0 0,-21 21 0,0 0 16,22 0-16,-22 0 0,21 21 0,-21 0 15,1 0-15,-22 21 0,0-20 16,21 20-16,-21 0 0,0 1 16,0-22-16,-21 21 0,21-21 0,-22 0 15,1 22-15,0-22 0,0 0 16,0-21-16,21 21 0,-21-21 15,21 21-15,21-42 32,0 21-32,0-21 0,0 0 15</inkml:trace>
  <inkml:trace contextRef="#ctx0" brushRef="#br1" timeOffset="27705.02">10287 2371 0,'0'0'0,"-21"-21"15,0 21-15,-1 0 16,1 0-16,0 21 0,-21 0 0,21 0 16,-22 0-16,22 0 0,-21 22 0,21-1 15,-22-21-15,22 22 0,0-1 16,0-21-16,21 21 0,0-20 0,0-1 15,0 0-15,0 0 0,0 0 16,21-21-16,0 0 16,0 0-16,0 0 0,22 0 0,-22 0 15,21 0-15,-21-21 0,22 21 16,-22-21-16,0 0 0,21 0 0,-20-1 16,-1-20-16,0 21 0,0 0 15,-21-22-15,0 22 0,21-21 0,-21 21 16,0 0-16,0-1 0,0 1 15,-21 42 1,21 1 0,0-1-16,-21 0 0,21 0 15,-21 0-15,21 22 0,0-22 16,0 0-16,0 0 0,0 0 16,0 0-16,0 1 0,0-1 0,21 0 15,0-21-15,0 0 0,0 0 16,1 0-16,-1 0 15,21 0-15,-21 0 0,0 0 0,1-21 16,-1 0-16,0-1 0,0 1 16,0 0-16,0 0 0,1 0 0,-22 0 15,21-1-15,-21-20 0,21 42 16,-21-21-16,0 0 0,0 42 16,0 0-1,-21 0-15,21 0 0,-21-21 16,21 43-16,-22-22 0,22 0 15,0 0-15,0 0 0,-21 1 16,21-1-16,0 0 0,0 0 16,21-21 15,1-21-31,-1 0 16</inkml:trace>
  <inkml:trace contextRef="#ctx0" brushRef="#br1" timeOffset="28052.96">10753 2244 0,'0'0'0,"-64"0"15,43 0 1,0 21-16,0-21 0,21 21 16,-22-21-16,22 21 0,0 0 0,0 1 15,22-22 1,-1 0-16,0 0 0,0 0 15,0 0-15,0 0 0,1 0 16,-1 0-16,0-22 0,0 1 16,0 0-16,-21 0 15,0 0-15,0 0 0,0-1 16,-21 22 0,0 0-16,0 0 0,0 0 15,-1 0-15,1 0 0,0 0 0,0 0 16,0 0-16,21 22 0,0-1 0,-21-21 15,21 21-15,0 0 0,21 0 16,0-21 0,0 0-16,21 0 15,-20 0-15</inkml:trace>
  <inkml:trace contextRef="#ctx0" brushRef="#br1" timeOffset="28340.65">11303 2053 0,'0'21'31,"-21"1"-31,0-1 0,-22 21 16,43 0-16,-21-20 0,0 20 16,0 0-16,0 1 0,21-1 15,-22 0-15,22 1 0,-21-1 0,21 0 16,0 1-16,0-1 0,0-21 15,0 0-15,0 22 0,21-22 0,1 0 16,-1-21-16,0 21 0,0 0 16,0-21-16,0 0 15,1 0-15,-1 0 0,0 0 0,0-21 16,0 0-16,-21 0 16,0 0-16,21-1 0,-21 1 0</inkml:trace>
  <inkml:trace contextRef="#ctx0" brushRef="#br1" timeOffset="29700.01">12023 2646 0,'0'21'15,"21"-21"48,0 0-63,0 0 0</inkml:trace>
  <inkml:trace contextRef="#ctx0" brushRef="#br1" timeOffset="30012.14">12869 2625 0,'21'0'31</inkml:trace>
  <inkml:trace contextRef="#ctx0" brushRef="#br1" timeOffset="30188.97">13250 2625 0,'21'0'62</inkml:trace>
  <inkml:trace contextRef="#ctx0" brushRef="#br1" timeOffset="31166.43">14711 2498 0,'21'0'16,"0"0"0,-21-21-1,21 21 1,-21-22-16,0 1 16,21 0-16,-21 0 15,0 0-15,0 0 16,0-1-16,0 1 0,0 0 15,0 0 1,-21 21-16,0-21 0,0 21 16,0 0-16,0 0 0,-1 0 15,1 0-15,0 0 0,0 0 16,-21 0-16,20 0 0,-41 42 0,42-21 16,0 22-16,-1-22 0,1 21 15,0-21-15,-21 64 0,42-64 16,0 21-16,0 1 0,0-22 15,0 0-15,0 0 0,0 0 0,0 1 16,0-1-16,21-21 16,0 21-16,0-21 0,0 0 0,1 0 15,-1 0-15,0 0 0,21-21 16,-21 0-16,22 21 0,-22-22 16,0 1-16,21-21 0,-20 21 0,20 0 15,-21-22-15,21 1 0,-20 21 16,-1-22-16,0 1 0,0 21 0,0-21 15,-21-1-15,0 22 0,0 0 16,0 42 15,0 0-31,-21 0 16,21 22-16,0-22 0,0 21 0,0-21 16,0 22-16,0-22 0,0 0 0,0 21 15,0-20-15,0-1 16,0 0-16,0 0 0,21-21 0,0 21 15,1-21-15,-1 0 0,21 0 16,-21 0-16,22 0 0,-1 0 0,0 0 16,1-21-16,-1 0 0</inkml:trace>
  <inkml:trace contextRef="#ctx0" brushRef="#br1" timeOffset="31645.15">15727 2328 0,'0'0'0,"0"-21"0,0 0 0,0 0 16,0 0-16,-21 21 15,-1 0 1,1 0-16,-21 0 0,21 0 0,-22 21 16,1 0-16,21-21 0,-21 42 15,-1-20-15,1-1 0,21 21 0,-22-21 16,22 22-16,-21-22 0,21 21 0,0-21 16,21 43-16,0-43 15,0 0-15,0 0 0,0 0 16,21-21-16,21 0 0,-21 0 15,22 0-15,-22 0 0,21 0 0,0 0 16,1-21-16,-1 0 0,0 0 16,1 0-16,-1-22 0,0 1 15,-20 21-15,-1-21 0,21-1 0,-42 1 16,21 0-16,-21-1 0,21 1 16,-21 0-16,0-1 0,0 1 0,0 0 15,0-1-15,0 22 0,0-21 16,0 21-16,0-1 0,0 1 0,0 42 31,-21 1-31,21-1 0,-21 0 0,21 21 16,0 1-16,-21-1 0,21 0 0,0 1 15,0-1-15,0 0 0,0 22 16,0-22-16,0 0 0,0-20 0,0 20 16,0 0-16,0-21 15,21 1-15,0-1 0,0 0 0,1 0 16,-1-21-16,21 0 0,-21 0 15,22 0-15,-1 0 0,0-21 0,1 21 16,-1-21-16</inkml:trace>
  <inkml:trace contextRef="#ctx0" brushRef="#br1" timeOffset="32128.88">16573 2265 0,'0'-21'0,"0"42"0,0-63 0,0 20 15,0 1-15,-21 21 16,0 0-1,0 0-15,-21 0 0,20 21 16,1 1-16,-21-1 0,21 0 16,0 0-16,-22 21 0,22-20 0,0 20 15,0 0-15,0-21 0,-1 22 16,22-22-16,-21 21 0,21-21 0,0 1 16,0-1-16,0 0 0,0 0 0,21-21 15,1 0-15,20 21 16,-21-21-16,0 0 0,0 0 0,22 0 15,-22-21-15,21 0 0,1 0 0,-22 0 16,21-22-16,-21 22 0,22-21 0,-22-1 16,21 1-16,-21 0 15,0-1-15,1 1 0,-1 0 0,-21-22 16,0 22-16,21 0 0,-21-1 0,21 1 16,-21 0-16,0-1 0,0 22 15,0 0-15,0 0 0,0 42 16,0 0-1,-21 21-15,0 1 0,21-1 0,-21 0 16,-1 1-16,22-1 0,-21 22 16,21-22-16,-21 0 0,21 22 0,0-22 15,0 0-15,0 1 0,0-22 16,0 21-16,0-21 0,0 22 0,0-22 16,21-21-16,0 21 0,1-21 15,-1 0-15,0 0 16,0 0-16,0 0 0,0 0 0,22-21 15,-22 0-15</inkml:trace>
  <inkml:trace contextRef="#ctx0" brushRef="#br1" timeOffset="32521.5">17081 2265 0,'0'0'0,"0"-21"0,0 0 16,0-1-16,22 22 15,-1-21 1,0 21-16,0 0 0,0 0 0,0 0 0,1 0 16,-1 0-16,0 0 15,21 21-15,-21 1 0,1-1 0,-1 0 16,21 21-16,-42-21 0,21 22 16,-21-22-16,0 21 0,0 1 0,0-22 15,0 0-15,0 21 0,-21-21 0,0 1 16,0-22-16,21 21 15,-21-21-15,-1 0 0,1 0 16,21-21 0,0-1-16,0 1 0,0 0 15,0 0-15,21 0 0,1-22 0,-1 22 16,0 0-16,0-21 0,0 21 16,0-22-16,1 22 0,-1 0 0,0 0 15,0 0-15,0-1 0,0 1 16,1 21-16,-1 0 0,0-21 0,0 21 15,0 0-15,0 0 0,1 0 16,-1 0-16</inkml:trace>
  <inkml:trace contextRef="#ctx0" brushRef="#br1" timeOffset="33460.97">17822 2498 0,'0'0'0,"0"21"0,21-21 31,1-21-15,-1 0-16,0-1 16,0 1-16,-21 0 0,21 0 0,0 0 15,-21-22-15,22 22 0,-22 0 0,0 0 16,0 0-16,0 0 16,0-1-16,-22 22 31,22 22-31,0-1 0,-21 0 0,0 0 15,21 0-15,-21 0 16,21 22-16,0-22 0,-21 0 0,21 21 16,-21-20-16,21-1 0,0 21 15,0-21-15,0 0 0,0 1 16,0-1-16,21-21 0,0 0 16,0 0-16,0 0 0,0 0 15,1 0-15,20-21 0,-21 21 16,0-22-16,22 1 0,-22 0 0,21-21 15,-21 21-15,22-1 0,-22-20 16,21 0-16,-21 21 0,0-1 16,1-20-16,-1 21 0,0 0 0,-21 0 15,-21 21 17,21 21-32,-21 0 0,21 0 0,0 0 15,0 0-15,0 1 0,0-1 16,0 21-16,0-21 0,0 0 0,0 1 15,0-1-15,0 0 0,0 0 16,0 0-16,21-21 0,-21 21 0,-21-21 47,-1 0-47,22-21 16,-21 0-16,0 21 15,21-21-15,-21 21 16,21 21 15,0 0-31,0 0 16,0 1-16,21-22 0,0 0 15,0 0-15,1 21 0,-1-21 16,0 0-16,21 0 0,-21 0 0,22 0 16,-22 0-16,21-21 0,1-1 15,-22 22-15,21-21 0,-21 0 0,22-21 16,-22 21-16,0-1 0,21-20 15,-21 21-15,1 0 0,-22-22 16,21 22-16,-21 0 0,21 0 0,-21 0 16,0 0-16,0 42 31,0 0-15,0 0-16,0 0 0,0 0 0,0 22 15,21-22-15,-21 0 0,0 21 16,0-20-16,0-1 0,0 0 0,0 0 15,0 0-15,0 0 0,0 1 16,-21-22-16,21 21 0,-21-21 16,0 0-16,-1 0 0,1 0 15,0 0-15,0 0 0,0 0 16,0-21-16,21-1 0,0 1 0,-22 0 16,22 0-16</inkml:trace>
  <inkml:trace contextRef="#ctx0" brushRef="#br1" timeOffset="34490.89">19875 2519 0,'-21'0'0,"21"21"31,21-21 0,1 0-15</inkml:trace>
  <inkml:trace contextRef="#ctx0" brushRef="#br1" timeOffset="34828.69">21103 2540 0,'21'0'47,"0"0"-47</inkml:trace>
  <inkml:trace contextRef="#ctx0" brushRef="#br1" timeOffset="35021.58">21759 2519 0,'-21'0'0,"0"0"16,42 0 30,0 0-30,0 0-16</inkml:trace>
  <inkml:trace contextRef="#ctx0" brushRef="#br1" timeOffset="35189">22225 2498 0,'0'0'0</inkml:trace>
  <inkml:trace contextRef="#ctx0" brushRef="#br1" timeOffset="37048.25">3619 4022 0,'-21'-21'0,"42"42"0,-42-64 0,21 22 16,-21 21 0,21-21-16,-21 21 15,21 21-15,0 0 16,-21 1-16,21-1 0,0 21 0,0-21 16,0 22-16,0-1 0,0 0 15,-21 1-15,21-22 0,0 21 0,-22-21 16,22 22-16,-21-22 0,21 0 15,0 0-15,-21 0 0,21 0 16,-21-21-16,21-21 31,0 0-15,0 0-16,0 0 0,0 0 16,0-1-16,0-20 0,21 21 0,0-21 15,0 20-15,1-20 0,-1 21 16,21-21-16,22-22 0,-1 43 15,-21 0-15,1 0 0,-1-1 16,0 1-16,1 21 0,-1 0 0,-21 0 16,22 21-16,-22 1 15,-21-1-15,0 21 0,0-21 0,0 22 16,0-1-16,0 0 0,-21 1 0,-1-22 16,1 21-16,0-21 0,0 22 15,0-22-15,0 0 0,-1 0 0,1 0 16,0-21-16,21 21 15,21-21 1,0-21 0,1 21-16,-1-21 0,0 0 0,21 21 15</inkml:trace>
  <inkml:trace contextRef="#ctx0" brushRef="#br1" timeOffset="38136.66">4657 4043 0,'0'0'0,"0"-21"0,-64-22 31,43 43-31,0-21 0,0 21 0,-1 0 16,1 0-16,0 0 0,-21 21 16,21-21-16,-1 22 0,1 20 0,0-21 15,0 21-15,0-20 0,0 20 16,-1 0-16,1-21 0,21 22 0,0-1 15,0-21-15,-21 0 0,21 22 16,0-22-16,0 0 16,0 0-16,21-21 15,0 0-15,1 0 0,-1 0 0,0 0 16,0 0-16,21-21 0,-20 0 0,20 0 16,-21 0-16,0-1 0,22 1 15,-22 0-15,0 0 0,0-21 16,0 20-16,0 1 0,1-21 15,-22 21-15,0-22 0,21 1 0,-21 21 16,21 21 0,-21 21-1,0 0-15,0 0 0,0 22 16,-21-22-16,21 0 0,-21 21 16,21-20-16,0-1 0,0 21 0,0-21 15,0 0-15,0 1 0,0-1 16,21-21-16,0 0 0,0 0 15,0 0-15,0 0 0,22 0 16,-22 0-16,21-21 0,-21-1 0,22 1 16,-22 21-16,21-21 0,-21-21 15,1 21-15,-1-1 0,0 1 0,0-21 16,0 21-16,-21 0 0,0-22 16,0 22-16,0 0 0,0 0 15,0 0-15,0 42 31,0 0-31,0 0 0,0 0 0,0 0 16,0 22-16,0-22 0,-21 0 0,21 21 16,0-20-16,0-1 0,0 0 15,-21 0-15,21 0 0,0 0 16,0 1-16,0-1 16,0-42 15,0-1-31,0 1 0,0 0 15,0-21-15,0 21 0,0-1 16,21 1-16,0-21 0,-21 21 0,21-22 16,1 22-16,-1 0 0,-21 0 15,21 21-15,0 0 0,0 0 16,0 0-16,1 0 0,-1 0 0,0 21 16,0 0-16,-21 0 0,0 1 15,21 20-15,-21-21 0,21 0 0,-21 22 16,0-22-16,0 0 0,0 0 15,0 0-15,0 0 0,0 1 0,0-1 16,-21-21 0,21-21-1,0-1-15,0 1 16,0 0-16,0 0 0,21 0 16,1-22-16,-1 1 0,0 21 15,0-21-15,0-1 0,0 22 0,1-21 16,-1 21-16,0-1 0,0 1 15,0 21-15,0 0 0,22 0 0,-22 0 16,0 21-16,0 1 0,0-1 16,-21 0-16,22 21 0,-22-21 0,0 22 15,0-22-15,0 21 0,0 1 0,0-22 16,0 0-16,0 21 0,0-21 16,0 1-16,0-1 15,21-21 16,-21-21-31,0-1 0</inkml:trace>
  <inkml:trace contextRef="#ctx0" brushRef="#br1" timeOffset="38522.96">5948 4149 0,'42'21'15,"-21"-21"1,0 0-16,1 0 0,-1 0 0,21 0 16,-21-21-16,22 0 0,-22 21 15,21-22-15,-21 1 0,0 0 16,22 0-16,-22 0 0,-21 0 16,0-1-16,0 1 0,0 0 0,0 0 15,-21 21 1,0 0-16,-1 0 0,1 0 0,0 0 15,0 0-15,0 21 0,-22 0 16,22 22-16,21-22 0,-21 21 16,21 0-16,-21 1 0,21-1 0,0-21 15,0 22-15,0-1 0,0-21 16,0 0-16,0 22 0,21-43 0,0 21 16,-21 0-16,21-21 0,1 0 15,-1 21-15,0-21 0,0 0 0,0 0 16,0 0-16,22 0 0,-22-21 0,0 21 15,21-21-15,-20 0 0,20-1 16,-21 1-16</inkml:trace>
  <inkml:trace contextRef="#ctx0" brushRef="#br1" timeOffset="39108.05">6964 4276 0,'0'21'31,"21"-21"1,0 0-32,0 0 15,0 0-15,1 0 16</inkml:trace>
  <inkml:trace contextRef="#ctx0" brushRef="#br1" timeOffset="39280.94">7324 4276 0,'0'0'0,"21"0"31,0 0-15,0 0-1,0 0-15,0 0 16,1 0-16,-1-21 16</inkml:trace>
  <inkml:trace contextRef="#ctx0" brushRef="#br1" timeOffset="39460.85">7916 4212 0,'0'21'62,"21"-21"-62,1 0 16,-1 0 0,0 0-16</inkml:trace>
  <inkml:trace contextRef="#ctx0" brushRef="#br1" timeOffset="40558.04">9525 3789 0,'0'0'0,"0"-21"16,0 0-16,0-1 16,0 44 15,0-1-15,-21 0-16,0 0 15,21 0-15,-22 22 0,22-22 0,0 0 16,0 21-16,-21-21 0,21 1 15,0 20-15,0-21 0,0 0 0,0 0 16,0 1-16,0-1 0,21-21 16,-21 21-16,22-21 0,-1 0 15,0 0-15,0 0 0,0 0 0,0-21 16,22 21-16,-22-21 0,0-1 16,0 1-16,0 0 0,1 0 15,-22 0-15,0 0 0,0-1 0,0 1 16,0-21-16,0 21 0,-22 0 15,1-1-15,0 1 0,0 0 0,0 0 16,0 0-16,-1 21 0,1 0 0,0-21 16,0 21-16,0 0 15,42 0 1,0 0 0,21 0-16,-20 0 0,20 0 0,-21 0 15,21 0-15,1 0 0,-1 0 16,22 0-16,-22-22 0,0 22 15,1-21-15,-1 21 0,0-21 0,1 21 16,-22-21-16,0 21 0,-21-21 16,-21 21 31,21 21-47,-21 0 0,21 0 15,-22 0-15,22 1 0,0 20 16,0-21-16,-21 21 0,0-20 0,0 20 15,21 0-15,0 22 0,-21-22 16,0 22-16,21-1 0,-22 1 16,22-1-16,0-21 0,0 22 0,0-1 15,0 1-15,0 21 0,0-22 0,0 1 16,0 20-16,0 1 0,0-22 16,0 22-16,0-21 0,0-1 0,0 1 15,0-1-15,0 1 0,0-1 0,0-21 16,0 22-16,0-22 0,0 1 0,0-1 15,-21-21-15,0 0 0,21 0 16,-21 1-16,0-22 0,0 0 16,-1 0-16,1 0 0,0-22 0,-42-20 15,20 21-15,22-21 16,-21 20-16,21-20 0,-22 0 0,22-22 16,-21 22-16,21-22 0,-1 1 0,-20-64 15,42 63-15,0 1 16,0-1-16,0 1 0,0-1 0,21 1 15,0 21-15,1-22 0,-1 22 0,0-1 16,0 1-16,21 0 0,-20 21 16,62-64-16,-41 64 0,-1-22 15,21 22-15,-20-21 0</inkml:trace>
  <inkml:trace contextRef="#ctx0" brushRef="#br1" timeOffset="41144.71">10583 4106 0,'21'0'63,"1"0"-63,-1 0 15,0 0-15,0 0 16,0 0-16</inkml:trace>
  <inkml:trace contextRef="#ctx0" brushRef="#br1" timeOffset="41324.94">11049 4106 0,'21'0'78,"0"0"-78,0 0 0</inkml:trace>
  <inkml:trace contextRef="#ctx0" brushRef="#br1" timeOffset="41676.75">11769 4001 0,'0'21'47,"21"-21"-47,0 0 15</inkml:trace>
  <inkml:trace contextRef="#ctx0" brushRef="#br1" timeOffset="42201.45">12763 3620 0,'0'0'0,"0"-22"16,22-41 0,-22 42-16,21 21 15,-21-21-15,0 42 32,0 0-32,0 0 15,0 0-15,0 22 0,0-22 0,0 21 0,0-21 16,0 22-16,-21-1 15,21-21-15,0 21 0,-22-20 0,22 20 16,-21-21-16,21 21 0,-21-20 16,21-1-16,0 0 0,0 0 15</inkml:trace>
  <inkml:trace contextRef="#ctx0" brushRef="#br1" timeOffset="42816.96">12467 3852 0,'0'0'0,"0"-21"0,21 21 15,0 0 1,1 0-16,20 0 0,-21 0 16,21 0-16,1 0 0,-1 0 0,22 0 15,-1-21-15,1 21 0,-1-21 16,1 21-16,20-21 0,-41 21 0,20-21 15,1 21-15,-22-22 0,-21 1 16,21 0-16,-20 21 0,-22-21 16,0 0-16,0 0 0,0-1 0,0 1 15,0 0-15,0 0 16,-22 0-16,1 21 16,0 0-16,21 21 15,0 0-15,-21 0 0,21 0 16,0 1-16,-21 20 0,21-21 0,0 0 15,0 0-15,-21 22 0,21-22 16,0 0-16,0 21 0,-22-20 0,22-1 16,-21 21-16,21-21 0,-21 0 0,21 1 15,0-1-15,-21 0 0,21 0 16,-21 0-16,21 0 16,-21-21-1,21-21-15,0 0 16,0 0-16,0 0 0,21 0 15,-21-1-15,21-20 0,21 21 16,-21 0-16,1 0 0,-1-1 16,21 1-16,-21 0 0,22 0 0,-22 0 15,21 21-15,-21 0 0,22 0 0,-22 0 16,0 0-16,0 0 0,0 0 16,0 0-16,-21 21 0,0 0 0,0 0 15,0 0-15,0 1 0,0-1 16,0 0-16,0 0 0,0 0 15,-21 0-15,21 1 0,-21-1 0,21 0 16,21-42 31,0 21-47</inkml:trace>
  <inkml:trace contextRef="#ctx0" brushRef="#br1" timeOffset="43185.74">13864 3831 0,'0'-21'31,"21"21"-31,0 0 0,1 0 16,-1-21-16,0 21 15,0-21-15,0 21 0,0-21 0,22 21 16,-22-22-16,0 1 0,-21 0 15,21 21-15,-21-21 16,-21 21-16,0 0 16,0 0-16,0 0 0,-22 0 15,22 21-15,0 0 0,-21 0 0,20 1 16,1-1-16,0 21 0,0-21 16,0 0-16,21 22 0,0-22 0,0 0 15,0 0-15,0 0 0,0 1 16,0-1-16,0 0 0,21 0 0,0-21 15,0 0-15,0 0 0,1 0 16,-1 0-16,21 0 0,-21 0 0,0 0 16,22 0-16,-1-21 0,-21 0 15,22 0-15,-1-1 0,-21 1 0</inkml:trace>
  <inkml:trace contextRef="#ctx0" brushRef="#br1" timeOffset="44101.22">14901 3852 0,'0'0'0,"0"22"16,21-22 31,1 0-31,-1 0-1,0 0-15</inkml:trace>
  <inkml:trace contextRef="#ctx0" brushRef="#br1" timeOffset="44276.12">15409 3852 0,'0'0'0,"21"0"16,1 0 0,-1 0-1,0 0-15,0 0 16,0 0-16,0 0 0,1 0 15,-1 0-15,21 0 16,-21 0-16,0 0 0,1 0 0</inkml:trace>
  <inkml:trace contextRef="#ctx0" brushRef="#br1" timeOffset="44432.03">16235 3831 0,'21'0'0,"0"0"47,0 0-47,0 0 15,1 0-15</inkml:trace>
  <inkml:trace contextRef="#ctx0" brushRef="#br1" timeOffset="44592.48">16785 3831 0,'0'0'0,"0"21"31,21-21 1,0 0-32,1 0 15</inkml:trace>
  <inkml:trace contextRef="#ctx0" brushRef="#br1" timeOffset="45124.17">17801 3641 0,'0'0'16,"0"21"15,0 0-15,0 0-16,0 22 0,0-22 15,0 21-15,0 0 0,0 22 0,0-22 16,0 22-16,-21-1 0,0 1 15,0-1-15,21 1 0,-22-1 0,1 1 16,0-1-16,0-20 0,0 20 0,0 1 16,-1-1-16,1-21 0,0 1 15,21-1-15,-21 0 0,21 1 0,-21-22 16,21 0-16,0-42 31,0 0-31,0-22 16,0 22-16,0-21 0,0 0 15</inkml:trace>
  <inkml:trace contextRef="#ctx0" brushRef="#br1" timeOffset="45433">17759 3747 0,'0'0'0,"0"-43"0,0 22 15,0-21-15,21 21 0,0-1 0,-21 1 16,21 0-16,0 0 0,1 0 0,-1 0 15,21 21-15,-21-22 16,22 22-16,-1 0 0,0 0 0,1 0 16,-1 22-16,0-1 0,1 0 15,-22 21-15,0-21 0,-21 22 0,0-22 16,0 21-16,-21-21 0,0 22 16,-22-22-16,1 0 0,21 0 0,-22 0 15,22-21-15,0 0 0,0 22 0,0-22 16,0 0-16,-1 21 15,44-21 1,-1-21 0,0 21-16,0-22 15,0 22-15,0-21 0,1 0 0</inkml:trace>
  <inkml:trace contextRef="#ctx0" brushRef="#br1" timeOffset="45764.81">18415 3725 0,'0'-21'31,"21"21"-31,0-21 0,0 21 16,1-21-16,-1 0 0,0 21 16,0-21-16,21-1 0,-20 1 0,-1 0 15,21 0-15,-21 21 0,-21-21 16,0 0-16,-21 42 31,0 0-31,0 0 0,0 0 16,-1 0-16,1 1 0,0-1 0,0 0 15,0 0-15,21 0 0,-21 0 0,21 1 16,0-1-16,0 0 0,0 0 16,21 0-16,0-21 15,0 21-15,0-21 0,22 0 16,-22 0-16,0 0 0,21 0 0,-21 0 15,1 0-15,20 0 0,-21-21 0</inkml:trace>
  <inkml:trace contextRef="#ctx0" brushRef="#br1" timeOffset="46138.61">18986 3577 0,'0'0'0,"0"-42"16,22 21-1,-1 21-15,0 0 0,0 0 16,0 0 0,0 0-16,1 0 0,20 0 0,-21 0 15,0 21-15,0-21 0,1 21 16,-22 0-16,0 0 0,0 1 0,0-1 16,0 0-16,0 0 0,0 0 0,0 0 15,-22 1-15,1-1 0,-21 0 16,21 0-16,0-21 0,-1 0 15,1 0-15,21-21 47,0 0-47,21 0 0,1-1 0,-1 1 16,0 0-16,-21 0 0,21 0 0,0 0 16,0-1-16,1-20 15,-1 21-15,0 0 0,21 0 0,-21 21 16,1-22-16,-1 1 0,0 21 15,21 0-15,-21 0 0,1 0 0</inkml:trace>
  <inkml:trace contextRef="#ctx0" brushRef="#br1" timeOffset="46535.38">19875 3450 0,'0'0'0,"22"0"0,-1 0 15,0 0-15,0 0 0,-21-21 16,0 0 15,-42 21-31,21 0 0,-1 0 0,1 0 16,-21 0-16,21 0 0,0 21 15,-22-21-15,22 21 0,0-21 0,0 21 16,0 1-16,21-1 16,0 0-16,0 0 0,21 0 15,21 0-15,-21-21 0,0 22 16,1-1-16,20-21 0,-21 21 0,0 0 15,0-21-15,1 21 0,-1-21 0,0 21 16,-21 1 0,0-1-16,-21-21 15,0 0-15,-1 0 16,-20 0-16,21 0 0,-21 0 0,20 0 16,-20 0-16,21 0 0,-21 0 0,20 0 15,1 0-15,0 0 0,0 0 16,42-21 15,0 21-31,22 0 0,-22 0 0,21-22 16</inkml:trace>
  <inkml:trace contextRef="#ctx0" brushRef="#br1" timeOffset="47256.04">20383 3450 0,'0'0'0,"-21"0"0,0 0 15,0 0 1,0 21-16,21 1 0,0-1 16,-21 0-16,-1 0 15,22 0-15,-21 0 0,21 1 0,0-1 16,0 0-16,-21 0 0,21 0 31,21-21-15,0 0-16,1 0 15,-1 0 1,-21-21-16,0 0 0,0 0 16,21 0-16,-21-1 15,0 1-15,21 0 0,-21 0 0,21 0 16,0 0-16,1-1 0,-22 1 0,21 21 15,0-21-15,21 21 0,-21 0 16,1 0-16,-1 0 0,0 0 16,0 0-16,0 0 0,0 0 15,1 21-15,-1 0 0,-21 1 0,0-1 16,21 0-16,-21 0 0,21 0 0,-21 0 16,0 1-16,0-1 0,0 0 15,0 0-15,0 0 0,0 0 16,-21-21-16,21 22 15,-21-22-15,0 0 16,-1-22 0,22 1-16,0 0 15,0 0-15,0 0 16,22 0-16,-1-1 0,0-20 16,0 21-16,0 0 0,0-22 0,1 22 15,20 0-15,-21 0 16,21 0-16,-20 0 0,20-1 0,-21 22 15,0 0-15,0 0 0,1 0 16,-1 0-16,0 22 0,0-1 0,0 0 16,0 0-16,-21 0 0,0 22 15,0-22-15,0 0 0,0 0 0,0 21 16,0-20-16,-21-1 0,0 0 0,0-21 16,21 21-16,-21 0 0,0-21 15,-1 0-15,1 21 0,0-21 16</inkml:trace>
  <inkml:trace contextRef="#ctx0" brushRef="#br1" timeOffset="48201.15">21653 3196 0,'22'0'31,"-1"0"-31,-42 0 63,-1 0-48,1 0-15,0 0 16,21-21 15,21 21 0,0-21-31,1 21 16,-1 0-16,0 0 16,-21 21-1,0 0-15,0 0 16,0 1-16,0-1 16,0 0-16,-21-21 15,0 0 1,-1 0-16,1 0 15,0 0 1,21-21 0,0 0-16,0-1 15,0 1-15,21 21 16,0 0-16,-21-21 0,22 21 16,-1 0-16,0 0 0,0 0 15,0 0-15,0 0 0,-21 21 16,0 0-16,0 22 15,0-22-15,0 0 0,0 21 0,-21-20 16,0 20-16,0-21 0,-21 0 16,20 0-16,-20 22 0,21-22 0,0-21 15,0 21-15,-1 0 0,1-21 16,0 0-16,21 21 0</inkml:trace>
  <inkml:trace contextRef="#ctx0" brushRef="#br1" timeOffset="48987.91">22479 3239 0,'-21'0'16,"21"21"15,21-21-31,-21 21 0,21-21 16,0 21-16,0 0 0,1-21 0,20 21 15,-21 1-15,21-22 16,-20 21-16,20-21 0,0 0 0,1 0 16,-1 21-16,0-21 0,1 0 15,-1 0-15,-21 0 0,0 0 0,0 0 16,1 0-16,-44 0 31,1 0-31,0 0 0,-21 21 16,-1 0-16,1-21 0,0 43 0,-1-22 15,-20 0-15,21 21 0,-1-21 16,1 22-16,0-22 0,-1 0 16,1 21-16,21-20 0,-22-1 0,22 0 15,0 0-15,0 0 0,0 0 16,0-21-16,-1 22 0,22-1 16,-21-21-1,0 0-15</inkml:trace>
  <inkml:trace contextRef="#ctx0" brushRef="#br2" timeOffset="59653.32">804 5736 0,'-21'0'125</inkml:trace>
  <inkml:trace contextRef="#ctx0" brushRef="#br2" timeOffset="60349.59">762 5757 0,'-21'0'16,"0"0"0,21 22-16,-22-22 15,22 21 1,22-21 31,-1 0-47,0 0 0,0 0 0,0 0 15,0 0-15,1 0 0,-1-21 16,21-1-16,-21 22 0,0-21 16,1 21-16,-22-21 0,21 0 15,-21 0-15,21 0 0,-21-1 16,0 1-16,-21 0 16,0 21-16,-1 0 15,1 0-15,0 0 0,0 0 0,0 0 16,0 0-16,-1 21 0,1 0 15,-21 1-15,21-1 0,-22 0 0,22 0 16,0 21-16,0-20 0,-21 20 16,42-21-16,-22 21 0,22-20 15,0-1-15,0 21 0,0-21 0,0 0 16,0 1-16,22-22 16,-1 21-16,0 0 0,21-21 0,-21 0 15,22 0-15,-22 0 0,21 0 0,-21 0 16,1 0-16,-1 0 0,0 0 15,0 0-15,0 0 16,-42 0 0,0 0-16,0 0 15,0 0-15,-1 0 0,-20 0 16,21 0-16,-21 0 0,-1 21 0,22-21 16,-21 21-16,-1 0 0,22 1 15,-21-1-15,0 0 0,20 0 0,1 0 16,-21 0-16,42 1 15,-21 41-15,21-42 0,0 0 16,0 1-16,21-22 0,0 21 0,0 0 16,0-21-16,1 0 15,20 0-15,0 0 0,-21 0 0,22 0 16,-22 0-16,21 0 0,-21-21 16,22 0-16,-22 21 0,0-22 0,0 1 15</inkml:trace>
  <inkml:trace contextRef="#ctx0" brushRef="#br2" timeOffset="61193.43">1418 6011 0,'0'0'0,"0"-21"0,0 0 16,-21 21-1,0 0-15,0 0 16,-1 0-16,1 0 0,-21 0 0,21 21 15,0-21-15,-1 21 0,1 1 16,0-1-16,-21 0 0,21 21 16,-1-21-16,1 1 0,0-1 0,21 0 15,0 0-15,0 0 0,-21 0 16,21 1-16,0-1 0,21-21 16,0 0-1,22 0-15,-22 0 0,0 0 16,0 0-16,21-21 0,-20-1 15,20 1-15,-21 21 0,0-21 0,22 0 16,-22 0-16,0 0 0,0-1 16,0 22-16,0-21 0,-21 0 15,0 0-15,22 21 16,-22 21 15,0 0-15,-22 0-16,22 1 0,0-1 15,0 21-15,0 0 16,-21 1-16,21-1 0,0 0 0,0 22 16,0-1-16,-21 1 0,21 21 15,0-22-15,0 22 0,0-22 16,0 22-16,0 21 0,0-22 0,0 22 16,0 0-16,0-21 0,0 21 15,0-22-15,0 22 0,0-21 0,21-1 16,-21 1-16,21 0 0,-21-1 0,0-20 15,0-1-15,0 1 0,0-1 16,0-20-16,0-22 0,0 21 0,0-21 16,-21 1-16,0-1 0,0 0 15,0-21-15,0 0 0,-22 0 16,22 0-16,-21 0 0,21-21 16,-22 0-16,1-1 0,21 1 0,-22-21 15,1 0-15,0-1 0,-1-20 16,22-1-16,-21 1 0,0-22 0,20 0 15,-20 1-15,42-1 0,0 0 16,0 1-16,0-1 0,0 0 0,0 1 16,0-1-16,21 0 0,22 22 15,-22-1-15,21 1 0,0-1 0,1 1 16,-1-1-16,0 22 0,1-21 16,20 20-16,-20 1 0,-22 21 0,21-22 15,-21 22-15,0 0 16,1 0-16,-1 0 0,-21 0 15,21 21 32,-21-22-47,21 22 0,0-21 16</inkml:trace>
  <inkml:trace contextRef="#ctx0" brushRef="#br2" timeOffset="61599.85">1990 6138 0,'0'0'0,"-22"0"16,22-21 62,0 0-47,-21 21-15,0 0-16,21 21 31,0 0-15,21-21 31</inkml:trace>
  <inkml:trace contextRef="#ctx0" brushRef="#br2" timeOffset="61904.67">1947 6414 0,'21'0'16,"1"0"-1,-22-22 1,0 1 0,-22 42 15,1 1-15,21-1-1,-21-21-15,21 21 16,21-21 15,0 0-31,1 0 16</inkml:trace>
  <inkml:trace contextRef="#ctx0" brushRef="#br2" timeOffset="62737.19">3535 5736 0,'21'-63'31,"-21"42"-16,0-1-15,0 44 47,0-1-47,0 21 16,-21-21-16,21 22 0,-21-22 0,-1 21 16,-20 0-16,21 22 15,0-22-15,-22 1 0,22-1 0,-21 21 16,21-20-16,-22-1 0,1 22 15,0-1-15,21-21 0,-22 22 0,1-22 16,0 22-16,20-22 0,-20 0 16,21-20-16,-21 20 0,20-21 0,1 0 15,0 0-15,21 1 0,0-44 32,0 1-17,21 0-15,0 0 0,1 0 16</inkml:trace>
  <inkml:trace contextRef="#ctx0" brushRef="#br2" timeOffset="63143.96">3768 5779 0,'0'0'0,"21"0"0,-21-22 15,0 44 32,0-1-47,-21 21 0,-1-21 16,22 0-16,-21 22 0,0-1 15,0 0-15,0 1 0,0-1 0,-22 0 16,1 1-16,21-1 0,-22 0 16,1 22-16,0-22 0,-1 22 0,22-22 15,-21 22-15,21-22 0,-22 0 16,22-21-16,0 22 0,21-22 0,0 0 16,-21 0-16,21 0 0,21-21 46,0-21-46,0 0 16</inkml:trace>
  <inkml:trace contextRef="#ctx0" brushRef="#br2" timeOffset="63484.95">3958 6181 0,'0'0'0,"0"21"31,0 0-15,0 0-16,0 0 0,0 1 15,0-1-15,0 0 0,0 0 16,0 21-16,-21-20 0,21-1 0,-21 0 15,21 0-15,-21 0 0,21 0 0,0 1 16,0-44 47,0 1-48,0 0-15</inkml:trace>
  <inkml:trace contextRef="#ctx0" brushRef="#br2" timeOffset="64240.8">4127 5927 0,'-21'21'31,"0"0"-15,0 0-16,21 0 16,0 1-16,0-1 15,21-21 17,0 0-32,-21-21 15,21-1 1,-21 1-16,0 0 0,0 0 15,-21 0 1,0 21-16,0 0 16,0 0-16,21 21 15,0 0-15,-21-21 16,21 21-16,0 0 0,-22 1 0,22-1 16,0 0-16,0 0 15,0 0-15,0 0 16</inkml:trace>
  <inkml:trace contextRef="#ctx0" brushRef="#br2" timeOffset="64724.64">4403 6181 0,'-22'0'15,"22"21"-15,-21 0 16,0-21-16,21 21 0,-21 0 16,21 1-16,0-1 0,-21 0 15,0 0-15,-1 0 0,22 0 0,0 1 16,0-1-16,-21 0 0,21 0 0,-21-21 16,21 21-16,-21-21 31,21-21-16,0 0-15,0 0 0,0 0 16,0-1-16,0 1 16,0-21-16,0 21 0,21 0 0,0-1 15,0 1-15,1 0 0,20 0 16,-21 0-16,21 0 0,1-1 0,-1 22 16,-21 0-16,22 0 0,-1 0 15,-21 0-15,21 0 0,-20 0 0,20 0 16,-42 22-16,21-1 0,0 0 15,-21 0-15,0 0 0,0 0 16,0 1-16,0-1 0,-21 0 0,0 0 16,0 0-16,0 0 0,-1 1 0,1-1 15,0-21-15,21 21 0,-21-21 16,42 0 15</inkml:trace>
  <inkml:trace contextRef="#ctx0" brushRef="#br2" timeOffset="65080.13">5080 6096 0,'0'21'31,"-21"0"-16,21 1-15,-21-1 0,-1 0 0,22 21 16,-21 1-16,0-1 0,21 0 16,-21 22-16,0-1 0,0 1 15,21-1-15,-22 1 0,1 20 0,21-20 16,-21 21-16,0-22 0,0 22 16,0 21-16,-1-22 0,1 1 0,0 0 15,0-1-15,21 1 0,-21 0 0,0-22 16,-1 1-16,22-1 0,-21 1 15,21-22-15,-21-21 0,21 21 0,-21-20 16,21-1-16,0-42 16,0-1-16,0 1 0,21-21 15,0 21-15,0-22 0,1-20 16,-1 21-16,0-22 0,0-21 0,21 22 16</inkml:trace>
  <inkml:trace contextRef="#ctx0" brushRef="#br2" timeOffset="65420.93">4995 6202 0,'0'0'0,"-21"-42"15,21 20-15,-21 1 0,21 0 0,0 0 16,0 0-16,0 0 0,0-22 16,21 43-16,21-21 0,-20 0 15,-1 21-15,0-21 0,21 21 16,-21 0-16,22 0 0,-1 0 0,-21 0 15,22 0-15,-22 0 0,21 21 0,-21 0 16,-21 0-16,0 0 0,0 1 16,0-1-16,0 0 0,0 0 15,-21 0-15,0 22 0,-21-22 0,20 0 16,-20 0-16,21 0 0,0 0 16,-22-21-16,22 22 0,0-22 0,0 21 15,0-21-15,42 0 31,0 0-15,0 0-16,-21-21 0,21 21 0,1-22 16,-1 1-16,21 21 0</inkml:trace>
  <inkml:trace contextRef="#ctx0" brushRef="#br2" timeOffset="66133.52">5609 5927 0,'0'0'0,"21"-21"31,-21 42-15,0 0-16,0 0 15,0 0-15,0 0 0,-21 1 0,21-1 16,-21 21-16,21-21 0,0 0 16,0 1-16,0-1 0,0 0 0,0 0 15,0 0-15,21-21 16,0 0-1,0 0-15,1 0 0,-1 0 16,0 0-16,0-21 0,0 21 0,0-21 16,22 0-16,-22 0 0,0-1 15,0 1-15,22-42 0,-22 42 16,0-1-16,0 1 0,-21 0 16,0 0-16,0 0 0,0 42 31,0 0-16,0 0-15,-21 0 0,21 1 0,-21-1 16,21 21-16,-21-21 0,21 0 16,0 1-16,0 20 0,0-21 15,0 0-15,0 0 0,0 1 0,0-1 16,0 0-16,21 0 0,0 0 16,0-21-16,0 0 0,0 0 0,1 0 15,-1 0-15,0 0 0,21 0 0,-21-21 16,1 0-16,-1 0 0,21 0 15,-21-22-15,0 22 0,1-21 0,-1-1 16,0 22-16,0-42 0,0 20 16,0 1-16,-21 0 0,0-22 15,22 22-15,-22-22 0,21 22 0,-21 0 0,0-1 16,0 22-16,0-21 16,0 21-16,0 0 0,-21 21 31,-1 21-31,22 21 0,0-21 15,-21 22-15,0-1 0,21 0 16,-21 1-16,21-1 0,-21 21 0,21 22 16,-21-43-16,21 1 0,0-22 15,-22 21-15,22-21 0,0 22 16,0-22-16,0 0 0,0 0 0,0 0 16,0 1-1,22-22-15,-1 0 0,0 0 0,0 0 16,0-22-16,0 1 15,1 0-15,-1 21 0</inkml:trace>
  <inkml:trace contextRef="#ctx0" brushRef="#br2" timeOffset="66349.72">6329 5821 0,'-21'0'0,"42"0"0,-64 0 15,65 0 17,-1 0-32,0 0 15,0 0-15,0 0 0,22 0 0,-22 0 16,0 0-16,0 0 0,21 0 0,-20-21 16,-1 0-16,21-1 0,-21 22 15,22-21-15</inkml:trace>
  <inkml:trace contextRef="#ctx0" brushRef="#br2" timeOffset="67117.91">7429 5249 0,'0'0'0,"0"-21"0,0 0 16,22 21-1,-1-21-15,21 21 0,-21-21 16,22 21-16,-22 0 0,21-21 0,0 21 16,1 0-16,-1 0 0,0 0 15,1 0-15,-1 0 0,-21 0 0,0 0 16,-42 0-1,0 21-15,0-21 16,-21 0-16,-1 21 0,1-21 16,0 0-16,20 0 0,-20 0 15,0 0-15,21 0 0,-22 0 0,22 0 16,0 21-16,0-21 16,0 0-16,-1 0 0,1 0 15,0 21 1,21 0-1,0 1-15,-21-1 16,21 0-16,0 0 0,-21 21 16,21-20-16,-21 20 0,21-21 0,0 21 15,0 1-15,-22-1 0,1 22 16,21-22-16,-21 21 0,21-20 16,-21 20-16,0 1 0,0-1 0,21-20 15,-22 20-15,1 1 0,0-1 0,21 22 16,-21-22-16,0 1 0,21 20 15,-21-20-15,21-1 0,0-20 0,0 20 16,0-20-16,0-1 0,0 0 0,21 1 16,0-22-16,0 21 0,0-21 15,0-21-15,1 21 0,-1-21 0,0 0 16,21 0-16,-21 0 0,22 0 0,-22 0 16,21 0-16,-21-21 0,22 0 15,-22 0-15,21 0 0,-21 0 16,22-1-16,-1-20 0</inkml:trace>
  <inkml:trace contextRef="#ctx0" brushRef="#br2" timeOffset="67608.63">7916 5736 0,'0'0'0,"0"-21"0,0 0 0,0 0 16,0 0-16,0-1 0,0 1 0,-21 0 16,0 21-16,0 0 15,0 0-15,-22 21 0,22 0 16,0 1-16,0-1 0,0 21 15,-1 0-15,1 1 0,0-1 0,0 0 16,0 1-16,0 20 0,21-20 0,0-1 16,0 0-16,0 1 0,0-1 15,0-21-15,0 21 0,21-20 0,21 20 16,0-21 0,1 0-16,-1-21 0,0 0 0,1 0 15,-1 0-15,0 0 0,1 0 0,-1-21 0</inkml:trace>
  <inkml:trace contextRef="#ctx0" brushRef="#br2" timeOffset="68297.75">8361 5990 0,'0'-21'0,"0"42"0,0-63 16,0 21-16,-21 21 16,-1 0-16,1 0 0,0 0 15,0 0-15,0 21 0,0 0 0,-1 0 16,22 0-16,-21 22 15,0-22-15,21 0 0,-21 0 0,21 22 16,0-22-16,0 0 0,0 0 0,0 0 0,0 0 16,21 1-1,0-22-15,0 0 0,1 0 0,-1 0 16,0 0-16,0 0 0,0 0 0,0 0 16,1-22-16,-22 1 15,0 0-15,0 0 16,0 0-16,0 0 0,0-1 0,0-20 15,0 21-15,0 0 0,0 0 16,0-1-16,0-20 0,0 21 0,0 0 16,21 0-16,0-1 15,0 22-15,0 0 0,0 0 16,22 0-16,-22 0 0,21 0 0,-21 0 16,22 22-16,-22-1 0,0 0 15,21 0-15,-20 0 0,-1 0 0,-21 1 16,0-1-16,0 0 0,0 0 0,0 0 15,0 0-15,-21 1 0,-1-1 16,1 0-16,0-21 0,0 21 0,21 0 16,-21-21-1,21-21 1,0 0-16,0 0 16,0 0-16,0-1 0,21 1 0,0 0 15,0-21-15,0 21 16,1-22-16,-1 22 0,0-21 0,21 21 15,1-22-15,-1 22 0,0 0 0,1 0 16,-1 21-16,0 0 0,-21 0 16,22 0-16,-22 0 0,0 21 0,0 0 15,-21 0-15,0 22 0,0-22 16,0 0-16,0 21 0,0-21 16,-21 22-16,0-22 0,0 0 0,0 0 15,21 0-15,-22 1 0,22-1 16,-21-21-16,21 21 0,21-21 47,1 0-47,-1-21 0,-21 0 0,21-1 15</inkml:trace>
  <inkml:trace contextRef="#ctx0" brushRef="#br2" timeOffset="68556.59">9588 5567 0,'0'0'0,"-21"21"32,0 0-32,21 0 0,-21 22 0,0-22 15,21 21-15,0 1 0,-21-1 16,-1-21-16,1 21 0,21 1 0,-21-1 16,0-21-16,21 22 0,0-1 15,-21-21-15,21 0 0,0 0 0,0 1 16,0-1-16,0 0 0,0 0 15,21-21-15,0 0 16,0 0-16,0 0 0,1 0 16,-1-21-16,0 21 0,0-21 0,0 0 15,0-1-15</inkml:trace>
  <inkml:trace contextRef="#ctx0" brushRef="#br2" timeOffset="68736.73">9377 5863 0,'0'0'0,"-21"21"16,42 1 15,0-22-31,0 0 16,21 0-16,-20 0 0,20 0 15,-21 0-15,21 0 0,1-22 0,20 22 16</inkml:trace>
  <inkml:trace contextRef="#ctx0" brushRef="#br2" timeOffset="69524.62">10287 6033 0,'0'0'0,"21"-22"31,0 1-31,-21 0 16,0 0-16,0 0 0,0 0 16,0-1-16,0 1 0,0 0 0,0 0 15,0 0 1,-21 0-16,0 21 0,0 0 0,0 0 16,-1 0-16,-20 0 0,21 0 0,-21 21 15,-1 0-15,22 0 0,-21 0 16,-1 22-16,22-22 0,0 21 0,-21-21 15,21 0-15,-1 22 0,1-22 0,21 21 16,0-21-16,0 1 0,0-1 16,0 0-16,0 0 0,43 0 15,-22-21-15,0 0 0,0 0 0,0 0 16,22 0-16,-22 0 0,21 0 16,-21 0-16,22 0 0,-22-21 0,21 0 15,-21 0-15,22 21 0,-22-21 16,0-1-16,0-20 0,0 21 15,0 0-15,1-22 0,-1 22 0,0-21 16,-21 21-16,21-22 0,-21 22 0,0 0 16,0 0-16,0 0 15,-21 42 1,0 0-16,21 0 16,-21 0-16,21 1 0,0-1 15,0 0-15,0 0 0,0 21 0,0-20 16,0-1-16,0 0 0,0 0 0,0 0 15,0 0-15,0 1 0,21-22 16,0 0-16,0 0 0,0 0 16,0 0-16,1 0 0,20 0 15,-21 0-15,0-22 0,22 22 0,-1-21 16,-21 0-16,21 0 0,-20 0 0,-1 0 16,0-1-16,0 1 0,0-21 15,0 21-15,-21 0 0,22-1 0,-22 1 16,0 0-16,-22 21 15,1 21 1,0-21-16,21 21 0,0 1 0,-21-1 16,21 21-16,-21-21 0,21 0 15,-21 1-15,21-1 0,0 0 0,0 0 16,0 0-16,0 0 16,0 1-16,21-22 31,0 0-31,-21-22 15,21 22-15,0-21 0,-21 0 0,21 0 16,-21 0-16</inkml:trace>
  <inkml:trace contextRef="#ctx0" brushRef="#br2" timeOffset="69701.52">10901 5630 0,'-21'-21'0,"-22"0"16,22 21-1,21 21 17,0 0-32,0 1 15,21-22-15,-21 21 0,21-21 16,1 0-16,-1 21 0</inkml:trace>
  <inkml:trace contextRef="#ctx0" brushRef="#br2" timeOffset="70188.24">11239 5757 0,'0'22'0,"0"-1"16,-21-21-16,21 21 0,-21 0 16,0 0-16,21 0 0,0 1 15,0-1-15,-21 0 0,21 0 16,-21 0-16,21 0 0,0 1 15,0-1-15,0 0 0,0 0 0,-22-21 16,22 21-16,0 0 0,-21-21 16,21-21 31,0 0-47,0 0 15,0 0-15,0-22 0,0 22 16,21 0-16,-21 0 0,22-21 15,-1 20-15,21 1 0,-21 0 0,0-21 16,22 21-16,-22 21 0,21-22 16,-21 1-16,22 21 0,-22 0 0,21 0 15,-21 0-15,1 0 0,20 21 0,-21 1 16,0 20-16,-21-21 16,0 0-16,0 0 0,0 1 15,0-1-15,0 0 0,0 0 0,0 0 16,-21 0-16,0 1 0,21-1 15,-21-21-15,0 21 0,-1-21 0,22 21 16,-21-21 0,42 0 15</inkml:trace>
  <inkml:trace contextRef="#ctx0" brushRef="#br2" timeOffset="70624.78">12107 5736 0,'0'0'0,"0"-42"31,-21 21-31,0 21 0,0 0 0,0 0 16,-1 0-16,1 0 0,0 0 0,-21 0 15,21 21-15,-1 0 0,22 0 16,-21 0-16,21 1 0,-21-1 15,21 0-15,0 0 16,21 0-16,0-21 0,1 21 16,-1-21-16,0 22 0,0-22 15,0 21-15,22-21 0,-22 21 0,21-21 16,-21 21-16,0-21 0,1 21 16,-1 0-16,0-21 0,0 22 0,-21-1 15,0 0-15,0 0 16,-42 0-16,21-21 0,-1 0 15,1 21-15,-21-21 0,21 0 0,-22 0 16,22 0-16,-21 0 0,21 0 16,0 0-16,-22 0 0,22 0 0,0 0 15,0 0-15,0 0 0,-1 0 16,1 0 0,21-21-16,0 0 31,21 21-16</inkml:trace>
  <inkml:trace contextRef="#ctx0" brushRef="#br2" timeOffset="73001.47">13123 5165 0,'21'0'0,"1"0"15,-1-21-15,-21-1 16,21 22-16,-21-21 16,21 21-16,-21-21 15,0 0-15,0 0 16,0 0-1,-21 21 17,0 0-32,0 0 15,-1 21-15,1 0 0,-21 0 0,21 0 16,-22 0-16,22 1 0,-21 20 16,21 0-16,-22 1 0,22-1 0,-21 21 15,21-20-15,0 20 0,-22 1 16,22-1-16,0 1 0,0 20 15,0-20-15,-22-1 0,22 1 0,0-1 0,21 1 16,-21-1-16,21 1 0,0-1 16,0-20-16,0 20 0,0-20 0,21-1 15,0 0-15,0 1 0,22-1 16,-1-21-16,0 0 0,1 0 16,-1 1-16,21-1 0,1-21 0,-22 0 15,22 0-15,-1 0 0,-20 0 0,-1 0 16,0 0-16,1-21 0,-22-1 15</inkml:trace>
  <inkml:trace contextRef="#ctx0" brushRef="#br2" timeOffset="75609">13377 5800 0,'0'0'0,"21"0"16,1 0-16,-1 0 0,-21-21 15,21-1-15,0 22 0,-21-21 0,0 0 16,21 21-16,-21-21 15,0 0-15,0 0 0,0-1 16,0 1-16,0 0 16,-21 21-1,0 0 1,0 0-16,0 21 0,-1 0 16,1 1-16,0-1 0,0 0 0,0 0 15,21 21-15,-21-20 0,21-1 16,-22 21-16,22-21 0,0 0 0,0 1 15,0-1-15,0 0 16,22-21-16,-1 0 0,0 0 16,0 0-16,0 0 0,0 0 15,1 0-15,-1 0 0,0-21 16,0 0-16,0-1 0,0 1 16,-21 0-16,22 21 0,-22-21 15,21 0-15,0 0 0,-21-22 0,0 22 16,21 0-16,-21 0 15,21 0-15,-21-1 0,0 44 47,0-1-47,0 0 0,0 0 16,0 0-16,0 0 0,0 1 16,0-1-16,0 0 0,0 0 0,0 0 15,0 0-15,0 1 0,0-1 16,21-21-16,1 0 0,-1 21 15,0-21-15,0 0 16,0 0-16,0 0 0,1 0 16,-1-21-16,0 21 0,0-21 0,0-1 15,0 22-15,1-21 0,-1 0 0,-21 0 16,21-21-16,-21 20 0,21-20 16,-21 21-16,0-21 0,0 20 0,0-20 15,0 0-15,0 21 0,0-22 16,-21 22-16,0 0 0,0-21 0,-1 42 15,-20-22-15,21 1 0,-21 21 16,20 0-16,-20 0 0,0 0 0,-1 0 16,1 21-16,-21 1 0,-1-1 0,22 0 15,-22 21-15,1-21 16,20 22-16,-20 20 0,21-20 0,-1-1 16,22 21-16,0-20 0,0-1 0,21 22 15,0-22-15,0 0 0,0-21 16,0 22-16,21-1 0,0-21 0,21 0 15,-20 1-15,20-1 0,0 0 16,1 0-16,-1-21 0,0 0 0,22 0 16,-22 0-16,0 0 0,1 0 0,-1 0 15,0 0-15,-20 0 0,20 0 16,-21-21-16,21 21 0,-20-21 0,-1 0 16,0 21-16,0-22 0,0 1 0,0 0 15,1 21-15,-22-21 16</inkml:trace>
  <inkml:trace contextRef="#ctx0" brushRef="#br2" timeOffset="75924.94">14436 5652 0,'0'0'0,"-22"-22"31,1 22-31,0 22 16,21-1-16,0 0 15,0 0-15,0 0 0,0 22 16,0-22-16,-21 21 0,21-21 0,-21 0 16,21 1-16,0 20 0,0-21 0,-21 0 15,-1 0-15,22 1 0,-21-22 16,21 21-16,0 0 0,0-42 47,0 0-47,0-1 15</inkml:trace>
  <inkml:trace contextRef="#ctx0" brushRef="#br2" timeOffset="76296.7">14499 5334 0,'-21'0'16,"0"0"-16,0 0 0,-1 0 15,1 0-15,0 0 0,0 21 16,0 0-16,21 1 16,0-1-1,21-21 1,0 0-16,0 0 0,0 0 15,1 0-15,-1 0 0,0 0 0,0 0 16,0-21-16,0 21 0,-21-22 16,0 1-16,0 0 15,-21 21-15,0-21 16,0 21-16,0 0 0,0 0 16,-1 0-16,-20 0 0,21 0 0,0 0 15,0 0-15,-1 0 0,1 0 0,21 21 16,0 0-16,0 0 15,0 1-15,0-1 0,0 0 16,0 0-16,0 0 0,21 0 0,1 1 16,-1-1-16,0 0 0,21 21 15</inkml:trace>
  <inkml:trace contextRef="#ctx0" brushRef="#br2" timeOffset="76932.66">15176 5736 0,'0'0'0,"-21"-21"0,0 21 0,0-21 0,21 0 16,-21 0-16,0 21 0,-1-22 0,1 22 15,0 0-15,0-21 0,0 21 16,0 0-16,-1 0 0,1 0 0,0 0 15,0 21-15,0 1 0,0-22 16,-1 21-16,1 21 0,0-21 0,0 0 16,0 1-16,21 20 0,-21-21 15,-1 21-15,22-20 0,-21-1 0,21 0 16,0 0-16,0 0 0,0 0 0,0 1 16,0-1-16,0 0 15,21-21-15,1 0 16,-1 0-16,21 0 0,-21 0 0,0 0 15,22 0-15,-22-21 0,21 21 16,-21-21-16,22-1 0,-1 1 0,-21 0 16,22 0-16,-22-21 0,21 20 15,-21-20-15,0 0 0,22-1 0,-22-20 16,0 21-16,0-1 0,0-20 0,1 20 16,-1 1-16,-21 0 15,0-1-15,21 1 0,-21 21 0,0 0 0,0-22 16,0 22-1,0 0-15,0 42 16,0 0-16,-21 1 16,21 20-16,-21-21 0,21 21 15,0 22-15,0-22 0,-22 22 0,22-22 16,0 22-16,0-22 0,-21 0 16,21 1-16,0-1 0,0 0 0,0-21 15,0 1-15,0 20 0,21-21 16,1 0-16,-1-21 15,0 0-15,0 0 0,0 0 16,0 0-16,1 0 0,-1 0 16,0 0-16,0-21 0,0 21 0,0-21 15,1 0-15,-1 21 0</inkml:trace>
  <inkml:trace contextRef="#ctx0" brushRef="#br2" timeOffset="77203.73">16002 5546 0,'-21'-21'16,"42"21"-1,0 0 1,0 0-16,0 0 0,1 0 16,-1 0-16,0 0 15,0 0-15,0 0 0</inkml:trace>
  <inkml:trace contextRef="#ctx0" brushRef="#br2" timeOffset="77715.77">15960 5694 0,'0'21'0,"0"-42"0,0 63 16,21-42 15,0 0-15,0 0-16,0 0 15,0 0 1,1 0 125,-1 0-110,0 0-15</inkml:trace>
  <inkml:trace contextRef="#ctx0" brushRef="#br2" timeOffset="78837.27">16065 5652 0,'-21'0'31,"21"21"1,0 0-17,21-21 17,1 0-17,-22-21-15,21 21 16,0-21-16,-21-1 15,0 1-15,0 0 0,0 0 16,0 0-16,-21 21 16,0 0-16,-1 0 0,1 0 15,0 0-15,0 0 16,0 0-16,0 21 0,21 0 16,0 0-16,-22 0 0,1 1 15,21-1-15,0 0 16,0 0-16,0 0 0,0 0 15,21-21 1,1 0-16,-1 0 16,0 0-16,0 0 0,0 0 15,0-21-15,1 21 0,-1-21 0,-21 0 16,21 0-16,-21 0 0,0-1 16,0 1-16,0 0 15,-21 0-15,0 21 16,-1 0-16,1 0 15,0 0-15,0 0 0,0 0 16,0 21-16,-1 0 0,22 0 16,-21-21-16,21 22 0,0-1 15,0 0-15,0 0 16,21-21 0,1 0-1,-1 0-15,0 0 0,-21-21 16,21 21-16,-21-21 0,21 21 15,-21-21-15,0-1 0,0 1 16,0 0-16,0 0 16,-21 21-1,0 0-15,21 21 47,21 0-31,0-21-1,0 21 1,-21 1-16,0-1 16,0 0-16,0 0 15,0 0 1,-21-21-16,0 0 0,0 0 16,0 0-1,0 0 1,21-21-1,0 0 1,0 0-16,21 21 16,0-21-16,0 21 15,0 0-15,0 0 16,1 0-16,-1 21 16,0 0-16,-21 0 0,0 0 15,21 0-15,-21 22 0,0-22 0,0 0 16,0 0-16,0 22 0,0-22 15,-21 21-15,0-21 0,0 22 16,-1-22-16,-20 21 0,0-21 0,-1 22 16,1-22-16,0 0 0,-1 0 15,22 0-15,-21 0 0,0 1 0,20-22 16,-20 21-16,21-21 0,0 0 0,0 0 16,-1 0-16</inkml:trace>
  <inkml:trace contextRef="#ctx0" brushRef="#br2" timeOffset="79699.78">16764 5292 0,'0'21'16,"0"0"0,-21-21-16,21 21 15,-21 0-15,42-42 63,-21 0-48,21 21-15,-21-21 0,0 0 16,0 0 0,-21 21-1,0 0-15,-1 21 16,22 0-16,-21-21 0,0 21 16,21 0-16,-21 0 0,21 1 15,0-1-15,0 0 16,21-21-1,0 0-15,0 0 16,1 0-16,-1-21 16,0 21-16,-21-21 0,21-1 15,0 1-15,-21 0 16,0 0 0,-21 21-1,0 0-15,0 0 16,21 21-16,-21-21 0,21 21 15,-22 0-15,22 1 0,0-1 16,0 0-16,0 0 0,-21 0 0,21 0 16,0 1-16,0-1 0,0 0 15,0 0-15,21 0 16</inkml:trace>
  <inkml:trace contextRef="#ctx0" brushRef="#br2" timeOffset="81496.89">17378 5482 0,'21'0'78,"0"0"-78,0 0 0,0 0 0,-21-21 16,22 21-16,-1 0 0,0-21 15,0 21-15,0 0 0,0-21 16,1 21-16,20-21 0,-42-1 15,0 1-15,21 21 0,-21-21 16,0 0-16,0 0 16,-21 0-16,0 21 15,0 0-15,-1 0 0,-20 0 0,21 0 16,-21 21-16,20 0 0,-20-21 16,0 21-16,21 0 0,-22 22 0,22-22 15,0 0-15,0 0 0,0 21 16,21-20-16,0-1 0,0 0 15,0 0-15,0 0 0,21 0 0,0-21 16,21 22-16,-21-22 0,22 0 16,-22 0-16,21 0 0,-21 0 0,22 0 15,-22 0-15,0 0 0,0 0 0,0 0 16,1 0-16,-44 0 16,-20 0-1,21 0-15,-21 0 0,-1 21 16,1 0-16,-22-21 0,22 21 0,0 0 15,-1 22-15,1-22 0,0 0 16,21 0-16,-1 0 0,1 0 16,0 1-16,21-1 0,0 0 0,0 0 0,0 0 15,21-21 1,0 21-16,1-21 0,-1 0 0,21 0 16,-21 0-16,22 0 0,-1 0 0,21 0 15,-20 0-15,-1-21 0,0 0 16,22 21-16,-22-21 0,1 0 0</inkml:trace>
  <inkml:trace contextRef="#ctx0" brushRef="#br2" timeOffset="82155.89">18013 5630 0,'-21'0'16,"-1"0"-1,1 22-15,0-22 0,21 21 16,-21 0-16,0 0 0,21 0 0,0 0 15,-21 1-15,-1 20 0,22-21 16,-21 0-16,21 0 0,0 1 0,0-1 16,0 0-16,0 0 15,0-42 32,0 0-47,0 0 16,0-1-16,0 1 0,0 0 15,0 0-15,21 0 0,1 0 0,-22-1 16,21 1-16,0 0 0,0 0 16,0 0-16,0 0 0,1-1 15,-1 22-15,0 0 0,0 0 0,0 0 16,0 0-16,1 0 16,-22 22-16,21-1 0,-21 0 0,0 0 15,0 0-15,0 0 0,0 1 0,0 20 16,0-21-16,0 0 0,0 0 15,0 1-15,0-1 0,0 0 16,0-42 31,0 0-47,0-1 16,0 1-16,21 0 0,0 0 0,0 0 15,-21 0-15,21-22 0,22 22 16,-22 0-16,0-21 0,21 20 0,1-20 15,-1 21-15,0 0 0,1 0 0,-22 21 16,21 0-16,1 0 0,-22 0 16,0 0-16,0 21 0,0 0 0,0 0 15,-21 21-15,0-20 0,0 20 16,0 0-16,0-21 0,-21 22 0,0-22 16,0 21-16,0-21 0,21 1 15,-21-1-15,-1 0 0,1 0 16,21 0-16,-21-21 0,21 21 15,21-21 1,0-21 0</inkml:trace>
  <inkml:trace contextRef="#ctx0" brushRef="#br2" timeOffset="82820.63">19092 5630 0,'0'0'0,"0"-63"15,-21 63 1,0 0-16,0 0 16,0 0-16,-1 0 0,1 0 15,0 21-15,0 0 0,0 0 16,21 22-16,-21-22 0,-1 0 0,1 0 16,21 22-16,-21-22 0,21 0 15,-21 0-15,21 21 0,0-20 0,0-1 16,0 0-16,0 0 15,21-21-15,0 0 16,0 0-16,1 0 0,-1 0 0,0 0 16,0 0-16,0-21 0,0 0 15,1 0-15,-1-1 16,0 1-16,-21-21 0,21 21 0,-21 0 16,21-22-16,-21 22 0,21 0 15,-21 0-15,0 0 0,0-1 0,0 1 16,0 42-1,0 1-15,-21-1 16,21 0-16,0 0 0,0 0 0,-21 22 16,21-22-16,0 0 0,0 0 15,0 0-15,0 0 0,0 1 0,0-1 16,0 0-16,21 0 16,0-21-16,1 0 0,-1 0 0,0 0 15,0 0-15,21 0 0,-20 0 16,-1 0-16,0-21 0,21 0 15,-21 0-15,1-1 0,-1 1 0,0 0 16,0-21-16,0 21 0,0-22 0,1 22 16,-22 0-16,0-21 0,0 20 15,0 1-15,-22 42 32,22 1-32,-21-1 0,0 0 15,21 0-15,-21 0 0,21 22 0,0-22 16,-21 0-16,21 0 0,0 0 15,0 0-15,0 1 0,0-1 0,0 0 0,0 0 16,0 0 0,21-21-1,0 0-15,0-21 16,-21 0-16</inkml:trace>
  <inkml:trace contextRef="#ctx0" brushRef="#br2" timeOffset="83112.58">19579 5440 0,'0'0'0,"-21"0"0,0 0 0,0 21 16,-1-21-16,22 21 0,0 0 31,22-21-15,-1 0-16,0 0 0,0 0 15,-21-21-15,21 21 16,-21-21-16,0 0 0,0 0 16,0 0-16,-21 21 15,0 0 1,0 0-16,0 0 16,-1 21-16,22 0 0,0 0 15,0 0-15,0 0 0,0 1 16</inkml:trace>
  <inkml:trace contextRef="#ctx0" brushRef="#br2" timeOffset="83433.38">20108 5292 0,'0'0'0,"-21"0"0,0 0 16,0 0-16,0 21 16,-1 0-16,22 0 15,-21 0-15,0 1 0,21-1 0,-21 21 16,0-21-16,0 22 0,-1-1 0,22-21 16,-21 21-16,21 1 0,-21-1 15,21 0-15,0-20 0,0 20 0,0-21 16,0 0-16,0 0 0,0 1 15,0-1-15,0 0 0,21-21 16,0 0-16,1 0 0,-1 0 0,0 0 16,0 0-16,0 0 15,0-21-15,22 0 0,-22 21 0</inkml:trace>
  <inkml:trace contextRef="#ctx0" brushRef="#br2" timeOffset="84017.59">20532 5292 0,'0'0'16,"-22"0"-1,1 0 16,0 0 16,21-21-47,0-1 16,0 1-16,0 0 16,21 21-1,0-21-15,1 21 0,-1 0 16,0 0-16,-21 21 15,21-21 1,-21 21-16,0 0 0,0 1 16,0-1-16,0 0 15,-21-21-15,21 21 16,-21-21 0,0 0-1,21-21-15,0 0 16,0 0-1,0-1-15,0 1 16,21 21-16,-21-21 0,21 21 16,0 0-16,0 0 15,0 0-15,-21 21 16,0 0-16,0 1 0,0-1 16,0 0-16,0 0 0,0 0 0,-21 0 15,0 22-15,0-22 0,0 0 16,0 0-16,-22 0 0,22-21 0,0 22 15,0-22-15,21 21 16</inkml:trace>
  <inkml:trace contextRef="#ctx0" brushRef="#br2" timeOffset="84481.54">20891 4911 0,'0'0'16,"0"-43"-1,22 43 1,-1 0-16,0 0 15,0 0-15,0 0 0,0 0 0,1 22 0,-1-1 16,0 0-16,-21 0 16,21 0-16,0 0 0,0 22 0,1-22 15,-1 21-15,0 1 0,-21-22 0,21 21 16,-21 0-16,21 1 0,-21-1 16,0 0-16,0 1 0,0 20 0,0-20 15,0 20-15,0-21 0,-21 22 16,0-22-16,-21 1 0,20-1 0,-20 0 15,0 1-15,-1-22 0,1 0 16,0 0-16,-1 0 0,1 0 0,0 1 16,21-22-16,-1 0 0,1 0 15,0 0-15,0 0 0,42-22 32,0 22-32,0-21 0,1 0 15,-1 0-15,0 0 0</inkml:trace>
  <inkml:trace contextRef="#ctx0" brushRef="#br2" timeOffset="85488.53">21294 4572 0,'21'0'171,"0"0"-171,-21-21 0,21 21 0,0 0 16,0 0-16,22 0 0,-22 0 16,21 0-16,1 0 0,-22 0 0,21 0 15,0 0-15,1 0 0,-22 0 16,21 0-16,-21 0 0,22 0 0,-22 0 16,0 0-1,-21 21 16,0 0-31,0 0 16,0 1-16,0-1 0,0 0 16,0 21-16,0-21 0,0 22 15,-21-22-15,21 21 0,0 1 0,0-1 16,-21 0-16,0 22 0,-1-22 16,1 0-16,21 1 0,-21-1 0,0 0 15,0 22-15,21-22 0,0 1 16,-21-1-16,21 21 0,0-20 0,0 20 15,0-20-15,0 20 0,0 1 16,0-22-16,0 21 0,21-20 16,-21 20-16,0-20 0,0-1 0,0 0 15,0 1-15,0-1 0,0 0 16,0-21-16,-21 22 0,-1-1 0,-20-21 16,21 0-16,-21 22 0,-1-22 0,22-21 15,-21 21-15,-1-21 0,1 0 16,21 21-16,-21-21 0,20 0 0,-20 0 15,21 0-15,-21 0 0,20 0 16,1 0-16,0 0 0,-21-21 0,21 21 16,-1 0-16,1-21 0,0 21 15,0 0 1,21-21 0,21 0 15,0 21-31</inkml:trace>
  <inkml:trace contextRef="#ctx0" brushRef="#br2" timeOffset="85641.34">21526 6625 0,'-21'0'46,"0"0"-30</inkml:trace>
  <inkml:trace contextRef="#ctx0" brushRef="#br0" timeOffset="94532.88">889 9652 0,'0'0'0,"0"-21"0,-21 21 16,21-21-16,-21 0 0,21-1 15,0 1-15,0 0 0,0 0 16,0 0-16,0 0 15,0-1-15,0 1 0,0 0 16,21 21 0,0 0-16,0 0 0,0 0 0,0 21 15,1 0-15,-1 1 16,-21-1-16,21 21 0,-21 0 16,21 1-16,-21-1 0,0 0 0,0 1 15,0 20-15,-21-20 0,0-1 16,-22 21-16,22-20 0,-21-1 15,0 0-15,-1 1 0,1-1 0,0-21 16,-1 22-16,1-22 0,0 0 16,20 0-16,-20-21 0,21 0 15,-21 0-15,20 0 0,1 0 0,0-21 16,0 21-16,21-21 0,0 0 16,-21-1-16,21 1 0,0 0 15,-21 0-15,21 0 0,0-22 0,0 22 16,0 0-16,21-21 0,0 21 15,0-1-15,0 1 0,0 0 0,1 0 16,-1 21-16,21 0 0,-21 0 16,22 0-16,-22 0 0,21 21 0,-21 0 15,0 0-15,1 1 16,20-1-16,-42 0 0,21 0 0,0 0 16,0 0-16,-21 1 0,22-1 15,-22 0-15,0 0 0,21 0 0,0 0 16,-21 1-16,21-22 15,0 21-15,0-21 0,1 0 16,-1 0-16</inkml:trace>
  <inkml:trace contextRef="#ctx0" brushRef="#br0" timeOffset="94868.68">1482 9885 0,'0'0'0,"0"21"16,-22 0 0,22 0-16,0 1 15,0-1 1,22-21 0,-1 0-16,0 0 0,0 0 15,0-21-15,-21-1 16,0 1-16,0 0 15,0 0 1,-21 21-16,0 0 0,0 0 16,0 0-16,-1 0 0,1 0 15,21 21-15,-21 0 0,0 0 16,21 1-16,0-1 16,21-21-1,0 0 1,0 0-16,1 0 0</inkml:trace>
  <inkml:trace contextRef="#ctx0" brushRef="#br0" timeOffset="97180.89">3619 9081 0,'0'0'0,"0"-22"16,0 1 0,0 0 155,0 0-139,0 0-1,0 0 78</inkml:trace>
  <inkml:trace contextRef="#ctx0" brushRef="#br0" timeOffset="98434.45">3619 9017 0,'0'-21'16,"0"42"62,0 0-62,0 0-1,0 1-15,22-22 31,-1 0-31,0 0 16,0 0-16,0 0 16,0 0-16,1 0 0,-1 0 0,0 0 15,0-22-15,21 22 0,-20-21 16,-1 0-16,0 0 0,0 0 0,0 0 16,0-1-16,1 1 0,-1-21 15,0 21-15,-21 0 0,0-1 0,0 1 16,21 21-16,-21-21 0,-21 21 31,0 21-31,21 0 16,-21 1-16,21-1 0,-22 0 15,22 21-15,-21-21 0,21 22 0,0-1 16,0 0-16,0 22 0,0-22 16,0 1-16,0-1 0,0 0 0,0 1 15,0-1-15,0-21 0,0 21 16,0 1-16,0-22 0,0 21 15,0-21-15,0 22 0,0-22 0,0 0 16,0 0-16,0 0 16,-21-21-16,0 0 0,0 0 15,0 0-15,-1 0 0,1 0 0,0 0 16,0-21-16,-21 0 0,20 0 16,-20 0-16,21 0 0,-21-1 0,20 1 15,1-21-15,-21 21 0,21 0 16,0-1-16,-1 1 0,22 0 15,0 42 1,22 0 0,-1 1-16,0-22 0,0 21 15,0 0-15,0 0 0,1 21 0,-1-42 16,21 22-16,-21-1 0,0 0 16,22-21-16,-1 0 0,-21 21 15,22-21-15,-1 0 0,-21 0 0,21 0 16,1-21-16,-1 21 0,-21-21 15,22 0-15,-1-1 0,-21 1 16,21 0-16,-20 0 0,-1 0 0,0 0 16,0-1-16,0 1 0,-21 0 0,0 0 15,0-21-15,0 20 0,0 1 16,0 0-16,0 42 31,0 0-15,0 1-16,0-1 0,0 0 15,0 21-15,0-21 0,0 1 0,0-1 16,-21 0-16,21 0 0,0 0 16,-21 0-16,21 1 0,0-1 15,0-42 17,0-1-32,0 1 15,0 0-15,0 0 0,0 0 16,0 0-16,0-1 0,21 1 0,0-21 15,0 21-15,1 0 0,-1-1 16,0 1-16,21 0 0,1 21 0,-1 0 16,0 0-16,22 0 0,-22 0 0,0 0 15,-20 21-15,20 0 0,-21 1 16,0-1-16,0 0 0,-21 0 0,0 0 16,0 0-16,0 1 0,0 20 15,-21-21-15,0 0 0,0 0 0,0 1 16,0-22-16,21 21 0,-22-21 0,1 21 15,21-42 17,21 0-32,1-1 15,-1 1-15,0-21 0</inkml:trace>
  <inkml:trace contextRef="#ctx0" brushRef="#br0" timeOffset="98936.89">5143 8890 0,'0'0'0,"0"-21"16,0 0-16,0 42 16,0 0-16,0 0 15,0 22-15,0-22 0,0 21 16,0 0-16,0 1 0,0-1 16,0 0-16,0 1 0,0-22 15,0 21-15,0 1 0,0-22 0,0 21 16,0-21-16,0 0 0,0 22 0,0-22 15,0 0-15,0 0 16,0-42 15,0 0-15,0 0-16,0 0 0,0-1 0,0 1 16,0 0-16,22-21 0,-1 21 15,-21-1-15,21-20 0,0 21 0,0 0 16,0 0-16,22-1 0,-22 1 0,21 21 15,-21 0-15,22 0 16,-22 0-16,21 21 0,-21-21 0,22 22 16,-22-1-16,0 0 0,-21 0 0,0 21 15,0-20-15,0-1 0,0 0 16,-42 0-16,21 0 0,-22 22 0,22-22 16,-21 0-16,21 0 0,-22 0 15,1-21-15,21 21 0,-22 1 0,22-22 16,0 0-16,0 21 0,0-21 0,0 0 15,-1 0-15,22-21 32,22-1-17,-1 22-15,0-21 0,0 0 0</inkml:trace>
  <inkml:trace contextRef="#ctx0" brushRef="#br0" timeOffset="99636.55">5948 9102 0,'0'0'0,"-21"0"31,-1 0-31,1 21 0,0 0 0,0 0 16,-21 0-16,20 1 0,1 20 16,0-21-16,-21 0 0,21 22 0,-1-22 15,1 0-15,0 21 0,0-21 16,21 1-16,0-1 0,0 0 15,0 0-15,0 0 0,21-21 16,21 0-16,-20 0 0,20 0 16,-21 0-16,21 0 0,1-21 0,-22 0 15,21 0-15,-21 21 0,22-21 0,-22-1 16,0 1-16,-21 0 0,0-21 16,0 21-16,0-1 0,0 1 0,0-21 15,21 21-15,-21 0 0,0-1 16,0 1-16,0 0 0,21 0 15,1 0-15,-1 0 0,0 21 0,0-22 16,0 22-16,0 0 0,1 0 16,-1 0-16,0 0 0,0 0 0,0 22 15,0-1-15,1 0 0,-1 0 0,-21 21 16,0-20-16,0-1 0,0 21 16,0-21-16,0 0 0,0 1 0,0-1 15,-21 0-15,-1 0 0,22 0 0,-21 0 16,21 1-16,0-1 15,0-42 1,0-1 0,21 22-16,-21-21 0,22 0 15,-1 0-15,-21 0 0,21 0 0,0-1 16,0-20-16,-21 21 0,21-21 16,1 20-16,-1-20 0,0 21 15,0-21-15,-21 20 0,0 1 16,21 0-16,-21 42 15,0 0-15,0 1 16,-21-1-16,0 21 0,0-21 0,21 0 16,-21 22-16,-1 20 15,22-42-15,0 1 0,0-1 0,0 0 16,0 0-16,0 0 0,0 0 16,0 1-16,22-22 15,20 0-15,-21 0 0,0 0 0,22 0 16,-22 0-16,21-22 0,0 22 15,1-21-15,-1 0 0</inkml:trace>
  <inkml:trace contextRef="#ctx0" brushRef="#br0" timeOffset="100329.6">7408 8827 0,'0'0'0,"0"-22"0,-21 22 31,21 22-31,0-1 0,0 0 0,0 21 15,-21 1-15,21-22 0,-21 21 0,21 0 16,-21 1-16,-1-1 0,1 0 16,21-20-16,-21 20 0,0-21 15,0 0-15,0 0 0,-1 1 0,1-1 16,0-21-16,0 0 0,21-21 31,0-1-31,0 1 16,21 21-16,-21-21 0,21 0 15,0 21-15,1-21 0,-1 21 0,0 0 16,0 0-16,0 0 0,0 0 16,1 0-16,20 0 0,-21 0 0,21 0 15,-20 0-15,20 0 0,-21 0 0,0 0 16,22 0-16,-22 0 0,0 0 16,0 0-16,0 0 0,0-21 15,1 21-15,-1-22 0,-21 1 0,0 0 16,0 0-16,0 0 0,0 0 15,0-1-15,0-20 0,0 21 0,0 0 16,0 0-16,0-1 0,0 1 0,-21 21 31,21 21-31,-22 1 0,1 20 16,0-21-16,0 21 0,21-20 16,-21 20-16,0 0 0,-1-21 15,1 22-15,21-22 0,-21 21 0,0-21 0,21 1 16,0-1-16,0 0 0,-21 0 15,21 0-15,0 0 16,21-21 15,-21-21-15,21 0-16,0 21 0,0-21 0,22 0 16</inkml:trace>
  <inkml:trace contextRef="#ctx0" brushRef="#br0" timeOffset="101026.21">8191 8890 0,'0'0'0,"22"-21"0,-1 0 0,0 0 16,0 21-16,-21 21 15,0 0 1,0 0-16,-21 0 0,0 0 16,-22 22-16,22-22 0,0 21 0,0-21 15,-21 22-15,20-22 0,-20 21 16,21-21-16,0 1 0,0 20 0,21-21 15,0 0-15,0 0 0,0 1 16,21-22-16,0 0 16,21 0-16,-21 0 0,22 0 0,-1 0 15,-21 0-15,22-22 0,-1 22 0,-21-21 16,21 0-16,-20 0 0,-1 0 16,0 0-16,-21-1 0,0 1 15,0 0-15,0-21 0,0 21 0,0-22 16,-21 22-16,0 0 0,-1 0 15,1-22-15,0 22 0,0 21 0,0-21 16,21 0-16,0 0 16,21 21-1,0 0-15,21-21 16,1 21-16,-1 0 0,0 0 0,1 0 16,-1 0-16,0 0 0,1 21 0,-22 0 15,21 0-15,-21 0 0,1 0 16,-1 1-16,-21-1 0,0 21 15,0-21-15,0 0 0,-21 22 16,-1-22-16,1 0 0,0 0 0,0 22 16,0-22-16,21 0 0,0 0 0,0 0 15,0 0-15,0 1 16,21-22-16,0 21 0,0-21 0,22 0 16,-22 0-16,21 0 0,0 0 0,1 0 15,-1 0-15,0 0 0,1-21 16,-1-1-16,0 22 0,1-21 15,-1 0-15,-21-21 0,0 21 0,1-1 16,-1-20-16,-21 0 0,0-1 0,0 1 16,-21 0-16,-1-1 0,1 1 0,-21 0 15,0 21-15,-1-1 16,-20 1-16,20 0 0,1 21 0,0 0 16,-1 0-16,1 0 0,0 21 0,21 0 15,-1 1-15,1-1 0,0 0 16,21 0-16,-21-21 0,21 42 15,0-20-15,0-1 16</inkml:trace>
  <inkml:trace contextRef="#ctx0" brushRef="#br0" timeOffset="101724.81">3471 8530 0,'0'-21'16,"0"0"-16,0 0 16,0 42 15,0 21-16,0-21-15,0 22 0,0-1 16,0 0-16,0 22 0,-21-1 16,0 1-16,21-1 0,-21 1 0,0-1 15,21 1-15,0-1 0,-22 1 0,1 21 16,21-22-16,0 1 0,-21-1 16,0 22-16,0-22 0,0 1 0,-1-1 15,22-20-15,0 20 0,-21-21 16,21 1-16,0-1 0,0-21 15,0 22-15,0-22 0,0 0 0,0 0 16,0-42 15,0 0-31,0 0 0,0-1 16,0 1-16,0-21 0,0 21 16,21-22-16,-21-20 0,22 21 0,-1-22 15,0 1-15</inkml:trace>
  <inkml:trace contextRef="#ctx0" brushRef="#br0" timeOffset="103017.29">3492 8657 0,'0'0'0,"0"-21"0,-21 0 0,21 0 16,0 0-16,0-1 15,21 22 16,1 0-31,-1 0 16,0 0-16,21 0 0,1 0 0,-1 0 16,0 0-16,1 0 0,20 0 0,1 0 15,-1-21-15,1 21 0,20 0 16,1 0-16,21 0 0,0 0 16,21 0-16,0-21 0,21 21 15,-21 0-15,21 0 0,0 0 0,21 0 16,1-21-16,-1 21 0,0 0 15,1 0-15,20 0 0,22 0 0,-22 0 16,1 0-16,-1 0 0,1 0 0,-1 0 16,1 0-16,-1 0 0,1 0 0,-22 0 15,1 0-15,-1 0 0,0 0 16,-21 0-16,1 21 0,126-21 16,-169 21-16,-1-21 0,1 0 15,-21 0-15,0 21 0,-22-21 16,-21 22-16,1-22 0,-1 0 0,-21 0 15,0 0-15,1 0 0,-1 0 16,-42 21 78,21 0-79,0 0-15,0 0 0,0 0 16,0 1-16,0 20 0,0-21 16,0 21-16,0 1 0,0-1 0,0 0 15,-22 1-15,22 20 0,0-20 16,0-1-16,0 0 0,0 1 0,-21 20 16,21-21-16,0 1 0,0-1 0,0 0 15,0 1-15,0-1 0,0 0 16,0 1-16,0-1 0,0 0 0,0 1 15,0-1-15,0-21 0,-21 22 0,21-22 16,0 0-16,0 0 0,-21 0 16,0 0-16,0 1 0,-1-22 15,1 21-15,0-21 0,0 21 0,0-21 0,0 0 16,-22 0-16,22 21 16,-21-21-16,21 0 0,-22 0 0,1 0 15,-22 0-15,22 0 0,-106 0 16,63 0-16,1 0 0,-1 0 15,-21 0-15,0 0 0,22 0 0,-22 21 16,0-21-16,-21 0 0,0 0 0,0 0 16,0 21-16,0-21 0,-21 0 15,21 0-15,-21 0 0,-1 22 0,-20-22 16,0 0-16,21 0 0,-1 0 0,-20 0 16,21 0-16,-21 0 0,20 21 15,1-21-15,21 0 0,0 0 16,0 0-16,21 0 0,1 21 0,-1-21 15,0 0-15,0 0 0,0 0 16,0 0-16,22 21 0,-22-21 0,21 0 16,1 0-16,-1 0 0,0 0 0,1 0 15,20 0-15,1 0 0,-1 0 16,1 0-16,-1 0 0,1 0 0,-1 0 16,22 0-16,-22 0 0,22 0 15,-22 0-15,1 0 0,21 21 16,-22-21-16,22 0 0,-1 0 0,22 0 0,-21 0 15,21 0-15,-22 0 0,22 0 16,0 0-16,0 0 16,0 0 77,0 0-93,-1 21 0,1-21 16,0 0 0,0 0-1,0 0-15,0 0 16,21 22-16,21-22 47,0 0-47,0 0 15,0 0-15,0 0 0,1 0 16</inkml:trace>
  <inkml:trace contextRef="#ctx0" brushRef="#br0" timeOffset="103984.25">1841 10837 0,'22'0'16</inkml:trace>
  <inkml:trace contextRef="#ctx0" brushRef="#br0" timeOffset="104513.27">2011 10753 0,'21'0'16,"-42"0"-16,63-21 0,-42 42 62,0 0-62,-21 0 0,21 0 16,-21 22-16,0-22 0,-1 0 0,1 21 15,0 1-15,-21-22 0,21 21 16,-22 0-16,1 1 0,0-1 0,-1 22 16,1-22-16,0 0 0,-1-21 15,1 22-15,-22-1 0,22-21 16,21 0-16,0-21 0,0 0 15,21-21 17,0 0-32,0 0 0,0 0 15,21 0-15,0-1 0,0 1 16,-21 0-16,21 0 0,0 0 0,1 0 16,20-1-16,-21 1 0,0 21 15,0 0-15,1 0 0,-1 0 16,21 0-16,-21 21 0,0 1 0,22-1 15,-22 0-15,0 0 0,0 21 0,0-20 16,1 20-16,-1-21 0,0 0 16,0 0-16,0 1 0,0-1 0,1 0 15,-1-21 1,0 0-16,0 0 0,0 0 0,0 0 16,1 0-1,-22-21 1,0 0-1,0-1-15,0 1 0</inkml:trace>
  <inkml:trace contextRef="#ctx0" brushRef="#br0" timeOffset="105217.33">2879 10901 0,'21'0'16,"0"0"-16,0 0 16,0-21-16,0 21 15,1-21-15,-1 21 0,0-22 0,0 1 16,0 21-16,0-21 0,1 0 15,-1 21-15,-21-21 0,0 0 16,0-1-16,-21 22 16,-1 0-1,-20 0-15,21 0 0,-21 22 16,-1-1-16,1 0 0,0 0 0,20-21 16,-20 21-16,21 0 0,0 1 15,0-1-15,21 0 0,0 0 16,0 0-16,21 0 0,0 1 15,21-22-15,-21 21 0,22 0 0,-22 0 16,21 0-16,1 0 0,-1 1 16,-21-1-16,21 0 0,-20 0 0,-1 21 15,0-20-15,-21-1 0,0 0 16,0 0-16,0 0 0,-21 0 0,-22 1 16,22-1-16,-21 0 0,0-21 15,-22 21-15,22-21 0,-22 0 0,22 0 16,-22 0-16,22 0 0,0 0 0,-1-21 15,1 0-15,0 21 16,21-21-16,-1-1 0,1 1 0,21-21 16,0 21-16,0 0 0,0-1 15,21 1-15,22 0 0,-22 21 16,21-21-16,1 21 0,-1-21 16,21 21-16,-20-21 0,-1 21 0</inkml:trace>
  <inkml:trace contextRef="#ctx0" brushRef="#br0" timeOffset="105549.14">3492 10922 0,'0'0'0,"0"21"31,0 0-31,0 1 0,0-1 16,0 21-16,0 0 0,-21 1 0,21 20 15,0 1-15,-21-22 0,21 43 16,0-22-16,0 1 0,-21-1 0,21 1 16,-21 20-16,21-20 0,0 21 0,0-22 15,0 22-15,0-22 16,0 1-16,-21-1 0,21 1 0,0-22 16,-22 0-16,22 1 0,-21-22 0,21 0 15,0 0-15,0-42 16,0 0-1,0 0-15,0-22 0,0 22 16,0-21-16,0-22 0,0 22 0,0-21 16,0-1-16,0 1 0,0-22 0,0 21 15</inkml:trace>
  <inkml:trace contextRef="#ctx0" brushRef="#br0" timeOffset="105833.51">3344 11261 0,'0'0'0,"0"-43"0,0-20 15,0 21-15,0-1 0,21 22 16,-21-21-16,22 21 0,-22-1 0,21 1 15,0 0-15,0 21 0,0-21 16,43 21-16,-22-21 0,0 21 16,22 0-16,-22 0 0,22 21 0,-22-21 15,0 21-15,1 0 0,-22 0 16,0 22-16,-21-22 0,0 21 0,-21-21 16,0 22-16,-22-1 0,1-21 15,0 22-15,-64-1 0,42-21 16,22 0-16,-43 0 15,43-21-15,21 0 0,0 0 16,0 0-16,-1 0 0,44 0 16,-1 0-1,21-21-15,-21 0 0,22 21 16,-1-21-16,0 0 0,1 21 0,-1-21 16</inkml:trace>
  <inkml:trace contextRef="#ctx0" brushRef="#br0" timeOffset="106680.84">4318 10922 0,'0'0'0,"0"-21"0,0 0 15,-21 21-15,0 0 16,-1 0-16,1 0 0,0 0 16,0 21-16,0 0 0,-22-21 15,22 42-15,0-20 0,0-1 16,0 21-16,0 0 0,-1 1 0,1-1 15,0 0-15,21-20 0,-21 20 16,21-21-16,0 21 0,0-20 16,0-1-16,21 0 0,0-21 0,22 0 15,-22 0-15,0-21 0,0 0 16,21 21-16,-20-22 0,-1-20 16,21 21-16,-21 0 0,0-22 0,22 22 15,-22-21-15,-21 0 0,21 20 16,-21-20-16,21 21 0,-21-21 15,0 20-15,0 1 0,0 0 16,-21 42 0,0 0-1,21 1-15,0-1 0,0 0 0,0 0 16,-21 21-16,21-20 0,0 20 16,0-21-16,0 0 0,0 0 0,0 1 15,21-1-15,0 0 0,0 0 16,0-21-16,1 0 0,-1 0 15,21 0-15,0 0 0,1 0 0,-1-21 0,0 0 16,1 0-16,-1-1 16,0 1-16,1-21 0,-22 21 0,21 0 15,-21-22-15,1 22 0,-1 0 0,0-21 16,-21 20-16,0 1 0,21 0 16,-21 0-16,-21 21 15,21 21-15,-21-21 16,0 21-16,21 0 0,0 1 15,0-1-15,-22 0 0,22 21 0,-21-21 16,21 1-16,-21-1 0,21 21 16,0-21-16,0 0 0,-21-21 0,21 22 15,0-1-15,-21-21 0,21-21 32,0-1-17,0 1-15,0 0 0,0-21 16,0 21-16,0-1 0,21-20 15,0 21-15,0-21 0,0 20 0,1 1 16,20-21-16,-21 21 0,21 0 0,1 21 16,-1 0-16,0 0 0,1 0 15,-1 0-15,0 0 0,1 21 0,-22-21 16,21 21-16,-21 21 0,1-21 0,-22 1 16,0-1-16,0 42 15,0-20-15,-22-22 0,1 0 16,0 21-16,0-21 0,0 1 0,21-1 15,-21-21-15,21 21 0,-22-21 16,22-21 15,0 0-31,22-1 0</inkml:trace>
  <inkml:trace contextRef="#ctx0" brushRef="#br0" timeOffset="107124.76">5884 10583 0,'0'0'0,"-21"0"0,0 0 0,0 0 15,0 0 1,21 22-16,0-1 0,0 0 15,0 0-15,21 0 0,-21 0 0,42 1 16,-21-1-16,0 0 16,22 0-16,-1-21 0,-21 21 0,22 0 15,-1-21-15,0 0 0,1 0 0,-1 0 0,0 0 16,-21 0-16,22 0 16,-1 0-16,-21 0 0,0 0 0,1 0 15,-1 0-15,-21-21 0,-21 21 31,-1 21-31,1-21 0,-21 22 0,21-1 16,-22 0-16,1 0 0,0 0 16,-22 0-16,22 22 0,0-22 0,-1 21 15,1 1-15,0-22 0,-1 21 16,22-21-16,-21 0 0,21 22 0,-22-1 16,43-21-16,0 0 15,21-21 1,1-21-16,-1 0 15</inkml:trace>
  <inkml:trace contextRef="#ctx0" brushRef="#br0" timeOffset="108292.25">6985 10710 0,'0'0'0,"-21"0"16,21 22 0,0-1-1,21-21 1,0 0-16,0 0 0,0 0 16,22 0-16,-22 0 0,21 0 15,1-21-15,-1-1 0,0 22 0,-21-21 16,22 0-16,-1 0 0,0 0 0,1 0 15,-22-22-15,0 22 0,0 0 16,0 0-16,-21 0 0,0-1 16,0 1-16,0 0 0,-21 21 15,0 0-15,0 0 16,0 21-16,0 0 0,21 22 0,0-22 16,0 21-16,-22 1 0,22-1 15,-21 21-15,21-20 0,0-1 16,0 0-16,0 1 0,0 20 0,-21-20 15,21-1-15,0 0 0,0-21 16,0 22-16,0-1 0,0-21 0,-21 0 16,21 1-16,0-1 0,-21 0 0,21 0 15,-21-21-15,-1 0 16,1 0-16,0 0 0,0-21 0,0 0 16,-22 0-16,22-1 0,0 1 15,-21 0-15,21 0 0,-1-21 16,1 20-16,0 22 0,0-21 0,0 0 0,21 42 47,0 0-47,0 1 0,0-1 0,0 0 15,0 0-15,21 21 0,0-20 16,0-1-16,0 0 0,1 0 0,20-21 16,-21 21-16,0-21 0,22 0 0,-22 0 15,21 0-15,0 0 0,1 0 16,-1 0-16,0-21 0,1 0 0,20 21 15,-20-42-15,-1 20 0,0 1 0,1 0 16,-1-21-16,-21 21 16,0-1-16,22-20 0,-43 21 0,0 0 0,0 0 15,0-1-15,0 1 0,-22 42 47,22 1-47,-21-1 0,21 0 16,-21 0-16,0 0 0,21 22 15,0-22-15,-21 0 0,21 0 0,-21 0 16,21 0-16,0 1 0,0-1 0,0-42 47,21 21-31,0-22-16,-21 1 0,21-21 0,0 21 15,0 0-15,1-22 0,-1 22 0,0 0 16,0-21-16,0 20 0,22 1 15,-22 0-15,21 0 0,-21 0 0,22 21 16,-22 0-16,21 0 0,-21 0 0,0 0 16,1 0-16,-1 21 0,0 0 15,0 21-15,-21-20 0,0 20 16,0-21-16,0 21 0,0-20 0,0 20 16,-21-21-16,0 0 0,21 22 15,-21-22-15,21 0 0,-22-21 0,22 21 16,0 0-16,0-42 31,22 0-31,-1 0 16,0-22-16,0 22 0,0 0 0</inkml:trace>
  <inkml:trace contextRef="#ctx0" brushRef="#br0" timeOffset="108788.22">8721 10499 0,'0'0'0,"0"-21"0,0-1 15,-22 44 1,22-1-16,0 21 16,0-21-16,-21 22 0,21-1 0,-21 0 15,21 1-15,-21-1 0,21 0 0,0 1 16,-21-1-16,0 0 16,21 1-16,-22-1 0,22 0 0,0 1 15,0-22-15,0 21 0,0-21 0,0 0 16,0 1-16,0-44 31,0 1-31,0 0 16,22 0-16,-22 0 0,21 0 15,-21-22-15,21 22 0,0 0 0,-21-21 16,21 20-16,22 1 0,-22 0 0,0 0 16,21 0-16,1 21 15,-1 0-15,0-21 0,1 21 0,-1 0 0,0 0 16,1 21-16,-22 0 0,21-21 15,-21 21-15,0 0 0,-21 22 16,0-22-16,0 0 0,0 21 0,-21-21 16,-21 1-16,21 20 0,-22-21 0,1 0 15,0 0-15,-1 1 0,1-1 16,0 0-16,-22 0 0,22-21 0,21 0 16,-22 21-16,22-21 0,-21 0 0,21 0 15,21-21 1,0 0-16,21 21 15,0-21-15,0 0 0,22 21 16,-1-22-16,21 1 0,-20 0 16,20-21-16,-20 21 0</inkml:trace>
  <inkml:trace contextRef="#ctx0" brushRef="#br0" timeOffset="109449.74">9546 10774 0,'0'0'0,"21"-21"31,-21 42-31,-21-21 0,0 21 16,0 0-16,0 0 0,21 1 0,-22 20 16,1-21-16,0 0 0,0 0 15,0 22-15,21-22 0,-21 21 16,21-21-16,0 1 0,0-1 0,0 0 16,0 0-16,0 0 0,0 0 15,21-21-15,0 0 0,0 0 0,0 0 16,0 0-16,1-21 0,-1 21 15,0-21-15,0 0 0,-21 0 16,0 0-16,0-1 0,0 1 0,0 0 16,0-21-16,0 21 0,0-1 0,0-20 15,0 0-15,0 21 0,0-22 16,21 22-16,0 0 0,-21 0 0,22 0 16,20-1-16,-21 22 0,0 0 15,22 0-15,-1 0 0,-21 0 16,21 0-16,-20 0 0,20 22 0,-21-1 15,0 0-15,0 0 0,1 0 0,-22 22 16,0-22-16,0 0 0,0 21 16,0-21-16,-22 1 0,1-1 0,0 21 15,0-21-15,0 0 0,21 1 16,-21-22-16,21 21 0,-22-21 0,44 0 31,-1 0-31,0-21 0,0-1 16,0 1-16,0 0 0,22 0 0,-22 0 15,0 0-15,21-1 0,-20-20 16,20 21-16,-21 0 0,0-22 16,0 22-16,1-21 0,-1 21 0,-21 0 15,0-1-15,-21 22 16,-1 0 0,1 22-16,0-1 0,0 0 0,0 0 15,0 21-15,-1-20 0,22-1 0,0 21 16,0-21-16,0 0 0,0 22 15,0-22-15,0 0 0,0 0 0,0 0 16,22 1-16,-1-1 0,0-21 0,0 0 16,21 0-16,-20 0 0,20 0 15,-21 0-15,21 0 0,-20-21 0,-1 21 16,21-22-16,-21 1 0</inkml:trace>
  <inkml:trace contextRef="#ctx0" brushRef="#br0" timeOffset="110148.34">11282 10647 0,'0'0'15,"0"-21"-15,0 0 0,0-1 0,0 1 16,0 42 0,0 1-16,0-1 0,0 0 15,0 21-15,0 1 0,0-22 0,-21 21 16,-1 0-16,1 1 0,0-22 0,-21 21 15,21 1-15,-22-22 16,22 0-16,-21 21 0,21-21 0,-1-21 16,1 22-16,0-1 0,0-21 0,21-21 31,0-1-31,21 1 0,0 21 16,0-21-16,1 0 0,20 0 0,-21 21 15,21-21-15,-20 21 0,20 0 16,0 0-16,1 0 0,-1 0 0,-21 0 15,21 0-15,1 0 0,-1 0 0,-21 0 16,22 0-16,-22-22 0,0 22 16,21 0-16,-21-21 0,1 0 0,-1 21 15,0-21-15,0 21 0,0-21 16,-21 0-16,0-1 0,0 1 0,0-21 16,0 21-16,0 0 0,0-1 15,0-20-15,-21 21 0,21 0 16,-21 0-16,0 21 15,0 21-15,-1 0 16,22 0-16,-21 0 0,21 0 16,-21 22-16,0-1 0,21-21 0,-21 22 15,0-22-15,21 21 0,-22 0 0,22-20 16,-21-1-16,21 21 0,-21-21 16,21 0-16,0 1 0,0-1 15,0 0-15,0 0 0,0 0 0,21-21 31,0 0-31,1 0 0,-1-21 16,21 0-16,-21 0 0</inkml:trace>
  <inkml:trace contextRef="#ctx0" brushRef="#br0" timeOffset="110804.66">12255 10583 0,'0'0'0,"-42"0"31,21 0-31,-21 0 0,20 22 0,-20-1 16,0 0-16,21 0 0,-22 21 16,22-20-16,-21 20 0,21-21 0,-1 21 15,1-20-15,0 20 0,21-21 0,0 0 16,0 22-16,0-22 0,0 0 16,21-21-16,22 21 0,-22 0 0,21-21 15,0 0-15,1 0 0,20 0 0,-20 0 16,-1 0-16,0 0 0,22-21 15,-43 0-15,21 21 0,-21-21 0,1 0 16,-1-1-16,-21 1 0,0 0 0,0-21 16,0 21-16,-21-22 0,-1 22 15,1 0-15,0-21 0,0 20 16,0 1-16,21 0 0,0 0 0,0 0 16,0 0-16,0-1 15,21 22-15,21-21 0,-21 21 0,22 0 16,-22 0-16,21 0 0,1 0 0,-22 0 15,21 21-15,0 1 0,-20-1 16,-1 0-16,21 0 0,-42 0 0,0 0 16,0 1-16,0-1 0,0 21 0,0-21 15,0 0-15,0 1 0,-21-1 16,0 0-16,0 0 0,-1 0 16,22 0-16,0 1 0,0-1 0,0 0 0,0 0 15,22-21 1,20 21-16,-21-21 0,0 0 15,22 0-15,-22 0 0,21 0 0,0 0 16,1-21-16,-1 21 0,0-21 16,1 0-16,-1 0 0,0-1 0,-20 1 15,-1 0-15,-21-21 0,0 21 0,0-22 16,-21 1-16,-1 0 0,1 20 16,-21-20-16,0 0 0,-1 21 0,1-22 15,0 22-15,-1 21 0,1 0 0,0 0 16,20 0-16,1 0 0,0 21 15,0 0-15,0 1 0,21-1 16,-21 0-16,21 0 0,0 0 0,0 0 16,0 1-16,21-1 0,0-21 15,0 0-15,0 21 0</inkml:trace>
  <inkml:trace contextRef="#ctx0" brushRef="#br0" timeOffset="111340.69">14309 10435 0,'0'-21'0,"0"42"0,21-63 0,0 21 16,-21 0-16,21-1 0,-21 1 16,0 0-16,21 21 0,-21 21 15,0 0 1,-21 1-16,0-1 0,-21 21 16,20 0-16,-20-20 0,21 20 15,-21 0-15,-22 1 0,22-22 0,-1 21 0,1 0 16,-21-20-16,20-1 15,1 21-15,0-21 0,20 0 0,-20-21 16,21 22-16,0-22 0,0 21 0,42-42 31,0 21-15,0 0-16,21-22 0,-20 22 0,20-21 16,-21 21-16,21 0 0,22 0 15,-22 0-15,1 0 0,-1 21 0,21 1 16,-20-22-16,20 21 0,-20-21 15,-1 21-15,0-21 0,1 0 0,-1 21 16,0-21-16,-21 0 0,1 0 16,-1 0-16,0 0 15,0 0 1,-21-21-16,0 0 16,0 0-16,21-1 0,0 1 0</inkml:trace>
  <inkml:trace contextRef="#ctx0" brushRef="#br0" timeOffset="111604.54">15261 10160 0,'21'-21'0,"-42"42"0,63-63 0,-42 21 0,-21 42 32,0 21-17,-21 0-15,21 1 0,-22 20 0,1-20 16,21 41-16,-22-20 0,1-1 15,0 1-15,-22-1 0,22 1 0,0-1 16,-22 1-16,22-22 0,-1 22 0,1-22 16,0 0-16,-1 1 0,22-1 15,0-21-15,0 21 0,21-20 16,21-22 0,0 0-16,0 0 0,22-22 15,-1 1-15,0 0 0,1-21 0</inkml:trace>
  <inkml:trace contextRef="#ctx0" brushRef="#br0" timeOffset="111993.32">15769 10456 0,'21'-21'0,"-42"42"0,63-63 16,-42 21-16,0 0 0,0 0 16,-21 21-16,0 0 15,-21 0-15,21 0 0,-22 0 16,1 0-16,21 21 0,-22-21 15,22 21-15,-21 0 0,0 43 16,20-43-16,22 0 0,0 0 16,0 0-16,0 0 0,0 1 0,0-1 15,22 0-15,-1 0 0,0-21 0,21 21 16,-21 0-16,22 1 0,-22-1 16,21-21-16,-21 21 0,1 0 0,-1 0 15,0 0-15,-21 1 0,0-1 16,0 0-16,-21-21 15,-22 0-15,22 0 0,-21 21 0,0-21 16,-22 0-16,22 0 0,-22 0 0,22 0 16,0 0-16,-1 0 15,1 0-15,21-21 0,0 21 0,-1 0 0,22-21 16,22 0 0,-1 21-1,21-22-15,0 22 0,1 0 0,-1 0 16,0-21-16,1 21 0</inkml:trace>
  <inkml:trace contextRef="#ctx0" brushRef="#br0" timeOffset="112333.12">16277 10562 0,'0'0'0,"21"-21"16,-21 0-16,0-21 31,-21 63-31,0-21 0,21 21 15,-21 21-15,0-21 0,21 22 0,-22-1 16,1 0-16,21 1 0,-21-1 16,0 0-16,0 22 0,0-1 0,-1-20 15,1 20-15,0 22 0,0-22 0,0 22 16,0-21-16,-1 20 0,22 1 16,-21-22-16,0 22 0,21 0 0,-21-1 15,0 1-15,21 0 0,-21-1 0,-1-20 16,22-1-16,0-20 0,-21 20 15,0-42-15,21 22 0,0-22 16,0-42 0,0 0-16,0-1 15,21-20-15,0 0 0,-21-1 0,22 1 16,-1-21-16,0-1 0,-21 1 0,21-22 16,0 21-16</inkml:trace>
  <inkml:trace contextRef="#ctx0" brushRef="#br0" timeOffset="112635.96">16129 10774 0,'0'0'0,"0"-42"0,0-64 16,0 63-16,0 1 0,0 0 15,0 21-15,21-22 16,0 22-16,0 0 0,1 0 0,-1 21 16,0 0-16,21 0 0,1 0 0,-22 0 15,21 0-15,0 21 0,-20 0 16,20 21-16,-21-20 0,0 20 0,0 0 15,-21 1-15,0-1 0,0 0 16,0 1-16,-21-22 0,-21 0 0,21 21 16,-22-21-16,22 1 0,-21-22 15,0 21-15,-1-21 0,22 0 0,-21 0 16,21 0-16,-22 0 0,22 0 16,0 0-16,63 0 31,-21 0-31,1 0 0,20-21 15,0 21-15,-21 0 0,22-22 0</inkml:trace>
  <inkml:trace contextRef="#ctx0" brushRef="#br0" timeOffset="113468.48">17103 10478 0,'0'0'0,"0"-22"0,0 1 0,0 0 16,-22 21-16,1 0 0,0 0 15,-21 0-15,21 0 0,-1 21 0,-20 0 16,21 1-16,-21-1 0,20 0 16,-20 0-16,21 21 0,-21-20 15,20-1-15,1 21 0,0-21 0,0 0 16,0 1-16,21-1 0,0 0 16,0 0-16,0 0 0,21 0 0,0-21 15,0 22-15,22-22 0,-1 0 0,-21 0 16,21 0-16,1 0 0,-1 0 15,0-22-15,1 1 0,-1 21 0,0-21 16,-20 0-16,20-21 0,-21 20 0,0-20 16,0 0-16,-21 21 0,0-22 15,0 1-15,0 21 0,0 0 0,0-1 16,0 1-16,-21 42 31,0 1-31,0-1 0,21 21 0,0-21 16,-21 0-16,21 22 0,-21-22 15,21 0-15,0 21 0,0-20 16,0-1-16,21 0 0,0-21 0,0 21 16,0 0-16,0-21 0,22 0 0,-1 0 15,0 0-15,1 0 0,-1 0 0,0 0 16,1 0-16,-1 0 0,-21 0 0,22-21 16,-22 0-16,21 0 0,-21 0 15,0-22-15,1 22 0,-22 0 0,0-21 16,21 20-16,-21 1 15,0 0-15,0 0 0,0 42 32,-21 0-32,-1 0 0,22 1 15,0-1-15,-21 0 0,0 0 0,0 21 16,21-20-16,0-1 0,-21 0 0,0 0 16,-1 0-16,22 0 15,-21-21 1,21-21-1,0 0 1,0 0-16,21 0 0,1 0 16,20-1-16,-21 1 0,21-21 15,-20 21-15,20-22 0,0 1 0,22 0 16,-22 21-16,0-1 0,1 1 0,-22 0 16,21 21-16,-21 0 0,1 0 15,-22 21-15,0 0 0,21 22 0,-21-22 16,0 21-16,0-21 0,0 22 15,0-22-15,0 21 0,-21-21 0,-1 1 16,1-1-16,21 0 0,-21 0 0,21 0 16,-21 0-16,21 1 15,21-22 1,0 0-16,0-22 0,1 1 16,20 0-16,-21 0 15</inkml:trace>
  <inkml:trace contextRef="#ctx0" brushRef="#br0" timeOffset="113801.29">18605 10245 0,'0'0'0,"0"-21"0,0-22 0,0 22 15,0 0-15,-21 21 0,21 21 16,0 0 0,0 0-16,0 1 15,43-1-15,-22 0 0,21 0 16,0 0-16,1 0 0,20 1 0,-20-1 15,20 0-15,1 0 0,-22-21 0,21 0 16,1 21-16,-22-21 0,1 0 16,-1 0-16,-21 0 0,0 0 0,-42 0 31,0 0-31,-21 0 0,-1 21 0,1 1 16,0-1-16,-22 0 0,1 21 0,-1-21 15,1 22-15,-1-22 0,22 21 16,-22 1-16,1-22 0,20 21 15,1-21-15,0 0 0,21 1 0,-1-1 16,1-21-16,0 21 0,21 0 16,-21-21-16,0 0 0,0 0 15,-1 0-15</inkml:trace>
  <inkml:trace contextRef="#ctx0" brushRef="#br1" timeOffset="119032.33">741 12954 0,'0'0'0,"0"21"16,0 0-16,0 1 0,0-1 15,0 0-15,0 0 16,0 0-16,21-21 0,0 0 15,0 0-15,0 0 16,1 0-16,-1 0 0,0-21 0,0 0 16,0 21-16,0-21 0,1 0 15,-1-1-15,-21 1 0,0 0 0,0-21 16,0 21-16,0-1 0,0 1 16,-21 0-16,-1 0 0,-20 21 15,21 0-15,0 0 0,-22 0 0,22 0 16,-21 21-16,21 0 0,-22 0 15,1 22-15,21-1 0,0 0 16,-22 1-16,22-1 0,0 0 16,21 1-16,0-22 0,0 21 0,0 1 15,0-22-15,42 0 0,-20 0 16,20 0-16,-21 0 0,21-21 16,1 0-16,-1 0 0,22 0 0,-22 0 15,0 0-15,1 0 0,-1-21 16,-21 21-16,0-21 0,0 21 0,-21-21 15,-21 21 1,0 0-16,-21 0 0,21 0 16,-22 0-16,1 0 0,-22 21 15,22 0-15,0-21 0,-1 21 16,1 22-16,0-22 0,21 0 0,-1 21 16,1-20-16,21 20 0,0-21 15,0 21-15,0-20 0,0-1 0,21 0 16,1 0-16,20 0 0,-21-21 15,21 0-15,1 0 0,-1 0 0,0 0 16,1 0-16,-1-21 0,22 0 16</inkml:trace>
  <inkml:trace contextRef="#ctx0" brushRef="#br1" timeOffset="119693.96">1863 13187 0,'0'0'0,"0"-21"0,0 0 15,0-1-15,-22 22 0,-20 0 16,21 0-16,0 0 0,-22 22 16,1-1-16,21 0 0,-21 0 0,-1 0 15,22 22-15,-21-22 0,21 21 16,-1-21-16,1 22 0,0-22 0,21 21 16,0-21-16,0 0 0,0 1 15,0-1-15,21 0 0,0-21 16,22 0-16,-22 0 0,21 0 0,1 0 15,-1-21-15,0 0 16,-21-1-16,22 1 0,-1 0 0,0-21 16,1 21-16,-22-1 0,0 1 15,0 0-15,0-21 0,-21-1 16,0 22-16,0 0 16,0 0-16,0 42 31,0 0-31,-21 0 0,21 1 0,0-1 15,-21 21-15,21-21 0,0 43 16,0-22-16,0 22 0,0-1 0,0 1 16,0-1-16,0 22 0,0-22 15,0 22-15,21 0 0,-21-1 16,21 1-16,1 105 0,-22-84 16,0-21-16,0 21 0,0-22 15,0 1-15,21 21 0,-21-21 0,0-1 16,0-20-16,0 20 0,0-20 15,0-22-15,0 1 0,0-1 0,0 0 16,-21-21-16,-1-21 0,1 0 16,0 0-16,0 0 0,-21 0 0,20-21 15,-20-21-15,0 21 16,-1-22-16,1 1 0,0-21 0,-1 20 16,1-41-16,0 20 0,21 1 0,-22-22 15,22-21-15,21 21 0,0-20 16,0 20-16,0 0 0,0 1 15,42-1-15,-20 21 0,20 1 0,-21-1 16,21 1-16,1 21 0,-1-22 16,0 22-16,1-1 0,-1 1 0,0 0 15,-20 21-15,20-22 0,-21 1 16,0 21-16</inkml:trace>
  <inkml:trace contextRef="#ctx0" brushRef="#br1" timeOffset="119872.85">2455 13187 0,'0'0'0,"0"21"78,0 0-78,0 0 0</inkml:trace>
  <inkml:trace contextRef="#ctx0" brushRef="#br1" timeOffset="120032.65">2392 13504 0,'-21'0'0,"-1"43"15,1-43 1,42-21 15,1 21-15</inkml:trace>
  <inkml:trace contextRef="#ctx0" brushRef="#br1" timeOffset="120608.89">4381 12488 0,'0'0'0,"-21"0"32,0 22-17,0-1-15,0 0 0,21 21 16,-21 1-16,-22 20 0,22 1 0,0-1 15,0 1-15,-22 20 0,22-20 16,-21 20-16,21-20 0,-22-1 0,1 1 16,21-1-16,-21 1 0,20-22 15,1 1-15,0-1 0,0 0 0,21-21 16,0 1-16,0-1 0,0-42 31,0-1-31,21 1 16</inkml:trace>
  <inkml:trace contextRef="#ctx0" brushRef="#br1" timeOffset="121012.66">4805 12446 0,'0'-21'0,"0"0"31,-21 21-15,-1 0-1,1 21-15,21 0 0,-21 0 0,0 0 16,0 22-16,0-1 0,-1 22 0,1-22 15,0 43-15,-21-22 0,21 1 16,-22 20-16,1 1 0,0-22 0,-1 1 16,22 21-16,-21-22 0,-1 1 15,22-1-15,-21 1 0,21-1 0,0-21 16,-1 43-16,22-64 16,-21 0-16,21 1 0,0-44 46,21 1-46,1 0 0,-1 0 0</inkml:trace>
  <inkml:trace contextRef="#ctx0" brushRef="#br1" timeOffset="121837.18">5419 12764 0,'0'0'0,"0"-22"16,-22 22-1,1 0-15,-21 0 0,21 0 0,0 0 16,-22 22-16,22-1 0,0-21 16,0 42-16,-22-21 0,43 0 15,-21 1-15,0 20 0,21-21 0,0 0 16,0 22-16,0-22 0,0 0 15,0 0-15,0 0 0,21 0 0,0-21 16,1 22-16,-1-1 0,21-21 0,0 21 16,-20-21-16,20 21 0,-21 0 15,21-21-15,-20 21 0,-1 1 0,-21-1 16,0 0-16,0 0 0,-21-21 16,-1 21-16,-20 0 0,21 1 0,-21-1 15,-1-21-15,1 21 0,0-21 0,-1 0 16,-41 0-16,41 0 15,22 0-15,0 0 0,0 0 16,0 0-16,-1-21 0,22 0 16,0-1-16,0-20 15,22 21-15,-1 0 0,0 21 16,0-21-16,0 21 0,22-22 16,-22 1-16,21 21 0</inkml:trace>
  <inkml:trace contextRef="#ctx0" brushRef="#br1" timeOffset="122161.99">5778 12954 0,'0'21'16,"-21"0"-1,21 1-15,0-1 0,-21 21 0,21 0 16,0 1-16,0-1 0,0 0 0,-21 22 15,21-22-15,-21 22 0,0 20 16,-1-20-16,22 21 0,-21-1 16,0-20-16,0 20 0,0 1 0,0 0 15,-1-1-15,1 22 0,0-21 16,0 0-16,0-22 0,0 22 0,-1-22 16,1 1-16,21-1 0,-21 1 0,21-22 15,-21-21-15,21 22 0,-21-22 16,21 0-16,0-42 15,0 0-15,21-1 16,0-20-16,0 21 0,0-43 0,-21 22 16,22-21-16</inkml:trace>
  <inkml:trace contextRef="#ctx0" brushRef="#br1" timeOffset="122488.8">5736 13187 0,'0'0'0,"0"-42"0,-21-1 15,0 1-15,21 21 0,0-22 0,-21 22 16,21 0-16,0 0 16,0 0-16,0 0 0,0-1 0,21 1 15,0 21-15,21 0 0,-21 0 0,22 0 16,-1 0-16,0 0 0,1 0 16,-22 21-16,21 1 0,1 20 0,-22-21 15,0 21-15,0-20 0,-21 20 16,0 0-16,0 1 0,-21-22 0,-21 21 15,20-21-15,-20 0 0,0 22 0,-1-22 16,1-21-16,0 21 0,21 0 16,-22-21-16,22 0 0,0 0 0,0 0 15,0 0-15,21-21 16,0 0-16,21 21 16,0-21-16,0 21 0,0-21 0,22 21 15,-22-22-15,21 22 0,0-21 16,-20 21-16</inkml:trace>
  <inkml:trace contextRef="#ctx0" brushRef="#br1" timeOffset="122964.92">6625 12827 0,'0'0'0,"-21"0"0,0-21 0,0 0 0,-1 21 15,1 0-15,0 0 0,0 0 0,-21 0 16,20 21-16,1-21 15,-21 21-15,21 0 0,0 22 0,-1-22 16,-20 21-16,21-21 0,0 22 0,0-1 16,-1 0-16,22 1 0,0-22 15,0 21-15,0-21 0,0 0 0,0 1 16,0-1-16,0 0 0,22-21 0,-1 0 16,0 0-16,0 0 0,0 0 15,64 0-15,-43-21 0,-21 0 16,22-1-16,-1 1 0,0 0 15,1 0-15,-1 0 0,-21-22 16,0 22-16,1-21 0,20-22 16,-42 22-16,0 21 0,0 0 15,0 0-15,0-1 0,-21 22 16,0 22 0,-1-1-16,1 0 0,21 21 15,-21-21-15,21 1 0,-21 20 0,21-21 16,0 21-16,0-20 0,0-1 15,0 0-15,0 0 0,21 0 0,0 0 16,0-21-16,1 0 0,-1 0 0,0 0 16,21 0-16,1 0 0,-22 0 15,21 0-15,0-21 0,-20 21 16,20-21-16,-21 0 0,21-21 0,-20 20 16,-1 1-16,0-21 0</inkml:trace>
  <inkml:trace contextRef="#ctx0" brushRef="#br1" timeOffset="123324.23">7154 12912 0,'0'0'15,"0"21"1,-21 0 0,21 0-16,0 0 0,0 1 15,0-1-15,0 0 0,0 0 16,-21 0-16,21 0 0,0 1 0,-21 20 16,21-21-1,-21-21-15,-1 0 16,22-21-1,0 0-15,0 0 16,0-1-16,0 1 0,0 0 0,22-21 16,-1 21-16,0-22 0,0 1 0,0 0 15,22-1-15,-22 22 0,21-21 16,-21 21-16,22 21 0,-1 0 0,0 0 16,1 0-16,-1 21 0,0 0 15,1 0-15,-22 21 0,21 1 0,-21-22 16,0 21-16,-21 1 0,0-1 0,0 0 15,-21-21-15,0 22 16,0-22-16,-21 0 0,20 0 0,1 0 16,-21 1-16,21-22 0,0 0 15,21-22 1,0 1-16</inkml:trace>
  <inkml:trace contextRef="#ctx0" brushRef="#br1" timeOffset="123736.25">8318 12298 0,'0'-21'0,"0"0"15,22 21 1,-1-22-16,21 22 0,-21-21 16,22 21-16,-1 0 0,21-21 0,-20 21 15,20 0-15,-20 0 0,20 0 16,-21-21-16,1 21 0,-22 0 0,0 0 16,0 0-16,-42 0 15,0 0-15,-21 0 0,20 0 16</inkml:trace>
  <inkml:trace contextRef="#ctx0" brushRef="#br1" timeOffset="124016.3">8424 12192 0,'0'0'0,"-21"0"0,0 0 31,21 21-31,0 0 0,-21-21 0,21 22 16,0-1-16,0 0 0,-21 21 15,-1-21-15,22 22 0,0-1 0,-21-21 16,0 22-16,0 20 0,21-21 15,0 22-15,-21-1 0,0 1 0,-1-1 16,1 22-16,0-21 0,21-1 16,-21 1-16,0-1 0,0 1 15,-1-22-15,22 21 0,-21 1 0,21-22 16,0 1-16,0 20 0,0-42 0,0 22 16,0-22-16,0 0 0,21 0 15,1-21-15,-1 0 0,21 0 0,-21 0 16,0-21-16,22 0 0,-1-22 0,-21 22 15,22-21-15,-1 0 0,0 20 16</inkml:trace>
  <inkml:trace contextRef="#ctx0" brushRef="#br1" timeOffset="124293.79">9059 12637 0,'0'0'0,"0"-43"0,-21 22 0,0 0 15,0 0-15,0 21 0,-1 0 0,1 0 16,0 0-16,-21 0 0,21 0 0,-22 21 16,1 0-16,0 0 0,20 22 15,-20-1-15,0 0 0,21 1 0,-1-1 16,1 0-16,0 22 0,0-22 16,21 0-16,0 1 0,0-1 0,0 0 15,0-20-15,21-1 0,0 21 0,0-42 16,1 21-16,20 0 15,0-21-15,1 0 0,-1 0 0,0 0 0,1 0 16,-1 0-16,0 0 16,-21-21-16,22 0 0,-1 0 0</inkml:trace>
  <inkml:trace contextRef="#ctx0" brushRef="#br1" timeOffset="124985.15">9356 12785 0,'0'0'0,"21"-21"0,-21-1 0,0 1 16,-21 21-1,-1 21-15,1 1 16,0-1-16,21 0 0,-21 21 16,0-21-16,0 22 0,-1-1 0,1-21 15,21 22-15,-21-1 0,21-21 16,-21 21-16,21-20 0,0 20 16,0-21-16,0 0 0,21 0 15,0-21-15,0 0 0,1 0 0,20 0 16,-21 0-16,21-21 0,-20 21 15,-1-21-15,21 0 0,-21 0 16,-21 0-16,21-1 0,-21-20 16,0 21-16,0 0 0,0 0 0,0-22 15,-21 22-15,21-21 0,-21 21 0,21-1 16,0 1-16,-21 0 0,21 0 16,0 0-16,0 0 0,0-1 15,0 1-15,0 0 0,21 21 16,0-21-16,0 21 15,1-21-15,-1 21 0,0 0 0,0 0 16,21 0-16,-20 21 0,-1 0 16,21 0-16,-21 0 0,0 22 0,1-22 15,-22 21-15,21-21 0,-21 22 0,0-22 16,0 21-16,0-21 0,0 1 16,0 20-16,0-21 0,0 0 0,-21 0 15,-1-21-15,22 22 0,-21-22 16,0 0-16,21 21 0,0-42 31,0-1-31,0 1 16,0 0-16,0-21 0,21 21 15,0-1-15,1-20 0,20 0 0,-21-1 16,0 22-16,22-21 0,-1 0 16,0 20-16,1 1 0,-1 0 0,0 21 15,1 0-15,-1 0 0,-21 0 0,21 0 16,-20 21-16,-1 0 0,0 1 15,-21 20-15,0-21 0,0 21 0,-21 22 16,0-22-16,-1 1 16,1-22-16,0 0 0,0 0 0,0 0 15,21 0-15,-21 1 0,-1-1 16,44-42 15,-1-1-31,0 1 16</inkml:trace>
  <inkml:trace contextRef="#ctx0" brushRef="#br1" timeOffset="125217.02">10626 12425 0,'0'0'16,"0"21"-1,-22 0-15,1 0 16,21 22-16,-21-22 0,0 21 0,0 22 15,21-22-15,-21 22 0,-1-22 16,22 21-16,-21-20 0,21-1 0,-21 22 16,21-22-16,0-21 0,0 21 15,0-20-15,0-1 0,0 0 0,0 0 16,21-21-16,0 0 0,1 0 16,-1 0-16,0-21 0</inkml:trace>
  <inkml:trace contextRef="#ctx0" brushRef="#br1" timeOffset="125393.92">10393 12742 0,'0'0'0,"21"0"31,0 0-15,0 0-16,0 0 0,22 0 15,-1 0-15,-21 0 0,43 0 0,-22-21 16</inkml:trace>
  <inkml:trace contextRef="#ctx0" brushRef="#br1" timeOffset="126148.52">11261 12975 0,'0'0'0,"21"-21"0,-21 0 15,21 0-15,0 0 16,-21-1-16,0 1 16,0 0-16,0-21 0,0 21 0,0-22 15,-21 22-15,21 0 16,-21 0-16,0 0 0,-1 21 0,1 0 15,0 0-15,-21 0 0,21 0 0,-1 21 16,-20 0-16,21 0 0,0 0 16,-22 22-16,22-1 0,0-21 0,-21 21 15,21 1-15,-1-1 0,1 0 16,0-20-16,21 20 0,0-21 0,0 0 16,0 0-16,0 1 0,21-1 0,0 0 15,1-21-15,-1 0 0,21 0 16,-21 0-16,22 0 0,-22 0 0,21 0 15,-21-21-15,22 0 0,-1 21 0,-21-22 16,21 1-16,-20-21 16,-1 21-16,21-22 0,0-20 15,-20 21-15,-1-1 0,-21 22 0,21-21 16,-21 21-16,21-1 0,-21 1 16,0 0-16,0 42 15,-21 0-15,21 1 16,-21 20-16,0-21 0,21 21 15,0-20-15,0 20 0,0-21 0,0 43 16,0-43-16,0 0 16,21 0-16,0 0 0,0-21 0,0 0 15,0 0-15,1 0 0,-1 0 16,0 0-16,0 0 0,21 0 16,-20-21-16,-1 0 0,0 21 0,21-21 15,-21 0-15,1-1 0,-1-20 0,-21 21 16,21 0-16,0-22 0,-21 22 15,0 0-15,0 0 0,-21 42 32,0 0-17,21 0-15,-21 22 0,-1-22 16,1 0-16,21 0 0,0 22 0,0-22 16,-21 0-16,21 0 0,0 0 15,0 0-15,21-21 31,0-21-15,1 0-16</inkml:trace>
  <inkml:trace contextRef="#ctx0" brushRef="#br1" timeOffset="126316.43">11896 12573 0,'0'0'0,"-43"-21"31,22 21-31,0 0 0,0 0 16,21 21-16,0 0 16,21 0-1,0-21-15,0 0 0,0 22 16,1-1-16</inkml:trace>
  <inkml:trace contextRef="#ctx0" brushRef="#br1" timeOffset="126796.17">12319 12700 0,'0'0'0,"-21"0"0,21 21 15,0 0-15,-21 1 0,21-1 16,0 0-16,0 0 0,-22 0 0,1 0 15,21 1-15,-21 20 0,21-21 0,0 0 16,-21 0-16,0 1 0,21-1 16,-21 0-16,-1 0 0,1-21 31,21-21-15,0 0-1,0 0-15,0-1 0,21 1 16,1 0-16,-1-21 0,0 21 0,0-22 15,21 22-15,1-21 0,-22 21 0,21-22 16,1 22-16,-1 0 0,-21 21 16,21 0-16,1 0 0,-22 0 0,0 0 15,21 21-15,-20 0 0,-22 0 16,0 1-16,0 20 0,0-21 16,0 0-16,0 22 0,-22-22 0,1 21 15,0-21-15,0 0 0,0 1 16,0-1-16,-1-21 0,1 21 0,21 0 15,-21-21-15,42 0 32,0 0-17</inkml:trace>
  <inkml:trace contextRef="#ctx0" brushRef="#br1" timeOffset="127164.63">13250 12764 0,'0'0'16,"0"-22"-16,0 1 0,-21 0 16,0 21-16,0 0 0,0 0 0,-22 0 15,22 0-15,-21 0 0,21 0 16,-1 0-16,-20 21 0,21 0 16,0 1-16,21-1 0,0 0 15,0 0-15,0 0 0,0 0 16,21 1-16,0-1 0,21-21 15,-20 21-15,-1-21 0,21 21 16,-21 0-16,22-21 0,-22 21 0,0-21 16,0 22-16,0-1 0,-21 0 15,0 0-15,0 0 0,0 0 16,-42-21-16,21 0 16,0 22-16,-22-22 0,1 0 0,0 0 15,-1 0-15,1 0 0,0 0 0,-1 0 16,1 0-16,0 0 0,20 0 15,-20 0-15,21 0 16,21-22-16,0 1 0,0 0 16,0 0-16,0 0 0</inkml:trace>
  <inkml:trace contextRef="#ctx0" brushRef="#br1" timeOffset="127772.61">14499 12150 0,'0'0'0,"21"0"0,0-85 31,-21 64-31,0 0 0,0 0 16,-21-1-1,0 22-15,0 0 0,0 0 16,-22 0-16,22 22 0,-21-1 0,-43 42 16,43-42-16,-22 22 15,22 20-15,-21-20 0,-1 20 0,1 1 16,-1-1-16,1 1 0,20-1 15,-20 22-15,20-1 0,-20-20 0,21 21 16,-1-1-16,22-20 0,0-1 0,0 22 16,21-43-16,0 22 0,0-1 15,42-20-15,-21 20 0,22-21 0,-1 1 16,21-1-16,1 0 0,-1-20 0,1-1 16,21 0-16,-22 0 0,22-21 15,-22 0-15,22 0 0,-22 0 0,1 0 16,-22-21-16,22 0 0,-22 0 15,-21-22-15,22 22 0,-22-21 16,21-1-16,-21 1 0</inkml:trace>
  <inkml:trace contextRef="#ctx0" brushRef="#br1" timeOffset="128444.09">14626 12467 0,'-21'0'31,"0"21"-31,21 22 16,-21-22-16,-1 0 0,1 21 0,0 1 16,0-1-16,0 22 0,0-22 0,-1 0 15,22 1-15,-21-1 0,21 0 16,-21 1-16,0-1 0,21-21 0,0 0 15,0 0-15,0 1 0,0-1 16,0 0-16,21-21 16,0 0-16,0 0 0,1 0 15,-1-21-15,0 0 16,0-1-16,0 1 0</inkml:trace>
  <inkml:trace contextRef="#ctx0" brushRef="#br1" timeOffset="128652.25">14330 12764 0,'0'0'0,"-21"21"15,-1 0 1,22 0-16,22-21 16,-1 0-16,0 0 15,0 0-15,21 0 0,-20 0 0,-1 0 16,21 0-16,-21 0 0,22-21 15,-22 21-15,21-21 0,-21 21 0,0-21 16,1 21-16,-1 0 0</inkml:trace>
  <inkml:trace contextRef="#ctx0" brushRef="#br1" timeOffset="128989.05">14732 12785 0,'0'21'15,"-21"0"1,21 0-16,0 0 15,21-21 1,0 0-16,0 0 0,0 0 16,1 0-16,20-21 0,-21 0 0,21 21 15,-20-21-15,20 0 0,-21 0 0,0 21 16,0-22-16,1 1 0,-22 0 16,0 0-16,-22 21 15,-20 0-15,21 0 0,-21 0 16,20 0-16,-20 21 0,21 0 0,-21 0 15,20 1-15,1 20 0,0-21 16,0 21-16,0 1 0,21-22 0,0 21 16,0 1-16,0-22 0,0 0 0,0 21 15,0-21-15,21 1 16,0-1-16,0-21 0,0 0 16,1 0-16,20 0 0,-21 0 0,21 0 15,-20 0-15,20-21 0,0-1 16,-21 22-16</inkml:trace>
  <inkml:trace contextRef="#ctx0" brushRef="#br1" timeOffset="129477.78">15325 12785 0,'0'-21'15,"0"42"-15,21-42 0,-21-1 0,0 1 16,0 0-16,21 21 0,0 0 16,0-21-16,0 21 0,1 0 0,-1 0 15,0 0-15,21 0 16,-21 21-16,1 0 0,-22 0 0,21 1 15,-21 20-15,0-21 0,0 21 16,0-20-16,0 20 0,0 0 0,-21-21 16,-1 22-16,-20-22 0,21 0 0,0 0 15,0 0-15,-1 1 0,1-1 16,0-21-16,42 0 31,0-21-31,1-1 16,-1 1-16,0 0 0,0 0 0,0 0 15,0-22-15,1 22 0,20-21 16,-21 21-16,0-22 16,0 22-16,1-21 0,-1 21 0,-21 0 0,0-1 15,-21 44 1,-1-1 0,1 0-16,21 0 0,-21 0 15,0 0-15,0 22 0,21-22 0,0 0 16,-21 21-16,21-20 0,-22 20 0,22-21 15,0 21-15,0-20 0,0-1 16,0 0-16,0 0 0,22-21 0,20 21 16,-21-21-16,0 0 15,0 0-15,1 0 0,20 0 0,-21 0 16,21 0-16,-20-21 0,20 0 16,0 0-16,-21 0 0,22-1 15,-1 1-15,0-21 0</inkml:trace>
  <inkml:trace contextRef="#ctx0" brushRef="#br1" timeOffset="129713.53">16319 12573 0,'22'-21'0,"-44"42"0,44-84 16,-22 41-16,0 1 15,-22 42 1,1 1-16,0-1 16,21 0-16,-21 21 0,0 1 0,0-1 15,-1 0-15,1 1 0,0 20 0,0-21 16,0 1-16,0-1 15,21 0-15,0-20 0,0 20 0,0-21 16,0 0-16,0 0 0,0 1 0,0-1 16,21-21-16,0 0 0,0 0 15,0 0-15,0 0 0,1 0 0,-1 0 16,21-21-16,-21 21 0,0-22 16,1 1-16,-22 0 0</inkml:trace>
  <inkml:trace contextRef="#ctx0" brushRef="#br1" timeOffset="129889.18">16002 12764 0,'-21'0'0,"42"0"0,-63 0 15,63 0 17,0 0-32,0 21 0,0-21 15,22 0-15,-1 0 0,0 0 0,1 0 16,20 0-16,-21 0 0,1 0 15,-1-21-15,0 21 0,1-22 0</inkml:trace>
  <inkml:trace contextRef="#ctx0" brushRef="#br1" timeOffset="130146.03">16997 12488 0,'0'0'16,"-21"0"-16,-1 0 0,1 0 15,0 0-15,0 0 0,0 22 0,0-22 16,-1 21-16,1 0 0,0 21 16,0-21-16,0 1 0,0 20 0,-1 0 15,22-21-15,-21 22 0,21-1 0,-21 0 16,21-20-16,0 20 16,0-21-16,0 0 0,0 0 0,21 22 15,0-22-15,22 0 0,-22-21 16,0 0-16,0 0 0,0 0 15,22 0-15,-22 0 0,0 0 0,0-21 16,0 21-16</inkml:trace>
  <inkml:trace contextRef="#ctx0" brushRef="#br1" timeOffset="130425.87">17208 12594 0,'0'0'0,"22"-42"0,-1 21 0,-21 0 16,21-1-16,0 1 0,0 0 0,0 21 15,1 0-15,-1-21 0,0 21 16,0 0-16,0 0 0,0 21 0,1 0 16,-1 0-16,0 1 0,0-1 15,0 21-15,-21 0 0,21 43 16,-21-43-16,0 1 0,0-1 16,-21 0-16,0 1 0,0-22 0,-21 21 15,20-21-15,1 1 0,-21-1 0,21 0 16,-22 0-16,22-21 0,0 0 15,0 21-15,0-21 0,42-21 32,0 21-32,0-21 15</inkml:trace>
  <inkml:trace contextRef="#ctx0" brushRef="#br1" timeOffset="130761.68">17907 13060 0,'-21'21'0,"0"-21"0,-1 0 15,1 0-15,0 0 0,0 0 16,21-21 15,0 0-31,21 0 16,0 21-16,0-22 0,1 1 15,-1 21-15,-21-21 0,21 21 16,0 0 0,-21 21-16,0 0 15,0 1-15,0-1 0,0 0 0,0 0 16,0 0-16,0 0 0,-21 1 16,0 20-16,0-21 0,-22 0 0,22 22 15,-21-22-15,-1 0 0,1 0 16,0 0-16,-1 0 0,1 1 15,0-22-15,21 21 0,-22-21 0</inkml:trace>
  <inkml:trace contextRef="#ctx0" brushRef="#br1" timeOffset="131332.78">18478 12277 0,'-21'0'0,"0"0"16,0 0-16,0 0 0,0 0 0,-1 21 15,1-21-15,21 21 16,0 0-16,0 0 0,0 1 15,21-22 1,1 0 0,-1 0-16,0 0 0,0 0 0,0 0 15,0 0-15,1-22 0,-1 1 16,0 21-16,0-21 0,-21 0 16,0 0-16,0 0 0,0-1 15,-21 22 1,0 0-16,0 0 0,-1 0 0,1 22 15,21-1-15,-21 0 0,0 0 16,0 21-16,0 1 0,21-22 16,-22 21-16,22-21 0,-21 22 15,21-22-15,0 21 0,0-21 16,0 1-16,0-1 0,0 0 0,21 0 16,22 0-16</inkml:trace>
  <inkml:trace contextRef="#ctx0" brushRef="#br1" timeOffset="131841.4">19113 12573 0,'0'-21'0,"22"21"0,-22-21 16,21 0-16,0 21 15,0-22-15,0 1 0,0 21 16,1-21-16,-1 0 0,0 0 0,0 0 16,-21-1-16,21 1 0,0 0 15,-21 0-15,0 0 0,0 0 16,-21 21 0,0 21-1,21 0-15,-21 0 0,0 0 16,21 22-16,-21-22 0,-1 21 0,22 0 15,-21-20-15,21 20 0,0 0 16,-21 1-16,21-22 0,-21 21 0,21 0 16,0 1-16,-21-1 0,21 0 0,0 1 15,0-1-15,0-21 0,0 22 16,0-22-16,0 21 0,0-21 0,0 0 16,0 1-16,-21-1 0,-1-21 15,1 21-15,0-21 0,0 0 16,0 0-16,0 0 0,-1 0 0,1-21 15,-21 0-15,21 21 0,-22-22 16,22 1-16,0 21 0,0-21 16,0 21-16,21-21 0,0 0 15,21 21 1,0-21-16,0-1 0,0 22 0,1-21 16,20 21-16,0-21 0</inkml:trace>
  <inkml:trace contextRef="#ctx0" brushRef="#br1" timeOffset="132312.92">19643 12700 0,'0'0'0,"0"21"16,-22 0 0,22 1-16,0-1 0,0 0 0,-21 0 15,21 0-15,-21 22 0,21-22 16,0 0-16,0 21 0,-21-21 0,21 1 15,-21-1-15,21 0 0,-21 0 16,21 0-16,0 0 0,0 1 16,-22-22-16,22-22 31,0 1-31,0 0 0,0 0 16,0 0-16,0 0 0,0-22 15,22 22-15,-22-21 0,21 21 16,0-22-16,0 1 0,0 21 0,0-22 15,1 22-15,-1 0 0,21 0 16,-21 21-16,22-21 0,-22 21 0,21 0 16,-21 0-16,0 0 0,1 0 0,20 21 15,-21 0-15,-21 0 0,21 0 16,-21 22-16,0-22 0,0 21 0,0 1 16,0-22-16,0 21 0,0-21 0,-21 0 15,21 22-15,-21-22 0,0 0 16,0-21-16,21 21 0,0 0 0,-22-21 15,22-21 17,22 21-17,-1-21-15,-21 0 0,21 0 16</inkml:trace>
  <inkml:trace contextRef="#ctx0" brushRef="#br1" timeOffset="132812.72">20320 12383 0,'0'0'0,"0"21"16,0 0-1,-21 0-15,21 0 16,0 0-16,0 1 0,0 20 0,-21-21 16,21 21-16,0 1 0,0-1 0,0 0 15,0-20-15,0 20 0,0 0 16,-22 1-16,22-22 0,0 21 0,0-21 15,-21 0-15,21 1 0,-21-1 0,21 0 16,0-42 15,0 0-15,0-1-16,0-20 0,21 21 16,0 0-16,-21 0 0,22-22 15,-1 22-15,0-21 0,0 21 0,0-1 16,22 1-16,-22 0 0,0 21 15,21-21-15,-21 21 0,1 0 16,20 0-16,-21 0 0,0 0 0,0 21 16,1 0-16,-1 0 0,0 1 0,-21 20 15,0-21-15,0 0 0,0 22 16,0-22-16,-21 0 0,0 21 0,-1-21 16,1 1-16,-21-1 0,0 0 15,-1-21-15,22 21 0,-21 0 0,-1-21 16,1 0-16,0 21 0,21-21 0,-22 0 15,22 0-15,0 0 16,21-21 0,21 21-1,0-21-15,0 0 0,22 21 16</inkml:trace>
  <inkml:trace contextRef="#ctx0" brushRef="#br1" timeOffset="133560.87">21082 12679 0,'-21'0'15,"0"0"-15,-1 0 16,1 21-16,0 0 0,0-21 16,0 21-16,21 1 0,-21 20 15,-1-21-15,22 0 0,-21 0 0,21 22 16,-21-22-16,21 0 0,-21 0 0,21 0 15,0 1-15,0-1 0,0 0 16,21 0-16,0-21 0,0 0 16,22 0-16,-22 0 15,0 0-15,0 0 0,0 0 16,-21-21-16,0 0 0,0 0 16,0-22-16,0 22 0,0 0 15,0 0-15,0-22 0,0 22 16,0-21-16,0 21 0,0-22 15,0 22-15,0 0 0,0 0 0,22 0 16,-1 0-16,0 21 0,0-22 16,21 22-16,-20 0 0,-1 0 15,0 0-15,0 0 0,0 0 0,0 22 16,1-1-16,-1 0 0,0 0 16,-21 21-16,0-20 0,0 20 0,0-21 15,0 21-15,0-20 0,0 20 0,0-21 16,-21 21-16,21-20 0,-21-1 15,-1 0-15,1 0 0,21 0 16,-21-21-16,0 0 16,21-21 15,0 0-31,21 0 16,0 0-16,0-1 0,1 1 0,-1 0 15,0-21-15,0 21 0,0-22 0,22 1 16,-22 21-16,0-22 0,0 22 15,-21 0-15,21 0 0,-21 0 0,0 0 16,-21 21 0,0 0-16,21 21 15,-21 0-15,0 0 0,-1 21 16,1-20-16,0 20 0,21-21 16,0 21-16,-21-20 0,21 20 0,0-21 15,0 0-15,0 22 0,0-22 0,21 0 16,0 0-16,0-21 0,1 21 15,-1-21-15,0 0 0,21 0 0,-21 0 16,22 0-16,-22 0 0,21 0 16,-21-21-16,22 0 0,-22 0 0,0 0 15,0-1-15,0-20 0</inkml:trace>
  <inkml:trace contextRef="#ctx0" brushRef="#br1" timeOffset="133948.66">21907 12319 0,'-21'21'16,"21"0"0,-21 1-1,21-1-15,0 0 16,-21 0-1,21-42 32,0 0-47,0 0 16,0-1-16,21 22 16,-21-21-16,21 0 0,0 21 0,1-21 15,-1 21-15,0 0 0,0 0 0,0 0 16,-21 21-1,0 21-15,0-20 16,0-1-16,-21 0 0,0 0 16,0 0-16,0 0 0,-1 1 0,1-1 15,0 0-15,0-21 0,0 21 0,21 0 16</inkml:trace>
  <inkml:trace contextRef="#ctx0" brushRef="#br1" timeOffset="134352.42">22246 12129 0,'0'-22'0,"0"44"0,-21-44 15,21 1-15,0 0 16,21 21 0,0 0-16,0 21 15,1 0-15,-1 1 0,-21 20 0,21-21 16,0 21-16,0 1 0,-21-1 16,21 0-16,-21 22 0,22-22 0,-22 1 15,0 20-15,21-21 0,-21 22 0,21-22 16,-21 22-16,0-1 0,0-20 15,0-1-15,-21 21 0,0-20 0,-22-1 16,22-21-16,-21 22 16,-1-22-16,1 0 0,0 0 0,-1 0 15,22 0-15,-21 1 0,0-22 16,20 0-16,44-22 31,-1 1-31</inkml:trace>
  <inkml:trace contextRef="#ctx0" brushRef="#br1" timeOffset="135001.04">22479 11769 0,'0'0'0,"-21"0"0,21-21 16,21-1-1,0 22 1,0 0-16,22 0 0,-22 0 0,21 0 16,0 0-16,1-21 15,-1 21-15,0 0 0,1 0 0,-22 0 16,21 0-16,1 0 0,-22 0 15,0 0-15,0 0 0,0 0 0,0 0 16,1 0-16,-1 0 16,0 21-1,0 1-15,-21-1 0,0 0 16,0 0-16,0 0 0,0 22 16,0-22-16,0 21 0,0 0 0,0 1 15,0 20-15,0-20 0,0-1 16,0 0-16,0 22 0,0-22 0,-21 0 15,21 22-15,-21-22 0,21 22 16,-21-1-16,21-20 0,0 41 16,0-20-16,0-1 0,0 1 0,0-1 15,0-20-15,0 20 0,0 1 16,0-22-16,0 21 0,0-20 0,0-1 16,21 22-16,0-22 0,-21 0 0,0 1 15,0 20-15,0-21 0,0 1 16,0-1-16,-21-21 0,-22 22 0,22-22 15,-21 0-15,-22 0 0,22 0 16,-21 0-16,-1 1 0,1-22 0,-64 21 16,84-21-16,-20 0 0,20 0 15,1 0-15,21 0 16,-21 0-16,20 0 0,1 0 0,0 0 16,0-21-16,0 21 0,21-22 15,-21 22-15,21-21 0,0 0 16,-22 21-16,1 0 0,0-21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12:18:17.5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1270 0,'21'0'47,"0"0"-15,0 0-32,0-21 0,1 21 15</inkml:trace>
  <inkml:trace contextRef="#ctx0" brushRef="#br0" timeOffset="883.83">1101 445 0,'0'0'16,"-22"-22"-16,22 1 0,-21 0 15,21-21-15,0 21 0,0-1 0,-21 1 16,21 0-16,0 0 15,0 0-15,0 0 16,0 42 15,21 0-31,0 0 0,1 21 0,-1-20 16,0 20-16,21 0 0,-21 22 16,22-22-16,-22 0 0,21 22 0,1-22 15,-22 22-15,21-22 0,-21 22 16,22-1-16,-22-21 0,0 1 15,21-1-15,-21 0 0,1 1 0,-1-22 16,0 0-16,-21 0 16,0 0-16,21 1 0,0-22 15,-21-22 17,0 1-32,0 0 0,0 0 15,0-21-15,-21 20 0</inkml:trace>
  <inkml:trace contextRef="#ctx0" brushRef="#br0" timeOffset="1332.2">1693 85 0,'0'-43'16,"-21"43"15,0 22-31,21-1 0,-21 0 16,0 21-16,-1 1 0,1-1 15,0 21-15,0-20 0,0 20 0,0 1 16,-1-1-16,1 1 0,0 20 16,-21-20-16,21-1 0,-1 1 15,1 21-15,-21-22 0,21-21 0,0 22 16,-1-22-16,22 1 0,-21-1 16,21-21-16,-21 21 0,21-20 15,-21-22-15,21 21 0,0 0 0,0-42 47,21 0-47,0-1 0,-21 1 16,21 0-16,1 0 0,-1 0 15</inkml:trace>
  <inkml:trace contextRef="#ctx0" brushRef="#br0" timeOffset="1732.1">1947 635 0,'0'-21'31,"0"42"-15,0 0-16,0 0 15,0 1-15,0 20 0,0-21 16,0 21-16,0 22 0,0-22 16,0 22-16,0-1 0,0-20 0,0 20 15,0 1-15,0-1 0,0 22 16,0-22-16,0 1 0,0 20 0,0-20 16,0 21-16,0-22 0,0 1 15,0-1-15,-21 1 0,21-1 16,0-21-16,0 1 0,0-22 0,0 21 15,0-21-15,0 1 0,0-44 32,0-20-17,0 21-15,21-21 16,-21-1-16,0 1 0,0-22 0</inkml:trace>
  <inkml:trace contextRef="#ctx0" brushRef="#br0" timeOffset="2111.98">1990 868 0,'0'0'0,"0"-21"0,-22-43 32,22 43-32,0 0 0,0 0 15,0 0-15,0-1 0,22 1 16,-1 0-16,0 0 15,0 21-15,0 0 0,22-21 16,-22 21-16,0 0 0,21 0 16,-21 0-16,22 0 0,-22 21 0,21 0 15,-21 0-15,1 0 0,-1 1 16,-21 20-16,0-21 0,0 21 16,0 1-16,-21-1 0,-1 0 15,1-20-15,0 20 0,-21 0 0,-1-21 16,1 1-16,21-1 0,0 0 15,-22 0-15,22-21 0,0 0 0,21 21 16,-21-21-16,0 0 16,0-21-1,21 0-15,0 0 16,0 0-16,21-1 0,0 1 16</inkml:trace>
  <inkml:trace contextRef="#ctx0" brushRef="#br0" timeOffset="2668.78">2921 614 0,'0'0'0,"0"-21"0,-21-22 31,21 22-31,-21 21 0,-1-21 0,1 21 16,0 0-16,0 0 15,0 0-15,0 21 0,-1 0 0,1 1 16,0-1-16,0 0 0,0 0 16,0 21-16,-1 1 0,1-1 15,0 0-15,21-20 0,0 20 16,0 0-16,0 1 0,0-22 0,0 0 16,0 0-16,0 0 0,0 0 15,21-21 1,0 0-16,1 0 0,-1 0 15,0 0-15,21-21 0,-21 0 16,1-21-16,20 21 0,-21-22 0,0 22 16,0-21-16,1-1 0,-1 22 15,0-21-15,0 0 0,-21 20 0,21-20 16,-21 21-16,0 0 16,0 0-16,0-1 0,0 1 0,0 42 31,0 22-16,0-22-15,0 21 0,0-21 16,0 22-16,0-1 0,-21 0 0,21 1 16,0-1-16,0-21 0,0 22 15,0-22-15,0 21 0,0-21 16,0 0-16,0 1 0,0-1 16,21-21-1,0-21-15,1 21 16,-1-43-16,0 22 15,0-21-15,0-1 0,22 1 0</inkml:trace>
  <inkml:trace contextRef="#ctx0" brushRef="#br0" timeOffset="2927.95">3365 275 0,'0'0'16,"0"-21"-16,0 0 0,0 0 15,0 42 1,0 0-16,0 0 15,0 22-15,0-22 0,0 21 0,0 0 16,0 1-16,0 20 16,0-20-16,0-1 0,-21 21 0,21-20 15,0 20-15,0-20 0,0-1 16,0 0-16,-21 1 0,21-1 16,0-21-16,0 0 0,0 0 0,0 1 15,21-22 1,0 0-16,-21-22 15,22 1-15,-1 0 0,-21-21 16,21-1-16</inkml:trace>
  <inkml:trace contextRef="#ctx0" brushRef="#br0" timeOffset="3420.6">3746 254 0,'0'0'0,"22"-42"0,-1-1 0,-21 22 15,0 0-15,21 0 0,-21 0 16,0 42-1,0 21-15,0-21 16,0 22-16,0-1 0,0 22 16,0-22-16,0 21 0,0-20 0,0 20 15,0-20-15,0 20 0,0-21 0,0 22 16,-21-22-16,21 1 0,0-1 16,0 0-16,0 1 0,0-1 15,0-21-15,-21 0 0,21 0 16,0 1-16,0-44 31,0 1-31,0 0 0,0 0 16,0-21-16,0 20 0,0-20 15,0 0-15,0-1 0,0 1 0,21 21 16,-21-21-16,21-1 0,0 1 16,0 21-16,0-22 0,22 22 0,-22 0 15,0 0-15,21 0 0,-20 21 16,-1 0-16,21 0 0,-21 21 0,0 0 15,1 0-15,-1 0 0,0 1 16,0 20-16,-21 0 0,21-21 16,-21 22-16,0-1 0,0 0 15,0 1-15,0-22 0,0 21 0,0-21 16,0 1-16,0-1 0,0 0 16,-21 0-16,0-21 15,0 0-15,21-21 16,-21 0-16,-1 0 15,22-22-15,-21 22 0</inkml:trace>
  <inkml:trace contextRef="#ctx0" brushRef="#br0" timeOffset="3600.14">3238 529 0,'0'0'0,"-21"0"16,0 0-16,21 21 15,21-21 1,0 0-16,1 0 0,-1 0 0,21 0 16,0 0-16,1 0 0,-1-21 15,0 21-15,22-21 0,-22 0 0,22 21 16</inkml:trace>
  <inkml:trace contextRef="#ctx0" brushRef="#br0" timeOffset="4725.35">5397 0 0,'-42'0'31,"21"0"-16,21 21-15,0 22 0,-21-1 16,21 0-16,0 22 0,0-1 16,0 1-16,-21-1 0,21 1 0,0-1 15,-22 1-15,22-22 0,-21 22 16,21-1-16,-21-21 0,21 22 16,0-22-16,0 1 0,0-22 0,0 21 15,0-21-15,21 0 0,0 1 16,1-22-16,20 0 0,0 0 0,-21 0 15,22 0-15,-1-22 0,0 1 16,1 0-16,-1 0 0,-21-21 0,22 20 16,-22-20-16,0 21 0,-21-21 15,0 20-15,0-20 0,0 21 0,0-21 16,-42 20-16,20 1 0,1 0 16,-21 0-16,21 21 0,-22 0 15,22 0-15,0 0 0,0 0 16,0 0-16,42 0 31,0 0-31,0 0 16,0 0-16,22 0 0,-22 0 0,21-21 15,1 21-15,-1-21 0,0-1 16,1 22-16,-1-21 0,21 0 16,-41 21-16,-1 0 0,0 0 15,0-21-15,-42 21 47,0 21-47,0 0 0,21 0 16,-22 1-16,22-1 0,-21 0 0,21 0 15,-21 21-15,21-20 0,0-1 16,0 0-16,0 21 0,0-21 0,0 1 16,21-1-16,0 0 0,1-21 15,-1 21-15,0-21 0,0 0 0,21 0 16,-20 0-16,-1 0 0,21 0 15,-21-21-15,22 0 0,-22 0 0,0-1 16,0 1-16,0 0 0,0 0 16,-21 0-16,22-22 0,-22 22 15,0 0-15,0-21 0,0 21 16,0-1-16,0 1 0,0 0 0,0 0 16,0 0-1,0 42 1,0 0-16,0 0 15,0 22-15,0-22 0,0 21 0,0 0 16,0 1-16,0 20 0,0-20 16,0 20-16,0-21 0,0 22 0,0-1 15,0 1-15,0-22 0,0 22 16,0-1-16,21 1 0,-21-22 0,21 22 16,-21-1-16,21 1 0,-21-1 15,0 1-15,0-1 0,0 1 16,0-1-16,0 1 0,0-1 0,0-21 15,0 22-15,0-22 0,0-21 16,0 22-16,0-22 0,-21 0 0,21 0 16,-21 0-16,0-21 15,21-21-15,0 0 16,0 0-16,0 0 0,-22-22 0,22 1 16,0 0-16,-21-1 0,21-20 15,0-1-15,0 1 0,0-22 0,0 22 16,0-1-16,0-20 0,0 20 15,0 22-15,0-22 0,21 22 16,1-22-16,-22 22 0,0 0 0,21 21 16,0-22-16,-21 1 0,21 0 15,0 20-15,-21-20 0,21 21 0,1-21 16,-1 20-16</inkml:trace>
  <inkml:trace contextRef="#ctx0" brushRef="#br0" timeOffset="5260.66">7768 191 0,'0'0'16,"-42"-22"-16,21 22 0,-22-21 0,22 0 15,0 21-15,0-21 0,0 21 0,-1 0 16,22-21-16,22 21 47,20 0-47,0 0 0,22 0 15,-1 0-15,1 0 0,20 0 16,-20 0-16,21 0 0,-1 0 0,-20 0 16,-1 0-16,1 0 0,-22 0 15,0 0-15,1 0 0,-22 0 16,0 0-16,-21 21 16,-21-21-16,0 0 15,0 21-15,-22-21 0</inkml:trace>
  <inkml:trace contextRef="#ctx0" brushRef="#br0" timeOffset="5535.98">8213 127 0,'0'-21'0,"-22"21"32,22 21-17,-21 0-15,21 0 0,-21 22 16,21-1-16,0 0 0,0 1 15,0-1-15,0 22 0,-21-22 0,21 21 16,0 1-16,-21-22 0,21 22 16,-21-1-16,21-20 0,0 20 0,-22-21 15,22 1-15,-21-1 0,21-21 16,0 22-16,0-22 0,0 0 0,0 0 16,0-42 15,21 0-31,1 0 0,-22-1 15,21 1-15</inkml:trace>
  <inkml:trace contextRef="#ctx0" brushRef="#br0" timeOffset="5968.24">8297 614 0,'21'-42'31,"-42"84"-31,64-106 0,-43 43 15,0 0-15,21 0 16,0 0-16,0 0 0,0-1 16,0 22-16,1 0 15,20 0-15,-21 0 0,0 0 0,22 0 16,-1 0-16,-21 22 0,21-1 16,1 0-16,-22 0 0,0 21 0,21-20 15,-42 20-15,22 0 0,-22-21 16,0 22-16,0-1 0,0 0 0,0-20 15,-22 20-15,1-21 0,21 0 16,-21 0-16,0 1 0,0-1 16,0-21-1,21-21 1,0-1-16,0 1 0,0-21 0,0 21 16,0-22-16,0 1 0,21 21 15,-21-21-15,21 20 0,0-20 0,-21 21 16,21-21-16,0 20 0,1 1 15,-1 0-15,-21 0 0,21 21 0,0-21 16,0 21-16,0 0 0,1 0 16,-1 0-16,0 0 0,0 0 15,0 0-15,0 0 16</inkml:trace>
  <inkml:trace contextRef="#ctx0" brushRef="#br0" timeOffset="6496.27">9588 550 0,'0'0'0,"22"-21"0,-22 0 15,0 0-15,0 0 16,0 0-16,0-1 0,0 1 0,0 0 16,-22 0-16,22 0 15,-21 21-15,0 0 0,0 0 16,0 0-16,0 0 15,-1 21-15,1 0 0,21 21 16,-21-20-16,0 20 0,0-21 16,0 21-16,21 1 0,-22-1 0,22 0 15,-21 1-15,21-1 0,0 0 16,0-20-16,0 20 0,0-21 0,0 0 16,0 0-16,0 1 0,21-22 0,1 0 15,-1 0-15,0 0 0,0 0 16,0 0-16,0-22 15,1 1-15,-1-21 0,0 21 0,0 0 16,0-22-16,0 1 0,1 21 16,-22-22-16,0 22 0,21-21 15,-21 0-15,21 20 0,-21 1 0,0 0 16,0 0-16,0 0 0,0 42 31,0 0-31,0 0 0,0 0 16,0 22-16,0-22 0,0 21 0,0-21 15,0 22-15,0-22 0,0 21 16,0-21-16,0 1 0,21-1 0,0 0 16,-21 0-16,21-21 0,1 0 15,-1 0-15,0 0 0,0 0 16,0 0-16,0 0 0,1-21 16,-1 0-16,0 0 0</inkml:trace>
  <inkml:trace contextRef="#ctx0" brushRef="#br0" timeOffset="6876.05">10012 572 0,'0'0'0,"0"-43"0,0 22 0,0 0 16,0 0-16,0 0 0,0-1 16,0 1-16,0 0 15,21 21-15,0 0 16,0 21-16,0 0 16,1 1-16,-1-1 15,0 21-15,0-21 0,-21 0 16,0 22-16,21-22 0,-21 21 0,21-21 15,-21 22-15,0-22 0,0 21 16,0-21-16,0 1 0,0-1 0,0 0 16,0 0-16,22-21 31,-22-21-31,21 0 0,-21 0 16,0-1-16,0 1 0,21-21 0,0 21 15,-21-22-15,0 22 0,21-21 16,-21 21-16,21-22 0,1 1 0,-22 21 15,21 0-15,-21 0 0,21-1 16,-21 1-16,21 21 0,0 0 16,-21 21 15,21-21-31,-21 22 16,0-1-16,0 0 15</inkml:trace>
  <inkml:trace contextRef="#ctx0" brushRef="#br0" timeOffset="7219.85">10583 677 0,'21'0'0,"-42"0"0,64 0 15,-22 0 1,0 0-16,0-21 16,0 0-16,0 21 0,-21-21 0,22 0 15,-22 0-15,21 21 0,-21-22 16,0 1-16,0 0 0,0 0 0,0 0 15,0 0-15,-21 21 16,-1 0-16,1 0 16,0 21-16,0 0 0,0 0 15,21 0-15,-21 0 0,-1 22 16,1-22-16,21 21 0,0 1 0,0-22 16,0 21-16,-21-21 0,21 22 0,0-22 15,0 0-15,0 0 16,0 0-16,0 0 0,21 1 0,0-22 15,1 0-15,-1 0 0,0 0 16,0 0-16,0 0 0,0-22 16,1 1-16,20 0 0,-21 0 15,0 0-15,0 0 0,1-1 0,20-20 16</inkml:trace>
  <inkml:trace contextRef="#ctx0" brushRef="#br0" timeOffset="7576">11007 593 0,'0'0'0,"0"-21"0,0-43 31,0 43-31,0 0 0,21 0 16,0 21-16,-21-22 16,21 22-16,0 0 0,22-21 0,-22 21 15,0 0-15,0 0 16,0 0-16,0 0 0,1 21 0,-1-21 16,0 22-16,-21-1 0,0 21 0,21-21 15,-21 0-15,0 22 0,0-22 16,0 21-16,0-21 0,0 1 0,0 20 15,0-21-15,-21 0 0,0 0 16,21 1-16,-21-22 0,21-22 31,0 1-15,0 0-16,0 0 0,0 0 16,21-22-16,0 22 0,-21 0 15,21 0-15,-21-21 0,21 20 16,-21 1-16,21 0 0,-21 0 0,22 0 15,-22 0-15,21-1 0,0 22 16,0-21-16,0 21 0,0 0 16,1 0-16</inkml:trace>
  <inkml:trace contextRef="#ctx0" brushRef="#br0" timeOffset="8051.98">11980 445 0,'0'0'0,"21"0"0,1-22 0,-22 1 15,0 0-15,0 0 16,0 0 0,-22 21-16,1 0 0,0 0 0,0 0 15,-21 0-15,20 0 0,1 0 0,-21 21 16,21 0-16,0-21 0,-1 21 15,1 0-15,21 1 0,0-1 0,0 0 16,0 0-16,0 0 16,0 0-16,21 1 15,1-22-15,-1 0 16,0 21-16,21-21 0,-21 0 0,1 21 16,20 0-16,-21-21 0,0 21 0,0-21 15,1 0-15,-1 21 0,-21 1 16,0-1-16,0 0 15,-21 0-15,-1 0 16,1-21-16,-21 21 0,21-21 0,-22 22 16,22-22-16,-21 0 0,21 0 15,0 0-15,-1 0 0,1 0 0,0 0 16,0 0 0,21-22-16,-21 22 0,21-21 15,0 0-15,0 0 16,0 0-16,0 0 15,21 21-15,0-22 0,0 1 0,0 21 16</inkml:trace>
  <inkml:trace contextRef="#ctx0" brushRef="#br0" timeOffset="8304.84">12446 423 0,'0'0'16,"0"22"15,0-1-31,0 0 16,0 0-16,0 0 0,0 0 0,0 1 15,0 20-15,0-21 0,0 0 16,0 0-16,0 1 0,0-1 0,0 0 16,0 0-16,0 0 0,-21-21 15,21 21-15,0-42 31,0 0-31,0 0 16,21 0-16</inkml:trace>
  <inkml:trace contextRef="#ctx0" brushRef="#br0" timeOffset="8493.04">12509 148 0,'-21'-21'0,"0"0"31,0 21-31,0 0 16,21 21-16,0 0 16,0 0-16,0 1 15,0-1-15,0 0 0,0 0 16,21 0 0,0-21-16,0 21 0</inkml:trace>
  <inkml:trace contextRef="#ctx0" brushRef="#br0" timeOffset="8979.87">12827 339 0,'0'0'0,"0"21"15,0 0-15,0 0 16,0 0-16,-21 1 16,21-1-16,-21 0 0,21 0 0,0 0 15,0 0-15,0 1 16,0 20-16,0-21 0,-22 0 0,22 0 15,0 1-15,-21-1 0,21 0 0,0 0 16,0 0-16,0 0 16,-21-21 15,21-21-31,0 0 0,0 0 16,0 0-16,0 0 15,0-22-15,21 22 0,-21 0 0,21-21 16,1-1-16,-1 22 0,0-21 15,0-1-15,0 22 0,22-21 0,-1 21 16,0-22-16,1 22 0,-1 21 16,0 0-16,1 0 0,-1 0 15,0 0-15,-21 21 0,22 1 16,-43 20-16,21-21 0,-21 21 0,0-20 16,0 20-16,0 0 0,0-21 0,-21 22 15,21-22-15,-21 21 0,-1-21 16,22 1-16,-21-1 0,0 0 0,0 0 15,21 0 1,0-42 15,21 21-31,0-21 0,0 0 16,1 21-16,20-21 0,0-1 0</inkml:trace>
  <inkml:trace contextRef="#ctx0" brushRef="#br0" timeOffset="9788.5">13991 402 0,'0'0'0,"0"-21"0,0-64 31,0 64-31,-21 21 0,0 0 16,0 0-16,-1 0 0,1 0 15,0 21-15,0-21 0,0 22 16,0 20-16,-22-21 0,22 0 15,0 22-15,0-22 0,0 0 0,-1 21 16,1-21-16,0 1 0,0 20 16,21-21-16,0 0 0,0 0 0,0 1 15,0-1-15,21 0 16,0-21-16,0 0 0,1 0 0,-1 0 16,0 0-16,0 0 0,21 0 0,-20 0 15,-1 0-15,0-21 0,0 0 16,0-1-16,0 1 0,1 0 0,-1-21 15,0 21-15,0-22 0,0 1 16,0 21-16,1-43 16,-22 43-16,21 0 0,-21 0 15,0 42 17,0 0-32,0 0 0,0 0 15,0 1-15,0 20 0,-21-21 0,-1 21 16,22 1-16,-21-1 0,21 22 15,0-22-15,0 21 0,0 1 0,0-1 16,0 1-16,0-1 0,21 1 16,-21-1-16,22 1 0,-22-1 0,0 1 15,21-1-15,-21 1 0,0 21 0,0-22 16,0 1-16,0-1 16,0 22-16,0-22 0,0-20 0,0 20 15,0 1-15,0-22 0,0 21 0,0-20 16,0-1-16,0 0 0,0 1 15,0-1-15,0-21 0,0 22 0,0-22 16,0 0-16,0 0 0,-21-21 0,-1 0 16,1 0-16,0 0 15,0 0-15,0-21 0,0 0 16,-1-22-16,1 22 0,0-21 16,0 0-16,21-1 0,-21 1 0,0-22 15,-1 1-15,22-1 0,0 1 0,0-22 16,0 1-16,0-1 15,0 21-15,0-20 0,0 20 0,22 1 16,-1-1-16,0 1 0,0 20 16,0-20-16,22 21 0,-22-1 0,21 1 15,0 0-15,-20 20 0,20-20 0,0 21 16,-21-21-16,22 20 0,-22 1 16,21 0-16,-21 0 0,1 21 0,-22-21 15,0 0 1,-22 21-16,1 0 0,-21 0 15</inkml:trace>
  <inkml:trace contextRef="#ctx0" brushRef="#br0" timeOffset="10864.36">1312 1524 0,'-21'0'0,"42"0"0,-42-21 16,0 21-16,42 0 47,0 0-47,0 0 15,22 0-15,-22 0 0,21 0 16,22 0-16,-22 0 0,0 0 0,22 0 16,-1 0-16,1 0 0,-1 0 15,1 0-15,21 0 0,-22 0 0,43 0 16,-21 0-16,42 21 16,-22-21-16,22 0 0,0 0 0,0 0 15,22 0-15,-1 0 0,0 0 16,21 0-16,1 0 0,20 0 0,1 0 15,-1 0-15,22-21 0,-1 0 16,1 21-16,254 0 0,-233-21 16,-22 21-16,22 0 0,0 0 15,0-22-15,-22 22 0,22 0 0,0 0 16,-21 0-16,21 0 0,-1 0 16,-20 0-16,21 0 0,-21 0 0,20 0 15,-20 0-15,21-21 0,-21 21 16,20 0-16,-20 0 0,0 0 15,-1 0-15,22 0 0,-21 0 0,0 0 16,-1 0-16,1 0 0,0 0 16,-1 0-16,-20 0 0,-1 0 0,22 0 15,-22 0-15,1 0 0,-22 0 16,22 0-16,-22 0 0,0 0 0,1 0 16,-1 0-16,0 0 0,-20 0 0,-1 0 15,0 0-15,-21 0 0,0 0 16,-21 0-16,0 0 0,-22 0 0,1 0 15,-22 0-15,-20 0 0,-1 0 16,0 0-16,-20 0 0,-44 0 47,-20 0-47,0 0 16,-1 0-16</inkml:trace>
  <inkml:trace contextRef="#ctx0" brushRef="#br0" timeOffset="15875.06">614 2117 0,'-21'-21'0,"-1"-1"0,22 1 15,0 0 1,-21 21-16,21 21 31,0 0-31,0 1 16,0-1-16,0 0 0,0 0 16,21 0-16,-21 0 0,0 1 0,22-1 15,-1 0-15,0 0 16,0-21-16,0 0 0,0 0 15,1 0-15,-1 0 0,0 0 16,21-21-16,-21 0 0,1 0 0,20-1 16,-21 1-16,0 0 0,0-21 15,1 21-15,-1-22 0,0 22 16,-21-21-16,0-1 0,0 22 0,0-21 16,0 21-16,0-22 0,0 22 15,0 0-15,0 42 31,0 0-31,0 1 0,0-1 16,-21 21-16,21 0 0,0 1 16,0 20-16,0-20 0,0-1 15,-21 21-15,21 1 0,0-1 0,0 1 16,0-1-16,-22 1 0,22-22 16,0 22-16,0-22 0,-21 43 15,21-64-15,0 0 0,0 0 16,0 0-16,-21-21 15,0 0 1,0-21-16,21 0 16,-21 0-16,-1 0 0,1 0 0,0-1 15,0 1-15,0-21 0,0 21 16,-1-22-16,1 22 0,0 0 16,0 0-16,0 0 0,21 63 31,0-21-16,0 0-15,0 22 0,0-22 16,21 21-16,-21-21 0,21 1 16,0 20-16,0-21 0,1-21 0,-1 21 15,0 0-15,0-21 0,0 0 16,0 0-16,22 0 0,-22 0 0,0 0 16,21-21-16,-20 0 0,20 0 15,0 0-15,-21-22 0,22 22 16,-1-21-16,-21 0 0,0-1 15,1 1-15,-1 21 0,-21-22 16,21 1-16,-21 21 0,0-21 0,0 20 16,0 1-16,0 42 31,0 1-31,0 20 16,0-21-16,0 21 0,0-20 15,0 20-15,0-21 0,0 21 16,0-20-16,0 20 0,0-21 0,0 0 15,0 0-15,0 1 16,0-44 15,0 1-31,21 0 16,-21 0-16,21 0 0,-21-22 0,21 22 16,1 0-16,-1-21 0,-21 21 15,21-1-15,0 1 0,0 0 0,0 0 16,1 21-16,-1 0 15,0 0-15,0 0 16,0 21-16,-21 0 0,21 0 0,1 1 16,-22 20-16,21-21 0,-21 0 15,21 22-15,0-22 0,0 0 0,-21 0 16,21 0-16,1 0 0,-1 1 16,0-1-16,21-21 0,-21 0 15,1 0-15,20 0 0,-21 0 16,21 0-16,-20-21 0,20-1 15,-21 1-15,21 0 0,1 0 0,-22 0 16,21-22-16,-21 22 0,1-21 16,-1 21-16,0-64 0,-21 64 15,0-21-15,0-1 0,0 22 16,0 0-16,-21-21 0,0 42 16,21-22-16,-22 1 0,1 21 15,0 0-15,0 0 0,0 0 0,0 0 16,-22 21-16,22 1 0,0-1 15,0 21-15,0-21 0,-1 22 16,22-1-16,-21 0 0,21 1 0,-21-1 16,21 0-16,0-21 0,0 22 15,0-22-15,0 0 0,0 0 0,0 0 16,21-21-16,0 0 16,1 0-16,-1 0 0,0-21 15,21 0-15,-21 0 0,1 0 16,-1-22-16,21 22 0,-21-21 15,22 0-15,-22-1 0,0-20 16,0 20-16,21 1 0,-20 0 0,-1-22 16,-21 22-16,21 0 0,-21-22 15,21 22-15,-21-1 0,0 22 16,0-21-16,0 21 0,0 0 0,0-1 16,0 44-1,0 20-15,0-21 16,0 21-16,0-20 0,0 20 15,0 21-15,-21-20 0,21-1 0,0 0 16,0 22-16,0-22 0,-21 43 16,21-43-16,0 1 15,0-1-15,21 0 0,0-21 0,0 1 16,0-1-16,22 0 0,-22-21 16,0 0-16,21 0 0,-20 0 15,20 0-15,0-21 0,-21 21 16,22-21-16,-1-1 0,0 1 0,-20-21 15,20 21-15,-21 0 0,0-22 16,0 22-16,1-21 0,-1 21 0,-21-1 16,0-20-16,0 0 0,0 21 15,0-1-15,-21 22 16,-1 0-16,1 0 16,0 22-16,0-1 15,21 0-15,-21 0 0,21 21 16,-21-20-16,21 20 0,0-21 15,0 0-15,0 22 0,0-22 0,0 0 16,0 0-16,0 0 0,21-21 16,0 21-16,0-21 0,0 0 0,0 0 15,1 0-15,20 0 0,-21-21 16,21 0-16,-20 0 0,20 0 0,-21 0 16,21-1-16,-20-20 0,-1 21 15,21 0-15,-21 0 0,0-22 0,-21 22 16,22 0-16,-22 0 0,0 0 15,0-1-15,0 1 16,0 42 0,0 1-1,0 20-15,0-21 16,0 0-16,0 22 0,0-1 0,0 0 16,0 22-16,0-22 0,0 22 15,0-1-15,0 1 0,0-1 0,0 1 16,0-1-16,0 1 0,0-1 15,0 22-15,0-22 0,0 22 0,0-22 16,-22 22-16,22-21 0,-21-1 16,21-21-16,0 22 0,0-22 0,0 1 15,-21-22-15,21 21 0,0-21 0,0 0 16,0-42 0,0 0-1,0 0-15,21 0 0,-21 0 16,21-22-16,1 1 0,-22-22 0,21 1 15,0-1-15,-21 1 0,21-22 16,-21 22-16,21-22 0,-21 0 0,0 1 16,0-1-16,0 0 0,0 1 15,0-1-15,0 0 0,0 22 0,0-1 16,0 1-16,0 21 0,0-1 16,0 1-16,21 0 0,-21 20 15,22-20-15,-22 21 0,21 0 0,0 21 16,0-21-16,0 21 0,0 0 0,1 0 15,-1 0-15,21 21 0,-21-21 16,0 21-16,22 0 0,-22 0 16,0 22-16,0-22 0,0 21 0,1-21 15,-22 22-15,0-22 0,0 21 16,0-21-16,0 0 0,0 1 0,-22-1 16,1 0-16,0 0 0,0-21 15,0 0-15,0 0 0,-1 0 16,1 0-16,21-21 0,-21 0 15,0 0-15,0-1 0,21 1 0,0 0 16,-21 0-16,-1 21 0,22-21 16,-21 21-1,0 0 1,21 21-16,0 0 16,0 0-16,0 0 0,0 1 15,0-1-15,0 0 0,21 0 0,0 0 16,1-21-16,-1 21 15,21-21-15,-21 0 0,0 0 0,22 0 16,-22 0-16,21 0 0,-21-21 16,22 0-16,-1 0 0,0 0 0,22-43 15,-22 43-15,-21-21 16,22 21-16,-22-22 0,0 22 16,0-21-16,0 21 0,1-1 0,-22-20 15,0 21-15,0 0 16,-22 21-1,1 0-15,0 0 16,0 21-16,0 0 0,0 0 16,21 22-16,0-22 0,-22 21 15,22-21-15,0 22 0,0-1 0,0-21 16,0 21-16,0-20 16,0 20-16,22-21 0,-1 0 0,21 0 15,-21-21-15,0 0 0,22 0 16,-1 0-16,-21 0 0,22 0 0,-1 0 15,0-21-15,1 0 0,-1 0 0,-21 0 16,21 0-16,-20-22 0,41-20 16,-42 42-16,-21-22 0,0 22 15,0 0-15,0-21 0,0 20 16,0 1-16,-21 42 31,21 1-31,-21-1 0,21 0 16,-21 0-16,21 0 0,0 0 15,-21 22-15,-1-22 0,22 21 0,0-21 16,0 1-16,-21 20 16,21-21-16,0 0 0,-21-21 0,21 21 15,21-42 17,0 0-32,1 0 0,-22 0 15,21-22-15,0 22 0,0-21 16,0 21-16,0-22 0,22 22 0,-22 0 15,0 0-15,0 0 0,0 0 16,1 21-16,-1 0 0,0 0 0,0 0 16,0 0-1,-21 21-15,0 0 0,21 0 0,1 0 16,-22 0-16,0 1 0,21-1 16,0 0-16,0 21 0,0-21 15,-21 1-15,21-1 0,1 0 0,-1-21 16,0 21-16,0-21 0,21 0 15,-20 0-15,-1 0 0,0 0 0,21 0 16,-21 0-16,22 0 0,-22-21 16,21 0-16,1 0 0,-22-1 0,0 1 15,21 0-15,-21-21 0,1 21 16,-22-22-16,0 22 0,21 0 16,-21-21-16,0 20 0,0-20 0,0 21 15,-21 0-15,21 0 0,-22 21 16,1-22-16,0 22 0,0 0 0,0 0 15,0 0-15,-1 0 0,1 22 16,0-1-16,0 0 0,0 0 0,0 21 16,-1-20-16,22 20 0,0-21 15,-21 21-15,21 1 0,-21-22 0,21 21 16,0-21-16,0 22 0,0-22 16,0 0-16,0 0 0,21-21 0,0 0 15,1 0-15,-1 0 16,0 0-16,0 0 0,21-21 0,-20 0 15,-1 0-15,0-22 0,0 22 16,43-42-16,-43 20 16,0 1-16,0 0 0,-21-22 0,21 22 15,-21 0-15,21-1 0,-21-20 16,0 20-16,0 22 0,0-42 16,0 42-16,0 42 15,0 21 1,-21-21-16,21 0 15,0 22-15,0-1 0,0 0 0,-21 1 16,21-1-16,0-21 0,0 22 16,0-1-16,0 0 0,0 1 0,0-22 15,0 21-15,0 0 0,0-20 16,21-1-16,-21 0 0,21 0 0,1 0 16,20-21-16,-21 0 0,0 0 15,22 0-15,-22 0 0,21 0 16,-21 0-16,22-21 0,-1 0 0,-21 0 15,21 0-15,-20-1 0,20 1 16,-21-21-16,0 21 0,0-22 16,-21 1-16,22 0 0,-22 21 15,0-1-15,0 1 0,0 0 16,-22 21 0,1 0-16,0 0 15,0 21-15,0 0 0,21 1 16,-21 20-16,21-21 0,0 0 0,0 22 15,0-22-15,0 21 0,0-21 16,0 0-16,0 1 0,0-1 16,0 0-16,21 0 0,0-21 0,0 0 15,0 21-15,0-21 0,22 0 0,-1 0 16,0 0-16,1-21 0,-1 0 16,0 21-16,1-21 0,-1 0 0,-21-22 15,22 22-15,-22 0 0,0 0 16,0-22-16,0 22 0,-21 0 0,0 0 15,0 0-15,0 0 0,0 42 32,0 0-32,-21-21 15,0 21-15,21 21 16,-21-20-16,21-1 0,-21 0 0,21 0 16,0 0-16,0 0 0,0 1 15,0-1-15,0-42 31,21-1-15,0 1-16,0 0 0,-21 0 16,21 0-16,0 0 0,1-1 0,-1-20 15,0 21-15,-21 0 0,21 0 16,0 21-16,-21-22 0,21 22 16,1 0-16,-22 22 0,0-1 15,0 0-15,21 0 16,-21 0-16,0 0 15,21 1-15,-21-1 0,0 0 0,21 0 16,0 0-16,0 0 16,1-21-16,-1 0 0,0 0 0,0 0 15,21 0-15,-20 0 0,-1 0 16,21-21-16,-21 0 0,0 0 16,1 0-16,20 0 0,-21-22 0,0 22 15,0-21-15,1-1 0,-1 1 16,0 0-16,0-22 0,0 22 0,-21-22 15,0 22-15,21 0 0,-21-1 16,0 1-16,0 21 0,0 0 0,0 0 16,0 42-1,0 0-15,0 0 0,-21 21 16,21-20-16,0 20 0,-21 0 16,21 22-16,-21-22 0,21 0 0,-21 1 15,21 41-15,0-41 16,0-1-16,0 0 0,0 1 0,0-22 15,0 0-15,0 21 0,0-20 0,0-1 16,21 0-16,0-21 16,0 0-16,0 0 0,1 0 15,-1-21-15,0 21 16,0-21-16,0-1 0,22 1 0,-22 0 16,0 0-16,-21 0 0,21 0 0</inkml:trace>
  <inkml:trace contextRef="#ctx0" brushRef="#br0" timeOffset="16076.92">7324 2117 0,'-22'21'0,"44"-42"0,-65 63 16,64-42 15,1 0-31,-1 0 0,0 0 0,21 0 16,-21 0-16,22 0 0,-22 0 15,21-21-15,-21 21 0,22-21 0,-22 21 16,0-21-16,21-1 0,-20 22 16,-1-21-16,0 0 0,0 0 0</inkml:trace>
  <inkml:trace contextRef="#ctx0" brushRef="#br0" timeOffset="16783.88">9038 1969 0,'0'0'0,"0"-22"0,0-41 31,0 42-31,0 0 0,-21 21 0,0-22 15,0 22-15,-1-21 0,1 21 16,0 0-16,0 0 0,0 0 0,-22 0 16,22 21-16,-21 1 0,21-1 15,0 0-15,-22 0 0,22 21 16,0-20-16,-21-1 0,20 21 0,22-21 16,-21 0-16,21 1 0,0-1 15,0 0-15,0 0 0,21-21 0,1 21 16,-1-21-16,0 0 0,21 0 0,1 0 15,-1 0-15,0 0 0,22 0 16,-22 0-16,-21 0 0,22 0 0,-1 0 16,-21 0-16,0 0 0,-21-21 15,-21 21 1,0 0-16,0 0 16,-22 0-16,1 0 0,0 0 15,-1 0-15,1 21 0,0 0 0,21-21 16,-22 0-16,22 22 0,0-22 15,0 0-15,21 21 0,21-21 32,0 0-32,21 0 0,-20 0 15,20 0-15,-21 0 0,21 0 0,-20 0 16,20 0-16,-21 0 0,0 0 16,0 0-16,1 0 0,-22 21 15,0 0-15,0 0 16,0 0-16,0 1 0,0-1 15,0 0-15,-22 21 0,1-21 0,0 22 16,0-1-16,0-21 0,0 22 0,-1-1 16,1-21-16,0 21 0,0 1 15,0-22-15,0 0 0,-1 21 0,22-20 16,0-1-16,-21 0 0,21 0 0,0 0 16,0 0-1,0-42 1,0 0-16,0 0 0,21 0 15</inkml:trace>
  <inkml:trace contextRef="#ctx0" brushRef="#br0" timeOffset="17676.18">10118 2096 0,'21'0'16,"0"0"-16,0 0 15,0 0-15,0 0 16,1 0-16,-1-22 0,0 22 16,0 0-16,0-21 0,0 0 0,-21 0 15,0 0-15,0 0 16,0-1-16,0 1 0,0 0 0,0 0 16,-21-21-16,0 20 0,0 1 0,-21 0 15,20 21-15,1 0 0,-21 0 16,0 0-16,20 0 0,-20 0 0,0 21 15,-1 0-15,1 1 0,0-1 16,21 21-16,-22 0 0,1 1 16,21-1-16,0 0 0,-1 1 15,1-22-15,21 21 0,-21-21 0,21 22 16,0-22-16,0 0 0,21 0 0,0-21 16,1 21-16,-1-21 0,21 0 15,-21 0-15,22 0 0,-1 0 0,0 0 16,1-21-16,-1 0 0,0 21 15,1-21-15,-1-21 0,0 20 0,-21 1 16,22-21-16,-22 21 0,21-22 0,-21 1 16,1 0-16,-22-22 0,0 22 15,21-22-15,-21 1 0,0 21 0,0-22 16,0 22-16,0-1 0,0 22 16,0-21-16,-21 21 0,21 0 15,-22 21 1,1 0-16,0 0 0,21 42 15,0-21-15,0 21 0,0 22 0,0-1 16,0-20-16,0 20 0,0 1 16,0-1-16,0 1 0,0-22 0,0 0 15,0 1-15,0-1 0,0 0 16,21-20-16,0-1 0,-21 0 0,22 0 16,-1 0-16,0-21 0,0 0 15,0 0-15,0 0 16,1 0-16,-1 0 0,0 0 0,0-21 15,0 0-15,0 0 0,1 0 16,-22-1-16</inkml:trace>
  <inkml:trace contextRef="#ctx0" brushRef="#br0" timeOffset="18032.28">10753 2117 0,'0'21'16,"21"-21"-1,0 0 1,0 0-16,0 0 0,0-21 16,1 21-16,-1-21 0,21 21 0,-21-22 15,0 1-15,1 0 16,-1 0-16,-21 0 0,0 0 16,-21 21-1,-1 0-15,1 0 16,0 21-16,0 0 0,0-21 0,-22 21 15,22 0-15,0 0 0,0 22 16,0-22-16,21 0 0,0 0 0,0 0 16,0 1-16,0-1 0,0 0 0,0 0 15,21 0-15,0 0 16,0-21-16,0 0 0,22 0 0,-1 0 16,-21 0-16,22 0 15,-1 0-15,21 0 0,-20-21 0,-1 21 16,0-21-16,1 0 0,-1 0 0,0 0 15</inkml:trace>
  <inkml:trace contextRef="#ctx0" brushRef="#br0" timeOffset="18364.09">11578 1947 0,'0'0'0,"0"-21"0,0 0 16,0 42 15,0 0-31,0 1 0,0-1 0,0 0 16,0 21-16,0 1 0,0-22 15,0 21-15,0 0 0,0 22 16,0-1-16,0-20 0,0 41 0,0-20 16,0-1-16,0 22 0,0-21 15,0 20-15,0-20 0,0 20 0,-21 1 16,0 0-16,0-1 0,-1 1 16,1 0-16,0-1 0,0 1 0,0-21 15,0-1-15,-1 1 0,1-22 0,0 21 16,0-20-16,0-1 0,21-21 0,0 0 15,0 1-15,0-44 16,0 1 0,21 0-16,0 0 0,0-21 0,0-1 15,1 1-15,-1 0 16,0-22-16,0 1 0,0-1 0,0-21 16,22 22-16</inkml:trace>
  <inkml:trace contextRef="#ctx0" brushRef="#br0" timeOffset="18708.45">11599 2244 0,'-21'-43'16,"42"86"-16,-42-128 0,0 64 0,21 0 0,-21-22 15,21 22-15,0 0 0,0 0 0,0 0 16,0 0-16,0-1 16,21 1-16,0 0 0,0 0 0,0 21 0,22-21 15,-22 21-15,21 0 0,1 0 16,-22 0-16,21 0 0,-21 21 15,22 0-15,-22 0 0,0 0 0,0 1 16,0 20-16,-21-21 0,0 21 16,0-20-16,0 20 0,-21-21 0,0 0 15,-21 22-15,20-22 0,1 0 0,-21-21 16,21 21-16,-22 0 0,22-21 16,0 0-16,0 0 0,0 0 15,0 0-15,21-21 31,0 0-15,21 0-16,0 21 0,0 0 16,0-21-16,0 21 0,1 0 0,-1-22 15,0 22-15</inkml:trace>
  <inkml:trace contextRef="#ctx0" brushRef="#br0" timeOffset="20704.2">12044 2201 0,'21'0'0,"-42"0"0,63 0 0,-21 0 15,0 0-15,1 0 0,-1-21 16,0 0-16,0 21 0,0-21 16,0 21-16,1-21 0,-1 0 15,21-1-15,-42 1 0,21 0 16,0 21-16,-21-21 0,22 0 0,-22 0 16,0-1-16,-22 22 15,1 0-15,0 0 16,0 0-16,0 0 0,0 22 0,-22-1 15,22 0-15,0 0 0,0 0 16,0 22-16,-1-22 0,22 0 0,0 0 16,0 21-16,0-20 0,0-1 0,0 0 15,0 0-15,22 0 16,-1 0-16,0-21 0,0 22 0,0-22 0,22 0 16,-22 0-16,21 0 15,0 0-15,-20 0 0,20 0 0,-21-22 16,21 1-16,-20 0 0,20 0 0,-21 0 15,0 0-15,0-1 0,1 1 16,-1-21-16,-21 21 0,0-22 0,21 22 16,-21 0-16,21 0 0,-21 0 15,0 42 1,0 0 0,0 0-16,0 0 15,0 22-15,0-22 0,-21 0 0,21 0 0,0 22 16,0-22-16,0 0 0,0 0 15,0 0-15,0 0 0,0 1 16,0-44 31,21 1-47,-21 0 0,21 0 16,0 0-16,1 0 0,-1-1 0,-21 1 15,21-21-15,0 21 0,0 0 0,0-1 16,1 1-16,-1 0 15,0 21-15,0 0 0,-21 21 16,21-21-16,-21 21 16,0 1-16,0-1 0,21 0 15,-21 0-15,0 0 0,0 0 0,22 1 16,-1-1-16,0 0 16,0 0-16,0 0 0,0-21 0,1 0 15,-1 21-15,21-21 0,-21 0 0,0 0 16,22 0-16,-22 0 0,21 0 15,1-21-15,-22 0 0,21 0 0,-21 21 16,0-21-16,22 0 0,-22-1 0,0-20 16,-21 21-16,21 0 0,-21-22 15,0 22-15,0 0 0,0 0 16,0 0-16,0 0 0,-21-1 16,0 22-16,0 0 15,0 0-15,-1 22 0,-20-22 0,21 21 16,-21 0-16,20 0 0,1 0 15,0 0-15,0 22 0,0-22 0,0 0 16,21 0-16,0 22 0,0-22 0,0 0 16,0 0-16,0 0 15,0 0-15,21-21 0,0 0 0,0 0 16,0 0-16,0 0 0,1 0 16,-1 0-16,0-21 0,0 0 15,0 0-15,0 21 0,1-42 16,-1 20-16,0 1 0,0-21 0,0 0 15,0-1-15,1 1 0,-1-22 16,-21 22-16,21 0 0,0-1 0,-21-41 16,0 63-16,0-22 0,0 22 15,0 42 1,0 0-16,0 1 16,-21-1-16,21 21 0,0 0 15,-21 1-15,0-1 0,21 0 0,0 1 16,0-1-16,0-21 0,0 22 0,0-1 15,0-21-15,0 21 0,0-20 16,0-1-16,0 0 0,21 0 16,-21 0-16,21 0 0,0-21 0,0 0 15,22 0-15,-22 0 0,0 0 16,21 0-16,1 0 0,-22 0 0,21-21 16,0 21-16,1-21 0,-1 0 0,0 0 15,-20 0-15,20-22 0,-21 22 16,0 0-16,0-21 0,-21 20 0,0 1 15,0 0-15,0 0 0,0 0 16,-21 21-16,0 0 16,0 0-16,0 0 0,0 21 0,-1 0 15,1 0-15,0 0 0,21 1 16,0 20-16,0-21 0,-21 0 16,21 0-16,0 1 0,0-1 0,0 0 15,21 0-15,0-21 0,-21 21 16,43-21-16,-22 0 0,0 0 0,21 0 15,-21 0-15,22 0 0,-22 0 0,21 0 16,1 0-16,-1 0 0,-21-21 16,21 0-16,-20 0 0,20 0 0,-21-1 15,0 1-15,0-21 0,1 21 16,-1 0-16,-21-1 0,0 1 16,21 21-16,-21-21 0,0 42 31,0 0-31,-21 1 0,0-1 15,-1 0-15,22 0 0,0 0 0,-21 0 16,21 1-16,-21-1 0,21 0 16,0 0-16,0 0 15,21-42 17,0 21-32,-21-21 15,22 0-15,-1 0 0,0-1 16,0 1-16,0 0 0,0 0 15,1 0-15,-1 0 0,0-1 0,0 1 16,0 21-16,0 0 0,1 0 0,-1 0 16,-21 21-1,0 1-15,0-1 16,0 0-16,21-21 0,-21 21 16,0 0-16,0 0 0,0 1 0,0-1 15,21-21-15,0 21 0,0 0 0,1-21 16,-1 0-16,0 0 0,0 0 15,0 0-15,22 0 0,-22 0 0,0 0 16,21 0-16,-21-21 0,22 0 16,-22 0-16,21-1 0,-21-20 0,1 21 15,-1-21-15,21-1 0,-21-20 16,0 20-16,1-20 0,-1-1 0,0 1 16,0 21-16,-21-22 0,0 43 15,0-21-15,0 20 0,0 1 16,-21 21-1,21 21-15,-21 1 0,0-1 0,-1 21 16,1 0-16,0 1 0,0-1 16,0 22-16,0-22 0,-1 0 15,22 1-15,0-1 0,0 0 0,0 1 16,0-1-16,0-21 0,0 21 0,0-20 16,0-1-16,0 0 0,0 0 15,0 0-15,22-21 0,-1 0 16,0 21-16,0-21 0,0 0 0,0 0 15,1 0-15,-1-21 0,0 0 16,21 21-16,-21-21 0,1 0 16,-1 0-16,0-1 0,0 1 0,-21 0 15</inkml:trace>
  <inkml:trace contextRef="#ctx0" brushRef="#br0" timeOffset="20904.09">15282 1969 0,'0'0'0,"-21"0"0,21 21 32,21-21-32,0 0 15,22 0-15,-22 0 0,21 0 16,-21 0-16,22 0 0,-1 0 16,-21 0-16,22 0 0,-22 0 0,0 0 15,0-21-15,0 21 0,0 0 16,-21-22-16</inkml:trace>
  <inkml:trace contextRef="#ctx0" brushRef="#br0" timeOffset="21440.78">16912 1185 0,'0'0'0,"0"-21"0,21 0 0,-21 0 0,0 0 16,0 0-16,21-1 15,1 22-15,-1 22 16,0-1-16,0 0 15,0 21-15,22 1 0,-1-1 0,0 0 16,1 22-16,-1-22 16,0 22-16,1-1 0,-1 1 0,0-1 15,-21-21-15,22 22 0,-22-22 16,0 22-16,0-22 0,0 0 0,-21-20 16,0 20-16,0-21 0,0 0 15,0 0-15,0 1 0,22-22 16,-1-22-1,-21 1-15,0 0 16,0-21-16,21 21 0,0-22 0,-21-20 16</inkml:trace>
  <inkml:trace contextRef="#ctx0" brushRef="#br0" timeOffset="21691.63">17907 1164 0,'0'0'15,"21"-42"-15,-21 0 0,0-1 0,0 22 0,0 0 16,0 0-16,0 42 15,-21 0-15,-21 0 16,20 22-16,1-1 0,-21 0 16,0 22-16,-1-22 0,1 22 0,-22-1 15,22 1-15,-21-1 0,20 1 16,1-1-16,-64 64 16,85-85-16,-21 22 0,20-22 0,1 1 15,0-22-15,21 0 0,0 0 0,0 0 16,0 0-16,21-21 15,0 0 1,1 0-16,-1-21 0,21 21 0,0-21 16,1 0-16</inkml:trace>
  <inkml:trace contextRef="#ctx0" brushRef="#br0" timeOffset="22031.95">18034 1609 0,'0'0'0,"0"-21"0,0-1 15,0 44 1,0-1 0,0 0-16,0 0 15,0 21-15,0 1 0,0-1 0,0 0 16,-21 1-16,21-1 0,0 22 16,0-22-16,0 21 0,0-20 0,0 20 15,0-20-15,0 41 0,0-20 0,0-1 16,0 22-16,0-22 0,-21 22 15,21-21-15,-22-1 0,1 22 0,21-22 16,-21 1-16,0-1 0,0-20 16,21 20-16,0-21 0,-21 1 0,21-1 15,-22-21-15,22 0 0,0 1 0,0-1 16,0-42 0,22-1-1,-1-20-15,-21 21 0,21-21 0,0-1 16,-21 1-16,21 0 0,0-1 15</inkml:trace>
  <inkml:trace contextRef="#ctx0" brushRef="#br0" timeOffset="22383.74">18224 1799 0,'0'-42'0,"0"84"0,0-126 15,0 41-15,-21 22 0,21-21 16,0 21-16,0-1 0,0 1 0,0-21 15,0 21-15,0 0 0,21 21 16,1-22-16,-1 1 0,0 0 0,21 21 16,-21 0-16,22 0 0,-22 0 15,21 0-15,-21 0 0,22 21 0,-1-21 16,-21 21-16,0 22 0,1-22 16,-22 0-16,0 21 0,0 1 0,0-22 15,-22 21-15,1-21 0,0 22 16,-21-22-16,-1 0 0,22 0 0,-21 0 15,0-21-15,-1 22 0,1-1 16,21-21-16,0 0 0,-1 0 16,1 0-16,0 21 0,0-21 15,63 0 17,-21 0-32,1 0 0,20-21 15,0 21-15,1-21 0</inkml:trace>
  <inkml:trace contextRef="#ctx0" brushRef="#br0" timeOffset="22852.48">19071 1545 0,'0'0'0,"21"-21"0,-21-21 32,0 21-32,-21 21 0,0 0 15,0 0-15,0 0 16,-1 0-16,1 21 0,-21 0 0,21 0 15,0 0-15,-1 22 0,1-22 0,0 21 16,0-21-16,0 22 0,21-22 16,0 21-16,0-21 0,0 0 0,0 22 15,0-22-15,0 0 0,21 0 16,0-21-16,0 0 0,0 0 16,1 0-16,-1 0 0,21 0 15,-21 0-15,0-21 0,22 0 0,-22 0 16,0 0-16,0-22 0,0 1 15,1 21-15,-1-22 0,0 1 16,0 0-16,-21 21 0,0-22 0,0 22 16,0 0-16,0 42 31,0 0-31,0 0 0,0 1 16,0-1-16,0 21 0,0-21 0,0 0 15,0 22-15,0-22 0,0 0 0,0 0 16,0 0-16,0 1 0,0-1 15,0 0-15,21 0 0,0-21 0,1 21 16,-1-21-16,0 0 0,21 0 16,-21 0-16,22 0 0,-22 0 15,21 0-15,-21-21 0,22 0 0,-22 0 16,0 0-16</inkml:trace>
  <inkml:trace contextRef="#ctx0" brushRef="#br0" timeOffset="23116.32">19812 1312 0,'0'-42'0,"0"84"0,21-126 0,-21 63 16,0-22-16,0 22 0,0 0 0,0 42 31,-21 21-31,0-20 16,21 20-16,-21 0 0,21 1 16,-22 20-16,1-21 0,21 1 15,0 20-15,0-20 0,0 20 0,-21-21 16,21 22-16,0-22 0,0 1 15,0-1-15,0-21 0,0 21 0,0-20 16,0-1-16,0 0 0,0 0 16,21-21-16,0 0 0,1 0 15,-1 0-15,0 0 0,0-21 0,0 0 16,0 0-16,1-1 0,-1-20 16,0 0-16</inkml:trace>
  <inkml:trace contextRef="#ctx0" brushRef="#br0" timeOffset="23616.04">20278 1270 0,'0'0'0,"21"-42"0,-21-1 0,0 1 0,0 21 16,0 0-16,0 0 0,0 42 31,0 0-31,0 21 16,0-21-16,0 22 0,0-1 0,0 0 15,0 1-15,0 20 0,0-20 0,0 20 16,-21-21-16,21 1 0,0 20 15,0-20-15,0-1 0,0 0 0,0 1 16,0-1-16,-22-21 0,22 0 16,0 22-16,0-22 15,-21 0-15,0-21 32,21-21-32,-21 0 15,21-22-15,0 22 0,0 0 16,0-21-16,0-1 0,21 1 0,0 0 15,0-1-15,1 1 0,-1 0 16,21-1-16,0 22 0,43-42 16,-43 41-16,1 1 0,-1 21 15,0 0-15,1 0 0,-1 0 0,0 21 16,-20 1-16,20 20 16,-21-21-16,0 21 0,0 1 0,-21-1 15,0 0-15,0 1 0,0-1 16,0-21-16,-21 22 0,0-22 0,0 0 15,0 0-15,0 0 0,-1 0 16,-20 1-16,21-22 0,0 0 0,0 21 16,-1-21-16,1 0 15,0 0-15,21-21 16,0-1-16,-21 1 0,21 0 16,-21-21-16</inkml:trace>
  <inkml:trace contextRef="#ctx0" brushRef="#br0" timeOffset="23827.91">19812 1461 0,'0'0'0,"-21"0"0,0 0 0,21-22 32,21 22-32,0-21 15,0 21-15,0-21 0,0 21 0,22 0 16,-22 0-16,0-21 0,0 21 15,0 0-15,1 0 0,-1 0 0,0 0 16,-42 0 15</inkml:trace>
  <inkml:trace contextRef="#ctx0" brushRef="#br0" timeOffset="26709.56">402 3175 0,'0'0'0,"21"0"94,0 0-79,1 0-15,-1 0 0,0 0 16,0 0-16,0 0 0,22 0 0,-22 0 16,21 0-16,-21 0 0,0 0 15,1 0-15,20 0 0,-21 0 0,0 0 16,0 0-16,1 0 16,-1 0-16,21 0 0,-21 0 0,0 0 0,22 0 15,-22 0-15,21 0 16,1 0-16,-1 0 0,0 0 0,22 0 15,-1 0-15,-20 0 0,20 0 16,1 0-16,-1 0 0,1 0 0,-1 0 16,1 0-16,-22-21 0,21 21 15,1 0-15,-22 0 0,22 0 0,-1 0 16,1 0-16,-1 0 0,22 0 16,-22-21-16,22 21 0,0 0 0,-1 0 15,1 0-15,-21 0 0,20-21 16,1 21-16,-22 0 0,1 0 15,21 0-15,-22 0 0,22 0 16,-22 0-16,1-22 0,20 22 0,-20 0 16,21 0-16,-22 0 0,1 0 0,20 0 15,-20-21-15,-1 21 0,1 0 16,-1 0-16,1 0 0,-1 0 0,1 0 16,-1-21-16,22 21 0,-22 0 15,1 0-15,-1 0 0,22 0 0,-21 0 16,-1-21-16,1 21 0,-1 0 0,1 0 15,-1 0-15,-21 0 0,22 0 16,-22 0-16,22-21 0,-22 21 16,22 0-16,-22 0 0,21 0 15,1 0-15,-22-21 0,22 21 0,-22 0 16,22 0-16,-22 0 0,21 0 0,-20-22 16,20 22-16,-20 0 0,-1 0 15,0-21-15,1 21 0,-1 0 0,0 0 16,1 0-16,-1 0 0,0 0 15,22 0-15,-22 0 0,0 0 0,22 0 16,-1 0-16,-20-21 0,20 21 0,1 0 16,-1 0-16,1 0 0,-22 0 15,22 0-15,-1 0 0,-21 0 0,1-21 16,20 21-16,-20 0 0,-1 0 16,21 0-16,-20 0 0,-1 0 15,0 0-15,22 0 0,-22 0 0,22 0 16,-22 0-16,22 0 0,-1 0 15,-21 0-15,22 0 0,-1 0 0,1 0 16,-22 0-16,22 0 0,-22 0 0,22 0 16,-22 0-16,21 0 0,-20 0 15,-1 0-15,22 0 0,-22 0 0,21 0 16,-20 0-16,20 0 0,1 0 16,-22 0-16,22 0 0,-1 0 0,1 0 15,-1 0-15,-21 0 0,22 0 0,-1 0 16,-20-21-16,20 21 15,1 0-15,-1 0 0,1 0 0,-22 0 16,22 0-16,20 0 0,-20 0 0,-1 0 16,1 0-16,-1 0 0,-20 0 15,20 0-15,1 0 0,-1 0 0,-21 0 16,22 0-16,-22 0 0,22 0 16,-1 0-16,-20 0 0,20 0 0,1 0 15,-1 0-15,1 0 0,-1 0 0,1 0 16,-1 0-16,1 0 0,20 0 15,-20 0-15,-22 0 0,22 0 0,-1 0 16,-21 0-16,22 0 0,-1 0 16,1 0-16,-22 0 0,22 0 15,-1-21-15,1 21 0,20 0 0,-20 0 16,-1 0-16,22 0 0,-21 0 16,-1 0-16,22 0 0,-22 0 0,1 0 15,-1 0-15,1 0 0,-1 0 0,1 0 16,20 0-16,-20 0 0,-1 0 15,22 0-15,-21 0 0,-1 0 0,22 0 16,-22 0-16,1 0 0,-1 0 16,1 0-16,20 0 0,-20 0 0,-1 0 15,1 0-15,-1 0 0,1 0 0,-1 0 16,1 0-16,-1 0 0,1 0 16,21 0-16,-43 0 0,21 0 15,1 0-15,-1 0 0,-20 0 0,20 0 16,-20 0-16,20 0 0,-21 0 15,22 0-15,-22 0 0,22 0 0,-1 0 16,1 0-16,-1 0 0,1 0 16,-1 0-16,1 0 0,-1 0 0,22 0 15,-22 0-15,-20 0 0,20 0 16,1 0-16,-22 0 0,22 0 0,-22 0 16,21 0-16,-20 0 0,20 0 0,-20 0 15,20 0-15,1 0 0,-22 0 16,21 0-16,1-22 0,-22 22 15,22 0-15,-1 0 0,-20 0 16,20 0-16,-21 0 0,22 0 0,-22 0 16,1 0-16,-1 0 0,21 0 0,-20 0 15,-1 0-15,0 0 0,1 0 16,20-21-16,-20 21 0,20 0 0,-21 0 16,22 0-16,-1 0 0,1 0 15,-1 0-15,-20 0 0,20 0 0,1 0 16,-1 0-16,-20 0 0,20 0 15,-21 0-15,22 0 0,-22 0 0,22 0 16,-22 0-16,22 0 0,-1 0 16,-21 0-16,22 0 0,-22 0 15,22 0-15,-22 0 0,0 0 0,1 0 16,-1 0-16,0 0 0,1 0 16,-1 0-16,0 0 0,-20-21 0,20 21 15,0 0-15,1 0 0,-22 0 16,21 0-16,0 0 0,1 0 0,-1 0 15,0-21-15,1 21 0,-1 0 0,0 0 16,22 0-16,-22 0 0,22 0 16,-22 0-16,22 0 0,-1 0 0,1 0 15,-1 0-15,1 0 0,-1 0 16,-21 0-16,22 0 0,-1 0 16,1 0-16,-1 21 0,1-21 15,-1 0-15,-20 0 0,20 0 0,1 0 16,-1 0-16,-20 0 0,-1 0 15,0 0-15,1 0 0,-22 0 0,21 0 16,-21 0-16,0 0 0,1 0 16,-1 0-16,0 0 0,0 0 15,0 0-15,0 0 0,1 0 0,-1 0 16,0 0 0,-21-21 77</inkml:trace>
  <inkml:trace contextRef="#ctx0" brushRef="#br0" timeOffset="203619.37">741 3852 0,'0'-21'15,"0"0"48,0 0-16,0 0-32,0 0 17,0-1-17,0 1 17</inkml:trace>
  <inkml:trace contextRef="#ctx0" brushRef="#br0" timeOffset="204359.89">741 3641 0,'0'-21'16,"0"42"77,0 0-93,0 0 16,0 0-16,0 0 16,0 1-16,0-1 15,0 0-15,0 0 0,-21 0 16,21 0-16,0 1 0,0-1 15,0 0-15,0 0 0,0 0 0,0 0 16,0 1-16,0 20 0,0-21 16,0 21-16,0-20 0,0-1 0,0 21 15,0-21-15,0 22 16,0-22-16,0 21 0,0-21 0,0 22 16,0-22-16,0 0 0,-22 21 15,22-21-15,0 1 0,0 20 0,0-21 16,0 0-16,0 0 0,0 22 15,-21-22-15,21 0 0,0 0 0,0 0 16,0 22-16,0-22 0,0 0 16,0 0-16,0 22 0,0-22 0,0 21 15,0-21-15,0 0 0,0 22 16,0-22-16,0 0 0,0 0 16,0 22-16,0-22 0,0 0 0,0 0 15,0 0-15,0 0 0,0 1 16,0-1-16,0 0 0,0 0 15,0 0-15,0 0 16,0 1-16,0-1 0,0 0 16,0 0-16,0 0 0,-21 0 15,21 1-15,0-1 0,0 0 0,0 0 16,0 0-16,0 0 16,-21 1-16,21-1 0,0 0 0,0 0 15,0 0-15,0 0 16,0 1-16,0-1 0,0 0 15,0-42 32,0 0-31,0-1-16,0 1 16</inkml:trace>
  <inkml:trace contextRef="#ctx0" brushRef="#br0" timeOffset="205943.96">783 3662 0,'0'0'0,"-21"0"31,0 0-15,0 0-16,-1 0 31,1 0-31,42 0 78,1 0-78,-22-21 0,21 21 16,0 0-16,0 0 15,0 0-15,0 0 0,1 0 16,-1 0-16,0-21 0,0 21 16,0 0-16,0 0 15,1 0-15,20 0 0,-21-22 0,0 22 16,22 0-16,-1 0 0,-21 0 16,21 0-16,1 0 0,-1 0 0,0 0 15,22 0-15,-22-21 0,1 21 16,20 0-16,-21 0 0,1 0 0,20 0 15,-20 0-15,-1 0 0,21 0 16,-20 0-16,-1 0 0,0 0 16,22 0-16,-22 0 0,22 0 0,-22 0 15,22 0-15,-1 0 0,1-21 16,-1 21-16,1 0 0,-1 0 16,22 0-16,-22 0 0,1 0 15,-1-21-15,1 21 0,-1 0 0,1 0 16,-1 0-16,1 0 0,-1 0 15,1 0-15,20-21 0,-20 21 0,21 0 16,-1 0-16,-20 0 0,20-21 16,-20 21-16,21 0 0,-22 0 0,1-22 15,-1 22-15,1 0 0,-1 0 16,22-21-16,-1 21 0,1 0 0,0 0 16,-1 0-16,22 0 0,-21 0 0,0-21 15,-1 21-15,1 0 0,-22 0 16,22 0-16,-21 0 0,-1 0 15,22 0-15,-22 0 0,22 0 16,-22-21-16,1 21 0,21 0 0,-22 0 16,22 0-16,-22 0 0,1 0 15,20 0-15,-20 0 0,-1 0 0,1-21 16,21 21-16,-22 0 0,1 0 16,20 0-16,-20 0 0,-1 0 0,1 0 15,-1 0-15,-20 0 0,20 0 16,-21 0-16,1 0 0,-1-21 0,0 21 15,1 0-15,-1 0 0,0 0 0,1 0 16,-22 0-16,21 0 0,1 0 16,-22 0-16,0 0 0,0 0 0,0 0 15,0 0-15,1 0 16,-1 0 15,-21-22 16</inkml:trace>
  <inkml:trace contextRef="#ctx0" brushRef="#br0" timeOffset="209491.82">7535 3387 0,'0'-21'15,"0"42"95,0 0-110,0 0 15,0 0-15,0 0 16,0 1-16,0-1 0,0 0 16,0 0-16,21 0 0,-21 0 15,0 1-15,0-1 0,22 0 0,-22 0 16,0 0-16,0 0 0,0 1 16,0-1-16,0 0 0,0 21 0,0-21 15,0 22-15,0-22 0,0 21 16,0 1-16,0-22 0,0 21 15,0 0-15,0 1 0,0-1 16,0-21-16,-22 22 0,22-1 0,0-21 16,0 21-16,0 1 0,0-22 0,0 21 15,0-21-15,0 22 0,-21-1 16,21-21-16,0 22 0,0-1 0,0-21 16,0 21-16,0 1 0,0-1 15,0 0-15,0 1 0,0-22 0,0 21 16,0 1-16,0-22 0,0 21 0,0 0 15,0-20-15,0-1 0,0 21 16,0-21-16,-21 0 0,21 22 0,0-22 16,0 0-16,0 0 0,0 0 0,0 1 15,0-1-15,-21 0 16,21 21-16,0-21 0,0 1 16,0-1-16,0 0 0,0 0 0,0 0 15,-21 0-15,21 1 16,0-1-16,-21-21 0,21 21 15,0 0 1,-22-21 31,22-21-47,0 0 16,0 0-16</inkml:trace>
  <inkml:trace contextRef="#ctx0" brushRef="#br0" timeOffset="211335.13">614 5863 0,'-21'0'32,"42"0"15,0 0-32,0 0 1,0 0-16,0 0 0,1 0 15,-1 0-15,0 0 0,0 0 16,0 0-16,0 0 0,1 0 0,20 0 16,-21 0-16,0 0 15,0 0-15,22 0 0,-22 0 0,21 0 16,1 0-16,-1 0 0,0 0 16,1 0-16,-1 0 0,0 0 0,1 0 15,-1-21-15,21 21 0,-20 0 16,-1 0-16,0 0 0,22 0 0,-22-21 15,1 21-15,-1 0 0,0 0 16,1 0-16,-1 0 0,-21 0 16,21 0-16,-20 0 0,-1 0 0,21 0 15,-21 0-15,22 0 0,-22 0 16,0 0-16,21 0 0,-21 0 16,1 0-16,20 0 0,-21 0 0,0 0 15,22 0-15,-22 0 0,21 0 16,0 0-16,-20 0 0,20 0 0,0 0 15,-21 0-15,22 0 0,-1 0 16,0 0-16,1 0 0,-1 0 0,0 0 16,-20 0-16,20 0 0,0 0 15,1 0-15,-22 0 0,21 0 0,-21 0 16,22 0-16,-1 0 0,-21 0 16,21 0-16,1 0 0,-22 0 0,21 0 15,1 0-15,-1 0 0,0 0 16,1 0-16,-1 0 0,-21 0 0,21 0 15,1 0-15,-1 0 0,0 0 16,1 0-16,-1 0 0,0 0 16,1 0-16,-22 0 0,21 0 0,1 0 15,-22 0-15,21 0 0,-21 0 16,22 0-16,-1 0 0,-21 0 0,21 0 16,1 0-16,-1 0 0,0 0 15,1 0-15,-1 0 0,0 0 0,22 0 16,-22 0-16,22 0 0,-22 0 0,22 0 15,-22 0-15,21 0 0,-20 0 16,-1 0-16,0 0 0,1 21 16,-1-21-16,0 0 0,1 0 0,-1 0 15,0 0-15,1 0 0,-1 0 16,0 0-16,1 0 0,-1 0 0,0 0 16,1 0-16,20 0 0,-20 0 15,-1 0-15,0 0 0,1 0 0,-1 0 16,0 0-16,1 0 0,-1 21 0,0-21 15,1 0-15,-22 0 0,21 0 16,-21 0-16,22 0 0,-22 0 0,21 0 16,-21 0-16,0 0 0,22 0 15,-22 0-15,0 0 0,21 0 0,-20 0 16,-1 0-16,21 0 0,-21 0 16,22 0-16,-22 0 0,0 0 15,0 0-15,21 0 0,-20 0 0,-1 0 16,0 0-16,21 0 0,-21 0 0,1 0 15,-1 0-15,0 0 0,0 0 16,0 0-16,0 0 0,1 0 0,-1 0 16,0 0-16,0 0 0,0 0 15,0 0-15,1 0 0,-1 0 16,0 0-16,0 0 0,-21-21 16,21 21-16,0 0 15,1 0-15,-1 0 16,0 0-16,0 0 15,0 0 1,0 0-16,1 0 0,-1 0 31,0 0-15,0 0 15,0 0 32,-21-21-63</inkml:trace>
  <inkml:trace contextRef="#ctx0" brushRef="#br0" timeOffset="211496.34">7429 5800 0,'-21'0'78,"0"0"-62</inkml:trace>
  <inkml:trace contextRef="#ctx0" brushRef="#br0" timeOffset="213888.02">1418 3831 0,'0'0'0,"21"0"0,0 0 16,-21-21-1,-21 21 17,0 0-17,0 0-15,0 0 16,0 0-16,-1 0 0,1 0 15,0 0-15,0 0 0,0 21 0,0-21 16,-1 21-16,1-21 0,0 22 16,0-22-16,0 21 0,21 0 15,-21-21-15,21 21 16,0 0 0,21-21-1,0 21 1,0-21-16,0 0 0,0 22 15,1-22-15,-1 21 16,0-21-16,0 21 0,21-21 16,-20 21-16,-1 0 0,0-21 15,0 21-15,-21 1 0,0-1 16,0 0-16,0 0 0,-21 0 16,0 0-16,-22 1 15,22-1-15,-21-21 0,21 21 16,-22 0-16,1-21 0,21 21 0,-21-21 15,20 0-15,-20 0 0,21 0 16,-21 0-16,20 0 0,1 0 0,0 0 16,0 0-16,21-21 15,-21 0-15,21 0 16,0 0-16,0-1 16,21 1-16,-21 0 0,21 21 15,0-21-15,0 0 0</inkml:trace>
  <inkml:trace contextRef="#ctx0" brushRef="#br0" timeOffset="214235.82">1651 3747 0,'0'21'31,"0"0"-31,-21 0 16,21 0-16,0 0 0,-21 22 16,21-22-16,0 21 0,0 1 0,-22-1 15,1-21-15,21 21 16,-21 1-16,21-22 0,0 21 0,0-21 15,-21 1-15,21-1 0,0 0 16,0 0-16,0 0 0,0 0 16,0 1-1,0-44 1,0 1 0</inkml:trace>
  <inkml:trace contextRef="#ctx0" brushRef="#br0" timeOffset="214623.6">1841 4085 0,'0'21'0,"-21"1"16,21-1-16,0 0 15,21-21 17,1 0-17,-22-21-15,21 0 16,-21-1 0,0 1-16,0 0 15,0 0-15,-21 21 31,-1 0-15,1 0 0,21 21-16,0 0 15,0 0-15,21-21 32,1 0-32</inkml:trace>
  <inkml:trace contextRef="#ctx0" brushRef="#br0" timeOffset="-214303.44">2201 3916 0,'-21'0'15,"21"21"1,-21 0 0,21 0-16,0 1 15,0-1-15,0 0 16,-21 0-16,21 0 0,0 0 0,0 1 16,0-1-16,0 0 0,0 0 15,-21 0-15,21 0 0,0 1 16,-22-22 15,22-22-15,0 1-1,0 0-15,0 0 16,0 0-16,0 0 0,0-1 0,0 1 16,0-21-16,22 21 15,-1 0-15,0-1 0,0 1 0,0 0 16,0 21-16,22-21 0,-22 21 15,0 0-15,0 0 0,0 0 0,1 0 16,-1 0-16,0 21 16,0 0-16,-21 0 0,0 1 15,0-1-15,0 0 0,0 21 16,0-21-16,0 1 0,0-1 0,0 0 16,0 0-16,0 0 0,0 0 15,0 1-15,-21-22 16,21-22 31</inkml:trace>
  <inkml:trace contextRef="#ctx0" brushRef="#br0" timeOffset="-213863.71">2752 3916 0,'-22'0'15,"22"21"1,-21 0-16,0 0 0,0 1 16,21-1-16,0 0 0,0 0 15,-21 0-15,21 0 0,0 1 0,0-1 16,0 0-16,0 0 15,0 0-15,0 0 0,0 1 16,21-22 0,0 0-16,0 0 0,0 0 15,1 0-15,-1 0 0,0 0 16,0-22-16,0 22 0,-21-21 16,21 0-16,-21 0 15,22 0-15,-22 0 0,0-1 0,0 1 16,0-21-16,0 21 0,0 0 15,0-1-15,0 1 0,0 0 0,-22 21 16,1-21-16,0 21 0,0 0 16,0 0-16,0 0 0,-1 0 15,1 0-15,0 21 16,0-21-16,21 21 0,0 0 0,-21-21 16,21 22-16,0-1 15</inkml:trace>
  <inkml:trace contextRef="#ctx0" brushRef="#br0" timeOffset="-213309.27">3789 3704 0,'-21'0'31,"21"21"-31,0 1 0,0-1 16,0 0-16,0 0 0,0 0 15,-22 22-15,1-22 0,21 0 0,-21 21 16,0-21-16,21 22 0,0-1 16,-21-21-16,21 0 0,-21 1 0,21 20 15,0-21-15,0 0 16,0 0-1,0-42 1</inkml:trace>
  <inkml:trace contextRef="#ctx0" brushRef="#br0" timeOffset="-212936.65">3641 3704 0,'0'-21'15,"0"42"-15,21-42 0,21 0 0,-21 21 16,0-21-16,1 21 0,20 0 16,-21 0-16,21-21 0,-20 21 0,20 0 15,-21 0-15,21 0 0,-20 0 16,-1 0-16,0 0 0,-21 21 0,0 0 15,0 0-15,0 0 0,0 0 16,0 22-16,-21-22 0,0 0 16,-1 0-16,-20 0 0,21 1 0,-21-1 15,20 0-15,-20 0 0,21-21 16,0 21-16,0 0 0,-1-21 16,22 22-1,22-22 16,-1-22-15,0 1-16</inkml:trace>
  <inkml:trace contextRef="#ctx0" brushRef="#br0" timeOffset="-212504.61">4043 3916 0,'0'-21'15,"21"21"1,-21-21 0,21 21-16,0 0 0,0 0 15,1 0-15,-1 0 16,-21 21-16,21-21 15,0 21-15,-21 0 0,0 0 0,0 0 16,0 1-16,0-1 0,0 0 16,0 0-16,0 0 0,0 0 0,-21 1 15,21-1-15,-21 0 16,0-21 0,21-21-1,0 0 1,0-1-16,0 1 0,0 0 15,0 0-15,21 0 0,-21 0 16,21-1-16,-21 1 0,0 0 0,0 0 16,21 21-16,0-21 0,0 0 15,1 21-15,-1-22 0,0 22 16,0 0-16,0-21 16</inkml:trace>
  <inkml:trace contextRef="#ctx0" brushRef="#br0" timeOffset="-212079.8">4593 3852 0,'-85'64'31,"64"-43"-31,21 0 0,-21-21 0,21 21 16,0 1-16,-21-1 0,21 0 0,-21 0 15,21 0-15,0 0 16,0 1-16,0-1 0,0 0 16,0 0-16,21-21 15,0 0-15,0 0 0,0 0 0,1 0 16,-1 0-16,0 0 0,0 0 16,0 0-16,22 0 0,-22-21 0,21 0 15,-21 21-15,22-21 0,-22-1 16,0 1-16,0 0 0,0 0 0,-21 0 15,21 0-15,-21-1 0,0-20 0,0 21 16,0 0-16,-21 0 0,0-1 16,-21 1-16,21 21 0,-1-21 0,1 21 15,-21 0-15,21 0 16,0 0-16,-1 0 0,1 0 0,0 0 16,0 0-16,0 21 0,21 0 15,0 1-15,0-1 16,21 0-16,0-21 15,0 0-15</inkml:trace>
  <inkml:trace contextRef="#ctx0" brushRef="#br0" timeOffset="-211088.66">5228 3852 0,'0'0'0,"0"-21"16,-21 21-16,0 0 16,0 0-16,-1 0 15,1 0-15,0 0 0,0 0 16,0 21-16,0 1 16,-1-1-16,22 0 0,-21 0 15,21 0-15,0 0 0,0 1 16,0-1-16,0 0 0,0 0 0,0 0 15,0 0 1,0 1-16,21-22 16,1 0-16,-1 0 0,0 0 15,0 0-15,0 0 16,0-22-16,1 1 0,-1 0 16,-21 0-16,0-21 15,21 20-15,-21 1 0,0 0 0,21-21 16,-21 21-16,0-22 0,0 22 15,0 0-15,0-21 0,0 20 0,0 1 16,21 0-16,-21 0 0,0 0 16,0 0-1,0 42 1,0 0 0,0 0-16,0 0 0,0 0 0,0 1 15,0 20-15,0-21 0,0 0 16,0 22-16,0-22 0,0 0 0,-21 21 15,21-21-15,0 1 0,0 20 0,0-21 16,0 0-16,0 0 0,0 1 16,21-22-1,0 0-15,1 0 16,-1 0-16,0-22 0,0 1 16,0 0-16,-21 0 15,21 0-15,-21 0 0,22-1 16,-22 1-16,0 0 0,0 0 0,21 0 15,-21 0-15,0-1 16,-21 22 15,21 22-31,0-1 16,0 0-16,0 0 0,0 0 16,0 0-16,0 1 15,0-1-15,0 0 0,0 0 0,0 0 16,0 0-1,21-21-15,0 0 0,0 0 16,0 0-16,0 0 0,1 0 0,-1 0 16,0-21-16,0 21 15,0-21-15,0 0 0,-21 0 0,0 0 16,22-1-16,-22 1 0,21 0 16,-21 0-16,0 0 0,0 0 15,0-1-15,0 1 16,-21 21 15,21 21-31,-22 1 0,22-1 16,0 0-16,0 0 0,0 0 15,0 0-15,0 1 16,0-1-16,0 0 0,0 0 0,0 0 16,0 0-16,22-21 15,-1 0-15,0 0 16,0 0-16,0 0 0,0 0 15</inkml:trace>
  <inkml:trace contextRef="#ctx0" brushRef="#br0" timeOffset="-210836.78">6011 3831 0,'-42'0'31,"21"21"-31,0 1 16,21-1-16,0 0 0,0 0 16,-22 0-16,22 0 0,0 1 15,0-1-15,0 0 0,0 0 16,0 0-16,0 0 0,22-21 31,-1 0-31,0 0 0,0 0 16,0 0-16,0-21 0,1 0 15</inkml:trace>
  <inkml:trace contextRef="#ctx0" brushRef="#br0" timeOffset="-210560.55">6350 3683 0,'0'-21'0,"0"42"0,-21-42 46,21 42-46,-21 0 0,21 0 0,-22 1 16,22-1-16,0 0 0,0 0 16,0 21-16,0-20 0,-21 20 0,21-21 15,0 21-15,0-20 0,0-1 16,0 21-16,0-21 0,0 0 16,0 1-16,0-1 0,0 0 0,0 0 15,0 0-15,21-21 16,1 0-1,-1 0-15,0-21 16,-21 0-16,21 0 0,-21 0 0</inkml:trace>
  <inkml:trace contextRef="#ctx0" brushRef="#br0" timeOffset="-210376.66">6244 3831 0,'42'0'32,"1"0"-32,-22 0 15,0 0-15,0 0 0,0 0 0,1 0 16,-1 0-16,0 0 0,0-21 16,0 21-16,0-21 0</inkml:trace>
  <inkml:trace contextRef="#ctx0" brushRef="#br0" timeOffset="-208053.32">7599 3366 0,'0'0'0,"21"0"0,0 0 15,0 0-15,0 0 0,22 0 16,-22 0-16,21 0 0,-21 0 0,22 0 15,-1 0-15,0 0 0,1 0 16,-1 0-16,0 0 0,1 0 0,20 0 16,-20 0-16,20 0 0,-21 0 15,22 0-15,-1 0 0,-20 0 16,20 0-16,1 21 0,-1-21 16,1 0-16,20 0 0,-20 0 0,-1 0 15,1 0-15,21 0 0,-22 0 0,1 0 16,-1 0-16,-21 0 0,22 0 15,-1 0-15,-20 0 0,20 0 0,-20 0 16,20 0-16,1 0 0,-22 0 16,21 21-16,-20-21 0,20 0 0,-20 0 15,20 0-15,-21 0 0,1 0 16,-22 0-16,21 0 0,-21 0 16,1 0-16,-1 0 0,0 0 0,0 0 31,-21 21 16,0 0-32,0 0 17,0 1-32,0-1 15,0 0-15,0 0 16,0 0-16,0 0 0,0 1 15,0-1-15,0 0 0,0 0 0,0 21 16,0-20-16,0-1 16,0 21-16,0-21 0,0 22 0,0-22 15,0 21-15,0 0 0,0 1 0,0-1 16,0 0-16,0 1 0,0-1 16,0 0-16,0 1 0,0-22 0,0 21 15,0 1-15,0-1 0,0 0 16,0-21-16,0 22 0,0-1 0,0-21 15,0 22-15,0-1 0,0 0 0,0-21 16,0 22-16,0-1 16,0 0-16,0-20 0,0 20 0,0 0 15,0-21-15,0 1 0,0 20 0,0-21 16,0 0-16,0 0 0,0 22 16,0-22-16,0 0 0,0 0 0,-21 0 15,21 1-15,0-1 0,0 0 16,0 0-16,-21-21 0,21 21 15,0 0-15,0 1 0,-21-22 16,21 21-16,0 0 16,0 0-1,-22 0 1,22 0 15,-21-21-15,0 22-1,0-1 1,0-21-16,0 0 16,-1 21-16,1-21 0,0 0 15,0 21-15,0-21 16,0 0-16,-1 0 0,1 21 0,0-21 16,0 0-16,0 0 0,0 0 0,-22 21 15,22-21-15,-21 0 0,21 0 0,-22 0 16,22 22-16,-21-22 0,21 0 15,-22 0-15,22 21 0,-21-21 0,21 0 16,-22 0-16,22 21 0,-21-21 16,-1 0-16,22 0 0,-21 21 15,0-21-15,-1 0 0,1 0 0,-22 0 16,22 21-16,0-21 0,-22 0 0,22 0 16,-22 0-16,22 21 0,-21-21 15,20 0-15,1 0 0,-22 0 0,22 0 16,0 22-16,-1-22 0,-20 0 0,21 0 15,-22 0-15,1 0 0,20 0 0,-20 0 16,-1 0-16,22 0 16,-22 0-16,1 0 0,-1 0 0,22 0 0,-21 0 15,20 0-15,1 0 0,0 0 0,-1 0 16,1 0-16,21 21 16,-22-21-16,22 0 0,0 0 0,-21 0 15,21 0-15,-1 0 0,1 0 0,0 0 16,0 0-16,0 0 15,21-21 1,0-1-16,0-20 16,21 21-16</inkml:trace>
  <inkml:trace contextRef="#ctx0" brushRef="#br0" timeOffset="-207592.8">7959 3535 0,'0'21'0,"0"0"0,0 0 15,0 1-15,0-1 0,-22 0 16,22 21-16,-21-21 0,21 1 16,-21-1-16,21 0 0,0 0 15,-21 0-15,21 0 0,-21 1 0,21-1 16,0 0-16,0 0 0,0 0 16,0-42 15,0 0-31</inkml:trace>
  <inkml:trace contextRef="#ctx0" brushRef="#br0" timeOffset="-207262.96">7832 3535 0,'0'0'0,"0"-21"0,0 0 16,0-1-16,42 1 15,0 21 1,-21 0-16,1 0 0,-1 0 16,0 0-16,21 0 0,-21 0 0,1 0 15,-1 0-15,0 21 0,0 1 16,0-1-16,-21 21 0,0-21 0,0 0 16,0 1-16,0-1 0,-21 0 15,0 0-15,-21 0 0,20 0 0,-20 1 16,21-22-16,-21 21 0,20-21 0,1 0 15,-21 21-15,21-21 16,42 0 15,0 0-31,0 0 16,0-21-16,1 21 0,-1 0 0</inkml:trace>
  <inkml:trace contextRef="#ctx0" brushRef="#br0" timeOffset="-206884.17">8213 3747 0,'0'-22'0,"0"1"32,21 21-17,0 0 1,0 0-16,0 0 15,0 0-15,-21 21 0,22 1 16,-22-1-16,21-21 0,-21 21 16,0 0-16,0 0 0,0 0 15,0 1-15,0-1 0,0 0 16,-21-21-16,-1 21 0,1-21 16,21 21-16,-21-21 15,0 0-15,21-21 31,0 0-31,21 0 16,0 0-16,-21-1 0,21 1 16,1 21-16,-22-21 0,21 0 15,0 21-15,-21-21 0,21 0 0,0 21 16,0-22-16,1 22 0,-1-21 16</inkml:trace>
  <inkml:trace contextRef="#ctx0" brushRef="#br0" timeOffset="-206672.3">8678 3662 0,'0'0'0,"0"21"32,0 0-32,-21-21 0,21 21 15,-21 1-15,21-1 0,0 0 16,0 0-16,-21-21 0,21 21 16,0 0-16,-21 1 0,21-1 15,0-42 48</inkml:trace>
  <inkml:trace contextRef="#ctx0" brushRef="#br0" timeOffset="-206180.58">8678 3577 0,'0'-21'0,"-21"21"31,0 0-15,42 0 78</inkml:trace>
  <inkml:trace contextRef="#ctx0" brushRef="#br0" timeOffset="-205740.83">8996 3662 0,'0'-21'15,"-21"21"17,-1 0-32,1 0 15,0 21-15,0 0 0,0-21 16,21 21-16,-21 0 0,21 1 0,-22-22 15,22 21-15,0 0 0,0 0 16,0 0-16,0 0 16,0 1-16,22-22 15,-1 0-15,0 21 16,0-21-16,0 0 0,0 0 16,1 0-16,-1 0 0,0-21 15,21 21-15</inkml:trace>
  <inkml:trace contextRef="#ctx0" brushRef="#br0" timeOffset="-205357.01">9271 3747 0,'21'0'47,"0"0"-32,0 0-15,1-22 16,-1 1 0,-21 0-1,0 0-15,-21 0 16,-1 21 0,1 0-16,0 0 0,0 0 15,0 21-15,21 0 0,-21-21 16,-1 21-16,1 0 0,0 1 0,21-1 15,0 0-15,0 0 0,0 0 16,0 0-16,0 1 0,0-1 16,0 0-16,21-21 0,0 0 15,1 0-15,20 0 0,-21 0 0,0 0 16,22 0-16,-22 0 0,21-21 0,0 21 16,-20-21-16,20 21 0,-21-22 15,0 1-15,22 0 0,-22 21 0</inkml:trace>
  <inkml:trace contextRef="#ctx0" brushRef="#br0" timeOffset="-204154.92">3429 3704 0,'-21'-42'16,"0"42"-1,-1 0 16,1 0-15,0 21 0,21 0-16,-21 0 15,0 22-15,21-22 16,0 0-16,0 0 0,0 22 0,0-1 16,0 0-16,-21 1 15,21-1-15,0 0 0,0 22 0,0-22 16,0 0-16,-22 22 0,22-22 15,0 22-15,0-22 0,0 0 0,-21 22 16,0-22-16,21 22 0,0-1 16,-21 1-16,0-22 0,21 22 0,-21-1 15,21 1-15,0-1 0,-22 1 16,22-22-16,0 21 0,-21-20 0,21-1 16,0 22-16,0-22 0,-21 0 0,21 1 15,0-1-15,-21 0 0,21 1 16,-21-1-16,21-21 0,0 21 0,0 1 15,0-22-15,0 0 0,0 0 16,0 0-16,0 1 0,0-1 16,0 0-16,0 0 15,0-42 63,0 0-62,0 0-16,0-1 16,0 1-1,0 0-15,-21-21 0,21 21 0</inkml:trace>
  <inkml:trace contextRef="#ctx0" brushRef="#br0" timeOffset="-202865.29">847 4403 0,'21'0'62,"0"0"-62,0 21 16,0-21-16,0 0 0,1 0 0,-1 0 15,0 0-15,21 0 16,-21 0-16,1 0 0,20 0 0,0 0 16,-21 0-16,22 0 0,-1 0 15,0 0-15,22 0 0,-22 0 16,1 0-16,20 0 0,-21 0 0,22 0 15,-22 0-15,22 0 0,-22 0 16,22 0-16,-1 0 0,-21 0 0,43 0 16,-21 0-16,-1 0 0,22 0 15,21 0-15,-22 0 0,1-21 0,0 21 16,20 0-16,-20 0 0,0 0 16,-1 0-16,1 0 0,0 0 0,-1 0 15,1 0-15,0 0 0,-1 0 16,1 0-16,0-21 0,-1 21 15,1 0-15,0 0 0,-1 0 0,1 0 16,0 0-16,-1-22 0,22 22 16,-21 0-16,21 0 0,-22 0 0,22 0 15,-21 0-15,0 0 0,-1 0 0,1 0 16,0 0-16,-1 0 0,-20 0 16,20 0-16,1 0 0,0-21 15,-1 21-15,1 0 0,0 0 0,-1 0 16,1 0-16,0 0 0,-22 0 15,22-21-15,0 21 0,-22 0 0,22 0 16,-1 0-16,-20 0 0,21 0 16,-1 0-16,1 0 0,-22 0 0,22 0 15,-21 0-15,-1 0 0,22-21 16,-22 21-16,1 0 0,20 0 0,1 0 16,-21 0-16,20-21 0,1 21 15,0 0-15,-1 0 0,-20-21 0,20 21 16,-20 0-16,-1 0 0,1-22 0,-1 22 15,1 0-15,-1 0 0,1-21 16,-1 21-16,1 0 0,-1 0 0,1 0 16,-22-21-16,22 21 15,-1 0-15,1 0 0,-1-21 0,-20 21 16,20 0-16,-21 0 0,22 0 0,-22-21 16,-21 21-16,22 0 0,-1-21 15,-21 21-15,22 0 0,-22 0 0,0 0 16,21 0-16,-21 0 0,1-22 15,-1 22-15,0 0 0,21 0 0,-21 0 16,1 0-16,-1 0 0,0 0 16,0 0-16,0 0 0,22 0 0,-22-21 15,0 21-15,0 0 0,0 0 0,0 0 16,1 0-16,-1 0 0,0 0 16,0 0-16,0 0 0,0 0 15,1 0 1,-1 0-1,0 0 48,0 0-63,-21-21 16</inkml:trace>
  <inkml:trace contextRef="#ctx0" brushRef="#br0" timeOffset="-201716.62">1651 5059 0,'0'0'0,"0"-21"31,0 0-31,0-1 16,0 1-16,0 0 0,0 0 15,21 0-15,-21 0 0,0-1 16,0 1-16,0 0 0,21 0 16,-21 0-16,0 0 15,0 42 17,0 0-17,0 0-15,0 0 0,-21 22 16,21-22-16,0 21 0,0 0 0,0-20 15,0 20-15,0 0 0,-21 1 16,21-22-16,0 21 0,0-21 16,0 22-16,0-22 0,0 0 0,0 0 15,0 0-15,0 0 0,0 1 16,0-1-16,0 0 16,-21-21-1,0 0-15,-1 21 16,1-21-16,0 0 15,-21 0-15,21 0 0,-1 0 0,1 0 16,-21 0-16,21 0 0,0 0 16,-1 0-16,1 0 0,0 0 0,0 0 15,0 0-15,42 0 47,0 0-47,21 0 16,-20 0-16,-1 0 0,21 0 0,-21 0 15,22 0-15,-22-21 16,21 21-16,-21 0 0,22 0 0,-22 0 16,0 0-16,0 0 0,0 0 15,0 0-15,1 0 32,-1 0-17,-21-21 1,21 0-16,0 21 0</inkml:trace>
  <inkml:trace contextRef="#ctx0" brushRef="#br0" timeOffset="-201351.83">2159 5228 0,'21'0'16,"0"0"0,0 0-16,1-21 15,-1 0-15,-21 0 16,21 21-16,-21-21 16,0-1-16,-21 22 31,0 0-31,-1 0 15,1 0-15,0 0 16,21 22-16,-21-22 16,21 21-1,0 0 1,21-21 15,0 0-31,0-21 0</inkml:trace>
  <inkml:trace contextRef="#ctx0" brushRef="#br0" timeOffset="-200551.12">4000 4699 0,'0'0'0,"0"-21"31,0 42-16,0 0 1,0 0-16,0 1 0,0 20 16,0 0-16,0 1 0,0-1 0,0 0 15,-21 1-15,21-1 0,0 0 16,0 1-16,0-1 0,-21 0 0,21-21 16,0 22-16,-21-22 0,21 21 15,0-21-15,0 1 0,0-1 0,0 0 16,0-42 15,0 0-15</inkml:trace>
  <inkml:trace contextRef="#ctx0" brushRef="#br0" timeOffset="-200172.65">3895 4805 0,'0'0'0,"0"-21"0,0 0 0,0-1 32,0 1-32,0 0 0,0 0 15,21 0 1,0 21 0,0 0-16,0 0 0,22 0 0,-22-21 15,0 21-15,0 0 0,0 0 16,22 0-16,-22 0 0,0 0 0,0 0 15,0 21-15,0 0 0,1 0 16,-22 0-16,0 0 0,0 1 16,0-1-16,0 21 0,0-21 0,-22 0 15,1 22-15,0-22 0,0 0 16,0 0-16,0 0 0,-1 1 0,1-22 16,0 21-16,0 0 15,21-42 32,21 0-47,0-1 16</inkml:trace>
  <inkml:trace contextRef="#ctx0" brushRef="#br0" timeOffset="-199615.74">4614 4593 0,'-21'43'16,"0"-22"-1,21 0-15,-21 0 0,21 0 16,0 22-16,-21-22 0,21 21 0,0 0 15,0-20-15,0 20 0,0 0 16,-22 1-16,22-22 0,-21 21 0,21-21 16,0 22-16,0-22 0,-21 0 0,21 0 15,0 0-15,-21 0 0,21 1 16,-21-22 31,21-22-47,-21 22 0,21-21 0,0 0 15,0 0-15,0 0 0,0 0 16,0-1-16,0 1 0,0-21 0,0 21 16,21 0-16,0-1 0,0-20 15,21 21-15,1 0 0,-1 0 16,-21 21-16,22-22 0,-1 22 0,0 0 16,1 0-16,-22 0 0,21 0 15,-21 22-15,0-22 0,1 21 0,-1 0 0,-21 0 16,21 21-16,-21-20 15,0-1-15,0 0 0,0 21 0,-21-21 0,0 1 16,-1-1-16,22 0 0,-21-21 16,0 21-16,21 0 0,0 0 15,-21-21-15,21-21 32,21 0-32,0 0 15</inkml:trace>
  <inkml:trace contextRef="#ctx0" brushRef="#br0" timeOffset="-198793.45">5249 4847 0,'-21'0'15,"0"21"-15,0 1 16,21-1-16,0 0 0,-21 0 15,-1 0-15,22 0 0,-21 1 0,21-1 16,0 21-16,0-21 0,0 0 16,0 1-16,0-1 0,0 0 0,0 0 15,0 0-15,21-21 16,1 0-16,-1 0 16,0 0-16,0 0 0,0-21 15,0 0-15,1 21 0,-1-21 16,0 0-16,0-1 0,0 1 15,-21 0-15,0 0 0,0 0 0,0 0 16,0-1-16,0-20 0,0 21 16,-21 0-16,0 21 0,0-21 0,0-1 15,-1 22-15,1 0 0,0 0 16,0 0-16,21-21 31,21 21-31,21 0 16,-20 0-16,-1-21 0,21 21 15,-21 0-15,22 0 0,-1-21 16,-21 21-16,21 0 0,1 0 0,-1 0 16,0 0-16,-20 0 15,20 21-15,-21-21 0,0 21 0,22 0 16,-43 1-16,21-1 0,0 0 16,-21 21-16,0-21 0,0 1 15,0-1-15,0 0 0,0 0 0,0 0 16,0 0-16,-21 1 0,21-1 15,-21-21-15,21 21 0,0 0 0,-22 0 16,1-21 15,21-21-15,0 0-16,0 0 16,0 0-16,0-1 15,0-20-15,0 21 0,0 0 0,0-22 16,21 22-16,1-21 0,-1 21 15,0-22-15,21 22 0,-21 0 0,22 0 16,-22 0-16,0 0 0,21 21 16,-20 0-16,-1 0 0,21 0 0,-21 0 15,0 21-15,1 0 0,-1 0 0,-21 0 16,0 22-16,21-22 0,-21 0 16,0 21-16,0-21 0,0 1 0,0-1 15,0 0-15,0 0 0,0 0 0,-21 0 16,0 1-16,21-1 0,-22 0 15,22-42 17,0 0-17</inkml:trace>
  <inkml:trace contextRef="#ctx0" brushRef="#br0" timeOffset="-198412.67">6540 4868 0,'0'0'0,"22"-21"0,-1-42 31,-21 42-31,0-1 0,-21 22 0,-1 0 16,1 0-16,0 0 0,0 0 15,0 0-15,0 22 0,-1-22 0,1 21 16,0 21-16,0-21 0,0 22 16,21-22-16,0 21 0,-21 0 15,21-20-15,0 20 0,0-21 0,0 0 16,0 22-16,21-22 0,0-21 15,0 21-15,0 0 0,0-21 0,1 0 16,-1 0-16,0 0 0,21 0 0,-21 0 16,22 0-16,-22 0 0,21-21 15,-21 0-15</inkml:trace>
  <inkml:trace contextRef="#ctx0" brushRef="#br0" timeOffset="-197488.56">6350 4890 0,'0'0'0,"21"0"16,0 0-16,0 0 0,1 0 0,-1 0 16,0 0-16,21-22 0,-21 22 15,1 0-15,-1-21 0,0 21 16,-21-21-16,21 21 0,-21-21 16,0 0-16,0 0 15</inkml:trace>
  <inkml:trace contextRef="#ctx0" brushRef="#br0" timeOffset="-196865.29">8001 4593 0,'21'0'16,"0"0"-16,0 0 0,1 0 0,-1 0 15,0 0-15,0 0 0,0 0 16,0 0-16,1 0 0,-1 0 0,0 0 16,0 0-16,0 0 0,0 0 15,1 0-15,-22-21 0,-22 21 32,1 0-17</inkml:trace>
  <inkml:trace contextRef="#ctx0" brushRef="#br0" timeOffset="-196393.46">8043 4636 0,'0'0'16,"0"21"-16,-21-21 0,21 21 0,-21 0 15,21 0-15,0 0 0,-21 1 0,21-1 16,-21 0-16,21 0 0,-22 0 15,22 0-15,0 1 0,-21-22 16,21 21-16,21-42 47,1-1-47,-1 22 16,0-21-16,0 21 0,0 0 0,0-21 15,1 21-15,-1 0 0,0 0 16,21 0-16,-21 0 0,1 0 0,-1 0 15,21 0-15,-21 0 0,0 0 0,22 21 16,-22-21-16,0 21 0,0 1 16,0-1-16,-21 0 0,0 0 15,0 0-15,0 0 0,0 1 16,0-1-16,-21 0 0,0-21 0,-21 21 16,21 0-16,-22 0 0,1-21 15,0 22-15,-1-22 0,1 0 16,21 0-16,-22 21 0,1-21 0,21 0 15,-21 0-15,20 0 0,1 0 0,0 0 16,21-21 15,21-1-31,0 22 16,1-21-16,-1 21 0</inkml:trace>
  <inkml:trace contextRef="#ctx0" brushRef="#br0" timeOffset="-195873.03">9059 4657 0,'0'0'0,"0"-21"0,-21-43 31,0 64-31,0-21 0,0 21 16,-1 0-16,1 0 0,-21 0 16,21 0-16,-22 0 0,22 0 0,-21 0 15,21 0-15,0 21 0,-22 0 0,22-21 16,0 21-16,21 1 0,0-1 16,-21 0-16,21 0 0,0 0 15,0 0-15,21-21 16,-21 22-16,21-22 0,0 0 0,0 0 15,1 0-15,20 0 0,-21 0 0,0 0 16,22 0-16,-22-22 0,0 22 16,21-21-16,-21 0 0,1 21 0,-1-21 15,0 21-15,0-21 0,0 21 16,-21-21-16,0 42 47,-21 0-47,0 0 0,21 0 0,-21 0 15,21 22-15,-21-22 0,21 21 0,0-21 16,-22 1-16,22 20 0,-21-21 16,21 0-16,0 0 0,0 1 0,0-1 15,0 0-15,0 0 0,21-21 32,1 0-32</inkml:trace>
  <inkml:trace contextRef="#ctx0" brushRef="#br0" timeOffset="-195389.18">9483 4636 0,'0'0'0,"0"-22"0,0 1 15,0 0-15,0 0 0,0 0 16,-22 21-1,1 0-15,0 0 0,0 0 16,0 0-16,0 0 0,-1 21 0,22 0 16,-21-21-16,0 21 0,0 0 15,21 1-15,0-1 16,0 0-16,0 0 0,0 0 16,21-21-1,0 0-15,0 0 16,1 0-16,-1 0 15,0-21-15,0 21 16,0-21-16,-21 0 16,21 21-1,-21 21 17,0 0-32,0 0 15,0 0-15,0 22 0,0-22 16,0 0-16,0 0 0,0 0 15,0 22-15,-21-22 0,21 0 0,0 0 16,0 0-16,0 1 0,-21-22 16,42-22 15</inkml:trace>
  <inkml:trace contextRef="#ctx0" brushRef="#br0" timeOffset="-194831.84">9969 4572 0,'22'0'16,"-22"-42"-1,0 21 1,-22 21 0,1 0-16,0 0 0,0 0 0,-21 0 15,20 0-15,1 0 0,-21 0 16,21 21-16,0 0 0,-1-21 0,1 21 15,0 0-15,0-21 0,21 21 16,0 1-16,21-22 16,0 0-1,0 0-15,1 0 0,-1 0 16,0 0-16,0 0 0,0 0 16,0 0-16,1-22 0,-1 22 0,0-21 15,0 21-15,-21-21 16,21 21-16,0 0 0,-21 21 47,0 0-47,0 1 0,0-1 0,0 0 15,0 0-15,0 21 0,-21-20 16,21 20-16,0 0 0,-21-21 0,21 22 16,0-22-16,0 21 0,-21-21 0,21 1 15,-21-1-15,21 0 0,0 0 16,0 0-16,-21-21 0,-1 0 0,1 21 15</inkml:trace>
  <inkml:trace contextRef="#ctx0" brushRef="#br0" timeOffset="-193951.82">8636 5144 0,'21'-22'62,"-21"44"1,0-1-48,0 0 1,-21-21-16,0 0 47,21-21-32,0 0 1,0-1-16,21 1 16,0 21 15,-21 21 16,0 1-32,0-44 48,0 1-48,0 0-15,0 0 16,21 21 0,0 0-16,1 0 15,-1 0-15,0 0 0,0 0 16,0 21-16,-21 0 16,21 0-16,-21 1 0,0-1 15,0 0-15,0 0 0,-21 0 16,-21 0-16,21 1 0,-22-1 0,1 0 15,0 0-15,-22 0 0,22 0 0</inkml:trace>
  <inkml:trace contextRef="#ctx0" brushRef="#br0" timeOffset="-189797.04">508 6964 0,'21'0'47,"0"0"-31,0-21-16,1 21 15,-1 0-15,0-21 0,0 21 16,-21-22-16,21 22 16,-21-21-16,0 0 15,0 0 1,-21 21-16,0 0 16,0 0-16,0 0 0,-1 0 15,1 0-15,0 0 0,0 0 0,0 0 16,-22 0-16,22 21 0,0 0 15,-21-21-15,21 21 0,-1 1 0,22-1 16,0 0 0,0 0-16,22-21 15,20 21-15,-21-21 0,0 0 16,0 21-16,22-21 0,-22 22 16,21-22-16,-21 21 0,1-21 15,-1 21-15,0 0 0,0 0 16,0 0-16,-21 1 0,0-1 15,0 0-15,0 21 0,0-21 0,-21 1 16,0-1-16,-21 0 0,-1 21 16,1-21-16,0-21 0,-1 22 0,-20-1 15,20-21-15,1 0 0,0 0 16,-1 0-16,1-21 0,0-1 16,21 1-16,-22 0 0,22 0 0,0 0 15,21 0-15,0-22 0,0 22 16,0 0-16,0 0 0,0 0 15,0-1-15,0 1 0,21 0 16,0 0-16,22 21 0,-1-21 16,-21 0-16,43-1 0,-22 22 0</inkml:trace>
  <inkml:trace contextRef="#ctx0" brushRef="#br0" timeOffset="-189492.43">974 6710 0,'0'0'0,"0"-21"31,0 42-15,0 0-16,0 0 0,0 0 15,0 22-15,-22-22 0,22 21 16,-21-21-16,0 22 0,21-22 0,0 21 15,-21 1-15,0-22 0,21 21 16,-21 0-16,21-20 0,0 20 16,0-21-16,0 0 0,0 0 0,0 1 15,21-44 17,-21 1-17,0 0-15</inkml:trace>
  <inkml:trace contextRef="#ctx0" brushRef="#br0" timeOffset="-189249.11">783 6985 0,'0'21'16,"21"-21"-1,0 0 1,1 0-16,-1 0 16,0 0-16,0 0 0,0 0 15,0 0 1,1 0-16,-22-21 16,21 21-16,0-21 0</inkml:trace>
  <inkml:trace contextRef="#ctx0" brushRef="#br0" timeOffset="-188820.36">1122 6964 0,'0'63'31,"21"-63"-31,0 0 16,0 0-16,0 0 15,1 0-15,-1 0 0,0-21 16,0 21-16,0-21 0,0 21 16,1-21-16,-22 0 0,0 0 15,0-1 1,-22 22 0,1 0-1,0 0-15,0 0 16,0 0-16,0 22 0,-1-22 0,22 21 15,-21 0-15,0 0 0,0 0 16,0 0-16,21 1 0,0-1 0,0 0 16,0 0-16,0 0 0,0 0 15,0 1-15,0-1 0,0 0 16,21-21-16,0 21 0,0-21 16,0 0-16,1 0 15,-1 0-15,21 0 0,-21 0 0,0-21 16,22 0-16,-22 21 15,21-21-15,-21-1 0,22 1 0,-22 0 16</inkml:trace>
  <inkml:trace contextRef="#ctx0" brushRef="#br0" timeOffset="-188472.87">1799 6837 0,'-21'0'16,"0"21"-1,0 0 1,21 0-16,-22 1 16,22 20-16,-21-21 0,21 0 15,0 22-15,-21-1 0,21 0 0,-21 22 16,21-22-16,0 22 0,0-1 16,-21 1-16,21-22 0,-21 21 0,21 1 15,0-22-15,0 22 0,-22-1 16,22-20-16,-21 20 0,21-21 0,0 22 15,0-22-15,-21 22 0,21-22 16,-21 0-16,0 1 0,21-1 0,0-21 16,0 22-16,0-22 0,-21 0 15,21 0-15,0-42 32,0 0-32,21-22 0,0 22 15,-21-21-15,21 0 16,-21-1-16,0 1 0</inkml:trace>
  <inkml:trace contextRef="#ctx0" brushRef="#br0" timeOffset="-188125">1714 6879 0,'0'0'0,"22"0"0,-1-21 16,0 21-16,0 0 0,0 0 16,0 0-16,1 0 0,20 0 15,-21 0-15,0 0 0,0 0 0,-21 21 16,0 0-16,22 1 0,-22-1 16,0 0-16,0 0 0,0 21 0,0-20 15,-22-1-15,1 21 0,-21-21 16,21 0-16,0 1 0,-22-1 15,22 21-15,-21-42 0,21 21 0,-22 0 16,22 1-16,0-22 0,0 0 0,0 0 16,42 0 15,0-22-15,0 1-16,0 21 0,0-21 0</inkml:trace>
  <inkml:trace contextRef="#ctx0" brushRef="#br0" timeOffset="-187116.79">2307 6922 0,'0'-22'31,"0"1"-31,0 0 16,0 0-16,21 0 0,-21 0 15,0-1-15,0 1 16,0 0-16,0 42 47,0 0-47,-21 1 16,21-1-16,0 0 0,0 0 15,0 0-15,0 0 0,0 22 16,0-22-16,0 0 0,0 21 0,0-20 15,0-1-15,0 21 0,0-21 16,0 22-16,0-22 0,0 21 0,0-21 16,0 0-16,0 22 0,0-22 15,0 0-15,0 0 0,0 0 16,-21-21-16,21 22 16,-21-22-16,0 0 15,-1 0-15,1 0 0,0 0 16,0 0-16,0 0 0,0 0 0,-1 0 15,-20 0-15,21 0 0,0 0 16,0 0-16,-1 0 16,22-22-16,-21 22 15,42 0 1,1 0-16,-1 0 16,0 0-16,0 0 0,0 0 15,0 0-15,22-21 0,-22 21 0,21 0 16,-21 0-16,1 0 0,-1 0 15,0-21-15,0 21 0,0 0 0,0 0 16,-21-21 47,22 0-63,-1 0 15</inkml:trace>
  <inkml:trace contextRef="#ctx0" brushRef="#br0" timeOffset="-186312.46">2963 6964 0,'0'-21'15,"-21"21"1,0 0 0,21 21 15,0 0-15,0-42 30,21 21-30,-21-21-16,-21 21 31,0 0 1,21 21-17,0 0 1,0 0-16,0 0 31</inkml:trace>
  <inkml:trace contextRef="#ctx0" brushRef="#br0" timeOffset="-186024.5">2879 7303 0,'0'0'0,"0"21"0,0 0 16,0 0-16,21-21 16,0 0-16,0 0 15,0 0-15,-21-21 16,0 0-16,0 0 16,0-1-16,0 1 15,-21 21 1,0 0-16,0 0 0,0 0 15,-1 0-15,1 0 16,21 21-16,21-21 31,1 0-15</inkml:trace>
  <inkml:trace contextRef="#ctx0" brushRef="#br0" timeOffset="-185182.81">3683 6795 0,'0'-22'16,"0"1"-1,0 0 1,21 0-16,0 21 0,0-21 16,-21 0-16,0-1 0,22 1 15,-22 0-15,21 0 0,-21 0 16,0 0-16,0-1 0,0 1 15,0 0-15,0 42 47,0 0-47,0 1 0,0-1 16,0 21-16,0-21 0,0 22 0,0-1 16,0 0-16,0 1 0,0-1 15,0 0-15,0-21 0,0 22 0,0-1 16,0-21-16,0 0 0,0 22 15,-21-22-15,21 0 0,0 0 16,-22 0-16,22 1 16,-21-22-16,0 0 15,0 0-15,0 0 16,0 0 0,-1 0-16,1 0 0,21-22 15,0 1 1,21 0-1,1 21 1,20-21-16,-21 21 0,0-21 16</inkml:trace>
  <inkml:trace contextRef="#ctx0" brushRef="#br0" timeOffset="-184616.34">4424 6879 0,'0'-42'16,"0"21"-16,0 0 15,-21 21-15,-1 0 0,1 0 0,0 0 16,0 0-16,0 0 0,0 0 16,-1 0-16,1 21 0,0 0 15,0-21-15,0 42 0,0-21 0,-1 1 16,1-1-16,21 0 0,0 21 15,-21-21-15,21 1 0,0 20 0,-21-21 16,21 0-16,0 0 0,0 1 16,0-1-16,0 0 0,21-21 15,0 0-15,0 0 0,1 0 16,-1 0-16,0 0 0,0-21 16,0 0-16,0-1 0,1 1 0,20 0 15,-21 0-15,0 0 0,0-22 16,1 22-16,-1-21 0,0 0 15,0-1-15,-21 22 0,0-21 16,0-1-16,0 1 0,21 0 0,-21-1 16,0 1-16,0 21 0,0-21 0,0 20 15,0 1-15,0 0 16,-21 21-16,21 21 16,-21 0-16,21 1 0,0-1 15,-21 21-15,0-21 0,21 22 0,0-1 16,-22 0-16,22 1 0,0-1 15,0 0-15,0-21 0,0 22 16,0-22-16,0 0 0,0 21 0,0-20 16,22-1-16,-1 0 15,0-21-15,0 21 0,0-21 16,0 0-16,1 0 16,-1-21-16,0 0 0,0 21 15,0-21-15</inkml:trace>
  <inkml:trace contextRef="#ctx0" brushRef="#br0" timeOffset="-184224.66">4699 6964 0,'0'21'16,"21"-21"15,0 0-31,0 0 16,1 0-16,-1-21 0,0 0 15,0 21-15,0-21 0,-21-1 16,21 1-16,-21 0 16,0 0-16,0 0 0,0 0 15,0-1 1,-21 22-16,0 0 0,0 0 16,0 0-16,0 22 0,-1-1 0,1 0 15,21 0-15,0 0 0,-21 0 16,21 1-16,-21-1 0,21 0 15,0 0-15,0 21 0,0-20 16,0-1-16,0 0 0,0 0 0,0 0 16,0 0-16,21-21 0,0 22 0,0-22 15,1 21-15,-1-21 16,21 0-16,-21 0 0,0 0 0,1 0 16,20-21-16,-21 21 0,0-22 15,22 1-15,-22 0 0,0 0 16,0 0-16,0 0 0</inkml:trace>
  <inkml:trace contextRef="#ctx0" brushRef="#br0" timeOffset="-183764.82">5186 6773 0,'0'0'0,"0"43"32,0-22-32,0 0 0,0 0 15,0 0-15,0 1 0,0 20 0,0-21 16,0 0-16,0 0 0,-21 1 15,21-1-15,0 0 0,0 0 0,0 0 16,0 0-16,0 1 0,0-1 16,-22-21 15,22-21-15,0-1-16,0 1 0,0 0 15,0 0-15,0-21 16,0 20-16,22 1 0,-1-21 0,-21 21 15,21 0-15,0-22 0,0 22 0,0 0 16,1 0-16,-1 0 0,0-1 16,0 22-16,0 0 0,0 0 0,1 0 15,-1 0-15,0 22 0,0-1 16,0 0-16,-21 0 0,0 0 0,21 0 16,-21 1-16,0-1 0,0 0 0,0 0 15,0 0-15,0 0 0,0 1 16,0-1-16,0 0 0,0 0 0,0 0 15,0-42 32,0 0-47,22 0 16,-1 0-16,0-1 0</inkml:trace>
  <inkml:trace contextRef="#ctx0" brushRef="#br0" timeOffset="-183297.47">5884 6519 0,'0'0'0,"21"-21"0,-21 42 31,0 1-31,0 20 16,0-21-16,-21 21 0,21-20 15,-21 20-15,21 0 0,0 1 0,0-22 16,-21 21-16,21 0 0,0 1 15,-21-22-15,21 0 0,0 21 0,0-20 16,0-1-16,0 0 0,0 0 0,21 0 16,0 0-16,0-21 15,0 0-15,1 0 0,-1 0 0,0 0 16,0 0-16,0-21 0,0 21 16,1-21-16,-1 0 0,0 0 0,0 0 15,0-1-15,0 1 0,1-21 16,-22 21-16,0 0 0,0-1 15,0 1-15,0 0 0,21 0 0,-21 42 32,0 0-17,0 0-15,0 1 0,0-1 16,-21-21-16,21 21 0,0 0 16,0 0-16,0 0 0,0 1 0,0-1 15,0 0 1,0-42 15,0 0-15,21-1-16,-21 1 0</inkml:trace>
  <inkml:trace contextRef="#ctx0" brushRef="#br0" timeOffset="-183100.91">6244 6604 0,'0'0'15,"-21"0"1,21 21 15</inkml:trace>
  <inkml:trace contextRef="#ctx0" brushRef="#br0" timeOffset="-182913.01">5800 6731 0,'0'21'0,"0"-42"0,-22 42 16,22 0-16,-21-21 0,21 22 0,0-1 15,0 0 16,21-21-31,1 0 0,-1 0 0,0 0 16,0 0-16,0 0 0,0 0 16,1 0-16,-1-21 0,0 21 0,0-21 15,21-1-15</inkml:trace>
  <inkml:trace contextRef="#ctx0" brushRef="#br0" timeOffset="-181660.11">6456 6922 0,'0'0'0,"0"21"16,0 0-16,21-21 16,0 0-16,0 0 15,22 0-15,-22-21 0,0 0 16,21 21-16,1-22 0,-22 1 0,21 0 15,-21-21-15,22 21 0,-22-1 0,0-20 16,0 0-16,0-1 16,0 22-16,1-21 0,-22 0 0,0-1 15,0 22-15,0 0 0,0 0 16,0 0-16,-22 21 31,1 21-31,0 21 0,21-21 16,-21 22-16,0-22 0,0 21 15,-1 0-15,1 1 0,0 20 0,0-20 16,0-1-16,0 0 0,21 22 0,-22-22 16,1 22-16,0-1 0,21-21 15,0 22-15,-21-1 0,21 1 0,-21-1 16,21 1-16,0-1 0,0-20 16,0 20-16,0-20 0,0-1 15,0 0-15,0 1 0,0-1 0,0-21 16,0 21-16,0-20 0,0-1 0,0 0 15,0 0-15,21-21 16,0-21-16,0 0 16,22 0-16,-22-1 0,0 1 0,21-21 15,-21 21-15,22-22 0,-22 1 16,21 0-16,-21-22 0,1 22 0,-1-22 16,-21 22-16,0-21 0,0-1 0,0 22 15,-21-22-15,-1 22 0,-20 0 16,21-1-16,0 22 0,-22 0 0,1 0 15,21 0-15,-21-1 0,20 22 16,1 0-16,21-21 0,-21 21 16,42 0 15,0 0-31,1-21 0,20 21 0,0 0 16,-21-21-16,22 21 0,-1-21 0,0 21 15,1-21-15,-1-1 0,0 1 16,1 21-16,-1-21 0,-21 0 0,22 0 15,-22 21-15,0-21 0,0 21 16,-21-22-16,0 44 47,0-1-47,-21 0 0,21 0 16,0 0-16,0 0 0,-21 1 15,21-1-15,0 0 16,0 0-16,21-21 15,0 0-15,0 0 16,0 0-16,1 0 0,-1 0 0,0 0 16,0 0-16,21 0 0,-20-21 0,-1 21 15,0-21-15,0 0 0,0-1 16,-21 1-16,21 0 0,-21 0 16,0 0-1,0 0-15,0-1 16,0 1-16,0 42 31,0 1-15,0-1-16,0 0 15,0 0-15,-21 21 0,21-20 0,0-1 16,-21 21-16,21 0 0,0 1 16,0-1-16,0 0 0,0 1 0,0-1 15,0 22-15,0-22 0,0 0 0,0 22 16,0-22-16,0 0 0,0 1 15,0-1-15,21 22 0,-21-22 16,21 0-16,-21-21 0,0 22 0,0-1 16,0 0-16,0-20 0,0 20 0,-21-21 15,0 0-15,0 0 0,0 1 16,0-22-16,-1 0 0,-20 0 0,21 0 16,0 0-16,0-22 0,-1 1 0,1 21 15,0-21-15,0 0 0,0 0 16,0 0-16,21-1 0,-22 1 0,22 0 15,0 0-15,0 0 0,0 0 16,0-1-16,22 1 16,-1 0-16,0 0 0,0 0 15,-21 0-15,21-1 0</inkml:trace>
  <inkml:trace contextRef="#ctx0" brushRef="#br0" timeOffset="-181136.44">8340 6498 0,'0'0'0,"0"-21"0,0 42 47,0 0-47,-22 1 0,22 20 0,0-21 16,0 21-16,-21-20 0,21 20 0,0 0 16,0-21-16,-21 22 0,21-1 15,-21-21-15,21 22 0,-21-22 0,21 21 16,0-21-16,0 0 0,0 1 0,0-1 15,0 0-15,0 0 16,21-21 15,-21-21-31,21 0 16,0 0-16,0-1 0,-21 1 0,22 0 16</inkml:trace>
  <inkml:trace contextRef="#ctx0" brushRef="#br0" timeOffset="-180657.31">8572 6392 0,'0'0'16,"0"22"-1,0-1 1,0 0-16,0 0 0,0 21 16,0-20-16,0 20 0,0 0 15,0 1-15,0-1 0,0-21 0,0 21 16,0 1-16,0-22 0,0 21 15,0-21-15,0 1 0,0-1 0,0 0 16,0 0-16,0 0 0,-21-21 16,21 21-16,0-42 47,0 0-47,0 0 0,0 0 15,0 0-15,0-1 0,0 1 16,21-21-16,1 21 0,-1 0 15,0-1-15,0 1 0,0 0 0,22 0 16,-22 21-16,0 0 0,21 0 16,-21 0-16,1 0 0,-1 0 0,0 21 15,-21 0-15,21 0 0,-21 1 16,0-1-16,21 0 0,-21 0 0,0 0 16,0 0-16,0 1 0,0-1 0,0 0 15,-21 0-15,21 0 0,-21-21 16,21 21-16,0 1 15,21-44 17,0 1-17,0 0-15,1 0 0</inkml:trace>
  <inkml:trace contextRef="#ctx0" brushRef="#br0" timeOffset="-180277.6">9123 6879 0,'21'0'0,"-21"-21"0,21 21 15,0 0-15,0-21 0,1 0 16,-1 0-16,0-1 16,0 1-16,-21 0 15,21 0-15,-21 0 0,21 0 16,-21-1-16,0 1 0,0 0 15,-21 21 1,0 0 0,0 21-16,0 0 0,21 1 15,-21-1-15,21 0 0,-22 0 0,22 21 16,0-20-16,-21 20 0,21-21 16,-21 0-16,21 22 0,0-22 0,0 0 15,0 0-15,0 0 0,0 0 0,0 1 16,21-1-16,0-21 15,1 0-15,-1 0 0,0 0 16,0 0-16,0 0 0,0 0 0,1 0 16,-1 0-16,21-21 0,-21-1 15,0 1-15,1 0 0</inkml:trace>
  <inkml:trace contextRef="#ctx0" brushRef="#br0" timeOffset="-179996.54">8297 6668 0,'21'0'16,"1"0"-16,-1 0 16,0-22-16,0 1 0,21 21 15,1 0-15,-22-21 0,21 21 0,1 0 16,-1-21-16,0 21 0,-21-21 16,22 21-16,-22-21 0,0 21 15</inkml:trace>
  <inkml:trace contextRef="#ctx0" brushRef="#br0" timeOffset="-179199.31">10118 6625 0,'63'-21'16,"-42"0"-16,0 21 15,1-21-15,-1 21 0,0-21 16,0-1-16,0 1 0,22 21 0,-22-21 16,0 0-16,21 0 0,-21 0 15,1-1-15,-1 1 0,0 0 0,-21 0 16,0 0-16,-21 21 31,0 0-31,-1 0 0,-20 0 16,0 0-16,21 21 0,-22 0 15,1-21-15,21 21 0,0 22 0,-22-22 16,22 0-16,21 0 0,0 21 16,-21-20-16,21 20 0,0-21 0,0 0 15,21 0-15,-21 1 0,21 20 0,0-21 16,1 0-16,-1 0 0,0 1 16,0-1-16,21 0 0,-20 0 0,-22 0 15,21 0-15,0 1 0,-21-1 0,0 0 16,0 0-16,0 0 15,0 0-15,0 1 0,-21-22 0,0 21 16,-1-21-16,1 0 0,0 0 0,0 0 16,-21 0-16,20 0 0,-20 0 15,21 0-15,0 0 0,0 0 0,-1 0 16,1-21-16,0-1 0,0 22 0,21-21 16,-21 0-16,21 0 0,0 0 15,0 0-15,21 21 0,0-22 16,0 1-16,0 0 0,22 0 15,-22 0-15,21 21 0,1-21 16</inkml:trace>
  <inkml:trace contextRef="#ctx0" brushRef="#br0" timeOffset="-178920.6">11049 6287 0,'-21'0'31,"0"21"-31,-1 0 0,22 0 16,-21 0-16,0 22 0,21-1 0,-21-21 15,0 21-15,0 1 0,21-1 16,-22 0-16,1 1 0,0-1 0,0 0 16,0 1-16,21-22 0,-21 21 15,21-21-15,-22 22 0,22-22 0,0 0 16,0 0-16,0 0 0,0 1 15,22-22 1,-1 0-16,0-22 0,0 1 16,0 0-16</inkml:trace>
  <inkml:trace contextRef="#ctx0" brushRef="#br0" timeOffset="-178744.89">10604 6689 0,'22'0'16,"-1"0"-16,0 0 0,0 0 15,0-21-15,22 21 0,-22 0 16,21 0-16,0 0 0,1-22 0,-1 22 16,0-21-16,1 21 0,-1 0 0,0 0 15</inkml:trace>
  <inkml:trace contextRef="#ctx0" brushRef="#br0" timeOffset="-178128.89">11726 6795 0,'0'-22'15,"0"1"-15,0 0 0,0 0 16,0 0-16,0 0 0,0-1 16,0 1-16,0 0 0,-21 0 15,0 0-15,0 21 0,0 0 0,21-21 16,-22 21-16,1 0 0,0 0 16,-21 0-16,21 21 0,-1 0 0,-20 0 15,21 0-15,-21 0 0,20 1 16,-20-1-16,21 21 0,0-21 15,0 22-15,-1-22 0,22 0 0,0 21 16,0-21-16,0 1 0,0-1 16,0 0-16,0 0 0,22 0 15,-1-21-15,0 0 0,0 0 0,0 0 16,0 0-16,22 0 0,-22 0 16,0 0-16,21-21 0,-20 21 0,-1-21 15,21 0-15,-21 0 0,0-1 0,1 1 16,-1-21-16,0 21 15,0-22-15,0 1 0,0 21 0,-21-21 0,0-22 16,0 22 0,0 21-16,0-1 0,0 1 0,-21 42 31,21 1-15,-21-1-16,0 21 0,21-21 0,0 0 15,0 22-15,0-22 0,-21 21 16,21-21-16,0 22 0,0-22 0,0 0 15,0 0-15,0 0 0,0 1 0,0-1 16,21-21-16,-21 21 16,21-21-16,0 0 0,0 0 0,1 0 15,-1 0-15,0 0 0,0 0 16,21 0-16,-20-21 0,-1 0 16,0-1-16,0 1 0</inkml:trace>
  <inkml:trace contextRef="#ctx0" brushRef="#br0" timeOffset="-177196.63">12340 6202 0,'0'0'16,"-42"0"0,21 0-16,-1 0 0,1 21 15,21 0-15,-21-21 0,0 43 16,21-22-16,0 0 0,-21 21 15,21 1-15,-21-1 0,21 0 0,-22 1 16,22-1-16,0 0 0,0 1 0,0-22 16,-21 21-16,21 0 0,0-20 15,0 20-15,0-21 0,0 0 0,0 0 16,0 1-16,21-1 0,1-21 16,-1 21-16,0-21 0,0 0 15,0 0-15,0 0 0,1 0 0,-1 0 16,0-21-16,0 0 15,0-1-15,0 1 0,1 0 0,-1 0 16,0 0-16,0-22 0,0 22 0,-21-21 16,0 21-16,0-22 0,21 1 15,-21 21-15,0 0 0,22 0 0,-22-1 16,0 44 15,0-1-31,0 0 0,0 21 0,0-21 16,0 1-16,0-1 0,0 21 15,0-21-15,0 0 0,0 1 0,0-1 16,0 0-16,0 0 0,0 0 16,0 0-16,21-21 15,0 0-15,0 0 0,0 0 16,0 0-16,1 0 16,-1 0-16,0 0 0,0-21 0,0 0 15,0 0-15,1 0 0,-1 0 0,0-1 16,0-20-16,0 21 0,0-21 15,1-1-15,-1 1 0,0 21 0,0-22 16,0 22-16,-21-21 0,21 21 16,-21 0-16,22 21 15,-22 21 1,0 0-16,0 0 16,0 0-1,0 0-15,0-42 47,0 0-31,0 0-16,0 0 15,-22 21 1,1 0 0,0 0-1,0 21-15,0 0 0,21 0 0,-21 0 16,-1 22-16,1-22 0,21 0 0,0 21 15,-21-20-15,21-1 16,-21 21-16,21-21 0,0 0 0,0 1 16,0-1-16,0 0 0,0 0 0,21-21 15,0 21-15,0-21 0,1 0 16,20 0-16,-21 0 0,0 0 16,0 0-16,1 0 0,20 0 15,-21 0-15,0 0 0,0-21 0,22 0 16,-22 0-16,0 0 0,0-1 15,0 1-15,-21-21 0,22 0 16,-22 20-16</inkml:trace>
  <inkml:trace contextRef="#ctx0" brushRef="#br0" timeOffset="-177000.72">13017 6160 0,'0'0'0,"-42"0"32,21 0 15</inkml:trace>
  <inkml:trace contextRef="#ctx0" brushRef="#br0" timeOffset="-176788.84">12023 6329 0,'0'0'15,"0"21"1,42-21-16,0 0 15,-21 0-15,1 0 0,-1 0 16,0 0-16,21 0 0,-21-21 16,22 21-16,-22 0 0,0 0 0,0-21 15,0 21-15</inkml:trace>
  <inkml:trace contextRef="#ctx0" brushRef="#br0" timeOffset="-175740.08">13864 6287 0,'0'0'0,"-21"0"16,42 0 31,0 0-47,0 0 0,22 0 0,-22 0 15,21-22-15,1 22 0,-1 0 16,0-21-16,1 21 0,-1 0 0,-21-21 16,0 21-16,0-21 0,1 21 0,-22-21 15,0 0 1,-22 21-16,1 0 0,0 0 0,-21 0 15,-1 0-15,22 0 0,-21 0 16,0 0-16,-1 0 0,1 0 0,21 0 16,-22 0-16,22 21 0,0 0 15,0-21-15,0 21 0,0 0 0,21 0 16,0 1-16,0-1 16,0 0-16,21 0 0,0 0 15,0-21-15,0 0 0,0 21 16,22-21-16,-22 0 0,21 0 15,-21 0-15,22 0 0,-22 0 0,0 0 16,-42 0 15,0 0-31,0 0 0,-1 0 16,-20 0-16,21 0 0,-21 22 0,-1-1 16,22 0-16,0 0 0,-21 0 15,20 22-15,1-22 0,0 21 0,0-21 16,21 0-16,0 22 0,0-22 0,0 21 15,0-21-15,0 1 16,0-1-16,0 0 0,0 0 0,21-21 16,-21 21-16,21-21 0,0 0 15,22 0-15,-22 0 0,21 0 0,-21 0 16,22 0-16,-1 0 0,0-21 0,22 0 16,-22 0-16,22 0 0,-22-1 15,22 1-15</inkml:trace>
  <inkml:trace contextRef="#ctx0" brushRef="#br0" timeOffset="-175468.12">14732 6033 0,'-21'21'15,"21"0"-15,0 0 0,-21 0 0,21 22 16,-22-22-16,1 21 0,0 0 15,21 22-15,-21-22 0,0 22 0,0-22 16,-1 22-16,22-22 0,-21 0 0,0 1 16,0-1-16,0 0 0,21-21 15,0 1-15,0-1 0,0 0 0,0 0 16,0 0 0,21-21-1,0 0-15,0-21 0,0 0 16,1 0-16</inkml:trace>
  <inkml:trace contextRef="#ctx0" brushRef="#br0" timeOffset="-175116.32">14732 6668 0,'21'-22'15,"-21"1"1,21 21-16,0-21 15,-21 0-15,22 21 0,-1-21 0,0 0 16,0-1-16,0 1 16,-21 0-1,-21 21 1,0 0-16,0 21 16,0 0-16,-1-21 0,1 22 15,0-1-15,21 0 0,-21 0 0,21 0 16,-21 0-16,21 22 0,0-22 0,0 0 15,0 0-15,0 0 16,0 1-16,0-1 0,21-21 16,0 0-1,0 0-15,0 0 0,22 0 16,-22 0-16,0 0 0,0 0 0,22 0 16,-22-21-16,21-1 0,-21 1 15,22 0-15</inkml:trace>
  <inkml:trace contextRef="#ctx0" brushRef="#br0" timeOffset="-174439.71">15261 6456 0,'-42'42'16,"42"-21"-16,-21 1 16,-1 20-16,22-21 0,-21 0 15,21 0-15,0 22 0,-21-22 16,0 0-16,21 0 0,-21 0 0,21 1 15,0-1-15,0 0 0,0 0 0,0 0 16,0-42 31,0 0-47,0 0 0,21 0 16,-21-1-16,21 1 0,0 0 15,-21 0-15,21 0 0,1-22 16,-22 22-16,21-21 0,0 21 0,0 0 0,0-1 15,0 1-15,1 0 16,20 0-16,-21 21 0,0 0 16,0 0-16,1 21 15,-22 0-15,0 0 0,0 1 16,0-1-16,0 21 0,0-21 16,0 0-16,0 22 0,21-22 0,-21 0 15,0 0-15,0 0 0,0 1 16,0-1-16,0-42 47,0-1-32,0 1-15,0 0 16,21 0-16,0 0 0,0-22 16,0 22-16,1-21 0,-1 21 0,0-22 15,0 22-15,0-21 0,0 21 16,1 21-16,-1-21 0,21 21 0,-21 0 15,0 0-15,-21 21 16,0 0-16,22 0 0,-22 21 0,21-20 16,-21 20-16,0 0 0,0-21 15,0 1-15,0 20 0,0-21 0,0 0 16,0 0-16,0 1 0,0-1 0,0 0 16,-21-21-16,21 21 0,0-42 62,0 0-62,21 21 0</inkml:trace>
  <inkml:trace contextRef="#ctx0" brushRef="#br0" timeOffset="-174064.92">15981 6646 0,'21'0'15,"0"0"1,0 0-16,-21-21 16,21 21-16,1 0 0,-1-21 15,-21 0-15,21 21 0,0-21 0,0 21 16,-21-21-16,0-1 0,21 22 16,-21-21-16,0 0 0,0 0 0,0 0 15,-21 21 1,0 0-16,0 0 15,0 21-15,0 0 0,-1-21 16,1 21-16,21 0 0,-21 22 16,21-22-16,-21 0 0,21 21 0,-21-20 15,21-1-15,0 0 0,0 0 0,0 21 16,0-20-16,0-1 16,0 0-16,21-21 0,0 21 0,0-21 15,0 0-15,1 0 16,-1 0-16,0 0 0,21 0 0,-21 0 15,1 0-15,-1-21 0,21 0 0,-21 21 16,0-21-16</inkml:trace>
  <inkml:trace contextRef="#ctx0" brushRef="#br0" timeOffset="-173597.15">16489 6456 0,'0'21'31,"0"0"-31,0 0 15,-21 22-15,21-22 0,-22 0 16,22 0-16,0 0 0,0 1 0,-21 20 16,21-21-16,-21-21 0,21 21 15,0 0-15,0 1 0,-21-22 16,21 21-16,0-42 47,0-1-47,0 1 0,0 0 15,0 0-15,21-21 16,0 20-16,0 1 0,-21 0 16,22-21-16,-1 21 0,0-1 0,0 1 15,0 0-15,0 0 0,1 0 0,-1 0 16,0 21-16,0 0 0,0 0 16,0 0-16,1 0 0,-22 21 0,0 0 15,0 0-15,0 0 0,21 0 16,-21 22-16,0-22 0,0 21 15,0-21-15,0 1 0,0 20 0,0-21 16,-21 0-16,21 0 0,-22 1 16,22-1-16,0 0 0,-21 0 15,21-42 32,21 0-47,1 21 0,-22-21 16,21-1-16,0 1 0</inkml:trace>
  <inkml:trace contextRef="#ctx0" brushRef="#br0" timeOffset="-173333.3">17103 6202 0,'0'21'16,"0"0"-16,-22 0 0,22 1 0,-21 20 15,21 0-15,0-21 0,0 22 16,-21-1-16,21 0 0,0 1 0,0-1 16,-21 0-16,21 1 0,0-22 15,0 21-15,0-21 0,0 1 0,0-1 16,0 0-16,0 0 0,0 0 16,21-21-1,0 0-15,0 0 0,-21-21 16,22 21-1,-22-21-15,21 0 0</inkml:trace>
  <inkml:trace contextRef="#ctx0" brushRef="#br0" timeOffset="-173088.46">17018 6371 0,'21'0'15,"0"0"1,0-21-16,1 21 0,20 0 0,-21 0 16,0 0-16,22-21 0,-22 21 15,21 0-15,-21 0 0,0 0 0,1 0 16,-1-21-16,0 21 0,0 0 16,0 0-16,-42 0 31,0 0-16</inkml:trace>
  <inkml:trace contextRef="#ctx0" brushRef="#br0" timeOffset="-171259.59">1270 8467 0,'0'0'16,"0"-21"15,0-1-31,0 1 15,0 0-15,0 0 0,21 0 16,-21 0-16,0-1 0,0 1 16,-21 0-16,0 0 0,0 0 15,-1 0-15,1-1 0,0 22 0,-21 0 16,21 0-16,-22 0 16,22 0-16,-21 0 0,21 22 0,-22-1 15,1 0-15,21 0 0,-22 0 16,1 22-16,21-22 0,-21 21 15,20-21-15,1 22 0,0-1 0,0-21 16,21 21-16,0-20 0,0-1 16,0 0-16,0 0 0,21 0 15,0 0-15,0-21 0,1 0 0,20 0 16,-21 0-16,0 0 0,22 0 0,-22 0 16,21-21-16,-21 21 0,22-21 15,-1 0-15,-21 0 0,21 0 16,1-1-16,-22 1 0,21 0 15,-21 0-15,1-21 0,-1 20 16,0 1-16,0 0 0,-21 0 0,0 0 16,0 0-16,0 42 31,0 0-31,0 0 16,-21 0-16,21 22 0,0-22 0,0 0 15,0 21-15,0-21 0,0 1 16,0-1-16,21 0 0,-21 0 15,21 0-15,0 0 0,1-21 0,20 0 16,-21 0-16,21 0 0,-20 0 16,20 0-16,0-21 0,-21 0 15,22 0-15,-1 0 0,-21 0 16,22-1-16,-22 1 0,21 0 0,-21 0 16,0-21-16,1 20 0,-1 1 15,-21 0-15,0 0 0,0 0 16,-21 42-1,21 0 1,0 0-16,-22 0 0,22 1 16,-21-1-16,21 0 0,0 0 0,0 0 15,0 0-15,0 1 0,0-1 16,0 0-16,-21 0 0,21-42 62,21 0-62,-21 0 0,21-1 16,1 1-16,-1 0 0,-21 0 16,21 0-16,0-22 0,0 22 0,0 0 15,1 0-15,-1 0 0,21 0 16,-21-1-16,22 22 0,-22 0 0,21 0 16,-21 0-16,0 0 0,1 22 0,20-1 15,-21 0-15,-21 0 16,21 0-16,-21 0 0,0 1 0,0-1 0,0 0 15,0 0-15,0 0 16,0 0-16,0 1 0,0-1 0,0 0 16,0 0-16,21-21 31</inkml:trace>
  <inkml:trace contextRef="#ctx0" brushRef="#br0" timeOffset="-170740.56">3006 8340 0,'0'0'0,"0"-21"0,0-1 16,0 1-16,-22 21 0,1-21 15,0 21-15,0 0 0,0-21 16,0 21-16,-1 0 0,1 0 0,0 0 15,0 0-15,-21 21 0,20 0 0,-20 0 16,21 22-16,0-22 0,-22 0 16,22 21-16,0 1 0,0-22 0,0 42 15,21-20-15,0-22 16,0 0-16,0 0 0,0 0 0,21 1 16,0-22-16,0 0 15,0 0-15,1 0 0,20 0 0,-21 0 16,21-22-16,-20 22 0,20-21 15,-21 0-15,21 0 0,-20 0 0,20 0 16,-21-1-16,0-20 0,22 21 16,-22-21-16,0-1 0,0 1 0,0 0 15,0-1-15,1 1 0,-1-22 0,-21 22 16,0-21-16,0 20 0,0 1 16,0 21-16,0 0 0,0-1 0,0 1 15,-21 21 1,21 21-16,-22 1 0,1-1 15,21 21-15,-21 0 0,21 1 16,0-1-16,0 22 0,-21-22 0,21 21 16,0-20-16,0-1 0,0 0 15,0 1-15,0-22 0,0 21 0,0-21 16,0 1-16,21-1 0,0 0 0,0-21 16,1 0-16,20 0 0,-21 0 15,21 0-15</inkml:trace>
  <inkml:trace contextRef="#ctx0" brushRef="#br0" timeOffset="-168980.88">4064 8149 0,'0'0'0,"0"-21"0,0 42 32,0 0-32,-21 1 0,21-1 15,-21 21-15,21-21 16,-22 22-16,22-22 0,0 21 0,0-21 15,-21 22-15,21-22 0,-21 0 0,0 0 16,21 21-16,0-20 0,-21-1 16,21 0-16,0-42 47,21 21-47,-21-21 0,21-1 0,0 1 15,0 0-15,1-21 0,-22 21 16,21-22-16,0 22 0,0-21 0,0 21 15,-21-1-15,21-20 0,1 21 16,-1 0-16,0 21 16,-21 21-1,0 0-15,0 0 0,0 0 16,0 22-16,0-22 0,0 0 0,0 0 16,0 22-16,0-22 0,0 0 15,0 0-15,0 0 0,0 0 0,21 1 16,0-1-16,0-21 15,1 0-15,-1 0 0,21 0 16,-21 0-16,0-21 0,1 21 16,-1-22-16,0 1 0,0 0 15,0 21-15,0-42 0,1 21 16,-1-1-16,0-20 0,-21 21 0,21-21 16,-21-1-16,21 1 0,-21 0 15,0-1-15,0 1 0,0 21 0,0 0 16,0-22-16,0 22 15,0 42 1,0 0-16,0 1 16,0 20-16,0-21 0,0 21 15,0 1-15,0-1 0,-21-21 0,21 22 16,-21-1-16,21 0 0,0-21 16,0 22-16,0-22 0,0 0 0,0 0 15,0 0-15,0 1 0,0-1 16,21-21-16,0 0 0,0 0 15,1 0-15,-1 0 0,0 0 0,21 0 16,-21 0-16,22 0 0,-22-21 0,21-1 16,-21 1-16,1 21 0,-1-42 15,21 21-15,-21 0 0,-21-1 0,21-20 16,-21 21-16,0-21 0,0 20 16,0 1-16,0 0 0,0 0 0,0 0 15,-21 21-15,0 0 31,21 21-31,0 0 16,0 0-16,0 0 0,0 1 0,0-1 16,0 0-16,21 0 15,-21 0-15,21 0 0,1 1 0,-22-1 16,21 0-16,-21 0 16,21-21-16,-21 21 0,21-21 15,0 21-15,0-21 0,1 0 16,-1 0-16,0 0 15,0 0-15,-21-21 0,21 21 0,0-21 16,1 0-16,-1 0 0,0 0 16,0-1-16,-21 1 0,21-21 15,0 21-15,-21-22 0,0 22 0,22-21 16,-22 0-16,21 20 0,-21 1 0,0 0 16,0 0-16,0 0 0,0 42 31,0 0-31,0 0 0,0 0 15,0 1-15,-21 20 0,21-21 0,0 21 16,0-20-16,0 20 0,-22-21 0,22 0 16,0 22-16,0-22 0,0 0 15,0 0-15,0 0 0,22-21 16,-1 21-16,0-21 0,0 0 16,21 0-16,-20 0 0,-1 0 15,21 0-15,-21-21 0,22 0 16,-22 21-16,21-21 0,-21 0 0,22 0 15,-22-1-15,21-20 0,-21 21 16,0-21-16,1-1 0,-1 1 16,0 0-16,0-1 0,-21 1 0,0 0 15,21-1-15,-21 1 0,0 21 0,0-22 16,0 22-16,0 0 0,0 0 16,-21 42-1,0 0-15,21 0 16,0 1-16,-21 20 0,21 0 15,-21-21-15,21 22 0,0-1 0,-22 22 16,22-43-16,0 21 0,0 0 16,0 1-16,0-1 0,0-21 15,0 0-15,0 22 0,22-22 0,-1 0 16,0-21-16,0 21 0,0-21 0,0 0 16,1 0-16,-1 0 0,21 0 15,-21 0-15,0 0 0,1 0 0,20 0 16,-21-21-16,0 0 0,0 21 0,1-21 15,20 0-15,-21-1 0,0-20 16,0 21-16,1 0 0,-1-22 16,-21 22-16,0 0 0,0-21 15,0 21-15,0-1 0,-21 22 16,-1 0-16,1 0 0,0 0 16,0 22-16,21-1 0,-21 0 15,21 0-15,0 21 0,0-20 16,0-1-16,0 0 0,0 0 0,0 0 15,0 0-15,0 1 0,21-1 16,0-21-16,0 21 0,0-21 0,1 0 16,-1 0-16,0 0 0,0 0 0,0 0 15,22 0-15,-22 0 0,0 0 16,0 0-16,0-21 0,0 21 0,1-21 16,-1-1-16,0 1 0,-21 0 15,0 0-15,21 0 0,-21 0 16</inkml:trace>
  <inkml:trace contextRef="#ctx0" brushRef="#br0" timeOffset="-168767.97">6054 8001 0,'21'21'31,"0"-21"-31,0 0 16,0 0-16,0 0 0,1 0 0,-1-21 16,21 0-16,-21 0 0,0 21 15,1-21-15,-1-1 0,0 22 0,0-21 16,-21 0-16</inkml:trace>
  <inkml:trace contextRef="#ctx0" brushRef="#br0" timeOffset="-168585.17">5609 7768 0,'0'0'0,"-21"0"0,0 0 0,0 0 16,21 21 0,21-21 30,0 0-46</inkml:trace>
  <inkml:trace contextRef="#ctx0" brushRef="#br0" timeOffset="-168145.36">7853 7789 0,'0'0'0,"21"0"0,-21-21 0,21 21 15,0 0-15,0 0 16,1 21-16,-1 1 0,0-1 0,21 0 16,-21 0-16,1 21 0,-1-20 0,0 20 15,21 0-15,-21 1 0,1-1 16,-1 0-16,0-21 0,-21 22 0,0-1 15,21-21-15,-21 0 0,0 22 16,0-22-16,0 0 0,0 0 16,21-21 15</inkml:trace>
  <inkml:trace contextRef="#ctx0" brushRef="#br0" timeOffset="-167884.49">8445 7747 0,'0'0'15,"-21"0"1,0 0-16,-21 42 0,-1-20 0,22-1 16,0 21-16,-21-21 0,-1 22 15,22-1-15,-21 0 0,0 1 16,-1-1-16,22 21 0,-21-20 0,21-1 15,-22-21-15,22 22 0,0-22 16,21 0-16,0 0 0,0 0 0,0 0 16,42-21-1,-21 0-15,1 0 16,20 0-16,0-21 0,1 0 0,-1 0 16</inkml:trace>
  <inkml:trace contextRef="#ctx0" brushRef="#br0" timeOffset="-167568.49">8784 7874 0,'-42'42'16,"21"1"-16,21-22 0,0 21 15,0 1-15,-22-1 0,1 0 16,21 1-16,-21-1 0,0 21 0,21-20 15,-21 20-15,0-20 0,-1 20 16,1 1-16,0-1 0,0 85 0,0-84 16,0-1-16,21 1 0,0-1 15,0 1-15,-22-1 0,22-20 16,0-1-16,0 0 0,0-21 0,0 1 16,0-1-16,0 0 0,0 0 15,0-42 1,0 0-16,0 0 15,22-1-15,-22 1 0,21-21 16,0 0-16</inkml:trace>
  <inkml:trace contextRef="#ctx0" brushRef="#br0" timeOffset="-167252.29">8678 8128 0,'0'0'0,"0"-42"0,21-106 31,1 126-31,-1 1 0,-21 0 16,21 0-16,0 0 0,21 0 0,-20 21 16,20 0-16,0-22 0,-21 22 15,22 0-15,-22 0 0,21 0 0,-21 22 16,1-1-16,-1 0 0,-21 21 0,0-21 16,0 22-16,-21-1 0,-1 0 15,1 1-15,-21-1 0,0 0 0,20-20 16,-20 20-16,0-21 15,21 0-15,-22 0 0,1 1 0,21-22 16,0 0-16,-1 21 0,1-21 0,0 0 16,21-21-1,21-1 1,0 1-16,1 0 0,-1 21 0,0-21 16,21 0-16</inkml:trace>
  <inkml:trace contextRef="#ctx0" brushRef="#br0" timeOffset="-166760.7">9631 7895 0,'0'0'0,"0"-21"16,-21 21-16,-1 0 0,1 0 15,0 0-15,0 0 0,0 0 16,0 0-16,-1 0 0,1 21 0,0 0 15,-21 1-15,21-1 0,-1 21 16,1-21-16,0 22 0,0-22 0,0 21 16,21-21-16,0 22 0,0-22 15,0 0-15,0 0 0,0 0 0,21-21 16,0 21-16,0-21 0,0 0 0,22 0 16,-22 0-16,0 0 15,0 0-15,0-21 0,1 0 0,-1 0 16,21 0-16,-42 0 0,21-1 0,0-20 15,1 21-15,-1-21 0,-21-1 16,0 22-16,21-21 0,-21 21 16,21-1-16,-21 1 0,0 0 15,0 42 1,-21-21 0,21 21-16,-21 1 0,21 20 15,0-21-15,0 0 0,0 0 0,0 22 16,0-22-16,0 0 0,0 0 15,0 22-15,0-22 16,0 0-16,21 0 0,0-21 16,0 0-16,0 0 0,1 0 15,-1 0-15,0 0 0,0 0 0,0 0 16,22-21-16,-22 0 0,0 0 16</inkml:trace>
  <inkml:trace contextRef="#ctx0" brushRef="#br0" timeOffset="-166524.83">10266 7620 0,'0'0'0,"0"-21"16,-21 21-1,21 21-15,-22-21 16,22 21-16,-21 0 0,0 22 0,21-22 16,-21 21-16,0 1 0,21-1 15,-21 0-15,21 1 0,0-1 0,-22 0 16,22 1-16,0-1 0,-21-21 15,21 21-15,0-20 0,0-1 0,0 0 16,0 0-16,21-21 0,1 0 16,-1 0-16,0 0 0,0 0 15,0 0-15,0-21 0,1 0 0,-1 0 16</inkml:trace>
  <inkml:trace contextRef="#ctx0" brushRef="#br0" timeOffset="-166071.74">10562 7557 0,'0'63'31,"0"-42"-31,0 22 0,0-22 0,-21 21 0,21-21 16,0 22-16,0-1 0,-21-21 15,21 21-15,-21 1 0,21-1 0,-22-21 16,22 22-16,0-22 0,0 0 15,-21 0-15,21 0 0,0 0 0,-21-21 16,21 22-16,0-44 31,0 1-31,0 0 16,0 0-16,0-21 0,21 20 16,0 1-16,1-21 0,-1 0 0,0 20 15,0-20-15,0 21 0,22-21 16,-22 20-16,21 1 0,-21 0 0,0 21 15,22 0-15,-22 0 0,0 0 16,0 0-16,0 21 0,-21 0 16,22 1-16,-22 20 0,0-21 0,0 0 15,0 22-15,0-22 0,0 21 16,0-21-16,-22 22 0,1-22 16,0 0-16,0 0 0,21 0 0,0 0 15,-21-21-15,0 0 31,21-21-31,0 0 0</inkml:trace>
  <inkml:trace contextRef="#ctx0" brushRef="#br0" timeOffset="-165900.84">10012 7768 0,'0'0'0,"-21"0"0,-1 0 0,22 21 15,22-21 1,20 0-16,-21 0 0,21 0 16,1 0-16,-1 0 0,0 0 15,1 0-15,-1-21 0,0 21 0,-20 0 16</inkml:trace>
  <inkml:trace contextRef="#ctx0" brushRef="#br0" timeOffset="-165152.9">11959 7811 0,'0'0'0,"21"0"46,0 0-30,1-22-16,-1 22 0,21 0 0,-21-21 16,22 0-16,-22 21 0,21-21 15,-21 21-15,22-21 0,-22 21 0,0-21 16,0 21-16,0-22 0,-21 1 16,0 0-16,0 0 15,-21 21-15,0 0 0,0 0 16,-22 0-16,22 0 0,-21 0 15,0 0-15,20 0 0,-20 21 0,0-21 16,-1 21-16,1 0 0,21 1 16,-21 20-16,20-21 0,1 0 15,0 0-15,21 1 0,0-1 0,0 0 0,0 0 16,0 0-16,21 0 16,22-21-16,-22 0 0,0 0 0,21 0 15,-21 0-15,22 0 0,-22 0 16,0 0-16,21 0 0,-20 0 0,-44 0 31,1 0-15,-21 0-16,21 0 0,-22 0 0,1 0 15,0 22-15,-1-22 0,22 21 0,-21 0 16,0-21-16,20 21 0,1 0 16,0 0-16,0 1 0,0-1 0,21 0 15,0 0-15,0 0 16,0 0-16,21 1 0,0-22 15,0 0-15,0 21 0,1-21 0,-1 0 16,21 0-16,0 0 0,1 0 16,-1 0-16,0 0 0,22-21 0,-22-1 15,22 1-15,-22 0 0,22 0 16</inkml:trace>
  <inkml:trace contextRef="#ctx0" brushRef="#br0" timeOffset="-164920.03">12509 7832 0,'0'-21'15,"0"-1"1,22 22 0,-1 22-16,-21-1 0,21 0 15,0 0-15,-21 0 16,0 0-16,0 22 0,21-22 0,-21 0 16,0 0-16,21 0 0,-21 1 0,0-1 15,0 0 1,22-21-1,-1 0-15,0-21 16,-21 0-16,0-1 16,21 1-16,0 0 0,-21 0 0</inkml:trace>
  <inkml:trace contextRef="#ctx0" brushRef="#br0" timeOffset="-164749.14">12806 7853 0,'0'0'0,"0"-21"16,-21 21-1,-1 0 1,1 0-16,0 21 0,0-21 15,0 21-15,-22 0 0,43 0 16,-21 1-16,0-1 0,0 0 0,0 0 16,0 0-16,21 0 0,-22 1 0,22-1 15,0 0-15,0 0 16,43-21 0,-22 0-16,0 0 0,0 0 0</inkml:trace>
  <inkml:trace contextRef="#ctx0" brushRef="#br0" timeOffset="-164401.33">13123 7747 0,'0'0'0,"0"21"32,-21 0-17,0 1-15,21-1 0,-21 0 16,0 21-16,21 1 0,-22-1 0,1 0 15,0 22-15,0-1 0,21 1 0,-42-1 16,20 22-16,1-22 0,0 22 16,0-21-16,0 20 0,0 1 0,-1 0 15,1-1-15,0 1 0,0-22 0,0 22 16,21-21-16,-21-22 0,-1 21 16,22-20-16,-21 20 0,21-20 15,-21-22-15,21 21 0,-21-21 0,21 0 16,0-42 15,0 0-31,21-21 0,0 21 0,0-22 16,-21 1-16,22 0 0,-1-22 15,0 1-15,0-1 0,0-21 0,0 22 16</inkml:trace>
  <inkml:trace contextRef="#ctx0" brushRef="#br0" timeOffset="-164092.52">13017 7874 0,'0'0'0,"22"-21"0,-22-21 16,21-1-16,-21 1 0,0 21 16,21 0-16,0-1 15,0 22-15,0-21 0,1 21 16,-1 0-16,21 0 0,-21 0 16,0 0-16,22 21 0,-22-21 0,0 22 15,21-1-15,-20 0 0,-22 21 0,0-21 16,0 1-16,0 20 0,0-21 15,-22 21-15,1-20 0,0 20 0,-21-21 16,21 0-16,-22-21 0,1 21 16,0 1-16,20-22 0,-20 0 15,21 0-15,0 0 0,0 0 0,21-22 32,0 1-32,0 0 15,42 0-15,-21 0 16,0 21-16,0-21 0,22-1 0</inkml:trace>
  <inkml:trace contextRef="#ctx0" brushRef="#br0" timeOffset="-163698.73">13589 7853 0,'0'-21'0,"0"0"16,0-1-16,0 1 15,0 0-15,21 0 0,-21 0 16,21 21-16,0-21 0,1 21 16,-1 0-16,0-22 0,0 22 0,0 0 15,0 0-15,1 0 0,-1 22 16,-21-1-16,21 0 0,-21 0 16,0 0-16,0 0 0,0 1 0,0 20 15,0-21-15,-21 0 0,0 0 16,-1 1-16,1-1 0,0 0 0,0-21 15,21 21 1,-21-21-16,21-21 16,0 0-16,0 0 15,0-1-15,0 1 16,21 0-16,0 0 0,0 0 0,-21 0 16,21-1-16,-21 1 0,22 0 15,-1 0-15,0 0 0,0 0 16,0 21-16,0-22 0,22 22 0,-22 0 0,0-21 15,21 21-15,-20 0 0</inkml:trace>
  <inkml:trace contextRef="#ctx0" brushRef="#br0" timeOffset="-163360.93">14139 7726 0,'21'0'31,"1"0"-31,-1-21 0,0 21 16,0-21-16,0 21 0,0-22 0,1 22 15,-1-21-15,0 0 0,0 21 16,-21-21-16,-21 21 16,0 0-1,0 0-15,-1 0 16,-20 0-16,21 21 0,-21 0 0,20 0 15,-20 1-15,21-1 0,0 0 0,0 0 16,-1 0-16,22 0 0,0 1 16,0-1-16,0 0 0,0 0 0,0 0 15,0 0-15,0 1 16,22-22-16,-1 0 0,0 0 0,0 0 16,0 0-16,22 0 0,-22 0 15,0 0-15,21-22 0</inkml:trace>
  <inkml:trace contextRef="#ctx0" brushRef="#br0" timeOffset="-162985.14">14817 7599 0,'0'0'0,"-22"0"16,1 0-16,0 0 0,0 0 15,0 0-15,0 0 16,-1 0-16,1 0 0,21 21 15,0 0 1,0 0 0,21-21-16,1 22 15,-1-22-15,0 0 0,-21 21 16,21 0-16,0-21 0,-21 21 0,21-21 16,-21 21-16,0 0 0,0 1 15,0-1 1,-21-21-16,0 0 0,0 0 15,0 0-15,0 0 0,-22 0 16,22 0-16,-21 0 0,21 0 0,-1 0 16,1 0-16,0 0 0,0 0 0,0 0 15,21-21 1,0-1 0,0 1-16,21 21 0,0-21 0,0 21 15,22 0-15,-22-21 0</inkml:trace>
  <inkml:trace contextRef="#ctx0" brushRef="#br0" timeOffset="-162584.37">15198 7557 0,'21'-22'15,"-42"22"1,-1 0-16,1 0 0,0 0 0,0 0 15,-21 0-15,20 0 0,-20 22 0,21-22 16,0 21-16,0-21 0,-1 21 16,1 0-16,21 0 0,0 0 15,0 1-15,0-1 16,21-21-16,1 21 16,-1 0-16,0-21 0,21 0 0,-21 21 15,1-21-15,-1 0 0,0 21 16,0-21-16,0 22 0,0-22 15,-21 21-15,-42-21 16,21 0-16,0 21 16,-22-21-16,22 0 0,-21 0 15,21 0-15,0 0 0,-22 0 0,22 0 16,0 0-16,0 0 0,0 0 16,42 0 15,0-21-31,0 21 15,0 0-15</inkml:trace>
  <inkml:trace contextRef="#ctx0" brushRef="#br0" timeOffset="-162333.52">15515 7620 0,'-21'0'31,"21"21"-31,-21 0 0,21 1 16,-21-1-16,21 0 0,0 0 15,-22 0-15,22 0 0,-21 1 16,21-1-16,0 0 16,-21-21-1,21-21 16,21 21-31</inkml:trace>
  <inkml:trace contextRef="#ctx0" brushRef="#br0" timeOffset="-162159.62">15536 7535 0,'0'0'16,"0"-21"-16,0 0 0,0 0 15,-21 21-15,21 21 63,0 0-63</inkml:trace>
  <inkml:trace contextRef="#ctx0" brushRef="#br0" timeOffset="-161548.97">15833 7578 0,'0'0'16,"0"21"-16,-22-21 0,1 0 15,21 21-15,-21 0 0,21 0 16,-21-21-16,21 22 0,0-1 16,0 0-16,0 0 15,0 0 1,0 0-1,0-42 17,0 0-17,0 0-15,0 0 0,21 0 16,-21-1-16,21 1 0,0 0 16,-21 0-16,22 0 0,-1 0 15,21-1-15,-21 22 0,0-21 0,22 21 16,-1 0-16,-21 0 0,22 0 15,-22 0-15,0 0 0,0 0 0,0 0 16,0 21-16,-21 1 0,0-1 16,0 21-16,0-21 0,0 0 15,0 1-15,0-1 0,0 0 0,-21 0 16,0 0-16,0 0 0,0-21 16,21 22-16,-21-22 0,-1 0 15,1 0-15,21-22 31,0 1-31,0 0 0,21-21 16,1 21-16,20-1 16,-21 1-16,0-21 0,22 21 15,-1-22-15,0 22 0,1 0 0,-1 0 16,0 21-16,1 0 0,-1 0 16,0 0-16,-21 0 0,22 21 0,-22 0 15,0 0-15,-21 1 0,0-1 16,0 21-16,0-21 0,0 0 0,0 1 15,0-1-15,-21 0 0,0 0 0,0 0 16,-1 0-16,-20-21 0,21 0 16,-21 0-16,20 0 0</inkml:trace>
  <inkml:trace contextRef="#ctx0" brushRef="#br0" timeOffset="-119069.11">24723 360 0,'0'-21'31,"0"42"32,0 0-63,0 0 0,0 0 15,0 22-15,0-22 16,-22 0-16,22 0 0,0 0 0,-21 22 16,21-22-16,-21 0 0,21 21 15,0 1-15,-21-22 0,0 21 0,0 1 16,-1-1-16,22 0 0,-21 1 15,0-1-15,21 0 0,0-21 0,-21 22 16,21-22-16,-21 0 0,21 0 16,0 22-16,0-22 0,0 0 15,0 0-15,0 0 16,21-21-16,0 0 16,0 0-16,0 0 0,1 0 15,-1 0-15,0 0 0,0-21 16,21 0-16,-20 21 0,20-21 0,-21 0 15,21-1-15,-20 22 0,-1-21 16,0 0-16</inkml:trace>
  <inkml:trace contextRef="#ctx0" brushRef="#br0" timeOffset="-118705.31">24490 783 0,'0'0'0,"21"0"31,0 0-31,0 0 16,0 0-16,1 0 0,-1 0 0,0 0 16,21 0-16,-21 0 0,22 0 15,-22 0-15,0 0 0,0 0 0,0-21 16,1 21-16</inkml:trace>
  <inkml:trace contextRef="#ctx0" brushRef="#br0" timeOffset="-117969.37">25104 720 0,'0'0'0,"0"-21"16,21-1 15,0 22-15,0 0-16,0 0 0,0 0 15,1 0-15,-1 0 16,0 0-16,0 22 15,0-22-15,0 21 0,-21 0 16,22-21-16,-22 21 0,21 0 0,-21 0 16,0 22-16,0-22 0,0 0 15,0 21-15,0-20 0,0-1 0,0 0 16,0 21-16,0-21 0,0 1 16,0-1-16,0 21 0,0-21 0,0 0 15,0 1-15,0-1 16,0 0-16,0 0 0,-21-21 31,21-21 0,0 0-15,0 0-16,0-1 0,0-20 16,0 21-16,21 0 0,-21-22 0,21 1 15,0 21-15,0-21 0,-21 20 16,21-20-16,1 21 0,-1-21 15,0 20-15,0 22 0,0-21 0,0 0 16,1 0-16,-1 21 0,0 0 0,0-21 16,0 21-16,0 0 15,-21 21 32,-21-21-31,0 0-16,21 21 0</inkml:trace>
  <inkml:trace contextRef="#ctx0" brushRef="#br0" timeOffset="-112379.9">24977 1545 0,'0'-42'31,"0"21"-31,-22 21 16,22-21-16,22 42 62,-22 0-46,0 0-16,0 0 0,21 0 16,-21 1-16,0-1 0,0 0 15,0 21-15,0 1 0,0-22 0,0 21 16,0 0-16,0 1 0,0-1 15,0 0-15,-21-20 0,-1 20 0,22 0 16,-21 1-16,0-22 0,21 21 16,0-21-16,-21 0 0,21 1 15,-21-1-15,21 0 0,0 0 0,0 0 16,0 0-16,0 1 16,0-44 62,21 22-63,-21-21-15,21 21 16,-21-21 0</inkml:trace>
  <inkml:trace contextRef="#ctx0" brushRef="#br0" timeOffset="-111873.17">24977 2286 0,'0'21'16,"-22"-21"-1,1 0 1,0 0-16,21 21 16,-21-21-16,0 22 31,42-22 16,0 0-32,0 0-15,0 0 0,22 0 0,-22 0 16,21 0-16,1 0 0,20 0 16,-21 0-16,22 0 0,-22 0 0,22 0 15,-1 0-15,22 0 0,-22 0 16,1 0-16,-1 0 0,1 0 0,-1 0 16,1 0-16,-1 0 0,-20 0 15,-22 0-15,21 0 0,-21 0 16,1 0-16,-1 0 0,0 0 15,0 0 1,-21-22 31,0 1-31</inkml:trace>
  <inkml:trace contextRef="#ctx0" brushRef="#br0" timeOffset="-111376.45">25908 2096 0,'-21'0'0,"0"0"16,63 0-16,-106 0 0,43 0 15,0 0-15,21 21 31,0 0-31,21-21 16,0 21-16,1-21 16,-1 0-16,21 21 0,-21-21 15,22 0-15,-22 21 0,21-21 16,-21 22-16,22-22 0,-22 0 0,21 0 16,-21 0-16,0 21 0,1-21 15,-1 0-15,0 0 16,-21 21 15,0 0-15,-21-21-16,21 21 15,-21-21-15,-1 21 0,-20 1 16,21-1-16,0-21 0,-22 21 0,22 0 16,-21 0-16,0 22 0,20-22 15,-20 0-15,21 0 0,-21 0 16,20 0-16,1 1 0,-21-1 0,21 0 15,21 0-15,-21 0 0,-1 0 16,1 1-16,42-22 47,1-22-47,-1 1 16,21 0-16,-21 0 0</inkml:trace>
  <inkml:trace contextRef="#ctx0" brushRef="#br0" timeOffset="-110907.72">26776 1842 0,'0'0'0,"0"-22"0,21 22 16,-21-21-16,0 42 62,0 1-62,0-1 0,0 0 16,0 0-16,-21 0 0,0 22 0,21-22 15,0 21-15,-22-21 0,1 22 16,0-22-16,21 0 0,-21 21 0,21-21 16,-21 1-16,0-1 0,21 21 15,0-21-15,0 0 0,0 1 0,0-1 16,0 0 0,0 0-16,0 0 0,0 0 15,21-21 1,0 0-16,0 0 0,0 0 0,0 0 15,1 0-15,-1 0 0,0 0 16,0-21-16,21 0 0,-20 21 0,-1-21 16,21 0-16,-21 21 0,0-21 15,1 21-15</inkml:trace>
  <inkml:trace contextRef="#ctx0" brushRef="#br0" timeOffset="-110648.87">26649 2117 0,'0'0'0,"-21"0"0,42 0 62,0 0-62,0 0 0,21 0 0,-20 0 16,-1 0-16,0 0 0,21 0 15,-21 0-15,1 0 0,-1 0 16,0 0-16,0 0 0,0 0 16,0 0-16,1 0 15,-1 0 1,0 0-16</inkml:trace>
  <inkml:trace contextRef="#ctx0" brushRef="#br0" timeOffset="-109880.86">27538 2223 0,'0'0'0,"21"0"16,0 0-1,-21-22-15,0 1 16,21 0-16,0 0 16,-21 0-16,0 0 15,0-1-15,-21 1 32,0 21-32,0 0 0,0 0 15,0 0-15,-1 0 0,1 0 16,0 21-16,0-21 0,0 22 15,0-1-15,-1 0 0,1-21 0,0 21 16,0 0-16,0 0 0,0 1 16,-1-1-16,1 0 0,21 0 0,0 0 15,0 0-15,0 1 16,0-1-16,0 0 0,0 0 16,0 0-16,21-21 0,1 0 15,-1 21-15,0-21 0,0 0 16,0 0-16,0 0 0,1 0 15,-1 0-15,0-21 0,0 0 16,0 21-16,0-21 0,1 0 0,-1 0 16,0-22-16,0 22 0,0 0 15,0-21-15,1-1 0,-1 1 16,0 0-16,0-1 0,0 1 16,0 0-16,1-1 0,-22 1 0,21 0 15,-21 20-15,21-20 0,-21 21 16,0-21-16,0 20 0,0 1 0,0 0 15,0 0-15,0 42 32,-21 0-32,21 0 15,-21 22-15,-1-1 0,1 0 16,21 1-16,-21-1 0,21 0 0,-21 22 16,21-22-16,-21-21 0,21 22 0,0-1 15,0-21-15,0 22 16,0-22-16,0 0 0,0 0 0,0 0 15,21 0-15,0 1 0,0-22 16,0 21-16,1-21 0,-1 0 0,0 0 16,0 0-16,0 0 0,0 0 15,1 0-15,-1 0 0,0 0 0,0-21 16,0-1-16,0 22 0,-21-21 16,22 21-16</inkml:trace>
  <inkml:trace contextRef="#ctx0" brushRef="#br0" timeOffset="-105301.33">24998 1693 0,'0'-21'31,"0"0"-15,0 0-1,0 0 1,0 0 0,0-1-1,0 1 1,0 0 15,0 0 32,0 42 77,0 0-124,0 0-16,-21 1 15,21-1-15,0 0 16,0 0-16,0 0 16,0 0-16,0 1 15,0-1-15,0 0 16,0 0-16,0 0 0,0 0 0,0 1 16,0-1-16,0 0 0,0 0 15,0 0-15,0 0 0,0 1 16,0-1-16,-22 0 15,22 0-15,0 0 16,0 0-16,-21 1 16,21-1-1,0 0-15,0 0 16,0 0 0,0 0-1,0 1 16,0-1-15,0 0 15,0 0 1,0 0-1,0 0 0,-21-21 110,21-21-141</inkml:trace>
  <inkml:trace contextRef="#ctx0" brushRef="#br0" timeOffset="-103641.4">29337 1947 0,'0'22'0,"0"-44"94,0 1-94,0 0 15,21 0-15,-21 0 16,0 0-16,21-1 0,-21 1 16,0 0-16,21 0 0,-21 0 15,0 0-15,0-1 0,0 1 16,0 42 31,0 1-32,0-1-15,0 0 0,0 0 16,-21 0-16,21 22 0,-21-22 16,21 0-16,0 0 0,0 21 0,0-20 15,0-1-15,-21 0 16,21 21-16,0-21 0,0 1 0,-21-1 16,21 0-16,0 0 0,0 0 15,0 0-15,0 1 0,0-1 16,0 0-1,0 0-15,0 0 16,0 0 15,-21-21-31,-1 0 16,1 0 0,0 0-1,0 0-15,21 22 0,-21-22 0,0 0 16,-1 0-16,1 0 15,0 0-15,0 0 0,0 0 0,0 0 16,-1 0-16,1 0 16,0 0-16,42 0 62,0 0-62,22 0 0,-22 0 0,0 0 16,0 0-16,22 0 0,-22 0 15,21 0-15,-21 0 0,0 0 16,22 0-16,-22 0 0,0 0 0,21 0 16,-20 0-16,-1 0 0,0 0 15,0 0-15,0 0 16,0 0-16,-21-22 109,-21 22-93</inkml:trace>
  <inkml:trace contextRef="#ctx0" brushRef="#br0" timeOffset="-102101.15">24977 2371 0,'0'-21'16,"0"42"31,0 0-47,0 0 16,-22 0-16,22 0 0,-21 22 15,0-22-15,21 21 0,0 1 16,-21-1-16,21 0 0,-21-21 0,0 22 15,21-1-15,0 0 0,-22 1 16,22-1-16,-21-21 0,0 22 0,21-1 16,-21 0-16,21-21 0,-21 22 15,0-1-15,-1 0 0,22-20 0,-21 20 16,21 0-16,-21-21 0,0 1 16,21 20-16,0-21 0,0 0 0,0 0 15,0 1-15,0-1 0,0 0 16,0 0-16,0 0 0,0 0 31,0-42 16,0 0-31,21 21-1,-21-21-15,21 21 16,0 0-1,-21-21 1,22 21-16,-1 0 0,0 0 16,0 0-16,0 0 0,22 0 15,-22 0-15,21 0 0,0 0 16,1 0-16,-1 0 0,22 0 16,-22 0-16,21 0 0,1 21 15,-1-21-15,1 0 0,-1 21 0,1-21 16,-22 0-16,22 0 0,-1 0 0,-20 0 15,-1 0-15,0 0 0,-21 0 16,22 0-16,-22 0 0,0 0 0,-21-21 31,-21 0-15,0 0 0,0 21-16,-1-22 15,1 22-15,0 0 0,0-21 16,0 0-16,0 21 0,-1 0 0,1-21 15,0 21-15,0 0 16,0 0-16,0-21 0,-1 21 16,44 0 15,-22 21-15,21-21-16,0 0 0,0 0 15,0 21-15,0-21 0,1 0 0,-1 0 16,21 21-16,-21-21 15,0 0-15,1 0 0,-1 0 0,0 0 0,0 21 16,0-21-16,0 0 16,-21 22-16,0-1 15,0 0 1,0 0-16,0 0 0,-21-21 16,0 21-16,0 1 0,0-1 0,0 0 15,-1-21-15,1 21 0,0 0 16,0 0-16,0 1 0,0-1 15,-1 0-15,1-21 0,0 21 16,0 0-16,0-21 16,0 21-1,63-21 32,0-21-47,-21 21 0,1-21 16,20 0-16</inkml:trace>
  <inkml:trace contextRef="#ctx0" brushRef="#br0" timeOffset="-101649.08">26818 3112 0,'0'0'0,"0"-22"0,0 1 16,0 0-1,0 42 32,0 0-31,0 1-16,-21 20 15,0-21-15,0 21 0,21 1 16,-22-1-16,1-21 0,0 22 0,0-1 16,0 0-16,0-21 0,-1 22 15,22-22-15,-21 21 0,21-21 0,-21 1 16,21-1-16,-21 0 0,21 0 16,0 0-16,0 0 15,21-21 1,0 0-16,0 0 0,1 0 15,-1 0-15,0 0 0,0 0 0,0 0 16,0 0-16,22 0 16,-22-21-16,0 21 0,0-21 0,0 0 15,1 0-15,-22 0 16,21-1-16</inkml:trace>
  <inkml:trace contextRef="#ctx0" brushRef="#br0" timeOffset="-101436.7">26522 3408 0,'0'0'15,"-21"0"-15,21 21 0,0 0 32,21-21-32,0 0 0,0 0 0,0 0 15,0 0-15,1 0 0,20 0 16,-21 0-16,0 0 0,0 0 15,22 0-15,-22-21 0,0 21 0,0-21 16,0 21-16,22 0 0,-22-21 0</inkml:trace>
  <inkml:trace contextRef="#ctx0" brushRef="#br0" timeOffset="-100705.11">27517 3471 0,'0'0'0,"21"0"32,-21-21-32,0 0 0,21 0 0,-21 0 15,0 0-15,0-1 16,0 1-16,0 0 0,0 0 0,-21 0 15,0 21 1,21-21-16,-22 21 0,1 0 0,0 0 16,0 0-16,0 0 0,0 0 15,-1 21-15,1-21 16,0 21-16,0 0 0,0 0 16,0 0-16,-1 22 0,1-22 0,0 0 15,0 0-15,0 22 0,21-22 16,-21 0-16,21 0 0,0 0 0,0 0 15,0 1-15,0-1 0,0 0 16,21-21-16,0 0 0,0 21 16,0-21-16,0 0 15,1 0-15,20 0 0,-21 0 16,0 0-16,0-21 0,1 0 0,-1 0 16,0-1-16,0 1 0,0 0 15,22-21-15,-22 21 0,0-22 0,0 1 16,0 0-16,0-22 0,1 22 15,-1-1-15,0 22 0,-21-21 0,21 21 16,0-22-16,-21 22 0,0 0 16,21 0-16,-21 0 0,22 21 0,-22-21 15,0 42 17,0 0-17,-22 0-15,1 21 0,0-20 0,21 20 16,-21 0-16,0 1 0,0-1 15,-1 0-15,22 1 0,-21-1 0,21 0 16,-21-21-16,21 22 16,0-22-16,0 0 0,0 0 0,0 0 15,0 1-15,21-1 0,0-21 0,-21 21 16,22-21-16,20 0 0,-21 0 16,0 0-16,22 0 0,-22 0 0,21 0 15,-21 0-15,22-21 0,-22 21 16,21-21-16,-21-1 0,22 1 0,-22 0 15,0 0-15</inkml:trace>
  <inkml:trace contextRef="#ctx0" brushRef="#br0" timeOffset="-100100.45">29379 3112 0,'21'-22'15,"-21"1"-15,22 0 16,-22 0-16,21 0 16,-21 42 15,0 0-15,0 0-16,0 0 0,-21 1 0,21 20 15,-22 0-15,22 1 0,-21-1 16,0 0-16,21 1 0,-21-1 0,0 0 15,21 1-15,0-1 0,-21-21 16,-1 21-16,22-20 0,-21-1 0,21 0 16,0 0-16,0 0 15,0 0-15,21-42 32,-21 0-17,22 0-15,-22 0 0,0-22 16,0 22-16</inkml:trace>
  <inkml:trace contextRef="#ctx0" brushRef="#br0" timeOffset="-99742.66">29210 3048 0,'0'0'0,"-21"-21"0,21 0 16,-21 21-16,-1-21 15,22-1-15,22 1 31,-1 21-31,21 0 0,-21 0 0,22 0 16,-22 0-16,21 0 0,0 0 16,1 0-16,-1 0 0,0 0 0,1 0 15,-1 21-15,-21 1 0,0-1 16,1 0-16,-1 0 0,-21 0 0,0 0 16,0 1-16,0 20 0,-21-21 15,-1 0-15,1 0 0,0 1 16,-21-1-16,21 0 0,-22-21 0,22 21 15,-21 0-15,21-21 16,-1 0-16,1 21 0,0-21 0,0 0 16,0 0-16,42 0 31,0 0-15,0 0-16,0-21 0,1 21 0,-1-21 15</inkml:trace>
  <inkml:trace contextRef="#ctx0" brushRef="#br0" timeOffset="-99180.98">30014 2921 0,'0'0'0,"0"-21"16,-21 21 15,21 21-31,-21 0 15,21 0-15,-21 22 16,0-22-16,21 0 0,0 21 16,-22 1-16,22-22 0,-21 21 0,0 1 15,21-1-15,0 0 0,-21 1 16,21-22-16,-21 21 0,21-21 16,-21 22-16,21-22 0,0 0 0,0 0 15,0 0-15,-22-21 16,22 21-16,0-42 31,0 0-31,0 0 0,0 0 16,0 0-16,0-1 0,0-20 15,0 21-15,0 0 0,22-22 0,-1 22 16,0 0-16,0 0 0,0 0 16,0 0-16,1-1 0,-1 1 0,21 21 15,-21 0-15,22-21 16,-22 21-16,0 0 0,21 0 0,-21 0 15,22 0-15,-22 21 0,0-21 16,0 21-16,0 1 0,1-1 16,-22 0-16,0 0 0,0 21 0,0-20 15,0-1-15,0 0 0,-22 21 16,22-21-16,-21 1 0,0-1 0,0-21 16,0 21-16,0 0 0,-1-21 15,22 21-15,-21-21 0,21-21 31,21 0-15,1 0-16,-1 0 16</inkml:trace>
  <inkml:trace contextRef="#ctx0" brushRef="#br0" timeOffset="-98736.23">30692 3175 0,'0'-21'0,"-22"21"32,1 0-17,0 0-15,0 21 0,0 0 0,21 0 16,-21 1-16,-1 20 16,1-21-16,0 21 0,0-20 0,0 20 15,0-21-15,21 21 0,0-20 16,0-1-16,0 0 0,0 0 0,0 0 15,0 0-15,0 1 0,21-22 16,0 21-16,0-21 0,0 0 16,0 0-16,1 0 0,-1 0 15,21 0-15,-21-21 0,0-1 16,1 1-16,20 0 0,-21 0 0,0 0 16,0-22-16,-21 1 0,22 21 15,-22-21-15,0-1 0,0 1 0,0 21 16,0-22-16,0 22 15,0 0-15,-22 0 0,22 0 0,-21 21 16,0 0-16,0 0 0,0 0 16,0 0-16,-1 0 0,1 21 15,0-21-15,0 21 0,21 0 16,0 0-16,0 1 0,0-1 0,0 0 16,0 0-16,21-21 15,0 0-15,0 21 0</inkml:trace>
  <inkml:trace contextRef="#ctx0" brushRef="#br0" timeOffset="-98208.53">31221 3239 0,'0'0'15,"-21"0"-15,-1 0 0,1 0 16,0 0-16,21 21 15,0 0-15,-21-21 0,21 21 0,-21 0 16,21 0-16,-21 1 0,21-1 16,0 0-16,0 0 0,0 0 15,0 0-15,-22 1 0,22-1 16,-21 0-16,21 0 16,0-42 30,0 0-46,0 0 16,0-1-16,0 1 0,21 0 16,1 0-16,-1-21 0,0 20 0,0 1 15,0 0-15,0-21 0,22 21 16,-22-1-16,0 22 0,0-21 16,22 0-16,-22 21 0,0 0 0,0 0 15,0 0-15,0 0 0,1 0 16,-22 21-16,0 0 0,0 1 0,0 20 15,0-21-15,0 0 16,0 22-16,0-22 0,0 21 0,0-21 16,-22 0-16,22 1 0,-21-1 15,0-21-15,21 21 0,0 0 16,-21-21-16,42 0 31,0 0-15,0-21-16,1 0 15,-1 0-15</inkml:trace>
  <inkml:trace contextRef="#ctx0" brushRef="#br0" timeOffset="-97820.77">31623 3344 0,'21'0'15,"0"-21"1,0 0-16,1 21 15,-1-21-15,0 21 16,0-21-16,-21 0 0,21-1 0,0 22 16,1-21-16,-22 0 0,0 0 15,0 0 1,-22 21 0,1 0-16,0 21 15,0-21-15,0 42 0,0-21 16,-22 1-16,22 20 0,0-21 15,0 21-15,0-20 0,-1 20 0,22-21 16,0 0-16,0 22 0,0-22 16,0 0-16,0 0 0,0 0 0,22 0 15,-1-21-15,21 0 16,-21 0-16,0 0 0,22 0 0,-22 0 16,21 0-16,1 0 0,-22 0 15,0-21-15,21 0 0,-21 0 16,1 0-16,-1 0 0,0-1 15,-21 1-15,0 0 0</inkml:trace>
  <inkml:trace contextRef="#ctx0" brushRef="#br0" timeOffset="-96905.17">24871 3683 0,'0'0'0,"0"-21"0,-21 21 15,21-21 1,-22 21-16,22-21 15,-21 21 1,0 0 0,0 0 15,21 21-31,-21-21 0,21 21 0,-21 0 16,21 0-16,0 0 0,-22 22 15,1-22-15,21 21 0,0 1 0,-21-1 16,21 21-16,-21-20 0,21 20 15,-21 1-15,21-1 0,0 1 0,0-1 16,-21 1-16,21-1 16,-22-20-16,22 20 0,0 1 0,0-22 0,-21 21 15,21-20-15,0-1 0,-21 0 16,21 1-16,0-1 0,0-21 16,0 22-16,0-22 0,0 0 0,0 0 15,21-21-15,0 0 16,1 0-1,-22-21 1,21 21 0,-21-21-16,0 0 15,21 21-15,-21-22 0,21 22 0</inkml:trace>
  <inkml:trace contextRef="#ctx0" brushRef="#br0" timeOffset="-96232.77">24638 4974 0,'0'0'0,"-42"0"31,42 21-31,-22-21 0,22 22 31,22-22-31,-1 0 0,0 0 16,0 0-16,21 21 0,1-21 15,-1 0-15,22 0 0,-1 0 0,1 0 16,-1 0-16,22 0 16,-22 0-16,22 0 0,0 0 0,-1 0 15,-20 0-15,20 0 0,-20 0 0,-1 0 16,-20 0-16,-1 0 0,0 0 16,-20 0-16,-1 0 0,0 0 0,-21-21 15,-21-1 1,0 22-16,-1-21 15,1 0-15,0 21 16,0 0-16,21-21 0,-21 0 16,0 21-16,-1-21 0,1 21 15,0-22-15,0 1 16,0 21-16,0 0 0,-1 0 0,22-21 16,-21 21-1,42 21 16,1-21-15,-1 0-16,21 0 0,-21 21 16,0 1-16,22-22 0,-22 0 0,21 21 15,-21-21-15,1 21 0,-1-21 16,0 21-16,0-21 0,-21 21 0,21-21 16,-21 21-16,0 1 0,-21-1 15,0 0-15,0-21 16,0 21-16,-1 0 0,1 0 15,-21 1-15,21-1 0,0 0 16,-1 0-16,-20-21 0,21 21 0,0 0 16,0 1-16,-1-22 0,22 21 0,-21-21 15,42 0 17,1 0-17,-1-21-15,0-1 0,0 1 0</inkml:trace>
  <inkml:trace contextRef="#ctx0" brushRef="#br0" timeOffset="-95895.58">26691 4445 0,'-21'21'31,"21"0"-31,0 1 0,0 20 16,-21-21-16,21 21 0,-21-20 15,21 20-15,0 0 0,-22 1 16,1-1-16,0 0 0,0 1 0,21-1 16,-21-21-16,21 21 0,-21 1 0,21-22 15,0 0-15,0 0 0,0 0 16,0 1-16,0-1 0,0 0 15,21-21 1,0 0-16,0 0 0,0 0 0,0 0 16,1 0-16,-1-21 0,0 0 15,0 21-15,0-22 0,0 1 0,-21 0 16,22 0-16</inkml:trace>
  <inkml:trace contextRef="#ctx0" brushRef="#br0" timeOffset="-95685.02">26543 4699 0,'0'42'32,"21"-42"-32,0 0 0,0 22 15,1-22-15,-1 0 0,21 0 16,-21 0-16,0 0 0,1 0 0,20 0 15,-21 0-15,0 0 0,0 0 16,1 0-16,-1 0 0,21 0 16</inkml:trace>
  <inkml:trace contextRef="#ctx0" brushRef="#br0" timeOffset="-95032.8">27411 4805 0,'21'0'16,"-42"0"-16,63 0 0,-21 0 15,-21-21-15,21 0 16,-21-1 0,0 1-16,0 0 15,-21 21-15,0 0 0,0 0 0,0-21 16,-22 21-16,22 0 15,0 0-15,0 0 0,0 21 16,-22 0-16,22-21 0,0 21 16,0 22-16,0-22 0,0 0 0,-1 21 15,22-20-15,-21-1 0,21 21 0,-21-21 16,21 0-16,0 1 0,0-1 16,0 0-16,0 0 0,0 0 0,21 0 15,0-21 1,1 0-16,-1 0 0,0 0 15,0 0-15,0 0 0,0-21 0,1 0 16,-1 21-16,0-21 0,21-21 16,-21 20-16,1 1 0,-1-21 15,-21 0-15,21-1 0,0 22 0,0-21 16,0-1-16,1 1 0,-22 0 0,21-1 16,0 1-16,-21 0 0,21-1 15,-21 22-15,21-21 0,-21 21 0,0 0 16,21-1-16,-21 44 31,0-1-31,-21 0 0,21 21 16,-21-21-16,21 22 0,-21-22 0,21 21 15,0 1-15,-21-1 16,21 0-16,-21 1 0,21-1 0,0-21 16,0 21-16,0 1 0,0-22 15,0 0-15,0 0 0,21 0 0,0 1 16,-21-1-16,21-21 0,0 0 15,0 21-15,1-21 0,-1 0 0,0 0 16,0 0-16,21 0 0,-20 0 0,-1-21 16,0 0-16,0-1 0,0 1 15,22 0-15,-22 0 0</inkml:trace>
  <inkml:trace contextRef="#ctx0" brushRef="#br0" timeOffset="-94511.64">29041 4487 0,'0'0'0,"21"0"31,21 0-15,-21 0-16,22 0 0,-1 0 0,0 0 15,1 0-15,-1 0 0,0 0 16,1 0-16,-22 0 0,21 0 0,-21 0 16,-42 0 15,0 0-15</inkml:trace>
  <inkml:trace contextRef="#ctx0" brushRef="#br0" timeOffset="-94024.8">29146 4487 0,'0'0'15,"-21"22"-15,0-1 0,0-21 0,0 21 16,0 0-16,21 0 0,-22 0 0,1 1 16,21-1-16,-21 0 15,21 0-15,-21 0 16,42-42 31,0 21-32,0-21-15,1 21 0,-1 0 16,0 0-16,0-21 0,0 21 16,0 0-16,1 0 0,-1 0 0,0 0 15,21 0-15,-21 0 0,1 0 16,20 0-16,-21 21 0,21-21 0,-20 21 15,-1 0-15,0 0 0,0 1 16,-21-1-16,21 0 0,-21 0 0,0 0 16,0 0-16,0 22 0,-21-43 15,0 21-15,0 0 0,-22 0 16,22-21-16,-21 21 0,0-21 16,20 0-16,-20 0 0,0 0 0,-1 0 15,22 0-15,-21 0 0,21 0 16,0 0-16,-1 0 0,1 0 0,0 0 15,0-21-15,21 0 16,0 0-16,21 0 16,0 21-16,22-21 15,-22 21-15,21-22 0,-21 22 16,22 0-16</inkml:trace>
  <inkml:trace contextRef="#ctx0" brushRef="#br0" timeOffset="-93516.79">30078 4678 0,'0'0'0,"21"0"0,0-21 0,0 0 0,-21-1 16,0 1-16,0 0 0,0 0 16,0 0-16,0 0 0,0-1 15,-21 22-15,0 0 0,0-21 16,0 21-16,-1 0 0,-20 0 0,21 0 15,0 21-15,-22-21 0,22 22 16,0-1-16,0 0 0,-21 0 16,42 0-16,-22 0 0,1 1 15,21-1-15,0 0 0,0 0 0,0 0 16,0 0-16,0 1 16,21-22-16,1 0 0,-1 0 15,0 0-15,0 0 0,21 0 16,-20 0-16,-1-22 0,0 22 0,0-21 15,0 0-15,0 21 0,1-21 16,-1 0-16,0 21 0,0-21 0,0-1 16,-21 44 31,0-1-47,0 0 0,-21 0 0,0 0 15,0 0-15,21 1 0,-21 20 16,21-21-16,-22 0 0,22 22 0,-21-22 15,21 0-15,0 0 0,0 0 16,0 0-16,0 1 0,21-22 31,1 0-15,-1 0-16,0-22 0,0 1 0</inkml:trace>
  <inkml:trace contextRef="#ctx0" brushRef="#br0" timeOffset="-93048.97">30586 4678 0,'0'0'0,"63"-64"31,-42 43-31,-21 0 0,0 0 0,0 0 16,0 0-16,-21 21 16,0 0-1,0 0-15,0 0 0,0 21 16,-1-21-16,-20 21 0,21 0 0,0 0 15,0 0-15,-1-21 0,1 22 16,0-1-16,0 0 0,21 0 16,0 0-1,21-21 1,0 0-16,0 0 0,1 0 16,-1 0-16,0 0 0,0-21 15,21 21-15,-20-21 0,-1 0 0,0 21 16,-21-21-16,21 21 0,0 0 15,-21 21 17,0 0-32,0 0 0,0 0 15,0 0-15,0 22 0,0-22 16,0 0-16,-21 21 0,0-20 0,21-1 16,0 0-16,0 0 0,-21 0 15,21 0-15,0 1 0,0-1 0,0 0 16,21-21 15,-21-21-31,21 0 16,0-1-16,22 22 0</inkml:trace>
  <inkml:trace contextRef="#ctx0" brushRef="#br0" timeOffset="-92556.55">31200 4678 0,'0'0'0,"63"-42"15,-63 20 1,0 1 0,0 0-16,-21 0 15,0 21-15,0 0 0,-1 0 16,1 0-16,-21 21 0,21 0 16,0-21-16,-1 21 0,1 1 15,0-22-15,0 21 0,0 0 0,0-21 16,21 21-16,-22 0 0,22 0 15,0 1-15,22-22 16,-1 0 0,0 0-16,0 0 0,0 0 0,0 0 15,1 0-15,-1 0 0,0-22 16,21 22-16,-21-21 0,1 0 0,-1 21 16,21-21-16,-21 0 0,0 21 15,-21-21-15,22 21 0,-1 0 16,-21 21 15,-21 0-31,-1 0 0,1 0 0,21 0 16,-21 22-16,0-22 0,21 21 15,-21 1-15,21-22 0,0 0 16,-21 21-16,21-21 0,-22 1 16,22-1-16,0 0 0,0 0 0,0 0 15,0 0-15,-21-21 16,21 22-1,-21-22-15,0 0 16,0-22 0</inkml:trace>
  <inkml:trace contextRef="#ctx0" brushRef="#br0" timeOffset="-91797.14">29612 5144 0,'0'0'0,"21"0"16,-21 21 15,0-42 78,0-1-109,0 1 16,21 21-16,1 0 15,-1-21-15,0 21 0,0 0 16,0 0 0,-21 21-16,0 0 15,0 1 1,-21-22 0,21 21-16,-21-21 0,0 0 15,0 0 16,21-21-15,0-1-16,0 1 16,0 0-1,21 21 1,0 0 0,0 21-1,-21 0-15,0 1 16,0-1-16,21 0 0,-21 0 0,0 0 15,0 0-15,-21 1 16,0-1-16,0 0 0,-22-21 16,1 21-16,0 0 0,-1-21 0</inkml:trace>
  <inkml:trace contextRef="#ctx0" brushRef="#br1" timeOffset="-80668.91">1990 9335 0,'0'0'0,"0"-22"16,21 1 0,-21 0-16,21 21 0,-21-21 15,-21 42 32,0 0-47,-1 0 0,1 1 16,0-1-16,-21 21 0,21 0 0,-22 1 15,22-1-15,-21 0 0,-1 22 16,1-22-16,0 22 0,21-22 16,-22 22-16,1-22 0,-22 43 15,43-64-15,0 0 0,0 0 16,21 0-16,-21 0 0,21-42 31,0 0-15,21 0-16,0 0 0,0 0 15</inkml:trace>
  <inkml:trace contextRef="#ctx0" brushRef="#br1" timeOffset="-80375.49">2286 9186 0,'0'22'31,"0"-1"-31,0 0 0,-21 0 0,0 0 16,-1 22-16,1-22 0,0 21 15,0 22-15,-21-22 0,20 21 16,-20-20-16,21 20 0,-21-20 0,-1 20 15,22-21-15,-21 1 0,21-1 16,-1 0-16,-20-20 0,42 20 0,-21-21 16,21 0-16,-21-21 0,21 21 15,21-42 1,0 21 0,-21-21-16,21 0 0</inkml:trace>
  <inkml:trace contextRef="#ctx0" brushRef="#br1" timeOffset="-79821.27">2879 9440 0,'0'0'0,"0"-21"16,21 21-16,-21-21 15,21 21-15,-21-21 0,0 0 16,21 21-16,-21-21 0,21 21 16,-21-22-16,0 1 15,-21 21 1,0 0-16,0 0 16,-22 21-16,22-21 0,-21 22 15,0-1-15,20 0 0,-20 0 0,0 0 16,-1 0-16,1 1 0,0-1 0,21 0 15,-1 0-15,1 0 0,0 0 16,21 1-16,0-1 16,21 0-16,0-21 15,22 21-15,-22-21 0,21 0 0,-21 21 16,22 0-16,-1-21 16,-21 22-16,22-22 0,-22 21 0,0 0 15,0-21-15,0 21 0,0 0 0,-21 0 16,0 1-16,0-1 15,-21-21-15,0 21 0,-21-21 0,21 21 16,-22-21-16,1 0 0,0 21 16,-22-21-16,22 0 0,-1 0 0,1 0 15,0 0-15,21 0 0,-22 0 16,22 0-16,0 0 0,0-21 0,0 0 16,-1 21-16,22-21 0,0 0 15,0-1-15,22 1 16,-1 21-1,0-21-15,21 21 0,1 0 16,-1-21-16</inkml:trace>
  <inkml:trace contextRef="#ctx0" brushRef="#br1" timeOffset="-79488.61">3069 9567 0,'0'0'0,"0"-21"16,0 42 15,0 1-31,0 20 16,0-21-16,0 21 0,0 1 0,0-1 16,0 0-16,0 1 0,0-1 15,-21 22-15,0-22 0,0 21 0,-1 1 16,1-1-16,0-20 0,0 41 0,0-20 15,0-22-15,-22 22 0,22-1 16,0-20-16,21-1 0,-21 21 0,21-41 16,-21 20-16,21-21 0,0 0 0,0 0 15,0 1-15,0-44 32,21 1-32,0-21 0,0 21 15,0-22-15</inkml:trace>
  <inkml:trace contextRef="#ctx0" brushRef="#br1" timeOffset="-79156.64">3048 9694 0,'0'0'0,"0"-21"0,0 0 16,0 0-16,0 0 15,21 21-15,0-21 0,0 21 16,1-22-16,-1 22 15,0 0-15,0 0 0,0 0 16,0 0-16,1 0 0,-1 0 16,0 0-16,0 22 0,0-1 0,0 0 15,-21 0-15,0 0 0,0 0 0,0 1 16,0 20-16,0-21 0,-21 0 16,0 0-16,0 1 0,0-1 15,0-21-15,-22 21 0,22 0 0,0-21 16,0 0-16,0 21 0,-1-21 0,1 0 15,42 0 17,1-21-17,-1 21-15,0 0 0</inkml:trace>
  <inkml:trace contextRef="#ctx0" brushRef="#br1" timeOffset="-78652.04">3789 9567 0,'0'-21'0,"0"42"0,0-63 0,0 21 15,-21 21-15,-1 0 0,1-21 0,-21 21 16,21 0 0,0 0-16,-1 0 0,1 0 0,0 21 15,0 0-15,0 0 0,-22 0 0,22 1 16,0 20-16,0-21 0,0 21 15,0-20-15,-1-1 0,22 21 0,0-21 16,-21 0-16,21 1 0,0-1 16,0 0-16,21-21 15,1 0-15,-1 0 0,0 0 0,0 0 16,0 0-16,0-21 0,1 0 16,20 21-16,-21-22 0,0 1 0,22 0 15,-22-21-15,0 21 0,0-1 16,-21 1-16,21 0 0,0 0 0,-21 0 15,0 0-15,0 42 32,0 0-17,0 0-15,0 0 0,-21 22 16,21-22-16,0 0 0,-21 0 16,21 21-16,0-20 0,0-1 0,0 0 15,0 0-15,0 0 16,21-21-16,0 0 0,1 0 15,-1 0-15,0 0 0,0 0 0,0 0 16,22-21-16,-22 21 0,0-21 16,0 0-16,21 0 0,-20-1 15,-1-20-15,0 21 0,0 0 0,0-22 16</inkml:trace>
  <inkml:trace contextRef="#ctx0" brushRef="#br1" timeOffset="-78257.43">4127 9546 0,'0'21'15,"0"-42"1,0 42-1,0 1-15,-21-22 0,21 21 16,0 0-16,0 0 0,0 0 16,0 0-16,0 1 0,0-1 15,0 0-15,0 0 0,0 0 16,0 0-16,-21 1 16,21-1-1,0-42 16,0-1-31,0 1 16,0 0-16,0 0 0,0 0 0,0 0 16,0-1-16,21-20 0,0 21 15,-21 0-15,22 0 0,-1-22 0,0 22 16,0 21-16,0-21 0,0 21 16,22 0-16,-22 0 0,0 0 0,0 0 15,0 21-15,1 0 0,-1 0 0,0 1 16,-21-1-16,0 21 15,0-21-15,0 0 0,0 22 0,0-22 16,0 0-16,-21 0 0,0 0 0,21 1 16,-22-1-16,22 0 15,-21-21-15,21-21 32,21 21-32</inkml:trace>
  <inkml:trace contextRef="#ctx0" brushRef="#br1" timeOffset="-77677.55">5059 9165 0,'0'0'15,"-21"0"-15,42 0 16,0 0 0,0-21-16,0 21 0,0 0 15,1 0-15,-1 0 0,0 0 16,0-21-16,0 21 0,0 0 0,1 0 16,-1 0-16,0 0 15,-42 0 1,0 0-1,-1 0-15,1 0 0,0 0 16,0 0-16,0 0 0,0 0 0,-1 0 16,1 0-16,0 0 15,0 0 1,0 0-16,0 21 31,21 0-31,0 0 0,-22 1 16,1-1-16,21 21 0,0-21 15,-21 0-15,0 22 0,0-1 16,0-21-16,21 22 0,-22-1 0,1 21 16,21-20-16,-21-1 0,0 22 15,21-22-15,0 0 0,-21 1 0,21-1 16,-21 0-16,21-21 0,0 22 0,0-22 16,0 0-16,0 0 0,0 0 0,21 1 15,0-1-15,0-21 16,0 0-16,0 0 0,1 0 0,20 0 15,-21 0-15,0 0 0,0-21 0,22-1 16,-22 22-16,0-21 0,0-21 16,0 21-16</inkml:trace>
  <inkml:trace contextRef="#ctx0" brushRef="#br1" timeOffset="-77396.96">5440 9271 0,'0'0'0,"-21"0"31,21 21-31,0 0 0,-22 1 0,22-1 16,0 21-16,0-21 0,-21 22 16,21-1-16,-21 0 0,21 1 0,0-1 15,-21 0-15,0 1 0,21-22 16,0 21-16,0-21 0,0 0 0,0 1 15,0-1-15,0 0 0,21-21 16,0 0-16,0 0 16,0 0-16,-21-21 0,22 21 15,-1-21-15,0-1 0,-21 1 16,21 0-16</inkml:trace>
  <inkml:trace contextRef="#ctx0" brushRef="#br1" timeOffset="-77212.1">5228 9567 0,'0'22'16,"21"-22"0,0 0-16,1 0 15,-1 0-15,0 0 0,0 0 0,0 0 16,0 0-16,1-22 0,-1 22 0,0-21 15</inkml:trace>
  <inkml:trace contextRef="#ctx0" brushRef="#br1" timeOffset="-76784.45">5715 9610 0,'21'0'47,"0"0"-47,0 0 0,1-21 15,-1 21-15,0-22 0,0 1 0,0 21 16,0-21-16,1 21 0,-22-21 15,0 0-15,0 0 16,-22 21 0,1 0-16,0 0 0,0 0 15,0 0-15,-22 0 0,22 0 0,0 21 16,0 0-16,0 0 0,0 0 0,-1 0 16,1 22-16,21-22 0,0 0 15,0 21-15,0-20 0,0-1 0,0 21 16,0-21-16,0 0 0,21 1 0,1-22 15,-1 21-15,21 0 16,-21-21-16,0 0 0,22 0 0,-1 0 16,-21 0-16,22 0 0,-22 0 0,21-21 15,-21 21-15,0-21 0</inkml:trace>
  <inkml:trace contextRef="#ctx0" brushRef="#br1" timeOffset="-76309.42">6286 9398 0,'0'0'0,"22"0"0,-1 0 16,-21 21-16,21 0 0,-21 1 16,21-1-16,-21 0 0,0 0 0,0 21 15,0-20-15,0-1 0,-21 21 16,0-21-16,0 0 0,21 1 0,-22-1 15,1 0-15,0 0 0,21 0 0,0 0 16,-21-21-16,21 22 16,21-44-1,-21 1 1,21 0-16,0 0 0,1 0 16,-1 0-16,-21-1 0,21-20 15,0 21-15,0-21 0,0 20 0,1-20 16,-1 21-16,-21 0 0,0 0 15,21-1-15,-42 44 32,0-1-17,-1 0-15,22 21 0,-21-21 0,21 1 16,-21 20-16,21-21 0,-21 21 0,21-20 16,0-1-16,0 0 0,0 0 15,0 0-15,0 0 0,0 1 0,21-22 16,0 0-16,0 21 0,1-21 15,-1 0-15,21 0 0,-21-21 16,0-1-16,22 22 0,-22-21 16</inkml:trace>
  <inkml:trace contextRef="#ctx0" brushRef="#br1" timeOffset="-76020.77">6921 9102 0,'0'0'0,"0"-21"0,-21 21 32,0 0-32,21 21 0,-21 0 15,21 0-15,-21 0 16,0 22-16,-1-22 0,22 21 0,0 0 16,-21 1-16,21-22 0,-21 21 0,21 1 15,0-1-15,0 0 0,0 1 0,0-22 16,0 21-16,0-21 0,0 0 15,0 22-15,0-22 0,0 0 16,21-21-16,0 0 0,1 0 16,-1 0-16,0 0 15,0 0-15,0-21 0,0 0 16,1 0-16</inkml:trace>
  <inkml:trace contextRef="#ctx0" brushRef="#br1" timeOffset="-75828.71">6689 9335 0,'0'0'0,"-43"21"31,64 0-31,1-21 16,-1 0-16,0 0 0,0 0 15,0 0-15,22 0 0,-22 0 0,0 0 16,21 0-16,-21 0 0,22 0 0,-22-21 15,21 21-15,-21 0 0</inkml:trace>
  <inkml:trace contextRef="#ctx0" brushRef="#br1" timeOffset="-75544.72">7429 9165 0,'-21'21'15,"42"-42"-15,-63 64 0,21-22 0,21 0 0,-21 21 16,0-21-16,-1 1 0,1 20 0,0-21 16,21 21-16,0-20 0,-21 20 15,21-21-15,0 0 0,0 22 0,0-22 16,0 0-16,0 0 0,21 0 15,0-21-15,0 21 16,1-21-16,-1 0 0,0 0 0,0 0 16,21 0-16,-20-21 0,-1 0 0</inkml:trace>
  <inkml:trace contextRef="#ctx0" brushRef="#br1" timeOffset="-75276.43">7705 9292 0,'0'-21'0,"0"42"0,0-63 15,0 21-15,0 0 0,0-1 16,21 1-16,0 21 0,0-21 0,21 21 16,-20 0-16,-1 0 0,21 0 0,0 0 15,-20 0-15,-1 0 0,21 0 16,-21 21-16,0 0 0,-21 1 0,22-1 16,-22 21-16,0-21 0,0 0 0,0 22 15,0-22-15,0 21 0,-22-21 16,1 22-16,0-22 0,0 21 0,0-21 15,-22 1-15,22-1 0,0 0 16,0 0-16,0 0 0,0-21 0,21 21 16,-22-21-16,22-21 31</inkml:trace>
  <inkml:trace contextRef="#ctx0" brushRef="#br1" timeOffset="-74784.54">8382 9292 0,'0'0'16,"21"0"0,0 0-16,0 0 15,1 0-15,-1 0 16,0 0-16,0 0 0,0 0 0,0 0 15,1 0-15,-1 0 0,0 21 16,0-21-16,0 0 16,-42 0-1,0 0-15</inkml:trace>
  <inkml:trace contextRef="#ctx0" brushRef="#br1" timeOffset="-74620.24">8340 9462 0,'0'0'0,"0"21"0,0 0 16,21-21 0,0 0-16,0 0 15,0 0-15,0 0 16,1 0-16,20 0 0,-21 0 16,0-21-16,0 0 0,1 21 0,-1-22 15</inkml:trace>
  <inkml:trace contextRef="#ctx0" brushRef="#br1" timeOffset="-74220.56">9186 9017 0,'-21'0'0,"42"0"0,-42 21 16,0-21-16,21 21 15,21-21 17,0 0-32,0 0 15,1 0-15,-1 0 16,-21-21-16,21 21 0,-21-21 16,21 0-16,-21 0 0,0 0 15,0-1-15,-21 1 16,0 21-1,0 0-15,-1 0 0,1 0 16,0 0-16,21 21 16,-21 1-16,21-1 0,-21 0 0,0 0 15,21 0-15,0 0 0,0 1 16,-22-1-16,22 0 0,0 0 0,0 0 16,0 0-16,0 1 0,0-1 0,22 0 15,-1-21-15,0 21 16,0-21-16</inkml:trace>
  <inkml:trace contextRef="#ctx0" brushRef="#br1" timeOffset="-73253.09">9610 9081 0,'0'-22'0,"0"-20"32,0 63-17,0 0 1,-22 1-16,22 20 0,0-21 0,0 21 16,0-20-16,0 20 0,-21 0 0,21 1 15,-21-1-15,21 0 0,-21 1 16,21-1-16,-21 0 0,21 1 0,-21-22 15,-1 21-15,22-21 0,0 0 16,0 1-16,0-1 0,0 0 16,0-42-1,22 0 1,-1-1-16,-21 1 0,21 0 16,0-21-16,-21 21 0</inkml:trace>
  <inkml:trace contextRef="#ctx0" brushRef="#br1" timeOffset="-72937.12">9588 9059 0,'0'0'0,"-21"-21"0,21 0 15,0 0-15,0 0 0,0 0 16,0-1-16,21 1 16,1 21-16,-1-21 0,21 21 15,-21 0-15,0 0 0,22 0 16,-1 0-16,-21 21 0,22-21 0,-1 21 15,-21 1-15,0 20 0,0-21 16,1 0-16,-22 22 0,0-22 0,0 21 16,0-21-16,-22 0 0,-20 1 0,21 20 15,-21-21-15,-1 0 0,1-21 16,21 21-16,-22 1 0,1-22 16,21 21-16,0-21 0,0 0 0,-1 0 15,1 0-15,42 0 31,1 0-31,-1 0 0,21 0 16,-21-21-16,0-1 0,22 22 0</inkml:trace>
  <inkml:trace contextRef="#ctx0" brushRef="#br1" timeOffset="-72448.6">10350 8911 0,'0'0'0,"-21"0"32,21 21-32,0 1 15,-21-1-15,21 0 0,-21 21 0,21-21 16,-21 22-16,21-22 0,0 21 0,0-21 16,-21 22-16,21-1 0,-22-21 15,22 22-15,0-22 0,0 0 0,0 0 16,-21 21-16,21-20 0,0-1 0,0 0 15,0 0-15,0 0 16,-21-21-16,21-21 31,0 0-15,0 0-16,0 0 0,0-1 16,0 1-16,0 0 0,21 0 0,0 0 15,1 0-15,-1-1 0,21-20 0,-21 21 16,0 0-16,22 0 0,-22 21 15,21-22-15,-21 22 0,22 0 0,-22 0 16,0 0-16,0 0 0,0 0 16,1 22-16,-1-1 0,-21 0 0,21-21 15,-21 21-15,0 0 0,0 0 0,0 1 16,-21-1-16,0 0 0,21 0 16,-22-21-16,1 21 0,0 0 15,0-21-15,0 22 0</inkml:trace>
  <inkml:trace contextRef="#ctx0" brushRef="#br1" timeOffset="-72037.54">11049 9144 0,'-21'0'15,"0"0"1,-1 0-16,1 0 0,0 21 16,0-21-16,-21 21 0,20 1 0,1-1 15,0 0-15,0 0 0,21 0 0,-21 0 16,21 1-16,-21-1 0,21 0 16,0 0-16,0 0 0,0 0 15,21-21-15,0 0 16,0 0-16,0 0 0,22 0 15,-22 0-15,0 0 0,21 0 0,1-21 16,-22 21-16,21-21 0,-21 21 0,0-21 16,1 21-16,-1-21 0,-21 0 15,0-1-15,0 1 16,0 0-16,-21 0 0,-1 0 0,1 0 16,0-1-16,0 1 0,-21 21 0,20-21 15,1 21-15,0 0 0,0 0 16,42 0 15,0 21-31,22-21 16,-22 0-16,21 0 0,-21 0 0,22 0 15,-1 0-15</inkml:trace>
  <inkml:trace contextRef="#ctx0" brushRef="#br1" timeOffset="-71572.03">11472 9165 0,'-21'0'16,"0"0"-16,0 0 16,0 21-16,21 1 0,0-1 15,0 0-15,-22 0 16,22 0-16,0 0 0,0 1 0,-21-1 16,21 0-16,0 0 0,0 0 0,0 0 15,0 1-15,0-1 16,0-42 31,0-1-47,0 1 15,0 0-15,0 0 0,21 0 16,-21 0-16,22-1 0,-1-20 0,0 21 16,0 0-16,0 0 0,0-22 0,22 22 15,-22 0-15,0 21 0,0 0 16,0 0-16,22 0 0,-22 0 0,0 0 15,0 21-15,0 0 0,-21 0 16,22 1-16,-22 20 0,0-21 16,0 0-16,0 0 0,0 1 0,0-1 15,0 0-15,0 0 0,-22 0 16,1 0-16,0-21 16,21 22-16,-21-22 15,21-22 16,21 22-31,0-21 0,-21 0 16</inkml:trace>
  <inkml:trace contextRef="#ctx0" brushRef="#br1" timeOffset="-71200.92">11938 9250 0,'0'21'15,"21"-21"1,0 0-16,0 0 16,1 0-16,-1 0 15,0-21-15,-21 0 0,21 21 0,0-21 16,0 21-16,1-22 0,-1 1 0,-21 0 16,0 0-16,0 0 15,0 0-15,0-1 16,-21 22-16,-1 0 0,1 22 15,0-1-15,0 0 0,-21 0 16,20 0-16,1 0 0,0 22 16,0-22-16,0 21 0,0-21 0,21 1 15,0-1-15,0 0 0,0 0 16,0 0-16,0 0 0,0 1 0,0-1 16,0 0-16,21-21 0,0 0 15,21 0-15,-21 0 0,1 0 0,20 0 16,-21 0-16,21-21 0,1 21 15,-22-21-15,21-1 0,1 1 0</inkml:trace>
  <inkml:trace contextRef="#ctx0" brushRef="#br1" timeOffset="-70825.03">12594 8911 0,'0'0'0,"-21"0"15,21 21-15,0 1 16,0-1 0,0-42 31,0-1-32,0 1 1,0 0-16,0 0 0,0 0 15,21 0-15,0 21 16,0 0 0,-21 21-16,0 0 15,22 21-15,-22-21 0,0 1 16,0 20-16,0-21 0,0 21 0,0-20 16,0-1-16,-22 21 0,22-21 0,-21 0 15,0 1-15,0-22 0,0 21 16,21 0-16,-21-21 0,-1 0 15,22-21 1</inkml:trace>
  <inkml:trace contextRef="#ctx0" brushRef="#br1" timeOffset="-70124.54">13123 8636 0,'0'0'0,"0"-21"31,21 0-15,1 21-16,20 0 0,-21 0 15,0 0-15,22 0 0,-22-21 16,21 21-16,-21 0 0,22 0 0,-22 0 15,0 0-15,0 0 0,21 0 16,-20 0-16,-1 0 16,-21 21-16,0 0 15,0 0-15,0 0 16,0 0-16,-21 1 0,21-1 0,-22 0 16,1 21-16,21-21 0,0 22 0,0-1 15,-21 0-15,21 1 0,-21-22 16,0 21-16,21 1 0,0-1 0,-21 0 15,21 1-15,-22-1 0,1 0 16,21 1-16,0-1 0,0 0 0,-21-21 16,21 22-16,-21-1 0,21 0 15,0 1-15,0-22 0,0 21 0,0 1 16,0-22-16,-21 0 0,21 21 0,-21-21 16,-1 1-16,1-1 0,0 0 15,0-21-15,0 0 0,0 21 16,-1-21-16,1 0 0,-21 0 0,21 0 15,0 0-15,-1 0 0,1 0 0,0 0 16,0 0-16,0 0 16,0-21-16,-1 21 15,22-21 1,0 0 0</inkml:trace>
  <inkml:trace contextRef="#ctx0" brushRef="#br1" timeOffset="-67172.81">24342 2709 0,'0'-21'0,"0"0"47,0 0-31,0 42 46,0 0-62,0 0 16,0 1-16,-22-22 15,22 21-15,0 0 16,0 0 0,0 0-1,-21-21 1</inkml:trace>
  <inkml:trace contextRef="#ctx0" brushRef="#br1" timeOffset="-66848.66">24299 2879 0,'0'21'16,"0"0"46,0 0 1,0 0-32</inkml:trace>
  <inkml:trace contextRef="#ctx0" brushRef="#br1" timeOffset="-66537.46">24299 3112 0,'0'21'47,"0"0"-16,0 0-15,0 0 15,0 0-16,0 1 1,0-1 0</inkml:trace>
  <inkml:trace contextRef="#ctx0" brushRef="#br1" timeOffset="-66308.94">24257 3408 0,'0'21'16,"0"0"-16,0 0 15,0 1-15,0-1 16,0 0 0,0 0-1,-21-21 1,21 21-16,-21-21 15,-1-21 17</inkml:trace>
  <inkml:trace contextRef="#ctx0" brushRef="#br1" timeOffset="-65724.8">24701 2625 0,'-21'0'0,"0"0"31,21 21 0,21-21-15,0 0-16,1 0 15,-1 0-15,0 0 0,0 0 0,0 0 16,22 0-16,-22 0 0,0 0 16,0 0-16,21 0 0,-20 0 0,-1 0 15,21 0-15,-21 0 0,0 0 16,1 0-16</inkml:trace>
  <inkml:trace contextRef="#ctx0" brushRef="#br1" timeOffset="-65552.82">25358 2646 0,'0'0'0,"0"21"16,21-21-16,0 21 31,0-21-15,0 0-16,0 0 15,1 0-15,-1 0 0,0 0 0,0 0 16,21 0-16,-20 0 0,-1 0 16,21 0-16</inkml:trace>
  <inkml:trace contextRef="#ctx0" brushRef="#br1" timeOffset="-65352.94">26225 2688 0,'0'0'0,"64"0"31,-43 0-15,0 0-1,0 0 1,1 0-16,-1 0 0,0 0 16,21 0-16,-21 0 0,1 0 15,-1 0-15,21 0 0,-21 0 16</inkml:trace>
  <inkml:trace contextRef="#ctx0" brushRef="#br1" timeOffset="-65177.04">26924 2688 0,'21'0'0,"0"0"47,0 0-31,1 0-16,-1 0 15,0 0-15,0 0 0,0 0 0,0 0 16,22 0-16,-22 0 0,0 0 16,0 0-16</inkml:trace>
  <inkml:trace contextRef="#ctx0" brushRef="#br1" timeOffset="-64985.11">27559 2688 0,'0'0'16,"21"0"-1,0 0 1,0 0 0,1 0-16,-1 0 15,0 0-15,0 0 0,21 0 16,-20 0-16,-1 0 0,0 0 16,0 0-16,21 0 0,-20 0 0,20 0 15,-21 0-15,21 0 0</inkml:trace>
  <inkml:trace contextRef="#ctx0" brushRef="#br1" timeOffset="-64792.75">28363 2688 0,'21'0'15,"-21"21"-15,22-21 32,-1 0-17,0 0 1,0 0-16,0 0 15,0 0-15,1 0 0,-1 0 16,0 0-16,0 0 0,0 0 0,0 0 16,22 0-16,-22 0 0,21 0 15</inkml:trace>
  <inkml:trace contextRef="#ctx0" brushRef="#br1" timeOffset="-64624.84">29104 2709 0,'0'0'0,"21"0"16,0 0-16,1 0 47,-1 0-47,0 0 15,0 0-15,0 0 0,0 0 16,22 0-16,-22 0 0,21-21 16,1 21-16,-22 0 0,21 0 0</inkml:trace>
  <inkml:trace contextRef="#ctx0" brushRef="#br1" timeOffset="-64436.86">29887 2688 0,'0'0'0,"21"0"0,-21 21 16,22-21 15,-1 0-15,0 0-16,0 0 15,21 0-15,-20 0 16,20 0-16,0 0 0,1 0 0,-1 0 15,0 0-15,-21 0 0,22 0 16,-1 0-16,-21 0 0,22 0 0</inkml:trace>
  <inkml:trace contextRef="#ctx0" brushRef="#br1" timeOffset="-64260.61">30734 2709 0,'0'0'0,"21"0"0,0 0 78,0 0-63,1 0-15,-1 0 0,0 0 0,0 0 16,0 0-16,22 0 0,-22 0 16</inkml:trace>
  <inkml:trace contextRef="#ctx0" brushRef="#br1" timeOffset="-64072.99">31305 2709 0,'22'0'16,"-1"0"15,0 0-15,0 0-1,0 0-15,0 0 0,22 0 16,-22 0-16,21 0 0,1 0 15,-1 0-15,-21 0 0,21 0 0,1 0 16</inkml:trace>
  <inkml:trace contextRef="#ctx0" brushRef="#br1" timeOffset="-63887.81">32025 2731 0,'21'0'78,"0"0"-63</inkml:trace>
  <inkml:trace contextRef="#ctx0" brushRef="#br1" timeOffset="-63372.75">32406 2752 0,'0'21'47,"0"0"-31,0 0-1,0 0-15,0 1 16,-21-1-16,21 0 0,-21 0 16,21 0-16,-21 0 15,21 1-15,0-1 0,-22 0 16,22 0-16,0 0 0,0 0 0,0 1 16,0-1-16,0 0 0,0 0 15,0 0-15,0 0 0,0 1 0,0-1 16,0 0-16,0 0 15,0 0 1,0 0 0,0 1-1,0-1 1,0 0-16,0 0 16,0 0-1,0 0 1,0 1-1,0-1 1,0 0 0,0 0-16,0 0 15,0 0 1,0 1-16,0-1 16,0 0-16</inkml:trace>
  <inkml:trace contextRef="#ctx0" brushRef="#br1" timeOffset="-63204.69">32321 3747 0,'0'-22'0,"0"65"0,0-64 0,-21 63 16,0-42 0,21 21-16,-21-21 15,21 21-15,-21-21 16,21 21 0,21-21 30,0 0-46</inkml:trace>
  <inkml:trace contextRef="#ctx0" brushRef="#br1" timeOffset="-63033.69">32194 4001 0,'0'0'0,"-21"0"15,0 0-15,0 21 0,0-21 16,0 0-16,-1 0 15</inkml:trace>
  <inkml:trace contextRef="#ctx0" brushRef="#br1" timeOffset="-62813.57">31771 4001 0,'0'0'0,"-21"0"0,0 0 0,0 0 16,-1 0-16,1-22 0,0 22 0,0 0 15,0 0-15,0 0 0,-1 0 16,1 0-16,0 0 16,0 0-1,0 0-15,0-21 0,-1 21 16,1 0-16,0 0 15,0 0-15,0-21 0,0 21 16,-22 0-16,22 0 0</inkml:trace>
  <inkml:trace contextRef="#ctx0" brushRef="#br1" timeOffset="-62620.87">30967 3937 0,'0'0'0,"-21"0"0,-1 0 0,1 0 0,0 0 15,0 0-15,0 0 0,0 0 16,-1 0-16,1 0 0,0 0 15,0 0 17,0 0-17,0 0 17,-1 0-32,1 0 0,0 0 15</inkml:trace>
  <inkml:trace contextRef="#ctx0" brushRef="#br1" timeOffset="-62444.79">30438 3937 0,'21'0'0,"-42"0"0,-1 0 16,1 0-16,0 0 0,0 0 0,0 0 16,0 0-16,-1 0 15,1 0-15,0 0 0,0 0 16,0 0 0,0 0-1,-1 0-15,1 0 16,0 0-16,0 0 15,0 0-15,0 0 0,-22-21 0,22 21 16,0 0-16</inkml:trace>
  <inkml:trace contextRef="#ctx0" brushRef="#br1" timeOffset="-62272.33">29697 3916 0,'0'0'0,"-21"0"0,-1 0 0,1 0 16,0 0-16,0 0 0,0 0 0,0 0 15,-1 0 1,1 0-16,0 0 0,0 0 15,0 0-15,0 0 32,-1 0-32,1-21 15,0 21-15,0-21 0,0 21 16,0 0-16</inkml:trace>
  <inkml:trace contextRef="#ctx0" brushRef="#br1" timeOffset="-62096.55">28914 3874 0,'0'0'0,"-22"0"0,1 0 0,0 0 16,0 0 0,0 0-16,0 0 15,-1 0-15,1 0 16,0 0-16,0 0 16,0 0-16,0 0 15,-1 0-15,1 0 0,0-22 16,0 22-16,0-21 0</inkml:trace>
  <inkml:trace contextRef="#ctx0" brushRef="#br1" timeOffset="-61920.82">28152 3831 0,'0'0'0,"-22"0"0,1 0 0,0 0 0,0 0 16,0 0-16,0 0 0,-1 0 15,1 0 1,0 0-1,0 0 1,0 0-16,0 0 0,-1 0 16,1 0-16,0 0 0,0 0 0</inkml:trace>
  <inkml:trace contextRef="#ctx0" brushRef="#br1" timeOffset="-61740.73">27347 3831 0,'0'0'0,"-21"0"15,0 0-15,0 0 16,0 0-16,-1 0 31,1 0-15,0 0-16,0 0 16,0 0-16,0 0 15,-1 0-15</inkml:trace>
  <inkml:trace contextRef="#ctx0" brushRef="#br1" timeOffset="-61553.03">26712 3852 0,'0'0'0,"-21"22"0,0-22 0,0 0 15,0 0 1,-1 0-16,1 0 0,0 0 16,0 0-16,0 0 0,0 0 31,-1 0-31,1 0 15,21 21-15,-21-21 0,0 0 16,0 0-16,0 0 0,-22 0 16,22 0-16</inkml:trace>
  <inkml:trace contextRef="#ctx0" brushRef="#br1" timeOffset="-61379.89">25760 3916 0,'-21'0'16,"42"0"-16,-64 0 0,22 0 15,0 0-15,0 0 32,0 0-32,0 0 15,-1 0 1,1 0-16,0 0 0,0 0 0,0 0 16,0 0-16</inkml:trace>
  <inkml:trace contextRef="#ctx0" brushRef="#br1" timeOffset="-61164.54">25209 3937 0,'0'0'0,"-21"0"0,0 21 16,0-21-1,0 0-15,0 0 16,-1 0 0,1 0-16,0 0 15,0 0 1,0 0-16,0 0 0,-1 0 15,1 0-15,0 0 0,0 0 16,-21 0-16,20 0 0,-20 0 0,21 0 16,-21 0-16,20 0 0,-20 0 15</inkml:trace>
  <inkml:trace contextRef="#ctx0" brushRef="#br1" timeOffset="-60971.73">24469 3958 0,'0'0'15,"-22"0"16,1 0-15,0 0 0,0 0 31,0 0-47,0 0 15,-1-21 1</inkml:trace>
  <inkml:trace contextRef="#ctx0" brushRef="#br1" timeOffset="-60853.31">24299 3937 0,'0'0'16,"-21"0"-16,0 0 0,21-21 31,-21 21-31,21-21 31,0 0-15</inkml:trace>
  <inkml:trace contextRef="#ctx0" brushRef="#br0" timeOffset="-37740.69">656 10922 0,'0'21'32,"21"-21"124,0 0-125</inkml:trace>
  <inkml:trace contextRef="#ctx0" brushRef="#br0" timeOffset="-37280.91">698 10922 0,'22'-21'32,"-22"0"-32,0 0 15,0-1 1,0 1-16,0 0 16,0 0-16,0 0 15,0 0-15,-22 21 16,1 0-16,0 0 0,0 0 15,-21 0-15,20 21 0,-20 0 16,21-21-16,-21 21 0,20 0 0,-20 0 16,21 1-16,0-1 0,0-21 15,-1 21-15,22 0 0,0 0 0,0 0 16,22 1-16,-1-1 16,21 0-16,-21-21 0,22 21 0,20 0 15,-21 0-15,1 1 16,-1-1-16,0-21 0,1 21 0,-22 0 15,21 21-15,-42-20 0,0-1 16,0 0-16,0 0 0,0 21 0,-21-20 16,-21 20-16,-1-21 0,1 0 15,-21 0-15,-22 1 0,21-1 0,-20 0 16,20-21-16,-20 0 0,20 0 16,-21 0-16,22 0 0,63-21 15,0 0-15,0-1 0,0 1 16,0 0-16,0 0 0,0 0 0,0 0 15,0-1-15,0 1 0,0 0 16,0 0-16,0 0 0,0 0 16,0-1-16,0 1 15,21 0-15,43 0 0,-22 0 0</inkml:trace>
  <inkml:trace contextRef="#ctx0" brushRef="#br0" timeOffset="-36984.78">1037 10732 0,'0'0'15,"0"21"17,0 0-32,0 0 15,0 0-15,0 0 0,-21 22 16,21-1-16,0-21 0,-21 22 0,21-1 15,0 0-15,-21 22 0,-1-22 16,22 0-16,-21 22 0,21-22 0,0 1 16,-21-22-16,21 21 0,0-21 15,0 0-15,0 1 0,0-1 0,21-21 32,0-21-32,1-1 15,-22 1-15,21 0 0</inkml:trace>
  <inkml:trace contextRef="#ctx0" brushRef="#br0" timeOffset="-36768.83">868 11113 0,'21'0'46,"0"0"-46,0 0 16,22 0-16,-22-22 0,0 22 16,0 0-16,0 0 0,22-21 0,-22 21 15,0 0-15,0-21 0,0 21 16,0 0-16,1-21 0</inkml:trace>
  <inkml:trace contextRef="#ctx0" brushRef="#br0" timeOffset="-36344.76">1270 11113 0,'0'0'0,"21"0"31,0 0-31,0 0 16,1-22-16,-1 1 0,0 21 15,0-21-15,0 0 16,0 0-16,-21 0 16,-21 21 15,0 0-31,0 0 0,-21 0 16,20 0-16,1 21 0,0 0 0,-21 0 15,21 0-15,-1 22 16,1-22-16,0 21 0,0 0 0,21-20 15,0 20-15,0 0 0,0-21 16,0 22-16,0-22 0,0 0 0,21 0 16,-21 0-16,21 1 0,0-22 15,1 0-15,20 0 0,-21 0 0,21 0 16,-20 0-16,20-22 0,0 22 16,1-21-16,-1 0 0,0 0 15,1 0-15,-22-22 0,21 22 0,-21-21 16,22 21-16,-22-22 0</inkml:trace>
  <inkml:trace contextRef="#ctx0" brushRef="#br0" timeOffset="-36049.33">1799 11007 0,'0'-21'0,"0"84"0,0-105 0,0 42 47,0 21-47,0 0 15,-21 21-15,21 1 0,0-1 16,0 0-16,-21 1 0,21 20 0,0 1 15,0-22-15,-21 22 0,-1-1 16,1 1-16,21-1 0,-21 1 0,0-1 16,0 22-16,21-22 0,-21 22 15,-1-22-15,1 1 0,0 21 16,21-22-16,-21-21 0,21 22 0,-21-22 16,21 1-16,0-22 0,0 0 15,0 0-15,0 0 0,0-42 31,21 0-31,0 0 0,-21 0 16,0-22-16,21 1 0,0 0 16,-21-1-16,22-20 0</inkml:trace>
  <inkml:trace contextRef="#ctx0" brushRef="#br0" timeOffset="-35712.59">1693 11345 0,'0'-21'0,"0"42"0,0-84 15,0 42-15,-21-22 0,21 22 16,0 0-16,0 0 0,0 0 0,0 0 16,0-1-16,21 1 0,0 0 15,1 0-15,-1 0 0,0 0 0,0 21 16,21 0-16,-20-22 0,-1 22 16,21 0-16,-21 0 0,0 22 0,1-22 15,-1 21-15,-21 0 0,0 21 16,0-21-16,0 22 0,0-22 0,0 21 15,-21 1-15,-1-22 0,1 21 16,0-21-16,-21 22 0,21-22 16,-1 0-16,1-21 0,0 21 0,0-21 15,0 21-15,0-21 0,-1 0 16,22-21 15,0 0-31,22 21 0,-22-21 0,21 21 16,0-21-16,21-1 0,-21 1 15</inkml:trace>
  <inkml:trace contextRef="#ctx0" brushRef="#br0" timeOffset="-35135.58">2603 11049 0,'-63'-42'15,"63"21"1,0-1-16,0 1 16,0 0-16,21 0 31,0 21-31,0 0 0,1 0 0,-1 0 16,0 0-16,0 0 0,0 0 15,0 21-15,1 0 0,-1 0 16,0 1-16,-21-1 0,0 21 15,0-21-15,0 22 0,0-1 16,0-21-16,-21 21 0,0 1 0,-1-1 16,-20 0-16,21 1 0,-21-1 15,-1-21-15,1 0 0,0 1 0,20-1 16,-20 0-16,21 0 0,0-21 16,0 0-16,-1 0 0,1 0 0,0 0 15,0 0-15,21-21 0,0 0 16,-21 0-16,21-1 0,0 1 15,0-21-15,0 21 0,0 0 16,0-22-16,0 22 0,0 0 16,0 0-16,21 0 0,0-1 0,0 1 15,0 0-15,1 21 0,-1 0 16,0 0-16,0 0 0,21 0 0,-20 21 16,-1 0-16,0 1 0,0-1 0,0 0 15,0 0-15,1 0 0,-1 22 16,0-22-16,0 0 0,-21 0 0,0 0 15,21 0-15,0-21 16,-21 22-16,22-1 0,-1-21 0,0 0 16,0 0-16,0 0 15,0 0-15,1 0 16,-1-21-16,0-1 0,0 1 0,0 0 16</inkml:trace>
  <inkml:trace contextRef="#ctx0" brushRef="#br0" timeOffset="-34784.97">3514 11028 0,'-22'0'16,"1"0"-16,0 0 16,21 21-1,-21-21-15,21 21 0,21-21 47,0 0-47,-21-21 16,0 0-16,0 0 15,0 0 1,-21 21 0,0 0-16,0 0 0,0 0 15,21 21 1,-22-21-16,22 21 0,0 0 15,0 0-15,0 0 16,0 1 0,22-22-16,-1 0 15</inkml:trace>
  <inkml:trace contextRef="#ctx0" brushRef="#br0" timeOffset="-34449.5">3365 11451 0,'0'0'0,"0"21"16,0 1-16,0-1 16,22-21-1,-1 0-15,0 0 16,0 0-16,-21-21 0,21 21 15,-21-22-15,0 1 16,0 0-16,-21 21 31,0 0-31,0 0 0,0 0 16,21 21-16,-22 0 16,22 1-1,-21-22-15,21 21 0</inkml:trace>
  <inkml:trace contextRef="#ctx0" brushRef="#br0" timeOffset="-29752.64">4085 10986 0,'0'0'16,"0"63"-1,0-42-15,0 0 0,0 1 16,21-22-16,0 0 15,1 0-15,-1 0 16,0 0-16,21 0 0,-21 0 16,1-22-16,20 1 0,-21 0 15,21 0-15,-20 21 0,-1-21 0,21 0 16,-21-1-16,0 1 0,1 0 0,-22 0 16,0 0-16,21 21 0,-21-21 15,0-1-15,-21 22 16,-1 0-1,1 0-15,21 22 16,-21-1-16,21 0 0,0 0 0,0 0 16,0 0-16,0 22 15,0-1-15,0 0 0,0 1 0,0-1 16,0 0-16,0 1 0,0-1 16,0 0-16,21-20 0,-21 20 0,0 0 15,0-21-15,21 22 0,-21-22 0,0 0 16,0 0-16,0 0 0,0 1 15,-21-22-15,0 0 16,0 0-16,0 0 0,0 0 0,-1 0 16,1 0-16,0 0 0,0-22 15,0 1-15,0 0 0,-1 0 0,1 0 16,0 0-16,21-1 0,0 1 16,-21 0-16,21 0 0,-21 0 15,21 0-15,0 42 31,21 0-15,0 0-16,-21 0 0,21 0 0,0 1 16,1-1-16,-1 0 0,0 0 15,21 0-15,-21-21 0,1 21 0,20 1 16,0-22-16,-21 0 0,22 21 16,-1-21-16,0 0 0,1 0 0,20 0 15,-20 0-15,-1 0 0,21-21 0,-20-1 16,-1 22-16,0-21 0,1 0 15,-1 21-15,-21-21 0,0 0 16,1 0-16,-1-1 0,0 1 0,-21 0 16,0 0-16,0 0 0,0 0 15,0-22-15,0 22 0,0 0 0,0 0 16,0 0-16,-21 21 0,0-22 0,-1 1 16,1 21-16,0 0 15,0 0-15,0 0 0,21 21 16,0 1-16,-21-1 0,-1 0 15,22 0-15,0 0 0,0 0 0,0 22 16,0-22-16,0 0 0,0 0 0,0 0 16,0 1-16,0-1 15,0 0-15,22 0 16,-1-21-16,0 0 16,0 0-16,0 0 15,0-21-15,1 0 0,-1 0 16,0-22-16,-21 22 0,21 0 0,0-21 15,-21-1-15,21 22 0,-21-21 16,22-1-16,-22 1 0,0 0 0,21-1 16,-21 22-16,0-21 0,21 21 15,-21 0-15,0-22 0,0 22 16,0 0-16,0 42 31,-21 0-15,21 0-16,-21 22 0,21-22 0,0 21 15,0 1-15,0-1 0,0 0 16,0-21-16,-22 22 0,22-1 0,0 0 16,0 1-16,0-22 0,0 21 0,0-21 15,0 1-15,22-1 0,-1 0 16,0 0-16,0 0 0,0-21 0,22 0 16,-22 0-16,21 0 0,-21 0 15,22 0-15,-22 0 0,21-21 0,0 21 16,-20-21-16,20 0 0,-21 0 0,0-1 15,0 1-15,1 0 16,-1 0-16,-21 0 0,21-22 0,-21 22 16,0 0-16,0-21 0,0 21 0,0-1 15,0 1-15,-21 0 16,0 21-16,-1 0 0,1 0 0,0 0 16,0 21-16,0 0 0,0 1 15,21-1-15,-22 0 0,22 21 16,-21-21-16,21 1 0,0 20 0,0-21 15,0 0-15,0 0 0,0 1 16,21-1-16,-21 0 0,22-21 16,-1 21-16,0-21 0,42 0 15,-41 0-15,-1 0 0,21 0 0,-21 0 16,22-21-16,-22 0 0,21 0 16,-21 21-16,0-22 0,1 1 0,-1 0 15,0-21-15,-21 21 0,0-1 16,21 1-16,-21 0 0,0 0 0,0 0 15,0 0-15,0-1 0,0 44 32,0-1-17,-21 0-15,21 0 0,0 0 0,0 0 16,0 1-16,-21-1 0,21 0 16,0 0-16,-21 0 0,21 0 0,0 1 15,0-1-15,0 0 31,0-42-15,0 0 0,0-1-16,0 1 15,0 0-15,0 0 0,21-21 0,-21 20 16,0 1-16,21-21 0,0 21 0,-21-22 16,21 22-16,0 0 0,1 0 15,-22 0-15,21 0 0,0 21 16,0 0-16,0 21 15,-21 0-15,0 0 16,0 0-16,21 0 0,-21 1 0,22 20 16,-22-21-16,0 0 0,0 0 0,21 22 15,-21-22-15,21 0 0,-21 0 16,0 0-16,21-21 0,0 22 0,-21-1 16,21-21-16,1 0 0,-1 0 15,0 0-15,0 0 0,0 0 16,0 0-16,1-21 0,-1-1 15,0 1-15,0 0 0,0 0 16,0 0-16,1 0 0,-1-22 16,0 22-16,0-21 0,-21 21 0,21-22 15,-21 1-15,21 21 0,-21-22 16,0 22-16,0 0 0,0 0 0,0 0 16,0 0-16,0-1 0,-21 22 31,21 22-31,-21-22 15,21 42-15,-21-21 0,21 0 0,0 22 16,0-22-16,0 21 0,-21 0 16,21-20-16,0 20 0,0 0 0,0-21 15,0 22-15,0-22 0,0 21 0,0-21 16,0 1-16,0-1 0,21 0 16,0-21-16,0 21 15,22-21-15,-22 0 0,0 0 16,0 0-16,0-21 0,0 0 15,1 0-15,-1 21 0,0-22 0,0 1 16,0 0-16,-21-21 0,21 21 16,-21-1-16,22-20 0,-22 21 0,0 0 15,0 0-15,0-1 0,0-20 16,0 63 0,0 0-16,0 22 15,0-22-15,0 0 0,0 0 16,0 0-16,0 1 0,0 20 15,0-21-15,0 0 0,0 0 16,21 1-16,0-22 16,-21 21-16,21-21 15,0 0-15,0 0 16,-21-21-16,0-1 0,0 1 16,22 0-16,-22 0 0</inkml:trace>
  <inkml:trace contextRef="#ctx0" brushRef="#br0" timeOffset="-29556.76">7260 11007 0,'0'0'0,"-21"0"31,0 0-31,0 0 31,-1 0 16</inkml:trace>
  <inkml:trace contextRef="#ctx0" brushRef="#br0" timeOffset="-29380.94">6583 11113 0,'-21'0'0,"42"0"0,-64 21 15,43 0 1,22-21 0,-1 0-16,0 0 15,0 0-15,0 0 0,22 0 0,-22 0 16,21 0-16,-21-21 0,22 21 0,-22-21 16,21 21-16</inkml:trace>
  <inkml:trace contextRef="#ctx0" brushRef="#br0" timeOffset="-27997.17">7493 11388 0,'0'0'0,"21"0"46,0-21-46,0-1 0,1 22 0,-1-21 16,0 0-16,0 0 0,21 0 16,-20 0-16,20-1 0,-21 1 0,0 0 15,0-21-15,1 21 0,-1-1 0,-21 1 16,0 0-16,0-21 0,0 21 16,0-1-16,0 1 0,0 0 0,-21 21 15,-1-21-15,22 0 16,-21 21-16,0 0 15,0 0-15,21 21 0,-21 0 0,21 0 16,0 0-16,-21 1 0,-1 20 16,22-21-16,-21 43 0,21-22 0,0 0 15,-21 22-15,0-1 0,21-20 0,0 20 16,-21 1-16,0-22 0,-1 21 16,22 1-16,-21-1 0,21-20 0,0 20 15,-21 1-15,21-22 0,-21 22 0,21-22 16,0 21-16,0-20 0,0-1 15,-21-21-15,21 22 0,0-22 16,0 0-16,0 0 0,0 0 0,21-21 16,0 0-16,0 0 0,0-21 15,1 0-15,20 0 0,-21 0 16,0-1-16,22-20 0,-22 0 0,0-1 16,21 1-16,-21 0 0,1-1 0,-1-20 15,0 21-15,-21-1 0,0 1 16,0 0-16,0-22 0,0 22 0,-42-1 15,20 22-15,1-21 0,0 21 16,0 0-16,0-1 0,0 1 16,-1 0-16,1 21 0,0 0 0,0 0 15,42 0 17,0 0-32,0 0 0,22 0 0,-22 0 15,21 0-15,-21-21 0,22 21 16,-1-21-16,0 21 0,-20-21 0,20 21 15,0-22-15,1 1 0,-22 21 0,21-21 16,-21 0-16,0 0 0,1 0 16,-1 21-16,0-22 0,-21 1 0,0 0 15,0 0 1,0 42 15,0 0-31,0 0 0,0 1 16,0-1-16,0 0 15,0 0-15,0 0 16,21-21 0,0 0-16,0 0 0,1 0 15,-1 0-15,0 0 0,0-21 0,0 21 16,0-21-16,1 0 0,-1 0 16,0-1-16,0 1 0,0 0 15,-21 0-15,21 0 0,-21 0 0,0-1 16,22 22-16,-22-21 15,0 42 17,-22 1-17,22-1-15,-21 0 0,21 21 0,0-21 16,0 22-16,-21-1 0,21 0 0,-21 22 16,21-22-16,-21 1 0,21 20 15,0-21-15,0 22 0,-21-1 0,21-20 16,0 20-16,-22 1 0,22-1 0,0 1 15,0-1-15,0 1 0,0-1 16,0 1-16,0-1 0,0-20 0,0 20 16,0-21-16,0 22 0,0-22 0,-21 22 15,21-22-15,0 0 16,0 1-16,0-1 0,0-21 0,-21 22 16,21-22-16,-21-21 0,21-21 15,-21 21 1,21-22-16,-21-20 0,21 21 0,0-21 15,0-1-15,-22 1 0,22 0 0,-21-1 16,21 22-16,-21-21 0,21-1 16,0 1-16,0 21 0,0 0 0,0-22 15,0 22-15,-21 0 0,21 0 0,0 0 16,0 0-16,0-1 0,0 1 0,0 0 16,0-21-16,21 21 15</inkml:trace>
  <inkml:trace contextRef="#ctx0" brushRef="#br0" timeOffset="-27572.11">9715 10753 0,'0'0'0,"0"-21"0,0-1 0,0-20 0,0 21 16,0 0-16,0 0 0,0-1 16,0 1-16,-21 21 15,0 0-15,0 21 16,0 1-16,21-1 15,-21 21-15,21 0 0,0 1 0,-22-1 16,1 0-16,0 22 0,21-22 0,0 1 16,-21 20-16,0-21 0,21 1 15,-21-1-15,21 0 0,0-20 16,0 20-16,0-21 0,0 0 0,0 0 16,0 1-16,21-44 31,-21 1-31,21 0 0,0 0 15,0 0-15,22-22 0,-22 22 16</inkml:trace>
  <inkml:trace contextRef="#ctx0" brushRef="#br0" timeOffset="-26899.73">9969 10689 0,'0'21'31,"0"1"-31,0-1 15,0 21-15,0-21 0,-21 22 16,21-1-16,-21-21 0,21 21 0,-21 1 16,0-1-16,21-21 0,0 22 0,-21-1 15,21-21-15,-22 0 0,22 22 16,-21-22-16,21 0 0,0 0 16,21-42 15,1 0-31,-1 0 0,0-1 15,0 1-15,0 0 0,0 0 16,1-21-16,-1 20 0,0 1 16,0 0-16,0 0 0,0 0 0,-21 0 15,22 21-15,-22-22 0,21 22 16,-21 22 0,0-1-16,0 0 15,0 0-15,0 0 0,0 0 16,0 1-16,0-1 0,0 0 0,0 0 15,0 21-15,0-20 0,21-1 16,0 0-16,-21 0 0,21-21 16,0 0-16,1 0 0,-1 0 0,0 0 15,0 0-15,0 0 0,0 0 16,22-21-16,-22 0 0,0 0 16,21-1-16,-20 1 0,-1 0 0,0 0 15,21-21-15,-42 20 0,21 1 0,1 0 16,-22-21-16,0 21 0,0-1 15,0 1-15,0 0 0,0 0 0,-22 21 16,1 0 0,21 21-16,-21 0 15,21 0-15,-21 1 0,21 20 0,-21-21 16,21 0-16,0 22 0,0-22 0,0 0 16,0 0-16,0 0 0,0 0 15,0 1-15,21-1 0,0-21 16,0 0-16,-21 21 0,21-21 0,1 0 15,-1 0-15,0 0 16,0-21-16,0 0 0,0 21 0,1-22 16,-1 1-16,0 0 0,-21 0 0,0 0 15,0 0-15,0-22 0,0 22 16</inkml:trace>
  <inkml:trace contextRef="#ctx0" brushRef="#br0" timeOffset="-26664.31">9419 10837 0,'0'0'0,"0"22"31,21-22-31,0 0 0,1 0 0,-1 0 15,21 0-15,0-22 0,1 22 0,-1 0 16,22-21-16,-22 21 0,21 0 16,-20-21-16,-1 21 0,-21 0 15,22-21-15</inkml:trace>
  <inkml:trace contextRef="#ctx0" brushRef="#br0" timeOffset="-23585.75">12340 10372 0,'0'0'0,"-21"-21"15,0 21 1,0 0-16,-1 0 0,-20 0 0,21 21 15,0 0-15,-22 0 0,1 0 16,21 0-16,-21 22 0,-1-22 0,22 21 16,-21 1-16,21-1 0,-1 0 0,1 1 15,0-1-15,0 0 16,21 1-16,0-1 0,0 0 0,0 1 16,0-22-16,0 21 0,21-21 0,0 22 15,22-22-15,-22-21 0,21 21 16,0 0-16,1-21 0,20 0 0,-20 0 15,-1 0-15,21 0 0,-20-21 0,-1 0 16,0 0-16,1 21 0,-1-22 16,0 1-16,1 0 0,-22 0 0,0 0 15,0 0-15,0-1 0,1-20 16,-1 21-16,-21 0 0,0 0 16,0-1-16,0 1 0,21 21 0,-21-21 0,-21 42 46,21 0-46,0 1 0,0-1 16,-21 0-16,21 0 0,0 0 16,0 0-16,0 1 0,0-1 0,0 0 15,0 0-15,0 0 0,0 0 16,21 1-16,0-22 16,0 0-16,0 0 0,0 0 0,1 0 15,-1 0-15,0 0 0,0 0 16,0 0-16,22 0 0,-22-22 0,0 1 15,0 21-15,0-21 0,0 0 0,1 0 16,-1 0-16,0-1 16,-21 1-16,0 0 0,0-21 0,0 21 15,0-1-15,0 1 0,0-21 0,0 21 16,-21 0-16,0-1 0,-1 22 16,1-21-16,0 21 0,0 0 0,-21 0 15,20 0-15,1 0 0,-21 21 0,21 1 16,0-1-16,-1 0 0,1 0 15,0 0-15,0 0 0,21 22 16,0-22-16,0 0 0,0 0 0,0 0 0,0 1 16,0-1-16,21 0 15,-21 0-15,21-21 0,22 0 0,-22 21 16,0-21-16,21 0 0,-21 0 0,22 0 16,-1 0-16,0 0 0,1 0 15,-1-21-15,-21 0 0,22 21 0,-1-21 16,-21 0-16,21-1 0,-20 1 0,-1 0 15,0 0-15,0 0 0,0 21 16,-21-21-16,0 42 31,-21-21-15,21 21-16,-21 0 0,21 0 0,-21 0 16,21 1-16,0-1 0,0 0 15,0 0-15,-21 0 0,21 0 16,0 1-16,-22-22 0,22 21 15,0-42 17,0-1-32,22 22 0,-22-21 15,21 0-15,0 0 0,-21 0 16,21 0-16,-21-1 0,21 1 0,-21 0 16,21 0-16,1 0 0,-1-22 15,-21 22-15,21 0 0,0 21 16,0 0-1,-21 21-15,0 0 16,0 1 0,21-1-16,-21 0 0,0 0 0,0 0 15,0 0-15,22 1 0,-22-1 16,0 0-16,0 0 0,21-21 0,0 21 16,0-21-1,0 0-15,0 0 0,1 0 16,-1 0-16,0-21 0,-21 0 15,21 0-15,0 21 0,-21-21 16,21-1-16,1 1 0,-22 0 0,21 0 16,-21 0-16,21 0 0,-21-1 15,21 1-15,-21 0 0,21 0 16,-21 0-16,0 0 16,0 42-1,0 0 1,0 0-16,0 0 0,0 0 0,-21 1 15,21-1-15,0 0 0,0 0 0,0 0 16,0 0-16,0 1 16,0-1-16,0 0 0,21 0 15,0-21-15,1 0 16,-1 0-16,0 0 0,21 0 16,-21 0-16,1 0 0,-1-21 15,0 0-15,0 21 0,0-21 0,0-1 16,1 1-16,-1 0 0,0 0 15,-21 0-15,0 0 0,0-1 0,0 1 16,0 0-16,0 0 0,0 0 16,0 42 15,0 0-31,-21 0 16,21 0-16,0 1 0,-21-1 15,21 0-15,0 0 0,0 0 16,0 0-16,0 1 0,0-1 0,0 0 15,0 0-15,0 0 16,0-42 31,21 0-47,-21 0 0,0 0 16,21-1-16,-21 1 0,21 0 0,0 0 15,-21 0-15,0 0 0,21-1 16,1 1-16,-1-21 0,0 21 15,-21 0-15,21 21 0,0 0 32,-21 21-32,0 0 0,0 0 15,0 0-15,0 0 16,0 1-16,0-1 0,0 0 0,0 0 16,21 0-16,-21 0 0,22 1 15,-1-1-15,0-21 16,0 21-16,0-21 0,0 0 15,1 0-15,-1 0 0,0 0 0,0 0 16,0-21-16,0 0 16,1 21-16,-1-22 0,0 1 0,0 0 15,0 0-15,0 0 0,1 0 16,-1-1-16,0 1 0,0 0 16,0 0-16,-21-21 0,21 42 0,-21-22 15,22 22-15,-22 22 31,0-1-31,0 0 0,0 0 16,-22 0-16,22 0 0,0 1 16,0-1-16,0 0 0,0 0 0,0 0 15,0 0-15,0 1 0,0-1 16,0 0-16,22 0 16,-1-21-16,0 0 0,0 0 15,0 0-15,0 0 0,1 0 16,-1 0-16,0-21 0,0 0 15,0 21-15,0-21 0,1-1 16,-1 1-16,0 21 0,0-21 0,0 0 16,-21 0-16,21 0 0,1-1 15,-22 1-15,0 0 0,0 0 16,0 42 15,0 0-31,0 0 0,-22 1 16,22-1-16,-21 0 0,21 0 0,0 0 15,0 0-15,0 1 16,0-1-16,0 0 16,21-21-16,1 0 15,-1 0-15,0 0 16,0 0-16,0 0 0,0 0 16,-21-21-16,0 0 0,22 21 15,-22-22-15,0 1 0,0 0 0,0 0 16,0 0-16,0 0 0,0-1 15,0 1-15,-22 0 0,22 0 16,-21 21-16,0-21 0,0 21 0,0 0 16,21-21-1,-21 21-15,21-22 32,21 22-32,0 0 0,0 0 15,0-21-15,0 21 0,1 0 0,-1-21 16,0 21-16,21-21 0,-21 21 15,1 0-15,20 0 0,-21 0 16,0 0-16,0 0 0,1 21 0,-1 0 16,0-21-16,-21 21 0,21 1 0,0-1 15,-21 21-15,0-21 0,0 0 16,21 1-16,-21-1 0,22 0 0,-22 0 16,0 0-16,0 0 0,0 1 15,0-1-15,0 0 31,-22-21 1,22-21-32,0 0 0,0-1 15,0 1-15,0 0 0,0 0 16,0 0-16,22 0 0,-22-1 16,21-20-16,0 21 0,0-21 0,0 20 15,0 1-15,1 0 0,-1 0 16,21 0-16,-21 0 0,0 21 0,1 0 15,20 0-15,-21 0 0,0 0 0,0 21 16,1 0-16,-1 0 0,-21 0 16,21 0-16,0 22 0,-21-22 0,21 21 15,-21-21-15,0 22 0,0-22 16,0 0-16,0 0 0,-21 0 16,0 1-16,0-1 0,21 0 15,-21 0-15,-1-21 16</inkml:trace>
  <inkml:trace contextRef="#ctx0" brushRef="#br0" timeOffset="-23096.91">17505 10224 0,'0'0'0,"0"21"16,-21 21-1,21-21-15,-22 22 0,22-1 16,0 0-16,0 22 0,-21-22 0,21 0 15,-21 22-15,21-22 0,0 1 16,0-1-16,-21 0 0,21 1 0,-21-1 16,21-21-16,0 21 0,0-20 15,0-1-15,0 0 0,0 0 16,0 0-16,0-42 31,0 0-15,0 0-16,-21 0 0</inkml:trace>
  <inkml:trace contextRef="#ctx0" brushRef="#br0" timeOffset="-22744.35">17166 10520 0,'-21'-42'0,"42"84"0,-63-106 0,42 22 0,0 21 0,-21-21 16,21-1-16,0 22 0,0 0 15,0-21-15,21 20 0,0 1 16,0-21-16,43 0 0,-22 20 15,0 1-15,1 0 0,20 0 16,1 21-16,-1 0 0,1 0 0,-1 0 16,-21 0-16,22 21 0,-22 0 0,1 0 15,-1 22-15,-21-1 16,0 0-16,-21 1 0,0 20 0,0-20 16,0-1-16,-21 21 0,0-20 0,0-1 15,-22 0-15,22 1 0,-21-22 16,0 0-16,-1 0 0,1 0 0,0 1 15,20-1-15,-20-21 0,21 0 16,0 0-16,0 0 0,-1 0 0,44 0 47,-1 0-47,0 0 16,0-21-16,0 21 15</inkml:trace>
  <inkml:trace contextRef="#ctx0" brushRef="#br0" timeOffset="-22212.77">18119 10774 0,'0'0'0,"21"-21"15,-21 0-15,0-1 0,0 1 16,0 0-16,0 0 15,0 0-15,0 0 0,-21 21 16,-1 0-16,1 0 16,0 0-16,0 21 0,0-21 15,0 21-15,-1 21 0,-20-21 0,21 1 16,0-1-16,0 21 0,-1-21 16,1 0-16,0 1 0,0-1 0,21 0 15,0 0-15,0 0 0,0 0 16,21-21-1,0 0 1,0 0-16,1 0 0,-1 0 0,0 0 16,0-21-16,0 0 0,0 21 15,1-21-15,-1 0 0,0 0 0,0-1 16,0 1-16,-21 0 0,21 0 16,-21 0-16,22 0 0,-22-1 15,0 44 16,0-1-31,-22-21 0,22 21 16,-21 0-16,21 0 0,-21 0 0,21 1 16,0-1-16,0 0 0,0 0 15,0 0-15,0 0 0,0 1 16,21-22-16,0 0 16,1 21-16,-1-21 15,0 0-15,0 0 0,0 0 0,0 0 16,1-21-16,-22-1 0,21 22 0,0-21 15</inkml:trace>
  <inkml:trace contextRef="#ctx0" brushRef="#br0" timeOffset="-21820.62">18330 10710 0,'0'0'0,"0"-21"16,0 0-16,21-21 15,1 21 1,-1 21-16,0 0 0,0 0 0,0 0 15,0 0-15,22 0 0,-22 0 16,0 0-16,0 21 0,22 0 0,-22 0 16,0 0-16,0 0 0,-21 1 15,21-1-15,-21 0 0,0 0 0,0 21 16,0-20-16,0-1 0,0 0 0,0 0 16,-21 0-16,0 0 15,0-21 1,0 0-1,21-21 1,0 0-16,0 0 16,0 0-16,21 0 0,0-1 0,-21 1 15,21 0-15,0 0 0,-21 0 16,21 0-16,1-22 0,-1 22 0,-21 0 16,21 21-16,0-21 0,0 0 15,0 21-15,1 0 0,-1 0 16,0 0-1,0 21 1</inkml:trace>
  <inkml:trace contextRef="#ctx0" brushRef="#br0" timeOffset="-20987.79">18986 10795 0,'43'21'16,"-22"-21"-1,0 0-15,0-21 16,0 0-16,-21 0 0,22 21 16,-22-21-16,0-1 0,21 22 15,-21-21-15,0 0 0,0 0 16,0 0-16,-21 21 16,-1 0-1,1 0-15,0 0 0,0 0 16,0 21-16,21 0 0,-21 0 0,-1 0 15,22 1-15,0-1 0,-21 0 16,21 0-16,-21 0 0,21 0 0,0 1 16,0-1-16,0 0 0,0 0 15,0 0-15,21-21 0,0 21 16,1-21-16,-1 0 0,0 0 0,0 0 16,0 0-16,22 0 15,-22 0-15,21 0 0,-21 0 0,22 0 16,-22-21-16,21 21 0,-21-21 0,22 0 15,-22 0-15,0 0 0,21-1 16,-42 1-16,21 0 0,1 0 0,-22-21 16,0 20-16,0 1 0,0 0 0,0 0 15,0 0-15,-22 42 32,22 0-17,-21 0-15,21 0 0,0 1 0,0-1 16,-21 0-16,21 0 0,-21 0 0,21 22 15,0-22-15,0 0 0,0 0 16,0 0-16,0 0 16,0 1-16,-21-22 0,21 21 15,0-42 17,0-1-17,21 1-15,-21 0 0,21 21 16,0-21-16,0-21 0,1 20 0,-1 1 15,0-21-15,21 21 0,-21-22 0,22 22 16,-22 0-16,21-21 0,-21 21 16,22 21-16,-22-22 0,21 22 0,-21 0 15,1 0-15,-22 22 16,0-1-16,0 0 0,0 0 0,0 21 16,0-20-16,0-1 0,0 0 0,0 21 15,0-21-15,0 1 0,0-1 16,0 0-16,0 0 0,0 0 15,0 0-15,21-21 16,0 0 0,0 0-16,0 0 0,0 0 15,1 0-15,-1-21 0,0 0 0,0 0 16,0 0-16,0 0 16,1-1-16,-1-20 0,0 21 0,0-21 15,0 20-15</inkml:trace>
  <inkml:trace contextRef="#ctx0" brushRef="#br0" timeOffset="-20720.43">20362 10456 0,'21'-21'0,"22"-85"32,-107 233-32,128-275 0,-64 169 15,-21 1 1,-1-1-16,22 0 0,-21 21 16,0-21-16,0 22 0,0-1 0,0 0 15,21 1-15,-22-1 0,1 0 16,0-20-16,0 20 0,21-21 15,0 21-15,0-20 0,0-1 0,0 0 16,0 0-16,0 0 0,0 0 16,0 1-16,21-22 15,0 0-15,0 0 0,1 0 16,-1 0-16,0 0 0,21 0 16,-21 0-16,1-22 0,-1 1 0,0 0 15,0 21-15,0-21 0,0 0 0,1 0 16,-1-1-16</inkml:trace>
  <inkml:trace contextRef="#ctx0" brushRef="#br0" timeOffset="-20471.56">20278 10626 0,'21'0'16,"0"0"-1,0 0-15,0 0 0,0 0 16,22-21-16,-22 21 0,21 0 0,-21 0 16,1 0-16,-1 0 0,0 0 15,0-22-15,0 22 16</inkml:trace>
  <inkml:trace contextRef="#ctx0" brushRef="#br1" timeOffset="54891.02">24109 3344 0,'0'0'0,"0"-21"15,0 0 1,0 0 15,-21 21-15,-1 0-16,1 0 15,0 0 1,0 21-16,0-21 0,21 21 16,0 0-16,-21-21 0,21 22 15,0-1-15,0 0 0,0 0 16,0 0-1,21 0-15,0-21 16,0 0 0,0 0-16,0 0 15,1 0-15,-1 0 0,0 0 16,-21-21-16,0 0 16,21 21-16,-21-21 0,0 0 0,0 0 15,0-1-15,0 1 0,0 0 16,0 0-16,-21 0 15,0 21-15,0 0 16,-1 0-16,1 0 16,0 0-16,21 21 15,-21-21-15,21 21 0,-21-21 0,21 21 16,-21 0-16,21 1 16,0-1-16,0 0 15,0 0 1,0 0-16,21-21 15,0 0-15,0 0 16,0 0-16,0 0 16,-21-21-16,22 0 15,-22 0-15,0 0 16,0-1 0,0 1-16,0 0 15,-22 21 1,1 0-16,0 0 0,0 0 15,0 0-15,21 21 16,-21-21-16,21 21 16,-22 1-16,22-1 15,0 0-15,22-21 32,-1 0-32,0 0 15,0 0-15,0 0 16,0-21-16,-21 0 15,0-1 1,0 1-16,0 0 16,-21 21-1,0 0-15,0 0 16,0 0 0,0 21-16,-1 0 15,22 1-15,0-1 31,22-21-15,-1 0 0,0 0 31</inkml:trace>
  <inkml:trace contextRef="#ctx0" brushRef="#br1" timeOffset="56751.09">24003 3366 0,'-21'0'63,"0"0"-48,-1 21 17,1-21-17,0 0 1,21 21-16,-21-21 0,0 0 15,0 0 1,-1 0 0,1 0-16,0 0 15,0 0 1,0 0-16,0 0 16,-1 0-16,1 0 15,0 0 1,0 0-16,0 0 0,0 0 15,-1 0-15,1-21 16,0 21-16,0 0 16,0 0-16,21-21 0,-21 21 15,-1 0-15,22-22 16,-21 22-16,0 0 0,0 0 0,21-21 16,-21 21-16,0 0 15,21-21-15,-22 21 0,1-21 0,0 21 16,0-21-1,0 0-15,0 21 16,-1-22-16,1 22 16,0-21-16,0 0 0,0 21 15,0-21-15,-1 0 16,1 21-16,0-21 0,0-1 16,0 22-16,0-21 15,-1 21-15,1-21 16,0 0-16,0 21 15,21-21-15,0 0 16,-21 21-16,0-22 0,-1 22 16,22-21-16,-21 21 15,0-21-15,0 0 0,21 0 16,-21 21-16,0 0 0,21-21 16,-22 21-16,22-22 15,-21 22-15,0-21 0,0 0 16,0 0-16,21 0 15,-21 21-15,-1-21 0,1-1 16,21 1-16,-21 0 16,21 0-16,-21 0 0,0 0 15,21-1-15,0 1 0,0 0 16,-21 0-16,21 0 0,-22 0 16,22-1-16,0 1 0,0 0 15,-21 0-15,21 0 0,-21 0 16,21-1-16,-21 1 0,21 0 15,0 0-15,0 0 0,0 0 16,-21 21-16,21-22 0,0 1 0,-21 21 16,21-21-16,0 0 0,0 0 15,0 0-15,0-1 0,-22 22 16,22-21-16,0 0 16,0 0-16,-21 21 0,21-21 15,0 0-15,0-1 0,0 1 16,0 0-16,0 0 15,0 0-15,0 0 0,0-1 16,0 1-16,0 0 16,0 0-16,0 0 0,0 0 15,0-1-15,0 1 16,0 0-16,0 0 0,0 0 16,0 0-1,0-1-15,0 1 16,0 0-16,0 0 15,0 0-15,21 0 16,-21-1 0,22 22-16,-22-21 0,0 0 15,21 21-15,-21-21 0,21 21 16,-21-21-16,0 0 16,21 21-16,0-22 15,0 1-15,-21 0 16,22 21-16,-1-21 15,0 0-15,0 21 0,0-21 16,0-1 0,1 22-16,-1-21 0,0 21 15,0-21-15,0 21 16,0 0-16,1-21 0,-1 0 16,0 21-16,0 0 0,0-21 0,0 21 15,22 0-15,-22-22 0,0 22 0,0 0 16,22 0-16,-22-21 0,0 21 15,0 0-15,0-21 0,0 21 0,1 0 16,-1 0-16,0 0 0,0 0 16,0 0-16,0 0 15,1 0-15,-1-21 0,0 21 0,0 0 16,0 0 0,0 0-16,1 0 15,-1 0-15,0 0 16,0 0-16,0 0 0,0 0 15,1 0-15,-1 0 16,0 0-16,0 0 16,0 0-16,0 0 15,1 0 1,-1 0-16,0 0 31,0 0-31,0 0 16,0 0 15,1 0 0,-1 0-15,0 0 0,-21 21 109,21-21-125,0 21 0</inkml:trace>
  <inkml:trace contextRef="#ctx0" brushRef="#br1" timeOffset="58886.9">23918 910 0,'0'-21'16,"-21"21"15,21-21-15,-21 21-1,0 0-15,0 0 16,21 21-16,-22 0 0,1-21 16,21 21-16,-21-21 0,21 22 15,0-1-15,0 0 16,0 0-1,0 0-15,21-21 32,0 0-32,1 0 15,-1 0-15,0 0 16,0 0-16,0 0 16,-21-21-16,0 0 15,0 0-15,0 0 16,0-1-16,0 1 15,0 0 17,-21 21-32,0 0 15,0 0-15,21 21 0,-21-21 16,-1 21-16,22 1 16,-21-22-16,21 21 0,-21 0 15,21 0-15,0 0 16,0 0-1,0 1 1,21-22 0,0 0-16,1 0 0,-1 0 15,0 0-15,0-22 16,-21 1-16,21 0 16,-21 0-1,0 0-15,0 0 0,0-1 31,-21 22 1,0 22-17,0-1 1,21 0 0,0 0-16,0 0 15,0 0 1,21-21 15,0 0-31,0 0 16,0-21-1,1 0-15,-22 0 16,0 0-16,0 0 16,0-1-16,0 1 15,0 0 16,-22 21-31,1 0 16,0 21-16,0-21 16,0 21-16,0 1 0,-1-1 15,22 0 1,0 0-16,0 0 16,0 0 15,22-21-16,-1 0-15,0 0 0,0 0 0,0 0 16,0 0-16,1 0 16,-1-21-16,0 21 0,-21-21 15,21 0-15,-21 0 16,0 0-16,0-1 16,0 1-1,-21 21 1,0 0-16,0 0 0,-1 0 15,1 0-15,0 0 16,0 0-16,0 0 0,0 21 0,-1-21 16,1 22-16,0-1 15,21 0-15,-21-21 0,21 21 0,0 0 16,0 0 0,0 1-1,21-22 1,0 0-16,0 0 15,1 0-15,-1 0 16,0 0-16,0-22 16,0 1-16,-21 0 15,21 0-15,-21 0 16,0 0 0,0-1-1,-21 22 16,0 0-31,21 22 0,-21-22 16,0 0-16,21 21 0,-21 0 16,21 0-16,-22-21 15,22 21-15,-21-21 0,21 21 16,0 1-16,0-1 16,0 0-16,21-21 31,1 0-31,-1 0 15,0 0-15,0 0 16,0 0-16,0 0 16,1-21-16,-22 0 15,0-1-15,0 1 16,0 0 0,0 0-16,0 0 31,-22 21-16,1 0 1,0 0-16,0 0 16,0 21-1,0 0-15,21 0 16,0 0 0,0 1-16,0-1 15,21-21 1,-21 21-16,21-21 15,0 0-15,0 0 16,0 0-16,1 0 16,-1 0-16,-21-21 15,21 0-15,-21-1 16,21 1-16,-21 0 16,0 0-16,0 0 15,0 0-15,0-1 16,-21 1 15,0 21 0,0 0-31,21 21 0,-22 1 16,22-1 0,-21 0-1,21 0-15</inkml:trace>
  <inkml:trace contextRef="#ctx0" brushRef="#br1" timeOffset="60394.47">21590 2942 0,'0'0'0,"0"-21"16,21 21-16,0 0 0,-21-21 16,0 0-16,21 0 15,-21-1-15,22 22 16,-22-21 0,0 0-16,0 0 15,21 0 1,-21 0-16,21 21 15,-21-22-15,0 1 16,0 42 31,-21 1-31,0-1-16,-1-21 0,22 21 15,-21 0-15,0 21 0,0-20 0,0-1 16,0 0-16,-1 0 0,1 21 15,0-20-15,0-1 0,21 0 0,-21 21 16,0-21-16,-1 1 0,1 20 16,21-21-16,-21 0 0,0 22 15,21-22-15,-21 21 0,0-21 0,21 0 16,-22 1-16,1-1 0,0 0 16,21 0-16,0 0 0,0 0 0,-21-21 15,21 22-15,-21-22 0,21 21 16,-21-21-1,21-21 48,0-1-63,0 1 16,21 21-16,-21-21 0,21 21 0,-21-21 15,21 0-15,0 0 0</inkml:trace>
  <inkml:trace contextRef="#ctx0" brushRef="#br1" timeOffset="61211.26">21823 3217 0,'0'0'0,"-21"0"63,21 22-48,-22-1-15,22 0 16,-21-21-16,21 21 0,0 0 16,0 0-1,21-21 1,1 0 0,-1 0-1,0-21 1,-21 0-16,0 0 0,0 0 15,0 0 1,0-1-16,-21 22 31,0 0-31,-1 0 16,22 22 0,-21-22-16,21 21 0,0 0 31,21-21 16,1 0-32</inkml:trace>
  <inkml:trace contextRef="#ctx0" brushRef="#br1" timeOffset="61643.25">22034 3281 0,'22'0'16,"-1"0"-1,0 0 1,0 0-16,0 0 31,-21-21-31,0 0 16,-21 21-1,0 0 17,0 0-32,21 21 46,0 0 48,21 0-94</inkml:trace>
  <inkml:trace contextRef="#ctx0" brushRef="#br1" timeOffset="62209.16">23177 3598 0,'0'-21'16,"22"21"-1,-22 21 32,0 1-31,0-1-16,0 0 15,-22-21-15,22 21 0,0 0 0,0 0 16,0 1-16,0-1 16,-21-21-16,21 21 0,0 0 15,0 0 1,0 0-1,0-42 32</inkml:trace>
  <inkml:trace contextRef="#ctx0" brushRef="#br1" timeOffset="62878.33">23347 3450 0,'0'0'0,"0"-21"0,-21 21 16,-1-21-16,1 21 0,21-21 15,-21 21-15,0 0 0,21-21 16,-21 21-16,0 0 0,-1 0 0,1 0 15,0 0-15,0 21 16,0 0-16,0-21 0,-1 21 0,1-21 16,0 21-16,0 0 0,0 1 15,0-1-15,-1 0 0,1 0 16,0 0-16,0 0 0,0 1 0,21-1 0,-21 0 16,-1 0-16,22 0 15,-21 0-15,21 1 0,0-1 0,0 0 16,0 0-16,0 0 15,0 0-15,0 1 0,0-1 16,0 0-16,21-21 0,1 21 0,-1 0 16,0-21-16,0 21 0,0 1 15,0-22-15,22 0 0,-22 21 0,0-21 16,21 0-16,-20 0 0,-1 0 16,0 0-16,21 0 0,-21 0 0,1 0 15,-1 0-15,0 0 0,0-21 16,0 21-16,0-22 0,1 1 0,-1 21 15,0-21-15,-21 0 0,21 0 16,0 0-16,-21-1 0,0 1 16,0 0-16,21 0 0,-21 0 0,0 0 15,22-1-15,-22 1 0,0-21 16,0 21-16,0 0 0,0-1 0,0 1 16,0 0-16,0 0 0,-22 0 15,22 0-15,-21-1 0,21 1 0,-21 0 16,21 0-16,-21 21 0,0 0 0,0-21 15,-1 21-15,1 0 16,0 0-16,0 0 0,0 0 0,0 0 16,-1 0-16,1 21 0,0-21 15,0 0-15,0 21 16,0 0-16</inkml:trace>
  <inkml:trace contextRef="#ctx0" brushRef="#br1" timeOffset="64000.82">23114 445 0,'-21'0'31,"21"-22"-15,0 1 15,21 21-31,0 0 16,0 0-16,0 0 0,1 0 15,-1 0-15,0 0 16,0 0-16,0 0 16,-21 21-16,0 1 15,0-1 1,0 0-16,0 0 0,-21-21 16,0 21-16,0 0 0,0-21 15,-1 22-15,1-22 0,0 21 0,0-21 16,0 0-16,0 21 0,-1-21 15,1 0-15,21 21 0,-21-21 0,0 0 16,42 0 31,0 0-47,0 0 0,1 0 16,-1 0-16,0 0 0,21 0 15,-21 0-15,1 0 0,-1 0 16,0 0-16,0 0 0,0 0 0,0 0 15,1 0-15,-22-21 63,0 0-47</inkml:trace>
  <inkml:trace contextRef="#ctx0" brushRef="#br1" timeOffset="64730.88">23558 233 0,'0'0'0,"-21"-21"0,-21-64 31,21 64-31,0 21 0,-1-21 0,1 0 16,0 21-16,0-22 16,0 22-16,0 0 0,-1 0 15,1 0-15,0 0 0,0 0 0,0 0 16,0 0-16,-22 22 0,22-1 16,0-21-16,-21 21 0,20 0 0,-20 0 15,21 22-15,0-22 0,-22 0 16,22 0-16,0 21 0,0-20 0,0-1 15,0 21-15,-1-21 0,1 0 16,0 1-16,0 20 0,21-21 0,0 0 16,-21 0-16,21 1 0,0-1 15,0 0-15,0 0 0,0 0 16,0 0-16,0 1 0,0-1 0,21 0 16,0-21-16,0 21 0,0 0 15,1 0-15,-1 1 0,21-22 0,-21 21 16,0-21-16,1 21 0,20-21 15,-21 0-15,0 0 0,22 0 0,-22 0 16,21 0-16,-21 0 0,0 0 16,22 0-16,-22 0 0,0 0 15,21 0-15,-20 0 0,-1-21 0,0 21 16,21-21-16,-21-1 0,1 22 0,-1-21 16,0 0-16,0 0 15,0 0-15,0 0 0,1-1 0,-22 1 16,21 0-16,-21-21 0,21 21 15,-21-1-15,0-20 0,0 21 0,0 0 16,0-22-16,0 22 0,0 0 16,0 0-16,0-21 0,0 20 0,0 1 15,-21 0-15,0-21 0,-1 21 16,22-1-16,-21 1 0,21 0 0,-21 21 16,0-21-16,21 0 0,-21 21 15,0 0-15,-1 0 0,1 0 0,0 0 16,0 0-16,0 0 15,0 0-15,-1 0 0,1 0 0,0 21 16,21 0-16,-21-21 16,0 21-16,0-21 0,21 21 15,-22-21-15,1 22 16,21-1-16</inkml:trace>
  <inkml:trace contextRef="#ctx0" brushRef="#br1" timeOffset="65879.31">21802 3260 0,'-43'0'15,"43"21"1,0 0-1,21-21 17,1 0-17,-1 0-15,0 0 16,-21-21 0,0 0-1,0 0 1,-21 21-1,0 0 1,21 21-16,-22-21 16,22 21-16,22-21 47,-1 0-47,0 0 0,0 0 15</inkml:trace>
  <inkml:trace contextRef="#ctx0" brushRef="#br1" timeOffset="66578.24">22119 3302 0,'0'21'46,"0"0"-14,21-21 15,0 0-32,-21-21 1,0 0-1,0 0 1,-21 42 31,0 0-47,21 0 16,0 1-1,21-22 16,0 0-31,1 0 16,-1-22 0,-21 1-16,0 0 15,-21 21 48,-1 0-32,1 0-15</inkml:trace>
  <inkml:trace contextRef="#ctx0" brushRef="#br1" timeOffset="68027.4">2963 12340 0,'0'0'0,"0"-21"0,21 0 0,1 0 15,-1 0-15,0-22 0,-21 22 0,21 0 16,-21 0-16,21 0 0,-21-1 0,21 1 16,-21 0-16,0 0 15,0 42 17,-21 0-32,0 0 0,0 1 0,0 20 15,0-21-15,-1 21 0,-20 1 16,-21 41-16,20-20 0,1-22 15,0 1-15,-1 20 0,-20-21 0,20 1 16,1 20-16,0-20 0,-1-1 16,1 0-16,0-21 0,21 22 15,-1-22-15,1 0 0,21 0 0,21-21 47,1-21-47,-1 0 0,0 0 0,21 0 16,-21-1-16,22-20 0</inkml:trace>
  <inkml:trace contextRef="#ctx0" brushRef="#br1" timeOffset="68310.97">3344 12107 0,'0'0'16,"0"22"-1,0-1 1,-21 0-16,0 0 0,0 21 16,0 1-16,-1-22 0,1 21 0,-21 1 15,21-1-15,0 0 0,-22 1 0,22-1 16,0 0-16,-21 1 0,20-1 16,-20 21-16,21-20 0,0-1 15,0-21-15,-1 22 0,1-22 0,0 21 16,21-21-16,0 0 0,0 1 15,0-44 1</inkml:trace>
  <inkml:trace contextRef="#ctx0" brushRef="#br1" timeOffset="68811.36">4149 12467 0,'21'0'15,"-42"0"-15,42-21 0,0 0 0,0 0 0,0 0 16,-21-1-16,0 1 0,21 0 16,-42 21-1,0 0-15,0 0 16,-21 0-16,20 0 0,1 21 15,-21 0-15,21-21 0,-22 22 16,22-1-16,-21 0 0,21-21 0,-22 21 16,22 0-16,0-21 0,0 21 15,21 1-15,0-1 0,0 0 16,21-21-16,0 0 16,22 0-16,-22 21 0,21-21 15,-21 21-15,0-21 0,22 21 0,-22-21 16,21 22-16,-21-1 0,1-21 15,-1 21-15,0 0 0,-21 0 16,0 0-16,0 1 0,0-1 16,-21 0-16,0 0 0,-1-21 15,-20 21-15,21-21 0,-21 0 0,-1 0 16,1 0-16,21 0 0,-22 0 0,1 0 16,21-21-16,-21 0 0,20 21 15,1-21-15,0 21 0,0-21 0,21-1 16,0 1-16,0 0 15,21 21-15,21-21 16,-20 21-16</inkml:trace>
  <inkml:trace contextRef="#ctx0" brushRef="#br1" timeOffset="69294.7">5016 12404 0,'0'0'0,"0"-21"0,-21 21 15,0 21 1,0 0 0,0 21-16,21-21 0,-21 22 0,-1-1 15,22 22-15,-21-22 0,0 21 0,0 22 16,0-21-16,0-1 0,-1 1 15,1 20-15,0-20 0,0-1 16,21 1-16,-42-1 0,42 22 0,-22-22 16,1 1-16,0-1 0,0 1 15,0-22-15,0 1 0,-1-1 0,22 0 16,-21-21-16,21 1 0,0-44 31,0 1-31,0-21 0,0 0 16,0-1-16,0 1 0,0-22 15,0 1-15,21-1 0</inkml:trace>
  <inkml:trace contextRef="#ctx0" brushRef="#br1" timeOffset="69627.42">4593 12637 0,'0'0'0,"0"-43"0,0 1 16,0 21-16,0-22 0,0 22 15,-21 0-15,21-21 0,0 21 0,0-1 16,0 1-16,0 0 0,21 0 15,0 21-15,0-21 0,1 0 0,-1 21 16,21 0-16,-21-22 0,22 22 0,-1 0 16,0 0-16,1 22 0,-1-22 15,0 21-15,-21 0 0,22 21 0,-22-21 16,-21 1-16,0 20 0,0-21 16,0 21-16,0-20 0,0-1 15,-21 21-15,-22-21 0,1 0 0,0 22 16,-1-22-16,1 0 0,0 0 15,-1 0-15,1-21 0,0 0 0,-1 0 16,22 0-16,0 0 0,0 0 16,42-21-1,0 21-15,0-21 16,1 21-16,20-21 0,0 21 16,1-21-16,-1 0 0,0 21 0</inkml:trace>
  <inkml:trace contextRef="#ctx0" brushRef="#br1" timeOffset="70479.1">5546 12404 0,'0'0'0,"-64"-43"31,43 43-31,0 0 16,0 0-16,-1 0 0,-20 0 0,21 0 15,0 0-15,0 22 0,-22-1 0,22 0 16,0 0-16,0 21 15,21-20-15,-21-1 0,-1 21 0,22-21 0,-21 0 16,21 22-16,0-22 0,0 0 16,0 0-16,0 0 0,0 1 0,21-22 15,1 0-15,-1 0 0,0 0 16,0 0-16,0 0 0,22 0 16,-22-22-16,0 22 0,21-21 0,-21 0 15,22 0-15,-22 0 0,21 0 0,-21-1 16,1-20-16,-1 21 0,0 0 15,0 0-15,-21-1 0,0 1 0,21 0 16,-21 0-16,-21 21 31,21 21-31,-21 0 0,0 0 16,21 1-16,0-1 0,0 0 16,0 0-16,-21 0 0,21 0 15,0 1-15,0-1 0,21 0 16,0-21-16,0 21 15,0-21-15,0 0 0,1 0 0,20 0 16,-21 0-16,21 0 0,1-21 16,-1 21-16,0-21 0,1 0 0,-22-1 15,21 1-15,1 0 0,-22 0 0,0 0 16,0 0-16,0 21 0,-21-22 16,0 1-16,-21 21 31,0 21-16,21 1-15,-21-1 0,0 0 16,21 0-16,0 0 0,0 0 16,-22-21-16,22 22 0,0-1 15,-21 0-15,21 0 0,0 0 16,-21-21 0,0 0-1,21-21-15,0 0 16,0 0-16,0 0 15,0-1-15,0 1 0,0 0 0,21-21 16,0 21-16,0-1 0,1 1 0,-1 0 16,0 0-16,21 0 0,-21 0 15,1-1-15,20 22 0,-21 0 0,21 0 16,1 0-16,-22 0 0,21 22 16,-21-1-16,1 0 0,20 0 15,-42 0-15,0 0 0,0 1 0,0 20 16,0-21-16,0 0 0,0 0 0,0 1 15,-21-1-15,0 0 0,-1 0 16,1 0-16,0 0 0,42-21 31,0-21-31,1 0 16,20 0-16</inkml:trace>
  <inkml:trace contextRef="#ctx0" brushRef="#br1" timeOffset="70954.89">7070 12023 0,'0'0'0,"-43"0"32,64 0-17,1 0 1,-1 0-16,0 0 0,0-21 0,0 21 15,0 0-15,1 0 0,-1 0 16,0-22-16,0 22 0,0 0 16,-21-21-1,-21 21 1,0 0-16,0-21 0,0 21 0,-22 0 16,22 0-16,-21 0 0,21 0 15,-22 0-15,22 0 0,-21 0 0,21 0 16,-1 21-16,1 0 0,0 1 15,0-1-15,0 0 0,0 0 0,21 21 16,0 1-16,-22-22 0,22 21 0,-21 1 16,0-1-16,21 21 0,-21-20 0,21-1 15,-21 0-15,21 22 0,-21-22 16,-1 22-16,22-22 0,-21 22 16,0-1-16,21-21 0,-21 22 0,21-22 15,0 1-15,0-1 0,0-21 16,0 21-16,0-20 0,0-1 0,0 0 15,0 0-15,21-21 0,0 0 16,0 0-16,22 0 0,-22 0 0,21 0 16,-21 0-16,22-21 0,-1 0 0</inkml:trace>
  <inkml:trace contextRef="#ctx0" brushRef="#br1" timeOffset="71339.47">7472 12319 0,'0'0'0,"-21"0"16,-1 0 0,1 21-16,0 0 15,21 1-15,-21 20 0,0-21 0,21 21 16,-21 1-16,-1-22 0,22 21 0,-21 1 16,0-1-16,0 0 0,0 1 15,21-22-15,0 21 0,0-21 0,0 0 16,0 1-16,0-1 0,0 0 0,21-21 15,0 0 1,0 0-16,22 0 0,-22 0 0,0-21 16,0 0-16,21-1 0,-20 1 15,-1 0-15</inkml:trace>
  <inkml:trace contextRef="#ctx0" brushRef="#br1" timeOffset="71530.79">7239 12594 0,'0'0'0,"-21"21"31,42-21-31,0 0 16,0 0-16,0 0 0,1 0 16,20 0-16,-21 0 0,0 0 15,22 0-15,-22 0 0,0 0 16,21-21-16,-21 21 0,22 0 0</inkml:trace>
  <inkml:trace contextRef="#ctx0" brushRef="#br1" timeOffset="71878.28">7683 12658 0,'0'21'0,"0"-42"0,0 63 16,22-42-1,-1 0-15,0 0 16,0 0-16,0-21 0,0 21 15,1-21-15,-1 0 0,0 21 16,0-22-16,0 22 0,0-21 0,-21 0 16,0 0-16,0 0 15,-21 21 1,0 0-16,0 0 0,0 0 0,0 0 16,-1 0-16,1 21 0,0 0 15,0 0-15,0 0 0,21 1 16,0-1-16,0 21 0,-21-21 0,21 0 15,0 22-15,0-22 0,0 0 0,0 0 16,21 0-16,0 1 0,0-1 0,0 0 16,0-21-16,1 0 0,20 0 15,-21 0-15,21 0 0,-20 0 16,20 0-16,-21 0 0,0-21 0,0 21 16,1-21-16,-1-1 0,0 1 15</inkml:trace>
  <inkml:trace contextRef="#ctx0" brushRef="#br1" timeOffset="72578.78">8191 12573 0,'43'-63'16,"-22"41"-16,-106 192 16,106-255-16,64-21 0,-64 106 0,0-21 15,1 21-15,-1 0 0,0 0 16,0 21-16,-21 0 0,0 1 0,21-22 16,-21 21-16,0 21 0,0-21 15,0 0-15,0 1 0,0 20 0,0-21 16,-21 21-16,0-20 0,0-1 15,21 21-15,-21-21 0,-1 0 16,22 1-16,-21-22 0,21 21 0,0-42 47,21-1-47,1 22 0,-1-21 0,-21-21 16,21 21-16,0 0 0,0-22 15,0 1-15,1 21 0,-1-22 0,0 22 16,0-21-16,0 21 0,0 0 0,-21-1 15,0 1-15,-21 21 32,0 21-32,0-21 15,0 22-15,21-1 0,-21 0 16,-1 0-16,22 21 0,-21-20 0,21-1 16,-21 21-16,21-21 0,0 22 0,0-22 15,0 0-15,0 21 16,0-21-16,0 1 0,21-22 0,0 21 0,1 0 15,-1-21-15,21 0 0,-21 0 0,22 0 16,-22 0-16,21 0 0,0-21 16,1 0-16,-1-1 0,-21 1 0,22 0 15,-1-21-15,-21 21 0,21-22 16,-20 22-16,20-21 0,-21-1 16,0 1-16,0 0 0,1-1 0,-22 1 15,21 21-15,-21-21 0,0-1 16,0 22-16,0 0 0,0 0 0,0 0 15,0 42 1,0 0-16,-21 0 16,21 21-16,-22-20 0,22 20 0,0-21 15,-21 21-15,0 1 0,21-1 0,-21 0 16,21-20-16,0 20 16,0 0-16,-21 1 0,21-22 0,0 0 0,0 21 15,0-21-15,0 1 16,0-1-16,21-21 0,0 0 15,0 0-15,0 0 0,1-21 16,-1 21-16,-21-22 16,0 1-16,21 0 0,-21 0 0</inkml:trace>
  <inkml:trace contextRef="#ctx0" brushRef="#br1" timeOffset="72738.8">8911 12573 0,'21'0'31,"0"0"-15,1 0-16,20 0 0,-21 0 15,21 0-15,1 0 0,-1 0 16,0 0-16,1 0 0,-1-21 0,0 21 16</inkml:trace>
  <inkml:trace contextRef="#ctx0" brushRef="#br1" timeOffset="72983.37">9821 12340 0,'0'0'0,"-21"0"16,0 0-1,0 0-15,-22 0 0,22 0 0,0 0 16,0 0-16,0 21 0,0 1 16,21-1-16,-22 0 0,1 0 0,0 21 15,21-20-15,0-1 0,-21 21 0,21-21 16,0 22-16,-21-1 0,21-21 15,0 21-15,0-20 0,0 20 0,0-21 16,0 0-16,21 0 0,0 1 0,0-22 16,0 21-16,1-21 0,-1 0 15,21 0-15,-21 0 0,0 0 0,22-21 16,-22 21-16,21-22 0</inkml:trace>
  <inkml:trace contextRef="#ctx0" brushRef="#br1" timeOffset="73251.05">10118 12383 0,'21'-22'0,"-42"44"0,42-86 16,0 43-16,0 21 0,0-21 0,-21 0 15,21 21-15,22 0 0,-22 0 16,0 0-16,0 0 0,22 21 0,-22 0 16,0-21-16,21 21 0,-21 0 0,22 22 15,-22-22-15,0 21 0,0-21 16,-21 22-16,0-22 0,0 21 0,0 0 15,0 1-15,-42-22 0,21 21 0,-22-21 16,22 22-16,-21-22 16,0 0-16,-1 0 0,22 0 0,-21 1 15,21-22-15,-22 21 0,22-21 16,0 0-16,21-21 16</inkml:trace>
  <inkml:trace contextRef="#ctx0" brushRef="#br1" timeOffset="73646.91">11049 12488 0,'0'0'0,"21"0"47,0 0-47,0 0 0,1-21 0,-1 21 15,21 0-15,-21 0 0,0 0 16,1 0-16,20 0 0,-21 0 0,0 0 16,-42 0-1,0 0 1</inkml:trace>
  <inkml:trace contextRef="#ctx0" brushRef="#br1" timeOffset="73786.83">10943 12594 0,'-21'21'15,"84"-84"-15,-105 105 0,21 1 16,42-43 0,0 0-16,0 0 0,1 0 15,20 0-15,0 0 0,-21 0 0,22 0 16,20-22-16,-20 1 0,-1 21 0,0-21 15</inkml:trace>
  <inkml:trace contextRef="#ctx0" brushRef="#br1" timeOffset="74138.93">11747 12150 0,'0'0'0,"-21"-21"0,0 21 16,0 0-16,0 0 0,0 0 0,-1 0 15,1 0-15,21 21 16,0 0 0,0 0-16,21-21 15,1 0-15,-1 0 0,0 0 0,21 0 16,-21 0-16,1 0 0,-1 0 16,0-21-16,0 0 15,-21 0-15,0-1 16,0 1-16,-21 21 15,0 0-15,0 0 0,-1 0 0,1 0 16,-21 0-16,21 21 0,0 1 16,-1-1-16,1 0 0,21 0 0,-21 0 15,21 0-15,-21 1 0,21 20 0,0-21 16,0 0-16,0 0 0,0 1 16,0-1-16,21-21 0,0 0 15,0 21-15,22-21 0</inkml:trace>
  <inkml:trace contextRef="#ctx0" brushRef="#br1" timeOffset="74426.92">12467 12234 0,'0'-21'0,"0"42"0,-21-42 16,0 21-16,0 0 0,-1 0 15,1 21-15,21 1 16,-21-1-16,21 21 0,0-21 16,-21 22-16,0-1 0,21 0 0,0-21 15,-21 22-15,-1 20 0,1-20 16,0-1-16,21 0 0,-21 1 16,21-1-16,-21 0 0,21-21 0,0 22 15,0-22-15,0 0 0,0 0 16,21-21-16,0 0 15,0 0-15,0-21 0,1 0 0,-1 0 16</inkml:trace>
  <inkml:trace contextRef="#ctx0" brushRef="#br1" timeOffset="74706.47">12361 12277 0,'0'0'0,"0"-21"0,21-22 0,-21 22 0,22 0 16,-1 0-16,-21 0 0,21 21 15,0 0-15,0 0 0,0 0 0,1 0 16,20 0-16,-21 21 0,21-21 16,1 21-16,-22 21 0,0-21 0,21 1 15,-42-1-15,0 21 0,0-21 0,0 0 16,0 1-16,-21-1 0,0 0 16,0 0-16,0 0 0,-22 0 0,1-21 15,21 22-15,-21-22 0,-1 21 0,22-21 16,-21 0-16,21 0 0,-1 0 15,1 0-15,42 0 32,1 0-32,20-21 0,-21 21 15</inkml:trace>
  <inkml:trace contextRef="#ctx0" brushRef="#br1" timeOffset="75183.71">13187 12086 0,'0'0'0,"0"-21"0,0 0 0,-21 21 16,-1 0 0,1 0-16,0 21 0,0 0 15,0 22-15,0-22 0,21 21 16,0 0-16,-22 1 0,1-1 16,21 0-16,0 1 0,-21-1 0,0 0 15,0 1-15,21-1 0,-21 0 16,-1-20-16,22 20 0,-21-21 0,21 21 15,0-20-15,0-1 0,-21 0 0,21 0 16,0-42 15,0 0-31,0 0 0,0-1 16,0 1-16,21-21 0,-21 21 16,21 0-16,1-22 0,-1 22 0,0 0 15,0-21-15,21 20 0,1 1 16,-22 0-16,21 0 0,1 0 15,-1 0-15,0 21 0,-21 0 0,22 0 16,-22 0-16,0 0 0,0 0 0,-21 21 16,0 0-16,0 0 0,0 0 15,0 22-15,0-22 0,0 0 0,-21 0 16,0 0-16,0 0 0,0 1 0,-22-22 16,22 21-16,0 0 0,0 0 15,42-21 16,0 0-15,21-21-16,-20 0 0</inkml:trace>
  <inkml:trace contextRef="#ctx0" brushRef="#br1" timeOffset="75878.64">13716 12340 0,'0'-21'0,"-127"233"0,254-403 0,-148 170 16,0 21-16,-1 0 15,1 0-15,0 0 0,21 21 0,-21-21 16,0 21-16,0 1 0,-1-1 16,1 0-16,0 0 0,21 0 15,0 22-15,-21-22 0,21 0 0,0 0 16,0 0-16,0 0 0,0 1 16,0-1-16,21 0 0,0-21 15,0 0-15,1 0 0,-1 0 0,0 0 16,0 0-16,0 0 15,0-21-15,-21 0 0,0-1 16,0 1-16,0 0 0,0 0 16,0 0-16,0 0 0,0-22 0,0 22 15,0 0-15,0-21 0,0 20 0,0 1 16,0 0-16,22 0 0,-1 0 16,-21 0-16,21 21 0,0-22 15,21 22-15,-20 0 0,-1 0 0,0 0 16,0 0-16,0 0 0,0 22 15,1-1-15,-22 0 0,0 0 0,0 21 16,0-20-16,0-1 0,0 21 0,0-21 16,0 22-16,0-22 0,0 0 15,0 21-15,-22-21 0,1 1 0,0-1 16,21 0-16,-21 0 16,0-21-16,21-21 31,0 0-31,0 0 15,0-1-15,21 1 0,0 0 16,0 0-16,0-21 0,1 20 0,-1 1 16,0-21-16,0 21 0,21-22 15,-20 22-15,20 0 0,-21 0 0,21 21 16,-20 0-16,20 0 0,0 0 16,-21 0-16,1 21 0,-1 0 0,0 0 15,-21 22-15,0-22 0,0 21 0,0-21 16,0 1-16,-21-1 0,0 21 15,-1-21-15,1 0 0,-21 1 0,21-1 16,0-21-16,-1 21 0,1-21 0,0 0 31,42-21-15,0 21-16,1-21 16,20-1-16,-21 1 0,21 0 15</inkml:trace>
  <inkml:trace contextRef="#ctx0" brushRef="#br1" timeOffset="76215.06">14605 12446 0,'-42'0'15,"63"0"-15,0 0 0,-85 21 16,86-21 15,-1 0-31,0 0 0,0 0 0,0 0 16,0 0-16,1 0 0,-1-21 15,0 0-15,0 21 0,-21-21 0,21 21 16,-21-21-16,21-1 0,-21 1 16,-21 21-1,0 0-15,-21 0 0,21 0 16,-22 0-16,1 21 0,21 1 16,-22-1-16,1 0 0,21 21 0,0-21 15,0 1-15,-1-1 0,22 0 0,0 0 16,0 0-16,0 0 0,0 1 15,22-1-15,-1-21 0,0 0 16,0 21-16,21-21 0,-20 0 16,-1 0-16,21 0 0,0-21 15,-20 21-15,20-21 0</inkml:trace>
  <inkml:trace contextRef="#ctx0" brushRef="#br1" timeOffset="76563.19">15155 12065 0,'0'0'0,"-21"0"0,0 0 15,0 0-15,0 21 16,-1 0 0,22-42 30,0 0-30,0 0-16,22 21 16,-22-21-16,21 0 0,0 21 15,0 0 1,0 0-16,-21 21 0,0 0 0,0 0 16,21 0-16,-21 0 0,0 1 15,0-1-15,0 0 0,0 0 16,-21 0-16,0 0 0,0 1 0,-21-1 15,20 0-15,1-21 0,0 0 16,0 0-16,0 0 0</inkml:trace>
  <inkml:trace contextRef="#ctx0" brushRef="#br1" timeOffset="77055.02">15452 11790 0,'0'-21'15,"21"21"1,0 0-16,0-21 16,0 21-16,22 0 0,-1 0 15,-21 0-15,21 0 0,1 0 0,-1 0 16,0 0-16,1 0 0,-22 0 0,0 0 15,0 0-15,0 0 0,-21 21 32,0 0-32,0 0 15,-21 0-15,21 0 16,-21 1-16,21 20 0,-21-21 0,21 21 16,0 1-16,-21-22 0,21 21 15,-21 1-15,21-1 0,0 0 0,-22 1 16,22-1-16,0 0 0,0 1 0,0-1 15,0 0-15,0 1 0,0-1 16,0 0-16,0 1 0,0-1 0,0 0 16,0 1-16,0-1 0,0-21 0,0 21 15,0-20-15,-21-1 0,-21 0 16,21 0-16,-22 0 0,1 0 16,0-21-16,-1 22 0,1-22 0,0 0 15,-1 0-15,1 0 0,0 0 16,-1 0-16,22 0 0,-21 0 0,21-22 15,21 1-15,0 0 0,0 0 0,0 0 16</inkml:trace>
  <inkml:trace contextRef="#ctx0" brushRef="#br1" timeOffset="77663.2">17145 12044 0,'0'0'15,"21"-21"-15,-21-22 0,21 22 0,-21 0 16,0-21-16,21 21 0,-21-1 0,0 1 16,0 0-16,0 0 0,0 0 15,-21 21 1,0 21-16,0 0 16,21 0-16,-21 22 0,0-1 15,-1 0-15,1 22 0,0-1 16,-21-20-16,21 20 0,-1 1 0,-20-1 15,21-21-15,-21 22 0,-1-22 16,22 1-16,-21-1 0,21 0 0,-1 1 16,-20-1-16,42-21 0,-21 21 0,21-20 15,-21-1-15,21 0 16,-21-21-16,42 0 31,0-21-31,0 0 0,0 21 16,0-22-16,1 1 0,-1 0 0,0 0 15</inkml:trace>
  <inkml:trace contextRef="#ctx0" brushRef="#br1" timeOffset="78196.89">17314 12425 0,'-21'0'16,"0"0"-1,0 21-15,21 0 16,-21-21-16,-1 21 0,22 1 16,22-22-1,-1 0 1,0 0-16,0 0 0,0 0 16,-21-22-16,21 22 0,-21-21 15,0 0-15,0 0 16,0 0-16,-21 21 0,0 0 15,0 0-15,0 0 0,0 0 16,-1 0-16,1 0 0,0 21 16,0 0-16,0 0 15,21 0 1,0 1 0,21-22-16,0 0 0,0 0 15,0 0-15,1 0 0,-1 0 16,0 0-16,-21-22 15,21 22-15,-21-21 0,0 0 16,0 0-16,0 0 16,-21 21-16,21-21 0,-21 21 0,0 0 15,-1 0-15,1 0 0,0 0 16,21 21 0,-21 0-16,21 0 15,0 0-15,0 0 16,0 1-1,21-22-15,0 0 16,0 0-16,22 0 0,-22 0 16,0 0-16</inkml:trace>
  <inkml:trace contextRef="#ctx0" brushRef="#br1" timeOffset="78606.66">17970 12404 0,'0'0'0,"-21"0"31,0 0-31,0 0 16,0 0-16,21 21 0,-21-21 16,21 21-16,-22-21 0,22 21 0,0 0 15,0 1 1,22-22-1,-1 0-15,0 0 16,0 0 0,-21-22-16,0 1 15,0 0-15,0 0 16,0 0-16,-21 21 16,0 0-1,0 0-15,-1 0 0,1 0 16,21 21-1,-21-21-15,21 21 0,-21 0 16,21 0-16,21-21 47</inkml:trace>
  <inkml:trace contextRef="#ctx0" brushRef="#br1" timeOffset="82038.68">24384 339 0,'0'21'46,"0"0"-30,0 0-16,0 0 31,0 1-15,0-1 0,0 0-1,-21-21 16</inkml:trace>
  <inkml:trace contextRef="#ctx0" brushRef="#br1" timeOffset="82275.26">24320 614 0,'0'0'0,"0"21"0,0 0 16,0 0 15,0 1-31,0-1 16,0 0-1,0 0-15,0 0 16,0 0-16,0 1 16,-21-22-16,21 21 0,0 0 15,-21 0 1</inkml:trace>
  <inkml:trace contextRef="#ctx0" brushRef="#br1" timeOffset="82502.65">24257 1122 0,'0'0'16,"0"21"-16,-21 0 15,21 0 1,0 1-1,-21-1 1,21 0 0,-22 0-1</inkml:trace>
  <inkml:trace contextRef="#ctx0" brushRef="#br1" timeOffset="82683.01">24193 1312 0,'0'22'0,"0"-1"31,0-42 47</inkml:trace>
  <inkml:trace contextRef="#ctx0" brushRef="#br1" timeOffset="83075.21">24511 191 0,'0'0'0,"-21"0"16,42 0 31,0 0-31,0 0-16,0 0 0,1 0 15,-1 0-15,0 0 16,0 0-16,0 0 0,0 0 15,1 0-15,-1 0 0,0 0 16,0 0-16,0 0 0,0 0 0,22 0 16,-22 0-16</inkml:trace>
  <inkml:trace contextRef="#ctx0" brushRef="#br1" timeOffset="83267.12">25167 191 0,'-42'0'0,"84"0"0,-21 0 0,0 0 31,1 0 16,-1 0-31,0 0-16,0 0 16,0 0-16,0 0 0,1 0 15,-1 0-15,0 0 0</inkml:trace>
  <inkml:trace contextRef="#ctx0" brushRef="#br1" timeOffset="83435.09">25633 233 0,'0'0'0,"21"0"15,0 0-15,0 0 32,0 0-32,1 0 0,-1 0 15,0 0-15,0 0 16,0 0-16,0 0 15,1 0-15,-1 0 0,0 0 16,0 0-16,0 0 0</inkml:trace>
  <inkml:trace contextRef="#ctx0" brushRef="#br1" timeOffset="83630.9">26183 233 0,'0'0'0,"0"21"31,0 0 31,0 0-46,0 1 0</inkml:trace>
  <inkml:trace contextRef="#ctx0" brushRef="#br1" timeOffset="83870.88">26204 508 0,'0'0'0,"-21"21"15,21 0-15,-21-21 0,21 22 16,0-1-16,0 0 0,-21 0 16,21 0-16,0 0 15,-21-21-15,21 22 0,0-1 16,0 0-16,0 0 0,0 0 15,0 0-15,-22 1 16,22-1-16,0 0 16,0 0-16,0 0 15,0 0-15,0 1 16,0-1-16,0 0 16,22 0-16</inkml:trace>
  <inkml:trace contextRef="#ctx0" brushRef="#br1" timeOffset="84026.19">26120 1058 0,'0'22'31,"0"-44"-31,0 65 0,0-22 16,0 0-1,0 0 17,-22-21-32,22 21 15</inkml:trace>
  <inkml:trace contextRef="#ctx0" brushRef="#br1" timeOffset="84186.1">26098 1249 0,'0'0'0,"-21"0"0,0 0 16,0 0-1,0 0-15,21 21 16,-21-21-1,-1 0-15,1 0 16</inkml:trace>
  <inkml:trace contextRef="#ctx0" brushRef="#br1" timeOffset="84391.3">25739 1291 0,'-22'0'15,"44"0"-15,-65 0 0,22 21 0,0-21 16,0 0 0,0 0-16,-1 0 0,1 0 0,0 0 15,0 0 1,0 0-16,0 0 16,-1 0-16,1 0 15,0 0-15</inkml:trace>
  <inkml:trace contextRef="#ctx0" brushRef="#br1" timeOffset="84583.11">25273 1334 0,'0'0'0,"-21"0"32,0 0-32,-1 0 15,1 0 1,0 0-1,0 0-15,0 0 16,0 0 0,-1 0-16,1 0 15</inkml:trace>
  <inkml:trace contextRef="#ctx0" brushRef="#br1" timeOffset="84787.28">24913 1376 0,'-21'0'0,"0"0"15,0 0 1,-1 0 0,1 0-1,0 0-15,0 0 0,0 0 16,0 0-16,-1 0 16,1 0-16,0 0 0,0 0 15,0 0-15,0 0 0,-1 0 16,1 0-16,0 0 15</inkml:trace>
  <inkml:trace contextRef="#ctx0" brushRef="#br1" timeOffset="84935.06">24511 1397 0,'-21'0'15,"42"0"-15,-63 0 78,20 0-62,1 0-16</inkml:trace>
  <inkml:trace contextRef="#ctx0" brushRef="#br0" timeOffset="100715.26">571 14288 0,'22'-22'15,"-1"1"-15,0 0 16,0 0-16,-21 0 16,21 21-16,-21-21 15,21-1-15,-21 1 0,0 0 16,-21 21 0,0 0-16,0 0 0,0 0 15,-22 0-15,22 0 0,-21 0 0,21 0 16,-22 0-16,22 21 0,0-21 15,-21 21-15,21 1 0,-1-22 0,1 21 16,0 0-16,0 0 0,21 0 16,0 0-16,0 1 0,0-1 15,0 0-15,21-21 0,0 21 0,0 0 16,22 22-16,-22-22 0,21 0 16,1 0-16,-22 0 15,21 0-15,0 1 0,-20-1 0,20 0 16,-21 21-16,0-21 0,0 1 15,-21-1-15,0 0 0,0 21 0,0-21 16,-21 1-16,-21-1 0,0 0 16,-1 0-16,-20 0 0,-1 0 0,1 1 15,-1-22-15,-20 0 0,20 0 16,-21 0-16,22 0 0,63-22 16,0 1-1,0 0-15,0 0 0,0 0 16,0 0-16,0-1 0,0 1 0,0 0 15,0 0-15,0 0 0,0 0 16,0-1-16,0 1 0,0 0 16,0 0-16,0 0 15,0 0-15</inkml:trace>
  <inkml:trace contextRef="#ctx0" brushRef="#br0" timeOffset="101010.27">974 14118 0,'0'0'0,"0"-21"0,0 0 15,0 42 17,0 0-32,0 22 0,-22-22 15,22 21-15,-21 0 0,21 1 16,-21-1-16,0 0 0,21 22 15,-21-22-15,0 1 0,21-1 0,-22 0 16,22 1-16,-21-1 0,21-21 16,-21 0-16,21 0 0,0 1 0,0-1 15,21-21 1,0 0-16,1-21 16,-1-1-16,-21 1 0,21 0 15,0 0-15</inkml:trace>
  <inkml:trace contextRef="#ctx0" brushRef="#br0" timeOffset="101215.08">762 14542 0,'-21'0'16,"42"0"-16,-63 0 16,42 21-16,21-21 31,0 0-31,0 0 0,0-21 0,22 21 15,-22-22-15,0 22 0,21-21 16,-21 0-16,22 21 0,-1-21 16,-21 21-16,22-21 0,-22 0 15,21 21-15</inkml:trace>
  <inkml:trace contextRef="#ctx0" brushRef="#br0" timeOffset="101635.08">1228 14563 0,'0'0'0,"0"21"0,21-21 16,0 0-16,0 0 16,0 0-16,0 0 15,1-21-15,-1 0 0,0 21 0,0-22 16,0 1-16,0 0 0,1 21 15,-22-21-15,0 0 0,0 0 0,0-1 16,0 1-16,0 0 16,-22 21-16,1 0 0,0 0 0,0 0 15,0 0-15,0 0 0,-22 21 16,22 0-16,0 1 0,0-1 16,0 0-16,-1 21 0,1-21 0,0 1 15,21 20-15,0-21 16,0 0-16,0 0 0,0 1 0,0-1 15,0 0-15,0 0 0,21-21 16,0 0-16,1 0 16,20 0-16,-21 0 0,21 0 0,1 0 15,-1 0-15,0-21 0,1 0 16,-1 21-16,0-21 0,1-1 0,-1 1 16,-21-21-16,22 21 0,-22 0 15,0-1-15</inkml:trace>
  <inkml:trace contextRef="#ctx0" brushRef="#br0" timeOffset="101911.08">1820 14351 0,'0'0'16,"0"21"0,0 0-1,0 1-15,-21-1 0,21 0 16,-21 21-16,21-21 0,0 22 0,0-1 16,-21 0-16,21 1 0,-21-1 15,21 0-15,-22 1 0,22 20 0,0-20 16,-21 20-16,0 1 0,0-1 15,0-21-15,0 22 0,21-1 0,-22 1 16,1-22-16,0 22 16,0-22-16,0 0 0,21 1 0,0-22 15,-21 21-15,21-21 0,0 1 16,-22-22-16,22-22 31,0 1-31,22 0 0,-22 0 0,21-21 16,-21-1-16,21 1 0,0 0 15</inkml:trace>
  <inkml:trace contextRef="#ctx0" brushRef="#br0" timeOffset="102259.2">1736 14605 0,'0'0'16,"-22"-106"-1,22 85-15,0 0 16,0 0-16,0 0 0,0-1 15,22 1-15,-1 0 0,0 0 16,0 21-16,0-21 0,0 0 16,1 21-16,-1 0 0,0-22 0,21 22 15,-21 0-15,1 0 0,-22 22 16,21-1-16,-21 0 0,0 21 16,0 1-16,0-22 0,0 21 0,0 0 15,-21 1-15,-1-22 0,1 21 16,0-21-16,0 1 0,-21 20 0,20-21 15,1-21-15,0 21 0,0-21 16,0 0-16,0 0 0,-1 0 16,22-21 15,0 0-31,22 0 16,-1 0-16,0-1 0,21 22 0,-21-21 15,1 0-15</inkml:trace>
  <inkml:trace contextRef="#ctx0" brushRef="#br0" timeOffset="102839.43">2561 14224 0,'-21'0'0,"42"0"0,-63 0 15,42-21-15,-21 21 0,21-21 16,0 0-16,0-1 15,21 22 1,0 0-16,0 0 16,0 0-16,0 0 0,1 0 0,-1 0 15,0 0-15,0 0 0,0 22 16,-21-1-16,0 0 0,0 0 16,0 0-16,0 22 0,0-22 15,-21 0-15,0 21 0,0-21 16,-22 1-16,1-1 0,0 0 15,-1 0-15,1 0 0,21 0 0,-21 1 16,20-22-16,1 0 0,0 0 16,0 0-16,21-22 15,0 1-15,21 21 16,0-21-16,0 0 0,1 21 0,20-21 16,-21 0-16,21 21 0,-20 0 15,20 0-15,0 0 0,-21 0 0,22 0 16,-22 0-16,21 21 0,-21-21 15,1 21-15,-1 0 0,0 0 0,-21 0 16,0 1-16,0-1 16,0 0-16,0 0 0,-21 0 0,0 0 15,-1 1-15,1-1 0,-21 0 0,0-21 16,-1 21-16,1-21 0,0 21 16,-1-21-16,1 0 0,0 0 0,-1 0 15,22 0-15,-21 0 0,21 0 16,-1 0-16,1 0 0,0 0 0,21-21 31,21 0-15,22 0-16,-22 21 15,21-21-15</inkml:trace>
  <inkml:trace contextRef="#ctx0" brushRef="#br0" timeOffset="103335.36">3323 14182 0,'-21'0'47,"21"21"-31,-21-21-16,42 0 62,-21-21-46,0 0 0,-21 21 15,0 0-15,-1 0-1,22 21-15,0 0 16,0 0 15,22-21 0</inkml:trace>
  <inkml:trace contextRef="#ctx0" brushRef="#br0" timeOffset="103903.16">3260 14542 0,'0'21'31,"0"0"-31,21-21 31,-21-21-15,21 21-16,-21-21 0,0-1 16,0 1-1,0 0 1,-21 21-1,0 0-15,-1 0 16,22 21-16,0 0 16,0 1-16,-21-1 15,21 0 1,21-21 0,1 0-1,-22-21-15,21 21 16,-21-21-16,0-1 15,-21 22 17,-1 0-17,1 0 1,0 0 0,21 22-16,0-1 31</inkml:trace>
  <inkml:trace contextRef="#ctx0" brushRef="#br0" timeOffset="109075.26">4085 14118 0,'0'21'15,"21"-21"-15,0 0 16,1 0 0,-1 0-16,0 0 0,0 0 15,-21-21-15,21 21 0,0-21 0,22 21 16,-22-21-16,0 0 0,0 21 15,0-21-15,1-1 0,-22 1 0,21 0 16,-21 0-16,0 0 16,-21 21-1,-1 0-15,1 0 16,0 0-16,0 21 16,0 0-16,21 0 0,-21 0 0,21 22 15,0-22-15,0 21 0,0 1 16,0-1-16,0 0 0,0 1 0,0-1 15,0 0-15,0-21 0,21 22 16,-21-1-16,0 0 0,0-20 0,0-1 16,0 21-16,0-21 0,0 0 15,0 1-15,-21-1 16,-1 0-16,1-21 0,0 0 16,0 0-16,0 0 0,0-21 15,-1 0-15,1-1 0,0 1 16,0 0-16,0-21 0,0 21 15,21-1-15,-22-20 0,22 21 0,-21 0 16,21 0-16,0-1 16,0 44-1,0-1 1,21 0-16,1 0 0,-1 21 0,0-20 16,0-1-16,0 0 0,0 0 0,1 0 15,-1 0-15,0 1 16,21-1-16,-21-21 0,22 21 0,-1-21 15,0 0-15,1 0 0,-1 0 16,0 0-16,1 0 0,-1 0 0,22 0 16,-22-21-16,21 0 0,-20-1 15,-1 1-15,0 0 0,1-21 0,-1 21 16,-21-1-16,0-20 0,1 21 0,-22-21 16,0-1-16,0 22 0,0 0 15,0-21-15,0 20 0,0 1 0,-22 21 16,1-21-16,0 21 0,0 0 15,0 0-15,0 0 0,-1 0 16,1 21-16,0 0 0,0 1 16,0-1-16,0 21 0,-1-21 0,1 22 15,0-22-15,21 21 0,-21-21 0,21 22 16,0-22-16,0 0 0,0 0 16,0 0-16,0 0 0,0 1 15,21-22-15,0 0 16,0 0-16,1 0 0,-1 0 15,0-22-15,21 1 0,-21 0 16,1 0-16,-1-21 0,0 20 16,21-20-16,-21 0 0,1-1 0,-1 1 15,0 0-15,0-1 0,-21 1 16,21 21-16,-21-21 0,21 20 0,-21-20 16,0 21-16,0 0 0,0 0 15,0-1-15,0 44 16,0-1-1,0 21-15,0-21 16,0 22-16,0-22 0,0 21 0,0 0 16,0 1-16,0-1 0,0 0 15,0 1-15,0-1 0,0 0 0,0 1 16,0-22-16,0 0 0,0 0 16,22 0-16,-1 1 0,0-22 0,0 0 15,0 0-15,22 0 0,-22 0 16,21 0-16,0 0 0,1-22 15,-1 1-15,0 0 0,1 0 0,-22 0 16,21 0-16,1-22 0,-22 22 16,21-21-16,-21-1 0,-21 22 0,0-21 15,0 21-15,0 0 0,0-1 0,0 1 16,-21 21 0,0 0-16,0 0 0,0 0 0,-1 21 15,1 1-15,0-1 16,0 0-16,21 0 0,0 21 0,0-20 15,0 20-15,0-21 0,0 0 16,0 22-16,0-22 0,0 0 16,21 0-16,0-21 0,0 0 15,1 0-15,-1 0 0,0 0 16,21 0-16,-21 0 0,22 0 0,-22 0 16,21-21-16,-21 0 0,22 0 0,-1-1 15,-21 1-15,0 0 0,1-21 16,-1 21-16,0-22 0,-21 22 0,21-21 15,-21 21-15,0-1 0,0 1 16,0 0-16,0 42 16,0 0-1,0 22 1,0-22-16,-21 21 0,21-21 0,-21 22 16,21-22-16,0 21 0,0-21 0,0 22 15,-21-22-15,21 0 0,0 0 16,0 0-16,-22-21 0,22 22 0,0-44 47,0 1-47,22 0 0,-1 0 0,-21 0 15,0-22-15,21 22 0,0-21 16,-21 21-16,21-22 0,0 1 0,-21 0 16,22 21-16,-1-1 0,0 1 15,-21 0-15,21 0 0,0 21 0,0 0 16,1 0-1,-22 21-15,0 0 0,21 0 16,-21 1-16,0 20 0,0-21 0,0 0 16,0 22-16,0-22 0,0 21 15,0-21-15,0 0 0,0 1 0,0-1 16,21 0-16,0 0 0,21 0 16,-20-21-16,-1 0 0,21 0 15,-21 0-15,22 0 0,-22 0 0,21 0 16,0-21-16,-20 0 0,20 0 0,-21 0 15,21-1-15,-20-20 0,-1 21 16,0-21-16,0 20 0,0-20 16,0 0-16,-21-1 0,0 1 15,22 0-15,-22 21 0,21-22 0,-21 22 16,0-21-16,0 21 0,0-1 0,0 1 16,-21 42 15,-1 1-31,22-1 0,-21 0 0,0 0 15,21 21-15,0-20 0,-21 20 16,0 0-16,21-21 0,-21 22 0,21-1 16,0 0-16,0-20 0,0 20 15,0-21-15,0 21 0,0-20 16,0-1-16,0 0 0,21-21 0,0 21 16,0-21-16,0 0 0,22 0 15,-22 0-15,0 0 0,21 0 0,-21-21 16,22 21-16,-22-21 0,21 0 0,-21-1 15,1 1-15,20-21 0,-21 21 16,0 0-16,0-22 0,-21 22 0,0-21 16,22 21-16,-22-22 0,0 22 15,0 0-15,0 0 0,0 42 32,0 0-17,0 0-15,0 22 0,0-22 16,0 0-16,0 0 0,0 0 0,0 0 15,0 1-15,0-1 16,21-21-16,-21 21 0,21-21 16,0 0-16,0 0 0,0 0 15,1 0-15,-1 0 0,21-21 0,-21 21 16,0-21-16,1-1 0,-1 1 0,21-21 16,-21 21-16,0 0 0,-21-22 15,22 22-15,-1-21 0,0 21 16,-21-22-16,0 22 0,21-21 0,-21 21 0,21-1 15,-21 1-15,0 0 0,0 0 16,0 42 15,-21 0-31,0 0 0,21 1 16,-21-1-16,0 21 0,-1-21 0,22 22 16,-21-1-16,0 0 0,0 22 15,21-22-15,-21 22 0,0-1 0,-1-21 16,1 22-16,21-1 0,-21-20 0,0 20 15,21-20-15,0 20 0,0-21 16,-21 22-16,21-22 0,0 1 0,0-1 16,0 0-16,0 1 0,0-1 15,0-21-15,0 0 0,0 0 16,0 1-16,0-1 0,21-21 0,0 0 16,0 0-16,0 0 15,1 0-15,-1-21 0,0-1 0,0 1 16,0-21-16,0 21 0,-21-22 0,22 22 15,-1-21-15,-21 0 0,21-1 16,-21 1-16,0 0 0,0-1 0,0-20 16,-21 20-16,0 1 0,-1 0 0,1-1 15,0 22-15,0-21 16,0 21-16,0 0 0,-22-1 0,22 1 16,0 21-16,21-21 15,21 21 1,0 0-16,0-21 15,1 21-15,20 0 0,-21-21 16,21 21-16,-20-21 0,20-1 0,0 1 16,1 21-16,-22-21 0,21 0 15,-21 0-15,22 0 0,-22-1 16,0 1-16,-21 0 0,0 0 0,21 21 16,-21-21-16,-21 21 31,21 21-16,-21 0-15,21 0 0,0 0 16,-21 1-16,21 20 0,0-21 0,0 0 16,0 22-16,0-22 0,0 21 15,0-21-15,0 0 0,0 1 16,21-1-16,0 0 0,0-21 16,0 0-16,0 0 0,1 0 15,-1 0-15,0 0 0,0-21 0,0 0 16,0 21-16,1-43 0,-1 22 0,0 0 15,0-21-15,0 20 16,-21-20-16,0 21 0,21-21 0,-21 20 16,22 1-16,-22 0 0,0 0 0,0 0 15,0 42 1,0 0 0,0 0-16,0 0 0,0 1 15,0 20-15,0 0 0,-22 1 0,22-1 16,-21 0-16,21 22 0,-21-22 0,21 22 15,0-22-15,-21 21 0,0-20 16,21 20-16,-21-20 0,21 20 0,0 1 16,-22-22-16,22 21 0,-21 1 15,0-22-15,21 22 0,0-22 0,-21 0 16,0 1-16,0-1 0,21-21 0,-22 22 16,22-22-16,-21 0 0,21 0 15,-21-21-15,0 0 0,0 0 31,21-21-31,0 0 0,-21 0 16,21-1-16,0-20 0,0 0 0,0-1 16,0-20-16,0 21 0</inkml:trace>
  <inkml:trace contextRef="#ctx0" brushRef="#br0" timeOffset="109307.29">7493 13843 0,'0'0'0,"-21"-21"0,0 21 0,-1 0 16,1 0 0,0 0 30,0 0-30,21 21-16</inkml:trace>
  <inkml:trace contextRef="#ctx0" brushRef="#br0" timeOffset="109486.27">6710 14055 0,'0'0'0,"0"21"31,21-21-31,0 0 0,0 0 16,0 0-16,22 0 0,-22 0 0,21 0 15,22 0-15,-22-21 0,0 21 0,22 0 16,-1-21-16,-20 21 0</inkml:trace>
  <inkml:trace contextRef="#ctx0" brushRef="#br0" timeOffset="109939.03">9102 13864 0,'0'0'0,"0"21"31,-22 1-31,22-1 0,0 21 16,-21-21-16,21 22 0,0-22 15,-21 21-15,0 0 0,21 1 0,-21-22 16,0 21-16,-1 1 0,22-1 16,-21-21-16,0 21 0,21-20 15,-21-1-15,21 0 0,0 0 0,0 0 16,0-42 15,0 0-31</inkml:trace>
  <inkml:trace contextRef="#ctx0" brushRef="#br0" timeOffset="110522.81">8594 14245 0,'-22'0'0,"44"0"0,-22 0 31,21 0-31,21 0 16,0 0-16,1-21 0,20 21 0,-20 0 16,20-21-16,1 0 0,-1 21 0,1-21 15,-1-1-15,1 22 0,-22-21 16,21 0-16,-20 0 0,-22 0 0,0 0 16,0-1-16,0 22 0,-21-21 15,0 0-15,0 0 16,-21 21-16,0 0 0,0 0 15,0 0-15,0 21 0,21 0 16,-22 0-16,1 1 0,21-1 0,-21 21 16,21-21-16,0 22 0,0-1 15,-21-21-15,21 21 0,0 1 16,0-1-16,-21 0 0,21-20 0,0 20 16,0-21-16,0 0 0,0 0 15,-21 1-15,21-1 0,-22 0 16,22-42 15,0 0-31,0-1 0,0 1 16,22-21-16,-1 21 0,0-22 15,0 1-15,21 21 0,-20-21 16,-1-1-16,21 22 0,-21 0 0,22 0 16,-22 0-16,21-1 0,0 22 15,-20 0-15,-1 0 0,0 0 0,0 22 16,0-1-16,0 0 0,-21 0 0,0 21 15,0-20-15,0 20 0,0-21 16,0 0-16,-21 22 0,0-22 0,21 0 16,-21 0-16,21 0 0,-21 0 15,0 1-15,42-22 47,0-22-47,0 1 0,0 0 0,0 0 16</inkml:trace>
  <inkml:trace contextRef="#ctx0" brushRef="#br0" timeOffset="110874.91">9948 14266 0,'0'22'16,"21"-22"15,1 0-31,-1 0 0,0 0 0,0 0 15,21 0-15,-20 0 16,-1-22-16,21 22 0,-21-21 0,0 21 16,1-21-16,-22 0 0,0 0 15,0 0-15,0-1 16,-22 22-16,1 0 0,0 0 16,-21 0-16,21 0 0,-22 22 0,22-1 15,-21 0-15,21 0 0,-22 21 16,22-20-16,0-1 0,0 21 0,0-21 15,21 22-15,0-22 0,0 0 16,0 0-16,0 0 0,0 0 16,21 1-16,0-1 0,0-21 0,0 0 15,22 0-15,-22 0 0,21 0 16,-21 0-16,22 0 0,-1 0 0,0-21 16,1-1-16,-1 22 0,0-21 0</inkml:trace>
  <inkml:trace contextRef="#ctx0" brushRef="#br0" timeOffset="112191.04">11747 14372 0,'22'0'15,"-1"-21"1,-21 0-16,21 0 0,0 0 0,-21-1 15,21 1 1,-21 0-16,0 0 0,0 0 0,0-22 16,0 22-16,0 0 0,-21 0 0,0 0 15,0 0-15,0-1 0,-22 1 16,22 21-16,0 0 0,-21 0 0,20 0 16,-20 0-16,21 0 0,-21 0 15,20 21-15,-20 1 0,21-1 0,-21 21 16,20-21-16,1 0 0,0 22 0,0-1 15,21 0-15,0-20 0,0 20 16,0 0-16,0-21 0,0 22 0,0-22 16,21 0-16,-21 0 0,21 0 15,0-21-15,22 0 0,-22 0 16,0 0-16,0 0 0,0 0 0,1 0 16,20-21-16,-21 0 0,21 0 15,-20 0-15,20-22 0,-21 22 0,21-21 16,1 0-16,-22-1 0,21 1 0,-21 21 15,1-22-15,-1 1 0,0 0 16,0-1-16,-21 1 0,0 0 0,0-1 16,0 22-16,0 0 0,0-21 15,0 21-15,-21 21 16,0 21-16,0 0 16,-1 0-16,22 21 0,0 1 15,-21-1-15,0-21 0,21 22 0,-21-1 16,21 0-16,0 1 0,0-1 15,0 0-15,0 1 0,0-1 16,0-21-16,0 21 0,0-20 0,21-1 16,0 0-16,0 0 0,1 0 15,20-21-15,-21 0 0,21 0 0,-20 0 16,20 0-16,0 0 0,1-21 0,-1 0 16,0 0-16,1 0 0,-22-1 15,21 1-15,-21-21 0,0 21 16,1 0-16,-1-1 0,0-20 0,-21 21 15,21 21-15,-21-21 0,0 0 0,-21 42 32,21 0-17,-21 0-15,0-21 0,21 21 0,-22 22 16,22-22-16,0 0 0,0 0 0,0 0 16,0 0-16,0 1 0,0-1 15,0 0-15,22-21 0,-1 0 16,21 0-16,-21 0 15,0 0-15,1 0 0,20 0 0,-21-21 16,0 0-16,22 21 0,-22-22 0,0 1 16,0-21-16,21 21 0,-42 0 15,22-1-15,-1 1 0,-21 0 16,21 0-16,-21 0 0,0 0 16,0 42 15,0 0-31,0 0 15,0 0-15,-21 0 0,21 22 16,-21-1-16,-1 0 0,22 1 0,-21-1 16,21 0-16,0 1 0,-21-1 15,21 22-15,0-22 0,0 21 0,0-20 16,0-1-16,0 22 0,0-1 0,0-21 16,0 22-16,0-1 15,0-20-15,0 20 0,-21-20 0,21 20 16,0-21-16,0-20 0,-21 20 0,0-21 15,-1 21-15,1-20 16,0-22-16,0 0 0,0 0 0,-22 0 16,22 0-16,-21 0 0,21-22 0,-22 1 15,1 0-15,0-21 0,-1 21 16,1-22-16,0 22 0,-22-64 16,22 43-16,21 21 0,21-21 0,0-1 15,0 22-15,0-21 16,0 21-16,0-1 0,0-20 0,21 21 0,0-21 15,21 20-15,-20-20 0,20 21 0,0-21 16,22-1-16</inkml:trace>
  <inkml:trace contextRef="#ctx0" brushRef="#br0" timeOffset="114295.9">13208 14012 0,'0'0'0,"-21"22"31,21-1-31,-21 0 16,21 21-1,-22-21-15,1 1 0,21 20 0,-21-21 16,21 0-16,-21 22 0,0-22 0,21 0 16,0 0-16,0 0 0,0 0 15,0 1-15,-21-22 0,21-22 31,21 22-15,-21-21-16,21 0 0,0 0 0,-21 0 16,21 0-16,0-22 0,1 22 15,-1 0-15,0 0 0,0 0 16,0-1-16,22-20 0,-22 21 16,0 21-16,0 0 0,0 0 0,0 0 15,-21 21 1,22 0-1,-22 0-15,0 1 0,0-1 0,0 0 16,0 0-16,21 0 0,-21 0 0,0 1 16,21-1-16,-21 0 0,0 0 15,21 0-15,0 0 0,0-21 0,1 22 16,-1-22-16,0 0 0,0 0 16,0 0-16,22 0 0,-22 0 0,0 0 15,21 0-15,-21-22 0,22 1 0,-22 21 16,21-21-16,-21 0 0,1 0 15,20 0-15,-42-1 0,21-20 0,-21 0 16,0 21-16,0-1 16,0 1-16,0 0 0,0 0 15,-21 21-15,21-21 0,-21 21 0,0 0 16,-22 0-16,22 0 0,0 0 16,0 0-16,0 21 0,-1 0 0,1-21 15,0 21-15,0 0 0,0 22 0,0-22 16,21 0-16,0 0 0,0 22 15,0-22-15,0 0 0,0 0 0,0 0 16,0 0-16,0 1 0,21-1 16,0-21-16,0 0 0,0 0 15,0 0-15,1 0 0,-1 0 16,0 0-16,0-21 0,0 21 16,0-22-16,1 1 0,-1-21 0,0 21 15,0 0-15,0-1 0,0-20 16,1 21-16,-1 0 0,-21 0 0,21-22 15,-21 22-15,21 21 0,-21-21 0,-21 21 32,21 21-17,-21 0-15,21 0 0,0 1 0,-21-1 16,21 0-16,0 0 0,0 0 16,0 0-16,0 1 0,0-1 15,0 0-15,0 0 0,21 0 16,0-21-16,0 0 15,0 0-15,0 0 0,1 0 0,-1 0 16,0 0-16,0-21 0,0 0 16,0 0-16,1 0 0,-1-22 15,-21 22-15,0 0 0,21 0 16,-21 0-16,21-1 0,-21 1 0,0 0 16,0 0-16,0 42 31,0 0-31,-21 0 15,21 1-15,-21-1 0,0 0 16,21 0-16,0 0 0,-22 22 16,22-22-16,-21 0 0,21 0 0,-21 0 15,21 0-15,0 1 16,0-44 15,0 1-31,21 0 16,0 0-16,-21 0 0,22-22 0,-1 22 15,0 0-15,0 0 0,-21-21 16,21 20-16,22-20 0,-22 21 16,0 0-16,0 21 15,0 0 1,-21 21-16,0 0 16,0 0-16,0 22 0,0-22 15,0 0-15,0 0 0,0 0 16,0 22-16,0-22 0,21 0 0,-21 0 15,22 0-15,-22 0 0,21-21 16,0 22-16,0-22 0,0 0 16,0 0-16,1 0 0,-1 0 0,0-22 15,0 1-15,-21 0 0,21 0 16,0 0-16,1 0 0,-22-1 0,0 1 16,21-21-16,-21 21 0,21 0 15,-21-1-15,0 1 16,0 0-16,0 42 31,0 0-31,0 1 16,0-1-16,-21 0 0,21 0 15,0 0-15,0 0 16,0 1-16,0-1 0,0 0 0,0 0 16,0 0-16,0 0 0,21-21 15,0 22-15,0-22 0,0 0 16,1 0-16,-1 0 0,0 0 15,0 0-15,0 0 0,0-22 16,1 1-16,-1 0 0,0 0 0,0 0 16,0 0-16,0-1 0,1 1 0,-1 0 15,-21 0-15,0 0 0,21 0 16,-21-1-16,0 1 0,21 21 16,-21 21-1,0 1 1,-21-1-16,21 0 0,-21 0 0,21 0 15,0 22-15,0-22 0,0 0 16,0 0-16,0 0 0,0 0 0,0 1 16,21-1-16,0-21 15,0 0-15,0 0 0,1 0 16,20 0-16,-21 0 0,0 0 0,0 0 16,22 0-16,-22-21 0,0-1 15,0 1-15,0 0 0,1 0 0,-1-21 16,0 20-16,0 1 0,0-21 0,-21 21 15,21 0-15,1-22 0,-1 1 16,-21 21-16,21 21 0,0-21 16,-21 42-1,0 0 1,0 0-16,0 0 16,0 0-1,0-42 32,21 21-47,-21-21 0,0 0 0,0 0 16,0 0-1,0-1 1,-21 22 0,0 22-16,0-1 0,0-21 15,-1 21-15,1 21 0,21-21 0,-21 1 16,0 20-16,21-21 0,-21 21 15,21-20-15,0-1 0,0 21 0,0-21 16,0 0-16,21 1 0,0-1 16,0 0-16,0-21 0,22 0 15,-22 0-15,0 0 0,0 0 16,0 0-16,1 0 0,-1-21 16,0 21-16,0-21 0,0-1 0,0 1 15,-21 0-15,22 0 0,-22 0 0,21 0 16,-21-1-16,0 1 0,0 0 15,0 0-15,0 0 0</inkml:trace>
  <inkml:trace contextRef="#ctx0" brushRef="#br0" timeOffset="114490.79">15240 13843 0,'-21'0'15,"42"0"-15,-63 0 0,20 0 16,22 21 0,22-21 15,-1 0-15</inkml:trace>
  <inkml:trace contextRef="#ctx0" brushRef="#br0" timeOffset="115286.99">17103 13928 0,'0'0'0,"-22"0"16,1 0-16,21 21 0,0 0 16,21-21 15,1 0-31,-1 0 16,21 0-16,-21 0 0,22-21 15,-1 21-15,-21-21 0,21 21 0,-20-21 16,-1 21-16,0-22 0,-21 1 15,0 0-15,0 0 16,-21 21-16,0-21 0,-1 21 0,-20-21 16,0 21-16,-1 0 0,22 0 15,-21 0-15,0 21 0,-1 0 0,22 0 16,-21 0-16,21 0 0,-1 1 16,-20-1-16,21 0 0,21 21 0,0-21 15,-21 1-15,21-1 0,0 0 0,0 0 16,0 0-16,21 0 15,0-21-15,0 22 0,0-22 0,22 0 16,-22 0-16,42 0 16,-20 0-16,-22 0 0,0 0 0,0 0 15,0 0-15,-42 0 32,0 0-32,-21 0 0,21 0 0,-22 0 15,1 0-15,21 21 0,-22-21 0,22 21 16,-21 0-16,21 0 0,0 0 15,-1 1-15,1 20 0,0-21 0,0 0 16,0 22-16,21-22 16,0 0-16,0 0 0,0 0 0,0 0 15,21 1-15,0-22 0,0 0 16,0 0-16,1 0 0,20 0 16,0 0-16,-21 0 0,22 0 0,-1 0 15,0-22-15,22 1 0,-22 0 0,1 0 16,20 0-16,1-22 0,-22 22 15</inkml:trace>
  <inkml:trace contextRef="#ctx0" brushRef="#br0" timeOffset="115547.26">17886 13737 0,'0'0'0,"0"-42"0,0 21 16,0 0-16,0-1 0,0 44 15,-21-1 1,-1 0-16,1 21 0,0 1 15,0-1-15,0 0 0,0 1 0,-1 20 16,1-21-16,0 1 0,21-1 16,-21 22-16,0-22 0,21 0 0,0 1 15,-21-22-15,-1 21 0,22 0 16,-21-20-16,21 20 0,0-21 0,0 0 16,0 0-16,0 1 15,21-22 1,1 0-16,-1-22 0,0 1 15,0 0-15,0 0 0,0 0 0</inkml:trace>
  <inkml:trace contextRef="#ctx0" brushRef="#br0" timeOffset="117443.08">17886 14203 0,'0'21'0,"0"-42"0,0 42 31,21-21-16,0 0-15,0 0 0,0 0 16,1 0-16,-1 0 16,0 0-16,0 0 0,0 0 0,22 0 15,-22-21-15,-21 0 0,21 21 0,-21-21 16,0-1-16,0 1 16,-21 21-1,0 0-15,-1 0 0,1 0 16,-21 0-16,21 0 0,0 0 0,-22 0 15,22 21-15,0 1 0,0-1 16,0 0-16,-1 0 0,1 0 0,21 0 16,-21 1-16,21 20 0,0-21 0,0 0 15,0 0-15,21 1 0,0-22 0,1 21 16,-1 0-16,21-21 16,-21 0-16,0 0 0,22 0 0,-1 0 15,0 0-15,1 0 0,-1 0 16,22 0-16,-22-21 0,0 21 0,22-21 15,-22-1-15,0 1 0,-20-21 0,62 0 16,-63 20-16,1-20 16,-1 21-16,0 0 0,-21-22 0,0 22 15,0 0-15,0 0 16,-21 42 0,21 0-16,-21-21 15,-1 43-15,22-22 0,0 0 16,-21 0-16,0 21 0,0-20 15,21-1-15,0 21 0,-21-21 0,21 0 16,-21 1-16,-1-1 0,22 0 16,0 0-16,0 0 15,0-42 17,0 0-32,22 0 0,-1 0 0,0-1 15,0 1-15,-21 0 0,21-21 16,0 21-16,1-22 0,-1 22 0,0-21 15,0 21-15,0-1 16,0 1-16,22 0 0,-43 0 0,21 21 0,0 0 16,0 0-16,0 21 31,-21 0-31,0 0 0,0 1 16,0-1-16,0 0 0,0 0 0,22 21 15,-22-20-15,0-1 0,0 0 16,0 0-16,0 0 0,21-21 15,-21 21-15,21-21 16,0-21 0,0 0-1,0 0-15,-21 0 16,22 0-16,-1 21 0,-21-43 0,21 22 16,0 0-16,0 0 0,0 0 15,1-1-15,20 1 0,-21 0 0,0 0 16,22 21-16,-22 0 0,21 0 0,-21 0 15,0 0-15,-21 21 16,0 0-16,0 0 0,0 1 16,0-1-16,0 0 0,0 21 15,0-21-15,0 1 0,0 20 0,0-21 16,0 0-16,0 0 0,0 1 0,0-1 16,0 0-16,22-21 15,-1 21-15,0-21 0,0 0 0,0 0 16,22 0-16,-22 0 0,21 0 0,-21 0 15,22 0-15,-1 0 0,0-21 16,1 21-16,-1-21 0,0 0 0,-21-22 16,22 22-16,-22 0 0,0 0 15,0-22-15,-21 22 0,0 0 16,0-21-16,0 21 0,0-1 0,0 1 16,0 0-16,-21 21 15,0 0-15,0 0 0,0 0 0,-1 0 16,1 21-16,0 0 0,0-21 15,21 22-15,0-1 0,-21 0 0,21 0 16,0 0-16,0 22 0,0-22 16,0 0-16,0 0 0,0 0 15,21 0-15,0 1 0,-21-1 0,42-21 16,-20 0-16,-1 21 0,0-21 0,21 0 16,-21 0-16,22 0 0,-22-21 15,21 21-15,-21-21 0,22-1 0,-22 1 16,21 0-16,-21 0 0,1 0 15,-1 0-15,0-22 0,0 22 0,0 0 16,-21 0-16,0 0 0,0-1 0,0 1 31,0 42-15,-21 1-16,0-1 0,0 0 16,21 0-16,0 0 0,0 0 15,-21 1-15,21-1 0,-22 21 0,22-21 16,0 0-16,-21-21 0,21 22 15,0-1-15,0-42 47,0-1-47,21 1 0,1 0 0,-1 0 16,-21 0-16,21 0 0,0-22 0,0 22 16,0 0-16,22 0 0,-22-22 15,0 22-15,0 0 0,22 0 16,-22 21-16,0 0 0,-21-21 15,21 21-15,0 0 0,-21 21 16,0 0-16,0 0 0,0 0 16,21 1-16,-21-1 0,0 0 15,0 0-15,0 0 0,0 0 0,22 1 16,-1-1-16,-21 0 0,21 0 0,0 0 16,0-21-16,0 0 0,1 0 15,-1 0-15,21 0 0,-21 0 0,0 0 16,22 0-16,-22 0 0,0-21 15,0 0-15,0 0 0,22 0 16,-22-22-16,0 22 0,0-21 0,0 21 16,1-22-16,-1 1 0,0 0 15,0-1-15,21 1 0,-20-22 0,-1 22 16,0 0-16,-21-1 0,21 22 16,-21 0-16,0-21 0,21 42 0,-21-21 15,-21 42 1,0 0-16,0 0 15,0 0-15,21 22 0,-22-1 0,1 0 16,0 1-16,21-22 0,-21 21 16,21 0-16,-21 1 0,21-1 0,0-21 15,0 22-15,0-22 0,0 21 16,0-21-16,0 0 0,0 1 16,21-1-16,0 0 0,0 0 0,0-21 15,1 0-15,-1 0 0,0 0 16,21 0-16,-21 0 0,1 0 15,-1-21-15,21 0 0,-21 0 0,0-1 16,22 1-16,-22 0 0,0 0 16</inkml:trace>
  <inkml:trace contextRef="#ctx0" brushRef="#br0" timeOffset="117680.61">21188 13864 0,'0'0'0,"-21"0"0,21 21 16,0 1 0,21-22-1,0 0-15,21 0 0,-21 0 0,22 0 16,-1 0-16,22 0 0,-22 0 0,0 0 16,22 0-16,-22 0 0,0 0 15,1 0-15,-1 0 0,-21 0 0,0 0 16,1 0-16,-22-22 0</inkml:trace>
  <inkml:trace contextRef="#ctx0" brushRef="#br0" timeOffset="119938.24">1757 15558 0,'0'-22'0,"0"1"0,0 0 16,0 0-16,0 0 0,0 0 16,0-1-16,0 1 0,0 0 15,0 0-15,-21 21 0,-1 0 31,22 21-31,0 0 0,0 0 0,0 22 16,0-22-16,0 21 0,0-21 16,0 22-16,0-22 0,0 21 0,-21 1 15,21-22-15,-21 0 0,21 21 16,0-21-16,-21 1 0,21-1 16,0 0-16,0-42 31,21 21-31,0-21 0,-21-1 15,21 1-15,1 0 0,-1 0 0,0 0 16,-21 0-16,21-22 0,0 22 16,-21 0-16,21 0 0,-21 0 15,22-1-15,-1 22 0,-21-21 16,21 21 0,-21 21-16,21-21 0,-21 22 0,0-1 15,0 0-15,0 0 0,21 0 16,-21 0-16,0 1 0,21-22 15,-21 21-15,0 0 0,0 0 0,0 0 16,22 0-16,-1 1 16,0-22-16,0 0 15,0 0-15,0 0 16,1 0-16,20-22 0,-21 22 0,0-21 16,0 0-16,1 0 0,-1 0 15,0 0-15,0-22 0,0 22 0,0 0 16,-21-21-16,22 20 0,-22-20 15,0 21-15,0 0 0,0 0 0,0-1 16,0 44 15,0-1-15,0 0-16,0 21 0,0-21 0,0 22 16,0-22-16,0 21 0,0-21 15,0 22-15,0-22 0,0 0 0,0 21 16,0-20-16,0-1 0,0 0 15,21 0-15,0-21 16,0 0-16,21 0 0,-20 0 16,20-21-16,-21 0 0,21 0 0,1-1 15,-22 1-15,21 0 0,1 0 16,-22 0-16,0 0 0,0-1 0,0 1 16,-21-21-16,21 21 0,-21 0 15,0-1-15,-21 1 16,0 21-16,0 0 0,0 0 15,0 0-15,-1 21 16,1 1-16,21-1 16,0 0-16,21 0 15,1-21-15,-1 21 0,0-21 16,0 21-16,0 1 0,0-1 16,1-21-16,-1 21 0,0 0 0,-21 0 15,21 0-15,-21 1 16,21-22-16,-21 21 0,0 0 15,21-21 1,1 0-16,-1 0 16,0 0-16,-21-21 0,21 21 15,0-21-15,-21-1 0,21 22 16,1-21-16,-22 0 0,21 0 0,-21 0 16,0 0-16,21-1 0,-21 1 15,0 0-15,21 0 0,-21 0 0,0 0 16,0-1-16,0 1 0,0 0 15,0 42 17,0 0-32,0 1 0,0-1 15,0 0-15,0 21 0,0-21 16,-21 1-16,21-1 0,0 21 16,0-21-16,0 0 0,0 1 0,0-1 15,21 0-15,0-21 0,0 21 16,1-21-16,-1 0 0,0 0 0,21 0 15,-21 0-15,22 0 0,-1 0 16,0-21-16,1 0 0,-1 0 0,0-1 16,1 1-16,-1 0 0,0 0 15,1-21-15,-22 20 0,0-20 0,0 0 16,0-1-16,1 1 0,-1 0 0,0-1 16,-21 1-16,0 0 0,0-1 15,0 1-15,0 21 0,0 0 16,0 0-16,0-1 0,0 1 15,-21 21-15,0 0 16,21 21-16,-22 1 0,22 20 16,-21-21-16,21 21 0,-21 1 0,21-1 15,0 0-15,0 1 0,0-1 16,0 0-16,0 1 0,0-22 0,0 21 16,0-21-16,0 22 0,21-22 15,0 0-15,1 0 0,-1 0 16,0-21-16,0 22 0,0-22 0,0 0 0,1 0 15,-1 0-15,0 0 0,21 0 16,-21 0-16,1 0 0,-1 0 16,21-22-16,-21 1 0,0 21 0,1-21 15,-1 0-15,0 0 0,-21 0 16,0-1-16,0 1 0,0 0 16,0 0-16,0 0 15,-21 21-15,0 0 16,-1 21-16,22 0 15,-21 0-15,21 0 0,-21 1 16,21-1-16,0 0 0,0 0 0,0 0 16,0 0-16,0 1 0,21-22 15,0 21-15,1-21 16,-1 0-16,0 0 0,0 0 0,0 0 16,0 0-16,1 0 0,20 0 15,-21-21-15,0 21 0,0-22 0,1 1 16,-1 21-16,0-21 0,-21 0 0,0 0 15,0 0-15,0-1 16,0 1-16,0-21 0,0 21 0</inkml:trace>
  <inkml:trace contextRef="#ctx0" brushRef="#br0" timeOffset="120160.16">3895 15367 0,'0'0'0,"0"21"0,0 0 0,21 1 32,0-22-32,0 0 15,0 0-15,22 0 0,-22 0 16,0 0-16,21-22 0,-21 22 0,1-21 16,-1 21-16,21 0 0,-42-21 0,21 21 15,-21-21-15,0 0 31</inkml:trace>
  <inkml:trace contextRef="#ctx0" brushRef="#br0" timeOffset="120335.39">3408 15346 0,'-21'0'0,"42"0"0,-64 0 15,43 21-15,0 0 31,22-21-15,-1 0-16,0 0 16,0 0-16,0 0 15</inkml:trace>
  <inkml:trace contextRef="#ctx0" brushRef="#br0" timeOffset="120712.25">5355 15346 0,'0'0'0,"-21"0"0,21-42 31,0 20-31,21 22 0,0-21 0,22 21 16,-1-21-16,0 21 0,1 0 0,-1-21 15,21 21-15,1 0 0,-22-21 16,22 21-16,-22 0 0,22 0 0,-43-21 15,21 21-15,-21 0 0,0 0 16,-42 0 0,0 0-1,-21 0-15</inkml:trace>
  <inkml:trace contextRef="#ctx0" brushRef="#br0" timeOffset="120954.83">5630 15282 0,'0'0'0,"0"149"16,0-107-1,0-21-15,0 21 0,-21 1 0,0-1 16,0 0-16,0 1 0,-1-22 16,1 21-16,-21 1 0,21-22 0,0 0 15,-1 21-15,22-21 0,0 1 16,-21-22-16,21 21 0,21-42 31,1-1-31,-1 22 16,0-21-16,21 0 0,-21 0 0</inkml:trace>
  <inkml:trace contextRef="#ctx0" brushRef="#br0" timeOffset="122039.04">6202 15600 0,'0'0'0,"0"-21"0,0 0 16,0-1-16,0 1 16,-21 0-1,-1 0-15,1 21 0,0 0 0,0-21 16,0 21-16,0 0 0,-1 0 16,1 0-16,0 0 0,0 0 0,0 21 15,0 0-15,-1 0 0,1 0 16,0 1-16,0-1 0,0 21 15,0-21-15,-1 0 0,1 1 0,21 20 16,-21-21-16,21 0 0,-21 0 0,21 1 16,0-1-16,0 0 0,0 0 15,0 0-15,21-21 16,0 0-16,0 0 0,1 0 16,20-21-16,-21 21 0,21-21 0,-20 0 15,20 0-15,-21-1 0,0 1 0,22 0 16,-22 0-16,0 0 0,0 0 15,0-1-15,0-20 0,1 21 0,-22 0 16,0 0-16,21 21 16,-21-22-16,0 44 31,0-1-31,-21-21 16,21 21-16,-22 0 0,22 0 0,0 0 15,0 1-15,0-1 0,0 0 0,0 0 16,0 0-16,0 0 0,0 1 15,22-1-15,-1-21 0,0 0 16,0 0-16,21 0 0,1 0 0,-22 0 16,21 0-16,22 0 0,-22 0 15,0-21-15,22-1 0,-22 22 0,1-21 16,-1 0-16,0 0 0,-21 0 0,1 0 16,-1-1-16,0 1 0,-21 0 15,0 0-15,0 0 0,0 0 16,-21-1-16,0 1 0,-1 21 15,1 0-15,0 0 0,0 0 16,-21 0-16,20 0 0,1 0 0,-21 21 16,21 1-16,0-1 0,-1 0 15,1-21-15,21 21 0,0 0 0,0 0 16,0 1-16,0-1 0,0 0 16,21-21-1,1 0-15,-1 0 0,0 0 0,0 0 0,21 0 16,-20 0-16,-1 0 0,42 0 15,-42 0-15,1-21 0,-1 0 16,-21-1 15,0 44 1,0-1-32,0 0 0,0 0 15,0 0-15,0 22 0,0-22 16,0 21-16,-21 0 0,21 1 0,0-1 15,0 0-15,0 22 0,0-22 16,-22 22-16,22-22 0,-21 22 0,21-1 16,0 1-16,0-22 0,0 21 0,-21 1 15,21 21-15,0-22 0,-21-21 16,21 22-16,0-1 0,0-20 16,-21-1-16,0 0 0,-1 1 0,1-22 15,0 0-15,21 0 0,-21 0 16,0-21-16,0 0 0,-22 0 0,22 0 15,0-21-15,0 0 0,-22 0 16,22 0-16,-21-22 0,0 1 0,20 0 16,-20-1-16,0 1 0,21 0 0,-22-1 15,1 1-15,21 0 0,0-1 16,-1 1-16,22 21 0,-21-21 0,21 20 16,0 1-16,0-21 0,21 21 0,1-22 15,20 22-15,-21-21 16,21 21-16,1-22 0,-1 1 0,0 0 15,22-1-15</inkml:trace>
  <inkml:trace contextRef="#ctx0" brushRef="#br0" timeOffset="123803.06">7154 15452 0,'0'0'0,"0"-21"16,-21 42 15,21 0-31,-21-21 0,21 21 0,-21 0 15,0 22-15,21-22 0,0 0 16,0 0-16,-22 0 0,22 0 0,-21 1 16,21-1-16,0 0 0,0 0 15,0-42 32,21 21-47,1-21 0,-1 0 16,-21-1-16,21 1 0,0 0 0,0 0 15,0 0-15,-21 0 0,22-1 16,-1 22-16,0-21 0,0 21 16,0 0-16,0 0 15,-21 21-15,0 1 16,22-1-16,-22 0 0,21 0 0,-21 0 16,0 0-16,0 1 15,0-1-15,21 0 0,-21 0 0,21 0 16,-21 0-16,42 1 0,-42-1 15,22-21-15,-1 0 0,0 0 16,0 0-16,21 0 0,-20 0 0,20 0 16,0 0-16,-21-21 0,22-1 0,-1 22 15,0-21-15,-20 0 0,20 0 16,-21 0-16,0 0 0,0-1 0,-21 1 16,0 0-16,0-21 0,0 21 15,0-1-15,0 1 0,-21 0 0,-21 0 16,21 0-16,0 21 0,-1 0 15,1 0-15,0 0 0,-21 0 16,21 21-16,-1 0 0,1-21 0,0 21 16,0 22-16,0-22 0,0 0 0,-1 0 15,22 0-15,0 22 0,0-22 16,0 0-16,0 0 0,0 0 0,0 0 16,22-21-16,-1 0 15,0 0-15,21 0 0,-21 0 16,1 0-16,-1 0 0,21 0 0,-21 0 15,22-21-15,-22 21 0,0-21 16,21 0-16,-21 0 0,1 0 0,-1-1 16,0 1-16,-21 0 0,21-21 15,-21 21-15,0-1 0,21 1 16,-21 0-16,0 0 0,-21 21 31,21 21-31,-21 0 0,21 0 16,0 1-16,0-1 0,0 0 0,0 0 15,0 0-15,0 0 16,0 1-16,0-1 0,21-21 0,0 21 16,0-21-16,1 0 0,-1 0 15,0 0-15,0 0 0,0 0 16,0 0-16,1 0 0,-1-21 0,21 0 16,-21 21-16,0-22 0,1 1 0,-1 0 15,-21 0-15,21 0 16,-21 0-16,21-1 0,-21 1 0,0 0 15,0 0-15,0 0 0,0 42 32,0 0-32,0 0 15,0 0-15,-21 1 0,21-1 16,0 0-16,0 0 0,0 0 0,0 0 16,-21 1-16,21-1 0,0 0 0,0 0 15,-21-21-15,21 21 0,0-42 47,21 21-47,-21-21 16,21 0-16,0 0 0,-21-1 0,21 1 15,0 0-15,-21 0 0,22-21 0,-1 20 16,0 1-16,-21 0 0,21 0 16,0 0-16,0 21 0,1 0 0,-1 21 31,-21 0-31,0 0 0,0 0 15,0 1-15,0-1 0,0 0 0,0 0 16,0 0-16,0 0 0,0 1 16,0-1-16,0 0 0,0 0 0,21 0 15,0-21 1,-21 21-16,21-21 0,0 0 16,1 0-16,-1 0 0,0 0 0,0 0 15,0-21-15,0 0 0,22 21 0,-22-21 16,21 0-16,-21 0 0,22-1 15,-22 1-15,21 0 0,-21 0 0,1-21 16,-1 20-16,0 1 0,0 0 0,-21 0 16,21 21-16,-21 21 31,0 0-15,0 0-16,0 1 0,0-1 15,-21 0-15,21 0 0,0 0 16,0 0-16,0 1 0,0-1 0,21 0 15,0 0-15,1-21 16,-1 21-16,0-21 0,0 0 0,0 0 16,22 0-16,-22 0 0,21 0 0,-21 0 15,22 0-15,-22-21 0,21 0 16,-21 0-16,22 21 0,-22-21 16,0-1-16,0-20 0,0 21 0,0-21 15,-21-1-15,0 22 16,0-21-16,0 21 0,0-1 0,-21 1 15,0 21-15,0 0 0,0 0 0,0 0 0,-1 21 16,22 1-16,-21-1 16,21 21-16,-21-21 0,21 22 0,-21-22 15,21 0-15,0 21 0,0-21 0,0 1 16,0-1-16,21 0 0,0 0 16,0 0-16,1-21 0,-1 21 0,0-21 15,0 0-15,0 0 0,22 0 0,-22 0 16,21 0-16,0 0 0,1 0 15,-1 0-15,0-21 0,1 21 0,-1-21 16</inkml:trace>
  <inkml:trace contextRef="#ctx0" brushRef="#br0" timeOffset="124594.58">11239 15219 0,'0'-21'0,"0"42"0,0-63 0,-21 42 31,21 21-31,-21-21 16,21 21-16,-21 21 0,21-21 0,0 22 15,0-1-15,-21-21 0,0 22 0,21-1 16,-22-21-16,22 21 0,0-20 15,-21 20-15,0-21 0,21 0 16,0 0-16,0 1 0,0-1 16,21-21 15,-21-21-31,21-1 0,1 22 0,-1-21 16,0 0-16,0 0 0,0 0 15,0-22-15,1 22 0,-1 0 0,0 0 16,0 0-16,-21 0 0,21 21 15,0 0-15,-21 21 16,0 0 0,0 0-16,0 0 0,0 0 15,22 1-15,-22-1 0,21 0 16,-21 0-16,0 0 0,21 0 0,0 1 16,0-22-16,0 21 0,1-21 15,-1 0-15,0 0 0,0 0 0,21 0 16,-20 0-16,20 0 0,0 0 0,-21-21 15,22-1-15,-1 1 0,-21 0 16,22 0-16,-22 0 0,21 0 0,-21-22 16,0 22-16,-21-21 0,0-1 15,22 1-15,-22 0 0,0 21 0,0-22 16,0 22-16,0-21 0,-22 21 16,1 21-16,0 0 15,0 0-15,0 0 0,21 21 16,-21-21-16,-1 21 0,22 0 15,0 0-15,0 22 0,0-22 0,0 0 16,0 0-16,0 0 0,0 0 16,0 1-16,22-22 15,-1 21-15,0-21 0,0 21 0</inkml:trace>
  <inkml:trace contextRef="#ctx0" brushRef="#br0" timeOffset="124834.21">12467 15388 0,'0'21'15,"-21"1"-15,0-1 0,21 0 16,0 0-16,-21 0 0,-1 0 16,1 1-16,21-1 0,0 0 15,-21 0-15,21 0 16,-21 0-16,42-21 47,-21-21-47,21 21 0,-21-21 0,21 0 15</inkml:trace>
  <inkml:trace contextRef="#ctx0" brushRef="#br0" timeOffset="125171.26">12446 15113 0,'0'0'0,"0"-21"0,-21 0 15,0 0-15,-1 21 16,1 0-16,0 0 0,21 21 0,0 0 16,0 0-16,0 0 15,0 0-15,0 1 0,0-1 0,21 0 16,0-21 0,1 0-16,-1 0 0,0 0 0,0 0 15,0 0-15,0 0 0,1-21 16,-22 0-16,21-1 15,-21 1-15,0 0 0,0 0 16,0 0-16,-21 0 0,-1 21 0,1-22 16,0 22-16,0 0 0,0 0 15,0 0-15,-1 0 0,1 0 0,0 22 16,21-1-16,-21-21 0,21 21 16,0 0-16,0 21 0,0-20 0,0-1 15,0 0-15,0 0 0,21 0 0,-21 0 16,21 1-16,0-1 0,22-21 15,-22 0-15,0 0 0</inkml:trace>
  <inkml:trace contextRef="#ctx0" brushRef="#br0" timeOffset="125418.91">13039 15007 0,'-22'0'0,"-41"106"31,42-85-31,0 22 0,-1-1 0,1 0 16,21 1-16,-21-1 0,0 0 15,0-21-15,0 22 0,21-1 16,-22-21-16,22 22 0,-21-22 0,21 0 16,0 0-16,0 0 0,0 0 15,0 1-15,21-22 16,1 0-16,-1 0 0,0 0 0,0-22 15,21 22-15,-20-21 0</inkml:trace>
  <inkml:trace contextRef="#ctx0" brushRef="#br0" timeOffset="125867.08">13377 15092 0,'0'0'0,"0"-21"0,0 0 0,0-1 15,0 44 1,-21-1-1,0 21-15,21-21 0,-21 22 0,0-22 16,21 21-16,-22 0 0,1 1 16,21-1-16,-21-21 0,21 22 0,-21-1 15,0-21-15,21 0 0,0 22 16,0-22-16,-21-21 0,21 21 0,-22 0 16,22 0-16,-21-21 15,21-21 1,0 0-16,0 0 15,0 0-15,0-22 0,21 22 16,1 0-16,-1-21 16,0-1-16,21 22 0,-21-21 0,1 21 15,20-1-15,-21 1 0,21 0 16,-20 0-16,20 21 0,-21 0 0,0 0 16,0 0-16,1 0 0,-22 21 0,21 0 15,-21 0-15,21 1 0,-21 20 16,0-21-16,0 0 0,0 22 0,0-22 15,-21 21-15,0-21 0,-1 0 0,22 1 16,-21-1-16,0 0 0,0-21 16,21 21-16,-21-21 0,0 21 15,-1-21-15,1 0 16,21-21 0,-21 21-16</inkml:trace>
  <inkml:trace contextRef="#ctx0" brushRef="#br0" timeOffset="126051">12742 15346 0,'0'0'0,"21"0"16,1 0 0,-1 0-16,21-21 0,-21 21 15,22 0-15,-1 0 0,0 0 16,22-21-16,-22 21 0,0 0 0,1-22 15,-1 22-15,0-21 0,1 21 16</inkml:trace>
  <inkml:trace contextRef="#ctx0" brushRef="#br0" timeOffset="126535.34">14838 15071 0,'0'-21'0,"0"42"0,-21-64 16,21 65-1,0-1 1,0 0-16,0 21 0,-22 22 16,22-22-16,0 0 0,-21 1 15,21-1-15,-21 22 0,21-22 0,0 0 16,-21 1-16,21-1 0,-21 21 15,0-20-15,21-1 0,-22 22 0,1-22 16,21 21-16,-21 1 0,21-22 0,-21 43 16,0-43-16,21 1 15,0-22-15,0 0 0,0 0 0,0 0 16,0-42 0,0 0-1,0 0-15,0-22 0,0 22 16,0-21-16,0 0 0,0-1 0,0-20 15</inkml:trace>
  <inkml:trace contextRef="#ctx0" brushRef="#br0" timeOffset="126834.98">14605 15346 0,'0'-42'16,"0"211"-16,0-296 0,0 42 0,21 22 0,-21 20 16,21 1-16,0 21 0,1-21 15,20 20-15,-21 1 0,21 0 0,1 0 16,-1 0-16,0 21 0,22 0 15,-22 0-15,22 0 0,-1 0 16,-20 0-16,20 21 0,-21 0 0,1 0 16,-22 0-16,0 1 0,-21 20 0,0-21 15,0 21-15,-21 1 0,-21-22 16,20 0-16,-20 21 0,0-20 0,-1-1 16,-20 0-16,21 0 0,-1-21 15,-20 21-15,20-21 0,22 0 16,0 0-16,21-21 31,21 21-31,0-21 16,1 21-16,-1-21 0,21 21 15</inkml:trace>
  <inkml:trace contextRef="#ctx0" brushRef="#br0" timeOffset="127246.69">15515 15092 0,'0'0'15,"0"21"17,-21 0-17,0 0-15,21 1 0,-21-1 0,21 21 16,-22-21-16,22 0 0,-21 22 16,21-22-16,0 0 0,0 21 0,0-20 15,0-1-15,0 0 0,21 0 16,1-21-16,-1 0 0,0 0 15,0 0-15,0 0 0,0 0 16,22 0-16,-22 0 0,0-21 0,21 0 16,-20 0-16,-1-1 0,0 1 15,0 0-15,21-21 0,-42 21 0,22-22 16,-22 1-16,0 21 0,0-22 16,0 1-16,0 21 0,0-21 0,-22 20 15,1 1-15,0 0 0,0 21 16,-21 0-16,20 0 0,1 0 15,0 0-15,-21 0 0,21 0 0,-1 0 16,1 21-16,0-21 0,0 21 0,0 1 16,0-1-16,21 0 0,-22 0 15,22 0-15,0 0 0,0 1 0,0-1 16,22 0-16,-1-21 0,0 0 16,0 21-16,21-21 0</inkml:trace>
  <inkml:trace contextRef="#ctx0" brushRef="#br0" timeOffset="127632.08">16277 15071 0,'0'-21'16,"-21"21"-16,-43 0 16,43 0-16,-21 0 0,21 0 15,0 0-15,-1 0 0,1 21 0,0-21 16,0 21-16,21 0 0,0 0 15,0 0-15,0 1 16,21-1-16,0-21 0,0 21 16,1-21-16,-1 21 0,0 0 15,0-21-15,0 21 0,0 1 0,1-22 16,-1 21-16,-21 0 0,0 0 16,0 0-16,0 0 15,-21-21-15,-1 0 0,1 0 16,-21 22-16,21-22 0,0 0 15,-22 0-15,1 0 0,21 0 0,0 0 16,-22 0-16,22 0 0,0 0 0,0-22 16,21 1-1,0 0-15,21 0 16,0 21 0,0-21-16,0 21 0,1-21 15,20 21-15</inkml:trace>
  <inkml:trace contextRef="#ctx0" brushRef="#br0" timeOffset="127858.58">16637 15113 0,'0'0'0,"0"21"16,0 0-16,-21 1 0,21-1 15,0 0-15,0 0 0,-21 0 0,21 0 16,0 1-16,-22-1 0,22 0 15,0 0-15,0 0 0,0 0 0,-21 1 16,21-1-16,0-42 47,21-1-47</inkml:trace>
  <inkml:trace contextRef="#ctx0" brushRef="#br0" timeOffset="128186.95">16637 14944 0,'0'0'0,"-21"0"0,0 0 16,21 21-16,-22 0 0,22 0 16,0 0-16,0 1 15,22-22 1,-1 0-16,0 0 0,0 0 15,0 0-15,0 0 0,-21-22 16,22 1 0,-22 0-16,0 0 15,0 0-15,-22 21 16,1-21-16,0 21 0,0 0 16,0 0-16,0 0 0,-1 0 15,1 0-15,21 21 16,0 0-1,0 0-15,21-21 16,1 0-16,-1 21 0</inkml:trace>
  <inkml:trace contextRef="#ctx0" brushRef="#br0" timeOffset="129443.14">17124 14880 0,'0'0'16,"-64"43"15,64-22-31,-21 0 0,0 0 16,21 0-16,-21 22 0,0-22 0,21 21 0,-22 0 16,22 1-16,-21-22 15,21 21-15,-21 1 0,21-22 0,0 21 16,0-21-16,0 0 0,0 1 0,0-1 15,0 0-15,21-21 16,0 0-16,1 0 0,-1 0 0,0 0 16,0 0-16,0 0 0,0-21 15,1 21-15,-1-21 0,0-1 0,21 1 16,-21 0-16,1 0 0,20 0 0,-21 0 16,0-1-16,0-20 0,-21 21 15,0 0-15,22 21 0,-22-21 16,0-1-16,0 44 15,-22-1 1,1 0-16,21 0 0,-21 0 0,21 0 16,-21 1-16,21-1 0,0 0 15,0 0-15,0 0 0,0 0 0,0 1 16,0-1-16,0 0 0,21-21 16,0 0-16,0 0 0,1 0 15,-1 0-15,21 0 0,-21 0 0,22 0 16,-22 0-16,21-21 0,-21 0 15,22-1-15,-22 22 0,21-21 0,-21 0 16,0 0-16,1-21 0,-1 20 16,0 1-16,-21 0 0,0 0 15,0 0-15,0 0 0,0-1 0,-21 44 47,21-1-47,-21 0 0,21 0 0,-22 0 16,22 0-16,0 1 0,0-1 15,-21 0-15,21 0 0,0 0 0,0 0 16,0 1-16,0-1 0,0 0 16,0 0-16,21-21 0,1 0 15,-1 0-15,0 0 16,0 0-16,0 0 0,0 0 0,1-21 16,-1 0-1,-21 0-15,0-1 0,0 1 0,0 0 16,0 0-16,0 0 0,0-22 15,-21 22-15,-1 0 0,22 0 0,-21 0 16,0 0-16,0-1 0,0 22 0,21-21 16,21 21 15,0 0-15,0 0-16,0 0 0,22-21 15,-22 21-15,0 0 0,0 0 0,0 0 16,1 0-16,-1 0 0,0 0 15,0 0-15,0 0 0,0 21 0,1 0 16,-1 1-16,-21-1 0,0 0 16,0 0-16,0 0 0,0 0 15,0 1-15,0-1 0,0 0 0,0 0 16,0 0-16,0 0 0,0 1 16,-21-22-16,21 21 0,-22-21 15,22 21 1,0-42 31,0 0-47,0-1 15,0 1-15,0-21 0,0 21 16,0 0-16,22-22 0,-1 22 16,0-21-16,0-1 0,21 22 0,-20-21 15,-1 21-15,21 0 0,-21-1 0,22 1 16,-22 0-16,21 21 0,-21 0 15,0 0-15,1 0 0,-1 21 0,0-21 16,0 43-16,-21-22 0,0 0 16,0 21-16,0 1 0,0-1 0,0-21 15,0 21-15,0-20 0,-21 20 16,21-21-16,-21 0 0,0 0 16,21 1-16,0-1 0,-22 0 0,1-21 15,21 21-15,-21-21 0,0 0 31,0-21-31,21 0 16,0 0-16,-21-1 16</inkml:trace>
  <inkml:trace contextRef="#ctx0" brushRef="#br0" timeOffset="129660.04">17759 14859 0,'0'0'16,"-21"0"-16,-1 0 0,1 0 16,0 0-16,0 21 15,0-21-15,21 21 16,0 1 0,-21-22 30</inkml:trace>
  <inkml:trace contextRef="#ctx0" brushRef="#br0" timeOffset="129827.96">16976 15113 0,'-22'21'0,"44"-42"0,-65 42 0,43 0 15,-21-21-15,21 22 0,0-1 16,21 0-16,0-21 15,1 0-15,-1 0 0,21 0 0,0 0 16,1 0-16,-1 0 0,0 0 16,1 0-16,-1 0 0</inkml:trace>
  <inkml:trace contextRef="#ctx0" brushRef="#br0" timeOffset="130279.08">18944 15007 0,'0'0'0,"21"0"0,64 0 31,-64 21-31,0 1 0,0-1 0,1 0 16,-1 21-16,0 1 0,-21-1 0,0 0 15,0 1-15,0-1 0,0-21 16,0 21-16,0-20 0,0 20 16,0-21-16,0 0 0,0 0 0,0 1 15,-21-1-15,21 0 16,0-42 15,21 0-31,0-1 16,0 1-16,0 0 0</inkml:trace>
  <inkml:trace contextRef="#ctx0" brushRef="#br0" timeOffset="130494.95">19473 15050 0,'0'-43'16,"0"22"-16,-21 169 0,42-232 0,-42 20 16,21 85-1,-21 0-15,0 1 0,0 20 0,-1 0 16,1 1-16,0-1 0,0 0 0,0 1 15,0-1-15,-1-21 0,1 21 16,21 1-16,0-22 0,0 21 0,-21-21 16,21 1-16,0-1 0,0 0 15,21-21 1,0 0-16,1 0 16,20 0-16</inkml:trace>
  <inkml:trace contextRef="#ctx0" brushRef="#br0" timeOffset="131891.83">19918 15240 0,'0'-21'15,"0"42"-15,0-63 0,0 21 16,0-1-16,0 1 0,-21 0 16,-1 21-16,22-21 0,-21 21 15,0 0-15,0 0 0,0 0 0,0 0 16,-1 0-16,1 21 0,0 0 15,0 0-15,0 22 0,-22-22 16,22 21-16,0-21 0,0 22 0,0-22 16,0 21-16,21-21 0,0 22 0,0-22 15,0 0-15,0 0 0,0 0 16,21 1-16,0-22 0,0 0 16,21 0-16,-20 0 0,20 0 15,-21 0-15,21 0 0,-20 0 0,-1-22 16,21 22-16,-21-21 0,0 0 0,1-21 15,-1 21-15,0-1 0,-21-20 16,0 21-16,21-21 0,-21 20 0,0-20 16,0 21-16,0 0 0,0 0 15,-21 21 1,0 21-16,0-21 16,21 21-16,-22 0 0,22 0 15,-21 22-15,21-22 0,0 0 0,0 21 16,0-21-16,0 1 0,0-1 15,0 0-15,21 0 0,1 0 0,-1 0 16,0 1-16,0-22 0,0 21 0,0-21 16,22 0-16,-22 0 0,0 0 15,0 0-15,0 0 0,1 0 0,-1 0 16,0-21-16,0-1 0,0 22 16,0-42-16,-21 21 0,22-21 0,-1 20 15,0-20-15,0-21 0,0 20 16,0-20-16,1 20 0,-1 1 15,0-21-15,0 20 0,0 22 0,-21-21 16,21 21-16,-21-1 0,22 1 0,-22 0 16,0 42-1,-22 0 1,1 1-16,0-1 0,0 21 16,21-21-16,-21 22 0,0 20 0,21-21 15,0 1-15,0-1 0,-22 0 16,22-20-16,0 20 0,0 0 0,0-21 15,0 1-15,0-1 0,0 0 0,22 0 16,-1-21 0,0 21-16,0-21 0,0 0 0,0 0 15,1 0-15,-1 0 0,0-21 0,0 0 16,21 21-16,-20-21 0,-1 0 16,0-1-16,21-20 0,-21 21 0,1-21 15,-22 20-15,21 1 0,-21-21 16,21 42-16,-21-21 0,0 0 0,-21 21 31,0 21-31,-1-21 0,22 21 16,-21 0-16,0 0 0,21 0 0,0 1 15,-21-1-15,21 21 0,0-21 16,-21 0-16,21 1 16,0-1-16,0 0 0,21-21 15,0 21-15,0-21 16,0 0-16,1 0 0,-1 0 0,21 0 15,-21 0-15,0 0 0,1-21 16,-1 0-16,0 0 0,0-1 0,0 1 16,0 0-16,1-21 0,-1 21 0,0-22 15,-21 22-15,21 0 0,-21 0 16,0 0-16,0 42 31,-21 0-15,21 0-16,-21 0 0,21 0 0,0 1 15,0-1-15,0 0 0,0 0 16,0 0-16,0 0 0,0 1 16,0-1-16,0 0 0,21-21 15,0 21-15,0-21 0,0 0 0,1 0 16,20 0-16,-21 0 0,0 0 16,0 0-16,1 0 0,20-21 15,0 21-15,-21-21 0,22 0 16,-22-1-16,21-20 0,-21 21 0,1-21 15,-1-1-15,0 22 0,0-42 16,-21 20-16,0 22 0,0 0 16,0 0-16,0 0 0,-21 21 15,0 0-15,0 0 16,-1 21-16,1 0 0,0 0 0,21 0 16,0 22-16,-21-22 0,21 21 15,0-21-15,0 22 0,0-22 0,0 21 16,0-21-16,0 0 0,21 1 15,0-1-15,0-21 16,1 0-16,-1 0 0,0 0 16,0 0-16,0 0 0,0 0 15,-21-21-15,22 21 0,-22-22 16,0 1-16,21 21 0,-21-21 16,21 0-16,0 0 15,-21 0-15,21 21 0,0-22 0</inkml:trace>
  <inkml:trace contextRef="#ctx0" brushRef="#br0" timeOffset="132094.32">22119 15452 0,'-21'0'31,"0"0"-31,0 0 16,-1 0-1,1 0-15,21-21 0,-21 21 0</inkml:trace>
  <inkml:trace contextRef="#ctx0" brushRef="#br1" timeOffset="152155.08">26670 656 0,'0'-21'47</inkml:trace>
  <inkml:trace contextRef="#ctx0" brushRef="#br1" timeOffset="153926.92">26628 614 0,'-22'0'15,"1"0"17,0 0-17,0 21 1,21 0 0,0 0-16,-21-21 0,21 22 15,0-1 1,0 0-1,0 0 1,21-21 15,0 0-15,0 0-16,-21-21 0,21 21 16,-21-21-16,22 21 0,-22-21 15,0-1-15,0 1 0,0 0 16,0 0-16,0 0 15,0 0 17,-22 21-1,1 21-31,0 0 16,0 0-1,21 0-15,0 0 16,0 1-1,21-22 17,0 0-32,0 0 15,1 0-15,-22-22 16,21 1-16,-21 0 16,21 21-16,-21-21 0,0 0 15,0 0-15,0-1 16,-21 22 31,0 0-47,-1 22 0,22-1 15,-21 0-15,0-21 0,21 21 16,-21 0-16,21 0 16,0 1-16,0-1 31,21-21-16,0 0-15,0 0 16,1 0-16,-1 0 0,-21-21 0,21 21 16,0-22-16,-21 1 15,0 0-15,0 0 16,0 0 0,0 0-16,-21 21 15,0 0 1,0 0-16,21 21 0,-22 0 15,22 0-15,-21-21 16,21 21-16,0 0 16,0 1-1,21-22 1,1 0 0,-1 0-16,0 0 15,-21-22-15,21 22 0,0-21 16,-21 0-16,0 0 15,0 0 1,-21 21 0,0 0-16,0 0 0,0 0 15,-1 0 1,1 0-16,21 21 0,0 0 16,-21-21-16,21 21 15,0 0 1,21-21 15,0 0-31,1 0 16,-22-21-16,21 21 15,0-21-15,-21 0 16,0 0-16,0 0 16,0-1-1,-21 22 1,0 0-16,-1 0 15,1 22 1,0-1-16,0 0 0,21 0 16,0 0-16,-21 0 15,21 1 1,21-22 0,0 0-1,0 0-15,0 0 16,1 0-16,-1 0 15,-21-22 1,0 1-16,21 21 0,-21-21 0,0 0 16,0 0-1,0 0 1,-21 21-16,0 0 16,-1 0-16,1 21 15,0 0-15,21 0 16,0 0-16,-21 0 15,21 1-15,0-1 16,21-21 0,0 0 15,0 0-31,-21-21 31,0-1 0,22 22-31</inkml:trace>
  <inkml:trace contextRef="#ctx0" brushRef="#br1" timeOffset="158259">26628 656 0,'-22'0'16,"1"0"-1,21-21 32,21 0-16,1 21-31,-1-21 16,0 21-16,0 0 16,0 0-16,-21-21 15,21 21-15,1 0 16,-1 0-16,0 0 16,0 0-16,0-22 15,0 22-15,1 0 0,-1 0 0,0 0 16,0 0-16,0 0 0,0 0 15,1 0-15,-1-21 0,0 21 0,0 0 16,21 0-16,-20 0 0,-1 0 16,0 0-16,0 0 0,0 0 15,0 0-15,1 0 16,-1 0-16,-21-21 0,21 21 0,0 0 16,0 0-16,0 0 0,1 0 15,-1 0-15,0 0 0,0 0 16,21 0-16,-20 0 0,-1 0 15,0 0-15,0 0 0,0 0 0,0 0 16,1 0-16,-1 0 16,0 0-16,0 0 0,0 0 0,0 0 15,1 0-15,-1 0 16,0 0-16,0 0 0,21 0 0,-20 0 16,20 0-16,-21 0 0,21 0 15,1 0-15,-22 0 0,21 0 16,-21 0-16,22 0 0,-22 0 15,0 0-15,0 0 0,22 0 0,-22 0 16,0 0-16,0 0 0,0 0 16,22 0-16,-22 0 0,0 21 0,0-21 15,0 0-15,22 0 0,-22 0 16,0 0-16,0 0 0,0 21 16,22-21-16,-22 0 0,0 0 15,0 0-15,0 0 0,0 0 0,1 0 16,-1 0-16,21 0 15,-21 22-15,0-22 0,1 0 0,20 0 16,-21 0-16,0 0 0,22 21 16,-22-21-16,21 0 0,-21 0 15,0 0-15,22 0 0,-22 21 0,21-21 16,-21 0-16,1 0 0,-1 0 16,21 0-16,-21 21 0,0-21 0,1 0 15,-1 0-15,0 0 0,0 0 16,0 0-16,0 21 0,1-21 0,20 0 15,-21 0-15,0 0 0,0 0 16,1 21-16,-1-21 0,0 0 0,0 0 16,0 0-16,0 0 0,1 22 15,-1-22-15,0 0 0,0 0 16,21 0-16,-20 0 0,-1 21 16,0-21-16,0 0 0,21 0 15,-20 0-15,-1 0 0,0 21 0,21-21 16,-21 0-16,22 0 0,-22 21 15,21-21-15,-21 0 0,1 0 0,20 21 16,-21-21-16,0 0 0,0 21 16,22-21-16,-22 0 0,0 22 15,21-22-15,-20 21 0,-1-21 16,0 21-16,21-21 0,-21 0 0,1 21 16,-1-21-16,0 21 0,0-21 0,0 21 15,0-21-15,1 0 0,-1 22 16,21-22-16,-21 21 0,0-21 15,1 0-15,-1 21 0,0-21 16,0 0-16,0 21 0,22 0 16,-22-21-16,0 21 0,21-21 0,-21 22 15,22-22-15,-1 21 0,-21-21 16,0 0-16,22 21 0,-22-21 0,0 0 16,21 21-16,-20-21 0,-1 0 15,0 0-15,0 21 0,21 0 16,-20-21-16,-1 0 0,0 22 15,0-22-15,21 0 0,-20 21 0,-1-21 16,0 0-16,0 0 0,0 21 16,0-21-16,1 0 0,-1 21 15,0-21-15,0 0 0,0 21 0,0-21 16,1 0-16,-1 0 0,0 21 16,0-21-16,0 0 15,0 22-15,1-22 16,-1 0-16,-21 21 15,21-21-15,0 0 0,0 0 16,0 21 0,1-21-16,-1 0 15,0 21-15,0-21 0,0 0 16,0 21 0,1-21-16,-1 0 15,-21 21-15,21-21 0,0 0 16,0 0-16,-21 22 0,43-22 15,-22 21-15,0-21 0,0 0 0,0 21 16,22 0-16,-22-21 0,0 21 16,0-21-16,0 21 0,0-21 15,22 22-15,-22-1 0,0 0 16,0 0-16,0-21 0,1 21 16,-22 0-16,21 1 0,0-22 15,0 21-15,0 0 16,0-21-16,-21 21 15,22 0-15,-1-21 0,0 21 0,0 1 16,-21-1-16,21 0 16,0-21-16,-21 21 0,22 0 15,-1-21-15,0 21 0,0 1 16,0-1-16,0-21 16,-21 21-16,22-21 0,-22 21 0,21-21 15,0 21-15,0 0 16,0-21-16,-21 22 0,21-22 15,1 21-15,-1 0 16,0-21-16,-21 21 16,0 0-16,21-21 0,0 21 15,0 1-15,1-1 16,-1-21-16,-21 21 16,21-21-16,-21 21 0,21 0 15,-21 0-15,21-21 0,-21 22 16,21-1-16,-21 0 15,22-21-15,-22 21 0,21 0 0,-21 0 16,0 1-16,0-1 16,21-21-16,-21 21 0,21 0 15,-21 0-15,0 0 16,0 1-16,0-1 16,21 0-16,-21 0 0,0 0 15,0 0 1,0 1-16,0-1 15,0 0 1,0 0-16,0 0 16,0 0-16,0 1 0,0-1 15,0 0-15,0 0 16,0 0-16,0 0 16,0 1-16,0-1 15,0 0-15,0 0 16,0 0-16,0 0 15,0 1-15,0-1 0,-21-21 16,21 21-16,0 0 0,-21 0 16,21 0-16,0 1 0,0-1 0,0 0 15,-21 0-15,21 0 0,-21 0 16,21 1-16,0-1 0,0 0 16,-22 0-16,1 0 0,21 0 0,-21 1 15,21-1-15,0 0 0,-21-21 16,21 21-16,-21 0 0,0 0 15,21 1-15,-22-1 0,1 0 0,0 0 16,0 0-16,0 0 16,0 1-16,21-1 0,-22 0 15,1 0-15,21 0 0,-21-21 16,0 21-16,0 1 0,21-1 0,-21 0 16,-1 0-16,1 0 15,0 0-15,21 1 0,-21-1 0,21 0 16,-21 0-16,0 0 0,21 0 15,-22 1-15,1-1 16,21 0-16,0 0 0,-21 0 0,0 0 16,0 1-16,21-1 15,-21 0-15,-1 0 16,1-21-16,21 21 0,-21 0 16,0-21-16,0 22 0,0-1 15,-1 0-15,1-21 0,21 21 16,-21-21-16,0 21 0,0-21 0,21 21 15,-21-21-15,-1 22 0,1-1 16,0-21-16,0 0 0,21 21 16,-21-21-16,0 0 0,21 21 15,-22-21-15,1 0 0,0 21 0,0-21 16,0 0 0,0 21-16,-1-21 0,1 0 0,0 0 0,0 22 15,0-22 1,0 0-16,-1 0 0,1 0 15,0 21-15,0-21 0,0 0 16,0 0-16,-1 0 0,1 0 16,21 21-16,-21-21 0,0 0 15,0 0-15,0 0 16,-1 21-16,1-21 16,0 0-16,21 21 15,-21-21-15,0 0 16,0 0-16,-1 0 15,22 21-15,-21-21 16,0 0-16,0 22 0,0-22 16,0 0-16,-1 21 15,1-21-15,0 0 16,21 21-16,-21-21 0,0 21 16,0-21-1,-1 0-15,22 21 16,-21-21-16,0 0 15,0 0 1,21 21-16,-21-21 16,42 0 187,-21-21-188,21 21 1,-21-21-16,21 21 16,-21-21-16,0 0 15,0 0-15,0-1 16,0 1 15,-21 21 0,0 0-15,0 21-16,21 1 16,-21-1-16,-1 0 15,1 0 1,21 0-16,0 0 16,0 1-1,21-22 1,1 0-16,-22 21 0,21-21 15,0 0 1,0 0-16,-21-21 16,21-1-16,-21 1 15,21 0-15,-21 0 16,0 0-16,0 0 0,0-1 16,0 1-1,-21 21 1,0 0-16,0 0 15,0 0 1,0 0-16,-1 21 16,22 1-1,0-1-15,-21 0 0,21 0 16,0 0 0,0 0-16,0 1 31,21-22-16,1 0-15,-1 0 16,0 0 0,0-22-1,-21 1-15,0 0 0,21 21 16,-21-21-16,0 0 0,0 0 0,0-1 16,-21 1-1,0 21-15,0 0 16,0 0-1,-1 0-15,1 0 0,0 0 16,0 0 0,0 21-16,21 1 0,0-1 15,0 0 1,0 0-16,0 0 0,0 0 16,21-21-1,0 22-15,0-22 0,0 0 16,1 0-1,-1 0-15,0-22 16,0 1 0,-21 0-16,0 0 0,0 0 15,0 0-15,0-1 16,0 1 0,-21 21 15,0 0-31,0 0 15,-1 0 1,22 21-16,-21 1 16,21-1-16,0 0 15,0 0 1,0 0-16,21-21 47,1 0-32,-1 0-15,-21-21 16,21 0-16,-21 0 16,0 0-16,0-1 15,-21 22 32,21 22-31,0-1-16,0 0 15,0 0 17,0-42 15,0 0-47,0 0 15</inkml:trace>
  <inkml:trace contextRef="#ctx0" brushRef="#br1" timeOffset="160891.13">31454 423 0,'21'0'16,"-21"-21"-16,21 0 31,-42 21 16,0 0-31,-1 21-16,1-21 0,0 21 15,0 1-15,0-1 0,-22 0 0,22 0 16,0 0-16,-21 0 16,21 1-16,-1-1 0,-20 0 0,21 0 15,0 0-15,0 0 0,-1 1 16,1-1-16,0-21 0,21 21 0,-21 0 15,0 0-15,42-21 47,0 0-31,0-21-16,0 0 0,1 0 16,-1 21-16,21-21 0,-21-22 15,22 22-15,-22 0 0,21 0 16,0 0-16,-20-1 0,20-20 0,0 21 15,-21 0-15,1 0 0,20-1 16,-21 1-16,-21 0 0,21 0 0,0 0 16,-21 0-16,22 21 15,-22-22 1,-22 44 0,1-1-1,0 0-15,21 0 0,-21 0 16,0 0-16,0 1 0,-1-1 0,-20 0 15,21 0-15,0 0 16,-22 0-16,22 22 0,0-22 0,-21 0 16,21-21-16,-1 21 0,1 0 15,0 1-15,0-1 0,0-21 0,21 21 16,-21-21-16,21 21 16,-22-21-16,22-21 46,22 21-46,-1-21 0,0 0 16,0-1-16,0 1 0,22 21 16,-22-21-16,21-21 0,-21 21 15,22-1-15,-22 1 0,21 0 16,-21 0-16,22 0 0,-22 0 16,0-1-16,-21 1 0,21 0 15,-42 21 32,0 0-47,0 21 0,-22 0 16,1 1-16,21-1 0,-22 0 0,1 0 15,0 0-15,-1 0 0,1 22 16,21-22-16,-21 0 0,20 0 16,-20 0-16,21 1 0,0-1 0,0 0 15,21 0-15,0 0 0,-22-21 16,22 21-16,-21-21 15,42 0 17,1 0-32,-1-21 0,21 0 15,-21 0-15,22 21 0,-1-21 16,0-22-16,1 22 0,-1 0 0,0 0 16,-21-21-16,22 20 0,-1 1 15,0-21-15,-20 21 0,-1 0 16,0-1-16,0 1 0,0 0 15,0 0-15,-21 0 0,0 0 16,-21 42 15,0-21-31,0 21 16,0 0-16,-22 0 0,22 0 0,-21 1 16,21-1-16,-22 0 0,1 21 15,21-21-15,0 1 0,-22-1 0,22 0 16,0-21-16,0 21 0,0 0 15,21 0 1,-21-21-16,21-21 78,-22 21-78</inkml:trace>
  <inkml:trace contextRef="#ctx0" brushRef="#br1" timeOffset="166003.27">31686 4741 0,'0'-21'15,"-21"21"32,21 21-31,-21-21-16,21 22 0,-21-22 15,21 21-15,0 0 0,0 0 16,0 0 0,0 0-16,0 1 15,0-1 1,0 0 0,21-21 15,0-21-16,-21 0 1,0-1-16,21 1 16,-21 0-16,22 0 15,-22 0-15,0 0 16,-22 21 31,1 0-32,0 0 1,0 21 15,21 0 1</inkml:trace>
  <inkml:trace contextRef="#ctx0" brushRef="#br1" timeOffset="179558.83">3619 16552 0,'0'22'0,"0"-44"0,-21 44 47,0-22 0,21 21-31,-21-21-16,0 0 15,21 21 1</inkml:trace>
  <inkml:trace contextRef="#ctx0" brushRef="#br1" timeOffset="179956.01">3662 16637 0,'0'0'0,"0"-21"0,0 0 0,0 0 16,0-1-16,21 1 16,-21 0-16,0 0 15,21 0-15,-21 0 0,0-1 16,0 1-16,-21 42 47,0-21-47,0 22 0,21-1 15,-22 21-15,1-21 0,0 22 16,0 20-16,0-21 0,0 22 0,-1-22 16,-20 22-16,21-1 0,0-20 15,0 20-15,-1-21 0,-20 1 16,21-1-16,0 0 0,0 1 16,-1-22-16,1 21 0,0-21 0,21 1 15,0-1-15,-21-21 16,0 0-1,21-21 1,0-1-16,0 1 16,0 0-16,0-21 0,21 21 0</inkml:trace>
  <inkml:trace contextRef="#ctx0" brushRef="#br1" timeOffset="180275.04">4022 16341 0,'0'0'0,"21"0"0,-21 21 47,0 0-47,0 0 0,-21 0 0,21 22 15,-22-22-15,1 42 0,0-20 16,21 20-16,-21 1 0,0-1 0,0 1 15,-1-1-15,-20 1 0,21-22 16,0 22-16,0-22 0,-1 21 16,1-20-16,0-1 0,0-21 15,0 22-15,0-22 0,21 0 0,0 0 16,0-42 15,21 21-15,0-21-16</inkml:trace>
  <inkml:trace contextRef="#ctx0" brushRef="#br1" timeOffset="180943.04">4805 16764 0,'0'-21'15,"21"0"1,0 21-16,-21-21 0,21-1 16,0 22-16,-21-21 0,0 0 0,22 21 15,-22-21-15,21 0 0,-21 0 16,0-1-16,0 1 16,-21 21-16,-1 0 15,1 0-15,0 0 0,-21 0 0,21 0 16,-1 0-16,-20 21 0,21 1 15,-21-1-15,20-21 0,1 21 0,0 0 16,0 0-16,21 22 16,0-22-16,0 0 0,0 0 0,0 0 15,21 0-15,0 1 0,0-1 16,1 0-16,20 0 0,0 0 16,-21 0-16,22 1 0,-22-1 0,21 21 15,-21-21-15,1 0 0,-1 1 16,-21-1-16,0 0 0,0 0 0,0 0 15,0 0-15,-21 1 0,-22-1 16,22 0-16,-21 0 0,-1-21 0,1 0 16,0 21-16,-1-21 0,1 0 15,0 0-15,-1 0 0,1 0 16,0-21-16,21 21 0,-1-21 16,1 0-16,0 0 0,0-1 0,21 1 15,0 0-15,0 0 0,0 0 16,0 0-16,21-1 0,0 1 15,0 21-15,22-21 0,-1 0 16,0 21-16,1-21 0,-1 0 0,0 21 16</inkml:trace>
  <inkml:trace contextRef="#ctx0" brushRef="#br1" timeOffset="181310.93">5355 16785 0,'-21'0'16,"0"0"-1,21 21-15,-21 1 16,21-1-16,0 0 0,-22 21 16,22 1-16,0-22 0,0 42 15,-21-20-15,21-1 0,-21 21 0,21 1 16,-21-1-16,21 22 0,-21-21 15,0 41-15,21-20 0,-22 0 0,1 21 16,21-22-16,0 22 16,-21-21-16,0-1 0,21 22 0,-21-21 15,21 0-15,0-22 0,0 1 16,-21-1-16,21 1 0,0-22 16,0 0-16,0-21 0,0 1 0,0-1 15,0-42 1,0-1-16,21 1 0,0-21 15,-21 0-15,21-22 0,0 1 16,-21-1-16,21-21 0</inkml:trace>
  <inkml:trace contextRef="#ctx0" brushRef="#br1" timeOffset="181667.32">5228 17039 0,'-21'-21'0,"-64"-42"32,85 41-32,-21 22 0,21-21 0,0 0 0,0 0 15,21 0-15,0 21 16,1-21-16,-1 21 0,21-22 0,-21 22 16,22 0-16,-1 0 0,0 0 15,-21 0-15,22 22 0,-22-22 16,0 21-16,0 21 0,-21-21 15,0 0-15,0 22 0,0-22 0,-21 21 16,0-21-16,0 22 0,-22-22 16,1 0-16,21 0 0,-21 0 0,20 1 15,-20-1-15,21-21 0,0 21 16,0-21-16,-1 0 0,1 0 0,0 0 16,42 0 15,0 0-16,22-21-15</inkml:trace>
  <inkml:trace contextRef="#ctx0" brushRef="#br1" timeOffset="182538.89">6159 16849 0,'0'0'0,"0"-21"0,0-1 15,-21 1-15,0 21 0,0 0 16,0 0-16,0 0 0,-1 0 0,1 0 16,0 21-16,-21 1 0,21-1 15,-22 21-15,22-21 0,-21 22 16,21-1-16,-22 0 0,22 1 16,0-1-16,0-21 0,0 21 0,21 1 15,-22-22-15,22 0 0,0 0 16,0 0-16,0 1 0,22-22 0,-1 0 15,0 0-15,0 0 0,21 0 16,-20 0-16,20-22 0,0 22 0,1-21 16,-1 0-16,0 0 0,1-21 15,-22 20-15,21 1 0,-21-21 0,0 0 16,1 20-16,-1-20 0,-21 21 16,0 0-16,0 0 0,0-1 0,0 1 15,0 42 1,0 1-1,0-1-15,-21 0 0,-1 21 16,22-21-16,0 1 0,-21 20 0,21-21 16,0 0-16,0 0 0,0 1 15,0-1-15,21 0 0,1-21 0,-1 21 16,0-21-16,0 0 0,0 0 16,0 0-16,1 0 0,-1 0 0,21-21 15,0 0-15,-20 21 0,20-21 16,-21-1-16,0 1 0,0 0 0,1 0 15,-1 0-15,-21 0 16,21-1-16,-21 1 0,0 0 0,-21 21 31,0 21-15,21 0-16,0 1 16,0-1-16,0 0 0,-22 0 0,22 21 15,0-20-15,-21-1 0,21 0 16,-21 0-16,21 0 0,0 0 15,-21-21 1,21-21 0,0 0-1,0 0-15,0 0 0,0 0 16,21-1-16,-21-20 0,21 21 0,0-21 16,1-1-16,20 1 0,0 0 15,1-1-15,-1 22 0,0-21 0,1 21 16,20 21-16,-21 0 0,22 0 15,-22 0-15,1 0 0,-22 21 0,21 0 16,-21 0-16,0 21 0,1-20 16,-22 20-16,0-21 0,0 21 0,0 1 15,0-22-15,0 0 0,-22 0 16,22 22-16,-21-22 0,0-21 16,0 21-16,0 0 0,21-42 46</inkml:trace>
  <inkml:trace contextRef="#ctx0" brushRef="#br1" timeOffset="183194.39">7747 16404 0,'0'0'0,"0"-21"16,0 0-16,0 0 15,21 0-15,0 21 16,22-22-16,-22 22 0,21-21 0,0 21 16,1 0-16,-1-21 0,0 21 15,1-21-15,20 21 0,-20 0 16,-22-21-16,21 21 0,-21 0 0,0 0 16,-42 0-1,0 0 1,0 0-16,0 0 0,-22 0 15,1 0-15,21 0 0,-21 21 0,20-21 16,-20 0-16,21 21 0,0-21 16,0 0-16,-1 0 0,1 0 15,0 0 1,21 21-16,-21-21 0,21 21 16,0 1-16,-21-22 15,21 21-15,-21 0 0,21 21 0,0-21 16,0 22-16,-22-1 0,22 0 15,-21 1-15,0-1 0,21 22 0,-21-1 16,0 1-16,21-1 0,-21 1 16,21-1-16,-22 1 0,1-1 0,21-21 15,0 22-15,-21-22 0,21 1 16,-21-1-16,21 0 0,0-21 0,0 22 16,0-22-16,21 0 0,0 0 15,0 0-15,1-21 0,20 0 0,-21 0 16,21 0-16,-20 0 0,-1 0 15,21-21-15,-21 0 0,0 0 16,1 0-16,20-22 0,-21 22 16,0-21-16</inkml:trace>
  <inkml:trace contextRef="#ctx0" brushRef="#br1" timeOffset="183475.2">8424 16658 0,'21'-21'16,"-42"42"-16,42-84 0,-21 42 0,22-1 0,-22 1 15,0 42 1,0 1 0,-22 20-16,22-21 0,0 21 15,-21 22-15,21-22 0,-21 22 16,21-22-16,-21 0 0,21 22 0,0-22 16,-21 1-16,21-1 0,-21 0 15,21-21-15,0 22 0,0-22 0,0 0 16,0 0-16,21 0 15,0-21-15,0 0 16,0 0-16,0-21 0,22 0 16,-22 21-16,0-21 0,0 0 0,0 0 15,-21-1-15,22 1 0,-22-21 16</inkml:trace>
  <inkml:trace contextRef="#ctx0" brushRef="#br1" timeOffset="183662.59">8170 16976 0,'0'0'0,"21"0"31,1 0-31,-1 0 16,21 0-16,-21 0 0,0 0 0,1 0 16,20 0-16,-21 0 0,21 0 15,1 0-15,-1 0 0,0 0 0,-20 0 16,20-21-16,0 21 0,-21 0 15</inkml:trace>
  <inkml:trace contextRef="#ctx0" brushRef="#br1" timeOffset="184031.17">8848 16976 0,'-22'0'15,"44"0"1,-1 0-16,0 0 16,0 0-16,0-21 15,0-1-15,1 22 0,-1-21 0,0 0 16,0 0-16,0 0 0,0 21 16,-21-21-16,0-1 0,0 1 15,-21 21-15,0 0 16,0 0-16,-21 0 0,20 0 15,1 21-15,-21 1 0,21-1 0,0 0 16,-1 0-16,1 21 0,0-20 16,21 20-16,-21-21 0,21 21 0,0-20 15,0-1-15,0 0 0,0 0 16,21 0-16,0-21 0,0 21 16,22-21-16,-22 0 0,21 0 15,1 0-15,-1 0 0,0 0 0,1 0 16,-1-21-16,0 21 0</inkml:trace>
  <inkml:trace contextRef="#ctx0" brushRef="#br1" timeOffset="184755.26">9356 16828 0,'0'0'16,"0"-22"-16,0 1 0,0 0 0,0 0 16,21 0-16,-21 0 0,21 21 15,0 0 1,0 0-16,0 0 0,1 21 15,-1 0-15,-21 21 16,21-21-16,-21 1 0,0 20 16,21-21-16,-21 21 0,0 1 15,0-22-15,0 21 0,0 1 0,-21-22 16,0 0-16,21 0 0,-21 0 16,-1 0-16,1 1 0,0-22 15,42 0 16,0-22-31,1 1 0,-1 0 16,0-21-16,21 21 0,-21-22 0,1 22 16,20-21-16,-21-1 0,0 1 15,22 21-15,-22-21 0,0 20 16,0 1-16,0 0 0,-21 0 0,0 0 16,-21 42-1,0 0-15,0 0 16,21 22-16,-21-22 0,-1 21 15,1-21-15,21 22 0,0-22 0,-21 21 16,21-21-16,0 0 0,0 22 16,0-22-16,0 0 0,0 0 0,21 0 15,0-21-15,1 0 16,-1 0-16,21 0 0,0 0 16,1 0-16,-1 0 0,0 0 15,1-21-15,-1 0 0,0 0 0,1 0 16,-22 0-16,21-22 0,-21 1 15,1 0-15,-1-1 0,0 1 0,0 0 16,-21-1-16,21 1 0,-21 0 0,0-1 16,0 1-16,0 0 0,0 20 15,0 1-15,0 0 0,-21 21 32,0 21-32,21 22 0,-21-22 15,21 21-15,-21 0 0,21 22 16,-22-22-16,22 1 0,0-1 0,-21 21 15,0-20-15,21-1 0,-21 0 16,21-20-16,0 20 0,0-21 16,0 21-16,0-20 0,0-1 15,21 0-15,0-21 0,0 0 16,1 0-16,-1 0 0,0 0 16,0-21-16,0 0 0,0 21 0,-21-22 15</inkml:trace>
  <inkml:trace contextRef="#ctx0" brushRef="#br1" timeOffset="184954.21">10054 16870 0,'0'0'0,"-21"0"0,21 21 16,0 0-16,0 0 15,21-21 1,0 0-16,0 0 0,1 0 15,20 0-15,-21 0 0,21 0 16,-20 0-16,20-21 0,-21 21 0,21-21 16,-20 21-16,-1-21 0</inkml:trace>
  <inkml:trace contextRef="#ctx0" brushRef="#br1" timeOffset="185390.2">10541 16658 0,'0'0'0,"0"-21"15,42-21 1,-42 21-16,0 42 31,0 0-31,0 0 0,0 21 16,-21-20-16,0 20 0,0 0 15,21 22-15,0-22 0,-21 0 0,21 1 16,-22-1-16,22 0 0,0-20 16,0 20-16,0-21 0,0 0 0,0 0 15,0 1-15,0-1 0,22 0 16,-1-21-16,0 0 0,0 0 16,0 0-16,22 0 0,-22 0 15,21-21-15,-21 0 0,22-1 0</inkml:trace>
  <inkml:trace contextRef="#ctx0" brushRef="#br1" timeOffset="185683.23">11070 16616 0,'64'-85'32,"-128"170"-32,149-191 0,-64 106 0,0 0 15,0 0-15,0 0 0,1 0 0,-1 0 16,0 0-16,0 21 0,21 43 15,-20-22-15,-1 0 0,-21 1 16,0-1-16,0 0 0,0 1 16,0 20-16,0-20 0,-21-22 0,-1 21 15,1 0-15,0-20 0,-21-1 16,21 0-16,-1 0 0,1 0 0,0-21 16,0 0-16,21 21 0,21-42 31,0 21-31,0-21 15,22 0-15,-22 0 0,21 0 0,-21-1 16,22 1-16</inkml:trace>
  <inkml:trace contextRef="#ctx0" brushRef="#br1" timeOffset="185930.33">11832 16806 0,'21'0'47,"0"0"-32,1 0-15,-1 22 16,0-22-16,0 0 0,0 0 16,0 0-16,22 0 0,-22 0 0,0 0 15,21 0-15,-20 0 0,-44 0 31,1 0-15,0 21-16</inkml:trace>
  <inkml:trace contextRef="#ctx0" brushRef="#br1" timeOffset="186062.64">11747 16976 0,'-21'21'0,"85"-63"0,-107 63 0,22 21 16,21-21-16,0 0 0,21 1 31,1-22-31,-1 0 15,0 0-15,21 0 0,-21 0 0,1-22 16,20 22-16,-21-21 0</inkml:trace>
  <inkml:trace contextRef="#ctx0" brushRef="#br1" timeOffset="186491.21">12531 16510 0,'0'-21'16,"-22"21"0,1 0-16,0 0 15,0 0 1,0 21-16,0 0 15,21 0-15,0 1 16,0-1-16,21-21 16,0 0-16,0 0 15,0 0 1,0 0-16,-21-21 0,22 21 16,-22-22-16,0 1 15,0 0-15,0 0 0,-22 21 31,1 0-31,0 21 16,0-21-16,0 21 0,21 0 16,0 1-16,0-1 0,-21 0 15,21 0-15,0 0 0,0 0 0,0 1 16,0-1-16,0 0 0,0 0 16</inkml:trace>
  <inkml:trace contextRef="#ctx0" brushRef="#br1" timeOffset="186903.02">13017 16679 0,'0'0'0,"22"-21"15,41-42 1,-42 63-16,-21 21 31,0 0-31,0 21 0,0-20 0,-21 20 16,0 21-16,0-20 0,0-1 15,-1 22-15,1-22 0,0 21 0,0-20 16,0-1-16,0 0 0,-1 1 0,1-1 16,21 0-16,-21-20 0,0 20 15,21-21-15,-21 0 0,21 0 16,21-42 15,-21 0-15,21-21-16,-21 21 0</inkml:trace>
  <inkml:trace contextRef="#ctx0" brushRef="#br1" timeOffset="187175.08">12975 16828 0,'21'-43'0,"-21"22"0,-42 254 0,63-402 16,21 63-16,-20 85 0,-22-22 16,21 22-16,0 0 0,0 0 0,21 21 15,-20-21-15,-1-1 0,21 22 0,-21 0 16,22 0-16,-22 0 0,0 0 15,21 0-15,-21 22 0,1-1 0,-1 0 16,-21 0-16,0 21 0,0-20 16,0 20-16,0-21 0,-43 21 0,22 1 15,0-22-15,-21 0 0,-1 21 16,1-20-16,0-1 0,-1 0 0,1-21 16,0 21-16,-1 0 0,22-21 15,0 0-15,42-21 31,0 21-31,1-21 0,20 0 0</inkml:trace>
  <inkml:trace contextRef="#ctx0" brushRef="#br1" timeOffset="187623.23">13695 16552 0,'0'0'0,"0"22"16,0-1-16,-21 0 15,-1 0-15,1 21 0,21-20 16,-21 20-16,0 0 0,0 1 0,0-1 16,-1 0-16,22 1 0,-21-22 15,0 21-15,21 0 0,0-20 0,0-1 16,-21 0-16,21 0 16,0 0-16,0 0 0,0 1 15,0-44 16,21 1-31,-21 0 0,21 0 16,0-21-16,1 20 0,-1 1 16,-21-21-16,21 0 0,0 20 0,21-20 15,-20 21-15,-1 0 0,0 0 16,-21-1-16,21 22 0,0 0 16,0 0-16,1 0 0,-22 22 15,0-1-15,0 0 0,0 21 16,0-21-16,0 1 0,0-1 15,0 21-15,0-21 0,0 0 0,-22 1 16,22-1-16,0 0 0,-21-21 16,21 21-16,-21-21 0,21 21 15,0-42 17,21 21-32</inkml:trace>
  <inkml:trace contextRef="#ctx0" brushRef="#br1" timeOffset="188330.19">14309 16785 0,'0'0'15,"0"-21"-15,0 0 0,-22 21 32,1 21-32,0 0 0,0-21 0,0 21 15,0 1-15,21 20 0,-22-21 16,1 0-16,0 0 0,0 22 0,0-22 15,21 0-15,0 0 0,0 0 16,0 1-16,0-1 0,0 0 16,21-21-16,0 0 15,0 0-15,0 0 0,1 0 16,-1 0-16,0 0 0,0-21 16,-21 0-16,21-1 0,-21 1 15,0 0-15,0 0 0,0 0 0,0-22 16,0 22-16,0 0 0,0-21 15,0 21-15,0-1 0,0-20 0,0 21 16,0 0-16,21 0 16,1 21-16,-1 0 0,0-22 0,21 22 15,-21 0-15,1 0 0,-1 0 16,0 0-16,0 22 0,0-22 0,0 21 16,-21 0-16,0 0 0,22 0 15,-22 0-15,0 22 0,0-22 16,0 0-16,0 0 0,0 22 15,0-22-15,0 0 0,-22 0 16,22 0-16,-21-21 16,0 21-16,0-21 15,21-21 1,0 0-16,0 0 0,21 0 16,0 0-16,0-22 15,1 22-15,-1 0 0,0-21 0,0 20 16,0 1-16,0-21 0,1 21 15,-1 0-15,21 21 0,-21 0 16,0 0-16,1 0 0,20 0 0,-21 0 16,0 21-16,0 21 0,1-21 15,-1 0-15,-21 22 0,0-22 0,0 21 16,0-21-16,0 22 0,0-22 16,0 0-16,-21 0 0,21 0 0,-22 1 15,1-1-15,0-21 16,0 0-1,21-21 1,0-1 0,21 1-16,0 21 0</inkml:trace>
  <inkml:trace contextRef="#ctx0" brushRef="#br1" timeOffset="188662.98">15049 16849 0,'0'0'0,"22"0"15,-1 0 1,0 0-16,0 0 16,0 0-16,0 0 0,1-21 0,20 21 15,-21-22-15,0 1 0,0 21 0,1-21 16,-22 0-16,21 0 0,-21 0 16,0-1-16,0 1 0,0 0 15,-21 21 1,-1 0-16,1 0 0,-21 0 15,21 0-15,0 21 0,-22 0 16,22 1-16,0 20 0,0-21 0,0 21 16,21-20-16,0 20 0,0-21 15,0 21-15,0-20 0,0-1 0,0 21 16,0-21-16,0 0 0,42 1 0,-21-22 16,0 21-16,0-21 0,22 0 15,-22 0-15,21 0 0,1 0 0,-22 0 16,21 0-16,-21-21 0,22-1 15</inkml:trace>
  <inkml:trace contextRef="#ctx0" brushRef="#br1" timeOffset="189014.33">15727 16531 0,'0'-21'78,"0"0"-62,21 21 15,0 0-16,-21 21 1,0 0-16,0 0 16,0 1-16,0-1 0,-21 0 15,0-21-15,21 21 0,-21 0 0,-1 0 16,1 1-16,0-22 0,0 21 16</inkml:trace>
  <inkml:trace contextRef="#ctx0" brushRef="#br1" timeOffset="189494.83">15938 16320 0,'0'0'0,"0"-22"0,0 1 15,22 21 1,-1-21-16,0 21 16,0 0-16,21-21 0,-20 21 15,-1-21-15,0 21 0,0 0 0,0 0 16,0-21-16,1 21 0,-1 0 0,-21 21 31,0 0-31,0 0 0,0 0 16,0 0-16,0 1 0,0-1 15,-21 21-15,21-21 0,-22 22 0,22-22 16,0 21-16,0-21 0,0 22 16,0-1-16,-21 0 0,21 1 15,0-1-15,0 0 0,0 1 0,0-1 16,0 0-16,0 1 0,0-1 16,0-21-16,0 21 0,-21-20 0,0 20 15,21-21-15,-21 0 0,0 0 16,-1 1-16,1-22 0,0 21 0,0 0 15,-21-21-15,20 0 0,1 21 16,0-21-16,-21 0 0,21 0 0,-1 0 16,-20 0-16,21 0 0,0 0 15,0 0-15,21-21 0,-22 21 16,22-21-16,0 0 0,0-22 16,0 22-16</inkml:trace>
  <inkml:trace contextRef="#ctx0" brushRef="#br1" timeOffset="190046.92">16827 16383 0,'0'0'16,"22"-21"-16,-1 21 0,0-21 16,-21 0-16,21 21 0,0-22 15,-21 44 17,0-1-17,0 0-15,-21 21 0,0-21 0,0 22 16,0-22-16,-1 42 0,1-20 15,-21-1-15,21 22 0,-22-1 0,22 1 16,-21-22-16,21 21 0,-22 1 16,22-22-16,-21 1 0,21-1 0,0 0 15,-1-21-15,1 1 0,0-1 16,21 0-16,-21 0 0,21 0 0,21-42 47,0 21-47,-21-21 0,21 0 15,1-22-15,-1 22 0</inkml:trace>
  <inkml:trace contextRef="#ctx0" brushRef="#br1" timeOffset="190654.57">17018 16891 0,'0'0'0,"-21"0"16,21 21 15,-21-21-15,21-21 31,21 21-47,-21-21 15,0 0-15,0 0 32,-21 42-1,21 0-31,0 0 15,0 0-15,-22-21 0,22 21 0,0 1 16,0-1-16,22-21 31,-1 0-15,0 0-16,-21-21 16,0-1-16,0 1 15,0 0-15,0 0 16,0 0-16,-21 21 15,0 0-15,-1 0 16,1 0 0,0 0-16,21 21 15,0 0-15,-21-21 0,21 21 16,0 0 0,21-21-1,0 0-15,0 0 16,1 0-16,-1 0 0</inkml:trace>
  <inkml:trace contextRef="#ctx0" brushRef="#br1" timeOffset="191200">17568 16912 0,'-42'0'15,"21"0"1,0 0 0,21 21-1,0 1 1,21-22 0,0 0-16,0 0 15,0 0-15,0 0 0,-21-22 16,0 1-1,0 0-15,0 0 0,0 0 16,0 0-16,-21 21 16,0-22-16,0 22 0,0 0 15,0 0-15,-1 0 16,1 22-16,0-1 16,21 0-16,0 0 15,0 0-15,21-21 16,0 0-16,1 0 15,-1 0-15,0 0 0,0 0 16,0 0-16,0 0 16,-21-21-16,0 0 15,0 0-15,-21 21 16,0-21-16,-21 21 0,21 0 16,-1 0-16,1 0 0,0 0 0,0 0 15,0 0-15,21 21 16,-21-21-16,21 21 0,0 0 15,0 0 1</inkml:trace>
  <inkml:trace contextRef="#ctx0" brushRef="#br1" timeOffset="191551.81">16891 16955 0,'0'0'0,"0"21"16,0 0-16,21-21 31,0 0-16,-21-21 17,0 0-17,0-1 1,-21 22 15,21 22-15,21-22-1,0 0 1</inkml:trace>
  <inkml:trace contextRef="#ctx0" brushRef="#br1" timeOffset="191823.13">17547 16976 0,'0'0'0,"0"21"0,-21-21 16,21-21 46,0 0-46</inkml:trace>
  <inkml:trace contextRef="#ctx0" brushRef="#br1" timeOffset="192340.2">18351 16404 0,'0'0'0,"0"-21"0,22 21 16,-22-21-16,0 0 16,21 21-1,-21 21 1,0 0-1,-21 0-15,21 0 0,-22 22 0,1-1 16,0 0-16,0 1 16,0-1-16,0 22 0,-22-1 0,22 1 15,-21-1-15,21 1 0,-22-1 16,22 1-16,-21-22 0,21 0 0,-1 1 16,-20-1-16,21 0 0,0 1 15,0-22-15,-1 0 0,1 0 0,21 0 16,0 0-16,-21-21 0,21 22 15,0-44 17,0 1-32,21 0 0,0 0 15,1 0-15</inkml:trace>
  <inkml:trace contextRef="#ctx0" brushRef="#br1" timeOffset="192870.44">19029 16531 0,'0'-21'16,"0"42"-16,0-63 0,21 42 15,0-21-15,-21 0 16,0 42 15,0 0-31,0 0 16,0 0-16,0 0 0,0 1 0,-21 20 16,0-21-16,21 21 0,-21 1 15,-1-1-15,22 0 0,-21 1 16,0-1-16,21-21 0,-21 22 0,21 20 15,0-42-15,0 0 0,0 1 16,0-1-16,21-21 16,0 0-16,0 0 0,1 0 15,-1 0-15,0 0 16,0 0-16,0 0 0,22 0 0,-22-21 16,0-1-16,0 1 0</inkml:trace>
  <inkml:trace contextRef="#ctx0" brushRef="#br1" timeOffset="193084.2">18796 16806 0,'-21'0'16,"21"22"-1,21-22-15,0 0 16,21 0-16,-20 0 15,-1 0-15,0 0 0,21 0 16,-21 0-16,22 0 0,-22 0 0,21-22 16,-21 22-16,22 0 0,-1-21 15</inkml:trace>
  <inkml:trace contextRef="#ctx0" brushRef="#br1" timeOffset="193734.79">19897 16828 0,'0'0'16,"21"-22"-16,-21 1 15,21 21-15,-21-21 0,0 0 0,0 0 16,0 0-16,0-1 15,0 1-15,0 0 0,-21 0 16,0 21-16,-1 0 0,1 0 16,0 0-16,-21 0 0,21 0 0,-1 0 15,1 0-15,-21 0 16,21 21-16,-22 0 0,22 0 0,-21 1 16,21-1-16,-22 21 0,22 0 15,0-20-15,0 20 0,0-21 0,21 0 16,-21 22-16,21-22 0,0 0 15,0 0-15,0 0 0,21 0 0,0-21 16,0 22-16,0-22 0,0 0 16,1 0-16,-1 0 0,21 0 15,-21 0-15,22 0 0,-22-22 0,0 1 16,21 21-16,-21-21 0,22-21 0,-22 21 16,0-22-16,21 22 0,-20-21 15,-1-1-15,0 1 0,0 0 16,-21-22-16,0 22 0,21 0 0,-21-1 15,0 1-15,0 21 0,21-22 16,-21 22-16,0-21 0,0 21 0,-21 21 31,0 21-31,21 21 16,-21-21-16,21 22 0,0-22 16,0 21-16,0 1 0,-21-1 0,21 21 15,0-20-15,0-1 0,0 0 16,0 1-16,0-22 0,0 21 0,0-21 15,21 22-15,0-22 0,-21 0 16,21-21-16,0 21 0,1-21 0,-1 0 16,0 0-1,0 0-15,0 0 0,0-21 0,1 0 16,-1 0-16,0 0 0</inkml:trace>
  <inkml:trace contextRef="#ctx0" brushRef="#br1" timeOffset="194510.53">20680 16362 0,'0'0'0,"42"0"47,-21 0-47,0-21 0,22 21 16,-1 0-16,-21 0 0,22 0 0,-1 0 15,0 0-15,-21 0 0,22-21 16,-22 21-16,21 0 0,-21 0 0,-42 0 47,0 0-47,0 0 0,-21 0 15,20 0-15,-20-22 0,21 22 0,0 0 16,-22 0-16,22 0 16,0 0-16,0 0 15,0 0-15,0 0 16,-1 0 0,22 22-16,-21-22 15,21 21-15,-21 0 0,21 0 0,0 0 16,-21 0-16,0 1 0,21-1 0,-21 0 15,21 0-15,-22 0 0,1 0 16,21 22-16,0-1 0,-21 0 0,0-20 16,21 41-16,-21-21 0,21 1 15,0-22-15,0 21 0,-21 1 16,21-1-16,0 0 0,0-21 16,0 22-16,0-22 0,0 0 0,21 0 15,0 0-15,0 1 0,21-22 16,-20 21-16,20-21 0,-21 0 0,21 0 15,1 0-15,-1 0 0,0 0 16,1 0-16,-1 0 0,0 0 0,1 0 16,-22-21-16,21-1 0,-21 22 15,1-21-15,-1 0 0,0 21 0,-21-21 16,0 0-16,0 0 0,0-1 16,0 1-16,-21 21 15,0-21-15</inkml:trace>
  <inkml:trace contextRef="#ctx0" brushRef="#br1" timeOffset="196158.38">21569 16552 0,'0'-21'31,"0"0"-31,0 0 16,21 0-16,0 21 16,0 0-16,0 0 0,-21-21 0,22 21 15,-1 0-15,21 0 0,-21 0 16,0 0-16,1 0 0,-22 21 0,21-21 15,-21 21-15,0 0 0,0 0 16,0 0-16,0 1 0,-21-1 0,-1 0 16,1 0-16,-21 0 15,0 0-15,-1 1 0,1-22 0,0 21 16,-1 0-16,1-21 0,21 0 16,0 21-16,42-21 31,0-21-16,21 21-15,-21 0 0,22 0 16,-22 0-16,21 0 0,1 0 16,-1 0-16,-21 0 0,21 21 0,1-21 15,-22 21-15,21 0 0,-21-21 16,1 22-16,-1-1 0,-21 0 0,0 0 16,0 0-16,0 0 15,-21 1-15,-22-22 0,1 21 16,0-21-16,-1 0 0,-20 0 15,20 0-15,-20 0 0,21 0 0,-1 0 16,22 0-16,0 0 0,0 0 16,0 0-16,-1 0 0,44 0 47,-1 0-47,0 0 15,0-21-15,0 21 0,0-22 16,1 1-16</inkml:trace>
  <inkml:trace contextRef="#ctx0" brushRef="#br1" timeOffset="196674.63">22077 16362 0,'0'-21'0,"0"0"16,21 21 0,0 0-16,0 0 0,0-22 15,22 22-15,-22 0 16,0 0-16,21 0 0,-20-21 16,20 21-16,0 0 0,-21 0 15,22 0-15,-22 0 0,21 0 0,-21 0 16,-21 21-1,0 1 1,0-1-16,0 0 0,-21 0 16,21 0-16,-21 0 0,0 22 0,21-22 15,0 0-15,0 21 0,0-20 16,0 20-16,0 0 0,0 1 16,0-1-16,0 0 0,0 1 15,0-1-15,0 21 0,0-20 0,-21-1 0,21 0 16,0-20-16,-21 20 15,21-21-15,0 21 0,-22-20 0,1-1 16,0 0-16,0 0 0,0-21 16,0 21-16,-1-21 0,-20 0 0,21 21 15,0-21-15,-22 0 0,22 22 16,0-22-16,-21 0 0,21 0 0,-1 0 16,1 0-16,0 0 15,0 0-15,0 0 0,0 0 16,-1 0-16,1-22 15,0 1-15,0 21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801B-B342-447A-83DA-C22EFA7E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E64DA-94CF-4171-B9D5-5BAD69EF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32EA-FFC7-4A59-ADF7-6CA980DC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008D-2C38-402F-8A1D-AF9E18CB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EE49-7D64-4304-9E89-022574AE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7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86DD-E629-4DF2-9631-5FB3EA26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0D65C-6D52-4BEA-9E99-86BF3E08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F6DA-7A6E-4CF6-9F0A-901A6F31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DB3D-5B14-4848-8818-AC376E68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8794-6B2C-4B82-BB98-792A2AA4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65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633E-DDE2-4EF2-8911-F72A3B3CF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28DF2-EA1D-4371-8413-8EB8F26D1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4980C-96D2-419F-9A76-B318A994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C0CB-BB77-4A04-8BDD-E629809A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AAF2-063F-42FB-B566-150314F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8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1E44-EBCC-49E9-A99B-FFCB5B94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A0D0-7935-4A95-A508-A31FD3C2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7CEE-C247-4641-945F-CCAA85AF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F52D-C7A3-4F59-9DBA-BCA431CD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7750-1268-4452-A5D4-702D3DAA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9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66B6-F583-4044-B2FF-E412A603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8C0A-A5A1-45BB-889A-5390FD4B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2CCD-41B9-4BE2-A758-F12328D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9252-18BA-4D88-872A-96A67B0C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22DC5-D4AB-4661-9DA4-0655E26F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6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0251-A59C-428C-84CF-9076ADB2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7C6F-4DAF-45DC-BAEA-6296F7E36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ACCB5-1FD8-4C60-B57B-39EFE063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5753-1CF3-4538-BE78-10D0FEA8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D72D6-15B8-4E89-954E-57EBB9FD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969E5-276F-4EC6-B3FD-539F827D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C4F5-4E66-4736-B4E5-09B9C372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7079-C583-45E0-8E6A-B9ECCEF7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C875F-D240-4520-9B85-298EB90E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2838E-FAB3-4A25-89E1-4D9287794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8426A-CDF7-4519-864B-F5A38B831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EB680-B3B0-4E45-B4C8-46520173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A6A03-60A1-404E-AE52-BDD54F67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4BDA0-5584-4478-81F4-9EEF829E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7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573B-A0AA-41A2-88B8-31E48219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079AD-8A39-49AF-84E7-3893C7A3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6F074-35F5-4646-8CE6-276C1AE6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AA195-5012-440E-B9B2-791BB148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19435-95C7-4E65-A3E8-71D6177E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FD85A-0475-49FC-9A76-38591B7C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B2C7C-3565-40FC-87A2-2D9E7B22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8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E414-3731-456B-9B20-CECBEBAC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6084-25F1-49EE-883D-B7426C7E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55F82-1842-4D6A-BBAB-4F743D907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EEE7D-D0BC-4894-9F1E-FB870808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CBF8-6CDF-4A08-803D-291F06F6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12A2-D1BC-4FE2-A6E2-38474AEF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D97B-1EB9-45C9-B718-72536583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6F413-0D1B-4799-88AE-21E7D77E8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CB39D-FE60-4EE4-A703-56B1F421E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E0602-5151-4054-B04F-4266D8D9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CC18E-9121-490F-B1A3-1432663B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9210B-B621-4A46-B0A1-49A8148F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5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C5876-1635-4798-8D26-F1C003AB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C74EF-4C92-4A80-A7F2-C0FB7A89A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B4DB2-142F-44FC-A904-4B4FB24E5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7895-CA37-47DC-B553-84E6C383381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5F580-7D32-45C2-B3FC-C137C15AB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AB09-DDDD-476E-85C4-2908FD438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1A913-803F-40CA-AC92-DEE911CF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ACB459-6544-4A1D-A32A-2136735C2085}"/>
                  </a:ext>
                </a:extLst>
              </p14:cNvPr>
              <p14:cNvContentPartPr/>
              <p14:nvPr/>
            </p14:nvContentPartPr>
            <p14:xfrm>
              <a:off x="0" y="15120"/>
              <a:ext cx="855000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ACB459-6544-4A1D-A32A-2136735C20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856872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56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87005B-9A51-4165-B054-AB7A71BAB733}"/>
                  </a:ext>
                </a:extLst>
              </p14:cNvPr>
              <p14:cNvContentPartPr/>
              <p14:nvPr/>
            </p14:nvContentPartPr>
            <p14:xfrm>
              <a:off x="335160" y="457200"/>
              <a:ext cx="6858360" cy="358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87005B-9A51-4165-B054-AB7A71BAB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447840"/>
                <a:ext cx="687708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05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0D25B5-7439-4714-A873-14C6ABF57017}"/>
                  </a:ext>
                </a:extLst>
              </p14:cNvPr>
              <p14:cNvContentPartPr/>
              <p14:nvPr/>
            </p14:nvContentPartPr>
            <p14:xfrm>
              <a:off x="777240" y="114480"/>
              <a:ext cx="4549320" cy="276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0D25B5-7439-4714-A873-14C6ABF57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05120"/>
                <a:ext cx="4568040" cy="27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18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DC394-5CB1-43EC-8BC6-8E956C44E204}"/>
                  </a:ext>
                </a:extLst>
              </p14:cNvPr>
              <p14:cNvContentPartPr/>
              <p14:nvPr/>
            </p14:nvContentPartPr>
            <p14:xfrm>
              <a:off x="175320" y="182880"/>
              <a:ext cx="782604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DC394-5CB1-43EC-8BC6-8E956C44E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73520"/>
                <a:ext cx="784476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31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D1772-1AA3-4650-8C4F-AF034991489D}"/>
                  </a:ext>
                </a:extLst>
              </p14:cNvPr>
              <p14:cNvContentPartPr/>
              <p14:nvPr/>
            </p14:nvContentPartPr>
            <p14:xfrm>
              <a:off x="45720" y="137160"/>
              <a:ext cx="688896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D1772-1AA3-4650-8C4F-AF03499148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27800"/>
                <a:ext cx="690768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26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4E6407-1CE5-430F-9BC2-260FD6FD6CDC}"/>
                  </a:ext>
                </a:extLst>
              </p14:cNvPr>
              <p14:cNvContentPartPr/>
              <p14:nvPr/>
            </p14:nvContentPartPr>
            <p14:xfrm>
              <a:off x="335160" y="76320"/>
              <a:ext cx="11826720" cy="677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4E6407-1CE5-430F-9BC2-260FD6FD6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66960"/>
                <a:ext cx="1184544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12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178BBA-169E-4AC5-8261-56AB457FE2CB}"/>
                  </a:ext>
                </a:extLst>
              </p14:cNvPr>
              <p14:cNvContentPartPr/>
              <p14:nvPr/>
            </p14:nvContentPartPr>
            <p14:xfrm>
              <a:off x="1020960" y="464760"/>
              <a:ext cx="7353720" cy="118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178BBA-169E-4AC5-8261-56AB457FE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455400"/>
                <a:ext cx="737244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12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B32041-BEA3-4175-B5C1-6A9E0BE37F13}"/>
                  </a:ext>
                </a:extLst>
              </p14:cNvPr>
              <p14:cNvContentPartPr/>
              <p14:nvPr/>
            </p14:nvContentPartPr>
            <p14:xfrm>
              <a:off x="0" y="0"/>
              <a:ext cx="8389800" cy="641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B32041-BEA3-4175-B5C1-6A9E0BE37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40852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15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373F44-6CED-4CA1-B96B-DB3E722F243E}"/>
                  </a:ext>
                </a:extLst>
              </p14:cNvPr>
              <p14:cNvContentPartPr/>
              <p14:nvPr/>
            </p14:nvContentPartPr>
            <p14:xfrm>
              <a:off x="594360" y="1424880"/>
              <a:ext cx="3787560" cy="363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373F44-6CED-4CA1-B96B-DB3E722F24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415520"/>
                <a:ext cx="3806280" cy="36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49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9EE25E-3357-4ABF-8131-1EDE379E8A32}"/>
                  </a:ext>
                </a:extLst>
              </p14:cNvPr>
              <p14:cNvContentPartPr/>
              <p14:nvPr/>
            </p14:nvContentPartPr>
            <p14:xfrm>
              <a:off x="0" y="23040"/>
              <a:ext cx="7048800" cy="547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9EE25E-3357-4ABF-8131-1EDE379E8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7067520" cy="54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19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D08CCD-B677-4D8E-878F-CA5736FB8CD1}"/>
                  </a:ext>
                </a:extLst>
              </p14:cNvPr>
              <p14:cNvContentPartPr/>
              <p14:nvPr/>
            </p14:nvContentPartPr>
            <p14:xfrm>
              <a:off x="106560" y="114480"/>
              <a:ext cx="7368840" cy="374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D08CCD-B677-4D8E-878F-CA5736FB8C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05120"/>
                <a:ext cx="7387560" cy="37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82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4D535C-5390-4337-A663-9F45FC8B2025}"/>
                  </a:ext>
                </a:extLst>
              </p14:cNvPr>
              <p14:cNvContentPartPr/>
              <p14:nvPr/>
            </p14:nvContentPartPr>
            <p14:xfrm>
              <a:off x="91440" y="0"/>
              <a:ext cx="625644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4D535C-5390-4337-A663-9F45FC8B2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627516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61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7ED740-1E5C-48C9-83F5-4DD71FD5F390}"/>
                  </a:ext>
                </a:extLst>
              </p14:cNvPr>
              <p14:cNvContentPartPr/>
              <p14:nvPr/>
            </p14:nvContentPartPr>
            <p14:xfrm>
              <a:off x="228600" y="0"/>
              <a:ext cx="8024040" cy="567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7ED740-1E5C-48C9-83F5-4DD71FD5F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804276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41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FB63A1-E8F6-458C-B529-C7DCC21BE6FB}"/>
                  </a:ext>
                </a:extLst>
              </p14:cNvPr>
              <p14:cNvContentPartPr/>
              <p14:nvPr/>
            </p14:nvContentPartPr>
            <p14:xfrm>
              <a:off x="15120" y="76320"/>
              <a:ext cx="8336880" cy="677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FB63A1-E8F6-458C-B529-C7DCC21BE6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66960"/>
                <a:ext cx="835560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138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917EA3-6240-4572-AEE7-D73B80A0DEA6}"/>
                  </a:ext>
                </a:extLst>
              </p14:cNvPr>
              <p14:cNvContentPartPr/>
              <p14:nvPr/>
            </p14:nvContentPartPr>
            <p14:xfrm>
              <a:off x="243720" y="0"/>
              <a:ext cx="8115840" cy="599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917EA3-6240-4572-AEE7-D73B80A0DE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813456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84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ADAFA1-6E97-4361-8C57-EA98D85456A0}"/>
                  </a:ext>
                </a:extLst>
              </p14:cNvPr>
              <p14:cNvContentPartPr/>
              <p14:nvPr/>
            </p14:nvContentPartPr>
            <p14:xfrm>
              <a:off x="0" y="53280"/>
              <a:ext cx="874800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ADAFA1-6E97-4361-8C57-EA98D85456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876672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7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3583-B380-43D3-B444-C1A5AFB1D167}"/>
                  </a:ext>
                </a:extLst>
              </p14:cNvPr>
              <p14:cNvContentPartPr/>
              <p14:nvPr/>
            </p14:nvContentPartPr>
            <p14:xfrm>
              <a:off x="60840" y="0"/>
              <a:ext cx="837468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3583-B380-43D3-B444-C1A5AFB1D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839340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42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7F7F8D-1E23-4042-B8EA-7AA22F8B5C84}"/>
                  </a:ext>
                </a:extLst>
              </p14:cNvPr>
              <p14:cNvContentPartPr/>
              <p14:nvPr/>
            </p14:nvContentPartPr>
            <p14:xfrm>
              <a:off x="464760" y="541080"/>
              <a:ext cx="7475760" cy="38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7F7F8D-1E23-4042-B8EA-7AA22F8B5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531720"/>
                <a:ext cx="749448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79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68C1B1-2A2D-47CD-A45C-EF0E0108FCE0}"/>
                  </a:ext>
                </a:extLst>
              </p14:cNvPr>
              <p14:cNvContentPartPr/>
              <p14:nvPr/>
            </p14:nvContentPartPr>
            <p14:xfrm>
              <a:off x="22680" y="53280"/>
              <a:ext cx="837504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68C1B1-2A2D-47CD-A45C-EF0E0108F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43920"/>
                <a:ext cx="839376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2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1D2B89-F8BA-418D-83A9-15E6E970DE43}"/>
                  </a:ext>
                </a:extLst>
              </p14:cNvPr>
              <p14:cNvContentPartPr/>
              <p14:nvPr/>
            </p14:nvContentPartPr>
            <p14:xfrm>
              <a:off x="335160" y="403920"/>
              <a:ext cx="6995520" cy="327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1D2B89-F8BA-418D-83A9-15E6E970D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94560"/>
                <a:ext cx="701424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75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E2F3DF-67CE-4731-AB5D-D02DEE468D06}"/>
                  </a:ext>
                </a:extLst>
              </p14:cNvPr>
              <p14:cNvContentPartPr/>
              <p14:nvPr/>
            </p14:nvContentPartPr>
            <p14:xfrm>
              <a:off x="0" y="152280"/>
              <a:ext cx="832896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E2F3DF-67CE-4731-AB5D-D02DEE468D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834768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45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353-61EB-4445-B9C7-6018326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A989-1270-4580-BD61-A95C7033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DF6415-5A7A-4A8C-A02E-396BD04C29C2}"/>
                  </a:ext>
                </a:extLst>
              </p14:cNvPr>
              <p14:cNvContentPartPr/>
              <p14:nvPr/>
            </p14:nvContentPartPr>
            <p14:xfrm>
              <a:off x="0" y="0"/>
              <a:ext cx="1213128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DF6415-5A7A-4A8C-A02E-396BD04C29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5000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87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2022-02-02T13:28:04Z</dcterms:created>
  <dcterms:modified xsi:type="dcterms:W3CDTF">2022-02-02T13:34:58Z</dcterms:modified>
</cp:coreProperties>
</file>