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1T11:42:26.6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 445 0,'0'0'0,"0"-22"0,0 1 15,0 0-15,0 0 0,0 0 0,-21 21 16,0 0-16,0 0 15,-1 0-15,1 21 16,21 0-16,-21 21 0,21-20 16,0 20-16,0 0 15,0 1-15,-21 20 0,21 1 0,-21 20 0,21 1 16,-21-22-16,-1 22 16,1 0-16,0-1 0,0 1 15,0-21-15,0 20 0,-22-20 0,22-1 16,0 22-16,0-22 0,0-20 15,-22 63-15,22-64 0,0 0 16,0-21-16,21 1 0,0-1 16,-21-21-16,-1 0 0,1-21 15,21-1-15,0-20 16,-21 0-16,0-1 0,21-20 16,-21-1-16,21 22 0,0-21 15,-21-1-15,21 22 0,-22-22 16,22 22-16,0-22 0,0-20 15,0 41-15,0 22 16,0 0-16,0 0 0,0 0 0,22 21 16,-1 0-16,-21 21 15,21 0-15,0 21 0,0-20 16,0 20-16,1 0 0,20 43 16,-21-43-16,0 1 0,0-1 15,1 0-15,-1 1 0,0-1 16,0 0-16,0-21 0,0 22 0,22-22 15,-22 0-15,127 21 16,-127-42 0,22 0-16,-1-21 0,0 0 15,-21 0-15,22 0 0,-1 0 0,-21-22 16,22 22-16,-22-21 0,21-1 16,-21 1-16,-21 0 0,21 21 15,-21-22-15,22 1 0,-22 0 0,21-1 16,-21 22-16,0-21 15,0 21-15,0-1 0,0 44 32,0 20-32,0-21 15,0 0-15,0 22 16,0-22-16,0 21 0,0 0 16,0-20-16,0 20 0,0 0 0,0 1 15,0-1-15,0 0 0,42 22 16,-21-22-16,-21-21 0,21 0 15,1 1-15,20-1 0,-21-21 16,21 0-16,-20 0 0,20 0 16,-21-21-16,0-1 0,22 1 15,-1-21-15,-21 0 0,0 20 16,0-20-16,-21 0 0,22 21 16,-22-64-16,0 43 15,0-1-15,-22-20 0,1 20 0,0 1 16,-21-43-1,21 64-15,-1-21 0,-41 0 16,42 42-16,0 0 0,-1 0 16,1 0-16,0 0 0,-21 42 15,21-42-15,-1 42 0,1-21 16,0 1-16,21-1 0,0 0 0,0 21 16,-21-21-16,21 1 0,0 20 15,0-21-15,21 0 16,0-21-16,0 0 0,1 0 15,-1 0-15</inkml:trace>
  <inkml:trace contextRef="#ctx0" brushRef="#br0" timeOffset="315.81">2900 1016 0,'0'0'0,"0"-21"0,0 0 0,0 0 15,0-1-15,-21 22 16,-1 0-16,1 0 16,0 0-1,0 22-15,0-22 0,0 21 0,-1 0 16,1 0-16,-63 85 16,62-64-16,1 1 15,21-1-15,-21 0 0,21-21 0,-21 64 16,21-43-16,0-20 15,0 20-15,0-21 0,21 21 0,0-20 16,0 20-16,1-21 0,-1 0 16,42 0-16,-20-21 0,-1 0 15,0 0-15,1 0 0,-1 0 16,64-42-16</inkml:trace>
  <inkml:trace contextRef="#ctx0" brushRef="#br0" timeOffset="870.15">3641 1185 0,'0'0'0,"0"-21"16,0 0-16,0 0 0,0-21 0,0 20 15,0 1-15,0 0 0,-22 0 16,1 0-16,0 0 0,0 21 0,0 0 16,0 0-16,-1 0 0,-41 21 15,42-21-15,0 42 0,-22-21 16,22 0-16,0 22 15,-21 41-15,20-41 0,1-1 0,21 0 16,-21-20-16,21 20 16,-21 43-16,21-64 0,0 21 15,0-21-15,0 0 0,0 1 16,0-1-16,190-21 31,-147-21-31,-22-1 16,0 1-16,21 0 15,-20 0-15,-1-21 0,0 20 0,0-20 16,0 0-16,0-43 16,1 43-16,-22-1 0,0 1 0,0 0 15,0 21-15,0-22 0,0 1 16,0 21-16,0 42 31,0 0-31,0 21 0,0-20 16,0 20-16,0 0 0,0 43 15,0-64-15,0 21 0,0 1 16,0-22-16,21 21 0,-21-21 16,42 22-16,-42-22 0,21 0 15,0 0-15,1-21 0,-1 21 16,42-21-16,-42 0 16,1 0-16,-1-21 0,21 21 15,-21-21-15,0 0 0,22 0 0,-22 0 16,0-22-16,0 22 15,0-21-15</inkml:trace>
  <inkml:trace contextRef="#ctx0" brushRef="#br0" timeOffset="1157.95">4381 487 0,'0'-21'0,"0"42"0,0-85 0,0 43 15,0 0-15,-21 21 16,0 21-1,21 0-15,0 1 0,-21 20 0,21 0 16,-21 1-16,21-1 0,0 21 16,0 1-16,0-1 0,0 1 15,0 21-15,0-22 0,0 1 16,0 41-16,0-41 0,0-22 16,0 1-16,0-1 0,0 0 15,0-21-15,21 43 0,-21-43 16,21 0-16,-21 0 0,21-21 15,22 0 1,-22 0-16,0 0 0,0-21 16,0 0-16,0 0 0</inkml:trace>
  <inkml:trace contextRef="#ctx0" brushRef="#br0" timeOffset="1734.15">4276 1122 0,'-43'0'16,"86"0"-16,-65 0 31,44 0-31,-1 0 0,21-21 16,0 0-16,1 21 0,-1-22 0,0 1 16,43-21-16,-43 21 15,1 21-15,-1-21 0,0-1 16,-20 1-16,-1 0 0,21 21 15,-21-21-15,0 21 16,1 0-16,-22 21 16,0 0-1,0 0-15,0 1 0,0 20 0,-22-21 16,1 21-16,21 1 0,0-22 16,0 21-16,-21 1 0,21 20 15,0-42-15,0 22 0,0-22 0,0 0 16,0 0-16,21 0 0,22 0 15,-22-21-15,21 22 0,-21-22 16,22 0-16,-22 0 16,63 0-16,-62-22 0,-1 1 15,42 0-15,-42 0 16,1 0-16,-1-22 0,0 22 0,-21-21 16,21 21-16,-21-22 15,0 1-15,0 0 0,0-22 0,0 22 0,-21 0 16,0-1-16,0 22 15,-1 0-15,1 0 0,0 0 0,-21 21 16,21 0-16,-1 0 0,1 0 16,-21 0-16,21 21 0,0 0 0,-1 0 15,1 0-15,0 0 0,0 1 0,0 20 16,21-21-16,0 0 0,0 0 16,0 1-16,0-1 0,0 0 15,0 0-15,0 0 0</inkml:trace>
  <inkml:trace contextRef="#ctx0" brushRef="#br0" timeOffset="2248.85">5440 1037 0,'0'0'0,"0"-21"0,0 0 16,0 0-16,0 0 16,0-1-16,21 1 15,0 21-15,0-21 0,0 0 0,1 21 16,20-21-16,-21 21 0,21 0 16,-20 0-16,20 0 0,0 0 0,22 42 15,-43-21-15,21 22 16,-21-1-16,1-21 0,-1 21 15,21 43-15,-21-43 0,-21 1 16,0-1-16,0 0 0,0 1 0,0 20 16,0-42-16,0 1 15,0-1-15,0 0 0,0 0 16,0-42 15,0 0-31,0 0 16,0-1-16,0-20 0,0 21 15,0 0-15,0-22 0,0 1 16,0 21-16,0-21 0,0-1 0,0 1 16,21 0-16,1 20 0,-1-41 15,0 42-15,0-22 0,-21 22 16,21 0-16,0 21 0,1-21 16,-22 0-16,21 21 0,0 0 15,-21-21-15,21 21 0,0 0 0,0 0 16,1 0-16,20 0 15</inkml:trace>
  <inkml:trace contextRef="#ctx0" brushRef="#br0" timeOffset="2750.57">7154 826 0,'0'0'0,"0"-85"32,-21 85-17,0 0-15,0 0 16,0 0-16,-1 0 0,1 21 0,0 0 16,0 0-16,-21 1 0,20-1 15,1 21-15,-21-21 0,21 0 0,-22 22 16,43-22-16,0 0 15,0 0-15,0 0 0,0 1 16,0-1-16,0 0 0,22-21 16,-1 0-16,0 0 0,0 0 15,0 21-15,43-21 0,-22 0 16,0 0-16,1 0 16,-22 0-16,21 0 0,-21 0 15,1 0-15,-22 21 16,21 0-16,-21 1 0,0-1 15,0 0-15,0 0 16,-21-21-16,-1 21 0,1 22 16,-21-22-16,21-21 0,0 21 0,-22 0 15,22 0-15,-21-21 0,-1 43 16,1-43-16,21 21 0,0-21 16,-22 21-16,22-21 0,0 0 15,0 21-15,0-21 0,0 0 16,-1 0-1,1 0-15,0 0 0</inkml:trace>
  <inkml:trace contextRef="#ctx0" brushRef="#br0" timeOffset="3586.13">1185 2519 0,'-21'0'15,"42"0"-15,-63 0 0,21 0 0,0 0 16,-1 0-16,1 0 0,0 0 31,21-21-15,21 21 0,0 0-1,1 0-15,-1 0 0,0 0 16,0 0-16,21 0 0,1 0 0,-1 0 15,0-21-15,22 21 0,-1 0 16,22 0-16,-21 0 0,20-22 0,1 22 16,21 0-16,-22 0 0,22-21 15,127 0-15,-85 21 16,-21-21-16,21 21 0,-21-21 16,22 21-16,-1-21 0,0 21 0,0-22 15,170 1-15,-170 21 16,21 0-16,-21-21 0,149 21 15,-149-21-15,127 21 16,-148-21-16,0 0 0,0 21 0,0 0 16,-21-22-16,21 22 0,-21 0 15,-1 0-15,1-21 0,-21 21 0,21 0 16,-22 0-16,-20 0 0,84 0 16,-84 0-16,-1 0 0,1 0 15,-22 0-15,0 0 0,64 0 16,-85 0-16,0 0 15,1 0-15,-1 0 32,-21-21-17,21 21 1,0 0 0,-21-21-16</inkml:trace>
  <inkml:trace contextRef="#ctx0" brushRef="#br0" timeOffset="3698.07">7091 2244 0,'0'0'0,"21"0"0</inkml:trace>
  <inkml:trace contextRef="#ctx0" brushRef="#br0" timeOffset="50143.93">1164 3471 0,'0'-21'16,"0"0"0,0 0-16,0 0 15,0 42 32,0 0-47,0 0 16,0 22-16,0-22 0,0 21 15,0-21-15,0 64 16,0-43-16,0-21 0,0 22 0,0-1 16,21-21-16,-21 22 15,0-22-15,0 21 0,0-21 0,0 22 16,0-22-16,21 0 16,-21 0-1,0-42 1,0 0-16,0 0 0,0-1 15,0 1-15,-21 0 0,21 0 16,-21-43-16</inkml:trace>
  <inkml:trace contextRef="#ctx0" brushRef="#br0" timeOffset="50610.66">1164 3048 0,'-21'0'32,"0"0"-32,21 21 15,0 0 1,0 1-16,0-1 15,0 0-15,0 0 16,0 0 0,21-21-16,0 0 0,0 0 15,0 0-15,1 0 0,-1-21 16,0 0-16,0 21 0,0-21 0,0 0 16,1 21-16,-22-22 15,0 1-15,0 0 0,21 0 16,-21 0-16,0 0 0,-21 21 15,-1 0-15,1 0 16,0 0-16,0 0 16,0 0-16,0 0 0,-1 21 15,1 0-15,0 0 0,0 0 16,21 0-16,0 1 16,0-1-16,0 0 0,0 0 0,0 0 15,0 0-15,21 1 0,0-1 16,22 0-16,-22 0 0</inkml:trace>
  <inkml:trace contextRef="#ctx0" brushRef="#br0" timeOffset="51357.83">2286 3493 0,'0'0'0,"0"-22"16,-21 22-16,0-21 0,-1 21 0,1-21 15,-21 21-15,21 0 0,0 0 16,-1-21-16,-20 21 0,21 0 0,-43 0 16,43 0-16,-42 21 15,42 0-15,-1 0 16,-20 1-16,21-1 0,0 21 15,0-21-15,-1 22 0,1-22 0,0 21 16,21 0-16,0 1 0,0-22 16,0 21-16,0 1 0,0-1 0,0-21 15,0 21-15,0-20 0,21-1 16,22 42-16,-1-63 16,-21 0-16,0 0 0,0 0 15,1 0-15,41-21 16,-42 21-16,0-42 0,1 21 15,20-1-15,-21 1 0,85-106 16,-64 85-16,-21 0 16,22-1-16,-1-20 0,-21-1 0,64-63 15,-64 64-15,0 20 16,0-20-16,1-1 0,-22 22 0,0 0 16,0-1-16,0 22 0,0 0 0,0-21 15,0 21-15,0-1 16,0 1-16,-22 21 31,22 21-31,-21 1 0,21 20 16,0-21-16,0 43 15,0-22-15,-21 21 0,21 1 0,0-1 16,-21 1-16,21-1 0,0 22 16,0-21-16,0-22 0,0 64 15,21-43-15,21-20 0,-20-22 16,20 21-16,-21-21 0,21 0 0,1 1 15,-1-1-15,22 0 0,-22-21 16,0 0-16,1 0 0,-1 0 0,0 0 16,1-21-16,-1 0 0,0 21 15,-21-22-15,22 1 0,-1 0 0,22-21 16,-43 21-16,0-1 0,0 22 16,0-21-16,0 0 15,-21 0-15</inkml:trace>
  <inkml:trace contextRef="#ctx0" brushRef="#br0" timeOffset="54682.11">296 5800 0,'0'0'0,"0"-21"0,0-1 0,0 1 15,21 0-15,1 0 0,-22 0 16,0 0-16,0 42 62,21 0-62,-21 0 0,0 0 0,0 22 0,21-22 16,-21 21-16,0 0 16,0-20-16,0 20 0,0-21 0,0 21 15,0-20-15,0 20 0,0-21 16,0 0-16,0 0 0,0 1 16,21-22-16,0 0 31,0-22-31,-21 1 15,22 0-15,-22-21 0,21 21 16,-21-22-16,21 22 0,-21-21 0,0-1 16,21 1-16,0 0 0,0-22 15,-21 22-15,22 0 0,-1 20 16,0-20-16,-21 21 0,21 0 16,0 21-1,0 0-15,1 0 0,-22 21 0,21 0 16,0 21-16,-21 1 0,0-1 15,21 0-15,0 1 0,0 41 16,1-41-16,-1-1 0,-21 0 16,21-20-16,0 20 0,21-21 0,-20 0 15,-1-21-15,21 21 0,0-21 16,1 0-16,20 0 0,-20 0 0,-1-21 16,21 0-16,-20 0 0,20 0 15,-20-22-15,-1 22 0,0-21 16,1 0-16,-22-1 0,21 1 15,-21-43-15,-21 43 0,0 0 16,0-1-16,0 1 0,0 0 16,0 20-16,-21-20 0,0 21 0,0 0 15,0 0-15,-1 21 0,-20 0 16,0 0-16,-1 0 0,22 21 16,0 0-16,0 0 15,0 21-15,0 1 0,-1-1 0,1 0 16,21 1-16,0 20 0,0-20 15,0 20-15,0-21 0,0 1 16,0-1-16,0 0 0,43 1 16,-22-22-16,0 0 0,0-21 15,0 0-15,0 0 0,1 0 0,20 0 16,-21 0-16,0-21 0,22 0 16,-22 0-16,0-1 0,0-20 0,0 21 15,0-21-15,1-1 0,-1 1 16,-21 0-16,0-1 0,0 1 0,0 0 15,0-1-15,0 1 0,0 0 16,0-1-16,0 22 16,0 42-1,0 0-15,0 1 16,0 20-16,0-21 0,0 21 16,0 1-16,0-1 0,0 0 15,0 1-15,21-1 0,0-21 16,0 22-16,0-22 0,1 0 0,-1 0 15,0-21-15,21 21 0,-21-21 16,1 0-16,20 0 0,-21 0 0,0-21 16,22 21-16,-22-21 0,21 0 0,-21 0 15,22-22-15,-22 22 0,0-21 16,21-1-16,-21 1 0,1 0 0,-22-1 16,21 1-16,-21 0 0,21-22 15,-21 43-15,0 0 16,0 0-16,0 42 31,0 0-31,0 0 0,0 0 16,0 22-16,0-1 0,0 0 0,0 1 15,0-22-15,0 21 0,0 1 16,0-22-16,0 42 0,0-42 16,0 1-16,21-1 0,0-21 31,-21-21-16,21-1-15,-21 1 0,22 0 16,-22 0-16,0-21 0,0 20 0,21-20 16,-21 0-16,21-1 0,-21 1 15,21 0-15,0 21 0,-21-22 0,43 1 16,-43 21-16,21 0 16,0-1-16,0 22 0,0 0 15,0 0-15,1 22 0,-1-1 16,0 0-16,0 0 0,0 0 0,0 22 15,-21-22-15,22 21 0,-1-21 16,-21 22-16,0-22 0,21 0 0,-21 21 16,21-21-16,-21 1 0,0-1 15,0 0-15,21-21 0,-21 21 0,21-21 16,1 0-16,-1 0 16,0-21-16,-21 0 15,21 0-15,0-1 0,0-41 16,1 21-16,-1-1 0,0 1 15,0 21-15,0-22 0,22-41 16,-22 63-16,0-1 0,0 1 0,-21 0 16,21 0-16,0 21 0,1 0 15,-1 0 1,-21 21-16,0 0 16,21 0-16,-21 1 0,0-1 0,0 21 15,0-21-15,0 0 0,0 22 0,0-22 16,0 21-16,21-21 15,0 22-15,0-1 0,1-42 16,-1 21-16,0 0 0,0 1 16,0-22-16,22 0 0,-1 0 0,-21 0 15,64 0-15,-43 0 0,0-22 16,-20 1-16,20 21 0,0-42 16,-21 21-16,22 0 0,-1-1 0,-21-20 15,0 21-15,1-21 0,20-1 16,-21 22-16,-21-21 0,21-1 15,0 1-15,-21 21 0,0-21 0,22 20 16,-22 1-16,-22 21 16,1 0-1,0 21-15,-21 22 0,42-22 16,-21 21-16,-1 1 0,1-22 0,21 21 16,-21 0-16,21 1 0,0-1 0,0 0 15,0 1-15,0-22 0,0 0 16,0 0-16,21 0 0,0 1 0,1-1 15,-1-21-15,21 0 0,0 0 0,1 0 16,-1 0-16,0-21 0,1-1 16,-1 1-16,0 0 0,1 0 15,-1-21-15,-21 20 0,22 1 0,-22-21 16</inkml:trace>
  <inkml:trace contextRef="#ctx0" brushRef="#br0" timeOffset="55649.31">1228 7070 0,'0'0'0,"-22"-21"0,1-1 0,0-20 16,0 0-16,21-1 15,-21 22-15,0 0 0,21 0 16,0 42 15,0 21-31,0-20 0,0 20 16,0 0-16,0 22 0,0-1 15,0 1-15,0 20 0,0-20 0,0-1 16,0 22-16,0-21 0,-22-1 16,1 1-16,0-1 0,0 1 0,0-1 15,0-21-15,-1 1 0,22-1 16,0-21-16,-21 22 0,0-22 16,0-21-1,21-21-15,-21-22 16,21 22-16,-21-21 0,21 21 15,0-22-15,0-20 0,-22 20 0,22 1 16,-21-21-16,21 20 0,-21-20 16,21 20-16,0 1 0,0-21 15,0 20-15,21 43 16,0 21 0,1 1-16,-1-1 0,0 21 15,0-21-15,0 22 0,0-1 16,43 21-16,-43-20 15,0-22-15,0 21 0,22-21 0,-22 1 16,0-1-16,21 0 0,-20-21 16,-1 0-16,21 0 0,-21 0 0,22 0 15,-1 0-15,-21-21 0,21 0 16,1-1-16,20-20 0,-42 0 16,1 21-16,-1-22 0,0 22 15,-21-21-15,0-1 0,0 22 0,21 0 16,-21 0-16,0 0 0,0 0 15,0 42 1,0 0-16,0 0 16,0 0-16,-21 22 0,21-22 15,0 0-15,0 21 0,0-21 0,0 1 16,0-1-16,0 0 0,0 0 16,0 0-16,0 0 0,0 1 15,0-44 16,0 1-31,0 0 16,0 0-16,0 0 0,0 0 0,0-22 16</inkml:trace>
  <inkml:trace contextRef="#ctx0" brushRef="#br0" timeOffset="55822.33">1778 7197 0,'0'0'0,"0"-21"16,0-1-1,21 44 32,-21-1-31,21-21-16,-21 21 0,21 0 0,1-21 16</inkml:trace>
  <inkml:trace contextRef="#ctx0" brushRef="#br0" timeOffset="56826.83">2180 7387 0,'0'0'0,"0"21"0,0 1 15,0-1-15,0 0 16,0 0-16,0 0 0,0 0 0,0 1 16,0-1-16,0 0 0,0 0 15,0 0-15,0 0 0,-21 1 16,21-1-16,-21-21 15,21 21-15,0-42 32,0 0-17,0-1-15,0 1 0,0 0 0,0 0 16,0-21-16,21 20 0,0-20 16,-21 0-16,21-1 0,0 1 0,1 21 15,20-21-15,-21 20 0,43-41 16,-43 63-16,21 0 0,-21 0 15,0 0-15,1 0 0,-1 0 16,-21 21-16,21 0 0,-21 22 0,21-22 16,-21 21-16,21-21 0,-21 22 15,0-22-15,0 21 0,0-21 16,0 22-16,21-1 0,1-21 16,-22 0-16,21-21 0,-21 21 15,21-21-15,0 0 0,0 0 16,0 0-16,1 0 0,-1 0 0,0-21 15,0 21-15,21-42 16,1 21-16,-22 0 0,0-22 0,21-20 16,-20 20-16,-22 1 0,21-21 15,-21 20-15,21 1 0,-21 0 0,0-1 16,0-20-16,0 20 0,0 22 16,21-21-16,-21 21 0,0 0 0,0-1 15,21 1-15,-21 42 31,0 1-31,0-1 0,0 21 16,0-21-16,0 22 0,0-1 16,0 0-16,0 43 0,0-64 15,0 21-15,0 1 0,0-1 0,0-21 16,0 0-16,0 22 0,0-22 16,0 0-16,0 0 0,0-42 46,0 0-46,0 0 0,0 0 0,0-1 16,0 1-16,0-21 16,21 21-16,1-22 0,-1 1 0,21 21 15,-21-21-15,0 20 0,22 1 16,-22 0-16,21 0 0,-21 0 0,43 21 16,-43 0-16,0 0 0,-21 21 31,-21-21-31,21 21 15,-21 0-15,0-21 0,-22 21 16,22 1-16,0-1 0,0 0 0,0 0 16,0 0-16,-1-21 0,1 21 15,21 1-15,0-1 0,0 0 0,0 0 16,0 0-16,0 0 16,0 1-16,21-1 15,1-21-15,-1 21 0,21-21 0,-21 0 16,22 21-16,-22-21 0,42 21 15,-20-21-15,-22 0 0,21 0 16,-21 21-16,0-21 0,1 0 0,-1 0 16,0 0-16,0 0 0,-21-21 47</inkml:trace>
  <inkml:trace contextRef="#ctx0" brushRef="#br0" timeOffset="57549.58">1058 9081 0,'0'0'0,"-42"-22"15,21 22 1,0-21-16,21 42 15,0 1 1,0 20-16,0-21 0,0 21 16,42 64-16,-21-42 0,0-1 15,0 1-15,-21 84 16,22 64-16,-22-149 16,0-21-16,-22 22 0,22-22 15,-21 1-15,0 20 16,21-21-16,-21-20 0,21-1 15,-21-21-15,21-21 16,0-1-16,0 1 16,0-21-16,0 0 0,0-1 15,0 1-15,0 0 0,0-22 0</inkml:trace>
  <inkml:trace contextRef="#ctx0" brushRef="#br0" timeOffset="57871.62">868 9208 0,'0'0'0,"0"-22"0,-21 22 16,21-21-16,0 0 0,0 0 0,0 0 16,0 0-16,21-1 15,21-41-15,0 42 16,-20 0-16,20-1 0,0 1 16,1 21-16,-1 0 0,21 0 15,-20 0-15,-1 0 0,43 43 16,-43-22-16,-21 21 0,0-21 15,-21 22-15,0-1 0,-42 43 16,0-64-16,-1 21 0,1 0 16,0-20-16,-1-1 0,1 0 0,21 0 15,-21 0-15,20 0 0,1-21 16,21 22-16,-21-22 0,42-22 47,0 22-47,-21-21 0,43 21 15,-22-21-15</inkml:trace>
  <inkml:trace contextRef="#ctx0" brushRef="#br0" timeOffset="59049.71">1990 8975 0,'0'-21'15,"0"42"-15,0-64 0,0 22 0,0 0 0,0 0 16,-22 21-16,1 0 15,0 0-15,0 0 0,0 0 16,0 0-16,-1 21 0,-20-21 16,21 21-16,0 22 0,0-22 0,-1 0 15,1 21-15,0-21 0,21 22 16,0-1-16,0-21 0,0 22 0,0-1 16,0-21-16,0 21 0,0-20 15,0-1-15,0 0 0,0 0 0,42 21 16,-20-42-1,-1 22-15,0-22 0,0 0 16,0 0-16,0 0 0,1-22 16,-1 1-16,0 0 0,-21 0 0,21 0 15,0 0-15,0-1 0,1 1 16,-22-21-16,21 0 0,-21-1 16,21 22-16,-21-64 0,0 43 15,0 21-15,21-21 16,-21 20-16,0 1 15,0 42 1,0 1-16,0-1 0,0 0 16,0 0-16,0 21 0,0-20 15,0 20-15,0 0 0,0-21 0,0 22 16,21-22-16,-21 0 0,0 0 16,21 0-16,-21 1 0,0-1 0,22 0 15,-1-21-15,0 0 0,0 0 16,0 0-16,0 0 0,1 0 15,20-21-15,-21 21 0,21-21 0,-20-1 16,20 1-16,-21 0 0,21 0 16,-20-21-16,20-1 0,-21 22 0,0-21 15,0-1-15,1 22 0,-22 0 16,0-21-16,0 21 0,-22 21 16,1 0-1,0 0-15,0 0 0,0 21 0,0 0 16,-1 0-16,22 0 15,0 0-15,0 1 0,0-1 0,0 0 16,0 0-16,0 0 0,22 0 0,-1 1 16,0-1-16,21 21 15,-21-21-15,1-21 0,-1 21 0,0-21 16,0 22-16,0-22 16,0 0-16,1 0 0,-1 0 0,21 0 15,-21 0-15,0 0 0,1 0 0,-1-22 16,0 1-16,21 21 0,-21-21 15,1 0-15,-22-21 0,21 20 0,0-20 16,0 0-16,-21-1 0,0 1 16,0-64-16,0 64 15,21-22-15,-21-20 0,0 41 16,0 1-16,0 21 0,0 0 16,0 0-16,0 42 31,0 0-31,0 0 0,0 21 15,0 22-15,0-22 0,0 22 16,0-22-16,0 22 0,0-22 0,0 0 16,0 1-16,0-1 0,0 0 0,21 1 15,-21-22-15,0 0 0,22 0 16,-1 0-16,0 0 0,0-21 0,21 0 16,-20 0-16,20 0 15,-21 0-15,0-21 0,0 0 0,1 0 16,20 21-16,-21-42 0,0 20 15,0 1-15,-21-21 0,22 21 16,-1-43-16,-21 43 0,0 0 16,0 42 15,0 0-31,0 0 0,0 22 0,0-22 16,0 0-16,0 0 0,0 0 15,0 1-15,0-1 0,0 0 16,21 0-16,0 0 0,0-21 15,0 0 1,1 0-16,-1 0 0,0-21 16,0 0-16,-21 0 15,21 0-15,-21-1 0,21 1 0</inkml:trace>
  <inkml:trace contextRef="#ctx0" brushRef="#br0" timeOffset="59225.61">3704 8721 0,'-21'0'0,"42"0"0,-63 0 16,21 0-16,-1 0 16,1 0-1,21-21 32</inkml:trace>
  <inkml:trace contextRef="#ctx0" brushRef="#br0" timeOffset="59426.49">2963 9059 0,'0'0'0,"-21"0"0,0 22 0,42-22 46,0 0-46,0 0 16,1 0-16,20-22 0,-21 22 0,21-21 16,43 0-16,-64 0 15,22 21-15,-1-21 0,0 21 0</inkml:trace>
  <inkml:trace contextRef="#ctx0" brushRef="#br0" timeOffset="60282">4233 9059 0,'0'-21'0,"0"42"0,0-63 16,21 42-16,-21-21 0,0 0 16,0 0-16,0-1 15,0 1-15,-21 21 0,21-21 0,-21 0 16,0 21-16,0-21 0,0 21 15,-1 0-15,1 0 0,0 0 16,0 21-16,0-21 0,0 21 16,-1 0-16,1 22 0,0-22 15,21 0-15,-21 64 0,0-64 16,21 21-16,-21-21 0,21 0 16,0 22-16,0-22 0,0 0 0,0 0 15,0 0-15,21-21 0,0 0 16,0 0-16,0 0 15,0 0-15,1-21 0,-1 0 16,0 0-16,-21 0 0,21 0 0,0-1 16,0 1-16,1-21 0,-1 21 15,-21-22-15,21 22 0,0-63 16,0 62-16,-21-20 0,0 21 16,0 0-16,0 0 0,21 21 15,-21 21 1,0 0-1,0 0-15,0 21 0,0-20 0,0 20 16,0-21-16,0 21 0,0-20 16,0 20-16,0-21 0,0 0 0,0 22 15,22-22-15,-1 0 0,0 0 16,0-21-16,0 21 16,0-21-16,1 0 0,20 0 0,-21 0 15,21 0-15,22-42 16,-22 42-16,22-64 15,-22 43-15,-21 0 0,22-21 0,-22 21 16,21-22-16,-21-20 0,0 20 16,1 1-16,-1-21 0,0 20 0,0-63 15,-21 43-15,21 21 0,-21-1 16,21 1-16,-21 21 0,0-43 16,0 43-16,0 42 15,0 0 1,0 1-16,-21-1 0,0 21 15,0 0-15,0 1 0,21-1 16,-21 22-16,21-22 0,-22 21 0,22-20 16,-21 20-16,21-20 0,0-1 0,0 0 15,0 1-15,0-22 0,0 21 0,0-21 16,0 0-16,0 1 16,0-1-16,21 0 15,1-21-15,-1 0 0,0 0 16,0 0-16,0 0 0,0-21 15,1 0-15,-1 21 0,-21-22 0,21 1 16,0 0-16,0 0 0,0 0 0,1 0 16,-1-1-16</inkml:trace>
  <inkml:trace contextRef="#ctx0" brushRef="#br0" timeOffset="60441.91">5292 9165 0,'0'0'0,"0"-21"31,0 0-15,0 0-16,-22 0 0</inkml:trace>
  <inkml:trace contextRef="#ctx0" brushRef="#br0" timeOffset="66427.64">974 11091 0,'0'0'0,"0"-21"0,0 0 0,0-21 16,0 21-16,21-22 0,-21 22 15,0-21-15,0 21 0,0-22 0,0 22 16,0 0-16,0 0 15,-21 21-15,21-21 0,-22 21 0,1 0 16,0 0-16,0 0 0,-43 42 16,22-21-16,0 0 0,21 22 0,-22-22 15,1 21-15,21 0 0,-43 64 16,43-63-16,0 20 0,21 1 16,0-1-16,0-21 0,0 1 15,21 20-15,0-20 0,0-1 16,22-21-16,-22 21 0,21-20 15,22 20-15,-22-21 0,-21-21 16,22 0-16,-1 0 0,0 0 16,-21-21-16,22 0 0,-1 0 0,0-1 15,1-20-15,-1 0 0</inkml:trace>
  <inkml:trace contextRef="#ctx0" brushRef="#br0" timeOffset="66686.5">1566 10435 0,'0'0'0,"0"-21"0,-21 21 16,0 21-1,0 0-15,21 1 0,0 20 0,0 0 16,-21 22-16,21-22 0,0 22 16,-22-1-16,22 1 0,0-1 0,0 64 15,0-63-15,-21 63 16,21-85-16,0 0 0,0 43 15,0-64-15,0 21 16,0-20-16,0-1 0,21-21 16,1 0-1,-1-21-15,0-1 0,0 1 16,0 0-16,0 0 0</inkml:trace>
  <inkml:trace contextRef="#ctx0" brushRef="#br0" timeOffset="67833.85">2222 11028 0,'22'-21'0,"-44"42"0,65-63 16,-43 20-16,0 1 0,0 0 15,0 0-15,-21 0 0,-1 0 0,1 21 16,0-22-16,0 1 0,0 21 16,0 0-16,-1 0 0,-20 21 15,21 1-15,0-1 0,0 21 16,-1 0-16,1 1 15,21 20-15,-21-20 0,21 20 0,-21 22 16,21-22-16,0-20 16,0 20-16,0-42 0,0 0 15,0 1-15,21-1 0,0-21 16,0 0-16,1 0 0,-1 0 16,0-21-16,21-22 0,1 1 15,-22 21-15,21-22 0,-21 1 0,22 0 16,-22-1-16,21-41 15,-42 41-15,0 1 0,21 0 16,-21 21-16,21-1 0,-21-20 16,0 63 15,0 0-31,0 22 16,0-22-16,0 21 0,0 22 0,0-22 15,0 0-15,0 22 0,0-22 0,0 22 16,0-22-16,0 0 0,0-20 15,0 20-15,22-21 0,-1 0 0,0 0 16,0-21-16,21 0 0,-20 0 16,20 0-16,0 0 0,1-21 15,-1 0-15,43-42 0,-43 20 16,0 1-16,22 0 0,-22-22 16,-21 22-16,22-22 0,-22 22 0,0 0 15,0-1-15,-21 1 0,0 0 16,0 20-16,0 1 0,0 0 0,-21 21 15,0 0-15,0 21 16,-1 0-16,1 1 16,0-1-16,21 0 0,0 0 0,0 21 15,0-20-15,0 20 0,0-21 16,0 0-16,21 22 0,0-1 16,1-21-16,-1 0 0,-21 0 0,21 1 15,-21-1-15,21-21 0,-21 21 16,21-21-16,-21-21 47,-21 21-47,0-21 0,0 21 15,0-22-15,-1 22 16,1 0 0,0 22-16,21-1 15,0 0-15,0 0 0,0 0 16,0 0-16,21 1 15,0-1-15,1-21 0,-1 0 16,0 0-16,0 0 16,0 0-16,22 0 0,-22-21 0,21 21 15,0-22-15,1 1 0,-1 0 16,0 0-16,1-21 0,-1 20 0,43-62 16,-64 41-16,0 22 0,0-21 15,0 0-15,-21 20 0,0-41 16,0 42-16,0 0 0,0-1 15,-21 22-15,0 0 0,0 0 16,0 0-16,0 0 0,-1 0 0,1 22 16,21-1-16,0 0 0,0 0 15,0 0-15,0 0 0,21 1 16,22 41-16,-1-42 0,-21 0 16,43 43-1,-43-43-15,0 0 0,0 0 0,-21 1 16,0-1-16,0 0 0,0 0 0,0 0 15,0 0-15,-42 1 16,21-22-16,0 21 0,-43-21 16,43 0-16,0 0 0,-22 0 15,43-21 1,0-1-16,0-20 0,43-21 16,-22 41-16,21-20 15</inkml:trace>
  <inkml:trace contextRef="#ctx0" brushRef="#br0" timeOffset="68102.69">4149 10859 0,'0'-22'0,"0"44"32,-22-1-17,22 0-15,0 21 0,0-21 16,-21 1-16,21 20 0,0-21 0,0 21 15,0 1-15,0 20 16,-21-42-16,21 1 0,0 20 16,0-21-16,0 0 0,0 22 15,0-65 17,0 1-17,0 0-15,0 0 0,0 0 0,0-22 16</inkml:trace>
  <inkml:trace contextRef="#ctx0" brushRef="#br0" timeOffset="68486.47">4064 10774 0,'0'0'0,"0"-21"0,0 0 15,0-43-15,0 43 16,21 21 0,0 0-16,0 0 15,1 21-15,-1 0 0,21 22 0,-21-22 16,22 21-16,-22 0 0,21 1 0,-21-1 15,22 0-15,-22-20 16,0 20-16,0 0 0,-21 1 0,0-1 16,21 0-16,-21-21 0,0 22 0,0-1 15,0-21-15,0-42 32,0 0-32,0 0 0,0-22 15,0 22-15,0-21 16,0 0-16,0-1 0,0-20 0,21 20 15,1-62-15,-1 62 0,0-20 16,-21 20-16,21-20 0,0 21 16,0 20-16,1-20 0,-1 21 0,-21 0 15,21 0-15,0-1 16,0 22 0,0 0-16,1 22 0,-1-1 15,0 0-15,0 0 0,0 21 16,-21-20-16,21 20 0</inkml:trace>
  <inkml:trace contextRef="#ctx0" brushRef="#br0" timeOffset="69867.31">5207 11113 0,'0'0'0,"0"-22"0,0 1 0,0 0 16,0-21-16,0 21 0,0-1 0,0-20 15,0 21-15,0 0 0,0-22 16,-21 22-16,0-21 0,21 21 0,-22 0 16,1 21-16,0 0 15,0 0-15,0 0 16,0 21-16,-1 0 0,1 21 0,0-21 16,0 22-16,-43 20 0,43-20 15,0-1-15,21 0 0,0 1 16,-21-22-16,21 21 0,0 0 15,0-20-15,0-1 0,0 21 0,21-21 16,0 0-16,0-21 0,1 0 16,-1 0-16,0 0 0,0 0 15,0-21-15,0 0 0,1 0 0,-1 0 16,-21-22-16,21 22 0,0-21 16,0 0-16,0 20 0,-21-20 0,0-43 15,22 64-15,-22 0 16,0-21-16,21 21 15,-21-1-15,0 44 16,0-1-16,0 0 16,0 0-16,0 0 0,0 0 15,0 22-15,0-22 0,0 0 0,0 21 16,0-20-16,0-1 0,0 21 0,21-21 16,0 0-16,0 1 0,0-1 15,1-21-15,41 21 0,-21-21 16,1 0-16,20 0 15,-42-21-15,43-22 0,-43 22 16,0 0-16,0-21 0,1 21 16,-22-22-16,0 22 0,0-42 15,21 41-15,-21-20 0,0 21 16,0 0-16,0 0 16,0 42-1,0 0-15,0 0 0,0 0 16,0 0-16,0 1 0,0 20 0,0-21 15,0 21-15,0-20 0,0-1 0,0 21 16,0-21-16,0 22 0,0-22 16,0 21-16,0-21 0,0 0 15,0-42 17,0 0-17,21 0-15,0-21 0,0-1 16,-21 1-16,21 21 0,1-22 15,-1 22-15,-21-21 0,42-22 16,-42 43-16,21 0 0,0 21 16,-21-21-16,22 21 0,-1 0 15,0 21-15,-21 0 16,0 0-16,0 1 0,0 20 0,0 0 16,0 1-16,0-22 15,0 0-15,0 0 0,0 21 16,0-20-16,0-1 0,21 0 15,0-21-15,0 0 16,1-21 0,-1 0-16,0-1 0,-21 1 0,21-21 15,0 21-15,0 0 0,1-22 0,-22 22 16,21-21-16,0 21 0,0-1 16,-21-20-16,21 21 0,0 0 0,-21 0 15,22 21-15,-1 0 16,-21 21-1,0 0-15,0 0 16,0 0-16,0 0 0,0 22 16,0-22-16,0 0 0,0 0 15,0 0-15,21 1 0,-21 20 0,0-21 16,21 0-16,-21 0 0,21 1 0,0-1 16,1 0-16,-1-21 0,0 0 15,0 21-15,0-21 0,0 0 16,22 0-16,-22 0 0,0 0 0,43-21 15,-22 0-15,-21 21 0,21-21 16,-20-22-16,-1 22 0,0 0 16,0-21-16,0 20 0,-21-20 15,0 21-15,0 0 0,0-22 0,0 22 16,0 0-16,0 0 0,0 0 16,-21 21-16,0 0 15,0 21-15,0-21 0,-1 21 0,1 21 16,0-20-16,0 20 0,21 0 15,-21 1-15,0-1 0,21 0 0,-22 1 16,22-1-16,0-21 0,0 43 16,22-43-16,-1 0 0,0 0 15,0 0-15,21-21 0,22 0 16,-22 0-16,1 0 0,-1 0 0,0-21 16,1 0-16,-1 0 0,43-22 15,-64 1-15,42-21 16,-42 20-16,1 1 0,-22 21 15</inkml:trace>
  <inkml:trace contextRef="#ctx0" brushRef="#br0" timeOffset="70490.95">1249 12488 0,'0'0'16,"-64"-21"-16,22 21 0,-22 0 0,-20 0 16,41 0-16,-20 0 15,42 0-15,0 0 0,42 0 31,0-21-31,21 21 0,22 0 16,-22-21-16,43 0 0,-22 21 16,22-21-16,0 21 0,20-22 0,-41 1 15,21 21-15,-22-21 0,22 21 16,-43 0-16,22 0 0,-43 0 0,21 0 16,-21 0-16,0 0 0,-42 0 15,0 21 1,0-21-16,0 21 15</inkml:trace>
  <inkml:trace contextRef="#ctx0" brushRef="#br0" timeOffset="70740.81">1460 12488 0,'0'0'0,"0"22"0,-21-1 15,21 0-15,0 0 0,-21 21 0,0 43 16,21-21-16,-21 41 15,0-41-15,-1-1 0,22-20 16,-21 20-16,0-20 0,21-1 16,-21 0-16,0-21 0,21 22 15,0-22-15,0 0 0,0 0 0,0 0 16,0 1-16,0-1 16,21-21-16,0 0 15,0 0-15,22-21 16,-22-1-16,0 22 0,21-21 0</inkml:trace>
  <inkml:trace contextRef="#ctx0" brushRef="#br0" timeOffset="71682.72">2349 12975 0,'0'0'0,"43"-21"15,-22 0-15,0 0 0,-21 0 16,0-43-16,0 43 0,-21 0 0,-43 0 15,43-1 1,-42 22-16,20 0 0,22 0 16,-42 22-16,42-1 15,-22 42-15,22-20 0,0-1 16,0 64-16,0-64 16,21 0-16,-22 1 0,22-1 0,0 0 15,0 1-15,0-1 16,0-21-16,0 0 15,0 1-15,22-22 0,-1 0 0,0 0 16,0 0-16,0-22 0,0 1 16,22 0-16,-22 0 0,21-21 0,1 20 15,-1-20-15,-21 0 0,21 21 16,-20-22-16,20 1 0,-21 0 0,0-1 16,0 22-16,-21-21 0,22 21 15,-22-1-15,0 44 16,0-1-1,0 0-15,0 0 0,0 0 0,0 22 16,0-22-16,0 0 0,0 21 16,0-21-16,0 22 0,0-22 15,0 21-15,21-21 16,0 1-16,0-1 0,0 0 0,0-21 16,64 21-16,-64-21 15,22 0-15,41 0 0,-41 0 16,-1-21-16,0 0 0,1 21 15,-1-21-15,-21-1 0,21-20 16,1 21-16,-1 0 0,22-43 16,-22 22-16,-21 0 0,-21-22 15,0 22-15,0-1 0,-42-20 16,21 42-16,-1 0 0,-20-1 16,21 22-16,-21 0 0,-1 0 15,22 0-15,-21 22 0,-1-1 16,1 21-16,21 0 0,0-20 0,21-1 15,-21 0-15,21 21 16,0 1-16,0-1 0,21-21 16,0 21-16,0 1 0,0-22 15,22 0-15,-22 0 0,0 22 16,42-1-16,-41 0 16,-1-21-16,21 22 0,-21-1 15,22 0-15,-22 1 0,42 41 16,-42-41-16,1 20 0,-1-20 15,0-1-15,-21 0 0,0 64 16,0-64-16,0 1 0,-64 20 16,43-20-16,-21-22 0,0 21 15,20-21-15,-20 0 0,0 1 0,-22-1 16,22 0-16,0-21 0,-64 0 16,42 0-16,22 0 0,-64-42 15,64 42-15,-1-22 16,-41-41-16,63 42 0,-1-22 15,22 22-15,0-21 16,0 21-16,0-22 0,22 22 0,41-63 16,-21 41-16,1-20 15,20 20-15,1-20 0,-1-1 16,1 1-16</inkml:trace>
  <inkml:trace contextRef="#ctx0" brushRef="#br0" timeOffset="71946.57">4000 12446 0,'0'0'0,"0"-21"0,0 0 16,0 0-16,-21 21 0,0 0 15,0 0-15,0 0 0,0 0 16,21 21-16,-22 21 0,1-21 16,0 22-16,21-1 0,0 21 0,-21-20 15,21 20-15,-21 1 0,21-22 16,0 22-16,0-22 0,0 0 15,0 43-15,0-64 0,0 21 16,0-20-16,0-1 16,21-21-16,0 0 15,0 0 1,-21-21-16,21-1 0,-21 1 16</inkml:trace>
  <inkml:trace contextRef="#ctx0" brushRef="#br0" timeOffset="72366.33">3641 12658 0,'-43'-21'0,"86"42"0,-107-64 0,43 22 0,0 0 16,0 0-16,21 0 0,0 0 15,0-1-15,0 1 0,21 0 16,0 0-16,21 0 0,1 21 16,-1-21-16,0-1 0,22 22 0,-1 0 15,1 0-15,-1 22 0,-20-1 0,20 0 16,1 0-16,-22 21 0,0 1 15,1 20-15,-1-20 0,0 20 0,-21 1 16,1-22-16,-22 21 0,0 1 16,0-22-16,0 1 0,0-1 0,0 0 15,0 1-15,0-22 16,0-42 15,0-1-31,21-20 0,-21 21 16,0-21-16,0-1 0,21-20 15,0-1-15,-21 22 0,21-22 0,0 1 16,1-1-16,-22 22 0,21-21 16,0 20-16,0 1 0,0 0 15,0-1-15,-21 22 0,0 0 0,22 21 16,-1 0-16,0 0 16,0 21-16,0 0 15,0 0-15,1 1 16,-1-1-16,-21 21 0,21-21 0,0 22 15</inkml:trace>
  <inkml:trace contextRef="#ctx0" brushRef="#br0" timeOffset="73722.71">5143 12996 0,'22'0'0,"-44"0"0,65 0 16,-22 0-16,0 0 0,0 0 15,-21-21-15,0 0 0,21 0 16,1-21-16,-22 20 0,0-20 15,0 0-15,0 21 0,0-22 0,0 1 16,-22 21-16,1-22 0,-21 1 16,21 21-16,0 0 0,-1 21 15,1 0-15,-21 0 0,-43 42 16,64 0-16,0-20 0,0 20 16,0 0-16,-1 1 0,1-1 15,21 21-15,0-20 0,0-1 16,0 22-16,0-22 0,0 0 15,21-21-15,1 1 0,-1-1 16,0-21-16,0 0 0,0 0 16,22 0-16,-22 0 0,0 0 15,0-21-15,21-1 0,-20 1 16,41-42-16,-42 20 16,0 1-16,22-43 0,-22 43 15,0 0-15,0-22 0,-21 22 16,21 42-16,-21-21 0,0 0 15,0 42 1,0 0-16,0 0 16,0 21-16,0-20 0,0 20 15,0-21-15,22 21 0,-1 1 16,-21-1-16,0-21 0,21 0 16,0 1-16,-21-1 0,42 0 15,-42 0-15,22-21 0,-1 0 0,0 0 16,0 0-16,0 0 15,22-21-15,-22 0 0,0 0 16,21-22-16,-21 1 0,1 21 16,-1-22-16,-21 1 0,0 21 15,21-21-15,-21 20 0,0 1 0,0 0 16,0 42 15,0 0-31,0 1 0,0 20 0,-21-21 16,21 0-16,0 22 15,0-22-15,-21 21 0,21-21 0,0 0 16,0 1-16,-22-1 0,22 0 16,0 0-16,0-42 31,22 0-15,-1 0-16,0-1 0,-21 1 15,21-21-15,0 0 0,0 20 0,22-62 16,-22 63-16,0-22 15,0 22-15,0 0 0,1 0 0,-1 21 16,0 0-16,0 21 16,-21 0-1,21 0-15,-21 0 0,0 1 16,0-1-16,0 21 0,21-21 0,1 0 16,-22 22-16,21-22 0,0 0 15,0 0-15,0 0 0,0 22 16,1-22-16,20-21 0,-21 0 15,0 0-15,0 0 16,1-21-16,-1 0 0,0-1 16,-21 1-16,0-21 0,21 21 15,0 0-15,-21-22 0,21 1 0,-21 21 16,22-22-16,-1 22 0,0-42 16,0 42-16,0-1 0,0 22 15,1 0-15,-22 22 16,21-1-1,-21 0-15,0 21 0,0-21 0,0 22 16,0-1-16,0-21 0,21 22 16,0-1-16,0 0 0,0-21 15,43 22-15,-43-22 16,21-21-16,1 21 0,-22-21 16,21 0-16,22 0 0,-22 0 15,0 0-15,-20-21 0,20 21 0,-21-21 16,0 0-16,22-22 0,-22 1 15,-21 0-15,21-22 16,-21 22-16,0-22 16,0 22-16,0 21 0,0-22 15,-21 43-15,0 0 0,-1 22 16,-20-1-16,21 0 0,0 21 16,0 1-16,-22-1 0,22 0 0,0 43 15,21-43-15,0 1 0,0-1 16,0-21-16,0 0 0,63 43 15,-41-43-15,-1-21 16,21 0-16,-21 0 0,22 0 16,-22 0-16,21 0 0,0 0 0,43-42 15,-43 20 1,-20 1-16,20-21 0,-21 21 16,0-64-16,-21 64 15,0-21-15,0 20 0</inkml:trace>
  <inkml:trace contextRef="#ctx0" brushRef="#br0" timeOffset="74295.38">1587 14669 0,'-105'-106'31,"83"106"-31,1-21 15,0 21-15,0 0 0,-21 0 16,-1 21-16,1 0 16,21 0-16,-22 21 0,1 1 15,-21 63-15,41-43 16,1 1-16,-21 63 0,21-43 16,21-20-16,-21-1 0,21-20 15,0 20-15,0 22 0,0-64 16,21 0-16,0 0 0,21 0 15,-21-21-15,22 0 0,20 0 16,1 0-16,-1-21 0,22 0 16,-22 0-16,22-21 0,0-1 0,-22 1 15,22 21-15</inkml:trace>
  <inkml:trace contextRef="#ctx0" brushRef="#br0" timeOffset="74710.64">2392 14838 0,'0'0'0,"0"-21"0,-21 0 15,-1-1-15,1 22 0,0 0 16,-21 0-16,21 0 0,-22 0 0,22 0 16,-21 43-16,21-43 15,-22 42-15,22-21 0,0-21 16,21 43-16,0-22 16,0 0-16,0 0 0,0 0 15,21 0 1,0-21-16,22 0 0,-22 22 15,21-22-15,0 21 0,1-21 16,-1 21-16,43 0 16,-43 0-16,-21 0 0,0 1 15,1-1-15,-22 0 0,0 0 0,0 21 16,-22-20-16,-20-1 16,21 0-16,-21 0 0,-1 0 0,-20 0 15,20-21-15,1 0 16,21 0-16,-21 0 0,20 0 0,-41 0 15,42 0-15,0 0 16,-1-21-16,1 21 0,0-21 0,0 21 16,21-21-1,0 0 1,42 0-16,-21-1 16,1 22-16,20-21 0,0 0 15</inkml:trace>
  <inkml:trace contextRef="#ctx0" brushRef="#br0" timeOffset="75163.39">3471 14626 0,'0'-21'0,"-106"0"15,85 21 1,-21 0-16,0 21 0,-1 0 15,1-21-15,21 21 0,-22 1 0,1-1 16,21 21-16,-21-21 0,20 0 16,1 22-16,21-1 0,0 0 15,0-20 1,21-1-16,1 0 0,-1-21 0,0 21 16,64 0-16,-43-21 15,0 21-15,1-21 0,-1 22 0,0-22 16,-21 21-16,43 0 15,-43 0-15,0 0 0,-21 0 16,0 1-16,0-1 16,0 0-16,-21 0 0,0-21 15,-21 21-15,20-21 0,1 0 0,-21 21 16,21-21-16,0 0 0,-22 0 16,22 0-16,-21 0 0,21 0 0,-43 0 15,43 0-15,0 0 16,0 0-16,-1 0 0,1 0 0,0 0 15,0 0-15,0 22 0,0-22 16,-1 0-16,1 21 16</inkml:trace>
  <inkml:trace contextRef="#ctx0" brushRef="#br0" timeOffset="75738.37">1397 16468 0,'0'0'0,"-42"-21"0,20-1 0,-20 1 16,0 0-16,21 21 0,-1-21 0,44 42 31,-1 0-31,21 0 16,0 1-16,1 20 0,-1 21 0,22-20 15,-22 20-15,21 1 0,22 63 16,-43-64-16,1 1 0,-22-22 16,0 22-16,0-22 0,0 0 15,1 1-15,-1-1 0,0-21 16,-21 43-16,21-43 16,0-21-1,-21-21 1,21-1-16,1-20 0</inkml:trace>
  <inkml:trace contextRef="#ctx0" brushRef="#br0" timeOffset="75987.25">2328 16404 0,'21'-63'0,"-42"126"0,64-190 16,-22 106-16,-21-21 0,0 21 16,-21 21-16,-22 21 0,1 0 15,0 21-15,-22 1 16,22-1-16,-22 21 0,1 1 0,-1 21 15,1-1-15,-22 1 0,22 0 16,-86 63-16,86-64 0,-1-20 16,1-1-16,21 1 0,-1-22 15,22 1-15,0-1 0,21-21 16,0 0-16,0 0 0,21-21 16,0 0-16,22 0 0,-1 0 15,0-21-15,1 0 0,20-21 16,-21 21-16,22-22 0</inkml:trace>
  <inkml:trace contextRef="#ctx0" brushRef="#br0" timeOffset="76275.08">2540 16764 0,'0'64'31,"-21"-22"-31,21 0 0,-43 64 16,43-64-16,-21 22 0,21-1 15,0 1-15,-21-1 0,21 191 16,0-169 0,0 0-16,0 21 0,0-22 0,0 1 15,21 0-15,0 20 0,-21-20 16,0 21-16,0-21 0,22-1 16,-22 1-16,0 0 0,21-22 15,-21 1-15,0 63 0,0-85 16,21-42-1,0 0-15,-21-21 16,0-22-16,0-20 0,0-1 16</inkml:trace>
  <inkml:trace contextRef="#ctx0" brushRef="#br0" timeOffset="76602.89">2476 17293 0,'-21'-63'16,"42"126"-16,-63-211 0,0 63 0,21 22 15,-43-64-15,43 63 0,21 22 16,0 0-16,0-1 0,0 1 16,0 0-16,21 21 15,21-1-15,-20 22 0,20 0 0,21 0 16,-20 0-16,-1 22 0,22-1 16,-22 0-16,0 21 0,1 1 15,-22-1-15,0 0 0,-21 1 16,0-1-16,0 0 0,-21 43 15,0-43-15,-22 1 0,22-22 16,-21 21-16,21-21 0,-43 22 16,43-22-16,0-21 0,0 0 15,-1 0-15,1 0 16,21-21 0,21-1-16,1 1 15,20-21-15,-21 21 0,21 0 0,1-22 16</inkml:trace>
  <inkml:trace contextRef="#ctx0" brushRef="#br0" timeOffset="77049.64">3365 16489 0,'22'-42'16,"-44"84"-16,22-84 16,-21 42-16,0 0 0,0 0 15,-21 21-15,-22 21 0,43 0 16,0-20-16,0 20 0,-1 0 15,1 1-15,0-1 0,21 0 16,0 1-16,0-22 0,0 21 16,0-21-16,0 0 0,0 22 15,21-43 1,0-21-16,1-1 0,-1 1 16,0 0-16,0 0 15,0-21-15,0-1 0,1 22 0,-1-21 16,0-1-16,0 22 0,0-21 15,-21 0-15,21 42 0,1 0 32,-22 21-32,0 0 0,0 21 15,0-21-15,0 22 0,0-1 16,0 0-16,0 1 0,0-1 16,0-21-16,0 22 0,21-1 15,0-21-15,0 0 0,-21 0 0,21 1 16,0-1-16,1-21 0,-1 21 15,0-21-15,0 0 0,0 0 16,0-21-16,22 0 0,-22-1 16,21 1-16,-21-21 0,43-64 15,-43 64-15,21-22 0</inkml:trace>
  <inkml:trace contextRef="#ctx0" brushRef="#br0" timeOffset="77282.5">4022 16171 0,'0'0'0,"0"-42"16,0 21-16,0 0 0,-22 21 15,1 21-15,21 0 16,-21 0-16,0 22 0,0 20 16,21-21-16,0 22 0,-21-22 15,21 1-15,0-1 16,0 0-16,0 64 0,0-42 16,0-22-16,0 0 0,0 1 15,0-1-15,21 21 0,-21-41 16,0-1-16,21-21 0,0 21 15,0-21-15,0 0 0,1-21 16,-1 21-16,0-43 0,0 22 16,0-21-16,0 0 0</inkml:trace>
  <inkml:trace contextRef="#ctx0" brushRef="#br0" timeOffset="77722.32">4381 16023 0,'0'0'0,"0"-21"0,0 0 0,0 42 15,0 21 1,0-20-16,-21 20 0,21 21 0,0-20 16,-21 63-16,21-43 15,0-21-15,0 22 0,0-1 0,0 1 16,0 21-16,0-22 16,0-21-16,0-20 0,0 20 0,0-21 15,0 0-15,0 0 0,0-42 31,0 0-15,0 0-16,0-21 0,21 20 16,0-41-16,1 21 0,-1-1 0,0 1 15,0 0-15,21-22 0,22 1 16,-22 20-16,1 22 0,-22 0 16,21 21-16,0 0 0,-20 0 15,-1 0-15,21 21 0,0 43 16,-42-22-16,22 21 15,-22-20-15,0-1 0,0 43 16,-22-43-16,1 0 16,0 1-16,21-22 0,-21 21 15,-21 22-15,42-43 16,-22-21 0,1 0-16,0 0 0,0-21 15,21 0-15,-21-1 0</inkml:trace>
  <inkml:trace contextRef="#ctx0" brushRef="#br0" timeOffset="77918.21">3725 16552 0,'0'0'15,"21"0"1,22 0-1,-22-21-15,21 21 0,-21-21 16,22 21-16,-1-21 0,-21 0 0,22 21 16,-1-21-16,-21-1 0,0 1 0,0 0 15</inkml:trace>
  <inkml:trace contextRef="#ctx0" brushRef="#br0" timeOffset="86382.15">5080 3366 0,'-21'-22'0,"0"1"0,-1 0 15,22 0-15,0 0 16,0 0-16,-21 21 0,21 21 62,21 0-62,1 21 0,-22-21 16,21 22-16,0-22 0,0 21 16,0 1-16,-21-22 0,21 21 15,-21 0-15,22-20 0,-22 20 0,0 0 16,21-21-16,-21 22 0,21-1 16,0 0-16,-21-20 0,0-1 15,21 0-15,-21 0 0,21-21 16,1 0-1,-1 0-15,0 0 0,0 0 16,21-21-16,-20 0 0,20 0 0,21-1 16,-20-20-16,20 0 0,22 21 15,-22-43-15,22 22 0,-21-22 16,105-42-16,-63 22 16,-22 20-16,1 1 0,21-1 0,-21 22 15,84-64-15,-84 64 0,-1-1 16,-20 22-16,-1-21 0,-20 21 15,-1 0-15,21-22 0,-20 43 16,-22-21-16,0 21 16,-21 21 62,0 0-63,-21 1-15,0-22 0,0 21 16</inkml:trace>
  <inkml:trace contextRef="#ctx0" brushRef="#br0" timeOffset="87251.38">5567 5059 0,'-21'0'0,"42"0"0,-64 0 15,43 21 16,0 0-15,0 0-16,0 1 0,0-1 0,22 0 16,-1 21-16,0-21 0,0 1 15,-21 20-15,21-21 0,0 0 0,1 0 16,-1 22-16,0-22 0,0 0 0,0 0 16,0 22-16,1-22 0,-1 0 15,21 42-15,-21-41 0,22-22 16,-22 21-16,0 0 0,0-21 0,21 0 15,1 0-15,-1 0 16,-21 0-16,0-21 0,22 0 16,-1-1-16,0-20 0,85-43 15,-63 43-15,21-21 0,-1-1 16,1 1-16,0-1 0,105-84 16,-105 84-16,21-20 0,-22 20 0,1 22 15,0 0-15,-1-1 0,1 1 16,-22 21-16,1 0 0,-1-22 0,22 22 15,-43 0-15,-20 21 0,-1 0 16,0 0-16,0 0 0,-21-21 16,0 42 46,0 21-46,-21-42-16,0 21 15,0-21-15</inkml:trace>
  <inkml:trace contextRef="#ctx0" brushRef="#br0" timeOffset="99422.01">5059 7451 0,'21'0'16,"-21"-21"-16,0-1 0,0 1 15,0 0-15,0 0 16,0 0-16,0 0 16,21 21 30,0 21-46,-21 0 0,21 0 16,-21 0-16,0 0 0,22 22 0,-22-22 16,0 0-16,0 21 0,0-20 0,21 20 15,-21-21-15,21 21 0,-21 1 16,0-1-16,21-21 16,0 22-16,-21-22 0,0 0 15,21-21-15,1 0 16,-1 0-16,21 0 0,-21 0 15,22 0-15,-1-21 0,21 0 16,22-22-16,-21 22 0,41-21 0,-20-1 16,21-20-16,0 21 0,0-22 0,21 1 15,148-86 1,-148 86-16,0-1 0,-21 22 0,-1-21 16,1 20-16,-21 1 0,0 21 15,-1-22-15,-20 22 0,20 0 16,-41 0-16,-22 21 0,0-21 15,0 21-15,0 0 16,-21-21 15,22 21-31,-22-22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1T12:50:41.1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4360 296 0,'-21'0'16,"21"-21"-16,-21 0 15,21 0-15,0 0 16,-21 0-16,21-1 16,-21 22-16,21-21 0,-22 21 15,22-21-15,-21 0 16,0 21-16,21-21 15,0 42 48,21 0-63,0 0 16,1 0-16,-1 1 0,0 20 15,0-21-15,21 21 0,-20-20 16,20 20-16,0 0 0,-21-21 15,22 22-15,-1-1 0,-21 0 0,22 1 16,-1-1-16,21 43 16,-41-43-16,20 0 0,-21 22 0,21-22 15,-20 1-15,-1-1 0,0 0 16,0 1-16,0-22 0,0 21 16,-21-21-16,0 0 0,22 22 15,-22-22-15,0 0 0</inkml:trace>
  <inkml:trace contextRef="#ctx0" brushRef="#br0" timeOffset="53.97">5016 1185 0,'0'-42'0,"0"21"15</inkml:trace>
  <inkml:trace contextRef="#ctx0" brushRef="#br0" timeOffset="500.42">5059 0 0,'0'0'0,"21"0"0,-42 21 62,0 22-62,-1-1 16,1 0-16,0 1 0,0 20 15,-21-21-15,20 22 0,1-22 0,-63 64 16,62-42-16,-20-1 16,0 1-16,-1-1 0,1 1 15,0-1-15,-1 1 0,1-1 16,-21 1-16,20-1 0,1-21 0,0 22 15,20-22-15,-20 1 0,0-22 16,21 21-16,-43 0 0,43-20 16,0-1-16,21 0 0,-21-21 15,-1 21-15,44-42 47,-1 0-31,-21 0-16,42-1 0</inkml:trace>
  <inkml:trace contextRef="#ctx0" brushRef="#br0" timeOffset="1180.04">5355 677 0,'0'0'0,"0"-21"15,0 0-15,-21 21 16,21-21-16,-21 21 16,21 21-1,0 0-15,0 22 16,0-1-16,0 0 0,0 1 16,0 20-16,0 1 0,0-1 15,21 1-15,-21-1 0,21 1 16,-21 20-16,0-20 0,42 105 15,-42-84-15,0-1 0,0 1 16,0 0-16,0-1 0,0 1 16,0 0-16,0-1 0,0 1 0,0 0 15,0-22-15,0 22 0,-21-22 16,21 1-16,0-1 0,0 1 0,-21-22 16,21 1-16,-21-1 0,21 0 15,-21 1-15,21-22 0,0-42 31,0-1-31,0 1 16,21 0-16,-21-21 0,21 21 0,-21-43 16,0-42-1,0 43-15</inkml:trace>
  <inkml:trace contextRef="#ctx0" brushRef="#br0" timeOffset="1628.02">5334 931 0,'-21'-21'16,"42"42"-16,-42-63 0,0 21 0,21 0 0,0 0 16,0-1-16,0 1 0,0 0 15,0 0-15,0 0 0,0 0 16,0-1-16,0 1 0,0 0 15,42 0-15,-21 0 16,21 21-16,1-21 0,-1 21 16,0 0-16,64 0 0,-42 0 15,-1 0-15,-20 21 16,-1 0-16,0 0 0,1 21 0,-22-20 16,0 20-16,-21 0 0,0 1 15,0 20-15,0-21 0,-21 1 0,-43 41 16,22-62-16,0 20 0,-1-21 15,1 21-15,0-20 0,-43 20 16,43-42-16,20 21 16,-20-21-16,21 0 0,0 21 0,0-21 15,-1 0 1,44 0 15,-22-21-31,21 0 16,21 21-16,-21-21 0</inkml:trace>
  <inkml:trace contextRef="#ctx0" brushRef="#br0" timeOffset="2257.66">6731 889 0,'0'0'0,"21"-21"0,0 21 15,-21-21-15,0 0 0,21-1 0,-21-20 16,0 21-16,0 0 0,0 0 16,0-1-16,0-20 0,-42 0 15,21 21-15,0-1 0,0 1 16,-1 21-16,1 0 0,0 0 0,0 0 16,0 0-16,0 0 15,-1 0-15,-20 21 0,21 1 0,-43 62 16,43-41-1,-21-1-15,42 21 0,-21-20 16,0 20-16,-1 43 0,1-64 16,21 1-16,0-1 0,0 0 15,0 1-15,0 20 16,0-42-16,0 1 0,21-22 16,1 0-16,-1 0 0,21 0 15,0 0-15,-20-22 0,-1 1 16,21 0-16,0 0 0,22-43 15,-22 22-15,1-21 0,-1 20 16,-21-20-16,21-1 0,1-20 16,-22 20-16,-21 43 0,0-43 15,0 43-15,0 0 16,0 0-16,0 0 0,0 42 31,-21 0-15,21 0-16,0 22 0,-21-22 0,21 21 15,0 0-15,0 1 0,0-1 16,0 85-16,0-85 16,0 1-16,0-22 0,21 21 15,0-21-15,-21 22 16,21-22-16,0-21 0,0 21 0,1-21 16,-1 0-16,0 0 15,0 0-15,0-21 0,0 21 16,1-21-16,-1-22 0,21 22 0</inkml:trace>
  <inkml:trace contextRef="#ctx0" brushRef="#br0" timeOffset="2584.69">7493 169 0,'0'-63'16,"0"126"-16,0-147 0,-21 63 0,21-1 15,-21 22-15,21 22 16,0-1 0,-22 21-16,22 0 0,0 1 15,0-1-15,-21 0 0,21 22 16,0-1-16,0 1 0,0-22 16,0 22-16,0-1 0,0 1 0,0-1 15,0-20-15,0 126 16,-21-127-16,21 1 0,0-22 15,0 21-15,0-21 0,0 22 16,0-22-16,21-42 31,0-1-31,-21 1 0,22 0 16,-22-21-16,21-1 0,0-20 16</inkml:trace>
  <inkml:trace contextRef="#ctx0" brushRef="#br0" timeOffset="3224.33">8022 0 0,'0'0'16,"0"21"31,0 22-47,0-1 0,0 0 15,0 1-15,0 20 0,0-21 16,0 22-16,0-22 0,0 22 0,0-22 16,0 22-16,0-1 0,0-21 15,0 22-15,0-22 0,-21 22 0,21-22 16,-21 22-16,21-22 0,-21-21 16,21 21-16,0 1 0,0-22 0,0 0 15,0 0-15,0 0 16,-22 1-16,1-44 31,21 1-31,0 0 16,0 0-16,0-21 0,0 20 15,0-20-15,0 0 0,0-1 16,0 1-16,0 0 0,21-43 16,1 43-16,-1 21 0,-21-22 15,21 22-15,0-21 0,43-1 16,-43 22-16,0 0 0,42 0 15,-20 0-15,-22 21 16,21-21-16,-21 21 0,22 0 0,20 21 16,-42 0-16,22 0 15,-1 21-15,-21-20 0,0 20 16,1-21-16,-1 21 0,-21 1 16,21 20-16,-21-20 0,0-1 15,0 21-15,0-20 0,0-22 16,0 21-16,-21-21 0,0 1 15,21 20-15,-22-21 0,1-21 16,21 21-16,-21-21 16,0 0-1,0 0 1,0-21 0,21 0-16,0 0 0,0 0 15</inkml:trace>
  <inkml:trace contextRef="#ctx0" brushRef="#br0" timeOffset="3556.74">7239 593 0,'21'0'16,"0"0"-16,0 0 16,1 0-16,-1 0 0,21 0 15,-21 0-15,22 0 0,-22 0 0,21 0 16,-21 0-16,22-21 0,-1 21 15,-21 0-15,0 0 0,22 0 16,-22 0-16,-42 0 31</inkml:trace>
  <inkml:trace contextRef="#ctx0" brushRef="#br0" timeOffset="4414.25">4022 1969 0,'-43'-43'31,"22"43"-31,21-21 16,-21 0-16,0 21 0,0 0 15,21-21-15,-22 0 16,44 21 46,-1 0-62,0 0 0,0 0 16,0 0-16,0 0 0,22 0 16,20 0-16,-20 0 0,20 0 15,64 0-15,-63 0 16,105 0-16,-63 0 0,-22 0 15,128-22-15,-127 22 0,21 0 16,21 0-16,-22 0 0,22 0 16,0 0-16,0 0 0,0 0 15,0 0-15,149 0 16,-128-21-16,0 21 0,0 0 0,0 0 16,0 0-16,128 0 15,-128 0-15,-21 0 0,148 0 16,-148 0-16,-21 0 0,21 0 15,-43-21-15,22 21 0,0 0 0,-21 0 16,-1 0-16,-20-21 0,63 21 16,-85 0-16,1 0 0,20-21 15,-42 21-15,0 0 16,-42 0 31,0 0-47,0 0 15,-21 0-15,-1 0 0,1 0 16,-22 0-16,1 0 0,-1 0 0,1 0 16</inkml:trace>
  <inkml:trace contextRef="#ctx0" brushRef="#br0" timeOffset="4561.89">5313 1969 0,'0'0'0,"-85"0"0,-21 0 0,-84 21 16,105-21-16,0 0 0,22 0 15,-43 0-15</inkml:trace>
  <inkml:trace contextRef="#ctx0" brushRef="#br0" timeOffset="5224.51">4254 1990 0,'0'0'15,"-42"21"-15,21-21 0,-21 0 0,-1 21 16,22-21-16,-21 0 0,21 0 0,-1 0 15,1 0-15,0 0 16,0 0-16,0 0 0,0 0 0,-1 0 0,1-21 16,0 21-1,0 0-15,-21 0 16,63 0 78,0 0-79,0 0-15,0 0 0,0 0 16,22 0-16,-22 0 0,21 0 0,1 0 16,-1 0-16,21 0 15,1 0-15,21 0 0,-22-21 0,43 21 16,-21-21-16,20 21 0,1 0 15,0 0-15,127-22 0,-127 22 16,21 0-16,-21-21 0,21 21 0,0 0 16,127 0-16,-127 0 15,0-21-15,0 21 0,0 0 16,0 0-16,254 0 16,-276 0-16,1-21 0,0 21 15,0 0-15,0 0 0,84 0 16,-84 0-16,0 0 0,-21 0 15,-1 0-15,1 0 0,0-21 16,-22 21-16,1 0 0,20 0 0,43 0 16,-63 0-16,-1 0 0,-20 0 15,20 0-15,-21-21 0,64 21 16,-63 0-16,-22 0 16,0 0-16,21 0 0,22 0 15,-43 0 1,0 0-16,0 0 15,-21-22 1,0 1 47,21 21-63</inkml:trace>
  <inkml:trace contextRef="#ctx0" brushRef="#br0" timeOffset="5348.44">9229 1799 0,'-22'0'79,"1"0"-79,-21 0 0</inkml:trace>
  <inkml:trace contextRef="#ctx0" brushRef="#br0" timeOffset="29140.86">339 2731 0,'0'0'0,"-22"0"16,1 0-16,21-22 15</inkml:trace>
  <inkml:trace contextRef="#ctx0" brushRef="#br0" timeOffset="68344.39">466 2731 0,'-22'0'32,"1"0"-32,0 0 15,0 0-15,0 0 0,0 0 16,-1 0-16,1 0 16,0 0-16,0 0 0,0 0 0,0 0 15,-1 0-15,1 0 0,0 0 16,42 0 31,0 0-47,1 0 0,20 0 15,0 0-15,1 0 0,20 0 16,1 0-16,-1 0 0,-21 0 16,22-22-16,-1 22 0,-20 0 0,20 0 15,-20-21-15,-1 21 0,0 0 16,-21 0-16,22 0 0,-22 0 15,0 0-15,0 0 0,0 0 16,-42 0 31,0 0-31,0 0-16</inkml:trace>
  <inkml:trace contextRef="#ctx0" brushRef="#br0" timeOffset="68768.16">593 2815 0,'0'21'0,"0"-42"0,0 64 0,0-22 15,0 0-15,0 0 0,0 0 16,0 22-16,0-22 0,0 21 15,0 0-15,0 1 0,0 20 0,-22-20 16,1 20-16,-21 85 16,21-84-16,21-22 15,-21 0-15,21-20 0,-22 20 0,22-21 16,0 0-16,0 0 16,0 1-16,0-1 15,0-42 1,0-1-1,22 1-15,-22 0 0</inkml:trace>
  <inkml:trace contextRef="#ctx0" brushRef="#br0" timeOffset="69201.42">1016 3090 0,'0'-21'15,"0"42"17,-21 1-32,21-1 0,-21 0 15,-1 21-15,22-21 0,-21 22 16,0-1-16,21 0 0,0 1 0,-21-22 16,0 21-16,21 1 0,0-22 15,-21 21-15,21-21 0,0 0 16,0 22-16,21-43 0,0 21 15,0-21-15,0 0 0,0 0 16,1 0-16,-1 0 0,21-21 16,-21 21-16,0-21 0,22-1 15,-22 1-15,0-21 0,0 21 16,0-22-16,1 1 0,-22 0 16,0-1-16,0 1 0,0 0 0,0 21 15,0-22-15,-22 22 0,-20-21 16,21 21-16,-21 21 15,20 0-15,1 0 0,0 0 16,0 21-16,0 0 0,0 0 16,-1 0-16,22 0 0,0 22 15,0-22-15,0 0 0</inkml:trace>
  <inkml:trace contextRef="#ctx0" brushRef="#br0" timeOffset="70293.03">2244 3535 0,'0'0'0,"21"0"31,0 0-31,0-21 0,0 21 0,22-21 16,-22-1-16,21-20 0,0 21 15,43-43-15,-43 22 16,1 0-16,-1-1 0,0 1 16,64-106-1,-106 127-15,0 0 0,0-1 16,0 1-16,0-21 16,0 21-16,-21 21 31,0 0-31,21 21 15,-21 21-15,21-21 16,-21 22-16,-1-1 0,22 0 0,-21 22 16,21-1-16,-21 22 0,0-21 15,21-1-15,-21 22 0,0-22 0,21 22 16,-22 0-16,1-1 16,0 1-16,21 0 0,-21 20 0,0-20 15,21 106-15,0-107 0,-21 22 16,-1 0-16,-20-43 0,21 22 15,21 21-15,0-21 0,0-22 0,0 1 16,0 20-16,0-41 0,0-1 16,0 21-16,21 1 0,0-43 15,0-21-15,1 21 0,-1-21 16,21 0-16,43-42 16,-43 21-16,43-64 15,-43 43-15,22-22 0,-22 1 16,0-1-16,1-20 0,-1-1 0,21-63 15,-41 63-15,-1-84 16,-21 84-16,0 22 0,-64-107 16,22 107-16,-43-43 15,22 64-15,-1-1 0,1 1 16,-22 0-16,22 20 0,-1 1 16,1 0-16,-1 21 0,22-21 0,-1 21 15,1-21-15,0 21 0,21 0 16,42 0 15,21-21-31,-21 21 0,22-22 0,20 1 16,-21 21-16,1-21 15,20 0-15,1-21 0,-22 20 0,22 1 16,-22-21-16,43-22 16,-43 22-16,0 0 0,-21 21 0,1-22 15,-1 22-15,-21-21 16,21 21-16,-21-1 0,0 1 0,0 42 47,0 1-32,0-1-15,0 0 0,0 0 16,0 0-16,0 0 0,-21 1 16,21-1-16,-21-21 0,84 21 0,-63 0 15,0 0-15,-21 0 16,0-21-16,21 22 0,-21-22 0,21-22 31,0 1-15,0 0-16</inkml:trace>
  <inkml:trace contextRef="#ctx0" brushRef="#br0" timeOffset="70460.94">3154 3006 0,'0'0'0,"0"-21"15,-21 21 1,-1 0 0,22 21 15,22 0-15</inkml:trace>
  <inkml:trace contextRef="#ctx0" brushRef="#br0" timeOffset="70908.62">3365 3112 0,'0'21'0,"0"85"16,0-85 0,0 0-16,0 21 0,0-21 15,0 1-15,0-1 0,0 21 16,0-21-16,0 0 15,0 1-15,0-1 16,-21-42 15,21-1-15,0 1-16,0 0 0,0 0 0,0-21 16,0 20-16,0-20 0,0 21 15,0-21-15,21 20 0,1 1 0,20-21 16,-21 21-16,21 0 0,-20 21 15,20-22-15,0 1 0,1 21 16,-1 0-16,21 0 0,-20 0 16,-22 21-16,21 22 0,-21-22 15,-21 21-15,0-21 16,0 22-16,0-22 0,0 0 0,0 21 16,0-20-16,-21-1 0,0 0 0,0 0 15,21 0-15,0 0 0,-21 1 16,42-22 15,-21-22-31,21 1 0</inkml:trace>
  <inkml:trace contextRef="#ctx0" brushRef="#br0" timeOffset="71440.49">4466 3090 0,'0'0'0,"0"-42"16,-21 42-16,0 0 0,0-21 16,-22 21-16,22 0 15,0 0-15,0 0 0,0 0 16,-1 0-16,1 21 0,-21 0 16,21 0-16,0 22 0,-1-22 0,1 21 15,0-21-15,0 64 16,0-64-16,21 22 0,0-22 0,0 21 15,0-21-15,0 0 0,21 1 16,0-1-16,0-21 16,0 0-16,1 0 0,-1 0 15,21-21-15,-21-1 0,0 1 16,1 0-16,20 0 0,-21-21 0,21-1 16,-20 1-16,-1 0 0,0-1 15,0 1-15,0 0 0,0-22 0,1 22 16,-22-1-16,21 1 0,-21 0 15,21-1-15,-21 1 0,0 21 0,0 0 16,0 0-16,0 42 31,0 0-31,-21 0 0,21 21 16,-21-20-16,21 20 0,0 0 16,0 1-16,0-1 0,0 64 15,0-64-15,0 0 0,0 1 16,0-1-16,0 0 0,0 1 0,0-22 15,0 0-15,21 43 16,0-43-16,0-21 0,0 0 16,0 0-16,22 0 0,41-43 15,-41 22-15,-1 0 0</inkml:trace>
  <inkml:trace contextRef="#ctx0" brushRef="#br0" timeOffset="71720.33">5757 2709 0,'0'0'0,"-21"22"32,21 20-32,-21-21 15,0 0-15,21 22 0,-21-1 0,-1 0 16,22 1-16,-21-1 0,0 0 15,0 1-15,21-1 0,0 0 0,-21 1 16,21-22-16,-21 21 0,21 22 16,0-43-16,0 0 0,0 0 15,21-21 17,0-21-32,0 0 0,21 0 0</inkml:trace>
  <inkml:trace contextRef="#ctx0" brushRef="#br0" timeOffset="72200.92">6117 2688 0,'0'0'0,"0"21"0,0 1 16,0-1-16,-21 21 0,21 0 15,-21-20-15,0 20 0,21 0 16,0 1-16,-22-1 0,22 21 0,-21-20 15,0-1-15,21 0 0,-21 43 16,0-64-16,21 22 0,-21-22 16,21 0-16,0 0 0,0 0 15,-22 0-15,22-42 32,0 0-32,0 0 15,0-21-15,0 20 0,22-20 16,-1 0-16,0 21 0,0-22 15,0 1-15,22-22 0,-22 43 16,0-21-16,21 21 0,-21 0 16,22 21-16,-1-22 0,0 22 15,-20 0-15,-1 0 0,0 22 16,-21-1-16,21 21 16,0 0-16,-21-20 0,0 20 0,0 0 15,0-21-15,0 22 0,-42-1 16,42 0-16,-21-20 0,0-1 15,-1 0-15,22 0 0,-21 0 16,42-42 15,1 0-15,-1-21-16,21 20 0</inkml:trace>
  <inkml:trace contextRef="#ctx0" brushRef="#br0" timeOffset="72592.38">6667 3154 0,'0'0'0,"22"0"16,-1 0-16,0 0 15,0 0-15,0 0 0,0 0 16,1-21-16,-1 0 0,0 21 15,0-22-15,0 1 0,0 0 0,1-21 16,-22 21-16,0-1 16,0 1-16,-22 21 15,1 0-15,0 0 16,0 0-16,-21 0 0,20 0 0,-20 21 16,21 1-16,0-1 0,0 21 0,-1-21 15,1 0-15,0 22 16,0-22-16,0 42 0,21-20 0,0-22 15,0 0-15,0 0 16,21 0-16,21 22 0,1-22 16,-22-21-16,21 0 0,0 0 0,1 0 15,84-21 1,-85 21-16,0-21 0,1-1 16,-1 1-16,0-21 0</inkml:trace>
  <inkml:trace contextRef="#ctx0" brushRef="#br0" timeOffset="72883.21">5503 2879 0,'0'0'0,"-21"21"0,42-21 31,22 0-15,-22 0-16,21 0 0,22 0 16,-22-21-16,0 21 0,22 0 15,-22 0-15,0 0 0,1-21 0,-1 21 16,-21 0-16,0-22 0,1 22 15</inkml:trace>
  <inkml:trace contextRef="#ctx0" brushRef="#br0" timeOffset="74140.36">8382 2625 0,'0'-21'15,"0"42"-15,0-64 0,21 1 0,-21 21 0,0 0 16,0 0-16,0-1 0,0 1 15,0-21-15,0 63 32,0 21-17,0-20-15,0 20 0,0 21 16,-21-20-16,-21 63 16,42-43-16,-22-21 0,1 1 0,0 20 15,21-20-15,-21-1 0,21 0 16,0 1-16,0-1 0,0-21 0,0 43 15,0-43-15,21 0 0,21 0 16,-20-21-16,-1 0 16,0 0-16,0 0 0,21 0 0,22-21 15,-43 0-15,21-22 0,1 22 16,-1 0-16,-21-21 0,22-1 16,-1 1-16,0 0 0,1-1 15,-22 1-15,0-21 0,0 20 0,0-20 16,0 20-16,-21 1 0,22 0 0,-22-1 15,0-20-15,0 42 16,0 0-16,0-1 0,-22 22 31,1 22-31,0-1 0,21 0 16,-21 21-16,0 1 0,0-1 0,21 0 16,-22 22-16,1-22 0,0 0 15,21 1-15,-21-1 0,21 43 16,-21-43-16,21 43 15,21-43-15,0-21 0,0-21 16,0 21-16,1-21 0,41 22 16,-21-22-16,1 0 0,-22-22 15,21 1-15,1 0 0,62-42 16,-83 41-16,-1-20 16,21 21-16,-21-21 0,0 20 15,1-41-15,-1 42 0,-21 0 16,21-1-16,-21 44 47,0-1-47,0 0 0,0 0 0,0 0 15,-21 0-15,21 1 0,0-1 16,-21 0-16,21 0 0,0 0 16,0 0-16,0 1 0,0-1 0,0 0 15,0 0-15,-22-21 16,22-21 15,0 0-15,0 0-16,0-1 0,0 1 0,0 0 15,0 0-15,22 0 0,-22-22 16,21 22-16,0 0 0,0-21 0,0 21 16,0-22-16,22 22 0,-1 0 15,0 0-15,1 0 0,-1 21 16,0 0-16,43 0 0,-64 21 0,22 0 15,-22 21-15,-21 1 16,0-22-16,0 0 0,0 21 16,0-21-16,-21 22 0,-1-22 0,-20 21 15,21-21-15,21 1 0,-21-1 0,0 0 16,-1 0-16,1 0 0,0 0 16,21 1-16,21-44 31,0 1-31,1 0 0,20 0 15,-21 0-15,0 0 0</inkml:trace>
  <inkml:trace contextRef="#ctx0" brushRef="#br0" timeOffset="74702.03">10393 2307 0,'0'21'0,"0"-42"0,-21 64 15,-1-22-15,22 21 0,-21 0 16,21 1-16,-21 20 0,21-20 0,0 20 16,-21 1-16,0 20 15,0-20-15,-1-22 0,1 0 0,0-20 16,21 20-16,-42 43 16,21-85-16,-1 42 15,22-63 16,22 0-31,-1 21 0,0-22 16,0-20-16,0 21 0,22-43 16,-22 22-16,0 0 0,21-22 15,1 22-15,-22 21 0,21-22 16,-21 22-16,0 21 16,1 0-16,-1-21 0,-21 42 31,-21 0-16,-1-21-15,1 22 0,0-1 0,-21-21 16,21 21-16,-43 0 0,43-21 16,0 21-16,0 0 0,-1-21 15,1 22-15,0-1 16,21 0-16,0 0 16,0 0-16,0 0 0,0 1 15,0-1-15,21-21 0,0 42 16,1-42-16,-1 21 0,21 0 15,-21-21-15,22 22 16,-22-22-16,21 0 16,-21 0-16,0 0 0,22 0 0,-22 0 15,0-22-15,0 22 0,22-21 16,-1-21-16</inkml:trace>
  <inkml:trace contextRef="#ctx0" brushRef="#br0" timeOffset="75172.77">10774 2709 0,'-64'43'31,"64"-22"-31,0 0 16,0 0-16,0 0 0,0 1 16,0-1-16,0 42 15,0-42-15,-21 1 0,21-1 16,0 0-16,-21 0 15,21 0-15,0-42 47,0 0-47,0 0 16,0 0-16,0-1 0,0 1 16,0-21-16,0 21 0,0-22 15,21 22-15,0 0 0,0-21 16,1 21-16,20-22 0,0 22 0,-21 0 15,43 0-15,-43 21 16,43 0-16,-43 21 16,21 0-16,-21 0 0,0 22 0,-21-22 15,22 21-15,-22-21 16,0 22-16,0-22 0,-22 21 0,22-21 16,0 0-16,-21 1 0,-85 41 15,85-42-15,21 0 0,-21 1 16,42-22 15,0 0-31,1-22 0,-1 1 16,0 0-16,0 0 0</inkml:trace>
  <inkml:trace contextRef="#ctx0" brushRef="#br0" timeOffset="75634.5">11493 2625 0,'0'0'0,"43"0"0,-64 0 16,-1 0-16,1 0 16,0 0-16,0 0 0,0 21 15,21 0-15,-21 0 0,21 0 16,-22 1-16,22 20 0,-21-21 16,21 21-16,-21-20 0,0 41 15,21-42-15,0 0 0,0 1 0,0 20 16,0-21-16,0 0 0,21-21 15,0 21-15,0-21 0,43 22 16,-43-22-16,0 0 0,43 0 16,-43 0-16,42-43 15,-41 22-15,-1 21 0,0-21 16,0 0-16,0 0 0,-21-22 0,21 22 16,-21-21-16,0 21 0,0-64 15,0 64-15,-21-22 16,-21 1-16,21 21 15,-22 21-15,1 0 0,0 0 16,21 0-16,-43 0 0,22 21 16,-22 21-16,43-20 15,-42 83 1,63-83-16,0-1 0,0 0 16,0 0-16,0 0 0,42 22 15,-21-43-15,0 0 0,22 0 0,-22 21 16,0-21-16,21 0 0,-21 0 15</inkml:trace>
  <inkml:trace contextRef="#ctx0" brushRef="#br0" timeOffset="76235.98">12107 2688 0,'-21'0'16,"0"0"-16,0 0 15,21 21-15,-21 1 0,-1-1 16,22 0-16,-21 0 0,0 0 0,21 22 16,0-22-16,-21 42 15,0-42-15,21 22 0,0-22 0,0 0 16,0 0-16,0 0 0,0 1 16,0-1-16,21-21 15,0 0-15,0 0 0,22 0 16,-22 0-16,0 0 0,0 0 0,0 0 15,22-21-15,20-22 16,-42 22-16,0 0 0,1 0 0,20 0 16,-21-1-16,0-20 0,0 21 0,-21 0 15,0 0-15,22-1 0,-22 1 16,-22 42 15,22 1-31,0-1 0,-21 0 16,0 0-16,21 0 0,-21 0 0,21 1 15,0-1-15,0 0 16,0 0-16,0 0 0,0 0 16,21 1-16,0-22 0,0 0 15,1 0-15,-1 0 0,0 0 16,0 0-16,43 0 16,-43 0-16,0-22 0,0 22 0,0-21 15,0 0-15,1 0 0,-1 0 0,-21 0 16,0-22-16,0-41 15,0 41-15,0 22 0,0 0 16,0 0-16,-21 0 0,-1-1 0,-20 22 16,21 0-1,0 0-15,0 0 0,-1 0 16,1 0-16,21 22 16,21-22-1,1 0-15</inkml:trace>
  <inkml:trace contextRef="#ctx0" brushRef="#br0" timeOffset="76735.7">12933 2731 0,'0'-22'16,"-21"22"-1,21 22 16,0-1-31,0 0 16,0 0-16,-22 0 0,1 0 16,21 1-16,0-1 0,0 0 0,0 21 15,0-21-15,0 1 0,0-1 16,0 21-16,0-21 0,0 0 16,-21-42 30,21 0-30,0 0-16,0 0 0,0 0 16,0-22-16,0 22 0,0 0 0,21-21 15,-21 20-15,21-20 16,1 21-16,20-21 0,-21-1 0,21 22 16,-20 0-16,20 0 0,0 0 0,-21-1 15,22 22-15,-1 0 0,22 22 16,-22-22-16,-21 21 0,21 42 15,-20-42-15,-22 43 16,0-22-16,0-21 0,0 22 0,0-22 16,-22 0-16,1 0 0,-21 22 15,21-22-15,0 0 16,21 0-16,-22-21 0,22 21 16,0-42-1</inkml:trace>
  <inkml:trace contextRef="#ctx0" brushRef="#br0" timeOffset="77353.34">14372 2286 0,'0'0'16,"0"-21"-16,0 0 15,0 42 1,0 21-16,0-21 15,0 1-15,0 20 0,0 0 0,0 22 16,0-22-16,-21 22 0,-21-22 16,20 21-16,22 1 0,-42 126 15,21-105-15,0 0 0,-22 63 16,22-63 0,-21-1-16,21 1 0,0 0 0,-1-22 15,-20 85-15,42-84 0,-21-1 16,0 1-16,21-1 0,0 1 15,-21-22-15,-1 43 0,1-43 16,21-21-16,-21 0 0,21 1 0,0-1 16,0-42-1,0-1 1,21 1-16,0-21 0,1 0 16,20-1-16,-21-20 0,43-64 15,-43 63-15</inkml:trace>
  <inkml:trace contextRef="#ctx0" brushRef="#br0" timeOffset="77716.75">14033 2604 0,'0'0'0,"0"-22"0,0 1 16,0 0-16,0 0 0,0-21 0,0 20 15,22 1-15,-1-21 0,0 21 16,21-22-16,1 22 0,-1 0 15,0 0-15,1 0 0,-1 21 16,64 0-16,-64 0 16,22 0-16,20 21 0,-20 21 15,-43-21-15,42 64 16,-41-43-16,-22 1 0,0 20 0,0-20 16,-22-1-16,1-21 0,0 21 15,-21 1-15,-1-22 0,-41 21 16,41-21-16,1 1 0,-21-1 15,41-21-15,-20 0 16,21 0-16,21-21 31,21 21-31,0-22 0,0 1 16,1 21-16,20-21 0,-21 0 0,21 21 16,-20-21-16</inkml:trace>
  <inkml:trace contextRef="#ctx0" brushRef="#br0" timeOffset="78217.47">15367 2455 0,'0'0'0,"0"-21"0,0 0 15,0 0-15,0 0 16,-21 21 0,0-21-16,-1 21 0,1 0 15,0 0-15,0 0 0,0 0 16,-22 21-16,22 0 0,-42 21 15,42-21-15,-1 22 0,-41 20 16,63-20-16,-21-22 16,21 21-16,-21-21 0,21 0 0,0 22 15,0-22-15,0 0 0,21-21 16,0 0-16,0 0 0,21 0 16,-20 0-16,20 0 0,-21-21 15,0 21-15,22-21 0,-22 0 16,42-22-16,-42 22 15,1-21-15,20 21 0,-21-22 0,0 1 16,0-43-16,1 64 16,-1-21-16,0 21 0,-21-1 0,0 1 15,0 42 17,0 1-32,0 20 0,0-21 15,0 21-15,-21-20 0,-22 62 16,43-63-16,0 22 0,0-22 15,0 21-15,0-21 0,0 22 16,0-22-16,0 0 0,0 0 16,22-21-16,-1 0 15,0 0-15,0 0 0,0-21 16,22 0-16,-22 0 0,21 0 16,-21-1-16,22-20 0</inkml:trace>
  <inkml:trace contextRef="#ctx0" brushRef="#br0" timeOffset="78461.33">16087 2032 0,'0'-21'0,"0"42"0,0-84 16,0 41-16,0 1 0,-22 21 15,1 21 1,21 1-16,-42 41 16,42-21-16,-42 43 15,20-43-15,1 22 0,0 42 16,0-64-16,21 0 0,-21 64 15,0-63-15,21-22 0,-22 21 16,22-21-16,0 0 0,0 1 0,0-1 16,22-21-1,-1 0-15,21 0 0,-21-21 16,0-1-16,22-20 0,-22 21 16</inkml:trace>
  <inkml:trace contextRef="#ctx0" brushRef="#br0" timeOffset="78935.75">16531 1969 0,'0'-43'0,"0"86"0,0-107 0,0 43 0,21 0 16,-21 42-1,0 0-15,-21 21 16,0-20-16,21 20 0,-21 0 16,0 1-16,-1-1 0,22 21 15,-21-20-15,0-1 0,-21 64 16,21-43-16,-43 64 15,43-84-15,0-1 0,0-21 16,-1 0-16,22 1 0,-21-1 0,21 0 16,0 0-16,0-42 31,0 0-31,0 0 16,21-22-16,1 22 0,-1-21 15,0-1-15,21 1 0,-21 0 0,1-1 16,20 1-16,0 0 0,-21-1 15,22 22-15,20-21 0,-42 21 16,22 21-16,-22 0 0,0 0 16,0 0-16,22 21 15,-22 0-15,0 64 16,0-64-16,-21 21 0,0 1 16,0-22-16,0 85 15,-21-85-15,0 0 0,21 0 16,-21 0-16,-1 0 0,22 1 0,-21-1 15,0-21-15,0 0 0,0 21 0,0-21 16,-1 0-16,1 0 16,0-21-16,0 0 0,0-22 15</inkml:trace>
  <inkml:trace contextRef="#ctx0" brushRef="#br0" timeOffset="79117.64">15833 2265 0,'-22'0'0,"44"0"0,-65 0 0,64 0 31,22-21-15,-22 21-16,0 0 0,21 0 16,1 0-16,-1-21 0,0 21 15,22-22-15,-22 22 0,1 0 0,20-21 16</inkml:trace>
  <inkml:trace contextRef="#ctx0" brushRef="#br0" timeOffset="80259.99">18140 2074 0,'0'-21'0,"0"42"0,-21-63 0,21 21 31,-22 21-15,22 21-16,-21 0 0,0-21 15,0 21-15,0 22 0,-22-1 16,22 0-16,0-20 0,0-1 16,0 21-16,0-21 0,-1 43 15,22-43-15,0 0 0,0 0 16,0 0-16,0 1 0,22-1 16,-1-21-16,21 0 0,-21 0 0,0 0 15,22 0-15,-22 0 0,21 0 16,22-21-16,-22-1 15,-21 1-15,0-21 0,1 21 0,-1 0 16,0-43-16,-21 43 16,0-21-16,0-22 0,0 43 15,-21 0-15,-22-22 16,1 22-16,21 21 0,0 0 16,0 0-16,-1 0 0,1 0 15,42 0 16,1 0-31,20 0 0,0 0 0,1 0 16,-1 0-16,21 0 0,-20 0 16,20 0-16,1 0 0,-1 0 0,1-21 15,-22 0-15,297-297 63,-360 318-48,-1 0 1,1 0 0,21 22-16,0-1 0,-21 0 0,0 21 15,21-21-15,-21 1 16,21 20-16,-21 0 0,-22 22 16,43-22-16,-21 0 0,0 22 15,0-22-15,0 1 0,-22 105 16,22-85-16,0 22 0,0 0 0,0-1 15,-1 1-15,22 0 0,-21-1 16,0 1-16,0 0 0,0-1 0,21 1 16,-21 0-16,21-22 0,-22 85 15,1-84-15,21-1 0,0 64 16,0-63-16,0-1 0,0 1 16,0-22-16,21 22 0,-21-22 15,22 21-15,-22-20 0,0-22 0,0 64 16,-22-85 15,1 0-31,0-22 16,21 1-16,0-21 0,0 21 15,0-22-15,-21 1 0,21-64 16,-21 64-16,21-22 0,0 1 0,0-1 16,0 1-16,0-85 15,0 84-15,0-20 0,0-86 16,0 107-16,21-22 0,0 22 15,0-1-15,0 22 0,43-64 16,-22 42-16,-21 22 0,22 0 16,-22 21-16,21-22 0,-21 1 15,22 21-15,-22-22 0,21 22 0,-21 0 16,1 0-16,20 0 0,-21 0 16,0-1-16,0 1 0,1 0 0,-1 0 15</inkml:trace>
  <inkml:trace contextRef="#ctx0" brushRef="#br0" timeOffset="81164.64">804 4911 0,'0'0'0,"0"-21"0,0-1 15,0-20-15,0 21 0,0 0 16,0 0-16,0-1 0,0 1 0,0 0 15,0 42 17,0 0-32,0 1 15,0 20-15,0 0 0,0 22 16,0-22-16,0 22 0,0-1 0,0 1 16,0-22-16,0 21 0,-21-20 15,21-1-15,-21 0 0,21 1 16,0-1-16,0-21 0,0 22 15,21-43 1,0-22-16,-21 1 16</inkml:trace>
  <inkml:trace contextRef="#ctx0" brushRef="#br0" timeOffset="81405.5">1228 4699 0,'0'169'16,"0"-126"-1,0-1-15,0 0 16,0 1-16,0-1 0,0 0 16,0 1-16,-22-1 0,1 22 15,21-43-15,0 0 0,0 0 0,0 21 16,0-20-16,-21-1 15</inkml:trace>
  <inkml:trace contextRef="#ctx0" brushRef="#br0" timeOffset="81599.77">762 5249 0,'0'-21'0,"21"0"31,0 21-31,0-21 16,22 21-16,-22-21 0,21 21 15,-21-21-15,22-1 0,-22 22 16,21-21-16,-21 0 0,22 0 16,-22 21-16,0-21 0,0 0 0</inkml:trace>
  <inkml:trace contextRef="#ctx0" brushRef="#br0" timeOffset="81876.61">1312 4847 0,'21'0'31,"-21"-21"-31,43 0 0,-22 21 16,0 0-16,21-21 0,-20 21 0,20-21 15,21 21-15,-41-22 16,20 22-16,-21 0 0,0 0 16,0 0-16,22-21 15,-22 21-15</inkml:trace>
  <inkml:trace contextRef="#ctx0" brushRef="#br0" timeOffset="82104.73">1566 4784 0,'0'21'0,"-21"127"16,21-106-1,0-20-15,-21 20 0,21 0 0,0 1 16,0-1-16,0-21 0,-21 21 16,21-20-16,0 41 0,0-42 15,0 0-15,21-21 32,0 0-32,0 0 0,0-21 0,1 0 15,-1 0-15</inkml:trace>
  <inkml:trace contextRef="#ctx0" brushRef="#br0" timeOffset="82340.59">1947 4763 0,'0'-22'0,"0"44"0,0-65 16,21 43-16,-21 21 16,0 1-1,0-1-15,0 21 0,0-21 16,-21 22-16,21-1 0,0 0 0,-21 22 15,21-22-15,0 0 16,0-20-16,-21 41 0,21-42 16,0 0-16,0 1 0,0-1 15,21-21 17,-21-21-32</inkml:trace>
  <inkml:trace contextRef="#ctx0" brushRef="#br0" timeOffset="82440.53">2032 4720 0,'0'0'0,"0"-21"15</inkml:trace>
  <inkml:trace contextRef="#ctx0" brushRef="#br0" timeOffset="82565.47">2095 4932 0,'0'21'15,"0"-42"-15,0 63 0,0-21 0,0 1 0,0-1 0,0 0 16,0 0-16,0 0 0,0 0 15,0 1-15,0-1 16,22-21 0,-1 0-16,0-21 15,0-1-15,21 1 0</inkml:trace>
  <inkml:trace contextRef="#ctx0" brushRef="#br0" timeOffset="82782.34">2455 4763 0,'0'0'0,"-42"0"16,-85 127-1,106-106-15,-22 0 0,22 0 16,0 0-16,0 0 0,0 1 16,21-1-16,0 0 0,-21 0 15,42-21 16,0-21-31,0 0 0,0 0 0,0-1 16,22 1-16</inkml:trace>
  <inkml:trace contextRef="#ctx0" brushRef="#br0" timeOffset="83021.2">2519 4678 0,'0'21'31,"0"0"-31,0 0 0,0 1 15,-21-1-15,21 21 0,0-21 0,0 22 16,-22-1-16,1 64 16,0-64-16,21 0 0,0-20 15,0 20-15,-21 43 16,21-64-16,0 0 0,0 0 16,21-21 15,0 0-16,0-21-15,1 0 0,-1 0 0,0-1 16</inkml:trace>
  <inkml:trace contextRef="#ctx0" brushRef="#br0" timeOffset="83336.57">2984 4636 0,'0'21'31,"0"0"-31,0 0 16,0 21-16,-21-20 0,21 20 0,-21-21 15,21 21-15,-21 85 16,0-84-16,21-1 16,-21 22-16,21-22 0,0 0 15,0-21-15,0 1 16,0 20-16,21-42 15,0 21-15,0-21 0,0 0 16,0 0-16,22 0 0,-22 0 0,0-21 16,21 21-16,-20-21 0,-1 0 15,21-1-15,0-20 16,-20 21-16,-1 0 0,-21-22 0,0 22 16</inkml:trace>
  <inkml:trace contextRef="#ctx0" brushRef="#br0" timeOffset="83753.94">1947 4741 0,'21'22'0,"-21"-1"16,0 0-16,0 0 16,0 0-16,0 0 15,0 1-15,0-1 0,0 0 16</inkml:trace>
  <inkml:trace contextRef="#ctx0" brushRef="#br0" timeOffset="84316.61">4530 4445 0,'0'0'16,"0"-21"-16,21 21 31,0 0-31,21-21 0,-21 21 16,43 0-16,-22 0 0,22-21 15,-22-1-15,22 22 0,-1 0 0,-21-21 16,22 21-16,-1 0 0,64-21 15,-105 21-15,-1 0 16,0 0-16,0 0 0,-42 21 31,0-21-31,0 0 0</inkml:trace>
  <inkml:trace contextRef="#ctx0" brushRef="#br0" timeOffset="84608.45">4995 4403 0,'0'21'16,"-21"0"0,21 0-16,0 22 0,0-22 15,-21 21-15,21 0 0,0 1 16,0-1-16,-21 22 0,0-22 15,-1 21-15,22-20 0,-21 20 0,21-20 16,-21 41-16,21-41 16,-21-1-16,21-21 0,0 0 15,0 0-15,0 1 0,21-22 16,0 0 0,0 0-16,1-22 0,-22 1 15,21 21-15,0-42 0</inkml:trace>
  <inkml:trace contextRef="#ctx0" brushRef="#br0" timeOffset="85028.9">5228 4805 0,'0'0'0,"0"-21"0,0 0 16,0-1-16,0 1 15,0 0-15,0 0 0,0 0 16,21 0-16,0 21 15,22-22-15,-22 22 0,21 0 16,-21 0-16,22 0 0,-1 0 0,43 43 16,-43-22-16,-21 21 15,22-21-15,-1 22 0,-21-1 0,0 0 16,0 1-16,-21-1 16,0 0-16,0-20 0,-21 41 15,0-21-15,0-20 0,0-1 16,21 0-16,-21-21 0,-1 0 15,22-21 1,0 0-16,0-22 16,0 22-16,22 0 0,20-43 15,-21 22-15,0 0 16,0-1-16,1 1 0,-22 0 0,42-22 16,-21 43-16,0 0 0,22 0 15,-22 0-15,0-1 16,0 1-16,0 21 0,0 0 0,1-21 15,-1 21 1</inkml:trace>
  <inkml:trace contextRef="#ctx0" brushRef="#br0" timeOffset="85389.69">6223 4995 0,'21'0'15,"-42"0"-15,63 0 0,-21 0 0,1 0 16,-1 0-16,0-21 0,42-21 16,-20 21-16,-22 0 0,21-22 15,-21 22-15,1 0 0,-1-43 16,-21 43-16,0 0 0,0-42 16,-21 63-1,-1 0 1,1 0-16,0 0 0,0 21 0,0 0 15,0 21-15,-22-21 0,22 22 16,0 20-16,0-20 0,21-1 16,-21 0-16,21-21 0,0 22 15,0-22-15,0 0 0,0 0 16,21 0-16,0 1 0,21-1 16,1-21-16,20 0 15,-21 0-15,1 0 0,-1 0 0,0 0 16,22-21-16,-22-1 0,1 1 15,-1 0-15,0-21 0</inkml:trace>
  <inkml:trace contextRef="#ctx0" brushRef="#br0" timeOffset="85785.47">7070 4720 0,'0'0'0,"-22"21"0,22 1 16,0-1-1,22-21 1,-1 0-16,0 0 16,0 0-16,0 0 0,0 0 15,22-21-15,-1-1 16,-21 1-16,0 21 0,22-42 0,-22 21 16,0 0-16,-21-1 15,0 1-15,0 0 0,0 0 16,-21 21-16,0 0 0,0 0 15,-22 0-15,22 0 0,-42 21 16,41 0-16,-20 0 0,0 1 0,21-1 16,-1 21-16,-41 64 15,63-64-15,0-21 16,0 22-16,0-22 0,0 21 16,0-21-16,21 1 0,0-1 0,22 0 15,20 0-15,-42-21 0,22 21 16,-1-21-16,-21 0 0,21 0 15,43-21-15,-64 21 0,22-21 16,-1 0-16,-21 0 0,21-22 0</inkml:trace>
  <inkml:trace contextRef="#ctx0" brushRef="#br0" timeOffset="86068.3">8975 4339 0</inkml:trace>
  <inkml:trace contextRef="#ctx0" brushRef="#br0" timeOffset="86489.45">9186 4276 0,'21'-21'0,"1"21"15,-1-22-15,-85 65 0,149-107 0,-43 43 0,-21 0 16,1 0-16,-1-22 0,-21 22 15,0 0-15,0 0 0,0-21 16,-21 20-16,-1 1 16,1 21-16,-21 0 0,21-21 0,-64 21 15,64 0-15,-21 0 0,-1 0 16,22 0-16,-21 21 0,21 0 16,-22 22-16,22-22 0,21 21 15,0-21-15,0 22 0,0-22 16,0 21-16,21 1 0,22-22 0,-22 21 15,0 0-15,21-20 0,-21 20 16,64 21-16,-64-41 0,22-1 16,-1 21-16,-21-21 0,0 0 15,0 22-15,-21 20 16,0-42-16,0 1 0,-42 41 16,0-42-16,21 0 0,-43 1 15,22-1-15,-22 0 0,-63-21 16,85 0-16,-22 0 0,22 0 0,0 0 15,-1-21-15,22 21 0,-21-21 16,21-1-16,0 1 0,21-42 16,0 42-16,-22-22 0,22 1 15,0 0-15,0 20 0,22-41 16,-1 42-16,0-22 16,0 22-16,0-21 0,22 21 0,-22 0 15,21-22-15,0 22 0,1 0 0</inkml:trace>
  <inkml:trace contextRef="#ctx0" brushRef="#br0" timeOffset="86756.3">9800 3852 0,'0'0'0,"-85"0"31,64 22-31,0-1 0,21 21 16,-21 0-16,0 1 0,0 63 16,-1-64-16,1 21 0,0 43 15,0-63-15,21-1 0,-42 43 16,20-43-16,22 0 16,0-21-16,0 22 0,-21-22 0,21 0 15,0 0-15,0 0 0,21-21 31</inkml:trace>
  <inkml:trace contextRef="#ctx0" brushRef="#br0" timeOffset="86982.17">9377 4424 0,'0'0'0,"-21"0"15,42-21 17,0 0-17,21 21-15,-21 0 0,1 0 0,20-22 16,0 22-16,1 0 0,41-21 16,-41 21-16,-22 0 0,21 0 15,-21 0-15</inkml:trace>
  <inkml:trace contextRef="#ctx0" brushRef="#br0" timeOffset="87408.48">9821 4445 0,'-21'0'0,"42"0"0,-42-21 31,21 0-15,0 0-16,0-1 0,21 22 15,0-21-15,1 21 0,-1-21 16,0 21-16,21 0 0,-21 0 0,22 0 16,-22 0-16,21 0 15,-21 0-15,22 0 0,-22 21 0,21 0 16,-21 22-16,1-22 0,-22 0 16,21 0-16,-21 22 0,0-22 15,0 42-15,0-42 0,-21 1 16,-22 20-16,22-21 15,21 0-15,-21-21 0,0 0 16,21-21 15,0 0-31,21 0 16,0 0-16,-21-1 0,0 1 16,21 0-16,0 0 0,1 0 15,-22-22-15,21 22 0,21-21 16,-21 21-16,22 0 0,-22-1 15,0 1-15,0 0 0,64-21 16,-64 42-16</inkml:trace>
  <inkml:trace contextRef="#ctx0" brushRef="#br0" timeOffset="87832.23">10710 4191 0,'0'64'15,"0"-43"1,0 0-16,0 21 0,0-21 0,-21 1 0,0 41 15,21-21 1,-21-20-16,21-1 0,0 0 0,0 0 16,0 21-16,0-20 15,21-1-15,0-21 16,0 0-16,43 0 16,-43 0-16,0 0 0,0-21 15,0 21-15,64-43 16,-64 22-16,0 0 0,22-21 15,-22-1-15,21 1 16,-21 0-16,-21 20 0,0-20 16,0 21-16,0 0 0,0 0 15,0 42 1,-21 0 0,0 0-16,0 0 15,21 22-15,0-22 0,0 0 0,-21 21 16,21-21-16,0 1 0,0 20 15,-21-21-15,21 0 0,0 0 0,0 1 16,0-1-16,21-21 16,21 0-16,-21 21 0,22-21 15,-22 0-15,21 0 0,0 0 0,1-21 16,41 0-16</inkml:trace>
  <inkml:trace contextRef="#ctx0" brushRef="#br0" timeOffset="88090.72">11663 4255 0,'0'-43'0,"0"86"0,0-107 0,0 43 0,-21 0 16,-1 0-16,1 21 15,0 0-15,0 21 16,0 0-16,0 0 0,-1 0 16,22 22-16,-21-22 0,0 21 0,0 22 15,21-22-15,0-21 16,0 21-16,0-20 0,0-1 0,0 63 15,21-84 1,0 22-16,0-1 0,1-21 16,62 21-16,-63-21 15,22 0-15,-1 0 0,0 0 0,1-21 16,41 0 0,-41-22-16,-1 22 0</inkml:trace>
  <inkml:trace contextRef="#ctx0" brushRef="#br0" timeOffset="89131.77">12382 3768 0,'0'0'0,"0"-21"15,0 42 1,-21 0 0,21 21-16,-21-21 0,0 22 15,0-1-15,21 0 0,-21 1 0,-1 20 16,22-20-16,-21-1 0,0 0 15,21 64-15,0-64 0,-21 1 16,21-22-16,0 21 0,0-21 16,0 22-16,0-22 0,0 0 15,0 0-15,0 0 0,21 1 16,0-22-16,0 0 16,1 0-16,-1 0 0,21 0 0,-21-22 15,0 1-15,1 21 16,-1-21-16,0 0 0,21-21 15,-21 20-15,1-20 0,-22-21 16,21 20-16,-21 22 0,21-21 16,-21 21-16,0-1 0,0 1 0,0 0 15,0 0-15,0 42 16,0 0-16,0 0 16,0 1-16,-21-1 0,21 21 15,-21-21-15,21 22 0,0-22 0,0 21 16,0-21-16,0 0 0,0 1 0,0-1 15,0 0-15,0 0 16,21 0-16,-21 0 0,21-21 16,21 0-16,-21 0 15,22 0-15,-22 0 0,0 0 0,0 0 16,22-21-16,-22 0 0,0 21 16,0-21-16,21-21 15,-20-1-15,-1 22 0,-21-21 0,0 21 16,0-22-16,0 22 0,21-21 15,-21 21-15,0 42 16,-21 0 0,21 0-16,-21 0 0,21 0 0,0 1 15,0-1-15,-22 21 0,22 0 16,0-20-16,0-1 16,0 0-16,0 0 0,0 0 15,22 0-15,-1-21 0,0 0 16,0 0-16,0 0 0,0 0 15,22 0-15,-22 0 0,0 0 16,-21-21-16,21 0 0,-21 0 16,0-21-16,21 20 15,-21 1-15,43-63 16,-43 62-16,21-20 0,0 0 0,0 21 16,0-22-16,43 1 15,-43 21-15,0 0 0,0 21 16,1 0-16,-1 0 0,0 0 0,0 0 15,0 21-15,0 0 0,-21 0 16,0 0-16,22 0 0,-22 43 16,0-22-16,0-21 0,0 1 0,0 20 15,0-21-15,0 0 0,0 22 16,0-22-16,0-42 47,0-1-47,0 1 15,0 0-15,0 0 16,0-21-16,0-1 0,21 1 16,-21 21-16,21-22 0,0 1 15,21-43-15,-20 43 16,-1 21-16,-21 0 0,21 21 16,21-21-1,-21 21-15,1 0 0,-1 0 16,0 21-16</inkml:trace>
  <inkml:trace contextRef="#ctx0" brushRef="#br0" timeOffset="89521.55">14076 4360 0,'-21'0'15,"42"0"-15,-21-21 31,21 21-15,-21-21-16,42 21 0,-21-21 16,1 21-16,20-42 0,-21 20 15,0 22-15,0-21 0,1 0 16,-1 21-16,0-42 0,-21 21 16,-21 21 15,-22 0-31,22 0 0,-21 0 15,21 21-15,0 0 0,-22 21 16,22-21-16,0 1 0,-21 41 16,42-21-16,0-20 0,-22-1 15,22 21-15,0-21 0,0 0 0,0 22 16,22-43-16,-1 21 0,21-21 16,-21 0-16,22 21 0,-1-21 15,0 0-15,22 0 0,-22 0 16,64 0-16,-64-21 0,22 21 15,-22-21-15,0 0 0,1-1 0</inkml:trace>
  <inkml:trace contextRef="#ctx0" brushRef="#br0" timeOffset="89923.89">12023 3874 0,'0'0'0,"21"0"31,0 0-31,21 0 0,1 0 0,-1 0 16,0-22-16,1 22 0,20 0 15,43-21-15,-64 21 0,1 0 16,20-21-16,-21 21 0,-20 0 16,62 0-1,-63 0-15,1 0 0,-1 0 16,-21-21-1,-21 21 17</inkml:trace>
  <inkml:trace contextRef="#ctx0" brushRef="#br0" timeOffset="138099.89">7832 5800 0,'0'-21'16,"0"-1"15,0 1 63,0 0-78,0 0-16</inkml:trace>
  <inkml:trace contextRef="#ctx0" brushRef="#br0" timeOffset="138652.57">8213 5503 0,'0'0'15,"0"-21"-15,0 0 0,21 21 16,0-21-16,0 0 0,-21 0 16,21 21-16,0-22 0,1 1 15,-44 21 32,1 21-31,0-21-16,0 22 0,0-1 0,-22-21 15,1 21-15,21 0 0,-21 21 16,-1-20-16,-20-1 0,20 21 0,1 0 16,-21-20-16,20 20 0,-20 0 15,-1 1-15,-42 41 16,43-41-16,-1-1 0,-168 85 16,147-85-16,0 1 0,-21-1 15,22 0-15,-22 1 0,-63 62 16,84-41-16,0-22 0,22 1 15,-22-1-15,22 21 0,-86 22 16,86-64-16,-1 22 0,-63 20 16,64-21-16,-1-20 0,22 20 15,-21-21-15,20 0 0,1 0 16,-22 22-16,22-43 0,21 21 16,-21 0-16,42-42 46,0 0-30,0 0-16</inkml:trace>
  <inkml:trace contextRef="#ctx0" brushRef="#br0" timeOffset="139255.89">5567 6308 0,'0'0'15,"21"-21"-15,-21 42 31,0 0-31,-21 0 0,-22 0 16,22 22-16,-21 20 0,0-21 16,20 1-16,-20 20 0,0-20 15,21-1-15,-43 43 16,22-43-16,-1 0 0,1 1 0,-43 20 16,43-21-16,-21 22 15,20-43-15,22 0 0,-21 0 16,21 1-16,-1-22 0,1 0 0,0 0 15,0 0-15,0 0 0,21-22 16,0 1 0,21 0-1,0 21-15,0 0 0,0-21 0,22 21 16,-22 0-16,21 0 0,-21 0 0,22 0 16,-1 0-16,0 0 0,107 0 15,-107 0-15,0 0 16,22 21-16,-22 0 0,0 0 0,1 1 15,-1-1-15,0 0 0,-20 0 16,41 43-16,-42-43 16,-21 0-16,21 0 0,-21 0 0,22 0 15,-22 1-15,0-1 16,0 0-16,0-42 47,21 0-47,0-1 15</inkml:trace>
  <inkml:trace contextRef="#ctx0" brushRef="#br0" timeOffset="140016.46">11557 5376 0,'0'0'0,"0"-63"15,-21 42 1,21 0-16,0-1 0,0 1 16,0 0-16,0 0 15,21 21 1,0 0-1,-21 21-15,21 0 0,22 0 0,-22 22 16,21-22-16,0 21 0,1 1 0,20 20 16,-20-21-16,20 22 0,1-1 15,20 1-15,-20-22 0,-1 22 16,85 63-16,-63-85 0,0 22 16,-1-1-16,1-21 0,0 22 15,21-22-15,63 85 0,-84-84 16,-1 20-16,1-21 0,-22 22 15,1-22-15,42 22 0,-64-22 16,0-21-16,22 22 0,-22-22 16,-21 0-16,-21 0 0,22-21 15,-22 21 1,0-42 0,0 0-1,-22 0-15,22 0 16,0-1-16,0 1 15,0 0-15,0 0 0</inkml:trace>
  <inkml:trace contextRef="#ctx0" brushRef="#br0" timeOffset="140442.22">13737 6287 0,'0'0'0,"-21"0"0,0 0 0,0 0 15,21 21 1,0 0 0,0 0-16,0 0 0,0 0 15,0 1-15,0-1 16,0 0-16,0 0 0,0 0 0,0 0 16,0 1-16,21-1 0,21 21 15,-42-21-15,42 22 16,-20-22-16,-1 0 0,0 0 15,0 0-15,0 0 0,0-21 16,1 22-16,-1-1 16,-21 0-16,-21 0 15,-1-21 1,1 21-16,0-21 0,-21 21 0,21-21 16,-22 22-16,1-1 0,0 0 15,-1 0-15,-20 0 0,20 0 0,-20 1 16,-43 20-16,64-21 15,-1 0-15,-41 22 0,41-22 16,22 0-16,-21-21 0,21 21 16,0 0-16,-22-21 0,22 21 15,0-21-15,-21 0 0</inkml:trace>
  <inkml:trace contextRef="#ctx0" brushRef="#br0" timeOffset="141436.23">1460 7112 0,'0'0'0,"0"-21"16,-21 21-16,0 0 15,0 0-15,21 21 16,-21 0-16,0 0 0,-1 22 0,1-1 16,0 22-16,0-1 0,-21 43 15,-1-21-15,22-22 16,0 1-16,0-1 0,-22 1 16,22-1-16,0 1 0,-21-1 0,21-21 15,-1 22-15,1-22 0,0-21 16,21 22-16,0-22 0,-21 0 0,0-21 31,21-21-15,0 0-16,0-22 0,0 22 15,0-21-15,0 0 0</inkml:trace>
  <inkml:trace contextRef="#ctx0" brushRef="#br0" timeOffset="141700.07">1122 7281 0,'21'-21'0,"-42"42"0,42-63 16,0 42-16,-21 21 16,0 0-1,0 22-15,0-22 0,21 21 16,-21 1-16,0 20 0,0-21 0,21 107 16,-21-107-1,0 0-15,0 22 0,0-22 0,0 0 16,0 64-16,0-85 15,0 22-15,0-1 0,0-21 0,0 0 16,0 1-16,0-1 0,0 0 16,0-42-1,0 0 1,-21-1-16</inkml:trace>
  <inkml:trace contextRef="#ctx0" brushRef="#br0" timeOffset="141899.96">762 7980 0,'0'0'0,"-21"0"0,42 0 31,0 0-31,0 0 16,22-21-16,-22 21 0,21-21 16,0-1-16,1 22 0,-1-21 15,22 0-15,-22 0 0,21 0 16,-20 0-16,63-22 0,-64 22 15,0 0-15,1 0 0,-22 0 16,21-1-16</inkml:trace>
  <inkml:trace contextRef="#ctx0" brushRef="#br0" timeOffset="142456.2">1799 7260 0,'0'0'15,"0"-21"-15,0 0 0,0 0 0,0 0 16,-21 21-1,0 21-15,21 0 16,-21 0-16,21 21 0,0 22 16,-22-22-16,22 22 0,-21-22 15,21 0-15,-21 1 0,0 105 16,21-106-16,-21 22 16,21-22-16,-21 0 0,21 1 15,-22 41-15,22-41 0,0-22 16,0 21-16,-21-21 0,21 1 15,-21-1-15,21 0 16,0-42 0,0 0-16,0-1 15,0-20-15,0 21 0,0-21 16,0 20-16,0-20 0,21 0 16,0 21-16,1-1 0,-1-20 15,0 21-15,21 0 0,22-22 16,-43 22-16,21 0 0,1 21 15,-22 0-15,21 0 0,-21 0 0,43 0 16,-22 0-16,-21 0 0,0 21 16,1 0-16,-22 1 0,0 20 15,0-21-15,0 0 0,-22 22 16,-20-22-16,21 21 16,-43 0-16,43-20 0,-21 20 15,0-21-15,-1 0 0,22-21 16,0 0-16,0 21 0,-22-21 15,1 0-15,21 0 16,0 0-16,-22 22 0,22-22 16,0 0-16,63-22 31,-20 1-31</inkml:trace>
  <inkml:trace contextRef="#ctx0" brushRef="#br0" timeOffset="142936.69">2730 7705 0,'22'-21'0,"-44"42"0,65-64 0,-22 22 15,0 0-15,-21 0 0,-21 21 31,0 0-31,-22 0 0,22 0 0,-21 0 16,0 0-16,-1 21 0,1-21 16,-43 42-16,43-20 15,0-22-15,20 21 0,1 0 16,0 0-16,0 21 16,21-20-16,0-1 0,42 0 15,-21-21-15,43 21 16,-43 0-16,21-21 0,-20 21 0,20-21 15,0 22-15,22-1 16,-43 0-16,0-21 0,0 21 0,-21 21 16,0-20-16,-21-1 15,0 0-15,-21 0 0,-22 0 16,22 0-16,-22-21 0,22 0 16,0 0-16,-1 0 15,1 0-15,0 0 0,-1 0 0,22 0 16,-42 0-16,41 0 15,1-21-15,21 0 16,0 0-16,21 0 16,1 0-16,20-1 15,-21 1-15,21 0 0</inkml:trace>
  <inkml:trace contextRef="#ctx0" brushRef="#br0" timeOffset="143228.51">3069 7345 0,'0'0'0,"0"-21"0,0 0 0,0-1 15,0 44 17,-21 20-32,21-21 15,-21 0-15,0 22 0,21-1 0,0 0 16,-43 43-16,43-43 15,-42 43-15,21-43 0,21 1 16,-21-1-16,-1 0 0,22 1 16,0-1-16,-21 0 0,21-21 0,0 22 15,0-22-15,0 21 16,0-21-16,21-42 31</inkml:trace>
  <inkml:trace contextRef="#ctx0" brushRef="#br0" timeOffset="144681.34">3323 7726 0,'0'0'0,"-21"0"31,0 0-15,0 21-16,-1 0 0,1 0 15,0 1-15,21-1 0,-21 0 16,0 0-16,0 21 0,21 1 16,0-22-16,0 42 0,0-41 15,0 20-15,0-21 16,21 0-16,21-21 16,-21 0-16,0 0 0,22 0 15,-1 0-15,-21-21 0,64-21 16,-43 42-16,1-21 0,20-22 15,-42 1-15,0 21 16,1 0-16,-22-22 0,0 22 0,0 0 16,0-21-16,0 20 0,0-20 0,0 21 15,-22 0-15,1 0 0,0-1 16,0 1-16,0 21 0,-22 0 0,22 0 16,0 0-16,-21 0 0,21 0 15,-43 43-15,43-22 0,0 0 16,-22 21-16,22 1 0,21 20 15,0-21-15,0-20 16,0 20-16,0 0 0,0-21 16,0 22-16,0-1 0,0-21 15,21 0-15,22 1 16,-1-22-16,-21 0 0,22 0 16,-1 0-16,0 0 0,43-22 15,-43 1-15,1 0 0,20-42 16,-21 41-16,1-20 0,-22 21 15,21-21-15,-21 20 0,43-41 16,-64 42-16,0 0 0,21-1 16,-21 1-1,0 42 1,0 1-16,-21-1 16,0 0-16,21 0 0,0 0 15,-21 0-15,-1 1 0,22 20 16,0-21-16,0 43 0,0-43 15,0 0-15,0 0 16,0 0-16,43-21 0,-22 0 16,0 0-16,21 0 0,-20-21 15,20 0-15,-21 0 16,0 0-16,0-1 0,22-41 16,-1 42-16,-21 0 0,0-22 0,1 22 15,-1 0-15,-21-21 0,42 20 16,-42 1-16,21 0 0,-21 0 15,0 42 17,0 0-17,-21 0-15,21 1 0,-21-1 0,21 0 16,0 21-16,0-21 0,0 1 16,0-1-16,0 21 0,0-21 0,0 43 15,0-43 1,21-21-16,0 21 0,0-21 0,22 0 15,-1 0-15,0 0 16,1-21-16,-22 0 0,21 21 0,-21-21 16,85-85-16,-63 85 15,-22-22-15,0 1 0,0 0 16,0-1-16,0 1 0,1 0 16,-1-1-16,0 1 0,-21-22 15,0 22-15,21 21 0,-21-43 16,0 43-16,0 42 31,-21 1-31,21-1 16,0 0-16,-21 21 0,0 22 15,-1-22-15,22 64 16,-21-64-16,21-21 0,0 22 16,0-22-16,0 21 0,0 22 15,0-43-15,0 0 16,21 0-16,1 0 0,-1 1 0,0-1 15,21-21-15,-21 0 0,22 0 16,-1 0-16,22 0 0,-22-21 16,0-1-16,22 1 0,-22-21 15,0 21-15,-20 0 16,20-1-16,-21 1 0,0-21 0,0 21 16,1 0-16,-1-64 15,-21 64-15,0 0 16,-21 21-16,-1 0 15,1 0-15,0 42 16,0-21-16,0 0 0,21 0 16,-21 1-16,-1-1 0,1 42 15,21-42-15,0 1 0,0 41 16,0-42-16,0 0 0,0 1 16,0-1-16,0 0 0,21-21 15,1 0-15,-1 0 0,21 0 0,-21 0 16,64 0-16,-43 0 0,-21 0 15,22-21-15,-1 0 0,0-1 16,-20 22-16,20-21 0,-21-21 0,0 21 16,43-22-16,-64 1 15,21 21-15</inkml:trace>
  <inkml:trace contextRef="#ctx0" brushRef="#br0" timeOffset="144980.41">4784 7684 0,'0'0'0,"21"0"16,0 0-16,21 0 15,-21 0-15,22 0 0,-1 0 16,-21-22-16,22 1 0,-1 21 0,0 0 16,1-21-16,20 0 0,-21 21 15,22 0 1,-22-21-16,-21 21 0,1 0 16,-1 0-16,-21-21 0,21 21 0,-21-22 15,21 22-15</inkml:trace>
  <inkml:trace contextRef="#ctx0" brushRef="#br0" timeOffset="145467.79">6773 7218 0,'0'0'0,"0"-21"0,0 42 16,21 0 0,1 0-16,-1 0 15,0 22-15,0-1 0,0-21 0,0 22 16,43 62-16,-43-62 0,-21-1 15,21 0-15,0-20 0,1 20 16,-22 0-16,0 22 0,0-22 16,0-21-16,0 43 0,0-43 15,0 0-15,0 0 16,21-21-16,-21-21 16</inkml:trace>
  <inkml:trace contextRef="#ctx0" brushRef="#br0" timeOffset="145747.63">7345 7218 0,'21'-21'0,"-42"42"0,42-63 16,-21 20-16,0 1 0,-21 42 31,0 1-31,21-1 0,-22 21 16,-20 0-16,21 1 0,0 20 0,-22-20 15,22-1-15,-21 21 0,0-20 16,-43 63-16,43-64 16,-1 0-16,-20 43 0,42-64 0,-1 21 15,-20-20-15,21-1 0,21 0 16,0 0-16,-21 0 16,42-21-1,0-21-15,0 0 16,22 0-16</inkml:trace>
  <inkml:trace contextRef="#ctx0" brushRef="#br0" timeOffset="146096.43">7535 7599 0,'0'0'0,"0"21"15,0 0-15,0 0 0,-21 1 16,21-1-16,0 21 0,0 0 16,-21 64-16,21-63 15,0 20-15,-21 1 0,21-22 16,0 21-16,-43 149 16,22-148-16,-21 84 15,21-85-15,0 1 0,-1 20 0,-20 43 16,42-63-16,-42 63 15,42-85-15,0-21 0,0 1 16,0-1-16,0 0 0,0-42 31,21 0-15,-21-1-16,0-20 0,21 21 0,-21-21 16,0-1-16,0 1 0</inkml:trace>
  <inkml:trace contextRef="#ctx0" brushRef="#br0" timeOffset="146424.24">7429 7811 0,'0'0'0,"0"-43"0,-21 22 0,21 0 0,0-21 16,0 20-16,0 1 0,0 0 16,0 0-16,0 0 0,0-43 15,0 43-15,21 0 0,1 21 16,-1-21-16,0 0 0,21 21 0,-21 0 15,22 0-15,-22 0 0,21 0 0,-21 21 16,22 0-16,-22 0 0,0 0 0,0 0 16,0 1-16,1 20 0,-22-21 15,0 0-15,0 22 0,0-22 0,-43 21 16,1-21-16,21 0 16,-85 43-16,64-64 15,20 21-15,-20-21 0,21 0 16,0 0-16,0 0 0,-1 0 15,22-21 1,22 0 0,-1 21-16,0-21 0</inkml:trace>
  <inkml:trace contextRef="#ctx0" brushRef="#br0" timeOffset="146915.96">8361 7451 0,'0'0'0,"0"-21"0,-21 21 15,-1 0-15,1 0 0,0 0 0,0 0 16,0 0-16,-22 0 16,1 42-16,21-21 0,-21 0 15,-1 43-15,22-43 0,-21 21 16,21-21-16,-1 22 0,1 41 15,0-62-15,21-1 16,0 0-16,0 0 16,21-21-16,0 0 15,22 0-15,-1 0 16,-21-21-16,22 0 0,-1 0 16,0-1-16,-21 1 0,22-21 15,-22 0-15,0 20 0,0 1 16,0-21-16,1 21 0,-1-64 15,-21 43-15,0 21 16,0 42 0,0 0-1,0 0-15,-21 0 0,21 0 0,0 43 16,0-43-16,-22 21 16,22-20-16,0-1 0,0 21 15,0 0-15,0-20 0,0-1 16,22-21-16,-22 21 15,21-21-15,0 0 16,0 0-16,0-21 0,0 21 16,1-21-16</inkml:trace>
  <inkml:trace contextRef="#ctx0" brushRef="#br0" timeOffset="147176.51">8869 7091 0,'0'0'0,"0"-21"0,0 0 0,0 42 32,-21 0-32,21 21 15,-22 1-15,1-1 0,21 0 0,-21 1 16,21-1-16,-21 21 0,0-20 0,0 41 16,-1-41-16,22-1 15,-21 22-15,21-43 0,-21 21 16,21 0-16,0-20 0,0-1 15,21-21 1,0 0-16,1 0 16,-1-21-16,0-1 0,0 1 0</inkml:trace>
  <inkml:trace contextRef="#ctx0" brushRef="#br0" timeOffset="147691.22">9229 7006 0,'0'-21'0,"0"42"0,0-21 32,0 21-17,0 22-15,0-22 0,0 21 0,0 1 16,0-1-16,-22 0 0,22 1 16,0-1-16,-21 0 0,21 1 0,-21 84 15,21-85 1,-21-21-16,21 21 0,-21-20 0,21-1 15,-21 21-15,21-21 16,0-42 31,0 0-47,0 0 0,0 0 16,0-22-16,0 22 0,42-42 15,-42 41-15,21-20 0,0 21 16,0-21-16,1 20 0,41-41 15,-63 42-15,21 21 0,0 0 16,1 0-16,-1 42 16,-21-21-16,21 0 0,-21 64 15,0-64-15,0 22 0,0-22 16,0 21-16,0-21 0,0 43 16,0-43-16,0 0 0,21 43 15,0-43 1,0-21-16,1 0 15,-1 0-15,0 0 0,0 0 0,0 0 16,0 0-16,1-21 0,-1-1 16,0 1-16,-21-21 0,21 21 15,-21 0-15,21-22 0</inkml:trace>
  <inkml:trace contextRef="#ctx0" brushRef="#br0" timeOffset="147908.09">8742 7281 0,'0'0'15,"-21"0"-15,-1 0 0,1 22 0,0-22 16,42 0 0,0 0-16,1 0 0,-1 0 15,21 0-15,-21 0 0,22 0 16,-1-22-16,-21 22 0,21 0 15,64-21-15,-85 21 16,1 0-16,-1-21 0</inkml:trace>
  <inkml:trace contextRef="#ctx0" brushRef="#br0" timeOffset="148620.26">13631 7133 0,'0'0'0,"0"21"15,0 1-15,0-1 16,0 21-16,-21 0 0,21 1 15,-21-1-15,0 22 0,0 20 16,-1-20-16,22-22 0,-42 43 16,21-43-16,0 43 15,21-43-15,-21-21 0,-1 43 16,22-43-16,0 21 16,0-63 15,0 0-31</inkml:trace>
  <inkml:trace contextRef="#ctx0" brushRef="#br0" timeOffset="149091.73">13462 7408 0,'42'-127'16,"-84"254"-16,105-275 15,-63 127-15,22 0 0,-1-21 16,0 20-16,21 1 0,1 0 15,-1 21-15,0 0 0,1 0 16,-1 0-16,0 0 0,1 21 0,41 43 16,-41-22-16,-22 0 15,-21 1-15,0-1 0,0 0 0,-43 43 16,1-43-16,-85 43 16,64-64-16,20 0 15,1 1-15,0-1 0,-1 0 16,-20-21-16,42 0 0,-1 0 15,1 0-15,0 0 16,21-21-16,0 0 16,0-1-16,0 1 15,21 21-15,0 0 16,1 0-16,-1 21 16,-21 1-16,0-1 0,21 21 15,0-21-15,-21 0 0,0 1 16,21-1-16,0 0 0,-21 0 15,22 0-15,-1 0 0,-21 1 0,21 20 16,0-42-16,0 21 16,0-21-16,1 0 0,41 0 15,-42 0-15,0-21 16,1 21-16,-1-21 0,21-22 16</inkml:trace>
  <inkml:trace contextRef="#ctx0" brushRef="#br0" timeOffset="149462.51">14139 7768 0,'21'0'63,"1"0"-63,-1 0 0,0 0 15,0 0-15,21 0 0,-20 0 0,20 0 16,-21-21-16,21 0 0,1 0 15,-22 21-15,0-21 0,0-1 16,-21 1-16,0 0 16,0 0-16,-84 21 15,41 0-15,22 0 16,-21 0-16,-1 21 0,22 0 0,-21 0 16,21 1-16,0-1 0,-1 0 0,1 0 15,0 0-15,21 22 16,0-1-16,0-21 15,0 0-15,0 0 0,21 1 0,0-1 16,1-21-16,-1 0 16,0 0-16,42 0 0,-41 0 15,-1 0-15,42-21 16,-20 21-16,-1-43 16,0 22-16</inkml:trace>
  <inkml:trace contextRef="#ctx0" brushRef="#br0" timeOffset="149725.35">14922 6985 0,'0'0'0,"-21"0"32,0 42-32,21-20 0,-21 20 0,0 0 15,0 22-15,-1-1 0,1-20 0,0 20 16,21 1-16,-21-22 0,0 21 15,0 43-15,21-63 16,-22-22-16,1 63 0,21-62 16,0 20-16,0-21 0,0 0 15,0 0-15,0 1 0,0-1 0,21-21 16,1 0 0,-1-21-16,0 21 0,0-22 15</inkml:trace>
  <inkml:trace contextRef="#ctx0" brushRef="#br0" timeOffset="150279.67">15303 7684 0,'22'0'16,"-44"0"-16,44-22 0,-1 1 16,-21 0-16,0 0 15,21 0-15,-21 0 0,0-1 0,0 1 16,0 0-1,0 0-15,0 0 0,-21 0 0,0 21 16,-1 0-16,-20 0 16,21 0-16,0 0 0,0 21 0,-22 0 15,1 0-15,-22 43 0,43-22 16,-21-21-16,0 64 16,20-64-16,1 0 0,0 21 15,21-20-15,0-1 0,0 21 16,0-21-16,0 0 0,21-21 15,0 0-15,1 0 0,20 0 16,0 0-16,-21 0 0,43-42 16,-22 21-16,-21 0 0,22 0 15,-22-1-15,0 1 0,0 0 16,0-21-16,1 21 0,-1-22 16,0-41-16,-21 62 0,0-20 15,0 63 16,-21 0-31,0 1 16,21-1-16,0 0 0,-22 21 16,1 43-16,21-64 15,0 0-15,0 22 0,0-22 16,0 0-16,0 21 16,21-21-16,1-21 0,-1 22 15,0-22-15,21 0 16,-21 0-16,1 0 0,-1-22 0,21 1 15,-21 0-15,0 0 0,22 0 0,-22-22 16,0 22-16</inkml:trace>
  <inkml:trace contextRef="#ctx0" brushRef="#br0" timeOffset="151505.97">16023 7006 0,'0'-21'0,"0"42"0,0-63 0,0 21 16,-21 21-16,0 0 15,0 0-15,-1 0 16,1 21-16,0 0 0,21 0 0,-21 0 16,0 1-16,0 20 0,-1 0 15,22 1-15,-42 62 16,42-62-16,0 20 0,-21 43 16,0-64-16,21 1 0,0-1 15,0 0-15,0 64 16,0-63-16,0-22 0,0 0 15,21 0-15,0 0 0,0-21 16,0 0-16,1 0 16,-1 0-16,0 0 0,21-21 15,-21 0-15,22 0 16,-1-22-16,-21 22 0,0 0 16,1 0-16,-1-21 0,0 20 0,0 1 15,-21 0-15,0 0 0,21 0 16,-21-22-16,-21 43 31,21 22-31,-21-1 0,0 0 16,0 0-16,21 21 0,-22-20 15,22-1-15,0 0 16,0 0-16,0 0 0,0 22 16,0-22-16,0 0 0,0 21 15,0-21-15,22 1 16,-1-22-16,0 0 0,0 0 15,0 0-15,0 0 0,1 0 0,-1 0 16,0-22-16,0 1 0,21-21 16,-20 21-16,-1 0 0,0-1 15,0 1-15,0 0 0,22-42 16,-22 41-16,0-41 16,0 63-16,-21 21 46,0 0-46,0 0 0,0 1 16,-21-1-16,21 0 0,0 0 0,-21 0 16,21 0-16,0 1 0,0-1 15,0 0-15,0 0 16,0 0-16,21-21 0,-21 21 16,21-21-16,0 0 0,0 0 15,1 0-15,-1 0 0,0 0 16,0-21-16,0 0 0,0 21 0,22-42 15,-22 21-15,0-1 16,0 1-16,0 0 0,1 0 0,-1 0 16,-21 0-16,21-1 0,0 1 0,-21 0 15,21 0-15,-21 0 16,21 21-16,-21 21 31,0 0-31,0 0 16,0 0-16,0 1 0,0 20 0,-21-21 15,0 43-15,21-43 16,0 21-16,0 0 0,0-20 16,0-1-16,0 0 0,0 0 15,21 0-15,0-21 16,1 0-16,-1 0 0,0 0 16,0 0-16,21 0 0,64-21 15,-85 0-15,22 0 0,-1 0 16,0-1-16,43-62 15,-43 63-15,-20-1 0,-1-20 0,0 21 16,0-21-16,0-1 16,-21 22-16,0 0 0,0 0 15,0 0-15,-84 21 16,62 0-16,-20 21 0,21 0 16,0 0-16,-22 64 15,43-64-15,0 0 16,0 43-16,0-43 0,0 0 15,0 21-15,0-21 16,22 1-16,20-1 0,-21-21 16,0 21-16,43-21 0,-43 0 15,0 0-15,21 0 0,-20 0 16,-1-21-16,21 0 0,-21 21 16,0-22-16,1 1 0,20-21 15,-21 0-15,0 20 0,0 1 0,-21-21 16,0 21-16,0-64 15</inkml:trace>
  <inkml:trace contextRef="#ctx0" brushRef="#br0" timeOffset="151740.84">17145 7049 0,'0'0'0,"-106"0"31,85 0 63</inkml:trace>
  <inkml:trace contextRef="#ctx0" brushRef="#br0" timeOffset="151974.7">15579 7430 0,'0'21'0,"21"-21"15,0 0 1,0 0-16,0 0 0,0 0 0,1-21 16,20 21-16,-21 0 0,21-22 15,85 1-15,-84 21 16,-1-21-16,0 21 0,1-21 16,-22 21-16,21-21 0</inkml:trace>
  <inkml:trace contextRef="#ctx0" brushRef="#br0" timeOffset="152504.4">18521 6816 0,'0'0'0,"0"21"31,0 0-31,0 21 0,0-20 16,0 20-16,0 21 0,0-20 15,0 20-15,0 1 0,21-1 0,0 1 16,-21-1-16,21 1 0,0-22 0,-21 22 16,43 20-16,-43-41 15,0-22-15,21 42 0,0-20 16,-21-22-16,0 0 16,0 0-16,21-21 31,-21-21-31</inkml:trace>
  <inkml:trace contextRef="#ctx0" brushRef="#br0" timeOffset="152798.23">19177 6943 0,'0'0'16,"0"-21"-16,0-1 0,-21 22 15,0 0-15,-1 0 16,1 22-16,0-1 0,-21 0 16,21 21-16,-22 1 0,1-1 15,0 21-15,-64 43 0,63-42 16,-20-1-16,-1 1 0,22-1 16,-21-20-16,20 20 0,-41 22 15,41-64-15,22 21 0,0-21 0,0 1 16,21-1-16,-21 0 0,21 0 15,21-21 1,0 0-16,0 0 0,0 0 16,0 0-16,1-21 0</inkml:trace>
  <inkml:trace contextRef="#ctx0" brushRef="#br0" timeOffset="153175.01">19177 7430 0,'0'0'0,"21"0"0,-21 21 15,0 0-15,0 0 16,0 0-16,0 22 0,0-22 16,0 21-16,0 85 15,0-85-15,0 1 0,-21-1 16,21 22-16,-21-1 0,-22 128 15,22-128-15,-21 128 16,21-128-16,0 1 0,-43 84 16,43-85-16,-85 149 15,85-170-15,0 22 16,-22-22-16,22 22 0,0-22 0,-21 43 16,42-64-16,-21 0 15,21-42 16,0 0-31,0-1 16,0 1-16,21-21 0,-21 21 16,21-22-16,0-20 0</inkml:trace>
  <inkml:trace contextRef="#ctx0" brushRef="#br0" timeOffset="153511.82">19071 7705 0,'0'0'16,"0"-21"-16,-21-1 0,21 1 0,0 0 0,0 0 16,0 0-16,0 0 0,0-1 15,0 1-15,0 0 0,63-21 16,-41 21-16,20-1 0,-21 22 16,0 0-16,22-21 15,20 21-15,-42 0 0,0 0 16,43 43-16,-43-22 0,-21 63 15,0-62 1,0 20-16,0 0 0,-21 1 16,21-22-16,-64 42 0,43-42 15,-21 1-15,21-22 0,0 21 16,-1 0-16,-20-21 0,21 21 16,0-21-16,42-21 31,0 21-31,0-21 15,0 0-15</inkml:trace>
  <inkml:trace contextRef="#ctx0" brushRef="#br0" timeOffset="154028.53">19981 7557 0,'21'-22'0,"-42"44"0,42-65 16,-21 22-16,0 0 0,0 0 15,0 0-15,-21 21 16,-42 0-16,42 0 16,-1 0-16,1 0 0,-21 21 0,21 0 15,-22 0-15,22 0 16,0 22-16,-64 41 16,64-63-16,0 1 0,21-1 15,0 0-15,0 0 0,-21 0 16,21 0-16,0 1 0,21-22 15,0 0-15,0 0 0,1 0 16,-1 0-16,0 0 0,21-22 16,1 1-16,-22 0 0,21 0 15,-21 0-15,0-22 0,22-20 16,-43 42-16,21-22 0,21-20 16,-42 21-16,21-1 15,-21 22-15,0 0 16,0 0-16,0 42 31,0 0-31,-21 0 0,21 0 0,0 22 16,-42 41-16,42-62 15,0 20-15,0-21 0,0 0 16,0 0-16,0 22 16,0-22-16,0 0 0,0 21 15,21-42-15,-21 22 0,21-22 16,0 0-16,1 0 15,-1 0-15,-21-22 0,21 22 16,0-21-16,0 0 0</inkml:trace>
  <inkml:trace contextRef="#ctx0" brushRef="#br0" timeOffset="154321.35">20722 6858 0,'0'21'0,"-85"106"15,64-84-15,0-1 16,0 0-16,0 22 16,0-22-16,-22 22 0,1 41 15,21-62-15,0 20 0,21-20 0,-22-22 16,1 85-1,21-85-15,-21 0 0,21 21 16,0-21-16,21-21 31,0-21-31,1 0 0,20 0 16</inkml:trace>
  <inkml:trace contextRef="#ctx0" brushRef="#br0" timeOffset="154852.57">21061 6837 0,'-43'127'32,"22"-106"-32,0 21 15,0 1-15,0 20 16,0-20-16,-1 20 0,1-21 0,21 1 15,-21 20-15,0-20 0,0 41 16,21-41-16,-21-22 0,-1 42 16,22-42-16,-21 43 15,21-43 1,-21-21-16,21-21 31,0 0-15,0 0-16,21-22 0,0 22 15,-21 0-15,22-21 0,-1 20 0,0-20 16,0 0-16,21-1 0,-20 1 16,-1 21-16,0-21 0,21 20 15,-21 1-15,1 0 0,20 0 16,-21 0-16,0 21 0,0 0 16,22 0-16,-22 21 0,-21 0 0,21 0 15,0 0-15,-21 22 0,21 20 16,-21-20-16,0-1 0,0 21 15,0-20-15,0-22 0,-21 42 16,0-41-16,0-1 0,21 0 16,-21 0-16,0-21 15,-1 0-15,1 0 32,21-21-32,-21 21 0,21-21 15</inkml:trace>
  <inkml:trace contextRef="#ctx0" brushRef="#br0" timeOffset="155076.44">20341 7324 0,'-42'0'0,"84"0"0,-105 0 0,84 0 31,0 0-15,0 0-16,0-21 0,22 21 15,-22 0-15,21 0 0,0-22 0,1 22 16,-22 0-16,21 0 0,-21 0 16,1-21-16,-1 21 0,0 0 0</inkml:trace>
  <inkml:trace contextRef="#ctx0" brushRef="#br0" timeOffset="156237.29">1376 8742 0,'0'0'15,"-43"0"-15,1-21 0,0 21 0,-1 0 16,1 0-16,0 0 0,-22-21 15,43 21-15,0 0 0,0-22 16,0 22-16,-1 0 0,1-21 16,0 21-16,42 0 47,0 0-47,1 0 0,-1 0 15,21 0-15,-21 0 16,22 0-16,20 21 0,-21-21 0,22 0 15,-1 0-15,1 0 0,21 0 16,-22 0-16,22 0 0,-1 0 0,1 0 16,0 0-16,-1 0 0,22 0 15,0 0-15,127-21 0,-106 21 16,-21 0-16,21 0 0,0-21 0,21 21 16,-21 0-16,21-21 15,0 0-15,0 21 0,1 0 0,-1-21 16,21 21-16,-21 0 0,22 0 0,-22-22 15,21 22-15,276 0 16,-297-21-16,0 21 0,148 0 16,-148-21-16,128 0 15,-128 21-15,0 0 0,127 0 16,-127 0-16,-21 0 0,106-21 16,-127 21-16,0 0 0,0 0 15,-1 0-15,-20 0 0,148 0 16,-191 0-16,22 0 15,-22 0-15,0-21 0,-20 21 0,-1 0 16,21 0-16,-21 0 16,0 0-16,-21-22 15,0 1 17,0 0-32,0 0 15</inkml:trace>
  <inkml:trace contextRef="#ctx0" brushRef="#br0" timeOffset="157584.54">13483 8213 0,'0'0'0,"-21"0"0,0 0 16,21 21 15,21-21-15,0 0-1,0 0-15,0 0 0,1 0 16,-1 0-16,0 0 0,0 0 16,21 0-16,-20 0 0,20 0 0,43 0 15,-43 0-15,21 0 16,-20 0-16,20 0 0,-20 0 0,84 0 16,-64 0-16,1 0 0,84 0 15,-85-21-15,1 21 16,20 0-16,1 0 0,0-21 0,105 21 15,-84 0-15,0-22 0,0 22 16,0-21-16,-1 21 16,1 0-16,127 0 0,-106-21 15,-21 21-15,21 0 0,-21 0 0,21 0 16,-21 0-16,-1 0 0,22 0 16,360-21-1,-381 21-15,0 0 0,21 0 16,-21-21-16,0 21 0,105 0 15,-105-21-15,0 21 0,84 0 16,-84-22-16,64 22 16,-65 0-16,-20 0 0,84-21 15,-63 21-15,169 0 16,-190 0-16,0 0 0,63 0 16,-85 0-16,64 0 15,-63 0-15,-1 0 16,-20 0-16,20 0 0,1 0 0,-1 0 15,64 0-15,-63 0 0,-22 0 16,22 0-16,-1 0 0,-21 0 16,1-21-16,41 21 0,-41 0 15,20 0 1,-20 0-16,-22 0 0,42 0 16,-42 0-16,22 0 15,-22-21-15,0 21 0,21 0 16,-20 0-16,-1 0 15</inkml:trace>
  <inkml:trace contextRef="#ctx0" brushRef="#br1" timeOffset="-14808.76">741 9356 0,'-21'0'0,"21"21"63,0 0-63,0 0 15,21-21-15,-21 21 16,21-21-16,-21 22 15,21-22-15,0 0 0,0 0 16,1 0-16,-1 0 16,0 0-16,0 0 0,0 0 15,0-22-15,1 22 0,-22-21 16,0 0-16,21 0 0,0 0 16,-21 0-16,0-1 15,0 1-15,0 0 0,0 0 16,0 0-16,0 0 0,0 42 47,0 0-47,0 0 15,0 0-15,0 22 0,0-22 16,0 0-16,0 0 0,0 21 16,0 1-16,0-22 0,0 21 0,0 1 15,0-1-15,0 0 0,0 43 16,0-43-16,0 1 0,0-22 15,0 21-15,0-21 0,0 43 16,0-43-16,0 0 0,0 0 16,0 0-16,-21-21 15,0 0-15,-1 22 0,1-22 16,0 0-16,-21 0 0,21 0 0,-22 0 16,1 0-16,0-22 0,20 1 15,-20 21-15,21-21 0,-21 21 0,20-21 16,1 21-16,0 0 0,21-21 15,0 0-15,0-1 16,0 1 0,21 21-16,0-21 15,1 21-15,20-21 0</inkml:trace>
  <inkml:trace contextRef="#ctx0" brushRef="#br1" timeOffset="-14400.31">1524 9377 0,'-21'-42'15,"21"63"32,0 0-31,0 21-16,0-21 0,0 22 16,0-1-16,-21 0 0,21 1 15,0-1-15,0 0 0,0 1 0,-22-1 16,22 0-16,-21 43 15,0-64-15,21 0 0,0 43 16,0-43-16,21-21 31,0 0-31,1 0 16,-22-21-16,21 0 0,-21 0 16,21-1-16,0 1 0,-21 0 0</inkml:trace>
  <inkml:trace contextRef="#ctx0" brushRef="#br1" timeOffset="-14196.42">1312 9716 0,'-21'0'32,"42"0"-17,0 0-15,1 0 0,-1 0 16,0 0-16,21-22 0,-21 22 0,22 0 15,-22 0-15,21-21 0,-21 21 16,1 0-16,-1 0 0,21-21 16,-21 21-16,0 0 0</inkml:trace>
  <inkml:trace contextRef="#ctx0" brushRef="#br1" timeOffset="-13760.67">2540 9546 0,'-21'0'0,"42"0"0,-63 0 16,42 21 15,0 1-31,0-1 0,0 21 15,-22-21-15,22 22 0,-21-22 16,21 21-16,0 0 0,0-20 16,-21 20-16,0-21 0,21 0 0,-21 0 15,21 1-15,0-1 0,0 0 0,0 0 16,21-21 0,0-21-1,0 0-15,22 21 0</inkml:trace>
  <inkml:trace contextRef="#ctx0" brushRef="#br1" timeOffset="-13383.54">3027 9567 0,'0'0'16,"0"-21"-16,-21 21 16,-1 0-16,1 0 15,0 0-15,0 21 16,-21 1-16,42-1 0,-22-21 15,22 21-15,-21 0 16,21 0-16,0 0 0,0 1 16,0-1-16,21-21 15,1 0-15,-22 21 16,21-21-16,0 21 0,0-21 16,0 0-16,-21 21 0,21-21 15,1 0-15,-22 21 0,21 1 0,-21-1 16,0 0-1,0 0-15,0 0 0,-21-21 16,-1 21-16,1-21 0,0 22 16,0-22-16,0 0 0,-22 21 15,22-21-15,0 0 0,0 0 0,0 0 16,0 0-16,-1 0 16,1 0-16,21-21 15,0-1-15,0 1 0</inkml:trace>
  <inkml:trace contextRef="#ctx0" brushRef="#br1" timeOffset="-13188.65">2476 9483 0,'0'0'15,"-21"0"-15,0 0 0,42 0 63,0 0-63,1 0 15,-1 0-15</inkml:trace>
  <inkml:trace contextRef="#ctx0" brushRef="#br1" timeOffset="-12579.4">4170 9800 0,'0'-21'0,"0"42"0,0-84 15,0 42-15,0-1 0,0 1 16,0-21-16,0 21 0,-21-43 16,-1 43-16,22-21 0,-42-1 15,21 22-15,0 0 16,0 21-16,-1 0 0,-20 0 16,21 0-16,0 21 0,0 0 15,-1 1-15,-20-1 0,21 0 16,-21 64-16,20-43 0,1 0 15,0-21-15,0 22 0,21-1 16,-21 0-16,21-20 0,0 20 0,0-21 16,0 0-16,21 0 0,0 1 0,0-22 15,0 0-15,1 0 16,20 0-16,43 0 16,-43-22-16,-21 1 0,43-21 15,-43 21-15,21-64 16,-21 64-16,0-21 0,1-43 15,-1 43-15,-21 20 0,0-20 16,0 21-16,0 0 0,0 42 16,0 0-1,0 0-15,0 22 0,0-22 16,0 21-16,0 0 0,0-20 0,0 62 16,0-63-16,0 1 0,21 20 15,0-21-15,0 0 16,0-21-16,1 21 0,20-21 0,-21 0 15,64 0-15,-43 0 16,0-21-16,-20 0 0,20 0 16,-21 0-16</inkml:trace>
  <inkml:trace contextRef="#ctx0" brushRef="#br1" timeOffset="-11000.31">6371 9059 0,'0'-21'0,"0"42"0,21-63 0,-21 21 16,21 0-16,-21 0 0,43-1 0,-43 1 15,0 0-15,-21-21 16,-1 42-16,1 0 0,-42-21 16,42 21-1,-22 0-15,1 0 0,21 21 16,-22 0-16,-20 42 0,42-41 15,-43 62-15,43-20 16,-21-22-16,-1 64 0,22-64 16,0 22-16,0-22 0,21 0 15,0 22-15,0-22 0,0 1 0,0-1 16,21 0-16,0 1 0,0-22 16,22 0-16,-1 21 15,0-21-15,1-21 0,-22 0 0,64 0 16,-43 0-16,64-42 15,-64 21-15,-21 0 16,22 0-16,-1-22 0,0 22 0,22-64 16,-43 43-16,21 21 0,-21-21 15,1-1-15,-1 22 0,-21-21 16,0 21-16,0-1 0,0 1 0,0 0 16,-21 21-1,21 21 1,-22 0-16,22 1 0,0-1 0,-21 0 15,21 0-15,-21 21 0,21-20 16,-21 20-16,21 43 0,0-64 16,0 21-16,0 0 0,0-20 15,0 20 1,21-21-16,0-21 0,43 0 16,-43 0-16,21 0 0,22-21 15,-43 0-15,21 0 0,-21-1 16,22 1-16,-22-21 0,0 21 0,0-22 15,0 1-15,-21 21 0,0-21 0,0 20 16,0 1-16,0 0 0,-21-21 16,0 42-16,0-21 0,-64-1 15,64 22-15,-21 0 0,-1 0 16,22 0-16,0 22 16,21-1-1,0 0-15,21-21 16,0 0-16,22 0 0,-22 0 15,21 0-15,22-21 0,-22 21 16,43-43-16,-43 43 16,0 0-16,-20 0 0,20 0 15,21 0 1,-41 0-16,-1 0 0,-21 22 16,21-1-16,-21 0 0,0 0 15,0 0-15,0 0 0,0 22 16,0-22-16,0 0 0,0 21 15,0-20-15,0-1 0,0 0 16,0 0-16,0 0 0,0 0 16,-21-21-1,21-21 1,0 0 0,0 0-16,-21 0 0,21 0 0,0-22 15,0 22-15,0 0 0,0 0 16,0-22-16,0 22 0,0 0 0,0 0 15,0 0-15,21 0 0,0-1 16,21 1-16,-21 21 0,1 0 16,41 0-16,-42 21 0,0 1 15,43 41 1,-43-42-16,0 0 0,0 1 16,-21 20-16,0-21 0,22 21 15,-22-20-15,0-1 0,0 0 16,0 0-16,-22-21 0,22 21 15,0-42 1,0 0 0,0 0-16,0-22 0,22 22 15,-22 0-15,21-21 0,0 21 0,0-22 16,0 22-16,0 0 0,1-21 16,-1 20-16,21 1 0,-21 21 0,22 0 15,-22 0-15,0 0 0,21 0 16,22 21-16,-43 1 15,-21 20-15,0-21 16,0 0-16,0 22 0,0-22 0,0 0 16,0 64-16,-21-64 15,21 0-15,0 0 0,-21 0 16,21 0-16,21-21 31,0-21-31,0 21 16,0-21-16</inkml:trace>
  <inkml:trace contextRef="#ctx0" brushRef="#br1" timeOffset="-10655.51">8467 9313 0,'0'0'0,"0"-21"16,0 0 0,-22 42 15,22 0-16,0 1-15,0-1 0,0 0 0,0 0 16,0 21-16,0-20 0,-21 20 16,21 0-16,0 22 0,0-22 0,0 0 0,-42 128 31,42-107-31,-21-20 0,21 84 16,-21-64-16,-22 128 15,22-107-15,21-20 0,-21-1 16,21-20-16,-21 105 15,21-106-15,0 0 0,0-20 0,0-1 16,0 0-16,-21-21 0,21-21 31,0 0-31,0-22 16,21 22-16,0-21 0,0-1 0,0-20 16,0 21-16</inkml:trace>
  <inkml:trace contextRef="#ctx0" brushRef="#br1" timeOffset="-10333.7">8403 9525 0,'-21'-42'0,"42"84"0,-63-105 0,42 20 15,0 22-15,-21 0 0,21 0 0,0 0 16,0-1-16,0 1 0,0 0 16,21 0-16,0 21 0,0-21 15,0 0-15,22 21 0,-22 0 16,21 0-16,0 0 0,-20 0 0,62 21 15,-63-21-15,22 21 0,-22 0 16,-21 0-16,0 0 0,0 43 16,0-43-16,-21 21 0,-22 22 15,22-43-15,-21 0 0,0 0 16,-1 1-16,22-1 0,-21 0 16,-1 0-16,22-21 0,0 0 0,0 0 15,0 0-15,21-21 31,0 0-31,0 0 0,42-1 16,-21 1-16,0 0 0,22 0 0</inkml:trace>
  <inkml:trace contextRef="#ctx0" brushRef="#br1" timeOffset="-10074.84">9165 8932 0,'0'-21'0,"0"42"0,-21-63 0,21 21 15,-21 21-15,0 0 16,-1 0-16,22 21 16,-21 0-16,21 0 0,0 1 0,0 20 15,0 0-15,-21 1 0,21-1 0,0 0 16,-21 22-16,0-22 0,21 64 16,-21-64-16,-1 22 15,22-43-15,0 0 16,0 0-16,0 0 0,0 1 15,22-22 1,-1-22-16,0 22 0,0-21 16,0 0-16,22 0 0</inkml:trace>
  <inkml:trace contextRef="#ctx0" brushRef="#br1" timeOffset="-9204.34">9292 9313 0,'0'22'0,"0"-1"16,21-21 15,0 0-31,1 0 0,-1 0 16,0-21-16,0 21 0,0-22 0,43-20 16,-43 21-1,-21 0-15,21 21 0,-21-43 16,0 22-1,-21 21-15,0 0 0,0 0 16,-1 0-16,1 0 0,0 21 16,0 1-16,0-1 0,0 0 0,-43 42 15,64-41 1,0-1-16,0 21 0,0-21 16,0 0-16,0 1 0,0 20 15,0-21-15,0 0 0,42 0 16,-20 1-16,-1-22 0,0 0 15,21 0-15,-21 0 0,43 0 16,-43-22-16,21 1 0,1 0 0,-22 21 16,21-42-16,-21 21 0,22-1 15,-22-20-15,21 0 0,-21-1 0,1 1 16,-1 0-16,0-22 0,0 22 16,0-85-16,-21 85 0,0-64 15,21 63-15,-21 22 16,0 0-16,0 0 0,0 0 0,0 42 31,0 21-31,-21-21 0,21 22 16,-21-1-16,21 43 0,-21-43 15,21 22-15,-21-22 0,21 0 16,-21 1-16,21-1 0,0 0 16,0 1-16,0-1 0,0 0 0,0-21 15,0 22-15,0-22 0,21 0 0,0 0 16,0 0-16,0-21 0,43 22 15,-43-22-15,0 0 0,43 0 16,-22-22-16,0 1 0,-21 0 16,22 0-16,-22 0 0,42-22 15,-20 1-15,-22 21 0,42-43 16,-63 43-16,22-21 0,-22 21 16,0 0-16,0-1 15,-22 22-15,1 0 16,0 0-16,0 22 0,0-1 15,0 0-15,-1 0 0,22 0 16,-21 0-16,21 1 0,0-1 16,0 21-16,0-21 0,0 22 0,0-22 15,0 0-15,21 0 0,1 0 16,-1 0-16,21-21 16,0 22-16,-20-22 0,41 0 15,-21 0-15,-20 0 0,20-22 16,-21 22-16,21-21 0,-20 0 0,20 0 15,-21 21-15,0-21 0,22-22 16,-22 22-16,0 0 0,-21 0 16,0 0-16</inkml:trace>
  <inkml:trace contextRef="#ctx0" brushRef="#br1" timeOffset="-8944.49">9821 9038 0,'0'0'0,"-21"0"0,0 0 15,42 0 1,21 0-16,1 0 0,20 0 0,-20 0 16,20-21-16,85 0 15,-84 0-15,20 0 0,-20 21 16,-1-22-16,-20 22 0,20 0 0,22-21 15,-43 21-15,22 0 16,-22-21-16,-21 21 0,0 0 16</inkml:trace>
  <inkml:trace contextRef="#ctx0" brushRef="#br1" timeOffset="-8123.39">1058 10943 0,'0'-21'0,"0"-21"32,0 21-32,0-1 0,-21 22 31,21 22-15,-21-22-16,21 42 0,0-21 0,0 21 15,0-20-15,0 20 0,0 21 16,0-20-16,0 20 0,0 1 15,0-22-15,0 22 0,-21-22 0,21 0 16,0 1-16,-21-1 0,21 0 16,0-21-16,0 1 0,0-1 0,0 0 15,-22-42 17,22 0-17,0-1-15,0 1 0,0-21 0,0 21 16,0-22-16</inkml:trace>
  <inkml:trace contextRef="#ctx0" brushRef="#br1" timeOffset="-7806.57">889 10901 0,'0'0'16,"0"-21"-16,0 0 0,-21 21 16,21-22-16,0 1 15,0 0-15,21 0 16,0 0-16,64-22 15,-43 22-15,22 21 0,-22 0 16,21 0-16,1 0 0,42 0 16,-64 43-16,0-22 15,-20 0-15,-1 21 0,-21-21 0,0 22 16,0-1-16,-21-21 0,-1 22 16,-20-1-16,0 0 0,-1-21 0,1 22 15,0-22-15,-1 0 0,22 0 16,-42 22-16,63-22 0,-21-21 15,42-21 17,-21-1-32,21 22 0,21-21 15,-21 0-15,22 21 0</inkml:trace>
  <inkml:trace contextRef="#ctx0" brushRef="#br1" timeOffset="-7259.89">2117 11134 0,'0'0'0,"0"-85"16,0 64 0,0 0-16,0 0 0,0-1 15,-22 1-15,22 0 0,-21 0 0,0 21 16,0 0-1,0 0-15,0 0 0,-1 21 16,-20 0-16,21 0 16,0 1-16,0 20 0,21-21 0,-22 21 15,1 1-15,21-1 16,-21 0-16,21-20 0,0 20 0,0 0 0,0-21 16,0 1-16,0-1 0,0 0 15,0 0-15,21-21 0,0 0 16,1 0-16,-1 0 0,0-21 15,0 0-15,0 0 0,22-22 16,-1 1-16,-21 21 0,0-22 16,0 1-16,1 0 0,20-22 15,-42 43-15,0-21 0,0-1 16,0 22 0,0 42-1,0 1 1,0-1-16,0 21 0,0-21 0,0 22 15,0-22-15,0 21 0,0 0 16,0-20-16,0 20 0,0-21 0,0 0 16,0 22-16,0-22 0,0 0 15,21 0-15,0-21 16,0 0-16,1 0 16,-1-21-16,21-21 15,0 20-15,-20 1 0,-1-21 0</inkml:trace>
  <inkml:trace contextRef="#ctx0" brushRef="#br1" timeOffset="-6979.31">2773 10668 0,'0'-21'16,"0"42"-16,0-63 0,0 63 31,0 0-31,0 0 0,0 0 16,0 1-16,0 20 0,-21 0 15,21-21-15,0 22 0,0-1 0,0 0 16,0 1-16,-22-1 0,22 0 0,-21 1 16,21-1-16,0-21 0,0 22 15,0-1-15,-21 0 0,21-21 16,0 1-16,0-1 16,0-42-1,21-1 1,-21 1-16,21-21 0,1 21 15,-1-22-15,0 22 0,21-21 0</inkml:trace>
  <inkml:trace contextRef="#ctx0" brushRef="#br1" timeOffset="-6512.57">3175 10668 0,'0'21'31,"0"0"-31,0 1 15,0-1-15,-21 0 0,21 0 0,0 21 16,0-20-16,0 20 0,0-21 0,-21 21 16,21-20-16,0 20 0,0-21 15,0 21-15,0 22 0,0-22 16,0-21-16,-22 1 0,22 20 16,-21-21-16,21 0 15,-21-42 16,21 0-31,0 0 16,0-22-16,0 22 0,0 0 0,0-21 16,0-1-16,0 22 0,21-21 15,-21 0-15,21 20 0,1-20 0,41 0 16,-42 21-16,43-1 16,-22 22-16,-21 0 0,43 0 15,-43 22-15,0-1 16,0 0-16,-21 0 0,0 21 15,0 1-15,0-1 0,0 0 16,0-20-16,-21 20 0,0 0 0,21-21 16,-42 43-1,42-43-15,0 0 0,-22 0 0,1-42 32,21 0-17,0 0-15,0 0 0</inkml:trace>
  <inkml:trace contextRef="#ctx0" brushRef="#br1" timeOffset="-6276.7">2582 10816 0,'0'0'15,"-21"21"-15,42-21 31,0 0-31,1 0 0,20 0 0,-21 0 16,21 0-16,1-21 0,-1 21 16,-21-21-16,22 21 0,-1 0 15,-21-21-15,43 0 0,-43 21 16,0 0-16</inkml:trace>
  <inkml:trace contextRef="#ctx0" brushRef="#br1" timeOffset="-3654.11">4678 10922 0,'0'0'0,"0"21"0,-21-21 0,21 21 16,0 1-16,0-1 16,21-21 15,0 0-31,0 0 15,21-21-15,-20 21 0,20-22 0,-21 1 0,21 0 16,1 0-16,41-43 16,-62 43-16,20-21 0,-21 21 15,0-22-15,0 1 0,1 21 0,-22-21 16,0-1-16,0 1 0,0-22 16,0 22-16,0 21 0,0 0 15,-22 0-15,22-1 0,-21 1 16,0 21-16,0 0 0,21 21 15,-21 22-15,21-22 0,-21 21 16,21 22-16,0-22 0,0 22 16,-22-1-16,22 1 0,0-1 15,0 1-15,-21 105 0,0-106 16,21 22-16,-21 21 0,21-21 0,0-1 16,-21 1-16,0 105 15,-1-105-15,22 21 0,0 63 16,-21-84-16,21 0 0,0-22 15,0 1-15,0-22 0,0 85 16,21-106-16,-21 0 0,22-21 16,-1 0-16,0 0 0,0 0 15,0 0-15,0-21 0,43-42 16,-22 20-16,-21 1 16,43-43-16,-22 22 0,-21-1 15,22 1-15,-22-1 0,0 1 16,0-22-16,-21 22 0,0-1 0,0 1 15,-42-86-15,0 86 16,-1-1-16,22 1 0,-42 21 0,20-22 16,1 22-16,-22 21 0,22-1 0,0 1 15,-1 0-15,1 21 0,21 0 16,-21 0 0,42 21-16,0 0 0,21-21 15,0 0-15,0 0 16,0 0-16,64 0 15,-64 0-15,21-21 0,1 0 16,-22 0-16,21 0 0,1-22 0,-22 22 16,21 0-16,0-21 0,1 21 0,20-43 15,-42 43-15,-21-21 16,0-1-16,0 22 16,0 0-16,-21 0 0,0 21 15,0-21-15,0 21 16,0 0-16,21 21 15,0 0 1,21-21-16,0 21 0,0-21 0,0 21 16,22 0-16,-22-21 0,0 22 0,0-22 15,0 21-15,0 0 16,1 0-16,-22 0 0,0 0 16,0 1-16,0 41 15,0-42-15,0 0 0,0 1 16,21-22-16,0 0 15,0 0-15,0 0 0,0 0 0,1 0 16,20-22-16,-21 1 0,0 0 16,0 21-16,22-21 0,-1-43 15,0 43-15,-20 0 0,-1-21 16,0 21-16,0-1 0,0-20 16,0 0-16,-21 21 0,22-1 15,-1 22-15,-21-21 0,0 42 31,0 1-31,0-1 0,0 21 16,-21-21-16,21 43 0,0-43 16,-22 0-16,22 21 0,0-20 15,0 20-15,0-21 0,0 0 0,0 0 16,0 1-16,0-1 16,22-21-16,-1 0 0,21 0 15,-21 0-15,0 0 0,1-21 16,-1 21-16,0-22 0,0 1 0,0 0 15,0-21-15,43-22 16,-64 22-16,21 21 0,-21 0 16,0-22-16,0 22 0,0 0 0,-21 0 15,0 0-15,0 21 0,-1-22 16,1 1-16,0 21 0,0 0 0,-64 0 16,64 0-16,-21 21 15,21-21-15,-1 22 16,1-1-16,21 0 0,0 21 15,0-21-15,21 1 16,1-22 0,-1 0-16,0 0 0,0 0 15,21 0-15,-20 0 0,-1 0 0,21 0 16,0-22-16,43-20 16,-43 42-16,1-21 0,41-21 15,-41 20-15,-1 1 0,22 0 16,-43 0-16,0 21 0,0 0 15,-21 21 1,0 0-16,0 0 16,0 1-16,0-1 0,0 0 15,-21 0-15,21 0 0,0 0 0,0 22 16,0-22-16,0 0 0,-21 0 0,21 0 16,0 1-16,-21-1 0,21 0 15,0 0-15,0 0 16,0-42 15,0 0-31,0 0 16,0 0-16,21-22 0,0 22 15,-21-21-15,21 21 0,0-1 16,0-20-16,1 0 16,-1 21-16,0-1 0,0 1 0,0 21 15,0 0-15,1 0 16,-1 0-16,-21 21 0,42 1 15,-42 20-15,21-21 0,-21 0 16,0 0-16,0 1 0,21-1 0,-21 21 16,22-21-16,-22 0 0,0 1 15,0-1-15,21 0 0,0 0 16,0-21 15,0-21-31,0 0 0,-21 0 16,22-1-16,-1 1 0,0 0 0,0 0 15,0-21-15,0 20 16,-21-20-16,43-21 0,-22 20 16,0 1-16,21 0 0,-20 20 15,-1 22-15,0 0 16,-21 22-16,0-1 0,0 0 16,0 21-16,0-21 0,0 43 15,0-22-15,0-21 0,0 22 16,0-22-16,0 0 0,0 21 15,0-20-15,21-1 0,0 0 0,0-21 16,1 0-16,-1 0 0,21 0 16,-21 0-16,0 0 0,22 0 0,-22-21 15,0 21-15,21-21 0,-20-1 16,41-20-16,-42 21 0,43-64 16</inkml:trace>
  <inkml:trace contextRef="#ctx0" brushRef="#br1" timeOffset="-1671.8">8996 10859 0,'0'0'0,"0"21"0,-21 0 16,21 0-1,0 0 1,21-21 0,0 0-1,0-21-15,0 21 0,22-21 16,-22 0-16,85-43 16,-85 22-16,21 21 0,-21-22 15,22 22-15,-22-21 0,21 0 16,-21-1-16,-21 22 0,0-42 15,0 20-15,0 22 0,0 0 0,-21 21 16,0 0-16,-43 0 16,22 0-16,21 0 0,-21 21 15,20 0-15,1-21 0,0 43 16,21-22 0,21-21-16,0 0 0,1 0 0,20 0 15,-21 0-15,21 0 0,-20 0 16,62 21-16,-63 0 0,22-21 15,20 42-15,-42-42 16,1 22-16,-1-1 0,-21 0 0,21 21 16,-21 1-16,0-22 15,0 0-15,-21 21 0,21-21 0,0 1 0,-21-1 16,21 0 0,0 0-16,21-21 15,0 0-15,0 0 16,21 0-16,-20-21 0,20 0 15,-21 21-15,21-43 0,22 1 16,-22 21-16,1-21 0,20-22 16,-21 22-16,-20-1 0,-1 1 15,21 21-15,-21-21 0,22-22 16,-22 43-16,-21 42 31,0 0-31,0 0 16,0 1-16,0 20 0,0 21 15,0-41-15,-21 20 16,21 0-16,-22-21 0,22 22 0,0-22 16,0 21-16,-21 1 0,21-22 15,0 0-15,0 0 0,0 0 16,21-21-16,1 0 16,-1 0-16,42 0 0,-42 0 15,1-21-15,-1 21 0,21-21 16,-21 0-16,0 0 0,1-22 15,-1 22-15,-21 0 0,21-21 0,-21-1 16,0 22-16,0-21 0,0-1 0,0 22 16,0 0-16,-21-21 0,0 42 15,-1-21-15,-20 21 0,21-22 0,-43 22 16,22 0-16,21 0 0,-21 22 16,20-22-16,22 21 15,0 0-15,22-21 16,20 0-16,-21 0 15,21 0-15,1 0 0,-22 0 0,21 0 16,1 0-16,20-21 0,-21 0 0,1 21 16,20-22-16,1 22 0,-22-21 15,0 21-15,1 0 0,-1 0 16,-21 0-16,0 0 16,-21 21-16,0 1 0,0-1 15,0 0-15,-21 0 0,-21 43 16,0-43-16,20 21 0,1-21 0,0 0 15,0 22-15,0-22 0,21 0 16,0 0-16,0 0 0,0 1 0,0-1 16,0 0-16,21-21 15,0 0-15,21 0 0,-20 0 16,-1 0-16,21 0 0,-21-21 16,22 21-16,-22-21 0,21-1 0,-21 1 15,22 0-15,-22 0 0,21 0 16,0-43-16,-20 43 15,-22-21-15,0 21 0,0-22 0,-43-20 16,22 42-16,-21 21 16,21 0-16,-22 0 0,1 0 15,0 0-15,-22 0 0,22 0 16,21 0-16,-22 21 16,43 0-16,0 0 15,21-21-15,22 0 16,-22 21-16,21-21 0,1 0 0,-1 0 15,0 0-15,1 0 0,20 0 16,-21 0-16,22-21 0,-22 0 0,85 0 16,-84 0-16,20-1 0,43-41 15,-43 21-15,-20 20 16,-1-20-16,-21 21 0,22-21 0,-1-43 16,-42 43-16,0 20 15,0-20-15,-21 21 16,0 21-1,-1 0-15,1 0 0,0 0 0,21 21 0,-21 0 16,0 0-16,21 22 16,-21-22-16,21 21 0,0 1 15,0-1-15,0 43 0,-22-43 16,22 21-16,0-20 0,-21-1 16,21 22-16,0 63 15,0-106-15,0 21 0,0 0 16,0-20-16,0-1 0,21-21 15,1 0-15,-1 21 0,0-21 0,0 0 16,0 0-16,22 0 0,-1-21 16,-21 0-16,0-1 0,22 1 15,-22 0-15,0-21 0,0 21 16,0-1-16</inkml:trace>
  <inkml:trace contextRef="#ctx0" brushRef="#br1" timeOffset="-1471.91">11705 10287 0,'0'21'0,"0"-42"0,0 63 31,21-42-31,22 0 0,-22 0 16,0 0-16,21 0 0,-21 0 15,22-21-15,-1 21 0,0-21 16,-20 21-16,20-21 0,43 0 15,-64 0-15,0 21 0,0 0 16</inkml:trace>
  <inkml:trace contextRef="#ctx0" brushRef="#br1" timeOffset="2156.53">847 12298 0,'0'0'0,"0"21"31,-22-21-31,22 21 16,22-21 15,-1 0-31,0 0 0,0 0 16,0-21-16,0 21 0,22-21 15,-22 0-15,0 21 0,-21-21 16,21-1-16,0 22 0,-21-21 15,0 0-15,-21 0 32,0 21-32,-21 0 0,21 0 15,-1 0-15,1 0 0,0 21 16,0-21-16,0 21 0,0 0 16,-1-21-16,22 22 0,-21-1 0,21 0 15,0 0-15,21-21 16,1 21-1,-1-21-15,0 0 0,0 0 16,0 0-16,0 0 0,1 0 0,-1 0 16,0 0-16,21 0 15,-63 0 17,0 21-17,0 1-15,0-1 0,-22 0 0,22 0 16,0 0-16,0 0 0,0 22 15,21-22-15,0 0 0,-22 21 0,22 22 16,0-43-16,0 21 16,0 1-16,22-22 0,-22 0 15,21-21-15,0 0 16,0 0-16,21 0 0,-20 0 0,-1 0 16,21-21-16,43-21 15,-43 20-15,0-20 0,1 21 16,20-21-16,85-64 15,-105 63-15,-1 1 0,0-21 16,1 20-16,-22 1 0,21-64 16,-42 64-16,21-1 0,-21 22 15,0-21-15,0 21 0,0-22 16,0 65 0,0-1-1,0 0-15,0 21 0,0 1 16,0-1-16,0 0 0,0 1 15,0 41-15,0-63 16,0 22-16,0-1 0,0 0 0,0-20 16,0 20-16,0-21 0,22 0 15,-1 0-15,0 1 0,0-1 16,21-21-16,-20 0 0,20 0 0,-21 0 16,21 0-16,43 0 15,-21-21-15,-22 21 0,0-22 16,22 1-16,-22 0 0,106-64 15,-127 64-15,1 0 16,-1 0-16,0 0 0,-21-22 0,0 22 16,0 0-16,0 0 0,-21 0 0,21 0 15,-21 21-15,-1 0 0,1 0 16,0 0-16,0 0 0,0 21 0,0-21 16,-22 21-16,22 0 0,0 43 15,21-43-15,0 0 0,0 42 16,0-41-16,0-1 15,21 21-15,0-21 16,0 0-16,22-21 16,-22 0-16,42 0 0,-20 0 15,84-21-15,-85 0 16,0 0-16,-20 21 0,20-21 16,-21 0-16,21-22 0,-20 22 15,-1-21-15,-21-1 16,0 22-16,0 0 0,0 0 15,0 42 1,0 0 0,0 0-16,0 1 0,0-1 15,0 21-15,0-21 0,-21 22 16,21-22-16,0 0 0,-22 0 16,22 0-16,0 22 15,0-65 16,0 1-15,22 0-16,-1 0 0,0 0 16,0-22-16,-21 22 0,21 0 15,0-21-15,1-1 0,-1 22 0,0 0 16,-21-21-16,21 42 0,0-21 16,0 21-16,1 0 15,-1 0-15,0 21 0,-21 0 16,0 0-16,21 0 0,-21 0 15,21 1-15,-21-1 0,0 0 0,0 42 16,0-41-16,21-1 16,-21 0-16,0 0 0,22-21 15,-22 21-15,21-21 16,0 0-16,0 0 16,0-21-16,0 0 0,1 0 15,-1 0-15,0-1 0,0 1 16,0 0-16,0-21 0,22 21 0,-22-1 15,21-41-15,1 21 16,-22 42-16,0 0 16,-21 21-1,0 0-15,0 0 16,0 0-16,0 0 0,-21 1 16,0-1-16,21 0 0,-22 0 0,22 21 15,0 1-15,0-22 16,0 0-16,0 0 0,22 0 15,-1 1-15,0-22 0,0 0 16,0 0-16,22 0 0,-22 0 0,21 0 16,0 0-16,-20 0 0,20-22 0,-21 1 15,21 21-15,1-21 0,20-21 16,-42-1-16,1 22 16,-1 0-16,0 0 0,-21-21 0,0 20 15,0-20-15,0 21 0,0 0 16,0-22-16,-21 43 15,0 0 1,21 22-16,-22-1 0,1 0 0,0 0 16,0 0-16,21 22 0,0-22 0,-21 0 15,21 21-15,0-21 0,0 1 16,0-1-16,0 21 0,0-21 16,0 0-16,21-21 0,0 0 0,0 0 15,43 0-15,-43 0 16,21 0-16,1 0 0,-22 0 15,21-21-15,0 0 0,-20 0 0,20 0 16,-21 0-16,0-1 0,22 1 16,-22 0-16,0 0 0,-21-21 0,21 20 15,-21 1-15,0 0 0,21 0 16,-21 42 15,-21 0-31,21 0 0,-21 22 16,0-22-16,21 0 0,0 0 15,-21 0-15,21 1 0,-22-1 0,22 0 16,0 0-16,0 0 0,0 0 16,22-42 15,-1 0-31,0 21 16,0-21-16,0 0 0,22-43 15,-22 43-15,0-21 0,0 21 0,21-1 16,22-41-1,-43 63-15,0 0 0,-21 21 16,0 0 0,0 0-16,0 1 0,0-1 0,0 0 15,0 0-15,0 0 0,0 22 0,21-1 16,1-21-16,-1 0 16,0 0-16,0-21 0,0 22 15,64-1-15,-64-21 0,21 0 16,1 0-16,-1 0 0,-21 0 15,64-21-15,-64-1 0,85-20 16,-64-21 0,-21 41-16,1-20 0,-1 0 15,-21-1-15,42-62 0,-21 62 16,-21-20-16,21-1 0,1 22 0,-1 0 16,0-1-16,-21 1 15,0 0-15,0 63 16,-21 0-16,0 0 15,-1 21-15,22 1 16,-21 20-16,0 22 0,0-43 16,21 22-16,-21-22 0,0 43 15,21-43-15,0 0 0,0 1 16,0-1-16,0-21 0,0 0 16,0 1-16,21-22 0,0 0 15,0 0-15,0 0 0,0 0 16,22-22-16,-1 1 0,43-42 15,-64 42 1,0-1-16,0-20 0</inkml:trace>
  <inkml:trace contextRef="#ctx0" brushRef="#br1" timeOffset="2349.42">5461 12213 0,'-21'21'0,"42"-42"0,-63 42 0,20-21 0,22 22 15,22-22 1,-1 0 0,0 0-16,0 0 0,0 0 0,0 0 15,22-22-15,-22 22 0,0-21 16,21 21-16,-20-21 0,20 0 0,21-21 16,-20 20-16</inkml:trace>
  <inkml:trace contextRef="#ctx0" brushRef="#br1" timeOffset="2679.23">7175 11642 0,'0'0'0,"-21"0"15,0 0 1,0 0-16,21 21 0,-21 0 16,21 21-16,-21-20 0,-1 20 0,22-21 15,0 21-15,-21 1 0,-21 41 16,42-20-16,0-22 0,-21 1 16,21-1-16,-21 0 0,21 1 0,0-22 15,0 21-15,0-21 0,0 22 0,0-22 16,0 0-16,0 0 15,21-21 1,21 0-16,-21 0 0,0-21 16,22 0-16,-22 0 15</inkml:trace>
  <inkml:trace contextRef="#ctx0" brushRef="#br1" timeOffset="3032.02">7451 11938 0,'0'0'0,"-22"0"15,1 21 1,21 0-16,-21 1 0,21-1 16,-21 0-16,21 0 0,0 21 0,-21-20 15,21 20-15,0 0 0,0-21 0,0 22 16,0-22-16,0 0 0,0 0 16,0 0-16,0 1 0,21-1 15,0-21-15,0 0 0,0 0 0,1 0 16,20 0-16,-21 0 0,0-21 15,22-1-15,-22 1 0,21 0 16,-21 0-16,0 0 0,1 0 0,-1-22 16,0 1-16,-21 21 0,0-22 15,0 1-15,0 0 0,0-1 0,0 22 16,-21 0-16,-22-21 0,22 21 16,0 21-16,-42 0 15,41 0-15,1 21 0,0-21 16,0 21-16,0 0 0,0 0 0,21 0 15,-22-21-15,22 22 0,-21-22 0</inkml:trace>
  <inkml:trace contextRef="#ctx0" brushRef="#br1" timeOffset="3246.9">6731 11853 0,'85'0'32,"-43"0"-32,21 0 0,-20 0 0,20 0 15,-20 0-15,20 0 0,-21-21 16,43 21-16,-43-21 16,-20 21-16,-1 0 0,42 0 15,-42-21-15,1 21 16,-1 0-16</inkml:trace>
  <inkml:trace contextRef="#ctx0" brushRef="#br1" timeOffset="4809.47">9080 11684 0,'-21'0'0,"0"0"16,21 21-16,0 0 0,-21 1 0,21-1 15,-21 21-15,21-21 0,-21 22 16,21 41-16,-22-41 0,1-1 16,0 0-16,21 1 0,-21-1 15,0 0-15,21-21 16,-21 1-16,21-1 0,21-42 31,0-1-15,0 1-16,0 0 0,0-21 0,1 21 15,-1-22-15,0 1 0,0 0 16,0 20-16,0-20 0,-21 21 0,22 0 16,-1 0-16,0-1 15,0 22-15,0 22 16,-21-1-16,21 85 16,-21-64-16,22-21 15,-22 21-15,0 1 0,21 41 16,0-62-16,0-1 15,0 0-15,0-21 0,22 21 16,-22-21-16,0 0 0,0 0 16,0 0-16,22-21 0,-22 0 0,21 0 15,-21-1-15,1 1 0,20 0 16,-21-21-16,21-22 0,-42 22 16,22 0-16,-1-43 0,-21 43 15,0 20-15,0-20 16,0 21-16,0 0 0,0 0 0,0 42 31,0 0-15,-21 0-16,-1 0 0,22 22 0,0-1 15,-21 0-15,21 1 0,-21-1 0,21 0 16,0-21-16,0 85 16,21-85-16,-21 1 0,21-22 15,1 21-15,-1-21 0,21 0 0,-21 0 16,0 0-16,22 0 0,-22 0 15,21-21-15,1-1 0,-1 1 0,-21 0 16,21 0-16,1-21 0,-1 20 16,-21-20-16,22 0 0,-22-22 15,0 22-15,0 0 0,-21-1 0,21 1 16,-21 0-16,0-1 0,0 22 0,0 0 16,-21-21-16,0 42 15,0 0-15,-22 0 16,22 21-16,21 21 15,-21-21-15,21 22 0,-21 20 16,21-42-16,0 22 0,0 41 16,0-41-16,0-22 0,0 21 15,0 0-15,0-20 0,0 62 16,0-63-16,0 1 0,0-1 16,0-42 15,0-1-16,21 1-15,0 0 0,-21-21 16,21 21-16,1-1 0,-1-20 0,0 21 16,-21 0-16,21 0 0,0-1 0,0 1 15,1 21-15,-1 0 16,0 0-16,-21 21 16,0 1-16,0-1 0,0 0 15,0 0-15,0 21 0,0-20 16,0-1-16,21 21 0,-21-21 0,21 0 15,0 1-15,-21-1 0,43 21 16,-22-42-16,0 0 0,0 21 16,0-21-16,22 0 0,20 0 15,-20-21-15,-22 21 0,21-21 0,0 0 16,1 0-16,-22-1 0,21 1 16,-21-21-16,1 21 0,-1-22 0,0 1 15,0-21-15,0 20 0,-21 22 16,0 0-16,0 0 15,-21 21 1,0 21-16,21 0 0,-21 0 0,21 0 16,0 1-16,0 20 15,-21 43-15,21-43 0,0-21 16,0 21-16,0-20 16,21 20-1,0-42-15,0 0 0,0 0 16,0 0-16,22 0 15,-22-21-15,0 21 0,0-21 16,-21-1-16,0 1 0,21-21 16,-21 21-16,0-22 0,0 22 0</inkml:trace>
  <inkml:trace contextRef="#ctx0" brushRef="#br1" timeOffset="4984.37">11070 11684 0,'0'0'0,"-21"0"0,0 0 0,-22 0 15,1 0-15,21 0 0,0 0 16,0 0-16,-1 21 16,22 0-1,22 1 1,-1-22-16,0 0 0,0 0 0,0 21 16,43-21-1,-43 0-15,0 0 0</inkml:trace>
  <inkml:trace contextRef="#ctx0" brushRef="#br1" timeOffset="5762.93">11663 11790 0,'0'-21'0,"0"42"0,0-63 16,-21 42-16,-1-22 16,1 22-16,0 0 15,0 0-15,0 0 0,21 22 16,-21-22-16,-1 21 0,22 0 0,0 0 15,-21 43-15,21-22 0,0-21 16,0 21-16,0 1 0,0-1 16,0 22-16,0-43 0,0 21 15,0-21-15,21 0 0,1 1 16,-1 20-16,21-42 16,-21 0-16,64 0 15,-43 0-15,-21 0 0,22-21 16,-1 0-16,0-1 0,1 1 0,-22 0 15,21-21-15,22-43 16,-43 43-16,0-1 0,0 1 0,0-64 16,1 64-16,-22-22 0,0 22 15,0 0-15,0-1 0,0 1 0,0 21 16,0 0-16,-22 21 0,1 0 16,21 21-1,-21 0-15,0 21 0,21-20 0,-21 20 16,21-21-16,-21 21 0,21 1 0,0-1 15,0 0-15,0 1 16,0 41-16,-22-41 0,1 63 16,21-85-16,0 0 15,0 0-15,0 0 0,0 0 16,0-42 15,0 0-31,0 0 0,0 0 16,21-22-16,1 22 0,-1-21 15,0 0-15,0-1 0,0 22 0,64-42 16,-64 20-16,21 22 0,-20 0 16,20 21-16,-21 0 0,0 0 15,0 0-15,1 0 0,20 63 16,-42-20-16,0-22 0,0 21 16,0 1-16,0-1 0,-21 43 15,21-43-15,0-21 0,-21 21 16,21-20-16,0-1 0,0 0 0,21 0 15,0-21-15,0 0 16,0 0-16,0 0 0,22 0 0,-22 0 0,85-42 16,-85 21-16,21-1 15,-21 1-15,22-21 16,-1 21-16,0-64 0,1 43 16,-22 21-16,21-43 0,-42 43 15,0 0-15,0 0 16,-21 21-1,0 0-15</inkml:trace>
  <inkml:trace contextRef="#ctx0" brushRef="#br1" timeOffset="8635.32">381 13716 0,'0'0'0,"-21"0"0,0 0 16,-1 0-16,22-21 16,0 0-1,22 0 1,20-1-16,0 1 0,1 0 15,20 0-15,-21 0 0,22-22 16,42-20-16,-64 42 0,22-22 16,-22 22-16,-21 0 15,-21 0-15,0 0 0,0 0 16,-42 21-16,21 0 16,-22 0-16,1 0 0,0 0 15,-1 0-15,1 21 0,0 0 0,-1 0 16,1 0-16,21 0 15,0 1-15,-1 41 16,22-42-16,0 0 0,22-21 16,20 22-16,-21-22 0,21 0 15,1 0-15,-1 0 0,0 0 0,1 0 16,-1 0-16,0 0 0,1 0 16,-22 0-16,0 0 0,0-22 0,-42 22 31,-21 0-31,21 0 15,-22 22-15,22-1 0,-21-21 16,-1 21-16,22 0 0,-21 0 16,21 22-16,-22-22 0,43 21 15,-21-21-15,21 22 0,0-22 0,0 21 16,0-21-16,0 0 0,21-21 16,1 22-16,41-22 15,-21 0-15,-20 0 0,20 0 16,0-22-16,85-41 15,-63 21-15,-22 20 0,0-20 16,1 0-16,20-1 0,1-41 16,-22 41-16,-21 1 0,0 0 15,1-1-15,-1 1 0,0 0 0,-21 21 16,21-22-16,-21 22 0,0 0 16,0 0-16,0 0 0,0 42 31,0 0-31,0 0 0,0 21 15,0-20-15,0 20 0,-21 0 16,0 64-16,21-64 16,0 64-16,0-42 0,0-22 15,0 0-15,21 1 0,-21-22 16,21 21-16,43 1 0,-43-43 16,21 0-16,0 0 0,-20 0 15,20 0-15,0 0 0,1-22 0,-1 1 16,21-21-16,-20 21 15,-1-22-15,-21 1 0,22 0 0,-1-1 16,-21 1-16,21 0 0,-42-22 16,0 43-16,0 0 0,0-21 15,-21 42 1,0 0-16,0 0 0,0 0 0,-22 0 16,22 21-16,0 0 0,-21 42 15,21-41-15,21 20 0,0-21 16,0 21-16,0 1 0,0 20 15,21-42-15,0 1 16,0-1-16,0-21 0,0 21 0,1-21 16,41 0-16,-21 0 15,1 0-15,-1-21 0,22 0 16,-22-1-16,106-62 16,-106 63-16,1-22 0,-1 1 15,-21 21-15,0-22 0,-21 1 0,0 21 16,0 0-16,0-22 0,0 22 15,0 0-15,-21 21 16,0 0-16,21 21 0,0 0 16,-21 1-16,21-1 0,0 21 15,0-21-15,0 22 0,0-1 16,0-21-16,0 21 0,0 1 0,0-1 16,0 0-16,0-20 15,0-1-15,0 0 0,0 0 16,21-21-1,-21-21 1,0 0-16,21 21 0,0-21 0,-21-22 16,22 22-16,-1 0 0,-21-21 15,0-1-15,21 1 0,0 21 0,-21-22 16,21-20-16,-21 42 16,0 0-16,21-1 0,1 22 15,-1 22 1,0-1-16,-21 0 15,21 21-15,-21-21 0,0 1 16,21 20-16,0-21 0,1 21 16,-22-20-16,21-1 0,21 42 15,-21-42-15,22-21 16,-22 0-16,21 0 16,-21-21-1,0 0-15,1 0 0,-22-21 0,42-1 16,-21 1-16,-21 21 0,21-43 15,0 22-15,-21 21 16,22-22-16,-22 22 0,21 21 16,-21 21 15,0 1-31,0 20 16,0-21-16,0 0 0,0 22 0,0-22 15,0 21-15,0-21 0,0 22 0,21-22 16,0 0-16,0 21 15,0-21-15,1 1 0,20-22 16,0 0-16,-21 0 0,22 0 16,-1 0-16,-21 0 0,64-22 15,-64 1-15,21 0 0,1 0 16,-22 0-16,0 0 0,0-22 0,0 22 16,1 0-16,-22-21 0,0 20 15,0 1-15,0-21 0,0 21 16,0 0-16,0-1 0,-22 22 0,1 0 15,-21 0-15,21 0 0,0 0 16,-1 0-16,1 22 0,0-1 16,21 0-16,0 21 0,0-21 0,0 22 15,0-22-15,0 21 0,0 1 16,0-22-16,0 21 0,21-21 0,0 0 16,1 1-16,-1-1 15,0-21-15,21 0 0,22 0 16,-22 0-16,0 0 0,-20 0 0,-1-21 15,21 21-15,-21-22 0,0 1 16,1 0-16,-1-21 0,21-43 16,-42 64-16,0 0 15,21-22-15,-21 22 0,0 0 0,0 0 16,0 42 15,0 0-31,0 0 0,-21 22 16,21-1-16,0 0 15,0-20-15,0-1 0,0 21 0,0-21 16,0 0-16,0 1 0,0-1 16,0-42 15,21-1-31,0 1 0,1 0 16,-22-21-16,21 21 0,0-22 15,0 22-15,-21-21 0,21 21 0,0-1 16,1 1-16,-22 0 0,0 0 15,21 21-15,0 0 16,-21 21-16,0 0 16,0 0-16,0 43 15,0-43-15,0 0 0,21 43 16,0-43-16,22 21 16,-22-21-16,0 1 0,21-22 15,22 21-15,-43-21 0,64 0 16,-43 0-16,0-21 15,22-22-15,-22 22 0,-21 0 16,22-21-16,-1-22 0,-21 22 16,0-1-16,0 1 0,1 0 15,-22-1-15,21-41 16,-21 41-16,0-20 0,0 21 16,0 20-16,0 1 0,0 42 15,-21 1 1,21-1-16,-22 21 15,22-21-15,0 22 0,-21-1 0,21-21 16,0 21-16,0 85 16,0-84-16,0-1 0,0 22 15,0-22-15,0 21 16,21-41 0,1-22-16,-1 0 0,0-22 15,0 1-15,0 0 0,0 0 16,22 0-16,-22 0 0,0-22 15</inkml:trace>
  <inkml:trace contextRef="#ctx0" brushRef="#br1" timeOffset="8809.23">5080 13293 0,'0'0'0,"-21"21"0,0-21 0,21 21 15,-22-21-15,22 21 16,22-21-16,-1 0 15,0 0-15,0 0 0,21 0 0,-20 0 16,-1 0-16,63-42 16,-62 21-16,20 21 0,-21-21 15</inkml:trace>
  <inkml:trace contextRef="#ctx0" brushRef="#br1" timeOffset="9872.62">6604 13208 0,'0'-21'15,"0"42"-15,-21-42 31,0 42-15,21 0-16,-22 0 0,22 1 0,0-1 16,0 0-16,0 21 0,0-21 15,0 22-15,0-22 0,0 0 16,0 21-16,0 22 0,0-43 16,0 0-16,0 0 15,0 1-15,22-44 16,-22 1-1,21 0-15,0 0 0,0 0 16,0 0-16,-21-22 0,43 1 16,-22 0-16,0 20 0,0 1 15,0 0-15,0 0 0,22 0 16,-22 21-16,0 0 16,-21 21-1,0 0-15,0 0 16,0 0-16,21 22 0,-21-22 0,0 0 15,21 0-15,-21 22 0,22-22 16,-22 0-16,21 0 0,-21 0 0,21-21 16,0 21-16,0-21 0,0 0 0,1 0 15,20 0-15,-21 0 0,21-21 16,-20 21-16,20-21 0,-21 0 0,21 0 16,-20-22-16,20 22 0,-21 0 0,0-21 15,0 21-15,1-22 16,-1 22-16,-21-21 0,21-1 15,-21 22-15,0 0 0,0 0 16,-21 42 15,21 0-31,0 0 0,0 1 16,0-1-16,-21 0 0,21 0 16,0 21-16,0-20 0,0-1 0,0 21 15,0-21-15,0 22 0,0-22 16,21 0-16,0 0 0,0 0 0,64 0 15,-64-21-15,21 0 16,1 0-16,-22 0 0,21-21 16,43-21-16,-43 21 15,0 0-15,43-22 0,-64 1 16,43-22-16,-43 43 16,-21-21-16,0 0 0,0-1 15,0 22-15,0 0 16,-21 21-16,0 0 0,-1 0 15,1 0-15,0 0 0,-21 42 16,21 1-16,21-22 0,-22 42 16,22-42-16,0 1 0,0 20 15,22-21-15,-22 21 0,21-20 0,0-1 16,21 0-16,-21 0 0,1-21 0,20 0 16,-21 0-16,85 0 15,-85-21-15,21 0 0,1 0 16</inkml:trace>
  <inkml:trace contextRef="#ctx0" brushRef="#br1" timeOffset="12409.79">9313 13018 0,'0'0'15,"21"-22"-15,-21 1 0,22 0 0,-22 0 16,21 21-16,0 0 16,-21 21-1,0 0-15,21 22 0,-21-22 0,0 21 16,0-21-16,0 22 16,0-1-16,0 0 0,0-21 0,0 22 15,0-22-15,-21 64 16,21-64-16,0 0 0,0-42 31,21 0-15,-21-1-16,21 1 0,0 0 15,-21 0-15,22-21 0,-1 20 0,0-20 16,0 0-16,-21 21 0,21-22 0,0 22 16,1 0-16,-22 0 0,21 21 15,0 0-15,-21 21 16,0 0-16,21 0 15,-21 0-15,0 1 0,0 62 16,21-63-16,0 22 16,-21-22-16,22 0 0,-1 0 15,42 22-15,-42-43 16,1 0-16,62 0 0,-63 0 16,22 0-16,-1 0 15,0-22-15,1 1 0,-22 21 0,21-21 0,-21 0 16,22 0-16,-1-43 15,-42 22-15,0 21 0,21-22 16,-21 1-16,0-64 16,0 85-16,0-21 0,0 21 15,0-1-15,0 44 16,0-1 0,-21 21-16,21-21 0,0 22 0,0-22 15,0 21-15,0 0 0,0 22 16,0-22-16,0-21 0,0 1 15,21 20-15,0-21 0,1 0 16,-1 0-16,0 1 0,21-22 0,-21 21 16,22-21-16,-1 0 0,-21 0 15,22 0-15,20 0 0,-21 0 0,1-21 16,63-22-16,-64 43 16,21-21-16,-20-21 0,-22 21 0,21-1 15,-21 1-15,22-63 0,-43 62 16,0-20-16,0 21 0,0-21 15,0 20-15,0 1 0,-43 21 16,22 0-16,-21 0 0,21 0 16,0 0-16,-22 0 0,1 21 0,21 1 15,-22 20-15,22-21 0,-21 0 16,21 22-16,0-1 0,-1-21 0,1 21 16,21-20-16,0-1 0,0 21 0,0 0 15,0-20-15,0-1 16,43 0-16,-1-21 15,-21 0-15,0 0 0,22 0 0,62-21 16,-83 0-16,20-1 16,-21 1-16,21 0 0,-20-21 15,-1 21-15,0-22 0,0 1 0,-21 21 16,21-64-16,-21 64 0,0 0 16,0-22-1,-21 43-15,0 22 16,0-1-16,21 21 15,0-21-15,0 0 0,0 1 16,0 20-16,0-21 0,0 0 0,0 0 16,0 22-16,21-22 0,21 21 15,-21-21-15,43-21 16,-43 0-16,85 0 16,-64 0-16,1-21 0,20 0 15,-42 0-15,64-64 16,-64 64-16,0-21 15,-21-1-15,0 22 0,21-21 0,-21 21 16,0-22-16,0 22 0,0 0 16,0 42-1,-21 0 1,21 1-16,0-1 0,0 21 16,-21-21-16,21 0 0,-21 22 0,21-22 15,-21 0-15,21 21 0,0-20 16,0-1-16,0 0 0,0 0 15,21-21 1,0 0-16,-21-21 16,21 21-16,0-21 0,-21 0 15,22-1-15,-1 1 0,-21 0 0,21-21 16,0 21-16,21-43 16,-20 43-16,-1 21 0,0 0 15,-21 21 1,0 0-16,0 0 15,0 1-15,0-1 0,0 0 16,0 0-16,0 0 0,21 0 0,-21 1 16,21-1-16,0 21 0,1-42 15,-1 21-15,0-21 0,21 0 0,-21 0 16,43 21-16,-22-21 16,1 0-16,41-21 15,-63 0-15,64-21 16,-64 21-16,22-1 0,-22-20 0,21 21 15,-21-21-15,0-107 16,1 22-16,-22 85 16,0 0-16,0-1 0,0 1 0,0 21 15,0 0-15,0 0 0,-22 21 16,1 0-16,0 21 16,21 0-16,-21 0 0,0 21 0,21 1 15,-21-1-15,21 0 0,0 107 16,0-107-16,0 0 15,0 1-15,0-22 0,0 21 0,42 22 16,-21-43-16,0 0 0,22 21 16,-1-42-1,-21 0-15,64 0 0,-64 0 16,21 0-16,43-21 0,-43 21 16,22-42-16,-22 21 15,-21-22-15,22 22 0,-22 0 16,0-21-16,0-1 0,-21 22 0,0-21 15,0 21-15,0-1 0,0-20 16,-21 42 0,0 0-16,0 21 0,21 22 15,-22-22-15,1 0 0,21 0 16,0 21-16,0-20 0,0-1 0,0 0 16,0 21-16,0-21 0,0 1 0,0-1 15,21 0-15,85 21 16,-63-42-16,-1 21 15,64-21-15,-43 0 0,64 0 16,-84 0-16,20 0 16,-21-21-16,22 21 0,-22-21 0,1 0 15,-1 0-15,0 0 0,-21-1 0,22 1 16,-22-42-16,-21 42 16,0-1-16,0-41 0,-21 42 15,21 0-15,-43-1 16,22 22-16,0 0 0,0 0 15,0 0-15,0 0 0,-1 22 16,1-1-16,0 0 0,0 21 0,0-21 16,0 1-16,21-1 0,-22 42 15,22-42-15,0 1 0,0 20 16,0-21 0,0 0-16,22-21 0,-1 0 15,0 0-15,0 0 0,0 0 16,0 0-16,1 0 0,-1-21 15,0 0-15,0 0 0,0 0 16,0-1-16,1-20 0,20 0 0,-42-1 16,42-20-16,-42-1 0,21 1 15,43-128-15,-43 128 16,-21 21-16,21-22 0,-21 22 16,0 21-16,-21 21 15,0 21 1,0 0-16,0 0 0,-1 64 15,22-43-15,-21 64 16,21-64-16,0 22 0,0 42 16,0-64-16,0 0 0,0 1 15,0-1-15,21-21 0,1 43 16,-1-43-16,0 0 0,0-21 0,21 0 16,-20 0-16,-1 0 15,21 0-15,-21 0 0,85-42 16,-64 20-16,-20 1 15,41-42-15,-21 42 0,-20-22 16</inkml:trace>
  <inkml:trace contextRef="#ctx0" brushRef="#br1" timeOffset="12641.66">12615 12806 0,'-42'0'16,"84"0"-16,-105 21 0,42-21 0,42 0 31,0 0-31,0 0 0,21 0 0,1-21 16,-1 0-16,0 21 0,64-43 15,-42 43-15,-1-21 0,43 21 16,-85-21-16,22 21 15,-22 0-15</inkml:trace>
  <inkml:trace contextRef="#ctx0" brushRef="#br1" timeOffset="13395.22">1185 14203 0,'0'0'0,"0"-21"16,-21 21-1,0 0-15,21 21 16,-21 0-16,21 0 0,0 22 0,-21-1 15,-1 0-15,22 1 0,-21 20 16,21-21-16,0 1 0,-21 20 0,0-20 16,21-1-16,-21 0 0,21 1 15,0-22-15,0 21 0,0-21 16,0 0-16,-21-21 0,21 22 16,0-44 15,0 1-31,0 0 15,0 0-15,-22 0 0</inkml:trace>
  <inkml:trace contextRef="#ctx0" brushRef="#br1" timeOffset="13856.49">804 14647 0,'0'0'0,"-21"0"16,0 0-16,0 0 16,21 22-16,0-1 15,21-21-15,0 0 16,0 0-16,0 0 0,22 0 15,-1 0-15,64 0 16,-43-21-16,1-1 0,63-20 16,-64 21-16,107-43 15,-128 43-15,0 0 0,1 0 16,-22 21-16,-42 0 31,0 21-31,-22 0 16,22 22-16,0-22 0,21 21 0,-21-21 15,0 22-15,21-22 0,0 0 16,-22 42-16,22-41 0,0-1 16,22 0-16,-1 0 0,0-21 15,21 0-15,-21 0 0,22 0 0,-22 0 16,21 0-16,1 0 16,-1-21-16,-21 0 0,21 0 0,-20-1 15,20 1-15,0-42 16,-21 42-16,-21-22 0,0 1 15,0 21-15,0-22 0,0 1 0,0 21 16,-21-21-16,0 20 0,-21 1 16,-1 21-16,22 0 0,0 0 15,-21 21-15,21 1 0,-43 20 16,43-21-16,0 0 0,21 0 16,0 1-16,0-1 0</inkml:trace>
  <inkml:trace contextRef="#ctx0" brushRef="#br1" timeOffset="14240.33">3048 14563 0,'0'0'16,"0"-21"-16,0-1 0,0 1 16,0 42-1,0 1-15,0-1 16,0 0-16,0 0 0,0 43 15,0-43-15,0 21 0,0-21 16,0 0-16,0 1 0,0 20 16,0-21-1,0-42 17,0 0-32,0 0 15,0-1-15,0-20 0</inkml:trace>
  <inkml:trace contextRef="#ctx0" brushRef="#br1" timeOffset="14379.25">3048 14330 0,'0'-21'0,"0"42"0,0-63 0,-21 42 15,0 0 1,21 21 0,0 0-16,21 0 15,0-21-15,0 0 0,0 21 0,22-21 16,-1 21-16</inkml:trace>
  <inkml:trace contextRef="#ctx0" brushRef="#br1" timeOffset="15927.36">3810 14732 0,'0'0'0,"21"0"0,0 0 0,0 0 15,1 0-15,-1 0 0,0-21 16,-21 0-16,21 0 15,0-1-15,-21 1 0,0 0 16,0 0-16,0 0 0,0-43 16,0 43-16,-21 21 0,0-21 15,0 21-15,-22 0 0,-41 21 16,41 0-16,1 0 16,21 1-16,-21 20 0,-1-21 0,-20 64 15,42-64-15,21 21 16,0-21-16,0 22 0,0-22 0,0 0 15,0 0-15,0 0 0,0 1 0,21-1 16,0-21-16,0 0 0,85 0 16,-85 0-16,21-21 15,-20-1-15,20 1 16,0-21-16,22 0 0,-43-1 16,21 1-16,-21 0 0,1-1 0,-1-20 15,-21 20-15,0 1 16,21-21-16,-21 20 0,0-84 15,0 85-15,0 0 16,-21 42-16,0 0 16,-1 21-1,1 21-15,21-21 0,-21 85 16,21-64-16,0 1 0,0 20 16,0-20-16,0 20 0,0-21 0,21 1 15,0-1-15,1-21 0,-1 22 16,0-22-16,21 0 0,-21 0 15,43 0-15,-22-21 0,1 0 16,-1 0-16,21 0 0,-20 0 0,-1-21 16,0 0-16,1 0 0,-1 0 15,0-1-15,1-20 0,-1 21 0,-21-21 16,0-1-16,1 1 0,-22 0 16,0-1-16,0 1 0,0 0 0,0 20 15,0 1-15,0 0 16,-22 21-16,1 0 0,-21 21 15,0 0-15,-1 64 16,22-43-16,21 1 0,-21-1 16,21 0-16,0-20 0,0 83 15,21-83-15,0-1 0,0 0 16,22 0-16,63 0 16,-64-21-16,0 0 0,43 0 15,-43-21-15,43-21 16,-64 21-16,21-1 0,1-41 15,-22 42-15,0-22 0,0 1 16,-21 0-16,0-1 16,0 22-16,0-42 0,0 42 0,0 42 31,0 0-15,0 0-16,0 21 0,-21-20 0,21 20 15,0-21-15,-21 21 0,21-20 16,0 20-16,0-21 0,0 0 15,0 0-15,0 1 0,0-1 0,0 0 16,0-42 15,21 0-31,0-1 16,0-20-16,1 21 0,-1 0 0,0-22 16,0 22-16,0-21 0,-21 21 15,21 0-15,1-1 0,-1 1 16,0 21-16,0 0 15,-21 21-15,0 1 16,21-1-16,-21 0 0,0 0 0,0 21 16,0 1-16,0-22 0,0 0 15,21 0-15,-21 22 0,22-43 16,-1 21-16,0 0 0,-21 0 0,21-21 16,21 0-16,-20 0 0,-1 0 0,0 0 15,21 0-15,-21 0 0,22 0 16,-22-21-16,64-21 15,-64 20-15,63-62 16,-41 63-16,-22-22 0,0 1 16,0 0-16,0-1 0,1-20 0,-1 20 15,0 1-15,0 0 0,-21-22 16,0 43-16,0 0 0,0 0 16,0 42-1,0 0 1,-21 21-16,21-20 0,0 20 0,-21 0 15,21-21-15,0 22 0,0-1 0,0 0 16,0 1-16,0-1 0,0-21 16,0 43-16,0-43 15,21 21-15,0-42 0,-21 21 0,21 1 0,22-22 16,-22 0 0,0 0-16,21 0 0,1 0 15,-22 0-15,21-43 0,0 22 16,-20 0-16,-1 0 0,0-22 15,0 22-15,0 0 0,-21-21 0,21 21 16,1-1-16,-22 1 0,0 0 16,0 42-1,0 0-15,0 22 16,0-22-16,-22 21 0,22-21 0,-21 1 16,21 20-16,-21-21 0,21 0 15,0 0-15,0 1 0,0-1 16,0 0-16,21-21 15,0 0 1,1-21-16,20 0 0,-21 21 0,0-43 16,22 22-16,-22 0 0</inkml:trace>
  <inkml:trace contextRef="#ctx0" brushRef="#br1" timeOffset="16110.9">6837 14182 0,'-21'0'0,"42"0"0,-64 0 16,22 0-16,0 0 0,0 0 0,21 21 16,-21-21-1,21-21 32</inkml:trace>
  <inkml:trace contextRef="#ctx0" brushRef="#br1" timeOffset="16283.8">6054 14330 0,'0'0'16,"-22"21"-16,1 0 0,0 22 0,21-22 16,21 0-16,0-21 15,22 0-15,-22 0 0,0 0 16,21 0-16,43-21 15,-43 0-15,1-1 0,-22 1 16,21 21-16,1-21 0</inkml:trace>
  <inkml:trace contextRef="#ctx0" brushRef="#br1" timeOffset="17725.61">7281 14669 0,'21'0'16,"1"0"-16,-1 0 16,0 0-16,0 0 0,0-22 15,22 22-15,-22-21 0,21 0 0,43 0 16,-64-21-16,21 20 0,1 1 15,-22-21-15,21 0 0,-21-1 16,0 22-16,-21-21 0,0-1 16,0 1-16,0 21 0,0 0 0,0 0 15,0-22-15,-21 43 0,-42 0 16,42 21 0,21 1-16,-22-1 0,1 0 15,0 21-15,0 1 0,0-1 0,0 0 16,-1 22-16,1 42 15,0-64-15,0 21 0,21 43 16,0-63-16,0 126 16,0-127-16,0 22 0,0 20 15,0-41-15,0 41 16,0-41-16,0-1 0,0 0 16,0-20-16,0-1 0,21-42 31,0-1-16,-21 1-15,21-21 0,1 21 16,-1-22-16,0 1 0,0 0 0,0-22 16,0 22-16,-21 0 0,22-22 0,-1 22 15,0-22-15,-21 22 0,0 0 16,0-43-16,0 64 0,0-22 16,0 22-16,-21 21 15,42 0 16,0 21-31,0-21 16,0 0-16,1 0 16,20 0-16,0 0 0,1 0 0,-1-21 15,0 0-15,-21 21 0,64-42 16,-43 42-16,-20-21 0,41-22 16,-42 22-16,0 0 15,-21 42 16,0 0-15,-21 0-16,21 1 16,0-1-16,0 0 0,0 0 15,0 0-15,0 0 0,0 1 0,0-1 16,21 0-16,-21 0 16,22-21-16,20 21 0,-21-21 15,0 0-15,0 0 16,1 0-16,41-21 0,-42 0 15,0 0-15,22 0 0,-22-1 16,0 1-16,0 0 0,22 0 0,-22-21 16,0 20-16,0 1 0,-21 0 0,21 0 15,-21 0-15,21 21 0,-21-21 16,0-1-16,0 44 16,0-1-1,0 0 1,0 0-16,0 0 0,0 0 0,22 22 15,-22-22-15,21 21 0,-21-21 0,21 22 16,-21-22-16,0 21 0,0 1 16,21-1-16,-21-21 0,0 21 0,0 1 15,0 63-15,0-64 0,0 21 16,0-20-16,-21-1 0,21 22 16,-21-22-16,0 43 0,-1-43 15,1 0-15,0 1 0,21-1 0,-21-21 16,0 21-16,0-20 15,-1-1-15,1 0 0,-21 21 16,21-42-16,0 0 0,-1 0 0,1 0 16,0-21-1,21 0-15,0 0 0,0-43 16,0 43-16,21-106 16,0 64-16,1-1 0,-1 22 15,0-22-15,64-126 16,-43 126-16,-21 22 0,64-64 15,-43 64-15,0 21 0,1-22 16,-22 22-16,21 0 16,1 0-16,-1-22 0,0 43 0,-21 0 15,22-21-15,-22 21 16,0 0-16,0-21 0,0 21 16,1-21-16,-1 21 0,0 0 0</inkml:trace>
  <inkml:trace contextRef="#ctx0" brushRef="#br1" timeOffset="17895.52">9715 14817 0,'-21'21'31,"0"-21"-16</inkml:trace>
  <inkml:trace contextRef="#ctx0" brushRef="#br1" timeOffset="28495.31">1016 15536 0,'0'-21'0</inkml:trace>
  <inkml:trace contextRef="#ctx0" brushRef="#br1" timeOffset="30155.68">10435 14161 0,'0'-22'16,"0"1"0,0 0 15,0 42 16,0 0-47,-21 1 15,21-1-15,0 0 0,0 21 16,-21-21-16,21 22 0,0-22 0,0 21 16,0 1-16,0-1 0,0 0 0,-21 1 15,21-1-15,0 0 0,-22-21 16,22 1-16,0-1 0,0 0 0,0 0 16,0 0-1,0-42 1,22 0-16,-22 0 0,21 0 15,0-1-15,-21 1 0,0-21 16,21 21-16,0-22 0,0 1 16,-21 21-16,0 0 0,22-22 15,-1 22-15,-21 0 0,21 21 16,0 0 0,-21 21-16,0 0 0,0 22 15,0-22-15,0 0 0,0 21 0,21-20 16,-21-1-16,0 21 0,0-21 15,21 0-15,-21 1 0,0-1 0,22-21 16,-1 21-16,0-21 16,0 0-16,21 0 0,-20 0 0,20 0 15,-21-21-15,21 0 0,1-1 0,-1 1 16,-21 0-16,22-21 16,-22 21-16,0-22 0,0 1 0,0 0 15,0-1-15,1 1 0,-22 21 16,21-22-16,-21 1 0,0 21 15,0 0-15,0 0 16,0 42 0,0 0-16,0 0 15,0 0-15,0 0 0,-21 22 16,21-22-16,0 21 0,0-21 0,0 22 16,0-1-16,0-21 0,0 22 15,0-22-15,0 21 0,21 0 16,-21-20-16,21-1 0,21 0 15,-21-21-15,1 0 16,20 0-16,-21 0 0,21 0 0,-20 0 16,20-21-16,-21 0 0,21-1 0,-20 1 15,20 0-15,0-21 0,-21 21 16,64-64-16,-64 43 0,22-1 16,-22 1-16,-21 21 0,0-22 15,0-20-15,0 42 0,0 0 16,-21 21-16,-1 0 0,1 0 15,0 0-15,0 21 16,0-21-16,0 42 0,-1-21 0,1 0 16,21 22-16,-21-1 0,21 0 15,0-20-15,0 20 0,0 0 0,0-21 16,0 22-16,21-22 0,0 0 16,1 0-16,20 0 0,-21 1 0,0-22 15,22 0-15,-1 0 0,0 0 0,1 0 16,-1 0-16,21 0 0,43-43 15,-63 22-15,-1-21 0,0 21 16,22-1-16</inkml:trace>
  <inkml:trace contextRef="#ctx0" brushRef="#br1" timeOffset="31399.17">698 15663 0,'0'-21'0,"0"-21"31,0 21-31,22 42 31,-1 0-31,-21 0 0,0 0 16,21 22-16,-21-1 0,0-21 16,21 22-16,-21 20 0,0-21 15,0 1-15,0-1 0,0 0 0,0-20 16,0 20-16,0-21 0,0 0 16,0 0-16,0 1 0,0-44 31,0 1-31,0 0 15,0-21-15,-21-1 0,21 1 0,0 0 16,0-1-16,0 1 0,0 0 16,0-1-16,0 22 0,0-21 15,21 21-15,0 0 0,0-1 16,1 22-16,-1 0 0,0 0 16,0 0-16,0 22 0,22 20 15,-22-21-15,0 0 0,0 22 16,0-1-16,0-21 0,-21 21 0,22 1 15,-22-1-15,21-21 0,-21 43 16,21-43-16,0-21 16,-21 21-16,21-21 0,0 0 15,1-21-15,-1 0 16,0 0-16,0-22 0,0 1 16,22 21-16,-22-22 0,0 1 15,0 0-15,0-1 0,0 1 16,1 0-16,-1-1 0,0 22 0,0 0 15,0 0-15,0 21 16,1 0-16,-22 21 0,21 0 16,-21 0-16,21 22 0,-21-22 15,0 0-15,0 21 0,21 1 16,-21-1-16,21-21 0,-21 22 0,0-1 16,21-21-16,1 21 0,-1-20 15,0-1-15,-21 0 0,21 0 16,0-21-16,0 0 0,1 0 0,-1 0 15,21-21-15,-21 0 0,0 0 16</inkml:trace>
  <inkml:trace contextRef="#ctx0" brushRef="#br1" timeOffset="32512.61">2307 15727 0,'0'0'0,"0"-21"0,0 0 16,0-22-16,-21 22 15,21 0-15,-21 0 0,0 0 0,-1 21 16,1 0-16,0 0 0,0 0 15,0 0-15,0 21 0,-1 0 0,1 0 16,0 21-16,0-20 0,0 20 16,0 0-16,21-21 0,0 43 15,0-22-15,0 1 0,-22-1 16,22 0-16,0 1 0,0-1 0,0-21 16,0 21-16,0-20 0,22-22 15,-1 21-15,0-21 0,0 0 16,0-21-16,0-1 0,1 1 15,-1 0-15,21-21 0,-21 21 16,0-22-16,1-20 0,-1 20 0,-21-41 16,0 41-16,21 1 15,-21 0-15,0 21 0,0-1 0,0 1 16,0 0-16,0 42 16,0 0-1,0 1-15,0-1 0,0 21 16,0-21-16,0 22 0,0-1 0,0 0 15,0 1-15,0-22 0,0 21 16,21-21-16,0 22 0,-21-22 0,21 0 16,1-21-16,-1 21 0,0-21 15,21 0-15,-21 0 0,22-21 16,-22 0-16,21 0 0,1-1 16,-1-20-16,-21 0 0,21-1 0,22-41 15,-43 41-15,0 1 16,-21-21-16,0 20 0,0 1 0,0-43 15,0 43-15,0 21 16,0 0-16,0 42 16,0 0-1,0 21-15,0-21 0,0 22 0,0-22 16,0 21-16,0 1 0,0-1 16,0-21-16,0 21 0,0 1 0,0-22 15,0 21-15,0-21 0,0 1 16,0-1-16,0 0 0,0-42 31,0 0-15,0-1-16,0 1 0,0 0 15,21 0-15,1 0 0,-1 0 0,0-1 16,0 1-16,0 0 0,0 0 16,1 0-16,-1 21 0,0 0 0,-21-21 15,21 21-15,0 0 0,-42 0 31,0 0-15,0 0-16,0 0 0,-1 21 16,1-21-16,0 0 0,0 21 0,21 0 15,-21-21-15,21 21 0,-21-21 16,21 21-16,0 1 16,0-1-16,0 0 15,0 0-15,0 0 0,0 0 0,0 1 16,0-1-16,21 0 0,0 0 15,-21 0-15,42 22 0,-42-22 16,21-21-16,1 0 16,-1 0-16,0 0 0,21 0 0,-21 0 15,22-21-15,-1-1 0,0 1 0,1 0 16,20-21-16,-20 21 0,-1-22 0,0 1 16,1 21-16,-22-22 0,21 22 15,-21-21-15,-21 21 0,0-22 16,0 22-16,0 0 0,-21 21 15,0 0-15,0 0 0,0 21 16,-1 0-16,-20 1 0,21-1 0,0 0 16,0 21-16,21-21 0,0 22 15,0-1-15,0 0 0,0 1 0,0-22 16,0 21-16,21-21 0,0 22 16,0-22-16,21 0 0,1-21 0,-1 0 15,0 0-15,1 0 0,20 0 16,1-21-16,-1 0 0,-20-22 0,20 22 15</inkml:trace>
  <inkml:trace contextRef="#ctx0" brushRef="#br1" timeOffset="33711.81">5122 15515 0,'0'-106'16,"0"212"-16,0-254 0,0 127 15,21 0-15,-21 0 0,0-1 0,0 1 16,0 42 0,0 1-16,0 20 15,0-21-15,0 21 0,0 1 16,0-1-16,-21 0 0,0 1 0,21-1 16,0 0-16,0 1 0,0-1 15,0-21-15,0 22 0,0-1 16,0-21-16,0 0 0,0 0 0,21 1 15,0-22-15,1 0 0,20 0 16,21 0-16,-41 0 0,20-22 16,0-20-16,1 21 0,-1 0 15,0-22-15,1 22 0,-22-21 0,21 0 16,-21-1-16,0 1 0,1-22 16,-1 22-16,0 0 0,-21-22 15,0 22-15,0-22 0,0 43 16,0 0-16,0 0 0,0 42 31,-21 21-31,21-20 0,-21-1 16,-1 21-16,22 0 0,-21 1 0,21-1 15,0 0-15,0 1 0,0-22 0,0 21 16,0 1-16,0 20 16,21-42-16,1 0 0,-1 1 0,0-1 15,0-21-15,21 0 0,1 0 16,-22 0-16,21 0 0,1 0 0,-1 0 15,0-21-15,1-1 0,-1 1 16,0 0-16,1 0 0,-22-21 0,21 20 16,0-20-16,1 21 0,-22 0 0,0 0 15,0-1-15,0 1 16,-42 21 0,0 0-16,0 21 15,0 1-15,-22-1 0,22-21 0,0 21 16,0 0-16,-21 21 0,42-20 15,0-1-15,0 0 0,0 0 16,21 0-16,0-21 16,0 21-16,0-21 0,0 0 15,22 22-15,-22-22 0,0 0 0,0 0 16,-42 0 0,0 0-1,0 0-15,0-22 0,-1 22 16,-20 0-16,21-21 0,-21 21 0,20 0 15,1 0-15,0 0 0,42 21 47,0 1-47,1-22 0,-1 21 16,0-21-16,21 0 0,-21 21 0,1-21 16,20 0-16,0 0 0,1 0 15,-1 0-15,0 0 0,1 0 16,126-42-16,-127 20 15,22 1-15,-22 0 0,0 0 16,1 0-16,-22-22 0,0 22 0,0-21 16,0 21-16,-21-22 0,22 22 15,-22 0-15,0 0 0,0 0 0,0 0 16,-22 21-16,1 0 0,0 21 16,-21 0-16,21 0 0,-1 0 15,1 0-15,21 22 0,-21 20 16,21-42-16,0 1 0,0 20 15,0-21-15,0 21 0,0-20 0,21 20 16,0-21-16,1 0 16,20 0-16,-21-21 0,21 0 15,22 0-15,-22-21 0,1 0 16,-1 0-16,0 0 0,1 0 16</inkml:trace>
  <inkml:trace contextRef="#ctx0" brushRef="#br1" timeOffset="34772.2">8890 15409 0,'0'0'0,"0"-21"0,21 21 0,-21-21 0,-21 21 31,0 0-15,0 0-16,-1 21 0,1 0 0,0 1 15,0-1-15,0 0 0,0 21 16,21-21-16,-22 1 0,-20 41 16,21-21-16,21-20 0,0-1 0,0 0 15,0 0-15,0 0 0,0 22 16,21-43-16,0 0 0,22 21 15,-22-21-15,21 0 0,0 0 16,1 0-16,-1 0 0,0-21 0,43-1 16,-64 1-16,22 21 0,-1-42 15,-42 21-15,0 0 16,0-1-16,0 1 0,0 0 16,-21 0-16,0 0 0,-22 0 0,22-1 15,-21 1-15,-1 0 0,1 21 16,0 0-16,21 0 0,-22 0 0,1 0 15,21 0-15,-22 0 0,22 21 16,0 0-16,0 1 0,21-1 16,0 0-1,21-21-15,21 0 0,1 0 16,-1 0-16,0 0 0,22 0 0,-1-21 16,1 0-16,-1-1 15,22 1-15,-21 0 0,-1 0 0,1-21 0,-1 20 16,-21-20-16,1 21 0,-1 0 15,0-22-15,-20 22 0,-1 0 16,0 0-16,-21 0 0,0 0 16,-21 21-1,0 21 1,21 0-16,0 0 0,0 0 16,0 0-16,0 1 0,0 20 15,0-21-15,0 21 0,0 1 0,0-1 16,0 0-16,0 1 0,0 20 15,0-20-15,0 20 0,0 1 16,0-1-16,0 22 0,21 63 16,-21-63-16,21-1 0,-21-20 15,0 20-15,0 1 0,0 0 0,0-1 16,0 1-16,0 0 0,0-1 0,0-20 16,0 21-16,0-22 0,0-21 15,-21 22-15,21-22 0,-21-21 0,-1 1 16,1-1-16,0-21 0,0 0 15,0-21-15,0-1 0,21 1 16,-22-21-16,22 0 0,-21-1 0,21 1 16,0-22-16,0 1 0,0-1 15,0-20-15,0 20 0,21 1 16,22-1-16,-22-20 0,0 20 0,21 1 16,-20-22-16,20 21 0,0-20 15,1 20-15,-22-20 0,21 20 0,0 1 16,1-1-16,-1 1 0,0-1 15,1 1-15,63-43 0</inkml:trace>
  <inkml:trace contextRef="#ctx0" brushRef="#br1" timeOffset="35307.89">12869 14838 0,'21'0'16,"-42"0"-1,0 21 1,0 0-16,-21 0 0,20 22 16,-20-1-16,21 0 0,-21 1 0,-1 20 15,1-20-15,0 20 0,-1 1 16,-20-1-16,20 1 0,-20-1 16,-1-21-16,22 1 0,-21 20 0,20-20 15,1-22-15,-43 42 0,64-42 16,0-21-16,0 22 0,0-22 15,21-22 1,0 1-16,0 0 0,0 0 16,0 0-16,0-22 0,0 22 15</inkml:trace>
  <inkml:trace contextRef="#ctx0" brushRef="#br1" timeOffset="36031.48">11684 14986 0,'21'0'78,"0"0"-78,0 0 15,-21-21-15,22 21 16,-22-21-16,0 0 16,0-1-16,-22 22 46,22 22-46,-21-1 0,21 0 16,-21-21-16,21 21 16,21-21 31,0 0-47,1-21 0,-22 0 15,21 0-15,0-1 0,-21 1 16,-21 21 15,0 0-31,-1 0 16,22 21-16,-21 1 0,21-1 15,0 0-15,0 0 0,-21 0 0,21 0 16,0 22-16,0-22 0,0 0 16,0 0-16,0 0 0,21-21 15,0 0-15,1 0 16,-1 0-16,-21-21 0,21 0 15,0 0-15,-21 0 0,0 0 16,0-1-16,0 1 0,0 0 16,0 0-16,0 0 0,0 0 15,-21 21-15,0 0 16,0 0-16,-1 0 0,22 21 16,-21 0-16,21 0 0,-21 0 15,21 0-15,-21 1 0,21-1 0,0 21 16,0-21-16,0 0 0,21 1 15,0-1-15,0 0 0,22-21 16,-22 0-16,42 0 0</inkml:trace>
  <inkml:trace contextRef="#ctx0" brushRef="#br1" timeOffset="36493.73">13271 14838 0,'0'0'0,"22"0"16,-1 21-16,-21 0 15,0 0-15,0 1 16,0-1-16,0 0 16,-21 0-16,-1 0 15,1-21-15,0 0 16,0 0-16,21-21 31,0 0-31,0 0 16,0 0-16,21 21 0,0-22 0,0 1 15,1 21-15,-1 0 0,0-21 16,21 21-16,-21 0 0,-21 21 16,0 0-16,0 1 0,0-1 15,0 0-15,-21 0 0,-63 64 16,62-43-16,-20-21 16,0 0-16,-1 22 0,22-22 15,-21-21-15,42 21 0,0 0 0</inkml:trace>
  <inkml:trace contextRef="#ctx0" brushRef="#br1" timeOffset="37612.09">13928 15431 0,'0'0'0,"0"21"16,21-21-1,0 0-15,21 0 0,-21 0 16,1 0-16,20-21 0,-21-1 16,21 1-16,1 0 0,-1 0 15,0 0-15,1 0 0,41-64 16,-62 43-16,20-1 0,-21 1 16,0 0-16,0-1 0,-21 1 0,0-43 15,0 43-15,0 0 16,0 20-16,0 1 0,-21 21 15,0 0-15,21 21 0,-21 1 16,0-1-16,21 0 0,-21 21 16,-1 22-16,1-22 0,21 22 0,-42 84 15,21-85-15,0 22 16,-1 63-16,1-63 0,0-1 16,-21 107-16,21-106 0,-1 20 15,1-20-15,0 21 0,0-21 16,21-1-16,-21 1 0,0 0 15,21-1-15,-22 64 0,22-84 16,0-1-16,-21 22 16,21-64-16,21 22 15,1-43-15,-1-22 0,21 1 16,0 0-16,1-21 0,126-128 16,-105 107-16,-22-1 0,21-20 15,-20 20-15,-1-20 0,0-65 16,-20 65-16,-22-1 0,0 0 15,-22 22-15,1-1 0,-42-63 16,20 85-16,-20 0 0,-43-22 16,64 43-16,-106 0 15,105 21-15,22 0 16,0 0-16,0 0 0,21-21 16,21 0-1,21 21-15,1-22 16,-1 1-16,0 0 0,1 0 0,20-21 15,-21 20-15,22-20 0,-22 21 16,22-21-16,-22-1 0,0 22 0,1 0 16,-1-21-16,-21 20 0,0 1 15,1 21-15,-22-21 0,0 0 16,-22 21 15,1 0-31,21 21 0,-21 0 0,21 0 0,-21 1 16,0 20-16,21-21 0,0 0 15,0 22-15,0-22 0,0 42 16,0-20-16,0-22 0,0 0 16,0 0-16,21 0 0,0-21 15,0 0-15,0 0 0,22 0 16,-22 0-16,0 0 0,0-21 0,22 0 16,-22 0-16,0 0 0,0-1 15,0-20-15,-21 21 0,0-21 16,0-1-16,0 22 0,0-21 0,0-1 15,-21 22-15,0-21 0,0 21 16,0 21-16,-1-21 0,-41 21 0,42 0 16,0 0-16,-1 21 15,22 0-15,-21-21 0,21 21 16,0 0-16,0 0 0,0 1 16,0-1-16,0 0 0,64 0 15,-43-21-15</inkml:trace>
  <inkml:trace contextRef="#ctx0" brushRef="#br1" timeOffset="37962.89">15219 15177 0,'0'-22'0,"21"-41"31,0 42-31,0 21 16,0 0-16,22 0 0,-22 0 15,42 0-15,-41 21 16,-1 0-16,0 21 0,-21-20 16,0 105-1,0-106-15,0 21 0,-21-21 16,0 0-16,-1 1 0,-20 20 16,21-21-16,0-21 0,0 0 15,21-21 1,0 0-1,0 0-15,0-1 0,21-20 16,-21 21-16,21-21 0,0-1 0,0 1 16,0 21-16,1-22 0,-1 22 0,21 0 15,-21 0-15,22 0 16,84-22-16,-85 43 0</inkml:trace>
  <inkml:trace contextRef="#ctx0" brushRef="#br1" timeOffset="38323.68">16489 14817 0,'-21'0'0,"42"0"0,-64 0 0,22-21 16,0 21-16,42 0 16,0 0-1,1 0-15,20 0 0,0 0 0,1 0 16,-1 0-16,64 0 0,-43 0 15,43 0-15,-64 0 16,1 0-16,-1 0 0,0 0 16,-20 0-16,-1 0 15,-42 0-15,-1 0 16</inkml:trace>
  <inkml:trace contextRef="#ctx0" brushRef="#br1" timeOffset="38551.55">16785 14796 0,'0'0'0,"0"21"0,-21-21 16,21 21-16,-21 0 0,21 0 16,0 0-16,0 1 0,-21-1 0,21 0 15,-22 21-15,22 1 0,-21-22 16,21 63-16,-21-41 0,0-1 16,21 0-16,-21 1 0,21 41 15,0-41-15,0-22 16,0 0-16,0 0 0,21-42 47,0 0-47,0 0 0</inkml:trace>
  <inkml:trace contextRef="#ctx0" brushRef="#br1" timeOffset="38921.34">16954 15155 0,'0'0'0,"0"-21"0,0 0 15,0 0 1,0 0 0,22 21-16,-1 0 15,0 0-15,0 0 0,0 0 16,0 21-16,1-21 0,-1 42 16,0-21-16,0 1 0,0 20 0,0-21 15,-21 64-15,0-64 16,0 21-16,0 22 0,0-43 15,-21 21-15,0-21 0,0 1 16,0-22-16,-22 21 16,22-21-16,0 0 15,21-21-15,0-1 0,0 1 16,0 0-16,0 0 0,0 0 16,21-22-16,0 22 0,22-63 15,-22 62-15,0-20 0,0 21 16,0-21-16,1 20 0,20 1 0,-21 21 15,0-21-15,0 21 0,1 0 16,-1 0-16,0 0 0,0 0 0,0 0 16,0 0-16</inkml:trace>
  <inkml:trace contextRef="#ctx0" brushRef="#br1" timeOffset="39412.06">17716 15282 0,'22'0'0,"-44"0"0,65 0 15,-22 0-15,0 0 16,0-21-16,0 0 0,-21 0 16,0 0-16,0 0 15,0-22-15,0 22 0,0 0 0,0 0 16,-21 0-16,0 21 0,0 0 16,0 0-16,-22 0 0,22 0 15,0 21-15,0 0 0,-21 0 0,-22 43 16,43-22-16,-21-21 15,20 21-15,1-20 0,-21 20 0,0 21 16,42-41-16,0 20 16,0-21-16,0 0 0,0 0 15,21 1-15,0-1 0,0-21 0,0 0 16,22 0-16,-22 0 0,21 0 16,-21-21-16,22-1 0,-22 22 15,21-21-15,0-42 0,-20 42 16,20-43-16,-42 22 15,21 21-15,-21-22 0,0 22 0,0 0 16,0 0-16,0 42 31,0 0-31,0 0 0,0 0 0,0 1 16,0 20-16,0-21 0,0 0 16,0 0-16,0 1 0,0-1 15,0 0-15,0 0 0,0 0 16,0 0-16,42-21 15,-20 0-15,-1 0 16,0-21-16,0 0 0</inkml:trace>
  <inkml:trace contextRef="#ctx0" brushRef="#br1" timeOffset="39771.36">18055 15134 0,'21'-21'0,"-42"42"0,42-63 0,-21 21 0,0 42 31,0 0-15,0 0-16,0 22 0,0-22 16,0 0-16,0 21 0,21-21 15,-21 22-15,0-22 0,0 42 16,0-41-16,0-1 0,0 0 16,0 0-16,0 0 0,0 0 15,22-42 16,-22 0-31,21 0 0,-21 0 0,21 0 16,-21-1-16,21-20 0,0 0 0,0 21 16,1-22-16,-1 1 0,21-22 15,-21 43-15,0 0 16,1-21-16,-1 42 16,0 0-16,-21 21 15,0 0 1,0 0-16,0 0 15,0 1-15,0-1 0</inkml:trace>
  <inkml:trace contextRef="#ctx0" brushRef="#br1" timeOffset="40404.98">18415 15367 0,'0'0'16,"0"21"-16,21-21 16,0 0-16,0 0 15,1 0-15,-1 0 0,0-21 0,0 21 16,-21-21-16,21 0 0,0 0 15,-21-1-15,22 1 0,-22 0 0,0 0 16,0 0-16,0 0 0,0-1 16,0 1-16,-22 21 15,1 0-15,0 0 0,0 0 16,0 0-16,0 21 0,-1 1 0,22 20 16,-21-21-16,0 0 0,21 22 15,-21-22-15,21 0 0,0 21 0,0 22 16,0-43-16,0 0 15,21 0-15,0 0 0,0-21 16,1 0-16,-1 22 0,0-22 16,0 0-16,43 0 15,-22-22-15,-21 22 0,0-21 16,0 0-16,22-42 16,-43 41-16,21 1 0,-21 0 0,0-21 15,21 21-15,-21-64 16,0 64-16,21 0 0,0-22 0,-21 1 15,22 42-15,20-21 16,-21 21-16,0 0 16,0 0-16,1 0 15,-22 21-15,0 0 0,0 0 16,21 43-16,-21-43 0,0 21 16,0 22-16,0-43 15,0 0-15,0 21 0,0-20 16,0-1-16,0 0 0,0 0 15,0-42 17,0 0-32,0 0 15,0-1-15,0 1 0,0 0 16,0 0-16,21 0 0,-21 0 0,21-22 16,0 22-16,-21 0 0,21 0 15,1 0-15,-22-1 0,21 1 16,0 21-16,0 0 15,-21-21-15,21 21 0,0 0 0,1 0 16</inkml:trace>
  <inkml:trace contextRef="#ctx0" brushRef="#br1" timeOffset="40799.75">19431 15155 0,'21'0'31,"-21"-21"-31,0 0 15,0 0 1,-21 21 0,0 0-16,0 0 15,-1 0-15,1 21 16,0-21-16,0 21 0,0 0 0,0 22 16,21-22-16,0 0 0,0 0 0,0 0 15,0 1-15,0-1 16,21-21-16,0 21 0,0-21 0,43 21 15,-43 0-15,21-21 16,-21 21-16,0-21 0,1 22 16,-22-1-16,0 0 15,-22-21 1,1 0-16,0 21 0,0-21 16,-21 0-16,-22 0 0,43 0 15,-21 0-15,20 0 0,1 0 16,0 21-16,0-21 0,42 0 47,21 0-47,-20-21 0</inkml:trace>
  <inkml:trace contextRef="#ctx0" brushRef="#br1" timeOffset="41026.62">19791 15219 0,'-21'0'16,"-1"21"0,1 0-16,21 0 0,0 1 0,-21-1 15,0 21-15,21-21 0,-21 0 16,21 1-16,0-1 0,0 0 0,-21 0 16,21 0-16,0 0 15,21-21 16,-21-21-31,21 0 0,0 0 16</inkml:trace>
  <inkml:trace contextRef="#ctx0" brushRef="#br1" timeOffset="41221.51">19791 15007 0,'0'0'15,"0"-21"-15,-21 21 16,-1 0-16,1 0 31,21 21-15,0 0-1,21-21 1,-21 22 0,22-1-16,-1-21 0</inkml:trace>
  <inkml:trace contextRef="#ctx0" brushRef="#br1" timeOffset="41683.25">20002 15304 0,'0'-22'16,"0"44"31,0-1-47,-21 0 15,21 0-15,-21 0 16,21 0-16,0 1 0,0-1 16,-21 0-16,21 0 0,-21-21 15,21 21-15,-21 0 0,21 1 16,0-44 15,0 1-31,0 0 16,0 0-16,21 0 0,0 0 15,0-22-15,0 22 0,0-21 16,1-1-16,20 22 0,-21-21 0,21 21 16,-20 0-16,-1-1 0,21 1 15,-21 21-15,22 0 0,-1 0 16,-21 21-16,0-21 0,-21 22 16,21 20-16,-21-21 0,0 0 0,0 22 15,0-22-15,0 21 0,-21-21 16,0 0-16,0 22 0,0-22 0,0 0 15,21 0-15,-22-21 0,22 21 0,-21 1 16,0-22-16</inkml:trace>
  <inkml:trace contextRef="#ctx0" brushRef="#br1" timeOffset="42895">20976 15346 0,'0'-64'31,"0"43"-31,0 0 16,-21 21-16,21-21 0,-21 21 0,0 0 16,-1 0-16,1 0 0,0 0 15,0 0-15,-21 0 0,20 0 16,-20 21-16,0 0 0,-22 22 16,22-22-16,21 0 0,-22 21 15,22-21-15,21 1 0,0-1 16,0 0-16,21-21 15,1 0-15,20 0 16,-21 0-16,21 0 0,-20 0 0,20 0 16,0 0-16,64-42 15,-64 42-15,-20-22 0,-1 1 16,0 21-16,0-21 0,0 0 16,-21 0-16,0 0 0,0-1 15,0 44 16,0-1-15,0 21-16,0-21 16,0 0-16,0 1 15,0 20-15,0 0 0,0-21 0,0 64 16,0-43-16,0 43 16,0-43-16,0 1 0,0 63 15,0-43-15,0 1 0,0-22 16,0 21-16,0-20 0,0 20 0,21-20 15,1-1-15,-22 21 0,0-20 0,0-1 16,21 0-16,-21 64 16,0-85-16,0 1 0,0 20 15,0-21-15,-21-21 0,-1 21 16,1-21-16,0 0 16,0 0-16,0-21 0,0 0 0,-43-43 15,43 43-15,0-21 16,0 21-16,-1-22 0,1-20 0,21 21 15,0-149-15,0 128 16,43-86-16,-22 86 16,21-22-16,22-21 15,-22 43-15,-21 21 0,21-22 16,1 22-16,-1 21 0,-21-22 0,22 22 16,-22 0-16,21 0 0,-21 0 0,0-1 15,1 1-15,-1 21 0,0-21 16,-21 0-1</inkml:trace>
  <inkml:trace contextRef="#ctx0" brushRef="#br1" timeOffset="44762.86">952 16870 0,'0'0'0,"22"-21"0,-1 0 16,0-1-16,0 1 0,0 0 15,0 0-15,-21-21 0,22 20 0,-1 1 16,-21 0-16,0 0 15,0 42 17,0 0-17,-21 22-15,-1-22 0,1 21 16,0 22-16,0-22 0,0 0 16,0 22-16,-22-22 0,1 64 15,21-64-15,-22 22 16,1-22-16,42 0 0,-21-20 15,0-1-15,0 0 0,21 0 16,0-42 15,0 0-31,0-22 16,0 22-16,21-21 0,-21 0 0,42-1 16,-21-20-16,0-1 0,1 1 15,20-1-15,-21 1 0,21-1 16,-20 22-16,-1 0 0,0-1 15,0 22-15,0 0 0,-21 0 16,0 42-16,-21 21 16,0-21-1,0 22-15,0-1 0,-1 22 16,1-22-16,-21 64 16,21-64-16,0 0 0,-1 22 0,1-22 15,0 1-15,0-1 0,0 0 16,0 1-16,-1-22 0,-20 21 0,21 0 15,0-20-15,0-1 0,-1 0 16,22 0-16,-21-21 16,21 21-16,0-42 15,0 0-15,0 0 16,0 0-16,21-1 0,1 1 16,-1-21-16,0 0 0,0-1 15,0 1-15,22 0 0,-22-1 16,0-20-16,21-1 0,-21 1 0,1-1 15,-1 22-15,0-22 0,-21 22 16,0 0-16,21 21 0,-21-1 16,21 1-16,-21 0 0,0 0 15,0 42 1,0 0-16,0 0 16,0 1-16,0-1 15,0 0-15,0 21 0,-21 1 0,21-1 16,-21 0-16,0 1 0,-22 62 15,22-62-15,0-1 16,0 0-16,0 1 0,0-1 0,-1 0 16,1-20-16,21 20 0,-21-21 15,21 0-15,-21 0 0,21 1 16,0-1 0,-21-21-1,21-21-15,0-1 0,0 1 16,0 0-16,0 0 0,21 0 15,21-64-15,-21 43 16,1-1-16,20-20 0,-21-1 16,21 1-16,64-128 15,-63 149-15,20-21 16,-42 20-16,0 22 0,1 21 16,-22 21-1,-22 0-15,1 1 0,0 20 16,0-21-16,0 21 0,0 1 15,-1-22-15,1 21 0,0-21 0,0 1 16,0 20-16,0-21 0,21 0 16,-22 0-16,1 1 0,21-1 0,-21-21 15,21 21-15,-21 0 16,0-21 0,0 0 15</inkml:trace>
  <inkml:trace contextRef="#ctx0" brushRef="#br1" timeOffset="45691.45">1524 17166 0,'-21'0'0,"42"0"0,-63 0 0,20 0 0,-20 0 15,21 0-15,-21 0 0,20 0 16,-20 0-16,21 0 0,0 0 16,42 0 15,21 0-31,1 0 16,-1 0-16,0 0 0,22 0 15,-1 0-15,64 0 16,-42 0-16,-22 0 0,1 0 0,21 0 15,-1 0-15,149-21 16,-148 21-16,-1 0 0,-20 0 16,-1 0-16,86-21 15,-128 21-15,0 0 0,-21-21 16,-21 21 0,0-21-16,-1 21 15,1-22-15,-21 22 0,0-21 16,-1 21-16,-20-21 0,20 0 15,1 0-15,0 21 0,-1-21 16,1 21-16,0-22 0,-1 22 16,22 0-16,-42 0 0,42 0 15,-1 0-15,1 0 0,0 0 16,21 22 15,21-22-31,0 0 16,1 21-16,-1-21 0,21 0 15,0 21-15,1-21 0,-1 0 16,0 21-16,22-21 0,-22 0 0,64 0 16,-64 21-16,64-21 15,-63 0-15,-22 0 16,0 0-16,0 0 0,0 0 16,-21 21-1,-21 1 1,0-22-16,0 21 0,0-21 15,-22 21-15,22 0 0,-21 0 0,21 0 16,-43 22-16,22-1 16,-1-21-16,-20 22 15,21-1-15,-1-21 0,22 0 16,-21 22-16,21-22 0,-22 21 16,22-42-16,21 42 15,-21-42-15,21-21 63,0 0-63,21 0 15,-21 0-15,21 0 0</inkml:trace>
  <inkml:trace contextRef="#ctx0" brushRef="#br1" timeOffset="46255.56">3429 16616 0,'0'0'15,"-21"0"-15,0 0 0,-1 0 0,22-21 16,22 21-1,-1-21-15,21 21 16,0-22-16,1 22 0,20 0 0,43-21 16,-42 21-16,-1 0 15,1 0-15,-22 0 0,21-21 0,-20 21 16,-22 0-16,21 0 16,-21 0-16,-42 0 31,0 0-31,0 0 0</inkml:trace>
  <inkml:trace contextRef="#ctx0" brushRef="#br1" timeOffset="46516.92">3852 16531 0,'0'0'0,"-21"21"16,0 1-16,0-1 15,21 21-15,0-21 16,0 22-16,-21 20 0,-1 43 15,22-64-15,-21 22 16,0-22-16,21 22 0,0-22 0,-42 64 16,42-64-16,-21 0 15,21-20-15,0 20 0,0-21 0,0 0 16,0 0-16,0 1 16,21-22-1,0-22-15,0 1 0,0 0 16,0 0-16,1 0 0,-1 0 0,0-22 15</inkml:trace>
  <inkml:trace contextRef="#ctx0" brushRef="#br1" timeOffset="46887.71">4000 17018 0,'0'-21'0,"0"0"16,0-22-1,0 22-15,0 0 16,22 0-16,-1 0 0,0 0 15,0 21-15,0 0 0,0 0 16,1 0-16,-1 0 0,42 0 16,-20 42-16,-22-21 0,42 43 15,-42-43-15,1 21 16,-1-21-16,-21 22 0,0-1 16,0 21-16,0-41 0,-21-1 15,-1 21-15,1-21 0,0 0 16,-21 1-16,21-22 15,-1 0-15,1 0 0,21-22 16,0 1 0,0 0-16,0 0 0,0-21 0,21 20 15,1-20-15,-1 0 0,0 21 16,21-22-16,1 1 16,-1 0-16,-21 20 0,0 1 0,0 21 15,22-21-15,-22 21 0,0 0 16,0 0-16,0 0 15</inkml:trace>
  <inkml:trace contextRef="#ctx0" brushRef="#br1" timeOffset="47432.39">5101 17103 0,'0'0'0,"21"-21"15,-21-1-15,21 1 0,-21 0 0,0 0 16,0 0-16,0 0 0,0-1 16,0-20-16,-21 21 0,0 0 15,0 0-15,0-1 0,0 1 16,-1 0-16,-41 21 16,42 0-16,0 21 0,-22 22 15,1-22-15,0 63 16,-1-41-16,22-1 0,0 0 15,0 1-15,0-1 0,-1 43 16,22-64-16,0 21 0,0-21 0,0 1 16,22-1-16,-1-21 0,42 0 15,-42 0-15,22 0 16,-22 0-16,21 0 0,-21-21 16,43-22-16,-43 1 0,21 21 15,-20-22-15,-1 22 0,0-21 16,-21 0-16,0-1 0,21 22 0,-21-21 15,0-1-15,0 22 16,0 0-16,0 42 16,0 0-16,0 1 15,-21-1-15,21 21 0,0-21 16,0 22-16,0-1 16,0 0-16,0-21 0,0 22 0,0-22 15,0 0-15,0 0 0,0 0 16,21 1-16,0-1 0,0-21 15,-21 21-15,22-21 0,20 0 16,-21 0-16,0-21 0,0 0 16,1-1-16,-1 1 0,0 0 15</inkml:trace>
  <inkml:trace contextRef="#ctx0" brushRef="#br1" timeOffset="47768.24">5503 16912 0,'0'-21'16,"0"42"-16,0-63 0,-21 42 15,21 21 1,0 0-16,0 0 0,0 1 16,0-1-16,0 0 15,0 21-15,0-21 0,42 43 16,-42-43-16,0 21 16,22-20-16,-22-1 0,0 21 15,21-21 1,0-21-16,0 0 15,0-21-15,0 0 16,-21 0-16,22 0 0,-1-1 0,0-20 16,0 21-16,0-21 0,0 20 15,1-20-15,-1 0 0,0 21 0,0-43 16,0 43-16,0 0 16,-21 0-16,22 21 15,-1 0-15,-21 21 31,0 0-31</inkml:trace>
  <inkml:trace contextRef="#ctx0" brushRef="#br1" timeOffset="48116.03">5990 17060 0,'21'22'15,"-42"-44"-15,63 44 16,-20-22-16,-1 0 0,0 0 15,0 0-15,0 0 0,0-22 16,1 1-16,-1 0 0,0 0 16,0 0-16,0 0 0,0-1 0,-21 1 15,0 0-15,0 0 16,-21 21 0,0 0-1,0 0-15,-21 21 0,20 0 16,1 22-16,0-22 0,0 0 15,0 85-15,21-85 16,0 0-16,0 0 0,0 0 16,0 1-16,21 20 0,-21-21 15,21-21-15,0 21 0,0-21 16,1 0-16,-1 0 0,21 0 16,0 0-16,-20-21 0,-1 21 15,0-21-15,0 0 0,0 21 0</inkml:trace>
  <inkml:trace contextRef="#ctx0" brushRef="#br1" timeOffset="48453.84">6456 16997 0,'0'0'16,"0"-21"-16,0-22 0,0 22 0,0 0 15,0 0-15,0 0 16,21 0 0,0 21-16,0 0 0,0 0 0,1 0 15,20 0-15,-21 0 0,0 21 16,22 0-16,-22 0 0,0 0 0,0 0 15,0 22-15,0-22 0,1 0 16,-22 21-16,0-20 0,0-1 0,0 0 16,0 0-16,0 0 0,-22 0 15,22 1-15,-21-22 0,0 21 16,0-21-16,21-21 16,0-1-1,0 1-15,0 0 16,0 0-16,0 0 0,0-22 15,21 22-15,0-21 0,0 21 0,1-22 16,-1 22-16,0-21 0,0 21 16,0 0-16,0-1 0,1 1 0,-1 21 15,0-21-15,0 21 16,0 0-16</inkml:trace>
  <inkml:trace contextRef="#ctx0" brushRef="#br1" timeOffset="48855.61">7324 16806 0,'0'0'16,"63"-42"15,-63 21-31,0 0 16,-21 21 0,0 0-16,0 0 15,-1 0-15,1 21 0,0-21 0,0 21 16,21 0-16,-21 22 15,21-22-15,0 0 0,0 0 16,0 0-16,0 0 0,21 1 16,0-1-16,0 0 15,0-21-15,1 21 0,-1 0 16,0 0-16,-21 1 16,21-22-16,-21 21 0,0 0 15,0 0-15,-21 0 16,0-21-16,0 0 0,-1 0 15,1 0-15,0 0 16,0 0-16,0 0 0,0 0 0,-1 0 31,22-21-31,0 0 16,22 0 0,-1 0-16,0-1 0,0 22 15</inkml:trace>
  <inkml:trace contextRef="#ctx0" brushRef="#br1" timeOffset="49063.49">7578 16828 0,'0'21'15,"0"0"1,0 0-16,0 0 0,0 0 16,0 1-16,0-1 0,-22 0 15,22 21-15,0-21 0,0 1 16,0 20-16,0-21 15,0-42 32,0 0-47,22 0 0</inkml:trace>
  <inkml:trace contextRef="#ctx0" brushRef="#br1" timeOffset="49211.4">7620 16616 0,'0'0'0,"-21"-21"15,0 21-15,-1 0 16,1 0-16,0 0 16,21 21-16,-21-21 15,21 21-15,0 0 16</inkml:trace>
  <inkml:trace contextRef="#ctx0" brushRef="#br1" timeOffset="49852.04">7895 16764 0,'-21'0'0,"-21"85"16,20-85 0,1 21-16,21 0 0,-42 21 15,42-20-15,-21-22 16,21 21-16,0-42 31,0-1-31,0 1 16,0 0-16,21 0 0,0 0 15,0 0-15,0-1 0,1 1 16,20-21-16,-21 21 0,85-22 16,-64 43-16,-21 0 15,43 0-15,-43 22 16,0 20-16,-21-21 15,0 0-15,0 22 0,0-22 16,-21 42-16,0-42 16,0 1-16,21-1 0,-21 0 15,21 0-15,0 0 0,21-21 32,0 0-32,0 0 15</inkml:trace>
  <inkml:trace contextRef="#ctx0" brushRef="#br1" timeOffset="50453.33">8594 16722 0,'0'-21'0,"0"42"0,21-64 0,-21 22 15,0 0-15,-21 0 16,-1 21-16,1 0 0,0 0 16,-42 21-16,41 0 0,1 0 15,0 1-15,0-1 0,0 0 16,0 42-16,-1-41 15,22-1-15,-21 21 0,21-21 16,0 0-16,0 1 0,21-22 16,1 0-1,-1 0-15,0 0 0,42-43 16,-41 43-16,20-21 0,-21 0 16,21-21-16,-20 20 0,41-20 15,-42 21-15,0 0 0,-21 0 16,0-1-16,-21 44 31,21-1-31,0 0 0,0 0 16,-21 21-16,21-20 0,0 41 15,0-21-15,0 1 0,0 20 0,0 1 16,0-22-16,21 22 0,-21-1 16,21 1-16,1-1 0,-1 22 15,0-22-15,0 22 0,-21-22 0,21 1 16,0 21-16,1-22 0,-22 1 15,0-1-15,0-21 0,0 22 16,0-22-16,0 43 0,-22-43 16,1-21-16,0 1 0,0-22 15,0 0-15,-43 0 16,22-22-16,21 1 0,0 0 16,-22-21-16,1-170 15,21 149-15,21-22 16,0 0-16,0 1 0,0-1 0,21-63 15,0 84-15,0 1 16,0-1-16,22 22 0,-22 0 0,42-43 16,-20 43-16,-22 20 15,21-20-15,1 21 0,-1 0 0,0 0 16,22-1-16</inkml:trace>
  <inkml:trace contextRef="#ctx0" brushRef="#br1" timeOffset="51223.98">10477 16933 0,'-21'0'0,"0"-21"31,21 0-31,21 21 16,0-21-16,1 21 16,-1-21-16,21 0 0,0-1 0,1 1 15,41-21-15,-20 0 16,21-22-16,-43 43 0,0-21 15,-21 20-15,1-20 0,-22 0 16,0 21-16,0-43 0,0 43 16,-22 0-16,-20 21 0,21 0 15,-43 0 1,22 0-16,21 21 0,-21 21 16,20 1-16,-20 126 15,21-106-15,21 1 0,-21 84 16,0-63-16,-1 63 15,22-85-15,0 22 0,-21 0 16,21-1-16,-21 1 0,21 0 16,-21-1-16,0 1 0,21 0 0,-21-1 15,-1 22-15,1-21 0,0 0 16,-21-22-16,21 22 0,-1-22 16,22 22-16,0-43 0,0-21 15,43-21 1,-22-42-16,21 21 0,-21-21 0,43-22 15,-22 22-15,22-22 16,-1 1-16,-20-1 0,20 1 0,1-22 16,-22 22-16,21-107 15,-63 107-15,0-22 0,0 22 0,-21-1 16,-21 1-16,-43-43 16,43 63-16,-22 1 0,22 21 0,-21 0 15,20 21-15,-41-21 16,41 21-16,1 0 0,21 0 15,0 0-15,-1 0 0,22-22 16,22 22 0,-1-21-16,21 0 0,-21 0 15,22 21-15,-1-21 0,-21 0 16,21 21-16,1-22 0,-1 1 16,85-21-16</inkml:trace>
  <inkml:trace contextRef="#ctx0" brushRef="#br1" timeOffset="51575.78">10985 16828 0,'0'-22'0,"0"44"0,-21-65 0,21 22 15,0 0-15,0 0 16,0 0 0,43 21-16,-22-22 0,0 22 15,21 0-15,-21 0 0,22 0 16,-22 22-16,21-1 0,-21 0 15,22 0-15,-22 0 0,0 0 0,-21 22 16,0-22-16,0 64 16,0-64-16,0 0 0,-21 0 15,0 0-15,0 0 0,-43-21 16,43 0-16,0 0 16,21-21-1,0 0-15,0 0 0,0 0 16,21 0-16,0-1 15,21-62-15,-20 41 16,-1 22-16,-21 0 0,21 0 16,42-43-16,-41 64 15,-1-21-15,0 21 0,0 0 16,0 0-16</inkml:trace>
  <inkml:trace contextRef="#ctx0" brushRef="#br1" timeOffset="52371.32">11726 16701 0,'0'0'0,"-21"21"0,0 0 16,21 0-16,-21 0 0,21 0 0,-43 22 15,43-22-15,0 64 16,-21-64 0,21 0-16,0 0 0,0 0 15,0 0-15,21-21 16,1 0-16,-1 0 15,0 0-15,-21-21 16,0 0-16,21 0 0,0 0 16,-21-43-16,0 22 15,0 21-15,0 0 16,0-22-16,0 22 0,0-21 16,0 21-16,0-1 15,0 1-15,21 21 0,1 0 16,-1 0-16,0 0 0,42 0 15,-41 21-15,-1 1 0,42 41 16,-63-42-16,21 0 16,1 22-16,-22-22 0,0 0 0,0 21 15,0-20-15,0-1 0,0 0 16,0 0-16,0 0 0,0 0 16,-22-21-16,1 0 15,21-21 1,0 0-16,0 0 15,0 0-15,0 0 0,0-22 16,0 22-16,21 0 0,1-21 16,20-22-1,-21 22-15,0 21 0,0-1 0,43 1 16,-43 21-16,21 0 16,-42 21-16,22 1 0,-1 41 15,-21-42-15,0 22 0,0-1 16,0-21-16,0 21 0,0 1 0,0-22 15,0 0-15,0 21 0,0-20 16,0-1-16,21-21 31,0-21-31,-21-1 16,21 1-16,0 0 0,1 0 16,-1-21-16,0 20 0,85-105 15,-85 85-15,21 21 16,-21-21-16,1 20 0,20 22 15,-21 0-15,0 0 16,-21 22-16,21 41 0,-21-42 16,0 22-16,0-1 0,0-21 0,0 21 15,0 1-15,0-22 16,0 21-16,-21 22 16,0-43-16,21 0 0</inkml:trace>
  <inkml:trace contextRef="#ctx0" brushRef="#br1" timeOffset="52811.07">14626 16425 0,'21'-21'0,"-42"42"0,42-21 32,-21 22-32,0-1 0,0 21 15,-21-21-15,0 22 0,0-1 0,21 21 16,-21-20-16,21 20 16,-43 43-16,43-64 0,0 43 15,0-43-15,-21-20 16,21-1-16,0 0 0,0 0 15,0 0-15,0-42 32,0 0-32,21 0 0,-21 0 15,0-1-15</inkml:trace>
  <inkml:trace contextRef="#ctx0" brushRef="#br1" timeOffset="53107.9">14414 16616 0,'0'-42'16,"106"274"-16,-233-486 0,148 318 0,-63-149 0,21 22 15,21 42-15,0-1 0,0-20 16,42 21-16,-21 0 0,22 0 16,-1 21-16,0-22 0,22 22 15,-22 0-15,22 0 0,-1 22 0,1-1 16,-22 0-16,22 0 0,-22 0 16,-21 22-16,21-1 0,-20-21 0,-22 64 15,0-43-15,-22 0 16,-20-20-16,21 20 0,-21 0 15,-1-21-15,1 22 0,0-22 0,-1 0 16,1 0-16,0-21 0,-1 21 16,1-21-16,21 0 0,-22 0 0,22 0 15,0 0-15,42 0 16,0 0 0,1-21-16,20 21 0,-21 0 15,21 0-15</inkml:trace>
  <inkml:trace contextRef="#ctx0" brushRef="#br1" timeOffset="53577.24">15240 16955 0,'21'0'0,"-42"0"0,63 0 15,-21 0-15,1 0 0,-22-22 16,0 1-16,0 0 0,21 0 16,-21-21-16,0-1 0,0 22 15,0-21-15,0 21 0,-21-1 16,-22 1-16,1 21 15,21 0-15,0 0 0,-22 0 0,22 21 16,-64 22-16,64-1 16,-85 64-16,85-64 15,-21 43 1,42-64-16,0 64 16,21-64-16,0 0 0,0 0 15,1-21-15,20 0 0,-21 0 0,21 0 16,1 0-16,-1 0 0,22-42 15,-22 42-15,0-21 0,22-43 16,-43 43-16,0-21 16,0 21-16,0-22 0,-21 22 0,0-21 15,0 21-15,0 42 32,0 0-32,-21 0 0,0 0 0,21 0 15,0 1-15,0-1 0,0 21 16,0-21-16,0 0 0,0 1 15,0-1-15,0 0 0,0 0 0,42 0 16,-20-21-16,-1 0 0,21 21 16,0-21-16,-20 0 0,20 0 15,0 0-15,22-21 0,-43 0 16,0 0-16</inkml:trace>
  <inkml:trace contextRef="#ctx0" brushRef="#br1" timeOffset="53902.34">15790 16976 0,'0'-64'0,"21"-84"16,-42 360-1,64-466-15,-43 233 0,21-1 0,0 1 16,0 0-16,0 21 0,0-21 0,1 21 16,-1 0-16,0 0 0,0 0 0,0 21 15,0-21-15,-21 21 0,22 43 16,-1-43-16,-21 21 16,0-21-16,0 22 0,0-1 15,0-21-15,0 43 0,0-43 16,0 21-16,-21-21 0,-1-21 15,22 22-15,0-1 0,-21-21 16,21-21 0,0-1-16,0 1 15,0 0-15,0 0 0,21 0 16,1-22-16,-22 22 0,21-21 16,0 0-16,0-1 0,43-20 15,-43 20-15,0 22 0,21 0 16,-21 0-16,1 21 0,-1-21 0,21 21 15,-21 0-15,0 0 0</inkml:trace>
  <inkml:trace contextRef="#ctx0" brushRef="#br1" timeOffset="54838.86">16489 16891 0,'0'21'0,"0"-42"0,0 63 15,21-42-15,0 0 16,0 0-16,0 0 15,-21-21-15,22 21 0,-1-21 16,0 0-16,0 0 0,0 0 0,0-1 16,1-20-16,-22 21 15,0 0-15,0 0 0,0-1 0,0 1 16,-22 21-16,1 0 0,-21 0 16,21 0-16,0 0 0,-43 0 15,43 21-15,0-21 0,21 22 16,0-1-16,0 21 0,0 0 15,0-20-15,0-1 0,0 0 16,21 0-16,0 0 0,0 0 0,0 1 16,1-1-16,-1-21 0,42 21 15,-20-21-15,-22 0 16,42 0-16,-42-21 0,22 21 0,-22-21 16,0-1-16,0 1 15,22-21-15,-43 21 0,21-22 16,0-20-16,-21 42 15,0 0-15,0-1 0,0 1 0,0 0 16,0 42 0,-21 0-1,21 1-15,-21 20 0,21-21 16,0 0-16,0 0 16,0 22-16,-22-22 0,22 0 0,-21 0 15,21 0-15,0 1 0,0-1 16,0 0-16,0 0 0,-21 0 15,21-42 17,0 0-32,0 0 0,21 0 15,0-22-15,1 22 0,-22-21 16,42 21-16,-21-22 0,0 1 0,22 0 16,-1 20-16,-21-20 0,85-21 15,-85 63 1,0 0-16,0 0 0,1 21 15,-22 0-15,0 21 0,0 1 16,0-22-16,-43 63 0,43-41 16,0-22-16,0 21 0,0 1 15,0-22-15,0 0 0,0 0 16,0 0-16,21 0 0,1-21 0,-1 0 16,0 0-16,21 0 0,22 0 15,-22 0-15,-21-21 0,22 0 16,-1 0-16,43-64 15,-43 64-15,-21-21 0,0-22 0,0 22 16,43-106 0,-43 105-16,0 1 0,-21-64 15,0 85 1,0 0-16,0 42 16,-21 0-16,21 0 0,-21 22 15,0-22-15,0 21 0,21 1 16,0-1-16,-22 0 0,22 1 0,-21-1 15,21 21-15,0-20 0,0-1 16,0 64-16,21-85 16,-21 0-16,22 0 0,-1 1 15,0-22-15,21 0 16,-21 0-16,43 0 16</inkml:trace>
  <inkml:trace contextRef="#ctx0" brushRef="#br1" timeOffset="55035.93">17716 16658 0,'-21'0'15,"42"0"-15,-63 0 0,21 0 0,21 21 32,21-21-32,0 0 0,0 0 0,1 0 15,20 0-15,-21 0 0,21 0 16,1 0-16,-22 0 0,21 0 0,-21 0 15,22 0-15,-22 0 16,21-21-16,1 21 0</inkml:trace>
  <inkml:trace contextRef="#ctx0" brushRef="#br1" timeOffset="55491.43">19050 16341 0,'-42'84'31,"42"-62"-31,-22-1 0,1 0 16,0 0-16,21 21 0,-42 22 15,42-43-15,-21 64 16,-1-64-16,22 21 0,0 1 16,0-1-16,0 0 15,0-21-15,0 1 16,22-22 0,-1 0-16,21-22 15,-21 1-15,22 0 0</inkml:trace>
  <inkml:trace contextRef="#ctx0" brushRef="#br1" timeOffset="55803.25">19473 16616 0,'0'0'0,"-21"0"15,0 21 1,0 0-16,-22 0 0,22 22 0,-21-22 16,21 21-16,-22 22 15,22-43-15,0 21 0,21 22 16,0-43-16,0 0 0,0 0 15,21 0-15,22 1 0,-22-22 0,21 0 16,-21 0-16,22 0 0,-1 0 16,0 0-16,1 0 0,-1 0 0,0 0 15,-21-22-15,1 1 0,-1 0 16,0 0-16,-21 0 0,0 0 0,0-43 16,-21 22-16,0 21 15,-1-1-15,-20-20 0,21 21 16,0 21-16,-22-21 0,22 0 15,0 21-15,0 0 0,-21 0 0,20 0 16,1-22-16,0 22 0,0 0 0,0-21 16,0 0-16</inkml:trace>
  <inkml:trace contextRef="#ctx0" brushRef="#br1" timeOffset="56034.93">18838 16552 0,'43'0'47,"-22"0"-47,21 0 0,-21 0 0,22-21 16,62 21-16,-41 0 16,-1-21-16,1 21 0,-1 0 0,1 0 15,-1 0-15,1 0 0,-22-21 0,1 21 16,-1 0-16,0 0 0,-21 0 15,22 0-15</inkml:trace>
  <inkml:trace contextRef="#ctx0" brushRef="#br1" timeOffset="56725.27">4995 18013 0,'0'0'0,"0"-21"15,-21 21 32,21 21-31,-21 0-16,21 0 0,0 0 15,0 1-15,0-1 0,0 0 0,0 0 16,-21 0-16,21 0 0,0 1 16,0-1-16,0 0 15,0-42 17,0 0-32,0-1 0</inkml:trace>
  <inkml:trace contextRef="#ctx0" brushRef="#br1" timeOffset="57064.08">5059 17632 0,'0'0'15,"-21"-21"1,-1 21-16,1 21 0,0-21 16,21 21-16,0 0 15,-21 0-15,21 1 0,0-1 16,0 0-16,21-21 15,0 0 1,0 0-16,1 0 0,-1-21 0,0 0 16,0-1-16,0 1 0,-21 0 15,0 0-15,0 0 0,0-22 16,0 22-16,0 0 0,-21 21 16,0 0-16,0 0 0,0 0 15,-1 0-15,1 0 0,0 0 16,0 21-16,21 22 0,0-22 0,0 0 15,0 42-15,0-20 16,21 20-16,-21-42 16,21 1-16,0-1 0,1 21 15,-1-42-15,21 21 0</inkml:trace>
  <inkml:trace contextRef="#ctx0" brushRef="#br1" timeOffset="58494.26">5546 17992 0,'0'0'0,"0"21"16,-22 0-16,1-21 16,0 21-16,0 0 0,0 22 15,0-22-15,-1 21 16,1-21-16,21 1 16,-21-1-16,21 21 0,-21-21 15,21 0-15,0 1 16,0-1-16,0-42 31,0-1-31,0 1 0,0 0 16,0 0-16,0 0 0,0 0 15,0-22-15,21 22 0,0-21 0,0 21 16,1-22-16,-1 1 0,0 21 16,0 0-16,0-1 15,0 22-15,1 0 16,-1 0-16,0 22 0,0-22 0,-21 21 15,0 0-15,21 0 0,0 43 16,-21-43-16,0 21 0,0-21 16,22 0-16,-22 1 0,42 41 15,-42-42-15,21-21 16,0 21-16,0-21 0,22 0 16,-22 0-16,0-21 15,0 0-15,0 0 0,22 0 16,-22 0-16,0-1 0,21-20 15,1-21-15,-22 41 0,0-20 16,0 21-16,-21-21 0,21 20 16,-21 1-16,22 21 0,-22-21 15,0 42 1,0 0-16,0 1 16,0-1-16,0 0 0,0 0 15,0 21-15,0-20 0,0 20 0,0-21 16,0 21-16,0-20 0,0 20 15,0-21-15,0 0 0,21 0 16,0 1-16,0-1 0,0-21 0,0 0 16,1 0-16,20 0 15,0-21-15,1-1 0,-1 1 16,0 0-16,1-21 0,84-43 16,-106 64-1,42-43-15,-42 43 16,1 0-16,-22 0 0,0 0 0,-22 21 15,1 0 1,0 21-16,21 0 0,-21 0 16,0 0-16,0 1 0,21-1 15,-22 21-15,1 0 0,21 1 16,0-1 0,-21-21-16,21 0 0,0 22 15,0-64 16,0-1-31,21 1 0,0 0 16,-21 0-16,22-21 0,20-22 16,-21 43-16,0-43 15,0 43-15,-21 0 0,0 0 16,22 21-16,-22 21 16,0 0-1,0 0-15,0 1 16,0-1-16,21 21 0,-21-21 15,0 0-15,0 1 0,0-1 16,21 0-16,0 0 0,0 0 0,0 0 16,1-21-16,-1 0 0,21 0 15,-21 0-15,0 0 0,22 0 16,-22-21-16,85-42 16,-64 42-16,22-22 15,-43 22-15,0-21 0,0 21 16,21-1-16,-20-20 0,-1 0 15,0 21-15,0-1 16,-21 44 15,0-1-31,0 0 0,0 0 0,0 0 16,0 0-16,0 1 16,0 20-16,0-21 0,0 0 0,0 0 15,0 22-15,0-22 0,21 0 16,22 0-16,-22 0 15,21-21-15,-21 0 0,22 0 0,-1 0 16,0 0-16,22 0 0,-22-21 16,0 0-16,22 0 0,-22 0 0,1 0 15,-1-1-15,0-20 0,-21 21 16,1 0-16,-1-22 16,-21 22-16,21-21 0,-21 0 15,-21 42 1,-22 0-16,22 0 0,0 0 0,0 21 15,0 0-15,0 0 0,-1 21 16,1-20-16,21-1 16,0 21-16,0-21 0,0 0 0,21 22 15,1-22-15,-1 0 16,0 0-16,0-21 0,0 0 16,0 0-16,1 0 0,41-21 15,-42 0-15,22 0 0</inkml:trace>
  <inkml:trace contextRef="#ctx0" brushRef="#br1" timeOffset="60303.65">9165 18055 0,'42'0'15,"-84"0"-15,106 0 0,-43 0 0,0 0 16,0 0-16,0-21 0,-21 0 15,21 21-15,-21-21 0,0 0 16,0-1-16,0 1 0,0 0 16,0 0-16,-21 0 0,0 0 15,-64-1-15,43 22 16,-21 0 0,20 0-16,1 22 0,0-1 0,-22 0 15,22 0-15,-1 21 0,1-20 16,0 20-16,21 0 0,-22 22 15,22-22-15,21-21 0,0 22 16,0-22-16,21 0 0,0 0 16,1 0-16,20 0 0,0-21 15,1 0-15,-1 0 0,0 0 0,64-42 16,-64 21-16,43-21 16,-43-1-16,1 22 15,-1-21-15,-21-1 0,22 1 0,-22 0 16,0-22-16,0 22 0,21-22 15,-42 1-15,22-1 0,-1 1 16,-21-1-16,21 22 0,-21 0 0,0-1 16,0 22-16,0 0 0,0 0 15,-21 42 1,0 0-16,21 22 0,-22-22 16,22 21-16,0 22 0,-21-22 15,21 0-15,-21 22 0,21-1 0,0-20 16,-21-1-16,21 64 15,0-85-15,0 21 0,0 1 16,0-22-16,0 0 0,42 21 16,-21-21-16,1-21 0,20 0 15,-21 0-15,21 0 0,-20 0 16,-1 0-16,21-21 0,-21 0 16,22 0-16,-22 0 0,21 0 15,-21-22-15,0 22 0,1 0 16,-1 0-16,0 0 0,-21-1 15,0 1-15,-21 21 32,21 21-32,0 1 0,-21-1 0,-1 0 15,22 0-15,-21 0 0,21 0 16,0 1-16,0-1 16,0 0-16,0 0 0,0 0 0,21 0 15,1 1-15,41 20 16,-42-21-16,22 0 0,-1-21 0,0 0 15,1 0-15,105 0 16,-106 0-16,0-21 0,22 0 16,-22 21-16,1-21 0,20-43 15,-42 43-15,0 0 16,1-21-16,-22 20 0,0-20 0,0 21 16,0 0-16,0-22 0,0 22 15,0 0-15,-22 0 0,1 0 0,0 21 16,0 0-16,0 0 0,-22 0 15,22 0-15,-21 21 0,21 0 16,-43 21-16,43 1 16,0-22-16,0 0 0,0 21 15,21-20-15,0-1 0,0 21 0,0-21 16,0 0-16,0 1 0,21-1 16,0 0-16,0 0 0,0-21 15,22 0-15,-22 0 0,0 0 16,0 0-16,0 0 0,0-21 0,1 0 15,-1 0-15,0-1 0,0 1 0,-21 0 16,21-21-16,-21 21 0,21-1 16,-21 1-16,0-21 0,0 21 15,0 0-15,0 42 32,0 0-32,0 0 15,0 0-15,0 0 0,0 1 16,0 41-16,0-42 15,0 0-15,0 1 0,0-1 0,0 21 16,22-21-16,-1-21 16,0 0-16,21 0 0,-21 0 15,1 0-15,20-21 0,-21 0 16,21 0-16,-20 0 0,20-22 16,0 22-16,22-64 15,-22 43-15,-21-21 0,0 20 16,1-20-16,-1-1 0,21-42 15,-21 43-15,0 21 0,-21-1 16,0 22-16,0 0 0,0 0 0,0 42 31,-21 0-31,0 21 0,0 1 0,0-1 16,0 0-16,-1 1 0,1 20 16,21-20-16,-21 20 0,21 64 15,0-85-15,0-20 16,0 41-16,0-42 15,42 22-15,-20-22 16,-1-21-16,0 0 0,21 0 16,-21 0-16,43 0 0,-22-21 15,1-1-15,-22 1 16,21 21-16,-21-42 0,43 0 16,-43 20-16,0-20 0,0-21 15,-21 41-15,0 1 0,0 0 16,0 0-16,-21 21 15,0 0-15,21 21 16,-21 0-16,21 0 0,0 1 0,-21-1 16,21 0-16,-22 0 0,22 21 15,0-20-15,0-1 0,0 0 16,0 0-16,0 0 0,22 0 16,-1 1-16,42-22 15,-42 0-15,1 0 16,-1 0-16,21 0 0,22-43 15,-22 43-15,-21-21 16,21-21-16,-20 21 16,-1-22-16</inkml:trace>
  <inkml:trace contextRef="#ctx0" brushRef="#br1" timeOffset="60559.5">11282 17611 0,'-21'0'0,"42"0"0,-64 0 15,22 0-15,21 21 0,21-21 32,1 0-32,-1 0 15,21 0-15,-21 0 0,0 0 0,22 0 16,-1 0-16,-21 0 0,22-21 15,-22 21-15,21 0 0,-21-21 16,0 21-16,1 0 0,-22-22 16,0 1-16,0 0 0</inkml:trace>
  <inkml:trace contextRef="#ctx0" brushRef="#br1" timeOffset="60779.38">10372 17463 0,'-22'0'0,"44"0"0,-65 0 16,22 0-16,0 21 0,0-21 16,0 0-16,42 0 46,0 0-46,0 0 0,0 0 16,0 0-16</inkml:trace>
  <inkml:trace contextRef="#ctx0" brushRef="#br1" timeOffset="61342.73">13271 17738 0,'0'0'0,"0"-21"15,-21 21 1,0 0-16,0 0 0,0 0 16,0 0-16,-64 0 15,64 0-15,-22 21 0,1 0 16,0 21-16,-1-21 0,22 22 16,-42 20-16,63-20 15,0 20-15,0-21 0,0-20 16,0-1-16,0 21 0,21-21 15,0-21-15,0 0 16,22 0-16,20 0 0,-21 0 16,1 0-16,20-21 0,-20 0 15,20 0-15,1 0 0,-1-1 0,-21 1 16,64-42 0,-63 20-16</inkml:trace>
  <inkml:trace contextRef="#ctx0" brushRef="#br1" timeOffset="61769.48">13674 17632 0,'0'-42'31,"0"84"-31,-22-84 0,1 42 16,0 21-16,0 0 0,0 21 0,0 1 15,-1-1-15,1 0 0,-21 43 16,21-43-16,0 1 16,21-1-16,0 0 0,-22 22 15,1-43-15,21 0 16,0 0-16,0 0 0,21-21 31,1-21-15,-1 21-16,0-21 0,0 0 0,-21 0 15,42 0-15,-42-1 0,22-20 16,-1 21-16,0 0 0,0 0 16,0-1-16,0 1 0,1 0 15,-22 0-15,21 21 0,21 0 16,-21 21-16,-21 0 15,21 0-15,-21 1 0,0-1 16,0 21-16,0-21 0,0 22 16,0-1-16,0-21 0,0 0 15,0 0-15,0 1 16,22-44 31,-22 1-47,21 0 0,0 0 0,21-21 15,-21 20-15</inkml:trace>
  <inkml:trace contextRef="#ctx0" brushRef="#br1" timeOffset="61979.36">14139 17844 0,'0'21'16,"0"-42"-16,-21 21 16,0 21-1,21 0-15,-21 0 0,0 0 16,21 0-16,0 1 0,-22-1 15,1-21-15,21 21 0,0 0 16,0 0-16,0 0 0,0 1 0,0-1 16,21-21 15,1 0-31,-22-21 16,21-1-16,-21 1 0,21 0 15</inkml:trace>
  <inkml:trace contextRef="#ctx0" brushRef="#br1" timeOffset="62319.17">14118 17568 0,'0'0'0,"-21"-21"0,0 21 15,0 0-15,-1 0 16,1 21-16,21 1 0,0-1 16,0 0-16,0 0 15,0 0-15,0 0 0,0 1 16,21-22-16,1 0 0,20 0 15,-21 0-15,21 0 16,-20 0-16,-1-22 0,0 1 16,-21 0-16,0-21 15,0 21-15,0-1 0,-42-20 16,20 21-16,1 21 0,0 0 16,0 0-16,0 0 0,0 0 15,-1 0-15,1 21 16,21 21-16,0 1 0,0-22 15,0 0-15,0 0 0,0 0 16,0 1-16,0-1 0,43-21 16,-22 0-16,0 0 0,21 0 15,1 0-15</inkml:trace>
  <inkml:trace contextRef="#ctx0" brushRef="#br1" timeOffset="62584.02">14690 17463 0,'0'-22'0,"0"44"0,-22-22 32,22 21-17,-21 0-15,0 21 0,21-21 16,0 22-16,-21-1 0,0 22 0,21-22 16,0 0-16,0 1 0,-21-1 15,21 0-15,-22 1 0,22-22 0,0 21 16,-21-21-16,21 0 15,0 1-15,0 20 0,21-42 32,1 0-17,-1 0-15,0-21 0,0 0 16,0-1-16,0 22 0</inkml:trace>
  <inkml:trace contextRef="#ctx0" brushRef="#br1" timeOffset="63169.27">15515 17844 0,'0'0'0,"0"-64"16,-21 64-1,0-21-15,-22 21 0,22 0 16,-21 0-16,0 0 0,-1 0 0,1 0 15,0 0-15,-1 0 0,1 21 16,-22 0-16,22 0 0,21 1 16,0 20-16,0-21 0,-22 0 15,22 22-15,21-1 16,0-21-16,0 21 16,0-20-16,21 20 15,0-21-15,1-21 0,-1 21 0,21 0 16,0-21-16,43 0 15,-64 0-15,22 0 0,-1 0 0,0 0 16,1-21-16,20-21 16,-21 21-16,-20 0 0,20-1 15,-21-20-15,0 0 0,0-1 0,1 1 16,-1 0-16,0-22 0,0 22 16,-21-22-16,0 22 0,0 21 0,0-21 15,0 20-15,0 1 16,0 0-16,-21 42 15,0 0-15,21 1 0,-21 20 16,21 0-16,-22-21 0,1 22 0,21-1 16,0 0-16,0 1 15,0-1-15,0 0 0,0-20 0,0 20 16,0-21-16,21 21 16,-21-20-16,22-1 0,-1 0 15,21-21-15,-21 0 0,22 0 16,-22 0-16,21 0 15,-21-21-15,0 21 0,1-21 16,-1 21-16,0-22 0</inkml:trace>
  <inkml:trace contextRef="#ctx0" brushRef="#br1" timeOffset="63351.16">16150 18098 0,'0'0'0,"-42"0"32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1T12:53:33.63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677 275 0,'21'-21'15,"1"0"-15,-22 0 0,21 21 16,-21-21-16,0-1 0,0 1 16,0 0-16,0 0 15,0 0-15,0 42 31,0 0-31,0 0 16,0 0-16,0 22 0,-21-1 16,21 0-16,-22 1 0,1 20 15,0-20-15,0 20 0,0 1 0,0-1 16,-1 1-16,-41 84 16,42-85-16,-22 1 0,22-1 15,0-20-15,-21 20 0,-1 22 16,22-43-16,0-21 15,21 22-15,0-22 0,-21-21 16,21-21 0,0-1-16,0 1 15,21 0-15,0-21 0,-21-1 16,21 1-16,1-21 0,-1-1 16,0 1-16,21-1 0,-21 1 0</inkml:trace>
  <inkml:trace contextRef="#ctx0" brushRef="#br0" timeOffset="241.86">614 423 0,'21'-42'15,"-42"84"-15,63-147 0,-42 62 0,0 22 16,21-21-16,-21 21 0,0-1 0,0 1 16,21 21-1,-21 43-15,0-1 0,0-21 16,0 43-16,22-22 0,-1 64 16,-21-43-16,0-20 15,0 20-15,0 1 0,0-1 0,0 1 16,0-1-16,0 1 0,0-1 15,0-21-15,0 1 0,0-1 0,-21 0 16,21 1-16,0-22 0,-22 21 16,22-21-16,0 1 15,-21-44 17,0 1-32</inkml:trace>
  <inkml:trace contextRef="#ctx0" brushRef="#br0" timeOffset="449.74">127 974 0,'0'42'31,"21"-42"-31,0 0 0,0 0 16,1 0-16,20 0 0,64 0 15,-64-21-15,22 21 0,-1-21 16,1 0-16,-22-22 15,85 1-15,-64 0 0,-20 20 16,-1-20-16,0 0 0,1-1 16,-1 1-16,-21 0 0</inkml:trace>
  <inkml:trace contextRef="#ctx0" brushRef="#br0" timeOffset="921.47">1164 296 0,'0'-21'0,"0"42"0,0-63 0,0 21 0,-21 21 31,0 0-16,21 21-15,-21 21 0,21-20 0,0 20 16,0-21-16,-22 21 0,22 1 16,-21 20-16,21-20 0,0-1 0,0 21 15,-21-20-15,21 20 0,-21 1 16,21-22-16,0 22 0,0 41 16,0-62-16,-21-22 0,21 42 15,0-20-15,0-22 16,0 0-16,0 0 0,0-42 31,0 0-15,0 0-16,0 0 15,0-22-15,0 22 0,0-21 0,0-1 16,0 22-16,0-21 0,21 0 16,0-1-16,0 22 0,22-21 15,-22 21-15,42-22 0,-20 43 16,-1 0-16,-21 0 0,21 0 15,1 21-15,20 22 16,-42-22-16,-21 21 0,0 22 16,0-43-16,0 21 0,-42-21 15,21 1-15,-106 62 16,106-63-16,-22 1 0,1-1 16,21 0-16,0 0 0,0-21 15,-1 0-15,1 0 0,0 0 16,21-21-1,0 0-15,42-22 16</inkml:trace>
  <inkml:trace contextRef="#ctx0" brushRef="#br0" timeOffset="1370.21">1905 868 0,'0'0'16,"127"-85"-1,-127 64 1,0 0-16,0 0 0,0 0 16,0-1-16,-21 22 15,0 0 1,-22 0-16,22 0 0,-42 43 16,20-43-16,1 21 0,21 0 15,-22 0-15,1 43 16,42-43-16,0 0 15,0 0-15,0 0 0,0 1 0,42-1 16,-20 0-16,20 0 16,-21-21-16,21 21 0,-20-21 15,41 43-15,-42-43 16,0 21-16,-21 21 0,0-21 16,0 0-16,-21 1 15,0-1-15,0 0 0,-21-21 0,-1 21 16,1 0-16,21-21 15,-22 0-15,1 0 0,21 0 16,-21 0-16,20 0 0,1 0 0,-21 0 16,42-21-1,0 0-15,0 0 0,0 0 16,0-1-16,21 1 0,0-21 16,22 21-16,-22 0 0</inkml:trace>
  <inkml:trace contextRef="#ctx0" brushRef="#br0" timeOffset="1659.04">2349 508 0,'22'-42'15,"-22"21"-15,21-1 0,-21 1 0,0 0 16,0 42 15,0 0-31,0 1 0,0-1 16,-21 21-16,-1 0 15,1 1-15,21-1 0,-42 64 16,21-64-16,0 22 0,-1 20 16,1-20-16,0-22 0,21-21 15,-21 22-15,21-1 0,0-21 16,0 0-16,0 1 0,0-1 0,21-21 31,0 0-31,0-21 16,1-1-16,20 1 0,-21 0 15</inkml:trace>
  <inkml:trace contextRef="#ctx0" brushRef="#br0" timeOffset="3032.26">2730 762 0,'0'-21'0,"0"42"0,22-63 0,-22 21 16,0 42-1,-22-21 1,1 21-16,0 0 0,0 21 15,0-20-15,0 20 0,-1 0 16,1-21-16,0 22 0,0-1 16,21-21-16,0 22 0,-21-1 15,21-21-15,0 0 0,0 0 0,0 1 16,21-22-16,0 0 0,0 0 16,22 0-16,-1 0 0,-21 0 0,21 0 15,1-22-15,-1 1 0,22-21 16,-22 21-16,-21 0 15,21-22-15,-20 22 0,-1-21 16,-21-43-16,0 43 0,0 21 16,0-22-16,0 22 0,0-21 15,-21 21-15,-1 21 0,-20-22 0,21 22 16,0 0-16,-22 0 0,22 0 16,-21 0-16,0 22 0,-1-1 0,22 0 15,-21 21-15,-1-21 0,22 22 16,0-1-16,-21 43 15,42-43-15,0 22 16,0-22-16,0-21 0,21 21 16,21-20-16,22 20 15,-22-42-15,0 0 0,1 0 0,-1 0 16,0 0-16,22 0 0,21-21 16,-43 0-16,0-1 0,1-20 15,-22 21-15,21 0 0,-21-22 16,0 1-16,1 21 0,-22-21 15,21-1-15,-21 22 0,21-64 16,-21 64-16,0 42 47,0 1-47,0-1 0,0 0 0,-21 21 16,21-21-16,0 22 15,0-22-15,0 0 0,0 21 0,0-20 16,0-1-16,0 0 0,0 0 15,0 0-15,21-21 0,-21 21 16,21-21-16,0 0 0,0 0 16,1 0-16,-1 0 0,42-42 15,-42 21-15,1 0 0,-1 0 16,0-22-16,0 22 0,0-64 16,0 43-16,1 21 15,-1-21-15,-21 20 0,21-41 16,-21 42-16,0 42 31,0 0-31,0 21 16,0-20-16,-21 20 0,21-21 0,-21 64 15,-1-43-15,22-21 16,-21 43-16,21-22 0,0-21 16,0 22-16,0-22 15,21 0-15,1-21 0,-1 0 0,0 0 16,21 0-16,1 0 15,-22 0-15,21 0 0,43-21 16,-43 0-16,0-22 0,-20 22 16,20-21-16,-21-1 0,21 1 0,-20-21 15,-1 20-15,0-20 0,0-1 16,0 22-16,0-22 0,-21 1 0,0 21 16,0-22-16,0 22 0,0-1 15,0 22-15,0 0 0,0 0 0,0-21 16,-21 63-1,21 0-15,0 0 16,-21 21-16,21 1 0,-21-1 16,21 0-16,-21 1 0,21-1 15,-21 64-15,21-64 16,-22 22-16,22 20 0,0-41 16,0 41-16,0-41 15,0-22-15,22 21 0,-1-21 16,42 22-1,-42-43-15,1 0 0,20 0 16,0 0-16,22-43 16,-43 43-16,21-21 0,22-42 15,-22 42-15,-21-22 0,22 1 16,-22 0-16,0 20 0,-21-20 16,0 0-16,21 21 0,-21-1 0,0 1 0,0 0 15,-21 21 1,-21 0-16,20 0 0,1 21 15,0 0-15,21 1 0,-21 20 16,0 21-16,21-20 0,0-22 16,0 0-16,0 21 0,0-20 15,0-1-15,21 0 0,0 0 0,0-21 16,0 21-16,1-21 0,-1 0 16,42 0-16,-20 0 0,-22 0 15,21-21-15,0 21 16,1-21-16,20-21 0</inkml:trace>
  <inkml:trace contextRef="#ctx0" brushRef="#br0" timeOffset="3254.13">3979 593 0,'0'0'16,"0"21"-16,-21-21 0,42 0 16,0 21-16,1-21 0,-1 0 15,21 0-15,-21 0 0,22 0 0,-1 0 16,-21 0-16,21 0 16,64-21-16,-85 21 15,1-21-15</inkml:trace>
  <inkml:trace contextRef="#ctx0" brushRef="#br0" timeOffset="3741.85">5884 296 0,'0'0'16,"0"-21"-16,0 0 0,0 42 31,21 0-31,1 22 0,-1-1 16,0 0-16,21 1 0,-21-1 15,22 0-15,-22 22 0,0-22 0,43 64 16,-43-64-16,0 64 15,0-63-15,0-22 0,-21 42 16,0-42-16,21 22 16,-21-22-16,22-21 15,-22-21 1,0 0 0,21-22-16,-21 22 0</inkml:trace>
  <inkml:trace contextRef="#ctx0" brushRef="#br0" timeOffset="4015.69">6519 275 0,'0'-21'16,"0"42"-16,0-84 0,0 42 0,0-1 15,0 1-15,0 42 16,-21 1-16,0 20 16,0 0-16,-22 1 0,22-1 0,-42 64 15,20-64-15,1 22 0,0-1 16,-1-21-16,1 22 15,-64 42-15,64-64 0,21 0 16,-22 1-16,22-22 0,-21 42 16,42-41-16,0-1 15,21-21 1,0 0-16,0 0 16,22 0-16,-22-21 0,21-1 15,43 1-15</inkml:trace>
  <inkml:trace contextRef="#ctx0" brushRef="#br0" timeOffset="4330.63">6625 656 0,'0'0'0,"21"0"0,-21-21 0,0 42 47,0 0-47,0 1 0,0 20 0,0-21 16,0 21-16,0 1 0,0-1 0,0 64 15,0-43-15,0 1 16,0 42-16,0-43 0,0 22 16,-21-22-16,0 22 0,21 0 15,-21-22-15,0 22 0,-1 0 16,-41 105-16,63-126 16,0-22-16,-21 43 0,0-64 15,21 21-15,0-21 16,0-42-1,21 21-15,0-21 0,-21-21 16,21 20-16,0-20 0,0 0 16,1-1-16,-1-20 0,0-1 15</inkml:trace>
  <inkml:trace contextRef="#ctx0" brushRef="#br0" timeOffset="4650.43">6731 889 0,'-42'-42'0,"84"84"0,-84-127 15,-1 1-15,22 41 0,21 22 16,0-42-16,0 42 0,0-1 16,0 1-16,21 0 0,0 21 15,43-42-15,-22 42 16,1 0-16,-1 0 0,0 0 0,1 0 16,41 21-16,-63 0 15,1 0-15,20 43 0,-42-43 16,0 21-16,0 22 15,-21-22-15,-22-21 0,22 22 16,-21-22-16,-85 63 16,85-62-16,-1-1 0,1-21 15,0 21-15,20 0 0,-20-21 0,0 0 16,63-21 15,0 21-31,21-21 0,1 0 16,-1-1-16</inkml:trace>
  <inkml:trace contextRef="#ctx0" brushRef="#br0" timeOffset="5138.16">7768 508 0,'0'-21'0,"0"42"0,0-63 15,-21 42-15,21-21 16,-21 21-16,0 0 0,-1 0 0,-20 0 15,21 0-15,-64 21 16,64 21-16,0-21 0,-43 43 16,43-43-16,-21 42 15,21-20-15,0-1 0,-1 22 16,22-43-16,0 0 0,0 0 16,0 0-16,0 0 0,22-21 15,-1 0 1,42 0-16,-42 0 0,1 0 15,41-42-15,-21 0 16,22-22-16,-43 43 0,21-21 16,-20-1-16,20 1 0,-21 0 0,0 21 15,0-22-15,1 1 0,-22 21 16,21-22-16,-21 65 31,0-1-31,0 0 0,-21 0 16,-1 0-16,22 22 0,-21-1 15,0-21-15,21 21 0,-21-20 16,21 20-16,0 0 0,0-21 16,-21 22-16,21-22 0,0 0 0,0 0 15,0 0-15,21 22 16,0-43-16,0 0 0,0 0 16,1 0-16,20 0 0,64-43 15,-85 1-15</inkml:trace>
  <inkml:trace contextRef="#ctx0" brushRef="#br0" timeOffset="5402.01">8445 127 0,'0'-21'0,"0"42"0,0-63 0,-21 42 16,0 21-1,21 0-15,0 0 16,0 22-16,-21-1 0,21 0 15,-21 1-15,21-1 0,-21 64 16,21-64-16,0 0 0,-22 64 16,22-63-16,-21-1 0,21-21 15,-21 21-15,21 1 0,0-1 16,0-21-16,0 0 0,-21 1 16,42-22-1,0 0-15,0-22 0,1 1 16,-1 0-16</inkml:trace>
  <inkml:trace contextRef="#ctx0" brushRef="#br0" timeOffset="5915.72">8763 127 0,'0'0'0,"0"-42"0,0 21 0,0-1 16,0 1-16,0 42 31,0 1-31,0 20 0,0-21 15,0 21-15,0 1 0,0 20 16,0-20-16,0-1 0,0 0 16,0 22-16,-21-22 0,21 0 0,-21 43 15,21-43-15,-22 43 16,22-64-16,0 22 0,-21-1 16,21-21-16,0 21 15,0-63 16,0 0-15,0 0-16,0 0 0,0-22 0,0 22 16,0 0-16,0-21 0,21 21 15,1-43-15,-1 22 0,0 21 16,42-43-16,-41 22 16,20 21-16,-21-1 0,21 1 15,-20 0-15,41 21 0,-42 0 16,0 0-16,1 0 0,-1 0 15,0 42-15,0-20 0,0 41 16,-21-21-16,0-20 0,0 20 16,0 0-16,0-21 0,0 43 15,-21-43-15,0 0 0,0 0 16,21 1-16,-21-1 0,21 0 16,-22-21-16,-20 21 15,21-42 1,21 0-1,0 0-15</inkml:trace>
  <inkml:trace contextRef="#ctx0" brushRef="#br0" timeOffset="6146.58">8149 445 0,'0'0'0,"21"0"16,0 0-1,1 0-15,-1 0 0,0 0 16,0 0-16,21 0 0,-20 0 0,-1 0 16,21 0-16,-21 0 0,22 0 15,-22 0-15,0 0 16</inkml:trace>
  <inkml:trace contextRef="#ctx0" brushRef="#br0" timeOffset="7114.03">1736 1820 0,'0'0'0,"-64"-21"0,22 21 0,-1 0 0,-62 0 15,62 0-15,1 0 16,21 0-16,-22 0 0,22 0 0,0 0 15,0 0-15,0 0 16,21-21-16,21 21 31,0 0-15,0 0-16,0 0 0,22 0 0,-22 0 16,21-21-16,1 21 0,-1 0 15,21 0-15,43 0 0,-42 0 16,-1 0-16,64-21 15,-63 21-15,105 0 16,-63-21-16,0 21 0,0 0 16,21-22-16,0 1 0,0 21 0,0 0 15,21-21-15,0 21 0,169 0 16,-168-21-16,20 21 0,0 0 16,-21 0-16,22 0 0,-1 0 0,0 0 15,-20-21-15,-1 21 0,21 0 16,0 0-16,-20 0 0,337-21 15,-316 21-15,-1 0 16,149-22-16,-149 22 16,-21 0-16,21 0 0,-20 0 0,-1 0 15,0 0-15,0 0 0,-21 0 0,106 0 16,-127 0 0,-22 0-16,1 0 0,0 0 0,-22 0 0,-20 0 15,20 0 1,-21 0-16,-20 0 0,-1 0 15,-21 22 48</inkml:trace>
  <inkml:trace contextRef="#ctx0" brushRef="#br0" timeOffset="7853.61">10266 868 0,'-21'0'0,"42"0"0,-64 0 0,22 0 0,-21-21 16,21 21-16,0 0 0,-1 0 16,-20 0-16,21 0 0,0 0 15,0 0-15,-1 0 16,44 0 15,20 0-31,-21 0 0,43 0 16,-22 21-16,21-21 0,1 0 0,84 0 15,-63 0-15,-1 0 16,22 0-16,-21 0 0,232 0 16,-211 0-16,-21 0 15,21 0-15,-22 0 0,-20-21 16,84 21-16,-84 0 16,-22-21-16,43 21 0,-64 0 15,0 0-15,0 0 0,-21-22 16,0 1 15,-21 21-31,0 0 0,0 0 16,-1-21-16,1 21 0,-21 0 15,21-21-15,-22 21 16,22 0-16,0-21 0</inkml:trace>
  <inkml:trace contextRef="#ctx0" brushRef="#br0" timeOffset="8246.37">11599 677 0,'-21'0'0,"42"0"0,-63 0 0,42-21 16,-21 21-16,0 0 15,-1 0-15,44 0 63,-22 21-63,21-21 0,0 22 16,0-22-16,0 0 0,0 21 0,1-21 15,20 0-15,-21 21 0,0-21 0,22 0 16,-1 0-1,-21 21-15,0-21 0,22 0 16,-22 0-16,0 0 16,0 0-16,-21 21 15,0 0 1,-21 1-16,0-1 0,-43 21 16,43-21-16,-21 22 15,21-1-15,-22-21 0,1 21 0,-64 22 16,64-22-16,-1 1 0,-41-1 15,41 0-15,1-21 16,0 1-16,-1-1 0,22 0 0,-21 0 16,21 0-16,0-21 15,-1 0-15,44 0 32,20-21-32,-21 21 0</inkml:trace>
  <inkml:trace contextRef="#ctx0" brushRef="#br0" timeOffset="9285.79">14605 318 0,'0'0'0,"42"-43"32,-42 22-32,21 21 0,-21-21 0,0 0 15,22 21-15,-22-21 16,21 21 0,-21 21 15,-21 0-16,-1 0-15,1 21 16,0-20-16,0 20 0,-43 21 16,22-20-16,21-1 0,-21 0 15,-1 1-15,1 20 0,-64 43 16,64-64-16,-22 22 0,22-22 16,0 22-16,-22-22 0,22 0 0,-1 22 15,1-22-15,0 1 0,-43 20 16,43-21-16,21-20 15,-22 20-15,22-21 0,-21 0 0,21 0 16,-22 22-16,22-43 0,21 21 16,21-42 15,0 0-31,1-1 0,-1 1 16,21-21-16,0 0 0,1-1 15,-1-20-15,64-64 0,-43 63 16,1-20-16,-1-1 15,22 21-15,-21-20 0,63-64 16,-85 84-16,21 1 0,-20-1 16,-1 22-16,-21-1 0,43-41 15,-43 41-15,-21 22 0,21 0 0,-21 0 16,21 0-16,-21 0 0,0-1 16,0 44 30,0-1-30,0 0 0,0 0-1,0 0 17</inkml:trace>
  <inkml:trace contextRef="#ctx0" brushRef="#br0" timeOffset="10259.23">13928 169 0,'0'-21'0,"0"0"15,-22 21 17,22 21-17,0 0-15,-21-21 0,21 22 16,-21-22-16,21 21 16,0 0-1,0-42 48,21 21-48,-21-21-15,0-1 16,0 1-16,0 0 16,21 0 140,-21 0-156,22 21 15,-22-21 1,-22 21 0,22 21-16,-21-21 15,21 21-15,0 0 0,-21 0 16,0-21-16,0 43 0,21-22 16,0 21-16,0-21 15,0 0-15</inkml:trace>
  <inkml:trace contextRef="#ctx0" brushRef="#br0" timeOffset="11879.3">15896 212 0,'-21'0'31,"0"0"-31,21 21 16,-21-21-16,21-21 63,0 0-63,0-1 15,21 22-15,-21-21 16,21 21-16,0 0 31,-21 21-15,0 1-16,0-1 15,0 0-15,-21 0 16,0 0-16,0-21 0,-1 21 16,-20 1-16,0-22 0,-1 21 0,1 0 15</inkml:trace>
  <inkml:trace contextRef="#ctx0" brushRef="#br0" timeOffset="23234.5">1524 2646 0,'-21'-21'0,"21"0"32,0-1-17,0 1 16,0 42 16,0 1-31,0-1-16</inkml:trace>
  <inkml:trace contextRef="#ctx0" brushRef="#br0" timeOffset="24006.2">1545 2688 0,'0'-21'0,"0"0"16,0 0-1,0 0-15,0-1 16,0 1-16,0 0 15,0 0-15,0 0 16,0 0-16,0-1 0,0 1 16,21 21-16,-21-21 0,0 0 15,0 0 1,21 21-16,-21-21 16,0 42 15,0 0-31,0 21 15,0-21-15,0 22 0,0-22 16,0 21-16,0 1 0,0-1 0,0 0 16,0 22-16,0-22 15,0 0-15,0 1 0,0-1 0,0 0 16,-21 1-16,21-1 0,0-21 16,-21 22-16,21-1 0,0-21 15,0 21-15,0-20 0,-21-1 0,21 0 16,0 0-16,-21 0 0,21 0 15,0 1-15,0-44 47,0 1-47,0 0 16,0 0-16,0 0 0,0 0 0,0-22 16,0 22-16,0-21 0,0 21 15,21-22-15,21-20 0,-42 20 16,21 1-16,1 21 0,20-21 15,-21 20-15,0 1 16,0 0-16,1 0 0,20 0 0,-21 21 16,21 0-16,-20 0 0,-1 0 15,0 0-15,0 21 16,0 0-16,0 0 0,-21 0 16,0 1-16,22 20 0,-22 43 15,0-64-15,0 0 16,0 0-16,0 21 0,-22-20 0,22-1 15,0 0-15,0 0 0,-21 0 16,0 0-16,21 1 0,0-1 31,-21-21-31,21-21 32,0-1-32,0 1 15</inkml:trace>
  <inkml:trace contextRef="#ctx0" brushRef="#br0" timeOffset="24361.99">2265 2477 0,'0'-22'0,"0"44"0,0-65 0,0 22 0,0 0 16,0 0-16,0 0 0,0-1 15,0 44 1,0-1 0,0 0-16,0 21 0,0 1 15,0-1-15,0 0 0,0 1 0,0 20 16,0-21-16,0 1 16,-43 105-16,43-106 15,0 1-15,0-22 0,0 21 16,0-21-16,0 22 0,0-22 15,0 0-15,0 0 0,0 0 16,22-21 15,-1 0-31,-21-21 0,0 0 16,21 0-16,0 0 16,0-1-16</inkml:trace>
  <inkml:trace contextRef="#ctx0" brushRef="#br0" timeOffset="24578.87">2117 2879 0,'0'0'0,"21"0"32,0 0-32,0 0 15,21 0-15,-20 0 0,41 0 16,-42 0-1,22-21-15,-1 21 0,-21 0 16,21-22-16,-20 22 16,-1 0-16,0-21 0,0 21 15</inkml:trace>
  <inkml:trace contextRef="#ctx0" brushRef="#br0" timeOffset="25406.84">2752 2836 0,'0'0'0,"0"-21"16,0 42 31,-22 1-47,1-1 0,21 0 15,0 0-15,0 0 0,-21 0 16,21 1-16,-21-1 0,21 21 0,0-21 15,-21 0-15,21 1 0,-21-1 16,-1 0-16,22 21 0,0-21 16,0 1-16,0-1 0,0 0 15,0-42 17,0 0-17,0-1-15,0 1 0,0 0 16,0 0-16,0 0 0,0 0 0,0-43 15,0 43-15,43-43 16,-43 43-16,21-21 0,21 0 16,-21 20-16,22 1 15,-22 0-15,0 0 0,21 0 16,-20 0-16,-1 21 0,21 0 0,-21 0 16,22 21-16,-22 0 0,-21 0 15,21 21-15,0-20 0,-21-1 16,21 42-16,-21-42 15,0 43-15,0-43 16,0 0-16,0 22 0,0-22 16,0 0-16,0 0 0,0 21 15,0-20-15,0-1 16,-21-21 0,21-21-1,0-1 1,0 1-16,0 0 0,0 0 15,0 0-15,0 0 0,0-1 0,0-20 16,21 21-16,0-21 0,1 20 16,-1-20-16,0 21 0,0-21 15,21-1-15,1 22 0,-22 0 16,21 0-16,-21 21 0,1 0 16,-1 0-16,21 0 0,-21 0 0,0 0 15,1 42-15,-22 0 16,21-20-16,-21 41 0,0-42 15,0 0-15,0 22 0,-21-22 16,-1 0-16,1 43 0,0-43 16,0 0-16,21 0 15,0 0-15,-21 0 0,0 1 16,21-1-16,0 0 16,0-42 15,0 0-31,21-1 0,0 1 15</inkml:trace>
  <inkml:trace contextRef="#ctx0" brushRef="#br0" timeOffset="25833.59">3979 2455 0,'0'-21'0,"0"42"0,0-63 16,0 21-16,0 0 0,21 21 15,-21 21 17,0 0-17,0 0-15,0 0 0,0 22 16,0-1-16,-21-21 0,-21 64 16,42-43-16,-21 1 0,0-1 15,-1 0-15,1 1 0,0 41 16,0-63-16,21 22 0,-21-1 15,21 0-15,0-20 0,0-1 16,0 0-16,42 21 16,-21-42-1,0 0-15,1 0 0,-1 0 0,42 0 16,-42 0-16,22-21 16,-1 0-16,0 0 0,-20 21 15,20-21-15,-21-1 16,0 22-16,-21-21 15</inkml:trace>
  <inkml:trace contextRef="#ctx0" brushRef="#br0" timeOffset="27021.93">2371 3747 0,'0'-22'0,"0"44"0,0-65 0,0 22 15,0 0-15,0 0 16,-22 21-16,22 21 31,0 21-15,0-21-16,0 1 0,0 20 16,0 0-16,0 22 0,0-22 0,0 22 15,0-1-15,-21 64 16,21-63-16,0-1 0,-42 43 15,21-43-15,21-20 16,-21-1-16,21 0 0,-22 1 0,22-1 16,0 0-16,0 1 0,-21 20 15,21-42-15,0 1 16,0-1 0,21-21-16,1 0 0,-1 0 15,0 0-15,0 0 16,85 0-16,-64-21 15,1 21-15,20-22 0,-21 22 16,22 0-16,105-42 16,-105 21-16,-1 21 0,-20-21 15,-1 21-15,0 0 0,43-21 16,-64 21-16,21-22 0,-20 22 16,-1 0-16,-21-21 15,0 0 1,0 0-16,-21 0 15,-1 21-15,22-21 16,-21 21-16,0-22 0,0 22 16,21-21-16,-21 21 0,-43-42 15,43 42-15,21-21 16,-21 21-16,0-21 16,0 21-16,42 0 46,0 0-46,0 0 0,0 21 16,0-21-16,-21 21 0,22-21 16,-1 21-16,0-21 0,0 0 15,0 21-15,0-21 0,1 21 0,-1-21 16,-21 22-16,21-22 0,-21 21 16,0 0-16,0 0 15,0 0 1,-21 0-16,0 1 0,-1-1 15,1 0-15,0 0 0,0 0 0,-43 43 16,43-22 0,-21-21-16,21 22 0,-22-22 0,1 21 15,21-21-15,-43 43 0,22-22 16,0 0-16,21-20 0,-1-22 16,1 42-16,42-63 31,1 0-31</inkml:trace>
  <inkml:trace contextRef="#ctx0" brushRef="#br0" timeOffset="27834.36">3704 4318 0,'0'0'15,"0"-21"-15,0-21 0,0 20 0,0-20 16,0 21-16,0-21 16,0 20-16,0 1 0,0 0 0,21 21 15,-21 21 1,21 0-16,-21 1 0,0 62 15,0-41-15,0-1 0,0 0 16,0 22-16,0-22 0,0 64 16,0-64-16,-21 1 0,21 62 15,-21-62-15,21-1 16,-21 0-16,21 1 0,0-1 0,-21 22 16,21-43-1,-21 0-15,21 0 0,0 0 16,0-42-1,0 0 1,0 0-16,0 0 0,21-1 0,-21-20 16,21 21-16,0-64 15,0 64-15,0-21 0,1-22 16,-1 43-16,0 0 0,0 0 16,21 0-16,-20-1 0,-1 22 0,0 0 15,21-21-15,1 21 16,-1 0-16,-21 0 0,21 21 15,-20 1-15,41 41 16,-63-21-16,0-20 16,0 41-16,0-21 0,-42 64 15,21-85 1,-64 43-16,64-43 0,-106 43 16,106-43-16,-22-21 15,22 0-15,0 0 0,-64 0 16,85-21 15,0-1-31,0 1 16,0 0-16,21 21 0,1-21 15,-1 0-15</inkml:trace>
  <inkml:trace contextRef="#ctx0" brushRef="#br0" timeOffset="28310.08">4551 4593 0,'-21'0'16,"-1"0"0,1 0-16,0 21 0,0 1 15,21-1-15,-21 0 0,0 0 16,-22 64-16,43-43 0,-21-21 15,0 64-15,21-43 16,0 1-16,0 20 16,0-42-16,0 0 0,0 1 15,21-1-15,21-21 16,1 0-16,-22 0 0,64-21 16,-64 21-16,21-22 0,43-20 15,-64 21-15,21 0 0,-21-22 16,1 22-16,-1-21 0,0-64 15,-21 64-15,0-1 0,0 22 16,-21-21-16,-22 21 0,1-22 16,0 22-16,21 0 15,-64 21-15,64 0 0,0 0 16,-22 0-16,22 0 0,0 0 16,0 0-16,0 21 0,-1 0 0,22 1 15,0-1-15,0 0 16,0 0-16,22 21 0,-1-20 15,0-1-15,0 0 0,21 0 16,1-21-16</inkml:trace>
  <inkml:trace contextRef="#ctx0" brushRef="#br0" timeOffset="28902.81">5397 4699 0,'0'-21'0,"0"42"0,0-63 0,0 21 0,0-1 16,0 1-16,-21 0 0,0 0 16,0 21-16,0 0 15,0 0-15,-1 0 0,1 0 16,0 0-16,0 21 16,0 0-16,0 0 0,-1 1 0,1-1 15,0 21-15,21-21 0,-21 22 16,0-22-16,0 21 0,21 0 15,-22 85 1,22-105-16,0-1 0,0 0 16,0 0-16,22 21 15,-1-42-15,0 0 0,21 0 16,-21 0-16,22 0 16,-22-21-16,0 0 0,43-21 15,-43 21-15,0-22 0,0 1 16,0 0-16,0-1 0,1 1 0,-1 0 15,0-22-15,0 22 0,21-64 16,-20 42-16,-22 1 16,21-43-16,-21 64 0,0-1 0,0 22 15,0-21-15,0 21 16,0 0-16,0 42 16,0 0-1,0 21-15,0 1 0,-21-1 0,21 0 16,-22 1-16,22-1 0,0 0 0,0 22 15,-21 20 1,21-41-16,-21-1 0,21 64 0,0-64 16,0 22-1,0-22-15,0-21 0,0 22 16,0-22-16,0 21 16,21-42-16,0 0 0,22 0 15,-22 0-15,0 0 0,0 0 16,0-21-16,1 0 0,-1 0 0</inkml:trace>
  <inkml:trace contextRef="#ctx0" brushRef="#br0" timeOffset="29654.27">6075 4614 0,'21'-21'0,"-42"42"0,42-63 0,-42 42 47,21 21-47,0 0 15,-21 1-15,21-1 0,-22 0 0,22 0 16,0 0-16,0 22 0,0-22 16,0 21-16,-21 0 15,21 1-15,0-1 16,0-21-16,21 0 0,22 1 16,-22-22-16,0 0 0,21 0 15,-20 0-15,83-85 16,-62 64-16,-22 0 0,0-22 15,0 22-15,0-21 0,22-22 16,-22 43-16,0-21 0,21-1 16,-42 22-16,0 0 15,22 0-15,-22 42 47,0 0-47,0 0 16,0 22-16,-22-22 0,22 21 15,0 1-15,0-1 0,-21 0 16,21 1-16,-42 62 16,21-41-16,21-22 0,-43 64 15,22-42-15,0-22 0,0 0 16,21 22-16,-64 147 16,64-168-16,0 20 0,-21-20 15,21-1-15,-21 21 0,21 1 16,0-22-16,0-21 0,0 43 15,0-43-15,0 0 16,0-42 0,0 0-1,21 21-15,-21-42 0,0 20 0,0 1 16,0-21-16,0 0 0,0-1 0,0-20 16,21 20-16,-21-20 0,0 21 15,0-64-15,0 42 0,22 22 16,-1-43-16,0 43 0,0 0 15,-21-1-15,21 22 16,0-21-16,22-43 0,-22 64 16,0-21-16,0 20 0,0-20 15,1 21-15,20 0 0,0-22 16,-21 22-16,1 21 0,-1-21 16,0 21-16,-21 21 31</inkml:trace>
  <inkml:trace contextRef="#ctx0" brushRef="#br0" timeOffset="30790.95">4127 6160 0,'0'0'16,"0"-22"-16,0 1 0,0-21 15,0 21-15,22 0 0,-22-1 16,21 1-16,-21 0 0,0 0 16,0 0-16,21 21 0,-21 21 46,0 0-46,0 21 0,0-20 0,0 20 16,0 0-16,0 1 0,0 20 16,0-21-16,-21 22 0,0 21 15,-1 42-15,1-64 0,0 1 16,21-1-16,-21-21 0,0 22 16,21-22-16,-21 43 0,21-43 15,-22-21-15,22 22 0,-21-22 16,21 0-16,0 0 15,0 0-15,0-42 32,21 0-32,1 0 15,-1 21-15,0-21 16,0 21-16,21-21 0,43 21 16,-43-22-16,1 22 0,63 0 15,-43-21-15,1 21 16,-1 0-16,-21 0 0,128-21 15,-128 21-15,0 0 0,1 0 16,-1 0-16,-21 0 0,64 0 16,-85-21-1,21 21-15,-21-21 0,0 0 16,-21 21 0,0 0-16,0-22 0,-1 22 0,1 0 15,-21-21-15,21 0 16,-22 21-16,22 0 15,0 0-15,-42 0 0,41 0 16,1 0-16,-21 0 16,84 0 15,-21-21-31,1 21 0,20 0 16,-21 0-16,21 0 0,1 0 0,-22 0 15,21 0-15,-21 0 0,22 0 16,-22 0-16,0 0 0,0 0 0,0 0 15,-21 21-15,0 0 0,0 0 16,0 1-16,0-1 0,-21 0 16,0 0-16,0 0 0,-64 64 15,43-64-15,0 0 16,-22 43-16,43-43 0,-43 42 16,43-41-16,0-1 15,0 0-15,21 0 0,21-42 31</inkml:trace>
  <inkml:trace contextRef="#ctx0" brushRef="#br0" timeOffset="31826.18">6159 6964 0,'0'0'0,"22"0"0,-22-21 16,21 21-16,-21-21 0,21-1 15,-21 1-15,0-21 16,0 21-16,0 0 0,-21-1 15,0 1-15,-1 0 0,-41-21 16,42 42-16,-22 0 0,-20-21 16,21 21-16,-1 0 0,1 21 15,0-21-15,-1 21 0,-41 42 16,41-41-16,1 20 16,-43 21-16,64-20 0,-21-22 15,21 21-15,21 1 0,0-1 16,0 43-16,0-43 15,21-21-15,0 0 0,0 0 0,0 1 16,64-22 0,-43 0-16,1 0 0,41 0 0,-41-22 15,-1 1-15,0 0 0,22 0 16,-22 0-16,0-22 0,1 22 16,-22-21-16,21 21 0,43-106 15,-64 63-15,21-42 16,-20 64-16,-22-21 0,21-64 15,-21 84-15,0-41 16,0 41-16,0 1 0,0 21 16,0 0-16,-21 21 15,-1 0-15,1 21 16,0 0-16,21 21 0,-21-21 16,0 64-16,21-21 0,0-22 15,-21 0-15,21 22 0,-22-22 16,22 43-16,0-43 15,0 0-15,0 43 0,0-64 16,0 22-16,0-22 0,22 0 16,-1 0-16,0 0 0,0 0 0,0-21 15,0 0-15,22 0 0,-1 0 16,0 0-16,-20 0 0,20-21 16,0 0-16,-21 0 0,43 0 15,-22 0-15,-21-1 0,43-41 16,-43 42-16,0 0 0,-21-43 15,21 43-15,-21 0 0,0 0 16,0 42 15,0 0-31,-21 0 16,21 0-16,0 0 0,0 1 0,0 41 16,-21-42-16,21 0 15,0 22-15,0-22 0,21 21 16,0-42-1,1 0-15,-1 0 16,0 0-16,0 0 0,-21-21 16,21 0-16,0 0 0</inkml:trace>
  <inkml:trace contextRef="#ctx0" brushRef="#br0" timeOffset="32162.99">7133 6329 0,'0'0'0,"-21"0"16,-21 0-16,20 0 0,1 0 16,0 0-16,0 21 0,0-21 0,21 21 15,0 0-15,0 1 16,0-1-16,21-21 16,0 0-16,0 0 0,0 0 15,1 0-15,-1 0 0,21 0 16,-21-21-16,-21-1 15,0 1-15,0 0 16,0 0-16,-21 21 16,0 0-16,21-21 0,-21 21 15,0 0-15,-22 0 0,22 0 0,0 21 16,0 0-16,21 0 0,-21 0 16,21 1-16,0-1 0,0 21 0,0-21 15,0 0-15,21 1 0,0-1 16,0 0-16,0 0 0,0 0 0,22 0 15</inkml:trace>
  <inkml:trace contextRef="#ctx0" brushRef="#br0" timeOffset="32434.07">7408 6604 0,'0'0'0,"-21"21"15,21 0 1,0 1-16,0-1 0,0 0 0,0 0 16,0 21-1,0-20-15,0-1 0,0 42 16,0-42-16,21 43 16,-21-43-16,0 0 0,21 0 15,-21 1-15,0-1 16,22-21-16,-1 0 15,0 0 1,-21-21-16</inkml:trace>
  <inkml:trace contextRef="#ctx0" brushRef="#br0" timeOffset="32653.94">7874 6604 0,'-42'21'31,"20"0"-31,1 1 0,0-1 16,0 21-16,-43 0 15,22-20-15,21 20 0,0-21 16,-22 0-16,22 0 0,0 22 0,-21-1 16,21-21-16,21 0 15,0 1-15</inkml:trace>
  <inkml:trace contextRef="#ctx0" brushRef="#br0" timeOffset="33731.6">6011 7832 0,'0'0'0,"0"-21"0,21 21 0,-21-22 16,22 1-16,-22 0 0,0 0 15,0 42 16,0 0-15,0 22-16,0-1 0,0 0 0,0 22 16,0-1-16,0 1 15,0-1-15,0 22 0,-22-22 0,1 1 16,-21 42-16,0-43 0,-22 85 16,43-105-1,-21 41-15,42-62 0,-22-1 16,22 42-16,0-42 31,22-21-31,-1 0 0,0 0 0,0 0 16,64 0-16,-43 0 15,0 0-15,22 0 16,-22 0-16,22 0 0,-1 0 0,1-21 16,-1 21-16,1-21 0,-1 21 0,22-21 15,-22 21-15,1-21 0,-1 21 0,1-21 16,-1-1-16,22 1 15,-43 21-15,-20-21 0,20 21 0,-42-21 16,0 0-16,-21 0 16,-22 21-1,22 0-15,0-22 0,-21 22 16,21 0-16,-22 0 0,1-21 0,0 21 16,20 0-16,-20 0 0,0 0 15,21 0-15,-1 0 0,22-21 16,22 21-1,-1 0 1,21 0-16,-21 0 0,22 0 0,-22 0 16,106 0-1,-85 0-15,-21 0 0,0 0 16,1 21-16,-22 0 0,0 1 16,0-1-16,0 0 0,0 21 15,-22-21-15,-20 43 16,21-43-16,0 0 0,-43 43 15,43-43-15,-64 64 16,85-64-16,-21-21 0,42 0 31,1 0-15,-1-21-16,0-1 0,0 1 0</inkml:trace>
  <inkml:trace contextRef="#ctx0" brushRef="#br0" timeOffset="33994.01">7705 8488 0,'-22'85'15,"22"-43"-15,-21-21 16,21 0-16,0 22 0,0-22 15,-21 21-15,0-21 0,21 0 0,-21 22 16,21-22-16,-21 0 0,-1 21 16,22-63 15,0 0-15,22 0-16,-22 0 0</inkml:trace>
  <inkml:trace contextRef="#ctx0" brushRef="#br0" timeOffset="34375.8">7705 8022 0,'0'-21'0,"0"42"0,-22-42 0,1 21 16,0 0-16,0 0 0,0 0 16,0 0-16,-1 21 0,22 0 15,-21 1-15,21-1 0,0 21 16,0-21-16,0 0 0,21 1 15,1-1-15,-1-21 0,42 0 16,-42 0-16,1 0 0,41 0 16,-21 0-16,-20-21 0,-1-1 15,0 1-15,0 21 0,0-21 16,-21 0-16,0-21 0,0 20 16,0 1-16,0 0 0,0 0 0,-21 0 15,0 0-15,0-1 0,0 22 16,-22 0-16,22 0 0,0 0 0,-21 0 15,20 22-15,-20 20 0,21-21 16,-43 43-16,43-22 16,21-21-16,-21 43 15,21-22-15,0-21 0,0 43 0,0-43 16,21 0-16,0-21 16,22 21-16,-1 0 0,0-21 0</inkml:trace>
  <inkml:trace contextRef="#ctx0" brushRef="#br0" timeOffset="34815.54">8234 8467 0,'0'0'16,"0"21"-16,-21-21 0,21 21 0,-22-21 16,22 21-16,-21 0 0,21 1 15,0-1-15,0 0 16,0 0-16,0 21 0,-21-42 15,21 43-15,0-22 16,0 0-16,-21-21 47,21-21-47,0 0 0,0 0 16,0-1-16,0 1 0,0-21 0,0 21 15,0 0-15,0-1 0,0-20 0,21 21 16,0-21-16,0 20 0,1 1 15,20 0-15,0 0 0,22-21 16,-22 42-16,-21 0 0,43 0 16,-22 0-16,43 63 15,-64-42-15,0 0 16,-21 43-16,0-22 0,0-21 16,0 43-16,0-43 15,0 0-15,0 0 0,0 22 0,-21-22 16,0 0-16,21 0 0,-21 0 15,-1-21-15</inkml:trace>
  <inkml:trace contextRef="#ctx0" brushRef="#br0" timeOffset="35393.97">9271 8488 0,'0'0'0,"0"-21"16,0 0-16,0-43 16,0 43-16,-21 0 0,21 0 15,-21-43 1,21 85-1,0 22-15,0-22 16,0 21-16,0 0 0,0 1 16,0-1-16,0 22 0,0-1 0,0 1 15,-22-1-15,22 1 0,-21-1 0,0 1 16,21-1-16,-21 22 16,0-22-16,0 1 0,21-1 0,-22 22 15,-20 0-15,21-22 0,0 22 0,0-22 16,-22 22-16,1 42 0,21-64 15,0-20-15,-1-1 0,1 0 16,21 1-16,0-22 0,0 0 0,21-21 31,1-21-31,-1 0 0,0 0 16,-21-22-16,21 22 0,0-21 16,0-1-16,1 1 0,-1 0 15,0-22-15,0-63 0</inkml:trace>
  <inkml:trace contextRef="#ctx0" brushRef="#br0" timeOffset="35745.76">9080 8467 0,'0'-21'0,"0"42"0,0-85 16,0 43-16,0 0 0,0 0 0,0-22 15,0 22-15,0 0 0,22 0 16,-1-21-16,0 20 15,0 1-15,21 0 0,1 0 16,-22 21-16,0 0 0,21 0 16,-20 0-16,41 21 15,-42 0-15,0 0 0,1 1 0,-1 20 16,0 0-16,0-21 0,-21 64 16,0-43-16,0-20 0,0 41 15,-21-21-15,0-20 0,0-1 16,-1 0-16,-20 0 0,0 21 15,21-42-15,-1 22 0,1-22 16,0 0-16,21-22 31,21 1-15,0 0-16,-21 0 0,22 21 16,-1-21-16</inkml:trace>
  <inkml:trace contextRef="#ctx0" brushRef="#br0" timeOffset="36526.96">9842 8170 0,'22'0'0,"-44"0"0,65 0 15,-43 22 1,0-1 0,0 0-16,0 0 0,0 43 15,0-43-15,-21 21 0,21-21 16,-22 22-16,22-22 0,0 42 15,-21-42-15,21 1 0,0 20 16,0-21-16,0 0 0,0 0 16,21-21-1,1 0 1,-1 0-16,0 0 0,0-21 0,0 0 16,22 0-16,-1 0 0,-21-22 15,0 22-15,0 0 0,1-21 16,20-22-16,-42 22 15,21 21-15,0-43 0,-21 43 16,0 0-16,0 42 31,0 0-31,0 0 16,0 1-16,0 20 16,-21 0-16,21-21 0,-21 1 0,21 20 15,0-21-15,0 0 0,0 43 16,0-43-16,0 0 0,0 0 15,0 0-15,0 1 0,21-22 0,0 21 16,0-21-16,43 0 16,-43 0-16,0 0 0,0-21 15,22 21-15,20-64 16,-42 43-16,1-21 16,20-22-16,-21 43 0,21-127 15,-20 105-15,-1-20 16,0 21-16,-21-22 0,21 1 15,0-64-15,-21 84 16,21-41-16,-42 84 31,0 0-31,0 21 16,21 0-16,-21 21 0,21-21 16,-21 22-16,21-1 0,-22 0 0,22 22 15,0-22-15,0 1 0,-21 41 16,21-41-16,0-1 0,0 43 15,0-43-15,0-21 0,0 21 16,0-20-16,0-1 0,0 21 16,0-21-16,21 0 0,1-21 15,-1 22-15,0-22 0,21 0 16,-21 0 0,1-22-16,-1 22 0,0-21 0,0 21 15,21-42-15,-20 21 16,-1 0-16,42-22 0</inkml:trace>
  <inkml:trace contextRef="#ctx0" brushRef="#br0" timeOffset="36814.54">10583 8128 0,'0'21'31,"21"-21"-31,1 0 16,-1 0-16,0 0 0,21 0 15,22 0-15,-43-21 0,42 21 16,-41-21-16,20 21 16,-21 0-16,0 0 0,0 0 0,1 0 15</inkml:trace>
  <inkml:trace contextRef="#ctx0" brushRef="#br0" timeOffset="37354.23">12404 7916 0,'0'0'0,"0"-21"0,0 42 47,-22 1-47,1 20 16,21-21-16,-21 21 0,21 1 0,0-1 16,-42 43-16,42-64 0,-43 64 15,22-43-15,21-21 16,-42 43-16,21-22 0,21-21 15,-21 0-15,-1 0 0,1 1 16,21-1-16,0 0 16,21-21-1,1-21 1,-1 0-16,0 21 0</inkml:trace>
  <inkml:trace contextRef="#ctx0" brushRef="#br0" timeOffset="37670.04">12382 8022 0,'22'-42'16,"-44"84"-16,44-105 0,-22 42 0,21-1 0,-21-20 15,21 21-15,0 21 0,-21-21 16,21 21-16,0 0 0,1-21 16,41 21-16,-42 0 0,22 0 15,20 0-15,-42 21 16,22-21-16,-22 21 0,21 21 15,-21-21-15,43 64 0,-43-43 16,0 1-16,0 41 16,-21-41-16,0-1 0,0 0 0,0 1 15,0-22-15,0 21 0,0-21 16,0 22-16,0-22 0,-21 0 0,0 0 16,21 0-16,-21-21 0,21 22 15,-21-22 1,21-22-1,0 1-15</inkml:trace>
  <inkml:trace contextRef="#ctx0" brushRef="#br0" timeOffset="37938.9">12234 8255 0,'21'0'32,"1"0"-32,-1 0 0,42 0 0,-42 0 15,22 0-15,20 0 16,-42 0-16,22 0 0,-1 0 16,-21 0-16,0 0 0,22-21 0,-22 21 15,0 0-15,21 0 16,-20 0-16,-1 0 0,-42 0 31,-1 0-15</inkml:trace>
  <inkml:trace contextRef="#ctx0" brushRef="#br0" timeOffset="39314.11">5969 8954 0,'0'0'0,"-21"0"15,0 0 1,21 21-16,0 0 16,0 0-16,-22 0 0,22 0 15,-21 22-15,0 84 16,21-85-16,0 0 0,0 64 15,0-42-15,-21 63 16,0-64-16,0 1 0,21-1 0,-22 1 16,1-1-16,21 1 0,-21 42 15,0-64-15,21 0 16,-21 43-16,21-43 0,0 43 16,0-64-16,0 0 15,0 0-15,0 1 0,0-1 16,0 0-16,0 0 15,21-21-15,0 0 47,0 0-47,0 0 16,1 0-16,-1 0 16,21 0-16,-21 0 0,22 0 0,20 0 15,-21 0-15,1 0 0,20 0 16,-20 0-16,20 0 0,-21 0 15,22 0-15,21 0 0,105 0 16,-126 0-16,-1 0 0,43 0 16,-64 0-16,-21 0 0,22 0 15,-22 0-15,0 0 0,0 0 16,-21-21-16,0 0 16,0 0-16,0-1 15,0 1-15,-21 21 0,0-21 16,-21-21-16,20 21 15,1 21-15,-21-22 0,21 22 16,0-21-16,-1 21 0,1-21 16,-21 21-1,21 0-15,42 0 32,0 0-17,0 0-15,0 0 0,43 21 16,-43-21-16,21 21 0,-20-21 15,20 0-15,43 43 16,-64-43-16,0 21 0,-21 0 16,0 0-16,0 0 0,0 1 15,-21-1-15,0 0 0,-43 21 16,43 1-16,-21-22 16,-43 21-16,43-21 0,-1 0 15,-20 22-15,42-22 16,-22 0-16,22-21 15,21 21-15,21-42 16,0 0 0</inkml:trace>
  <inkml:trace contextRef="#ctx0" brushRef="#br0" timeOffset="39767.85">8001 10054 0,'-21'0'16,"21"21"-1,-21 1-15,21 20 16,0-21-16,-22 0 0,22 0 15,0 22-15,0-22 0,-21 21 0,0-21 16,21 22-16,-21-22 0,21 0 0,0 0 16,-21 0-16,21 1 15,-21-22-15,21 21 0,0-42 32,0-1-32,21 22 15,0-63-15,0 42 0,-21 0 16</inkml:trace>
  <inkml:trace contextRef="#ctx0" brushRef="#br0" timeOffset="39954.75">8001 9821 0,'0'-21'0,"0"42"0,0-63 16,0 21-16,-21 21 16,21 21 30,21-21-30,0 21-16,0-21 0,0 21 0,1-21 16,-1 22-16,0-22 0,0 21 15</inkml:trace>
  <inkml:trace contextRef="#ctx0" brushRef="#br0" timeOffset="40429.47">8445 10097 0,'0'0'0,"-21"127"31,0-106-31,21 0 0,-21 0 16,21 0-16,0 0 0,0 22 16,-21-22-16,21 0 0,-21 21 15,21-20-15,0-1 0,0 0 16,0-42 15,0 0-31,0-1 16,0 1-16,0 0 15,0 0-15,0 0 0,0-22 0,0 22 16,21-21-16,-21 21 0,21-22 0,0 22 16,21-21-16,-20 21 0,-1 0 15,42-22-15,-20 22 0,-22 21 16,42 0-16,-20 0 0,-22 0 15,21 42-15,-21-20 16,0-1-16,-21 21 0,0 0 16,0 43-16,0-43 15,-21-20-15,0 20 0,0-21 16,0 0-16,0 22 16,-1-22-16,22 0 0,-21-21 15,21 21-15,0-42 31,21 0-31,1 0 0,-1-1 16,0 1-16,0 0 0</inkml:trace>
  <inkml:trace contextRef="#ctx0" brushRef="#br0" timeOffset="40782.28">9292 9991 0,'0'0'16,"0"-21"-16,0 42 31,0 0-15,0 0-16,0 0 0,0 0 15,0 1-15,0 20 0,0-21 16,0 21-16,0-20 0,-21 62 16,0-20-16,21-22 0,-21 64 15,21-43-15,0-20 0,-22 20 0,1 1 16,21-22-16,-21 85 15,0-63-15,21-22 0,-42 85 16,20-64-16,22 1 0,-63 105 16,63-126-16,-21-1 0,21 0 15,-21-21-15,21 22 16,0-22-16,0-42 31,0 0-31,21-1 0,0-20 0,0 21 16,0-43-16,0 22 0,1-21 15</inkml:trace>
  <inkml:trace contextRef="#ctx0" brushRef="#br0" timeOffset="41102.08">9271 10287 0,'0'0'0,"-21"-42"0,0 21 16,21-22-16,0 22 0,0-21 15,0 21-15,0-1 0,0 1 0,0 0 16,0 0-16,0 0 0,21 0 0,0-1 15,0 22-15,21-21 0,22 0 16,-43 21-16,21 0 0,22 0 16,-22 0-16,-21 21 0,1 0 15,20 1-15,-21-1 0,-21 0 16,0 21-16,0 1 0,0-22 0,0 21 16,0-21-16,-21 22 0,0-22 0,0 21 15,-43 0-15,43 1 16,0-22-16,-22 0 0,22-21 15,0 21-15,0 0 0,0-21 0,21-21 47,0 0-47,21 0 0,0 0 16,0 0-16,0-1 0</inkml:trace>
  <inkml:trace contextRef="#ctx0" brushRef="#br0" timeOffset="41786.69">9991 9948 0,'-22'0'15,"1"22"-15,0-22 0,0 21 0,21 0 16,0 0-16,-21 0 0,0 0 16,21 43-16,0-43 15,-22 21-15,22-20 0,0-1 16,0 21-16,0-21 0,0 0 15,0 1-15,22-22 0,20 21 16,-21-21 0,21 0-16,1-21 0,-22-1 15,64-20 1,-64 21-16,0 0 0,0 0 16,0-22-16,0-20 15,1 20-15,-22 22 0,21-21 16,-21 21-16,0 0 0,0-1 15,0 44 17,0-1-32,0 0 0,-21 0 15,21 21-15,0-20 0,0-1 0,0 0 16,0 21-16,0-21 0,0 43 16,0-43-16,21 0 15,-21 0-15,21-21 0,0 0 0,43 22 16,-43-22-1,42-22-15,-20 1 16,-1-21-16,-21 21 16,0 0-16,22-43 15,-22 22-15,0-1 0,0-84 16,0 85-16,0-64 16,-21 43-16,0-43 15,0 85-15,0 0 0,-21 42 31,21 0-31,-21 21 0,21 1 0,0-22 16,-21 21-16,21 22 0,-21-22 16,21 0-16,0 1 0,0-1 0,-21 43 15,21-43-15,0-21 16,0 64-16,0-64 0,0 0 16,0 0-16,0 0 0,21 1 15,0-22-15,0 0 0,0 0 16,22 0-16,-22 0 0,21-22 15</inkml:trace>
  <inkml:trace contextRef="#ctx0" brushRef="#br0" timeOffset="41997.58">10731 9843 0,'-42'21'15,"84"-42"-15,-105 42 0,63 0 0,0 0 16,0 0 0,21-21-16,0 0 15,0 0-15,1 0 0,-1 0 0,0 0 16,21 0-16,-21 0 0,1 0 0,20-21 16,0 0-16,1 21 0</inkml:trace>
  <inkml:trace contextRef="#ctx0" brushRef="#br0" timeOffset="42342.38">12340 9567 0,'-63'0'31,"63"22"-31,-22 20 16,1 0-16,21 1 16,-21-1-16,0 0 0,0 1 0,21-1 15,-21 21-15,-1-20 0,1-1 16,0 43-16,21-64 15,-21 0-15,21 0 0,0 0 16,21-21 0,0 0-16,0-21 15,1 21-15</inkml:trace>
  <inkml:trace contextRef="#ctx0" brushRef="#br0" timeOffset="42879.07">12277 9652 0,'0'-42'16,"0"84"-16,0-105 0,0 41 0,0 1 0,0 0 16,0 0-16,0 0 15,0 0-15,21-1 16,0 22-16,21 0 0,22 0 16,-43 0-16,21 0 15,1 0-15,-22 0 0,21 22 0,22 41 16,-43-21-16,-21-20 15,0 20-15,0-21 16,-21 85-16,-1-85 16,1 21-16,-42 1 0,20-22 15,1-21-15,0 21 16,-1-21-16,22 0 0,-42 21 16,42-21-16,-1 0 0,1 0 0,21-21 15,21 0 1,1 21-16,20-21 0,-21 0 15,21 21-15,1 0 0,-1 0 0,0-22 16,1 22-16,-1 0 0,0 0 16,-20 0-16,20 0 0,0 22 0,-21-22 15,22 21-15,-22 0 0,0 0 16,0 21-16,-21-20 0,0 20 16,0-21-16,0 0 15,-42 22-15,42-22 0,-85 42 16,43-42-16,21 1 15,-22-22-15,22 21 0,-21-21 0,0 21 16,-22-21-16,22 0 16,-1 21-16,22-21 0,-21 0 0,21 0 15,-22 0-15,-20 0 0,42 0 16,0 0-16,-1-21 0,1 21 16,0-21-16,-21 0 15,21 21-15</inkml:trace>
  <inkml:trace contextRef="#ctx0" brushRef="#br0" timeOffset="44166.92">4212 7070 0,'0'-21'16,"0"42"15,-21 0-31,21 0 16,-21 0-16,21 22 0,0-22 15,0 21-15,0 0 0,-21 1 0,21-1 16,-22 0-16,22 1 16,0 41-16,-21-41 0,21-1 15,0 64-15,0-43 0,0 1 16,0-1-16,0 1 0,0 21 15,0 63-15,0-85 0,0 22 16,0-22-16,0 22 0,0-21 0,0 20 16,0 1-16,0 0 0,0-1 15,0 1-15,0 63 16,0-63-16,0 63 16,-21-63-16,21-1 0,-21 86 15,21-86-15,0 234 16,0-234-16,0 1 15,0 0-15,0-1 0,0 170 16,0-190-16,0 21 0,0 84 16,0-84-16,0-1 15,0 1-15,0 0 0,0 169 16,0-170-16,0-20 0,0 20 16,0 1-16,0-21 0,0 168 15,0-168-15,0-1 16,0 43-16,0-63 0,0 20 15,0-21-15,0 1 16,0-1-16,21 64 0,-21-64 16,0-21-16,0 64 0,0-43 15,0-20-15,0 20 0,0-21 16,0 0-16,0 0 0,0 22 16,0-22-16,0 0 0,0 0 15</inkml:trace>
  <inkml:trace contextRef="#ctx0" brushRef="#br0" timeOffset="44591.67">4085 13060 0,'-42'21'32,"42"0"-17,21-21 16,0 21-31,0-21 0,0 0 0,22 0 16,-1 0-16,0 22 0,1-22 16,20 0-16,-20 0 0,41 0 0,64 0 15,-84 21-15,21-21 0,63 0 16,-85 0-16,64 0 16,-84 0-16,20 0 0,-21 0 15,-20 0-15,20 21 0,-21-21 0,21 0 16,-42-21 15,0 0-15,0-1-16,-21 1 15,21 0-15,0 0 0</inkml:trace>
  <inkml:trace contextRef="#ctx0" brushRef="#br0" timeOffset="44941.66">5101 12806 0,'0'0'15,"-21"0"-15,0 0 16,21 21 15,21-21-31,0 21 16,0 0-16,0-21 0,22 22 0,-22-22 0,0 21 16,21-21-16,-20 21 0,20-21 15,-21 21-15,21-21 0,43 21 16,-64-21-16,22 21 15,-22-21-15,0 22 0,-21-1 16,0 0-16,0 0 16,-42 0-16,20 0 15,-20 1-15,21-1 0,-21 0 0,-22 0 16,22 0-16,-1 0 16,1 1-16,0-1 0,-64 42 15,64-42-15,-1 1 0,-41 41 16,41-42-16,22 0 0,-21 1 15,21-22-15,-1 21 0,22-42 32,22 21-32</inkml:trace>
  <inkml:trace contextRef="#ctx0" brushRef="#br0" timeOffset="45958.63">6435 13060 0,'0'0'0,"21"0"0,-21-21 0,21 21 0,0-21 15,0-1 1,0 1-16,1 0 0,-22 0 15,0 0-15,0 0 0,0-1 16,0 1-16,0 0 0,0 0 16,-22 0-16,-20-22 0,21 22 15,-21 0-15,20 21 0,1-21 16,-21 21-16,-22 0 16,43 0-16,0 0 0,-42 21 15,20 0-15,22 0 0,-21 22 16,21-1-16,-1 0 0,-20 43 15,21-21-15,21-22 0,0 64 16,0-64-16,0 0 16,0-20-16,21-1 0,0 0 0,0 0 15,1-21-15,-1 0 0,21 0 16,-21 0-16,64-42 16,-43 21-16,-21-1 15,22 1-15,-22-21 0,21 21 16,-21-22-16,1 1 0,20 0 0,21-106 15,-41 84 1,-1 1-16,21-43 0,-42 42 16,21-42-16,-21 64 15,21 0-15,-21-43 0,0 64 16,0-21 0,0 63-16,-21 0 15,21 21-15,-42 64 16,21-42-16,21-22 0,0 21 15,-21-20-15,21 126 16,0-105-16,0-22 0,0 0 0,0 1 16,0-1-16,0 21 15,21-41-15,0-1 0,21 0 16,-21 0-16,1-21 16,-1 0-16,0 0 15,21-21-15,-21 0 0,1 0 16,-1-1-16,0 1 0,0 0 0,21-42 15,-42 20 1,0 22-16,22-42 0,-1 41 0,-21 1 16,0 42-1,0 1 1,0-1-16,0 21 0,0-21 0,-21 0 16,21 1-16,-22 20 0,22-21 15,0 0-15,0 0 0,0 1 16,-21-1-16,21 0 15,0 0-15,0-42 32,21 21-32,-21-21 0,22 0 15,-1-1-15</inkml:trace>
  <inkml:trace contextRef="#ctx0" brushRef="#br0" timeOffset="46141.53">7070 12594 0,'0'-21'0,"0"42"0,0-63 15,0 63 48,0 0-47,21-21-16,0 0 0,0 21 15,0-21-15</inkml:trace>
  <inkml:trace contextRef="#ctx0" brushRef="#br0" timeOffset="46402.38">7324 12679 0,'0'21'15,"0"0"1,21 0-16,-21 1 0,21 20 15,-21-21-15,0 21 0,21 1 0,-21-22 16,21 21-16,-21 1 0,0-22 0,21 63 16,-21-62-1,0-1-15,22 21 0,-22-21 16,0 0 0,21-21-16,0 0 15,-21-21-15,21 21 16,0-21-16,-21 0 0,21 0 0</inkml:trace>
  <inkml:trace contextRef="#ctx0" brushRef="#br0" timeOffset="46606.37">7937 12679 0,'0'0'0,"22"0"16,-22 21-1,0 0-15,-22 22 0,1-22 0,-21 42 16,21-20-16,0-22 15,-64 63-15,64-62 16,-22 20-16,-20 0 0,42 1 16,0-22-16,-1 0 0,1 0 15,21 0-15,-21 0 0,21 1 16</inkml:trace>
  <inkml:trace contextRef="#ctx0" brushRef="#br0" timeOffset="47595.42">6816 13653 0,'0'0'0,"21"0"0,0 0 15,-21 21-15,0 0 16,0 0-16,0 0 0,0 22 15,0-22-15,0 21 0,0 0 16,0 1-16,0-1 0,0-21 16,0 22-16,-21-1 0,21 0 0,-21 22 15,-1-22-15,1 43 0,0-43 16,-21 22-16,21-22 16,21-21-16,0 0 0,-22 0 0,22 1 15,0-1-15,-21 0 0,21 0 16,21-21-1,22 0-15,-22 0 0,21 0 0,1 0 16,-1 0-16,21 0 0,-20 0 16,20 0-16,1 0 0,-1 0 0,1 0 15,-1 0-15,1 0 0,20 0 16,-20 0-16,21-21 0,-22 0 16,22 21-16,-22-21 0,22 21 0,-22-22 15,43 1-15,-63 21 16,-1-21-16,-21 0 0,-21 0 15,-21 21-15,0 0 16,-22 0-16,22 0 0,-21 0 16,0-21-16,-1 21 0,1 0 0,0 0 15,-1 0-15,22 0 0,-21 0 0,21 0 16,-1 0-16,1 0 0,0 0 16,21-22-1,21 22 1,0 0-16,1 0 0,20 0 0,-21 0 15,21 0-15,1 0 0,-1 0 0,-21 0 16,22 0-16,-1 0 0,-21 22 16,21-22-16,-20 21 0,-1 0 0,-21 21 15,0-21-15,0 22 0,0-22 16,0 0-16,-21 21 0,-22 22 16,22-43-16,0 0 0,0 22 15,0-22-15,-22 0 0,22 21 16,0-21-16,0 1 0,0-1 15,-22 0-15,64-42 32,1 0-17,-1-1-15,21 1 0,-21 0 0,22-21 16</inkml:trace>
  <inkml:trace contextRef="#ctx0" brushRef="#br0" timeOffset="47838.42">8594 14182 0,'0'0'0,"0"21"15,0 0 1,0 0-16,0 0 16,0 22-16,0-22 0,0 0 0,0 21 15,0 1-15,0-22 0,0 21 16,0-21-16,0 1 0,0-1 15,0 0-15,-22-21 0,22-21 32,0 0-17,0-1-15</inkml:trace>
  <inkml:trace contextRef="#ctx0" brushRef="#br0" timeOffset="48030.37">8594 13885 0,'-22'0'0,"44"0"0,-65 0 16,43 22 15,-21-22-31,21 21 16,0 0-16,0 0 15,21-21-15,0 21 16,1-21-16,-1 0 0</inkml:trace>
  <inkml:trace contextRef="#ctx0" brushRef="#br0" timeOffset="48518.32">9102 14182 0,'0'21'0,"-22"42"15,1-41 1,21-1-16,0 0 0,0 0 0,-21 0 16,21 0-16,0 1 0,0-1 0,0 0 15,0 0-15,0 0 16,0 0-16,0 1 0,-21-22 16,21 21-16,-21-21 15,0 0 1,21-21-1,0-1-15,-22 1 0,22 0 0,0 0 16,0 0-16,0-22 0,0 1 16,0 21-16,0-21 0,22 20 0,-1-20 15,0 21-15,0-21 0,0 20 16,22-20-16,-1 21 0,-21 0 16,21 0-16,-20-1 0,41 22 15,-21 0-15,-20 0 0,-1 0 16,0 22-16,0-1 0,0 0 0,0 0 15,-21 0-15,0 0 0,0 1 0,0 20 16,0-21-16,0 0 0,0 0 16,0 1-16,0 20 0,0-21 0,-21 0 15,0 0-15,21 1 16,0-44 15,21 22-31,0-21 0,1 0 16</inkml:trace>
  <inkml:trace contextRef="#ctx0" brushRef="#br0" timeOffset="48878.22">9758 14012 0,'0'0'0,"0"-21"16,0 42 15,0 1-31,-21-1 0,21 0 16,-22 0-16,22 0 0,0 22 0,0-22 15,0 21-15,0-21 0,0 22 16,0-1-16,0 0 0,0 43 16,0-22-16,0 22 15,0-43-15,-21 1 0,0-1 16,21 22-16,-21-22 0,0 0 0,0 1 16,-1 20-16,22-21 0,-21 1 0,0 20 15,0 1-15,0-22 0,21 22 16,-21 41-16,-1-62 0,22-1 15,0 22-15,0-43 0,0 0 16,0 0-16,0 0 0,0 0 16,0-42 15,22 21-31,-22-21 0,21-21 16,0 21-16,-21-22 0,21 22 0,0-21 15</inkml:trace>
  <inkml:trace contextRef="#ctx0" brushRef="#br0" timeOffset="49226.17">9737 14330 0,'0'-42'0,"0"84"0,0-127 0,0 43 16,0 21-16,0 0 0,0-22 0,0 22 16,21 0-16,0 0 15,0 0-15,0-1 0,0 22 16,1-21-16,-1 21 0,0 0 0,21 0 15,22 0-15,-43 0 0,0 0 16,21 0-16,-20 21 0,-1 1 16,0-1-16,-21 0 0,0 21 15,0-21-15,0 1 0,0 20 0,0-21 16,0 21-16,-21-20 0,0-1 0,-1 21 16,-20-21-16,21 0 15,-21 1-15,20-1 0,-62 0 16,63-21-16,-1 0 0,1 0 15,21-21 17,21 21-32,1-21 0,-1-1 15,0 22-15,0-21 0,0 0 16,0 0-16</inkml:trace>
  <inkml:trace contextRef="#ctx0" brushRef="#br0" timeOffset="49911.34">10435 13991 0,'0'0'16,"21"0"-16,-21 21 16,0 1-1,0-1-15,-21 0 0,21 0 0,0 0 16,-21 22-16,21-22 0,-21 21 16,21-21-16,0 22 0,0-22 15,0 21-15,0-21 0,0 22 16,0-22-16,21-21 15,0 21-15,0-21 0,0 0 16,1 0-16,-1-21 0,0 0 0,0 21 16,0-22-16,0-20 0,1 21 15,20 0-15,-21 0 0,0-22 0,0-20 16,1 42-16,-1-22 0,0 22 16,-21 0-16,0 0 0,21 0 15,-42-1-15,42 22 16,-21 22-16,0-1 15,-21 0-15,21 0 16,0 0-16,0 43 0,-21-43 16,21 0-16,0 21 0,0-20 15,0-1-15,0 21 0,21-21 16,0 0-16,0 1 0,0-22 0,1 21 16,-1-21-16,0 0 15,21 0-15,-21 0 0,43 0 16,-22-21-16,-21-1 0,1 1 0,41-42 15,-42 42-15,22-64 16,-22 43-16,0-22 0,0 22 0,-21-22 16,21 22-16,-21-22 0,21 1 0,-21 21 15,22-1-15,-22 1 0,0 0 16,0 20-16,0 1 0,0 0 16,0 42-16,-22-21 0,1-21 15,21 42-15,-21 0 0,-21 1 16,42 20-16,0 0 0,0-21 0,0 22 15,0 41-15,0-41 16,0 84-16,0-85 0,0 0 16,0-20-16,0 20 0,0 0 0,0-21 15,0 22-15,21-1 16,-21-21-16,21 22 0,0-43 16,0 0-16,1 0 15,-1 0-15,0 0 0,0-22 16,-21 1-16,21 0 0,0 0 15,1 0-15</inkml:trace>
  <inkml:trace contextRef="#ctx0" brushRef="#br0" timeOffset="50139.33">11261 13928 0,'-22'21'15,"44"-42"-15,-65 42 0,64-21 32,1 0-32,-1 0 0,0 0 0,0 0 15,21 0-15,22 0 0,-22 0 16,22-21-16,-22 0 16,0 21-16,1 0 0,-1-22 15,22 22-15,-22-21 0,21 21 0,1 0 0</inkml:trace>
  <inkml:trace contextRef="#ctx0" brushRef="#br0" timeOffset="50617.29">13271 13631 0,'0'-21'0,"0"42"0,0-63 0,0 21 0,-21 21 16,0-21-16,0 0 0,0 21 0,0 0 15,-22-22-15,1 22 16,0 0-16,20 22 0,-20-1 0,0 0 15,-1 0-15,22 21 0,-21 1 16,0-1-16,-1 0 0,1 22 0,-22 21 16,43-43-16,21 0 0,0 1 15,0-1-15,0 0 0,21 1 16,1-1-16,-1-21 0,21 0 16,-21 0-16,22-21 0,-1 22 15,0-22-15,22 0 0,84 0 16,-106 0-16,1 0 0,-1 0 15,0-22-15,-21 22 0,22-21 16,-1 0-16,-21 21 16,0 0-16,-21-21 0,22 21 15,-1-21-15,-21 0 16,0-1 0</inkml:trace>
  <inkml:trace contextRef="#ctx0" brushRef="#br0" timeOffset="51902.47">6646 14732 0,'0'0'0,"21"0"16,-21-21-16,0 42 46,22 0-30,-22 22-16,0-22 0,0 0 0,0 21 16,0 1-16,21 20 0,-21-21 15,0 22-15,0-1 0,0 1 0,0-1 16,0 1-16,0-22 0,0 22 16,0-22-16,0 22 0,0-22 15,-21 0-15,21 1 0,-22 41 16,1-41-16,0 41 15,21-41-15,0-1 0,0 21 16,0-41-16,0-1 0,0 21 16,0-21-16,0 0 0,0 1 15,0-1 1,21-21 0,0 0-16,1 0 15,20-21-15,0 21 0,1-22 16,20 22-16,-21-21 0,22 21 0,-22-21 15,22 0-15,-1 21 0,1 0 16,-1-21-16,1 21 0,-1 0 16,1-21-16,42 21 0,-43 0 15,-21 0-15,1 0 0,-1 0 16,-21 0-16,0 0 0,1 0 0,-1 0 16,-42 0-1,-1 0 1,-20 0-16,21-22 0,0 22 0,0 0 15,-1 0-15,1 0 0,0 0 16,0 0-16,0 0 0,0 0 16,21-21-1,21 0 1,0 21-16,0 0 16,21 0-16,-20 0 0,-1 0 0,0 0 15,21 0-15,-21 0 0,1 0 16,-22 21-16,0 0 0,0 1 15,0-1-15,0 21 0,-22-21 0,1 0 16,0 22-16,0-22 0,-21 0 16,20 21-16,-20-20 0,0-1 0,21 0 15,-22 0-15,22 0 0,0-21 16,0 21-16,-22-21 0,43-21 31,43 0-15,-22 0-16,21 21 0,-21-21 0</inkml:trace>
  <inkml:trace contextRef="#ctx0" brushRef="#br0" timeOffset="52174.31">8530 15917 0,'0'22'31,"0"-1"-31,-21 0 16,0 0-16,21 0 0,0 0 0,0 1 15,-21 20-15,-1-21 0,22 0 0,-21 0 16,21 22-16,-21-22 0,21 0 16,0 0-16,-21 0 0,21 1 15,0-44 16,0 1-31,0 0 16</inkml:trace>
  <inkml:trace contextRef="#ctx0" brushRef="#br0" timeOffset="52722.52">7556 15642 0,'0'0'16,"-21"0"-1,21 21 1,0 1-16,21-1 16,1 0-16,-1-21 0,0 21 15,0 0-15,0 22 0,0-22 16,1 0-16,-1 0 0,21 64 15,-21-64-15,0 0 16,-21 0-16,0 0 0,0 1 0,22-1 16,-22 0-16,21-21 31</inkml:trace>
  <inkml:trace contextRef="#ctx0" brushRef="#br0" timeOffset="53414.22">8445 15536 0,'0'0'0,"0"22"31,-42 20-31,42-21 0,21-21 16,0 0-1,1-21-15,-1 21 16,0 0-16,-21-21 0,21 21 15,-21-21-15,0-1 16,0 1 0,-21 0-1,0 21-15,0 0 16,-1 0-16,1 21 16,21 0-1,0 1-15,0-1 16,0 0-16,21-21 0,1 21 15,-1-21-15,0 21 0</inkml:trace>
  <inkml:trace contextRef="#ctx0" brushRef="#br0" timeOffset="53908.12">9102 15812 0,'0'0'0,"-22"0"0,1 0 0,21 21 16,-21 0-16,21 0 0,-21 0 15,21 0-15,-21 43 0,0-43 16,21 21-16,0-20 0,-22-1 0,22 21 16,-21-21-16,21 0 0,-21 1 0,21-1 15,0 0-15,0 0 16,-21-21-16,21-21 31,0 0-31,0 0 16,21-1-16,-21 1 0,21 0 15,0-21-15,-21 21 0,22-22 16,-1 1-16,0 21 0,21-22 0,22-20 16,-22 42-16,-21 0 0,64-22 15,-43 43-15,1 0 16,20 0-16,-21 0 0,-20 21 15,20 22-15,-42-22 0,21 0 16,-21 21-16,0-20 0,0 20 16,0-21-16,-21 0 0,0 0 0,0 22 15,-64 41-15,64-62 16,21-1-16,0 0 0,-21-21 16,21-21 15,42 0-31,-21-1 0,0 22 15</inkml:trace>
  <inkml:trace contextRef="#ctx0" brushRef="#br0" timeOffset="54250.44">9864 15748 0,'0'21'16,"-22"-21"-1,22 21-15,0 1 0,0-1 16,0 21-16,-21 22 0,21-22 16,0 0-16,0 43 0,0-43 15,0 1-15,0 62 0,0-62 16,0-1-16,0 22 0,0-22 16,0 21-16,0 1 0,0-1 15,0 22-15,0-21 0,0 63 16,0-43-16,0-20 0,0-1 15,0 1-15,0-1 0,-42 128 16,42-149-16,0 0 0,0 1 16,0-22-16,0 21 15,0-63 1,0-21 0,0 21-16,0-22 0,0 1 0,21 0 15</inkml:trace>
  <inkml:trace contextRef="#ctx0" brushRef="#br0" timeOffset="54589.94">9906 16108 0,'0'0'0,"0"-42"0,0-22 16,0 22-16,0 21 0,0-22 0,0 1 16,0 21-16,21-43 0,0 43 15,22 0-15,-1 0 16,-21 0-16,106-1 15,-85 22-15,1 0 0,20 0 16,-20 22-16,-22-1 0,0 0 16,-21 0-16,0 21 0,0 43 15,-21-43-15,0-20 0,-22 20 16,22-21-16,-21 0 0,-43 22 16,43-22-16,-1 0 0,-20 0 15,21-21-15,20 21 16,1-21-16,0 0 0,21-21 31,0 0-31,21 0 16,0 0-16,22-1 0,-22 1 15,0 0-15,21 0 0</inkml:trace>
  <inkml:trace contextRef="#ctx0" brushRef="#br0" timeOffset="55326.52">10477 15663 0,'0'0'0,"22"0"0,-1 0 0,-21-21 16,0 42 0,0 1-1,0-1-15,0 0 0,0 0 0,0 0 16,0 22-16,0-22 16,0 0-16,0 21 0,0-21 0,0 22 15,0 20-15,21-42 0,-21 1 16,0-1-16,21 0 15,21-21-15,-20 0 0,20 0 16,-21-21 0,43-22-16,-43 43 0,85-127 15,-85 106 1,0-21-16,-21 21 0,21-22 16,0-20-1,-21 42-15,21 0 0,-21-1 16,0 44-1,0-1 1,-21 0-16,21 0 0,0 21 0,0-20 16,0 20-16,0-21 0,0 85 15,0-85-15,21 43 16,1-43-16,-1 0 0,42 21 16,-42-42-16,1 0 0,20 0 15,-21 0-15,21 0 0,-20 0 16,20-21-16,-21 21 0,21-21 15,22-21-15,-43-1 0,21 22 16,1-64-16,-22 64 16,-21-21-16,21-43 0,0 43 15,-21-106 1,0 105-16,0-20 0,21-22 0,-21 43 16,22-43-1,-22 64-15,0 42 16,0 22-1,0-22-15,0 21 0,0 0 0,0 1 16,0-1-16,0 0 0,-22 1 16,22-1-16,0 22 0,-21 20 15,21-41-15,0 20 0,0 1 16,0-43-16,0 0 0,0 21 16,0-21-16,21-21 0,43 43 15,-43-43 1,21 0-16,1-21 15,-1-22-15,-21 22 0,0 0 16,22-43-16,-1 43 16,-42 0-16,0 0 0,21-21 0</inkml:trace>
  <inkml:trace contextRef="#ctx0" brushRef="#br0" timeOffset="55542.08">11472 15663 0,'0'0'0,"21"0"31,1 0-31,-1-21 0,0 21 16,0 0-16,0 0 0,22 0 0,-22-21 16,21 0-16,85 0 15,-63 21-15,-22-21 16,43-1-16,-43 22 0,0 0 0,22-21 15</inkml:trace>
  <inkml:trace contextRef="#ctx0" brushRef="#br0" timeOffset="55849.9">13123 15240 0,'0'0'0,"-21"0"16,21-21-16,-21 21 0,0 0 31,21 21-31,-21 0 0,21 22 0,0 20 16,0-42-16,0 22 16,0-1-16,0 106 15,0-106-15,0-20 16,0 41-16,0-21 15,-22 1-15,22-22 0,0 0 16,0 21-16,0-20 0,0-44 31,0 1-15,0 0-16</inkml:trace>
  <inkml:trace contextRef="#ctx0" brushRef="#br0" timeOffset="56181.71">12827 15240 0,'-21'-21'0,"42"42"0,-42-63 0,21 21 15,0-1 1,21 22-16,0 0 0,21-21 16,-20 21-16,20 0 0,85 0 15,-85 21-15,22 1 0,63 20 16,-64 0-16,64 64 15,-106-64 1,22 1-16,-22 20 0,-21-20 0,0-22 16,0 106-16,-21-106 15,-64 64-15,43-64 16,-128 63 0,128-62-16,-21-1 0,20 0 15,1 0-15,0 0 0,-43 0 16,64-21-16,0 0 0,-1-21 31,22 0-31,0 0 0</inkml:trace>
  <inkml:trace contextRef="#ctx0" brushRef="#br0" timeOffset="66905.85">14753 2096 0,'0'-22'16,"21"1"-16,-21 0 16,21 0-16,-21 0 15,0 0 1,0-1-16,0 44 47,0-1-32,-21 0-15,0 0 0,21 21 0,0-20 16,-21-1-16,0 21 0,-22 22 16,43-22-16,-21-21 15,0 21-15,21 1 0,-21-1 0,-21 43 16,42-43-16,-22 0 0,1 1 15,0-1-15,21-21 0,-21 0 16,0 22-16,21-22 0,0 0 16,-21 0-16,-1-21 15,22 21-15,0-42 32,0 0-17,0 0-15,0 0 0,0 0 0,0-1 16,0 1-16,22-21 15</inkml:trace>
  <inkml:trace contextRef="#ctx0" brushRef="#br0" timeOffset="67303.87">14647 2138 0,'43'-64'31,"-43"43"-31,21 0 0,-21 0 16,21 21-16,0-21 0,0 0 15,0 21-15,1 0 0,-1 0 16,0 0-16,21 0 0,-21 0 0,1 0 16,-1 0-16,0 21 0,21 0 15,-21 0-15,1 21 0,-1 1 0,0-22 16,-21 21-16,0 1 0,0-1 15,0 0-15,0 64 16,0-64-16,0 1 0,0-1 0,-21 0 16,21-20-16,-64 83 15,64-83-15,0-1 0,-21 0 16,0 0-16,21 0 16,0-42 30,0 0-46,0 0 0,-21 0 16,21-1-16</inkml:trace>
  <inkml:trace contextRef="#ctx0" brushRef="#br0" timeOffset="67638.49">14457 2455 0,'0'0'15,"-21"0"-15,42 0 16,0 0 0,0 0-16,0 0 0,0 0 0,1 0 15,20 0-15,-21 0 0,21 0 16,1 0-16,-22 0 0,21 0 15,22 0-15,-22 0 0,-21 0 0,0 0 16,1 0-16,-1 0 0,0 0 16,0-21 46,0 21-62,0 0 0</inkml:trace>
  <inkml:trace contextRef="#ctx0" brushRef="#br0" timeOffset="68134.21">16065 2434 0,'0'0'0,"-21"0"0,0 0 16,0 0-16,42 0 62,0 0-62,22 0 0,-22 0 0,21 0 16,0 0-16,22 0 0,-1 0 15,1 0-15,21 0 0,63 0 16,-64 0-16,1 0 0,0 0 0,-22 0 16,22 21-16,127-21 15,-149 0-15,1 22 0,-1-22 16,-21 0-16,1 0 0,41 0 15,-62 0-15,-1 0 0,0 0 16,0 0-16,0 0 16,-42-22 15,0 1-15,0 21-16,21-21 0,-21 21 0,-1-21 15</inkml:trace>
  <inkml:trace contextRef="#ctx0" brushRef="#br0" timeOffset="68621.92">17272 2117 0,'0'-21'0,"0"42"0,-21-42 15,0 21-15,-1 0 16,22 21-1,0 0 1,0 0-16,64 43 16,-43-43-16,0 0 15,22 0-15,-22 0 0,21 0 16,0 1-16,1-1 0,-1-21 0,0 21 16,1 0-16,63 0 0,-64-21 15,0 0-15,1 0 16,-22 0-16,21 0 0,-21 0 15,0 0-15,1 0 0,-1 0 16,-42 0 15,-22 0-31,22 0 0,-21 0 0,21 0 16,-22 21-16,1-21 0,0 22 0,20 20 16,-20-21-16,0 0 0,-43 43 15,43-22-15,-1-21 0,1 0 16,0 22-16,-22 20 15,43-42-15,0-21 16,0 43-16,21-22 16,-21-21 15,-1 0-15</inkml:trace>
  <inkml:trace contextRef="#ctx0" brushRef="#br1" timeOffset="75066.05">868 2900 0,'0'21'62,"0"0"-62,21-21 32,0 0-17,0-21 1,-21 0 0,0 0-16,0 0 15,0-1 1,-21 22-1,0 0 1,0 22-16,0-22 16,21 21-16,-22 0 15,1 0-15,21 0 0,0 0 16,0 1 0,21-22-1,1 0-15,-1 0 16,0 0-16,0 0 15,0 0-15,-21-22 0,21 1 16,1 0 0,-22 0-16,0 0 15,0 0 1,-22 21-16,1 0 0,0 0 16,0 0-1,0 0-15,0 21 16,21 0-16,-22 0 0,1 0 15,21 0 1,0 1-16,0-1 16,21-21-1,1 0-15,-1 0 16,0 0-16,0-21 16,0 21-1,-21-22-15,0 1 16,0 0-1,0 0 1,0 0-16,-21 21 16,21-21-16,-21 21 0,0 0 15,0 0 1,-1 0-16,1 21 16,0-21-1,21 21-15,-21 0 16,0 0-16,21 0 15,-21 1 1,-1-22-16,22 21 0,-42 0 16,21 0-16,21 0 15,-21-21-15,0 21 0,-1 1 16,22-1-16,-21 0 0,0 0 16,0 0-16,0 0 0,21 22 15,-21-22-15,-1 0 0,22 0 0,-21 0 16,0 1-16,21 20 0,-42 0 15,42 1-15,-21-22 16,-1 0-16,22 0 0,0 21 0,0-20 16,-21-1-16,21 21 15,-21-21-15,21 0 0,0 1 0,0-1 16,0 21-16,0-21 0,0 0 16,0 22-16,0-1 15,0-21-15,0 22 0,21-1 16,-21-21-16,21 0 0,-21 0 15,0 22-15,22-22 0,-22 0 16,21 0-16,-21 0 0,21 1 16,-21-1-16,0 21 0,21-21 15,0 0-15,-21 1 0,0-1 0,21 0 16,1 0-16,-1-21 0,0 42 16,0-20-16,0-1 0,0 0 15,1-21-15,20 21 16,0-21-16,-21 21 0,1-21 15,-1 0-15,21 21 0,-21-21 16,0 0-16,22 0 0,-22 0 0,21 0 16,1 0-16,-1 22 0,0-22 15,1 0-15,-1 0 0,0 0 16,43 0-16,-43 0 0,1 0 16,41 0-16,-41 0 15,-22 0-15,21 0 0,-21 0 16,22 0-16,-22 0 0,0 0 15,0 0-15,0 0 0,0 0 16,1 0-16,-1 0 16,0 0 15,-21-22 47,0 1-78</inkml:trace>
  <inkml:trace contextRef="#ctx0" brushRef="#br1" timeOffset="75905.57">1693 4339 0,'-21'0'31,"0"0"-15,21 21-1,0 1 1,21-1 0,0-21-16,-21 21 15,21-21-15,1 21 0,-1 0 16,0 0-16,0-21 16,0 0-16,-21 22 0,21-22 0,1 21 15,-1-21-15,0 21 0,0-21 16,0 0-1,-21 21-15,21-21 0,1 0 16,-22 21-16,21-21 31,-21 21 1,-21-21-17,-1 22 1,1-22-16,0 0 0,0 21 15,0-21-15,0 21 0,-1-21 0,1 21 16,0 0-16,0-21 0,-21 43 16,20-22-16,-20 0 15,21 0-15,0 0 0,0 0 16,-43 22-16,43-22 0,0 0 16,0 0-16,-1 0 15,1 1-15,0-1 0,-21 0 0,21 0 16,21 0-1,-22-21-15,44 0 47,-22-21-47,21 21 16,0-21-16,21 0 0,-21 0 16,1-1-16,20 1 0,0 0 15,1-21-15,-22 21 0,21-1 0,43-41 16,-64 42-16,21 0 15,-21 21-15,1-22 0,-1 1 16,0 21-16,0-21 0,-21 0 94</inkml:trace>
  <inkml:trace contextRef="#ctx0" brushRef="#br1" timeOffset="77953.78">4932 2074 0,'21'0'15,"0"0"64,0 0-64,0 0-15,22 0 16,-22 0-16,0 0 0,21 0 0,22 0 15,-43 0-15,0 0 16,22 0-16,-22 0 0,42 0 16,-84 0 31,0 0-47,0 0 0,-22 0 15,22 0-15,-21 0 0,21 0 0,-22 0 16,22 0-16,0 0 0,-21 0 15,21 0-15,-22 0 16,22 0-16,0 0 0,-21 0 16,20 0-16,22 22 47,0-1-47,-21 0 15,0 0-15,21 0 16,-21 0-16,21 1 0,-21 20 0,0-21 15,-1 21-15,1-20 0,0 20 16,21 0-16,-21 1 0,0-1 0,0 0 16,-1 1-16,1-1 0,21 0 15,0 1-15,-21-22 0,21 21 0,0-21 16,0 43-16,0-43 0,0 0 16,0 0-16,0 0 15,21 1-15,0-22 0,1 0 0,-1 21 16,0-21-16,21 0 0,-21 0 15,1 0-15,20 0 0,-21 0 16,0 0-16,0-21 0,43-22 16,-43 43-16,0-21 0,22 0 15</inkml:trace>
  <inkml:trace contextRef="#ctx0" brushRef="#br1" timeOffset="78219.63">5440 2371 0,'0'0'0,"0"-21"0,-21 42 31,21 0-15,0 0-16,0 0 0,0 0 0,-22 22 16,22-22-16,-21 21 0,21-21 15,-21 22-15,21 20 0,-21-42 16,21 1-16,-21-1 0,21 0 15,-21 21-15,42-63 47,0 0-47,0 0 0,0 0 16</inkml:trace>
  <inkml:trace contextRef="#ctx0" brushRef="#br1" timeOffset="78690">5821 2011 0,'21'0'31,"0"0"-31,0 0 16,0 0-16,22 0 0,-22 0 15,0 0-15,21 0 0,-20 0 16,20 0-16,21 0 0,-41 0 15,41 0 1,-42 0-16,-21 21 16,21-21-16,-21 21 15,0 0-15,0 1 0,0 20 16,0-21-16,0 21 16,0-20-16,0-1 0,0 42 15,0-42-15,0 22 0,0 20 16,0-42-16,0 22 0,0 20 15,0-42-15,0 22 0,0-1 16,0 0 0,0-20-16,0-1 0,0 0 0,0 0 15,-42 21-15,21-20 0,0-22 16,0 21-16,-1-21 0,1 21 16,-42-21-16,42 0 0,-1 0 15,1 21-15,-42-21 0,42 0 16,-1 0-16,1 0 15,0 0-15,0 0 16</inkml:trace>
  <inkml:trace contextRef="#ctx0" brushRef="#br1" timeOffset="79229.69">7027 4128 0,'0'0'16,"21"-22"-16,1 22 0,-1-21 15,0 21-15,0 0 16,0 0-16,22 0 0,-22-21 0,21 21 16,0 0-16,-20 0 0,20-21 15,0 21-15,43-21 0,-64 21 16,0 0-16,0 0 15,-42 0 1,0 0-16,0 0 0,0 0 16,0 0-16,-1 0 0,-20 0 15,21 0-15,0 0 0,-22 0 16,22 0-16,0 0 0,0 0 0</inkml:trace>
  <inkml:trace contextRef="#ctx0" brushRef="#br1" timeOffset="79488.53">7154 4085 0,'0'0'0,"-21"21"0,0 22 15,21-22-15,0 0 16,-21 0-16,21 0 0,0 22 0,-43 63 16,43-85-16,-21 21 15,21 0-15,-21 1 0,21-22 16,0 64-16,-21-43 0,21 0 16,-21 43-16,21-43 15,0 43-15,0-64 16,0 21-16,0-20 0,0-1 0,0 0 15,0 0-15,21 0 0,0 0 16,0-21-16,43 0 16,-43 0-16,0 0 0,21 0 15,1-21-15,-1-21 16,-21 21-16,0-22 0,43-20 16</inkml:trace>
  <inkml:trace contextRef="#ctx0" brushRef="#br1" timeOffset="79706.42">7810 4276 0,'0'21'16,"0"0"-16,0 21 0,0-20 16,-21-1-16,21 21 0,-21-21 0,0 22 15,21-22-15,0 21 0,-21-21 16,0 22-16,-1 20 0,1-42 15,0 0-15,0 43 16,21-43-16,21-42 16,21 0-1</inkml:trace>
  <inkml:trace contextRef="#ctx0" brushRef="#br1" timeOffset="79904.3">8064 3937 0,'0'0'15,"22"0"1,-1 0 0,0 0-16,0 0 0,21 0 15,-20 0-15,-1 0 0,21 0 16,-21 0-16,0 0 0</inkml:trace>
  <inkml:trace contextRef="#ctx0" brushRef="#br1" timeOffset="80198.14">8509 4233 0,'0'22'16,"0"-1"-16,0 0 0,0 0 15,0 0-15,0 0 0,0 43 16,0-43-16,0 21 0,0 1 15,21-1-15,-21-21 0,0 0 16,0 22-16,0-22 0,0 0 16,0 21-16,0-20 0,0 62 15,0-63-15,0 1 16,-21-1-16,0 0 0,0 0 0,-43 21 16,43-42-16,-21 22 15,-22-1-15,22-21 0,21 21 16,-22-21-16,1 0 15,0 0-15,20 0 0,1 0 0</inkml:trace>
  <inkml:trace contextRef="#ctx0" brushRef="#br1" timeOffset="81038.64">8255 5969 0,'21'0'31,"21"0"-31,-20 0 0,-1 0 16,0 0-16,0-21 15,21 21-15,-20 0 0,41 0 16,-42 0-16,0 0 0,1 0 0,-44 0 47,-20 0-47,21 0 0,0 0 0,0 0 15,-22 0-15,22 0 0,0 0 16,0 0-16,0 0 0,-1 0 0,1 0 16,0 0-1,0 21-15,21 0 16,0 0-16,0 1 0,0-1 16,0 0-16,0 0 15,-42 85-15,20-64 16,22 1-16,-42 41 0,42-20 15,0-22-15,-21 43 16,21-43-16,0 0 0,0 1 16,0-1-16,0-21 0,0 0 0,0 22 15,21-22-15,0 0 16,0-21-16,1 0 0,-1 0 16,0 0-16,42 0 15,-41 0-15,-1-21 0,0 0 16,0 0-16,0-1 0,22-41 15</inkml:trace>
  <inkml:trace contextRef="#ctx0" brushRef="#br1" timeOffset="81270.52">8784 6181 0,'0'0'15,"0"21"16,0 0-31,0 21 0,0-20 16,0 20-16,-21-21 0,21 21 16,-21 1-16,21-1 0,0-21 0,0 22 15,0-22-15,-21 21 0,21-21 16,0 0-16,0 1 0,0-1 16,21-21-1,0-21-15,0 21 0,0-22 16</inkml:trace>
  <inkml:trace contextRef="#ctx0" brushRef="#br1" timeOffset="81679.86">9207 5927 0,'22'0'31,"-1"0"-31,0 0 16,0-21-16,21 21 0,-20 0 0,-1 0 16,0-22-16,21 1 15,-21 21-15,1 0 0,-1 0 0,0 0 16,0 0-16,0 0 0,-21 21 16,0 1-16,0-1 0,0 0 15,0 0-15,0 21 0,0-20 0,0 41 16,0-42-16,0 22 0,0-22 15,0 21-15,0 0 16,0 22-16,0-22 0,0 1 0,0-1 16,0 0-16,0 1 0,0-1 15,0-21-15,0 21 0,0-20 16,-21 20-16,0-21 0,21 0 0,-21 0 16,0 1-16,-1-1 0,1 0 15,0-21-15,0 0 0,0 0 0,0 0 16,-22 0-16,22 0 15,0 0-15,-43-42 0,43-1 16,-21 22-16</inkml:trace>
  <inkml:trace contextRef="#ctx0" brushRef="#br1" timeOffset="82310.03">8361 4022 0,'0'-21'0,"0"42"0,0-64 31,21 43-31,-21-21 16,21 21 0,0 0-16,-21-21 31,0 42 31,0 0-62,0 1 16,21-1-16,1 0 0</inkml:trace>
  <inkml:trace contextRef="#ctx0" brushRef="#br1" timeOffset="83042.17">13335 7641 0,'0'0'15,"-21"0"-15,21-21 0,0 0 16,21 21 0,0 0-16,0 0 0,22 0 15,-22 0-15,21 0 0,-21 0 0,22 0 16,-1 0-16,-21 0 0,43 0 16,-43 0-16,-42 0 31,-1 0-31,1 0 0,0 0 15,-21 0-15,21 0 0</inkml:trace>
  <inkml:trace contextRef="#ctx0" brushRef="#br1" timeOffset="83278.03">13356 7578 0,'-42'42'31,"42"0"-31,0-20 0,0-1 0,-21 0 16,-1 21-16,1 1 15,21-22-15,-21 21 0,-21 43 0,21-43 16,-1 0-16,1 1 0,21-1 16,-21 0-16,21-20 0,-21 20 15,21-21-15,0 21 0,0-20 0,0-1 16,0 0-16,0 0 0,0 0 16,0 0-16,21-21 0,0 0 15,0 0-15,1 0 0,62-21 16,-63 21-16,22-21 0</inkml:trace>
  <inkml:trace contextRef="#ctx0" brushRef="#br1" timeOffset="83505.91">13674 7832 0,'-22'42'31,"22"-21"-31,-21 0 0,21 22 0,-21-1 16,21-21-16,0 22 0,-21-1 16,21-21-16,-21 21 0,21-20 15,-21-1-15,21 21 0,0-21 0,0 0 16,0 1-16,21-22 31,0 0-31</inkml:trace>
  <inkml:trace contextRef="#ctx0" brushRef="#br1" timeOffset="83945.65">13991 7557 0,'0'0'0,"0"-22"0,21 22 31,0 0-31,1-21 0,-1 21 15,21 0-15,-21 0 0,0 0 16,1 0-16,20 0 0,0 0 16,-21 0-16,22 0 0,-22 0 15,21 0-15,-21 0 0,1 0 0,-1 0 16,-21 21 0,0 1-16,-21-1 15,21 0-15,-22 0 0,1 21 0,0 22 16,21-43-16,0 21 0,0 1 15,0-1-15,0 0 0,0 22 16,0-22-16,0 1 0,0-1 16,0 0-16,0 1 0,0 62 15,0-62-15,0-22 16,-21 21-16,0 1 0,0-22 0,-22 21 16,22-21-1,-21 0-15,-22 22 0,22-22 16,-43 0-16,64-21 15,0 0-15,-21 0 0,20 0 16,1 0 0,0 0-16</inkml:trace>
  <inkml:trace contextRef="#ctx0" brushRef="#br1" timeOffset="84420.23">13398 9631 0,'0'-21'0,"0"42"0,0-63 16,0 20-16,22 22 16,-1 0-16,21-21 0,-21 21 0,22 0 15,-22 0-15,21-21 0,0 21 16,-20 0-16,20 0 0,-21 0 0,0 0 16,43-21-16,-107 21 31,22 0-16,0 0-15,-21 0 0,-1 0 0</inkml:trace>
  <inkml:trace contextRef="#ctx0" brushRef="#br1" timeOffset="84630.11">13420 9525 0,'-22'21'16,"44"-42"-16,-44 63 0,22-20 0,-21-1 16,0 21-16,21-21 0,-42 64 15,42-43-15,-21 1 0,-1 41 16,1-41-16,0-1 0,21 0 15,-21 1-15,21-22 0,-21 21 0,0 0 16,21-20-16,0-1 16,0 21-16,0-21 15,21 0-15,0-21 16,0 0-16,0 0 0,0 0 0,1-21 16,41 0-16,-42 0 15,22 0-15</inkml:trace>
  <inkml:trace contextRef="#ctx0" brushRef="#br1" timeOffset="85087.85">13906 9737 0,'0'0'0,"0"-21"16,0-1-16,0 1 16,0 0-16,22 21 15,-1 0-15,0-21 0,0 21 16,0 0-16,0 0 15,1 21-15,-1 0 0,0 22 16,-21-22-16,0 21 0,0 0 0,0 43 16,0-43-16,0 1 15,0-22-15,-21 21 0,0 1 16,-64 41-16,43-63 16,20 1-16,-41-1 0,42-21 15,0 0-15,-22 0 16,22 0-16,0 0 0,0 0 15,21-21-15,0-1 0,0 1 16,0 0-16,0 0 0,0 0 16,0 0-16,0-22 0,0 1 15,21 21-15,21-22 16,-21 43-16,1 0 16,-22 22-16,21-1 0,0 21 15,0-21-15,0 0 0,-21 1 0,21-1 16,1 0-16,-1 21 15,0-21-15,0-21 0,-21 22 0,42-22 16,-20 0-16,20 0 16,0 0-16,-21 0 15,1 0-15</inkml:trace>
  <inkml:trace contextRef="#ctx0" brushRef="#br1" timeOffset="85504.61">14605 9377 0,'21'0'32,"0"0"-32,0 0 15,1 0-15,-1 0 0,21 0 0,0 0 16,-20 0-16,-1 0 0,0 0 15,0 0-15,0 0 0,0 0 16,1 21-16,-22 0 16,0 0-16,0 1 0,0 20 0,-22-21 15,1 21-15,0 1 0,0-1 16,0 43-16,0-43 0,21 0 16,-22 43-16,22-43 15,0 1-15,0-22 0,0 21 16,0 1-16,0-1 0,0 0 15,0-21-15,0 22 0,0-1 16,0 0-16,-21-20 0,0-1 16,0 0-16,0 0 0,-22 21 15,22-20-15,0-1 0,-21-21 16,21 21-16,-1-21 0,1 0 16,0 0-16,-64 0 15</inkml:trace>
  <inkml:trace contextRef="#ctx0" brushRef="#br1" timeOffset="86174.07">8424 12340 0,'21'0'16,"1"0"-16,-1 0 0,0 0 15,0 0-15,0 0 0,22 0 0,-22 0 16,21 0-16,-21 0 0,22-21 0,-1 21 16,0 0-16,-21 0 0,22 0 15,-1 0-15,-21 0 0,-42 0 31,0 0-31,0 0 0,-22 0 16</inkml:trace>
  <inkml:trace contextRef="#ctx0" brushRef="#br1" timeOffset="86435.92">8445 12361 0,'0'22'0,"0"-44"0,-21 65 0,21-1 15,-21-21-15,0 22 0,21-1 16,0 0-16,-21 1 0,0-1 0,21 0 16,-22 22-16,22-22 0,-21 0 0,21 1 15,-21-1-15,21 0 0,-21-20 16,21 41-16,0-42 16,0 0-16,21-21 31,0 0-31,0-21 15,1 0-15,-1 0 0,0 0 16,0 0-16,0-22 0,0 22 0</inkml:trace>
  <inkml:trace contextRef="#ctx0" brushRef="#br1" timeOffset="86902.13">8890 12488 0,'21'0'0,"-42"0"0,42-21 15,-21 0-15,21 21 0,0-21 16,1 21-16,-1 0 0,0 0 16,0 0-16,0 21 15,0-21-15,-21 42 0,22 1 16,-22-1-16,0 0 16,0 1-16,0-1 0,0 0 0,-64 85 15,43-105-15,-21 20 16,-22 21-16,22-41 15,-1-1-15,-20 0 0,21 0 16,20-21-16,1 0 16,0 0-16,0 0 0,0 0 0,0-21 15,21 0-15,0 0 0,0-1 16,0-20-16,0 21 0,0-21 16,0 20-16,0-20 0,0 0 0,42-1 15,-21 22-15,21-21 16,-20 42-16,-1 0 15,0 21-15,0 0 0,0 0 0,22 22 16,-22-22-16,0 21 0,0-21 16,0 1-16,0-1 0,1 21 15,-1-21-15,0 0 16,0-21-16,0 22 16,0-22-16,22 0 0,-22 0 0,0 0 15,43-43-15,-43 22 16,0 0-16,-21 0 0</inkml:trace>
  <inkml:trace contextRef="#ctx0" brushRef="#br1" timeOffset="87336.88">9525 12213 0,'0'0'0,"21"0"31,0 0-31,0 0 0,1 0 16,-1 0-16,21 0 0,-21 0 16,0 0-16,22 0 0,-22 0 15,21 0-15,-21-21 0,1 21 0,20-21 16,0 21-16,-21 0 16,-21 21-1,0 0-15,0 0 0,0 1 0,0 20 16,0-21-16,0 0 0,-21 22 0,21-22 15,0 21-15,0 0 0,0-20 16,-21 20-16,21-21 0,0 21 16,0 1-16,0-1 0,0-21 0,21 22 15,-21-1-15,43 21 16,-43-20-16,0-22 0,21 21 0,-21-21 16,0 1-16,0-1 0,0 0 0,0 0 15,-21 0-15,-1 0 0,-20 22 16,21-43-16,-21 21 0,-1-21 15,22 0-15,-21 21 0,21-21 0,-1 0 16,-20 0-16,21 0 0,0 0 16,0 0-16,-1-21 0</inkml:trace>
  <inkml:trace contextRef="#ctx0" brushRef="#br1" timeOffset="87937.54">14076 13420 0,'0'0'0,"21"0"15,21 0-15,-21 0 0,1 0 16,20 0-16,0 0 0,1 0 0,-1-21 16,0 21-16,-21 0 15,22 0-15,20 0 0,-42 0 16,1 0-16,-1 0 0,-42 0 31,-22 0-31,22 0 0,-21 0 16</inkml:trace>
  <inkml:trace contextRef="#ctx0" brushRef="#br1" timeOffset="88194.52">14055 13399 0,'-43'63'31,"43"-21"-31,-21-20 0,21 20 0,0 0 16,0 1-16,-21-1 0,0 0 0,21 1 16,-21-1-16,-1 0 0,22 22 15,-21-22-15,21 0 0,-21 1 0,21-22 16,-21 21-16,21 1 0,0-1 0,0 0 16,0-21-16,0 1 0,0 20 15,0 0-15,0-21 0,42 1 16,-21-22-1,1 0-15,-1 0 0,21 0 16,43-64 0,-43 43-16,0 0 0</inkml:trace>
  <inkml:trace contextRef="#ctx0" brushRef="#br1" timeOffset="88434.39">14668 13674 0,'0'0'0,"0"21"16,-21 21-16,21-21 0,-21 22 0,0-1 15,21 0-15,-21 1 0,21-1 16,0 0-16,-21-20 0,21 20 16,-22 43-16,22-64 15,0 0-15,0 0 16,22-42 15,-1 0-31,-21 0 0</inkml:trace>
  <inkml:trace contextRef="#ctx0" brushRef="#br1" timeOffset="88852.69">14922 13441 0,'0'0'0,"22"-21"32,-1 21-32,0 0 0,21 0 0,-21-21 15,22 21-15,-22-22 0,21 22 0,1 0 16,-22-21-16,21 21 0,0 0 16,22 0-16,-43 0 0,0 0 15,0 0-15,-21 21 16,0 1-16,0-1 15,0 21-15,0 22 0,0-43 16,-42 63 0,42-41-16,-21-1 0,0 43 15,0-43-15,21 64 16,-22-64-16,22 1 0,0-1 16,-21 0-16,21-21 0,-21 106 15,21-84-15,-21-1 0,0 0 16,21-20-16,-21 20 0,-1 0 15,1-21-15,21 1 0,-21-1 0,-21 21 16,21-21-16,-1-21 16,1 0-16,-21 0 0,0 0 15,20 0-15,1 0 0,0-21 16,0 21-16</inkml:trace>
  <inkml:trace contextRef="#ctx0" brushRef="#br1" timeOffset="89499.32">14139 15092 0,'0'0'0,"21"0"0,1-21 0,20 21 16,-21-21-16,43 21 0,-43 0 15,42 0-15,-42 0 16,1 0-16,20 0 16,-21 0-16,0 0 15,-42 0 1,0 0 0,0 0-16,0 0 0,-1 0 0,1 0 15,0 0-15,-21 21 0,-1-21 16,43 21-16,-21-21 0,0 0 15,0 21-15,0 0 16,0-21-16,21 21 0,-22 1 16,22-1-16,-21 0 0,21 21 0,0-21 15,0 22-15,-21-22 0,0 64 16,21-43-16,-21-21 0,0 21 16,-1 43-16,1-64 15,0 22-15,0-1 0,0 0 16,0-21-16,-1 64 0,1-43 15,0 1-15,-21 20 0,42-20 16,0-22-16,0 0 16,0 0-16,0 0 15,21-21-15,0 0 0,0 0 0,22-21 16,-22 0-16,21 0 0,43-43 16,-43 22-16,22 21 0,-22-22 0</inkml:trace>
  <inkml:trace contextRef="#ctx0" brushRef="#br1" timeOffset="89955.05">14732 15325 0,'21'-43'16,"0"43"-1,0 0-15,-21 22 16,0-1-16,22 21 0,-22-21 15,21 0-15,-21 1 0,0 20 16,0-21-16,0 0 0,0 22 16,0-22-16,0 21 0,0-21 0,0 0 15,-21 22-15,-1-22 0,1 0 16,0 0-16,0 0 0,-21 1 0,-22 20 16,43-21-16,0 0 0,-22-21 15,22 0-15,0 21 0,0-21 16,0 0-16,21-42 15,0 21-15,0 0 0,0-22 16,0 22-16,0-21 16,0 21-16,21 0 0,0-1 15,0 22-15,-21-21 0,21 21 16,-21-21-16,22 21 0,-1 0 16,0 0-16,0 21 0,0 0 0,0 22 15,-21-22 1,22 0-16,-22 0 0,21 0 15,0-21-15,-21 22 16,21-22-16,0 0 0,0 0 16,1 0-16,-1 0 0,0 0 15,0 0-15</inkml:trace>
  <inkml:trace contextRef="#ctx0" brushRef="#br1" timeOffset="90506.74">15303 15219 0,'22'-21'15,"-44"42"-15,65-42 16,-22 21-16,0 0 16,0 0-16,0 0 0,1 0 15,-1 0-15,0 0 0,0 0 0,21 0 16,-20-21-16,-1 21 15,0 0-15,21-22 0,-21 22 16,1 0-16,-22 22 31,0-1-31,0 0 0,-22 0 16,22 0-16,-21 0 16,21 22-16,-21-22 0,21 0 0,0 21 15,0-20-15,0-1 0,-21 42 16,0-42-16,21 22 0,0 20 15,-21-42-15,-1 1 0,1 41 16,21-21-16,-21-20 0,21 20 16,0-21-16,0 21 0,0 22 15,0-22-15,0-21 0,0 1 16,0-1-16,0 0 0,21 0 16,-21 21-16,0-20 15,0-1-15,0 0 16,-21-21-16,0 21 0,0-21 15,-22 0-15,1 0 16,21 21-16,0-21 0,-22 0 0,22 0 16,-21 0-16,0 0 15,-1 0-15,22 0 0,-21 0 16,21 0-16,21-21 16,0 0-16,21 0 15</inkml:trace>
  <inkml:trace contextRef="#ctx0" brushRef="#br1" timeOffset="95105.95">2032 5038 0,'21'0'125,"-21"-21"-94,0-1-15,0 1-16,0 0 31,-21 21 16,21 21-47,0 0 16,-21 1-16,21-1 0,0 0 15,0 0-15,0 0 16,0 0-16,0 1 16,21-22-1,0 0 1,0 0-16,-21-22 15,0 1-15,21 21 16,-21-21-16,0 0 16,0 0-16,0 0 15,-21 21 1,0 0-16,0 0 31,21 21-31,-21 0 16,21 0-1,21-21 32,0-21-15,-21 0-32,0 0 15,0-1 1,0 1-1,-21 21 1,0 0-16,0 0 16,21 21-16,-22 1 0,1-1 15,0 0-15,0 0 16,0 0-16,21 0 0,-21 1 16,21-1-16,-22-21 0,1 21 15,21 21-15,-21-21 16,21 1-16,-21-1 0,21 0 0,-21 0 15,21 21-15,-21-20 16,-1-1-16,22 0 0,-21 0 16,21 0-16,0 43 0,-21-43 15,21 0-15,-21 21 0,21-20 16,0-1-16,0 0 0,0 42 16,-21-41-16,21-1 0,0 0 15,-21 0-15,21 0 0,0 0 16,0 1-16,0-1 0,0 42 15,0-42-15,0 1 0,0-1 16,-22 0-16,22 0 0,0 0 16,0 22-16,-21-22 0,21 0 0,0 0 15,0 0-15,0 0 0,0 1 16,0 20-16,0-21 16,0 21-16,0-20 0,0 20 15,21-21-15,-21 0 0,22 0 16,-22 1-16,0-1 0,21 0 0,-21 21 15,42 1-15,-42-22 16,0 0-16,21-21 0,0 21 16,-21 0-16,43 0 15,-22 1-15,-21-1 0,42 0 16,-21-21-16,1 0 0,-1 21 16,0-21-16,0 21 0,0-21 15,0 0-15,-21 21 0,22-21 16,-1 0-16,0 22 0,0-22 15,0 21-15,0-21 0,1 21 16,-1-21-16,21 0 0,-21 0 16,0 21-16,22-21 0,-22 21 0,21-21 15,1 0-15,-22 0 0,21 0 16,0 0-16,1 0 0,-1 21 0,-21-21 16,22 0-16,-1 0 15,0 0-15,43 0 0,-43 0 0,22 0 16,20 0-16,-41 0 15,20 0-15,-20 0 16,-1 0-16,21 0 0,-20 0 16,-22 0-16,0 0 0,0 0 15,0 0-15,1 0 0,-1 0 16,0 0-16,0 0 16,-21-21 77,0 0-77,0 0-16</inkml:trace>
  <inkml:trace contextRef="#ctx0" brushRef="#br1" timeOffset="95900.01">3217 6541 0,'0'0'0,"-21"0"16,21 21 31,0 0-47,0 0 16,21-21-16,0 21 0,-21 0 15,22-21-15,-22 22 16,21-1-16,0 0 0,0 0 15,0 0-15,0 0 16,1 1-16,41 20 16,-42-42-16,22 21 15,-22 0-15,0-21 0,0 21 16,0-21-16,0 22 0,1-1 16,-1-21-16,-21 21 15,0 0 16,0 0 1,-21-21-17,-1 21-15,1-21 16,0 22-16,0-22 0,0 21 16,0-21-16,21 21 0,-22-21 15,1 21-15,0-21 0,0 21 0,0-21 16,0 21-16,-1-21 0,1 22 15,0-22-15,-21 21 0,21 0 0,-1-21 16,1 21-16,0 0 0,0 0 0,-21 1 16,20-1-16,1 0 15,0 0-15,-64 21 16,64-20-16,0-1 0,-21 0 16,21 0-16,-43 43 15,43-64-15,0 21 0,0 0 16,-1-21-16,1 21 0,0 0 15,0-21-15,0 21 16,0-21-16,21 22 16,-22-22-1,1 0 1,21-22 31</inkml:trace>
  <inkml:trace contextRef="#ctx0" brushRef="#br1" timeOffset="97461.69">3556 7366 0,'0'0'0,"21"0"47,-21-21 0,0 0-47,0 0 15,0-1 1,0 1-16,-21 21 16,0 0-1,0 0-15,-1 21 16,1-21-16,0 22 0,0-1 0,0 0 15,0 0-15,-1 0 0,1 0 16,0 1-16,21-1 16,0 0-16,0 0 0,0 0 15,21-21 32,0 0-47,-21-21 16,22 21-16,-22-21 15,0 0-15,0 0 16,0-1 0,-22 22 31,1 0-47,0 0 15,0 22-15,0-1 0,0 0 16,-1 0-16,22 0 0,-21 0 15,21 1-15,0-1 0,-21 0 0,0 0 16,21 0-16,-21 0 0,21 22 16,0-22-16,-21 0 0,-1 21 0,22-20 15,-21-1-15,21 21 0,0 0 16,-21 1-16,0-1 0,0 22 16,21-22-16,0 0 0,0 1 15,0-22-15,-21 21 0,21 22 16,0-22-16,0-21 0,0 21 0,0-20 15,0-1-15,0 21 0,0-21 16,0 0-16,21 1 0,0-1 0,-21 42 16,21-42-16,0 1 15,-21-1-15,21 0 0,1 0 16,-1 0-16,0 0 0,0 1 0,43 20 16,-22-21-16,-21 0 15,21 0-15,-20-21 16,20 22-16,85-1 0,-85-21 15,43 21-15,-43-21 0,85 21 16,-84-21 0,-1 0-16,43 0 15,-43 0-15,64 0 16,-64 0-16,64-21 16,-64 21-16,1-21 0,62 21 15,-41 0-15,-1-21 0,43 21 16,-63 0-16,20 0 0,22-22 15,-43 22-15,0 0 0,43-21 16,-64 21-16,22 0 0,-22 0 16,0 0-16,0 0 0,21 0 15,-20 0-15,-1 0 0,-21-21 16,21 21 0,-21-21 62,0 0-63</inkml:trace>
  <inkml:trace contextRef="#ctx0" brushRef="#br1" timeOffset="98241.77">5059 8446 0,'0'0'0,"-21"0"15,21 21 17,0 0-17,0 0-15,21 0 16,0-21-16,0 21 0,-21 1 16,21-22-16,0 21 0,22 0 15,-43 0-15,21-21 0,0 21 16,0 0-16,0-21 0,-21 22 0,22-1 15,-1-21-15,0 21 0,0 0 16,0-21-16,0 0 0,-21 21 16,22-21-16,-1 0 15,-21 21-15,0 1 32,-21-22-32,-1 0 15,1 0-15,0 21 0,0 0 16,0 0-1,0-21-15,21 21 0,-22 0 0,1-21 16,0 22-16,0-1 0,0-21 0,0 21 16,-1 0-16,1 0 15,0 0-15,0 1 0,-43 20 16,43-21-16,-21 0 16,21 0-16,21 1 0,-21-22 0,-1 21 15,44-21 63,-1 0-78,0-21 0,0 21 16,-21-22-16,21 22 0,0 0 16,-21-21-16,22 21 0,-1-21 0,0 21 15,0-21-15,0 21 16,-21-21-16,21 21 0,1-21 15,-1 21 1</inkml:trace>
  <inkml:trace contextRef="#ctx0" brushRef="#br1" timeOffset="104417.17">995 3895 0,'0'-21'16,"0"-1"-1,0 1 1,0 0-1,0 0-15,0 0 16,21 0 0,-21-1-1,21 22-15,-21 22 32,0-1-17,-21 0-15,0 0 0,21 21 16,-21-20-16,-1 20 0,1 21 0,21-20 15,-21-1-15,-21 22 0,21-22 16,-1 0-16,1 22 0,0-22 0,0 0 16,-21 22-1,20-43-15,22 21 0,0-20 0,-21-22 16,21 21-16,0 0 0,-21-21 16,21-21 15,21 21-31,-21-21 0,21-1 15,1 1-15,-22 0 0,21-21 0,0 21 16,0-22-16,-21 1 0,21-22 16,0 22-16,1-21 0,-1 20 0,0-20 15,0 20-15,0 1 0,0-21 16,-21 20-16,22 22 0,-22 0 16,21 0-16,-21 0 15,0-1-15,0 44 78,0-1-78,0 0 16,0 0-16,-21 0 0,-1 22 16,1-22-16,21 21 0,-21 0 0,0 1 15,21-1-15,-21 0 0,0 1 16,-1 20-16,1-20 0,0-22 0,0 21 15,0 0-15,0-20 16,21-1-16,0 0 0,-22 21 16,1-21-16,21 1 15,0-44 32,0 1-47,0 0 16,21 0-16,1 0 0,-22 0 15,0-1-15,21 1 0,0 0 0,0-21 16,0-1-16,0 22 0,1-42 16,-1 20-16,-21 1 0,21 0 15,0-1-15,21-20 16,-20 42-16,-22-22 0,0 22 16,21 0-16,-21 0 15,-21 21 95,21 21-110,0 0 46</inkml:trace>
  <inkml:trace contextRef="#ctx0" brushRef="#br1" timeOffset="108122.02">2836 5800 0,'0'-21'16,"0"42"30,0 0-30,-21 21-16,21-21 0,-21 1 0,0 20 0,-22 0 16,22 1-16,-21-1 15,21 0-15,-22 1 0,22-1 0,-21 0 16,21 1-16,-22 20 0,22-21 16,0 1-16,0-1 0,-21 0 0,20 1 15,1-1-15,21-21 16,-21 0-16,21-42 31,0 0-15,21 0-16,0-21 0,1 20 15,-1-20-15,0 21 0,0-21 0,0-1 16,22-41 0,-1 41-16,-21 1 0,0 0 0,22-1 15,-22-20-15,21 20 0,22-41 16,-43 63-16,0-22 0,0 22 15,0 0-15,-21 0 0,0 0 0,21 21 16,-21 21 15,0 0-31,-21 0 0,21 0 16,-21 0-16,21 1 0,-21-1 16,0 0-16,0-21 15,21 21-15,0 0 0,-22-21 16,22 21-16,-21-21 15,21 22 1,-21-22-16,21 21 0,-21-21 16,21 21-16,0 0 15,-21-21-15,21 21 0,-21-21 16,21 21-16,-22 1 0,1-1 16,0-21-16,21 21 15,-21-21-15,0 0 16,21 21-16,-21-21 0,-1 21 15,1-21-15,-21 43 16,21-43-16,-22 21 0,22 0 16,0 0-16,0 0 0,0 0 0,0 1 15,-1-1-15,22 0 0,0 0 16</inkml:trace>
  <inkml:trace contextRef="#ctx0" brushRef="#br1" timeOffset="110346.27">2434 6350 0,'0'0'0,"0"21"0,-21 0 0,21 1 16,0-1-16,-21 21 15,0 0-15,-1-20 0,22-1 16,-21 0-16,0 0 15,0 0-15,21 0 0,0 1 16,-21-1-16,0-21 0,21 21 16,-22-21-16,22 21 31,0-42 0,0 0-31,0 0 16,0-1-16,22 1 15,-1 0-15,0 0 16,0 0-16,-21 0 16,21-1-16,0-20 0,22 21 0,-22-21 15,0 20-15,0 1 0,0-21 16,22 21-16,-22-22 0,0 22 0,0 0 16,0 0-16,1 0 0,-22 0 15,0-1-15,21 1 0,-21 0 0,21 0 16,-21 0-16,0 0 15,0-1-15,0 1 16,0 0 0,0 42 31,0 0-47,0 1 15,-21-1-15,0 0 0,21 0 0,-22 0 16,1 0-16,0 22 0,0-22 15,21 0-15,-21 0 0,0 22 0,-1-22 16,-20 21-16,21-21 0,0 22 16,0-22-16,-1 0 0,1 21 0,0-21 15,0 1-15,0-1 0,0 0 16,21 0-16,-22 0 0,1 0 16,21 1-16,-21-22 0,21 21 15,-21-21 1,21-21 15,0-1-15,0 1-16,21 21 0,-21-21 15,21 0-15,0 0 16,-21 0-16,22-1 0,-1 1 16,0 0-16,-21 0 0,21 0 15,0 0-15,0-1 0,43-41 16,-43 21-16,0 20 0,22-41 15,-1 42-15,-21-22 0,0 22 16,0 0-16,1-21 0,-1 21 16,0-22-16,0 22 0,-21 0 15,21 0-15,-21 0 0,21 21 16,-21-22-16,0 1 16,22 21-1,-22-21-15,21 0 0,-21 0 16,21 21-1,0-21 1,0 21 0,-42 0 109,0 0-110</inkml:trace>
  <inkml:trace contextRef="#ctx0" brushRef="#br1" timeOffset="112481.93">3831 8043 0,'0'0'0,"0"-21"15,0 0 1,0 0 15,0 42 16,0 0-47,0 22 0,-21-22 16,0 0-16,0 21 0,-1 1 15,1-22-15,0 21 0,-21 0 0,21 1 16,-22-22-16,22 21 0,0-21 16,0 1-16,0-1 0,-1 0 0,1 0 15,-21 0-15,42 0 16,0-42 15,0 0-15,21 0-16,0 0 0,0 0 15,1-22-15,-1 22 0,-21-21 0,21-1 16,0 22-16,21-21 0,-20 0 0,-1-1 16,0 1-16,21 0 0,-21 20 15,1 1-15,-1 0 0,0 0 0,0-21 16,-21 63 46,0 0-46,0 0-16,0 0 16,-21-21-16,21 21 15,-21-21-15,21 22 0,-21-22 0,-1 0 16,1 21-16</inkml:trace>
  <inkml:trace contextRef="#ctx0" brushRef="#br1" timeOffset="117629.91">18457 2159 0,'21'21'15,"1"-21"-15,-1 0 16,0 0 15</inkml:trace>
  <inkml:trace contextRef="#ctx0" brushRef="#br1" timeOffset="118226.25">18542 2074 0,'0'0'0,"21"0"0,-21-21 16,0 0-16,0 0 0,21 0 15,-21 0-15,21-1 16,-21 1-16,0 0 0,0 0 15,0 42 17,0 0-17,0 0-15,-21 1 0,0 20 0,21-21 16,-21 21-16,0 1 0,21-22 0,0 21 16,-21 1-16,21-1 15,-43 43-15,43-43 0,0 21 0,-21-20 16,0-1-16,21 0 15,-21 22-15,21-43 0,-21 0 16,21 0-16,0 1 0,-22-1 16,22-42 15,0-1-15,0 1-16,0 0 0,22-21 15,-1 21-15,0-22 0,-21 22 16,21-21-16,0-1 0,0 22 0,1-21 15,-1 21-15,0 0 0,21-1 16,-21 1-16,1 0 0,-1 0 0,21 21 16,-21 0-16,0 0 15,1 0-15,-1 0 0,21 42 16,-42 1-16,0-22 0,21 0 16,-21 21-16,21-21 0,-21 22 15,0-22-15,0 21 0,0-21 0,0 22 16,0-22-16,0 0 15,0 0-15,0 0 16,-21-21 0,21-21-1,0 0-15,0 0 0,0 0 16,0 0-16</inkml:trace>
  <inkml:trace contextRef="#ctx0" brushRef="#br1" timeOffset="118531.08">19092 1969 0,'0'-22'0,"0"44"0,0-65 0,0 22 15,0 0-15,0 63 47,0-21-47,0 1 16,0 20-16,0 0 0,0-21 0,0 22 15,0 41-15,0-41 16,-21-1-16,21 0 0,-21 22 0,0-22 16,0 43-16,21-43 15,-22-21-15,22 43 0,0-43 16,0 0-16,0 0 0,22-21 31,-1-21-31,0 0 16,-21 0-16,21 0 15</inkml:trace>
  <inkml:trace contextRef="#ctx0" brushRef="#br1" timeOffset="118741.96">18986 2201 0,'0'0'0,"-21"0"31,42 0-15,1 0-16,-1 0 16,21 0-16,-21 0 0,22 0 15,-1 0-15,-21 0 0,21 0 16,-20 0-16,41-21 0,-21 21 16,-20 0-16</inkml:trace>
  <inkml:trace contextRef="#ctx0" brushRef="#br1" timeOffset="119457.55">19579 2159 0,'0'21'0,"0"0"0,0 1 0,0-1 0,0 0 15,-21-21-15,21 21 0,-21 21 16,0-20-16,21-1 0,0 0 15,-22 0-15,1 0 0,21 0 0,-21 22 16,21-22-16,0 0 16,0 0-16,-21-21 0,21 21 15,0-42 17,0 0-32,0 0 15,0 0-15,21-22 0,0 22 16,0-21-16,-21 21 0,22 0 0,-1-22 15,-21 22-15,21 0 0,0-21 16,0 20-16,0 1 0,1 0 16,-1 21-16,0 0 15,0 0-15,0 0 16,0 21-16,-21 0 0,22 1 16,-22-1-16,0 0 0,0 0 0,0 0 15,21 0-15,0 22 0,-21-22 16,0 21-16,0-21 0,21 1 0,-21 20 15,0 0-15,0-21 0,0 1 16,0-1-16,0 0 0,0-42 47,0 0-47,0-1 0,21 1 16,0-21-16,-21 0 15,22 20-15,-1-20 0,21-21 16,-21 20-16,0 22 0,1-21 0,-1 21 15,0-1-15,21-20 16,1 42-16,-22-21 0,0 21 0,0 0 16,0 0-16,0 0 15,1 21-15,-22 0 0,0 43 16,0-22-16,0-21 16,0 22-16,-22-22 0,1 21 0,0 22 15,0-43-15,21 21 16,-21-21-16,21 0 0,-21 1 15,21-1-15,0 0 16</inkml:trace>
  <inkml:trace contextRef="#ctx0" brushRef="#br1" timeOffset="119967.07">20405 2625 0,'-22'0'0,"22"-21"31,22-1-31,-22 1 16,21 0-16,0 0 0,0-21 0,21-22 15,-20 22-15,-1 21 16,21-22-16,-21 1 0,0 0 0,43-43 16,-43 43-1,0-1-15,0-20 0,-21 42 16,22-22-16,-22 22 16,-22 21-1,1 0-15,0 0 0,0 0 16,21 21-16,-21 0 0,0 1 15,-1-1-15,1 21 0,0 0 16,21 1-16,-21-1 0,21-21 16,-21 22-16,21-22 0,0 85 15,0-85-15,0 21 16,0-21-16,0 22 0,0-1 16,21-21-16,0 0 15,0-21-15,0 0 16,1 0-16,-1 0 0,0 0 0,0 0 15,21 0-15,-20-21 0,-1 21 16,0-21-16,0 0 0,21 0 0,-20 21 16,-1-22-16,0 1 0,0 0 15,0 0-15,22-21 0</inkml:trace>
  <inkml:trace contextRef="#ctx0" brushRef="#br1" timeOffset="120405.82">21971 1545 0,'0'0'0,"0"21"47,-21 1-47,0-1 15,-1 21-15,-20 0 0,21 1 16,0-1-16,-22 22 0,1-1 16,0-21-16,-1 22 0,-41 63 15,41-64-15,-62 64 16,62-63-16,1-1 0,-43 64 15,64-63-15,-21-1 0,21-20 16,-22-1-16,22 0 0,0 1 0,0-22 16,0 0-16,-1 21 0,22-20 0,-21-22 15,21 21-15,-21 0 16,21-42 15,0 0-15,0-1-16,21 22 0,0-21 0,1-21 15</inkml:trace>
  <inkml:trace contextRef="#ctx0" brushRef="#br1" timeOffset="121310.71">22098 1884 0,'0'0'0,"21"-21"15,-21 0 1,0-1 0,0 44 15,0-1-16,-21 21-15,0-21 0,21 22 0,-21-1 16,-1 0-16,22-21 0,-21 22 0,0-1 16,0 0-16,0 1 0,0-1 15,-43 106-15,43-105 16,0-1-16,0-21 0,21 21 16,0-20-16,-22 20 0,22-21 15,-21-21 1,21-21-1,0 0-15,0 0 16,0-1-16,0-20 0,21 21 16,1-21-16,-1-1 0,0 22 0,0-21 15,0 21-15,0-22 0,22 1 16,-22 21-16,21 0 0,1-22 16,-1 22-16,-21 21 15,0 0-15,22 0 0,-22 0 0,63 21 16,-41 0-1,-1 43-15,-21-43 0,0 85 16,-21-85 0,0 21-16,-21-20 0,0-1 15,-85 63-15,64-84 16,21 22-16,-22-1 0,22-21 16,-21 0-16,-22 21 15,43-21-15,0 0 0,21-21 31,0 0-31,0-1 0,0 1 16,21 0-16,0 0 0</inkml:trace>
  <inkml:trace contextRef="#ctx0" brushRef="#br1" timeOffset="121749.46">22648 2180 0,'0'0'16,"-21"21"15,0 1-31,0-1 16,0 0-16,-1 0 0,1 0 0,21 22 16,-42 20-16,21-42 15,21 22-15,-21-22 0,21 21 16,0-21-16,0 0 0,0 1 15,0-1-15,0 0 0,42 0 16,0-21-16,-21 0 16,22 0-16,-22 0 0,21 0 0,1 0 15,-1-21-15,0 0 0,1 0 0,-22-1 16,21 1-16,-21 0 0,0-21 16,1 21-16,-22-1 0,0-20 0,0 21 15,0-21-15,0 20 0,-22 1 16,1-21-16,-21 21 0,21 0 15,0 21-15,-22-22 0,22 22 16,0 0-16,-43 0 0,43 0 0,0 0 16,-21 43-16,21-22 15,21 0-15,0 0 0,0 0 16,0 1-16,0-1 0,21 0 0,21 0 16,-21 0-16,22 0 0</inkml:trace>
  <inkml:trace contextRef="#ctx0" brushRef="#br1" timeOffset="122283.23">23580 2307 0,'0'0'0,"0"-21"0,0 0 0,0 0 16,-22 0-1,1 21-15,0 0 16,0 0-16,0 0 0,0 0 0,-1 0 15,1 0-15,-21 21 0,21-21 16,0 21-16,-22 0 0,22 0 0,-21 22 16,21-22-16,-1 21 0,1-21 15,0 0-15,21 43 0,0-43 16,0 43 0,0-43-16,21 0 0,0 0 0,1-21 15,-1 0-15,0 0 16,0 0-16,21 0 0,-20 0 0,20 0 15,0-21-15,1 0 0,-22 0 0,21-1 16,-21-20-16,22 21 0,-22-21 16,0-1-16,0 1 0,21 21 0,-20-64 15,-1 43-15,0-1 16,-21 1-16,0-21 0,0 20 0,21 22 16,-21-21-16,0-1 0,0 1 15,-21 63 16,0 0-31,21 22 0,-21-22 0,-1 21 16,22 1-16,0-1 0,-21 0 0,21 1 16,-21-1-16,21 0 0,0 1 15,-21 41-15,21-63 16,0 22-16,0-22 0,0 0 16,0 21-16,0-20 0,21-1 15,0-21-15,0 0 16,1 0-16,-1 0 0,21 0 0,-21 0 15</inkml:trace>
  <inkml:trace contextRef="#ctx0" brushRef="#br1" timeOffset="122867.47">24193 2307 0,'0'0'0,"0"-21"0,0 0 16,0 42 15,-21-21-31,0 21 0,0 0 15,21 1-15,-21-1 0,21 0 16,-21 0-16,21 21 0,0-20 0,0-1 16,-22 0-16,22 0 0,0 0 15,0 0-15,22 1 0,-1-22 16,0 0 0,21 0-16,-21 0 0,43 0 0,-43-22 15,21 22-15,-20-21 0,20 0 16,-21 0-16,0-21 0,22 20 15,-22 1-15,0-21 0,0 21 0,-21 0 16,21-1-16,-21 1 0,21 0 16,-21 0-16,0 42 47,-21 0-47,0 0 15,0 22-15,21-22 0,-21 21 16,0 1-16,21-1 0,-22 0 0,1 1 15,0-1-15,0 0 0,21 22 0,-21-22 16,0 0-16,-1 1 0,1-1 16,0 43-16,21-43 15,-21 22-15,21-22 0,0 0 16,0 1-16,-21-1 0,21 0 0,-21 1 16,-1-1-16,-20 43 15,0-64-15,21 0 16,-1 0-16,-20-21 0,21 21 0,-43-21 15,22 0-15,21 0 0,-21 0 16,20 0-16,1 0 0,0 0 0,0 0 16,0-21-16,0 0 15,-1 0-15,22 0 16,0-1-16,0 1 0,0 0 0,0-21 16,22 21-16</inkml:trace>
  <inkml:trace contextRef="#ctx0" brushRef="#br1" timeOffset="123454.13">25654 1736 0,'0'0'0,"0"-21"0,0-1 0,0 1 15,0 0-15,0 0 0,0 0 16,0 0-16,-21 21 31,0 42-15,-1-21-16,-20 21 0,21 22 0,-21-22 15,20 22-15,-20 20 0,0-20 16,-1-1-16,22 1 0,-21-1 0,-22 43 16,22-42-16,0-22 15,21 22-15,-1-22 0,-20 0 16,0 22-16,21-43 0,-1 0 15,1 0-15,21 0 0,0 1 16,21-22 0,22-22-1</inkml:trace>
  <inkml:trace contextRef="#ctx0" brushRef="#br1" timeOffset="124253.74">26247 2413 0,'0'0'15,"0"-21"-15,0 0 0,21 21 16,-21-21-16,21 21 0,-21-22 0,0 1 16,0 0-16,0 0 15,0 0-15,0 0 0,0-22 16,-21 22-1,-22 21-15,1 0 0,21 0 16,-43 0-16,22 21 16,-21 0-16,20 1 0,1-1 15,0 0-15,-64 64 0,63-43 16,1-21-16,21 21 0,0 1 16,0-1-16,-1-21 0,22 43 15,0-43-15,0 0 0,0 0 16,0 0-16,22 1 0,41-22 15,-21 0-15,43 0 16,-43 0-16,1 0 0,-1-22 0,0 22 16,22-21-16,-22-21 0,1 21 0,-1 0 15,0-22-15,1 1 0,20-43 16,-42 22-16,22 20 16,-22-20-16,0 21 0,0-22 0,21-42 15,-42 64-15,0 0 16,22-64-16,-22 85 15,0-43-15,0 43 16,0 42 0,0 0-16,0 0 0,-22 22 0,1-1 15,21 22-15,-21-22 0,0 0 0,21 22 16,-21 42-16,0-64 16,-1 0-16,22 22 0,0-22 15,0 0-15,0-20 0,0 20 16,0-21-16,0 21 0,22 1 15,-1-43-15,0 21 0,0-21 16,0 0-16,0 0 0,22 0 0,-22 0 16,0-21-16,0 0 15,0-1-15,1 1 0,-1 0 0,21-42 16,-42 41-16,21-20 0,-21 21 16,21 0-16,-21 0 15,0 42 1,0 0-16,0 21 15,0-21-15,-21 1 0,21-1 0,-21 0 16,0 0-16,21 0 0,0 0 16,0 1-16,-21-1 0,21 0 15,0 0-15,0-42 32,0 0-32,21 21 15,0-21-15</inkml:trace>
  <inkml:trace contextRef="#ctx0" brushRef="#br1" timeOffset="124421.64">26882 2159 0,'0'-21'15,"0"42"-15,-22-42 0,1 21 16,0 0-16,0 0 16,21 21-16,0 0 15,0 0 1,0 1-16,21-1 15,0-21-15,0 21 0</inkml:trace>
  <inkml:trace contextRef="#ctx0" brushRef="#br1" timeOffset="124678.51">27136 2244 0,'0'0'0,"0"21"15,0 0 1,0 0-16,0 0 0,0 1 16,0 20-16,0-21 0,0 21 0,0 22 15,0-43-15,0 21 16,0-20-16,0-1 0,0 0 16,0 0-16,21 0 0,0-21 31,0 0-31,0 0 0,0-21 15,1 0-15,-1 0 16,0 0-16</inkml:trace>
  <inkml:trace contextRef="#ctx0" brushRef="#br1" timeOffset="124866.4">27474 2286 0,'0'-21'0,"21"0"0,-84 190 0,105-296 16,-21 64-16,-21 84 15,0 0-15,-21 0 16,0 0-16,0 0 0,0 22 15,0-22-15,-1 21 0,1-21 0,0 22 16,0-22-16,-21 42 16,20-41-16,1-1 0,21 0 15,21-21 1,1 0-16,-1 0 16,0 0-16</inkml:trace>
  <inkml:trace contextRef="#ctx0" brushRef="#br1" timeOffset="125122.26">28046 1947 0,'0'0'0,"0"-21"31,21 21-31,0 0 15,21 0 1,-20 0-16,20 0 0,-21 0 0,21 0 16,1 0-16,-1 0 15,-21 0-15,0 0 0,-42 0 32,0 0-32</inkml:trace>
  <inkml:trace contextRef="#ctx0" brushRef="#br1" timeOffset="125407.09">28067 1926 0,'-21'21'15,"42"-42"-15,-42 64 0,0-43 0,-1 21 16,22 0-16,-21 0 0,-21 21 16,21 1-16,21-22 0,-21 0 15,-1 21-15,1-20 0,0 20 16,0 0-16,0 1 0,21-22 0,-21 21 15,-1 0-15,22 1 0,-21 20 16,21-20-16,0-1 0,0-21 16,0 21-16,0-20 0,0 20 15,0-21-15,21 21 16,1-42-16,-1 0 0,21 0 16,-21 0-16,0 0 0,22 0 15,-22 0-15,21 0 16,22-42-16,-22 21 0,-21 0 15</inkml:trace>
  <inkml:trace contextRef="#ctx0" brushRef="#br1" timeOffset="125641.96">28554 2223 0,'0'-22'0,"0"44"0,0-65 16,0 64-1,0 1 1,-21-1-16,-1 0 0,1 0 15,0 21-15,0 43 16,0-64-16,21 22 0,0-1 0,-21-21 16,-1 21-16,22-20 0,-21 20 15,21-21-15,0 0 0,-21 0 16,42-21 15,-21-21-31,21 0 16</inkml:trace>
  <inkml:trace contextRef="#ctx0" brushRef="#br1" timeOffset="126158.17">28850 1884 0,'0'0'16,"-21"0"-16,42 0 31,0 0-31,0 0 16,1 0-16,20 0 0,0 0 15,-21 0-15,22 0 0,-1 0 0,0 0 16,-20 0-16,20 0 0,21 0 16,-41 0-16,-1 21 15,-21 0 1,0 0-1,0 1-15,0-1 0,0 0 16,0 0-16,-21 0 0,-1 22 16,22-22-16,0 0 0,0 0 0,-21 0 15,21 0-15,-21 22 0,21-22 16,0 0-16,-21 43 0,21-22 16,-21 21-1,0-20-15,21-1 0,0 22 16,0-22-16,-22 0 15,1 1-15,0-22 0,0 0 16,0 0-16,0 0 0,-43-21 16,43 21-16,0-21 0,-43 0 15,43 0-15,0 0 0,0 0 16,0 0-16,-1 0 0,-20 0 16,42-21 15,0 0-31,21 21 15</inkml:trace>
  <inkml:trace contextRef="#ctx0" brushRef="#br1" timeOffset="126521.96">30141 1545 0,'0'0'0,"0"-21"16,0 0-16,-21 42 31,0 0-31,0 22 0,-22-1 16,22 21-16,0-20 0,-21 20 15,-1 1-15,22-1 0,-21 22 0,0-22 16,20 1-16,-20-1 0,0 22 15,-1-21-15,22-1 0,-21 22 16,21-22-16,-22-20 0,22 20 0,0-21 16,0 1-16,0-1 0,21 0 15,-21-20-15,-1 20 0,22-21 0,0 0 16,-21 0-16,21 1 16,0-44-1,21 1 1</inkml:trace>
  <inkml:trace contextRef="#ctx0" brushRef="#br1" timeOffset="127081.64">30395 2328 0,'-21'22'31,"0"-1"-31,21 21 0,0-21 16,-21 0-16,21 1 0,-21 20 0,21-21 16,-22 0-16,22 0 0,0 1 15,0-1-15,-21 0 0,21 0 16,-21 0-16,21 0 0,0-42 47,0 0-32,0 0-15</inkml:trace>
  <inkml:trace contextRef="#ctx0" brushRef="#br1" timeOffset="127283.27">30480 2117 0,'0'0'0,"0"-21"16,0 42 62,0 0-62,21-21-16,0 21 0,0-21 15</inkml:trace>
  <inkml:trace contextRef="#ctx0" brushRef="#br1" timeOffset="127754">30755 2286 0,'-21'64'31,"0"-64"-31,0 21 0,21 0 0,0 0 15,0 43-15,-22-43 16,22 21-16,0-21 0,0 22 16,-21-22-16,21 0 15,0 21-15,0-21 16,0-42 15,0 0-31,0 0 16,0 0-16,0 0 15,0-22-15,0 22 0,0 0 0,21-21 16,1 20-16,-1-20 0,0 21 16,0-21-16,0 20 0,0 1 0,1 0 15,20 0-15,0 0 0,64 21 16,-64 0-16,-20 0 16,-1 21-16,21 0 0,-21 0 15,0 0-15,-21 22 0,0-22 0,0 21 16,0 1-16,0-1 0,0-21 15,-21 0-15,21 22 0,-21-22 0,0 0 16,0 0-16,21 0 16,-21-21-16,21 21 0,-22-21 15,44 0 17,-1-21-32,0 0 15,0 0-15</inkml:trace>
  <inkml:trace contextRef="#ctx0" brushRef="#br1" timeOffset="128057.82">31517 2307 0,'0'-21'0,"0"42"0,-21-21 47,21 21-47,0 1 0,-21 20 15,0 0-15,21 1 0,-22-1 0,22 21 16,-21-20-16,21-1 15,-21 64-15,0-43 0,21 43 16,0-42-16,-21-1 16,0 1-16,21-1 0,-22 1 0,1-22 15,21 22-15,-21-1 0,0-21 16,0 1-16,-22 20 0,43-20 16,-21-22-16,-21 21 0,42-21 15,0-42 16,0 0-31,0 0 0,0 0 16,21-22-16,-21 22 0</inkml:trace>
  <inkml:trace contextRef="#ctx0" brushRef="#br1" timeOffset="128379.12">31411 2392 0,'0'-21'0,"0"42"0,0-63 0,0 20 16,0-20-16,21 21 0,1 0 16,20 0-16,-21-1 0,0 1 15,0 21-15,1 0 0,-1 0 16,21 0-16,-21 21 16,0-21-16,1 22 0,-1 20 0,0-21 15,-21 43 1,0-22-16,0 0 0,0-21 0,0 22 15,0-22-15,-21 0 0,-22 0 0,22 0 16,0 1-16,0-1 0,0-21 0,0 0 16,-1 0-16,1 21 0,0-21 15,21-21 17,0 0-32,0-1 0,21 1 15</inkml:trace>
  <inkml:trace contextRef="#ctx0" brushRef="#br1" timeOffset="129081.72">31940 2201 0,'0'0'0,"0"-21"0,-21 42 16,21 1-1,0-1-15,-21 0 0,21 0 16,0 0-16,-21 0 15,21 1-15,0-1 0,0 0 0,0 0 16,0 0-16,0 0 0,0 1 16,0 20-16,0-21 0,0 0 15,21 0 1,0-21-16,0 0 16,1 0-16,-1 0 0,0-21 15,0 0-15,0 21 0,0-21 16,1 0-16,-1-22 0,0 22 15,21-42-15,-42 42 16,43-43-16,-43 43 16,0 0-16,0 0 0,0 42 31,0 0-15,0 0-16,0 0 0,-22 0 0,22 1 15,-21 20-15,21-21 0,0 0 16,0 0-16,0 22 15,21-22-15,1-21 0,20 0 16,-21 0-16,0 0 0,22 0 16,-22 0-16,0-21 0,21-22 15,-21 22-15,43-85 16,-43 64-16,0 0 16,0-1-16,1 1 0,41-85 15,-63 64-15,0 41 16,21-20-16,-21 0 0,21-1 15,-21 22 1,0 42 0,-21 1-16,0 20 0,0-21 15,21 21-15,-21 1 0,0-1 16,-1 0-16,1 43 0,21-43 16,-21 1-16,21-1 0,-21 0 15,21-20-15,0 41 16,0-42-16,0 22 15,0-22-15,21-21 32,0-21-32,0-1 15,1 1-15</inkml:trace>
  <inkml:trace contextRef="#ctx0" brushRef="#br1" timeOffset="129290.6">32491 2032 0,'0'0'0,"21"0"16,-42 0-1,0 0-15,-1 0 16,44 0 0,-1 0-16,0 0 15,0 0-15,0 0 0,22 0 16,-22 0-16,21-21 0,22 0 15,-22 21-15,0-21 0</inkml:trace>
  <inkml:trace contextRef="#ctx0" brushRef="#br1" timeOffset="129798.99">33083 1820 0,'0'0'0,"-21"0"0,21-21 15,21 21 17,1 0-32,-1 0 0,21 0 0,-21 0 15,0 0-15,22 0 0,-22 0 16,0 0-16,21 0 0,-20 0 16,-1 0-16,-21-21 31,-21 21-31,-1 0 15,-20 0-15,21-21 0,0 21 16,0 0-16,-22 0 16,22 0-16,0 0 0,0 0 0,-22 21 15,22 0-15,0 0 16,0-21-16,0 22 0,0-1 0,-1 0 16,1 21-16,0-21 0,21 43 15,-21-43-15,0 21 0,21 1 16,0-22-16,0 21 0,-21 22 15,-1-43-15,22 21 16,-21 22-16,21-22 16,0-21-16,0 22 0,-21-1 0,21-21 15,0 43-15,0-43 16,0 21-16,0-21 16,0 0-16,0 1 15,0-1-15,21-21 16,0 0-16,1 0 15,-1-21-15,0-1 0,21 1 16</inkml:trace>
  <inkml:trace contextRef="#ctx0" brushRef="#br1" timeOffset="130042.85">33359 2180 0,'0'0'0,"0"-21"0,-22 21 15,1 21 1,0 0-16,0-21 16,0 22-16,21-1 0,-21 0 15,-1 21-15,22-21 0,-21 1 0,0 20 16,0-21-16,21 0 0,0 22 16,-21-1-1,21-21-15,0 0 0,21-21 31,0-21-31</inkml:trace>
  <inkml:trace contextRef="#ctx0" brushRef="#br1" timeOffset="130620.52">33634 1757 0,'0'0'0,"-21"0"0,-1 0 0,44 0 63,-1 0-63,21 0 15,-21 0-15,0 0 0,1 0 0,-1 0 16,21 0-16,0 0 15,-42 21 17,0 0-32,0 0 15,0 1-15,0-1 0,0 0 0,0 21 16,0-21-16,0 1 0,0-1 16,0 21-16,0-21 0,0 0 15,-21 22-15,21-22 0,-63 85 16,63-64-16,-21 0 15,-1 1-15,1-1 0,0 43 16,0-43-16,21 22 16,-21 20-16,21-41 15,0-1-15,0-21 0,0 21 0,0-20 16,0 20-16,-21 0 0,21-21 16,-22 1-1,1-1-15,0-21 0,0 0 16,0 21-16,-43-21 15,22 0-15,21 0 0,0 0 16,-22 0-16,22 0 0,0 21 16,0-21-16,0 0 15,-1 0 1,1 0 0</inkml:trace>
  <inkml:trace contextRef="#ctx0" brushRef="#br1" timeOffset="142830.68">14563 3747 0,'0'-22'15,"0"1"16,0 0-31,-22 21 0,22-21 16,0 0 0,-21 21-16,21-21 0,0-1 15,-21 22 32,21 22-47,-21-1 16,21 0-16,0 0 0,0 0 15,0 0-15,0 22 0,0-1 16,0 0-16,0 1 0,0-1 16,-21 43-16,0-43 15,21 0-15,0 1 0,0-1 0,-22 0 16,22 22-16,-21-43 16,21 21-16,0-20 15,0-1-15,0 0 0,0 0 16,0-42 15,0 0-15,0 0-16,0-1 0,0 1 0,0-21 15</inkml:trace>
  <inkml:trace contextRef="#ctx0" brushRef="#br1" timeOffset="143353.38">14309 3704 0,'0'0'0,"0"-21"16,-22 21-16,1 0 16,21-21-16,-21 21 0,21-21 0,0 0 31,21 21-31,0-22 15,1 22-15,-1 0 0,21 0 16,-21 0-16,22-21 0,-22 21 16,21 0-16,0 0 0,-20 0 0,20 0 15,0 0-15,1 0 0,-1 21 16,-21-21-16,21 22 0,1-1 0,-1-21 16,0 21-16,-20 0 0,41 43 15,-42-43-15,0 0 0,-21 42 16,0-41-16,0 20 0,0 21 15,0-41-15,0 20 16,-21-21-16,0 21 0,0-20 0,-64 62 16,64-63-16,-21 1 15,-1-22-15,1 21 16,0 0-16,-43 0 0,43 0 16,-1-21-16,-41 0 0,41 21 15,1-21-15,21 0 0,-21 0 16,20 0-16,-20 0 0,21 0 15,0 0-15,42-21 47,0 21-31,0-21-16</inkml:trace>
  <inkml:trace contextRef="#ctx0" brushRef="#br1" timeOffset="143886.35">15769 3958 0,'0'0'15,"-21"0"-15,0 0 0,0 0 0,-1 0 16,1 0-16,0 0 0,0 0 15,0 0 1,63 0 0,-21 0-1,0 0-15,1 0 16,20 0-16,0 0 0,1 0 0,20 0 16,-21 0-16,22 0 0,-1 0 15,1 0-15,-1 0 0,1 0 0,-1 0 16,1 0-16,63 0 0,-85 0 15,1-21-15,-1 21 16,0 0-16,85 0 16,-106-21-16,1 21 0,-1 0 15,-21-21 17,-21 21-17</inkml:trace>
  <inkml:trace contextRef="#ctx0" brushRef="#br1" timeOffset="144446.04">16531 3620 0,'0'0'16,"-21"0"0,21 21-1,0 0 1,21-21-16,0 21 0,0 0 16,1 0-16,-1 1 0,21-1 15,0 0-15,-20 0 0,41 21 16,-42-42-16,0 22 15,1-22-15,-1 21 0,21-21 0,22 0 16,-43 0-16,0 0 16,21 0-16,-21 0 0,1 0 15,-1 0-15,0 0 0,-42 0 47,0 0-31,-1 0-16,1 0 0,0 0 15,0 0-15,0 0 0,0 21 16,-1 0-16,1 0 0,-42 22 16,20-22-16,-20 42 15,21-42-15,20 1 0,-62 41 16,63-21-16,-43 1 16,22-22-16,21 21 0,-22 1 15,22-43-15,21 42 16,-21-42-16,21 21 15,21-42 17,0 21-32</inkml:trace>
  <inkml:trace contextRef="#ctx0" brushRef="#br1" timeOffset="164477.82">18351 3704 0,'0'-21'47,"-21"21"-47,21-21 0</inkml:trace>
  <inkml:trace contextRef="#ctx0" brushRef="#br1" timeOffset="165310.85">18267 3683 0,'0'-21'31,"0"0"-31,0 0 16,0-1-16,-21 22 0,21-21 15,0 0-15,0 0 0,0 0 16,0 0-16,-22 21 0,22-22 15,0 44 17,0-1-32,-21 21 15,21-21-15,0 0 16,0 22-16,0-22 0,0 21 16,0 1-16,0-22 0,0 21 0,0 0 0,0 1 15,-21-1-15,21 22 0,0-22 16,-21 0-16,21 1 0,0-1 15,0 0-15,0 1 0,0-1 0,0-21 16,0 0-16,0 0 0,0 1 16,0-1-16,0 0 0,0 0 15,0-42 17,0 0-32,0 0 0,0-1 15,0 1-15,0 0 0,0 0 16,0 0-16,0-22 0,0 22 15,0 0-15,0-21 0,0-1 16,21 22-16,0-21 0,-21 21 0,21-22 16,1 22-16,41-42 15,-42 42-15,0-1 0,1 1 16,-1 0-16,21 21 0,0-21 16,-20 21-16,20 0 0,-21 0 15,0 0-15,0 0 0,1 0 0,-1 21 16,0-21-16,0 21 0,-21 22 15,0-22-15,0 21 0,0 0 0,0 1 16,0-1-16,0 0 0,0 22 16,-21-22-16,0 1 0,0-1 15,21-21-15,-22 0 0,22 22 16,0-22-16,-21-21 16,0 0 15,21-21-16,0-1-15,0 1 0,0 0 16,0 0-16,0 0 0,21 0 0</inkml:trace>
  <inkml:trace contextRef="#ctx0" brushRef="#br1" timeOffset="165691.85">19092 3641 0,'0'0'16,"0"-21"-16,0-1 0,0 1 0,0 0 15,0 0 1,0 42 15,0 0-31,0 0 0,0 1 0,0 20 16,0-21-16,-21 21 0,0 1 15,21-22-15,-21 21 0,0 1 0,21-1 16,-22 43-16,22-43 16,-21 0-16,21 1 0,-21-1 15,21-21-15,0 21 0,0 1 16,0-22-16,0 0 16,0 0-16,21-21 15,0 0-15,1 0 0,-1 0 16,0 0-16,0-21 0,0 0 15,0 0-15,1 0 0,-22-1 16,0 1-16,21 0 0,0 0 16</inkml:trace>
  <inkml:trace contextRef="#ctx0" brushRef="#br1" timeOffset="165934.22">18923 3895 0,'0'0'0,"21"0"31,-21-21-31,21 21 0,0 0 0,1 0 16,-1 0-16,0-22 0,0 22 15,21 0-15,-20 0 0,20 0 16,-21-21-16,0 21 0,0 0 0,1 0 15,-1 0-15,0 0 0,0 0 16,0 0-16</inkml:trace>
  <inkml:trace contextRef="#ctx0" brushRef="#br1" timeOffset="166766.26">19706 3831 0,'-21'0'0,"0"0"15,0 0-15,-1 0 16,22 21 0,0 1-16,-21-22 0,21 21 15,0 0-15,0 0 0,0 21 16,0-20-16,0-1 0,0 42 15,0-42-15,0 22 0,0-22 0,0 0 16,0 0-16,0 0 0,-21 22 16,21-22-16,-21-21 31,0 0-15,21-21-16,-21 0 15,21-1-15,-22 1 0,22-21 16,0 21-16,0-22 0,0 22 0,0-21 15,0 0-15,0 20 0,22-20 16,-1 21-16,21-21 0,-21 20 16,0-20-16,22 42 0,-22-21 15,0 0-15,21 21 0,-20 0 0,-1-21 16,21 21-16,-21 0 0,0 0 16,1 0-16,-1 21 0,0-21 15,0 21-15,0 0 0,0 0 0,1 43 16,-22-22-16,21-21 15,-21 22-15,0-22 0,21 21 0,-21 0 16,0 1-16,0-22 0,0 0 16,0 0-16,0 0 15,-21-42 17,21 0-17,0-21-15,0 21 0,0-1 16,0-20-16,21 21 0,-21-21 15,21 20-15,0-20 0,0 21 16,-21 0-16,22 0 0,-1-22 16,63 1-16,-41 21 15,-22 0-15,21 21 0,1 0 0,-1 0 16,0 0-16,-21 0 0,22 0 16,-22 21-16,21 0 0,-21 0 0,1 21 15,-1-20-15,-21 20 0,0-21 16,0 21-16,0 1 0,0 41 15,-21-62-15,-1 20 0,1-21 16,21 21-16,-21-20 0,21-1 0,-21 21 16,0-42-16,21 21 0,0 0 31,0-42-15,21 0-1,0 0-15,0 0 16</inkml:trace>
  <inkml:trace contextRef="#ctx0" brushRef="#br1" timeOffset="167259.22">20891 4276 0,'22'-21'47,"-1"-1"-47,-21 1 0,21 0 16,0 0-16,0 0 0,-21-22 15,21 1-15,1 21 0,-1-21 0,-21-1 16,21 1-16,0 0 0,-21-1 16,21 1-16,0 0 0,1-1 0,-22 1 15,21-22-15,-21 43 16,21-21-16,-21 21 0,0 42 47,-21 0-47,0 0 0,21 0 0,0 22 15,-22-22-15,1 21 0,0-21 16,21 22-16,0-1 0,0-21 0,-21 22 16,21-1-16,0 0 0,0 1 15,0-1-15,0-21 0,0 21 0,0-20 16,0 20-16,0-21 0,21 0 0,0 0 15,0 1-15,1-22 16,20 0-16,-21 0 0,0 0 0,0 0 16,22 0-16,-22 0 0,21-22 15,-21 1-15,1 21 16,20-42-16,-21 0 0,0 20 16,0 1-16,1-21 0,-1 21 15,0 0-15,-21-1 0</inkml:trace>
  <inkml:trace contextRef="#ctx0" brushRef="#br1" timeOffset="168927.02">22077 3577 0,'0'-21'16,"0"0"-16,0 0 0,0 0 16,21 21-16,-21-22 0,0 1 15,0 42 32,0 22-47,0-22 0,0 21 0,-21 1 16,0-1-16,21 0 0,-22 1 15,1 20-15,0-21 0,21 22 0,-21-1 16,0 1-16,0-1 0,-1 1 16,1-22-16,0 22 0,0-22 0,0 0 15,0 1-15,-22 20 16,22-42-16,21 1 0,0-1 16,0 0-16,-21-21 0,21 21 15,21-42 1,0 21-1,-21-21-15,21 0 0,1-1 0,-1 1 16,0 0-16</inkml:trace>
  <inkml:trace contextRef="#ctx0" brushRef="#br1" timeOffset="169543">22564 3662 0,'0'0'0,"0"-21"0,-22 21 31,22 21-31,-21-21 16,21 21-16,0 21 0,-21-20 15,0 20-15,21 0 0,-21 1 0,21-1 16,0 0-16,-21 1 0,-1 20 15,22-21-15,-21 64 16,21-63-16,-21-22 0,21 21 0,-21 0 16,21-20-1,0-44 32,0 1-47,0 0 0,0 0 0,21-21 16,0 20-16,0-20 0,-21 0 15,22 21-15,-1-22 0,0 22 0,21-21 16,-21 21-16,1-1 0,20 1 16,-21 0-16,43 21 0,-22 0 15,-21 0-15,21 0 0,-20 0 16,20 0-16,-21 0 0,21 21 16,-20 0-16,-1 22 0,0-22 0,-21 0 15,0 21-15,0-20 0,0 20 16,0-21-16,0 21 0,0-20 0,-42 20 15,20-21-15,1 0 0,-21 0 16,0-21-16,20 22 0,-62-22 16,41 0-16,22 0 0,-42 0 15,42 0-15,-1 0 16,1 0-16,0 0 0,0 0 16,0 0-1,42 0 1,0 0-1,0 0-15,0 0 0</inkml:trace>
  <inkml:trace contextRef="#ctx0" brushRef="#br1" timeOffset="169974.91">23368 3958 0,'0'0'0,"0"-21"15,-21 21 1,0 0 0,-1 21-16,1 0 0,0 1 15,0-1-15,0 0 0,21 21 0,-21-21 16,-1 22-16,1-22 16,21 21-16,0-21 0,-21 1 0,21-1 15,0 21-15,0-21 0,0 0 16,0 1-16,21-22 0,0 0 15,1 0-15,-1 0 0,0 0 0,21 0 16,-21 0-16,22 0 0,-1 0 16,0-22-16,1 1 0,-1 0 15,-21 0-15,22 0 0,-22 0 16,0-22-16,0 22 0,-21-21 0,0-1 16,0 1-16,-21 21 0,0-21 0,0 20 15,-1-20-15,-20 21 0,21 0 16,-21 21-16,20 0 0,-62 0 15,63 0-15,-1 0 16,1 21-16,21 0 0,-21 0 16,21 0-16,0 1 0,0-1 0,0 0 15,21 0-15,64 21 16</inkml:trace>
  <inkml:trace contextRef="#ctx0" brushRef="#br1" timeOffset="170533.92">24172 4001 0,'0'-22'0,"0"44"0,0-65 15,0 22-15,0 0 16,-21 21-16,0-21 0,0 21 16,-22 0-16,22 0 0,-21 0 15,21 0-15,0 0 0,-1 0 16,1 0-16,0 21 0,0 0 0,0 0 15,0 0-15,-1 1 0,1-1 16,0 21-16,21-21 0,0 22 0,0-22 16,0 0-16,0 0 0,0 21 15,0-20-15,0-1 0,21-21 16,22 42-16,-22-42 0,21 0 16,-21 0-16,0 0 0,22 0 15,-22 0-15,0 0 0,0-21 0,22 0 16,-22 0-16,0-1 0,0 1 0,-21-21 15,21 21-15,0-22 0,1 1 16,-22 0-16,42-43 0,-42 43 16,21-1-16,-21-20 0,21 42 15,-21-22-15,21-41 0,-21 63 16,0-1-16,0-20 0,0 21 16,0 42-1,0 0-15,-21 0 0,21 1 16,-21 20-16,0 0 15,21 1-15,-21-1 0,0 0 0,21 64 16,0-64-16,-22 1 16,22-1-16,0 0 0,0 1 0,0 20 15,0-42-15,0 1 0,0-1 16,22 0-16,-1 0 0,-21 0 16,21-21-16,0 0 0,0 0 0,0 0 15,22 0-15,-22 0 16,21 0-16,-21 0 0,1-21 0,20 0 15</inkml:trace>
  <inkml:trace contextRef="#ctx0" brushRef="#br1" timeOffset="171117.93">24871 3958 0,'0'-21'0,"-170"275"16,340-487-16,-191 212 0,-1 21 15,1 0-15,0 0 16,21 21-16,0 0 0,-21-21 0,0 22 15,21-1-15,-21 21 0,21-21 0,0 0 16,0 1-16,0-1 0,0 0 16,0 0-16,0 0 0,0 0 0,0 1 15,21-22-15,0 0 16,0 21-16,0-21 0,0 0 16,1 0-16,-1 0 0,0 0 0,0-21 15,21 21-15,-20-22 0,-1 1 16,0 0-16,0 0 0,0-21 0,-21 20 15,21 1-15,1-21 0,-22 21 16,0 0-16,21-22 0,0 22 16,-21 0-16,0 0 15,0 42 17,0 0-32,0 0 0,0 0 15,-21 22-15,21-22 0,-21 21 16,21 1-16,0-1 0,-43 43 15,43-43-15,0 0 0,-21 1 16,0-22-16,0 21 0,21 0 0,-21 1 16,21-1-16,-22 0 0,1-20 0,0 20 15,21 0-15,-21 1 0,0-1 16,21 0-16,-21-21 0,-1 22 16,1-22-16,21 0 0,-21 0 0,0 0 15,21 1-15,-21-1 0,0-21 16,-1 0-16,-20 21 0,21-21 0,0 0 15,0 0-15,-22 0 0,22 0 16,0 0-16,0 0 0,0 0 16,-1 0-16,1-21 0,0 21 0,0-21 15,0 21-15,21-22 0,-21 22 16,21-21-16,0-21 16,0 21-16,0 0 0,21-1 0</inkml:trace>
  <inkml:trace contextRef="#ctx0" brushRef="#br1" timeOffset="171461.94">25781 3535 0,'0'-21'15,"0"42"-15,-21-42 0,0 21 16,-1 0-16,1 0 16,21 21-16,-21 21 0,0-21 15,0 22-15,0-1 0,-1 0 0,1 1 16,0-1-16,-21 85 0,21-85 16,-1 22-16,1-1 15,0 1-15,0-22 0,0 1 0,0-1 16,-1 0-16,22 1 0,-21-1 15,21-21-15,0 0 0,0 22 16,21-43 15,1-22-31</inkml:trace>
  <inkml:trace contextRef="#ctx0" brushRef="#br1" timeOffset="172239">26331 4064 0,'0'-21'15,"0"42"-15,0-63 0,0 21 0,0-1 0,0 1 16,0 0-16,0 0 0,0 0 15,0 0-15,-21-1 0,0 1 0,0 21 16,0 0-16,-1 0 0,1 0 16,-21 0-16,21 21 0,-22-21 15,22 43-15,-21-22 0,0 21 16,-1-21-16,22 22 0,-21-1 16,21 0-16,-22 1 0,22-1 0,0-21 15,21 22-15,0-22 0,0 0 0,0 0 16,0 0-16,0 0 0,0 1 15,21-22-15,21 0 0,-20 0 16,-1 0-16,21 0 0,-21 0 16,22 0-16,20-43 0,-42 22 15,22-21-15,-22 21 0,21-22 0,-21 1 16,0 0-16,22-1 16,-22-20-16,0 20 0,0 1 0,0-21 15,1 20-15,-1 1 0,0 0 16,-21-1-16,0 1 0,21 21 0,-21-22 15,21 1 1,-21 63 0,-21 0-16,0 22 0,21-22 15,0 21-15,-21 1 0,0-1 16,21 21-16,-22-20 0,22-1 0,0 22 16,0-22-16,0 0 0,0 1 15,0 41-15,0-63 0,0 1 16,0-1-16,22 0 0,-1 0 15,21 0-15,-21-21 0,0 0 16,1 0-16,-1 0 0,0-21 16,0 0-16,0 0 0,0 0 15,1-1-15,-1 1 0,0-21 16,0 21-16,0-22 0,-21 22 0,0 0 16,21 0-16,-21 42 15,0 0 1,-21 0-16,21 22 0,-21-22 15,21 0-15,0 0 0,0 43 16,0-43-16,0 0 16,0 0-16,0 0 15,21-21 17,-21-21-32</inkml:trace>
  <inkml:trace contextRef="#ctx0" brushRef="#br1" timeOffset="172422.94">26882 3852 0,'-22'0'0,"44"0"0,-65 0 0,1 0 16,21 0-16,0 0 0,-1 0 16,22 22-1,22-22 1,-1 0-16,0 0 15,0 0-15,0 0 0,22 0 16</inkml:trace>
  <inkml:trace contextRef="#ctx0" brushRef="#br1" timeOffset="172650.32">27072 3895 0,'-21'0'31,"21"21"-31,0 0 15,0 0-15,0 0 16,0 1-16,0 20 0,0-21 0,0 0 16,0 43-16,0-22 15,0-21-15,0 0 0,0 1 16,21-1-16,-21 0 0,21 0 0,0 0 16,-21 0-16,22-21 0,-1 0 15,0 0-15,0 0 16,0 0-16</inkml:trace>
  <inkml:trace contextRef="#ctx0" brushRef="#br1" timeOffset="172867.2">27432 3852 0,'-42'43'15,"20"-1"1,1-21-16,0 22 0,0-22 0,0 21 15,-22 0-15,22 1 0,0-22 16,0 21-16,0-21 0,0 1 0,21-1 16,0 0-16,-22 21 0,22-21 15,22-21 1,-1 0-16,0 0 16,0 0-16</inkml:trace>
  <inkml:trace contextRef="#ctx0" brushRef="#br1" timeOffset="173146.15">27813 3598 0,'-21'0'0,"0"-21"31,42 0-31,0 21 0,0 0 16,0 0-16,22 0 0,-22 0 16,21 0-16,0 0 0,1 0 15,-1 0-15,-21 0 0,22 0 0,-22 0 16,0 0-16,-42 0 31,0 0-31,-1 0 16</inkml:trace>
  <inkml:trace contextRef="#ctx0" brushRef="#br1" timeOffset="173386.53">27919 3556 0,'-43'21'15,"128"-42"-15,-191 42 0,170-42 0,-149 63 16,85-20-16,-21-22 0,0 21 0,0 0 16,-1 42-16,1-41 0,0-1 15,0 21-15,0 0 0,0-20 16,-1 62-16,1-20 0,0-22 15,0 0-15,21 1 0,-21-1 16,21 0-16,-21 1 0,21-22 0,0 21 16,0-21-16,0 43 15,0-43-15,0 21 0,0-20 16,21-1-16,0-21 16,0 0-16,21 0 15,-20 0-15,20 0 0,0 0 0</inkml:trace>
  <inkml:trace contextRef="#ctx0" brushRef="#br1" timeOffset="173894.44">28257 3895 0,'0'-21'16,"0"42"-16,0-64 0,0 22 0,22 21 15,-1-21-15,0 21 16,0 0-16,21-21 0,-20 21 16,-1 0-16,-21 21 0,0 0 15,0 22 1,0-22-16,0 21 0,0 0 0,0 43 16,-21-21-16,-22-1 15,22-21-15,0 1 0,0-22 0,0 21 16,-1-21-16,-20 22 15,0-43-15,21 21 0,-22 0 16,22-21-16,0 0 0,0 0 0,0 0 16,-1 0-16,1-42 15,21 21 1,0-1-16,0 1 0,0 0 16,21 0-16,1 0 0,-1 0 0,0-1 15,0 1-15,0 21 0,0-21 16,1 21-16,-1 0 15,0 21-15,-21 0 0,21-21 16,-21 22-16,0-1 0,21 0 16,0 0-16,1 0 0,-1 0 15,0 1-15,0-22 16,0 0-16,0 0 16,1 0-16,-1 0 0,0 0 0,0 0 15,0 0-15,0 0 0,1 0 16,-1-22-16</inkml:trace>
  <inkml:trace contextRef="#ctx0" brushRef="#br1" timeOffset="174326.41">28914 3662 0,'0'0'16,"-22"-21"-16,1 21 0,0 0 0,21-21 15,-21 21-15,42 0 31,0 0-15,0 0-16,1 0 0,-1 0 16,21 0-16,-21 0 0,22 0 0,-22 0 15,63-22 1,-62 22-16,-1 0 0,0 0 16,-21 22-1,0-1 1,0 0-16,0 0 0,0 21 0,0-20 15,0-1-15,0 21 0,-21-21 16,21 22-16,0-1 0,0 0 0,-21 1 16,21-1-16,0 0 0,-22-21 15,22 64-15,-21-64 16,0 22-16,0-22 0,0 0 0,21 21 16,-21-21-16,-1-21 0,1 22 15,0-1-15,-21 0 0,21-21 16,-1 21-16,1-21 0,0 0 15,0 0-15,0 21 0,0-21 16,-1 0-16,1 0 0,0 0 16,0 0-16,0-21 0</inkml:trace>
  <inkml:trace contextRef="#ctx0" brushRef="#br1" timeOffset="175055.02">29993 3598 0,'0'0'0,"0"-21"0,0 0 15,0 0-15,0 0 16,0 0-16,0-1 0,0 1 16,0 0-16,-21 21 15,0 21 1,0 0-16,-1 22 0,1-1 15,0 0-15,-21 1 0,-22 84 16,43-43-16,-21 1 0,21 0 16,-22-22-16,22 22 0,-21 0 0,-1 42 15,1-64-15,21-21 0,0 1 16,-22-1-16,22 0 0,0 1 16,0-22-16,21 0 0,0 0 0,-21 0 15,42-42 16,-21 0-31,21 0 16,21 0-16</inkml:trace>
  <inkml:trace contextRef="#ctx0" brushRef="#br1" timeOffset="175290.02">30099 4106 0,'0'22'31,"0"-1"-31,-21 0 0,0 21 0,-1-21 16,1 1-16,0-1 0,0 0 0,0 21 15,21-21 1,-21 1-16,21-1 0,-22-21 0,22 21 16,-21-21-16,21-21 46,0 0-46,21-1 0</inkml:trace>
  <inkml:trace contextRef="#ctx0" brushRef="#br1" timeOffset="175446.94">30099 4043 0,'0'-21'0,"-21"21"15,42 0 48</inkml:trace>
  <inkml:trace contextRef="#ctx0" brushRef="#br1" timeOffset="175897.68">30543 4106 0,'0'22'0,"-21"41"16,0-42-1,21 0-15,0 1 0,0-1 16,-21 0-16,21 0 0,-21 0 16,21 0-16,0 1 15,-21-22 1,21-22 15,0 1-31,0 0 16,0 0-16,0 0 15,0 0-15,21-1 0,-21-20 0,21 21 16,0 0-16,0 0 0,0-1 16,22-20-16,-22 42 15,21 0-15,-21 0 0,1 0 16,-1 0-16,0 21 0,0 0 15,-21 1-15,21 20 0,-21 0 16,0-21-16,0 1 0,0 20 16,0-21-16,0 0 0,-21 0 0,0-21 15,0 43-15,21-22 16,-21-21-16,42-21 47,0 21-47</inkml:trace>
  <inkml:trace contextRef="#ctx0" brushRef="#br1" timeOffset="176233.3">31200 3979 0,'0'0'0,"0"-21"0,-22 21 31,22 21-31,-21 22 0,0-22 0,21 21 15,-21-21-15,0 22 16,21-1-16,-21 22 0,21-22 0,-22 0 16,22 22-16,-21 42 15,21-43-15,0 1 0,0-1 16,0 1-16,-21 20 0,21-20 0,-21 84 16,21-85-16,0 1 15,-21-22-15,0 22 0,21-22 0,-43 43 16,22-43-16,0 0 0,0-20 15,0 20-15,-1-21 0,22 0 16,-21-21-16,21-21 31,21 0-31,1 0 0,-22 0 16,21-22-16,21 22 0,-21-21 16</inkml:trace>
  <inkml:trace contextRef="#ctx0" brushRef="#br1" timeOffset="176575.11">31305 3958 0,'0'-21'0,"0"42"0,-21-63 16,21 21-1,21 21-15,1 0 16,-1 0-16,21 0 0,-21 0 0,0 0 15,22 21-15,-22-21 0,21 21 16,-21 0-16,1 0 0,-1 1 0,-21 20 16,0-21-16,0 21 0,0 22 15,0-22-15,-43-21 16,22 1-16,0-1 0,-21 21 0,-43-21 16,43 0-16,21 1 15,-22-22-15,1 0 0,21 0 16,-43 0-16,85-22 31,22 1-15,-22 21-16,21-42 0</inkml:trace>
  <inkml:trace contextRef="#ctx0" brushRef="#br1" timeOffset="177242.63">31750 3937 0,'-21'21'32,"0"0"-32,-1 1 0,22-1 0,0 0 15,-21 21-15,21-21 0,-21 43 16,21-43-16,0 0 16,0 43-16,0-43 15,0 0-15,0 0 0,21-21 16,0 0-16,1 0 15,-1 0-15,0 0 0,0-21 16,21 21-16,-20-21 0,-1 0 0,63-64 16,-62 43-1,-1 21-15,0-22 0,0 22 16,0 0-16,-21 0 0,0 0 16,0-1-16,0 44 15,0-1 1,0 0-16,0 0 0,-21 0 15,21 22-15,-21-22 0,21 0 0,0 21 16,-21-21-16,21 1 0,0 20 16,0-21-16,21 0 15,0 0-15,0-21 0,0 0 16,1 0-16,20 0 0,21 0 16,-20-21-16,-22 0 15,0 0-15,21 0 0,-20-22 16,-1 1-16,0 0 0,21-1 15,-21 1-15,1-21 0,20 20 0,-21-20 16,21-22-16,-42 43 16,22-1-16,-1 1 0,0 21 15,-21-21-15,0 20 16,0 1-16,0 42 16,0 1-16,0-1 15,-21 21-15,0 0 0,-1 1 0,1 20 16,0-20-16,0 20 0,0 1 15,0-1-15,-1-21 0,1 22 16,21-22-16,0 1 0,0 20 16,0-42-16,0 0 0,0 1 15,21-22-15,1 0 16,-1 0-16,0 0 16,0 0-16</inkml:trace>
  <inkml:trace contextRef="#ctx0" brushRef="#br1" timeOffset="177479.71">32491 3852 0,'0'0'0,"-43"0"15,22 0-15,0 0 0,21-21 16,21 21 15,0 0-31,1 0 0,-1 0 16,0-21-16,21 21 0,-21 0 0,22 0 15,-22 0-15,0-21 0,21 21 16,-20-21-16,-1 21 0</inkml:trace>
  <inkml:trace contextRef="#ctx0" brushRef="#br1" timeOffset="177729.51">33062 3725 0,'21'0'15,"1"0"1,-1 0-16,0-21 0,21 21 0,-21 0 15,22 0-15,41 0 16,-41 0-16,-22 0 0,21 0 16,-21 0-16,1 0 15,-44-21 1,1 21-16</inkml:trace>
  <inkml:trace contextRef="#ctx0" brushRef="#br1" timeOffset="177962.37">33062 3747 0,'0'0'16,"-21"21"-16,0 0 0,21 0 0,0 0 0,-21 0 15,0 22-15,-1-22 0,22 21 16,-21-21-16,0 64 16,0-43-16,0 22 15,0-22-15,21 1 0,0-1 16,-22-21-16,22 0 0,0 0 15,0 1-15,0-1 0,0 0 16,22-21 0,-1 0-16,0 0 0,0 0 15,0 0-15,22 0 0</inkml:trace>
  <inkml:trace contextRef="#ctx0" brushRef="#br1" timeOffset="178450.1">33486 3937 0,'0'0'15,"0"-21"-15,0 0 16,21 21-16,0 0 16,0 0-16,0 0 15,0 0-15,-21 21 0,22-21 16,-22 21-16,0 21 0,0-20 15,0 20-15,0-21 0,-22 21 16,1 1-16,0-1 0,0-21 0,0 22 16,0-1-16,-43 0 15,43-21-15,0 1 0,0-1 16,-1-21-16,-20 0 0,42 21 16,-42-21-16,21 0 15,-1 0-15,22-21 16,-21 21-16,21-21 0,0-1 15,0 1-15,0 0 0,0 0 0,0-21 16,0 20-16,21 1 16,1 21-1,-1 0-15,-21 21 16,0 1 0,21-1-16,-21 0 0,21-21 0,-21 21 15,21 0-15,0 22 16,1-43-16,-1 0 15,0 0-15,0 0 0,0 0 16,0 0-16,1 0 0,20-22 16,-21 22-16,0-21 0</inkml:trace>
  <inkml:trace contextRef="#ctx0" brushRef="#br1" timeOffset="179009.34">33676 3662 0,'-21'0'0,"42"0"0,-63 0 15,21 0-15,-1-21 0,44 21 32,-1 0-17,0-21-15,0 21 0,0 0 0,0 0 16,1 0-16,20 0 0,-21 0 15,0 0-15,0 0 0,-21 21 63,0 0-47,0 0-16,0 0 0,0 0 0,0 1 15,0-1-15,0 21 0,0-21 16,0 0-16,0 22 0,0-22 0,0 21 15,-21 22-15,21-22 16,0 0-16,-21 1 0,21-1 16,0 0-16,-21 1 0,21-1 0,0 0 15,0 1-15,0-22 0,0 21 16,0 1-16,0-1 16,0 0-16,0-21 0,0 43 15,0-43-15,0 0 0,0 22 16,0-22-16,0 0 0,0 0 15,-21-21-15,0 0 0,-43 21 16,43-21-16,-21 0 0,20 0 16,-20 0-16,21 0 0,0 0 15,0 0-15,-1 0 0,1 0 16,0 0 0,0 0-16,0 0 15</inkml:trace>
  <inkml:trace contextRef="#ctx0" brushRef="#br1" timeOffset="181308.03">14838 5059 0,'0'-21'47,"0"0"-15,0-1-1,0 1-16,0 0 1,0 0 78,0 0 46,0 0-124,0-1-16,21 22 16,-21-21-16,0 0 15,0 0 1,0 42 15,0 0-31,0 0 0,0 22 0,0-22 16,0 21-16,0-21 0,0 22 15,0-1-15,0 0 0,0 43 16,0-43-16,-21 1 0,0-22 0,21 21 16,-22 1-16,22-1 15,0 0-15,-21-21 0,21 1 0,0-1 16,0 0 0,0-42 15,0 0-31,0-1 15,0 1-15,0 0 0,0 0 0,0 0 16,0 0-16</inkml:trace>
  <inkml:trace contextRef="#ctx0" brushRef="#br1" timeOffset="181906.68">14774 4974 0,'0'-21'0,"0"-21"32,0 21-32,0-1 0,21 22 15,1-21-15,-1 21 16,0 0-16,21-21 0,-21 21 0,43 0 16,-22 0-16,1 0 0,-22 21 15,21 0-15,-21-21 0,22 22 16,-43-1-16,0 21 0,0-21 15,0 0-15,0 1 0,0-1 0,-43 0 16,-20 42-16,20-41 16,1-1-16,-21 21 0,20-21 15,1-21-15,21 21 0,0-21 16,-1 0-16,44 0 47,-1 0-47,0 0 0,0-21 15,21 21-15,-20 0 0,20 0 0,-21 0 16,21 0-16,1 0 0,-1 0 16,0 0-16,-20 21 0,62 1 15,-41-1-15,-22-21 0,0 21 16,0 0-16,0 0 0,-21 0 16,0 22-16,0-22 0,0 0 15,-42 21-15,21-20 16,-22-1-16,1 0 0,0 0 0,-1-21 15,-62 21-15,41-21 0,22 21 16,-22-21-16,22 0 0,0 0 16,-1 0-16,22 0 0,0 0 0,0 0 15,0 0-15,-1 0 16,22-21 0,22 21-1,-1 0-15,0-21 16,0 21-16,0 0 15</inkml:trace>
  <inkml:trace contextRef="#ctx0" brushRef="#br1" timeOffset="182318.08">16129 5292 0,'-21'0'16,"42"0"-16,-63 0 0,20 0 0,1 0 15,42 0 1,1 0-1,-1 0-15,21 0 0,-21 0 16,22 0-16,20 0 0,-21 0 0,22 0 16,-22 0-16,22 0 0,-22 0 15,22 0-15,-22 0 0,21 0 0,-20 0 16,-1 0-16,22 0 0,-43 0 16,63 0-16,-62-21 15,-1 21-15,0 0 0,0 0 0,0 0 16,-21-22-16,0 1 31,0 0-31,-21 0 0,0 21 16,0-21-16</inkml:trace>
  <inkml:trace contextRef="#ctx0" brushRef="#br1" timeOffset="182694.86">16785 5017 0,'0'0'0,"0"21"16,0 0-16,0 0 0,0 0 16,0 0-16,21-21 15,0 22-15,1-22 0,-1 21 16,0-21-16,0 21 0,0-21 0,43 0 16,-43 0-16,21 0 15,-21 21-15,1-21 0,-1 0 0,0 0 16,0 21-16,0-21 0,-21 21 31,-21 1-15,0-1-16,-21-21 0,20 21 15,1 0-15,-21 0 0,21 0 16,-22 22-16,22-22 0,-42 21 16,42-21-16,-1 1 0,1-1 0,0 0 15,-21 0 1,21 0-16,21 0 0,-22-21 0,1 22 15,0-22 1,0 0-16,0 0 16</inkml:trace>
  <inkml:trace contextRef="#ctx0" brushRef="#br1" timeOffset="183302.05">15367 6160 0,'0'0'0,"21"0"0,-21-22 16,21 22-16,-21-21 15,0 0 1,-21 21-16,0 0 0,0 0 16,0 0-16,-22 0 0,1 0 15,21 21-15,-22-21 0,22 21 16,-21 1-16,21-1 0,-43 21 16,43-21-16,-21 0 0,21 22 15,-1-22-15,1 21 0,-21 22 16,42-22-16,0 64 15,0-85-15,0 0 0,0 0 16,0 1-16,63 20 16,-41-21-16,20-21 0,-21 0 0,21 0 15,-20 0-15,20 0 0,21 0 16,-20 0-16,-22 0 16,64 0-16,-64 0 0,0 0 15,21 0-15,-21 0 0,1 0 16,-22-21-16,21 21 0,-21-21 15,21 21-15,0 0 16,-21-21-16</inkml:trace>
  <inkml:trace contextRef="#ctx0" brushRef="#br1" timeOffset="183741.8">16383 6392 0,'-21'0'0,"42"0"0,-63 0 0,20 0 15,1 0-15,0 0 0,0 0 16,42 0-1,0 0 1,0 0-16,22 0 0,-1 22 0,0-22 16,43 0-16,-21 0 15,-1 21-15,-21-21 0,22 0 16,-1 0-16,43 0 16,-42 0-16,-22 0 0,0 0 0,1 0 15,-1 0-15,0 0 0,1 0 16,-22 0-16,-21-21 0,21 21 0,-21-22 31,-21 22-31,0 0 0,0 0 0,-1-21 16,1 0-16,-42 0 15,42 21-15,-1 0 0,22-21 16,-21 0-16,0 21 16,21-22-16,-21 22 0</inkml:trace>
  <inkml:trace contextRef="#ctx0" brushRef="#br1" timeOffset="184101.59">16912 6202 0,'0'0'0,"0"21"16,0 0-1,21-21-15,-21 21 16,21 1-16,1-22 0,-22 21 16,21-21-16,0 0 0,0 21 15,0-21-15,0 0 0,43 21 16,-43-21-16,0 0 0,0 0 15,1 0-15,-1 0 0,0 0 0,0 0 16,-21 21 15,-21-21-31,0 21 0,0 1 16,-1-22-16,1 21 0,0 0 0,0 0 16,-21 21-16,20-20 0,1 20 15,0-21-15,-21 21 0,21-20 0,-22 20 16,22-21-16,0 21 0,-21-20 15,-1 20-15,22-21 16,0 0-16,0 22 0,0-22 16,-1-21-16,22 21 0,-21-21 31</inkml:trace>
  <inkml:trace contextRef="#ctx0" brushRef="#br1" timeOffset="189486.37">16192 7747 0,'22'-21'0,"-44"42"47,22 0-47,-21 0 15,0 1-15,21 20 0,-21 0 16,0-21-16,21 22 0,-43 41 15,22-41-15,0-1 0,21 0 0,-21-20 16,0 20-16,21-21 0,-21 0 16,21 0-16,0 1 0,0-1 0</inkml:trace>
  <inkml:trace contextRef="#ctx0" brushRef="#br1" timeOffset="189833.17">16108 7726 0,'0'0'16,"21"-21"-16,0 0 0,21-1 0,-20 22 15,20-21 1,-21 21-16,0-21 0,0 21 0,1 0 15,20 0-15,-21 0 0,85 0 16,-85 0-16,21 21 0,-20 0 16,-1 1-16,0 20 0,0 0 15,-21 1-15,0-1 0,0-21 16,0 21-16,0 1 0,0 63 16,0-64-16,-21-21 15,0 0-15,21 0 0,-21 1 0,21-1 16,0 0-16,0 0 0,-22-21 15,22 21-15,-21-21 16,0-21 0,21 0-1,-21 21-15</inkml:trace>
  <inkml:trace contextRef="#ctx0" brushRef="#br1" timeOffset="190082.03">16065 7980 0,'43'-21'16,"-22"21"0,0 0-16,21 0 0,-20 0 0,20-21 15,-21 21-15,21 0 0,43-22 16,-43 22-16,1 0 15,-22 0-15,21 0 0,-21-21 0,1 21 0,20 0 16,-21-21 0,0 21-1</inkml:trace>
  <inkml:trace contextRef="#ctx0" brushRef="#br1" timeOffset="190381.85">17103 7599 0,'0'21'0,"0"0"16,0 0-16,0 22 15,0-22-15,0 0 0,0 21 0,-22-20 16,22 20-16,0-21 0,0 21 15,-21-20-15,21 20 0,0-21 0,0 21 16,0-20-16,0-1 0,0 0 0,-21 0 16,21 0-16,0 0 0,0 1 15,0-44 17,0 1-32,0 0 0,0 0 15,0 0-15</inkml:trace>
  <inkml:trace contextRef="#ctx0" brushRef="#br1" timeOffset="190986.14">17081 7599 0,'0'0'0,"22"0"31,-1 0-31,0 0 16,0 0-16,0 0 0,0-21 15,22 21-15,-22 0 0,21-21 0,-21 21 16,22 0-16,-22 0 0,21 0 0,-21 0 16,1 0-16,-1 21 15,0 0-15,-21 0 0,0 0 16,0 0-16,-21 1 0,0-1 0,-1 0 16,-62 21-1,41-42-15,1 21 0,-43 22 16,43-22-16,21-21 0,-43 21 15,43-21-15,0 0 0,42-21 32,0 0-17,1 21-15,-1 0 0,63-21 16,-41 21-16,-22 0 16,21 0-16,1 0 0,62 0 15,-83 0-15,20 0 16,0 21-16,-21 0 0,22-21 0,-1 21 15,-21 0-15,22 0 0,-22 1 16,0-1-16,-21 0 0,0 0 0,0 0 16,0 0-16,0 1 0,-21 20 0,0-21 15,-1 0-15,-20 0 16,21 1-16,-21-1 0,-43 21 16,21-42-16,22 21 0,0-21 0,-1 0 15,1 0-15,-43 0 16,43 0-16,21 0 0,-21 0 15,-1 0-15,22 0 16,21-21-16,-21 21 0,21-21 16,0 0-16,0 0 0,0-1 15,21 22-15,0-21 16,0 0-16,1 21 0,20-21 0,-21 21 16</inkml:trace>
  <inkml:trace contextRef="#ctx0" brushRef="#br1" timeOffset="191343.2">18267 7684 0,'0'0'0,"0"-22"15,0 1-15,0 0 0,-21 0 16,-1 21-1,1 0-15,0 0 0,0 0 16,-21 0-16,20 21 0,1 0 0,0 0 16,-21 1-16,21-1 0,-1 0 15,-20 21-15,0 43 16,21-43-16,21 1 0,-22-22 16,22 0-16,0 21 0,0 1 15,0-22-15,0 0 0,43 0 16,-22 0-16,0-21 0,0 21 15,0-21-15,1 0 0,-1 0 16,42 0-16,-42 0 0,22 0 16,-1-21-16,-21 0 0,22 0 15,-1 21-15,0-21 0,1 0 0</inkml:trace>
  <inkml:trace contextRef="#ctx0" brushRef="#br1" timeOffset="191606.05">18711 7599 0,'0'0'0,"-21"0"15,21 21 1,0 0-16,-21-21 0,21 43 16,0-22-16,-21 0 0,21 21 0,0 22 15,0-43-15,-21 21 16,21 1-16,-22-1 0,22-21 15,0 21-15,0-20 0,0 20 0,0-21 0,0 0 16,0 0-16,0 1 16,22-44 15</inkml:trace>
  <inkml:trace contextRef="#ctx0" brushRef="#br1" timeOffset="191995.83">18690 7557 0,'-21'0'0,"42"0"16,-42-22 0,42 22-1,0 0-15,0 0 16,1 0-16,-1 0 0,0 0 0,21 0 15,-21 0-15,22 22 0,-22-1 16,0 0-16,21 0 0,-20 0 16,-1 0-16,21 22 0,0-22 15,-20 21-15,-22-21 0,21 1 0,0 20 16,-21 43-16,0-64 16,0 0-16,0 21 0,0-21 0,-21 1 15,-43 20 1,43-21-16,-21-21 0,-43 42 15,43-42-15,-1 22 0,1-22 16,0 0-16,-1 21 0,-20 0 16,42-21-16,0 0 0,-1 0 0,1 0 15,42 0 17,1-21-32,-1 0 0</inkml:trace>
  <inkml:trace contextRef="#ctx0" brushRef="#br1" timeOffset="192229.69">19558 7789 0,'-42'0'0,"84"0"0,-127 22 0,64-22 16,21-22-16</inkml:trace>
  <inkml:trace contextRef="#ctx0" brushRef="#br1" timeOffset="192849.88">20637 7726 0,'-21'0'16,"0"0"-16,0-21 15,0 21-15,0 0 0,-1-21 0,1-1 16,0 1 0,0 0-16,0 0 0,0 21 15,-1 0-15,1-21 0,0 21 16,0 0-16,0 0 0,0 0 16,-1 0-16,1 0 0,0 0 15,0 0 1,21 21-16,0 0 31,21-21-31,0 21 16,0-21-16,1 0 0,-1 0 0,21 21 15,-21-21-15,22 22 0,-1-22 16,0 0-16,-21 0 0,22 0 16,-1 0-16,0 0 0,22 0 15,-43 0-15,0 0 0,0 0 16,-42 0 15,0 0-31,0 0 0,0 0 0,0 0 16,-1 21-16,1-21 0,-21 21 15,21-21-15,0 21 16,-1-21-16,1 21 0,0 0 16,0-21-16,21 22 0,-21-1 15,0-21-15,21 21 0,-22-21 16,1 42-16,0-42 0,0 21 15,0-21-15,0 22 0,-1-1 16,1-21-16,0 0 47</inkml:trace>
  <inkml:trace contextRef="#ctx0" brushRef="#br1" timeOffset="193273.45">19494 7789 0,'-21'0'0,"42"0"31,1 0-15,-1 0-16,21 0 0,-21 0 16,22 0-16,20 0 0,-21 0 0,22 0 15,-22 0-15,85 0 16,-84 0-16,20 0 0,1 0 15,-22 0-15,0-21 0,1 21 0,41 0 16,-63 0-16,22 0 0,-22-21 0,0 21 16,-42 0 31</inkml:trace>
  <inkml:trace contextRef="#ctx0" brushRef="#br1" timeOffset="193882.1">20129 7514 0,'22'21'16,"-1"-21"-16,0 22 15,0-22-15,0 21 0,0-21 16,1 0-16,-1 21 0,0-21 16,0 0-16,0 21 0,22 0 0,-22-21 15,0 0-15,21 0 0,-21 21 0,1-21 16,41 0-16,-42 0 16,0 0-16,22 0 0,-64 0 46,21 22-30,-22-22-16,1 0 0,0 21 16,21 0-16,-21-21 0,0 21 0,0 0 15,-1-21-15,1 21 0,0 1 16,0-1-16,-21 0 0,-22 0 16,43 0-16,-21 0 0,-22 43 15,43-64 1,-21 42-16,20-21 15,22 1-15,0-1 32</inkml:trace>
  <inkml:trace contextRef="#ctx0" brushRef="#br1" timeOffset="-214510.64">20913 7324 0,'0'-21'16,"0"-1"-1,0 1 32,0 0-16,0 0-31,0 0 32</inkml:trace>
  <inkml:trace contextRef="#ctx0" brushRef="#br1" timeOffset="-214002.93">21018 7070 0,'0'-21'16,"0"42"0,0 0-1,0 21-15,0-21 0,0 22 16,0-22-16,0 21 0,0 22 0,0-22 15,-21 0-15,21 1 0,0 20 16,-21-20-16,0-1 0,21 0 16,0 1-16,-21-1 0,0 43 15,-1-43-15,22-21 0,-21 21 16,21-20-16,0-1 0,0 0 0,-21 0 16,0-21-16,21-21 31,0 0-31,0 0 0,0-1 0,0-20 15,0 21-15,0-21 0,21 20 0,0-20 16,22 0-16,-22-1 0,21 1 16,-21 21-16,22-21 0,-1-1 15,0 22-15,-21-21 0,22 21 0,-1 21 16,-21-22-16,22 22 0,-22 0 16,0 0-16,21 22 0,-21 20 0,-21-21 15,0 0-15,0 22 0,0-1 16,0-21-16,0 21 0,0 1 15,0-1-15,0 22 0,0-43 16,-21 21-16,21-21 16,0 0-16,0 1 0,0-1 0,0 0 15,21-21 1,-21-21 0,22 0-16,-1-1 0</inkml:trace>
  <inkml:trace contextRef="#ctx0" brushRef="#br1" timeOffset="-213723.02">21950 7112 0,'0'-21'16,"0"42"-16,0-63 0,-21 42 31,21 21-31,-22 0 0,22 0 0,0 22 16,-21-22-16,0 42 0,21-20 15,-21-1-15,0 21 0,0-20 16,-1 20-16,1-20 0,0-1 0,21 0 16,-21 1-16,0-1 0,21 0 15,-21-21-15,21 1 0,0 20 16,0-21-16,21-21 0,0 0 16,0 0-16,0 0 0,22 0 15,-22-21-15,0 0 0,21 0 16,-21-1-16</inkml:trace>
  <inkml:trace contextRef="#ctx0" brushRef="#br1" timeOffset="-213525.07">21632 7557 0,'-21'0'0,"42"0"16,22 0-1,-22 0-15,0 0 0,21 0 16,-21 0-16,22 0 0,-1 0 16,-21 0-16,22 0 0,-1-22 0,0 22 15,1-21-15,-22 21 0,63-42 16</inkml:trace>
  <inkml:trace contextRef="#ctx0" brushRef="#br1" timeOffset="-212914.55">22288 7430 0,'0'0'31,"0"21"-31,0 0 0,0 0 16,0 0-16,0 0 0,-21 1 16,21-1-16,0 0 0,-21 0 15,21 0-15,0 0 0,0 1 16,0-1-16,0 0 0,0 0 0,0 0 16,0 0-16,0 1 15,-21-22 1,21-22-1,0 1 1,0 0-16,0 0 0,0 0 16,0 0-16,0-1 0,0 1 0,21-21 15,0 21-15,0 0 0,1-22 16,-1 22-16,0 0 0,21-21 16,-21 20-16,22 22 0,-22 0 0,0 0 15,0 0-15,0 0 0,22 0 16,-22 22-16,0-1 0,21 42 15,-20-42-15,-1 22 16,-21-22-16,0 21 0,0-21 0,0 22 16,0-1-16,0-21 0,0 0 15,0 1-15,0-1 0,-21-21 16,21 21-16,-22-21 0,1 0 16,21-21-1,0 0-15,0-22 16,21 22-16,1 0 15,20 0-15,-21-22 0,21 1 0,1 21 16,-22-21-16,21-1 0,1 22 16,-1-21-16,-21 21 0,21 21 15,-20 0-15,20 0 0,-21 0 0,0 0 16,0 0-16,1 21 0,-22 42 16,21-42-16,-21 22 0,0-22 0,0 21 15,0-21-15,0 1 0,0 20 16,0-21-16,-21 0 0,-1 0 0,22 1 15,-21-1-15,21 0 0,-21 0 16,0-21 0</inkml:trace>
  <inkml:trace contextRef="#ctx0" brushRef="#br1" timeOffset="-212519.77">23347 7916 0,'21'-21'31,"0"0"-31,0 21 16,0-21-16,1 0 0,-1 0 16,0-22-16,21 22 0,-21-21 0,22-1 15,-22 1-15,21 0 0,1-64 16,-1 42-16,-42 1 0,21-43 15,-21 85-15,0-21 16,0 20-16,0 1 0,0 0 0,-21 21 16,0 0-16,0 21 15,21 0-15,-22 1 0,1 20 16,-21 21-16,21-20 0,21 20 16,-21-20-16,-1-1 0,1 0 15,21 1-15,0-1 0,-21 0 16,21 1-16,0 41 0,0-63 15,0 1-15,0-1 0,21 0 16,-21 0-16,21 0 0,1-21 16,-1 0-16,0 0 0,21 0 0,1 0 15,-1 0-15,-21-21 0,21 0 16,1 21-16</inkml:trace>
  <inkml:trace contextRef="#ctx0" brushRef="#br1" timeOffset="-212182.11">24532 7049 0,'21'-22'0,"-21"1"31,0 42-15,-21-21-16,21 43 0,-21-22 0,0 0 15,0 21-15,-1 1 16,1 20-16,-21-20 0,0 62 0,-1-41 16,22-22-16,-21 22 15,21-22-15,-22 0 0,1 64 16,21-63-16,0-1 0,-1 0 0,1 22 16,21-22-16,0-21 15,0 0-15,0 1 0,0-1 0,0 21 16,0 0-1,0-63 1,0 0-16,21 0 16</inkml:trace>
  <inkml:trace contextRef="#ctx0" brushRef="#br1" timeOffset="-211314.33">25167 7091 0,'0'0'0,"21"-21"0,-21 0 0,0-1 15,-21 22 16,21 22-31,0-1 16,-21 21-16,0 0 16,21-20-16,-21 41 0,-1-21 0,22 1 15,-21 20-15,21-20 0,-21-1 0,0 0 16,21 1-16,-21-1 0,0 0 16,-1 1-16,22-22 15,0 0-15,-21 0 0,21 0 16,0-42 15,0 0-31,0 0 16,0 0-16,0-22 0,21 22 0,1 0 15,-22-21-15,21 20 0,0 1 0,0 0 16,0-21-16,0 21 0,22-1 16,-22 22-16,21-21 0,1 21 0,-22-21 15,21 21-15,0 0 0,1 21 16,-22 0-16,21 1 0,1 20 15,-1-21-15,-42 0 0,0 22 16,0-1-16,0-21 16,-21 0-16,0 0 0,-22 1 0,22-1 15,-64 0-15,43 0 0,0-21 16,-1 0-16,1 0 0,21 0 16,-43 0-16,43 0 0,0 0 15,21-21 1,21 21-1,0-21-15,1 21 16,-1-21-16,21-1 0</inkml:trace>
  <inkml:trace contextRef="#ctx0" brushRef="#br1" timeOffset="-209942.19">25802 7345 0,'0'21'31,"0"0"-31,-21 0 16,21 1-16,-21-1 0,0 0 0,-1 0 15,22 21-15,0-20 0,-21-1 16,0 0-16,21 0 0,0 0 0,0 0 16,0 22-16,0-22 15,21-21-15,0 21 16,1-21-16,41 0 0,-42 0 15,22 0-15,-22 0 0,21-21 0,-21 0 16,22 0-16,-1-1 16,-21 1-16,0 0 0,0-21 15,-21 21-15,0-1 0,0-20 0,0 21 16,0 0-16,-21 0 0,0-1 0,-21 1 16,21 0-16,-1 0 0,1 21 0,0 0 15,0 0-15,0 0 16,42 0-1,0 0-15,21 0 0,1 0 16,-1 0-16,0 0 0,1 0 16,63 0-16,-43 0 0,-21 0 15,22-21-15,-1 21 0,-20 0 16,20 0-16,-20 0 0,-1 0 0,-21 0 16,21 0-16,-63 21 31,0 0-31,0-21 0,-21 21 15,20-21-15,-20 21 0,21 1 16,-21-1-16,20 0 0,1 0 16,-21 0-16,21 0 0,-22 22 15,43-22-15,0 0 0,-21 0 16,21 0-16,0 1 0,0-1 16,0 0-16,21-21 0,1 21 15,-1-21-15,0 0 0,21 0 16,-21 0-16,1 0 0,20-21 15,-21 0-15,0 21 0,0-21 0,22-1 16,-22 1-16,0-21 0,21 0 16,-20 20-16,-1-41 0,21 21 0,0-64 15,-20 42-15,-1 22 16,21-64-16,-21 64 0,0-43 16,-21 64-16,0 0 15,0 42 16,-21-21-31,0 21 0,0 21 16,21-20-16,-21 20 0,0 0 0,-1 1 16,1 62-16,21-62 0,0 20 15,-21-20-15,21-1 0,0 0 16,0 1-16,0-22 0,0 42 16,21-42-16,-21 1 0,21-1 0,1 0 15,-1-21-15,0 0 0,21 0 16,-21 0-16,22 0 0,-1 0 0,22 0 15,-22-21-15,0 0 16,-21-1-16,22 1 0,-22 0 16,42-42-16,-41 41 0,-1-20 15,0 0-15,-21 21 16,-21 42 0,0 0-1,-1 0-15,22 0 16,0 0-16,-21 1 0,21-1 0,0 0 15,0 0-15,0 21 0,0-20 16,0-1-16,21-21 16,1 0-16,20 0 15,-21 0-15,21 0 0,-20 0 0,20 0 16,-21 0-16,106-64 16,-106 43-16,22 0 0,20-21 15,-42-1-15,0 22 16,1 0-16,-1 0 0,0 21 0,0-43 15,-42 43 17,0 22-32,21-1 0,-21 0 0,-1 0 15,1 0-15,0 22 0,21-22 16,-21 0-16,0 21 0,21-21 0,-21 22 16,-1-1-16,22 0 15,0-20-15,-21 62 0,21-63 16,0 22-16,0-22 0,0 21 15,0-21-15,0 22 0,0-22 0,0 0 16,0 0-16,0 0 0,-21 1 16,0-1-16,-43 0 15,43-21-15,-21 0 0,-22 0 16,43 0-16,-21 0 0,21 0 0,-22 0 16,22 0-16,-42-21 15,63 0-15,0-1 16,0 1-16,0 0 15,21 0-15,0 0 16,21 0-16</inkml:trace>
  <inkml:trace contextRef="#ctx0" brushRef="#br1" timeOffset="-209650.73">28617 6900 0,'0'0'0,"0"-21"0,0 0 16,-21 21-1,0 21-15,0-21 16,0 21-16,21 22 0,-22-22 16,1 21-16,-21 22 0,-43 105 15,43-84-15,-22 42 16,22-64-16,-43 85 15,64-105-15,0-1 0,0-21 16,21 22-16,-21-22 0,21 0 16,0 0-16,21-21 31</inkml:trace>
  <inkml:trace contextRef="#ctx0" brushRef="#br1" timeOffset="-208607.94">29168 7514 0,'21'0'0,"-42"0"0,63-21 16,-21 0-16,0 21 0,-21-21 15,0 0-15,0-1 0,0 1 0,0 0 16,0 0-16,0 0 0,0 0 15,0-1-15,0 1 0,0 0 0,-21 21 16,-21 0-16,21 0 0,-64 0 16,43 21-16,-1 0 0,1 1 15,0-1-15,-1 0 0,1 0 0,-22 43 16,22-43 0,21 21-16,-21 22 0,42-43 15,0 0-15,0 0 0,0 0 16,0 0-16,0 1 0,21-1 0,0-21 15,0 0-15,21 21 0,-20-21 0,-1 0 16,21 0-16,0 0 0,-20 0 16,20-21-16,0 0 0,43-22 15,-64 22-15,21-21 0,1 21 16,-22-22-16,21-20 0,-21 20 0,1-20 16,-1 21-16,0-22 0,0 1 0,0 20 15,0 1-15,1-22 0,-22 43 16,0-21-16,0 0 0,0-1 15,0 64 17,-22 22-32,1-22 0,21 21 15,-21 1-15,0-1 0,21 21 16,0 1-16,-21-22 0,21 22 0,-21-22 16,21 64-16,0-85 15,0 21-15,0 1 0,0-22 0,0 0 16,21 0-16,0 0 0,0-21 15,0 0-15,0 0 0,1 0 16,20 0-16,-21 0 0,0-21 16,0 0-16,1 0 0,-1 0 0,21-22 15,-21 22-15,0-21 0,1 0 16,-22-1-16,21 22 0,0-42 16,-21 84-1,0 0-15,0 0 16,-21 0-16,0 0 0,-1 22 15,22-22-15,0 0 0,0 21 0,-21-20 16,21-1-16,-21 0 0,21 0 0,0 0 16,0 0-16,0 1 15,21-44 17,0 22-32,-21-21 0,0 0 15,22-21-15,-1 21 0</inkml:trace>
  <inkml:trace contextRef="#ctx0" brushRef="#br1" timeOffset="-208458.03">29760 7176 0,'0'-64'31,"0"149"-31,0-106 0,0-22 47,0 64-31,0 1-16,21-22 15,1 21-15</inkml:trace>
  <inkml:trace contextRef="#ctx0" brushRef="#br1" timeOffset="-208194.18">30141 7281 0,'-21'0'15,"21"22"1,0-1-16,0 0 16,0 0-16,0 0 0,21 22 15,0-1-15,-21-21 16,0 0-16,0 22 0,0-22 0,0 0 16,0 0-16,0 0 0,0 0 15,0 1-15,22-22 16,-1 0-1,0-22 1</inkml:trace>
  <inkml:trace contextRef="#ctx0" brushRef="#br1" timeOffset="-207967.31">30522 7218 0,'0'0'0,"-21"21"16,0 0-1,0 0-15,21 1 0,-21 20 16,-22-21-16,22 21 0,-21 22 16,21-22-16,-1-21 0,22 1 15,-21 20-15,0-21 0,0 21 16,21-20-16,-21-1 16,21-42 15,21-1-31</inkml:trace>
  <inkml:trace contextRef="#ctx0" brushRef="#br1" timeOffset="-207490.46">31369 6795 0,'0'0'16,"21"0"-16,0-22 0,-21 1 0,0 0 15,0 0-15,0 0 0,21 21 0,-42 0 32,21 21-32,-21 0 0,0 0 15,-21 22-15,20-1 0,-83 106 16,62-106-16,1 22 16,0 21-16,-1-22 0,1 1 15,-64 84-15,64-85 16,-1 1-16,1-1 0,0-20 0,21 20 15,-43 22-15,43-64 16,0 21-16,0-21 0,21 1 0,0-1 16,0 0-16,0 0 15,21-21 17,0-21-32,0 0 0,0 0 15,0-1-15</inkml:trace>
  <inkml:trace contextRef="#ctx0" brushRef="#br1" timeOffset="-207242.09">31390 7366 0,'0'21'31,"0"0"-31,0 1 0,0-1 15,-21 0-15,21 0 0,-21 0 16,21 0-16,-21 1 0,21-1 16,-22 0-16,22 0 0,-21 0 0,21 0 15,-21-21 1,42-21 15</inkml:trace>
  <inkml:trace contextRef="#ctx0" brushRef="#br1" timeOffset="-207050.29">31496 7176 0,'-21'-22'0,"0"-20"16,21 63 46,0 0-62,21 1 0,-21-1 16,21-21-16</inkml:trace>
  <inkml:trace contextRef="#ctx0" brushRef="#br1" timeOffset="-206599.04">31708 7387 0,'0'0'0,"0"21"16,0 1-16,0-1 15,0 0-15,0 0 0,0 0 16,0 0-16,-22 1 0,22-1 16,0 0-16,0 0 15,-21 0-15,21 0 16,-21-21 15,21-21-15,0 0-16,0 0 0,0 0 15,0 0-15,21-1 0,-21-20 16,21 21-16,64-106 16,-64 106-16,0 0 15,1-1-15,-1 22 0,0-21 0,21 21 16,-21 0-16,1 0 15,-1 21-15,-21 1 0,0-1 0,21 42 16,-21-42-16,0 43 16,0-43-16,0 21 15,0-20-15,-21-1 0,21 0 0,0 0 16,-21 0-16,-1 0 0,44-21 47</inkml:trace>
  <inkml:trace contextRef="#ctx0" brushRef="#br1" timeOffset="-206258.72">32427 7281 0,'0'0'0,"0"-21"0,0 0 15,-21 42 16,21 0-31,-21 22 0,21 20 16,-21-42-16,0 22 16,21-1-16,-22 0 0,22 1 0,0-1 15,-21 0-15,21 1 0,-21-1 16,0 106-16,0-84 16,21-22-16,0 0 0,0 22 15,-21 21-15,21-64 16,-22 21-16,22-21 0,-21 22 0,21-22 15,0 0-15,-21 0 16,21-42 0,0 0-1,21 21-15,0-21 0,-21-22 0,22 22 16,-1 0-16,21-21 0,-21-1 16</inkml:trace>
  <inkml:trace contextRef="#ctx0" brushRef="#br1" timeOffset="-205969.89">32448 7387 0,'0'-42'16,"0"84"-16,-21-105 0,21 42 0,0-22 15,0 22-15,0 0 0,21 21 16,1 0-16,-1 0 16,42 0-16,-42 0 0,22 0 15,-22 0-15,0 21 0,0 0 16,0-21-16,-21 43 15,0-22-15,0 21 0,0 0 16,0-20-16,-21-1 0,-21 21 16,21-21-16,0 0 0,-64 22 15,64-22-15,-22-21 0,22 21 16,0-21-16,-21 0 16,63 0-1,0 0-15,0-21 16,0 21-16,1-21 0</inkml:trace>
  <inkml:trace contextRef="#ctx0" brushRef="#br1" timeOffset="-205289.02">32851 7239 0,'0'0'0,"0"-21"16,0 42 15,0 0-31,0 0 15,0 1-15,0 20 0,0-21 0,0 0 16,0 0-16,0 1 0,0 20 16,0-21-16,0 0 0,0 0 15,0 1-15,0-1 16,0 0-16,21-21 0,0 0 16,0 0-16,0-21 15,0 0-15,1-1 0,20-20 16,-21 21-16,0-21 0,0 20 15,1-20-15,-1 21 0,0-21 16,0 20-16,-21 1 0,21 0 16,-42 21-1,0 21 1,0 0-16,21 1 0,0-1 0,-21 0 16,21 0-16,-22 21 0,22-20 15,0-1-15,0 0 0,0 0 16,0 0-16,0 0 0,22 1 15,-1-22-15,0 0 16,0 0-16,0 0 0,0 0 0,1 0 16,-1 0-16,0 0 0,0 0 0,0-22 15,0 1-15,1 0 16,20-21-16,-21 21 0,0-22 0,22 1 16,-22 0-16,0-1 0,0-20 0,0 20 15,0 1-15,1-21 16,-22 41-16,0 1 0,-22 21 15,1 0 1,21 21-16,-21-21 0,0 22 16,21 20-16,0-21 0,-21 21 15,21 1-15,-21-22 0,21 21 16,-22 43-16,22-43 0,0 1 16,0-22-16,0 21 0,0 22 15,0-43-15,22 0 16,-1 0-16,0-21 15,0 0 1,0 0-16,0 0 16,1 0-16,-22-21 0,0 0 15,21 0-15</inkml:trace>
  <inkml:trace contextRef="#ctx0" brushRef="#br1" timeOffset="-205075.14">33507 7260 0,'127'85'15,"-275"-170"-15,169 85 0,-64 0 0,65 0 32,-1 0-17,0 0-15,0 0 0,21 0 0,-20 0 16,-1 0-16,0 0 0,0 0 16,0 0-16,0 0 0,1 0 15,-1 0-15,-21 21 31</inkml:trace>
  <inkml:trace contextRef="#ctx0" brushRef="#br1" timeOffset="-198575.21">18754 5398 0,'0'-22'16,"-22"22"-16,1 0 0,0 0 16,0 0-16,0 0 15,0 0-15,-1 0 0,1 0 16,0 0-16,0 0 15,0 0-15,42 0 47,21 0-47,-21 0 0,22 0 16,-1 0-16,0 0 0,22 0 16,-22 0-16,22 0 0,84 0 15,-63 0-15,105 0 16,-84 0-16,-21 0 0,20 0 0,86-21 15,-106 21-15,-1 0 0,1 0 16,-22 0-16,22 0 0,-21 0 16,-22 0-16,21 0 0,-20 0 0,-22 0 15,0 0-15,0 0 0,0 0 16,1 0-16,-44 0 62,1 0-62,0 0 16</inkml:trace>
  <inkml:trace contextRef="#ctx0" brushRef="#br1" timeOffset="-197850.32">18817 6371 0,'-42'0'16,"84"0"-16,-105 0 0,41 0 0,-20 0 16,21 0-16,0 0 0,0 0 15,-22 0-15,22 0 0,-21 0 16,21 0-16,-1 0 0,-20 0 0,21 0 15,0 0-15,0 0 0,42 0 32,0 0-17,21 0-15,1 0 0,-1 0 16,21 0-16,1 0 0,21 0 0,-22 0 16,22 0-16,105 0 15,-84 0-15,0 0 0,84 0 16,-84 0-16,-42 0 0,20 0 15,-20-21-15,-1 21 0,-20 0 16,41 0-16,-62 0 16,-1 0-16,0 0 0,0 0 15,0 0-15,-21 21 47,-21-21-47,0 0 16</inkml:trace>
  <inkml:trace contextRef="#ctx0" brushRef="#br1" timeOffset="-104538.66">1037 3683 0,'0'-21'16,"0"0"-1,0 0 1,0-1 0,0 44 15,0-1-31,0 0 15,-21 0-15,21 0 0,-21 0 16,0 22-16,-1-1 0,1 0 16,-21 1-16,-22 63 0,43-64 15,-21 21-15,0-20 0,-1-1 16,22 0-16,0 1 0,-21-1 0,20 0 16,1-20-16,21 20 15,0-21-15,-21 0 0,21 0 0,0 1 16,0-1-16,21-42 31,0-1-31,1 1 16,-1 0-16,0-21 0,0 21 15,0-22-15,22 1 0,-22-22 16,0 22-16,0-21 0,21 20 16,-20 1-16,-1-22 0,0 22 0,0 0 15,-21-1-15,0 1 0,21 21 16,-21-21-16,0 20 0,0 44 31,0-1-31,0 0 0,-21 0 0,21 21 16,-21 1-16,0 20 0,21-20 15,-21-1-15,-1 21 0,1-20 16,0 20-16,0-20 0,0-1 0,0-21 16,-1 43-1,1-22-15,0-21 0,21 0 16,-21 0-16,0-21 15,21-21 17,0 0-32,21 21 0,0-21 15,0 0-15</inkml:trace>
  <inkml:trace contextRef="#ctx0" brushRef="#br1" timeOffset="-103347.34">2730 5969 0,'22'21'16,"-22"0"-16,0 1 16,0-1-16,-22 21 0,1-21 15,0 0-15,0 22 0,-21-22 0,20 21 16,-62 22-1,63-22-15,-22-21 0,-41 64 16,41-43-16,22-21 0,-21 1 16,21 20-16,-1-21 0,1-21 0,21 21 15,21-21 17,-21-21-32,22 0 0,-1 0 15,0 0-15,21-1 0,-21 1 0,1-21 16,20 21-16,-21-22 0,21 1 15,-20 21-15,20-21 0,-21-1 16,21 22-16,-20-21 0,-1 21 16,0-1-16,0 1 0,-21 0 0,0 0 15,-21 21 17,0 0-32,0 21 0,21 0 15,-22 0-15,1-21 0,21 22 16,0-1-16,0 0 0</inkml:trace>
  <inkml:trace contextRef="#ctx0" brushRef="#br1" timeOffset="-181231.43">10562 12065 0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1T13:06:06.2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4403 5821 0,'0'0'0,"-22"-127"0,22 21 0,0 0 16,0-21-16,0 0 0,0 0 16,0 0-16,0-127 0</inkml:trace>
  <inkml:trace contextRef="#ctx0" brushRef="#br0" timeOffset="887.49">4403 1249 0,'0'0'16,"0"-21"-16,0 0 0,-22-1 0,22 1 16,0 0-16,0 0 0,-21 0 0,21 0 15,0 42 1,0 21 0,0-21-16,0 22 0,0 20 15,0-21-15,0 85 0,-21-63 16,0 21-16,0-1 15,0 1-15,21-22 0,-43 86 16,22-86-16,0 43 16,21-64-16,0-21 0,-21 22 0,21-22 15,-21 0-15,21 0 16,-22-21 0,22-21-1,0 0-15,0 0 0</inkml:trace>
  <inkml:trace contextRef="#ctx0" brushRef="#br0" timeOffset="1323.95">3852 1355 0,'0'0'0,"-42"-21"0,21-1 16,-22 1-16,1-21 0,42 21 15,0 0-15,0-1 0,0 1 16,0-21-16,0 21 0,21 0 15,22-22-15,-22 22 0,21 0 16,0-21-16,22 20 0,-1 1 16,1 0-16,-1 21 0,22 0 0,0 0 15,-1 0-15,22 21 0,85 22 16,-107-1-16,1 21 0,0-20 16,-22 20-16,-20 1 0,20 84 15,-21-85-15,-42 22 0,0 0 16,0-1-16,0 1 0,-63 84 15,21-105-15,-22-1 0,22 1 16,-43-1-16,22-20 0,-22 20 16,-63 1-16,84-22 0,-20-21 15,20 22-15,1-43 0,-22 21 16,-42 0-16,63-21 0,1 0 16,21 0-16,-22 0 0,22 0 15,-1 0-15,1-21 16,21 21-16,21-21 15,0-1-15,21 1 0,21 21 16,-20-21-16,41 0 0,-21 0 16,22 0-16</inkml:trace>
  <inkml:trace contextRef="#ctx0" brushRef="#br0" timeOffset="1785.69">5292 2096 0,'-43'-85'15,"43"64"-15,0 0 16,0-1-16,0 1 0,0 0 0,21 0 16,1 0-16,-1 0 0,0-1 15,0 1-15,43 21 0,-22 0 16,0 0-16,1 0 0,-1 0 15,21 21-15,-20 1 0,-1-1 16,0 21-16,-20 0 0,20 1 16,-21-1-16,-21 0 0,0 1 0,0-1 15,0-21-15,0 22 0,-21 41 16,0-63-16,0 22 0,-1-1 16,1-21-16,0-21 15,21 21-15,0-42 16,0 0-16,0 0 15,0 0-15,0-22 0,0 22 16,0-21-16,0 21 0,0-22 0,21 1 16,0 0-16,1-1 0,-1 1 15,-21 0-15,21-1 0,0 1 0,0 21 16,0 0-16,1 0 0,-1-1 16,-21 1-16,21 21 0,0 0 0,0 0 15,0 0-15,1 0 16,-1 0-16,21 0 15</inkml:trace>
  <inkml:trace contextRef="#ctx0" brushRef="#br0" timeOffset="2366.94">6773 2096 0,'0'0'0,"21"0"0,1 0 15,-1 0-15,0 0 0,0 0 16,0 0-16,0 0 0,1-22 0,-22 1 15,21 0-15,0 0 0,-21-21 16,0-1-16,0 22 16,0-21-16,0-1 0,-21 1 15,0 0-15,-22-22 0,1 43 16,21 0-16,-22 21 0,1 0 16,0 0-16,-22 21 15,-63 85-15,85-64 16,0 1-16,20-1 0,-20 0 15,21 22-15,-21 20 16,42-41-16,-22-1 0,22 22 16,0-43-16,0 0 0,22 0 15,-1 0-15,21 0 0,-21 1 0,43-22 16,-22 0-16,0 0 16,1 0-16,-1 0 0,85-43 15,-85 22-15,1 0 16,-22-21-16,21 20 0,-21-20 0,43-85 15,-43 85-15,0-43 16,-21 43-16,0 21 16,0-22-16,0 22 15,0 42 1,0 22-16,-21-22 0,21 21 16,-21 0-16,21-20 0,-21 20 15,21 0-15,0 64 0,0-85 16,0 22-16,21-22 0,0 0 15,-21 0-15,21 21 16,0-42-16,22 22 16,-22-22-16,0 0 0,0 0 15,0 0-15,1-22 0,-1 1 16,0 0-16,21 0 0,1-43 16</inkml:trace>
  <inkml:trace contextRef="#ctx0" brushRef="#br0" timeOffset="2889.45">7599 1799 0,'0'0'15,"0"-21"-15,21 0 0,-21 0 0,0 0 16,0 42 0,0 0-16,0 0 0,-21 0 15,0 22-15,21-1 0,0-21 16,-22 21-16,22 1 0,0-1 16,-21-21-16,21 43 0,0-22 15,0-21-15,0 0 0,0 1 16,0-1-16,0 0 0,21-21 31,1 0-31,-1-21 16,0 21-16,0-21 0,0-1 15,0-20-15,1 21 0,20-43 16,0 22-16,-21 21 0,1-43 16,-1 43-16,0 21 15,0 0-15,-21 21 16,0 1-16,0-1 15,0 0-15,0 0 0,0 21 0,0-20 16,0-1-16,0 0 0,0 21 16,21-21-16,0 1 0,1-22 0,-1 21 15,-21 0-15,21-21 0,21 0 0,-21 0 16,1 0-16,-1 0 0,21 0 16,-21 0-16,22 0 0,-22-21 0,0 0 15,21-22 1,-21 22-16,1-21 0,-22 21 0,0-22 15,0-20-15,0-22 16,-22 43-16,1-1 0,0 1 16,0 21-16,0 21 15,0 0-15,-22 0 0,1 21 16,21-21-16,-64 42 16,64-42-16,0 22 0</inkml:trace>
  <inkml:trace contextRef="#ctx0" brushRef="#br0" timeOffset="3625.03">8996 1228 0,'0'0'0,"-21"-21"0,-1-22 0,1 22 0,21 0 15,-21-21-15,21 20 0,-21 1 16,21 0-16,-21 21 16,0 0-16,-1 0 0,1 0 15,0 42-15,0 1 16,0 41-16,0-41 0,-1 20 16,1 64-16,0-42 15,0 84-15,0-105 16,21 20-16,0-20 0,-21-1 15,-1 1-15,22-22 0,-21 43 16,21-43-16,0-21 0,0 1 0,0-1 16,0 0-16,-21-21 15,21-21 1,0 0-16,0-1 16,0-20-16,0 21 0,0-21 0,0-1 15,0 1-15,0 0 0,0-22 16,21 22-16,-21-1 0,21-20 0,43-22 15,-22 64-15,1-21 16,20 21-16,-21-1 0,170 22 16,-148 22-16,-1-1 15,1 21-15,-22-21 0,0 43 16,43 84-16,-85-106 16,-21 43-16,0-43 15,-22-21-15,-63 43 0,43-22 16,-85 1-16,84-22 15,1-21-15,-43 21 0,64-21 16,-1 0-16,1 0 0,0 0 16,20 0-16,1 0 0,21-21 15,0 0-15,0-1 16,21 1-16,64 0 16,-43 0-16,22 0 0</inkml:trace>
  <inkml:trace contextRef="#ctx0" brushRef="#br0" timeOffset="4120.75">9991 1693 0,'0'0'0,"21"-21"0,-21 0 16,0-21-16,0 21 0,0-22 16,0 22-16,-21 0 15,-1 21-15,1 0 16,-42 0-16,42 21 15,-1 0-15,-20 0 0,21 22 16,-21-1-16,20 0 0,-41 64 16,21-42-16,20-22 0,-20 43 15,42-43-15,0 0 0,0-20 16,0-1-16,0 21 0,0-21 16,0 0-16,21-21 0,0 0 0,1 0 15,-1 0-15,21 0 0,22 0 16,-43 0-16,21 0 0,43-42 15,-64 21-15,64-21 16,-43-1-16,-21 1 16,0 0-16,22-1 0,-22 1 0,0-64 15,0 64-15,-21-1 16,21 1-16,-21 21 16,0 42-16,0 0 15,-21 0-15,0 22 0,0-1 16,-43 85-1,43-85-15,21-20 0,0 62 16,0-63-16,0 22 16,0-22-16,0 0 0,42 0 15,-20-21-15,62 0 16,-41 0-16,-1 0 0,43-21 16,-22 0-16</inkml:trace>
  <inkml:trace contextRef="#ctx0" brushRef="#br0" timeOffset="4360.37">11155 1524 0,'-21'-21'0,"42"42"0,-64-42 15,22 0-15,-21 21 0,0 0 16,-64 21-16,85-21 16,-43 63-16,22-20 15,21 20-15,-1-20 0,1 20 16,0-21-16,21 107 15,0-107-15,0 21 16,0-20-16,42 20 16,-20-42-16,-1-21 0,0 0 15,0 22-15,21-22 0,43 0 16,-21-22-16,-22 1 0,21 0 0</inkml:trace>
  <inkml:trace contextRef="#ctx0" brushRef="#br0" timeOffset="4892.06">11684 1207 0,'0'-43'16,"0"86"-16,0-128 0,0 64 15,0 0-15,0-1 0,-21 44 16,21-1-16,-21 0 16,21 21-16,0 1 0,-22-1 0,1 21 15,0-20-15,21 41 0,-21-20 16,0-1-16,0 86 0,21-86 15,-22 1-15,1-22 16,21 21-16,0-20 0,0-22 0,0 42 16,-21-41-16,21-1 0,0-42 31,0-1-15,21 1-16,-21-21 15,21 0-15,1-1 0,-1 1 0,0 0 16,21-22-16,-21 22 0,22-1 15,41-41-15,-41 63 0,20-1 16,-20 22-16,-1 0 0,0 0 0,22 0 16,-43 0-16,-21 22 15,0 20-15,-42 0 16,-1-21-16,1-21 16,-64 22-16,64-1 15,-22 0-15,-20 21 0,41-42 16,1 21-16,0 22 0,20-22 0,1 0 15,-21 21 1,42-20-16,0 20 0,0 0 16,21-21-16,0 1 0,22-22 15,-1 21-15,-21 0 0,85-21 16,-64 21-16,1-21 0,41 0 16,-41 0-16,-1 0 0,-21-21 15,0 21-15,22-21 0,-22 0 0</inkml:trace>
  <inkml:trace contextRef="#ctx0" brushRef="#br0" timeOffset="5840.52">13568 1249 0,'0'0'0,"0"-21"0,0 0 0,0-1 16,0 1 0,-21 21-1,-1 21-15,1 1 0,0-1 16,0 0-16,0 21 0,0 1 0,-1-1 15,1 0-15,0 1 0,-21 105 16,21-85-16,-1-20 16,22-1-16,0 0 0,0-21 15,0 43-15,0-43 0,0 0 16,22 0-16,-1-21 0,0 0 16,21 0-16,-21 0 0,22 0 0,-1 0 15,22 0-15,-22-21 16,-21-21-16,21 21 0,1-22 15,-22 1-15,0 0 0,0-22 16,-21 22-16,0-22 0,0-41 16,0 62-16,-21-20 0,0 20 0,0 1 15,0 21-15,-43-43 16,43 64-16,-21-21 0,-22 21 16,43 0-16,-21 0 15,42 21-15,0 1 16,21-22-16,21 21 15,0-21-15,1 0 0,-1 0 16,0 0-16,22 0 0,63 0 16,-42 0-16,-22-21 0,22-1 15,-22 22-15,1-21 16,-1 0-16,22 0 0,-43 0 16,1 21-16,-22-21 15,-42 63 16,-1-21-31,-20 21 16,21 1-16,0-1 0,-22 0 16,22 22-16,-21 21 0,21-22 15,0 22-15,-1-1 0,1 1 0,0 21 16,0-21-16,0-1 0,0 107 16,21-107-16,0 213 15,0-213-15,0 1 0,0 21 16,-22-21-16,22-1 0,0 1 15,-21 105-15,21-126 0,-21 84 16,0-84-16,0-1 16,0 43-16,-1-64 0,1 1 15,-21 20-15,42-42 0,0 0 16,-21-21-16,0 0 0,-1 0 16,1-21-16,0 0 0,0 0 15,-21-64-15,20 43 16,1 0-16,-42-64 0,20 63 15,1-20-15,21 21 0,0-22 16,0 22-16,-1-22 0,22-20 16,0 41-16,22-63 15,-1 64-15,0-21 0</inkml:trace>
  <inkml:trace contextRef="#ctx0" brushRef="#br0" timeOffset="6432.2">16341 974 0,'0'0'0,"-106"0"31,63 0-31,22 0 0,-21 21 0,21 0 16,-22 21-16,22 1 0,-21-1 15,0 22-15,-22 41 16,22-41-16,-1-1 0,22 1 0,-21-1 16,0 1-16,-64 84 15,85-84-15,-1-43 0,1 21 16,0-21-16,21 0 0,0 22 15,21-64 17,0-1-32,1-20 0,-1 21 0,0-21 15,21-22-15,-21 1 0,1-1 16,-1 1-16,0-1 0,0 1 0,21-22 16,-20 21-16,-1-20 0,0-1 15,21-63-15,-21 84 16,1 22-16,-1 0 0,-21-1 0,0 22 15,21 0-15,-21 63 16,0-20-16,0 41 0,0 1 16,-21-1-16,21 1 0,-21 20 15,-1-20-15,22 20 0,0-20 0,0 21 16,0-22-16,0 1 0,0 63 16,0-85-16,0 0 0,0 1 15,0-1-15,0 21 16,0-41-16,0-44 31</inkml:trace>
  <inkml:trace contextRef="#ctx0" brushRef="#br0" timeOffset="6625.43">15494 1439 0,'0'0'15,"-42"0"1,63-21-1,0 21-15,0 0 0,21 0 16,1-21-16,-1 21 0,85-42 16,-42 42-16,-1-21 0,1-1 15,0 1-15,-1 0 0,1-21 16,0-1-16,-1 1 0,43-64 16,-63 43-16,-22 20 0</inkml:trace>
  <inkml:trace contextRef="#ctx0" brushRef="#br0" timeOffset="7052.19">16785 762 0,'0'-42'0,"0"84"0,0-105 0,-21 63 15,0 21 1,-22 63-16,1-41 0,21 20 16,0 1-16,-22-1 0,-41 128 15,63-128-15,-1-20 16,1 20-16,0 1 16,0-22-16,-21 64 0,42-43 15,0-20-15,-22 41 0,1-63 16,21 22-1,0-22-15,-21 0 0,21-42 32,0 0-32,0-22 15,0 22-15,0-21 0,21 0 16,0-1-16,1 1 0,-22 0 0,21-1 16,21 1-16,-21 21 0,0-22 15,22 22-15,-22 0 0,21 21 0,22 0 16,-43 0-16,21 0 15,1 0-15,-22 21 0,0 22 0,0-22 16,0 21-16,0 0 0,-21 1 16,0-1-16,0-21 0,-21 22 15,0-1-15,-21-21 0,21 21 0,-43-20 16,22-1-16,-1 0 0,-20 0 16,-22 0-16,43-21 0,0 0 15,20 0-15,1 0 0,0 0 16,21-21-16,0 0 0,21-21 15,22 20-15,-1 1 0,21-21 16</inkml:trace>
  <inkml:trace contextRef="#ctx0" brushRef="#br0" timeOffset="7383">17230 1461 0,'42'-22'0,"-84"44"0,105-44 16,-42 22-16,-21-21 15,-21 0 1,0 21-16,-21 0 0,20 0 15,-20 0-15,0 0 0,-1 0 0,1 0 16,0 0-16,-1 0 0,22 21 16,-21 0-16,21 1 0,21 41 15,0-42 1,42 22-16,0-1 0,1-21 16,41 43-16,-41-43 15,63 63-15,-85-62 16,0-1-16,-21 0 0,-21 0 15,-22 0 1,-20-21-16,21 21 0,-64-21 16,42 0-16,1 0 0,-1 0 15,1 0-15,20 0 0,-41-42 16,41 42-16,22-21 0,21-21 16,0 20-16,0-20 0,43 0 0,-1-1 15</inkml:trace>
  <inkml:trace contextRef="#ctx0" brushRef="#br0" timeOffset="7668">17716 826 0,'0'-43'16,"0"86"-16,0-65 15,0 44 1,-21 20-16,0 0 0,0 22 15,0-22-15,-22 85 0,22-42 16,0-22-16,-21 1 16,21-1-16,-1 1 0,-20 84 15,21-106-15,0 22 0,0-22 0,21 0 16,0 1-16,-43 41 16,43-62-16,0-1 0,21-21 31,1 0-31,-1 0 0,0 0 0,21-21 15,1-1-15</inkml:trace>
  <inkml:trace contextRef="#ctx0" brushRef="#br0" timeOffset="8076.15">17907 1566 0,'0'0'0,"0"-21"0,0 0 0,-21 21 16,0 0-1,-1 21-15,-20 0 0,21 1 16,-21 20-16,-1 0 0,1-21 15,21 22-15,-43 41 0,43-62 16,0 20-16,0 21 16,21-41-16,0-1 0,0 21 15,21-21-15,0-21 0,21 0 0,-20 0 16,20 0-16,21 0 16,-20 0-16,-1 0 0,0-21 0,43-21 15,-64 21-15,22-22 16,-22 1-16,0 0 0,0-85 15,-21 84-15,0 1 0,0-43 16,-21 64-16,0 0 0,-22 21 16,1 0-1,-21 0-15,20 21 0,1 0 16,-22 43-16,22-22 16,-21 64-16,63-64 15,0-21-15,0 43 0,0-43 16,42 21-1,-21-20-15,0-22 0,43 0 0,-22 0 16,64-22 0,-85 1-16,21 21 0</inkml:trace>
  <inkml:trace contextRef="#ctx0" brushRef="#br0" timeOffset="8882.11">18246 1588 0,'21'-64'31,"-21"85"-16,0 0-15,0 22 0,-21-22 0,-1 21 16,1 1-16,21-1 0,0-21 16,-21 43-16,21-22 0,0-21 15,0 21-15,0-20 16,0-1-16,21-21 16,0 0-16,1 0 15,-1-21-15,21 21 0,-21-22 16,64-62-1,-43 63-15,-21-22 0,22 1 16,-22 0-16,0 20 0,21-41 16,-20 42-16,-1 0 15,-21 42-15,0 0 16,0 0-16,-21 21 0,-1 1 16,22-22-16,0 21 0,0-21 0,-21 43 15,21-43-15,0 43 16,21-43-16,22 0 15,-22-21-15,21 0 16,-21 0-16,1 0 0,-1 0 16,0-21-16,21 21 0,-21-21 15,1-22-15,-1 22 0,21-21 16,0-64-16,-20 42 0,20 1 16,-21-1-16,0-20 0,0 20 15,1-20-15,20-43 0,-21 63 16,-21 1-16,0 41 0,0-20 15,0 21-15,0 0 0,0 42 16,-21 21-16,0 1 16,0-1-16,-1 0 0,1 1 15,0 20-15,0 1 0,0 41 16,21-41-16,-21-22 0,21 64 16,0-42-16,0-22 15,0-21-15,0 21 0,0-20 0,0 41 16,21-63-16,0 21 15,0-21-15,0 0 0,0 0 16,1-21-16,20 21 16,-21-21-16,0 0 0,0-22 0,64-41 15,-64 41 1,22 1-16,-43 63 31,-22 0-31,1 1 0,0 20 0,0-21 16,0 21-16,0-20 0,21-1 15,0 21-15,-22-21 16,22 0-16,0 1 0,0-1 0,0 0 16,0 0-16,22-21 15,-1 0-15,0 0 0,0 0 16,0 0-16,0 0 0,1 0 16,-1-21-16,0 0 0,21-43 15</inkml:trace>
  <inkml:trace contextRef="#ctx0" brushRef="#br0" timeOffset="9044.77">19071 1228 0,'0'0'0,"-42"0"0,-1 0 0,1 0 16,0 0-16,21 0 0,-1 21 16,1 0-16,21 0 15,0 0-15,21-21 0,22 22 16,41-22-16,-41 0 15,-1 21-15,22-21 0</inkml:trace>
  <inkml:trace contextRef="#ctx0" brushRef="#br0" timeOffset="9281.62">19727 1397 0,'-21'0'16,"21"21"-16,-21 0 0,21 1 15,0-1-15,-21 21 0,21-21 16,0 22-16,0-1 0,0 0 0,0 1 16,42 41-16,-42-63 15,42 64-15,-42-64 0,0 0 16,0 22-16,22-43 0,-22 21 16,21-21-1,0 0-15,0 0 0,0-21 16</inkml:trace>
  <inkml:trace contextRef="#ctx0" brushRef="#br0" timeOffset="9472.06">20045 1524 0,'0'0'0,"0"-21"0,-21 21 16,-1 0 0,1 0-16,0 0 0,-21 21 0,-1 0 15,1 22-15,0-22 0,-43 63 16,43-41-16,-1-22 0,22 21 15,0-21-15,0 22 0,0-22 16,21 0-16,0 0 0,0 0 0,0 1 16,21-22-1,0 0-15,21 0 0,-20 0 0,20 0 16</inkml:trace>
  <inkml:trace contextRef="#ctx0" brushRef="#br0" timeOffset="9755.9">20193 1566 0,'0'0'0,"-21"0"32,0 22-32,21 20 0,-22-21 15,1 21-15,0 1 0,-21 63 16,21-64-16,-22 64 16,43-43-16,0 1 0,-21 42 15,0-43-15,21 1 0,-21 84 16,0-85-16,-1 43 15,1-42-15,0-1 0,0 22 16,0-43-16,0 0 0,-1-20 16,1 20-16,21-21 0,0 0 15,-21 0-15,0-21 16,21-21 0,21 0-16,0 0 15</inkml:trace>
  <inkml:trace contextRef="#ctx0" brushRef="#br0" timeOffset="10019.51">19981 1799 0,'0'-84'0,"0"168"0,0-211 0,0 64 16,0 20-16,0 22 0,0-21 0,0 21 16,0 0-16,21 21 15,1 0 1,20 0-16,-21 21 0,0-21 15,0 21-15,1 0 0,-1 21 0,-21-20 16,0-1-16,0 63 16,-21-62-16,-1-1 15,-20 0-15,21 0 0,-64 0 16,64-21-16,0 0 16,21 21-16,-21-21 15</inkml:trace>
  <inkml:trace contextRef="#ctx0" brushRef="#br0" timeOffset="10433.27">20468 1588 0,'-42'-22'16,"21"22"-16,-1 0 15,1 0-15,0 22 0,0-22 0,-21 21 16,20 0-16,1 0 0,0 64 16,0-64-16,21 0 15,0 0-15,0 0 16,21-21 0,0 0-16,0 0 0,1 0 15,-1-21-15,21 21 0,-21-21 0,0 0 16,1 0-16,20 0 15,-21-1-15,43-62 16,-64 63-16,0-1 0,21 22 16,-42 22-1,21-1 1,-22 0-16,1 0 0,21 0 0,0 22 16,0-22-16,-21 0 0,21 0 15,0 0-15,0 0 0,0 1 0,0-1 16,0 0-16,21-21 15,0 0-15,1 0 0,20 0 16</inkml:trace>
  <inkml:trace contextRef="#ctx0" brushRef="#br0" timeOffset="10684.13">20807 1143 0,'0'21'0,"0"-42"0,-21 63 0,-1 1 16,22-22-16,0 85 15,0-64-15,0 0 0,0 1 16,0-1-16,0 0 0,0 43 16,0-43-16,0 22 15,0-43-15,0 0 0,0 0 16,-21 1-16,42-22 31,1 0-31</inkml:trace>
  <inkml:trace contextRef="#ctx0" brushRef="#br0" timeOffset="13128.7">21018 1270 0,'0'-21'15,"-21"21"63,0 0-78,0 0 16,0 0 0,0 21-16</inkml:trace>
  <inkml:trace contextRef="#ctx0" brushRef="#br0" timeOffset="13398.54">20532 1376 0,'21'0'47,"0"0"-47,0 0 16,0 0-16,0 0 0,1 0 0,-1 0 15,21 0-15,0 0 16,-20 0-16,-1 0 0,21 0 16,-21 0-16,22 0 15,-22-21-15,0 21 0,0 0 16</inkml:trace>
  <inkml:trace contextRef="#ctx0" brushRef="#br0" timeOffset="16775.34">4233 4826 0,'21'-21'0,"22"-64"31,-43 64-31,21 21 0,-21-21 16,0 0-16,0 0 0,21 21 15,-21-22-15,21 1 0,0 0 16,1 21-16,-1-21 16,0 21-16,0 0 15,-21 21-15,0 0 16,0 22-16,0-1 15,0 0-15,0 64 0,0-42 16,-21 20-16,0-20 0,0 20 16,21-20-16,-22 21 0,1 63 15,0-64-15,0 1 0,0-21 16,21 20-16,-21-20 0,-22 63 16,22-85-16,0 0 0,0 1 0,0-22 15,-1 21-15,22-21 16,-21-21-16,0-21 15,21 0-15,0 0 16,0 0-16,0-22 0,0 1 16,0 0-16,0-1 0,0-20 15,0-43-15,0 43 0,21 20 16,-21 1-16,21 0 0,-21-1 16,0 22-16,0 0 0,22 0 0,-22 0 15,21 21-15,0 0 16,-21 21-16,21 0 15,-21 0-15,0 21 0,21 1 16,-21-1-16,0 0 0,21 1 16,1-1-16,-1 22 0,21-1 15,-21-21-15,22 1 0,-1-22 16,0 0-16,1 0 0,-1 0 0,21-21 16,1 0-16,-1 0 0,1 0 15,-1 0-15,-20-21 0,20 21 0,1-21 16,-22 0-16,0 0 0,1-22 0,41-20 15,-41 21-15,-22-1 16,21 1-16,-21-22 0,1 22 0,-22-43 16,21 43-16,-21 0 0,0 21 15,0-1-15,0 1 0,0 0 16,-21 21-16,-1 21 16,1 0-16,0 1 15,0 20-15,0 0 0,21 1 16,-21-1-16,21 43 0,0-22 15,0-21-15,0-20 0,0 20 16,63 43-16,-42-64 16,22-21-16,-1 0 0,-21 0 15,21 0-15,1 0 0,20 0 16,-20 0-16,-1-21 0,0-1 0,43-20 16,-43 21-16,1-21 0,-1 20 15,-21-20-15,0 0 0,22-22 16,-22 22-16,0 21 0,0-22 15,-21 22-15,21 21 0,-21 21 16,0 1 0,0-1-16,0 21 0,0 22 15,-21-43-15,0 21 0,21-21 16,0 22-16,0-22 0,-21 0 16,21 0-16,-21 0 0,42-21 31,0-21-16,0 0-15,0 0 0,0 0 16,1-22-16,20 22 0,-21-21 16,0-1-16,0 22 0,43-63 15,-43 62-15,21 1 16,-20 21-16,-1 0 0,0 0 16,-21 21-16,0 22 15,0-22-15,0 0 0,0 21 0,0 1 16,0-1-16,0-21 0,0 22 15,0-22-15,0 0 16,0 0-16,21-21 0,0 0 0,0 21 16,1-21-16,-1 0 0,0 0 15,0 0 1,-21-21 0,-21 21-1,0-21-15</inkml:trace>
  <inkml:trace contextRef="#ctx0" brushRef="#br0" timeOffset="17403.98">4297 5503 0,'0'0'0,"-64"0"32,85 0-32,22 0 15,-22 0-15,106 0 0,-64-21 16,107 0-16,-64 0 15,211 0-15,-232 21 16,42 0-16,-21-21 0,-22 21 16,22 0-16,-21 0 0,-22 0 15,1 0-15,-22 0 0,0 21 0,-42 0 16,-21 0-16,-21 0 0,-22 0 16,-20 1-16,-1-1 0,-21 21 15,0-21-15,1 22 0,-22-22 0,21 21 16,-21-21-16,21 0 0,-85 43 15,128-43-15,-1 0 0,-20 0 16,63-21-16,42 0 16,21 0-16,64 0 15,-21-21-15,-1 21 0,1-21 16,0 0-16,20 21 0,1-21 16,106 0-16,-85-1 0,-21 22 15,105-21-15,-105 21 16,-21-21-16,0 21 0,-22 0 15,1 0-15,-1 0 0,-21 0 0,-20 0 16,-1 0-16,-42 21 16,-1-21-16,-20 21 0,-21 1 15,-1-1-15,1 0 0,-1 0 0,-21 0 16,22 0-16,-22 1 0,22-1 16,-1 0-16,22 0 0,0 0 0,-1 0 15,22-21-15,0 22 0,0-22 16</inkml:trace>
  <inkml:trace contextRef="#ctx0" brushRef="#br0" timeOffset="18314.46">85 7303 0,'0'-22'0,"0"44"0,0-65 0,0 22 0,0 0 16,0 0-16,0 0 0,-22 21 31,22 21-31,-21 21 0,21-21 16,0 22-16,0-1 0,0 0 16,0 1-16,0-1 0,0 0 15,0-21-15,21 22 0,22-22 0,-22 0 16,0 0-16,21-21 0,1 0 15,-1 0-15,22 0 0,-22 0 0,85-21 16,-64-21-16,1 21 16,-1-22-16,-20 1 0,20 0 0,-20-1 15,-1 1-15,-21 0 0,0-1 16,0-20-16,-21 20 0,0 1 16,0 21-16,0-21 0,0 20 15,0 1-15,0 0 0,0 0 0,-21 21 16,0 0-16,0 21 15,21 0-15,-21 22 0,0-1 0,21 21 16,-22 1-16,1-1 16,0 22-16,21-21 0,-21 20 0,0 1 15,0 0-15,-1 84 16,22-84-16,0-1 0,0 1 0,0-22 16,0 1-16,0 21 0,0-43 15,22 21-15,-1-20 0,-21-22 16,21 21-16,0-21 0,-21 1 0,21-1 15,-42-21 1,0 0-16,-21 0 0,20-21 16,-41-1-16,21 1 0,-22 0 15,1 0-15,-1 21 0,1-21 0,-64-22 16,84 22-16,1 21 16,21 0-16,-22-21 0,22 21 15,21-21 1,21 21-16,1-21 0,20 0 15,0-1-15,22 1 0,20 0 16,-20 0-16,21-21 0,-1 20 0</inkml:trace>
  <inkml:trace contextRef="#ctx0" brushRef="#br0" timeOffset="18707.23">1270 7832 0,'0'0'0,"21"0"0,-21 21 31,-21 0-31,0 21 15,0-20-15,21 20 0,-22 0 16,1 1-16,21-1 0,-21 0 16,21 1-16,-21-1 0,21-21 15,-21 64-15,21-64 0,0 0 16,0 21-16,0-20 16,0-1-16,0-42 31,0-1-31,0-20 15,0 21-15,0 0 0,0-22 0,0 1 16,0 0-16,0-22 0,0 1 16,0 20-16,21 1 0,0-21 15,0 41-15,22-20 0,-1 21 16,-21 0-16,21 21 0,43 21 16,-43 0-16,1 0 0,-1 22 15,0-1-15,-20 21 0,20-20 0,-21-1 16,-21 22-16,0-22 0,0 43 15,0-43-15,0 0 0,-21-21 16,0 22-16,0-22 0,-1 0 16,1-21-16</inkml:trace>
  <inkml:trace contextRef="#ctx0" brushRef="#br0" timeOffset="19279.91">3069 8107 0,'0'0'0,"-106"-85"15,106 64 1,0-21-16,0 21 0,0-1 16,0 1-16,0 0 0,0 0 15,21 21-15,1-21 0,-1 21 0,0 0 16,42 0-16,-41 0 15,20 21-15,43 21 0,-43 1 16,0-22-16,1 21 0,-22 22 16,0-22-16,0 0 0,0 1 15,-21 20-15,0 43 16,-21-85-16,0 0 0,21 0 0,-21 1 16,0-1-16,-1-21 15,22-21 1,-21-1-16,21 1 0,0 0 0,0-21 15,0 21-15,0-22 0,0 1 0,0 0 16,0-22-16,21 22 0,1-22 16,-1 22-16,0 0 0,0-1 0,0 1 15,0 0-15,22-1 0,-22 22 16,21 0-16,1 0 0,-22 0 0,21 21 16,22 0-16,-43 0 15,0 21-15,0 0 0,0-21 16,0 63-16</inkml:trace>
  <inkml:trace contextRef="#ctx0" brushRef="#br0" timeOffset="19608.72">4064 8319 0,'21'0'0,"-42"0"0,63 0 16,-21 0-16,1 0 0,-1-22 15,0 1-15,21 0 0,-21 0 0,1-21 16,-1 20-16,0-20 0,0 0 0,0-1 15,-21 1-15,0 0 0,0-1 16,0 22-16,-21-21 0,0 21 0,-43 0 16,43 21-16,0 0 15,-21 0-15,-1 0 0,22 0 16,-42 42-16,42 0 0,-1-21 16,1 22-16,0-1 0,21 0 15,-21 43-15,21-43 0,0 1 16,0-1-16,21 0 0,0-20 0,0-1 15,1 0-15,20 0 0,0 0 16,-21 0-16,22-21 0,-1 0 0,0 0 16,22 0-16,-22 0 15,22 0-15,-1 0 0,1 0 0,-1-21 16,1 0-16,-1 0 0,1-21 0</inkml:trace>
  <inkml:trace contextRef="#ctx0" brushRef="#br0" timeOffset="20264.34">5249 7874 0,'0'-42'0,"0"84"0,0-105 16,-21 41-16,0 22 0,0 0 16,0 0-16,-1 0 0,1 0 0,0 0 15,-21 22-15,21-1 0,-22 21 16,22-21-16,-21 22 0,21-1 0,-22 0 16,1 43-16,21-43 15,21 1-15,0-22 0,0 21 16,0 0-16,0 1 0,0-22 15,0 0-15,21-21 0,0 0 0,0 0 16,0 0-16,1 0 0,20 0 16,-21-21-16,21 21 0,22-64 15,-22 43-15,-21 0 0,22-21 16,-22-1-16,42-84 16,-41 85-16,-22 0 0,0-1 15,21 22-15,-21 0 0,0 0 0,0 42 31,0 0-31,0 0 0,-21 22 16,21-1-16,-22 0 0,22 1 16,0-1-16,0 0 0,0 1 15,0 41-15,22-62 0,-1 20 16,0-21-16,21 0 0,1 0 16,41 1-16,-41-22 0,-1 0 15,127 0-15,-126-22 16,20 1-16,-21 0 0,22 0 15,-22-21-15,1 20 0,-1-20 16,-21 0-16,21-22 0,1-42 0,-1 43 16,-42-1-16,21 1 15,-21-1-15,21 1 0,-21-64 16,0 63-16,0 22 0,0 0 16,0 21-16,0-1 0,0 1 15,0 42-15,0 1 0,-42 41 16,21 1-16,-21 41 15,20-41-15,1-1 0,21 1 16,-21-22-16,21 22 0,0-1 0,0 43 16,21-64-16,0-20 15,-21 20-15,22-21 0,-1 0 0,21 0 16,0-21-16,1 0 0,-1 0 16,-21 0-16,22 0 0,-1-21 15,0 0-15</inkml:trace>
  <inkml:trace contextRef="#ctx0" brushRef="#br0" timeOffset="20797.03">8107 7514 0,'0'-42'0,"0"84"0,0-105 0,0 20 0,0 22 15,0 0-15,0 0 0,-21 42 31,21 21-31,0 1 0,-22-1 16,1 22-16,21-1 0,-42 85 16,42-63-16,-21 0 0,-22 84 15,22-106-15,-21 64 16,21-84-16,21-1 0,0 43 16,0-64-1,0 0-15,0-42 16,0 0-1,-21-22-15</inkml:trace>
  <inkml:trace contextRef="#ctx0" brushRef="#br0" timeOffset="21408.69">7345 7874 0,'-21'0'0,"42"0"0,-42 21 16,21 0-1,21-21-15,21 0 0,0 0 16,1 0-16,-1 0 0,22 0 0,84-42 16,-64 42-16,86-42 15,-86 21-15,1-1 16,63-41-16,-84 42 0,-1 0 16,1-22-16,-22 22 0,64-148 15,-106 126 1,0 1-16,0 0 0,0-1 15,-21 22-15,-22-21 16,22 42-16,0 0 0,0 0 0,0 21 16,0 0-16,-22 43 0,22-1 15,0-20-15,0-1 0,21 21 16,0 1-16,-21-22 0,21 22 16,-22-1-16,22 1 0,-21-1 0,21 1 15,0-1-15,0-20 0,-21 20 0,21-21 16,-21 1-16,21-1 0,0 22 15,0-43-15,0 0 16,0-42 0,0 0-1,21-1-15,-21-20 0,42 21 0,-20-21 16,-1-1-16,0 1 0,21 0 16,1-1-16,-1-20 0,0 20 0,1 22 15,41-42-15,-41 42 16,-1-1-16,0 22 0,1 0 0,-22 0 15,21 43-15,-42-1 16,0 0-16,0 1 0,0 41 16,-21-41-16,0-1 15,0 0-15,-1-20 0,22 20 0,-21 0 16,21-21-16,-21 1 0,21-1 0,0 21 16,21-42-1,0 0-15,1 0 16,20 0-16,-21-21 0,0 0 0</inkml:trace>
  <inkml:trace contextRef="#ctx0" brushRef="#br0" timeOffset="21765.48">9271 8107 0,'0'0'0,"21"0"16,0 0-1,0-21-15,1 0 0,-1-1 16,0 22-16,0-21 0,0 0 16,0 0-16,22 0 0,-22 0 15,0-1-15,21-20 16,-20 21-16,-1 0 0,-21-22 16,0 22-16,-21 21 15,-22 0-15,22 0 0,0 0 16,-21 21-16,20 1 0,-83 83 15,83-62-15,-20 20 0,0 22 16,42 0 0,0-64-16,0 21 0,0-21 0,0 0 15,21 1-15,0-1 0,0-21 0,43 0 16,-22 0-16,0 0 16,22 0-16,-1 0 0,-20-21 15,63-22-15</inkml:trace>
  <inkml:trace contextRef="#ctx0" brushRef="#br0" timeOffset="23366.56">8170 7832 0,'0'0'0,"-21"0"0,0-21 16,21-1 0,21 1-16,0 21 15,0-21-15,22 21 0,-1-21 16,0 0-16,22 0 0,-1 21 0,1-22 16,21 1-16,-1 0 0,64 0 15,-63 0-15,-21 21 0,63 0 16,-85 0-16,-21 0 0,0 21 15,-21 0-15,0 0 0,-42 43 16,0-43-16,-22 21 0,-21-21 0,22 22 16,-22-1-16,1 0 0,-86 43 15,107-64-15,-1 22 16,-20 20-16,41-42 0,22 0 16,21 1-16,21-22 15,22 0-15,-1 0 16,21 0-16,1-22 0,21 1 0,211-42 15,-211 20 1,20 22-16,1 0 0,-21 0 0,0 0 16,-22 0-16,1 21 15,-22 0-15,-21 0 0,-63 0 16,-1 21-16,-105 21 16,64-21-16,-107 43 15,106-22-15,-20-21 0,-107 85 16,170-85-16,-1 22 0,22-22 15,0 0-15,21 0 16,21-21-16,21 0 0,1 0 0,63 0 16,-43-21-16,106 0 15,-84 0-15,0-22 0,84-20 16,-105 42-16,20-22 16,22-20-16,-85 42 15,-21-1-15,0 1 0,-21 21 0,0 0 16,-43 0-16,-63 0 0,43 0 15,-1 21-15,0 1 0,1-1 16,20 0-16,-20 0 0,20 0 0,22 0 16,-1 22-16,43-22 15,0 0-15,43-21 16,-1 0-16,0 0 0,22 0 0,84-42 16</inkml:trace>
  <inkml:trace contextRef="#ctx0" brushRef="#br0" timeOffset="23697.37">11451 7049 0,'0'0'0,"-21"0"0,0 0 15,0 0-15,-1 0 0,-20 21 16,21 21-16,0 0 0,-22 22 0,1-1 15,0 1-15,-22 84 0,22-63 16,0-22-16,-1 22 16,1-22-16,0 1 0,-22 63 15,43-64-15,21-20 0,0 41 16,0-62-16,0 41 16,42-63-16,-21 21 0,22-21 0,-22 0 15,21 0-15,22 0 0,-22 0 0,22-21 16,-22 0-16,21 0 0,22-22 15,-43 22-15,1 0 0,41-42 16,-41 20-16,-1 1 0,-21 21 16</inkml:trace>
  <inkml:trace contextRef="#ctx0" brushRef="#br0" timeOffset="23887.27">11726 7662 0,'-42'43'31,"21"-43"-31,21 21 0,-21 21 0,-1-21 15,22 1-15,0-1 0,-21 0 16,0 21-16,0 1 0,0-22 16,21 0-16,0 21 15,-21-42-15,21 21 0,21-42 47,0 0-47,0-21 0</inkml:trace>
  <inkml:trace contextRef="#ctx0" brushRef="#br0" timeOffset="24056.17">11874 7366 0,'0'0'0,"0"-21"0,-21 0 16,0 21-16,0 0 0,0 0 16,0 0-16,-1 21 15,1 0 1,21 0-16,-21-21 15,0 0 1</inkml:trace>
  <inkml:trace contextRef="#ctx0" brushRef="#br0" timeOffset="24230.07">10795 7557 0,'-42'21'0,"84"-42"0,-106 42 16,43-21-16,0 21 0,21 0 15,21-21 1,0 0-16,22 0 0,-1 0 16,22 0-16,20 0 0,-20 0 15,42-21-15,-22 21 0,1-21 0,21 0 16,-22 21-16</inkml:trace>
  <inkml:trace contextRef="#ctx0" brushRef="#br0" timeOffset="24844.72">12234 7620 0,'0'0'16,"-21"21"-16,0 22 0,0-22 0,0 0 15,-1 0-15,1 43 16,0-22-16,21-21 0,-42 43 16,42-43-16,-21 63 15,-1-62-15,22-1 0,-21 0 16,21 0-16,0 0 15,-21-21-15,21-21 16,0 0-16,-21 21 16,21-42-16,0 20 0,0 1 0,0-21 15,0 21-15,0-22 0,0 1 16,21 0-16,0-1 0,0 1 16,22-21-16,-1 20 0,-21 22 15,43 0-15,-22-21 0,0 42 16,22-22-16,-22 22 0,1 0 0,-1 0 15,43 22-15,-43-1 0,-21 0 16,21 42-16,-20-20 16,-22-22-16,0 64 15,0-64-15,-64 85 16,43-85-16,0 0 0,0 0 16,-1 0-16,1 0 0,0-21 15,21-21 1,0 0-16,0 0 15,21 0-15,0-22 0,1 22 0,41-42 16,-21 20-16,-20 1 16,20 0-16,0 21 0,1-1 0,41-20 15,-41 21-15,-1 21 16,21 21-16,-41 0 0,20 43 16,-42-43-16,0 21 15,0 1-15,0-1 16,-42 0-16,20 1 15,1-22-15,-42 21 0,42-21 16,-43 22-16,85-43 31,0-22-31</inkml:trace>
  <inkml:trace contextRef="#ctx0" brushRef="#br0" timeOffset="25136.55">13483 7832 0,'0'0'0,"21"-21"0,0 21 16,1-22-16,-1 22 0,0-21 15,0 21-15,0-21 0,-21 0 16,21 0-16,1 0 0,-22-1 0,0 1 16,0 0-16,0 0 0,-22-21 15,1 42-15,0 0 16,-21 21-16,-1-21 0,1 21 0,0 21 15,-1-21-15,1 22 0,21-1 16,-21 0-16,-1 43 16,43-43-16,0-20 0,0 20 0,21 0 15,85 22 1,-85-43-16,22 0 0,41-21 16,-41 0-16,-1 0 0,22-21 15,-22 0-15,21 21 0</inkml:trace>
  <inkml:trace contextRef="#ctx0" brushRef="#br0" timeOffset="25768.19">15134 7874 0,'21'-21'16,"0"0"-16,22 0 15,-22-1-15,21 1 0,1 0 0,-22 0 16,21 0-16,0-43 15,-42 22-15,0 0 0,0 20 0,-21-20 16,-21 0-16,21 21 0,-85-22 16,42 43-16,1 0 15,-85 0-15,84 21 0,-42 43 16,43-43-16,21 21 16,-22 1-16,43-1 0,-21 0 0,20-20 15,1 62-15,21-63 0,0 1 16,0 20-16,21-21 15,1 0-15,41-21 0,-21 0 16,-20 0-16,20 0 0,0 0 16,1-21-16,-1 0 0,0 0 15,1 0-15,20-1 0,1-20 16,-22 0-16,0 21 0,-21-22 16,1 1-16,20 0 0,-21-43 15,-21 64-15,0 0 0,0 42 16,-21 0-1,0 21-15,0-21 0,-1 22 0,1-1 16,0 0-16,21 1 0,0-1 0,0-21 16,0 22-16,0-1 0,21 0 15,0-21-15,1 1 0,20-1 16,0-21-16,22 0 0,84 0 16,-85 0-1,-20-21-15,63-22 0,-43 22 0</inkml:trace>
  <inkml:trace contextRef="#ctx0" brushRef="#br0" timeOffset="26014.05">16044 7408 0,'21'-21'0,"-42"42"0,42-84 15,-21 42-15,-21 42 16,21 0-16,-21 21 0,0 1 16,-21 20-16,20-20 0,1 20 15,0 1-15,0-1 0,-43 106 16,43-105-16,0 21 0,0 84 15,0-84-15,0-1 0,21-20 16,-22 20-16,1 1 0,0 0 0,-21 63 16,21-63-16,-22 20 15,22-62-15,21-1 16,0 0-16,21-42 16,22-21-16,-1-21 0,-21 0 15,43-64-15</inkml:trace>
  <inkml:trace contextRef="#ctx0" brushRef="#br0" timeOffset="26280.89">15854 7641 0,'21'-63'0,"-42"126"0,42-190 0,0 85 0,0 0 16,0-1-16,1 22 0,20 0 16,0 0-16,1 0 0,62 21 15,-41 0-15,-22 0 0,64 42 16,-64 0-16,-20 1 0,-1-22 15,-21 21-15,0 0 0,-21 43 16,-22-43-16,-20-20 0,20 20 16,-20-21-16,-22 0 0,-42 22 15,85-22-15,-22 0 0,22 0 16,21-21-16,0 0 0,0 0 0,63-21 31,-21 0-31,21 0 0,1-1 16,-1-20-16,22 21 0</inkml:trace>
  <inkml:trace contextRef="#ctx0" brushRef="#br0" timeOffset="26520.76">16849 7239 0,'0'0'0,"0"21"16,0 0-16,-22 1 0,1 20 15,0 0-15,21 1 0,-21-1 0,0 21 16,0 1-16,-1-1 0,1 1 0,0-1 15,21 22-15,-21 0 0,0-1 16,0 22-16,-1-21 0,22 0 16,-42 84-16,21-106 0,0 22 0,-22 63 15,22-84 1,-21 42-16,42-64 0,0 0 16,0 1-16,0-22 0,42-21 15,-21-21-15,1 21 16</inkml:trace>
  <inkml:trace contextRef="#ctx0" brushRef="#br0" timeOffset="26813.59">16806 7684 0,'0'0'0,"0"-85"16,21 21-16,-21 1 0,22-1 15,-1 22-15,0 0 0,42-22 16,-41 43-16,20 21 15,-21 0-15,21 0 0,64 85 16,-85-64-16,1 21 0,-22 1 16,0-1-16,-64 106 15,22-106-15,-1-20 0,1 20 16,0 0-16,-22-21 0,1 22 16,-43-1-16,64-21 0,-1 0 15,1 1-15,21-22 0,42-22 31,0 1-31,0 0 0,22 0 0,-1 0 16,-21-22-16,43 1 0</inkml:trace>
  <inkml:trace contextRef="#ctx0" brushRef="#br0" timeOffset="27048.45">17674 7027 0,'42'-42'15,"-84"84"-15,106-105 0,-22 42 0,-21 0 16,21-1-16,-20 22 0,-22 22 15,0-1-15,0 0 0,0 21 16,-22-21-16,1 43 0,-42 42 16,20-64-16,1 22 15,0-1-15,21 1 0,-22-22 0,22 21 16,0 22-16,21-43 0,0-20 16,0-1-16,0 21 0,42-21 15,1 0-15,-1-21 0,-21 0 16,64 0-16,-43-21 15,85-42-15</inkml:trace>
  <inkml:trace contextRef="#ctx0" brushRef="#br0" timeOffset="27454.22">18648 6816 0,'0'0'0,"0"-21"0,0-1 15,-21 1-15,-43 21 16,22 21-16,42 1 15,-43-1-15,22 0 0,21 0 0,-42 21 16,42-20-16,-21-1 0,0 42 16,21-42-16,0 1 15,0-1-15,-22-21 0,22 21 0,-21 0 16,21 0 0,0-42-1,0 0-15,0 0 0,0 0 16,0-22-16,0 1 15,21 21-15,1-43 0,-1 22 0,21 0 16,0-22-16,1 1 0,20 20 16,1-20-16,63-43 15,-64 85-15,1 0 0,42-1 16,-64 44-16,-21-1 0,0 42 16,-21-20-16,0 20 0,-42 149 15,21-149-15,-43 64 16,22-63-16,0-22 0,-22 64 15,22-64-15,21-21 0,-22 22 16,22-22-16,0 0 0,0 0 16,-22 22-16,1-22 0</inkml:trace>
  <inkml:trace contextRef="#ctx0" brushRef="#br0" timeOffset="28079.86">2540 9737 0,'0'0'15,"-21"-43"-15,0 1 0,-1 0 0,1-1 16,0 1-16,0-64 16,0 106-16,0 21 15,21 22-15,-22 105 16,22-63-16,-21-1 16,-21 86-16,42-86 0,-21 1 15,-22 84-15,22-84 16,0-22-16,0 22 0,21-43 0,-21 1 15,21-1-15,-21 0 0,21-20 0,-22-22 16,1 0-16,0-22 16,0 1-16</inkml:trace>
  <inkml:trace contextRef="#ctx0" brushRef="#br0" timeOffset="28792.45">1482 10160 0,'-22'-21'16,"44"42"-16,-65-42 0,43 0 0,21 21 15,22 0-15,-22 0 16,42 0-16,-20 0 0,20 0 0,85-43 16,-63 43-16,21-42 15,0 21-15,0 0 0,21-22 0,0 1 16,-22 0-16,1-1 0,64-41 16,-107 41-16,1-20 15,-1 21-15,1-64 0,-43 63 16,0-41-16,-21 63 15,0-1-15,0 1 0,-21 21 0,0 0 16,-1 0-16,1 21 0,0 22 16,0 20-16,-21 1 0,20-1 0,1 22 15,-85 148 1,85-149-16,0 1 0,-42 42 16,41-42-16,-20-22 0,21-20 15,21 20-15,-21-21 0,0 22 16,21-22-16,0-21 15,21-42 1,0 0-16,0-21 0,0 21 0,22-22 16,-22 1-16,63-85 15,-62 85-15,-1-1 16,21-41-16,-21 62 0,0-20 16,1 42-16,-1 0 15,0 21-15,0 0 0,-21 1 16,42 41-16,-42-21 15,22 1-15,-22-1 0,21 0 0,0 1 16,0-1-16,21 22 0,-20-43 16,41 21-16,-21-21 15,1-21-15,41 0 16,-41 0-16,20 0 0,-20-21 0,20 0 16,1 0-16,63-43 15,-85 43-15,21-21 0,-20-1 0,-1 1 16,0 0-16,-20-1 0,20-41 15,-42 41-15,0 1 0,0 0 16,-21 42 0,0 21-16,-1 0 0,1 0 15,0 0-15,-21 22 0,21-1 0,-1 22 16,22-22-16,0 0 16,0 1-16,0-22 0,22 0 0,-1 0 15,0 0-15,21-21 0,1 0 0,147-21 16,-126 21-1,20-21-15</inkml:trace>
  <inkml:trace contextRef="#ctx0" brushRef="#br0" timeOffset="30580.43">6540 9610 0,'0'-43'16,"0"86"-16,0-128 0,0 43 0,0-1 0,22 1 16,-22 0-16,0-1 0,0 22 15,0 0-15,0 0 16,0 42-16,-22 0 16,22 0-16,-21 22 0,0-1 15,21 22-15,-21-1 0,-43 170 16,43-148-16,-42 63 15,42-85-15,-64 128 16,43-128-16,20-20 0,-41 41 16,42-63-16,-22 22 15,1-22-15,21-21 16,-21 0-16,-1-21 0,22 21 0,0-43 16,-21 22-16,20-21 0,1 0 15,0-1-15,0 1 0,0 0 0,21-22 16,-21 22-16,21-22 0,0 1 15,0-43-15,0 64 16,0-1-16,0 22 0,21 0 0,0 21 16,0 0-16,0 21 15,-21 21-15,21 1 0,22 41 16,-22-41-16,0-1 0,0 0 16,0 1-16,64 84 15,-64-85-15,0 0 0,64 22 16,-64-22-16,22-21 0,-1 1 15,0-1-15,1-21 0,41 0 16,-41 0-16,20 0 0,1 0 0,-22-21 16,21-1-16,128-83 15,-128 62-15,1 1 16,21-43-16,-64 43 0,21-43 16,-42 64-16,0-21 15,-21-22-15,0 43 0,-64 21 16,43 0-16,-1 21 15,1 0-15,0 1 0,-1-1 16,1 21-16,21-21 0,0 22 0,0-1 16,21-21-16,0 64 0,0-64 15,21 64 1,0-64-16,0 0 0,21 21 0,-20-21 16,20-21-16,0 22 0,22-22 15,-22 0-15,0 0 0,22 0 0,-1-22 16,-20 1-16,20 0 0,107-64 15,-128 64-15,21-21 0,-20 0 16,-22-1-16,21 1 0,1-43 16,-22 22-16,-21 20 15,0 22-15,0 42 16,-21 1 0,21-1-16,-22 21 0,1-21 0,0 0 15,21 22-15,0-22 0,-21 21 16,0 22-16,21-43 15,0 0-15,0 21 0,0-20 16,0-1-16,0-42 31,21-1-31,0 1 16,0 0-16,0-21 0,1 21 16,-1-22-16,0 1 0,0 21 0,21-22 15,-20 1-15,-1 21 0,0-21 16,21 20-1,-21 44-15,-21-1 16,0 0-16,0 42 16,0-20-16,0-22 0,0 21 15,0-21-15,22 1 16,20 20-16,-21-21 0,43 21 16,-22-42-16,0 0 15,43 22-15,-43-22 0,1 0 16,-1 0-16,0-22 0,22 22 0,-22-21 15,43-21-15,-43 21 16,0-22-16,1 1 0,-22 0 16,-21-1-16,0-20 0,0 21 15,0 20-15,-21 1 16,0 0-16,-1 21 0,1 0 0,0 0 16,-21 0-16,21 21 0,-22 0 15,1 1-15,21-1 0,-22 21 0,22-21 16,0 0-16,0 22 0,0-22 15,0 0-15,21 0 0,0 0 0,0 1 16,21-22 0,0 0-16,0 0 0,21 0 15,-20 0-15,20-22 0,-21 22 0,21-21 16,-20 0-16,20 21 0,-21-21 16,0 21-16,0-21 0,1 21 15,-22 21 1,0 0-1,0 0-15,0 22 0,0-1 16,0 0-16,-22 1 0,22 20 0,0 1 16,0-22-16,0 21 0,0 1 15,0-1-15,0 149 16,0-148-16,0 20 0,0-20 16,0 20-16,0 1 0,-42 148 15,21-170-15,0 86 16,0-65-16,-1-20 0,-20 84 15,21-85-15,-21 1 0,-22 42 16,22-64-16,-1-21 0,1 22 16,21-22-16,-21 0 0,-1-21 15,-20 0-15,42 0 0,-85-106 16,85 43-16,-22-1 16,1-84-16,21 63 0,21-105 15,0 84-15,21 0 16,42-127-16,-20 149 15,168-276-15,-168 296 16,20 1-16,1-1 0,-22 1 16,85-43-16,-63 42 0</inkml:trace>
  <inkml:trace contextRef="#ctx0" brushRef="#br0" timeOffset="30864.27">9567 9398 0,'-21'-21'16,"42"42"-16,-63-63 0,21 42 0,0 0 15,-1 0-15,1 0 0,0 21 16,21 0-16,-21 21 0,0 1 16,0 20-16,-1 1 0,1-1 0,-21 128 15,21-128-15,0 1 16,21-1-16,-22 1 15,1-22-15,0 43 0,21-43 16,0-21-16,0 22 0,0-22 16,21-21-1,0 0-15,22-21 16,-22-22-16,21 22 0,1-21 0,20-43 16</inkml:trace>
  <inkml:trace contextRef="#ctx0" brushRef="#br0" timeOffset="31281.03">9885 9419 0,'0'0'0,"21"-42"0,-21 21 16,0 0-16,0 42 16,0 0-1,-21 21-15,0 1 0,-1-1 16,1 21-16,0 1 0,0-1 0,-21 128 16,20-149-16,1 22 15,21-22-15,-21 0 0,0 64 16,21-85-16,0 1 15,0-1-15,0 0 0,0-42 32,0 0-32,21-1 0,0 1 15,0 0-15,1 0 0,20-21 16,-21 20-16,0-20 0,0 0 16,1 21-16,20-1 0,0 1 15,-21 21-15,1 0 16,-22 21-16,0 22 0,0-22 0,0 21 15,0-21-15,0 22 0,0 20 16,0-42-16,21 64 16,-21-64-16,21 0 0,0-21 15,0 0-15,64 0 16,-64 0-16,21 0 16,22-21-16,-22 0 0,22-21 15,-43-1-15,0 22 16,21-21-16,-20-43 0</inkml:trace>
  <inkml:trace contextRef="#ctx0" brushRef="#br0" timeOffset="31501.9">9123 9652 0,'-43'0'0,"86"0"0,-107 21 15,43-21-15,42 0 16,22 0-16,-22 0 16,21 0-16,0 0 0,43-21 15,-43 21-15,22-21 16,-22 21-16,22-21 0,-22 0 0,22 21 16,-22-22-16,0 1 0</inkml:trace>
  <inkml:trace contextRef="#ctx0" brushRef="#br0" timeOffset="32781.17">12277 9567 0,'0'0'0,"21"-21"16,0 0-16,-21 0 0,0 0 15,0 42 1,-21 0-1,0 21-15,-1 1 0,1-1 0,-21 22 16,21-22-16,0 21 0,-1-20 0,-20 63 16,21-64-16,-21 43 15,20-64-15,22 63 16,0-62-16,0-1 0,22-21 16,-1 0-16,0 0 0,85 0 15,-64-21-15,0-1 16,43-20-16,-43 21 15,1-21-15,-1 20 0,22-62 16,-43 41-16,-21-20 0,0 21 16,0-22-16,0 22 0,-64-64 15,22 85-15,0-22 0,-22 22 16,22 21-16,-1 0 0,-62 0 16,62 0-16,1 0 0,21 0 15,0 21-15,21 1 0,0-1 16,21-21-16,21 0 0,0 0 15,1 0-15,-1 0 0,22 0 16,-1 0-16,-21 0 0,22-21 0,63-22 16,-64 43-16,1-21 15,-1 0-15,-20 21 0,-1 0 16,22-21-16,-43 21 0,-21 21 31,0 0-31,0 21 16,0-20-16,-21 20 0,-1 0 0,1 22 15,0-22-15,0 22 0,21-1 0,-21 1 16,0 20-16,21-20 0,-22 20 16,22 22-16,0 85 0,0-107 15,0 22-15,0 85 0,-21-85 16,21-1-16,-21-20 16,0 21-16,0 0 0,0-22 0,-1 1 15,1-21-15,0 20 0,-42 43 16,20-63-16,22-22 0,-21 22 0,21-43 15,-22 21-15,22-21 0,-42 0 16,20-21-16,22 0 0,-64 0 16,64-42-16,-21 21 0,-43-64 15,64 43-15,0 0 16,0-1-16,21-20 0,0 20 0,0-20 16,0-1-16,21 1 0,0-22 15,21 1-15,1 20 0,20-21 0,1 1 0,-1 20 16,1-20-16</inkml:trace>
  <inkml:trace contextRef="#ctx0" brushRef="#br0" timeOffset="33057.01">14732 9229 0,'0'-21'0,"0"42"0,-21-42 15,21 42 1,-21 0-16,-1 21 0,22 1 0,0-1 16,-21 21-16,0 1 0,0 63 15,21-64-15,-21 1 16,21-22-16,-21 22 0,-1-22 0,-20 85 16,42-106-16,0 0 15,0 1-15,-21-1 0,21 0 16,21-21-1,0 0-15,0-21 0,1 0 0,20-1 16,-21 1-16</inkml:trace>
  <inkml:trace contextRef="#ctx0" brushRef="#br0" timeOffset="33689.65">15007 9335 0,'0'-43'0,"0"86"0,0-128 0,0 64 15,0 0-15,0-1 16,0 44-16,0-1 15,0 0-15,0 0 0,0 21 0,-21 43 16,21-21-16,-21-22 0,21 21 16,-21-20-16,21 20 0,0 43 15,0-64-15,0 1 0,0 20 16,0-42-16,0 1 0,0-1 16,21-21-1,0 0 1,0-21-16,0-1 0,22 1 15,-22-21-15,21 0 0,-21-1 16,22 1-16,20-43 0,-42 43 16,43 0-16,-43 20 15,0 1-15,-21 42 16,0 1-16,0 20 0,0-21 16,0 21-16,0-20 0,0 20 15,0 0-15,0-21 0,0 22 0,0-22 16,0 0-16,0 21 15,0-20-15,0-1 0,21-21 0,22 21 16,-22-21-16,85 0 16,-64 0-16,0 0 0,43-21 15,-43 0-15,85-43 16,-84 22-16,-1-1 16,0 1-16,-21-21 0,1 20 15,41-41-15,-63 41 0,0 22 16,0-21-16,0 21 15,-21 21-15,0 0 0,0 21 0,-22-21 16,1 42-16,0-21 0,20 22 0,-20-1 16,21 0-16,0-21 0,0 22 15,21-1-15,0 22 16,0-22-16,0-21 0,21 0 0,0 0 16,0 1-16,0-1 0,22-21 15,-22 0-15,21 0 0,43 0 16,-43 0-16,0 0 0,1-21 15,-1 21-15,0-22 0,1-20 0,20-21 16,-42 41-16,1-20 0</inkml:trace>
  <inkml:trace contextRef="#ctx0" brushRef="#br0" timeOffset="33916.51">14203 9631 0,'-43'21'0,"86"-42"0,-128 42 0,64-21 15,42 0 1,21 0-16,-20 0 0,20-21 16,21 21-16,-20-21 0,20 21 0,1-21 15,-1 21-15,1-22 0,-1 1 16,1 0-16,-22 0 0,22 21 0,20-21 15</inkml:trace>
  <inkml:trace contextRef="#ctx0" brushRef="#br0" timeOffset="35324.71">1228 12340 0,'0'0'0,"-22"21"0,1-21 0,0 22 16,0-22-16,21 21 0,-21-21 15,21-21 1,0-1-16,0 1 15,21 0-15,0-21 0,0-1 16,22 22-16,-22-42 0,21 20 0,0 1 16,1 0-16,-22-1 15,21-20-15,-42 21 0,0 20 0,0-20 16,-21-21-16,0 41 16,-64 22-16,64 0 0,-21 22 15,-1-1-15,1 0 0,21 21 16,-21 1-16,20 20 0,1-21 0,0 22 15,0-1-15,21 1 16,0 148-16,0-170 16,0 0-16,0 1 0,21-22 15,64 21 1,-64-42-16,42 0 16,-20-21-16,63-43 15,-64 43-15,0-21 0,-21 21 16,22-22-16,-1 1 0,22-64 15,-43 64-15,21-22 0,0 22 16,-20 0-16,20-1 0,0 22 0,-21 0 16,22 0-16,-22 0 0,42 21 15,-20 21-15,-22 0 0,0 0 16,0 0-16,0 1 0,1 62 16,-22-63-16,0 22 15,0-1-15,0 0 0,0-20 0,0 83 16,-22-83-16,22-1 15,-21 0-15,21 0 16,0 0-16,0-42 16,0 0-1,0 0-15,0-22 16,0 22-16,21-21 0,22-43 16,-43 43-16,21-22 0,21 1 15,-21 21-15,1-1 0,-1 1 0,21 0 16,-42 20-1,0 44-15,0 20 0,0-21 16,0 21-16,-42 43 16,21-43-16,21 1 0,-22 20 15,22-20-15,0-1 16,0 21-16,22-41 0,-1-1 16,42-21-16,-42 0 15,22 0-15,-1 0 0,22 0 0,-22-21 16,64-22-16,-43 22 0,-20-21 15,20 21-15,-21-22 0,-20 1 16,20 0-16,21-22 0,-63 22 16,22-1-16,-22 22 0,0-21 15,0 21-15,0 42 16,0 21 0,0 1-16,0-1 15,0 0-15,0 22 0,0-1 0,0 1 16,0 20-16,0-20 0,0 21 15,21-1-15,0 1 0,-21 21 0,21 63 16,-21-63-16,21 84 16,-21-84-16,0 0 0,0 0 15,-21 0-15,21 0 0,-21-1 0,-21 86 16,20-85-16,1-22 0,0 1 16,0 0-16,0-22 0,0 1 15,-1-1-15,1-20 0,0-1 16,0-21-16,0 21 0,21-63 15,0 0-15,0-21 16,0-22-16,21 1 0,0-22 16,0 0-16,22-20 0</inkml:trace>
  <inkml:trace contextRef="#ctx0" brushRef="#br0" timeOffset="35652.51">3090 11917 0,'-21'-21'0,"42"42"0,-42-63 0,21 20 0,0 1 15,0 0-15,21 21 16,0 0-16,22-21 0,63 21 16,-64 0-16,0 0 15,1 21-15,-1 0 0,43 85 16,-85-42-1,0-22-15,0 21 0,0-20 0,-22 20 16,-20 22-16,0-43 0,21 1 16,-1-1-16,-20-21 0,21 0 15,-21 0-15,20 1 0,1-22 16,21-22 15,21 1-31,1 0 0,-1-21 16,0 21-16,21-22 0</inkml:trace>
  <inkml:trace contextRef="#ctx0" brushRef="#br0" timeOffset="36028.31">3683 12023 0,'0'0'0,"0"-21"16,0-1-16,0 1 15,0 0-15,0 0 16,21 0-16,0 0 15,0 21-15,1 0 0,20 0 16,-21 0-16,21 0 0,-20 21 0,20 0 16,-21 21-16,21-21 0,-20 1 15,20 20-15,-21 0 0,0-21 0,0 22 16,-21-1-16,0-21 0,0 43 16,0-43-16,0 0 15,-21 0-15,0 0 0,0-21 16,21-21-1,0 0-15,0 0 16,0 0-16,0-22 0,0-20 16,0 21-16,0-1 15,0 1-15,0 0 0,0 20 0,42-41 16,-42 42-16,21 0 0,1-1 16,-1 1-16,0 0 0,0 21 15,43-21-15,-43 21 0,0 0 16,21 0-16</inkml:trace>
  <inkml:trace contextRef="#ctx0" brushRef="#br0" timeOffset="37961.71">4487 12107 0,'0'0'16,"0"22"-16,0-1 0,21-21 16,1 0-1,-1-21-15,0-1 16,0 1-16,0 0 0,22 0 0,-22 0 15,0-22-15,0 22 0,0-21 16,0 21-16,-21 0 0,22-43 16,-22 43-16,-22 21 15,1 0-15,0 0 0,-21 21 16,-1 0-16,22 22 0,-21 20 16,21-42-16,0 22 15,-1-1-15,22 0 0,-21 1 0,21 20 16,0-42-16,0 22 15,0-22-15,21 0 0,1 0 16,-1-21-16,0 0 0,0 0 16,21 0-16,-20 0 0,20 0 0,0-21 15,1 0-15,-1 0 0,0-1 16,1 1-16,20-21 0,22-22 16,-43 1-16,0 21 0,-20-1 15,20 1-15,-21 0 0,0 20 16,22-41-16,-43 42 0,-22 21 15,-20 0 1,21 0-16,0 21 0,0 21 16,21-21-16,0 43 15,0-43-15,0 21 0,0-20 16,21-1-16,-21 21 0,21-21 16,21 43-16,-21-43 0,1 0 15,20 21-15,-21-20 16,0-1-16,-21 0 15,-21-21 1,0 0-16,0 0 16,0-21-16,-1 0 0,1 21 15,0-22-15,0 22 0,0-21 0,0 21 16,-1 0-16,1 0 16,0 0-1,21 21-15,0 1 0,0-1 16,0 0-16,0 0 15,21-21-15,0 0 0,1 21 0,41-21 16,-21 0-16,1 0 0,-1 0 16,0-21-16,22 21 0,42-42 15,-64 21-15,22-1 0,20-41 16,-20 42-16,-43-22 16,21 1-16,-21 0 0,1-1 0,-1-41 15,-21 41-15,0 22 0,0 0 16,0-21-16,-21 42 15,-1 0-15,1 0 16,-21 21-16,0 42 0,42-41 16,-22 62-16,22-41 15,0-22-15,0 63 0,0-62 16,22 83 0,-22-83-16,0-1 0,21-21 15,-21 21-15,21 0 0,-21 0 16,-21-21-1,0 0-15,-1 0 16,1-21-16,0 21 0,0 0 0,0 0 16,0 0-16,-1 0 0,22-21 0,22 21 47,-1 0-32,0 0-15,21 0 0,-21 0 16,22 0-16,20 0 0,-20 0 0,126-21 15,-127 0-15,1-1 16,-1 22-16,21-21 0,-20 0 16,20-21-16,-20-1 0,-22 22 15,21-21-15,0-22 16,-42 22-16,22-21 16,-22 41-16,0 1 0,0 0 15,0 42 1,0 0-16,-22 1 0,22-1 15,-21 21-15,21-21 0,-21 22 0,21-1 16,-21 0-16,21-21 0,0 22 0,0-22 16,0 0-16,0 0 0,21 22 15,0-43-15,22 0 0,-1 0 16,0 0-16,1 0 0,-22 0 16,21-22-16,0 22 0,22-42 15,-22 21-15,-21 0 16,22-22-16,-22 22 0,0-21 0,0 0 15,22-22-15,-22 1 16,-21 20-16,0 22 16,-21 42-1,21 0-15,-22 1 0,1 20 16,0-21-16,21 21 0,0 1 0,0-22 16,0 21-16,0-21 0,0 22 15,0-22-15,0 0 0,42 21 16,-20-42-16,-1 22 0,21-22 0,-21 0 15,0 0-15,22 0 0,20 0 16,-42-22-16,22 1 16,-22 0-16,0 0 0,-21 0 15,21 0-15,-21-22 0,0 1 0,-21-22 16,0 22-16,0 0 16,-22-1-16,22 22 0,-42-21 15,42 42-15,-1 0 0,1-21 16,42 21 15,1 0-31,-1 0 0,21 0 0,-21 0 16,22 0-16,-22 0 0,21 0 15,0 0-15,22 0 0,-22 0 16,-21 21-16,43 0 16,-43 0-16,0 0 0,-21 1 15,0 20-15,21-21 0,-21 21 0,0-20 16,0 20-16,0-21 0,0 43 15,0-43-15,0 0 0,0 21 16,0-21-16,0 1 0,0 20 16,0-21-1,-21-21-15,21-21 16,0 0 0,0 0-16,0-1 0,21 1 15,1 0-15,-22-21 0,63-43 16,-42 43-16,22-1 15,-1-20-15,0 21 0,22-1 0,-1-20 16,-20 20-16,20 22 0,-21-21 16,22 21-16,-22 21 0,-21 0 15,22 0-15,-1 0 0,0 63 0,-20-42 16,-22 22-16,0-1 0,0 22 16,0 84-1,0-106-15,0 0 0,0 1 0,0 20 16,-22-42-16,22 1 0,-21-1 15,21 0-15,0 0 0,-21-21 16,0 0-16,0 0 16,0-21-16,-1 21 15</inkml:trace>
  <inkml:trace contextRef="#ctx0" brushRef="#br0" timeOffset="38139.61">7197 11494 0,'0'0'16,"-43"0"-16,22 0 0,0 0 0,0 0 15,0 0-15,21-22 32,21 22-17,-21-21-15</inkml:trace>
  <inkml:trace contextRef="#ctx0" brushRef="#br0" timeOffset="38583.87">9864 11726 0,'0'-21'0,"0"42"0,0-63 0,0 0 0,21 21 15,0-1-15,0-20 0,0 0 16,0 21-16,-21-1 16,22 22-16,-44 22 15,1-1-15,0 0 16,0 21-16,0-21 0,0 22 16,-22 41-16,22-41 0,0-1 15,21 0-15,0 1 0,-21-1 0,0 22 16,21-43-16,0 0 15,0 0-15,0 0 0,21-21 32,0 0-32,0-21 0,0 0 15</inkml:trace>
  <inkml:trace contextRef="#ctx0" brushRef="#br0" timeOffset="38878.69">10499 11557 0,'21'-21'0,"-42"42"0,63-63 15,-42 21-15,-21 21 16,0 0 0,-22 21-16,22-21 0,-85 42 15,85-21-15,0 0 0,0 1 16,0-1-16,21 21 16,0-21-16,21 0 0,21 1 15,-21-1-15,85 21 16,-85-21-1,22 0-15,-22 1 0,0-1 0,-21 0 16,0 42-16,0-41 16,-42 20-16,20-21 15,-83 0 1,62-21-16,22 0 0,-42 0 16,63-21-16,-22-21 0</inkml:trace>
  <inkml:trace contextRef="#ctx0" brushRef="#br0" timeOffset="39164.05">10223 11176 0,'-21'0'15,"42"0"-15,-42 21 0,21 0 16,21-21-16,1 0 15,20 0-15,-21 0 0,0 0 0,0-21 16,1 21-16,-22-21 0,21 0 0,-21 0 16,21 21-16,-21-21 0,0-1 15,0 1-15,-21 0 0,-22 21 16,22 0-16,-42 0 0,20 0 16,22 21-16,-21 0 15,21-21-15,0 22 0,-1 41 16,22-42-16,22 22 15</inkml:trace>
  <inkml:trace contextRef="#ctx0" brushRef="#br0" timeOffset="39577.81">13822 11049 0,'0'0'0,"-21"0"0,21 21 0,-22 22 16,1-22-16,0 42 0,21 1 0,-21-1 15,0 1-15,0-1 0,-64 128 16,64-128-16,-22 1 16,22-1-16,-21-20 0,21 20 15,0-21-15,-1 1 0,22-1 0,0-21 16,0 22-16,0-22 0,22-21 15,-1 0-15,0 0 16,21-21-16,-21-1 0,-21 1 16,22 0-16,-22-21 0</inkml:trace>
  <inkml:trace contextRef="#ctx0" brushRef="#br0" timeOffset="40385.35">13187 11642 0,'-43'0'0,"86"0"0,-128 0 16,64 0-16,-21 0 0,20 0 15,22 21 1,22-21-16,-1 0 0,21 0 0,0 0 16,1 0-16,20 0 0,64 0 15,-63 0-15,20 0 0,43-21 16,-42 0-16,-21-1 0,-1 22 16,1-21-16,-1 21 0,-21 0 15,22-21-15,-43 21 16,0 0-16,-21 21 0,0 0 15,-21 1-15,0 20 16,-64 43-16,64-64 16,-21 0-16,21 21 0,-1-21 15,1 85 1,21-85-16,0 1 0,0-1 0,0 0 16,64 0-1,-22-21-15,-21 0 0,64 0 16,-43 0-16,22-21 15,-22 0-15,-21 0 0,22-22 16,-43 22-16,0 0 0,0-21 0,0 20 16,0 1-16,-22-21 0,-20 21 15,21 0-15,0-1 0,-43-20 16,43 42-16,0 0 0,-21-21 16,42 0-1,21 0 1,21 21-16,0 0 0,1-22 0,20 22 15,1 0-15,-1-21 0,1 21 16,-1 0-16,1-21 0,-1 21 0,1 0 16,42 0-16,-64 0 0,21 21 15,-63 0 1,0 1-16,-21 20 16,0-21-16,-64 64 15,64-64-15,0 42 16,21-41-16,-21 62 15,21-41-15,0-22 0,0 0 16,21 0-16,0 0 0,43 22 16,-22-43-16,-21 0 0,64 0 15,-64-22-15,64 1 16,-64 0-16,21 0 0,-21-21 16,1 20-16,-1-20 0,0 0 0,-21-22 15,0 22-15,0 0 16,-21-1-16,0 1 0,-22 21 15,-63-64-15,64 64 16,0 0-16,-1 21 0,22 0 16,-21 0-16,0 0 0,20 0 0,1 21 15,0-21-15,21 21 0,0 0 16,0 0-16,21 1 16,0-22-16,22 0 0,-1 0 15,22 0-15,-1 0 0</inkml:trace>
  <inkml:trace contextRef="#ctx0" brushRef="#br0" timeOffset="40913.04">16489 10901 0,'0'0'0,"0"-21"0,0 0 15,-21 21 1,-1 21-16,1 0 0,21 21 15,-21-21-15,0 43 0,0-22 16,21 22-16,0-1 0,-21 22 0,21-22 16,-22 1-16,1-1 0,21 1 15,0-1-15,-21-20 0,-21 63 16,42-64-16,-21 0 0,-1-21 0,22 22 16,-21-22-16,21 21 15,0-21-15,-21-21 16,21-21-1,0 0-15,0 0 0,0 0 16,21 0-16,0-22 0,1-20 16,20 20-16,43-62 15,-43 62-15,21 1 0,-20 21 16,-1 0-16,127-22 16,-126 43-16,-1 21 15,43 43-15,-43-22 0,-21-21 16,0 22-16,1-1 0,-22 0 15,0 1-15,-22 41 0,1-62 16,-63 41-16,41-42 16,-20 22-16,-64-22 0,63 0 15,1-21-15,-64 0 16,63 0-16,22 0 0,0 0 0,-1 0 16,22 0-16,0 0 0,21-21 15,0 0-15,63-1 16,-20 1-16,-1 0 0,85-21 15</inkml:trace>
  <inkml:trace contextRef="#ctx0" brushRef="#br0" timeOffset="41132.92">17187 11515 0,'0'-21'0,"0"42"0,0-21 15,0 21 1,0 0-16,-21 0 0,0 22 0,0 41 15,21-41-15,-21-22 16,-1 21-16,22-21 16,-21 0-16,0 43 0,21-43 0,0 0 15,-21 0-15,21 1 16,0-1 0,0-42-16,21-1 15,0 1-15</inkml:trace>
  <inkml:trace contextRef="#ctx0" brushRef="#br0" timeOffset="41465.73">17378 11070 0,'-21'-21'16,"42"42"-16,-85-63 0,43 21 0,0 21 0,-21 0 16,20 0-16,1 0 0,0 0 15,0 0-15,0 21 0,21 0 16,0 0-16,0 0 15,0 1-15,21-22 16,42 0-16,-41 0 16,62 0-16,-41 0 15,-1 0-15,-21-22 0,0 1 16,0 21-16,22-42 16,-43 21-16,0 0 0,0-1 15,0 1-15,-21 0 0,-1 21 16,1 0-16,0 0 0,-21 0 0,-22 21 15,22 0-15,21 1 0,-22-22 16,22 42-16,-21 21 16,42-20-16,0-22 0,0 42 15,21-41-15</inkml:trace>
  <inkml:trace contextRef="#ctx0" brushRef="#br0" timeOffset="42269.27">18076 11515 0,'0'-21'0,"0"42"0,0-64 15,0 22-15,0 0 0,-21 21 16,0 0 0,0 0-16,0 0 0,-22 0 15,22 21-15,0 0 0,0 1 16,0-1-16,-1 0 0,1 21 0,0-21 15,0 1-15,21-1 0,-21 42 16,21-42-16,0 1 16,21-1-16,0-21 0,0 0 0,22 21 15,-22-21-15,0 0 0,21 0 0,22 0 16,-43-21-16,21 0 16,-21 21-16,1-22 0,-1 1 0,21-21 15,-21 21-15,0 0 16,1-1-16,-22 1 0,0 0 15,0 0-15,0 42 32,0 0-32,-22 0 15,22 1-15,-21-1 0,0 21 0,0-21 16,21 0-16,-21 22 0,0-1 16,-1 0-16,1 22 0,21-22 15,0 22-15,-21 20 0,21-20 0,0 84 16,0-63-16,0 21 0,0 84 15,0-84-15,0 84 16,0-84-16,0 191 16,0-192-16,0 1 0,0 85 15,0-85-15,-21-22 16,0 1-16,0 21 0,-1-22 0,1 86 16,0-107-16,0 22 0,0-22 15,0 1-15,-1-1 0,1-20 16,0-1-16,0 0 0,0 1 0,0-22 15,21 0-15,-22 0 0,1-21 0,0 0 16,0 0-16,0-21 16,-22-42-16,43 41 0,-21-20 15,0-21-15,0 20 0,0-41 16,-22 20-16,22-21 0,-21-20 16,21 20-16,-22-21 0,-20-127 15,42 106-15,0 21 0,21-21 0,0 22 16,0-1-16,63-85 15,-21 85-15,1 22 0,-1-22 0,0 42 16,1-20-16,20 20 0,43-63 16,-64 64-16,22 20 0,21-41 15,-43 41-15,43-20 16,-43 42-16,0-22 16,22 1-16,-22 21 0,-21 0 15,22 0-15,-1-1 0,-21 1 0</inkml:trace>
  <inkml:trace contextRef="#ctx0" brushRef="#br0" timeOffset="42452.16">19198 12086 0,'0'0'16,"0"21"-16,-21-21 0,21 22 15,-21-22-15,21 21 0,0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1T13:07:32.4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1037 699 0,'0'-22'16,"-21"22"-1,21-21-15,0 0 16,0 0 0,0 0-16,0 0 0,0-1 15,0 1-15,0 0 0,0 0 16,0 0-16,0-43 0,21 43 15,-21-42 1,0 41-16,0-20 0,0 21 0,0 0 16,0 0-16,0-22 15,0 64 17,0 1-32,0-1 0,0 21 15,0 0-15,0 22 0,0-22 0,-21 22 16,21-1-16,0 1 0,-21-1 15,21 22-15,0-22 0,0 22 16,-21-21-16,21-1 0,0 1 0,0 63 16,0-85-16,0 0 15,0 1-15,0-22 0,0 0 0,0 0 16,0-42 15,0 0-15,0 0-16,21-22 0,-21 22 0,21-21 15,-21-1-15</inkml:trace>
  <inkml:trace contextRef="#ctx0" brushRef="#br0" timeOffset="543.19">1037 529 0,'0'-21'0,"0"42"0,0-63 0,-21 21 16,21-22-16,-21 22 0,21 0 0,0-21 15,0 21-15,0-22 0,0-20 16,0 20-16,0 1 16,0 0-16,0-1 0,21 1 0,0 42 15,0 0-15,22 0 0,-22 0 16,63 0-16,-20 0 0,-22 0 16,22 0-16,-1 0 0,1 0 15,42 0-15,-64 0 0,21 148 16,-63-84-16,0 20 15,0-20-15,0-1 0,-21 22 16,0-21-16,-64 63 16,22-64-16,21 1 0,-22-22 15,22 0-15,-22 1 0,22-1 16,-43 0-16,43-21 0,0-21 16,20 0-16,-20 0 0,21 0 15,0 0-15,0-21 0,-22-21 16,43 21-16,0 0 0,-21-43 15,21 43-15,0 0 16,0 0-16,21 42 16,0 0-1,1 0-15,-22 21 0,21-20 0,0 20 16,0 0-16,0 1 0,22 20 16,-43-21-16,21-20 15,21 41-15,-21-42 16,22 22-16,-22-22 15,0-21-15,21 21 0,-21-21 16,1 0-16,-1 0 0,0 0 16,0 0-16,21-21 0,-20 0 0,-1-1 15</inkml:trace>
  <inkml:trace contextRef="#ctx0" brushRef="#br0" timeOffset="944.96">1693 1185 0,'0'0'0,"0"43"31,21-43-15,1 0-16,-1 0 16,0-21-16,0 21 0,0-22 15,22 1-15,-22 0 0,0 0 0,0-21 16,21 20-16,-20 1 0,-22 0 15,21-42-15,0 63 16,-21-43 0,-21 43-16,0 21 15,-22 1-15,1 20 16,21 0-16,-22-21 0,22 22 16,0-1-16,0-21 0,0 22 15,21-1-15,0-21 0,0 0 0,0 0 16,0 22-16,0-22 0,0 0 15,0 0-15,21-21 0,21 0 16,1 0-16,-22 0 16,0 0-16,21 0 0,1-21 0,20 0 15,-21 0-15,43-43 16,-43 22-16,1 0 16</inkml:trace>
  <inkml:trace contextRef="#ctx0" brushRef="#br0" timeOffset="1210.83">2730 360 0,'0'0'16,"0"-42"-16,0 20 0,0-20 15,0 21-15,-21 21 16,0 0-16,0 21 0,21 21 16,-21 1-16,-22 105 15,22-85-15,0 1 0,0-1 16,0 1-16,0-1 0,-22 64 15,22-63-15,0-22 0,0 22 16,0-22-16,21-21 0,0 22 16,0-22-16,0 0 0,0 21 15,0-21 1,21-21 0,0-21-16,0 0 0,0 0 15</inkml:trace>
  <inkml:trace contextRef="#ctx0" brushRef="#br0" timeOffset="2324.02">3027 1080 0,'0'0'16,"21"0"-16,0 0 0,0 0 15,0-22-15,1 1 0,-1 0 16,-21 0-16,0 0 0,21 0 15,-21-1-15,0-20 0,0 21 0,0-21 16,0 20-16,0-41 16,-21 42-16,0 21 0,-1 0 15,-20 0-15,0 21 16,-1 0-16,22 21 16,-21-20-16,0 20 0,-1 0 15,22 1-15,0-1 0,-21 0 16,20 1-16,22 41 0,-21-63 15,21 22-15,0-22 0,0 0 16,0 0-16,0 0 0,0 1 16,21-22-16,1 0 0,-1 0 15,0 0-15,21 0 16,-21 0-16,1-22 0,20 1 0,-21 0 16,0 0-16,0 0 0,43-64 15,-43 43-15,0-1 0,0 1 16,1 0-16,-1-1 0,-21-41 15,0 41-15,21-20 16,-21 42-16,0 0 16,0 42-1,0 0-15,0 0 16,0 21-16,-21-20 0,21 20 16,0 0-16,0 1 0,0-1 15,0 0-15,0 1 0,0-22 0,0 85 16,0-85-1,21 0-15,0 0 0,0 0 0,0 0 16,1-21 0,20 0-16,21 0 15,-41 0-15,20 0 0,0-21 0,1 0 16,-1 21-16,-21-42 0,43-1 16,-22 1-16,-21 0 0,0-22 15,22 22-15,-22-22 0,0 1 0,-21 21 16,21-22-16,0 1 0,-21 20 15,21-20-15,-21 20 0,0-20 0,0 21 16,0-1-16,0 1 0,0-22 16,0 43-16,0 0 0,0 0 15,0 42 1,0 0 0,0 0-16,0 22 15,0-1-15,-21 0 0,21 1 0,0-1 16,0 85-16,0-63 15,-21-22-15,21 85 0,-21-64 16,21 22-16,0-21 16,0-22-16,0-21 0,0 21 0,0-20 15,0 20-15,0-21 16,0 0-16,0 0 0,21-21 0,21 22 16,-20-22-16,20 0 15,-21 0-15,21 0 0,22-43 16,-43 22-16,21 0 0,-20-21 15,20 20-15,-21-20 0,43-43 16,-43 43-16,0 0 16,0-1-16,0 1 0,-21 21 0,0 0 15,21 0-15,-21 42 16,0 0 0,0 0-16,0 21 0,0-20 15,0 20-15,-21-21 0,21 21 0,0-20 16,0-1-16,0 0 0,0 0 15,0 0-15,21 22 16,1-22-16,-1-21 0,0 0 16,0 0-16,21 0 15,-20 0-15,20 0 16,-21-21-16,0 21 0,0-22 0,1 1 16,-1-21-16</inkml:trace>
  <inkml:trace contextRef="#ctx0" brushRef="#br0" timeOffset="2508.91">4741 550 0,'0'0'0,"-21"0"0,0 0 0,0 0 16,0 0-16,-1 0 47,1 0-32,0 0 1</inkml:trace>
  <inkml:trace contextRef="#ctx0" brushRef="#br0" timeOffset="2703.8">3725 804 0,'0'0'0,"-21"0"15,42 0 17,0 0-17,1 0-15,-1-21 0,0 21 0,21 0 16,-21 0-16,22-21 0,-22 21 16,21 0-16,-21 0 0</inkml:trace>
  <inkml:trace contextRef="#ctx0" brushRef="#br0" timeOffset="3148.1">4614 847 0,'0'0'0,"0"-43"16,21 43 0,1 0-16,-1 0 15,0 0-15,0 0 0,21 0 16,-20 22-16,-1 20 0,0-21 0,0 0 16,0 22-16,0-22 15,1 42-15,-22-20 0,0-22 16,0 42-16,0-42 15,0 1-15,0-1 0,0-42 47,21-1-47,0 1 16,-21-21-16,21 21 0,-21 0 16,21-22-16,0 1 0,1 0 0,-22 20 15,21-20-15,0 0 0,0 21 16,-21-1-16,21 1 0,-21 0 15,21 0-15,1 21 0,-1-21 16,0 21-16,0 0 16</inkml:trace>
  <inkml:trace contextRef="#ctx0" brushRef="#br0" timeOffset="3503.9">5313 995 0,'0'0'0,"0"21"0,21-21 0,-21 21 0,21-21 15,0 0 1,0 0-16,1 0 0,-1 0 0,0 0 16,21-21-16,-21 0 15,22 0-15,-1 0 0,0-22 16,1 1-16,-22 21 0,-21 0 16,0-1-16,0 1 0,0-21 15,-21 21-15,0 21 0,-1 0 16,1 0-16,-21 0 0,21 21 15,-22 0-15,22 0 0,-21 0 0,21 22 16,0-1-16,21 0 0,-22 22 16,1-22-16,21 1 0,0-22 15,0 21-15,0-21 0,21 22 16,1-22-16,-1 0 0,0-21 16,0 0-16,21 21 0,-20-21 15,41 0-15,-21 0 16,1-21-16,20 0 0,-42 0 15,22-1-15</inkml:trace>
  <inkml:trace contextRef="#ctx0" brushRef="#br0" timeOffset="4002.61">6816 360 0,'0'-42'0,"0"84"0,0-106 0,0 43 16,-22-21-16,22 21 0,-21 0 15,21-1-15,0 44 16,0-1-1,0 0-15,21 21 0,1 1 16,20 20-16,-21-21 0,21 22 0,22 42 16,-43-43-16,21 1 15,-20-1-15,-1-20 0,0 20 0,21 22 16,-21-64-16,1 21 16,-22-21-16,0 1 0,21-1 15,-21 0-15,0 0 0,0-42 31,0 0-31,0 0 0</inkml:trace>
  <inkml:trace contextRef="#ctx0" brushRef="#br0" timeOffset="4275.51">7472 127 0,'0'0'0,"-43"-42"31,22 42-31,0 21 16,0 0-16,0 0 0,-22 22 0,22-1 16,-21 0-16,0 22 0,-107 126 15,86-126-15,21 20 16,-64 43-16,42-63 16,-20 63-16,62-85 0,-20 1 15,21-1-15,0-21 0,21 0 0,0 22 16,0-22-16,21-21 31,21 0-31,-21-21 0,22-22 16</inkml:trace>
  <inkml:trace contextRef="#ctx0" brushRef="#br0" timeOffset="4615.68">7641 614 0,'0'0'0,"0"21"47,0 0-47,-21 22 0,21-1 0,0 0 16,0 1-16,0 20 0,0 1 16,-21-1-16,21 1 0,-21-1 15,21 22-15,0-22 0,0 1 16,-22 20-16,1 86 0,21-86 15,-21 149-15,0-148 16,21-22-16,-21 1 16,21-1-16,0 1 0,-21 21 15,21-43-15,0-21 0,0 21 16,0-20-16,0-44 16,21 22-16,-21-42 15,21 21-15,-21-21 0,21-1 16,-21 1-16,0 0 0,21-22 15</inkml:trace>
  <inkml:trace contextRef="#ctx0" brushRef="#br0" timeOffset="4931.5">7662 931 0,'0'-42'0,"0"84"0,-21-126 0,21 63 0,0-22 15,0 22-15,0 0 0,0 0 16,0 0-16,21-1 0,-21 1 15,85 0-15,-43 0 16,1 21-16,20 0 0,-21 0 16,1 0-16,-22 21 15,0 0-15,21 85 16,-42-64-16,0 1 0,0-1 16,-21 0-16,-63 85 15,41-84-15,1-22 0,0 0 0,-1 0 16,1 0-16,-43 1 15,64-22-15,-21 0 16,42-22 0,21-20-16,0 21 15,0 0-15,22 0 0,-1-22 16</inkml:trace>
  <inkml:trace contextRef="#ctx0" brushRef="#br0" timeOffset="5422.85">8657 656 0,'21'-21'0,"-42"42"0,42-63 0,-21 21 15,0 0-15,0-1 0,0 1 16,0 0-16,-21 21 16,0 0-16,-21 0 15,20 0-15,1 21 0,-21 22 16,21-1-16,-22 43 15,43-43-15,-21 0 0,0 43 16,0-64-16,21 21 16,0 1-16,0-22 0,0 0 0,0 21 15,0-20-15,21-22 16,0 0-16,0 0 16,1 0-16,-1-22 0,0 22 15,21-42-15,-21 0 16,1 21-16,20-64 0,-21 43 15,0-43-15,-21 43 16,21-43 0,-21 64-16,0 0 0,0-1 0,0 44 31,0-1-31,0 42 16,0-42-16,0 106 15,0-84-15,0-1 0,0 0 16,0-20-16,0 105 15,0-106-15,22 0 16,-1 0-16,42-21 16,-42 0-16,1-21 15,20 0-15,0 0 0</inkml:trace>
  <inkml:trace contextRef="#ctx0" brushRef="#br0" timeOffset="5684.7">9419 191 0,'0'0'0,"0"-22"0,-21 1 16,0 21-1,0 43-15,21-22 16,-22 21-16,22 0 0,0 22 16,0-22-16,-21 1 0,21 62 15,-21-41-15,21-1 0,0-20 16,0 20-16,0 64 15,0-84-15,0-1 0,0-21 0,0 0 16,0 0-16,0 22 16,21-43-1,0 0-15,1-21 16,-1-1-16</inkml:trace>
  <inkml:trace contextRef="#ctx0" brushRef="#br0" timeOffset="6191.22">9715 148 0,'0'0'0,"-21"0"0,0 0 15,0 21-15,21 1 16,0-1-16,0 0 0,0 21 16,-21 1-16,21-1 0,0 0 15,0 1-15,0-1 0,0 0 0,-21 22 16,21-22-16,0 0 0,0 22 15,0-22-15,0 1 0,0 20 0,-22-21 16,22 1-16,-21 41 16,21-62-16,0-1 0,0 21 15,0-63 17,0 0-17,0 0-15,0-1 0,0-20 0,0 0 16,0-1-16,0-20 0,0 21 15,21-1-15,1 1 0,-22 0 0,21-1 16,0 22-16,0-42 0,0 41 16,0 1-16,1 21 15,20 0-15,-21 0 0,43 0 16,-22 0-16,0 21 0,-21 22 16,22-22-16,-22 21 0,21 43 15,-21-43-15,-21 1 0,22 41 16,-22-41-16,0-1 0,0 21 15,-22-41-15,1-1 16,0 0-16,0 0 0,0 0 0,0-21 16,-1 0-16,1 0 0,0 0 15,0 0-15,0-21 16,0 0-16,-1-21 0</inkml:trace>
  <inkml:trace contextRef="#ctx0" brushRef="#br0" timeOffset="6387.11">8996 614 0,'-21'0'0,"42"0"0,-64 0 15,65 0 17,-1 0-32,21 0 0,-21 0 0,22 0 15,-1-21-15,43 21 16,-64 0-16,21 0 0,22 0 15,-43 0-15,0 0 0</inkml:trace>
  <inkml:trace contextRef="#ctx0" brushRef="#br0" timeOffset="7194.18">1164 1778 0,'0'0'0,"-21"-21"0,-21 21 0,20 0 16,1 0-16,0 0 15,42 0 16,0 0-15,1 0-16,-1 0 0,21 0 16,0 0-16,1 0 0,20 0 0,1 0 15,20 0-15,1 0 0,106 0 16,-107 0-16,22 0 0,21 0 16,0 0-16,21 0 15,297-21-15,-297 21 16,42 0-16,-20 0 0,20-21 15,424-1-15,-381 22 16,-21 0-16,20-21 0,1 21 16,487 0-1,-487 0-15,0 0 0,253 0 16,-253 0-16,233 0 16,-254 0-16,-1 0 0,1 0 0,169 0 15,-212 21-15,149-21 16,-170 0-16,-21 0 0,63 22 15,-105-22-15,-43 0 16,22 0-16,-22 0 0,-21 0 0,22 0 16,-22 0-16,0 21 0,0-21 15,0 0 1</inkml:trace>
  <inkml:trace contextRef="#ctx0" brushRef="#br0" timeOffset="8075.45">10985 868 0,'-42'0'0,"84"0"0,-105-21 0,42 21 16,0-21-16,21-1 15,42 22 16,-21 0-31,21 0 0,22 0 16,-1 0-16,1 0 0,148 0 16,-128 0-16,1 0 15,0 0-15,-1 0 0,1 0 16,105 0-16,-105 0 0,-21 0 16,-1 0-16,1 0 0,20 0 15,-63 0-15,-21-21 31,-21 0-31,0 21 0,0 0 0,0-21 16,-22 21-16,1-21 16,0 21-16,-85-43 15,84 22-15,1 21 0,0-21 16,-1 21-16,1 0 0,0-21 16,21 21-16,-1 0 0,22 21 46,22-21-46,-1 0 0,0 21 16,21-21-16,1 0 0,-1 21 0,0-21 16,1 0-16,-1 22 0,21-1 15,-20-21-15,-22 21 0,0 0 16,0 0-16,-21 0 16,0 22-16,0-22 0,-21 0 15,-21 43-15,-1-22 16,1-21-16,0 21 0,-1-20 0,1-1 15,0 21-15,-64 0 0,64-20 16,-22 20-16,22-21 16,21 0-16,-22 0 15,64-21 17,1-21-32</inkml:trace>
  <inkml:trace contextRef="#ctx0" brushRef="#br0" timeOffset="8484.21">14414 254 0,'0'-21'16,"0"42"-16,22-63 0,-22-1 0,21 22 16,-21 0-16,0 0 15,0 0-15,-21 21 16,-1 21-16,1 0 16,-21 21-16,21-20 0,-43 62 15,22-20-15,0-22 0,-1 22 16,1-22-16,-22 21 0,-41 64 15,62-84-15,1 20 0,-64 43 16,64-42-16,21-22 0,-43 21 16,43-20-16,-21-1 15,20-21-15,1 0 16,21-42 15,21-21-31,1 21 0,20 0 16,-21-22-16</inkml:trace>
  <inkml:trace contextRef="#ctx0" brushRef="#br0" timeOffset="8784.04">14711 191 0,'0'21'15,"0"0"-15,-21 0 0,-1 0 16,-20 22-16,21-1 0,-64 43 16,43-43-16,-22 21 0,-63 43 15,64-42-15,-1-1 0,-41 64 16,62-84-16,-20-1 16,-1 43-16,43-43 0,0-21 15,0 0-15,0 0 16,-1 1-16,1-1 0,0-21 31,0 0-15,0-21-16</inkml:trace>
  <inkml:trace contextRef="#ctx0" brushRef="#br0" timeOffset="13800.28">804 2731 0,'0'0'0,"21"0"0,-21-22 0,0 1 16,0 0-16,0 0 0,0 0 15,0 0-15,0-1 16,0 44 15,0-1-15,0 0-16,0 21 0,0 1 0,0-1 16,0 0-16,0 1 0,0 62 15,0-41-15,0-1 16,-21 1-16,21 21 0,0-22 15,-21 1-15,0-1 0,0-21 0,21 22 16,-21-1-16,21-20 16,0-22-16,0 0 0,0 0 15,0-42 17,0 0-32,0 0 0,0-22 15,0 1-15,21 0 0,0-64 16,0 64-16,0-22 0,0 22 15,1-22-15,20 22 0,-21 0 16,0 20-16,22 1 0,-22 0 0,21 0 16,-21 21-16,0 0 0,22 0 15,-22 0-15,0 21 0,0 0 16,0 0-16,1 1 0,-22 20 0,21 43 16,-21-43-16,0 0 15,0 43-15,0-43 0,0 22 16,0-43-16,-21 0 15,21 21-15,-22-42 0,22 22 16,0-44 15,0 1-31,0 0 0</inkml:trace>
  <inkml:trace contextRef="#ctx0" brushRef="#br0" timeOffset="14059.13">1566 2709 0,'21'-21'0,"-42"42"0,42 1 31,-21-1-31,0 0 16,0 21-16,0 1 0,0-1 0,0 0 16,0 22-16,-21-22 15,0 64-15,0-43 0,21-20 16,-42 41-16,42-41 15,0-1-15,0 0 0,0-20 0,0-1 16,0 0-16,21-21 16,21 0-16,-21 0 15,0-21-15,1 0 16,-22-1-16</inkml:trace>
  <inkml:trace contextRef="#ctx0" brushRef="#br0" timeOffset="14257.02">1270 3175 0,'0'0'15,"21"0"1,0 0 0,0 0-16,22 0 0,-1 0 0,-21-21 15,22 21-15,-1-21 0,0 0 16,1 21-16,-1-22 0,0 1 15,1 21-15,-1-21 0,0 0 16</inkml:trace>
  <inkml:trace contextRef="#ctx0" brushRef="#br0" timeOffset="14879.19">2011 2963 0,'0'22'16,"0"-1"-16,-21 0 15,21 0-15,-22-21 0,22 42 16,0-20-16,0-1 0,-21 21 0,21-21 15,0 22-15,-21-22 0,21 21 16,0-21-16,0 22 0,0-22 0,0 0 16,0 0-16,0 43 15,0-43-15,-21-21 32,21-21-32,0-1 15,0 1-15,0 0 16,0 0-16,0-21 0,0 20 0,0-20 15,0 0-15,0-1 0,21 22 16,-21-21-16,42-22 16,-20 43-16,20-21 0,-21 21 15,0 21-15,22 0 0,-22 0 0,0 0 16,42 21 0,-41-21-16,-1 21 0,0 21 0,0-20 15,-21-1-15,0 21 0,21 22 16,-21-22-16,0-21 0,0 21 15,0-20-15,0-1 0,0 0 0,0 0 16,0 0-16,0-42 47,0 0-47,21-21 0,-21 20 16,43-62-16,-22 41 0,21-41 15,-21 41 1,1 22-16,41-42 0,-42 42 0,22-1 15,-22 22-15,21 0 0,-21 0 16,22 22-16,-22-1 16,-21 0-16,21 21 0,-21-21 15,0 22-15,21-1 0,-21-21 0,0 22 16,0-1-16,-21 21 16,0-20-16,0-22 0,21 0 0,0 21 15,-22-42-15,22 22 0,0-1 16,0-42-1,0-1-15</inkml:trace>
  <inkml:trace contextRef="#ctx0" brushRef="#br0" timeOffset="15160.05">3217 2561 0,'0'0'0,"0"-42"16,21 21-16,-21 0 0,0 42 31,0 21-31,0 0 0,0 1 16,0-1-16,-21 22 0,21-1 15,-21 1-15,0-1 0,0 1 16,0 20-16,-1-20 0,1 63 16,21-85-16,0 22 0,0-22 15,0 0-15,0 1 0,21-1 16,1-21-16,62 0 15,-63-21-15,22 0 0,-1 0 16,0-21-16,1 0 0,20-21 16,-20 20-16,-1 1 0</inkml:trace>
  <inkml:trace contextRef="#ctx0" brushRef="#br0" timeOffset="15986.94">1185 4170 0,'0'-127'31,"0"254"-31,0-233 15,0 148-15,0 1 16,0 20-16,0 1 0,0-1 16,-21 1-16,21-1 0,-21 22 0,0 0 15,0-1-15,21 1 0,-22 0 16,1-1-16,0 1 0,0-22 16,0 1-16,0-1 0,-1 43 15,22-63-15,0-1 16,0 0-16,0-21 0,22 1 0,41 20 15,-42-42-15,85 21 16,-64-21-16,22 0 0,84 0 16,-84 0-16,84-21 15,-64 21-15,-20-21 0,-1 0 16,1 21-16,-1-22 0,43-20 16,-63 21-16,-1 0 0,-21 0 15,0-1-15,0 1 0,-21-63 16,-21 62-16,0 1 15,0 21-15,0-21 0,-22 0 16,-62 21-16,62 0 16,22 0-16,-21 0 15,21 0-15,-1 0 16,44 0 0,-1 0-16,0 0 0,0 0 15,21 0-15,-20 21 0,20-21 16,0 21-16,-21-21 0,22 21 0,-22 1 15,21-1-15,-21 0 0,-21 0 16,0 0-16,0 0 0,0 1 0,-21 20 16,-42 43-1,-22-1-15,-42 22 16,106-85-16,-21 22 16,-1-22-16,22 0 0,0 0 15,0 0-15,42-21 16</inkml:trace>
  <inkml:trace contextRef="#ctx0" brushRef="#br0" timeOffset="16626.88">3048 4847 0,'-21'-21'0,"42"42"0,-42-84 16,0 42-16,21-1 0,-22 1 0,22-21 15,-21 42 1,0 0-16,0 21 0,21 0 16,0 64-1,0-43-15,0 22 0,0-1 16,0 1-16,0-22 0,0 85 16,0-85-16,0 22 0,0 21 15,0-43-15,-21 21 16,21-41-16,0-1 0,-21 0 15,21-42 1,0 0 0,0-1-16,0 1 0,0-21 0,0 21 15,21-22-15,0 1 0,0 21 16,-21-21-16,21-1 0,22 22 0,-22-21 16,0 21-16,21-1 15,1 1-15,-1 21 0,0 0 0,1 0 16,62 21-16,-62 1 15,41 41-15,-62-42 0,-1 22 16,-21-22-16,0 21 0,0-21 0,-43 22 16,22-22-16,-21 21 0,0-21 15,-1 0-15,-41 22 0,41-22 16,1 0-16,0-21 0,20 0 16,1 21-16,0-21 0,0 0 15,0 0-15,21-21 16,0 0-16,0 0 0,0 0 0,21-1 15,0-20-15,21 21 0</inkml:trace>
  <inkml:trace contextRef="#ctx0" brushRef="#br0" timeOffset="18056.14">3895 5038 0,'0'21'0,"-106"106"31,85-85-31,-22 1 0,22-22 0,-21 21 0,21-21 16,-1 22-16,1-22 0,21 21 16,0 22-1,0-43-15,21 0 0,22-21 16,-22 0-16,64 0 16,-43 0-16,-21-21 0,64 0 15,-43-1-15,-21 1 0,0 0 16,1 0-16,-1 0 0,-21 0 0,0-1 15,0 1-15,0 0 0,0 0 0,-21 0 16,-1-22-16,-62 1 16,63 21-16,-22 0 0,1 21 15,21 0-15,21-21 16,21 21 0,0 0-16,21-22 0,1 22 15,63-21-15,-64 0 16,64 0-16,-43 21 0,1-21 15,-1 21-15,1 0 0,-1-21 16,-20 21-16,41 0 0,-41 0 16,-1 0-16,-63 21 31,0 0-31,-1-21 0,-20 21 16,21 21-16,-21-20 0,-1-1 15,1 21-15,0-21 0,-22 43 16,43-22-16,-21-21 0,20 0 0,1 22 15,21-22-15,0 0 0,0 21 16,0-20-16,21-1 16,1-21-16,-1 0 0,0 0 15,21 0-15,-21 0 0,22 0 0,41-43 16,-62 22-16,20 0 0,0 0 16,1 0-16,-22 0 0,21-22 15,22-41-15,-43 41 0,0-20 16,0-1-16,0 1 0,0-22 15,1-42-15,-22 64 16,42-107-16,-42 128 0,0 0 16,0 20-16,0 1 15,0 0-15,0 0 0,0 42 16,0 21 0,-21-20-16,0 20 0,-1 0 0,22 22 15,-21-1-15,0 1 0,21-1 16,-21 1-16,21 20 0,-21 43 15,21-84-15,0 20 0,0-20 0,0-1 16,0 0-16,0-21 0,21 22 16,0-22-16,0 0 0,22-21 0,-1 0 15,-21 0-15,21 0 0,1 0 16,-1 0-16,0 0 0,1-21 0,41-21 16,-41 20-16,-1 1 15,22-63-15,-43 62 0,0-20 16,0 0-16,0-1 0,0 1 15,-21 0-15,0 21 0,0-1 16,0 1-16,0 42 16,-21 1-16,0-1 15,21 0-15,-21 42 0,0-41 16,21-1-16,0 21 16,0-21-16,0 22 0,0-1 15,0-21-15,0 0 0,0 0 0,0 1 16,21-22-16,21 0 0,1 21 15,-1-21-15,0 0 0,43 0 16,-43-21-16,43-22 16,-64 22-16,21 0 0,22-43 15,-43-20-15,0 41 16,0 22-16,-21-21 0,22 0 16,-22 20-16,0 1 0,0 0 15,0 42 1,0 0-16,0 1 15,0-1-15,0 21 0,0-21 16,0 22-16,0-1 0,0 0 16,0 22-16,0-22 0,0 22 0,0-1 15,0 1-15,0 63 0,0-64 16,0 22-16,0 42 16,0-64-16,-22 1 0,1 84 15,0-85-15,-21 128 16,21-128-16,-1 1 0,1-1 0,0-20 15,-21 20-15,-1 1 16,22-22-16,0-21 0,0-21 16,0 0-16,21-42 15,0 21-15,0-22 0,0 1 16,0-21-16,0-1 0,21-105 16,0 84-16,0 0 15,0 1-15,22-22 0,-22 0 0,21 0 16,1 22-16,-1-1 0,-21-21 15,21 43-15,43-86 0,-64 107 16,22-21-16,-1-1 0,-21 22 16,21-1-16,-20 43 15,-1-21-15,0 21 16,0 0-16</inkml:trace>
  <inkml:trace contextRef="#ctx0" brushRef="#br0" timeOffset="18871.77">4043 6308 0,'21'-43'0,"-42"86"0,42-107 0,-21 43 15,0 0-15,21 21 16,-21 21 0,0 0-16,0 0 0,0 43 15,0-22-15,0 22 0,0-1 0,0 1 16,0-1-16,0 1 0,0-1 0,0 1 16,-21-1-16,0 1 15,-22 63-15,22-64 0,0 1 16,-21 42-16,42-64 0,-21 43 15,21-64-15,0 0 16,0 0-16,0 0 0,21-21 16,21 0-16,-21 0 15,22 0-15,-22 0 0,21 0 16,85 0 0,-63-21-16,-22 0 0,85 0 15,-64 21-15,1-21 0,21-1 16,-22 1-16,1 0 0,-1 21 0,-21-21 15,22 0-15,-22 0 0,-21-1 0,22 1 16,-43 0-16,0 0 0,0-21 16,-21 20-16,-43 22 15,22 0-15,-1 0 0,1 0 16,0 0-16,-1 0 0,-84 0 16,85 22-16,21-22 15,0 0-15,21 21 16,21-21-16,0 21 15,0-21-15,22 21 0,-22-21 16,21 21-16,-21-21 0,22 21 16,62 22-16,-62-22 15,-22 0-15,0 0 0,-21 0 0,0 22 0,0-22 16,0 0-16,0 0 16,-42 22-16,-22-1 15,22 0-15,21-21 0,-22 1 0,1-1 0,21 0 16,0 0-16,0-21 0,-1 21 0</inkml:trace>
  <inkml:trace contextRef="#ctx0" brushRef="#br0" timeOffset="19752.84">6350 7387 0,'0'0'0,"21"-21"0,0 0 15,0 0-15,1 0 0,-1-1 16,-21 1-16,0-42 15,0 42-15,0-1 0,-21-41 16,-1 42-16,-41-43 16,21 43-16,-1 21 0,1 0 15,-22 0-15,22 0 0,-148 21 16,126 0-16,22 22 0,-22-1 16,22 0-16,0 1 0,-1-1 15,22 22-15,0-22 0,0 0 16,21 1-16,0 41 0,0-63 0,21 1 15,0-1-15,0 0 16,0 0-16,64-21 0,-43 0 0,1 0 16,-1 0-16,22 0 0,-22-21 0,21 21 15,-20-21-15,20-22 16,128-84 0,-149 64-16,0 21 0,22-64 15,-22 42-15,1-42 16,-22 43-16,0-22 0,0-42 15,-21 64-15,0-1 0,0-63 16,0 85-16,0 0 0,0-1 16,0 22-16,-21 0 0,0 21 15,0 21-15,-1 0 0,1 64 16,21-22-16,-21 1 0,0 84 16,21-84-16,0 20 0,0-20 15,-21 20-15,21-20 16,0 84-16,0-106 0,0 22 15,0-22-15,21 1 0,0-1 0,0-21 16,0 0-16,1 0 0,-1 1 16,21-22-16,22 0 15,-1 0-15,1-22 0,-43 1 16,21 0-16,0-21 16,-20 21-16,20-22 0,-21 22 0,0-21 15,22-1-15,-22 1 0,0 0 0,21-22 16,-42 22-16,0 21 15,0 0-15,0 42 16,0 0 0,-21 21-16,21-21 0,-21 22 15,0-1-15,21 0 0,-21-20 0,-1 41 16,22-21-16,0-20 0,-21 20 16,21-21-16,0 0 0,21-42 31,-21 0-16,22 0-15,-1 0 0</inkml:trace>
  <inkml:trace contextRef="#ctx0" brushRef="#br0" timeOffset="19920.75">7281 6773 0,'0'-21'0,"0"42"0,-21-63 0,0 42 15,0 0-15,0 0 16,-1 0-16,1 21 0,21 0 15,-21-21-15,21 22 0,0-1 16,0 0-16,0 21 16,21-21-16,22 1 15</inkml:trace>
  <inkml:trace contextRef="#ctx0" brushRef="#br0" timeOffset="20135.63">7408 6943 0,'0'21'16,"21"0"-16,1 0 16,-22 0-16,21 43 0,0-43 15,-21 21-15,21-20 0,-21 20 16,21 0-16,-21 22 0,0-43 16,0 0-16,21 21 15,-21-20-15,0-1 0,22 0 16,-22 0-16,21-21 15,0 0-15,0 0 0,21-42 16</inkml:trace>
  <inkml:trace contextRef="#ctx0" brushRef="#br0" timeOffset="20319.22">8149 6985 0,'0'0'0,"21"-21"0,-21 0 15,-21 42 1,0 0-16,0 0 0,0 0 15,-22 1-15,22 20 0,-21-21 16,-43 43-16,64-22 16,-21 0-16,-22 22 0,43-43 15,-21 21-15,20-21 0,22 1 16,-42 20-16</inkml:trace>
  <inkml:trace contextRef="#ctx0" brushRef="#br0" timeOffset="21119.3">6477 8170 0,'0'0'0,"0"-21"16,0-21-16,0 21 0,0 0 0,0 42 31,0 0-31,0 21 16,0 1-16,0-1 0,0 64 15,-21-43-15,0-20 0,-1 20 16,1 1-16,0-22 0,0 21 0,-21 43 16,-1-63-16,22-1 0,0 0 15,0 1-15,21-22 16,0 42-16,0-42 0,21-21 15,0 0-15,21 0 16,-20 0-16,20 0 16,21 0-16,43 0 0,-21 0 15,0 0-15,-22 0 0,106 0 0,-84 0 16,0 0 0,-22 0-16,22 0 0,-22 0 0,43-42 15,-42 42-15,-22-21 0,22 0 16,-43 21-16,0-43 15,-21 22-15,-42-21 16,20 21-16,-20 21 0,21-21 16,0-1-16,-64 1 15,64 0-15,21 0 16,21 21 0,0 0-1,0 0-15,1 21 0,20 0 0,-21 0 16,0 1-16,0-1 0,1 0 15,-1 0-15,-21 21 0,0-20 16,0 20-16,-43 21 0,22-20 16,0-22-16,-42 42 0,41-20 15,-20-22-15,21 0 16,0 0-16,-22 0 0,22 22 16,42-43 15,1-21-31,-1-1 0,21 1 0,-21 0 15</inkml:trace>
  <inkml:trace contextRef="#ctx0" brushRef="#br0" timeOffset="21352.17">8467 8678 0,'0'0'16,"0"22"-16,0-1 0,-22 0 0,1 21 15,0 22-15,21-22 16,0 0-16,-21-20 0,0 20 0,0-21 16,21 21-16,-22-20 0,1-1 15,0 0-15,21 0 0,0 0 16,-21-21-16,21-21 31,0 0-31,21 0 0,-21 0 0,21-22 16</inkml:trace>
  <inkml:trace contextRef="#ctx0" brushRef="#br0" timeOffset="21535.06">8509 8361 0,'-21'-21'0,"42"42"0,-63-42 0,42 0 16,-22 21-16,1 0 0,0 0 15,21 21 1,0 0-16,0 0 15,0 0-15,0 0 0,21 1 16,0-22-16,1 21 0,-22 0 0,21-21 16,0 21-16,0-21 0</inkml:trace>
  <inkml:trace contextRef="#ctx0" brushRef="#br0" timeOffset="21926.84">8869 8615 0,'0'21'0,"0"21"15,0-20 1,0-1-16,0 0 0,0 0 0,0 0 16,0 22-16,0-22 0,0 42 15,-21-42-15,21 1 0,-22-1 16,22 0-16,-21 0 16,0 0-16,0-21 15,21-21 1,0 0-1,0 0-15,0-22 0,21 22 0,0-21 16,0 0-16,1 20 0,-1-20 16,42-43-16,-42 43 0,22 21 15,41-43-15,-41 43 16,-22 0-16,106 21 16,-106 21-16,43 22 15,-43-22-15,0 106 16,-21-85-16,0-21 0,0 64 15,-21-43-15,21-21 0,-43 43 16,22-43-16,0 0 16,21 0-16,-21-21 0,42-21 15</inkml:trace>
  <inkml:trace contextRef="#ctx0" brushRef="#br0" timeOffset="22273.64">9821 8573 0,'0'0'0,"0"-22"0,0 44 31,0-1-31,0 0 16,-21 0-16,0 0 0,21 22 15,-21-1-15,0 106 16,-1-84-16,22-1 0,-21 64 15,21-63-15,-21 147 16,0-126-16,21 0 0,0-1 16,0-20-16,0 20 0,0 1 0,0-21 15,0 20-15,0-20 0,0-1 16,0 22-16,0-22 0,0 1 0,0-1 16,0-20-16,0 20 0,0-20 0,-21 62 15,0-83 1,-1-1-16,1-21 15,-21 0-15,42-21 16,0-22-16,-21 22 0,21-21 16</inkml:trace>
  <inkml:trace contextRef="#ctx0" brushRef="#br0" timeOffset="22582.59">9694 9038 0,'0'-63'0,"0"126"15,0-169-15,0 43 0,0 21 0,0-1 0,0 22 16,0-21-16,0 21 0,43-22 16,-22 22-16,0 21 0,21 0 15,1-21-15,-1 21 0,0 0 0,43 0 16,-43 21-16,43 0 16,-64 0-16,0 1 15,0 20-15,-21-21 0,0 0 0,0 22 16,-21-1-16,0-21 0,-21 21 0,-1-20 15,1-1-15,0 0 0,-1 0 16,-62 21-16,62-42 16,22 22-16,0-22 0,0 0 15,21-22 1,21 1-16,21 21 0,-21-21 16,22 0-16,-1-21 0</inkml:trace>
  <inkml:trace contextRef="#ctx0" brushRef="#br0" timeOffset="23201.09">10435 8594 0,'0'0'0,"21"0"0,0 0 16,-21 21-1,0 21-15,0-21 16,0 1-16,-21 20 0,21 0 0,-21 22 16,21-22-16,0-21 15,0 43-15,0-43 0,0 0 16,0 0-16,0 0 0,21-21 15,22 0-15,-22 0 0,0 0 16,0-21-16,21 21 0,-20-21 16,62-42-16,-63 41 15,106-147 1,-105 127-16,-1-1 0,-21 22 16,21-21-16,-21 21 0,0 0 15,-21 21 1,21 21-16,-21 0 15,-1 0-15,22 21 0,-21 22 16,21-43-16,0 21 0,0 43 16,0-64-16,0 22 0,21-1 15,-21-21-15,22 0 0,41-21 16,-21 21-16,85-21 16,-84-21-16,20 0 15,-20 0-15,-1 0 0,0-22 16,22-41-16,-22 20 0,-21 22 15,22-85-15,-22 63 0,0 1 16,21-64-16,-21 63 16,-21 1-16,0 21 0,0-1 0,0 1 15,0 21-15,0 0 16,0 63 0,-21-21-16,0 21 0,21 1 15,-21-1-15,0 0 0,-22 64 16,22-42-16,0-22 0,21 22 15,-21-1-15,21 1 0,0-22 0,0 64 16,0-64-16,0-21 0,21 22 16,0-22-16,0 0 0,22 21 15,-22-42-15,0 0 0,21 0 16,-20 0-16,-1-21 0,0 0 0,21-21 16</inkml:trace>
  <inkml:trace contextRef="#ctx0" brushRef="#br0" timeOffset="23375.99">11388 8446 0,'0'0'0,"-22"0"0,-20 0 0,21 0 15,0 0-15,42 0 32,0 0-32,0 0 0,22 0 15,-22 0-15,21 0 0,0 0 16,1-22-16,-1 22 0,43-21 15,-43 0-15,0 21 0</inkml:trace>
  <inkml:trace contextRef="#ctx0" brushRef="#br0" timeOffset="23954.66">13610 8107 0,'-21'-21'16,"42"42"-16,-63-42 0,21 42 15,21 21-15,-22-21 0,1 22 16,-21-1-16,21 22 0,-22-22 15,22 21-15,-21-20 0,0 20 0,-64 43 16,63-42-16,1-22 0,0 0 16,-1 1-16,-41 62 15,63-83-15,21-1 0,0 0 16,21-21 0,0-21-16,0 0 15,0-1-15,22-20 0,-22 21 0,21-21 16,-21-1-16,22 1 0,-22 0 15,0-1-15,0 1 0,0-22 0,22 22 16,-22-64-16,0 43 16,0 20-16,21-41 0,-20 41 15,-1 22-15,0-21 16,-21 21-16,42 21 0,-42 21 16,21 0-16,-21 0 0,22 22 15,-1-22-15,-21 42 0,21-20 16,-21-1-16,0 21 0,0 1 0,0 42 15,0-64-15,0 22 0,0-22 16,0 21-16,0-20 0,0-1 0,0 0 16,0-20-16,0 41 15,0-42-15,-21-21 0,0 0 32,21-21-32,-22 0 0</inkml:trace>
  <inkml:trace contextRef="#ctx0" brushRef="#br0" timeOffset="24134.56">13081 8615 0,'-21'0'16,"0"0"-16,63 0 0,-84-21 0,63 0 15,0 21-15,0 0 16,21 0-16,-20-22 0,20 22 16,21 0-16,-20 0 0,20-21 15,-20 21-15,20 0 0,1 0 0,-1 0 16,-21-21-16,22 21 0,42 0 15,-64 0-15,0 0 0,-20 0 16</inkml:trace>
  <inkml:trace contextRef="#ctx0" brushRef="#br0" timeOffset="25048.16">5863 9335 0,'0'0'0,"21"-22"0,0 1 0,1 21 0,-1-21 16,0 21-16,-21 21 31,0 22-31,0-22 16,-21 21-16,21 22 0,-21-1 15,-1 1-15,22-1 0,-21 22 0,-21 63 16,21-63-16,0-22 0,-22 22 16,22-22-16,0 22 0,-43 63 15,43-84-15,0-1 0,0 1 16,0-1-16,21 1 0,0-22 0,0 0 16,0-21-16,0 22 0,0-22 15,0 0-15,21 0 0,0-21 0,21 0 16,-20 0-16,20 0 0,21 0 0,43 0 15,-42 0-15,-1 0 16,85 0-16,-63-21 0,0 21 16,63-21-16,-85 21 15,22-21-15,21 0 0,-43 21 16,-20-22-16,41 1 16,-62 0-16,-1 21 0,-21-21 15,0 0-15,0 0 0,-21-22 16,-43 22-16,22 0 0,-1 21 15,1 0-15,0-21 0,-22 21 16,43 0-16,0 0 0,63 0 31,-21 0-31,22 0 0,-22 21 16,21 0-16,1-21 0,20 21 0,-21 0 16,1 1-16,-22-1 0,21 0 15,-21 21-15,1-21 0,-22 1 16,-22 83-16,1-83 15,-42 41-15,20-42 0,1 22 16,0-22-16,-1 21 0,1-21 16,21 0-16,0 1 0,0-22 0</inkml:trace>
  <inkml:trace contextRef="#ctx0" brushRef="#br0" timeOffset="25442.93">8128 10478 0,'0'0'0,"-21"0"0,0 0 16,21 21-16,-22 21 15,1-21-15,21 0 0,-21 22 0,0-22 16,0 21-16,0-21 0,-22 43 15,1-43-15,21 0 0,0 0 16,21 1-16,-22-22 16,22-22-1,22 22-15,-22-21 0,21 0 16,0 0-16,0-21 0</inkml:trace>
  <inkml:trace contextRef="#ctx0" brushRef="#br0" timeOffset="25602.57">8086 10139 0,'0'-42'16,"0"84"-16,0-106 0,0 22 0,0 21 16,0 0-16,-22 21 31,22 21-31,0 0 16,0 0-16,0 0 0,22-21 15,-1 22-15,-21-1 0</inkml:trace>
  <inkml:trace contextRef="#ctx0" brushRef="#br0" timeOffset="25979.36">8551 10478 0,'0'0'0,"0"21"16,0 0-16,0 0 0,0 0 0,0 22 15,0-22-15,-21 0 0,0 0 0,21 0 16,0 0-16,-21 1 15,0-1-15,-1 21 0,22-21 0,-21-21 16,0 0 0,21-21-1,0 0-15,0 0 16,0 0-16,0-1 0,0 1 0,21-21 16,0 21-16,43-64 15,-22 43-15,-21-1 0,64-20 16,-43 42-16,22 0 0,21 21 15,-64 0-15,21 21 0,-21 0 16,0 21-16,1 1 0,-22 20 16,0-21-16,0 1 0,-22 20 15,1-20-15,0-22 0,-21 42 16,42-42-16,-21 1 16,-1 20-16,1-21 0,42-21 31</inkml:trace>
  <inkml:trace contextRef="#ctx0" brushRef="#br0" timeOffset="26291.18">9334 10351 0,'0'42'31,"0"0"-31,0-21 0,0 22 0,0 20 15,0-20-15,-21-1 0,21 21 16,-21 1-16,0-1 0,0 64 16,21-42-16,-21 0 0,21-1 0,-22 86 15,1-64-15,0-22 0,0 1 16,0 21-16,21-22 0,-43 86 16,22-107-16,0 22 0,21-22 15,0-20-15,0-1 0,0 0 0,0 22 16,0-85-1,0 0-15,0-1 16,21 1-16,0-21 0,1-22 16,41-126-16,-42 126 0,0-20 15</inkml:trace>
  <inkml:trace contextRef="#ctx0" brushRef="#br0" timeOffset="26585.53">9292 10859 0,'0'-64'0,"0"1"16,0 190-16,0-318 0,0 149 0,0-22 15,0 1-15,64-64 16,-43 106-16,21-22 0,-21 22 0,22 0 16,-1 21-16,0 0 0,1 0 15,-1 0-15,-21 21 0,21 0 16,22 43-16,-64-22 0,0 0 16,0 1-16,0 20 0,0-20 0,-64 41 15,43-41-15,-21-22 16,-22 42-16,43-42 0,0 1 15,0-22-15,0 0 0,0 21 0,-1-21 16,22-21 0,0-1-16,0 1 0,0 0 15,0 0-15,22 0 16,-1 0-16,42-43 0,-42 43 16,43-21-16</inkml:trace>
  <inkml:trace contextRef="#ctx0" brushRef="#br0" timeOffset="27207.17">10202 10224 0,'21'0'0,"-21"63"31,0-42-31,0 22 0,-21 20 16,21-21-16,-21-20 0,0 20 15,21 0-15,0-21 0,0 22 0,0-22 16,0 0-16,0 0 15,0 0-15,0 1 0,21-22 16,0 0-16,22 0 0,-1 0 0,-21 0 16,0 0-16,22-22 15,-22 1-15,0 0 0,0 0 0,21 0 16,-20-22-16,-1 1 0,0 21 0,-21-21 16,21-1-16,0-20 15,0 20-15,-21 22 0,0 0 16,0 0-16,0 0 0,0 42 15,0 0 1,0 0-16,0 0 0,0 22 0,0-1 16,0-21-16,-21 22 0,21 20 15,0-21-15,0 1 0,21-1 16,1-21-16,-1 0 0,0 1 16,0-1-16,21-21 0,64 0 15,-63 0-15,-1 0 16,0 0-16,1-21 0,-1-1 15,43-41-15,-43 21 0,-21-1 16,21-20-16,1 20 0,-22-20 0,21 21 16,-21-22-16,1 1 15,-1-1-15,0-84 0,0 127 16,-21-22-16,21 22 0,-21 0 0,-21 42 31,0 0-31,0 22 16,21-1-16,-21 0 0,-1 43 15,1-21-15,21-22 0,0 106 16,0-106-16,0 43 16,0-64-16,64 64 15,-43-85-15,0 21 0,0-21 16,0 0-16,1 0 0,-1-21 16,0 0-16</inkml:trace>
  <inkml:trace contextRef="#ctx0" brushRef="#br0" timeOffset="27375.13">11282 10245 0,'-21'0'0,"42"0"0,-64 0 15,22 0-15,0 0 16,42 0 0,0 0-16,1 0 15,-1 0-15,21 0 0,43 0 16,-43 0-16,0 0 0,43-21 15,-21 21-15,-22-22 0</inkml:trace>
  <inkml:trace contextRef="#ctx0" brushRef="#br0" timeOffset="27607.04">12700 9800 0,'0'0'0,"-21"0"0,0 0 0,-1 21 15,1 1-15,21-1 0,-21 0 0,0 21 16,21 1-16,-21-1 0,21-21 16,-21 21-16,21 1 0,-22-1 0,22 0 15,0 43-15,0-43 0,0-20 16,0 20-16,0-21 0,0 0 16,0 0-16,0 1 0,22-22 15,-1 0-15,0 0 16</inkml:trace>
  <inkml:trace contextRef="#ctx0" brushRef="#br0" timeOffset="28034.8">12658 9970 0,'0'-43'16,"0"86"-16,0-128 0,0 64 0,21 0 16,0-1-16,-21 1 0,63-21 15,-41 42-15,-1-21 0,21 21 16,22 0-16,-22 0 15,21 21-15,-41 0 0,20 0 16,-21 0-16,0 1 0,-21-1 16,0 21-16,0 0 0,0-20 15,-21 20-15,0-21 0,-21 0 16,20 0-16,-20 1 0,0-22 0,-1 21 16,1 0-16,-43 0 15,64-21-15,0 0 0,42 0 16,0 0-1,22 0-15,-1 0 0,0 0 0,1 0 16,20 0-16,-20 0 0,20 0 16,1 0-16,-22 0 0,21 21 0,-20 0 15,-1 1-15,0-1 0,-20 21 16,-1-21-16,0 22 0,-21-22 0,0 42 16,-21-42-16,0 22 0,-43-1 15,22-21-15,-1 0 16,-84 22-16,64-43 0,21 21 15,-85-21-15,63 21 0,1-21 16,-1 0-16,1 0 0,-1 0 16,-63 0-16</inkml:trace>
  <inkml:trace contextRef="#ctx0" brushRef="#br0" timeOffset="29300.59">4085 7811 0,'0'0'0,"0"-22"0,0 1 15,0 0 1,-21 42 15,21 0-31,-21 1 0,21 20 16,0 0-16,-21 22 0,-1 63 15,1-43-15,0 1 0,0 0 16,21 21-16,-21-1 0,0 22 0,-1 127 16,1-127-16,0 22 0,0-1 15,0 0-15,0-21 0,-22 190 16,22-168-16,0-1 0,0 148 16,0-148-16,21 0 0,-22 1 15,22-22-15,0 0 0,0 21 16,0-21-16,0-21 0,0 21 0,0 211 15,-21-232-15,21 85 16,0-107-16,0 1 16,0 0-16,-21-22 0,21 1 15,0-22-15,-21 64 0,21-64 16,0 22-16,0-43 16,0 0-16,0 0 15,0-42 16,0 0-31,21 21 0,0-21 16,-21-1-16,21 22 0,-21-21 16,22 21-16,-22-21 0,21 21 15,0 0-15,0 0 16,0 0 0,0 0-16,1 0 0,-1 0 0,21 0 15,22 0-15,-22 0 0,64 0 16,-64 0-16,22 0 15,-1 0-15,-21 0 0,22 0 0,211 0 16,-211-21 0,-1 21-16,1 0 0,-22-21 15,-21 21-15,21 0 0,-42-21 0,-21-1 32,-21 22-32,21-21 0,-22 21 15,1-21-15,-64 0 16,64 0-16,-43 0 15,43-1-15,0 22 0,-1-21 16,64 21 15,1 0-31,20 0 0,0 0 0,-21 21 16,22-21-16,-1 22 0,0-22 0,22 42 16,-22-21-16,-21-21 15,1 42-15,-22-20 0,0-1 0,0 42 16,0-42-16,0 22 0,-43-22 15,22 21-15,-21-21 0,-1 22 16,1-22-16,0 0 0,-1 0 0,-84 43 16,106-43-1,0-21-15</inkml:trace>
  <inkml:trace contextRef="#ctx0" brushRef="#br0" timeOffset="30199.07">5778 12806 0,'0'0'0,"22"0"0,-1 0 0,0 0 16,0-21-16,0 21 0,-21-21 15,21-1-15,1 1 0,-1 0 16,-21 0-16,21-21 15,-21 20-15,0 1 0,0 0 16,-21 0-16,0 0 0,-64-22 16,43 43-16,-64 0 15,63 0-15,-105 43 16,106-22-16,0 0 0,-1 0 16,1 22-16,21-1 0,-22 43 15,43-43-15,0 0 0,0 22 16,0-43-16,0 0 0,22 21 15,-1-42-15,21 0 16,22 0-16,-22 0 0,64-42 16,-43 21-1,-20 0-15,-1-22 0,0 1 16,1 21-16,20-64 0,-21 43 16,-20 0-16,20-64 15,-42 42-15,0 22 0,0-85 16,0 63-16,0 1 0,0-43 15,0 64-15,0-1 0,-21 22 16,21 0-16,0 0 0,-43 21 16,22 42-16,21-21 0,0 64 15,-21-21-15,21-1 0,0 1 16,0-22-16,0 21 0,0 1 0,0 42 16,21-64-16,0 0 15,-21 1-15,22-1 0,-22-21 16,21 22-16,21-22 0,-21 0 15,22-21-15,-22 0 0,0 0 16,21-21-16,-21 21 0,1-21 16,-1-1-16,21-20 0,-21 21 0,0 0 15,1-22-15,20 1 0,-42 0 16,21-22-16,-21 43 16,21 0-16,-21 0 15,0 42-15,0 0 16,0 0-16,0 0 0,0 1 15,0 20-15,0-21 0,0 0 0,-21 22 16,21-22-16,-21 0 0,21 0 16,0 0-16,0 0 0,0 1 0,0-44 31,21 1-15</inkml:trace>
  <inkml:trace contextRef="#ctx0" brushRef="#br0" timeOffset="30350.99">6435 12213 0,'0'0'0,"0"-21"0,0 42 47,0 0-32,0 1 1</inkml:trace>
  <inkml:trace contextRef="#ctx0" brushRef="#br0" timeOffset="30551.87">6773 12298 0,'0'0'0,"43"106"16,-22-85-1,-21 21-15,0-21 0,21 22 0,-21-22 16,21 21-16,-21 1 15,0-1-15,0-21 0,0 0 16,21 0-16,0-21 16,1 0-16,-1-21 15,21-21-15</inkml:trace>
  <inkml:trace contextRef="#ctx0" brushRef="#br0" timeOffset="30704.47">7302 12383 0,'-84'84'16,"63"-41"0,-22-22-16,22 0 0,-64 42 15,64-41-15,-21 20 0,21-21 16,0 21-16,-1-20 0,1-1 0,0 21 16,0-21-16</inkml:trace>
  <inkml:trace contextRef="#ctx0" brushRef="#br0" timeOffset="31239.34">6011 13399 0,'0'-22'16,"0"44"-16,0-65 0,0 22 0,0 42 31,0 0-31,0 1 0,0 20 0,0 0 16,0 1-16,0 20 0,0 1 15,0-22-15,0 21 0,-21 1 0,0-22 16,0 22-16,21-22 0,-21 0 16,-1 64-16,1-63 15,21-22-15,0 0 0,0 0 16,0 0-16,0 0 0,0 1 15,0-1-15,21-21 0,43 21 16,-43-21-16,43 21 0,-22-21 0,21 0 16,22 0-16,-21 0 0,20 0 15,22 0-15,-21 0 0,21 0 0,84 0 16,-105 0-16,-1 0 0,1-21 16,-21 21-16,-1-21 0,22 0 15,-43-1-15,22-20 16</inkml:trace>
  <inkml:trace contextRef="#ctx0" brushRef="#br0" timeOffset="31450.22">7366 14203 0,'-21'0'0,"105"21"0,-211-42 0,85 21 16,148 0-16,-254 0 0,84 0 0,22 0 15,21 0-15,0 0 0,-1 0 16,22-21-16,22 21 16,-1 0-16,0 0 0,21 0 15,-21 0-15,22 0 0,-22 0 16,21 21-16,-21-21 0,22 63 15,-22-41-15,-21-1 0,0 21 0,0-21 16,0 22-16,-21-1 0,0-21 16,-1 21-16,-20 1 0,21-22 0,-43 42 15,22-41-15,21-1 0,0 0 16,-22 0-16,22-21 16</inkml:trace>
  <inkml:trace contextRef="#ctx0" brushRef="#br0" timeOffset="31791.02">8318 13991 0,'0'-21'0,"0"42"0,0-63 15,0 21-15,0 42 32,0 21-32,0-21 0,0 1 15,-21 20-15,21-21 0,-21 21 16,21 1-16,-21-22 0,21 0 0,0 21 15,-42 1-15,20-22 16,22 0-16,-21-21 0,0 0 16</inkml:trace>
  <inkml:trace contextRef="#ctx0" brushRef="#br0" timeOffset="31951.22">8191 13801 0,'0'-21'15,"0"42"-15,0-64 0,0 22 0,0 0 0,0 0 16,-21 21 0,21 21 15,0 0-31,21 0 16,1-21-16</inkml:trace>
  <inkml:trace contextRef="#ctx0" brushRef="#br0" timeOffset="32354.97">8721 13949 0,'0'0'0,"0"21"0,0 0 16,0 22-16,0 20 16,0-42-16,0 22 15,0-1-15,0-21 0,0 0 0,-22 0 16,1 1-16,0 20 15,0-42-15,0 21 0,0-21 16,21-21 0,0 0-16,0 0 15,0-1-15,0-20 0,21 21 0,0-21 16,0 20-16,0-20 0,0 0 0,22-1 16,-22 1-16,21 0 0,22-22 15,-22 43-15,0 21 16,22 0-16,-22 0 0,-21 0 0,22 42 15,-22-20 1,0-1-16,0 0 0,-21 21 0,0-21 16,0 22-16,0-1 0,0-21 15,0 43-15,-21-43 16,0 0-16,0-21 0,21 21 0,0 0 16,-21-21-16,21 22 15,21-22 1</inkml:trace>
  <inkml:trace contextRef="#ctx0" brushRef="#br0" timeOffset="32704.77">9525 13716 0,'0'0'0,"0"-21"0,0 0 16,0 42-1,0 0-15,0 21 16,-21 22-16,0-22 0,21 1 15,0-1-15,-22 21 0,22-20 16,0 20-16,0 1 0,0-1 0,0 22 16,0 63-16,0-63 0,0-1 15,0 1-15,0 0 16,0-1-16,0 1 0,0 84 0,0-84 16,-21 0-16,0-1 0,0-20 0,21-1 15,-21 22-15,0 21 16,-1-64-16,22 43 15,0-64-15,0 0 0,-21 0 16,0-21-16,21-21 16,0 0-16,0 0 15,0 0-15,0 0 0,0-106 16,21 84-16,0-20 0,22-85 16,-22 84-16</inkml:trace>
  <inkml:trace contextRef="#ctx0" brushRef="#br0" timeOffset="32986.6">9525 13885 0,'0'-42'0,"0"84"0,0-147 15,0 62-15,0 1 0,0 21 0,21-22 16,-21 22-16,21 0 0,0 0 16,1 0-16,62 0 15,-41 21-15,-1 0 0,0 0 16,1 21-16,-22 0 0,21 21 15,-21-21-15,0 22 0,-21-22 0,0 21 16,0 1-16,0-1 0,-42 21 16,21-41-16,-21 20 0,-22 0 15,22-21-15,-1 1 0,1-1 16,21-21-16,-21 0 0,20 0 16,22-21-1,0-1-15,22 1 16,-1 0-16,0 0 0</inkml:trace>
  <inkml:trace contextRef="#ctx0" brushRef="#br0" timeOffset="33633.76">10223 13547 0,'0'0'0,"0"21"16,0 0-16,0 0 0,0 0 15,0 1-15,0 20 0,-21 0 16,21-21-16,0 22 0,-21-1 15,21-21-15,0 22 0,0-22 0,0 0 16,0 0-16,21 21 16,0-42-16,1 0 15,20 0-15,-21 0 0,0 0 0,0 0 16,22-21-16,-22 0 0,0-21 0,43-1 16,-22 1-16,-21 0 15,0-1-15,0 1 0,1 0 16,20-22-16,-42 22 0,0 21 0,0-22 15,0 65 1,0 20-16,0-21 16,0 43-16,-21-22 15,21-21-15,0 21 0,0 1 16,0 63-16,0-85 16,0 0-16,42 21 15,-21-21-15,43-21 16,-43 0-16,21 0 0,22 0 15,-43-21-15,21 21 0,-21-21 16,22 0-16,-1-21 0,22-22 16,-43 22-16,21-1 0,-21-20 15,0 21-15,1-22 0,-1 1 0,0-1 0,-21 1 16,21-1-16,0-42 16,0 43-16,1 20 0,-22 1 15,21-21-15,-21 41 0,0 1 16,0 42-1,-21 1-15,-1 20 0,1-21 0,0 43 16,0-22-16,0 21 0,0 1 16,21-1-16,0 1 0,-22-1 0,22 1 15,0-1-15,0-20 0,0 20 0,0-20 16,22 41 0,-1-63-16,0 1 0,21 20 15,-21-21-15,1-21 0,62 0 16,-20-42-1,-43 21-15,0-1 0,0-20 0</inkml:trace>
  <inkml:trace contextRef="#ctx0" brushRef="#br0" timeOffset="33834.16">11070 13356 0,'0'0'0,"21"0"31,0 0-31,1 0 0,-1 0 0,21 0 16,0-21-16,1 21 0,-1 0 15,85-21-15,-63 21 16,-22 0-16,21 0 0,-20-21 16,147 21-16</inkml:trace>
  <inkml:trace contextRef="#ctx0" brushRef="#br0" timeOffset="34165.48">13610 13081 0,'0'0'16,"0"-21"-16,0 0 0,-21 21 15,0 0-15,0 0 0,-22 0 0,1 0 16,-64 21-16,64 21 16,-85 22-16,63-22 0,1 0 15,-22 64-15,43-63 0,21-1 16,-1 0-16,22 22 16,0-22-16,0-21 0,43 64 15,-22-64-15,42 0 0,43 22 16,-42-43-16,63 0 15,-64 0-15,1 0 0,42 0 16,-43-22-16,-21 1 0,22 0 16,-22 0-16,-21 0 0,1 0 15</inkml:trace>
  <inkml:trace contextRef="#ctx0" brushRef="#br0" timeOffset="35130.93">5842 14330 0,'0'0'0,"42"-21"15,1 0-15,-22 21 0,21 0 16,-21 0-16,0 0 0,-21 42 16,0-21-16,0 21 15,0 1-15,0 20 0,-21 1 0,0-1 16,0 1-16,0-1 0,0 22 0,-1-22 16,1 1-16,0-1 0,-42 86 15,41-86-15,1 1 0,-21 63 16,21-64-16,-22 22 15,22-22-15,21-42 16,0 22-16,0-1 0,0-21 0,0 0 0,0 22 16,21-22-1,1-21-15,41 0 0,-21 0 16,128 0 0,-107 0-16,22 0 0,-22 0 0,22 0 15,0-21-15,21 21 0,-22 0 16,22-21-16,0 21 0,-21-22 0,-1 22 15,1 0-15,-22-21 0,64 21 16,-84-21-16,41 0 16,-84 0-16,0 0 15,-42 21-15,21-22 0,0 22 16,0 0-16,-22 0 0,1-21 16,21 21-16,0 0 0,-1 0 15,22-21 1,22 21-1,-1 0-15,0 0 16,21 0-16,-21 21 0,1-21 0,-1 21 16,21 1-16,-42-1 0,0 0 15,0 21-15,0-21 0,0 22 16,-42 63-16,21-85 16,-22 21-16,-20 22 0,20-22 15,22-21-15,-21 21 16,0-20-16,20-1 0,1 21 15,42-42 1</inkml:trace>
  <inkml:trace contextRef="#ctx0" brushRef="#br0" timeOffset="35471.25">8318 15600 0,'0'21'15,"0"0"1,0 22-16,0-22 0,0 0 0,0 0 16,0 21-16,0 1 15,0-1-15,0-21 0,0 0 0,-21 1 16,21-1-16,-21 0 0,21-42 31</inkml:trace>
  <inkml:trace contextRef="#ctx0" brushRef="#br0" timeOffset="35639.15">8382 15325 0,'0'-43'16,"0"86"-16,0-107 0,0 43 0,0 0 0,0 42 47,0 0-47,0 0 15,0 1-15,0-1 0,0 21 16,0-21-16,0 0 0</inkml:trace>
  <inkml:trace contextRef="#ctx0" brushRef="#br0" timeOffset="36050.92">8911 15663 0,'0'22'16,"0"-44"-16,0 65 0,0-22 0,0 0 0,0 0 16,0 22-16,-21-22 0,21 0 0,-21 0 15,-22 43-15,22-43 16,0-21-16,21 21 0,-21-21 16,0 0-16,0 0 0,-1 0 15,22-21-15,0 0 16,0-1-16,0 1 15,22 0-15,-1-21 0,63-43 16,-41 43-16,-1 21 0,0-22 16,1 22-16,-1 0 0,43-21 15,-43 20-15,-21 22 0,64 0 16,-64 22-16,21-1 0,1 42 16,-43-42-16,0 43 15,0-22-15,0 1 0,0 41 16,0-41-1,0-22-15,0 21 0,0-21 0,-21 0 16,21 1-16,0-1 0,21-42 31,-21-1-31</inkml:trace>
  <inkml:trace contextRef="#ctx0" brushRef="#br0" timeOffset="36353.74">9652 15558 0,'0'-22'0,"0"44"0,21-65 0,0 64 32,-21 1-32,0-1 15,0 0-15,0 21 0,0-21 0,0 85 16,0-63-16,0 84 16,0-43-16,0-20 0,0 20 15,0-20-15,0 21 0,0-1 0,0 1 16,0 0-16,0 20 0,0-20 15,-21 0-15,0-1 0,21 22 0,-21-42 16,0 20-16,-1 1 0,22-21 16,-21-1-16,0 1 0,21-22 0,0 21 15,-21-20-15,21-22 16,0-42 0,0 0-16,0-1 0,0-20 0,21-21 15,0-1-15,43-84 16,-43 63-16</inkml:trace>
  <inkml:trace contextRef="#ctx0" brushRef="#br0" timeOffset="36669.56">9842 16129 0,'0'-63'0,"0"126"0,0-211 0,-21 84 15,0 22-15,0-21 0,21 20 0,0 1 16,-21 0-16,21-1 0,0-20 16,0 42-16,0-1 0,21-20 15,0 21-15,0 0 0,106-43 16,-84 64-16,-1 0 15,0 0-15,1 0 0,-1 0 16,21 43-16,-20-22 0,-22 0 16,-21 64-16,0-64 0,0 21 15,0 0-15,-42-20 0,20 20 16,-20-21-16,-43 43 0,22-22 16,21-21-16,-1 0 0,1 0 0,0-21 15,-1 22-15,22-22 16,21-22-1,0 1-15,21 21 0,22-21 16,-22 0-16,21-21 0,0 20 16,1 1-16,-1-21 0,43-22 15,-43 22-15</inkml:trace>
  <inkml:trace contextRef="#ctx0" brushRef="#br0" timeOffset="37284.19">10435 15409 0,'21'-21'0,"0"0"0,1 21 15,-1 0-15,-21 21 16,0 0-16,0 1 15,0 41-15,0-21 0,0 22 16,0-22-16,0-21 16,0 43-16,0-22 15,0-21-15,21 22 0,-21-22 16,0 0-16,21-21 0,0 0 16,0 0-16,22 0 0,-22 0 15,0-21-15,0 0 0,22 0 16,-22-1-16,21 1 0,-21 0 15,22-21-15,-22 21 0,42-106 16,-42 105-16,1-20 0,-1 21 16,-21-21-16,21 20 15,-21 44 1,0-1-16,0 0 0,0 21 16,0-21-16,0 22 0,0-1 15,0 0-15,0-20 0,0 20 0,0-21 16,21 43-16,0-43 15,43 21-15,-22-21 0,-21-21 16,64 0-16,-43 0 0,1-21 16,-1 0-16,0 0 0,1 0 15,-1-1-15,0 1 0,1-21 16,-22 21-16,0-22 0,21-20 0,-21-1 0,1 1 16,-1-1-16,-21 1 0,0-1 15,21 1-15,-21-1 0,0 1 16,0 21-16,0-1 0,0 1 15,0 21-15,-21 21 16,0 21-16,21 0 0,-22 0 0,1 22 16,21-1-16,0 0 0,-21 22 0,21-1 15,-21-20-15,21 20 0,0 43 16,0-64-16,0 22 0,0-1 16,0-20-16,21-22 15,-21 0-15,21 0 0,64 0 16,-64-21-16,0 0 0,43 0 15,-22 0-15,22-63 16,-43 42 0,-21-1-16,0-41 0</inkml:trace>
  <inkml:trace contextRef="#ctx0" brushRef="#br0" timeOffset="37451.1">11515 15261 0,'-22'0'0,"44"0"0,-65 0 0,64 0 31,1 0-31,-1 0 0,21 0 16,0 0-16,1-21 0,-1 21 15,22 0-15,-1-21 0,85 0 16,-84 0-16,20 21 0,86-22 16</inkml:trace>
  <inkml:trace contextRef="#ctx0" brushRef="#br0" timeOffset="37714.36">13123 14901 0,'-21'0'0,"0"0"31,21 22-31,0-1 0,0 0 16,0 21-16,-21-21 0,21 43 15,0-22-15,0 1 0,0 20 0,0-21 16,0 22-16,0-22 0,0 1 16,0 20-16,0-42 0,0 22 0,0-1 15,0-21-15,0 0 0,0 0 0,0 1 16,0-1-16</inkml:trace>
  <inkml:trace contextRef="#ctx0" brushRef="#br0" timeOffset="38001.19">12785 14986 0,'0'-21'16,"0"42"-16,0-84 0,0 41 0,0 1 0,0 0 16,0 0-16,42 21 0,-21-21 15,21 21-15,107 0 16,-65 0-16,-20 0 0,20 0 15,192 127 1,-234-85-16,21 22 0,1 41 16,-43-41-16,-21 42 15,0-64-15,-21 0 0,-21 1 0,-1-1 16,1 0-16,0-20 0,-22 20 0,1-21 16,-1 0-16,-105 22 15,126-22-15,1-21 16,-21 0-16,41 0 0,1 0 15,0-43-15</inkml:trace>
  <inkml:trace contextRef="#ctx0" brushRef="#br1" timeOffset="42991.38">4487 2519 0,'0'0'0,"-42"-21"0,0 21 0,20 0 16,-20 0-16,21-21 0,0 21 0,0 0 15,-1 0 1,44 0-1,-1 0 1,0-22-16,21 22 0,1 0 0,-1-21 16,0 21-16,64 0 15,-64 0-15,-20-21 0,20 21 16,-21 0-16,0 0 0,0 0 16,-42 0-1,-21 0-15,21 0 0,-22 0 16,1 0-16,21 0 0,-43 0 15,22 0-15,21 0 0,0 0 16,0 0-16,-1 0 0,-20 0 16,21 0-16,21 21 15,-21 0-15,0-21 0,21 22 16,-43 62-16,43-41 16,-21-22-16,21 21 0,0 0 15,-21 1-15,0-1 0,21 0 0,-21 1 16,21 63-16,-22-64 15,1 21-15,21-20 0,0 20 16,0-20-16,0-1 0,0 0 16,0 1-16,0-22 0,0 21 0,0 0 15,21-42-15,1 22 0,-1-22 16,0 0-16,0 0 0,0 0 0,22 0 16,-22-22-16,21 22 15,0-21-15,1 0 0,-1 0 0,64-64 16,-64 43-1</inkml:trace>
  <inkml:trace contextRef="#ctx0" brushRef="#br1" timeOffset="43211.62">4953 2794 0,'0'-21'0,"0"42"0,0-63 16,0 63-1,0 0-15,0 0 0,0 0 16,-21 22-16,0-22 0,21 21 15,0 1-15,0-22 0,-22 21 0,1 0 16,21 1-16,-42 20 16,42-42-16,0 22 0,-21-1 15,21-21-15,21-21 16,0-21 0,0 0-16,22 0 15</inkml:trace>
  <inkml:trace contextRef="#ctx0" brushRef="#br1" timeOffset="43631.81">5419 2455 0,'-22'-21'0,"44"0"31,-1 21-31,21 0 0,0 0 15,1-21-15,-1 21 0,0 0 16,22 0-16,-22 0 0,64 0 16,-64 21-16,1 21 0,-22-20 0,0 20 15,0-21-15,-21 21 16,0 1-16,0-1 0,0 0 0,0 43 16,0-64-16,-21 22 0,0-1 15,21 0-15,-21-21 0,-22 64 16,22-43-16,21-20 0,-21 62 15,21-41-15,-21-1 16,21 43-16,0-43 0,-21 0 16,0-21-16,21 22 0,-22-22 15,-20 21-15,21-21 16,0 1-16,-22-1 0,22-21 16,-21 21-16,0-21 0,-22 0 0,22 0 15,-1 0-15,1 0 16,21 0-16,-21 0 0,-1 0 15,22-21-15,0 21 0,21-21 16</inkml:trace>
  <inkml:trace contextRef="#ctx0" brushRef="#br1" timeOffset="44316.05">6562 4572 0,'0'0'0,"-22"0"15,22-21-15,0 0 16,22 0-16,20 21 15,-21 0-15,21 0 0,1-22 16,63 1-16,-43 0 0,-21 21 16,64-21-16,-63 21 15,-1 0-15,-21 0 0,-42 0 32,0 0-32,-22 0 0,22 0 15,-21 0-15,0 0 0,-1 0 0,1 0 16,21 0-16,0 0 0,-22 0 15,22 0-15,0 0 16,0 0-16,21 21 0,-21-21 16,21 21-16,0 0 0,-22 1 0,22 20 15,-21-21-15,0 21 0,21 1 0,-21-1 16,0 22-16,0-22 0,-1 64 16,22-43-16,-21-20 0,21 62 15,0-62-15,0-1 16,0-21-16,0 22 0,21-22 0,22 21 15,-22-21-15,0-21 16,0 21-16,0-21 0,1 0 16,41 0-16,-42 0 0,22 0 0,20-21 15,-21 0 1,1 0-16,20-21 0</inkml:trace>
  <inkml:trace contextRef="#ctx0" brushRef="#br1" timeOffset="44515.93">7366 4720 0,'0'0'0,"0"21"16,0 1-16,0 20 0,0-21 15,-21 21-15,21-20 0,-21 20 16,21 0-16,-22-21 0,22 22 0,0-22 16,0 21-16,-21 1 15,0-22-15,21 0 0,0 0 16,0 0-16,0 0 0,-21-21 0,42 0 31,0-21-31</inkml:trace>
  <inkml:trace contextRef="#ctx0" brushRef="#br1" timeOffset="44943.27">7810 4403 0,'0'-21'0,"0"42"0,0-64 0,0 22 16,22 0 0,20 21-16,-21 0 0,0-21 15,22 21-15,-1 0 0,-21 0 16,21 0-16,1 0 0,41 0 16,-62 0-16,-1 0 0,0 0 15,-21 21-15,0 0 0,0 22 16,0-22-16,0 0 0,0 42 15,-21-41-15,21-1 16,-21 21-16,21-21 0,0 22 0,0-22 16,-22 21-16,22 0 0,0 1 15,0 41-15,0-41 16,0-1-16,0 43 0,0-43 16,0-21-16,0 22 0,0-1 15,0-21-15,0 21 0,0-20 16,0-1-16,-21 0 0,0 0 0,0 0 0,0 0 15,-22 1-15,22-1 16,-21 0-16,0-21 0,-1 21 0,-41-21 16,41 21-16,1-21 0,0 0 15,20 0-15,1 0 0,-21 0 0</inkml:trace>
  <inkml:trace contextRef="#ctx0" brushRef="#br1" timeOffset="45432.99">8403 6435 0,'0'0'0,"0"-21"0,0-1 0,0 1 15,0 0-15,0 0 0,0 0 16,0 0-16,21 21 0,0 0 16,1-22-16,-1 22 0,21 0 0,0-21 15,-20 21-15,20 0 0,0 0 16,1 0-16,20 0 15,-42 0-15,0 0 0,-42 0 16,0 0 0,0 0-16,-21 0 0,-22 21 15,22-21-15,21 0 16,-22 22-16</inkml:trace>
  <inkml:trace contextRef="#ctx0" brushRef="#br1" timeOffset="45616.89">8445 6329 0,'-42'42'15,"84"-84"-15,-105 127 0,63-64 0,-21 21 16,21 0-16,0-20 0,-21 20 0,-1 64 15,22-64-15,-21 43 16,21-43-16,0 0 0,-21 1 16,21 20-16,0-20 0,0-1 15,0 21-15,0-41 16,21 20-16,-21-21 0,21 0 0,1 0 16,-1-21-16,-21 22 0,21-22 0,42 0 15,-41 0 1,-1-22-16,0 1 0,64-21 15</inkml:trace>
  <inkml:trace contextRef="#ctx0" brushRef="#br1" timeOffset="45849.46">9059 6519 0,'0'0'0,"0"22"15,0 20 1,-21-21-16,21 0 0,0 22 0,-21-1 15,0 0-15,21 1 0,-21-1 0,-1 0 16,22-21-16,-21 22 0,-21 20 16,21-20-16,21-22 15,-21 21-15,21-21 0,0 0 16,21-21 0,0 0-16,0 0 0,0 0 0,22-21 15,20-21-15</inkml:trace>
  <inkml:trace contextRef="#ctx0" brushRef="#br1" timeOffset="46239.24">9377 6308 0,'0'0'0,"0"-21"0,0-22 0,-21 43 0,21-21 16,0 0-16,0 0 0,0 0 15,21-1-15,0 22 16,21-21-16,-21 21 0,22 0 0,105 0 15,-85 0-15,-20 0 16,20 0-16,-20 21 0,-1 1 16,0-1-16,22 42 0,-64-20 15,0-1-15,0 0 0,-21 22 16,-1-22-16,1 0 0,0 22 0,0-22 16,0 22-16,0-22 0,-1 0 0,22 1 15,0-1-15,0 0 16,0 1-16,0-22 0,0 42 15,0-20-15,0 41 16,0-41-16,0-1 16,-21-21-16,-21 43 15,21-43-15,-22 0 0,22 0 0,-21-21 16,21 0-16,-22 21 0,1-21 16,0 0-16,-1 0 0,-41 0 15,20 0-15,22 0 0,21 0 16</inkml:trace>
  <inkml:trace contextRef="#ctx0" brushRef="#br1" timeOffset="46854.88">14753 7916 0,'-42'0'0,"84"0"0,-105 0 0,41 0 15,1 0-15,21-21 16,21 21-1,1 0 1,-1-21-16,0 21 0,0 0 16,0 0-16,0 0 0,1-21 15,20 21-15,-21 0 0,0 0 16,22-21-16,-65 21 31,1-21-31,0 21 0,0 0 16,-21 0-16</inkml:trace>
  <inkml:trace contextRef="#ctx0" brushRef="#br1" timeOffset="47097.74">14520 7853 0,'0'0'15,"0"21"-15,-21 21 0,0-20 0,0 20 16,21 0-16,-21 1 0,-22 41 16,22-20-16,21-22 0,-21 22 0,0-22 15,0 0-15,21 22 16,-22-22-16,22 22 0,0-22 0,0 64 15,0-64-15,-21 0 0,21 1 16,0-1-16,0-21 0,0 22 16,0-22-16,0 0 0,0 0 0,64-21 15,-43 0 1,0 0-16,21 0 0,1-21 16,-22 0-16,64-43 0,-43 43 0,0-21 15,1-1-15</inkml:trace>
  <inkml:trace contextRef="#ctx0" brushRef="#br1" timeOffset="47299.63">15113 8213 0,'0'0'0,"0"42"32,0-21-32,-21 22 0,0-22 0,-1 21 15,22 0-15,-21-20 0,0 20 0,0 0 16,21-21-16,-21 22 0,0-22 15,21 0-15,0 0 0,-22 43 16,22-43-16,22-21 16,-1 0-1,0-21-15,21 0 0</inkml:trace>
  <inkml:trace contextRef="#ctx0" brushRef="#br1" timeOffset="47719.39">15536 7768 0,'0'0'15,"0"-21"-15,0 0 0,0 0 16,64 0 0,-43-1-16,21 22 0,1 0 15,-22-21-15,21 21 0,43 0 16,-43 0-16,0 0 0,22 0 15,-22 21-15,1 1 0,-22-1 16,21 0-16,-21 0 0,0 0 0,-21 0 16,0 43-16,0-43 0,0 21 15,-21 1-15,21-1 0,-21 0 16,0 1-16,0-1 0,0 22 0,-1-22 16,1 0-16,21 1 0,0 20 15,0-21-15,0 1 0,0-1 0,0 0 16,0 1-16,0 20 15,0-20-15,0-1 0,0 0 0,0-21 16,0 22-16,-21-22 0,0 0 16,21 0-16,-85 43 15,64-64-15,-21 21 0,21 0 16,-22-21-16,1 0 0,21 0 0,-22 0 16,1 0-16,21 0 0,0 0 0,-43 0 15</inkml:trace>
  <inkml:trace contextRef="#ctx0" brushRef="#br1" timeOffset="48132.18">14097 9652 0,'0'0'0,"85"-21"31,-43 21-31,-21 0 0,0 0 0,22 0 16,-22 0-16,21 0 0,0 0 16,1-21-16,-22 21 0,21 0 0,1 0 15,-1 0-15,-21 0 16,0 0-16,-42 0 31</inkml:trace>
  <inkml:trace contextRef="#ctx0" brushRef="#br1" timeOffset="48369.36">14266 9694 0,'0'0'15,"-21"22"-15,0-1 0,0 21 0,0 0 0,-1-20 16,1 20-16,-21 0 0,42 1 15,-21-1-15,0 0 0,21 1 0,-22 41 16,1-41-16,21-1 16,0 0-16,0 1 0,0-22 15,0 21-15,0 22 0,0-43 16,0 42-16,0-42 16,0 1-16,21-22 15,43 0-15,-22-22 16,-21 1-16,64-42 15,-43 20-15</inkml:trace>
  <inkml:trace contextRef="#ctx0" brushRef="#br1" timeOffset="48843.46">14795 9948 0,'0'0'0,"0"-21"15,0 0-15,0 0 16,0 0-16,0 0 15,0-1-15,0 1 0,22 0 16,-1 21-16,0 0 0,0 0 16,0 21-16,-21 0 0,21 1 15,1 20-15,-22-21 0,0 21 0,0 1 16,0-1-16,0 0 0,0 1 16,-22 20-16,1-20 15,0-1-15,-21-21 0,21 21 0,-22-20 16,22 20-16,-21-21 0,-1 0 0,22 0 15,-21-21-15,-22 22 16,43-22-16,0 0 0,0 0 0,0-22 16,21 1-16,0 0 15,0-21-15,0 21 0,0-1 0,0 1 16,0-21-16,0 21 0,0 0 0,42-22 16,-21 22-1,0 21-15,1 0 0,-1 0 0,0 21 16,0-21-16,0 21 0,0 1 15,1-1-15,-1 0 0,0 0 16,-21 0-16,21 0 0,0-21 0,0 22 16,-21-1-16,22 0 0,-22 0 15,21-21-15,0 0 16,0 0-16,0 0 0,0 0 16,1 0-16,-1-21 0,0 21 15,0-21-15,0 0 0</inkml:trace>
  <inkml:trace contextRef="#ctx0" brushRef="#br1" timeOffset="49268.44">15430 9567 0,'0'0'0,"22"0"15,-1 0-15,0 0 16,21 0-16,-21-21 0,1 0 0,41 21 15,-21-21-15,1 21 0,-22 0 16,21 0-16,-21-21 0,22 21 16,-1 0-16,-42 21 15,0 0-15,0 0 16,0 0-16,0 22 0,0-22 0,0 0 16,0 21-16,-21 1 0,21-22 15,-21 21-15,0 1 0,21-1 0,-22 0 16,1 1-16,0 41 15,21-41-15,-21-1 0,21 0 16,0 1-16,0-22 0,0 63 16,0-41-16,0-1 0,0 0 0,0-20 15,0 20-15,0 0 0,0-21 16,-21 1-16,21-1 0,-21 0 0,-22 21 16,1-21-16,21 1 0,-22-1 15,1-21-15,0 21 0,-1-21 16,-20 21-16,21-21 0,-1 0 0,-41 0 15,41 0-15,1 0 0,21 0 16,-22 0-16,1 0 0</inkml:trace>
  <inkml:trace contextRef="#ctx0" brushRef="#br1" timeOffset="49902.63">7937 11938 0,'0'0'16,"-21"0"-16,21-21 0,0 0 16,21 0-1,1 21-15,20 0 16,-21-22-16,0 22 0,22 0 0,-22 0 16,0 0-16,21-21 0,-21 21 15,1 0-15,-1 0 0,0 0 0,0 0 16,0-21-16,-42 21 31,0 0-31,-21 0 16,20 0-16</inkml:trace>
  <inkml:trace contextRef="#ctx0" brushRef="#br1" timeOffset="50147.01">7874 11896 0,'0'0'0,"0"21"0,-21 0 0,0 0 0,21 22 16,-22-22-16,22 21 0,-21 0 0,0 1 15,21 20-15,-21-20 0,21-1 16,-42 64-16,20-64 0,22 0 16,-21 22-16,0-22 15,21 1-15,0-22 0,0 21 0,0-21 16,0 0-16,0 1 0,0-1 16,21-21-16,0 0 0,1 0 15,-1 0-15,0 0 0,0-21 0,0-1 16,22 22-16,-22-21 0,21 0 0,0 0 15,-20-21-15,20 20 16,0 1-16,1-21 0,-1 0 0</inkml:trace>
  <inkml:trace contextRef="#ctx0" brushRef="#br1" timeOffset="50584.85">8467 12002 0,'0'0'0,"0"-22"0,0 1 0,0 0 16,0 0-16,21 21 15,-21 21 1,21 0-16,-21 22 0,21-1 0,0 0 16,-21 1-16,0-1 0,0 0 15,0 22-15,0-22 0,0 0 16,0 1-16,0-1 0,-21 0 0,0 1 16,0-1-16,0-21 0,-22 0 15,22 22-15,-42-1 0,41-21 16,1-21-16,0 0 0,0 0 0,0 0 15,0 0-15,21-21 16,-22 0-16,22 0 0,0 0 16,0-1-16,0-20 0,0 21 0,0-21 15,0-1-15,0 22 0,22-21 0,-22-1 16,21 22-16,0 0 0,21 0 16,-21 21-16,22 0 15,-22 21-15,0 0 0,21 43 16,-20-43-16,-22 21 0,21-21 15,0 1-15,0-1 0,-21 0 16,21 0-16,-21 0 0,21 0 0,22 1 16,-22-22-16,0 0 0,0 0 15,0 0-15,22 0 0,-22 0 16,21-22-16,-21 1 0,22 0 0,-1 0 16,-21 0-16,22-22 0,-22 22 0</inkml:trace>
  <inkml:trace contextRef="#ctx0" brushRef="#br1" timeOffset="50967.83">9038 11769 0,'0'0'0,"-21"-21"0,21-1 15,0 1 1,21 21 0,0 0-16,0-21 0,1 21 15,-1 0-15,21 0 0,-21 0 16,0 0-16,22 0 0,-22 0 0,0 0 15,-21 21-15,21 0 0,-21 1 16,0 20-16,0-21 0,-21 106 16,0-85-1,0 1-15,21-1 0,0 0 0,0 1 16,0 20-16,0-20 16,0-1-16,0 21 0,0-41 15,0-1-15,0 42 0,0-42 16,0 1-16,0-1 0,0 0 15,0 21-15,0-21 0,0 1 16,0-1-16,-21 0 0,-22 21 16,1-21-16,21 1 0,-22-1 15,1-21-15,0 21 0,-43 0 16,43-21-16,-1 0 0,1 21 0,21-21 16,-21 0-16,20 0 0,-20-42 15</inkml:trace>
  <inkml:trace contextRef="#ctx0" brushRef="#br1" timeOffset="51802.35">14584 13060 0,'0'0'0,"0"-21"0,0 0 15,21 21-15,0-22 0,0 22 16,0-21-16,1 21 0,-1 0 15,42-21-15,-42 21 0,22 0 16,-22 0-16,0 0 0,0 0 16,0 0-16,1 0 0,-44 0 31,1 0-31,0 21 0,-21-21 0,-1 0 16,1 0-16,0 0 0,-1 0 0,1 21 15,-21-21-15,20 22 0,1-22 16,21 21-16,-22 0 0,22-21 15,0 21-15,0 0 0,0 22 16,21-22-16,-21 21 0,-1 22 16,22-22-16,0 43 15,0-43-15,-21 0 0,21 1 0,-21 20 16,21-21-16,0 1 0,0-1 0,0 0 16,0 1-16,0-1 0,0 0 15,0-20-15,0 20 0,21 21 16,0-63-16,1 22 15,-1-22-15,0 0 0,0 0 0,21 0 16,-20 0-16,20 0 0,0 0 0,22-43 16,-22 22-1,0 0-15,1 0 0,-1-22 0</inkml:trace>
  <inkml:trace contextRef="#ctx0" brushRef="#br1" timeOffset="52007.24">15113 13314 0,'0'0'0,"-21"21"16,0 0 0,-1 22-16,22-22 0,-21 21 15,0 0-15,0 1 0,0-1 16,21 0-16,-21 1 0,-1-1 0,1 43 16,21-64-16,-21 21 15,21-21-15,0 1 0,0-1 0,21-21 16,0 0-1,1 0-15,20-21 0,-21-1 16</inkml:trace>
  <inkml:trace contextRef="#ctx0" brushRef="#br1" timeOffset="52397.01">15430 13039 0,'0'0'0,"-21"-21"0,21-1 0,0 1 15,0 0 1,21 0-16,1 21 0,-1-21 16,21 0-16,-21-1 0,22 22 15,-22-21-15,21 0 0,0 21 0,-20-21 16,20 21-16,-21 0 0,0 0 16,0 0-16,1 21 0,-1 0 0,-21 0 15,21 1-15,-21 20 0,0 43 16,0-43-16,0 0 0,0 43 15,0-43-15,0 1 0,0-1 16,0 0-16,0 1 16,0 41-16,0-41 0,0 20 0,0-21 15,21 1-15,-21-22 16,0 21-16,0 1 0,0-22 0,0 21 16,0-21-16,-42 43 0,21-43 15,-1 0-15,1-21 0,-21 21 16,0 0-16,-43 1 0,43-1 15,-1-21-15,1 0 0,21 0 16,-22 0-16,22 0 0</inkml:trace>
  <inkml:trace contextRef="#ctx0" brushRef="#br1" timeOffset="52786.79">14372 14753 0,'85'0'32,"-64"0"-32,0-21 0,21 21 0,-20 0 15,20 0-15,0 0 0,22-21 16,-22 21-16,0 0 0,22-21 15,-43 21-15,0 0 16,0 0-16,-42 0 16,0 0-16,0 0 0</inkml:trace>
  <inkml:trace contextRef="#ctx0" brushRef="#br1" timeOffset="53019.66">14499 14732 0,'0'21'0,"0"-42"0,0 63 15,0-20-15,0 20 16,0-21-16,0 21 0,0 43 16,0-43-16,0 1 0,0-1 0,0 22 15,-21-22-15,0 64 16,0-64-16,-1 0 0,22 22 0,0-22 16,0 1-16,-21-1 0,21-21 15,0 21-15,0 1 0,0-22 0,0 21 16,21-21-16,1 1 15,-1-1-15,0-21 0,0 0 0,0 0 16,22 0-16,-22 0 0,21-21 0</inkml:trace>
  <inkml:trace contextRef="#ctx0" brushRef="#br1" timeOffset="53519.37">15261 15050 0,'0'0'0,"21"-22"0,-21 1 0,0 0 16,0 0-16,0 0 0,0 0 0,21-1 16,1 22-16,-22-21 0,21 0 15,0 21-15,0 0 0,0 0 16,0 0-16,1 0 0,-1 21 16,0 0-16,21 85 15,-42-63-15,0-1 0,0 0 0,0 1 16,0 20-16,0-21 0,-21 1 15,0-1-15,-21 0 0,20 1 16,-62 20-16,41-42 0,-20 22 16,21-22-16,-1 0 0,1-21 15,0 21-15,-1-21 0,1 0 0,0 0 16,20 0-16,-20 0 0,21 0 16,0-21-16,0-21 0,21 21 15,0-22-15,0-20 0,0 20 16,0 1-16,21 0 0,0 21 15,0-22-15,21 22 0,1 21 16,-22 0-16,0 0 0,0 21 16,0 0-16,1 1 0,-1-1 15,0 21-15,0-21 0,-21 22 0,0-1 16,21-21-16,-21 21 0,0 1 16,0-1-16,0-21 0,0 0 15,21 1-15,1-22 16,-1 0-16,0 0 0,0 0 15,0 0-15,22-22 0,-22 22 0,21-21 16,0 0-16,-20 0 0</inkml:trace>
  <inkml:trace contextRef="#ctx0" brushRef="#br1" timeOffset="53975.5">15833 14732 0,'0'0'0,"21"0"31,0 0-31,21 0 0,-21 0 16,1-21-16,20 21 0,0-21 16,1 21-16,-1-21 0,0 21 0,1-22 15,-1 22-15,0 0 0,-21 0 16,1 0-16,-1 0 0,0 22 0,-21-1 15,0 0-15,0 0 0,0 21 0,0-20 16,-21 20-16,21-21 0,-43 64 16,43-43-16,-21 0 15,21 1-15,0-1 0,-21 22 16,21-22-16,-21 21 0,21-20 0,0-1 16,0 106-16,0-105 15,0-1-15,0 0 0,0 1 16,0-1-16,-21 0 0,21 1 0,0-22 15,-21 21-15,21-21 0,0 0 0,0 1 16,0-1-16,-22 0 16,22 0-16,-21-21 0,0 0 15,0 0-15,0 0 0,0 0 16,-1 0-16,1 0 0,0 0 16,-21-21-16,21 21 0,-1 0 0,1 0 15,0 0-15,0 0 0,0-21 16</inkml:trace>
  <inkml:trace contextRef="#ctx0" brushRef="#br1" timeOffset="54127.67">16108 15939 0,'0'-22'46</inkml:trace>
  <inkml:trace contextRef="#ctx0" brushRef="#br1" timeOffset="56658.93">10372 2667 0,'0'-21'16,"0"0"0,0 42 30,0 0-46,0 0 16,0 0-16,0 22 0,-22-22 0,1 21 16,0 1-16,0-1 0,0 0 0,-22 1 15,22-1-15,0 21 0,-21-20 16,21 20-16,-22-20 0,22-1 0,-21 21 16,21-20-16,-1-22 0,1 21 15,-21 22-15,42-43 16,0 0-16,-21 0 0,21-42 47,21 0-47,0 0 0</inkml:trace>
  <inkml:trace contextRef="#ctx0" brushRef="#br1" timeOffset="57066.69">10266 2815 0,'0'0'0,"0"-21"0,21 0 16,-21 0-16,0 0 16,21 21-16,0-22 0,-21 1 15,21 21-15,1 0 0,-1 0 16,0 0-16,0 0 15,0 21-15,0-21 0,-21 22 0,22-1 16,-1 0-16,0 0 16,0 21-16,0-20 0,0 41 15,-21-21-15,22-20 0,-1 62 16,-21-63-16,0 22 0,0 41 16,0-41-16,-21 20 15,-1-42-15,1 22 0,0-1 16,21-21-16,0 22 15,0-22-15,-21-21 16,21-21 15,0-1-15,0 1-16,0 0 0</inkml:trace>
  <inkml:trace contextRef="#ctx0" brushRef="#br1" timeOffset="57350.53">10139 3133 0,'-21'0'0,"42"0"0,-64 0 16,65 0 15,20 0-31,-21 0 0,21 0 0,-20 0 15,20 0-15,0-21 0,1 21 16,-1 0-16,0 0 0,43-22 16,-64 22-1,0 0-15,-21-21 47</inkml:trace>
  <inkml:trace contextRef="#ctx0" brushRef="#br1" timeOffset="57839.25">11134 3027 0,'-22'0'16,"44"0"-16,-65-21 0,22 21 0,0 0 0,0 0 15,0 0-15,42 0 47,0 0-47,0 0 0,21 0 16,-20 0-16,20 0 0,43 0 15,-43 0-15,0 0 0,1 0 16,-1 0-16,0 0 0,22 0 0,-22 0 16,0 0-16,22 0 0,-22 0 15,1 0-15,-1 0 0,0 0 0,1-21 16,20 21-16,-42 0 0,0 0 15,1 0-15,-1 0 0,0 0 16,-21-22 15,0 1 1</inkml:trace>
  <inkml:trace contextRef="#ctx0" brushRef="#br1" timeOffset="58390.93">11811 2646 0,'0'0'0,"0"21"47,0 0-47,0 0 15,0 1-15,21-1 0,0 0 16,-21 0-16,21 0 0,1 0 16,-1-21-16,21 22 0,-21-1 15,64 21-15,-64-42 16,0 0-16,0 0 0,1 0 0,-1 0 15,42 0 1,-42 0-16,1 0 16,-1 0-16,-42 0 47,-1 0-47,1 0 0,0 21 15,0-21-15,0 21 0,0 1 16,-1-22-16,-20 21 0,21 0 0,-21 0 15,-1 21-15,22-20 0,-64 41 16,43-42-16,21 22 16,-43-1-16,43 0 0,-21 1 15,21-22-15,21 0 16,-21 0-16,21 0 16,0 0-1,0-42 16,0 0-15,0 0-16</inkml:trace>
  <inkml:trace contextRef="#ctx0" brushRef="#br1" timeOffset="60322.65">13906 2455 0,'22'0'0,"-22"-21"16,0 0-16,0 0 15,21 21 1,-21-21 0,21 21-16,0-21 47,0 21-32,-21-22 1,21 1 171,-21 0-93,22 21-63,-22-21 47,21 21-46,0 0-1,0-21-15,-21 0 30,-21 21 1,21 21-31,-21-21-16,0 0 16,21 21-1,-22-21 1,22 21-1,0 0-15,-21-21 0,21 21 16,-21 1-16,21-1 16,-21 0-16,21 21 0,-21 1 0,0-1 15,-22 0-15,22 22 0,-42 42 16,41-64-16,-41 64 16,21-64-16,-1 22 0,-41 63 15,62-106-15,-20 21 16,21 0-16,0-20 0,0-1 0,-22 21 15,22-21-15,21 0 16,0-42 15,21 0-15,0 0-16,1 0 0,-1 0 0,21-22 16,-21 1-16</inkml:trace>
  <inkml:trace contextRef="#ctx0" brushRef="#br1" timeOffset="60702.44">14626 2244 0,'21'0'0,"-42"0"47,0 0-47,21 21 16,-21 0-16,0 21 0,-1-20 0,22 20 15,-21 0-15,0 22 0,-21-22 16,21 22-16,-22-22 0,22 21 0,-21-20 16,-1 20-16,22-20 0,-21 20 15,0-21-15,-1 1 0,22-1 0,-21 0 16,21 1-16,-22-1 0,22 0 15,0-20-15,21 20 0,-21-21 16,21 0-16,-21-21 0,21 43 16,0-65 15,0 1-31,21 0 0,0 21 16,0-21-16</inkml:trace>
  <inkml:trace contextRef="#ctx0" brushRef="#br1" timeOffset="61595.6">15282 3090 0,'0'0'0,"21"0"0,-21-21 16,22 0-16,-1 0 0,-21 0 15,0 0-15,0-1 16,0 1-16,0 0 0,0 0 0,0-21 16,0 20-16,0 1 0,0 0 0,0 0 15,-21 0-15,-1 21 16,1 0-16,0-21 0,0 21 0,-43 0 15,22 21-15,21-21 16,-21 21-16,-1 0 0,1 21 0,-43 1 16,43-1-16,21-21 0,-43 64 15,22-64-15,21 21 16,0 22-16,21-43 0,0 0 16,0 22-16,0-22 0,0 0 15,21 0-15,0-21 0,21 0 16,-21 0-16,22 0 0,-1 0 15,0 0-15,1-21 0,-1 0 16,0 0-16,22-1 0,-22-20 0,22 21 16,-22-21-16,22-1 0,-22 1 15,0 0-15,-21-1 0,22-20 0,-1-1 16,-21 1-16,0-1 0,1 1 16,-1-1-16,-21 22 0,0-64 15,0 64-15,0-1 0,0 22 0,0 0 16,0 0-16,0 42 31,0 0-31,0 22 16,0-1-16,-21 21 0,-1-20 0,1 20 15,21 1-15,-21-22 16,0 22-16,0-1 0,0-21 0,-1 1 16,22 63-16,-21-85 0,21 21 15,0 22-15,0-43 16,0 0-16,21 0 0,1 0 0,-1-21 15,0 0-15,0 0 0,0 0 16,0 0-16,22 0 0,-22-21 16,0 0-16,21 21 0,-20-21 15,-1 0-15,0-22 0,21 1 16,-21 0-16,1 20 0,-1 1 0,0 0 16,-21 0-16,0 0 0,0 42 31,0 0-16,0 0-15,0 0 0,0 22 0,0-22 16,-21 0-16,21 0 0,-21 22 16,21-22-16,0 0 0,0 0 15,-22 0-15,22 0 16,0-42 15,0 0-31</inkml:trace>
  <inkml:trace contextRef="#ctx0" brushRef="#br1" timeOffset="61766.5">16044 2582 0,'0'0'0,"-21"-21"16,0 21-1,21 21 1,0 1-1,0-1-15,21 0 16</inkml:trace>
  <inkml:trace contextRef="#ctx0" brushRef="#br1" timeOffset="62014.77">16192 2709 0,'0'43'16,"0"-22"0,0 0-16,0 21 0,22-20 15,-22-1-15,0 42 16,0-42-16,0 1 0,0-1 0,0 21 16,0-21-16,0 22 15,0-22-15,0 0 16,0 0-1,21-21 1,0-21-16</inkml:trace>
  <inkml:trace contextRef="#ctx0" brushRef="#br1" timeOffset="62244.02">16700 2731 0,'-84'84'16,"63"-63"0,-1 1-16,-20 20 0,21-21 15,-21 21-15,-1-20 0,-20 41 16,42-42-16,-22 22 0,22-22 16,0 0-16,21 0 0,-21 0 15,21 0-15,21-21 16,0 0-16,0 0 15</inkml:trace>
  <inkml:trace contextRef="#ctx0" brushRef="#br1" timeOffset="62846.32">17039 2371 0,'0'0'0,"-21"21"16,21 0-16,-21 0 0,21 0 0,-21 1 15,21-1-15,-22 42 16,1-20-16,21-1 0,-42 43 16,21-43-16,0 43 15,-1-22-15,1-21 0,0 22 16,21-22-16,-21 64 15,21-85-15,0 0 0,0 22 16,0-22-16,21 0 16,0-21-1,0 0-15,1 0 0,-1 0 0,0 0 16,42 0-16,-41 0 0,20-21 16,-21 0-16,0 21 0,22-21 15,-22-1-15</inkml:trace>
  <inkml:trace contextRef="#ctx0" brushRef="#br1" timeOffset="63214.11">17166 2413 0,'0'-21'0,"0"42"0,0-63 16,21 42 15,0 0-31,-21-21 15,22 21-15,-1 0 0,0 0 16,21 0-16,-21 0 0,22-22 16,-22 22-16,0 0 0,0 0 15,0 0-15</inkml:trace>
  <inkml:trace contextRef="#ctx0" brushRef="#br1" timeOffset="63519.93">17632 2582 0,'0'0'0,"0"22"0,0-1 0,0 0 16,0 21-16,0-21 0,0 64 15,-21-43-15,-1-20 0,22 20 16,-21 0-16,0-21 0,0 43 16,0-43-16,21 21 0,-21-20 15,-1-1-15,22 0 16,0 0-16,22-42 31,-1 21-31,0-21 0</inkml:trace>
  <inkml:trace contextRef="#ctx0" brushRef="#br1" timeOffset="63970.53">17970 2371 0,'0'0'0,"-21"0"16,42 0 15,-21-21-31,22 21 16,20-22-16,-21 22 0,0 0 0,0 0 15,1 0-15,20 0 0,0 0 16,-21 0-16,22 0 15,-22 0 1,-21 22-16,0-1 0,0 0 16,0 0-16,0 0 0,0 0 15,0 22-15,0-22 0,0 21 16,21 22-16,-21-22 0,0-21 16,0 22-16,0-1 0,0-21 15,0 21-15,0-20 0,0-1 0,0 21 16,0 0-16,0-20 15,0-1-15,-21 21 16,0-21-16,21 0 0,-21 1 16,-1-22-16,1 21 0,-21 0 15,0-21-15,20 21 0,-20-21 16,21 0-16,0 0 0,-22 0 16,22 0-16,21-21 15,0 0-15</inkml:trace>
  <inkml:trace contextRef="#ctx0" brushRef="#br1" timeOffset="64531.21">19283 1905 0,'0'0'0,"21"-21"0,-21 0 0,21 0 16,-21-1-16,0 1 16,0 42-1,-21 1 1,0 20-16,0 0 0,-1 1 0,1-1 15,0 21-15,-21 1 0,21 21 16,-22-22-16,-41 128 0,41-107 16,1 1-16,-22 0 0,22-22 15,0 1-15,-64 63 16,42-64-16,22 1 0,-43 20 16,64-41-16,-21-22 0,0 42 15,20-42-15,1 1 16,42-44-1,1 1-15,-1 0 16,0 0-16,21 0 0,1 0 16,-22-22-16,21 1 0</inkml:trace>
  <inkml:trace contextRef="#ctx0" brushRef="#br1" timeOffset="64760.08">19304 2625 0,'0'0'0,"0"21"31,0 0-31,0 0 0,0 0 0,-21 22 16,0-22-16,21 0 0,-22 21 15,1-20-15,0 62 16,21-63-16,-21 22 16,0-43-16,21 21 0,-21-21 15,21 21-15,0-42 31,0 0-31,0 0 16</inkml:trace>
  <inkml:trace contextRef="#ctx0" brushRef="#br1" timeOffset="64927.99">19325 2413 0,'0'-21'0,"0"42"0,0-63 15,-21 42 1,21 21 31,21-21-32,0 21-15</inkml:trace>
  <inkml:trace contextRef="#ctx0" brushRef="#br1" timeOffset="65362.74">19706 2625 0,'-21'21'0,"42"-42"0,-42 84 0,21-42 15,0 22-15,-21-1 0,21-21 16,-21 22-16,21-22 0,-22 0 0,22 42 16,0-41-16,-21-1 15,0 0-15,21 0 16,0 0-16,0-42 31,0 0-15,0 0-16,0 0 0,0-1 15,21 1-15,0 0 0,1-21 16,-1-1-16,0 22 0,0-21 0,0 0 16,22-1-16,-22 1 0,0 0 0,21 20 15,-21 1-15,22 0 0,-22 21 16,21 0-16,-21 0 0,22 64 15,-22-22-15,0 0 0,0 43 16,0-43-16,-21 1 0,0-1 16,0 0-16,-21 43 15,0-64-15,0 0 16,21 0-16,-21 1 0,0-22 16,42-22 15</inkml:trace>
  <inkml:trace contextRef="#ctx0" brushRef="#br1" timeOffset="65684.55">20595 2561 0,'-21'0'0,"42"0"0,-63 0 0,21 0 16,-1 21-1,1 22-15,0-1 0,21 0 16,0 1-16,-21-1 0,0 22 0,0-22 16,21 21-16,-22 1 0,22-22 15,-21 22-15,21-1 0,-21 1 0,0-1 16,0 22-16,21-22 0,-21 1 16,-22 63-16,22-64 0,0 1 15,0-1-15,-22 86 0,22-86 16,0-21-16,0 22 15,0-22-15,0 1 0,-1-1 0,1-21 16,21 0-16,-21 0 16,21-42-1,21 0-15,0 0 0,1-21 0,-1-1 16,0 1-16</inkml:trace>
  <inkml:trace contextRef="#ctx0" brushRef="#br1" timeOffset="66012.36">20405 2794 0,'0'-21'0,"0"42"0,0-84 0,0 41 0,0 1 16,0-21-16,0 21 0,0 0 16,42-22-16,-21 22 0,0 0 15,22 21-15,-1 0 0,0 0 16,22 0-16,-22 21 0,-21 0 15,0 0-15,1 22 0,-1-22 16,-21 21-16,0 22 0,0-22 16,-21 0-16,-1 1 0,1-22 15,-21 0-15,21 21 0,-22-20 16,1-1-16,0 0 0,-22 0 16,43-21-16,0 0 0,0 0 15,0 0-15,21 21 0,-22-21 0,44-21 31,-1 21-31,0-21 0,0 21 16,21-21-16</inkml:trace>
  <inkml:trace contextRef="#ctx0" brushRef="#br1" timeOffset="66683.17">21145 2625 0,'0'0'0,"0"21"31,-21 0-15,21 0-16,-21 0 0,21 22 16,0-22-16,0 21 0,0-21 15,0 1-15,0 20 0,0-21 0,0 0 16,0 0-16,0 1 0,0-1 16,0 0-16,21-21 15,0 0 1,1 0-16,-1-21 0,0 0 0,21-22 15,-42 22-15,21 0 16,1-21-16,-1 20 0,0-20 16,21-43-16,-42 64 0,0 0 15,0 0-15,0 0 0,0 42 32,0 21-32,0-21 0,0 22 15,0-22-15,0 21 0,0-21 0,0 22 16,0-22-16,0 0 0,0 0 15,0 43-15,21-64 16,1 0-16,-1 21 0,0-21 16,21 0-16,22 0 15,-43-21-15,0 0 0,43-1 16,-43-20-16,42-64 16,-42 43-16,1-1 0,-1 1 15,0-1-15,0 1 0,0-64 16,-21 84-16,21 1 0,-21-21 15,22 20-15,-22 22 16,-22 21 0,1 21-16,0 0 15,0 22-15,0-1 0,0 0 0,21 1 16,-22 20-16,1 1 0,0-22 16,21 85-16,0-85 0,-21 85 15,21-84 1,0 20-16,0-42 15,0 22 1,21-22-16,0-21 16,0 0-16,22-21 15,-43 0-15,21-1 0,0 22 16,-21-21-16</inkml:trace>
  <inkml:trace contextRef="#ctx0" brushRef="#br1" timeOffset="66915.03">21653 2371 0,'0'0'0,"22"0"47,-1 0-31,21 0-16,-21 0 0,0 0 15,22 0-15,-22 0 16,0 0-16,0 0 0,0-21 16,1 21-16,41-22 15,-42 22-15</inkml:trace>
  <inkml:trace contextRef="#ctx0" brushRef="#br1" timeOffset="67507.48">22394 2265 0,'0'0'16,"-21"0"-16,42 0 31,0 0-31,1 0 15,-1 0-15,0 0 0,21 0 16,-21 0-16,22 0 0,-22 0 16,21 0-16,22 0 15,-43 0-15,0 0 0,-21-21 32,-21 21-17,-21 0-15,20 0 16,1 0-16,0 0 0,-21-21 0,21 21 15,-1 0-15,-20 0 0,21 0 16,0 0-16,0 0 0,-1 0 0,1 0 16,0 21-1,0 0-15,21 0 0,-21-21 0,21 21 16,-21 0-16,21 1 16,-22-1-16,22 0 0,0 0 0,-21 64 15,21-43 1,0 0-16,-21 22 0,21-22 15,0-21-15,0 22 0,0-1 16,-21 64-16,21-85 16,0 21-16,-21-20 0,21 20 15,0-21-15,0 64 16,0-64-16,0 0 0,0 0 16,0 22-16,0-22 15,21-21-15,0 0 16,0 0-16,0 0 0,22 0 15,-22-21-15,0 21 0,21-22 0,-20 1 16</inkml:trace>
  <inkml:trace contextRef="#ctx0" brushRef="#br1" timeOffset="67755.34">22881 2604 0,'0'21'31,"0"0"-31,-21 0 0,21 21 16,-21-20-16,0 20 0,-1-21 15,22 21-15,-21 1 0,-21 20 16,42-42-16,-21 22 0,21-22 16,-21 0-16,21 0 0,0 0 15,21-21 16,0 0-31,0-21 0</inkml:trace>
  <inkml:trace contextRef="#ctx0" brushRef="#br1" timeOffset="68287.03">23241 2223 0,'-21'0'16,"42"0"-16,-63-22 0,20 22 0,44 0 47,-1 0-47,0 0 0,0 0 16,0 0-16,0 0 0,1 0 15,-1 0-15,0 0 0,0 0 16,0 0-16,0-21 0,1 21 0,-1 0 15,0 0-15,0 0 16,-21 21 15,0 1-31,0-1 0,0 0 16,0 0-16,-21 21 0,21-20 16,0-1-16,0 0 0,-21 21 15,21 22-15,-21-22 0,21-21 16,0 22-16,0-1 15,-22 0-15,1 22 0,21-22 16,-21 0-16,21 1 0,-21-1 16,0 0-16,21-20 0,0 20 0,0 0 15,-21-21-15,21 22 0,-22-22 16,1 0-16,0 43 16,0-43-16,0-21 0,0 21 15,-1-21-15,1 0 0,-21 21 16,21-21-16,0 0 15,-1 0-15,1 0 16,0 0-16,21-21 16</inkml:trace>
  <inkml:trace contextRef="#ctx0" brushRef="#br1" timeOffset="75390.81">677 3810 0,'0'0'0,"-21"0"15,0 0-15,0 0 0,0 0 16,-1 0-16,1 0 0,-21 0 16,21 0-16,0 0 0,-22 0 0,22 0 15,0 0-15,0 0 16,0 0-16,42 0 62,0 0-62,0 0 16,0 0-16,0 0 0,1 0 16,-1 0-16,21 0 0,-21 0 15,22 0-15,-1 0 0,0 0 0,1 0 16,20 0-16,-21 0 15,1 0-15,84 0 0,-64-21 16,1 21-16,-1 0 0,1 0 16,-1 0-16,22 0 0,0 0 15,-22 0-15,191 0 16,-169 0-16,-22 0 0,22 0 16,0 0-16,-1 0 0,86 0 15,-107-21-15,22 21 0,-22 0 16,1 0-16,-22 0 0,43 0 15,-64 0-15,21 0 16,-21 0-16</inkml:trace>
  <inkml:trace contextRef="#ctx0" brushRef="#br1" timeOffset="76466.92">2434 6054 0,'-21'0'0,"42"0"0,-63 0 0,21 0 16,-22 0-16,22 0 0,-42 0 15,41 0-15,1 0 0,0 0 16,0 0-16,0 0 0,0 0 16,-1 0-16,1 0 15,21-21 16,21 21-15,1 0-16,-1 0 0,0 0 16,21 0-16,1 0 0,-22 0 15,42 0-15,-20 0 0,20 0 16,1 0-16,-1 0 0,22 0 0,-22 0 16,22 0-16,-22 0 0,22 0 15,-21 0-15,20 0 0,86 0 16,-65 0-16,-20 0 0,21-22 15,0 22-15,0 0 0,105 0 16,-126 0-16,21 0 0,-22 0 0,22 0 16,-21-21-16,21 21 0,42 0 15,-63 0-15,-22 0 16,-21-21-16,1 21 0,-1 0 16,43 0-16,-64 0 0,0 0 15,0 0-15,0 0 16,1 0-1,-1 0 1,-21-21 47,-21 21-48,-1 0-15</inkml:trace>
  <inkml:trace contextRef="#ctx0" brushRef="#br1" timeOffset="105278.96">10583 4255 0,'21'0'62</inkml:trace>
  <inkml:trace contextRef="#ctx0" brushRef="#br1" timeOffset="105712.23">10647 4255 0,'42'-22'31,"-42"1"-16,0 0-15,0 0 0,0 0 16,0 0-16,-21-1 16,0 1-16,0 21 0,-1-21 15,1 21-15,0 0 0,0 0 16,0 0-16,-22 0 0,22 0 16,0 0-16,-42 21 0,20 0 15,1 1-15,0 20 0,20-21 16,-20 0-16,0 22 0,-1-1 0,1-21 15,21 21-15,-21 1 0,20-1 16,-20-21-16,42 22 0,0 20 16,0-42-16,0 0 0,21 43 15,0-43-15,22 0 0,-1 0 16,0-21-16,22 22 0,-22-1 0,1-21 16,-1 0-16,0 21 0,43-21 15,-43 0-15,1 0 0,20 0 16,-42 0-16,0 0 15,1-21-15,-1 21 0,0 0 0,0-21 16,-21-1 0,21 22-1,0-21 17,1 21-32,-1 0 0,0 0 0,0-21 15</inkml:trace>
  <inkml:trace contextRef="#ctx0" brushRef="#br1" timeOffset="106554.74">11620 4509 0,'0'0'16,"-21"0"-16,0 0 0,0 0 0,-21 0 16,20-22-16,1 22 0,0 0 0,-21 0 15,21 0-15,-1 0 16,1 0-16,42 0 16,1 0-1,-1 0-15,21 0 16,-21 0-16,22 0 0,-1 0 0,0 22 15,1-22-15,-1 0 0,21 0 16,1 0-16,-1 0 0,1 0 0,-1 0 16,1 0-16,-1 0 0,64 0 15,-84 0-15,-1 0 0,0 0 16,1 0-16,-22 0 0,0 0 0,0 0 16,-21-22-16,0 1 15,-21 21 1,21-21-16,-21 21 0,0 0 0,0-21 15,-22 21-15,22 0 16,0-21-16,0 21 0,0-21 0,-64-1 16,64 1-1,0 21-15,-22-21 0,22 21 0,0 0 16,0 0-16,0-21 0,21 42 47,21 0-32,0-21-15,0 21 0,0-21 16,0 22-16,22-22 0,-22 0 16,21 21-16,1-21 0,20 21 15,-21-21-15,1 0 0,-22 0 16,21 0-16,-21 0 0,22 0 16,-22 0-16,0 0 0,0 0 15,-21 21 1,-21-21-1,0 21-15,0-21 16,0 21-16,-1 1 0,-20-22 0,21 21 16,-43 21-16,22-21 0,21 0 15,-21 1-15,-1-1 16,22 0-16,-64 21 0,64-42 16,0 21-16,0 1 0,0-22 15,0 21-15,-1-21 0,22 21 16,-21-21-16,21 21 15,-21-21-15,0 0 16</inkml:trace>
  <inkml:trace contextRef="#ctx0" brushRef="#br1" timeOffset="118699">13589 3916 0,'0'0'0,"21"0"0,-21-21 15,0 0-15,0 42 47,0 0-47,-21 21 0,0 1 16,-85 189 0,85-168-16,-22-1 0,1 1 15,0-22-15,-85 128 16,84-128-16,1 0 0,0 1 15,21-1-15,-1-21 0,-20 43 16,42-43-16,21-21 31,0-21-31,1-1 0,-1 1 16,21-21-16,-21 0 0,22 20 16,-1-20-16</inkml:trace>
  <inkml:trace contextRef="#ctx0" brushRef="#br1" timeOffset="118943.86">13906 3979 0,'0'0'0,"43"-21"0,-43 0 16,0 0-16,0 42 15,0 0 1,-21 22-16,-1-1 0,1 0 16,0 1-16,-21 20 0,21 1 0,-1-22 15,1 21-15,-21 1 0,-22 84 16,43-84-16,-42 20 15,42-41-15,-1-1 16,22 0-16,0-21 0,-21 22 0,21-22 16,0 0-16,0 0 0,21-21 15,1 0 1,-1-21-16,0 0 0,21 0 16</inkml:trace>
  <inkml:trace contextRef="#ctx0" brushRef="#br1" timeOffset="119694.43">14732 4593 0,'21'0'0,"-42"0"0,63-21 0,-21 21 16,1 0-16,-22-21 0,21 21 16,0-21-16,21-22 15,-42 22-15,0-21 0,0 21 16,0 0-16,0-1 0,0 1 0,-21-21 15,0 21-15,0 0 0,0 21 16,-22 0-16,22 0 16,-21 21-16,-1 0 0,1 0 0,21 21 15,-21-20-15,-1 20 0,1 0 16,0-21-16,20 22 0,-20-1 16,42-21-16,-21 22 0,21 20 0,0-21 15,0-20-15,21-1 0,0 0 16,0 0-16,43-21 15,-22 0-15,1 0 0,-22 0 0,21 0 16,0-21-16,22-21 16,-22 20-16,1 1 0,-22 0 15,21-21-15,0-1 0,-20 1 0,20 0 16,-21-1-16,0-20 0,43-43 16,-43 43-16,0-1 0,0-63 15,-21 85-15,0-1 0,0 1 16,0 21-16,0 0 0,-21 42 31,0 0-31,0 21 0,0 1 16,-1 20-16,1-20 0,0 20 0,21 1 15,-21-22-15,0 21 0,21-20 16,-21 41-16,21-41 16,0-1-16,0-21 0,0 0 0,21 1 15,0-1-15,0 0 0,0-21 16,22 0-16,-22 0 0,21 0 0,0 0 15,1 0-15,-1 0 0,0 0 16,1-21-16,-1 0 0,0-22 16,1 22-16,-22 0 0,21-21 0,-21 20 15,1-20-15,-1 21 0,0-21 16,-21 63 0,0 0-16,-21 0 15,0 0-15,-1 22 0,22-22 0,-21 0 16,21 0-16,-42 64 15,42-64 1,0 21-16,0-21 16,21-21-1,0 0-15,0 0 16,1-21-16,-22 0 0,21 0 16</inkml:trace>
  <inkml:trace contextRef="#ctx0" brushRef="#br1" timeOffset="119866.34">15748 4106 0,'0'0'16,"0"-21"-16,-21 21 15,0 0-15,-1 0 16,22 21 0,0 1-16,0-1 15,0 0-15,22 0 16,-1-21-16</inkml:trace>
  <inkml:trace contextRef="#ctx0" brushRef="#br1" timeOffset="120083.21">15981 4191 0,'21'42'31,"-21"-20"-31,21-1 0,-21 0 16,0 21-16,0-21 0,21 22 0,-21-22 15,21 42 1,-21-20-16,0-22 0,0 21 16,0 1-16,0-22 0,22 21 15,-1-21 1,0-21-16,0 0 16,0-21-16</inkml:trace>
  <inkml:trace contextRef="#ctx0" brushRef="#br1" timeOffset="120306.08">16552 4191 0,'-21'42'16,"-21"1"-16,21-22 16,-1 21-16,1 1 0,-21-1 15,0-21-15,-22 64 0,43-43 16,-21 0-16,20-20 0,1 20 15,-21 21-15,42-41 16,0-1-16,0 0 0,0 0 16,42-21-16,-21 0 15,1 0-15,20 0 0,0 0 0,1-21 16</inkml:trace>
  <inkml:trace contextRef="#ctx0" brushRef="#br1" timeOffset="120847.79">17039 4043 0,'0'0'16,"-21"-42"0,21 20-16,21 22 15,21 0-15,-20 0 16,20 0-16,0-21 0,1 21 0,-1 0 15,0 0-15,22 0 0,-22 0 0,0 0 16,22-21-16,-43 21 16,21 0-16,-20 0 0,-44 0 15,1 0 1,0 0-16,-21 0 0,-1 0 0,1 0 16,0 0-16,-1 0 0,1 0 15,0 0-15,21 0 0,-22 0 0,22 0 16,0 0-16,0 21 0,-22-21 15,22 0-15,21 21 16,-21 1 0,21-1-16,-21 0 0,21 0 15,0 0-15,0 0 0,0 1 16,0 41-16,-21-21 0,21 1 16,-21-1-16,21 0 0,-22 1 0,22 63 15,-21-64-15,0 21 16,21-20-16,-21 63 0,21-64 15,0 43 1,0-43-16,0 0 0,0-21 0,0 1 16,21 20-16,0-21 0,0-21 15,1 21-15,-1 0 0,42-21 16,-42 0-16,22 0 0,-22 0 0,21-21 16,22 0-16,-22 0 0,64-43 15,-43 43-15,1-21 0</inkml:trace>
  <inkml:trace contextRef="#ctx0" brushRef="#br1" timeOffset="121540.93">17695 4339 0,'0'0'0,"0"-21"0,0 0 15,0 0-15,0 0 16,0-1-16,0 1 16,21 0-16,1 21 0,-1-21 15,0 21-15,0 0 0,0 0 16,0 0-16,-21 21 0,22 0 15,-1 22-15,0 20 16,-21-21-16,0 1 0,0-1 16,0 0-16,0 1 0,-21-1 0,21 0 15,-43 1-15,22-1 0,-42 22 16,42-43-16,-22 21 0,1-21 16,0 0-16,20-21 0,1 22 15,0-22-15,0-22 16,21 1-16,0 0 0,0 0 15,0 0-15,0 0 0,0-22 16,0 22-16,21 0 0,-21-21 0,0 20 16,21 1-16,-21 0 0,21 21 15,-21 21 1,0 0-16,0 1 0,0-1 16,0 0-16,22 0 0,-1 21 15,-21-20-15,21-1 0,0 0 16,0 0-16,0 0 0,1-21 15,-1 21-15,42-21 0,-42 0 16,1 0-16,41 0 16,-21-21-16,1-21 0,41 0 15</inkml:trace>
  <inkml:trace contextRef="#ctx0" brushRef="#br1" timeOffset="121955.69">18351 4001 0,'-21'0'0,"42"0"0,-63-22 16,63 22-1,0 0 1,22-21-16,-22 21 0,21-21 16,1 21-16,-1 0 0,0 0 0,1 0 15,-1 0-15,0 0 0,-21 0 0,1 0 16,20 0-16,-42 21 15,21 0-15,-21 1 0,0 20 0,0 0 16,-21 43 0,0-43-16,21 1 0,-21-1 0,21 0 15,0 1-15,0-1 0,0 43 16,0-43-16,0 0 0,0 1 16,0-1-16,0 0 0,0 22 15,0-22-15,0 0 0,-22 1 16,1-1-16,-63 0 15,62-20-15,-20-22 16,0 21-16,21-21 0,-22 0 16,22 0-16,0 0 0,0 0 15,0 0-15,-1 0 0,22-21 16,22-1-16,-1-20 16,0 21-16</inkml:trace>
  <inkml:trace contextRef="#ctx0" brushRef="#br1" timeOffset="122214.54">19537 3895 0,'0'0'16,"0"-21"-16,0-1 0,-21 44 16,-1-22-16,1 42 15,0 0-15,0 1 0,-21 20 16,20 1-16,1 20 0,-42 43 15,20-42-15,22-22 0,0 1 16,-21 21-16,21-22 0,-1 1 16,1-22-16,0 21 0,0-20 0,0-1 15,0 0-15,21 1 0,0-22 16,-22 21-16,1-21 0,21 1 16</inkml:trace>
  <inkml:trace contextRef="#ctx0" brushRef="#br1" timeOffset="122654.84">19960 4487 0,'0'0'0,"0"22"15,0-1-15,0 0 16,0 0-16,0 0 0,-21 0 16,21 1-16,-21-1 0,21 0 0,-21 0 15,21 0-15,0 0 0,-22-21 0,22 22 16,-21-22-16,21 21 15,-21-21-15,21-21 32,0-1-32</inkml:trace>
  <inkml:trace contextRef="#ctx0" brushRef="#br1" timeOffset="122826.74">19981 4297 0,'0'0'15,"-21"0"1,21 21 15,21-21-15,0 21 0,1-21-16</inkml:trace>
  <inkml:trace contextRef="#ctx0" brushRef="#br1" timeOffset="123251.49">20320 4403 0,'0'0'15,"0"21"-15,0 0 0,0 0 0,-42 43 16,42-43 0,-22 21-16,22-21 15,-21 22-15,0-1 0,21-21 16,0 0-16,0 1 0,0-1 15,0 0 1,0-42 15,0 0-31,0-1 0,0 1 16,0 0-16,0 0 0,21 0 0,0-22 16,1 22-16,-1-21 0,0 0 0,21 20 15,-21-20-15,64 0 16,-43 21-16,-20 21 0,62 0 15,-63 0-15,64 63 16,-64-42-16,0 22 16,-21-1-16,0-21 15,0 43-15,0-43 0,0 0 16,-42 21-16,21-21 0,0 1 16,21-1-16,-21-21 0,21 21 15,-22-21-15,44 0 31,-1-21-31,0 21 0</inkml:trace>
  <inkml:trace contextRef="#ctx0" brushRef="#br1" timeOffset="123576.86">21145 4360 0,'0'0'0,"0"-21"0,0 42 31,0 1-31,0-1 0,0 0 0,0 21 16,0-21-16,0 22 0,-21-1 16,21 22-16,0-22 0,-21 21 0,21 149 15,-21-148-15,21 20 16,-21-20-16,0 20 0,21-20 16,-43 84-16,43-63 0,-21-22 15,0 1-15,0-1 0,0 1 16,-1 42-16,1-64 15,0 0-15,21 1 0,-21-22 16,21 0-16,-21-21 16,21-21-1,0 0-15,21-1 0,0-20 16,0 0-16,-21-1 0,21 1 16,1-21-16</inkml:trace>
  <inkml:trace contextRef="#ctx0" brushRef="#br1" timeOffset="123871.69">21018 4551 0,'0'-21'0,"0"42"0,-21-85 0,21 43 16,0 0-16,0 0 0,0 0 0,0 0 16,0-1-16,21 22 15,1 0-15,20-21 16,0 21-16,43 0 0,-43 21 15,1 1-15,-22-1 16,0 0-16,0 0 0,0 21 16,-21 1-16,0-1 15,0-21-15,-21 0 0,0 1 0,0-1 16,0 0-16,-22-21 0,22 21 0,0-21 16,0 0-16,0 0 0,-1 0 15,1 0-15,21-21 31</inkml:trace>
  <inkml:trace contextRef="#ctx0" brushRef="#br1" timeOffset="124540.83">21632 4382 0,'-21'21'46,"0"0"-46,0 0 0,21 0 16,0 0-16,-21 1 0,21 41 16,-22-42-16,22 0 0,0 22 15,0-22-15,0 21 16,22-42-16,20 0 16,-21 0-16,0 0 0,0 0 0,1 0 15,20 0-15,-21 0 0,21-21 16,-20 0-16,-1 0 0,21 0 0,22-43 15,-43 43-15,0-21 16,0 20-16,0 1 0,0-21 16,-21 21-16,0 0 0,0 42 31,-21-21-31,0 21 0,21 0 16,-21 21-16,21-20 0,-21-1 15,21 0-15,0 0 0,0 0 0,0 0 16,0 22-16,0-22 15,0 0-15,21 0 0,0-21 16,0 21-16,0-21 16,1 0-16,-1 0 0,42-21 15,-42 0-15,1 21 0,41-63 16,-42 41-16,0-20 0,1 0 16,-1-1-16,0 1 0,21-21 0,1-43 15,-22 42-15,0-63 16,-21 85-16,21 0 0,-21-22 15,0 43-15,0 0 16,0 0-16,0 42 16,-21 0-1,0 21-15,0 1 0,21 20 16,-22 1-16,1-1 0,21 1 16,0-1-16,-21 64 0,21-63 0,0-22 15,0 0-15,0 1 0,0-1 16,0 0-16,0-21 0,0 1 15,0-1-15,0 0 0,0 0 16,21-21 0,-21-21-16,0 0 0,21 0 0,1-1 15</inkml:trace>
  <inkml:trace contextRef="#ctx0" brushRef="#br1" timeOffset="124772.7">22331 4276 0,'0'0'15,"-21"0"-15,42 0 32,0-21-32,0 21 0,0 0 15,22 0-15,-22 0 0,0-22 16,21 22-16,22 0 0,-43-21 15,0 21-15,0 0 0,0 0 16,22-21-16</inkml:trace>
  <inkml:trace contextRef="#ctx0" brushRef="#br1" timeOffset="125307.21">23072 4064 0,'0'-21'0,"0"0"15,21 21 1,0 0-16,0 0 15,0 0-15,0 0 0,22 0 16,-22 0-16,64-21 16,-64 21-16,0 0 0,0 0 15,0 0-15,-42 0 16,0 0 0,0 0-16,0 0 0,-43 0 15,22 0-15,-1 0 16,22 21-16,0-21 0,0 0 15,0 21-15,0-21 0,-1 21 16,22 0-16,-21-21 0,0 21 16,21 1-16,-21-1 0,0 21 15,0 22-15,-1-22 0,-20 43 16,42-43-16,-21 0 16,21 1-16,-21-1 0,21 0 0,0-21 15,0 22-15,0-1 0,0-21 16,21 64-16,0-64 15,0 0-15,0-21 0,1 21 16,20-21 0,-21 0-16,21 0 0,-20-21 15,-1 0-15,63-42 16,-41 20-16</inkml:trace>
  <inkml:trace contextRef="#ctx0" brushRef="#br1" timeOffset="125526.64">23495 4403 0,'0'-21'0,"0"42"0,-21-21 32,0 21-32,-1 0 15,22 0-15,-21 22 0,0-22 0,0 21 16,21 0-16,-21-20 16,21 20-16,-21 43 0,21-64 0,0 21 15,0-21-15,0 0 16,0 1-16,0 20 0,21-42 31,0 0-31,0-21 16,0 0-16</inkml:trace>
  <inkml:trace contextRef="#ctx0" brushRef="#br1" timeOffset="125932.13">23749 4128 0,'-21'0'0,"42"0"0,-42-22 16,0 22-16,-1 0 16,44 0 15,-1 0-31,21 0 0,-21-21 16,0 21-16,22 0 0,-22 0 0,21 0 15,-21 0-15,1 0 0,-1 0 16,0 0-16,-21 212 47,-21-170-47,21-21 0,0 22 15,-21-22-15,21 21 0,-22-21 16,22 22-16,0-22 0,-21 0 0,21 21 16,0-20-16,0 20 0,-21 21 15,0-20-15,0-22 0,0 21 16,-1-21-16,1 22 0,-63-1 15,62 0-15,-20-20 0,-21 20 16,20-21-16,22-21 16,0 21-16,0 0 0,0-21 0,-1 0 15,1 0-15,0 22 0,0-22 16</inkml:trace>
  <inkml:trace contextRef="#ctx0" brushRef="#br1" timeOffset="126635.73">11007 5313 0,'0'0'0,"0"-21"0,0 0 0,21 21 31,-21 21-31,0 0 16,0 0-16,0 0 0,0 22 0,0-1 15,0 0-15,0 1 0,0-1 16,0 0-16,-21 1 0,-1 41 16,1-41-16,0-22 0,21 21 15,0-21-15,0 0 0,-21-21 16,42-21-1,-21 0 1</inkml:trace>
  <inkml:trace contextRef="#ctx0" brushRef="#br1" timeOffset="127176.87">10985 5313 0,'-21'-21'0,"-21"0"31,42-1-31,0 1 16,21 21-16,0 0 16,22 0-16,-22 0 0,21 0 15,0 0-15,1 0 0,20 0 16,-20 0-16,-1 21 0,21 22 16,-41-22-16,-1 0 0,-21 21 0,0-20 15,0-1-15,0 0 0,-21 21 16,-1-21-16,-20 1 0,21-1 0,-21 0 15,20 0-15,-20-21 0,-21 42 16,41-42-16,1 0 0,0 0 16,21-21-1,0 0 1,21 21-16,0-21 16,1 21-16,-1 0 0,21 0 0,-21 0 15,0 0-15,22 0 0,-1 0 16,-21 0-16,22 21 0,-1-21 15,43 42-15,-64-20 16,0-1-16,-21 0 0,0 0 16,0 21-16,-21 22 15,-22-43-15,22-21 0,-21 21 16,0 0-16,-22 1 0,-84-1 16,106-21-16,-1 0 0,1 0 15,0 0-15,-64 0 16,85 0-16,-1 0 0,1 0 15,0 0-15</inkml:trace>
  <inkml:trace contextRef="#ctx0" brushRef="#br1" timeOffset="128314.75">11112 6371 0,'0'-21'0,"-21"21"16,21 21-1,0 0 1,0 1-16,-21-1 0,21 0 0,-21 21 16,21 1-16,-21-22 0,21 21 15,0 0-15,-21-20 0,-1 20 0,22-21 16,-21 64-16,21-64 15,0 0-15,0 0 0,21-21 47,-21-21-47,22 0 0,-22 0 16,0 0-16</inkml:trace>
  <inkml:trace contextRef="#ctx0" brushRef="#br1" timeOffset="128588.6">10858 6477 0,'0'0'0,"0"-21"15,-21 0-15,21 0 0,0-1 16,21 22-16,22-21 16,-22 21-16,21 0 0,1 0 0,20 0 15,-21 0-15,22 0 0,-1 21 16,1 1-16,-22-1 0,22 0 16,-22 0-16,43 43 0,-64-22 15,0 0-15,-21-21 0,0 22 0,-21-22 16,-43 64-1,1-64-15,21 0 0,-43 21 0,21-21 0,1 1 16,-22-1-16,22 0 16,-1-21-16,22 21 0,-85-21 15,106 0-15,0 0 0,21-21 16,0 0-16,0 0 16,21-1-16,0-20 0,64-21 15</inkml:trace>
  <inkml:trace contextRef="#ctx0" brushRef="#br1" timeOffset="129072.06">12065 5673 0,'0'0'0,"-21"0"16,21-21-16,21 21 15,0 0 1,21 0-16,1 0 0,-1 0 16,22 0-16,41 0 15,-41 0-15,63 0 16,-64-22-16,1 22 0,42 0 16,-64 0-16,22 0 15,-64-21 1,-22 21-1,1-21-15,-21 21 0,21-21 0,-22 21 16,22 0-16,0-21 0,0 21 0,0 0 16,0-21-16,42 21 31,0 0-31,0 0 16,21 0-16,-20 0 0,-1 0 15,21 0-15,-21 21 0,0 0 0,1 0 16,-22 21-16,0-20 15,0-1-15,-22 0 0,1 0 0,0 0 16,-42 43 0,20-43-16,1 0 0,-22 21 15,43-42-15,0 22 0,0 20 16,21-21-16,0 0 0,0 0 16</inkml:trace>
  <inkml:trace contextRef="#ctx0" brushRef="#br1" timeOffset="129551.79">12446 6604 0,'-21'0'0,"42"0"0,-21 0 31,21 0-31,0 0 0,22 0 0,-1 0 16,0 0-16,1 0 0,-1 0 16,21 0-16,1 0 0,-1-21 15,1 0-15,-1 21 0,43-21 16,-63 21-16,-1 0 0,0 0 0,-21-22 16,1 22-16,-22-21 15,-22 21-15,1 0 0,-63-21 16,41 21-16,-63-21 15,64 21-15,21 0 0,-43 0 16,64-21-16,22 21 16,-1 0-1,21 0-15,-21 0 0,22 0 0,-1 0 16,0 0-16,-21 21 0,22 0 16,-1-21-16,-21 21 0,0 0 15,1 1-15,-22 20 0,0-21 16,0 0-16,-22 0 0,-20 1 15,21 20-15,-21-21 0,-22 0 0,22 0 16,-1-21-16,-62 43 16,62-22-16,1 0 0,21-21 0,-22 0 15,22 21-15</inkml:trace>
  <inkml:trace contextRef="#ctx0" brushRef="#br1" timeOffset="133602.72">18986 6943 0,'-21'0'31,"0"21"-15,0 0-16,21 21 0,-21-20 16,0 20-16,-1-21 0,1 21 15,21 1-15,-21-1 0,0 0 16,0 22-16,-22-22 0,22 1 16,0-1-16,0 0 0,-43 22 15,64-43-15,-21 0 0,0 21 16,21-63-1,21 0 1,-21 0-16,21 0 0,-21-22 0,22 1 16,-1-21-16,-21 20 0,42-84 15,-42 64-15,42 20 0,1-62 16,-22 41-16,0 22 16,0-1-16,22 22 0,-22 0 15,0 0-15,0 21 0,0 0 0,0 0 16,1 21-16,-22 0 0,21 0 15,0 1-15,0 20 0,-21 0 0,0 1 16,21 62-16,-21-62 16,0 20-16,21-20 0,-21-1 15,0 0-15,0 1 0,0 62 16,0-83-16,-21-1 16,21 0-16,-21-21 0,0 21 15,0-21-15,0 0 0,-1 0 0</inkml:trace>
  <inkml:trace contextRef="#ctx0" brushRef="#br1" timeOffset="133780.62">18436 7451 0,'0'0'0,"0"-21"16,21 21-16,0 0 16,22-22-16,-1 22 0,0-21 0,22 0 15,-1 21-15,-20-21 0,20 0 16,85-22-16,-84 22 0,21 0 15,63-42-15,-85 41 16,22 1-16,-43 0 0,22 0 16,-22-21-16,0 20 0</inkml:trace>
  <inkml:trace contextRef="#ctx0" brushRef="#br1" timeOffset="134356.07">19706 6922 0,'0'0'16,"-21"21"-1,0 0-15,0 21 0,-1-21 16,22 22-16,-21-1 0,0 0 0,0 43 15,0-43-15,0 43 16,21-64-16,0 22 0,-22-22 16,22 0-16,0 0 0,0 0 0,0 0 15,22-21 1,-1 0 0,-21-21-16,21 0 0,0 0 0,-21 0 15,0-43-15,0 22 16,0 0-16,0-43 0,0 43 15,0-1-15,0 1 0,0 0 16,21-64-16,0 85 16,1 21-16,-1-22 0,0 22 0,0 0 15,21 0-15,1 0 16,-1 0-16,0 0 0,-20 22 0,105 41 16,-85-21-1,-21-20-15,-21 20 0,0 0 16,0 1-16,-21-22 0,0 21 15,-22-21-15,1 0 0,-21 1 16,20-1-16,1 0 0,0 0 0,-1 0 16,-20-21-16,84-21 31,21 21-31,-21 0 0,1-21 16,20 21-16,0 0 0,-21 0 15,1 0-15,20 21 0,-21 0 0,0-21 16,0 21-16,1 1 0,-1-1 15,0 0-15,-21 0 0,0 0 0,0 0 16,-42 43-16,-1-43 16,1-21-16,0 21 15,-22 0-15,-105 1 16,126-22-16,1 0 0,-21 0 16,41 0-16,22-22 15,0 1-15,22 0 0,-1 0 16,21 0-16</inkml:trace>
  <inkml:trace contextRef="#ctx0" brushRef="#br1" timeOffset="134620.91">20913 6943 0,'0'-21'0,"0"42"0,-22-42 15,22-1 1,-84 44-16,63-1 15,-22 0-15,22 0 0,-21 0 0,21 22 16,-22-1-16,1 0 0,0 1 16,20 20-16,-20-21 0,21 1 0,0-1 15,21 0-15,0 22 16,0-43-16,21 21 0,0-20 16,21-22-16,1 21 0,-1-21 0,64 21 15,-64-21-15,22 0 0,-1-21 16,1 0-16,-1 21 0,-20-22 0,20 1 15</inkml:trace>
  <inkml:trace contextRef="#ctx0" brushRef="#br1" timeOffset="134838.79">21505 7027 0,'0'-21'0,"0"42"0,21-63 0,-21 21 0,0 42 31,0 0-31,0 0 0,-21 1 16,21 20-16,-21-21 0,21 21 15,0 1-15,-21-1 0,0 0 0,0 1 16,-22 63 0,43-85-16,-21 0 0,21 0 15,-21 0-15,21 0 0,-21-21 16,21 22-16,0-44 16,21 22-16,0-21 15,0 0-15</inkml:trace>
  <inkml:trace contextRef="#ctx0" brushRef="#br1" timeOffset="135168.54">21526 6879 0,'-21'-21'0,"42"42"0,-63-63 0,42 21 16,0 0-16,21 21 16,0 0-16,22-22 15,-1 22-15,0 0 0,1 0 0,-1 0 16,22 22-16,-22-1 15,127 42-15,-126-42 16,-1 22-16,0-1 0,1-21 0,-22 22 16,0-1-16,-21 0 15,0 1-15,0 20 0,0-42 0,-42 22 16,20-1-16,-20 0 0,-21-21 0,-1 22 16,1-22-16,-1 0 0,-84 21 15,84-20-15,22-1 0,-64 0 16,85-21-16,-21 0 0,21 0 15,21-21 1,21 0 0,0-22-16,21 22 0,1-21 15</inkml:trace>
  <inkml:trace contextRef="#ctx0" brushRef="#br1" timeOffset="135554.15">23241 7091 0,'-21'-21'0,"42"42"0,-85-42 0,43 0 0,0 21 15,0 0-15,21-22 16,21 22 0,21 0-16,-20 0 0,20 0 0,21 0 15,-20 0-15,20 0 0,22 0 16,-22 0-16,22 0 0,0 0 0,84 22 16,-105-22-16,-1 0 15,1 0-15,-1 0 0,-21 0 16,1 0-16,41 21 0,-62-21 15,-1 0-15,-42 0 16,-1 0 0,1 0-16,-63 0 0,41 0 15,-20 0-15,-1 0 0</inkml:trace>
  <inkml:trace contextRef="#ctx0" brushRef="#br1" timeOffset="135775.01">23029 7154 0,'-21'0'0,"42"0"0,-84 22 0,42-22 16,-1 0-16,22 21 16,22-21-16,-1 0 0,21 0 15,0 0-15,1 0 0,-1 0 16,22 0-16,20 0 0,-20 0 0,20 0 16,1 0-16,0 0 0,21 0 0,-22 0 15,1 0-15,-22-21 0,22 21 16,21-22-16,-64 1 0,1 21 15,-22-21-15,0 0 16,0 0-16,0 21 0,-21-43 0,0 22 16</inkml:trace>
  <inkml:trace contextRef="#ctx0" brushRef="#br1" timeOffset="136126.82">24172 6837 0,'-21'0'0,"42"0"0,-63 0 15,21 0-15,0 0 0,-1 0 16,1 0-16,21 21 16,0 0-1,21-21-15,1 21 0,-1-21 0,0 22 16,21-22-16,1 21 0,-22-21 16,21 0-16,0 0 0,1 21 15,-1-21-15,0 0 0,1 0 0,-1 21 16,-21-21-16,22 0 0,-22 0 15,0 21-15,-21 0 0,0 1 16,0-1-16,-21-21 16,0 21-16,-22 0 0,1 21 15,0-20-15,-1-1 0,-105 106 16,106-106-16,-22 21 0,22-21 16,-22 22-16,-63 20 15,106-42-15,0 1 0,-42-1 16,41-21-16</inkml:trace>
  <inkml:trace contextRef="#ctx0" brushRef="#br1" timeOffset="136676.5">26098 6731 0,'43'-21'16,"-86"42"-16,128-84 0,-43 41 0,-20-20 0,-1 21 0,0-21 15,0-1-15,-21 22 0,0 0 16,0-21-16,0 20 15,-21 22 1,0 22-16,-22 20 16,22 0-16,-21 22 0,21-1 15,-22-20-15,-126 147 16,106-126-16,-1-1 0,1 1 0,-1-1 16,1 1-16,-107 105 15,128-106-15,-22-20 0,22-22 0,21 21 16,0-21-16,-22 1 15,65-44 17,20 1-32,-21 0 0,21-21 0,22-1 15,-22-20-15,22 21 0,20-22 0</inkml:trace>
  <inkml:trace contextRef="#ctx0" brushRef="#br1" timeOffset="136948.35">26585 6583 0,'0'0'0,"43"-42"0,20 20 0,-42 1 15,22 21-15,-22-21 0,-21 42 16,0 0 0,-21 1-16,-1 20 0,1 0 15,0 1-15,-21-1 0,21 0 16,-22 1-16,1-1 0,0 21 0,-1-20 16,1 20-16,-22-20 0,1 20 15,21-21-15,-22 22 0,1-22 0,-1 1 16,1-1-16,20 0 0,1 1 15,21-22-15,-22 0 0,22 0 0,0 0 16,21 0-16,21-21 31,0 0-31,1-21 0,20 0 16,0-21-16,1 21 0,-1-22 16</inkml:trace>
  <inkml:trace contextRef="#ctx0" brushRef="#br1" timeOffset="137155.88">26818 6964 0,'21'0'0,"-42"0"0,42 21 16,-21 0-1,0 0-15,-21 1 0,0 20 16,0-21-16,-22 21 0,22 1 0,0-22 16,0 0-16,0 21 0,-43 1 15,64-22-15,-21 0 0,0 0 16,21-42-1,21 0 1,0-21-16,0 20 16,1-20-16</inkml:trace>
  <inkml:trace contextRef="#ctx0" brushRef="#br1" timeOffset="137319.79">26924 6689 0,'0'0'16,"0"-21"-16,-42 21 0,20 0 15,1 0-15,0 0 0,0 0 16,0 0-16,0 21 16,21 0-1,0 0-15,21 0 0,0-21 16,-21 21-16,85 1 16</inkml:trace>
  <inkml:trace contextRef="#ctx0" brushRef="#br1" timeOffset="137726.54">27305 6858 0,'0'21'16,"0"-42"-16,0 63 0,0-20 0,-42 20 16,20-21-16,1 0 15,0 0-15,0 22 0,0-22 0,-22 42 16,43-20-16,-21-1 16,0-21-16,0 22 0,21-22 15,0 0-15,-21 0 0,21 0 0,-21-21 16,21 21-16,-22-21 15,22-21 1,0 0-16,0 0 0,0 0 16,43-22-16,-22 22 0,0-21 0,21 0 15,1-1-15,41-41 16,-41 41-16,-1 22 0,22 0 16,-22 0-16,-21 0 0,21-1 0,43 22 15,-64 0-15,22 22 0,-43-1 16,21 0-16,-21 0 0,0 43 15,0-22-15,0 0 0,0 1 16,-21 20-16,-1-21 0,1 1 16,0-1-16,0 0 0,0 1 0,0 20 15,21-42-15,0 1 16,-22-1-16,44-21 16,-1 0-16,0 0 15,0-21-15,21-1 0,1 1 16</inkml:trace>
  <inkml:trace contextRef="#ctx0" brushRef="#br1" timeOffset="138027.92">28152 6985 0,'-170'212'0,"361"-445"0,-212 254 0,42-63 15,-42 63 17,-1 21-32,22-21 0,-21 22 15,0 20-15,0-20 0,21 20 0,0 1 16,-21-1-16,0 1 0,21 20 15,-22-20-15,22-1 0,-21 1 0,0 84 16,0-63-16,-21-1 0,20 1 16,1-22-16,-21 22 15,-43 42-15,43-42 0,-22-22 0,22 1 16,0-1-16,-1-20 0,-41 62 16,63-62-16,-22-1 15,1 22-15,21-43 0,21 0 16,-21-21-16,21 21 0,21-21 15,0-21 1,0 0-16,21-43 0,-20 43 16,-1-21-16</inkml:trace>
  <inkml:trace contextRef="#ctx0" brushRef="#br1" timeOffset="138340.74">27771 7197 0,'-22'-43'0,"44"86"0,-65-128 0,43 43 0,0-1 16,0 22-16,0-21 16,21 21-16,1 0 0,20-1 0,0 22 15,1-21-15,20 21 0,1-21 16,-22 21-16,21 0 0,1 0 0,-22 21 16,43 22-16,-43-22 0,-21 21 15,1-21-15,-22 22 0,0-22 16,-22 21-16,1 0 0,-21 1 15,0-1-15,-1-21 0,-20 0 0,20 22 16,-20-22-16,-43 0 16,43 0-16,41-21 0,-20 0 15,21 0-15,0 0 0,0 0 0,21-21 16,21 0 0,0 0-16,21 0 0,-21-22 15,43 22-15</inkml:trace>
  <inkml:trace contextRef="#ctx0" brushRef="#br1" timeOffset="138991.37">28617 6900 0,'0'22'32,"0"-1"-32,-21 0 0,0 0 0,0 21 15,21-20-15,0 20 0,-21-21 16,21 0-16,0 22 0,0-22 15,0 0-15,0 0 0,0 0 0,0 0 16,21 1-16,21-22 16,-21 0-16,43 0 15,-22-22-15,0 1 0,1 0 16,-1 0-16,0 0 0,1-22 0,-1 1 16,0 21-16,1-21 0,-1-22 15,-21 43-15,0-21 0,-21 20 16,0 1-16,0 42 15,-21-21-15,0 22 16,0-1-16,0 21 0,21-21 0,-21 0 16,21 22-16,0-22 15,0 21-15,0-21 0,0 22 0,21 20 16,0-42-16,21 1 16,-21-22-16,22 21 0,-1-21 0,0 0 15,43 0-15,-43-21 16,22-1-16,-22-20 0,-21 21 15,22-21-15,-22-1 0,21 1 16,-21-22-16,1 22 0,20-21 0,-21-1 16,0-21-16,0 22 15,1-1-15,-1-20 0,0-22 16,-21 64-16,0-1 0,21 22 0,-21 0 16,0 42-1,-21 0-15,0 22 0,21-1 16,-43 21-16,-20 107 15,42-107-15,0-20 0,-1 20 16,1-21-16,21 22 0,0 21 16,0-43-16,0 0 0,0 1 15,0-1-15,21-21 0,22 21 16,-1-20-16,-21-22 16,0 0-16,22 0 0,-1 0 15,43-22-15,-43 1 0,0-21 16,22 21-16,-22-22 0,1 22 15</inkml:trace>
  <inkml:trace contextRef="#ctx0" brushRef="#br1" timeOffset="139188.01">29760 6752 0,'-21'0'0,"42"0"0,-84 0 15,42 0-15,42 0 16,21 0-16,0 0 15,1 0-15,20 0 16,1 0-16,20 0 0,-20 0 0,21 0 16,-1 0-16,-20 21 0,-1-21 15,-20 0-15,20 0 0,-42 0 0,0 0 16,1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1T13:10:14.01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1947 318 0,'0'-22'0,"0"1"0,0 0 15,0 0-15,0 0 16,0 0-16,0-1 0,0 1 0,-21 21 15,21-21-15,-21 0 0,21 0 16,0 42 0,0 0-1,0 21-15,0 1 0,0 20 16,0 1-16,0-1 0,0 1 16,0-1-16,0 1 0,0 20 0,0 1 15,0 21-15,0-21 16,0-1-16,0 1 0,0 0 0,0-22 15,0 1-15,0-1 0,0 1 16,0 20-16,0-41 16,0-1-16,0-21 0,0 0 0,0 0 15,0 1-15,-21-44 16,21-20 0,0 21-16,-21-21 0,21 20 15,0-20-15</inkml:trace>
  <inkml:trace contextRef="#ctx0" brushRef="#br0" timeOffset="516.3">1651 783 0,'0'0'15,"-42"-42"-15,20 0 0,-20 20 0,21-20 16,0 0-16,0-1 0,-1 1 16,22 21-16,0-21 0,0-1 0,0 1 15,43 0-15,-22-1 0,21 1 16,1 0-16,20-1 0,-21 22 15,85-42-15,-63 41 0,-1 1 16,22 21-16,0 0 0,-1 21 16,65 64-16,-86-43 15,1 22-15,-22-1 0,-21 1 0,-21-1 16,0 22-16,-21-21 16,-21 20-16,-22 1 0,1 0 15,-1-22-15,-21 22 0,22-22 0,-22 1 16,1-1-16,20-20 0,-21-1 15,22 0-15,-1-21 0,1 1 0,21-22 16,-1 0-16,1 0 0,21 0 16,0 0-16,-1 0 0,22-22 0,0-20 15,0 21-15,22-21 0,-1 20 16,0 1-16,21-21 0,1 21 16,-1 21-16,0 0 0,22 0 15,-22 0-15,0 21 0,1 0 16,20 43-16,-42-22 0,1 0 15,-1 1-15,-21-22 0,0 21 16,0 0-16,0 1 0,0-22 16,0 21-16,0-21 0,21 1 0,-21-1 15,21 0-15,0 0 0,0-21 16,1 0-16,-1 0 0,0 0 16,42 0-16,-41 0 15,20-21-15,0 0 16,-21 0-16,22-1 0</inkml:trace>
  <inkml:trace contextRef="#ctx0" brushRef="#br0" timeOffset="894.1">2582 1397 0,'0'0'0,"-21"21"0,0 0 16,21 1-16,-21-1 15,42-21 16,0-21-31,21-1 0,1 1 16,-22 0-16,21 0 0,1 0 0,-1 0 16,0-22-16,-21 22 0,22-21 15,-1-22-15,-42 22 16,0 21-16,0-22 0,0 22 16,-21 21-16,-21 0 15,20 0-15,-20 21 0,0 1 16,-1-1-16,1 21 0,0 0 0,-1-20 15,22 20-15,-21 0 0,0 43 16,42-43-16,0-21 0,0 22 16,0-22-16,0 21 0,0-21 0,21 1 15,0-22-15,21 21 0,-21-21 16,22 0-16,-1 0 0,0 0 0,22-21 16,-22 21-16,22-22 0,-22-20 15,0 21-15,1-21 0,20 20 16,-20-20-16</inkml:trace>
  <inkml:trace contextRef="#ctx0" brushRef="#br0" timeOffset="1135.96">3598 508 0,'0'-42'16,"0"84"-16,0-127 0,0 64 0,0 0 0,0 0 16,-21 21-16,21 21 15,-21 0-15,21 22 16,0-22-16,-21 42 0,0 43 15,-1-42-15,22-1 0,-21 22 16,0-22-16,0 1 0,0-1 0,0 1 16,-1-1-16,22-20 0,-42 62 15,21-83-15,21 20 0,0-21 16,0 21-16,0-20 16,0-1-16,21-21 0,0 0 15,0 0-15,22 0 0,-22-21 16</inkml:trace>
  <inkml:trace contextRef="#ctx0" brushRef="#br0" timeOffset="2733.65">3916 1291 0,'0'0'0,"127"-84"31,-106 62-31,-21 1 16,21 0-16,-21 0 0,0 0 0,0-22 15,0 1-15,0 21 0,0-21 16,0-1-16,-21 22 0,0 0 0,0 0 15,21 0-15,-22 21 0,1 0 16,0 0-16,-21 21 0,21 0 16,-1 21-16,-20-21 0,21 43 0,-21-22 15,20 1-15,-41 41 16,42-41-16,0-1 0,-1 0 16,22 1-16,0-22 0,0 21 15,0-21-15,0 0 0,0 1 0,22-22 16,-1 0-1,21 0-15,-21 0 0,22-22 0,-1 1 16,0 0-16,-21 0 0,22 0 16,-22 0-16,0-22 0,0 22 0,0-21 15,1-1-15,-1 1 0,-21 21 16,0-64-16,0 64 16,0 0-16,0 63 31,0-21-31,0 1 0,0 20 0,0 0 15,0-21-15,0 22 16,0-1-16,0-21 0,0 22 0,0-22 16,0 21-16,21-21 0,0 22 15,0-43-15,0 21 0,22-21 16,-22 0-16,0 0 0,21 0 16,1 0-16,-1-21 0,-21-1 0,22 1 15,-1 0-15,0 0 16,-21-21-16,22-1 0,-22 1 0,21-22 15,-21 1-15,1-22 0,-1 22 16,-21-22-16,0 22 0,21-22 0,-21 0 16,0-42-16,0 64 15,0 20-15,0 1 0,0 0 16,0 21-16,0-1 0,0 44 16,0-1-16,-21 0 15,21 21-15,0 22 0,-21-22 0,-1 22 16,22-1-16,-21 22 0,0-22 15,21 22-15,-21 0 0,21-22 0,-21 1 16,21-1-16,0 1 0,0-22 16,0 0-16,0 1 0,0-22 15,0 0-15,0 21 0,42-21 16,-21-21-16,22 0 0,-22 0 0,21 0 16,-21 0-16,22-21 0,41 0 15,-63 0-15,22-21 16,-1 20-16,-21-20 0,0 21 15,22-64-15,-22 64 0,0 0 16,0-21-16,-21 20 0,21 22 16,-21-21-16,0 42 15,0 1 1,0-1-16,0 21 0,0-21 16,0 0-16,0 22 0,0-22 0,0 0 15,0 0-15,0 22 16,0-22-16,0 0 0,22 0 15,-1 0-15,0-21 0,0 0 16,0 0-16,0 0 16,1 0-16,-1 0 0,0 0 0,0-21 15,0 0-15,0 0 0,22-22 16,-22 1-16,0 0 0,0 21 16,0-22-16,22 1 0,-1-22 15,-21 43-15,0 0 16,1 0-16,-1 21 15,0 0-15,-21 21 16,0 0-16,0 0 0,0 22 0,0-22 16,0 21-16,0-21 0,0 22 15,0-22-15,0 0 0,0 21 0,0-20 16,0-1-16,0 0 16,21 0-16,0-21 0,0 0 15,1 0-15,-1 0 16,0 0-16,21-21 0,-21 21 0,22-21 15,-22 0-15,21-1 0,-21 1 16,22-21-16,-22 21 0,42-43 16,-41 22-16,-1 21 0,0 0 15,0-1-15,-21 1 0,21 0 16,0 21 0,-21 21-16,0 22 15,0-22-15,0 0 0,0 0 16,0 21-16,0-20 0,0-1 15,0 0-15,0 0 0,0 0 16,0 0-16,0 1 0,0-1 0,0 0 16,22-21-16,-1 0 0,0 21 15,0-21-15,21 0 0,1 0 0,-1 0 16,43 0-16,-22-21 16,-20 0-16,62 0 0,-62-1 15,41-41 1,-41 42-16,-22-22 0,21 22 0,-21-21 15,1 0-15,-1-1 0,0 1 16,-21 0-16,0-1 0,0 22 0,-21 21 16,0 0-16,-1 0 15,1 21-15,0 22 0,0-22 16,0 21-16,0 0 0,-1 1 0,22 41 16,0-41-16,0-1 15,0-21-15,0 0 0,0 22 0,0-22 16,22-21-16,-1 21 0,0 0 15,21-21-15,1 0 0,-22 0 0,21 0 16,43 0-16,-43-21 16,-21 21-16,22-21 0,-1 0 15,-21 0-15,43-43 0,-43 22 16,21-22-16,-21 1 16,-21 20-16</inkml:trace>
  <inkml:trace contextRef="#ctx0" brushRef="#br0" timeOffset="2924.16">6456 466 0,'0'0'0,"-43"0"0,22 21 16,-21-21-16,21 21 0,0-21 16,-1 0-16,1 0 0,0 0 31,0 0-16,0 0-15,-22 0 16,22 0-16,-21-21 0</inkml:trace>
  <inkml:trace contextRef="#ctx0" brushRef="#br0" timeOffset="3097.07">4720 677 0,'0'0'0,"-42"22"0,-1-1 0,22-21 15,0 0-15,42 0 16,0 0-16,22 0 16,-1 0-16,0 0 0,22-21 15,-1 21-15,22-22 0,-21 1 0,-1 0 16,1 0-16,20 0 0</inkml:trace>
  <inkml:trace contextRef="#ctx0" brushRef="#br0" timeOffset="3564.12">8255 381 0,'0'0'0,"0"-42"0,0-1 0,-21 22 15,21-21-15,0 0 0,0 20 16,0 1-16,0 0 0,21 21 15,0 0-15,0 21 0,22 22 16,-22-1-16,21 0 0,0 22 16,64 84-16,-63-85 0,-1 22 15,0 0-15,1-1 0,-1-20 16,0 148-16,-42-149 16,0-21-16,0 1 0,0-1 15,0 0-15,0 1 16,0-22-16,0 0 0,-21-21 15,21-42 1,0 21 0,0-22-16,0 22 0</inkml:trace>
  <inkml:trace contextRef="#ctx0" brushRef="#br0" timeOffset="3811.98">9102 402 0,'0'0'0,"21"-42"0,0 0 0,0-1 16,-21 1-16,0 21 0,-21 21 15,0 0-15,0 42 16,-22-21-16,1 22 0,0 20 16,-1-21-16,-20 22 0,20-1 0,-20 22 15,-1 0-15,1-22 16,21 22-16,-64 63 0,42-63 16,22-22-16,0-20 0,20 20 15,-20-21-15,0 22 16,42-43-16,0 0 0,21-21 15,0 0 1,21-21-16,-20 0 0,20 0 16,0 0-16</inkml:trace>
  <inkml:trace contextRef="#ctx0" brushRef="#br0" timeOffset="4088.71">9292 804 0,'0'0'0,"21"-21"0,0 21 0,-21 21 15,0 1-15,0 20 16,0 0-16,0 1 0,0-1 0,-21 21 16,21-20-16,0 20 0,0 1 15,0-1-15,0 1 0,0 20 0,-21 1 16,21 0-16,-21-1 0,0 1 16,0 21-16,-22 63 0,22-63 15,0-21-15,0 21 0,-22-22 16,22 1-16,0 0 0,0-22 15,0 1-15,0-1 0,-1-21 0,1 22 16,21-43-16,0 0 16,0-63-16,21 21 15,1-22-15,20-20 0,-21-1 0,0 1 16</inkml:trace>
  <inkml:trace contextRef="#ctx0" brushRef="#br0" timeOffset="4409.13">9313 1164 0,'0'0'16,"0"-63"-16,0 20 0,0-20 0,0 21 16,21-1-16,-21 1 0,22 0 0,-1-1 15,0 22-15,0 0 16,0 0-16,0 21 0,22 0 0,-1 0 16,0 0-16,1 0 0,-1 0 15,22 0-15,-22 21 0,0 0 16,1 21-16,41 64 15,-84-63-15,0-1 0,-21 0 16,0 1-16,-21-22 0,-43 42 16,21-42-16,22 22 0,0-43 15,-1 21-15,1 0 0,0-21 0,-1 0 16,22 0-16,0 0 0,0 0 16,0 0-16,42-21 15,0 0 1,21 21-16,-20-21 0,20-1 15,0 1-15</inkml:trace>
  <inkml:trace contextRef="#ctx0" brushRef="#br0" timeOffset="4860.87">10583 741 0,'0'-21'0,"0"42"0,-21-42 16,0 21-16,0 0 15,0 0-15,-1 0 0,1 0 0,0 42 16,0-21-16,0 22 0,-22-1 16,22-21-16,0 21 0,0 22 0,-21-22 15,20 1-15,22-22 0,-21 21 16,21 0-16,0-20 0,0-1 0,0 0 16,0 0-16,0 0 0,43-21 15,-22 0-15,0 0 0,21 0 16,-21 0-16,22-21 0,-22 21 15,21-21-15,-21 0 0,1 0 0,41-64 16,-42 64 0,-21-43-16,21 22 0,1 0 0,-22-1 15,0-20-15,0 42 16,0-1-16,0 44 16,0-1-16,0 21 15,0 0-15,0 1 0,0-22 16,0 21-16,0 1 0,0-1 0,0-21 15,0 21-15,0-20 0,0-1 16,0 0-16,0 0 0,0 0 0,21 0 16,0-21-16,0 0 0,0 0 15,0 0-15,1 0 0,20 0 0,0 0 16,1-21-16,41-21 16,-41 21-16</inkml:trace>
  <inkml:trace contextRef="#ctx0" brushRef="#br0" timeOffset="5128.3">11409 360 0,'0'0'0,"0"-42"0,0 20 0,0 65 31,0-22-31,-21 21 0,-1 1 16,22-1-16,-21 21 0,21 1 0,-21-1 15,21 1-15,0-1 0,0 1 16,-21-1-16,21 1 0,0-22 15,-21 22-15,21-22 0,0-21 16,0 22-16,0-22 0,0 0 0,0 0 16,0 0-16,21-21 15,0 0 1,0 0-16,0-21 0,1-21 16,-1 21-16,0-22 0,0 1 0,0-22 15,22 1-15</inkml:trace>
  <inkml:trace contextRef="#ctx0" brushRef="#br0" timeOffset="5598.04">11726 402 0,'0'0'0,"0"-42"0,21 21 0,-21 0 16,0-1-16,0 44 31,0-1-31,0 0 16,0 21-16,0 1 0,-21-1 0,21 0 15,0 1-15,0 20 16,-21 1-16,21-1 0,0 1 0,0-1 15,0 1-15,-21-22 0,0 64 16,0-64-16,21-21 0,0 22 16,0-22-16,0 0 0,-22 21 15,22-63 17,0 0-17,0-21-15,22 20 0,-22-20 16,21 0-16,-21-1 0,21-20 15,0 21-15,0-1 0,0-20 0,22 20 16,-22 22-16,21-21 0,1 21 16,-1 0-16,0-1 0,1 1 0,-1 21 15,43 21-15,-64 1 16,21-1-16,0 21 0,-20 0 0,-1 1 16,-21 63-16,0-64 15,0 0-15,0 43 0,0-43 16,-21-21-16,-1 1 15,1-1-15,0 0 0,0 21 16,0-42-16,0 0 0,-1 0 31,22-21-31,-21 0 0,0 0 0,21 0 16,-21-22-16</inkml:trace>
  <inkml:trace contextRef="#ctx0" brushRef="#br0" timeOffset="5831.9">10922 699 0,'-21'0'0,"63"0"32,0 0-32,1 0 0,-1 0 15,0 0-15,22 0 0,-22 21 0,1-21 16,20 0-16,-42 0 0,22 0 15,-22 0-15,0 0 0,-21 21 16,-21-21-16,0 21 16,-1-21-16,-20 0 0,0 21 15,-22-21-15,1 21 0</inkml:trace>
  <inkml:trace contextRef="#ctx0" brushRef="#br0" timeOffset="6508.51">3789 2011 0,'0'0'0,"-85"0"16,0 0-16,1 0 0,-1 0 0,-63 21 15,84-21-15,-20 0 16,20 0-16,22 0 0,-22 0 0,22 21 15,0-21-15,21 0 0,-1 0 16,44 0 0,-1 0-1,21 0-15,0 0 0,22 0 0,-1 0 16,22 0-16,0 0 0,21 0 16,-1 0-16,22 0 0,0 0 0,0 0 15,0 0-15,22 0 0,-1 0 16,21 21-16,22-21 0,-22 0 15,21 0-15,1 0 0,211 0 16,-190 0-16,-1 0 0,22 0 16,0 0-16,0 0 0,275 0 15,-254 0-15,-21 0 0,21 0 16,0 0-16,-21 0 0,-1 0 0,1 0 16,-21 22-16,-22-22 0,22 0 15,-21 0-15,-1 0 0,-21 0 16,128 0-16,-170 0 0,-21 0 15,-1 0-15,1 0 0,-42 0 16,63 0-16,-85 0 0,0 0 16,-20 0-16,-1 0 0,0 0 15,-21-22 17,-21 1-17,-22 21-15</inkml:trace>
  <inkml:trace contextRef="#ctx0" brushRef="#br0" timeOffset="6680.62">10922 2011 0,'-21'0'62,"0"0"-46,-1 0-16,1 0 0</inkml:trace>
  <inkml:trace contextRef="#ctx0" brushRef="#br0" timeOffset="8524.11">1143 2709 0,'0'0'0,"-21"-21"16,0 21-16,-1 0 16,1 0-16,21 21 15,0 1-15,-21 20 0,21-21 16,0 0-16,0 22 0,0-22 15,0 21-15,21-21 0,0 22 0,1-22 16,-1 0-16,0 0 16,42 0-16,-41-21 0,20 0 0,-21 0 15,21 0-15,1 0 16,-1-21-16,0 0 0,1 0 16,-1 0-16,0-1 0,-20 1 0,-1 0 15,0-21-15,0 21 0,-21-1 16,0-20-16,0 21 0,0 0 15,0 0-15,-21 21 16,0 0-16,0 21 16,-1 21-16,22-21 0,-21 22 0,0-1 15,21 21-15,-21-20 0,21 20 16,-21 1-16,0-1 0,21 1 0,0-1 16,-22 1-16,1 63 15,21-64-15,-21-20 16,21-1-16,0 0 0,0-21 0,0 22 15,0-22-15,0 0 0,-21 0 16,0-21-16,0 0 0,-1 0 0,-20 0 16,21 0-16,-21 0 0,-1 0 15,1 0-15,0-21 0,-1 0 16,1 21-16,0-21 0,20 0 0,1 21 16,0-22-16,21 1 0,0 0 15,0 0-15,0 0 0,21 0 0,22-1 16,-1-20-16,0 0 0</inkml:trace>
  <inkml:trace contextRef="#ctx0" brushRef="#br0" timeOffset="8751.98">2095 2836 0,'0'0'0,"0"22"15,0-1-15,0 21 0,0-21 0,-21 22 16,0-1-16,0 0 0,-21 64 15,42-42-15,-22-22 0,1 21 16,0 1-16,0-22 0,21 1 16,0 41-16,0-41 0,0-22 15,0 0-15,0 0 0,0 0 16,21-21 0,0 0-16,0-21 15,1 0-15,-22-21 0</inkml:trace>
  <inkml:trace contextRef="#ctx0" brushRef="#br0" timeOffset="8913.87">1693 3366 0,'-21'0'0,"42"0"0,-21 0 32,21 0-32,22 0 0,-1 0 15,0-22-15,1 22 0,20-21 16,-20 21-16,41-21 0,-20 0 15,20 0-15,1 0 0,0 21 0</inkml:trace>
  <inkml:trace contextRef="#ctx0" brushRef="#br0" timeOffset="9124.76">3365 3069 0,'-84'127'31,"63"-106"-31,-1 22 15,1-1-15,0 0 0,21 1 16,0-1-16,-21 0 0,21-20 16,-21 20-16,21-21 0,0 21 15,0-20-15,0-1 0,0 0 0,0 0 16,21-21 0,0-21-16,21 0 15,1 0-15</inkml:trace>
  <inkml:trace contextRef="#ctx0" brushRef="#br0" timeOffset="9431.59">3831 3133 0,'0'0'0,"-21"0"16,0 0-16,0 0 16,-1 0-16,1 21 0,-21-21 0,21 21 15,0 0-15,21 0 0,-22 1 16,22-1-16,0 0 0,0 0 0,0 0 15,22 0-15,-22 1 0,42-1 16,-21-21-16,21 21 0,-20 0 16,20 0-16,0 0 0,-21 1 0,22-1 15,-22-21-15,0 21 0,0 0 0,-21 0 16,0 0-16,0 1 0,-21-1 16,0 0-16,-21-21 0,-1 21 15,1-21-15,0 21 0,-1-21 0,-20 0 16,-1 0-16,22 0 15,0 0-15,-1 0 0,1 0 0,0 0 16,20-21-16,1 0 0,0-21 16</inkml:trace>
  <inkml:trace contextRef="#ctx0" brushRef="#br0" timeOffset="9583.5">3302 2942 0,'0'0'0,"21"0"62</inkml:trace>
  <inkml:trace contextRef="#ctx0" brushRef="#br0" timeOffset="10876.7">5419 3196 0,'0'0'0,"21"-42"0,-21 0 16,0-1-16,0 22 0,0 0 15,0-21-15,0 20 0,0 1 0,0 0 16,0 42 15,0 0-31,0 22 0,0-1 16,0 0-16,0 1 0,0 20 0,0 1 15,0 42-15,0-43 16,0-21-16,0 22 0,0-22 0,0 1 16,0-22-16,0 21 0,21-21 15,0 0-15,0 1 0,0-22 16,22 0-16,-22 0 15,0 0-15,21-22 0,22 1 16,-22 0-16,1-21 0,-22 21 16,21-22-16,0 1 0,1 0 0,-22-22 15,21 1-15,-21 20 0,22-20 16,-22-1-16,0 22 0,0-22 0,0 22 16,-21 21-16,0-21 0,0 20 0,22 1 15,-22 0-15,0 42 16,0 0-1,0 22-15,-22-22 0,1 21 16,21 1-16,0 20 0,-21-21 0,21 22 16,-21-22-16,21 22 0,-21-22 15,21 0-15,0 1 0,0-1 0,0 0 16,0-20-16,0-1 16,21 0-16,21 0 0,-21-21 15,22 0-15,-22 0 0,21 0 16,-21 0-16,22-21 0,-1 0 0,0 0 15,1-1-15,-1-20 0,22 21 16,-22-21-16,0-1 0,1 1 16,-1 0-16,-21-1 0,21 1 0,-20 21 15,-22 0-15,0-1 0,-22 22 16,1 0 0,0 43-16,0-22 0,0 0 0,0 0 15,21 22-15,0-22 0,0 21 16,0-21-16,0 0 0,0 22 15,0-22-15,0 0 0,0 0 16,0 0-16,21 1 0,0-22 0,-21 21 16,-21-21 15,0 0-31,-1-21 16,1-1-16,-21 22 15,21-21-15,0 0 0,-1 0 0,1 0 16,0 21-16,0 0 15,21 21 17,0 0-32,0 0 15,21 0-15,0 1 0,0-22 16,1 21-16,-1 0 0,21-21 0,22 21 16,-22-21-16,0 0 15,22 0-15,-22 0 0,22 0 0,20 0 16,-20-21-16,-22 0 0,22 0 15,-22-1-15,0 1 0,1 0 16,-1 0-16,-21-21 0,21 20 0,-20-20 16,-1 21-16,0-21 15,-21-1-15,0 22 0,0 0 0,0 0 16,0 0-16,0-1 0,-21 22 16,0 22-1,-1-1-15,1 0 0,21 21 16,0-21-16,-21 22 0,0-22 15,21 21-15,0-21 0,0 22 16,0-22-16,0 0 0,0 0 0,0 0 16,0 1-16,0-1 0,0 0 0,21-21 15,0 21-15,0-21 0,22 0 16,-1 0-16,0 0 0,22 0 0,-22-21 16,22 21-16,-1-21 15,1 0-15,-1-1 0</inkml:trace>
  <inkml:trace contextRef="#ctx0" brushRef="#br0" timeOffset="11390.56">8488 3323 0,'0'0'16,"0"-21"-16,0-21 0,0 21 0,0-1 15,0 1-15,0 0 0,-21 0 0,-1 21 16,1 0-16,0-21 0,0 21 16,-64 21-16,64-21 15,-21 21-15,21 0 0,-22 22 16,22-22-16,-21 21 0,21-21 15,-1 22-15,-20 20 16,42-21-16,0-20 0,-21 20 0,21-21 16,0 21-16,0-20 0,0-1 0,21 0 15,0-21-15,0 21 0,1-21 16,20 0-16,0 0 0,-21 0 0,22 0 16,-1 0-16,-21 0 0,22-21 15,-22 0-15,21 0 0,-21-1 0,43-41 16,-43 21-16,21-1 15,-21-20-15,1 20 0,-1-20 16,0-64-16,0 63 0,0 1 16,0-1-16,1 22 0,-1-21 15,-21 20-15,21-20 0,0 42 16,-21-1-16,0 1 0,0 42 16,0 1-16,-21-1 15,0 21-15,0 0 0,-1 1 16,1-1-16,21 0 0,-21 22 15,21-1-15,-21 64 0,21-63 16,0-22-16,0 22 0,0 20 16,0-62-16,0 20 0,0-21 15,21 0-15,0 0 0,0-21 16,1 22-16,-1-22 0,0 0 0,0 0 16,0 0-16,0-22 15,1 22-15,-1-21 0,0 0 0,21-21 16</inkml:trace>
  <inkml:trace contextRef="#ctx0" brushRef="#br0" timeOffset="11548.47">9038 3450 0,'0'-21'109,"-21"21"-109,0-21 0</inkml:trace>
  <inkml:trace contextRef="#ctx0" brushRef="#br0" timeOffset="12477.7">10731 3556 0,'0'-21'31,"0"0"-31,22 0 0,-1-1 16,0 1-16,21-21 0,-21 0 15,22-1-15,-22 1 0,85-64 16,-64 64-16,22-22 15,41-63-15,-41 64 0,-1-64 16,-41 84-16,-1 1 16,-21 0-16,0 21 0,0-1 0,-21 22 15,-1 0-15,-20 0 0,0 22 16,-64 41-16,64-21 0,-1-20 16,1 20-16,21 21 0,0-20 15,21-1-15,0 0 0,0 1 16,21-1-16,0 0 0,21 1 0,1-1 15,-1 0-15,0 1 0,1-22 16,-1 21-16,0-21 0,1 22 0,-22-22 16,21 0-16,-42 0 0,0 0 15,-21-21 1,0 0-16,0 0 16,-22 0-16,22-21 0,-21 21 0,-1-21 15,22 0-15,-21-21 0,0 20 16,20 1-16,1 0 0,0 0 0,-21-21 15,42 63 1,0 0 0,0 0-16,21 0 0,0 0 15,0 1-15,0-1 0,1 0 16,-1 0-16,63 0 0,-41-21 16,-1 21-16,0-21 15,1 0-15,-1 0 0,64-21 0,-64 0 16,22 0-16,-1 0 0,-20 0 15,20-1-15,1-20 0,-22 21 0,0-21 16,1-1-16,-1 22 0,-21-21 0,-21 21 16,0-22-16,0 1 15,0 21-15,-21 0 0,0 21 0,0 0 16,-1 0-16,-20 0 16,21 21-16,-21-21 0,20 42 15,1-21-15,0 0 0,21 22 0,0-22 16,0 21-16,0 1 0,0-22 15,0 21-15,0-21 0,0 0 0,21 43 16,22-43-16,-22 0 16,0-21-16,21 21 0,1-21 0,-1 0 15,0 0-15,1 0 0,20 0 16,-21-21-16,22 0 0,-1 0 0</inkml:trace>
  <inkml:trace contextRef="#ctx0" brushRef="#br0" timeOffset="12909.46">12848 2963 0,'0'0'0,"0"-21"0,0 0 0,0 0 0,-21 0 16,0 0-16,0-1 0,-1 22 15,1 0-15,0 0 0,0 0 0,0 22 16,0-1-16,-22 21 0,1 0 16,21 1-16,-22-1 0,22-21 15,0 22-15,0-1 0,21 0 0,0-21 16,-21 22-16,21-22 15,0 21-15,0-21 0,0 1 0,0-1 0,42-21 16,-21 0-16,0 0 16,22 0-16,-22 0 0,0 0 15,21-21-15,22-22 0,-43 22 16,0-21-16,22 21 0,-22-22 16,-21 1-16,21 21 0,0-43 15,-21 22-15,0 21 16,0 0-16,-21 42 15,0 0 1,21 0-16,0 0 0,-43 43 16,43-22-16,0 22 15,0-22-15,0-21 0,0 0 0,0 22 16,0-22-16,0 0 0,22-21 16,-1 21-16,0-21 0,21 0 15,1 0-15,-1 0 0,0 0 16,1-21-16,-1 21 0,0-21 15,22-22-15</inkml:trace>
  <inkml:trace contextRef="#ctx0" brushRef="#br0" timeOffset="13229.28">13229 3112 0,'0'0'15,"0"-43"-15,-21 22 0,21 0 0,0-21 0,0-1 16,0 22-16,21 0 16,0 21-16,0-21 0,1 21 0,20 0 15,-21 0-15,0 0 16,0 0-16,22 0 0,-1 42 15,-21-21-15,0 0 0,1 22 16,-1-22-16,0 85 16,-21-64-16,0 0 0,0 1 15,0-22-15,0 0 0,-42 43 16,20-64-16,22 21 0,-21-21 16,0 0-1,21-21-15,0-1 0,0 1 16,0 0-16,0 0 0,0-21 15,21 20-15,0-20 0,-21 21 0,0 0 16,22-22-16,-1 22 0,21-21 16,-21 42-1,0-21-15,22 0 0,-1-1 16,22 1-16,-22 21 16</inkml:trace>
  <inkml:trace contextRef="#ctx0" brushRef="#br0" timeOffset="13459.14">14436 2815 0,'0'0'0,"-22"0"0,-20 21 16,21 1-16,0-1 0,-64 21 15,64-21-15,-21 0 0,-1 1 0,22 20 16,0-21-16,-21 0 0,20 22 16,22-22-16,0 21 0,0-21 0,0 0 15,0 22-15,22 20 16,-22-42-16,42 1 15,0-1-15,1-21 16,20 0-16,-21 0 0,1 0 16,41-43-16,-20 22 0,-22 0 15,1 0-15</inkml:trace>
  <inkml:trace contextRef="#ctx0" brushRef="#br0" timeOffset="13900.28">14901 2582 0,'0'-42'0,"0"84"0,0-147 15,-21 62-15,21 22 0,-21 0 16,21 0-16,-21 21 16,0 21-16,21 0 0,0 21 15,-22 1-15,22 20 0,-21 1 0,0-22 16,21 22-16,-21-1 0,0 43 16,0-43-16,21-20 0,-22-1 15,1 0-15,21 1 0,-21-1 16,21-21-16,0 22 0,0-22 0,0 0 15,0 0-15,0-42 32,0 0-32,0 0 0,0-1 0,0 1 15,21-21-15,0 0 0,1 20 16,20-62-16,-21 20 16,0 22-16,0 0 0,22-1 15,-1 1-15,43 0 16,-22 20-16,-20 22 0,-1 0 15,0 22-15,1-1 0,62 63 16,-83-62-16,-1 20 0,-21 0 16,0-21-16,-21 85 15,-1-63-15,-20-1 0,0 21 16,21-41-16,-22 20 16,22-21-16,0 0 0,0 0 15,21-42 16</inkml:trace>
  <inkml:trace contextRef="#ctx0" brushRef="#br0" timeOffset="15006.15">16806 3133 0,'21'0'0,"22"-64"32,-22 43-32,-21 0 0,0 0 15,21 0-15,-21-1 0,21 1 16,-21-21-16,0 21 0,0-22 16,0 1-16,0 0 0,0-1 0,0 1 15,-21 21-15,0 0 16,0-22-16,0 43 0,-1-21 0,1 21 15,0 0-15,-21 21 0,-22 22 16,22-22-16,-85 127 16,85-106-16,-43 43 15,64-43-15,-43 85 16,64-105-16,0-1 0,0 21 16,0-21-16,64 0 15,-43-21-15,21 0 16,43 0-16,-43-21 0,1 0 15,-1 0-15,0 0 0,1 0 16,20-43-16,-42 43 0,0-21 16,22-22-16,-43 22 0,21 21 15,-21-22-15,0 22 0,0-21 16,0 63 0,0 0-16,0 0 15,0 22-15,0-22 0,0 0 0,0 21 16,0 22-1,0-43-15,0 0 0,0 0 0,0 0 16,21 1-16,0-1 0,0-21 16,1 21-16,-1-21 0,21 0 15,-21 0-15,22 0 0,20-42 16,-21 42-16,1-22 0,20-20 16,-42 0-16,22 21 15,-22-1-15,0-20 0,-21 0 0,21-22 16,-21 43-16,21 0 15,-21 0-15,0 42 16,0 0 0,-21 0-16,0 0 0,21 22 15,-21 41-15,0-41 16,21-22-16,-21 0 0,21 21 16,-22 22-16,22-43 15,-21 0-15,0-21 31,21-21-31,0 0 16,0 0-16,0 0 0,0-22 16,0 22-16,0 0 0,21-21 15,0-1-15,1 1 0,83-64 16,-62 64-16,20 21 16,-20-1-16,20 1 0,22 21 15,-22 21-15,-20 1 16,-22 20-16,21-21 0,-21 21 0,0 1 15,1-1-15,-22 0 0,0-20 16,0 62-16,0-63 0,-22 22 16,22-22-16,-21 0 0,0 0 15,0 0-15,-21 1 0,20-1 16,1-21-16,0 0 0,0 0 16,0 0-16,21-21 15,0-22-15</inkml:trace>
  <inkml:trace contextRef="#ctx0" brushRef="#br0" timeOffset="18516.45">19198 3366 0,'0'-22'32,"0"1"-32,21 0 15,0 0-15,22-21 0,-22 20 0,21-20 16,1 21-16,-1-21 0,0 20 15,-21-20-15,22 0 0,-1 21 16,-21-22-16,0 1 0,1 21 16,-1-22-16,-21 1 0,0 21 0,0-21 15,0 20-15,-21 1 16,-1 21-16,1 0 0,-21 0 16,21 21-16,-43 22 0,22-22 15,0 21-15,20 1 0,1-1 16,0 0-16,0 43 0,21-64 15,0 21-15,0 43 16,21-64-16,0 0 0,0 1 16,22-1-16,-22 0 0,64-21 15,-43 0-15,0 0 0,1-21 16,20 0-16,-21-1 0,22 1 0,21-21 16,-43 0-16,43-22 15,-43 22-15,-21-1 0,43-41 16,-43 20-16,0 1 15,-21-1-15,21 1 0,-21-1 0,21 1 16,-21-1-16,0 22 0,0 0 16,0-1-16,21 22 15,-21 0-15,0 42 16,0 0-16,-21 22 0,0-1 16,21 0-16,-21 22 0,21-1 15,-21 1-15,21-1 0,-21 1 0,21-1 16,0 1-16,0-22 0,0 0 15,0 1-15,0 63 16,0-85-16,21 0 0,0-21 16,0 21-16,0-21 0,22 0 15,-22 0-15,21 0 0,0 0 0,1-21 16,20 0-16,-20 0 0,41-1 16,-41 1-16,-1-21 0,-21 21 15,0 0-15,0-22 0,1 22 16,-22 0-16,0 0 0,0 0 0,0-1 15,-22 22 1,1 0-16,0 22 0,0-1 16,0-21-16,-22 42 0,22-21 15,0 22-15,21-22 0,0 0 16,0 0-16,0 0 0,0 0 16,0 1-16,21-22 0,0 21 0,22-21 15,-22 0-15,21 0 0,1 0 16,-1 0-16,43 0 0,-43 0 15,0 0-15,1-21 16,-1-1-16,-21 22 0,43-42 16,-22 21-16,-21 0 0,0-22 0,-21 22 15,0-21-15,21-22 16,-21 43-16,22 0 0,-22 42 31,0 0-31,0 22 0,-22-22 16,22 0-16,-21 0 0,0 43 15,21-43-15,0 0 0,0 0 16,-21 0-16,21 1 0,-21 20 16,21-63 31,0 0-32,0-1-15,0 1 0,21 0 16,0 0-16,-21 0 0,0-22 0,21 22 15,0-21-15,1 21 0,-1-43 16,0 22-16,0 21 0,-21 0 16,21 21-16,0 0 15,1 21-15,-1 0 0,-21 0 0,21 21 16,-21-20-16,42 41 16,-42-42-16,0 22 0,0-22 0,21 0 15,-21 0-15,0 0 16,0 22-16,0-22 15,22-21 17,-22-21-32,21-1 15,-21 1-15,21 0 16,-21 0-16,21-21 0,0 20 16,0-20-16,1 21 0,-1-21 0,21-1 15,-21 1-15,43-22 16,-22 43-16,0 0 15,-20 21-15,-1 0 0,0 42 0,0-20 16,-21 20-16,0-21 16,0 21-16,0 1 0,0 20 15,0-20-15,0-22 0,0 21 16,0-21-16,0 0 0,21 1 16,0-22-16,-21 21 0,22-21 15,-1 0-15,0 0 0,0 0 0,0 0 16,0 0-16,22 0 0,-22 0 0,21-21 15,-21 21-15,22-22 0,-22 1 16,42 0-16,-41 0 16,20-21-16,-21 20 0,0 1 0,0 0 15,-21-21-15,0 21 0,0-1 16,0-20-16,0 21 16,-21 21-16,0 0 0,0 0 15,0 21-15,0 0 16,-1 0-16,1 22 0,0-22 0,21 0 0,-21 21 15,21-20-15,-21 20 16,21-21-16,0 0 0,0 0 16,0 1-16,21-1 0,0-21 0,0 21 15,0-21-15,1 0 0,41 0 16,-21 0-16,-20 0 0,20-21 16,0 21-16,-21-21 0,64-22 15,-64 22-15,0 0 0,22 0 16,-22-22-16,0 22 0,21-63 15,-42 62-15,22 22 16,-22 22 0,0-1-1,-22 21-15,1-21 0,0 0 16,0 1-16,21-1 0,-21 0 0,0 0 16,-1 21-16,1-20 15,0-22-15,21-22 47,21 1-47,0 0 16,1-21-16,-1 21 15,21-22-15,-21 22 0,64-64 16,-43 43-16,1 0 0,41-22 16,-63 64-16,22 0 0,-22 0 15,0 0-15,0 0 0,-21 43 16,0-22-16,0 0 0,21 21 0,-21 1 15,0-22-15,0 21 0,0-21 16,0 22-16,0-22 0,0 0 0,0 21 16,22-21-1,-22 1-15,21-1 0,0-21 16,21 0-16,-21 0 16,1 0-16,-1 0 0,21 0 0,-21 0 15,22-43-15,-22 43 16,0-21-16,21-42 15,-21 20-15,22 1 0,-1-43 16,-21 22-16,0-1 0,43-84 16,-43 85-16,0-1 0,0 1 15,-21 20-15,22-20 0,-22 42 16,0 0-16,0 42 16,-22 0-1,1 0-15,0 43 0,-21-22 16,-1 85-16,22-64 0,-21 1 15,42-22-15,-21 22 0,21-22 16,0 64-16,0-64 0,0-21 16,0 22-16,0-22 0,0 21 0,21-21 15,-21 1-15,21-1 16,0-21-16,0 0 0,1 0 16,-1 0-16,0-21 15,0-1-15,0 1 16,-21 0-16,21-21 0</inkml:trace>
  <inkml:trace contextRef="#ctx0" brushRef="#br0" timeOffset="18720.34">23601 2625 0,'-21'0'0,"42"0"0,-64 0 0,22 0 0,0 0 16,21 21-1,21-21-15,0 0 16,1 0-16,20 0 0,0 0 15,22 0-15,-22 0 0,22 0 0,-22 0 16,0 0-16,1 0 0,-22 0 16,0 0-16,0 0 0,0 0 0,-21-21 15,0 0 1,0-1-16</inkml:trace>
  <inkml:trace contextRef="#ctx0" brushRef="#br0" timeOffset="18972.18">24786 2709 0,'-21'0'16,"42"0"-16</inkml:trace>
  <inkml:trace contextRef="#ctx0" brushRef="#br0" timeOffset="19847.06">24998 2773 0,'0'21'32,"21"-21"61,0-21-93,0 0 0,0 0 0,22-1 16,-22 1-16,21 0 0,-21-21 16,22 21-16,-22-22 0,21 1 0,-21 0 15,1-1-15,-1 1 0,0 0 16,0-1-16,0 1 0,0 21 0,-21-22 16,22 22-16,-22 0 15,0 0-15,0 0 0,0 0 16,0 42 15,-22 21-31,22-21 0,-21 43 16,0-22-16,0 22 0,0-1 0,0 1 15,-1-1-15,1 22 0,21-22 16,-21 64-16,0-42 0,0-22 16,21 43-16,0-21 0,-21 0 15,-1 20-15,1 1 0,21-21 16,-21 21-16,0-22 0,0 22 15,-22-21-15,22 21 0,-21 63 16,21-105-16,0 20 0,-22 43 16,43-84-16,0-1 0,0 0 15,0 1-15,0-22 0,0 0 0,21-21 16,1 0-16,-1 0 0,0 0 0,21-21 16,1 0-16,20-1 0,43-41 15,-43 21-15,1-22 0,-1 1 16,1-1-16,-1 1 0,1-1 0,-22-21 15,22 22-15,-43-22 16,21 1-16,-21 20 0,-21-21 0,0-20 16,-21 20-16,0 0 0,-21 1 15,-64-128-15,64 148 16,-1 22-16,22 21 0,0 0 16,0 0-16,0-22 0,42 43 62,0 0-62,0 0 0,0-21 0,0 21 16,1 0-16,-1 0 0,21-21 15,-21 21-15,22-21 0,-1 21 0,0-21 16,1-1-16</inkml:trace>
  <inkml:trace contextRef="#ctx0" brushRef="#br0" timeOffset="20268.82">26204 2646 0,'0'0'16,"0"-21"-16,0 0 0,0-1 16,-21 1-16,21 0 15,0 0-15,0 0 0,0 0 16,0-1-16,0 1 16,21 21-16,0-21 15,1 21-15,20 0 0,-21 0 0,0 0 16,0 0-16,22 21 15,-22 0-15,21 1 0,1 41 16,-22-42-16,0 22 0,0-1 16,-21-21-16,0 21 0,0 22 15,0-43-15,0 21 0,-21-20 16,21-1-16,-21-21 0,0 21 16,-1-21-16,22 21 15,-21-21-15,21-21 16,0 0-16,0 0 15,0-1-15,0-20 0,21 21 16,1 0-16,-22-22 0,21 1 16,0 21-16,-21-21 0,21-1 15,0 22-15,0-21 0,-21 21 0,22-1 16,20 1-16,-21 0 16,21 21-16,-20 0 15,20 0-15,85 0 0,-85 0 16,1 0-16</inkml:trace>
  <inkml:trace contextRef="#ctx0" brushRef="#br0" timeOffset="21148.31">27263 2392 0,'21'0'0,"-42"0"0,42-21 0,-21 42 31,-21 0-31,-1 0 0,1 22 16,-21-22-16,21 21 0,-22-21 0,22 22 15,-21-1-15,21-21 0,0 21 16,-1-20-16,1 20 0,21 0 15,0-21-15,0 1 16,0-1-16,0 0 0,43 0 16,-1-21-16,-21 0 15,21 0-15,-20 0 0,20 0 16,-21 0-16,0-21 0,0 0 16,-21 0-16,0-1 0,22 1 15,-22 0-15,0-42 0,0 41 16,0-20-16,0-21 15,0 20-15,0 22 0,0-21 16,0 21-16,0-1 0,0 1 16,21 0-16,0 21 0,0 0 15,0 0-15,0 0 0,1 0 0,20 0 16,-21 21-16,0 0 0,0 1 16,1 20-16,-1 0 0,0-21 15,0 22-15,-21-1 0,21 0 0,-21 22 16,0-43-16,0 0 15,0 22-15,0-22 0,0 0 16,0 0-16,0 0 16,-21-21 15,0-21-31,21 0 16,0 0-16,0 0 0,0-1 0,0 1 15,0-21-15,0 0 0,0 20 16,21-20-16,0 0 0,-21-1 15,21 1-15,1 21 0,-1 0 16,0 0-16,0-1 0,21 22 16,-20 0-16,-1 0 0,21 64 15,-21-43-15,0 21 0,22 1 16,-43-1-16,42 64 16,-42-64-16,0-21 0,0 1 15,0-1-15,0 21 0,0-21 16,0 0-1,0-42 1,0 0 0,0-21-16,0 21 15,21-1-15,0-20 0,1 0 0,20-22 16,0 22-16,1-22 0,20 22 16,43-43-16,-43 43 15,-20 21-15,20 0 0,-20 21 16,-22 21-16,0 0 15,0 0-15,-21 22 0,0 62 16,0-62-16,0-1 0,0 0 0,0 1 16,0-1-16,-21 22 15,0-43-15,21 0 0,-21 0 0,21 0 16,-22 0-16,1-21 16,21 22-16,21-22 31,1 0-31,-1-22 0,21 1 0</inkml:trace>
  <inkml:trace contextRef="#ctx0" brushRef="#br0" timeOffset="21468.13">29845 2180 0,'0'0'0,"0"-42"0,0 21 0,0 0 16,-21 21-1,0 21 1,21 0-16,-22 0 0,1 21 16,0-20-16,21 41 0,0-21 15,-21 1-15,0 20 0,0 64 16,21-84-16,0 20 0,0-21 16,-22 1-16,22-1 0,-21 0 0,21 1 15,-21-22-15,21 0 0,0 0 16,0 0-16,0 1 0,-21-22 15,21 21-15,0-42 32,21-1-17,0 1-15,-21 0 0,21 0 16,22-21-16</inkml:trace>
  <inkml:trace contextRef="#ctx0" brushRef="#br0" timeOffset="24464.25">29295 2413 0,'-22'0'16,"44"0"15,20 0-31,0 0 0,1 0 16,-1 0-16,21 0 0,-20 0 0,20 0 15,-20 0-15,20 0 0,-21 0 16,22 0-16,-1 0 0,1-21 16,-22 0-16,22 21 0,-22-21 0,22 21 15,-22-22-15,0 1 0,-21 0 16,1-21-16,-1 21 0,0-1 15,-21-20-15,0 21 0,0-21 0,0 20 16,0 1-16,0-21 16,0 21-16,-21 21 0,0 0 15,-1 21-15,1 21 16,0-21-16,0 22 0,0-1 16,0 0-16,-1 22 0,1-1 0,0-20 15,0 20-15,0 1 0,0-1 16,-1 1-16,22-22 0,-21 22 15,0-22-15,0 0 0,21-21 0,0 43 16,-21-43-16,21 0 16,0 0-1,0-42 1,0 0 0,0 0-16,0 0 0,21 0 15,0-22-15,0 22 0,0-21 0,22-1 16,-22 1-16,21 0 0,1-22 15,-1 22-15,64-22 0,-43 22 16,-20 42-16,20-21 0,-21 21 16,1 0-16,-1 21 0,-21 0 15,0 22-15,1-1 0,-1 64 16,-21-64-16,0 0 0,0 22 16,0-22-16,-21-21 0,-1 43 15,1-22-15,0-21 16,0 1-16,0-1 0,0 0 15,-1-21 1,22-21 15,22 0-31,20-1 16</inkml:trace>
  <inkml:trace contextRef="#ctx0" brushRef="#br0" timeOffset="24877.01">30967 2794 0,'-21'21'0,"42"-42"0,-64 42 15,65-21 17,-1 0-17,21 0-15,-21-21 0,22 21 16,-1-21-16,0 21 0,1-21 15,20 0-15,-21-1 0,1-20 0,-1 21 16,0-21-16,-20 20 0,-1-20 16,0 0-16,-21 21 0,0-1 15,0 1-15,-21 21 16,-22 0-16,1 21 0,-21 22 16,20-22-16,-20 21 0,-1 1 0,22-1 15,0 0-15,20 1 0,-20-1 16,21 0-16,21 22 0,0-43 15,0 0-15,0 0 16,0 0-16,0 1 0,21-22 0,0 21 16,0-21-16,22 0 0,20 0 15,-20 0-15,-1 0 0,-21 0 16,21 0-16,1 0 0,41-43 16,-41 22-16,-1 21 0,0-21 15,-20 0-15</inkml:trace>
  <inkml:trace contextRef="#ctx0" brushRef="#br0" timeOffset="25044.92">31665 2942 0,'0'0'0,"-21"0"16,21 21-16,-21-21 15,0 0 32</inkml:trace>
  <inkml:trace contextRef="#ctx0" brushRef="#br0" timeOffset="29844.08">2159 5122 0,'0'0'0,"0"-21"0,0 0 16,0 0-16,0 0 0,-21 21 0,21-21 15,0-1-15,0 1 16,0 42 0,0 22-1,0-22-15,0 21 0,0 1 16,0-1-16,0 0 0,0 22 0,0-22 15,0 0-15,0 1 0,0 20 16,0-20-16,0-1 0,-21 0 16,21-21-16,0 22 0,-22-22 15,22 0-15,-21-21 16,21-21 0,0 0-16,0-22 15,0 22-15,0-21 0,0 0 0,0-1 16,0 1-16,21 0 0,1-1 15,-1-20-15,21-43 16,-21 42-16,43-20 16,-22 41-16,-21 22 0,22 21 0,-1 0 15,-21 0-15,43 64 16,-43-43-16,0 21 0,21 43 16,-21-43-16,1 43 15,-22-43-15,0 1 0,21-1 16,-21 0-16,21 1 0,-21-1 15,0 0-15,0-21 16,0 1-16,21-22 0,-21-22 16,0 1-1,21 0-15,0-21 0,1 21 16,-22-22-16,21 1 0,0 0 0,-21-1 16,21 1-16,0 0 0,0-22 15,1 22-15,-1-1 0,21 1 0,-21 0 16,0 21-16,1-1 15,-1 1-15,0 21 0,0 21 16,0 1-16,-21-1 0,21 21 16,-21 0-16,0 1 0,0-1 0,0 0 15,0 1-15,0-1 0,0 0 16,0 1-16,0-1 0,43 85 16,-43-106-16,21 0 15,0 1-15,0-1 0,43-21 16,-22 0-16,0-21 0,1-1 15,-1 1-15,0-21 0,1 21 16,41-43-16,-41 22 0,-22 0 16,21-1-16,-21 1 0,1 0 15,-1-43-15,-21 43 16,21 20-16,-21-20 0,0 21 0,0 42 31,0 21-31,0-20 0,0 20 16,0-21-16,0 21 0,0 1 0,-21-1 15,0-21-15,21 22 0,-22-22 16,22 21-16,0 22 16,0-43-16,0 0 0</inkml:trace>
  <inkml:trace contextRef="#ctx0" brushRef="#br0" timeOffset="30024.79">3852 4847 0,'0'0'0,"0"-21"0,0 0 0,-63-21 31,63 63-15,0 0-1,0 0-15,21 0 0,0 0 16,0-21-16,0 43 0,1-22 15</inkml:trace>
  <inkml:trace contextRef="#ctx0" brushRef="#br0" timeOffset="31517.55">4741 5440 0,'0'0'16,"21"0"-16,1-21 0,-1 0 0,0-1 15,0 1-15,0 0 0,-21-21 16,21 21-16,-21-1 0,0 1 16,0 0-16,0-21 0,0 21 0,-42-43 15,21 43-15,-21 0 16,-1 0-16,1-1 0,0 22 16,-22 0-16,22 22 0,-1-1 15,-20 42-15,21-42 16,20 22-16,-20-1 0,21 0 0,0 1 15,0-1-15,-1 0 0,22 1 16,-21-1-16,21-21 0,0 43 16,0-22-16,0-21 15,21-21-15,1 21 0,-1-21 0,0 0 16,0 0-16,0-21 0,43-21 16,-22 21-16,-21 0 0,43-43 15,-22 22-15,0-1 16,-20 1-16,-1-21 0,21 20 0,0-84 15,-20 43-15,20-43 16,-42 63-16,0 22 0,21-22 16,-21 43-16,0 0 15,0 63 1,-21-21-16,0 22 0,21 20 16,0 1-16,0-22 0,-21 22 15,21-1-15,-22 1 0,22-1 0,0 1 16,0-1-16,0-21 0,0 1 15,22 20-15,-1-20 0,0-22 16,21 21-16,1-21 0,-1 0 16,21 1-16,1-22 0,63 0 15,-42 0-15,-1-22 0,1 1 16,0 0-16,-22-21 0,64-22 16,-85 43-16,1 0 0,-1-21 0,-21-1 15,0 22-15,-21-106 16,0 106-16,0-21 0,-21-1 15,0 22-15,-21 21 16,-1 0-16,1 0 0,-21 42 16,-1-20-1,22-1-15,-1 21 0,1 0 0,21 1 16,-43 41-16,22-41 0,21-1 16,21 0-16,0 1 0,0-1 15,0 0-15,0-20 0,0-1 0,21 0 16,0 0-16,0-21 0,1 0 15,20 0-15,-21 0 0,21-21 0,1 0 16,-1 0-16,22-43 16,-22 43-16,0-21 0,-21-1 15,22 1-15,-22-22 0,0 22 16,0-21-16,0-1 0,-21 1 0,22-64 16,-22 63-16,0 1 0,21 20 15,-21 1-15,0 0 0,0-22 16,0 43-16,0 42 31,-21 0-31,21 22 0,-22-1 16,22 0-16,0 22 0,-21-1 15,21 64-15,0-63 0,0-1 16,0 1-16,0-1 0,0-20 0,0-1 16,0 21-16,21-41 0,1 20 15,20 21-15,0-41 16,1-22-16,-22 0 0,21 0 15,0 0-15,43-43 0,-43 22 16,1-21-16,-1 21 0,0-22 16,-20 1-16,20 0 0,43-43 15,-64 21-15,0 1 0,0-1 16,0 1-16,0-22 0,-21 22 0,0-1 16,0 1-16,0 20 0,0-62 15,0 83-15,0 1 0,0 0 16,0 0-16,-21 42 15,0 0-15,21 0 0,-21 22 16,21-1-16,-21 22 0,21-1 0,0 1 16,0-1-16,0 1 0,0 20 15,0 22-15,0-42 16,0-22-16,0 21 0,0-20 0,0-1 16,21-21-16,21 22 0,-21-22 15,22 0-15,41 0 0,-20-21 16,-22 0-16,22 0 0,-22 0 15,22-21-15,20-21 16,-41 20-16,-22 1 0,42-42 0,-42 42 16,1-22-16,-1 22 15,-21-21-15,21 21 0,-21-22 0,0 22 16,0-21-16,0 21 0,0-1 0,-21 1 16,0 0-16,-1 21 0,1 0 15,0 21-15,0 0 0,0 43 16,21-22-16,0 43 15,0-64-15,0 21 0,0 1 16,0-22-16,0 21 0,21-21 0,0 1 16,0-1-16,0-21 0,22 0 15,-1 0-15,0 0 0,-20 0 16,20 0-16,-21 0 0,21-21 16,22-1-16,-43 1 15,0 0-15,0 21 0,1-21 0,-1 0 0,0 0 16,-21-1-16</inkml:trace>
  <inkml:trace contextRef="#ctx0" brushRef="#br0" timeOffset="32677.46">9419 5440 0,'0'0'0,"0"-21"0,-21 21 15,21-21 1,0-1 15,0 1-15,0 0-1,21 0-15,0 0 0,0 0 0,1-1 16,-1 1-16,0-21 0,0 21 0,21-22 16,-20 1-16,-1-21 0,21-64 15,-42 84-15,0 1 16,0 0-16,0 20 0,0 1 16,-21 21-16,0 21 15,0-21-15,-1 43 0,1-1 16,0 0-16,0 22 0,21-1 15,-21-20-15,21 20 0,0 1 0,0-22 16,0 0-16,0 43 16,0-43-16,0-20 0,0 20 15,21-42-15,64 21 16,-64-21-16,63-21 16,-41 0-16,20 0 0,-20-1 15,20 1-15,-21 0 0,85-85 16,-105 64-16,-1 0 0,-21-1 15,0 1-15,-43-64 16,1 85-16,0 0 0,-22 0 16,22-1-16,-127 22 15,126 0-15,22 22 0,-21-22 16,21 21-16,21 0 16,21-21-1,21 0-15,0 0 0,1 0 16,20 0-16,1-21 0,-1 0 0,1-1 15,-1 1-15,1 0 0,-1 0 16,-20 0-16,20 0 0,-21-1 16,1 1-16,-22 21 0,21-21 15,-21 21-15,-21 21 16,0 0 0,0 1-16,0-1 0,0 21 15,0 0-15,0 1 0,0-1 0,0 43 16,-21-43-16,21 22 15,-21-1-15,21-21 0,0 22 0,-21 84 16,0-63-16,21-1 0,0 1 16,0 0-16,0-1 0,0 22 15,0 64-15,0-86 0,0 22 16,0-21-16,0-1 0,0 1 0,0 0 16,0-1-16,0-20 0,0-1 15,0 43-15,0-63 0,0 20 16,-21 1-16,21-43 15,-22 21-15,1-42 0,21 21 0,-21-21 16,0 0-16,-43-21 16,22 0-16,0 0 0,-22 0 0,22-22 15,-22 1-15,22 0 0,-64-64 16,64 42-16,0 22 0,-1-22 16,1 1-16,21-1 0,0 22 0,-1-21 15,22 20-15,0-20 0,0-22 16,22 64-16,20-21 0,43-43 15,-43 43-15,21-1 16,86-63-16,-65 43 0</inkml:trace>
  <inkml:trace contextRef="#ctx0" brushRef="#br0" timeOffset="32996.15">12361 4636 0,'0'-43'0,"0"86"0,0-107 16,0 43-16,0 0 15,0 0-15,-21 21 0,0 0 16,0 0-16,0 0 0,-1 63 16,1-42-16,21 22 0,0-1 15,-21 0-15,21 22 0,-21-1 16,21 1-16,-21-1 0,21 85 15,-21-105-15,21-1 0,-22 0 16,22 1-16,0-22 0,0 64 16,0-64-16,0 0 15,22-42 17,-1 0-32,0-1 0,-21-20 15</inkml:trace>
  <inkml:trace contextRef="#ctx0" brushRef="#br0" timeOffset="33660.9">12531 4720 0,'21'-42'0,"-42"84"0,42-105 0,0 42 15,-21-1-15,0 1 0,21 42 32,-21 1-17,0-1-15,0 0 0,0 21 0,21 1 16,-21 20-16,0-21 0,0 22 0,0-1 15,0-20-15,0-1 0,0 43 16,-21-43-16,21 0 0,-21 1 16,0-22-16,21 0 15,21-42 17,0 0-32,0 0 15,0-1-15,1-20 0,-22 0 0,21 21 16,0-43-16,0 22 0,0-1 15,0 1-15,22-43 0,-22 64 16,0-21-16,0 42 16,-21-21-16,21 21 0,-21 21 15,22 0-15,-22 0 0,0 0 0,0 22 16,0-1-16,0 0 0,0 22 16,21-22-16,-21 1 0,21 20 15,-21-42-15,0 22 16,21-22-16,0 0 0,0 0 15,1-21-15,-1 0 0,21 0 0,-21 0 16,22 0-16,-1 0 0,0 0 16,1 0-16,-1-21 0,0 0 0,64-43 15,-85 43-15,22-21 16,20-22-16,-42 22 0,0-85 16,-21 85-1,0-1-15,-21 43 16,0 21-16,0 1 15,0 20-15,-22 21 0,22-20 16,0-1-16,21 0 0,0-20 16,-21 20-16,21-21 0,0 0 15,0 0-15,0 1 0,0-1 0,21 0 16,0-21-16,0 0 16,1 0-16,20 0 0,-21 0 0,0-21 15,0 21-15,22-21 0,-1-22 16,-21 1-16,0 21 0,1 0 15,-1-22-15,0 1 0</inkml:trace>
  <inkml:trace contextRef="#ctx0" brushRef="#br0" timeOffset="33922.75">12065 4784 0,'0'0'0,"-42"21"0,-1 0 16,1-21-16,0 0 0,20 21 15,44-21 1,20 0 0,0-21-16,1 0 0,-1 21 0,21-21 15,1 0-15,-1 21 0,43-22 16,-63 22-16,-1 0 15,0-21-15,-21 21 0,22 0 0,-1-42 16</inkml:trace>
  <inkml:trace contextRef="#ctx0" brushRef="#br0" timeOffset="34360.16">15282 4509 0,'0'0'0,"21"63"16,-42-21-1,21-20-15,-21 20 0,0 21 0,0-20 16,0-1-16,-1 22 0,1-22 15,0 21-15,-21 22 0,42-43 16,-21-20-16,21 20 0,0-21 16,0 0-16,0 0 0,0 1 15,0-1-15,21-21 16,0 0-16,0-21 0,-21-1 16</inkml:trace>
  <inkml:trace contextRef="#ctx0" brushRef="#br0" timeOffset="34694.97">14922 4763 0,'0'0'0,"-42"-22"16,21-20-16,-21 21 0,20 0 0,1 0 15,21-1-15,0 1 0,0 0 16,21 0-16,22 21 16,41 0-16,-20 0 0,21 0 15,-1 0-15,1 21 0,0 0 16,84 22-16,-106-1 0,1 0 15,-1 1-15,-20 20 0,-1-21 16,-42 22-16,0-22 0,0 22 16,0-22-16,-21 0 0,-21 22 15,-1-22-15,-20 1 0,-85 20 16,63-42-16,0 0 0,22 1 16,-1-1-16,1-21 0,-85 0 15,126 0-15,-20 0 16,42-21-1,0-1-15,21 22 0,0-21 0,64-21 16,-43 21-16,22 0 16,-1-1-16,1 1 0</inkml:trace>
  <inkml:trace contextRef="#ctx0" brushRef="#br0" timeOffset="35105.28">16171 4614 0,'0'0'0,"0"-21"15,-21 21 1,0 0-16,0 0 0,0 21 0,-1 1 16,-20 41-1,21-42-15,-21 22 0,20 20 0,1-21 16,0 22-16,-42 84 16,41-84-16,1-22 0,21 21 15,0-20-15,0-22 0,0 0 16,0 0-16,43 0 0,-22-21 15,21 0-15,0 0 0,1 0 0,20 0 16,1-21-16,-1 0 0,1-21 16,42-1-16,-43 1 0,-21 0 15,-20-1-15,-1 1 0,-21 0 16,0-22-16,0 22 0,0-22 0,-21 22 16,-22-21-16,1 20 0,0 22 15,-1-21-15,1 21 0,0-1 16,-22 22-16,1 0 0,20 0 15,22 0-15,-21 0 16,42 22-16,0-1 0,0 0 16,0 21-16,0-21 0,42 22 15,-21-22-15,22 0 0,41 21 16,-41-42-16,41 0 16</inkml:trace>
  <inkml:trace contextRef="#ctx0" brushRef="#br0" timeOffset="35332.15">16806 4678 0,'21'-21'0,"-42"42"0,64-85 0,-22 22 16,0 21-16,-21 42 31,0 0-31,0 0 16,0 22-16,-21-1 0,21 0 0,-21 128 16,21-128-1,-22 22-15,1 20 0,21-41 16,-21-1-16,21 0 0,0-21 15,0 1-15,0-1 16,0-42 0,21-1-16,0-20 0,-21 21 15,22-21-15,-22-1 0</inkml:trace>
  <inkml:trace contextRef="#ctx0" brushRef="#br0" timeOffset="35532.03">16870 4551 0,'0'0'0,"0"-21"0,0 42 31,0 0-31,0 0 0,0 0 0,0 1 16,21-1-16,0 0 0,0 21 15,0 1-15,1-1 0,-1-21 16,0 0-16,0 22 0,0-22 16,-21 21-16,21-21 0,-21 0 15,22-21-15,-1-21 31,0 0-31</inkml:trace>
  <inkml:trace contextRef="#ctx0" brushRef="#br0" timeOffset="35947.79">17843 4445 0,'0'0'15,"-21"21"1,0 0-16,-21 1 0,21-1 0,-22 0 15,1 0-15,0 0 0,-43 43 16,43-22-16,-1-21 16,1 22-16,0-22 0,-1 21 15,1 0-15,21-20 0,21-1 16,21-21 0,21-21-16,1-1 15,-1 1-15,0 0 0,1 0 16,-1-21-16,43-22 0,-43 43 15,0-21-15,1-1 0,-22 22 16,42-64 0,-42 64-16,-21 0 0,0 42 15,0 0 1,0 22-16,0-1 0,-21 43 16,21-43-16,-21 22 0,21 63 15,0-85-15,-21 21 0,21 43 16,-21-63-16,21 41 15,0-63-15,0 22 0,-21-22 16,21 0-16,0 0 0,0 0 0,0 1 16</inkml:trace>
  <inkml:trace contextRef="#ctx0" brushRef="#br0" timeOffset="36616.41">20426 4487 0,'0'0'0,"21"-21"0,21 0 15,1 0-15,-1-21 0,0-1 16,1 22-16,41-64 16,-63 64-16,22-21 0,-43 21 15,0 0-15,-21 21 0,-22 0 16,1 0-16,0 21 0,-22 0 16,-21 0-16,22 0 0,-1 22 0,1-22 15,-1 21-15,22-21 0,-21 64 16,41-64-16,22 21 0,0 1 15,0-22-15,0 21 0,64 22 16,-22-22-16,1 0 0,84 64 16,-64-63-1,1-1-15,-1 0 0,-21 1 0,1-1 0,20 43 16,-63-64-16,0 21 16,-84 0-16,41-20 0,-20-1 15,-22 0-15,0-21 0,22 0 16,-22 0-16,22 0 0,-1 0 0,1 0 15,20-21-15,1 21 0,0-21 16,21-1-16,-1-20 0,1 21 16,21-21-16,0-1 0,0-41 15,21 41-15,43-63 16,-43 64-16,21 0 0,1-1 0,20-20 16,1 21-16,-1-1 0</inkml:trace>
  <inkml:trace contextRef="#ctx0" brushRef="#br0" timeOffset="36823.79">21124 4128 0,'0'21'16,"0"-42"-16,0 63 0,0 0 0,0 1 0,0 20 15,0-21-15,0 22 0,0-22 16,0 22-16,0-22 0,0 22 16,0 41-16,0-41 0,0 42 15,0-64-15,-21 0 16,21 1-16,0-1 0,0 0 15,0-20 1,21-22-16,0 0 16,1-22-16,-22 1 0,21 0 15</inkml:trace>
  <inkml:trace contextRef="#ctx0" brushRef="#br0" timeOffset="37005.68">20849 4741 0,'0'0'0,"0"22"0,21-22 0,0 0 16,1 0-16,-1 0 0,0 0 15,0 0-15,21 0 0,-20 0 16,41 0-16,-21-22 0,1 22 16,-1-21-16,0 21 15,1 0-15,63-21 0</inkml:trace>
  <inkml:trace contextRef="#ctx0" brushRef="#br0" timeOffset="37396.46">21653 4699 0,'0'-21'0,"-21"-21"31,21 20-31,0 1 0,0 0 16,21 0-16,1 21 0,-1-21 15,21 21-15,0 0 0,22 0 16,-22 0-16,1 0 0,-1 21 16,0 0-16,1 21 0,-22-20 15,21 62-15,-21-41 0,-21-1 16,0 0-16,0 22 0,0-22 16,-21 0-16,21-20 0,-21 20 0,0-21 15,0 0-15,-1 0 0,1 1 16,0-22-16,0 0 0,21-22 31,0 1-31,0 0 0,0 0 16,0-21-16,0-1 0,0 22 15,21-21-15,0-1 0,0 1 16,-21 21-16,22-21 0,-1-1 0,0 22 16,21-21-16,-21-1 0,43-20 15,-22 42-15,1-22 16,-1 22-16,0 0 0</inkml:trace>
  <inkml:trace contextRef="#ctx0" brushRef="#br0" timeOffset="37761.25">22648 4445 0,'0'42'0,"0"-84"0,0 106 0,0-22 15,-21 0-15,0-21 0,0 22 0,0-1 16,-1 43-16,1-64 0,21 64 16,0-64-1,-21 21-15,21-21 0,0 0 0,0 1 0,0-1 16,21-21-16,22 0 15,-22 0-15,0 0 16,21 0-16,1-21 0,-1-1 0,-21 1 16,64-21-16,-64 0 15,21-1-15,-21 22 0,1-21 16,-1-1-16,0 1 0,-21-21 16,21 41-16,-21 1 0,0 0 0,21 0 15,-21 42 1,0 0-16,0 0 0,-21 43 15,0-22-15,0 43 16,21-43-16,-21 1 0,-1 41 16,22-63-16,0 43 15,0-43-15,0 0 16,22 0-16,-1-21 0,0 0 0,0 0 16,0 0-16,22 0 0,-1-21 15,85-42-15,-85 42 16</inkml:trace>
  <inkml:trace contextRef="#ctx0" brushRef="#br0" timeOffset="38892.85">23685 4614 0,'0'-42'0,"0"84"0,0-105 0,0 42 15,0 0-15,-21 21 16,0 0-16,0 0 16,0 21-16,-22 0 0,22 0 0,-21 0 15,21 22-15,0-1 0,-1-21 16,-20 43-16,42-22 0,-21 0 15,21 1-15,-21-1 0,21 0 16,0-21-16,0 22 0,0-22 0,42 21 16,-21-21-16,22 1 15,-22-22-15,21 0 0,22 0 0,-22 0 16,64-22-16,-43 1 0,43-42 16,-64 20-1,1 1-15,41-64 0,-41 64 16,-1-22-16,22-84 15,-43 85-15,21-1 0,-21-20 0,0 20 16,1 1-16,-1-1 0,-21 1 16,0 20-16,0-20 15,0 84 1,-21 0-16,-1 21 0,1 22 0,0-22 16,0 22-16,0-1 0,21 1 15,-21-22-15,21 22 0,-22 41 16,1-41-16,21-1 0,0 43 15,0-63-15,0-1 0,0 0 16,21 1-16,1-22 0,-1 21 0,0-42 16,0 21-16,0-21 15,22 0-15,-22 0 0,21 0 0,-21 0 16,22-21-16,-1 0 0,0 0 16,22-64-16,-22 43 0,0-1 15,-20 1-15,20 0 0,-21-1 16,21 1-16,1-21 0,-43 20 15,0 22-15,0 42 16,0 0 0,0 1-16,0 20 0,-21-21 15,-1 21-15,22 1 0,-21-1 16,21 0-16,0-20 0,0 83 16,0-83-16,21 20 15,1-21-15,-1-21 0,21 0 16,-21 0-16,22 0 0,-22 0 15,21 0-15,0 0 0,1-21 0,63-64 16,-85 64 0,0-21-16,0-1 0,0 1 0,0 0 15,1-1-15,-1 22 0,-21 0 16,0 42 0,0 0-16,0 1 0,0 41 15,0-42-15,0 22 16,0-22-16,0 0 0,0 21 15,0-21-15,0 1 0,0-1 16,0 0-16,0 0 0,21-21 16,0 0-16,0 0 0,0 0 15,1-21-15,-22 0 16,21 0-16,0-1 0,-21-20 0,21 0 16,0-1-16,0 1 0,22 0 15,-22-1-15,21 22 0,-21-21 0,22 0 16,84-22-1,-85 64-15,0 0 0,-20 0 0,62 0 16,-63 21-16,1 0 16,-1 22-16,0-22 0,-21 21 15,21 1-15,-21-1 0,0 0 16,0 64-16,0-85 0,0 22 16,-21 41-16,21-63 15,0 1-15,-21-22 16,21-22-1,0 1-15,0 0 16,21 0-16,0 0 0,0 0 16,-21-22-16,21 1 0,1 0 15,-1-1-15,0 1 0,0 0 0,21 20 16,-20-20-16,-1 21 0,21-21 16,-21 20-16,0 22 0,1-21 0,20 21 15,-21 0-15,0 0 0</inkml:trace>
  <inkml:trace contextRef="#ctx0" brushRef="#br0" timeOffset="39213.18">26585 4657 0,'0'21'0,"0"0"16,0-63-16,-21 105 0,21-42 0,-21 64 16,21-64-16,0 0 0,0 1 15,21-22 1,0 0-16,0 0 0,1 0 16,20 0-16,-21-22 0,21 22 15,22-42-15,-43 0 16,21 21-16,-20-1 0,-1-20 0,0 21 15,-21-43-15,0 43 16,0 0-16,0 0 0,0 0 16,-21 21-16,0 0 0,-43 21 15,22 0-15,-1 21 0,1-20 16,21 20-16,-21 0 0,-1 64 16,22-64-16,21 1 0,-21 20 15,21-20-15,0-22 0,21 0 16,0 0-16,106 0 15,-84-21-15,41 0 16,-41 0-16,-1 0 0,43-42 16,-43 0-16,0 20 15,1-20-15,-22 21 0,21-21 16</inkml:trace>
  <inkml:trace contextRef="#ctx0" brushRef="#br0" timeOffset="39432.05">24638 4509 0,'0'0'0,"-85"0"0,1 0 16,41 0-16,-20 0 0,42 0 0,-22 0 15,22 0-15,63 0 16,-20-22-1,20 1-15,0 21 0,22-21 16,-1 21-16,22-21 0,-22 0 0,22 0 16</inkml:trace>
  <inkml:trace contextRef="#ctx0" brushRef="#br0" timeOffset="40077.61">27665 4170 0,'0'0'15,"21"-21"-15,-21 0 0,21-1 0,0 1 16,-21 0-16,0 0 0,0 63 31,0-21-31,0 22 0,0-1 0,0 22 16,0-1-16,0 1 16,-21-22-16,0 21 0,21 1 0,0-1 15,0 1-15,0-1 0,-21 1 16,21-22-16,-21 22 0,21-22 0,-22 0 15,22 1-15,0-22 0,0 0 16,0 0-16,0 22 0,-21-43 16,21-22-1,0 1-15,0 0 16,0-21-16,0 21 0,0-22 16,0 1-16,0-22 0,43-20 15,-22 41-15,21 1 0,64-21 16,-64 41-16,22 1 15,-22 0-15,22 21 0,-22 0 0,64 21 16,-64 0-16,22 43 16,-43-43-16,0 21 0,-21 1 15,0 20-15,-42-20 16,20-22-16,-20 21 0,0-21 16,-1 0-16,-84 22 0,85-22 15,-64-21-15,85 0 0,-21 0 16,-1 0-16,43-21 15,22 0 1,-1-1-16,21 1 0,0 0 0,1-21 16,-1 21-16,85-43 15,-85 22-15</inkml:trace>
  <inkml:trace contextRef="#ctx0" brushRef="#br0" timeOffset="40711.76">28533 4572 0,'21'0'15,"-42"0"-15,63 0 0,-21 0 0,-21 21 31,0 0-31,0 22 0,0-22 16,-21 0-16,21 21 0,0 1 16,0-22-16,0 21 0,-21-21 15,21 22-15,0-22 0,0 0 16,0 21-16,21-20 0,0-1 16,0-21-16,0 0 0,1 0 15,-1 0-15,21 0 0,0-21 0,-20-1 16,20 1-16,21 0 0,-20 0 15,-1-21-15,43-43 0,-43 43 16,0-1-16,1 1 0,-22-22 16,21 22-16,-21 0 0,1-1 15,-1 22-15,-21-21 16,-21 84 0,-1-21-1,-20 1-15,21 20 0,0 0 0,0 22 16,21-22-16,-22 0 15,22 1-15,0-1 0,0 0 0,22 22 16,-1-43-16,0 21 0,21-20 16,1-22-16,-22 21 0,21-21 15,0 0-15,1 0 0,-1 0 0,43-43 16,-43 22-16,0-21 16,43-43-16,-64 43 0,22 0 15,-1-22-15,-21 1 16,21-1-16,22-63 0,-22 42 15,-21 22-15,22-1 0,-22 1 16,0 21-16,0-1 0,-21 22 16,0 0-16,-21 21 15,-21 21-15,-1 21 0,22 1 16,-21-1-16,0 0 0,20 1 0,1 20 16,0-20-16,0-1 0,21 0 15,0 1-15,0-1 0,0 21 16,21-41-16,0 20 0,0 0 15,1-21-15,-1 1 16,0-22-16,0 0 0,0 0 0,43 0 16,-43 0-16,0-22 0,43 1 15,-43 0 1</inkml:trace>
  <inkml:trace contextRef="#ctx0" brushRef="#br0" timeOffset="40919.64">29654 4403 0,'-21'0'0,"42"0"0,-21 0 31,22 0-31,-1 0 0,21 0 16,0 0-16,1 0 16,20 0-16,-20 0 0,20 0 0,1 0 15,-1 0-15,1 0 0,-1 0 16,-21 0-16,1 0 0,-22 0 0,21 0 15</inkml:trace>
  <inkml:trace contextRef="#ctx0" brushRef="#br0" timeOffset="41839.07">4466 7027 0,'-21'0'0,"42"0"0,-63 0 0,21-21 15,21 0-15,0 0 0,0 0 16,0 0-16,0-1 0,21 1 16,0 0-16,21 0 0,-21 0 0,22 0 15,20 21-15,-20 0 0,20 0 0,-21 21 16,22 0-16,-22 0 15,1 21-15,-22-20 0,21 41 0,-21-21 16,-21 22-16,0-1 0,0 1 16,0-1-16,-21-20 0,0 20 0,0-20 15,0 20-15,-1-21 0,1-20 16,0 20-16,21-21 0,0 0 0,-21-21 16,21-21-1,0 0 1,0-21-16,21-1 0,0 1 0,22-43 15,-22 22-15,0-1 16,0 22-16,0-22 0,22 22 0,-1-43 16,-21 64-16,21 0 0,-20 0 15,-1 21-15,0 21 16,0 0-16,-21 0 0,21 22 16,-21-1-16,0 22 0,0-22 15,0 21-15,0-20 0,0-1 0,0 22 16,0-22-16,0 0 0,0 1 15,0-22-15,0 21 0,0-21 0,0 0 16,0 1-16,21-22 16,1-22-1,-1 1-15,0 0 0,0 0 16</inkml:trace>
  <inkml:trace contextRef="#ctx0" brushRef="#br0" timeOffset="42205.86">5651 7049 0,'0'0'15,"22"-22"-15,-22 1 0,0 0 0,0 0 16,-22 21-16,1 0 16,21 21-16,-21-21 0,0 42 0,0-20 15,0 20-15,-1 0 0,-20 106 16,42-105-16,0 20 16,0-20-16,0 20 0,0-21 15,0 22-15,0-22 0,0-21 16,21 22-16,22-22 15,-22-21-15,0 0 0,21 0 0,1 0 16,-1-21-16,21-22 16,-20 22-16,-1-21 0,0 21 15,1-22-15,-22-20 0,21 21 0,-21-22 16,1 1-16,-22 20 0,0-63 16,0 43-16,-43 21 0,22-1 15,-21 22-15,21 0 0,-22 0 0,1 0 16,0 21-16,-1 0 0,-20 0 15,20 0-15,22 0 16,21 21-16,21-21 16,1 0-16,20 0 0,43 0 15</inkml:trace>
  <inkml:trace contextRef="#ctx0" brushRef="#br0" timeOffset="42455.71">6477 6541 0,'0'0'0,"0"-22"15,21 22-15,-21 22 0,0-1 16,0 85 0,0-64-16,0 0 0,0 22 15,0-22-15,-42 127 0,21-126 16,-1 20-16,1 1 16,0-1-16,0-20 0,0 20 0,0-21 15,21 1-15,0-1 0,0-21 0,0 22 16,0-22-16,42-21 15,-21 0-15,0 0 0,22-21 0,41-1 16,-41-20-16,-1 21 16,0-21-16,-21-1 0,1 1 0,-1 0 15</inkml:trace>
  <inkml:trace contextRef="#ctx0" brushRef="#br0" timeOffset="42621.62">6329 6985 0,'0'0'0,"-21"0"0,21 21 16,21-21 0,0 0-16,0 0 15,21 0-15,1 0 0,-1 0 0,0-21 16,1 0-16,-1 21 0,22-21 16,-22 0-16,0-1 0,64-20 15</inkml:trace>
  <inkml:trace contextRef="#ctx0" brushRef="#br0" timeOffset="43421.07">8615 7303 0,'0'0'0,"0"21"0,0-42 15,0-1-15,21 22 16,0-42-16,0 21 0,22-21 15,-1 20-15,0-20 0,22 0 0,-22-1 16,0 1-16,22 0 0,-1-43 16,-20 22-16,-22 20 0,0-20 15,-21-1-15,0 1 0,0-1 0,0 1 16,-42-1-16,21 22 0,-1 0 16,-20-1-16,21 22 0,-21 0 15,20 0-15,-20 21 0,0 0 0,21 0 16,-22 21-16,22 0 0,-21 43 0,21-22 15,-1 43-15,1-1 16,21 1-16,0 105 0,0-84 16,0 21-16,0-21 0,0 21 0,0-21 15,0 0-15,21 21 16,-21-21-16,0 21 0,0 0 0,0 105 16,0-105-16,0 0 0,0 0 15,0 0-15,0-21 0,0 127 16,0-127-16,-21 0 0,21-22 0,0 86 15,0-107-15,0 1 0,0-22 16,21 0-16,1 1 0,-1-22 16,0 0-16,0-21 0,21 0 15,22-42-15,-43-1 0,106-105 16,-63 64-16,-22 20 16,0-21-16,22-20 0,63-298 15,-106 298 1,-21-1-16,-42-85 0,-1 85 15,-63-84-15,22 126 16,-1-20-16,0 41 0,1-20 0,-1 21 16,0-1-16,22 22 0,-1 0 15,-63 0 1,106 0-16,0 21 0,21-22 16,21 1-1,0 21-15,22 0 0,-1-21 16,0 0-16,1 21 0,63-42 15,-64 20-15,21-20 0,43 0 16</inkml:trace>
  <inkml:trace contextRef="#ctx0" brushRef="#br0" timeOffset="43756.88">9207 7260 0,'0'0'0,"-21"0"0,21-21 15,-21-21-15,21 21 16,-21 21-16,21-43 0,0 22 15,0 0-15,21 0 0,0 0 16,0 21-16,1 0 0,-1 0 16,21 0-16,0 21 0,1 0 15,-22 0-15,21 43 16,-21-22-16,1-21 0,-22 21 0,0 1 16,0-22-16,0 21 0,0-21 15,0 22-15,0-22 0,0 21 16,-22-21-16,1-21 0,0 0 15,21-21 1,0 0 0,0-21-16,0 21 0,0-1 15,0-20-15,0 0 0,0-1 0,0 22 16,21-21-16,0 0 0,22 20 16,-22 1-16,0 0 0,21 0 15,1 0-15,-1 0 0,0 21 0</inkml:trace>
  <inkml:trace contextRef="#ctx0" brushRef="#br0" timeOffset="44519.44">9969 7091 0,'0'42'16,"0"-84"-16,0 127 0,0-43 0,0 0 15,0 1-15,-42 41 16,21-63-16,21 22 0,-21-1 0,21-21 16,-21 0-16,21 1 0,0-1 15,0 0-15,0 0 0,21-21 31,0-21-31,0 0 0,0 0 16,0-1-16,22-20 0,-22 21 0,0-21 16,-21-1-16,0 22 0,0-21 15,0-1-15,0 1 0,0 21 0,0-21 16,-21-1-16,0 22 16,21 0-16,-21 21 0,21-21 15,21 21-15,21 0 16,-21 0-16,22 0 0,-22 0 15,63 21-15,-41 0 16,-1 0-16,0 22 0,-20-22 0,20 21 16,-21-21-16,0 22 0,0-22 15,1 21-15,-22-21 0,0 43 16,0-22-16,0-21 0,0 0 16,0 1-16,-22-22 15,22-22 1,0 1-1,0 0-15,0 0 0,0-21 0,0-1 16,0 1-16,0 0 0,0-1 0,22 1 16,-1 21-16,0-22 0,-21 1 15,21 21-15,0 0 0,64 21 16,-64 0-16,21 0 16,-20 21-16,-1 0 0,21 0 15,-21 0-15,0 22 0,1-22 0,-1 21 16,0 22-16,0-43 15,-21 0-15,0 21 0,0-20 16,0-1-16,0-42 31,0-1-31,21 1 0,0 0 16,1-21-16,-1 21 16,0-22-16,0 1 0,21 0 0,1-1 15,-1 1-15,-21 0 0,22-1 0,41-20 16,22 42-1,-64 21-15,-20 0 0,20 42 16,-21-21-16,0 21 0,0-20 16,-21 20-16,0 0 0,0 22 15,0-22-15,0 0 0,0 1 16,0-22-16,0 21 0,0-21 16,0 22-16,0-22 0,22-21 15,-1-21-15,0 0 16,21-1-16</inkml:trace>
  <inkml:trace contextRef="#ctx0" brushRef="#br0" timeOffset="44753.3">12658 6435 0,'0'-21'0,"0"42"0,0-85 16,0 43-16,-22 21 15,22 21-15,0 0 16,-21 22-16,0 20 0,0-20 0,0 20 15,21-21-15,-21 128 16,-1-107-16,22 1 0,0 20 16,0-20-16,0 21 15,0-43-15,0 0 16,0-21-16,0 1 0,0-1 0,0 0 16,22-42-1,-1 0-15,21-1 0</inkml:trace>
  <inkml:trace contextRef="#ctx0" brushRef="#br0" timeOffset="45359.5">12912 6646 0,'21'-63'16,"-42"126"-16,63-190 0,-42 85 0,0 0 15,21 21-15,-21-1 16,0 44-16,0 62 16,0-41-16,0-1 0,-21 21 15,0-20-15,21 20 0,-43 43 16,22-42-16,21-22 0,-21 21 15,0-20-15,0-1 0,21 0 0,0 1 16,-21-22-16,21 0 0,0 0 0,0 0 16,21-42-1,0 0-15,21 0 16,-21 0-16,22-22 0,-22 22 16,21-21-16,1 0 0,-1-1 0,0 1 15,1 21-15,-22-22 0,21 22 0,-21 0 16,0 0-16,1 0 15,-1 21-15,0 0 0,-21 21 0,0 0 16,0 43-16,0-43 16,0 21-16,0 22 15,-21-22-15,21-21 0,0 43 16,0-43-16,0 0 0,21 0 16,0 0-16,0 0 0,64-21 15,-22 0-15,-20 0 0,-1 0 16,22-21-16,-22 0 0,64-21 15,-64 21-15,0-1 0,22-41 16,-22 42-16,-21-22 0,43-20 16,-64 21-16,0-22 15,0 43-15,-21 21 16,0 0-16,-1 21 16,1 0-16,-21 0 0,21 22 0,-43 41 15,64-41 1,0-22-16,0 21 0,0-21 0,0 1 15,0 20-15,21-42 0,1 0 16,20 0-16,-21 0 0,21 0 16,85-21-1,-63 0-15,-22-1 0,1 1 0,-1 0 16,0 0-16,-21 0 0,1 0 16,-1-22-16</inkml:trace>
  <inkml:trace contextRef="#ctx0" brushRef="#br0" timeOffset="45561.39">12552 6837 0,'-64'21'0,"128"-42"0,-170 42 0,64 0 0,20-21 16,1 0-16,42 0 15,1 0-15,-1-21 16,21 21-16,0-21 0,22 0 15,-1 21-15,86-43 0,-86 22 16,22 0-16,-22 0 0,1 21 16,-22-21-16</inkml:trace>
  <inkml:trace contextRef="#ctx0" brushRef="#br0" timeOffset="46095.97">15557 6943 0,'0'-21'0,"0"42"0,0-85 0,0 22 16,0 0-16,22-1 0,-1 1 16,0 0-16,0-1 0,21 1 0,-20 21 15,20 0-15,0-1 0,43 22 16,-43 0-16,1 22 0,20-1 15,-21 21-15,22 0 0,21 43 16,-43-43-16,-21 22 0,-21-22 16,0 1-16,0-22 0,-42 21 15,21-21-15,-22 22 0,22-22 16,-42 0-16,20 0 0,22-21 16,0 0-16,0 0 0,0 0 15,21-21-15,0 0 0,0 0 0,0-1 16,0 1-16,0 0 0,21 0 15,0-21-15,0-1 0,21 22 0,-20-21 16,-1-1-16,21 1 16,0 21-16,-20-21 0,20-1 0,0 22 15,22-21-15,-22 21 16,0-1-16,1 1 0,20 0 0</inkml:trace>
  <inkml:trace contextRef="#ctx0" brushRef="#br0" timeOffset="46761.11">16976 6456 0,'0'42'0,"-85"128"32,64-128-32,0 0 0,-1-21 15,1 22-15,0-1 0,21-21 0,-21 22 0,0-1 16,21-21-16,0 0 16,0 0-16,0 1 0,21-22 15,0 0-15,0 0 16,0 0-16,1 0 0,-1 0 15,21 0-15,-21-22 0,22 22 0,-22-21 16,21-21-16,-21 21 0,-21 0 16,0-43-16,0 43 15,-21 0-15,-21-43 16,-1 43-16,22-21 0,-21 21 16,0 21-16,20-22 0,-20 22 0,0-21 15,63 21 1,0 0-1,21 0-15,1-21 0,-1 21 16,22 0-16,-22-21 0,43 21 0,-22 0 16,1-21-16,-1 21 0,1 0 15,-22 0-15,21 0 0,-20 21 0,-1 0 16,-21 21-16,-21-20 0,0 20 16,0-21-16,-21 21 0,-64 64 15,64-85-15,0 22 16,0-22-16,0 0 15,21 0-15,0 0 0,0 22 16,21-43 0,0 0-16,0 0 0,22 0 15,-22 0-15,21 0 0,22-43 16,-43 43-16,21-21 0,-21-21 16,22 21-16,-1-64 15,-42 43-15,0-1 0,0 1 16,0 0-16,-21 21 0,0-22 0,-64-20 15,43 42-15,-1 21 16,-20 0-16,20 0 0,1 0 0,0 0 16,-1 0-16,22 0 0,-21 21 0,42 0 15,0 0-15,21 0 16,0 0-16,0-21 0,22 0 16,-1 0-16,22 0 0,-22 0 15,21 0-15,1-21 0,-1 21 0,1-21 16</inkml:trace>
  <inkml:trace contextRef="#ctx0" brushRef="#br0" timeOffset="46991.98">18436 6287 0,'42'-43'0,"-84"86"0,106-107 0,-43 22 0,-21 21 15,0-1-15,-21 22 16,-22 0 0,22 22-16,-42 41 15,41-21-15,-20 22 0,-21 63 16,41-64-16,1 1 0,0-1 15,0 1-15,0-22 0,0 22 16,21-22-16,0 0 0,0 1 0,0-22 16,0 21-16,21-21 0,0 1 15,0-22-15,0 21 0,22-21 0,-22 0 16,21 0-16,0 0 0,-20-21 0,20-1 16,0 22-16,-21-42 0</inkml:trace>
  <inkml:trace contextRef="#ctx0" brushRef="#br0" timeOffset="47148.9">18097 6625 0,'-21'0'15,"42"0"-15,-84 0 0,42 0 0,0 0 16,63 0 0,-21 0-16,21 0 15,1 0-15,-1-21 0,22 0 0,-1 0 16,1 0-16,-1-1 0</inkml:trace>
  <inkml:trace contextRef="#ctx0" brushRef="#br0" timeOffset="47838.5">20214 6752 0,'0'0'0,"-42"21"31,63-21-15,0 0-16,21 0 15,1-21-15,-1 0 0,0 0 0,22 0 16,-1 0-16,22-1 0,42-41 16,-63 42-16,-1-22 0,-21 1 15,1 21-15,-22-21 0,0 20 16,-21-20-16,0 21 0,-21 0 0,0 0 16,-43-22-16,1 43 15,-22 0-15,22 0 0,-1 21 16,22 1-16,-1-1 0,1 21 15,0 22-15,42-22 16,0-21-16,0 21 0,0 1 0,0-22 16,21 0-16,0 21 0,21-20 15,-20-1-15,20-21 0,43 21 16,-43 0-16,0-21 16,1 0-16,-1 0 0,0 0 0,43-42 15,-64 42-15,0-21 0,0-1 16,-21 1-16,-21 0 15,-21 21-15,21 0 16,-22 0-16,-20 21 0,21 0 0,-1 1 16,-20 20-16,20-21 0,-20 21 15,21-20-15,-1 20 0,1 0 16,0 1-16,20-22 0,1 21 0,0 0 16,21-20-16,0 20 0,0-21 15,0 0-15,21 22 0,22-43 16,-1 0-16,0 0 0,1 0 15,20 0-15,-21 0 0,22 0 0,-1-22 16,1 1-16,-1 0 16,-20 0-16,20 0 0,64-43 0,-63 22 15,-22 0-15,22-22 0</inkml:trace>
  <inkml:trace contextRef="#ctx0" brushRef="#br0" timeOffset="48048.38">21653 6308 0,'-21'63'0,"42"-126"0,-21 20 0,0 22 16,0-21-16,0 21 0,-21 21 15,0 21-15,0 0 16,0 0-16,0 22 0,-22-1 16,22 21-16,0-20 0,-43 84 15,43-64-15,-21-20 0,21 20 16,0-21-16,21 1 0,-22-1 0,1 22 16,21-22-16,0-21 15,0 0-15,0 0 0,0 1 0,0-1 16,21-21-1,22 0 1,-22 0-16,0 0 0</inkml:trace>
  <inkml:trace contextRef="#ctx0" brushRef="#br0" timeOffset="49879.84">21653 6816 0,'22'0'46,"-1"0"-46,0 0 16,0 0-16,0 0 0,22 0 0,20 0 16,-42-21-16,43-1 15,-43 1-15,0 21 16,0-21-16,0 0 0,1-21 0,-22 20 16,0 1-16,0-21 0,0 21 15,0-22-15,0 22 0,-22 21 16,1 0-16,0 0 0,21 21 15,-85 85-15,64-85 16,0 22-16,21-1 0,-21 0 16,21 1-16,-21 20 15,21-20-15,0-22 0,0 0 0,21-21 16,0 21-16,64-21 16,-64 0-16,21 0 0,1 0 15,-22 0-15,21 0 0,0-21 16,1 0-16,-1 0 0,-21-1 0,43-20 15,-43 21-15,42-43 16,-63 22-16,22 0 0,-1-22 16,0 43-16,-21 0 0,0 0 15,0 42 1,0 0-16,0 0 0,0 0 16,-21 22-16,0-22 0,-1 21 15,22 1-15,-21-22 0,0 21 0,21-21 16,-21 22-16,21-22 15,0 0-15,0 0 0,0 0 0,0 0 16,0 1-16,0-44 31,0 1-15,0 0-16,21 0 0,0 0 16,0 0-16,1-22 0,20-20 15,-21 20-15,0 1 0,0 0 16,22-1-16,-22 22 0,21-42 15,-21 63-15,1 0 0,-1 0 0,0 0 16,0 0-16,0 21 0,0 42 16,-21-41-16,0 20 15,0-21-15,0 21 0,0-20 16,22 41-16,-22-42 0,0 22 16,0-22-16,21 0 0,-21 0 15,0 0-15,21-21 0,0 21 16,0-21-1,0 0-15,-21-21 16,22 0-16,-1 0 0,0 0 16,0 0-16,0-22 0,0 22 15,1-21-15,-1-1 0,0 1 0,21 21 16,-21-21-16,1-1 0,20 1 16,-21 21-16,21 0 15,-20 21-15,-1 0 16,-21 21-16,0 21 15,0-21-15,0 22 0,0-22 0,0 21 16,0 0-16,0-20 0,0 20 16,0-21-16,-21 21 0,21-20 0,0 20 15,0-21-15,0 0 16,21 0-16,0-21 0,0 22 0,0-22 16,0 0-16,22 0 0,-22 0 15,21 0-15,1 0 0,-22 0 0,21-22 16,64 1-16,-64 0 0,1 0 15,-1 0-15,0-22 16,1 22-16,-1-21 0,-21 21 0,0-22 16,0 1-16,-21-43 15,0 64-15,0-42 16,-21 63-16,0 0 0,0 0 16,0 0-16,-22 21 0,22 0 15,0 21-15,0-20 0,0 20 0,0 21 16,21-41-16,0-1 0,0 21 15,0-21-15,42 43 16,-21-64-16,0 21 0,22-21 16,-22 0-16,21 0 0,64 0 15,-64 0-15,1 0 16,-1-21-16,-21 21 0,85-64 16,-85 43-16,0-21 15,0 21-15,1-22 16,-1 1-16,-21 21 0,21-22 0,-21 22 0,0 0 15,0-21-15,0 63 16,0 0-16,0 0 16,-21 0-16,0 1 0,21 20 0,-22-21 15,22 21-15,0-20 16,-21-1-16,21 21 0,-21 0 16,21-20-16,0-1 15,0 0-15,0-42 31,21 0-15,0-1-16,1 1 0,-1 0 0,21 0 16,-21 0-16,22-22 0,-22 22 15,21-21-15,0 21 0,-20 0 16,20-1-16,-21 22 0,0 0 16,0 0-16,-21 22 0,0-1 15,0 0-15,0 0 0,0 21 0,0-20 16,0 41-16,0-42 15,22 22-15,-1-1 0,0-42 16,21 42-16,-21-42 16,1 0-16,41 21 0,-21-21 15,1 0-15,20 0 16,-42-21-16,1 21 0,41-42 16,-42 21-16,43-64 15,-43 43-15,0-1 0,21-62 16,-20 41-16,-1-21 0,0 22 15,-21-1-15,0 1 0,21-22 16,-21 43-16,0 0 0,0-1 0,0 22 16,0 0-16,0 42 15,-21-21-15,0 42 16,0-20-16,-1 20 16,-20 64-16,42-43 0,-21-20 15,21 84-15,0-64 16,0-21-16,21 22 0,0-22 0,0-21 15,1 22-15,-1-22 0,0 21 0,0-21 16,0 1-16,0-22 16,1 0-16,-1 0 0,0 0 15,0 0 1,0 0-16,0-22 0,22 1 16,-22 0-16,0 0 0,21-43 15,-42 43-15,22 0 0</inkml:trace>
  <inkml:trace contextRef="#ctx0" brushRef="#br0" timeOffset="50119.7">25146 6435 0,'-21'21'16,"42"-42"-16,-63 42 0,63-21 15,21 0 1,-21 0-16,22 0 0,-22 0 15,21 0-15,0 0 0,1 0 0,-1 0 16,0-21-16,-20 21 0,20 0 16,0 0-16,-21 0 0,22 0 15,-22-21-15,0 21 0,0 0 16,0 0-16,-21-22 16</inkml:trace>
  <inkml:trace contextRef="#ctx0" brushRef="#br0" timeOffset="50372.56">26289 6879 0,'0'0'0,"21"21"31,0-21-15,0 0 15,-42 0 0</inkml:trace>
  <inkml:trace contextRef="#ctx0" brushRef="#br0" timeOffset="51779.75">1841 9271 0,'-21'0'15,"42"0"-15,-84 0 0,42 0 0,-22 0 0,22 0 16,-21 0-16,21 0 0,0 0 15,21-21 1,0 0-16,42 0 16,-21-22-16,21 22 0,-20-21 0,20 21 15,0-22-15,1 1 16,-22 0-16,21-22 0,-21 43 16,0-21-16,-21-1 0,0 22 0,0 0 15,-42 0-15,21 21 0,-21 0 0,-22 0 16,1 0-16,-1 0 0,-21 21 15,1 0-15,-1 21 0,22-20 0,-1 20 16,1 0-16,20 1 0,1 41 16,42-41-16,0-1 0,21 0 15,21-21-15,22 22 16,63 20-16,-42-20 0,-22-22 16,1 0-16,-1 21 0,1-21 15,41 43-15,-83-22 0,-1-21 16,0 22-16,-21-1 0,0-21 15,-21 22-15,-22-22 0,1 21 0,-21-21 16,-107 22-16,86-22 16,-1-21-16,0 0 0,22 0 15,-22 0-15,-21 0 0,43-21 16,20-1-16,1 1 16,21 0-16,0-21 0,0 21 0,21-22 15,0 22-15,0-21 0,21 21 16,0-22-16,21 22 0,1 0 0,20 0 15,1 0-15,20-1 0,107-20 16,-85 21-16,84-21 16,-105 20-16,-22 22 0,64-42 15,-84 42-15,-22 0 16,21 0-16,-21 0 0,-21 21 16,0 0-16,0 1 0,0-1 15,0 21-15,0 0 0,0 1 16,0-22-16,-21 21 15,21 1-15,-21 20 0,21-21 16,0-20-16,0 20 0,0-21 16,21 21-16,0-42 15,0 0-15,1 0 0,20-21 16,0 0-16,1 0 0,20 0 0,-21 0 16,22-22-16,-22 1 0,22 0 15,-22-1-15,0 1 0,-20 0 0,-22-1 16,0 22-16,0-21 0,-43-1 15,1 1-15,0 21 0,-22 0 0,1-22 16,-1 43-16,1 0 0,-1 0 16,22 0-16,-1 0 0,1 0 15,0 22-15,21-1 0,-1 0 0,22 21 16,0-21-16,0 22 0,0-22 16,0 21-16,22 1 0,83 41 15,-62-63 1,20 1-16,1-22 0,-1 0 0,1 0 15,20 0-15</inkml:trace>
  <inkml:trace contextRef="#ctx0" brushRef="#br0" timeOffset="52588.29">3746 9165 0,'0'0'0,"0"21"16,0 1-1,-21-1-15,21 21 0,0-21 0,-21 22 16,0-22-16,0 21 0,21-21 16,-21 22-16,-1-1 0,22-21 0,0 21 15,-21-20-15,21-1 0,-21 21 16,42-42 0,0-21-1,1 0-15,20 0 0,-21-1 0,0-20 16,43-21-16,-43 41 15,21-62-15,-21 63 16,1-22-16,-1 1 0,-21 21 16,0 0-16,21 21 15,-21 21-15,0 0 0,21 0 16,-21 0-16,0 22 0,0-22 16,0 21-16,0-21 0,0 22 0,0-1 15,0-21-15,0 21 0,21-20 16,0-1-16,-21 0 0,0 0 0,22-21 15,-1 0-15,0 0 0,0 0 0,0 0 16,0-21-16,22-21 16,-1 20-16,-21 1 0,22 0 15,-1-21-15,-21 21 0,21-22 16,22-20-16,-43 20 0,0 1 16,22-43-16,-43 64 15,21-21-15,-21 21 0,0 42 31,0 0-31,0 0 0,-21 22 16,21-1-16,0-21 0,-22 21 0,22 1 16,-21-1-16,21 0 15,0 1-15,0-1 0,0 22 16,21-43-16,1 21 0,-1-42 16,21 21-16,0-21 0,-20 0 0,41 0 15,-21 0-15,1 0 0,20-21 0,-20 0 16,-1 0-16,21 0 0,22-43 15,-64 43-15,22-21 0,20-22 16,-21 22-16,1-43 16,-43 64-16,0-21 0,0-1 15,0 22-15,-21 21 16,-1 21-16,1 0 16,0 22-16,-21-1 0,21-21 0,-43 64 15,43-43 1,0 1-16,0 41 0,21-63 0,0 22 15,0-1-15,0-21 16,42-21-16,0 0 16,-21 0-16,1 0 0,20 0 0,0-21 15,64-21 1</inkml:trace>
  <inkml:trace contextRef="#ctx0" brushRef="#br0" timeOffset="53080.01">7302 9102 0,'0'0'0,"22"-43"0,-22 22 15,0-21-15,0 21 0,0-22 16,0 1-16,0 21 0,0-21 0,-22 20 15,1-20-15,0 21 0,0 21 16,-21-21-16,20 21 0,-20 0 0,0 0 16,-1 21-16,1 0 0,-43 64 15,64-43-15,-21 22 0,21-22 16,0 21-16,-1 1 0,1-1 16,-21 43-16,42-42 0,-21 42 15,21-43-15,0-21 16,0 64-16,21-63 15,0-1-15,43 21 0,-22-41 0,21-22 16,1 0-16,-22 0 16,22 0-16,63-43 0,-64 22 15,1 0-15,-1-21 0</inkml:trace>
  <inkml:trace contextRef="#ctx0" brushRef="#br0" timeOffset="53891.54">7916 9271 0,'0'-21'0,"0"42"0,0-63 15,0-1-15,-21 43 0,0-21 0,-21 0 16,20 21-16,-41 0 16,21 0-16,20 0 0,-20 0 15,21 0-15,-21 21 0,20 0 0,1 1 16,0 20-16,0-21 0,0 21 16,0 22-16,21-43 0,0 21 15,0 1-15,0-22 0,0 0 16,0 43-16,21-43 15,0-21-15,0 21 0,0-21 16,85-21 0,-85 0-16,64-22 0,-43 22 15,-21 0-15,43-43 0,-22 43 16,-21-21-16,22-22 16,-43 43-16,21-21 0,-21 0 15,0 20-15,-21 44 31,21-1-31,0 0 16,0 0-16,-21 0 0,21 22 0,0-22 16,0 0-16,0 0 0,0 0 15,21 0-15,0 1 0,0-1 0,0 0 16,43-21-16,-43 0 16,21 0-16,-21 0 0,22 0 0,-22 0 15,21 0-15,-21-21 0,1 0 0,41-22 16,-42 22-1,-21 0-15,21 0 0,1 0 0,-22-22 16,21 22-16,-21-21 0,0 21 16,0-22-16,0 22 0,0 0 0,21 0 15,-21 42 1,0 0 0,0 21-16,0-20 0,0 20 0,0-21 15,0 21-15,-21 1 16,21-1-16,0-21 0,-21 43 15,-1-43-15,22 21 16,-21-21-16,21 1 0,0-44 31,0 1-15,21 0-16,1-21 0,-1 21 16,-21-1-16,42-20 0,-21 21 0,0-21 15,22-1-15,-22 1 0,21 0 16,64-43-16,-85 64 15,0 0-15,1 21 0,-1 0 16,42 42-16,-42-21 16,-21 0-16,0 22 0,0-22 15,0 21-15,0 22 0,0-43 16,-21 0-16,-21 42 16,42-41-16,-21 20 0,21-21 15,-21-21-15,21 21 0,-22-21 16</inkml:trace>
  <inkml:trace contextRef="#ctx0" brushRef="#br0" timeOffset="56205.22">11112 9398 0,'0'0'0,"0"-21"31,22 21-31,-1-21 0,0 0 16,0 21-16,0-22 0,22 1 0,-22 0 15,0 0-15,0 0 0,0 0 16,0-1-16,1 1 0,-22 0 16,0-64-16,-22 64 15,1 0-15,-21 0 0,0-21 16,-107-22-16,-41 43 15,126 21 1,1 0-16,-1 0 0,22 42 0,0-21 16,-1 22-16,22-1 0,0 0 0,0 22 15,0 42 1,21-64-16,0 0 0,0 43 16,0-43-16,21 1 0,0-22 15,0 21-15,0-21 0,43 1 16,-22-22-16,1 0 0,-1 0 15,0-22-15,1 1 0,20 0 0,-21 0 16,1 0-16,20 0 0,-20-22 0,-1 22 16,0-21-16,-21 21 0,22-22 15,-22 1-15,-21 0 0,21-1 0,0-63 16,-21 64-16,0 0 16,0 21-16,0-1 0,0 1 0,0 42 15,0 1-15,0-1 16,0 21-16,21 0 0,-21 1 15,0 41-15,0-41 16,0-1-16,0 0 0,22 1 0,-22-1 16,0-21-16,0 22 0,21-22 15,0 0-15,-21 0 0,21 0 0,0-21 16,0 0-16,1 0 16,-1 0-16,21 0 0,43-63 15,-43 42-15,-21-1 0,43-41 16,-22 42-16,0-64 15,-20 64-15,-22-21 0,21-1 0,-21 1 16,21 21-16,-21 0 0,0-22 16,0 22-16,0 42 15,0 0 1,0 1-16,0 20 0,0-21 16,0 21-16,0-20 0,0 20 0,0 64 15,0-85-15,0 21 16,0-21-16,0 1 0,0-1 15,21 0-15,0 0 0,0 0 0,1-21 16,20 0-16,-21 0 0,21 0 16,1 0-16,-1-21 0,0 0 0,1 0 15,-1 0-15,22-22 16,-22 22-16,-21 0 0,0-21 16,0 20-16,-21-20 0,0-21 15,0 20-15,0 1 0,0 21 16,0 0-16,0-1 0,0 1 15,0 42 17,22-21-32,-1 22 15,0-22-15,0 0 0,0 0 16,22 0-16,-22 0 0,21-22 0,22 22 16,-22-21-16,0 0 0,1 0 15,20 21-15,-21-21 0,1 0 16,-22 21-16,21 0 0,-21 0 0,-21 21 31,0 0-31,-21 0 0,21 0 16,-21 22-16,0-22 0,0 21 0,21-21 15,-43 43 1,22-22-16,21-21 0,-21 43 16,0-22-16,21-21 0,0 43 15,0-43-15,0 0 0,21 0 16,0 0-16,0-21 0,43 0 15,-22 0-15,-21 0 0,22-21 16,-1 0-16,0 0 0,43 0 16,-43-22-16,1 22 0,20-21 15,-42 0-15,1-1 16,20-20-16,-42 20 0,0 1 16,0-43-16,0 43 0,-21 0 15,-22 21-15,22-22 0,0 43 16,-64-21-16,43 21 15,21 21-15,-21 0 0,-1 1 0,1-1 16,21 21-16,-22-21 0,22 22 16,-21-1-16,21 0 0,0 22 15,21-43-15,0 21 0,0-21 0,0 1 16,0-1-16,63 21 16,-42-21-16,64-21 15,-43 0-15,1 0 0,41 0 16,-41 0-16,-1-21 0,106-21 15,-106 21-15,1-1 16,-22-20-16,21 21 0,1-21 0,20-22 16,-42 43-16,0 0 0,22-22 15,-22 22-15,0 21 16,0 0-16,-21 21 16,0 1-16,0-1 15,0 21-15,0-21 0,0 0 0,0 1 16,0 20-16,0-21 0,0 0 0,0 0 15,21-21-15,-21 22 16,22-1-16,-1-21 0,0 0 0,-21 21 16,42-21-16,22 0 0,-43 0 15,21 0-15,1 0 0,20-21 16,-21 0-16,22-1 0,42 1 16,-64 0-16,0 0 0,1 0 15,-1 0-15,0-1 0,1 1 0,-22 21 16,0-21-16,0 0 0,0 0 0,-21 0 15,0-1-15,0-20 16,0 21-16,0 0 0,0 0 0,0-22 16,-21 22-16,0 0 15,0 21-15,0 0 16,0 0-16,-1 0 0,1 21 16,0 0-16,0 0 15,0-21-15,-22 22 0,22-22 0,0 0 16,0 21-16,0-21 15,21 21-15,-21-21 0,21 21 0,-22-21 16,22 42-16,0-20 0,0-1 16,0 0-16,0 0 0,0 0 15,0 0-15,0 22 16,0-22-16,0 0 16,0 0-16,22-21 15,-1 0-15,0 0 0,21 0 16,1 0-16,-22 0 0,21-42 15,0 21-15,43-43 16,-64 43-16,0-21 16,1-1-16,-1 1 0,0 0 15,0-22-15,0 1 0,-21 20 0,21-20 16,22-43-16,-22 43 0,0-22 16,0 21-16,-21 22 15,21 21-15,-21 0 0,0 42 16,0 21-1,0-21-15,0 22 0,-21-1 16,21 0-16,0 22 0,-21-1 16,-21 128-16,42-128 15,0-20-15,0 20 0,-21-20 16,21 20-16,0 43 16,0-85-16,0 21 0,21-20 15,0-1-15,21-21 16,1 0-16,-22 0 0,21 0 0,0 0 15,1 0-15,20-43 16,-20 22-16,-22 0 0,21 0 16,0 0-16,-20-22 0,-1 22 0,21-106 15</inkml:trace>
  <inkml:trace contextRef="#ctx0" brushRef="#br0" timeOffset="56485.06">14097 8551 0,'0'0'0,"-42"0"0,20 0 0,1 0 15,0 0 1,21-21-1,0 0 1,-21 21 0,0 0-1,0 0-15,-1 21 16,22 0 0</inkml:trace>
  <inkml:trace contextRef="#ctx0" brushRef="#br0" timeOffset="57839.91">17103 9440 0,'0'0'16,"0"22"-16,21-22 0,0 0 16,0 0-16,0 0 0,0 0 15,1-22-15,20 22 16,-21-21-16,21 0 0,-20 0 16,20 0-16,-21 0 0,64-43 0,-64 22 15,21-1-15,-21 1 16,22 0-16,-22-22 0,42-126 15,-41 126-15,-22-42 16,0 64-16,0 0 0,0-1 16,0 22-16,-43 21 15,22 0-15,0 21 16,-21 22-16,20-22 0,1 42 0,0-20 16,0 20-16,0 1 15,0 84-15,-1-85 0,22 1 16,-21 42-16,21-64 0,0 0 15,21 22-15,1-22 16,-1-21-16,42 1 0,-20-22 16,-1 0-16,-21 0 0,21 0 15,107-22 1,-107 1-16,0 0 0,1 0 0,-1 0 16,0 0-16,64-106 15,-64 84-15,-20 1 0,-1 21 16,0-22-16,-21-41 15,-21 84 1,0 0-16,-1 21 0,22 21 16,-21-21-16,0 22 0,0-22 15,21 21-15,0 1 0,-21-22 16,21 21-16,0 0 0,0-20 0,0 20 16,0 0-16,0-21 0,21 22 15,0-22-15,0-21 16,0 0-16,1 0 0,20 0 0,0 0 15,1 0-15,-1-21 0,-21 21 16,21-21-16,1-1 0,-1 1 0,-21 0 16,0-21-16,1 21 0,-22-1 15,0-20-15,0-21 16,-22 41-16,1-20 0,-42 0 16,20 21-16,-41 21 15,41 0-15,1 0 0,21 0 0,-21 0 16,20 0-16,44 0 15,-1 0 1,21 0-16,0 0 0,1 0 0,-1 0 16,22-22-16,-1 22 0,-21-21 15,22 0-15,-22 21 0,22-21 0,-22 21 16,0 0-16,1 0 0,20 0 16,-42 0-16,22 21 0,-22 21 15,-21-20-15,21 62 16,-21-63-1,0 1-15,0 20 0,0 0 16,-21 1-16,0-22 16,21 0-16,-21-21 15,21 21-15,-22-21 16,22-21 0,0 0-1,0 0-15,0-43 16,0 43-16,0-21 0,22 20 0,20-20 15,-21 0-15,43-64 16,-22 64-16,0 20 0,64-20 16,-42 21-16,-22 21 0,21 0 15,-20 21-15,-1 21 0,0-20 0,-20 20 16,20 0-16,-21-21 0,-21 22 16,0-1-16,0 0 0,0-20 15,-21 41-15,0-21 0,-22-20 16,1 20-16,21-21 15,0-21-15,0 21 0,21 0 0,-22-21 16,44 0 0,20 0-1,-21-21-15,0 21 0,22-21 16</inkml:trace>
  <inkml:trace contextRef="#ctx0" brushRef="#br0" timeOffset="58452.09">20659 9038 0,'0'-21'0,"0"42"0,0-63 16,-22 42-16,1 0 15,-21 0-15,0 0 0,-1 0 0,1 21 16,0 0-16,-22-21 0,22 21 16,-22 1-16,22-1 0,0 21 15,-22 0-15,43-20 0,0 20 16,0 0-16,21-21 0,0 1 15,0-1-15,21-21 16,0 0-16,0 0 0,0 0 16,22 0-16,-1 0 0,0 0 0,1 0 15,-1-21-15,0-1 16,1 1-16,-1 0 0,43-21 0,-64 21 16,21-1-16,-21 1 0,0 0 15,-21 0-15,22 0 16,-22 42-1,-22 0 1,1 0-16,21 0 0,-21 1 0,0 20 16,0-21-16,0 21 0,21 1 15,-22-1-15,1 22 0,0-1 16,0 1-16,0-1 0,21 22 0,0 148 16,0-149-16,0 1 15,0 21-15,0-22 0,-43 213 16,43-191-16,-21-22 15,-21 128-15,42-127 0,-21 20 16,0 1-16,-1-21 0,1 0 16,0-22-16,0 22 0,-21-22 0,20-20 15,-20-1-15,-43 21 16,43-41-16,0-22 0,-43 0 0,43-22 16,-1-20-16,1 0 15,0-1-15,-22-126 16,43 106-16,0-1 0,21-21 0,0 22 15,0-1-15,0 1 0,0-1 16,0 1-16,21-1 0,-21 1 0,21-1 16,0-20-16,22 20 0,-22 1 0,42-85 15</inkml:trace>
  <inkml:trace contextRef="#ctx0" brushRef="#br0" timeOffset="58823.99">21802 8467 0,'0'-21'0,"0"42"0,0-64 0,0 22 15,0 0-15,0 0 0,21 21 16,0 0 0,0 21-16,0 21 0,22-20 15,-1 20-15,0 0 0,22 64 16,-22-64-16,0 22 0,22 42 16,-43-43-16,0-20 15,-21 41-15,0-41 0,0-22 16,0 0-16,0 0 0,0 0 15,0 0-15,0-42 16,0 0 0,0 0-16,0 0 0,0-22 15</inkml:trace>
  <inkml:trace contextRef="#ctx0" brushRef="#br0" timeOffset="59047.87">22479 8424 0,'0'-42'16,"0"84"-16,0-126 0,0 41 0,-21 1 15,0 42-15,-1 0 0,-20 0 16,21 21-16,-21 22 0,-1-22 16,1 21-16,-22 0 0,22 1 0,-43 41 15,43-20-15,0-1 0,-1 1 16,1-1-16,0-20 0,-22 63 16,22-43-16,42-42 0,0 22 15,0-22-15,0 0 0,21 0 16,0 0-16,22-21 0,-1 0 15,0 0-15,64-21 0,-42 0 16,-1 0-16</inkml:trace>
  <inkml:trace contextRef="#ctx0" brushRef="#br0" timeOffset="59319.55">22860 8700 0,'21'-22'0,"-42"44"0,42-65 0,-21 64 31,0 22-31,0-22 0,-21 21 15,0 22-15,21-22 0,-21 22 0,21-1 16,-22 1-16,1-1 0,0 1 16,21 20-16,-21-20 0,0 20 15,0 1-15,-1 0 0,1-1 0,-21 1 16,21 0-16,0-1 0,-22-20 16,1 63-16,21-85 0,0 64 15,-1-64-15,22-20 16,0-44-1,0 1-15,22-21 16,-1 21-16,0-22 0,21 1 0,-21-21 16</inkml:trace>
  <inkml:trace contextRef="#ctx0" brushRef="#br0" timeOffset="59604.39">22839 8996 0,'0'-64'0,"0"128"0,0-170 16,0 43-16,0 20 0,21 22 0,-21-21 15,21-1-15,0 22 0,0 0 16,1 0-16,-1 0 0,63-22 16,-41 43-16,-1 0 0,-21 0 15,0 0-15,22 0 0,-1 43 16,-42-22-16,0 21 0,0-21 16,0 22-16,0-1 0,-21 0 15,0-20-15,-22 20 0,1 0 16,-43 1-16,22-22 0,21 0 15,-43 21-15,64-21 16,0-21-16,-1 0 0,44 0 31,-1 0-31,0-21 0,21 21 0,-21-21 16,22 0-16,-22 0 0,21 0 16</inkml:trace>
  <inkml:trace contextRef="#ctx0" brushRef="#br0" timeOffset="60004.16">23834 8573 0,'0'0'0,"42"-22"0,-21 22 16,-21-21-16,-42 21 15,21 0-15,-22 0 16,22 21-16,-21 1 0,-1-1 16,22 0-16,-21 21 0,0-21 0,20 1 15,1 20-15,0 0 0,0-21 16,0 1-16,21 20 0,-21-21 0,21 0 15,0 0-15,0 1 16,21-22-16,0 0 16,0 0-16,21-22 0,-20 1 0,-1 0 15,21-21-15,-21 21 16,22-22-16,-22 22 0,42-64 0,-42 43 16,1 21-16,-1-21 15,0 20-15,-21 1 0,0 0 16,0 42-16,-21 22 15,21-22-15,-43 42 16,43-20-16,0 62 16,0-83-16,0 41 15,22-42-15,-1 0 0,21 1 16,-21-22-16,0 0 0,22 0 16,-22 0-16,21 0 0,-21-22 15,22 1-15,-1 0 0</inkml:trace>
  <inkml:trace contextRef="#ctx0" brushRef="#br0" timeOffset="60219.04">24553 8170 0,'0'-21'0,"0"42"0,0-63 0,0 21 16,-21 21-16,21 21 16,-21 21-16,-21 85 15,20-63-15,1-22 0,0 43 16,0-22-16,0 22 15,21-43-15,0 1 0,0-1 0,0-21 16,0 0-16,0 22 16,0-22-16,21-21 0,0 0 15,0 0-15,22-21 0,-1-22 16</inkml:trace>
  <inkml:trace contextRef="#ctx0" brushRef="#br0" timeOffset="60619.81">24977 8107 0,'0'0'0,"-22"0"16,1 21-16,0 21 0,0 1 15,0-1-15,21 0 0,-21 1 16,21-1-16,-22 22 0,1-22 16,21 0-16,-21 1 0,0 41 15,21-41-15,-21 20 16,0-21-16,21-20 0,-22-1 15,1 0-15,21-42 16,0 0 0,21-1-16,1 1 0,41-42 15,-42 20-15,22 22 0,41-63 16,-41 41-16,-1 1 0,0 0 16,1 20-16,-22 1 0,42 0 15,-63 42-15,21 0 16,-21 1-16,0 20 0,0-21 15,0 21-15,0 1 0,0-1 16,-21 0-16,21 43 0,-21-64 16,21 22-16,-21-22 0,21 0 15,-21 0-15,21 0 0,0 0 0,-21-21 32,-1-21-17</inkml:trace>
  <inkml:trace contextRef="#ctx0" brushRef="#br0" timeOffset="60804.7">24088 8319 0,'-22'0'0,"44"0"0,-22 0 16,42 0-16,0 0 15,-21 0-15,43 0 0,-22 0 0,22-22 16,-1 22-16,1 0 0,-1 0 15,64 0-15,-84 0 0,20 0 16,-21-21-16,-20 21 0</inkml:trace>
  <inkml:trace contextRef="#ctx0" brushRef="#br0" timeOffset="61719.14">26522 8297 0,'0'0'0,"-21"-21"0,-1 0 16,22 0-1,0 0-15,22 21 16,-1 0-16,21-21 0,0-1 0,1 22 16,20-21-16,1 0 0,-1 0 15,1 0-15,-1-22 0,64 1 16,-84 21-16,-1-21 0,-21 20 15,0 1-15,-42-42 16,-21 42-16,-1 21 0,-20-22 16,-22 22-16,22 0 0,-107 0 15,107 22-15,-22-22 0,22 21 16,20 21-16,-20-21 0,42 22 16,-22-1-16,22 0 0,21 1 0,0-1 15,0 0-15,0-21 0,21 22 16,22 20-16,-1-42 0,0 1 15,1-1-15,-1-21 0,22 21 16,-22-21-16,21 0 0,1 0 0,-22 0 16,43 0-16,-64 0 15,0 0-15,-63 0 16,0 0-16,-1 0 0,-20 0 0,-1 0 16,1 0-16,-1 0 15,1 0-15,-1 21 0,1 0 0,-1 0 16,22 1-16,0-1 0,20 0 15,1 0-15,21 0 0,0 22 16,0-22-16,64 42 16,-22-42-16,0 1 0,43-1 15,-21-21-15,-22 0 0,21 0 16,1 0-16,-1 0 0,64 0 16,-63-21-16,-22 21 0,1-22 15,-1 1-15,-21 21 0,0-21 16,0 0-16,-21 0 0,0 0 15,0-22-15,0 22 0,0-21 16,0 21-16,0-1 0,-21 22 16,21-21-16,21 21 15,1 21-15,-1 1 16,0-1-16,0 0 0,0 0 0,22 21 16,-22-20-16,0-1 0,0 0 15,0 0-15,0 0 0,22 22 16,-43-22-16,0 0 0,21-21 15,-21 21-15,21-21 0,0 0 16,0 0-16,1-21 16,-1 0-16,0-22 15,0 22-15,0 0 0,-21 0 16</inkml:trace>
  <inkml:trace contextRef="#ctx0" brushRef="#br0" timeOffset="61896.04">27644 8424 0,'0'-63'15,"0"148"1,0-107-16,-22-41 0,1 63 0,0 21 0,0 0 15,-21 0-15,-1 1 0,22 20 16,-21-21-16,-1 21 0,1-20 0,0 20 16,-1 0-16,1 1 0,21-1 15,-21-21-15,20 21 0,1 1 16,0-1-16,21-21 0,0 0 16,0 1-16,0-1 0,42 0 15,1-21-15,-1 0 0,43-21 16,-43 0-16,0-1 0</inkml:trace>
  <inkml:trace contextRef="#ctx0" brushRef="#br0" timeOffset="62169.88">27961 8424 0,'21'-21'0,"-42"42"0,42-63 16,-21 63 0,0 22-16,0-1 15,0 0-15,-21 1 0,0 20 16,21 1-16,-21-1 0,0 1 15,-1 20-15,22-20 0,0 20 0,-21 1 16,-21 84-16,21-63 16,21 0-16,-64 85 0,43-86 15,0 1-15,-21-21 0,-1 0 16,1 20-16,-64 107 16,85-170-16,0 1 0,0 20 15,21-42-15,0-42 16,21 0-16,0 0 0,0-21 15,21-1-15,-20-20 0,62-64 16</inkml:trace>
  <inkml:trace contextRef="#ctx0" brushRef="#br0" timeOffset="62496.23">28067 8805 0,'0'-63'15,"0"126"-15,0-190 0,0 64 0,0-1 16,-21-20-16,21 41 0,0-41 15,0 63-15,21-22 16,21 22-16,-21 0 0,22 0 16,-1 0-16,43 21 0,-22 21 15,-20 0-15,41 42 0,-63-41 16,43 62-16,-43-41 16,-21-1-16,0-21 0,0 21 15,0 1-15,-106 20 16,64-42-16,0 1 0,-1-1 15,-20-21-15,20 21 0,-41 0 16,41-21-16,22 0 0,0 0 16,0 0-16,42 0 31,21-21-31,-20 0 0,20 21 0,-21-21 16,21-1-16,1 22 0,-1-21 15</inkml:trace>
  <inkml:trace contextRef="#ctx0" brushRef="#br0" timeOffset="62892.01">28765 8403 0,'0'0'0,"0"-21"16,0 0 0,22 0-1,-1 21-15,0-21 0,0 21 16,0 0-16,0-22 0,43 22 15,-43 0-15,0 0 0,22 0 16,-22 22-16,0-1 0,21 21 16,-42 0-16,0-20 0,0 20 0,0-21 15,0 21-15,0 1 16,0-22-16,-21 0 0,0 21 0,21-20 16,0-1-16,-21 0 0,21 0 15,0-42 1,0 0-1,0 0-15,21-1 0,-21 1 16,21-21-16,0 21 0,-21 0 16,43-43-16,-43 22 0,21-1 15,-21 22-15,42-21 0,-42 21 16,21 0-16,0 21 16,1 0-16,-1 0 15,0 0-15,0 0 16,-21 21-16</inkml:trace>
  <inkml:trace contextRef="#ctx0" brushRef="#br0" timeOffset="64848.93">29591 8530 0,'0'0'0,"42"-21"15,-21 0 1,22-21-16,-22 20 15,0 1-15,0 0 0,-21 0 16,0 0-16,0 0 0,0-1 16,-21 22-1,0 22-15,0-1 16,0-21-16,21 21 0,-22 0 16,1 0-16,0 0 0,21 22 15,-21-22-15,21 0 0,0 21 16,0-20-16,0-1 0,0 21 15,0-21-15,21-21 16,-21 21-16,21-21 0,22 0 16,-22 0-16,0 0 0,21 0 15,1 0-15,-1-21 0,43 0 16,-22 0-16,-21 0 0,22 0 16,-22-1-16,1 1 0,-1-21 15,-21 21-15,21 0 0,-42-1 16,0 1-16,0 0 0,0 0 0,-21 21 15,0 0-15,0 0 16,0 21-16,0 0 0,-1 0 16,22 1-16,-21-1 0,21 0 0,0 0 15,0 0-15,0 0 0,0 1 16,0-1-16,0 0 0,0 0 16,0 0-16,0 0 0,0 1 15,0-1 1,-21-21-1,0 0-15,0 0 0,0-21 16,-1 21-16,22-22 0,-21 22 16,0-21-16,0 21 0,0-21 0,-22 21 15,22 0 1,0 0-16,21 21 31,21-21-15,0 0-16,1 0 0,-1 21 15,21-21-15,-21 0 0,22 0 16,-1 0-16,43 0 0,-43 0 16,0-21-16,22 21 0,-22-21 15,0 0-15,43 0 16,-43 0-16,1-1 0,-22-20 0,0 21 16,0-21-16,-21 20 0,0-41 15,0 42-15,-21 42 31,21 0-31,-21 0 16,21 22-16,0-22 0,0 0 0,0 0 16,0 21-16,0-20 0,0-1 15,0 0-15,0 0 0,0 0 16,0 0-16,0 1 16,-21-22-1,0 0-15,-1 0 16,1-22-16,0 22 15,0 0-15,0 0 0,21-21 16,-21 21-16,42 0 47,0 21-47,0-21 0,0 0 16,0 0-16,1 0 0,20 0 15,-21 0-15,21 0 0,22-21 16,-22 0-16,1 21 0,-1-21 15,0 0-15,1 0 0,-22-1 0,63-41 16,-62 42-16,-1-22 16,0 22-16,-21-21 0,0 21 0,0 0 15,-21 42 1,0 0 0,-1 0-16,1 0 0,21 0 15,-21 22-15,21-22 0,-21 0 0,21 0 16,0 22-16,0-22 0,0 0 15,0 0-15,0 0 0,21 0 16,0-21-16,0 0 16,22 22-16,20-22 0,-20 0 15,-1 0-15,0 0 0,1 0 16,-1-22-16,21 1 0,22-21 16,-64 21-16,22 0 0,-1-22 15,-21 22-15,0 0 0,0 0 16,1 0-16,-1-1 0,-21 44 31,-21-1-31,-1 0 0,1 0 16,0 0-16,21 0 0,-21 1 15,21 20-15,-21-21 0,21 0 0,-21 0 16,21 1-16,0-1 0,0 0 16,0 0-16,0 0 0,21 0 15,0-21-15,21 0 0,-21 0 16,1 0-16,-1 0 0,0 0 15,21-42-15,-21 21 16,1 0-16,-22 0 0,0-22 16,0 22-16,0-42 0,0 20 15,0 22-15,0 0 0,-22 0 16,1 0-16,0-1 0,0 1 0,0 21 16,0 0-1,42-21 1,0 21-1,0 0-15,0 0 0,0 0 16,22-21-16,-22 21 0,0 0 0,0 0 16,0 0-16,22 0 0,-22 0 15,0 0-15,0 21 16,-21 0-16,0 0 0,0 1 16,0 20-16,0-21 0,0 0 0,0 22 15,21-22-15,-21 0 0,0 42 16,0-20-16,0-22 0,0 0 15,0 0-15,0 22 16,0-22-16,0 0 0,-21 0 16,21-42 15,0 0-15,0 0-16,0-1 0,0 1 15,43-21-15,-22 21 0,42-64 16,-20 64-16,-1-21 0,0-1 15,22 1-15,-22 0 0,64-43 16,-64 64-16,43 0 16,-43 21-16,-21 0 0,22 21 15,-43 0-15,21 0 0,-21 0 16,0 22-16,0-22 0,0 63 16,0-62-16,0 20 0,-21 0 15,21 1-15,-21-1 0,-22 64 16,43-85-16,0 0 15,-21 0-15,21 0 0,-21 1 16,0-22-16,21-22 31,-21 22-31,21-21 0,-22-21 16,1 21-16,0-22 0</inkml:trace>
  <inkml:trace contextRef="#ctx0" brushRef="#br0" timeOffset="65228.49">31073 7705 0,'0'0'0,"-85"21"31,64 0-31,21 0 16,21-21 0,0 0-16,21 0 0,-20 0 15,20 0-15,0 0 0,-21 0 0,22 0 16,-1-21-16,-21 0 0,-21 0 16,0 0-16,0-22 15,0 22-15,-21 0 0,-21 21 16,21 0-16,-1 0 0,1 0 15,-21 0-15,21 0 0,0 42 16,21-21-16,-22 1 0,22-1 16,0 0-16,0 21 15,22-21-15,-1 1 16,0-22-16,-21 21 16</inkml:trace>
  <inkml:trace contextRef="#ctx0" brushRef="#br0" timeOffset="66540.49">1672 10710 0,'0'0'0,"21"-21"0,-21 0 0,21 21 15,-21-21-15,22 21 0,-22-21 16,0 42 31,0 0-47,-22 21 0,1-20 0,0 20 16,0 0-16,-21 1 15,-1-1-15,1 21 0,-22 1 0,22 21 16,-43-22-16,22 22 0,-1-1 15,1-20-15,-1 21 0,1-22 0,21 1 16,-22-1-16,1 1 0,20-22 16,1 21-16,-22-20 0,22-1 15,21-21-15,-21 22 0,20-22 0,-20 21 16,21-21-16,21-42 47,21 0-47,21-21 0,-20 20 15,-1-20-15,21 0 0,0-1 16</inkml:trace>
  <inkml:trace contextRef="#ctx0" brushRef="#br0" timeOffset="66959.78">2180 10668 0,'21'0'15,"-42"0"-15,21 21 32,-21 0-17,21 1-15,-21 20 0,0-21 0,-1 21 16,1 1-16,0-1 0,-21 22 15,21-1-15,-22 1 0,22-1 0,-21 22 16,-22-1-16,22-20 0,0 21 16,-22-22-16,22 1 0,-1-1 15,1 1-15,0-1 0,-1-21 0,1 22 16,21-22-16,0-21 0,0 22 16,-1-22-16,1 0 0,21 0 15,0 0-15,-21-21 31,21-21 1,0 0-32,21 21 0,0-21 15,1 0-15,20 0 0,-21-22 0</inkml:trace>
  <inkml:trace contextRef="#ctx0" brushRef="#br0" timeOffset="67508.55">2455 11472 0,'0'0'0,"-21"0"16,42 0 30,22 0-46,-22 0 16,21 0-16,22 0 0,-1 0 16,-21 0-16,43 0 0,-21 0 0,20 0 15,1-21-15,0 21 0,20 0 16,1 0-16,0-21 0,0 21 0,-21 0 16,20 0-16,-20-21 0,-21 21 15,-1 0-15,1 0 0,-22 0 16,0 0-16,1 0 0,-1-21 15,-21 21-15,-21-21 32,0-1-17,0 1 1,0 0 0,-21 21-16,21-21 15,-21 21-15,21-21 0,-21 21 0</inkml:trace>
  <inkml:trace contextRef="#ctx0" brushRef="#br0" timeOffset="67976.3">3958 10964 0,'-21'0'16,"0"0"-16,0 0 31,21 22-31,0-1 15,0 0-15,0 0 16,0 0-16,21 0 0,0 1 0,-21-1 16,42 0-16,-21 21 0,1-21 15,-1 1-15,0-1 0,21 0 16,-21 0-16,1-21 0,20 21 0,-21-21 16,21 0-16,-20 0 0,41 0 15,-42 0-15,22 0 0,-22 0 16,0 0-16,0-21 0,0 21 15,-21-21 1,-21 21 0,0 0-16,-21 21 0,20-21 0,-20 21 15,21 0-15,-21 1 0,-1-1 16,22 21-16,-21-21 0,-1 22 16,22-22-16,-21 21 0,-22 22 15,22-22-15,0-21 0,21 0 16,-22 22-16,22-22 0,-21 21 15,21-42-15,21 21 0,0 0 16,-22-21-16,1 0 16,21-21 15,0 0-31,21 21 0,1-21 0</inkml:trace>
  <inkml:trace contextRef="#ctx0" brushRef="#br0" timeOffset="72000.73">5207 10859 0,'0'0'0,"-21"0"0,0 0 15,-1 0-15,1 0 16,0 0-16,0 0 0,42 0 31,21 0-31,-20 0 16,41 0-16,-21 0 0,22 0 15,21 0-15,-1 0 0,1 0 16,0 0-16,-1 0 0,1 0 0,-22 0 16,22 0-16,-43 0 0,22 0 15,-43 0-15,21 0 0,-20 0 0,-1 0 16,-42 0 0,-1 21-16,1-21 15,-21 0-15</inkml:trace>
  <inkml:trace contextRef="#ctx0" brushRef="#br0" timeOffset="72233.6">5736 10901 0,'-21'21'0,"42"-42"0,-63 63 16,42-21-16,-21 1 0,-1-1 16,1 21-16,0 0 0,0 1 0,0-1 15,0 22-15,-1-22 0,22 21 16,-21-20-16,0 20 0,21-20 15,0 20-15,-21-21 0,21 1 0,-21-1 16,21 0-16,-21 1 0,21-1 0,0-21 16,0 0-16,0 1 0,0-1 15,0 0-15,0-42 16,21 0-16,0 21 16,0-22-16</inkml:trace>
  <inkml:trace contextRef="#ctx0" brushRef="#br0" timeOffset="72644.36">5884 11536 0,'0'-64'32,"0"43"-32,0 0 0,0 0 0,0 0 15,0 0-15,21-1 0,22-20 16,-22 42-16,0-21 0,21 21 0,1 0 15,-22 0-15,64 0 16,-43 0-16,-21 21 0,21 0 16,1 0-16,-1 1 0,-21-1 0,22 42 15,-22-20-15,-21-22 0,0 21 16,0 0-16,0-20 0,-21 20 16,-1-21-16,1 0 0,0 0 0,0 22 15,21-22-15,-21-21 16,21-21-1,0 0-15,0-1 16,0 1-16,0 0 0,0 0 16,0-21-16,0 20 0,0-20 0,0 21 15,0-21-15,0 20 0,0-20 0,21 21 16,-21-21-16,21 20 0,0 1 16,0 21-16,22-21 0,-22 21 15,0-21-15,21 21 0,-20 0 0,20 0 16,-21 0-16,21 0 0</inkml:trace>
  <inkml:trace contextRef="#ctx0" brushRef="#br0" timeOffset="73176.06">7408 11536 0,'0'0'0,"21"0"0,1-21 15,-22 0-15,0-1 16,0 1-16,0-21 0,0 21 15,0 0-15,0-22 0,0 22 16,-22-21-16,1 21 0,0-22 0,0 22 16,0 0-16,0 0 0,-1 21 15,-20 0-15,21 0 0,-21 0 16,20 21-16,1 0 0,0 21 16,-21 1-16,21-1 0,-1 0 15,-20 1-15,21-1 0,-21 43 16,20-22-16,1-20 0,21 20 15,0-21-15,0 1 16,0-22-16,0 0 0,21 0 0,1-21 16,20 0-16,0 0 15,1 0-15,-22-21 0,21 0 0,-21 0 16,0 0-16,22-1 0,-22 1 16,0-21-16,0 21 0,0-22 0,22-41 15,-43 41-15,0 1 16,21 0-16,-21-1 0,21 22 15,-21-21-15,0 21 0,0 0 0,0 42 32,0 0-32,0 0 0,0 21 0,0-20 15,0 20-15,0-21 0,0 21 0,0 1 16,0 20-16,0-42 16,0 1-16,0-1 0,0 0 0,0 0 15,0 0 1,21-21-16,0 21 0,22-21 15,-22 0-15,0 0 0,43-42 16,-43 21-16</inkml:trace>
  <inkml:trace contextRef="#ctx0" brushRef="#br0" timeOffset="73507.87">7705 11367 0,'0'0'0,"0"-43"0,0 22 16,0-21-16,21 21 0,-21-1 0,21 1 15,0 21-15,0 0 16,0 0-16,1 0 0,-1 0 0,0 21 15,0 1-15,0-1 0,0 21 0,1-21 16,20 22-16,-21-22 0,0 21 16,0 22-16,-21-43 0,0 21 15,0-21-15,0 0 0,0 22 16,0-22-16,0 0 16,0-42 15,22 0-31,-22 0 0,21-1 0,0 1 15,-21-21-15,21 21 0,0-22 16,-21 1-16,21 0 0,1-1 0,-1 1 16,0 21-16,0-21 0,0-1 15,0 22-15,1 0 0,-1 21 16,0-21-16,0 21 0,0 0 16,0 0-16,1 0 15,-22 21-15,21 0 0</inkml:trace>
  <inkml:trace contextRef="#ctx0" brushRef="#br0" timeOffset="73833.67">8488 11536 0,'0'21'0,"0"-42"0,0 63 15,0-21 1,21-21-16,0 0 0,0-21 16,22 21-16,-22-21 0,0 0 15,21 0-15,-21-22 0,22 22 0,-1 0 16,-21-21-16,0-1 0,1 22 15,-1-21-15,0 21 0,-21 0 16,0-1-16,0 1 0,0 0 0,-21 21 16,0 0-16,-22 21 0,22 0 15,0 1-15,-21 20 0,-1 21 16,22-20-16,0-22 0,0 21 16,0 1-16,21-1 0,0-21 15,0 0-15,0 22 0,0-22 0,0 0 16,0 0-16,0 0 0,21-21 15,0 0-15,0 0 0,0 0 16,0 0-16,22 0 0,-22 0 0,64-42 16,-43 21-16,-21 0 15,0-1-15</inkml:trace>
  <inkml:trace contextRef="#ctx0" brushRef="#br0" timeOffset="74176.28">9080 11303 0,'0'-21'0,"0"42"0,0-63 0,0 21 15,0-1-15,0 1 16,22 0-16,-1 21 0,0-21 0,0 21 16,0 0-16,0 0 0,22 0 0,-22 0 15,21 0-15,43 63 16,-64-41-16,0-1 0,22 42 16,-43-42-16,21 43 15,-21-43-15,0 21 0,0-20 16,0-1-16,0 0 0,0 0 0,-21-21 15,21 21-15,0 0 16,-22-21-16,1 0 0,21-21 16,0 0-1,0 0-15,0 0 0,0 0 16,21-22-16,-21 22 0,22-21 0,-1 21 16,-21-22-16,21 22 0,0-21 15,0 21-15,0-22 16,1 22-16,-1 0 0,0 0 0,0 21 15,0 0-15,0 0 0,1 0 16,-1 0-16,0 0 0</inkml:trace>
  <inkml:trace contextRef="#ctx0" brushRef="#br0" timeOffset="74592.06">10393 11282 0,'21'0'0,"-42"0"0,63-21 0,-21 0 15,-21-1-15,0 1 0,21 0 16,1-21-16,-1 21 0,-21-1 16,0 1-16,0 0 15,-21 21-15,-1 0 0,-20 0 16,21 0-16,-21 0 0,-1 21 0,1 0 16,21 1-16,-22 20 0,1-21 15,21 0-15,0 22 0,0-22 16,21 0-16,0 0 0,0 0 0,21 0 15,0 1-15,0-22 0,21 21 16,-20-21-16,20 21 0,0-21 0,-21 21 16,22-21-16,-22 21 0,21-21 15,-21 21-15,1-21 0,-1 22 0,-21-1 16,0 0-16,0 0 0,-21 0 16,-1-21-16,1 21 15,-21 1-15,0-22 0,-1 0 0,-41 21 16,20-21-16,22 0 15,-1 0-15,1 0 0,0 0 0,21 0 16,-1 0-16,1 0 0,0 0 16,21-21-16,0-1 15,21 22-15,0-21 0,1 0 16,20 0-16</inkml:trace>
  <inkml:trace contextRef="#ctx0" brushRef="#br0" timeOffset="74839.91">10668 11155 0,'0'0'0,"21"0"16,0 21-16,-21 0 15,0 0-15,0 1 0,0-1 16,0 21-16,0-21 0,0 43 16,0-43-16,0 21 15,0-21-15,-21 1 0,21-1 0,-21 42 16,21-42-1,0-42 17,0 0-32,0 0 0,0 0 0,21 0 15,0-1-15,-21-20 0,21 0 16</inkml:trace>
  <inkml:trace contextRef="#ctx0" brushRef="#br0" timeOffset="74975.84">10795 10943 0,'0'0'0,"0"-42"0,0 21 0,-21-22 15,0 43-15,-1 0 0,1 0 16,0 0 0,21 22-1,0-1-15,0 0 16,21-21-16</inkml:trace>
  <inkml:trace contextRef="#ctx0" brushRef="#br0" timeOffset="75416.58">11134 10986 0,'21'0'16,"-42"0"-16,63 0 0,-42 21 0,0 0 16,0 0-16,0 0 15,0 0-15,21 1 0,-21-1 16,0 0-16,0 42 0,0-20 16,21-22-16,-21 21 0,0-21 15,0 22-15,0-22 0,0 21 16,0-21-16,-42 43 15,42-43-15,-21-21 0,0 0 16,21 21-16,-22-21 0,1 0 16,21-21-16,0 0 0,0 0 0,0 0 15,0-1-15,21-41 16,1 21-16,-1-22 0,21 22 16,-21-1-16,22 1 0,-1 0 15,0-1-15,1 1 0,-1 21 0,0 0 16,1 0-16,-22 21 0,21 0 0,43 0 15,-64 21-15,0 0 16,0 0-16,0 21 0,-21 1 16,22-1-16,-22 43 0,0-43 15,0 0-15,-22-20 0,1 20 0,0 0 16,21-21-16,-21 1 0,21-1 0,-21 0 16,21 0-16,21-21 31,0 0-31,21-21 0,1 21 15,-1-21-15,0 0 0,22-1 16</inkml:trace>
  <inkml:trace contextRef="#ctx0" brushRef="#br0" timeOffset="76024.83">12658 11113 0,'0'0'0,"0"-22"0,0 1 16,0 0-16,0 0 0,-22 21 0,-20 0 15,0 0-15,-43 0 16,43 21-16,-1 0 15,-105 64-15,106-43 16,-22 1-16,22-1 0,21-21 16,-21 21-16,20-20 0,1 20 0,21-21 15,0 0-15,0 22 0,43-43 16,-22 0-16,21 21 0,0-21 16,1 0-16,84 0 15,-85-21-15,0-1 0,22 1 16,-22 0-16,1-21 0,-22 21 0,21-22 0,-21 1 15,0 21-15,22-85 16,-43 85-16,0 0 16,0 42-1,-21 0-15,-1 21 16,1-21-16,21 22 0,0-1 16,-21 0-16,21 22 0,0-22 0,0 22 15,0-1-15,0 1 0,0-1 16,0 1-16,0 20 0,0 1 0,0 0 15,0-1-15,0 1 0,0 21 0,0-21 16,0 126-16,0-126 16,0 21-16,0 0 0,0-1 0,0 1 15,0-21-15,0 21 0,0-22 0,0 1 16,0 0-16,0-1 0,-21-20 16,21 84-16,0-127 15,-21 0-15,21-42 16,0 0-16,-21 0 0,-1-21 15,1-22-15,0 1 0,-21-1 16,-1 1-16,-20-22 0,-43-84 16,43 84-16,20 0 0,-41-105 15,62 105-15,22 0 0,0 1 16,22-1-16,-1 22 0,21-22 0,43-63 16,-43 84-16,0-20 15,22 20-15,-1 1 0,1-1 0,-1 1 16,1-1-16,-1 22 0,1-22 15</inkml:trace>
  <inkml:trace contextRef="#ctx0" brushRef="#br0" timeOffset="76783.94">14753 11176 0,'0'0'0,"0"21"0,0-42 31,21 0-31,0 0 0,22 0 15,-1-22-15,0 22 0,1-21 0,20-1 16,-20 1-16,-1 0 0,21-22 16,-20 1-16,-22-1 0,0 1 0,0-1 15,-21 1-15,0-1 0,0 22 16,-42-43-16,0 64 16,20 0-16,-41 0 0,42 21 15,0 21-15,-22 21 0,22 22 16,0-1-16,0 22 0,0 0 0,-1-1 15,22 1-15,-21 21 0,0 0 16,0 21-16,0-22 0,0 1 0,-1 21 16,1-21-16,0 21 0,0 0 15,0 0-15,0 21 0,-1-21 0,1 127 16,0-106-16,0-21 0,0 0 16,0 0-16,-1 0 0,1 0 0,0-21 15,0 0-15,0 0 0,-22 63 16,43-105-16,-21-1 0,21-20 15,0-1-15,0-21 0,0 0 16,21-21-16,22-21 0,-22 0 16,21-21-16,22-1 0,-22-20 0,22-1 15,-1-20-15,64-86 0,-42 86 16,-22-22-16,1 0 0,-1-21 16,-20 21-16,20-106 0,-63 107 15,0-1-15,-21 21 0,-21-21 16,-22 22-16,1-1 0,-64-63 15,42 84-15,21 1 0,-84-22 16,106 64-16,-22-21 0,22 20 16,21 1-16,0 21 0,0-42 15,21 21-15,21 0 0,0 21 16,0-22-16,0 1 16,22 21-16,-22-21 0,21 21 0,0-21 15,22 0-15,-22 0 0,149-43 16,-128 43-16,1 0 15,-22 0-15</inkml:trace>
  <inkml:trace contextRef="#ctx0" brushRef="#br0" timeOffset="77119.75">15261 11197 0,'42'21'0,"-84"-42"0,21 0 0,-21-21 16,-22-1-16,43 22 0,21 0 0,0 0 16,0 0-16,0 0 15,0-1-15,21 1 0,21 0 0,-20 21 16,41-21-16,-21 21 0,1-21 15,20 21-15,-20 0 0,-1 21 0,21 0 16,-20 0-16,-1 0 0,22 43 16,-43-22-16,-21 1 0,0-1 15,0 0-15,0 1 0,0 62 16,-21-83-16,-1-1 0,1 0 16,0 0-16,0 0 0,-21-21 15,20 0 1,22-21-16,0 0 0,-21 0 15,21 0-15,0-22 0,0 22 16,0-64-16,21 43 0,1 21 16,-1-21-16,-21 20 0,21 1 15,0 0-15,0 0 0,0 0 0,22 0 16,-22-1-16,21 22 0,1-21 0,20 0 16,-21 21-16,22-21 0,-1 21 15</inkml:trace>
  <inkml:trace contextRef="#ctx0" brushRef="#br0" timeOffset="77893.87">16510 10859 0,'0'21'0,"-42"21"16,20-21-16,-62 22 15,63-22-15,-22 21 0,-41 22 16,62-22-16,-20-21 0,21 21 16,0 1-16,0-22 0,21 21 15,0 1-15,0-22 0,21-21 16,21 21-16,-21-21 0,22 0 15,-1 0-15,-21-21 0,21 21 16,22-43-16,-43 22 0,0 0 16,0-42-16,1 20 15,-22 22-15,0-21 0,0 21 0,0-22 16,0 22-16,-22-21 0,22 21 16,0-1-16,0 1 0,0 0 15,22 0-15,41 21 16,-42 0-16,22 0 0,-1 0 0,-21 0 15,21 21-15,1 0 0,-22 0 16,0 1-16,21-1 0,-20 21 0,-22-21 16,21 22-16,-21-22 0,21 21 0,-21 0 15,0-20-15,0 20 0,0-21 16,0 0-16,-21 0 0,21 1 0,-21-1 16,-1-21-1,1 0-15,21-21 16,0-1-16,0 1 15,0-21-15,0 21 0,21-22 16,1 1-16,-1 0 0,-21-1 16,84-62-16,-62 83 15,20 1-15,0 0 0,-21 21 16,22 0-16,20 0 0,-20 21 16,-22 0-16,0 1 0,0-1 15,0 0-15,22 0 0,-22 43 16,0-43-16,-21 21 0,0-21 15,0 22-15,0-22 0,0 42 16,0-42-16,-21 1 0,0-22 16,-1 0-16,1 0 0,0 0 15,21-22-15,-21-20 16,21 0-16,0 21 0,0-22 16,21 1-16,21 0 0,85-107 15,-63 107-15,-1 0 16,1-1-16,-1 22 0,-20 0 15,84 0-15,-85 21 0,0 21 16,1 0-16,-1 22 0,-21-22 16,22 21-16,-22 64 0,-21-64 15,0 64-15,0-42 0,0-22 16,-21 0-16,-1 1 0,-20-1 16,21 0-16,-21-21 0,20 22 0,-62-1 15,-22 0 1,42-20-16,1-22 0</inkml:trace>
  <inkml:trace contextRef="#ctx0" brushRef="#br0" timeOffset="78432.56">4445 13314 0,'0'0'0,"0"-21"0,-21 0 0,21-1 0,0 1 15,0-21-15,-21 21 0,21-22 16,0 22-16,0 0 0,-22 21 15,1 0-15,0 0 0,0 21 16,0 22-16,21-1 0,0 0 16,-21 22-16,21 20 0,-22 1 15,1 106-15,21-107 0,0 1 16,-21 0-16,0-1 0,21 1 16,-21 0-16,21-22 0,0 1 15,-21-1-15,21-21 0,0 1 16,0-1-16,0-21 0,0 0 15,0-42-15,0 0 16,0-21-16,0-1 0</inkml:trace>
  <inkml:trace contextRef="#ctx0" brushRef="#br0" timeOffset="78720.03">3810 13483 0,'0'0'15,"-21"-63"-15,0-22 0,21 22 0,0-22 16,0 21-16,0-20 0,21 20 0,42-63 15,-20 85 1,-1-22-16,21 22 0,22 0 0,0 21 16,-1-1-16,22 1 0,21 21 15,-21 21-15,0 1 0,-21 20 0,-1 21 16,-41 1-16,20 63 0,-63-42 16,-21 42-16,-43-64 15,22 1-15,-21-1 0,-22-21 0,21 22 16,-84 42-1,85-64-15,-1 0 0,-20 22 16,41-43-16,22 0 0,0-21 16,42 0-1,0-21-15,22 21 16,-1-21-16,0 21 0</inkml:trace>
  <inkml:trace contextRef="#ctx0" brushRef="#br0" timeOffset="79200.75">5016 13758 0,'0'0'0,"22"0"0,-1 0 16,21 0-16,-21 0 0,-21-21 16,21 0-16,1 0 15,-22 0-15,21-22 0,-21 22 0,0-21 16,0 21-16,0-22 16,0 22-16,0 0 0,0 0 0,-21 0 0,-1 0 15,1-1-15,0 22 16,0 0-16,-21 0 0,20 22 0,1-1 15,0 21-15,0-21 0,-21 22 16,20-1-16,22 21 0,-42 22 16,42-21-16,-21-22 0,21 0 0,0-21 15,0 22-15,0-22 0,0 21 16,21-42-16,0 0 0,0 0 16,1 0-16,20 0 0,0-21 15,-21 0-15,1 0 0,-1-22 16,21 22-16,-42-21 0,21 21 15,0-22-15,-21 1 0,22 0 0,-22-1 16,0 1-16,0 21 0,0 0 16,0 0-16,0-1 0,0 44 15,0-1-15,0 0 16,0 0-16,0 21 0,0-20 16,0 83-16,0-62 15,21-1-15,-21-21 0,21 22 16,0-22-16,0 21 15,0-21-15,22-21 0,-22 0 16,21 21-16,-21-21 0,106 0 16,-84-21-16,-22 0 0,42 0 15</inkml:trace>
  <inkml:trace contextRef="#ctx0" brushRef="#br0" timeOffset="79521.57">5630 13653 0,'0'-43'16,"0"86"-16,-21-107 0,21 43 0,0 0 0,0 0 15,0-1-15,0-20 0,21 42 16,22-21-16,-22 0 0,21 0 0,0 21 16,43 0-16,-64 0 15,22 21-15,-1 0 0,0 0 0,-21 0 16,43 64-16,-43-43 16,-21 1-16,0-1 0,0 0 15,0 1-15,-21 84 16,0-106-16,0 0 0,21 0 15,0 0-15,-22-21 16,22-21-16,0 0 16,0 0-16,0 0 0,0-22 15,0 22-15,22-21 0,-22-1 0,0 1 16,0 0-16,21-1 0,0 1 16,-21-21-16,21 41 0,0-20 15,0-21-15,1 41 0,-1 1 0,0 21 16,0 0-16</inkml:trace>
  <inkml:trace contextRef="#ctx0" brushRef="#br0" timeOffset="80236.87">6371 13674 0,'0'21'16,"0"-42"-16,0 63 0,0-21 0,0 0 16,21-21-1,0 0-15,1-21 0,-1 21 16,21-21-16,-21 0 0,22-21 15,-1 20-15,-21 1 0,21-21 0,-20 0 16,20 20-16,-21-20 0,0 21 16,-21 0-16,0 0 0,0-22 15,-42 43-15,21 0 16,-22 0-16,22 0 0,-21 21 0,-22 22 16,22-22-16,21 0 0,-21 64 15,20-64-15,22 64 16,0-64-16,0 21 0,0-21 15,22 0-15,20 22 0,43-1 16,-43-42-16,21 0 16,-20 0-16,-1 0 0,22 0 15,41-42-15,-62 21 0,-1-1 16,22 1-16,-22-21 0,0 21 16,43-85-16,-64 64 15,0-1-15,-21 22 0,0-21 16,0 21-16,0-22 15,0 64 1,0 1-16,-21-1 0,21 0 16,0 21-16,-21-21 0,21 22 15,-21-1-15,21 0 0,-21-20 0,21 41 16,0-21-16,0-20 16,-22-1-16,22 0 0,0-42 31,0 0-31,0-1 15,0 1-15,0 0 0,22-21 16,-1-43-16,0 43 0,-21-1 16,21 1-16,0 21 0,0-21 15,1-1-15,-1 22 0,21 0 0,-21 0 16,0 21-16,1 0 0,20 0 16,21 42-16,-41 0 15,-22-20-15,0 20 0,21 0 16,-21 1-16,0-1 0,0 0 15,0 1-15,0-22 0,0 21 0,0 0 16,-21-20-16,21-1 0,0 0 16,0 0-16,0 0 0,21-21 15,21-21-15,-21 0 16,22 0-16,-1 0 0,0-22 16,1 1-16,-1 0 0</inkml:trace>
  <inkml:trace contextRef="#ctx0" brushRef="#br0" timeOffset="80473.39">8234 12933 0,'0'0'0,"0"-42"0,0 20 0,0 1 16,0 0-16,0 42 15,-21 0-15,21 1 16,-22 20-16,1 0 0,21 1 0,0 20 16,-21 43-16,0-64 15,21 1-15,-21 20 0,21-21 16,0 1-16,-21 63 0,21-64 15,0-21-15,0 21 0,0-20 16,0 20-16,0-21 0,21-21 16,0 0-16,0 0 0,0 0 15,0-21-15,1 0 0,-22 0 16,0-1-16,21 1 0</inkml:trace>
  <inkml:trace contextRef="#ctx0" brushRef="#br0" timeOffset="80649.3">7832 13377 0,'-22'0'0,"44"0"0,-65 0 0,64 0 31,1 0-31,20 0 0,0 0 0,1 0 16,-1-21-16,0 21 0,1 0 0,-1 0 16,64-21-16,-64 0 15,0 21-15,22-21 0,-22 0 0,22 21 16,-1-22-16,43 1 0</inkml:trace>
  <inkml:trace contextRef="#ctx0" brushRef="#br0" timeOffset="80952.13">9969 12785 0,'-21'-21'15,"42"42"-15,-63-42 0,21 21 0,0 0 16,21 21-16,0 0 0,0 21 16,-21 22-16,-1-22 0,22 22 15,-21-22-15,21 0 0,0 22 16,-21-22-16,0 0 0,0 1 16,0-1-16,-22 64 0,22-64 15,0 1-15,0-1 0,0-21 16,-1 21-16,22-20 0,0 20 15,22-42 1,20 0-16,-21 0 0,21 0 0,1-21 16,-1-22-16,0 22 0,1 0 15,20-21-15</inkml:trace>
  <inkml:trace contextRef="#ctx0" brushRef="#br0" timeOffset="81287.92">10372 13208 0,'0'0'16,"0"21"-16,0 0 15,-22 1-15,1-1 0,21 0 16,-21 0-16,0 0 0,0 22 16,0-22-16,21 0 0,0 21 0,0-21 15,0 1-15,0-1 0,0 0 16,0 0-16,21 21 0,0-42 16,0 0-16,0 0 0,22 0 15,-1 0-15,-21 0 0,21-21 16,1 21-16,-22-21 0,42-21 15,-41 21-15,-22-22 0,0 22 16,0 0-16,0-21 0,0-22 16,0 43-16,-22 0 0,1-22 0,0 22 15,0 21-15,-21-21 0,-1 21 16,22 0-16,0 0 0,0 0 16,0 0-16,21 21 0,-22-21 15,1 21-15,0-21 0,21 22 0,-21-22 16,0 0-1</inkml:trace>
  <inkml:trace contextRef="#ctx0" brushRef="#br0" timeOffset="81480.82">9588 13123 0,'0'0'0,"22"0"16,-1 0-1,21 0-15,-21 0 0,43 0 0,-22-21 16,22 21-16,-1-21 0,1 0 16,-1 21-16,-21-21 0,22 21 0,-1-21 15,-20 21-15,-1-22 0,0 22 16,-20 0-16,20 0 0,-21-21 0</inkml:trace>
  <inkml:trace contextRef="#ctx0" brushRef="#br0" timeOffset="83195.03">13589 13589 0,'0'0'0,"21"-21"0,0 0 0,0 0 16,-21-1-16,22 1 0,-1 0 0,-21-21 16,0 21-16,0-1 0,0 1 0,0-21 15,0 21-15,-21-22 0,-1 22 16,-20-21-16,21 21 0,-21-22 0,-1 22 16,1 0-16,0 0 0,-1 21 15,1 0-15,0 0 0,-1 0 16,1 21-16,-22 0 0,22 0 15,0 22-15,-1-22 0,-20 64 16,21-22-16,20-21 0,1 1 16,0-1-16,0 0 0,21 43 15,0-43-15,0-20 0,21-1 0,0 0 16,22 0-16,-22-21 0,21 0 16,0 0-16,1 0 0,-1-21 0,43-21 15,-22 20-15,22-41 16,-43 42-16,-21-22 15,43-20-15,-43 21 0,-21-1 16,0 22-16,0-21 0,0-1 16,0 22-16,0 0 0,0 0 0,0 0 15,0 42 1,0 0-16,0 0 0,0 0 16,0 22-16,0-22 0,0 21 15,-21-21-15,21 22 0,0-1 0,0 0 16,0-20-16,21 41 15,-21-42-15,21-21 0,22 21 16,-22-21-16,0 0 0,127-42 16,-106 21-16,22 0 0,-1-22 15,-20 22-15,105-63 16,-127 41-16,0 22 0,0-21 16,-21 21-16,0-1 0,0 1 15,-21 21-15,0 0 16,0 0-16,21 21 0,-42 22 15,20-22-15,1 0 0,21 0 16,-21 43-16,0-43 16,21 42-16,0-41 0,-21-1 15,21 21-15,0-21 16,-21-21-16,21-21 31,21 0-31,0 0 0,0 0 16,0-1-16,0-20 0,1 21 15,20 0-15,-21-22 0,0 22 16,0 0-16,1 0 0,20-21 16,-21 42-16,0 0 0,-21 21 15,0 0 1,0 0-16,0 0 0,0 0 0,0 22 16,0-22-16,0 0 0,0 0 15,0 0-15,0 1 0,0-1 0,0 21 16,21-21-16,1-21 15,-1 0-15,0 0 0,0 0 0,0 0 16,22 0-16,-22 0 0,21-21 16,-21 0-16,22 0 0,-22 0 15,0-1-15,21 1 0,-21 0 0,1 0 16,-1 0-16,0-22 0,-21 22 16,21 21-16,-42 21 46,21 1-46,-21-1 0,21 0 0,0 0 16,0 0-16,0 0 0,0 1 0,0-1 16,0 0-1,0 0-15,42-21 0,-21 0 16,22 0-16,-22 0 0,42 0 16,-20-21-16,-1 0 0,21 0 0,1-1 15,-22 1-15,1 0 0,-1 0 0,0 0 16,1 0-16,-22-1 0,0 1 15,0 0-15,-21 0 0,21 21 0,-21-21 16,0 42 15,-21 0-31,21 0 16,-21 0-16,21 22 0,0-1 16,0 0-16,-21 1 0,0 20 15,-1 43-15,1-42 16,21 20-16,-21-20 0,-21 84 15,21-85-15,-22 191 16,22-169-16,0-21 0,21 20 16,-21 1-16,21 0 0,0-1 0,0 86 15,0-86-15,0 1 0,0-22 16,0 22-16,0-21 0,0-1 16,0 1-16,0-1 0,0 1 0,-21 20 15,21-20-15,-85 20 16,64-62-16,-22-22 15,1 0-15,0 0 0,-1-22 16,-41-20-16,41 0 0,-20-1 16,21-20-16,-22 21 0,1-43 0,-22-63 15,43 63-15,20-21 16,1 22-16,21-86 0,0 86 16,21-1-16,1 21 0,-1 1 15,0-22-15,64-42 0,-43 64 16,0 20-16,64-62 15,-64 62-15,22 1 0,-22 0 16,22-1-16,-22 1 0,22-22 0,-1 22 16,-21 0-16,22-22 0,21 22 0</inkml:trace>
  <inkml:trace contextRef="#ctx0" brushRef="#br0" timeOffset="84166.01">17081 12975 0,'22'-63'15,"-44"126"-15,44-147 16,-1 62-16,-21 1 0,0-21 15,0 21-15,0-22 0,0 1 16,0 21-16,-21 0 16,-1 21-16,1 0 0,-21 21 15,21 21-15,-64 85 16,64-84-16,0 20 0,0-21 16,-1 22-16,1-22 0,0 43 15,21-43-15,0 1 0,0 20 16,0-42-16,21 0 0,22 1 15,-22-22-15,21 0 0,22 0 16,-22 0-16,43 0 0,-22 0 16,22-22-16,-22 1 0,22 0 15,0 0-15,-22-21 0,22 20 0,-43-20 16,22 0-16,41-85 0,-83 63 16,41-63-16,-42 64 15,0-1-15,-21 1 0,22 20 0,-22-20 16,0-1-1,0 43-15,0 0 0,-22 21 0,1 0 16,0 21-16,0 0 0,0 43 16,0-22-16,-1 1 0,1 20 15,21-21-15,-21 22 0,0-1 0,0 43 16,0-63-16,-1 41 16,22-41-16,0-22 0,0 42 15,0-42-15,0 1 16,0-44-1,22 1 1,-1 0-16,0 0 0,0 0 16,0-22-16,0 22 0,1-21 15,-1 0-15,42-22 0,-42 43 0,1 0 16,-1 0-16,0 21 16,0 0-16,0 21 0,-21 0 15,0 0-15,0 21 16,0-20-16,0-1 0,0 21 0,0-21 15,0 0-15,0 1 0,0-1 16,0 0-16,0 0 0,43 0 16,-22-21-16,0 0 0,85 0 15,-85 0-15,21 0 16,1-21-16,-1 21 0,0-21 0,1 0 16,-1 0-16,0-22 0,1 22 15,-22-21-15,21-1 0,-21 1 0,22-21 16,-22 20-16,0 22 0,-21 42 31,-21 0-15,0 22-16,-1-22 0,1 21 15,0 1-15,0-22 0,0 21 0,0-21 16,-1 22-16,22-22 0,0 0 0,0 0 16,0 21-16,0-20 15,22-22 1,-1 0-16,0 0 15,0-22-15,0 1 0,0 21 0</inkml:trace>
  <inkml:trace contextRef="#ctx0" brushRef="#br0" timeOffset="84523.81">18944 12552 0,'-21'-21'15,"42"42"-15,-63-63 0,-1 42 0,22 0 16,0 0-16,0 0 0,-21 21 0,20 0 15,1-21-15,0 21 0,0 0 0,0 0 16,21 1-16,0-1 0,0 0 16,21 0-16,0-21 0,21 0 15,-20 0-15,20 0 16,-21 0-16,0-21 0,22 21 16,-22-21-16,0 0 0,0-1 0,-21 1 15,21 0-15,-21 0 0,21-21 16,-21 20-16,0-20 0,0 0 15,0 21-15,-21-1 0,0 22 16,0 0-16,0 0 0,0 0 0,-1 22 16,1-1-16,0 0 0,0 0 15,0 0-15,21 22 0,-43-1 16,43-21-16,-21 0 0,21 0 0,0 1 16,0-1-16,0 0 0,21-21 15,1 21-15,-1-21 0,21 0 16,-21 0-16,22 0 15</inkml:trace>
  <inkml:trace contextRef="#ctx0" brushRef="#br0" timeOffset="84783.66">19537 12383 0,'0'-22'0,"0"44"15,0-22 1,-21 21-16,-1 0 0,1 0 15,0 0-15,0 22 0,-21-1 16,20 0-16,1 1 0,0-1 16,0 21-16,-21-20 0,20 20 0,1-20 15,0 20-15,-42 64 16,63-85-16,0-20 0,-22 41 16,22-42-16,0 0 15,22-21 1,-1 0-16,0 0 0,0 0 15,21-21-15</inkml:trace>
  <inkml:trace contextRef="#ctx0" brushRef="#br0" timeOffset="85332.93">20405 12933 0,'0'0'0,"0"-21"0,0 0 0,0-22 0,0 22 15,0 0-15,-22 0 16,1-22-16,0 22 0,-64-21 16,64 42-16,-21 0 0,21 0 15,-22 0-15,22 21 0,-63 21 16,41-20-16,22-1 0,-21 21 16,-1-21-16,1 22 0,-43 62 15,85-62-15,0-22 0,0 0 16,0 21-16,0-20 0,0-1 15,22 0-15,-1 0 0,0 0 0,21-21 16,-21 0-16,22 21 16,-1-21-16,-21 0 0,22 0 0,-1 0 15,43-42-15,-43 21 0,0-21 16,1 20-16,-1-41 0,0 21 16,-21-22-16,43-63 0,-22 42 15,-21 22-15,22-1 0,-22-20 16,0 20-16,21-63 15,-20 64-15,-22 20 0,21 22 16,-21 0-16,-43 42 16,22 22-16,0-22 0,0 21 0,-21 0 15,20 22-15,-20 42 16,21-43-16,0 1 0,0-1 16,21 1-16,0-1 0,0 64 15,0-84-15,0 20 0,21-21 16,0 1-16,21-22 0,-21 21 0,22 1 15,-1-22-15,-21-21 16,22 0-16,-22 0 0,21 0 16,0 0-16,22 0 0,-22-21 15,1-1-15,-22 1 0</inkml:trace>
  <inkml:trace contextRef="#ctx0" brushRef="#br0" timeOffset="85520.82">21378 13123 0,'0'0'0,"-21"0"0,0 0 15,21 22 1,-21-22 0</inkml:trace>
  <inkml:trace contextRef="#ctx0" brushRef="#br0" timeOffset="200953.14">9038 7366 0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1T12:02:42.5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6054 8551 0,'21'-21'0,"-21"0"15,0 0-15,0 0 16,42 0-16,-21-1 16,-21 1-16,0 0 0,-21 0 15,0 21 16</inkml:trace>
  <inkml:trace contextRef="#ctx0" brushRef="#br0" timeOffset="92.94">5715 9631 0,'0'0'0,"0"-42"0,0 20 0,0 1 15,-21 0-15</inkml:trace>
  <inkml:trace contextRef="#ctx0" brushRef="#br0" timeOffset="373.08">5736 9144 0,'0'-21'16,"21"-85"-1,-21 85-15,0 0 0,0 0 16,21-1-16,1 22 16,-1 22-16,0-22 15,-21 42-15,21-21 0,-21 0 16,0 22-16,21-22 0,0 21 0,-21-21 15,22 22-15,-1-22 0,-21 0 0,21 0 16,-21 0-16,42 22 16,-21-43-16,1 0 15,-1 0-15,0 0 0,0 0 0,0 0 16,22 0-16,-22-22 0,0 1 16,0 0-16,21 0 0,-20 0 0,20-22 15,-21 22-15,0 0 16,-21 0-16,0 0 0,21 0 15</inkml:trace>
  <inkml:trace contextRef="#ctx0" brushRef="#br0" timeOffset="413.06">6413 9017 0,'-21'0'31</inkml:trace>
  <inkml:trace contextRef="#ctx0" brushRef="#br0" timeOffset="462.03">6498 8996 0</inkml:trace>
  <inkml:trace contextRef="#ctx0" brushRef="#br0" timeOffset="1315.82">6159 8403 0,'0'0'0,"0"-21"0,0 0 0,-21 21 15,21-21 1,0 42-1,0 0-15,0 0 0,0 0 0,0 1 16,-21 20-16,21 0 0,-21 1 16,21-1-16,-21 0 0,21 85 15,-21-84-15,-1 20 0,1 1 0,21-22 16,-21 21-16,0-20 0,0-1 16,0 22-16,-1-43 0,1 21 15,0 0-15,0-20 0,0-1 0,0 0 16,-1-21-16,22 21 0,-21-21 15,0 0-15,0 0 32,21-21-32,0 0 0,0 0 15,0-1-15,0 1 0,0 0 0,0 0 16,0 0-16,0 0 0,0-1 16,21 1-16,0-21 0,0 42 15,1-21-15,-1 21 0,0 0 16,0 0-16,0 0 15,0 0-15,1 0 0,-1 21 0,0 0 16,0-21-16,-21 21 0,0 0 0,42 22 16,-42-22-16,0 0 15,22-21-15,-22 21 0,21-21 16,0 21-16,0-21 0,0 0 16,0 0-16,1 0 0,-1 0 15,0-21-15,0 0 0,0 0 16,0 21-16,22-21 0,-22 0 0,0-22 15,0 22-15,0-21 0,1 21 16,-1-1-16,-21-20 0,0 21 16,0-21-16,0 20 15,0 44 1,-21-1 0,21 0-16,-22 0 0,22 21 15,-21-20-15,21-1 0,0 0 0,0 21 16,0-21-16,-21 1 0,21-1 15,0 0-15,0 0 0,0 0 16,0 0-16,0-42 31,0 0-15,0 0-16</inkml:trace>
  <inkml:trace contextRef="#ctx0" brushRef="#br0" timeOffset="1640.02">6498 8636 0,'0'0'0,"0"21"31,0 0-15,21-21-1,0 0 1,1 0-16,-1-21 15,-21 0 1,0 0-16,0 0 16,0 0-16,-21 21 15,-1 0-15,1 0 16,0 0-16,21 21 0,0 0 16,0 0-16,0 0 0,0 0 15,0 1-15,0-1 0,0 0 0,0 0 16,0 0-16,21-21 0,0 21 15,-21 1-15,22-1 0,-1-21 0,0 0 16</inkml:trace>
  <inkml:trace contextRef="#ctx0" brushRef="#br0" timeOffset="2078.77">6964 8869 0,'-43'0'31,"43"21"-31,0 0 15,-21-21-15,0 21 0,21 1 16,-21-1-16,21 0 0,0 0 0,0 0 16,0 0-16,-21 22 0,21-1 15,-21-21-15,21 0 0,0 1 16,0-1-16,0 0 0,-22 0 16,22 0-16,0-42 46,0 0-46,0 0 0,0 0 0,22-22 16,-1 22-16,0-21 0,0-1 16,0 1-16,0 0 0,1-1 0,-1 1 15,63-43-15,-62 64 16,20 0-16,-21 21 0,0 0 16,-21 21-16,21 43 0,-21-43 15,0 21-15,0 1 0,0-1 0,0 0 16,-21 1-16,0 41 15,0-63-15,21 22 0,0-22 16,-21 0-16,21 0 0,0 0 0,0 1 16,0-1-16,21-42 31,0-1-15,-21 1-16,21-21 0</inkml:trace>
  <inkml:trace contextRef="#ctx0" brushRef="#br0" timeOffset="2576.57">7493 8573 0,'0'0'0,"0"-22"0,0 1 16,0 0-16,0 42 31,0 0-31,0 1 0,0-1 16,0 21-16,0-21 0,0 22 0,0-1 15,0 21-15,-21-20 0,0-1 16,21 0-16,-22 1 0,22 41 15,0-62-15,-21 20 0,21-21 16,-21 0-16,21 0 0,-21 1 16,21-44 15,0 1-31,0 0 0,0 0 16,21-21-16,0 20 0,0-20 0,1 0 15,20-1-15,-21 1 0,21 21 0,1-21 16,-1 20-16,0 1 15,-20 0-15,20 0 0,-21 21 0,21 0 16,-42 21 0,0 0-16,-21-21 15,0 21-15,-21 1 0,21-1 16,-1-21-16,-41 42 0,42-21 0,0-21 16,-22 43-16,43-22 15,-21 0-15,21 0 0,0 0 16,0 0-16,0 1 0,0-1 15,0 0-15,21 21 16,0-21-16,22 22 16,-22-43-16,0 0 0,-21 21 0,21-21 15,0 0-15,1 0 0,20 0 16,-21 0-16,0 0 0,22-42 16,-22 42-16</inkml:trace>
  <inkml:trace contextRef="#ctx0" brushRef="#br0" timeOffset="2845.36">8382 8446 0,'-21'0'16,"21"-22"-1,21 22 1,0 0-16,0 0 15,0-21-15,22 21 0,-22 0 16,21 0-16,1 0 0,41-21 16,-41 21-16,-1 0 0,0 0 0,-21 0 15,22 0-15,-22 0 0,21 0 16,-63 21 0,0-21-1,-21 21-15,20 1 0</inkml:trace>
  <inkml:trace contextRef="#ctx0" brushRef="#br0" timeOffset="3016.26">8615 8509 0,'0'0'0,"-21"0"16,-1 0-1,1 21 1,0 0-16,0 1 0,0 20 16,21-21-16,0 0 0,0 22 15,-21-1-15,21 0 0,-22-21 0,22 22 16,0-1-16,0-21 0,0 22 15,-21-22-15,21 21 16,0-21-16</inkml:trace>
  <inkml:trace contextRef="#ctx0" brushRef="#br0" timeOffset="3063.24">8509 9102 0,'85'-64'31</inkml:trace>
  <inkml:trace contextRef="#ctx0" brushRef="#br0" timeOffset="3140.12">8742 8911 0,'-21'-21'16</inkml:trace>
  <inkml:trace contextRef="#ctx0" brushRef="#br0" timeOffset="3408.96">8784 8911 0,'0'0'0,"21"0"15,0 0 1,1-21-16,-1 21 0,0-21 0,0 0 16,0 0-16,0 21 15,1-22-15,-22 1 0,0 0 0,0 0 16,0 0-16,0 0 0,-22 21 31,1 0-31,0 21 16,0 0-16,0 21 0,0-21 0,-1 22 15,1-22-15,21 21 0,-42 1 16,42-1-16,0-21 0,0 43 16,0-43-16,0 0 0,0 0 15,0 0-15,21-21 16,0 0-16,0 0 0,1 0 15,-1 0-15,0 0 0,21 0 0,-21 0 16,43-42-16,-22 21 0,-21 21 16,1-21-16,-1-1 0</inkml:trace>
  <inkml:trace contextRef="#ctx0" brushRef="#br0" timeOffset="3672.81">9165 8827 0,'0'0'0,"0"-22"0,21 1 0,-21 0 15,21 0-15,-21 0 0,22 0 0,-22-1 16,21 22-16,0-21 0,0 21 15,0 0-15,0-21 16,1 21-16,-1 0 0,0 0 16,0 0-16,0 21 0,-21 0 0,0 1 15,0 20-15,0-21 16,0 0-16,0 22 0,-21-22 0,0 42 16,0-20-16,-22-22 0,1 21 15,21-21-15,0 0 0,0-21 16,-1 0-16,22 22 0,22-22 31,-1 0-31,-21-22 0,21 1 16,21 0-16,-21 0 0,1 0 0,-1-22 15</inkml:trace>
  <inkml:trace contextRef="#ctx0" brushRef="#br0" timeOffset="3808.73">9398 8996 0,'-21'85'31,"21"-64"-15</inkml:trace>
  <inkml:trace contextRef="#ctx0" brushRef="#br0" timeOffset="3880.69">13441 9081 0,'-572'0'0,"1144"0"0,-1736 0 0,613-22 16</inkml:trace>
  <inkml:trace contextRef="#ctx0" brushRef="#br0" timeOffset="4074.58">10118 8192 0,'-22'0'0,"44"0"0,-65 0 15,22 0-15,0 0 0,0 21 16,0 0-16,-1 21 0,22 1 16,-21-1-16,0 0 0,21 1 0,-21 62 15,0-41-15,21-22 0,-21 1 16,21 20-16,0-21 0,0 1 0,-22-1 16</inkml:trace>
  <inkml:trace contextRef="#ctx0" brushRef="#br0" timeOffset="4168.53">9779 9102 0,'0'21'16,"21"-21"-1,0 0-15,0 0 16,1 0-16,-1-21 0,0 21 0,0-21 16,43-43-16,-43 43 0,-21-21 15,42-1-15</inkml:trace>
  <inkml:trace contextRef="#ctx0" brushRef="#br0" timeOffset="4324.51">9842 8573 0,'0'0'0,"-42"0"0,42 21 32,21-21-17,0 0-15,1 0 0,20 0 16,-21 0-16,21 0 0,-20-21 16</inkml:trace>
  <inkml:trace contextRef="#ctx0" brushRef="#br0" timeOffset="4371.49">10308 8509 0,'42'-42'31</inkml:trace>
  <inkml:trace contextRef="#ctx0" brushRef="#br0" timeOffset="4788.04">10541 8530 0,'0'-21'31,"0"42"-15,0 0-1,0 1-15,0-1 0,0 0 0,0 21 16,0 1-16,0-1 0,0-21 0,0 21 16,0 1-16,0-1 0,0 64 15,0-64 1,0-21-16,0 1 0,0-1 0,0 0 16,0 0-16,21 0 0,0-21 15,22 21-15,-22-21 16,21 0-16,64-21 0,-43 0 15,22 0-15,0-21 0,105-43 16,-84 43-16,21-22 0,0 22 16,0-22-16,0 1 0</inkml:trace>
  <inkml:trace contextRef="#ctx0" brushRef="#br0" timeOffset="6069.31">10393 8573 0,'0'21'47,"0"0"-47</inkml:trace>
  <inkml:trace contextRef="#ctx0" brushRef="#br0" timeOffset="6372.13">10435 8954 0,'0'42'15,"0"-21"-15,21 0 16,-21 0-16,21 1 16,1-1-16,-22 0 15,0 0-15,21-21 0,-21 21 16,21-21-16,-21 21 16,21-21-16,0 0 0,0 0 15,1 0-15,-1 0 0,0 0 16,0 0-16,21-21 0,-20 0 15,20 21-15,-21-21 0,21 0 16,22 0-16,-22-1 0,22 1 0,84-42 16,-85 42-16,22-22 0,0 1 15,-1 0-15,1-1 0,0 1 0,-1 0 16,22 20-16,-21-20 0,21 0 0,-22 21 16,22-43-16,-21 43 0,63-64 15,-63 64-15,21-21 16,-43 21-16,-21-1 0,1 1 0,-1 0 15</inkml:trace>
  <inkml:trace contextRef="#ctx0" brushRef="#br0" timeOffset="6406.11">13039 8170 0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1T11:45:07.5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 783 0,'0'-21'0,"0"0"16,0 0-16,0 0 16,-21-1-16,21 1 0,-22 0 15,22 0-15,0 0 16,0 0-1,0-1-15,-21 22 32,21 22-17,0-1 1,0 0-16,0 21 0,0-21 16,0 22-16,0 20 0,0-20 15,21 20-15,-21 1 0,22-1 16,-22 1-16,0-1 0,0 22 0,0-22 15,21 1-15,-21 20 0,0 1 16,0-21-16,0 20 0,0 1 0,0-22 16,0 22-16,0-21 0,0-1 15,0-21-15,0 22 0,0-22 0,0 1 16,0-1-16,0-21 0,0 21 16,0-20-16,0-1 0,-21-21 15,21 21-15,0-42 31,0 0-31,0-1 0,0 1 16,0-21-16,0 21 0,0-22 16,0 1-16</inkml:trace>
  <inkml:trace contextRef="#ctx0" brushRef="#br0" timeOffset="467.85">1101 847 0,'0'-21'0,"0"42"0,0-64 0,0 22 15,-22 0-15,22 0 0,0-21 16,0-1-16,0 22 0,0 0 16,0-21-16,0 20 0,0 1 15,0-21-15,0 21 0,0 0 16,43-43-16,-22 43 0,0 0 15,0 0-15,22-1 0,-1 1 16,0 0-16,64 0 16,-42 21-16,-1 0 0,1 0 15,-22 0-15,21 21 0,-20 0 16,20 0-16,-20 22 0,-1-1 0,-21-21 16,0 22-16,0-1 0,-21 21 15,0-20-15,0-1 0,0 22 0,-21-1 16,-21 1-16,21-22 0,-64 85 15,43-64-15,-1-20 0,-20-1 16,21 0-16,-1 1 0,22-22 16,-21 0-16,21 0 0,-1 0 15,1 1-15,0-1 0,0-21 0,21 21 16</inkml:trace>
  <inkml:trace contextRef="#ctx0" brushRef="#br0" timeOffset="2428.69">2371 1545 0,'21'0'16,"-21"-21"0,0 0-1,0 0-15,21 21 16,-21-21-16,0-1 0,0 1 16,0 0-16,0 0 0,0 0 15,0 0-15,0-1 16,-21 22-16,0-21 0,-1 0 0,22 0 15,-21 21-15,0-21 0,0 21 16,0 0-16,0 0 0,-1 0 16,1 0-16,0 0 0,0 0 15,21 21-15,-21 0 0,0 0 16,-1 0-16,22 1 0,-21 20 16,21 0-16,-21-21 0,21 22 15,-21-1-15,21 0 0,0-20 0,0 20 16,0 0-16,0-21 0,0 1 0,0 20 15,0-21-15,0 0 0,0 0 16,21-21-16,0 22 0,-21-1 16,21-21-16,1 0 0,-1 0 15,21 0-15,-21 0 0,0 0 16,1-21-16,-1-1 0,0 1 16,0 21-16,21-21 0,-20 0 0,-1-21 15,0 20-15,0 1 0,0-21 16,0 21-16,-21-43 0,22 22 15,-22-22-15,0 43 16,0 0-16,0 0 16,0 0-16,21-22 0,-21 65 62,21-1-62,-21 0 16,0 0-16,21-21 0,-21 42 0,0-20 15,0-1-15,0 0 0,0 0 16,0 0-16,0 22 0,0-22 16,21 0-16,-21 21 0,0-21 0,21 1 15,-21-1-15,0 0 0,0 0 0,22 0 16,-22 0-16,21-21 0,-21 22 16,21-22-16,0 0 0,-21 21 0,21-21 15,0 0-15,1 0 16,20 0-16,-21-21 15,0-1-15,0 1 0,22 0 16,-22 0-16,21-64 0,1 64 16,-22-21-16,0-1 0,0 1 15,-21 0-15,21-22 16,-21 43-16,0 0 0,0-21 16,0 20-16,-21 22 15,0 0-15,0 0 16,0 0-16,21 22 0,-22-22 15,22 21 1,22-21 15,-1 0-15,0 0-16,0 0 16,0-21-16,0 21 0,1 0 15,-1 0 1,-21 21-1,0 0 1,0 0-16,0 0 0,0 0 16,0 1-16,0-1 0,0 0 15,0 0-15,0 0 0,0 0 16,0 1-16,0 20 0,0-21 16,0 0-16,0 0 0,0 1 0,21-1 15,0-21-15,-21 21 0,21 0 16,0-21-16,1 0 0,-1 21 15,0-21-15,0 0 0,0 0 16,0 0-16,1 0 0,20-42 16,-21 21-16,0 0 0,0-1 15,1 1-15,20-21 0,0-22 16,-21 22-16,1 21 0,-1-21 16,0-1-16,0 1 15,0 0-15,0 20 0,1-20 0,-22 0 16,0-1-16,0 1 0,0 21 0,0-21 15,0-1-15,0 22 0,0-21 16,0 21-16,0-1 0,0 1 16,0 0-16,0 0 15,0 42 1,0 0-16,0 0 0,0 22 16,0-1-16,0 0 0,0 1 15,0-1-15,-22 0 0,22 1 16,0-1-16,0-21 0,-21 64 15,21-43-15,0-21 0,0 43 16,0-43-16,0 21 0,0-20 16,21-1-16,-21 0 0,22 0 0,-22 0 15,21-21-15,0 21 16,0-21-16,0 0 0,0 0 16,22 0-16,-22-21 15,0 0-15,21-21 0,-20 21 16,-1-1-16,0-20 0,0 21 15,0-21-15,22-22 0,-43 22 16,21 21-16,-21-1 0,21 1 0,-21 42 31,0 1-15,0-1-16,0 21 0,0-21 16,0 0-16,0 22 0,-21-22 15,21 21-15,-21-21 0,21 22 16,0-22-16,0 0 0,0 0 0,0 22 15,21-43 1,0 0-16,0 0 0,0 0 16,0 0-16,1 0 0,-1-22 15,0 1-15,0 0 0,0 0 0,0 0 16,1 0-16,-1-22 0,0 22 16,0 0-16,-21-21 0</inkml:trace>
  <inkml:trace contextRef="#ctx0" brushRef="#br0" timeOffset="2636.1">4339 847 0,'0'0'0,"-21"-21"0,0 21 16,21-22-16,-21 22 0,-1 0 16,22 22 46,-21-22-46,0 21-16</inkml:trace>
  <inkml:trace contextRef="#ctx0" brushRef="#br0" timeOffset="2861.97">3471 1397 0,'0'0'0,"21"0"31,1 0-31,-1 0 0,21-21 16,0 21-16,-20-21 0,-1 21 15,21-21-15,-21 21 0,22 0 0,-22 0 16,0-22-16,0 22 0,21 0 0,-20 0 15,-22-21-15,21 21 0,0 0 16,0 0-16</inkml:trace>
  <inkml:trace contextRef="#ctx0" brushRef="#br0" timeOffset="3824.58">4784 1566 0,'21'0'16,"-42"0"-16,63 0 0,-21 0 0,0 0 15,0 0-15,1 0 16,-22-21-16,21 21 0,0-21 0,0 0 16,0 21-16,0-21 0,1-22 15,-22 22-15,21 0 0,-21-21 16,0 21-16,0-43 15,0 43-15,0-21 0,-21 20 0,-1 1 16,1 0-16,0 21 0,0 0 16,0 0-16,0 0 0,-1 0 15,-41 21-15,42 0 16,-43 22-16,43-1 0,0-21 16,-43 64-16,43-64 0,0 21 15,0 1-15,0-1 0,0 0 16,21-20-16,-22 20 0,22-21 0,0 21 15,0-20-15,0-1 0,0 0 16,22 0-16,20 0 0,-21-21 16,0 0-16,0 0 0,1 0 15,-1 0-15,21-21 0,-21 21 16,0-21-16,22 0 0,-22-22 16,0 22-16,0 0 0,43-64 15,-43 43-15,0 21 0,-21-21 0,21-1 16,0 1-16,-21 21 0,22-43 15,-22 43-15,0 0 0,0 0 16,0 42 15,0 0-31,-22 0 0,22 0 16,0 1-16,0 20 0,-21-21 0,21 0 16,0 22-16,0-22 0,0 21 0,0 0 15,0-20-15,0 20 16,0-21-16,0 0 0,0 22 0,21-22 15,1 0-15,-1-21 0,0 21 16,0-21-16,0 0 0,0 0 0,22 0 16,-22 0-16,21 0 0,-21-21 15,22 0-15,20-22 0,-42 1 16,22 21-16,-22-21 0,0-1 16,21 1-16,-20 0 0,20-43 15,-21 21-15,0 1 0,22-64 16,-43 85-16,0-22 0,0-42 15,0 64-15,0 0 0,0 20 16,0 1-16,0 0 16,0 0-16,-22 63 15,1-21 1,0 22-16,21-1 0,0 0 0,-21 1 16,21 20-16,-21-20 0,21 20 0,-21 1 15,21-22-15,0 0 0,0 1 16,0 41-16,0-41 0,0-22 15,0 21-15,21-21 0,0 0 16,0 1-16,43 20 0,-43-42 16,0 0-16,21 0 0,1 0 15,-22 0-15,21 0 0,0 0 16,1-21-16,-22 0 0,21-1 0,-21 22 16,1-21-16,20 0 0,-21 0 15,-21 0-15,21-22 0,0 22 0</inkml:trace>
  <inkml:trace contextRef="#ctx0" brushRef="#br0" timeOffset="4849">7112 889 0,'0'0'0,"21"-21"0,0 0 0,-21 0 15,21-22-15,-21 22 0,0 0 16,0 0-16,22 0 0,-22-1 15,0 1-15,0 42 32,0 1-17,0-1-15,0 21 0,0 0 16,0 22-16,-22-1 0,22 1 16,-21-1-16,0 1 0,0-1 15,0-20-15,0 20 0,-1 1 0,1-1 16,0-20-16,0 20 0,0-21 0,-22 1 15,43-1-15,-21-21 0,0 43 16,0-43-16,21 0 16,-21-21-1,21-21-15,-21 0 0,21 0 16,-22-22-16,22 1 0,0 0 16,0-1-16,0 22 0,0-42 15,-21-22-15,21 43 0,0-1 16,0 1-16,0 21 15,0-22-15,0 22 0,0 0 0,21 21 16,1 0 0,-1 21-16,-21 0 0,21 22 15,0-22-15,0 21 0,-21 1 16,21-22-16,1 21 0,-22 0 0,21-20 16,0 20-16,-21 0 0,21-21 0,0 22 15,0-22-15,1 0 0,-1 0 16,0-21-16,21 21 0,22-21 15,-43 0-15,21 0 0,-21-21 16,22 0-16,-22 21 0,21-42 0,-21 21 16,22-1-16,-22-20 0,21 0 15,-21 21-15,1-22 0,-1 1 16,0 0-16,0-1 0,0 22 0,-21-21 16,21 21-16,-21-1 0,0 44 31,0-1-31,0 0 15,0 0-15,-21 0 0,21 22 0,0-22 16,-21 0-16,0 21 0,21-21 0,0 1 16,0-1-16,0 0 15,-21 0-15,21 0 0,0 0 0,0 1 16,0-44 15,0 1-15,21 21-16,-21-21 0,0-21 15,0 21-15,0-1 0</inkml:trace>
  <inkml:trace contextRef="#ctx0" brushRef="#br0" timeOffset="5048.03">7747 953 0,'0'0'0,"-21"0"16,0 0 15,-1 0-15,22 21-1,0 0-15,0 0 16,22-21-16,-1 0 0,-21 21 16,21-21-16</inkml:trace>
  <inkml:trace contextRef="#ctx0" brushRef="#br0" timeOffset="5568.18">8107 1164 0,'0'21'0,"0"-42"0,0 64 0,0-22 16,0 0-16,0 0 0,-21 0 15,21 0-15,-22 1 0,22-1 0,0 0 16,0 0-16,0 0 0,-21 0 15,21 1-15,-21-1 0,21 0 16,0 0-16,-21 0 0,21 0 16,0 1-16,-21-1 0,21 0 15,0 0-15,-21-21 16,21 21-16,0-42 31,0 0-31,0 0 16,0 0-16,21-22 0,0 22 0,21-64 15,-42 43-15,21 0 16,1-1-16,20 1 0,-21 0 0,21-43 16,1 43-16,-22-1 0,0 1 15,21 21-15,-20-21 0,20 20 16,-21 22-16,0 0 0,22 0 0,-22 0 16,0 43-16,0-22 0,0 21 15,0 22-15,1-22 0,-22 22 16,0-22-16,0 0 15,0-21-15,-22 64 0,1-64 16,21 0-16,-21 43 0,21-43 16,0 0-16,-21-21 15,21 21-15,0-42 32,0 0-32,0 0 15,21-21-15,0 20 0</inkml:trace>
  <inkml:trace contextRef="#ctx0" brushRef="#br0" timeOffset="6264.62">9059 677 0,'0'0'0,"0"-21"0,0 0 0,0 0 16,0 42 15,-21 0-31,21 22 0,0-22 15,-21 21-15,21 0 0,-21 22 16,21-22-16,-21 22 0,21-22 0,-22 22 16,1-22-16,0 43 15,0-43-15,21 0 0,-21 1 16,0-22-16,21 0 0,0 42 16,-22-63-16,22 22 0,0-1 0,0-42 31,22-1-16,-22 1-15,21-21 16,0 21-16,0-22 0,0 1 0,22 0 16,-22-1-16,21 1 0,-21 0 0,22-1 15,-22 1-15,21 0 0,-21-1 16,0 22-16,22 0 0,-22 0 0,0 21 16,0 0-16,0 0 15,-21 21 1,0 0-16,0 0 15,0 1-15,0-1 0,-21 0 0,-21-21 16,21 21-16,0 0 0,-22 0 16,22-21-16,-21 0 0,21 22 0,-1-22 15,-20 0-15,21 0 0,0 0 16,0 0 0,21 21-1,0 0 1,0 0-16,21-21 0,0 21 0,-21 0 15,21 1-15,-21-1 0,21 0 16,0 0-16,-21 0 0,0 0 16,22 1-16,-22-1 0,21 0 0,0 21 15,-21-21-15,21 1 16,-21-1-16,21-21 0,0 21 0,22-21 16,-1 0-16,-21 0 15,0 0-15,1 0 0,-1 0 16,0 0-16,0-21 0,0 0 15,0-1-15,1 1 16,-1-21-16,-21 21 16,0 0-16,0-1 0,0 1 0,0 0 15</inkml:trace>
  <inkml:trace contextRef="#ctx0" brushRef="#br0" timeOffset="6708.34">10054 677 0,'21'0'16,"0"0"-16,1-21 0,20 21 15,0 0-15,1 0 0,126 0 16,-106 0-16,1 0 16,-1 0-16,1-21 0,-1 21 15,1 0-15,-22 0 0,1 0 0,41 0 16,-63 0 0,-42 0-1,0 21-15,0-21 0,-21 0 0,-1 0 16,22 0-16</inkml:trace>
  <inkml:trace contextRef="#ctx0" brushRef="#br0" timeOffset="6964.19">10477 656 0,'-21'64'31,"21"-43"-31,0 0 0,0 0 16,0 0-16,0 22 0,0-1 15,0 0-15,0 1 0,0-1 0,-21 43 16,21-43-16,0 0 0,0 1 16,-21-1-16,0 0 0,0 22 15,21-22-15,0-21 0,-22 43 16,1-43 0,21 0-16,21-21 15,1 0 1,-1 0-16,0-21 15</inkml:trace>
  <inkml:trace contextRef="#ctx0" brushRef="#br0" timeOffset="7336.1">10731 1270 0,'22'0'16,"-1"0"-1,0 0-15,0 0 0,0-21 0,22 21 16,-22-21-16,21 0 0,-21-1 0,22 1 16,-22 0-16,21 0 15,-21 0-15,0 0 0,-21-1 0,0 1 16,0 0-16,-21 21 16,0 0-16,0 0 15,-43 21-15,22 0 0,0 1 16,21-1-16,-22 21 0,22-21 15,0 22-15,0-22 0,0 0 16,-1 21-16,22-21 0,0 1 0,0-1 16,0 21-16,0-21 0,0 0 15,0 1-15,43-1 16,-22-21-16,0 0 0,43 0 16,-43 0-16,21 0 0,0 0 15,1 0-15,-1-21 0,-21 21 0,22-22 16,-1 1-16,0 0 0</inkml:trace>
  <inkml:trace contextRef="#ctx0" brushRef="#br0" timeOffset="8152.14">11430 1185 0,'0'0'0,"0"-21"0,0 0 0,0 0 16,0 0-16,0 0 16,21 21-16,0-22 0,0 22 0,22 0 15,-22-21-15,0 21 16,0 0-16,0 0 0,1 0 15,-1 0-15,0 21 0,0 1 0,-21-1 16,0 0-16,21 0 0,-21 0 16,0 0-16,0 22 0,0-22 15,0 0-15,-21 0 0,0 0 0,0 1 16,0 20-16,-43 0 16,22-21-16,21-21 0,-1 22 15,1-22-15,42 0 31,1 0-31,-1-22 0,0 1 16,0 0-16,0 0 0,22 0 16,-22 0-16,0-1 0,21-20 15,-21 0-15,1 21 0,20-22 16,-21 22-16,0-21 0,0 21 0,1-1 16,20-20-16,-63 63 31,0 0-16,21 1-15,-22-1 0,1 0 16,0 21-16,21-21 0,0 22 0,-21-22 16,21 21-16,0 1 15,0-1-15,0-21 0,0 0 0,0 0 16,0 1-16,0-1 0,21-21 16,0 21-16,22-21 0,-22 0 0,0 0 15,21 0-15,1 0 0,-22 0 16,21 0-16,0 0 0,1-21 0,-22 21 15,21-21-15,1-22 0,-1 22 16,-21 0-16,21-21 0,-20-1 0,41-63 16,-42 43-16,0-1 0,1 1 15,-1-1-15,0-20 0,-21-43 16,0 84-16,0-20 0,0 21 16,0-1-16,0 22 0,0-21 15,0 21-15,0-1 0,0 44 31,0 20-15,-21-21-16,21 21 0,-21 1 16,21 20-16,-22 43 0,22-42 15,0-1-15,-21 1 0,21 63 16,0-85-16,0 21 0,0-20 16,0-1-16,0 0 0,0 22 15,0-22-15,0-21 0,0 1 16,21-1-16,1 0 0,-1-21 15,0 0-15,0 0 0,21 0 16,-20 0-16,-1 0 0,0 0 16,21-21-16,-21 0 0,1-1 15,41-20-15,-42 21 0,0 0 16</inkml:trace>
  <inkml:trace contextRef="#ctx0" brushRef="#br0" timeOffset="8436.14">12467 910 0,'-21'0'0,"0"21"31,42-21-31,0 0 0,0 0 16,0 0-16,22 0 0,-1 0 15,0 0-15,-20 0 0,20-21 0,0 21 16,1-21-16,-1 21 0,-21 0 0,21 0 16,1 0-16,-22 0 0,42 0 15,-41 0-15,-1 0 0,21 0 16,-63 21 15</inkml:trace>
  <inkml:trace contextRef="#ctx0" brushRef="#br0" timeOffset="9388.25">1333 2455 0,'0'0'0,"0"-21"0,-21 21 15,0 0-15,0 0 31,42 0 1,0 0-32,0 0 15,22 0-15,-1 21 0,0-21 16,22 0-16,63 0 16,-42 0-16,-1 0 0,1 0 0,21 0 15,21 0-15,0 0 0,21 0 16,0 0-16,0 0 0,191 0 15,-170 0-15,22-21 0,20 21 16,-20 0-16,21 0 0,20-21 16,1 21-16,0 0 0,0-21 15,21 21-15,-21 0 0,0 0 0,21-21 16,-22 21-16,22 0 0,0 0 0,297 0 16,-276 0-16,21 0 15,297 0-15,-276 21 0,-20-21 16,-1 21-16,22 0 0,-22 0 15,-21-21-15,21 22 0,-42-1 0,22-21 16,210 21 0,-253-21-16,-21 21 0,-22-21 0,-20 0 0,-22 0 15,254-21 1,-317 21-16,21-21 0,-43 21 16,1 0-16,-1-21 0,22-1 15,-64 22-15,0 0 0,0 0 16,0 0-1,-21-21 1,0 0 0,0 0-16</inkml:trace>
  <inkml:trace contextRef="#ctx0" brushRef="#br0" timeOffset="41441.37">762 3366 0,'-21'0'16,"0"0"-1,-1 0 16,22-22-31,-21 1 32,21 0-17,0 0-15,0 0 16,-21 0-16,21-1 16,0 1-16,-21 0 0,0 21 15,21-21-15,0 0 16,-21 21-1,21 21 1,0 0 0,0 21-16,0-20 0,0 20 0,0 0 15,0 22-15,0-22 16,0 22-16,21-22 0,-21 21 0,21 1 16,-21-1-16,0-20 0,0 20 15,0 1-15,0-1 0,0 1 0,0-1 16,0-20-16,0 62 15,0-83-15,0 20 0,0-21 16,0 0-16,0 0 0,0 1 16,0-44-1,-21 22-15,0-21 16,-1 0-16,1-21 0,0 21 0,0-22 16,0 1-16,0 0 0,21-22 15,-22 22-15</inkml:trace>
  <inkml:trace contextRef="#ctx0" brushRef="#br0" timeOffset="41784.17">381 3514 0,'0'0'0,"-21"-21"0,0-1 0,21 1 16,-22 0-16,22-21 0,-21 21 0,21-1 16,0 1-16,0-21 0,0 21 15,0 0-15,0-1 0,43 1 16,-22 0-16,0 21 0,21 0 15,1 0-15,20 0 0,-21 0 16,22 21-16,-22 0 0,22 1 16,-22-1-16,43 63 15,-43-41-15,-21-1 0,0 0 0,-21 1 16,0 20-16,0-20 0,-21 41 16,0-41-16,0-1 0,-21 0 15,20 1-15,-20-22 0,21 21 16,-21-21-16,20 22 0,-20-22 15,21 0-15,0 0 0,21 0 16,-21-21-16,21-21 31,0 0-31,21 0 16</inkml:trace>
  <inkml:trace contextRef="#ctx0" brushRef="#br0" timeOffset="42397.38">1397 4170 0,'0'0'16,"21"0"-16,0-21 15,-21 0-15,0-1 0,0 1 16,21 0-16,-21-21 15,0 21-15,0-1 0,0-20 0,0 21 16,-21-21-16,0 20 0,0-20 16,0 21-16,0 0 0,-1 0 0,1-1 15,0 1-15,0 21 0,0 0 16,0 0-16,-1 0 0,-20 21 16,21 1-16,0 20 0,0-21 15,21 21-15,-22-20 0,1 20 16,21 0-16,-21 64 15,21-64-15,0 1 0,0-1 16,0-21-16,0 22 0,0-22 0,0 21 16,21-21-16,0-21 15,1 0-15,-1 0 0,0 0 16,0 0-16,0 0 0,22-21 16,-22-21-16,0 21 0,0-1 0,21-62 15,-20 63-15,-1-22 16,-21 1-16,0 0 0,21-1 0,-21 1 15,21 0-15,-21 20 0,0 1 16,0 0-16,0 0 0,0 42 31,0 0-31,0 0 0,0 22 0,0-22 16,0 21-16,0 1 16,0-1-16,0 0 0,0 1 0,0-22 15,21 21-15,0-21 16,-21 22-16,22-22 0,20 21 0,-21-21 15,0-21-15,0 0 16,1 0-16,-1 0 0,21 0 16,-21 0-16,0-21 0,1 0 15,-1 0-15,-21 0 0</inkml:trace>
  <inkml:trace contextRef="#ctx0" brushRef="#br0" timeOffset="42771.17">1820 3874 0,'0'0'0,"0"-22"0,-21 22 0,21-21 16,0 0-16,0 0 16,0 0-16,21 0 15,0 21-15,1 0 0,-22-22 16,21 22-16,21 0 0,-21 0 0,0 0 16,1 0-16,-1 22 0,0-1 15,0-21-15,43 42 0,-43-21 16,0 22-16,0-22 0,0 0 15,-21 21-15,0 22 16,0-22-16,0-21 0,0 22 16,0-22-16,0 0 0,0 0 0,-21 0 15,0-21 1,0 0-16,21-21 16,0 0-16,0-21 15,0 20-15,0-20 0,-21 21 16,21-21-16,0-1 0,0 22 0,0-64 15,0 64-15,21 0 16,-21-21-16,21 21 0,0-1 0,0 1 16,22-21-16,-22 21 0,0-22 15,21 22-15</inkml:trace>
  <inkml:trace contextRef="#ctx0" brushRef="#br0" timeOffset="43048.01">2836 3154 0,'0'0'0,"0"21"16,-21 0 0,0 0-16,21 1 0,-21-1 0,21 21 15,0-21-15,0 22 0,0-1 16,0 0-16,0 1 0,0-1 0,0 0 16,0 1-16,0-1 0,0 0 0,0 1 15,0-22-15,0 21 0,0 43 16,0-64-16,0 21 15,0-21-15,21 1 0,0-1 16,-21 0-16,21 0 0,-21 0 0,21-21 16,1 0-16,-1 0 15,0 0-15,0 0 0,-21-21 16,21 0-16,0-21 0,-21 20 16</inkml:trace>
  <inkml:trace contextRef="#ctx0" brushRef="#br0" timeOffset="43236.9">2603 3704 0,'0'0'0,"0"21"0,22-21 16,-1 0-16,21 0 16,-21 0-16,22 0 0,-1 0 0,0 0 15,1-21-15,-22 0 0,21 21 16,-21 0-16,22-21 0,-22 21 0,0 0 15,0-21-15,0 21 0,0-21 16</inkml:trace>
  <inkml:trace contextRef="#ctx0" brushRef="#br0" timeOffset="44400.83">4826 3598 0,'0'0'0,"0"-21"0,0 0 0,-21 0 15,21 0-15,-21-22 0,21 22 16,-22 0-16,22 0 0,0 0 15,0 42 17,0 0-32,0 0 15,0 22-15,0-1 0,0 0 16,0 1-16,0-1 0,0 0 0,0 1 16,0-1-16,0 0 0,0 1 15,0-1-15,0 0 0,0 1 0,22 20 16,-1-42-16,0 0 0,0 1 15,0-22-15,0 0 0,43 0 16,-22 0-16,-21-22 0,22 1 16,-1 0-16,0 0 0,-20-21 15,20 20-15,-21-20 0,0 21 16,0-21-16,1-1 0,-22 22 0,0-21 16,0-1-16,0 1 0,-22 21 15,1-21-15,0 20 0,0-20 0,-21 21 16,20 0-16,-20 21 0,0 0 15,-1 0-15,-84 0 16,106 21-16,0-21 0,-21 42 16,42-21-16,0 22 15,0-22-15,21-21 0,0 21 0,21 0 16,-20-21-16,20 0 0,0 0 16,1 0-16,-1 0 0,21 0 0,-20-21 15,-1 0-15,22 0 0,41-22 16,-41 22-16,-22-21 15,1 21-15,20-22 0,-21 22 0,-20 0 16,41-42-16,-42 41 16,-21-20-16,0 21 0,-21 42 31,0 0-15,0 0-16,0 22 0,21-22 0,-22 21 15,1 1-15,21-1 0,-21 0 16,21 1-16,0-1 0,0 0 0,0 22 15,0-22-15,0 22 0,0-1 16,0 1-16,0 20 0,0-20 16,0-1-16,0 22 0,0-22 0,0 22 15,0 0-15,21-22 0,-21 22 0,21 0 16,-21-1-16,22 1 0,-22-22 16,0 22-16,0-21 0,0-1 0,0 1 15,0-22-15,0 21 0,0-20 0,0-1 16,0-21-16,0 22 0,0-22 0,0 0 15,0 0-15,0-42 32,-22-21-32,22 20 0,0-20 15,-21 0-15,0-22 0,21 1 16,-21-22-16,21 0 0,-21 1 0,21-1 16,-21-105-16,21 84 15,0 21-15,0 0 0,0 1 16,0-1-16,21 0 0,0 22 0,0-1 15,0 22-15,0-21 0,22 20 16,-22 1-16,0 21 0,0-22 0,22 22 16,-22-21-16,21 21 0,22-22 15,-43 1-15,21 21 0,-21 0 0</inkml:trace>
  <inkml:trace contextRef="#ctx0" brushRef="#br0" timeOffset="44860.14">7959 3006 0,'0'0'0,"0"-21"0,0-1 16,0 1-16,0 0 15,0 42 16,0 0-31,0 22 0,0-22 16,0 21-16,0 22 0,0-22 0,0 22 16,0-1-16,0-21 0,0 22 15,0-22-15,0 22 0,0-22 0,0 0 16,-22 43-16,22-64 16,-21 0-16,21 1 0,0-1 15,0 0-15,-21 0 0,21-42 31,0 0-15,-21 21-16</inkml:trace>
  <inkml:trace contextRef="#ctx0" brushRef="#br0" timeOffset="45722.2">7578 3471 0,'-22'0'0,"44"0"0,-65 0 15,22 0-15,21 22 31,21-22-31,0 0 0,1 0 16,20 0-16,-21 0 0,21 0 16,22-22-16,-22 1 0,22 0 0,-1 0 15,1 0-15,-22 0 0,22-1 16,63-62-16,-85 63 0,0-22 16,1 1-16,-1 21 0,0-22 0,-21 22 15,22-42-15,-22 42 16,-21-1-16,0 1 0,-21 42 31,0 1-15,21-1-16,-22 21 0,22 0 15,0-20-15,-21 126 16,21-85-16,-21-20 0,21 20 16,0-21-16,-21 1 0,21-1 0,0 0 15,0 1-15,0-1 0,0 22 16,-21-43-16,21 21 0,0-21 15,0 0-15,0-42 47,0 0-47,0 0 16,21 0-16,-21-22 0,21 22 0,-21-21 16,42-22-16,-20 22 15,-1 0-15,0 21 0,0-22 16,0 22-16,22-21 15,-22 42-15,0 0 0,0 0 0,0 0 16,0 0-16,-21 21 0,22 0 16,-22 0-16,0 0 0,0 22 0,0-22 15,0 0-15,0 21 0,0-20 16,0-1-16,0 21 0,21 0 16,-21-20-16,21-1 0,0 0 0,0 0 15,22-21-15,-22 21 16,0-21-16,21 0 0,1 0 15,-22 0-15,21 0 0,0-21 0,1 21 16,41-42-16,-41 21 16,-1-1-16,-21 1 0,22-21 0,-22 21 15,21-43-15,-21 22 16,0 0-16,-21-1 0,22 1 16,-22 21-16,0-43 0,0 43 15,-22 21-15,1 21 16,0-21-16,0 43 0,0-22 15,21 0-15,-43 42 0,43-20 16,0-1-16,0-21 0,0 22 16,0-22-16,0 0 0,0 0 15,22 0-15,-1 0 0,21 1 16,0-22-16,-20 0 0,20 0 0,0 0 16,1 0-16,-1 0 0,43-22 15,-43 1-15,0 0 0,1 0 16,-1 0-16,-21 0 0,21-22 0,-20 22 15</inkml:trace>
  <inkml:trace contextRef="#ctx0" brushRef="#br0" timeOffset="47850.12">12065 2942 0,'0'0'16,"0"-21"-16,21 0 16,-21 0-16,0 0 0,0-1 0,21 1 15,-21 0-15,0 0 0,0 0 16,0 0-16,0 42 31,0 0-15,0 0-16,0 21 0,0 1 0,0-1 15,0 0-15,0 1 0,0 20 0,-21-20 16,0 20-16,-64 128 16,64-128-16,-21-21 0,21 22 15,-22-1-15,1-20 0,21-1 0,0 0 16,-22 1-16,22-22 0,0 0 15,0 0-15,21 0 0,0 1 0,-43-22 16,22-22 0,21 1-1,-21 0-15,21 0 0,0 0 0,0-22 16,-21 1-16,21 0 0,0-1 16,0 1-16,-21-21 0,21 20 15,0-20-15,0-1 0,0 22 16,0 0-16,0-22 0,0 43 15,0 0-15,21 21 16,-21 21-16,21 0 0,-21 0 16,21 22-16,0-1 0,1 0 0,-1 1 15,-21-1-15,21 0 0,0 1 0,0-1 16,0 0-16,1 1 0,20 20 16,-21-42-16,0 0 0,0 1 15,1-1-15,20-21 0,-21 21 0,21-21 16,1 0-16,-1 0 0,0 0 15,1 0-15,-1 0 0,0 0 16,43-21-16,-43 0 0,1-1 16,20-41-16,-42 42 0,1-22 15,-1 22-15,0-21 0,-21 0 16,21-22-16,-21 43 0,0 0 16,21-22-16,-21 65 31,0-1-31,0 0 0,0 0 15,-21 0-15,21 0 0,-21 22 16,21-22-16,0 0 0,0 0 16,0 22-16,0-22 0,0 0 0,0 21 15,21-21 1,0 1-16,0-22 0,1 0 0,-1 0 16,0 0-16,21 0 0,-21 0 0,22 0 15,-1 0-15,0 0 0,-20-22 16,20 1-16,0 0 0,1-21 0,41-22 15,-63 22-15,22 0 0,-22-1 16,0 1-16,0 0 0,0-1 16,1-20-16,-22 42 15,0-1-15,0 1 0,0 42 16,-22 1 0,22-1-16,-21 0 0,0 21 15,21 1-15,-21-1 0,21 0 16,0-21-16,-21 22 0,21-1 0,-21 0 15,21-20-15,-22 20 0,22 0 16,0-21-16,0 1 16,0-1-16,0 0 0,0-42 31,0 0-15,0-1-16,22 1 0,-1 0 0,-21 0 15,21-21-15,0 20 0,0-20 0,0 0 16,1-1-16,-1-20 15,21 21-15,-21-1 0,22 1 0,-22 0 16,21-1-16,-21 22 0,0 0 0,43 0 16,-43 21-16,0 0 15,22 21-15,-43 0 0,21 0 16,0 22-16,-21-1 0,21 0 16,-21 1-16,0-22 0,21 21 0,-21 0 15,43 22-15,-43-43 16,21 0-16,0 0 0,0 1 0,-21-1 15,21-21-15,0 0 0,1 21 16,-1-21-16,0 0 0,21 0 16,-21 0-16,1-21 0,-1 21 15,0-21-15,0-1 0,0 1 0,0 0 16,1-21-16,-1-1 0,21-41 16,-21 20-16,0 22 0,1-22 15,-1 22-15,0-21 0,0-1 0,-21-42 16,21 64-16,-21 0 15,21-1-15,-21 1 0,0 21 0,0 0 16,0-1-16,0 44 16,0-1-1,0 0-15,0 21 0,0 1 0,-21-1 16,0 0-16,0 1 0,21-1 16,-21 0-16,21 22 0,0-22 15,-21 0-15,-1 43 0,22-43 16,0 1-16,0-22 0,-21 21 15,21-21-15,0 22 16,0-22-16,-21 0 0,21 0 0,0-42 47,0 0-47,0 0 0,21-22 16,0 22-16,-21-21 0,22 21 15,-1-22-15,0 1 0,-21 0 0,21-1 16,0 1-16,22 21 0,-22-21 15,0 20-15,0 1 0,21 0 16,-20 0-16,-1 21 0,21 0 0,22 0 16,-43 0-1,0 21-15,-21 0 16,0 0-16,-21 1 16,0-22-16,-1 21 15,1-21-15,-21 21 0,21-21 0,-22 0 16,22 21-16,-21-21 0,21 0 0,0 0 15,-1 0-15,1 0 16,0 0-16,0 0 0,21 21 31,0 0-15,0 1-16,0-1 0,0 0 16,0 0-16,0 0 0,0 43 15,0-43-15,0 0 0,0 43 16,21-43-16,-21 0 0,21 0 15,-21 0-15,21 0 0,22 1 16,-43-1-16,21 0 0,0-21 16,0 0-16,0 21 0,22-21 15,-1 0-15,-21 0 0,22 0 16,-22 0-16,0 0 0,0-21 0,21 21 16,-20-21-16,-1 0 15,0-1-15,0 1 0,0 0 0,0 0 16,1-21-16,-1-1 0,21-41 15,-21 41-15,-21 1 0</inkml:trace>
  <inkml:trace contextRef="#ctx0" brushRef="#br0" timeOffset="48347.83">13017 2858 0,'0'21'16,"-21"0"-1,0 0-15,21 0 16,21-21 15,0 0-15,1 0-16,-22-21 0,21 21 15,-21-21-15,0 0 16,-21 21 0,-1 0-1,1 0 1,0 0-16,21 21 0,0 0 16,0 0-1,0 0 1</inkml:trace>
  <inkml:trace contextRef="#ctx0" brushRef="#br0" timeOffset="51680.98">847 5609 0,'0'0'0,"0"-21"15,0 0-15,21 0 16,0 21 0,-21-21-16,0 42 31,0 0-16,0 0-15,0 21 0,0 1 0,-21-1 16,0 0-16,-1 22 0,1-22 16,0 1-16,-21 20 0,-1-21 15,1 1-15,-106 105 16,106-106-16,-43 43 16,43-64-16,-1 21 0,22-20 15,-21-22-15,42 21 0,-21-21 0,-1 0 16,1-21-1,21-1-15,0 1 16,0 0-16,0 0 0,21 0 16,1 0-16,20-1 0,-21 22 15,0-21-15,22 0 0,-1 21 0,0 0 16,1-21-16,-1 21 0,0 0 16,1 0-16,-1 0 0,0 0 15,-21 21-15,22 0 0,-22-21 0,21 21 16,-21 1-16,22-1 0,-22 0 15,0 21-15,0-21 0,0 1 16,-21-1-16,43 21 16,-22-21-16,0 0 15,-21 1-15,21-22 0,0 0 16,1 0 0,-22-22-16,0 1 0,21 0 0</inkml:trace>
  <inkml:trace contextRef="#ctx0" brushRef="#br0" timeOffset="54399.73">4657 5440 0,'0'0'0,"0"-21"0,0 0 15,-22-1-15,1 22 16,21 22-1,0-1-15,0 0 16,0 0-16,0 21 0,0-20 16,0 20-16,21 0 0,22 22 15,-22-22-15,21-21 0,-21 22 0,22-22 16,-1 0-16,0 0 0,1-21 16,-1 21-16,0-21 0,22 0 0,-22 0 15,22 0-15,-22 0 0,43 0 16,-43 0-16,-21 0 0,0 0 15,1 0-15,-44 0 32,1 21-32,0-21 0,0 22 15,-43 41-15,22-42 0,21 22 16,-21-22-16,20 21 0,-20-21 16,-21 64-16,20-43 15,1 1-15,-43 41 0,64-63 16,-21 22-16,-1-1 0,22-21 15,0 0-15,0 1 0,0-1 0,0 0 16,-1 0-16,1-21 0,21 21 16,-21-21-16,0-21 15,21 0-15,0 0 0</inkml:trace>
  <inkml:trace contextRef="#ctx0" brushRef="#br0" timeOffset="55140.21">6773 5588 0,'0'0'16,"0"-21"0,0 0-16,0 0 15,21 21-15,1-22 0,-1 1 0,0 21 16,0-21-16,0 0 0,0 0 16,1 0-16,-1-1 0,0 22 15,-21-21-15,0 0 0,21 0 16,-21 0-16,0 0 15,-21 21-15,0 0 16,-22 0-16,22 0 0,0 0 16,0 0-16,-21 21 0,20 0 15,1 0-15,-21 0 0,21 0 0,0 1 16,-1-1-16,22 21 0,0-21 16,0 22-16,0-1 0,0-21 0,0 21 15,22 1-15,-1-22 0,21 21 16,-21-21-16,22 22 0,-22-22 0,21 21 15,0-21-15,-20 22 0,20-22 16,-21 0-16,0 21 0,0-20 16,1 41-16,-22-42 0,0 22 15,-22-1-15,1-21 16,-21 0-16,21 0 0,-22 1 0,1-1 16,-43 0-16,43-21 0,0 0 15,21 0-15,-22 0 16,22 0-16,-21 0 0,21 0 0,21-21 15,-22 21 1,22-21-16,0-1 0,22 1 16,-1 21-1,0 0-15</inkml:trace>
  <inkml:trace contextRef="#ctx0" brushRef="#br0" timeOffset="62255.8">7324 5525 0,'0'-22'0,"0"1"0,0 0 16,0 0-1,0 42 17,0 0-32,0 22 0,0-22 0,21 21 15,-21 0-15,21 22 0,-21-22 16,0 22-16,0-22 0,0 22 0,0-22 15,0 0-15,0 22 0,0-22 16,0-21-16,0 64 16,-21-64-16,21 21 0,-21-20 0,21-1 15,0 0-15,0 0 0,0 0 16,0-42 15,0 0-31,0 0 16,0 0-16,0-1 0,0-20 0,0 21 15,21 0-15,0-22 0,0 1 16,-21 0-16,21-1 0,0 1 0,22 0 16,-22-1-16,0 1 0,21 0 15,1 21-15,-22-22 0,21 22 16,-21 21-16,1 0 0,20 0 0,-21 0 16,-21 21-16,0 0 15,0 1-15,0-1 0,0 0 16,0 0-16,-63 21 0,41-20 15,1-1-15,-21-21 0,21 21 16,-22 0-16,22-21 0,0 0 0,0 0 16,0 21-16,0-21 0,-1 0 15,1 0-15,21-21 16,0 42 15,0 0-15,0 1-16,21-1 0,1 0 0,-1 0 15,-21 0-15,21 0 0,0 1 16,0-1-16,0 0 0,1 0 16,-1 0-16,0 0 0,21-21 0,-21 22 15,43-22-15,-22 0 0,-21 0 16,22 0-16,-1 0 0,0 0 16,43-43-16,-64 22 0,22 21 15,-22-21-15,21 0 0,-21 0 16,22-22-16,-22 1 15,0 21-15,-21 0 0,21-1 0,-21 1 16,0 0-16,0 0 16,0 42-1,0 0 1,0 0-16,0 1 0,0-1 0,-21 0 16,21 0-16,0 0 0,-21 0 15,21 1-15,0-1 0,0 0 16,0 0-1,0-42 17</inkml:trace>
  <inkml:trace contextRef="#ctx0" brushRef="#br0" timeOffset="62428.38">8234 5694 0,'0'0'0,"0"-64"15,-21 64 1,21-21-16,21 21 47,0 0-31,0 0-16</inkml:trace>
  <inkml:trace contextRef="#ctx0" brushRef="#br0" timeOffset="62708.22">8615 5376 0,'0'0'0,"0"22"32,0-1-32,0 21 0,0-21 15,0 22-15,0-1 0,0 21 16,-21-20-16,21-1 0,0 22 15,0-22-15,0 0 0,-22 22 0,22-22 16,0 0-16,0 1 0,0-22 16,0 21-16,0-21 0,-21 22 15,21-22-15,0 0 0,0 21 16,0-20-16,21-22 16,1-22-1,-1 1-15,0 21 0,-21-42 16,21 21-16,0 0 0</inkml:trace>
  <inkml:trace contextRef="#ctx0" brushRef="#br0" timeOffset="62960.07">8890 5440 0,'0'-21'0,"0"42"0,0-63 0,0 20 0,0 44 31,-21 20-15,21-21-16,0 21 0,0 1 0,0 20 15,0 1-15,0-22 0,0 22 16,0-1-16,0-21 0,0 22 16,0-22-16,0 1 0,0-1 15,0 0-15,0-21 0,0 22 0,21-1 16,-21-21-16,21 0 0,-21 1 16,21-22-16,0 0 15,1 0-15,-1 0 0,21 0 16,-42-22-16,21 1 0</inkml:trace>
  <inkml:trace contextRef="#ctx0" brushRef="#br0" timeOffset="63377.84">9165 5948 0,'0'0'0,"-21"-21"0,0 21 0,21-21 0,-21 21 16,-1-22-16,22 1 15,0 0-15,0 0 16,22 21-16,-1-21 0,0 0 0,0 21 15,21 0-15,-20 0 0,-1 0 16,21 0-16,0 0 0,-20 0 16,20 21-16,-21 0 0,21 0 15,1 21-15,-22-20 0,21-1 0,-21 21 16,22-21-16,-22 22 0,-21-1 16,0 0-16,0-21 0,0 1 15,0-1-15,0 0 0,-21 0 0,0 0 16,-1-21-16,1 21 0,0-21 15,0 0 1,21-21-16,0 0 0,-21 0 16,21 0-16,0 0 0,0-1 15,0 1-15,0 0 0,0-21 0,0 21 16,0-22-16,0 22 0,21-21 16,0-1-16,-21 1 0,21 21 15,0-21-15,1 20 0,-1 1 0,0 0 16,0 21-16,0-21 0,0 21 15,22 0-15,-1 0 0,-21 0 16,0 0-16,1 0 0,-1 0 16,0 21-16</inkml:trace>
  <inkml:trace contextRef="#ctx0" brushRef="#br0" timeOffset="63893.15">10477 5948 0,'0'0'0,"22"0"15,-1-21 1,-21 0-16,0-1 0,0 1 16,0-21-16,0 21 0,0-22 15,0 22-15,-21-21 0,21 21 0,-22-22 16,1 22-16,21 0 0,-21 0 16,0 21-16,0 0 0,0 0 15,-1 21-15,-20 21 0,21-20 0,0 20 16,-22 0-16,22 1 15,-21 20-15,21-21 0,-22 1 0,22-1 16,0 0-16,21 1 0,0-22 16,0 21-16,0-21 0,0 22 15,0-22-15,0 0 0,42-21 16,-20 0-16,41 0 16,-42 0-16,0 0 0,22-21 15,-22 0-15,21 0 0,-21-1 16,1 1-16,-1 0 0,0 0 15,0-21-15,-21-1 0,21 22 0,22-64 16,-43 64-16,21-21 0,-21 21 16,0 0-16,0 42 15,0 0-15,0 0 16,0 0-16,0 22 0,0-22 16,-21 21-16,21 0 0,0-20 0,0 20 15,0-21-15,0 0 0,0 0 16,0 1-16,21 20 0,-21-21 15,21 0-15,0-21 16,0 21-16,0-21 0,1 0 0,-1 0 16,0 0-16,0 0 0,0 0 15,0-21-15,1 0 0</inkml:trace>
  <inkml:trace contextRef="#ctx0" brushRef="#br0" timeOffset="64260.58">10837 6011 0,'0'0'0,"21"-148"16,-21 127-1,22-42-15,-1 41 16,-21 1-16,21 21 0,0-21 16,0 21-16,0 0 0,1-21 0,41 21 15,-21 0-15,-20 0 16,41 21-16,-42 0 0,0 22 16,1-22-16,-1 0 0,-21 21 15,0 22-15,0-43 16,0 21-16,-21 22 0,-1-43 15,22 0-15,-21 0 0,0 0 16,21 1-16,-21-1 0,21-42 31,21-1-15,0 1-16,0 0 0,1 0 16,-1-21-16,-21 20 0,21-20 15,0 21-15,0-21 0,0-43 16,1 64-16,-1-22 0,0 22 15,0 0-15,-21 0 0,42 0 16,-20 0-16,-1-1 0,21 1 16,-21 21-16,22 0 0</inkml:trace>
  <inkml:trace contextRef="#ctx0" brushRef="#br0" timeOffset="64819.25">11874 5567 0,'-63'85'15,"63"-64"1,-21 21-16,21-21 16,0 22-16,-21-22 0,21 63 0,0-62 15,0 20-15,0-21 16,0 0-16,0 0 0,0 22 0,0-22 16,21 0-16,0 0 0,0-21 15,0 0-15,0 21 0,43-21 16,-43 0-16,21 0 0,22-21 15,-43 0-15,21 0 16,-20 0-16,-1 0 0,0-1 0,0 1 16,0-21-16,0 21 0,1-22 0,-22 1 15,0 0-15,0-1 0,0 22 16,0-21-16,0 0 0,0 20 0,0 1 16,0 0-16,0 42 31,0 0-31,0 1 0,0 20 15,0 0-15,0 1 0,0-1 0,0 0 16,0 1-16,0-1 0,0 0 16,0 22-16,0-22 0,0 0 15,0 22-15,0-22 0,21 85 16,-21-42-16,21-22 0,-21 1 16,0-1-16,0 1 0,0 63 15,0-64-15,0 1 0,0-1 0,21 1 16,-21 21-16,0-22 0,0 1 0,0-1 15,0-21-15,0 22 0,-21 21 16,0-43-16,0-21 16,-43 43-16,22-64 0,-1 21 0,1-21 15,0 0-15,-1 0 0,1 0 0,0-21 16,-1-1-16,1 1 16,21-21-16,-21 0 0,20-1 0,1 1 15,0-22-15,0 22 0</inkml:trace>
  <inkml:trace contextRef="#ctx0" brushRef="#br0" timeOffset="65268">13822 5567 0,'-21'-21'0,"42"42"0,-42-63 16,21 20-16,0 1 0,0-21 16,-22 21-16,22 42 31,0 21-31,0-21 16,0 22-16,0-22 0,-21 21 0,21 1 15,0-1-15,-21-21 0,21 43 16,0-22-16,-21-21 0,21 0 15,0 0-15,-21 1 0,21-1 16,21-21 0,0 0-16,0-21 15</inkml:trace>
  <inkml:trace contextRef="#ctx0" brushRef="#br0" timeOffset="65609.21">14287 5440 0,'0'-21'0,"0"42"0,0-63 0,0 20 0,0 1 32,-21 21-32,0 0 15,0 0-15,-21 0 0,20 21 16,1 1-16,0-22 0,0 21 0,0-21 16,0 21-16,21 0 0,0 0 15,21-21 1,0 21-16,21-21 0,-21 22 0,1-22 15,20 21-15,43 21 16,-64-21-16,21 0 0,-21 1 16,0-1-16,22 0 0,-22 0 15,0 21-15,-21-20 0,0-1 16,0 0-16,0 0 0,-21-21 16,0 0-16,0 21 15,-1-21-15,-41 0 0,21 0 0,-1 0 16,22 0-16,-21 0 15,-1 0-15,22-21 0,-21 21 0,21-21 0,0 0 16</inkml:trace>
  <inkml:trace contextRef="#ctx0" brushRef="#br0" timeOffset="65784.11">13674 5249 0,'-22'0'0,"44"0"0,-65 0 15</inkml:trace>
  <inkml:trace contextRef="#ctx0" brushRef="#br0" timeOffset="66469.7">16573 5503 0,'0'0'0,"0"-21"15,0 0-15,0 0 0,0 0 16,0-22-16,22 22 0,-22 0 16,0 0-16,0-21 0,0 20 15,0 1-15,0-21 0,0 0 0,0 20 16,-22 1-16,1-21 0,0 21 15,-21 0-15,21 21 0,-22 0 16,22 0-16,-64 0 16,43 21-16,0 0 0,-22 42 15,22-20-15,21 20 16,0-20-16,-1-1 0,1 21 0,0 43 16,21-63-16,0-1 0,0 0 15,0 1-15,21-1 0,0-21 0,1 21 16,-1-42-16,0 22 0,21-22 0,-21 0 15,22 0-15,-1 0 0,0 0 16,1-22-16,-1 1 0,0 0 0,1 0 16,-1 0-16,0-22 0,1 1 15,-22 21-15,21-21 0,-21-1 16,1 1-16,-1 0 0,0-1 16,0-41-16,-21 62 0,0-20 15,0 0-15,0 21 0,0-1 16,0 44-1,0-1-15,0 0 0,0 0 16,0 21-16,0 1 0,0-22 0,0 21 16,0 1-16,0-1 0,0 0 0,0-21 15,0 22-15,0-1 0,0-21 16,21 22-16,0-22 0,1 0 16,-1 0-16,0-21 0,21 42 15,-21-42-15,22 0 0,41 0 16,-41 0-16,20-21 15,-20 0-15</inkml:trace>
  <inkml:trace contextRef="#ctx0" brushRef="#br0" timeOffset="68508.67">18351 4720 0,'0'0'0,"0"-21"0,0 0 16,-21 0-16,21 0 0,-21 21 15,0 0-15,-21 0 0,20 0 16,1 0-16,-21 21 0,-22 42 16,22-20-16,21 20 0,-21-21 15,20 22-15,-20-1 0,21 1 0,0-1 16,0 1-16,21-1 0,0 1 0,-22-22 16,22 22-16,0-1 0,0-20 15,0 20-15,0-21 0,22 1 0,-1-1 16,0 0-16,0-20 0,0 20 15,0-21-15,22 0 0,63 0 16,-85-21-16,21 0 16,22 0-16,-22-21 0,0 0 0,64-21 15,-42 21-15,-1-22 16,-21 1-16,22 0 0,-22-22 16,106-84-16,-126 84 15,41-84-15,-42 85 16,0-22-16,-21 0 0,0 22 0,0-22 15,-21-21-15,0 43 16,0 21-16,0 20 0,-22-20 16,1 21-16,0 21 0,-22 0 15,1 0-15,-1 0 0,-20 0 0,20 21 16,1 21-16,-1 1 0,-63 63 16,85-43-16,-1 1 0,22-1 15,-21 1-15,42-1 0,0 64 16,0-63-16,0-1 0,0-21 15,21 22-15,21-22 0,1 1 16,-1-1-16,0 0 0,22 1 0,63 20 16,-64-42-16,22-21 15,42 21-15,-63-21 0,-1 0 16,43-21-16,-64 21 16,1-21-16,-1 0 0,0 0 0,43-64 15,-64 64-15,0-21 16,0 42-16,1-22 15,-22 1-15,0 42 32,-22 1-32,1-1 0,0 21 0,21-21 15,-21 0-15,0 22 0,21-22 16,0 0-16,-21 0 0,-1 22 16,22-22-16,-21 0 0,21 0 15,0-42 16,0 0-31,0 0 16,0-1-16,21 1 0,1-21 0,-22 21 16,21-22-16,0 1 15,0-21-15,0 41 0,0-20 16,-21 21-16,22 0 0,-1 21 16,-21 21-1,0 0-15,0 21 0,0-20 16,0-1-16,0 0 0,21 21 15,-21-21-15,0 1 0,21-1 0,-21 21 16,0-21-16,21 0 16,0 1-16,1-22 0,-1 0 0,0 0 15,0 0-15,0 0 0,22 0 16,-22 0-16,21-22 0,-21 1 16,22 0-16,-22 0 0,21-21 0,-21-1 15,0 1-15,22 0 0,-1-43 16,-21 21-16,0 1 0,1-43 15,-22 21-15,0 22 16,0-1-16,0 1 0,0 21 0,0-1 16,0 1-16,0 21 0,0-22 15,-22 43-15,1 22 16,0 20-16,0-21 16,0 43-16,0-22 0,21 21 0,-22 1 15,1-22-15,0 22 0,21-1 16,0 1-16,0-22 0,0 22 15,0-22-15,0 64 0,0-64 16,0 0-16,0-20 0,21 20 16,0-21-16,1 0 0,41 22 15,-42-22-15,43-21 16,-22 0-16,-21 0 0,0 0 0,22-21 16,-22-1-16,0 1 0,0 0 15,0-21-15,-21 21 0,22-43 16,-1 22-16,0 21 0,-21-22 15,0 22-15,0 42 32,-21 0-17,21 1-15,0-1 0,0 0 0,0 0 16,0 0-16,0 0 0,0 1 16,0-1-16,0 0 0,0 0 15,21-21-15,0 21 0,0 0 16,22-21-16,-22 0 0,0 0 0,0 0 15,21 0-15,1 0 16,-22 0-16,21-42 0,-21 21 16,-21 0-16,22-22 0,-1 22 15,-21-21-15,0 21 0,21-22 16,0 1-16,-21 21 0,0 0 0,0 0 16,0-1-16,0 1 0,0 42 15,0 1 1,-21-1-16,21 0 15,-21 21-15,0 1 0,21-22 0,-22 21 16,22 0-16,0-20 0,-21 20 16,0 0-16,21-21 0,0 1 15,0-1-15,21-42 32,0-1-17,-21 1-15,22 0 0,-1 0 16,0-21-16,0 20 0,21-20 0,-20 21 15,-1-21-15,0 20 16,0 1-16,0 0 0,0 0 0,1 0 16,-1 21-16,0 0 0,-21 21 31,0 0-31,0 0 0,0 0 16,0 22-16,21-22 0,-21 0 0,0 0 15,21 0-15,0 1 0,-21-1 16,22 0-16,-1 0 0,0-21 0,0 21 15,0-21-15,0 0 0,1 0 16,20 0-16,-21 0 0,0 0 0,22 0 16,-22-21-16,0 0 0,0 21 0,21-42 15,-20 20-15,-1 1 16,63-85-16,-62 85 16,20-21-16,-42 0 0,21 20 15,-21-20-15,0 21 0,0 0 0,0 0 16,-21 21-16,0 0 15,0 21-15,-1 0 0,1 0 0,-21 21 16,21 1-16,-22 20 16,43-20-16,0 20 0,0-21 15,0-20-15,0 20 0,0-21 16,22 0-16,-1 0 0,0 1 16,0-22-16,21 21 0,-20-21 0,62 0 15,-41 0-15,-22 0 0,21 0 16,0-21-16,1 21 0,-1-43 15,0 22-15,-20 0 0,-1 0 16,-21-22-16,21 22 0,0-63 16,-21 62-16,0-20 0</inkml:trace>
  <inkml:trace contextRef="#ctx0" brushRef="#br0" timeOffset="68684.73">20637 4868 0,'0'0'0,"-42"0"16,21 0-16,-21 0 0,20 0 0,1 0 31,0 0-15,0 0-1</inkml:trace>
  <inkml:trace contextRef="#ctx0" brushRef="#br0" timeOffset="69611.98">21 7789 0,'0'64'31,"21"-22"-31,-21 22 0,0-1 0,0 1 16,0-1-16,0 1 0,0 20 15,0-20-15,0-1 0,21 86 16,-21-65-16,0 1 0,22 63 16,-22-84-16,0 20 15,0-20-15,0-22 0,0 22 0,0-22 16,0 0-16,0 1 0,0-22 16,21 21-16,-21-21 0,21-21 31,-21-21-31,0 0 0,0 0 15,0-22-15,0 22 0,0-42 16,0 20-16</inkml:trace>
  <inkml:trace contextRef="#ctx0" brushRef="#br0" timeOffset="69907.81">0 8467 0,'0'-64'16,"0"128"-16,0-212 0,0 84 0,0-63 15,0 64-15,0-1 0,0 22 16,0-1-16,0 1 0,0 0 15,21 21-15,21-1 0,64 1 16,-42 21-16,-22 0 0,22 21 16,-22 1-16,64 83 15,-85-62-15,-21 20 16,0-20-16,0-1 0,-106 106 16,64-106-1,-22 1-15,22-22 0,0 21 0,-1-21 16,1 1-16,0-1 0,-1 0 15,1 0-15,42-42 32,0 0-32,0 0 0,0-1 15,0-20-15,21 21 0,21-21 16,1-1-16</inkml:trace>
  <inkml:trace contextRef="#ctx0" brushRef="#br0" timeOffset="70144.67">910 7578 0,'0'106'15,"0"-85"1,0 21-16,0 0 0,0 1 16,0-1-16,0 22 0,0-22 0,0 21 15,0-20-15,0 20 0,0-20 16,0 41-16,0-41 15,0-1-15,-21 0 0,21-21 16,-21 1-16,21 20 16,21-42-1,0-21-15,21 21 0</inkml:trace>
  <inkml:trace contextRef="#ctx0" brushRef="#br0" timeOffset="70864.69">1672 8065 0,'0'0'16,"21"-43"-16,22 22 0,-22 0 0,-21 0 0,0 0 16,0-1-16,0 1 0,0-21 15,-43 42-15,22-21 0,0 0 16,-21 21-16,21 0 0,-64 0 16,64 0-1,-22 21-15,1 21 0,0-21 0,21 22 16,-22 20-16,22-21 0,-21 22 15,21-22-15,21 64 0,0-64 16,0 43-16,0-64 16,0 22-16,0-22 0,21 0 15,0-21-15,42 0 16,-41 0-16,20 0 0,0 0 0,1 0 16,-1-21-16,-21 0 0,64-43 15,-64 43-15,42-64 16,-41 43-16,-1-22 0,0 22 15,0-21-15,-21 20 0,21 1 16,-21 0-16,0-1 0,0 22 0,0 0 16,0 42-1,0 0 1,0 22-16,0-1 0,-21 0 16,21 1-16,0 20 0,0-21 0,0 1 15,0-1-15,0 0 0,0 1 16,21-22-16,0 0 0,1 21 0,20-20 15,-21-22 1,0 0-16,22 0 0,-1 0 16,-21-22-16,43-20 15,-22 21-15,-21 0 0,0-22 16,0 1-16,22 0 0,-22-1 0,0-20 16,-21-1-16,21 22 0,0-21 15,-21-1-15,0 1 0,0 20 0,0-20 16,0 20-16,0-41 15,0 63-15,0-1 0,0 44 16,-21-1-16,0 0 16,0 21-16,0 1 0,0-1 0,21 0 15,0 1-15,0 20 16,-22 43-16,22-43 0,0-20 16,0-1-16,0 22 0,0-22 15,0-21-15,22 21 0,-22-20 0,21-1 16,21 21-16,-21-42 15,0 0-15,1 0 0,-1 0 16,-21-21-16</inkml:trace>
  <inkml:trace contextRef="#ctx0" brushRef="#br0" timeOffset="71058.57">2180 7959 0,'21'-21'47,"0"21"-47,1 0 15,-1 0-15,21-22 0,0 22 0,-20 0 16,20-21-16,0 0 0,1 21 16,20-21-16,-42 21 0</inkml:trace>
  <inkml:trace contextRef="#ctx0" brushRef="#br0" timeOffset="72161.03">2794 8361 0,'0'21'0,"0"-42"0,0 63 0,0-21 16,0 1-16,21-22 0,0 0 15,0 0-15,1 0 0,-1 0 16,0 0-16,0-22 0,43-41 15,-22 21-15,-21 20 0,21-20 16,1-21-16,-1 20 0,-21-20 16,22 20-16,-22-20 0,0 21 0,21-22 15,-42 22-15,0-1 0,0-20 16,0 21-16,0-1 0,0 1 16,0 0-16,0 20 0,0-20 15,-21 21-15,0 21 0,0 0 16,21 21-16,-21 0 15,21 0-15,0 64 0,0-21 16,0-1-16,0 1 16,0 20-16,0 1 0,-22 105 0,22-105 15,-21 21-15,21-21 16,-21 20-16,0 1 0,0 0 0,21 0 16,0 0-16,-21 0 0,21 211 15,0-211-15,0 0 0,0 0 16,0-1-16,0 1 0,0 85 15,0-107-15,0 1 0,0 0 16,21-22-16,-21 1 0,0 20 16,21-41-16,0-22 0,0 0 15,0-21-15,1-21 0,-1 0 16,0 0-16,0-22 0,21 1 16,-20-22-16,20 22 0,-21-21 0,21-1 15,1-84-15,-22 84 16,0-20-16,-21-1 0,0 0 15,0 1-15,0-107 0,0 107 0,-21-1 16,0 0-16,0-21 16,-1 22-16,1 20 0,-21-20 0,21 20 15,0 22-15,-22-22 0,22 22 16,0 21-16,0-22 0,-22 1 16,43 21-16,0 0 0,0 0 15,0-1-15,0 1 0,0 0 16,22 0-16,-1 0 0,21 0 15,-21-1-15,22 1 0,41-63 16,-20 62-16,-22-20 0,0 0 0,22-1 16,-22-20-16,1 21 15,41-43-15,-41 43 0,-22 20 16,0-20-16,0 21 0,-21 0 0,0 0 16,0-1-16,0 1 15,0 42 1,-21 1-1,0-1-15,0 21 0,21 0 16,0-20-16,0 41 0,0-21 16,0 1-16,0-1 0,0 0 15,0 1-15,0-1 0,0 22 16,0-43-16,21 21 0,0-21 16,0-21-16,0 21 0,22-21 15,-22 0-15,0 0 0,0 0 0,43 0 16,-43-21-16,42-21 15,-20 21-15,-22 0 0,0-22 16,0 1-16,0 21 0,0-127 16,-21 105-16,0 1 15,-21 0-15,0-1 0,0 1 0,-64-43 16,64 85 0,-21-21-16,21 21 15,-1 0-15,1 21 0,0 0 16,21 1-16,0 20 0,0-21 15,0 21-15,0-20 0,0 20 16,0 0-16,0-21 0,21 22 0,0-22 16,1 0-16,-1 0 0,0 0 15,0 1-15,0-1 0,22-21 0,-22 0 16,21 0-16</inkml:trace>
  <inkml:trace contextRef="#ctx0" brushRef="#br0" timeOffset="72533.83">4635 8065 0,'0'0'0,"0"-22"0,22 1 15,-22-21-15,0 21 0,0 0 16,21-1-16,0-20 0,0 0 16,0 42-16,0-21 0,1-1 15,-1 22-15,0 0 0,0 0 16,43 0-16,-43 22 0,0-1 0,0 0 16,0 21-16,43 43 15,-64-43-15,0 1 16,21-1-16,-21 0 0,0-21 15,0 22-15,0-22 0,0 0 0,0 0 16,0 0-16,0 1 0,0-1 0,-21-21 31,21-21-15,0-1-16,0 1 16,0-21-16,0 21 0,0 0 15,0-22-15,0 1 0,0 0 0,0 20 16,0-20-16,0 0 0,21 21 15,0-22-15,-21 22 0,21 0 0,0 0 16,1 0-16,-1-1 0,-21 1 16,21 21-16,0-21 0,0 21 0,0 0 15,1-21-15,-1 21 0,0 0 16</inkml:trace>
  <inkml:trace contextRef="#ctx0" brushRef="#br0" timeOffset="73108.05">5609 7747 0,'21'21'0,"-42"-42"0,42 63 0,-21-20 15,0 20-15,0-21 0,0 21 0,0-20 16,0 20-16,0-21 0,0 21 16,0-20-16,-21 41 15,0-42-15,21 0 0,0 1 16,0-1-16,0 0 0,0 0 16,-21 0-16,21-42 31,0 0-31,0 0 15,0 0-15,0-22 0,0 22 16,0-21-16,0-1 0,21 22 0,-21-21 16,21 0-16,0-1 0,0 1 0,1 21 15,20 0-15,-21-22 16,0 43-16,22-21 0,-22 21 0,0 0 0,21 0 16,-21 0-1,1 21-15,-1 0 0,21 1 0,-21-1 16,0 21-16,-21-21 0,22 22 0,-22-22 15,21 21-15,-21-21 0,21 22 16,-21-22-16,0 0 0,0 0 0,0 0 16,0 0-16,0 1 15,-21-22 1,0 0 0,21-22-16,0 1 0,0 0 15,0 0-15,0 0 0,0-22 16,21 22-16,0-21 0,0 0 0,0 20 15,22-20-15,-22 0 0,21-1 16,-21 22-16,22 0 0,-22-21 0,21 42 16,0-21-16,-20 21 0,20 0 15,-21 0-15,0 21 0,22 0 0,-22 0 16,0 0-16,0 0 0,0 22 0,0-22 16,-21 21-16,0 1 0,0-22 15,0 42-15,0-20 0,0-22 16,-42 21-16,21-21 15,0 0-15,0-21 0,-1 0 0</inkml:trace>
  <inkml:trace contextRef="#ctx0" brushRef="#br0" timeOffset="73287.56">8932 7599 0,'43'0'0,"-86"0"0,86 21 15,-65-21-15,-20 0 16,21 0-16,-21 21 0,20-21 0</inkml:trace>
  <inkml:trace contextRef="#ctx0" brushRef="#br0" timeOffset="74380.56">8128 7811 0,'-21'21'0,"42"-42"0,-85 42 0,43-21 16,42 0 15,1 0-31,20 0 16,-21-21-16,0-1 0,22 22 15,-22-21-15,21 0 0,0 0 16,1-21-16,-1 20 0,0 1 15,1-21-15,-1 21 0,0-22 0,1 1 16,-1 0-16,0-1 0,-20 1 16,-1 0-16,-21-1 0,0 1 0,0 0 15,0-1-15,-21 1 0,-1 0 0,1 21 16,-21-1-16,21 1 0,0 0 16,-1 0-16,1 21 0,0 0 0,0 0 15,21 21-15,0 21 0,-21-20 16,21 105-16,0-64 0,0 1 15,0 20-15,0 1 0,0 0 16,0-22-16,0 22 0,0-1 16,21 22-16,-21-21 0,0 21 15,0-22-15,21 22 0,-21-21 0,21 0 16,-21 20-16,21 1 0,-21-21 16,0 21-16,0-22 0,0 22 0,0-21 15,0-22-15,0 22 0,0-21 0,0-1 16,0 1-16,0-22 0,0 0 0,0 1 15,0-22-15,0 0 0,0 0 0,22-21 16,-1 0-16,0-21 16,0 0-16,0-22 0,0 1 0,1 0 15,20-1-15,-21-20 0,21-1 0,1 1 16,-1-22-16,-21 1 16,22-1-16,-1 0 0,-21-21 0,0 22 15,-21-1-15,0 0 0,0-20 0,-21 20 16,-21 0-16,-1 22 0,1-22 15,-21 22-15,20 20 0,-20 1 0,20 0 16,-20-1-16,21 22 0,-1 0 16,1 21-16,21 0 0,0-21 0,-1 21 15,1 0-15,42 0 32,1-21-32,-1 21 0,21 0 15,0-22-15,22 22 16,-1-21-16,-20 0 0,41 21 0,-20-21 15,-1 0-15,1 0 0,-1-1 0,1 1 16,-22 0-16,22 0 0,-22 0 16,-21 0-16,22-1 0,-22 1 0,0 0 15,0 21-15,-21-21 16,-21 21 0,0 21-16,0 0 0,21 0 15,-22 1-15,1-1 0,0 21 16,21-21-16,0 0 0,0 22 0,0-22 15,0 42-15,0-41 0,0-1 16,0 21 0,0-21-16,21-21 0,0 21 0,1-21 15,-1 0-15,0 0 0,0 0 16,0 0-16,22 0 0,-22 0 16,21-21-16,-21 21 0,22-21 0,20-21 15,-21 21-15,-20-22 0,20 22 16,-21-21-16,0-1 0,0 1 15,-21 0-15,0-1 0,0 1 0,0 0 16,-21 21-16,0-22 0,-21 22 0,-22 0 16,43 21-16,-21 0 15,-1 0-15,22 0 0,-21 0 0,21 21 16,0 0-16,-1 22 0,1-22 16,0 21-16,21-21 0,0 0 15,0 22-15,0-22 0,0 0 0,0 0 16,0 22-16,21-22 0,0 0 15,22 0-15,-22-21 0,21 0 16,-21 21-16,22-21 0,20 0 0,-20 0 16,-1 0-16,21 0 0</inkml:trace>
  <inkml:trace contextRef="#ctx0" brushRef="#br0" timeOffset="74735.1">10223 7599 0,'0'0'0,"0"-21"0,22 21 0,-22-21 16,0-1-16,0 1 0,0 0 0,42-21 15,-42 21-15,21-1 16,0 22-16,0-21 0,1 0 0,20 21 16,-21 0-16,0 0 0,0 0 15,22 0-15,-22 21 0,0 22 16,21-22-16,-20 0 0,-1 21 0,0-21 16,0 22-16,0-22 0,-21 21 0,0-21 15,0 22-15,0-22 0,0 21 16,0 1-16,-21-22 0,0 0 15,0 0-15,0-21 16,-1 0 0,22-21-1,0 0-15,0 0 0,0-1 0,0 1 16,0 0-16,0 0 0,0 0 16,0-22-16,0 22 0,43-42 15,-43 20-15,21 22 0,0 0 16,0-21-16,0 21 0,22-1 0,-22 1 15,21 0-15,-21 0 0,22 0 0,-22 21 16</inkml:trace>
  <inkml:trace contextRef="#ctx0" brushRef="#br0" timeOffset="77901.27">13039 6900 0,'0'0'0,"21"-21"0,0-21 16,-21 21-16,21-22 0,-21 22 15,0 0-15,21 0 0,-21 0 0,21 0 16,-21 42-1,0 0-15,0 0 0,0 21 16,0 1-16,0-1 0,0 0 16,0 22-16,0-1 0,0 1 0,-21-1 0,0 1 15,0-1-15,21 1 0,-21-22 16,0 22-16,-43 42 16,43-43-16,0-21 0,-22 1 0,22-22 15,0 21-15,0-21 0,0 1 16,0-1-16,21 0 0,-22 0 0,1-21 15,0 0-15,0 0 16,21-21-16,0 0 16,0 0-16,-21-22 0,21 22 0,-21-64 15,21 43-15,0 0 16,0-1-16,0 1 0,0-21 0,0-22 16,0 43-16,0 20 15,0 1-15,21 0 0,0 21 16,0 21-16,0 0 15,0 1-15,1 20 0,-1-21 16,0 21-16,0 1 0,0-1 0,22 0 16,-22 1-16,0-22 0,21 21 0,-21-21 15,1 22-15,20-22 16,-21 0-16,21 0 0,43 22 16,-43-22-16,-20-21 0,20 0 15,0 0-15,1 0 0,-1 0 0,64 0 16,-64-21-16,0 21 0,43-43 15,-43 22-15,1-21 16,-1 21-16,0-1 0,-20-20 0,-1 21 16,0-21-16,0-1 0,-21 1 0,0 0 15,0-1-15,0 1 0,0 21 16,-21 0-16,0-1 0,0 1 0,-1 0 16,1 21-16,0 0 0,0 0 15,0 21-15,0 0 0,-1 1 0,22-1 16,-21 0-16,0 0 0,21 21 15,0-20-15,0 20 0,0-21 0,-21 21 16,21-20-16,0 20 0,0-21 16,0 0-16,0 22 0,0-22 15,21 0-15,0-21 0,0 21 0,1 0 16,20-21-16,0 0 0,1 0 16,-1 0-16,21 0 0,-20 0 0,20-21 15,-20 0-15,20 21 0,-21-21 0,22 0 16,-22-1-16,1 1 0,-1 0 15,-21-21-15,21 21 0,-20-22 0,20 22 16,-21-21-16,0 21 0,0-43 16,-21 43-16,0-21 0,0-1 15,-21 22-15,0 21 16,-21 0-16,-1 0 16,1 0-16,21 0 0,-21 21 0,-1 0 15,1 1-15,21-1 0,-22 21 16,22-21-16,0 0 0,0 22 0,0-22 15,0 21-15,21-21 0,0 1 0,0-1 16,0 0-16,0 0 0,0 0 16,21 0-16,0-21 0,0 22 0,0-22 15,0 0-15,22 0 0,-22 0 16,0 0-16,21 0 0,-20 0 16,-1 0-16,21-22 0,-21 1 0,0 0 15,1 0-15,-1 0 0,21-43 16,-21 43-16,-21-21 0,21-43 15,-21 64-15,0 0 16,0 0-16,0-1 0,0 1 0,0 42 31,0 1-31,0-1 0,-21 0 16,21 21-16,-21-21 0,21 22 16,0 20-16,0-42 0,0 1 15,0-1-15,0 21 0,0-21 0,21-21 16,0 21-16,1 1 0,-1-22 0,0 21 15,0-21-15,21 0 16,-20 0-16,-1 0 0,0 0 16,0-21-16,21 21 0,-20-22 0,-1 1 15,21 0-15,-21 0 16,0-21-16,1 20 0,20-20 0,-21 0 16,0-1-16,0 1 0,1-43 15,-22 64-15,21 0 0,-21 0 0,0 0 16,0 42-1,0 0 1,-21 21-16,21-20 0,0 20 16,0-21-16,0 0 0,0 22 0,0-22 15,21 21-15,0-21 0,-21 0 0,42 1 16,-21-1-16,1 0 16,-1 0-16,21 0 0,0-21 0,-20 21 15,41-21-15,-21 0 0,1 0 16,-1 0-16,-21 0 0,22 0 15,20-21-15,-42 0 0,0 0 16,1 0-16,-1 0 0,0-22 16,0 1-16,-21 0 0,0-1 0,0 1 15,21 0-15,-21-1 16,0 22-16,0-21 0,0 21 0,0-1 0,-21 22 16,21 22-16,-21-1 15,0 0-15,0 0 16,21 21-16,0 1 0,-22-22 0,22 21 15,0 1-15,-21-22 0,21 21 16,0-21-16,0 22 0,0-22 0,0 21 16,0-21-16,0 0 15,0-42 17,0 0-17,21 21-15,-21-21 0,22-21 0,-22 20 16,21-41-16,0 21 15,0 20-15,-21-20 0,21 0 0,0 21 16,1-22-16,-1 22 0,0 0 16,0 0-16,0 21 15,0 0-15,1 0 0,-1 21 16,0 0-16,-21 0 0,0 22 16,21-22-16,0 0 0,-21 0 0,21 21 15,1-20-15,-1-1 0,0 42 16,0-42-16,21 1 0,-20-22 15,-1 21-15,21-21 0,-21 0 0,22 0 16,-1 0-16,-21 0 0,43 0 16,-22 0-16,-21 0 15,0-21-15,0-1 0,22 1 0,-22 0 16,0 0-16,-21-21 0,21-1 0,0 22 16,1-21-16,-1-1 0,0 1 15,-21 21-15,0-21 0,21 20 16,-21 1-16,21 21 0,-21 21 15,0 1 1,0-1-16,-21 0 0,0 21 16,21-21-16,-21 22 0,21-22 0,0 21 15,0-21-15,0 22 0,0-22 16,0 0-16,0 0 0,21 0 16,0 1-16,0-1 0,0-21 15,1 0-15,20 21 0,-21-21 0,64 0 16,-64 0-16,21 0 0,1-21 15,-22 0-15,21 21 0,22-43 16,-43 22-16,0-21 0,0 21 16,0-22-16,-21 22 0,21-21 15,-21 21-15,22-22 0,-22 22 16,0 0-16,0 42 31,-22 0-31,1 22 0,21-22 0,-21 0 16,0 21-16,21-21 0,0 1 15,-42 20-15,42-21 16,-22 0-16,22 0 0,0 1 16,0-1-16,0-42 31,0-1-15,22 22-16,-1-21 0,0 0 0,0 0 15,0-21-15,0 20 0,22 1 16,-22-21-16,21 21 0,-21-22 0,22 22 15,-22 0-15,0 0 16,0 0-16,0 0 0,1 21 0,20 0 16,-21 0-16,-21 21 15,21 0-15,-21 0 16,21 21-16,-21-20 0,0-1 0,0 21 16,22-21-16,-22 0 0,21 1 15,0-1-15,0 0 0,-21 0 0,21 0 16,0 0-16,1-21 0,20 22 15,-21-22-15,21 0 0,-20 0 0,20 0 16,21 0-16,-20 0 0,-1 0 16,22 0-16,-22-22 0,0 1 0,22 0 15,-22 0-15,43-21 0,-64-1 16,21 1-16,-21 0 16,1-1-16,-1 1 0,-21 21 0,0-22 15,0 22-15,0-21 0,0 21 16,-21 21-16,-1-21 0,-20 21 0,21 0 15,-21 0-15,20 0 0,-20 21 16,0 0-16,21 0 0,-22 0 0,22 0 16,0 1-16,21 20 0,0-21 15,0 0-15,0 0 0,0 1 0,0-1 16,0 0-16,21-21 0,0 21 0,0-21 16,22 0-16,-1 0 0,-21 0 15,22 0-15,20 0 0,-21 0 0,1 0 16,-1 0-16,-21 0 0,22 0 15,-22-21-15,0 21 0,0-21 0,0 0 16,0-1 0,-21 1-16,0 42 31,0 1-31,-21-1 0,0 0 16,0 21-16,0 1 0,21-1 15,-21 0-15,-1 1 0,1-1 0,0 0 16,0 22-16,21-22 0,-21 22 0,21-1 15,0 1-15,0-1 0,0 22 16,0-22-16,0 1 0,0 20 0,0 43 16,21-42-16,-21-21 0,0-1 15,0 22-15,0-22 0,0 85 16,21-84-16,-21-1 16,0 1-16,0-1 0,0-20 0,0 20 15,0-20-15,0-1 0,0-21 16,0 21-16,-21-20 0,0-1 0,0 0 15,-1-21-15,-20 0 0,21 0 0,0 0 16,21-21-16,-21 0 0,-1-1 16,22 1-16,-21-21 0,21 0 0,0-1 15,-21-20-15,0-1 0</inkml:trace>
  <inkml:trace contextRef="#ctx0" brushRef="#br0" timeOffset="78116.14">17103 6964 0,'-22'0'0,"44"0"0,-65-21 16,22 21-16,0 0 0,21-21 0,-21 21 46,21-22-46,-21 22 16</inkml:trace>
  <inkml:trace contextRef="#ctx0" brushRef="#br0" timeOffset="79012.63">6667 9313 0,'-42'0'0,"84"0"0,-126 0 0,41 0 0,1 0 0,0 0 16,-1 22-16,22-22 0,-21 0 16,21 0-16,-22 0 0,22 21 15,0-21-15,0 0 0,42 0 47,0 0-47,22 0 0,-1 0 0,0 0 16,1 0-16,41 0 0,-20 0 15,20 0-15,1 0 0,21 0 0,-21-21 16,20 21-16,1-22 0,0 22 16,21 0-16,0-21 0,0 21 0,21 0 15,-21-21-15,21 21 0,1 0 16,-1 0-16,0-21 0,21 21 16,149 0-16,-149-21 0,-21 21 15,43-21-15,-22 21 0,22-22 16,-1 22-16,1-21 0,41 0 0,1 21 15,-21-21-15,42 0 0,-21 21 0,21-21 16,0 21-16,0-22 0,0 1 16,21 21-16,233-42 15,-254 42-15,0-21 0,-21 0 0,-22-1 16,1 1-16,169-21 0,-190 42 16,-22-21-16,-21 0 0,-21-1 15,0 1-15,-21 21 0,-21-21 16,-22 0-16,1 21 0,-1 0 15,-21-21-15,-20 21 0,20 0 0,-21 0 16,-21-21-16,-21 21 16,0 0-1</inkml:trace>
  <inkml:trace contextRef="#ctx0" brushRef="#br0" timeOffset="79872.14">6964 10075 0,'0'0'0,"-43"0"0,-20 0 16,21 0-16,-22 0 0,-42 0 15,64 0-15,-22 0 0,22 0 16,0 0-16,21 0 0,-64 0 16,64 0-16,0 0 0,-22 22 15,22-22 1,21 21 0,21-21-16,0 0 0,22 0 0,-22 0 15,42 0-15,-20 0 0,41 0 16,-20 0-16,21 0 0,-1 0 0,22 0 15,-21-21-15,21 21 0,-1 0 16,1-22-16,21 22 0,0 0 16,21-21-16,297 0 15,-276 0-15,22 21 0,-22-21 16,22 21-16,444-43 16,-403 22-16,-20 21 0,42-21 15,0 0-15,0 21 0,254-21 16,-254 21-16,0-21 0,0 21 0,21-22 15,-21 22-15,0-21 0,0 21 16,-21-21-16,0 0 0,211 0 16,-232 0-16,-43-1 0,170-20 15,-170 42-15,-42-21 0,22 0 16,-22 0-16,-22 21 16,1-22-16,-21 1 0,-22 21 0,1 0 15,-43 0-15,21 0 0,-20-21 16,-1 21-16,-42 21 31,-1 0-31,-20-21 0,0 22 0,-1-1 16</inkml:trace>
  <inkml:trace contextRef="#ctx0" brushRef="#br0" timeOffset="80696.67">6498 10943 0,'-21'0'0,"42"0"0,-63 0 0,-1 0 16,22 0-16,0 0 0,0 0 15,0 0-15,0 0 0,-1 0 16,65 0 15,-22 0-31,21 0 16,1 0-16,-1 0 0,21 0 15,1 0-15,-1 0 0,22 0 0,0 0 16,190 0-16,-190 0 16,20 0-16,22 0 0,0 0 15,0 0-15,149-21 0,-128 21 16,-21 0-16,42 0 0,0-21 16,1 21-16,-1 0 0,0 0 15,22-21-15,-1 21 0,403-21 16,-381-1-16,-1 22 15,22 0-15,-21-21 0,0 21 0,211-21 16,-211 21-16,-1 0 0,-20-21 16,-1 0-16,22 21 0,-22-21 15,22 21-15,-21-22 0,-22 1 0,212 0 16,-212 0-16,1 21 16,-1-21-16,0 0 0,-21 21 0,276-43 15,-297 22 1,84 0-16,-126 21 0,0 0 15,42-21-15,-106 21 16,21 0-16,-21 0 0,-21-21 16,22 21-16,-22-22 47,0 1-32</inkml:trace>
  <inkml:trace contextRef="#ctx0" brushRef="#br0" timeOffset="81456.23">17039 10160 0,'0'0'15,"21"-21"-15,0 0 0,1 21 0,-1-21 0,0 21 16,-21-22-16,21 22 15,-21 22 17,0-1-32,-21 0 0,0 0 15,21 0-15,-21 22 0,-22-1 0,22-21 16,0 21-16,-21 22 0,20-22 16,-20 1-16,21-1 0,-21 0 15,-1 1-15,1-1 0,-64 43 16,64-43-16,-1-21 0,-20 43 15,42-64-15,0 21 0,-1-21 16,1 0-16,21-21 31,21 21-31,1-22 0,-1 22 16,21 0-16,-21-21 0,22 21 16,20-21-16,-21 21 0,22 0 15,-22 0-15,22 0 0,-22 0 16,22 0-16,-1 0 0,22 0 0,-22 0 15,1 21-15,-1 0 0,1-21 16,-1 22-16,1-22 0,-22 21 0,0-21 16,-20 21-16,20-21 0,-21 21 15,-21 0 1,21-21 15,-21-21-31,21 0 16</inkml:trace>
  <inkml:trace contextRef="#ctx0" brushRef="#br0" timeOffset="81796.03">18246 10075 0,'0'0'0,"-22"0"15,1 22 1,0-1-16,0 0 0,0 0 16,21 43-16,-21-22 0,-1 21 15,1 1-15,0-1 16,21 1-16,-21-1 0,0 1 0,21 42 16,-21-43-16,-1-20 0,22 20 15,-21-21-15,21 1 0,-21 63 16,21-85-16,-21 21 0,21 0 0,0-20 15,0-1-15,0 0 16,0 0-16,0-42 31,0 0-31,0 0 16,21-1-16,0 1 0,0-21 0,1 0 16</inkml:trace>
  <inkml:trace contextRef="#ctx0" brushRef="#br0" timeOffset="98365.24">3175 6138 0,'0'0'0,"0"-21"0,0 0 0,0 0 16,0 0-16,0-22 0,0 22 0,0-21 15,0 0-15,0-1 0,0 1 16,-21 0-16,0-22 0,-1 22 0,1-22 16,0 22-16,-21 0 0,-1-1 15,1 1-15,-43 0 16,43 20-16,0 1 0,-1 0 15,1 21-15,0 0 0,-1 0 0,1 21 16,0 0-16,-1 1 0,1 20 16,0 21-16,21-20 0,-1 20 0,1 1 15,0-1-15,0 1 0,21 42 16,0-43-16,0-21 0,0 1 16,0-1-16,0 0 0,21-20 15,0 20-15,0-21 0,1 0 0,20 0 16,-21-21-16,21 0 15,22 0-15,-22 0 0,-21 0 16,64-21-16,-43 0 16,1 0-16,-1-21 0,0 20 0,1-20 15,-22 0-15,21-1 0,-21 1 16,1 0-16,-1-22 0,0 22 0,0 0 16,0-1-16,-21 1 0,21 0 15,-21 20-15,0 1 0,0 0 16,0 42-1,0 0-15,0 1 0,0-1 0,0 21 16,22 0-16,-22 1 0,0-1 16,0 0-16,21 1 0,0-1 0,0 0 15,-21-20-15,21 20 0,0-21 16,1 0-16,-1 0 0,0 1 16,21-22-16,-21 0 0,22 21 0,-22-21 15,21 0-15,1 0 0,-1 0 16,0-21-16,1-1 0,-1 1 0,21 0 15,-20-21-15,20 21 0,43-64 16</inkml:trace>
  <inkml:trace contextRef="#ctx0" brushRef="#br0" timeOffset="99515.87">19685 10753 0,'21'0'0,"-42"0"0,63 0 15,-21 0-15,1-21 0,-1-1 16,0 1-16,0 0 0,0 0 15,-21 0-15,0 0 0,21-1 16,-21 1-16,0-42 0,0 20 16,0 22-16,-21-21 0,0 0 15,0 20-15,-21 1 0,20 0 0,-20 0 16,0 21-16,21 0 0,-22 0 16,1 0-16,0 21 0,-1 0 0,22 22 15,-21-1-15,-22 43 16,22-43-16,21 0 0,0 22 15,-1-22-15,1 0 0,-21 85 16,42-84-16,0-22 0,0 21 16,0-21-16,0 1 0,0 20 15,21-42-15,0 0 0,43 0 16,-22 0-16,0 0 0,1-21 16,20 0-16,-20-1 0,20 1 15,-21 0-15,22-21 0,-22 21 0,85-106 16,-84 84-1,-1-41-15,-21 41 0,0 1 16,-21-22-16,0 86 31,-21-1-31,0 0 0,0 21 0,0-21 16,21 22-16,-22-1 0,1 0 16,21-20-16,-21 20 0,21-21 15,0 21-15,0-20 0,0 20 16,0-21-16,0 0 0,21 0 15,0-21-15,1 0 0,-1 22 16,0-22-16,0 0 0,0 0 0,0 0 16,1 0-16,20-22 0,-21 22 15,0-21-15</inkml:trace>
  <inkml:trace contextRef="#ctx0" brushRef="#br0" timeOffset="99884.66">20701 10160 0,'0'-21'0,"0"42"0,0-63 16,0 21-16,0 42 16,0 0-16,0 21 15,-21-21-15,21 22 0,0-22 16,0 21-16,21 1 0,0-1 0,0 0 16,43 43-16,-22-43 15,0 1-15,1-22 0,20 21 16,-20-21-16,-1 0 0,43 22 15,-43-22-15,0-21 0,22 21 16,-22-21-16,22 21 16,-43-21-16,-21 21 15,0 1-15,-21-22 16,-22 21-16,22 0 0,-21 0 0,-22 0 0,22 0 16,-22 22-16,-20-22 15,20 21-15,-84 22 0,85-22 16,-1-21-16,1 22 0,-1-22 15,-42 42-15,64-42 0,0 1 16,20-1-16,1 0 0,0 0 0,0 0 16,0-21-16,0 0 0,-1 0 0</inkml:trace>
  <inkml:trace contextRef="#ctx0" brushRef="#br0" timeOffset="140396.12">14393 1228 0,'-21'0'0,"42"0"0,-63 0 0,21 0 16,0 0-16,-1 0 0,44 0 47,-1 0-47,21 0 0,0 0 16,22 0-16,-1 0 0,1 0 0,-1 0 15,22 0-15,0 0 0,-1 0 16,1 0-16,21 0 0,-21 0 0,-1 0 15,1 0-15,-22 0 0,1-21 16,-1 21-16,-20 0 0,-1 0 0,-21 0 16,0 0-16,-21-22 15,-42 1 1,21 21-16,-21-21 0,20 21 16,-20-21-16,0 21 0,-1 0 15,-20-21-15,42 21 0,0 0 16,21-21-16,-22 21 15,22-22 1,22 22-16,20 0 16,-21 0-16,21 0 0,-20 0 0,20 0 15,-21 0-15,0 0 0,0 22 16,1-22-16,-1 21 0,-21 0 16,0 0-16,0 21 0,0-20 15,0-1-15,-21 0 0,-1 0 0,-20 0 16,0 22-16,21-22 0,-22 0 0,22-21 15,-21 21-15,21 0 0,-22 0 16,22-21-16,21 22 0,21-44 31,22 1-31</inkml:trace>
  <inkml:trace contextRef="#ctx0" brushRef="#br0" timeOffset="140887.84">16256 995 0,'0'-21'32,"0"0"-32,0-1 0,21 1 15,0 0-15,0-21 0,1-1 0,-1 22 16,21-21-16,-21 0 0,0-1 15,22 22-15,-22-21 0,0 21 0,21-22 16,-20 22-16,-22 0 16,0 42-1,0 0 1,0 0-16,0 22 0,0-22 16,0 21-16,0 1 0,0-1 0,-22 21 15,22-20-15,0 20 0,0-20 16,0 20-16,0-21 0,0 22 0,0-22 15,0 22-15,22-22 0,-22 0 16,21-20-16,0 20 0,-21 0 0,0-21 16,0 22-16,0-22 0,0 0 15,0 0-15,0 22 16,-21-43-16,0 21 0,-1-21 0,-20 0 16,21 0-16,-21 0 0,-1 0 15,22 0-15,-21 0 0,-1-21 0,22-1 16,-21 22-16,21-21 0,0 0 15,-1 21-15,22-21 0,0 0 0,0 0 16,0-1-16,0 1 0,0 0 0,22 0 16,20 0-16,-21-22 0,21 22 15</inkml:trace>
  <inkml:trace contextRef="#ctx0" brushRef="#br0" timeOffset="141131.7">17103 593 0,'-22'21'16,"1"0"-1,21 0-15,-21 22 0,21-1 16,-21 0-16,21 1 0,0 62 16,-21-41-16,21-22 0,-21 64 15,-1-64-15,22 1 0,0-1 16,-21-21-16,21 22 0,0-1 15,0-21-15,0 0 16,21-21-16,1 0 0,-1 0 0,0 0 16,0 0-16,0-21 0</inkml:trace>
  <inkml:trace contextRef="#ctx0" brushRef="#br0" timeOffset="141314.59">16912 1122 0,'0'-21'16,"21"21"15,0 0-31,22 0 0,-1-21 16,0 21-16,22 0 0,-1-22 16,22 1-16,-21 21 0,20-21 0,1 21 15,-22-21-15</inkml:trace>
  <inkml:trace contextRef="#ctx0" brushRef="#br0" timeOffset="141544.09">18330 868 0,'0'0'0,"0"-21"0,0 42 32,0 0-32,0 21 15,0-20-15,-21-1 0,21 21 0,-21-21 16,21 64-16,-21-64 15,0 21-15,21-20 0,-22-1 16,22 21-16,-21 0 0,21-20 16,0-1-16,0 0 15,21-21 1,1 0-16,20 0 0,-21 0 16</inkml:trace>
  <inkml:trace contextRef="#ctx0" brushRef="#br0" timeOffset="141860.91">18902 995 0,'0'0'0,"21"-21"0,0-22 0,0 22 0,-21 0 16,-42 21 15,21 21-31,-22 0 0,22-21 0,-21 43 16,0-22-16,20 0 0,1 0 15,0 0-15,0 1 0,21-1 0,0 0 16,0 0-16,0 0 0,21-21 15,43 43-15,-43-22 0,21-21 16,-21 21-16,22-21 0,-22 21 16,21 0-16,-21-21 0,0 21 15,1-21-15,-22 22 0,0-1 16,0 0 0,-43-21-16,22 0 0,0 0 15,-21 0-15,20 0 0,-20 0 16,0 0-16,21 0 0,-1 0 0,1 0 15,0-21-15,0 0 0,21-22 16</inkml:trace>
  <inkml:trace contextRef="#ctx0" brushRef="#br0" timeOffset="142011.82">18500 614 0,'-22'0'0,"44"0"0,-65 0 0,22 0 15,21 21 17</inkml:trace>
  <inkml:trace contextRef="#ctx0" brushRef="#br0" timeOffset="143249.85">19939 635 0,'0'0'0,"21"-21"0,0-21 16,-21 20-16,0-20 0,0 21 0,0 0 15,21 21-15,-21-21 0,0-1 16,0 44-1,0-1 1,0 0-16,0 21 0,0 1 0,0-1 16,0 0-16,0 22 0,0-1 15,0 1-15,0-1 0,0 1 0,0-1 16,0 1-16,0-22 0,0 22 16,0-22-16,0 0 0,0-21 0,22 43 15,-22-43-15,21 0 16,0-21-16,0 0 0,0 0 15,0 0-15,1 0 0,-1 0 16,21-21-16,22-21 0,-22-1 16,0 1-16,1 0 0,-1-22 15,0 1-15,-21-1 0,22 1 0,-22-22 16,21 22-16,-21-22 0,1 21 16,-1 1-16,-21 21 0,21-64 15,-21 85-15,0-22 0,21 22 16,-21 0-16,0 42 15,0 21-15,0 1 16,0-22-16,-21 42 0,21-20 0,-21 84 16,21-64-16,-21 1 15,21-22-15,-22 22 0,22-22 16,0 64-16,0-64 0,0-21 16,0 22-16,0-22 0,0 0 15,43 0-15,-1-21 16,-21 0-16,0 0 0,22 0 15,-1-21-15,0 0 0,1-22 0,-1 22 16,0-21-16,1 0 0,-22-1 16,21-20-16,22-1 15,-43 22-15,-21 21 0,0 0 16,0 42 0,-21 0-1,0 0-15,-1 21 0,1-20 0,21-1 16,-21 21-16,21-21 0,0 0 15,0 22-15,0-22 0,0 0 0,0 0 16,0 0-16,0 1 0,0-1 16,0 0-16,0 0 0,21-21 15,-42 0 1,0 0 0,0 0-1,0 0-15,42 0 47,0 0-31,0 0-16,0 0 0,0 0 15,1 0-15,-1 0 0,0 0 16,0 0-16,21 0 0,22-21 16,-43 0-16,21 0 0,1-1 15,-22 1-15,21 0 0,1-21 0,-22-1 16,0 22-16,0-21 0,0 21 15,-21 0-15,0-1 0,0-20 16,-21 42 0,0 0-1,0 21-15,0 0 0,-1 22 16,1-22-16,0 0 0,21 21 0,-21-20 16,21-1-16,0 21 0,0-21 0,0 0 15,0 1-15,0-1 0,0 0 16,21 21-16,0-42 0,0 21 15,1-21-15,-1 0 0,0 0 16,0 0-16,21 0 0,-20 0 16,20 0-16</inkml:trace>
  <inkml:trace contextRef="#ctx0" brushRef="#br0" timeOffset="143733.32">22288 995 0,'0'-21'0,"0"42"0,0-63 0,0 20 15,0 1-15,-21 0 16,0 21 0,0 0-16,0 0 0,0 0 0,-1 21 15,1 0-15,0 1 0,0-1 16,-21 0-16,20 21 0,1-21 16,0 22-16,-21-22 0,21 0 0,21 21 15,-22-20-15,22-1 0,0 0 16,0 0-16,0 21 0,0-20 15,22-1-15,-1-21 16,21 0-16,-21 0 0,0 0 0,22 0 16,-22 0-16,0-21 0,21 21 15,-20-22-15,20-20 0,-21 21 16,0-21-16,22-1 0,-22 1 0,0-22 16,0 22-16,0-21 0,0-1 0,-21 1 15,22-1-15,-22 22 0,0-1 16,21 1-16,-21 21 0,0 0 0,0 0 15,-21 42 1,-1 0-16,1 0 16,21 21-16,-21 1 0,0 20 0,0 43 15,21-42-15,0-22 16,0 21-16,0-20 0,0-1 0,0 43 16,0-43-16,0-21 15,0 22-15,21-22 0,0 0 16,0-21-16,0 0 0,1 0 15,20 0-15,-21 0 0,21 0 16,1-21-16</inkml:trace>
  <inkml:trace contextRef="#ctx0" brushRef="#br0" timeOffset="143976.19">23177 593 0,'0'-21'0,"0"42"0,0-64 0,0 22 16,0 0-16,0 42 15,0 0 1,0 1-16,0-1 0,0 21 0,0 0 16,-21 1-16,21-1 0,0 22 15,0-22-15,0 0 0,-21 22 0,21-22 16,0 0-16,-21-20 0,21 20 16,0 0-16,0-21 0,0 1 0,0-1 15,0 0-15,0 0 16,0-42-1</inkml:trace>
  <inkml:trace contextRef="#ctx0" brushRef="#br0" timeOffset="144168.07">22987 1037 0,'-21'0'31,"42"0"-16,0 0-15,0 0 16,0 0-16,1 0 0,-1 0 0,21-21 16,-21 0-16,22 21 15,-1-21-15,0 21 0,1-21 0,-1-1 16,21 1-16,-20 21 0,-1 0 16</inkml:trace>
  <inkml:trace contextRef="#ctx0" brushRef="#br0" timeOffset="144651.79">23834 910 0,'-22'0'0,"1"-21"0,21 0 15,-21 0 1,21 0-16,-21-1 0,21 1 16,-21 21-16,21-21 15,-21 21 1,-1 0-16,1 21 15,0 0-15,0-21 0,21 43 0,-21-22 16,0 0-16,-1 21 0,1-20 16,0 20-16,0 0 0,0-21 0,0 22 15,21-22-15,0 0 0,0 21 16,0-20-16,0-1 0,0 0 16,21-21-16,0 0 15,0 0-15,0 0 0,0 0 16,1 0-16,20-21 0,-21 0 0,21-1 15,-20 1-15,20-21 16,-21 21-16,43-64 0,-43 43 16,0-1-16,0 22 0,-21-21 15,0 21-15,21 21 0,-21 21 32,-21 0-32,0 21 0,0-20 0,0 20 15,-1-21-15,22 21 0,0-20 16,-21 20-16,21-21 0,0 0 0,0 0 15,0 1-15,0-1 0,0 0 16,21 0-16,1-21 16,-1 0-16,0 0 0,0 0 15,21-21-15,-20 0 0,-1 21 16</inkml:trace>
  <inkml:trace contextRef="#ctx0" brushRef="#br0" timeOffset="145352.12">24257 572 0,'-21'-64'16,"42"128"-16,-63-128 16,20 64-16,1 0 0,21 21 15,0 0 1,-21 22-16,21-22 0,0 42 16,0-20-16,0-1 0,0 0 15,0 1-15,0-1 0,0 0 0,-21 1 16,21-22-16,0 21 0,0-21 15,0 22-15,-21-22 0,21 0 0,-21 0 16,21 0-16,0-42 47,0 0-47,21 0 0,-21-21 16,21 20-16,21-20 0,-21 21 15,1-21-15,-1 20 0,0-20 16,0 21-16,0 0 0,0 0 15,1 21-15,-1 0 0,-21 21 32,-21 0-32,-1-21 15,1 21-15,0-21 0,0 21 16,0-21-16,0 21 0,-1 1 16,1-1-16,0 0 15,21 0-15,0 0 16,0 0-16,0 1 15,0-1-15,0 0 0,0 0 16,21 0-16,0-21 0,-21 21 16,22-21-16,-1 0 0,0 22 15,0-22-15,0 0 0,0 0 16,1 0-16,-1 0 0,0 0 0,0 0 16,21 0-16,-20-22 15,-1 1-15,0-21 0,0 21 16,0 0-16,-21-1 0,0-20 0,0 21 15,0 0-15,0 42 32,-21 0-32,0 0 15,21 0-15,-21 22 0,21-22 16,0 0-16,0 0 0,0 0 16,0 1-16,0-1 0,0 0 0,0 0 15,0 0 1,21-21-16,0 0 0,0 0 15,0 0-15,1 0 0</inkml:trace>
  <inkml:trace contextRef="#ctx0" brushRef="#br0" timeOffset="147027.88">15621 3556 0,'0'21'16,"0"0"0,0 1-1,21-22-15,0 0 16,0 0-16,1 0 15,-1 0-15,0 0 16,-21-22 0,0 1-1,0 0 1,-21 21 0,21 21-1,-21 0-15,21 1 16,0-1-16,0 0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1T11:59:15.8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8763 7514 0</inkml:trace>
  <inkml:trace contextRef="#ctx0" brushRef="#br0" timeOffset="1484.71">3133 5948 0</inkml:trace>
  <inkml:trace contextRef="#ctx0" brushRef="#br0" timeOffset="5570.06">3556 2053 0,'0'0'0,"-42"-42"0,20-22 16,-20 22-16,0-21 0,-1 20 16,1-20-16,0 20 0</inkml:trace>
  <inkml:trace contextRef="#ctx0" brushRef="#br0" timeOffset="6401.4">1863 889 0,'0'0'0,"0"-21"16,0 0-16,0 0 0,-22 21 15,22-22-15,0 1 0,0 0 16,0 0-16,0 0 0,0 0 15,0-1-15,0 1 0,0 0 16,0 0-16,0 0 16,0 0-1,0 42 17,0 0-32,0 0 0,0 0 15,0 22-15,0-1 0,0 0 0,0 22 16,0-1-16,22-20 0,-22 20 15,0 1-15,0-1 0,0 1 16,0-22-16,0 21 0,0 1 0,0-22 16,0 22-16,0-22 0,0 22 15,0-22-15,0 0 0,0 1 0,0-22 16,0 0-16,0 21 16,0-21-16,0-42 31,0 0-31,0 0 0</inkml:trace>
  <inkml:trace contextRef="#ctx0" brushRef="#br0" timeOffset="6882.19">1291 847 0,'0'0'0,"-21"-21"0,21-1 0,-21-20 16,21 21-16,0 0 0,0 0 16,0-1-16,0 1 0,0 0 15,21 0-15,0 0 0,43 0 16,-22-1-16,21 1 0,-20 21 16,20-21-16,1 21 0,-1 0 0,22 0 15,-22 0-15,1 0 0,105 21 16,-105 0-16,20 1 15,1 20-15,-21-21 0,-1 21 16,43 43-16,-43-21 16,-41-22-16,20 21 0,-21 1 0,0-1 15,-21 1-15,0-1 0,0 1 16,-21-1-16,0 1 0,-21-1 0,-1 1 16,-20-1-16,-1 1 0,1-1 15,-1 1-15,-84 42 0,85-43 16,-22-20-16,21-1 0,1-21 15,21 21-15,-22-20 0,22-22 16,-1 21-16,1-21 0,21 0 16,-21 0-16,20 0 0,-20 0 0,21 0 15,0-21-15,0 21 0,-1-22 16,22 1-16,-21 21 0,21-21 0,0 0 16,0 0-16,21 0 15,22-1-15,-22 1 0</inkml:trace>
  <inkml:trace contextRef="#ctx0" brushRef="#br0" timeOffset="7613.99">3027 1545 0,'0'0'0,"-21"-21"0,-1 21 0,1-21 0,21 0 16,0 0-16,-21-1 16,21 1-16,0 0 0,0 0 15,0 0-15,0 0 16,0-1-16,21 1 0,0 0 0,1 21 15,-1-21-15,0 0 16,0 21-16,21-21 0,1 21 0,-22 0 16,21 0-16,1 0 0,-1 0 0,0 0 15,1 21-15,41 21 16,-41-21-16,-1 22 0,0-22 16,-21 21-16,22 0 0,-22 1 0,0-1 15,0 0-15,-21 1 0,0-1 16,0 22-16,0-22 0,0 0 0,0 1 15,0-1-15,0 0 0,-21-21 16,0 1-16,0-1 0,21 0 0,0 0 16,-21-21-16,-1 0 15,1 0-15,21-21 0,0 0 16,0 0-16,0-1 0,0 1 16,0-21-16,0 0 0,0-1 0,0 1 15,0 0-15,0-1 16,0 1-16,21 0 0,1-1 0,-22 1 15,21 0-15,0-1 0,0 22 16,0 0-16,0-21 0,1 20 16,-1 1-16,0 21 0,0 0 15,0 0-15,0 0 16,1 0 0</inkml:trace>
  <inkml:trace contextRef="#ctx0" brushRef="#br0" timeOffset="8269.87">4635 1715 0,'0'0'0,"64"-64"31,-64 43-31,21 0 0,-21 0 0,21-22 15,-21 22-15,0 0 0,0 0 16,0 0-16,0-22 0,0 22 16,0 0-16,0-21 0,-21 20 0,0 1 15,0 0-15,0 0 0,-22 21 16,1-21-16,21 21 0,-22 0 16,22 0-16,-21 21 0,-43 0 15,43 21-15,21-20 0,-22-1 16,1 21-16,21 0 0,-21 1 15,20-1-15,1 22 0,-21-22 0,21 21 16,21-20-16,-21 20 0,21-20 16,0-1-16,0-21 0,0 21 0,0-20 15,0-1-15,0 0 0,21 0 16,0-21-16,0 0 0,0 0 0,0 0 16,22 0-16,-22 0 0,0 0 15,21-21-15,1 0 0,-22 0 16,21-1-16,1-20 0,-22 21 15,21-21-15,-21-1 0,43-41 16,-43 41-16,0 1 0,0 0 16,-21-1-16,21 1 0,-21-22 15,0 43-15,0 0 0,0 0 16,-21 42 15,21 0-31,0 22 0,-21-22 0,21 21 16,0 0-16,0 1 0,0-1 15,0 0-15,0 1 0,0-1 0,0 43 16,0-64-16,0 21 16,0-21-16,0 1 0,0-1 15,0 0-15,21-21 0,0 0 16,1 0-16,-1 0 16,0 0-16,0 0 0,0-21 0,0 0 15,1-1-15,-22 1 0,21 0 16,0 0-16</inkml:trace>
  <inkml:trace contextRef="#ctx0" brushRef="#br0" timeOffset="8905.81">5038 1439 0,'0'0'0,"21"-21"0,-21 0 0,21 21 16,-21-21-16,0 42 31,0 0-31,0 0 0,0 1 0,0-1 16,0 0-16,0 21 0,0 1 15,0-1-15,0 0 0,0-21 0,0 22 16,0-1-16,0 0 0,0-20 16,-21 20-16,21-21 0,0 0 0,0 0 15,-21 1-15,21-1 16,0-42 15,21-1-31,0 22 16,0-42-16,0 21 0,-21 0 0,21-22 15,1 22-15,-1-21 0,0 0 16,0-1-16,0 1 0,0 21 0,-21-22 16,22 22-16,-1 0 0,0 21 15,0-21-15,0 21 16,0 21-16,-21 0 16,0 0-16,0 1 0,22-1 0,-22 21 15,0 0-15,21-20 0,-21 20 16,0 0-16,0-21 0,21 22 0,-21-22 15,21 0-15,0 21 0,-21-20 16,21-22-16,1 21 0,-1 0 16,21-21-16,-21 0 0,0 0 15,22 0-15,-22 0 0,21-21 16,-21 0-16,22 21 0,-1-22 0,-21-20 16,22 21-16,-22-21 0,0 20 15,0-20-15,0-43 0,-21 43 16,0 0-16,0-1 0,0 1 15,0 0-15,-21-1 0,21 22 16,-21 0-16,0 0 0,0 0 16,-1 21-16,1 0 0,0-21 15,0 21-15,0 0 0,0 0 0,-22 0 16,22 0-16,0 0 0,0 0 16,0 0-16,21 21 15,21-21 1,0 0-16,0-21 0,21-1 15</inkml:trace>
  <inkml:trace contextRef="#ctx0" brushRef="#br0" timeOffset="9514.53">6583 508 0,'0'0'16,"-21"-21"-16,-1 0 0,22 0 0,-21 21 15,0-22-15,0 22 0,0 0 16,0 22 0,-1-22-16,22 42 0,-21-21 0,21 0 15,0 22-15,0-1 0,-21 21 16,21 1-16,-21-1 0,21 1 0,0 21 16,0-22-16,0 22 0,-21-22 15,21 1-15,0-1 0,-21 1 0,21-1 16,0 1-16,0-22 0,0 22 15,0-22-15,0 0 0,0 1 16,0 20-16,0-42 16,0 0-16,0-42 31,0 0-31,0 0 16,0 0-16,0-22 0,0 22 0,0-21 15,0 0-15,0 20 0,0-20 16,0 0-16,0-1 0,0 22 15,21-21-15,0 0 0,0 20 16,0-20-16,0 21 0,1-21 0,20 20 16,0 1-16,1 0 0,20 0 15,-21 21-15,22 0 0,-1 0 0,43 21 16,-63 0-16,-1 0 16,0 22-16,-21-22 0,1 21 0,-22 22 15,0-22-15,-22-21 16,1 22-16,-21-1 0,0 0 0,-1-21 15,1 22-15,-22-1 0,1-21 0,21 0 16,-22 1-16,22-1 16,-1 0-16,-20 21 0,21-42 0,20 0 15,1 0-15,0 0 0,0 0 16,-21 0-16,20 0 16,22-21-16,0 0 0,0 0 15,0 0-15,0-1 0,0-20 0</inkml:trace>
  <inkml:trace contextRef="#ctx0" brushRef="#br0" timeOffset="10230.18">7789 1291 0,'21'-106'31,"-21"85"-31,0 0 15,0 0-15,0 0 0,-21 0 16,0-1-16,0 1 16,0 21-16,0 0 0,-22 0 0,22 0 15,0 0-15,-21 0 0,-22 43 16,43-22-16,-21 0 0,-22 42 16,43-20-16,-21-1 0,20 0 15,1 1-15,0-1 0,-21 43 16,21-43-16,21 0 0,0 1 15,0-22-15,0 21 0,0-21 16,0 1-16,0 20 0,21-42 0,-21 21 16,21 0-16,0-21 0,0 0 15,22 0-15,-1 0 0,-21-21 16,0 0-16,22 21 0,-1-42 16,21-1-16,-20 1 15,-1 21-15,-21-22 0,22 22 0,-22-21 16,42-64-1,-42 85-15,-21-21 0,22 20 16,-22-20-16,0 21 0,0 0 16,0 0-16,0 42 15,-22 0 1,22 0-16,-21 0 0,21 0 0,0 22 16,0-22-16,0 21 0,0 1 15,-21-22-15,21 21 0,0 0 0,0 22 16,0-43-16,0 21 15,0-20-15,0-1 0,0 0 16,21 0-16,0 0 0,1-21 16,-1 0-16,0 0 0,21 0 15,22 0-15,-22-21 0,0 0 16,-20 0-16,20 0 0</inkml:trace>
  <inkml:trace contextRef="#ctx0" brushRef="#br0" timeOffset="10519.01">8615 1101 0,'0'0'0,"-21"0"0,21-21 16,-22 21-16,1 0 0,0 0 0,0 0 16,0 21-16,-22 21 15,22-21-15,0 0 0,0 22 16,21-22-16,-21 21 0,0 22 15,-1-22-15,22-21 0,0 22 16,0-1-16,0-21 0,0 21 16,0 22-16,0-43 0,0 21 15,22-20-15,-22-1 0,21 0 16,0-21-16,0 21 0,0-21 0,22 0 16,-22 0-16,21 0 0,0 0 15,1-21-15,-1 21 0,0-21 16,1 0-16</inkml:trace>
  <inkml:trace contextRef="#ctx0" brushRef="#br0" timeOffset="11186.29">9440 508 0,'0'0'0,"0"21"0,-21 0 0,0 1 0,0-1 16,21 21-16,-21 0 0,-22 64 16,22-42-16,0-1 15,0 1-15,0-1 0,-1 22 0,1-22 16,0-20-16,0 20 0,0 1 16,21-22-16,-43 64 0,22-64 15,0 64-15,21-64 16,0-20-16,0-1 15,0 0-15,0 0 0,0-42 32,0 0-32,0 0 0,0-1 15,0 1-15,21-21 0,-21 21 16,21-22-16,-21 1 0,43-21 16,-43 20-16,63-41 15,-42 41-15,22 1 0,20-22 16,-20 22-16,-22 21 0,63-21 15,-62 42-15,20 0 16,-21 0-16,0 0 0,0 0 0,-21 42 16,0-21-16,0 0 15,0 0-15,0 1 0,0-1 0,-21 0 16,0 0-16,-21 0 16,-1 0-16,-20 1 0,21-1 15,-1 0-15,-41 0 16,41-21-16,1 0 0,21 0 15,0 0-15,-1 0 0,1 0 0,0 0 16,42 21 15,0-21-31,1 21 16,-1-21-16,0 22 0,0-1 0,0 0 16,22 0-16,-22 0 0,0 22 15,21-22-15,-21 21 0,1-21 0,-1 22 16,0-22-16,0 21 0,-21-21 15,21 0-15,0 1 0,-21-1 16,22 0-16,-1-21 16</inkml:trace>
  <inkml:trace contextRef="#ctx0" brushRef="#br0" timeOffset="11848.92">2244 2477 0,'-22'-22'0,"44"44"0,-65-44 0,22 1 16,0 0-16,21 0 15,21 21 1,0 0 0,22 0-16,-1 0 0,0 0 15,1 0-15,20 0 0,1 0 0,20 21 16,1-21-16,0 0 0,-1 0 16,22 0-16,21 0 0,0 0 0,21 0 15,0 0-15,1 0 0,189 0 16,-147 0-16,20 0 0,1 0 15,-21 0-15,486-21 16,-465 0-16,20 21 16,22 0-16,-21-21 0,0 21 15,487-22-15,-487 1 16,-1 21-16,-20 0 0,21 0 0,-21-21 16,190 21-16,-233 0 15,0 0-15,149-21 0,-170 21 16,-21 0-16,-21 0 15,0 0-15,-22 0 0,1 0 0,-43 0 16,22 0-16,-22 0 0,-21 0 0,1 0 16,-1 0-16,0 0 0,0 0 15</inkml:trace>
  <inkml:trace contextRef="#ctx0" brushRef="#br0" timeOffset="13085.99">2244 3069 0,'0'0'15,"-22"-21"-15,22 0 16,0 0-16,-21 21 0,21-21 16,-21 21-16,21-22 0,0 1 15,0 0-15,-21 21 16,0 0-1,21 21 1,0 22 0,-21-22-16,-1 21 0,22 0 15,-21 22-15,0-1 0,0 1 0,-21-1 16,20 22-16,-20-21 0,21-1 16,-21-21-16,-1 22 0,1-22 15,21 22-15,-22-43 0,22 21 0,0-21 16,0 1-16,0-1 0,0-21 15,-1 0-15,22-21 16,0-1-16,-21 1 16,21 0-16,0 0 0,0 0 15,0-22-15,0 22 0,0-21 16,0 0-16,0-1 0,0 1 0,0 0 16,0-1-16,0 1 0,0 0 15,21 20-15,-21 1 0,0 0 0,22 21 16,-1 21-1,0 0-15,0 1 0,21 41 16,-20-21-16,20 64 16,-21-63-16,0-1 0,0-21 15,1 21-15,-1-20 0,21 20 16,-42-21-16,21-21 0,0 21 16,1-21-16,-1 0 0,21 0 15,-21 0-15,0-21 0,1 21 16,20-21-16,-21 0 0,0 0 15,22-1-15,-22-20 0,0 21 16,0 0-16,0-22 0,-21 22 16,0-21-16,0 0 0,0 20 15,0 44 17,0-1-32,0 21 0,0-21 15,0 0-15,0 22 0,-21-22 16,21 0-16,0 0 0,0 22 0,-21-22 15,21 0-15,0 0 16,21-21 15,0 0-31,-21-21 0</inkml:trace>
  <inkml:trace contextRef="#ctx0" brushRef="#br0" timeOffset="13265.89">2540 3260 0,'0'0'16,"0"-21"-16,-21 21 16,0 0-1,21 21 1,0 0-16,0 0 16,0 0-1,21 0-15</inkml:trace>
  <inkml:trace contextRef="#ctx0" brushRef="#br0" timeOffset="13695.64">2836 3535 0,'0'0'0,"0"42"0,0-21 0,0 1 0,0-1 15,0 0-15,0 0 0,0 0 16,0 0-16,0 1 0,-21-1 0,21 0 15,-21 0-15,21 0 16,-21-21 0,21-21-1,0 0 1,0 0-16,0 0 0,0-1 0,0-20 16,21 21-16,0-21 0,-21-1 15,21 22-15,0-21 0,1-1 16,-1 1-16,21 0 15,-21 21-15,22-1 0,62 1 16,-83 21-16,20 21 0,-21 1 16,21-1-16,-20 0 0,-1 21 15,0 1-15,-21-22 0,21 63 16,-21-62-16,0 20 0,0 21 16,0-41-16,-21-1 0,0 21 15,0-21-15,21 0 16,0-42-1,21 0 1,0 21-16,0-42 16,21 21-16,-20-1 0</inkml:trace>
  <inkml:trace contextRef="#ctx0" brushRef="#br0" timeOffset="14229.89">3873 2985 0,'0'0'0,"0"21"15,0 0-15,0 0 16,-21 21-16,21 1 0,0-1 16,0 0-16,0 22 0,-21 42 15,0-64-15,0 22 0,21-22 16,-21 0-16,-1 1 0,1 20 16,0-21-16,21-20 0,-21-1 15,21 0-15,-21-21 16,21-21-1,0 0 1,0-1-16,0 1 0,0 0 16,0 0-16,21-21 0,0 20 0,0-20 15,22 0-15,-22-1 0,21 22 16,-21 0-16,22 0 0,-22 21 16,42 0-16,-42 0 0,1 0 15,-1 0-15,-21 21 16,0 0-1,0 0-15,-21 1 0,-1-22 0,22 21 16,-42 0-16,21-21 0,0 21 16,0-21-16,-1 21 0,-20 0 15,21 1-15,0-1 16,21 0-16,0 0 16,0 0-16,0 0 0,0 1 15,0-1-15,0 0 0,42 0 16,-21 0-16,0-21 15,1 21-15,-1-21 0,0 0 16,21 0-16,1 0 0,-22 0 16,0 0-16,0 0 0,21 0 15,1 0-15,-22-21 0,0 0 16,0 21-16,43-42 0</inkml:trace>
  <inkml:trace contextRef="#ctx0" brushRef="#br0" timeOffset="14494.73">4466 3027 0,'-21'0'0,"42"0"0,-63 0 0,42-21 16,21 21-1,21 0-15,1 0 0,-1-21 0,0 21 16,22 0-16,-1 0 0,-20 0 15,20-22-15,1 22 0,-1 0 0,1 0 16,41 0-16,-83 0 16,20 0-16,-21 0 0,0 0 0,-21 22 15,-21-22 1,-21 0-16,21 0 16,-1 0-16,1 0 0</inkml:trace>
  <inkml:trace contextRef="#ctx0" brushRef="#br0" timeOffset="14710.61">4995 3006 0,'0'0'0,"-21"0"15,0 0-15,0 0 0,0 0 16,-1 0-16,22 21 0,-21-21 16,0 21-16,0 0 0,21 0 15,0 22-15,-21-1 0,21 0 16,-21 1-16,-1-1 0,22 0 0,-21 64 16,21-42-16,-21-22 15,0 0-15,21 1 0,-21 63 16,0-85-16,21 0 0,0 0 15,-22 0-15,22 0 0,22-21 32,-1 0-32,0 0 15,0-21-15</inkml:trace>
  <inkml:trace contextRef="#ctx0" brushRef="#br0" timeOffset="15099.39">5059 3577 0,'0'0'16,"0"21"-16,21-21 31,0 0-31,0 0 0,0 0 16,1 0-16,-1-21 0,0 21 15,0-21-15,0 0 0,0 0 0,22 0 16,-22-1-16,0 1 0,-21 0 15,0 0-15,0-21 16,0 20-16,-21 22 31,0 22-31,0-1 0,-1 0 0,-20 21 16,21-21-16,0 22 0,0-1 16,-1 22-16,1-43 15,21 21-15,-21 0 0,21-20 16,0-1-16,0 0 15,0 0-15,21 0 0,0-21 16,1 0-16,-1 0 0,21 0 0,-21 0 16,0 0-16,22 0 0,20-42 15,-20 42-15,-22-21 0,42-22 16,-20 1-16</inkml:trace>
  <inkml:trace contextRef="#ctx0" brushRef="#br0" timeOffset="15326.26">5694 3387 0,'0'0'0,"0"-64"15,0 43 1,21 21-16,0 0 16,-21 21-16,64 85 31,-43-85-31,0 0 0,-21 22 0,21-22 16,-21 0-16,21 0 0,0 22 0,-21-22 15,0 21-15,22-21 16,-22 0-1,21-21 1,0-21 0,0 0-16,-21 0 15</inkml:trace>
  <inkml:trace contextRef="#ctx0" brushRef="#br0" timeOffset="15545.26">6138 3323 0,'0'0'0,"0"-21"16,-21 42-1,0 0-15,0 1 0,-22-1 16,22 0-16,-21 21 0,21-21 16,-64 43-16,43-22 0,-1-21 15,-20 43-15,21-22 16,-1 1-16,22-22 0,0 0 16,0 0-16,42-21 31,0 0-31,0-21 15,0 0-15,22 0 0,-1-1 0</inkml:trace>
  <inkml:trace contextRef="#ctx0" brushRef="#br0" timeOffset="15812.75">6477 2900 0,'0'0'0,"0"-21"0,0 0 16,0 42 15,0 21-31,0-21 0,-21 22 0,0-22 16,-1 42-16,1-20 0,0 20 15,0-21-15,0 22 0,0-1 0,-1-20 16,22 20-16,-21-20 0,0-1 16,0 64-16,21-64 15,0-21-15,0 0 0,0 1 16,21-1-1,0-21-15,0 0 0,1 0 0,20 0 16,-21-21-16,64-43 16</inkml:trace>
  <inkml:trace contextRef="#ctx0" brushRef="#br0" timeOffset="16005.64">6223 3196 0,'0'0'0,"-21"0"0,0 21 16,-1-21-16,22 22 16,22-22-1,-1 0-15,21 0 0,-21 0 16,22 0-16,-1 0 0,0 0 0,1-22 16,-1 1-16,0 21 15,1-21-15,20 0 0</inkml:trace>
  <inkml:trace contextRef="#ctx0" brushRef="#br0" timeOffset="16810.18">8488 3006 0,'0'0'0,"-21"-21"15,21-1-15,0 1 16,0 0-16,-22 0 0,1 0 0,0 0 15,0 21-15,0 0 0,0-22 16,-1 22-16,1 0 0,-21 0 16,21 0-16,-64 43 15,43-22-15,-1 0 0,22 0 16,-21 22-16,21-22 0,-22 0 0,22 21 16,21-21-16,0 22 0,21 20 15,1-20-15,20-1 16,0-42-16,1 21 0,-1-21 15,0 0-15,1 0 0,-1 0 0,0 0 16,1 0-16,-22 0 0,21 0 16,-21 0-16,-42 0 31,0 0-31,0 0 16,-22 0-16,22 0 0,-21 21 15,0-21-15,-43 43 16,64-43-16,-22 21 0,1 0 0,21 0 15,-21 0-15,20 0 0,1 1 16,0-1-16,21 0 0,-21 0 16,21 0-16,0 0 15,21-21-15,0 0 0,0 0 16,1 0-16,20 0 0,43-21 16,-43 0-16,0 21 0,1-21 15,-1 0-15,0 0 0,43-22 16,-43 43-16,-21-21 0,43 21 15,-43 0-15,-21 21 16,0 0-16,0 1 0,0-1 16,-21 21-16,0 0 0,0 1 15,-1-1-15,1 0 0,-21 22 16,0-22-16,-1 22 0,1-1 0,0 1 16,-43 63-16,43-64 0,20-20 15,-41 41-15,21-41 16,20-22-16,1 21 0,21-84 47</inkml:trace>
  <inkml:trace contextRef="#ctx0" brushRef="#br0" timeOffset="17378.23">9567 2942 0,'0'0'0,"21"-21"0,1 0 0,-1 0 0,0 0 15,0-22-15,0-20 16,-21 42-16,21-22 0,-21 1 0,22 21 16,-22-22-16,0 22 15,0 0-15,0 0 0,0 0 0,0 0 16,0 42 0,-22 21-16,1 0 0,21 1 15,-21 20-15,21-20 0,-21 20 0,0 1 16,21-1-16,0 1 0,-21-1 15,21 1-15,-22-1 0,1-21 16,21 22-16,0-22 0,0 43 16,0-64-16,0 0 0,0 0 15,0 1-15,0-1 0,0-42 32,0-1-32,0 1 0,21 0 15,1 0-15</inkml:trace>
  <inkml:trace contextRef="#ctx0" brushRef="#br0" timeOffset="17683.66">9525 2921 0,'0'0'16,"-21"-42"-16,0-1 0,21 1 0,0 0 0,0-1 15,0 1-15,0 0 0,21-106 16,0 105-16,21 1 16,-21 21-16,22-22 0,20 22 15,43-42-15,-64 63 16,22 0-16,-1 0 0,-20 0 0,-1 0 15,22 42-15,-43-21 16,21 22-16,-21 20 0,0-21 0,-21 64 16,0-42-16,-42-22 0,21 22 15,-21-22-15,-1 0 0,-41 43 16,41-64-16,1 21 0,-43 1 16,64-22-16,-21 0 15,21 0-15,42-21 47,0 0-47</inkml:trace>
  <inkml:trace contextRef="#ctx0" brushRef="#br0" timeOffset="18978.66">10626 3069 0,'0'-21'0,"0"42"0,21-42 0,-21 0 16,0 0-16,0 0 16,0-1-16,-21 1 0,21 0 15,0 0-15,-22 0 0,1 0 0,0-1 16,21 1-16,-21 21 0,0-21 16,0 21-16,-1 0 15,1 0-15,0 21 0,0-21 0,0 21 16,-22 22-16,22-22 0,0 21 15,0-21-15,0 22 0,0-1 0,-22 43 16,22-22-16,21-20 16,0-1-16,0-21 0,0 21 0,0 22 15,0-43-15,21 0 0,0-21 16,1 21-16,20-21 16,-21 0-16,0 0 0,0-21 0,22 0 15,-1-21-15,0 21 16,-20-1-16,20-20 0,-21 21 15,21-21-15,-20-1 0,-1 1 0,0 21 16,0-22-16,0 1 0,0 21 16,-21-21-16,22 20 0,-22-41 15,0 42-15,0 0 0,0-1 16,0 44 0,0-1-1,0 0-15,0 0 0,-22 21 16,22-20-16,0 20 0,0-21 0,0 21 15,0 1-15,0-1 0,0-21 16,0 22-16,0-1 0,0-21 16,0 43-16,22-43 0,-22 0 15,21 0-15,0-21 0,0 0 16,21 21-16,-20-21 0,20 0 0,-21 0 16,21 0-16,1-21 0,-1 0 0,0 0 15,1 0-15,-1-1 0,-21 1 16,22-21-16,-1 21 0,-21-22 0,21 1 15,-20 21-15,20-43 16,-21 22-16,-21 0 16,0 21-16,0-1 0,0 1 0,0 0 15,-21 21-15,0 0 0,0 0 16,-1 0-16,22 21 16,0 0-16,0 1 0,0-1 15,0 0-15,0 0 0,0 0 16,0 0-16,22 1 0,-1 20 0,-21-21 15,0 0-15,21 0 0,0 1 0,0 20 16,-21-21-16,0 0 0,21 0 16,-21 1-16,22-1 0,-22 0 15,21 0-15,0-21 16,0 0-16,0 0 0,0 0 16,1 0-16,-1 0 0,0 0 15,0-21-15,0 0 0,0 0 16,1-22-16,-1 22 0,0-21 0,0 21 15,0-22-15,0 1 0,1 0 16,-1-1-16,0 1 0,21-64 16,-21 64-16,1-1 0,20-62 15,-21 62-15,-21 1 0,0 0 16,0 20-16,0 1 0,0 0 16,0 42-1,0 0-15,0 22 0,-21-22 16,0 21-16,21 1 0,-21-1 0,21 21 15,0-20-15,-22-1 0,22 0 16,-21 22-16,21-22 0,0 1 16,0 41-16,0-41 15,0-22-15,0 21 0,21-21 0,1 22 16,-1-1-16,0-42 0,0 21 16,0-21-16,0 0 0,1 0 15,62-21-15,-63 0 16,22 0-16,-22-1 0,21 1 0,-21-21 15,43-22 1,-43 43-16,0-21 0,22-22 16,-43 43-16,0 0 0,21 0 0,-21 0 15,21 0-15,-21 42 16,0 0 0,0 0-16,0 21 0,0 22 15,0-43-15,0 21 0,0-20 16,0 20-16,0-21 0,0 0 0,0 22 15,0-22-15,21 0 16,0-21-16,0 0 0,1 0 16,-1 0-16,0 0 15,0 0-15,0-21 0,0 0 16,22-22-16</inkml:trace>
  <inkml:trace contextRef="#ctx0" brushRef="#br0" timeOffset="19165.55">12827 2731 0,'0'0'0,"-21"-22"0,0 22 15,-1 0-15,1 0 0,0 0 0,0 0 16,0 0 0,21 22-1,0-1-15,-21-21 16,-1 21-1,1-21-15</inkml:trace>
  <inkml:trace contextRef="#ctx0" brushRef="#br0" timeOffset="19366.43">11938 2963 0,'0'0'0,"0"22"0,-21-22 0,42 0 47,0 0-47,0 0 0,22 0 15,-22 0-15,21 0 16,0 0-16,1 0 0,-1 0 0,0 0 16,1-22-16,-1 22 0</inkml:trace>
  <inkml:trace contextRef="#ctx0" brushRef="#br0" timeOffset="20210.7">13398 3154 0,'22'-21'16,"-22"0"-16,0-1 15,0 1 1,0 0-16,0 0 0,0 0 16,0 0-16,0-1 0,0 1 0,0 0 15,-22 0-15,1 0 16,0 21-16,0 0 0,0 0 0,-22 0 16,22 0-16,-42 0 15,20 21-15,22 0 0,-21 0 0,21 22 16,-22-22-16,22 21 0,-21 22 15,21-22-15,0 0 16,-1 22-16,22-22 0,0 22 16,0-43-16,0 0 15,22-21-15,-1 0 16,42 0-16,-42 0 0,1 0 16,20 0-16,-21-21 0,21 0 15,64-64-15,-63 64 16,-22 0-16,0-22 0,0 22 0,0-21 15,22-22 1,-22 43-16,-21 0 0,0-43 16,21 43-16,-21 0 0,0 0 15,0 42 1,0 0 0,0 0-16,0 22 0,-21-22 15,21 21-15,0 1 0,0-1 0,0 0 16,0 1-16,0-1 0,0-21 0,0 64 15,0-64-15,21 21 16,21 1-16,-21-22 0,1-21 16,-1 0-16,21 0 0,-21 0 15,0 0-15,1 0 0,20-21 16,21-1-16,-41 1 16,20-21-16,21-22 0,-41 22 15,41-43-15,-21 43 16,-20 0-16,41-64 0,-42 64 15,0-22-15,1 22 0,-1-1 16,0 1-16,-21-21 0,0-1 16,0 43-16,0 0 0,0 0 15,0 42 1,-21 21-16,21 0 0,-21 1 0,21-1 16,-22 0-16,22 22 0,0-1 15,0-20-15,0 20 0,0 1 0,0-22 16,0 22-16,22-22 0,-1 0 0,0 1 15,0-1-15,21-21 0,-20 0 16,-1 0-16,0 1 0,21-1 16,-21-21-16,1 0 0,-1 0 0,0-21 15,0-1-15</inkml:trace>
  <inkml:trace contextRef="#ctx0" brushRef="#br0" timeOffset="22173.72">15473 2646 0,'0'0'0,"0"-42"0,0-1 16,21-20-16,-21 20 15,0 22-15,0-21 0,0 21 0,0 0 16,0-1-16,0 1 0,-21 42 31,21 1-31,-21 20 0,21 0 16,-22 22-16,1-1 0,0 1 0,21 20 16,-21-20-16,0-1 0,-22 1 15,22-1-15,0 1 0,-21-1 0,-22 64 16,22-84-16,21-1 15,-22 0-15,22 1 0,-21-1 0,21-21 16,0 0-16,-1 1 0,1-22 16,0 0-16,0-22 15,21 1-15,0 0 16,0-21-16,0 21 0,0-22 0,0 1 16,0 0-16,0-22 0,0 22 15,0-106-15,0 105 16,0 1-16,21-22 0,0 43 15,-21-21 1,21 63 0,-21 0-16,22 0 0,-22 1 15,21 20-15,0 0 0,0-21 16,-21 22-16,64 63 16,-43-64-16,0 0 0,0-21 15,0 22-15,0-22 0,1 0 0,20 21 16,-21-20-16,0-22 15,0 0-15,1 0 0,20 0 0,-21 0 16,43 0-16,-22 0 0,0-22 16,1 1-16,-1 0 0,0 0 15,-21-21-15,22 20 0,-1-20 0,-21 21 16,0-21-16,1 20 0,-1-20 16,0 21-16,0 0 0,-21 0 0,0-1 15,0 1-15,0 42 31,-21 1-31,21-1 16,-21 21-16,21-21 0,-21 22 16,21-22-16,0 21 0,0 22 15,0-43-15,0 21 0,0-21 0,0 0 16,0 1-16,21-1 0,0 0 16,0 0-16,0-21 0,22 0 15,-22 0-15,0 0 0,21 0 16,-21 0-16,22 0 0,-1-21 15,22-21-15,-22-1 0,-21 22 0,21 0 16,-20-21-16,-1-1 16,0 22-16,0-21 0,-21-1 0,0 22 15,0-42-15,0 42 16,0-1-16,0 44 31,-21-1-31,21 0 0,-21 21 16,0-21-16,21 22 0,-22-22 0,1 21 15,21 1-15,0-22 0,-21 21 16,0-21-16,21 22 0,0-22 16,0 0-16,0 0 0,-21 0 15,21 0-15,0-42 32,0 0-32,21 0 0,-21 0 15,21 0-15,0-22 0,22-20 16,-22 20-16,21 1 0,-21 21 15,22-21-15,-22-1 0,63-20 16,-41 20-16,-1 22 0,22 0 16,-43 21-16,0 0 15,0 0-15,-21 21 0,0 0 16,0 1-16,0 20 0,0-21 0,0 21 16,0-20-16,0 20 0,0 0 15,21 22-15,-21-43 0,0 0 16,21 21-16,1-20 15,-22-1-15,21-21 0,0 0 16,0 0-16,0 0 0,0 0 16,1 0-16,-1-21 15,-21-1-15,21 1 0,0 0 0,0 0 16,-21-21-16,21 20 0,1-20 0,-1 21 16,-21-21-16,21-1 0,0 1 15,0 0-15,-21-1 0,21-20 0,1 20 16,-1 1-16,0 0 15,0-22-15,-21 22 0,0 21 0,0-22 16,0 65 15,0-1-31,0 0 0,0 21 0,-21 1 16,0-1-16,21 0 0,-21 1 16,21-1-16,-22 21 0,1-20 0,21-1 15,-21 43 1,0-43-16,0 0 0,21 22 0,0-43 15,0 0-15,-21 0 16,21-42 0,0 0-1,21 21-15,-21-21 16,21 0-16,0-22 0,0 22 0,0 0 16,1-21-16,20 21 0,-21-22 0,21 22 15,-20 0-15,20-21 0,21-1 16,-20 43-16,-22 0 0,0 0 15,0 0-15,0 0 0,-21 43 16,-21-22-16,0 0 16,0-21-16,-21 21 0,-85 43 15,84-64 1,22 21-16,-42-21 0,41 21 0,1-21 16,0 0-16,0 0 15,42 0 16,0 0-31,-21 21 0,21 0 16,1 0-16,-1 1 0,-21-1 0,21 21 16,0-21-16,0 0 0,0 22 15,1-22-15,-22 0 0,42 0 0,-21 0 16,0 1-16,0-22 0,1 21 0,20-21 16,-21 0-16,0 0 0,22 0 15,-22 0-15,0 0 0,0 0 0,21 0 16,-42-21-16,22-1 15,-22 1-15,21 0 0,-21 0 16</inkml:trace>
  <inkml:trace contextRef="#ctx0" brushRef="#br0" timeOffset="22369.61">16785 2604 0,'0'0'0,"-42"21"0,21-21 16,-1 0-16,1 21 16,0-21-16,21 21 0,-21 0 15,42-21 17,0 0-32,0 0 0,22 0 0</inkml:trace>
  <inkml:trace contextRef="#ctx0" brushRef="#br0" timeOffset="22669.8">18415 2604 0,'-21'-22'0,"42"44"0,-42-65 0,42 22 16,21 21 0,1 0-16,-22-21 0,21 21 0,0 0 15,22 0-15,-22 0 0,1-21 16,-1 21-16,21 0 0,-20 0 0,-1 0 16,0 0-16,1 0 0,-22 0 15,21 0-15,-21 0 0,1 0 0,-1 0 16,-21 21-16</inkml:trace>
  <inkml:trace contextRef="#ctx0" brushRef="#br0" timeOffset="22910.66">18796 2604 0,'-21'21'16,"42"-42"-16,-42 63 0,0-21 0,-1 0 0,1 22 15,-21 41-15,21-41 16,0 20-16,-22 43 16,22-64-16,0 22 0,0-22 15,21 0-15,0 22 0,-21-1 16,21-20-16,-22-22 0,22 0 16,0 0-16,0 0 0,0 1 0,0-1 15,22-21 1,-1 0-16,0 0 0,0-21 15,0 21-15</inkml:trace>
  <inkml:trace contextRef="#ctx0" brushRef="#br0" timeOffset="23253.46">18965 3239 0,'0'-22'0,"0"1"31,21 21-31,1-21 16,-1 0-16,0 21 0,42-42 16,-41 42-16,-1-22 15,0 1-15,0 0 0,0 0 0,-21-21 16,0 20-16,-42 22 31,21 0-31,0 22 16,-1 20-16,1-21 0,-21 0 0,0 64 15,20-64-15,22 21 16,0-20-16,0-1 0,0 21 0,0 0 16,0-20-16,0-1 15,22 0-15,-1-21 16,0 0-16,0 0 0,0 0 0,0 0 16,43 0-16,-43-21 0,21 21 15</inkml:trace>
  <inkml:trace contextRef="#ctx0" brushRef="#br0" timeOffset="24076.99">19494 3069 0,'0'0'0,"22"-42"0,-1 21 16,-21-22-16,21 22 15,0 0-15,21 0 0,1-21 16,-22 42-16,0-22 0,0 22 0,22 0 16,-22 0-16,42 0 15,-42 22-15,1-1 0,-22 0 16,21 21-16,-21 43 15,0-43-15,0 1 0,-21-22 16,-1 21-16,1 0 0,-42 22 16,42-43-16,-22 0 15,1 22-15,21-43 0,0 21 16,21-42 15,21-1-31,0 1 16,0 0-16,0 0 0,0 0 15,22-22-15,-1 22 16,-21-21-16,22 0 0,41-64 16,-41 85-16,-22-22 0,0 22 15,-21 0-15,21 0 0,-21 42 32,0 0-32,0 0 15,-21 0-15,21 1 0,-21 20 0,0-21 16,-1 21-16,22 1 0,0-22 15,-21 21-15,21-21 0,0 22 0,0-1 16,0-21-16,0 0 0,0 1 16,21-22-16,1 21 15,20-21-15,0 0 0,-21 0 16,22 0-16,-1-21 16,-21 21-16,0-22 0,22 1 0,-22-21 15,21 21-15,22-64 0,-43 43 16,21-1-16,-21 1 0,22 0 15,41-106 1,-62 84-16,-1 1 0,0 20 16,0-20-16,-21-1 0,0 22 0,21 0 15,-21-1-15,0 1 0,0 21 16,0-22-16,0 22 0,0 0 16,-21 21-1,0 0-15,0 21 0,21 22 0,-21-1 16,-1 0-16,1 1 0,-21 84 15,21-64-15,21 1 0,-21-1 16,21-21-16,-22 22 0,22-1 0,0-20 16,0 20-16,0-20 0,0-1 15,0 0-15,0 1 0,0-1 0,0 0 16,0 1-16,0-22 16,22 0-16,-1-21 15,0 0-15,0 0 0,0 0 16,0 0-16,22 0 15,-22 0-15,42-21 0,-41 0 16,-1-1-16,21 1 16,-21 0-16,0-21 0,22 21 0,-22-1 0</inkml:trace>
  <inkml:trace contextRef="#ctx0" brushRef="#br0" timeOffset="24337.84">20405 2836 0,'-22'-21'0,"44"42"0,-65-42 16,22 21-16,42 0 31,0 0-31,22 0 0,-22 0 16,42 0-16,-20 0 0,-1 0 0,22 0 16,-1 0-16,1 0 0,-22 0 0,21 0 15,1 0-15,-22 0 0,1 0 16,-22 0-16,21 0 0,-21 0 0,0 0 15,22 0-15,-86 0 47</inkml:trace>
  <inkml:trace contextRef="#ctx0" brushRef="#br0" timeOffset="25445.73">1566 4297 0,'0'0'0,"-21"21"0,-21-21 16,21 0-16,-22 0 15,22 0-15,0 21 0,-21-21 0,20 0 16,1 0-16,0 0 16,0 0-16,42 0 47,0 21-47,0-21 15,22 0-15,-22 0 0,42 22 16,-20-1-16,20-21 0,1 0 0,-1 21 15,1-21-15,20 0 0,-20 21 16,42-21-16,0 0 0,-1 0 0,149 21 16,-105-21-16,-22 0 15,21 0-15,21 0 0,-21 0 16,191 0-16,-170-21 0,22 21 16,-1 0-16,1-21 0,-1 21 15,-20 0-15,20-21 0,-21 21 0,-20-21 16,20 21-16,-21 0 0,-21 0 15,0-22-15,85 22 0,-128 0 16,1 0-16,21-21 16,-64 21-16,22 0 0,-43 0 15,0 0-15,21-21 16,-20 21 0,-1 0-16,-21-21 15,0 0 16,21 21-15,0-21 0</inkml:trace>
  <inkml:trace contextRef="#ctx0" brushRef="#br0" timeOffset="26681.88">10033 4128 0,'0'0'0,"-21"0"15,0 0-15,-1 0 0,1 0 0,0 0 16,0 0-16,0 0 0,0 0 0,-1 0 16,1 0-1,42 0 17,1 0-17,-1 0-15,42 0 0,-20 0 16,20 0-16,-21 0 15,1 0-15,41 0 0,-41 0 16,20-22-16,-20 22 0,20 0 16,-21 0-16,22 0 0,-1 0 15,22-21-15,-21 21 0,20 0 0,1 0 16,0 0-16,-1 0 0,86 0 16,-86 0-16,-20 0 0,20 0 15,1 0-15,0 0 0,105 0 16,-105 0-16,0 0 0,20 0 15,1 0-15,-21-21 0,21 21 16,-22 0-16,22 0 0,-21 0 0,21 0 16,-22 0-16,22-21 0,0 21 15,85-21-15,-86 21 0,-20 0 16,84 0-16,-84 0 16,0-21-16,-1 21 0,1 0 0,0 0 15,-1 0-15,1 0 0,0 0 16,-1 0-16,-20 0 0,21-22 0,-22 22 15,1 0-15,63 0 16,-64 0-16,85 0 0,-84 0 16,-1-21-16,85 21 15,-63 0-15,0 0 0,-22 0 16,22 0-16,-22-21 0,86 21 16,-86 0-16,1-21 0,20 21 0,1 0 15,0 0-15,-1-21 0,1 21 16,0 0-16,-1 0 0,1 0 0,0 0 15,-1 0-15,22 0 0,-21 0 16,-1 0-16,22 0 0,0 0 0,-21 0 16,126 0-16,-105 0 15,-21 0-15,0 0 0,20 0 16,-20 0-16,84 0 0,-84 0 0,0 0 16,-22 0-16,22-21 0,-22 21 15,64 0-15,-63 0 16,-1 0-16,-20-22 0,20 22 15,-20 0-15,-1 0 0,0 0 0,1 0 16,-1 0-16,0 0 0,1 0 16,-1-21-16,-21 21 0,21 0 15,1 0-15,-1 0 0,-21 0 0,0 0 16,1 0-16,20 0 0,-21 0 16,0 0-16,-21-21 46,-21 21-30,0 0-16</inkml:trace>
  <inkml:trace contextRef="#ctx0" brushRef="#br0" timeOffset="27777.57">614 6562 0,'0'0'16,"-64"0"-1,64 21-15,-21-21 16,42 21 15,0-21-31,1 0 0,20 0 0,0 21 16,1-21-16,20 0 0,1 0 15,20 0-15,1 0 0,0 0 0,20 0 16,1 0-16,0-21 0,106 0 16,-106 0-16,-22 21 0,-20-21 15,20 21-15,-41 0 0,-1-22 16,22 22-16,-64-21 16,0 0-16,-22 21 15,1 0-15,0-21 0,-21 21 16,-1-21-16,22 21 0,-21-21 15,0 21-15,-22-22 0,22 1 16,21 21-16,-1 0 16,22-21-16,-21 21 0,42-21 31,1 21-15,-1 0-16,21 0 0,-21 0 0,22 0 15,-22 0-15,42 21 16,-20 0-16,-22-21 0,0 21 0,0 1 15,-21-1-15,0 21 0,0-21 16,0 22-16,0-22 0,-42 63 16,-1-41-16,22-1 15,-21 0-15,0-20 0,-1 20 0,1-21 16,-22 43-16,22-43 16,21 0-16,0-21 0,42 0 31,21-21-31,-21 0 0</inkml:trace>
  <inkml:trace contextRef="#ctx0" brushRef="#br0" timeOffset="28293.83">2540 6202 0,'0'0'0,"0"21"16,21-21-1,0 0-15,0 0 16,1-21-16,20 0 0,-21 21 0,0-21 16,22-1-16,-22-20 0,42-21 15,-42 20 1,1 22-16,-22 0 0,0-21 15,0-22-15,0 43 16,-22 21 0,1 21-16,21 21 15,-21-20-15,21 20 0,0 0 16,-21 1-16,21-1 0,-21 64 16,21-64-16,0 22 0,-21-1 15,21 1-15,-22-1 0,22 1 0,0-22 16,0 21-16,0-20 0,0-1 15,0 0-15,0 1 0,0-1 0,0 0 16,0-20-16,0-1 16,0 0-16,-21-21 15,0 0-15,0 0 16,0 0-16,0 0 0,-22 0 16,-20-42-16,42 42 0,-1-22 15,-41-20-15,63 0 16,0 21-16,0-1 0,0-20 15,21 21-15,0-21 0,22-1 0</inkml:trace>
  <inkml:trace contextRef="#ctx0" brushRef="#br0" timeOffset="28562.67">3238 5927 0,'0'-43'15,"0"86"-15,0-107 0,0 43 0,0 0 16,0 42-1,0 0-15,0 0 16,0 1-16,0 20 0,0 0 16,0 1-16,0-1 0,0 21 0,0 1 15,0-22-15,-21 43 0,0-22 16,0 43-16,0-42 16,0-1-16,-1 22 0,22-43 15,0-21-15,0 1 0,0-1 16,0 0-16,0 0 0,22-21 31,-1-21-31,0 0 0,0 0 16</inkml:trace>
  <inkml:trace contextRef="#ctx0" brushRef="#br0" timeOffset="28744.57">3048 6371 0,'0'-21'15,"21"21"1,0 0 0,0 0-16,1 0 0,-1-21 15,21 21-15,-21-21 0,22 21 16,20-21-16,-21-1 0,22 1 16,21 0-16</inkml:trace>
  <inkml:trace contextRef="#ctx0" brushRef="#br0" timeOffset="29060.39">4868 6138 0,'0'-21'15,"0"42"1,-21 1 0,0-1-16,21 0 0,-21 21 15,21-21-15,0 22 0,0-1 0,-21 0 16,21 1-16,-22 20 0,1-20 0,21-1 16,0 0-16,0-21 0,-21 22 15,21-1-15,0-21 16,0 0-16,21-21 15,0 0-15,1 0 16,-1-21-16,0 21 0,0-21 0</inkml:trace>
  <inkml:trace contextRef="#ctx0" brushRef="#br0" timeOffset="29409.72">5461 6223 0,'21'-21'0,"-42"42"0,63-63 0,-42 21 0,0-1 16,-21 1-16,0 21 15,0 0-15,-22 0 16,1 0-16,21 21 0,-21 1 0,-1-1 0,-41 21 16,62-21-16,-20 0 15,21 1-15,0-1 0,21 0 16,0 21-16,0-21 0,0 1 16,42-1-16,0-21 15,-20 21-15,20-21 0,0 0 0,1 0 16,-1 0-16,43 21 15,-43-21-15,0 21 0,-21-21 0,1 21 16,-1-21-16,-21 43 0,0-22 16,0 0-16,-21 0 15,-1-21-15,-20 21 0,21 1 16,-21-22-16,-1 21 0,22-21 0,-42 0 16,41 0-16,1 0 0,0 0 15,21-21 1,0-1-16,0 1 15,0 0-15</inkml:trace>
  <inkml:trace contextRef="#ctx0" brushRef="#br0" timeOffset="29573.62">4995 5842 0,'0'0'0,"-21"-21"0,0 0 0,0 21 16,0 0-16,-1 0 0,1 0 31,0 0-15</inkml:trace>
  <inkml:trace contextRef="#ctx0" brushRef="#br0" timeOffset="31001.49">7048 6096 0,'0'0'0,"43"-21"0,-22-21 16,0 20-16,0-20 0,0 21 0,1-21 15,-22 20-15,0-83 16,0 83-16,0 1 0,0 0 16,0 42-1,0 0-15,-22 1 16,22 20-16,-21 0 0,0 1 16,21-1-16,0 0 0,-21 1 15,21 20-15,-21-21 0,0 1 0,21 20 0,0-20 16,-22 20-16,22-21 15,0 22-15,0 21 0,0-64 16,0 21-16,22-21 0,-1 0 0,21-21 16,0 0-1,1 0-15,-22 0 0,21 0 0,22-42 16,-22 0-16,22-22 16,-22 22-16,0 0 0,22-43 15,-43 21-15,64-84 16,-64 106-16,21-64 15,-21 43-15,0 20 0,1 1 16,-22-22-16,0 43 0,0 0 16,0 42-1,-22-21 1,1 43-16,0-22 0,21 21 16,-21 0-16,21 1 0,-21-1 0,21 0 15,-21 22-15,21-22 0,0 1 16,0-1-16,0 21 0,0-20 0,0-1 15,-22 0-15,22 43 16,0-43-16,0 1 0,0-22 0,22 0 16,-22 0-16,42 0 15,-21-21-15,0 0 0,0 0 0,22 0 16,-22 0-16,64-21 16,-43-21-16,21 21 0,-20 0 0,-1-22 15,0 1-15,1 21 0,-1-22 16,0 1-16,1 0 0,-22-1 0,0 22 15,21-21-15,-42 21 0,0 0 0,0-22 16,-21 43 0,0 0-16,0 0 15,0 0-15,0 21 0,-1 1 16,1 20-16,0 0 16,21-21-16,0 1 0,0 20 0,0-21 15,0 21-15,21 1 0,0-1 16,1-21-16,-1 0 0,-21 1 15,21-1-15,-21 0 0,21-21 0,-21 21 16,0 0-16,-21-21 31,0 0-15,-22 0-16,22-21 0,0 0 0,0 0 16,0 21-16,0-21 0,21-1 15,-22 1-15,1 21 0,21-21 16,0 42 15,0 0-31,0 1 16,21-1-16,1 0 0,-1 0 15,0 0-15,-21 0 0,21 1 0,21-22 16,1 21-16,-22-21 0,21 0 16,22 0-16,-22 0 15,0 0-15,1 0 0,20 0 0,-20-21 16,62-22-16,-41 22 0,-22 0 15,1-21-15,-1 20 0,0-20 16,1 0-16,20-22 16,-42 22-16,0 21 0,1-22 0,-22 22 15,0 0-15,0 0 16,0 0-16,-22 21 16,1 0-16,0 0 0,0 21 0,0 0 15,0 0-15,-1 0 0,1 43 16,21-22-16,-21 1 0,21 20 15,0-42-15,0 22 0,0-22 16,0 0-16,0 0 0,42 43 16,-20-64-16,20 0 15,-21 0-15,21 0 0,-20 0 0,20 0 16,0 0-16,1-22 0,105-20 16,-85 21-16,-20 0 15</inkml:trace>
  <inkml:trace contextRef="#ctx0" brushRef="#br0" timeOffset="31501.21">10139 6265 0,'0'0'0,"21"-21"0,0 0 0,0 0 0,0-21 16,-21 20-16,0 1 15,0 0-15,0 0 0,-42 0 16,0 21-16,21 0 0,-22 0 16,1 0-16,-85 42 15,85-21-15,20 0 0,-20 1 0,21-1 16,0 21-16,0-21 0,-1 22 15,22-1-15,0-21 0,0 64 16,0-43-16,0-21 0,22 43 16,-1-43-16,0 0 0,0 0 15,0-21-15,0 0 0,64 21 16,-43-21-16,1 0 16,-22-21-16,21 0 0,1 0 15,20-43-15,-21 43 0,1-21 16,-22 0-16,21-1 0,1-20 15,-1 20-15,21-62 0,-20 41 16,-22 1-16,42-86 0,-20 65 16,-22 20-16,21-63 15,-42 64-15,0 20 0,0 1 16,0 21-16,0 0 0,0 0 0,0 42 16,0 0-1,-21 21-15,0 1 0,0 62 16,0-41-16,21-1 0,0 64 15,0-63-15,0-1 0,0 43 16,0-42-16,0 20 16,0-41-16,21-1 0,0 22 15,0-22-15,0-21 16,0-21-16,1 21 0,-1-21 16,0 0-16,0 0 0,0 0 0,0-21 15,1 0-15</inkml:trace>
  <inkml:trace contextRef="#ctx0" brushRef="#br0" timeOffset="33378.31">12615 5969 0,'0'0'0,"-21"-21"0,21 0 0,0 0 16,0-1-16,0 1 0,0 0 15,0-21-15,0 21 0,0-1 0,0 1 16,0 0-16,0 0 16,0 0-16,-21 21 0,0-21 0,0 21 15,-1 0-15,1 21 16,0-21-16,21 21 0,-21 21 16,0-21-16,0 22 0,21-1 0,-22 22 15,22-22-15,0 0 0,-21 64 16,0-64-16,21 1 0,0 41 15,0-62-15,0 20 0,0 0 16,21-21-16,0 1 0,1-1 0,-1 0 16,21-21-16,-21 0 0,22 0 15,-22 0-15,21 0 0,0-21 0,128-64 16,-128 64 0,22 0-16,-22-22 0,0 22 15,85-85-15,-127 64 16,0 21-16,0-21 0,0-1 15,0 1-15,-42-43 0,21 43 16,-22 21-16,-41-43 0,41 43 16,-84 21-1,85 21-15,0 0 0,-22 43 16,43-43-16,-21 21 0,21 1 16,-1 20-16,22-20 0,0 20 15,0-21-15,0-20 0,0 41 16,22-42-16,-1-21 15,21 21-15,-21-21 0,0 0 0,22 0 0,-1 0 16,0 0-16,1 0 0,20-21 0,43 0 16,-64 0-1,64-21-15,-42 20 0,-22 1 16,43-21-16,-64 0 0,21-1 16,-21 22-16,-21 0 15,-21 21 1,0 21-1,21 0-15,-21 0 0,0 1 0,21-1 16,-43 42 0,22-42-16,21 22 0,0-22 15,0 0-15,-21 21 16,21-20-16,-21-22 0,42 0 47,0-22-47,-21 1 0,21 21 0,1-21 15,-1-21-15,0 21 0,0-1 16,0-20-16,0 21 0,1-21 0,20-22 16,-21 43-16,0-21 15,22 20-15,-22 22 0,0-21 16,21 21-16,-21 21 0,1-21 0,-1 43 16,-21-1-1,0-21-15,21 0 0,-21 1 0,0 20 16,0-21-16,21 21 0,-21-20 15,0 20-15,21-21 16,0 0-16,1 0 0,-1-21 16,21 22-1,0-22-15,-20 0 0,41-22 16,-21 22-16,43-63 16,-43 42-16,-20 0 0,20-43 15,-21 22-15,21-43 16,-20 43-16,-1-22 0,0-42 15,-21 43-15,21 21 16,-21-22-16,0 22 0,0 21 0,0-43 16,0 43-16,0 0 0,0 42 31,0 21-31,0-21 0,0 22 16,0-1-16,0 22 0,-21-22 0,0 21 15,21-20-15,-21 20 0,21-20 16,0-1-16,0 0 0,0 1 0,0 62 15,0-62 1,0-22-16,0 0 0,0 0 16,21 0-16,0 1 0,21-22 0,-21 0 15,1 0-15,-1 0 16,21 0-16,-21 0 0,0-22 0,22 1 16,-22 0-16,21 0 0,22-21 15,-43 20-15,0 22 0,0-21 16,0 0-16,1 0 0,-22 42 47,0 0-47,0 0 0,-22 1 15,22-1-15,0 0 0,-21 0 0,21 0 16,0 0-16,0 1 16,0-1-16,0 0 0,0 0 15,64 0-15,-43-21 16,21 0-16,-21 0 0,22 0 15,-22-21-15,64-21 0,-64 21 16,21-1-16,0 1 0,-20 0 0,20 0 16,-21-21-16,0 20 15,0 1-15,1 0 0,-1 0 0,0 0 16,-42 21 15,0 0-31,21 21 0,-22 0 16,1 0-16,21 0 0,-21 1 15,21-1-15,0 0 0,0 21 0,0 1 16,-21-1-16,21 0 0,0 64 16,0-42-16,0-1 15,0 1-15,0-1 0,0 1 0,0-1 16,-21 43-16,21-43 0,-21 1 16,21-1-16,-22 1 0,1-22 15,0 22-15,-21-1 0,21-20 16,-1-22-16,1 0 0,-21 0 0,21 0 15,0-21-15,-43 0 16,43 0-16,-43-21 16,43 21-16,0-21 0,-42-21 15,41 20-15,22 1 0,-21-42 16,0 42-16,21-1 0,0-20 16,0 0-16,21-106 15</inkml:trace>
  <inkml:trace contextRef="#ctx0" brushRef="#br0" timeOffset="34643.44">16743 6054 0,'0'21'0,"0"0"31,21-21-15,0 0 0,0 0-16,0 0 0,1 0 15,-22-21-15,21 0 0,0 21 16,21-43-16,-21 22 0,1 0 0,20-21 16,21-22-16,-20 22 0,-22-22 15,21 22-15,-21-21 0,1 20 16,-1-20-16,-21 20 0,0-20 0,0 21 15,0-1-15,0-20 0,0 20 16,-21 22-16,-1-21 0,1 21 16,0 0-16,0 21 0,0 0 15,0 0-15,-22 0 0,1 42 16,21-21-16,21 21 0,-21 22 0,-1-22 16,1 43-16,21 148 15,0-149-15,0 1 0,0 84 16,0-63-16,0 106 15,0-106-15,0 0 0,-21 126 16,21-126-16,-21 0 0,0 106 16,21-85-16,-21 63 15,-1-84-15,1-21 0,21-1 16,-21 1-16,0-21 0,21 20 16,-21-20-16,21-22 0,0 22 0,0-43 0,0 21 15,0-21-15,21-42 16,0 0-1,0 0-15,0-22 0,22 1 0,-22-21 16,21-1-16,1 1 0,-1-22 0,21 21 16,-20-20-16,-1-22 0,0 21 15,1-21-15,-22 1 0,0 20 16,-21-21-16,0 21 0,-63-190 16,41 191-16,-20 20 0,0 1 15,-1-1-15,1 22 0,-43-43 16,43 64-16,-21 0 15,41 0-15,1 21 0,-21-22 16,42 1 15,21 21-15,0-21-16,0 21 0,22-21 0,-22 0 16,21 0-16,1 21 0,-1-22 15,43-41-15,-22 42 0,-21 0 16,43-43-16,-64 22 0,64-22 15,-85 43 1,0 0-16,21 21 16,-21-21-16,-21 42 15,21 0-15,-21 0 0,0 0 16,-1 1-16,1 41 16,21-42-16,-21 22 0,21-1 15,-21-21-15,21 21 0,0-20 0,0 20 16,0-21-16,0 0 0,0 0 15,21-21-15,0 0 0,0 0 16,22 0-16,-1 0 0,0 0 0,43 0 16,-43-21-16,22 0 15,-22 0-15,22 0 0,-22 0 16,0-22-16,-20 22 0,20 0 0,-21-21 16,-21-1-16,0 22 0,0 0 15,0-21-15,-42-1 0,21 22 16,-64 0-16,43 21 0,-1 0 15,1 0-15,0 0 0,-1 0 16,1 0-16,0 21 0,-1 21 16,22-20-16,0-1 0,21 0 15,0 0-15,0 0 0,0 0 16,0 1-16,21-1 0,0-21 16,0 21-16,1-21 0,20 0 15,0 0-15,-21 0 0,43 0 16</inkml:trace>
  <inkml:trace contextRef="#ctx0" brushRef="#br0" timeOffset="35045.1">18076 5906 0,'0'0'0,"-21"-22"0,21 1 16,-21 0-16,0 0 0,21 0 15,0-22-15,0 22 16,0 0-16,0 0 0,0 0 15,42 0-15,-21 21 0,0 0 16,43 0-16,-22 0 16,-21 21-16,43 21 15,-22-21-15,-21 0 0,22 22 16,-22-22-16,0 21 0,-21 22 16,0-43-16,0 21 0,0 1 15,0-22-15,-21 0 0,-21 0 16,42 0-16,-43-21 15,43-21 17,0 0-32,0 0 0,0 0 15,0-1-15,21 1 0,1-42 16,-1 42-16,-21-1 16,21-20-16,0 21 0,0 0 0,-21 0 15,64-22-15,-43 22 16,0 0-16,43 0 0,-43 0 15,21-1-15,0 22 0,1-21 16</inkml:trace>
  <inkml:trace contextRef="#ctx0" brushRef="#br0" timeOffset="37079.08">19812 5249 0,'0'0'15,"0"-21"-15,0 0 0,0 0 0,0 0 16,0 0 0,0 42-1,0 0-15,0 21 0,-21-21 0,21 22 16,-21-1-16,-1 0 0,1 1 16,21 20-16,-21 1 0,0-1 0,0-20 15,0 20-15,-22 1 0,22-1 16,0-21-16,0 22 0,0-22 0,-1 1 15,1-1-15,0-21 0,0 0 0,0 0 16,21 1-16,0-1 0,-21-21 16,21-21 15,0-1-31,0-20 16,0 21-16,0 0 0,21-22 15,0 22-15,-21-21 0,21 0 0,0-1 16,0 1-16,-21 0 0,43-1 15,-22 22-15,-21 0 0,0 0 16,21 21-16,0 0 16,-21 21-16,21 0 0,-21 21 0,0 22 15,22-43-15,-22 21 16,21-20-16,-21 20 0,0-21 0,21 21 16,0-20-16,-21-1 0,21 0 0,0 0 15,1-21-15,-1 21 16,42 0-16,-42-21 0,22 0 15,-22 0-15,42 0 0,-41 0 16,20-21-16,-21 0 0,21 0 16,-20 0-16,-1 0 0,21-1 15,-21-20-15,0 21 0,43-64 16,-43 43-16,0 0 0,0-22 16,-21 43-16,22 0 0,-22 0 15,0 42 1,0 0-16,0 21 0,-22-21 15,1 1-15,21 20 0,-21-21 0,21 0 16,-21 22-16,21-22 16,0 21-16,0 0 0,0-20 15,0-1-15,0 0 0,21-21 16,0 0-16,0 21 0,22-21 16,41 0-16,-41 0 15,-22-21-15,21 21 0,-21-21 16,22 0-16,-22-1 0,0 1 0,106-127 15,-106 106 1,0-22-16,1 22 16,-22 0-16,0 63 31,-22 0-31,1 0 16,21 21-16,-21-20 0,0 20 0,21-21 15,-21 21-15,-22 43 16,43-64-16,0 22 0,-21-22 15,0 0-15,21 0 0,0-42 47,21 0-31,0 0-16,1-1 0,-1 1 0,0-21 16,0 21-16,21-22 0,-20 22 0,41-63 15,-21 41 1,-20 1-16,41 0 0,-42 20 15,0 1-15,1 21 0,-1 0 16,-21 43-16,0-1 16,0-21-16,0 43 15,0-22-15,0 0 0,0-21 0,0 22 16,0-22-16,0 21 0,0 1 16,0-22-16,21 0 15,0-21-15,-21 21 0,21-21 0,0 0 16,1 0-16,-1 0 0,0-21 15,0 0-15,0 21 0,0-21 16,1-1-16,-1-20 0,0 21 16,0-21-16,0-1 0,22-20 0,-22 20 15,0-20-15,21-1 0,-21 22 16,64-85-16,-64 64 0,64-86 16,-64 128-1,0-42-15,0 42 0,-42 42 31,0 21-31,0-21 16,0 22-16,0-1 0,-1-21 0,1 43 16,0-22-16,0 0 15,0 1-15,0 20 0,21 22 16,-22-43-16,22 0 0,-21 1 0,21-22 16,-21 21-16,21-21 15,-21 1-15,42-44 31,0 1-31,0 0 16,1 0-16,-1 0 0,0 0 0,0-1 16,21-20-16,-20 0 15,20 21-15,-21-22 0,21 22 0,-20 0 0,20-21 16,-21 20-16,0 22 16,0 0-1,-21 22-15,0-1 0,0 0 16,-21 0-16,0 0 15,0 0-15,0-21 0,0 22 16,-1-22-16,1 0 16,0 0-16,0 0 15,0 0-15,21 21 32,0 0-17,0 0-15,0 0 16,0 0-16,0 1 0,0-1 15,0 0-15,0 0 0,0 0 0,0 0 16,0 1-16,42 20 16,-21-21-16,0-21 15,22 21-15,-1-21 0,-21 21 16,0-21-16,1 0 0,20 0 16,0 0-16,1 0 0,-22 0 15,0 0-15,21-21 0,-21 21 16,1-21-16,-1 0 0,0 0 0,21 0 15,-21-22-15,22-20 0,-22 20 16,0 1-16,0 0 0,0-1 16,1 22-16,-1-21 15,-21 21-15,-21 21 32,-1 21-32,1 0 0,0 21 0,0-20 15,0-1-15,21 0 0,0 0 16,-21 0-16,21 22 0,0-22 0,0 21 15,21-21-15,-21 0 16,21-21-16,0 22 0,0-1 16,0-21-16,1 21 0,-1-21 15,0 21-15,0 0 16,-21 0-16,0 1 16,-21-22-16,0 0 15,0 21-15,-1-21 0,1 0 16,-21 0-16,21 0 0,0 21 0,-1-21 15,1 0-15,-21 0 0,21 0 16,0 0-16,-1 0 0,1 0 16,21-21-16,-21 21 0,0-21 15</inkml:trace>
  <inkml:trace contextRef="#ctx0" brushRef="#br0" timeOffset="37465.9">20468 5334 0,'0'0'0,"-21"0"0,21 21 15,21-21 1,0 0-16,0 0 16,1 0-16,-1-21 0,0 0 15,-21 0-15,0 0 16,0-1-16,0 1 16,-21 21-16,0 0 0,-1 0 15,1 0 1,0 0-16,0 21 15,21 1-15,-21-1 16,21 0-16,0 0 0,21-21 16,0 21-16,0-21 0,22 0 15,-22 0-15,42 0 0</inkml:trace>
  <inkml:trace contextRef="#ctx0" brushRef="#br0" timeOffset="37765.73">23093 6181 0,'0'21'0,"-21"-21"16,-1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1T12:03:03.8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1990 445 0,'21'0'0,"-21"-22"16,21 1-16,0 21 16,-21-21-1,21 21-15,-21-21 16,0 0-1,0 0 1,-21 21 15,0 0-31,0 0 0,0 0 16,-1 0-16,1 0 0,0 0 16,0 0-16,0 21 0,0-21 15,-43 21-15,43 0 0,0 0 16,-22-21-16,22 21 15,0 1-15,-21-1 0,21-21 0,-1 21 16,1 0-16,-21 0 0,21 0 0,0 22 16,-1-22-16,1 0 15,0 21-15,0-20 0,-21 62 16,42-63-16,-22 22 0,1-1 16,0 0-16,21 1 0,0-1 15,0 0-15,-21 1 0,21-1 0,-21 0 16,21-20-16,0 20 0,0 0 15,0-21-15,0 22 0,0-22 16,0 0-16,21 21 0,0-20 0,21-1 16,-20 0-16,20 0 15,-21-21-15,21 0 0,64 0 16,-63 0-16,-1 0 16,21-21-16,-20 0 0,20 21 0,-20-21 15,41-1-15,-41 22 16,-22 0-16,42-21 0,-42 21 15,1 0 1,-22-21-16,21 21 16,-21-21-16,21 21 15,-21-21 1,0 0-16,21-1 0,-21 1 16,21 0-16</inkml:trace>
  <inkml:trace contextRef="#ctx0" brushRef="#br0" timeOffset="712.59">3408 445 0,'0'-22'16,"0"-20"-1,0 21 1,-21 21-16,21-21 0,-22 21 16,1 0-16,0 0 0,-21 0 15,21 0-15,-1 0 0,1 0 0,0 0 16,-21 21-16,21-21 0,-1 21 15,-20 0-15,21 0 0,-21 1 16,20-1-16,-20 0 0,0 0 0,-1 43 16,22-43-16,-21 21 15,21-21-15,21 0 16,-21 1-16,21-1 16,0 0-16,21-21 15,0 21-15,0 0 0,0-21 16,0 0-16,22 21 0,-1-21 15,-21 0-15,22 0 0,-1 22 0,0-22 16,-21 0-16,22 21 0,-1-21 0,-21 21 16,22-21-16,-22 0 15,0 21-15,21 0 0,-21-21 0,1 21 16,-1 1-16,0-1 0,21 0 16,-42 0-16,0 0 0,21 0 15,-21 1-15,0-1 0,0 21 16,0-21-16,-21 0 0,0-21 15,0 22-15,0-1 0,-43 0 16,43 0-16,-21 0 0,-1-21 16,1 21-16,0-21 0,-1 0 15,-41 22-15,41-22 0,-20 0 16,21 0-16,-1 0 0,-105 0 16,106 0-16,21 0 15,-22 0-15,22 0 16,0 0-16,0 0 15,42-22 1,0 22 0,21-21-16,-20 0 15</inkml:trace>
  <inkml:trace contextRef="#ctx0" brushRef="#br0" timeOffset="1352.43">4551 550 0,'0'0'0,"21"-21"15,-21 0-15,0 0 16,0 0-1,0 0 1,-21 21-16,0 0 0,-1 0 16,1 0-16,-21 0 0,21 0 15,0 0-15,-22 0 0,1 21 0,21 0 16,-22-21-16,1 21 0,21 0 0,-21 0 16,20 1-16,-20-1 0,21 0 15,0 21-15,0-21 0,21 1 16,0-1-16,0 21 15,0-21-15,0 0 16,21-21-16,0 22 0,0-22 16,0 0-16,22 0 0,-22 21 0,21-21 15,0 0-15,1 0 0,20 21 16,22 0-16,-43 0 0,1-21 16,-1 21-16,0 1 0,1-22 15,-1 21-15,0 21 0,1-42 16,-43 21-16,0 0 15,21 1-15,-21-1 0,0 0 0,0 0 16,-21 0-16,-1-21 16,1 21-16,0 1 0,-42-1 15,20 0-15,1-21 0,0 21 16,-1-21-16,1 0 0,0 21 0,-1-21 16,1 0-16,0 21 0,-1-21 15,1 0-15,0 0 0,-1 0 0,1 0 16,21 0-16,-22 0 0,22 22 15,0-22-15,0 0 0,0 0 16,0 0-16,-1 0 16,22-22-1,0 1 1</inkml:trace>
  <inkml:trace contextRef="#ctx0" brushRef="#br0" timeOffset="2373.13">7302 529 0,'22'-21'16,"-1"21"-16,-21-21 0,21 21 0,0-21 16,0 21-16,0-21 0,1-1 15,-1 22-15,-21-21 16,0 0-16,0 0 15,0 0-15,-21 21 16,21-21-16,-22 21 16,1 0-16,0 0 0,0 0 15,-21 0-15,20 0 0,1 0 0,-21 0 16,0 0-16,-1 21 0,1 0 0,0 0 16,-1 0-16,-41 22 15,62-22-15,-20 0 0,-43 64 16,64-64-16,21 21 15,0-21-15,0 22 0,0-22 16,0 21-16,0-21 0,0 0 16,43 43-16,-22-43 0,0 0 15,64 22-15,-64-22 0,21 0 16,0-21-16,1 21 0,-1 0 16,0 0-16,1-21 0,-1 22 0,0-1 15,1-21-15,-1 21 0,-21 0 16,22 0-16,-22-21 0,21 21 0,-21 1 15,-21-1-15,0 0 0,0 0 16,0 0-16,0 0 0,0 1 16,-21-1-16,0 0 0,-43 21 15,22-21-15,0 1 0,-22-1 16,1 0-16,-1-21 0,-84 21 16,63-21-16,22 0 0,-22 0 0,22 0 15,-22 0-15,22 0 0,20 0 0,1 0 16,0 0-16,-1 0 0,-41-63 15,62 41-15,1 1 0,0-21 16,21 21-16,0 0 16,0-1-16,0 1 0,0 0 15,21 0-15,0 0 0,1 21 16,-1-21-16,21 21 16,0-22-16</inkml:trace>
  <inkml:trace contextRef="#ctx0" brushRef="#br0" timeOffset="2862.5">7895 1185 0,'0'0'0,"21"0"16,0 0-16,1 0 15,-1 0-15,0-21 0,0 0 0,-21 0 16,42-21-16,-20 20 16,20 1-16,-21 0 0,0 0 0,0 0 15,-21-22-15,0 22 0,0 0 16,0 0-16,0 0 0,-21 0 15,0 21-15,0 0 0,0 0 16,0 0-16,-43 21 0,43-21 16,-64 63-1,64-20-15,0-22 0,0 21 16,0-21-16,-1 22 0,1-22 0,21 21 16,0 0-16,-21-20 0,21 20 0,0-21 15,0 21-15,0 22 16,0-43-16,21 0 0,0 0 15,1 1-15,-1-1 0,0-21 0,42 21 16,-41-21-16,20 0 16,0 0-16,1 0 0,-22 0 0,0 0 15,21-21-15,1 21 0,-1-21 16,0-1-16</inkml:trace>
  <inkml:trace contextRef="#ctx0" brushRef="#br0" timeOffset="3213.29">8763 233 0,'0'0'0,"-21"-42"0,0 42 0,21 21 31,0 0-31,0 21 0,0-21 16,0 22-16,0-1 0,0 22 0,0-22 16,0 21-16,-22 1 0,22-1 0,0 86 15,-21-86-15,21 1 16,0-1-16,0-21 0,0 22 0,-21-22 16,21 1-16,-21-1 0,21 0 15,-21-21-15,21 22 0,0-22 16,0 0-16,0 0 0,0 0 15,21-21 17,0-21-32,0 0 15</inkml:trace>
  <inkml:trace contextRef="#ctx0" brushRef="#br0" timeOffset="3663.04">9165 1207 0,'0'0'0,"0"21"16,-21-21-16,42 0 47,0-21-47,0 21 0,1-22 15,-1 1-15,0 0 0,0 0 16,0 0-16,22-22 0,-22 22 16,0-21-16,0 0 15,-21 20-15,0 1 0,-21 0 16,0 21 0,0 0-16,-1 0 0,-20 42 15,21 1-15,0-22 0,0 0 16,-1 0-16,1 0 0,-21 64 15,21-43-15,0-20 0,21 20 16,0-21-16,0 21 0,0-20 16,0 20-16,0-21 0,0 0 15,21 0-15,0-21 0,0 22 16,43-22-16,-43 0 0,42 0 16,-42 0-16,22 0 15,-22 0-15,21 0 0,-21-22 16,43 1-16</inkml:trace>
  <inkml:trace contextRef="#ctx0" brushRef="#br0" timeOffset="4144.18">10160 889 0,'0'0'0,"21"-21"0,-21 0 0,0 0 15,0-1-15,0 1 16,0 0-16,-21 21 16,0 0-1,0 0-15,-1 0 0,1 21 16,0 0-16,0 1 0,0-1 16,0 21-16,-22 64 15,22-64-15,0 1 0,0 20 16,21-21-16,0 1 15,0-22-15,0 0 0,0 21 0,21 1 16,0-22-16,0 0 16,22-21-16,-22 21 0,21-21 0,43 0 15,-43 0-15,0 0 0,1 0 16,-1 0-16,0 0 16,1-21-16,20-21 0,-42 21 0,1-1 15,-1-20-15</inkml:trace>
  <inkml:trace contextRef="#ctx0" brushRef="#br0" timeOffset="4509.57">10943 85 0,'0'0'0,"0"-21"0,0-1 16,0 44-1,0-1-15,-21 21 16,0 0-16,21-20 0,-21 20 16,-22 21-16,43-20 0,0 20 0,-21-20 15,0 20-15,21 1 0,0-1 16,-21-21-16,21 22 0,0-1 16,0 43-16,0-63 0,0-1 15,0 21-15,0-20 16,0-22-16,0 0 0,0 21 0,21-42 15,-21 43-15,21-22 16,-21 0-16,21-21 16,0 0-1,-21-21-15,0 0 16,22 0-16,-22-1 0,0 1 16,21 0-16,-21 0 15</inkml:trace>
  <inkml:trace contextRef="#ctx0" brushRef="#br0" timeOffset="4736.43">10626 804 0,'0'0'0,"-22"0"0,44 0 31,-1 0-15,0 0-16,0 0 0,0 0 15,22 0-15,-22 0 0,21 0 16,-21 0-16,22 0 0,-22 0 16,21 0-16,-21 0 0,22-21 15,-22 21-15,0-21 0,0 21 16,-21-21-16</inkml:trace>
  <inkml:trace contextRef="#ctx0" brushRef="#br0" timeOffset="5261.13">11261 677 0,'0'64'15,"-22"-64"-15,22 21 16,-21 0-16,21 0 0,0 22 15,-21-22-15,0 21 0,21 1 16,0-22-16,0 0 0,0 0 16,0 0-16,0 43 15,0-43-15,0 0 0,0 0 16,21 0-16,0 1 0,22-22 16,-22 21-16,21-21 0,0 0 15,1 0-15,-22 0 16,0 0-16,0 0 0,0-21 0,22-1 15,-22 1-15,0 0 16,-21 0-16,0 0 0,0-22 0,21-20 16,-21 21-16,0-1 15,0 22-15,0-21 0,-21-1 0,21 1 16,-21-21-16,0 41 0,0 1 16,21 0-16,-22 21 0,1 0 15,0 0-15,0 0 0,0 0 16,0 0-16,-1 21 15,1-21-15,-21 43 16,42-22-16,-21 0 0,21 0 16,-21 21-16,21-20 0,0-1 0,0 0 15,0 0-15,0 0 16,0 0-16,21 1 16,0-22-16,21 0 0,-21 0 15</inkml:trace>
  <inkml:trace contextRef="#ctx0" brushRef="#br0" timeOffset="5904.59">11853 762 0,'0'0'0,"0"-21"0,0 0 15,0 0 1,0-1 0,21 1-16,1 21 15,-1 0-15,0 0 0,0 0 16,0 0-16,22 0 0,-1 0 16,-21 21-16,0-21 0,0 22 15,1-1-15,-1 21 0,0 22 16,-21-22-16,21 0 0,-21 1 15,0-1-15,0 0 0,0 1 16,0-22-16,0 21 0,0 0 0,0-20 16,0-1-16,-21 21 0,21-21 15,-21 0-15,0 1 0,-1-22 16,22 21-16,0-42 31,0-1-31,0 1 16,0 0-16,0-21 15,0 21-15,43-43 0,-22 22 16,-21-1-16,21 22 16,0-21-16,0 0 0,43-43 15,-43 64-15,0-22 0,0 22 16,1 0-16,-1-21 0,63-22 16,-62 64-16,-1-21 15,0 0-15,0 21 0,0-21 16,0 21-16,1 0 31,-22 21 32,0 0-32</inkml:trace>
  <inkml:trace contextRef="#ctx0" brushRef="#br0" timeOffset="7056.54">1397 2180 0,'-21'0'15,"42"0"-15,-63 0 0,20 0 16,1 0-16,0 0 16,0 0-16,0 0 15,0 0-15,-1 0 16,1 0 0,42 0 15,1 21-31,20-21 0,-21 0 15,43 0-15,-22 0 0,21 22 0,1-22 16,-1 0-16,1 0 0,21 0 16,-1 0-16,1 0 0,0 0 0,-1 0 15,22-22-15,0 22 0,148 0 16,-148-21-16,21 21 16,0 0-16,0 0 0,-21-21 15,42 21-15,106-21 0,-127 21 16,-21 0-16,-1-21 0,1 21 15,-21-21-15,-22 21 0,1 0 0,-1 0 16,-41 0-16,20 0 0,-21 0 16,0 0-16,0 0 0,-21-22 93,0 1-77</inkml:trace>
  <inkml:trace contextRef="#ctx0" brushRef="#br0" timeOffset="8080.54">7324 2117 0,'0'0'0,"-22"0"0,1 0 15,0 0-15,0 0 16,0 0-16,0 0 0,-1 0 16,-20 0-16,21 0 0,0 0 15,0 0-15,-1 0 0,-20 0 16,21 0-16,0 0 0,-22 0 0,22-21 15,0 21-15,-21 0 0,-1 0 16,22 0-16,0 0 0,-21 0 16,21 0-16,-1 0 15,44 0 32,-1 0-31,0 0-16,21 0 0,-21 0 0,22 0 15,-1 0-15,0 0 0,1 0 16,-1 0-16,0 0 0,1 0 16,-1 0-16,22 0 0,-22 0 15,21 0-15,-20 0 0,84 0 16,-64 0-16,22 0 0,84 0 16,-63 0-16,85 0 15,-107 0-15,22 0 0,0 21 0,106-21 16,-107 0-16,22 0 15,-21 0-15,21 0 0,-21 0 0,106 0 16,-106 0-16,-1 0 16,1 0-16,0 0 0,0 0 0,0 0 15,0 0-15,-1 0 0,86 0 16,-85 0-16,-22 0 16,22 0-16,-21 0 0,21 0 0,148-21 15,-191 21 1,1 0-16,63 0 0,-64 0 15,-20 0-15,-1 0 0,0 0 16,1-22-16,-1 22 0,0 0 0,1 0 16,-1 0-16,21 0 15,-20 0-15,20-21 16,-42 21-16,1 0 0,41 0 16,-42 0-16,0 0 15,-21-21 32</inkml:trace>
  <inkml:trace contextRef="#ctx0" brushRef="#br0" timeOffset="8236.45">12171 2074 0,'0'0'0,"-21"0"16,-1 0-1,1 0 32,0 0-47,0 0 16,0 0-16,0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1T12:04:46.19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1418 2942 0,'0'0'0,"21"-21"0,-21 0 15,21 0-15,-21 0 16,0-1-16,0 1 0,0 0 16,0 0-16,-21 21 0,0-21 15,-21 0-15,-1 21 16,22 0-16,-42 0 0,20 0 16,-20 21-1,21 0-15,-1 0 0,1 0 0,21 22 16,-22-22-16,1 21 0,21 0 15,-21 1-15,20-1 0,1 22 16,0-22-16,0 21 0,0 1 0,0 42 16,21-43-16,0 43 15,0-64-15,21 1 0,0-1 16,0-21-16,0 0 0,43 22 16,-43-22-16,21 0 0,-21-21 15,22 0-15,-1 0 0,-21 0 16,22 0-16,-1-21 0,0 0 15,-21 21-15,22-21 0,-1-1 16,0 1-16,1 0 0,-1 0 0</inkml:trace>
  <inkml:trace contextRef="#ctx0" brushRef="#br0" timeOffset="480.46">1799 3302 0,'0'-21'0,"0"42"0,0-63 0,0 21 15,0-1-15,0-20 16,0 21-16,-21 0 15,0 21-15,0 0 0,-1 0 16,1 0-16,0 0 0,0 0 0,0 0 16,0 21-16,-1 0 0,1 0 15,-21 22-15,21-1 0,0-21 0,-22 64 16,22-43-16,0 43 16,21-43-16,0 0 0,0-20 15,0-1-15,0 0 16,0 21-16,0-21 0,21-21 15,0 0-15,0 0 0,22 0 16,-22 0-16,0-21 0,21 0 0,-20 21 16,20-21-16,-21-21 0,21 20 15,-20 1-15,20-42 0,-21 20 16,0 1-16,-21 0 0,21 21 16,-21-22-16,0 1 0,0 21 15,0 0-15,22-1 0,-22 44 31,0-1-31,0 0 0,0 0 16,0 21-16,0 1 0,0-22 16,0 21-16,0-21 0,0 22 15,0-22-15,0 21 0,0-21 0,0 1 16,0-1-16,0 0 0,21 0 16,0-21-1,0 0-15,0 0 16,0 0-16,1 0 0,-22-21 15,21 21-15</inkml:trace>
  <inkml:trace contextRef="#ctx0" brushRef="#br0" timeOffset="888.12">2519 3281 0,'0'0'0,"21"-21"0,-21 0 15,0-1-15,-21 22 16,0 0-16,-1 0 15,1 0-15,-21 0 0,21 22 16,-22-1-16,1 0 0,21 0 0,0 0 16,-22 0-16,22 1 0,0-1 15,21 0-15,0 0 0,0 0 0,0 0 16,0 1 0,21-22-16,0 0 0,22 0 15,-22 0-15,0 0 0,43 21 16,-22-21-16,-21 0 15,21 0-15,-20 21 0,-1-21 16,0 0-16,0 21 0,0-21 0,-21 21 16,0 0-16,0 1 15,0-1-15,-21-21 0,0 21 16,-21-21-16,20 21 0,-20-21 16,0 21-16,-1-21 0,1 21 0,0-21 15,-1 0-15,1 0 16,21 0-16,-21 0 0,20 0 0,1 0 15,0 0-15,0 0 0,0 0 16,21-21-16,0 0 0,0 0 16,0 0-16,0 0 0</inkml:trace>
  <inkml:trace contextRef="#ctx0" brushRef="#br0" timeOffset="1356.38">3048 3239 0,'0'-22'0,"0"44"0,21-65 0,-21 22 15,0 0-15,0 0 16,0 0-16,-21 21 16,0 0-16,0 0 15,-1 0-15,1 0 0,0 21 0,0-21 16,0 21-16,0 0 15,-1 21-15,1-20 0,0 20 0,0 0 16,0 1-16,0-1 0,-1-21 16,1 21-16,21 22 0,0-22 15,0-21-15,0 1 0,0-1 16,0 0-16,43 21 0,-22-42 16,21 0-16,-21 0 0,22 0 0,-1 0 15,43 0 1,-43 0-16,0-21 0,1 21 0,-1-21 15,0 0-15,1 0 0</inkml:trace>
  <inkml:trace contextRef="#ctx0" brushRef="#br0" timeOffset="1824.11">3535 3429 0,'21'-21'0,"-42"42"0,63-63 0,-42-1 0,0 22 16,0 0-16,0 0 0,0 0 16,0 0-16,0-1 0,0 1 0,0 0 15,-21 21-15,0 0 0,0 0 16,-1 0-16,1 0 15,0 21-15,0 0 0,0 1 16,0 20-16,-1-21 0,22 21 16,-42 22-16,21-22 0,21-21 15,0 22-15,-21-22 0,21 0 16,0 0-16,0 0 0,0 1 16,0-1-16,21-21 15,0 0-15,0 0 16,0 0-16,1 0 0,-1-21 15,0-1-15,0 22 0,21-42 0,-20 21 16,-1 0-16,0 0 0,0-22 16,0 1-16,0 21 0,1-22 0,-22 22 15,0 0-15,21 0 0,-21 0 0,0 0 16,0 42 15,0 0-31,0 0 16,0 0-16,0 22 0,0 41 15,0-63-15,0 22 16,0-22-16,0 0 0,0 0 16,42 22-16,-21-22 0,0 0 15,1-21-15,-1 0 0,0 0 16,21 0-16,22 0 0,-22 0 16,-21 0-16,22-21 0,-1 0 15,0-1-15,1 1 0</inkml:trace>
  <inkml:trace contextRef="#ctx0" brushRef="#br0" timeOffset="2580.48">4530 3196 0,'0'0'0,"0"-21"0,0 0 16,0 0-16,-22 21 0,1-21 0,0 21 16,0 0-16,0 0 0,0 0 0,-22 0 15,22 0-15,-21 0 16,21 0-16,-1 21 0,1 0 0,-21 64 15,21-43 1,0-21-16,-1 21 0,22-20 0,0 20 16,0 21-16,0-41 0,0-1 15,0 0-15,0 0 16,0 0-16,0 0 0,22-21 0,-1 0 16,0 0-16,0 0 0,0 0 15,0 0-15,1 0 0,41-21 16,-42 0-16,22 0 0,-1-43 15,0 22-15,-21 0 0,1-1 16,-1 1-16,63-127 16,-62 126-16,-1-20 0,0 21 15,0-1-15,0-20 0,0-22 16,-21 64-16,22 0 0,-22 0 16,-22 21 15,1 21-31,21 21 0,-21-21 15,0 22-15,21-22 0,-21 21 0,21 0 16,-21 1-16,21-1 0,-22 0 0,22 1 16,0 20-16,0-20 0,0-1 15,0 0-15,0 22 0,0-22 16,0-21-16,22 22 0,-1-22 16,-21 0-16,42 0 15,-21 0-15,0-21 0,22 0 0,-22 0 16,0 0-16,21 0 0,-20-21 15,-1 0-15,21 21 0,-21-21 0,43-43 16,-43 43-16,0-21 0,0 21 16,0-22-16,1 1 0,-1 21 15,-21 0-15,0-22 0,0 22 16,0 0-16,0 42 16,0 0-1,0 22-15,-21-22 16,21 0-16,0 0 0,-22 21 0,22-20 15,0-1-15,0 0 0,0 0 0,0 21 16,0-20 0,0-1-16,22 0 0,-1-21 0,0 0 15,21 0-15,-21 0 16,1 0-16,-1 0 16,21-21-16,-21 21 0,43-64 15,-43 43-15,0 0 0,-21 0 0</inkml:trace>
  <inkml:trace contextRef="#ctx0" brushRef="#br0" timeOffset="2772.37">5292 2942 0,'0'0'16,"-22"0"-16,1 0 0</inkml:trace>
  <inkml:trace contextRef="#ctx0" brushRef="#br0" timeOffset="3430.56">5630 3048 0,'0'0'0,"21"0"31,-21 21-15,0 0-16,0 1 15,0-1-15,0 0 0,0 21 16,0-21-16,0 1 0,0 20 15,0-21-15,0 0 0,0 22 0,0-22 16,0 0-16,-21 42 16,21-41-16,0-1 0,-21-21 31,21-21-15,0-1-1,0 1-15,0 0 0,0 0 16,0 0-16,0-22 0,0 22 15,0-42-15,21 20 0,0 1 16,1 0-16,20 21 0,0-22 0,1 22 16,41-42-16,-20 63 15,-22-22-15,64 22 0,-64 0 16,1 22-16,-22-22 0,21 42 16,-21-21-16,0 0 0,1 22 0,-1-1 15,-21-21-15,0 21 0,0 1 16,0-1-16,0-21 0,0 22 15,-21-22-15,-1 0 0,22 0 0,-21 0 16,21 0-16,21-21 47,1-21-47,-1 0 0,0 21 16,21-21-16</inkml:trace>
  <inkml:trace contextRef="#ctx0" brushRef="#br0" timeOffset="4188.12">7048 2985 0,'-21'0'0,"42"0"0,-63-22 0,21 22 0,0 0 16,0 0-16,-1 0 0,1 0 0,-21 0 15,21 0-15,-22 0 0,22 22 16,-21-1-16,0 0 0,-22 21 15,43-21-15,-21 43 16,20-43-16,1 21 0,21 1 16,0-1-16,0 0 15,0-20-15,21-1 0,1-21 16,20 0-16,-21 0 0,85 0 16,-64-21-16,1-1 15,-22 1-15,21 0 0,43-42 16,-64 41-16,0 1 15,0 0-15,-21 0 0,0 0 16,21-22-16,1 22 0,-22 0 16,0 42 15,0 0-31,0 1 16,0-1-16,0 0 0,0 21 15,0 1-15,0-1 0,0-21 16,0 43-16,-22-22 0,1 0 0,0 1 15,21-1-15,-42 64 16,42-43-16,-21 1 0,21-22 0,0 85 16,0-42-16,0 126 15,0-147-15,-22-1 16,22 22-16,0-21 0,-21 147 16,21-126-16,-21-22 0,0 64 15,21-63-15,0-1 0,0-20 16,0 20-16,-21-20 0,0-1 15,-22 21-15,43-41 0,-42-1 16,-22 0-16,43-21 0,-21 0 16,-43 0-16,43 0 0,0-21 15,-1 0-15,1-1 16,21-20-16,-22 0 0,22-1 0,0-20 0,0-1 16,0-20-16,21-1 15,0 0-15,0 1 0,0-1 0,0-21 16,21 22-16,0-1 0,0-21 0,0 21 15,1 1-15,20 20 0,0-20 0,-21 20 16,22 1-16,-1 20 0,43-63 16,-43 85-16,0-21 0,1 0 15,-22 20-15,21 1 0,22 0 16,-43 0-16,0 21 0,0-21 16</inkml:trace>
  <inkml:trace contextRef="#ctx0" brushRef="#br0" timeOffset="5012.26">9504 2836 0,'0'-21'32,"21"0"-17,0 21-15,-21-21 0,21 0 0,0 21 16,1-21-16,-1-1 0,21 1 15,-21 0-15,0 0 0,1 0 0,20-22 16,-21 22-16,-21 0 0,0 0 16,0 0-16,-42 21 15,21 0-15,-64 0 16,21 0-16,22 0 0,-64 42 16,64-42-16,0 21 0,-22 0 15,43 1-15,0-1 16,21 0-16,0 0 15,0 0-15,0 0 0,0 1 16,42-22-16,-21 21 0,0 0 16,1 0-16,-1 0 0,21 0 0,-21 1 15,22-22-15,-22 21 0,21 0 16,-21 0-16,22 0 0,-22 0 0,0 1 16,0-1-16,0 21 15,-21-21-15,0 0 0,0 1 16,-21 20-16,0-21 0,-43 21 15,22-20-15,0-1 0,-1 0 0,-20-21 16,21 21-16,-128-21 16,128 0-16,-22 0 0,22-21 15,0 0-15,-1 21 0,1-43 16,21 22-16,0 0 0,0 0 0,-1-21 16,1 20-16,21 1 0,0-21 0,0 21 15,0 0-15,0-22 0,0 22 16,0 0-16,21 0 0,1 0 0,-1-1 15,63 1-15,-41 0 0,-22 0 16,42 21-16,-20 0 0,-1-21 16,0 21-16</inkml:trace>
  <inkml:trace contextRef="#ctx0" brushRef="#br0" timeOffset="5314.09">10118 2434 0,'0'0'16,"0"-21"-16,0 0 15,-22 21-15,1 0 16,0 21-16,0 0 0,0 0 16,0 1-16,-1 20 0,1 43 15,0-43-15,0 0 0,0 1 16,21-1-16,-21 0 0,-1 1 15,22-1-15,-21 0 0,21-21 16,0 22-16,0-22 0,0 0 0,0 0 16,0 0-16,43 1 0,-22-22 15,0 0-15,0 0 0,0 0 16,64-22-16,-64 1 16,0 0-16,0 21 0</inkml:trace>
  <inkml:trace contextRef="#ctx0" brushRef="#br0" timeOffset="5517.2">9821 2836 0,'-21'0'0,"42"0"0,-63 0 16,42 22 0,21-22-1,0 0-15,22 0 16,-22 0-16,21 0 0,-21 0 0,22 0 15,-1-22-15,0 22 0,1-21 16,-1 21-16,0-21 0,1 0 0,-22 21 16,21 0-16,-21-21 15</inkml:trace>
  <inkml:trace contextRef="#ctx0" brushRef="#br0" timeOffset="6109.32">10414 2752 0,'0'0'16,"0"21"-16,0 0 15,0 0-15,-21 0 0,21 1 16,-21-1-16,-1 0 0,22 0 0,0 0 15,0 0-15,-21 22 16,21-22-16,0 0 0,0 0 16,0 0-16,21-21 15,1 0-15,-1 0 0,0 0 0,0 0 16,0 0-16,22 0 0,-22 0 0,42-21 16,-20 21-16,-1-21 15,-21 0-15,21 0 0,-20 0 16,20-22-16,-21 22 0,-21 0 15,0 0-15,21 0 16,-21-1-16,-21 44 47,0-1-47,21 0 0,0 0 16,0 0-16,-21 22 0,21-22 15,-21 21-15,21 0 0,0 1 16,-22-1-16,22 22 0,0-22 0,0 85 15,0-64-15,0-20 0,0 20 16,0 1-16,0-1 0,-21 43 16,21-42-16,0 126 15,0-148-15,-21 22 0,21-22 16,0 1-16,-21-1 0,0 43 16,0-43-16,-1-21 0,1 0 15,-21 22-15,21-22 0,-85 21 16,64-42-16,-1 0 15,-41 0-15,41 0 0,-105-63 16,85 20-16,20 22 16,-41-64-16,62 43 15,-41-64-15,42 64 16,21 0-16,0-1 0,0-20 0,0 20 16,0 1-16,42-85 15,-21 85-15,22-1 0,-22 1 16,21 0-16,0-22 0,64-42 15,-42 43-15,-1-1 0,1 22 0</inkml:trace>
  <inkml:trace contextRef="#ctx0" brushRef="#br0" timeOffset="6393.16">11366 2434 0,'0'0'0,"0"-21"0,0 0 15,0 42 1,-21 21 0,0-20-16,21 20 15,-21 0-15,0 1 0,21-1 0,-21 0 16,-1 22-16,1 20 0,21-41 16,0-1-16,-21-21 15,21 22-15,-21 41 16,21-63-16,0 1 0,0-1 15,0 0-15,21-21 16,0 0-16,0-21 0,1 0 16,-1-1-16,0 1 0,0 0 15</inkml:trace>
  <inkml:trace contextRef="#ctx0" brushRef="#br0" timeOffset="6764.46">11472 2900 0,'21'0'47,"1"0"-47,-1 0 16,0 0-16,0 0 16,0 0-16,0-21 0,1 0 15,-1 21-15,0-22 0,0 22 16,-21-21-16,0 0 0,0 0 15,-21 21 1,0 0 0,0 0-16,-1 0 0,1 21 0,0 0 15,0-21-15,0 21 0,0 22 0,21-22 16,0 0-16,-22 0 0,22 0 16,0 1-16,0-1 0,0 0 0,0 21 15,0-21-15,22 1 16,-1-22-16,0 0 15,0 0-15,0 0 0,0 0 16,43-22-16,-43 1 0,0 0 16,22 21-16,-1-21 0</inkml:trace>
  <inkml:trace contextRef="#ctx0" brushRef="#br0" timeOffset="7513.64">13695 2709 0,'0'0'16,"21"0"-16,0 0 0,0-21 0,22 0 15,-22 21-15,0-21 0,21-21 16,-21 42-16,1-43 16,-1 22-16,-21 0 0,0 0 15,0 0-15,-43 21 0,1-22 16,0 22-16,21 0 0,-22 0 16,1 0-16,21 0 0,-22 22 0,1-1 15,0-21-15,21 21 16,-43 21-16,43-21 0,0 1 15,21-1-15,0 21 0,0-21 16,0 0-16,0 1 0,21-1 16,0 0-16,0 0 0,22 0 15,20 0 1,-21 1-16,1-1 0,20 21 0,-42-21 16,64 22-1,-64-22-15,0 0 0,-21 0 16,0 0-16,-21 0 0,-42 22 15,42-43-15,-22 21 0,1-21 16,-22 0-16,22 0 0,-85 0 16,85 0-16,-22 0 0,-20 0 15,41-21-15,1 0 0,0-1 16,20 1-16,1 0 0,0 0 16,0 0-16,21 0 0,0-22 0,-21 22 15,21 0-15,0-21 0,0 20 0,0 1 16,0 0-16,0 0 0,21 0 15,0 0-15,0-1 0,22 22 0,-22-21 16,21 0-16,22 0 16,41 0-16</inkml:trace>
  <inkml:trace contextRef="#ctx0" brushRef="#br0" timeOffset="8077.36">14541 1969 0,'0'0'0,"0"-22"0,-21 1 15,0 21-15,0 0 16,0 0-16,0 0 16,-1 21-16,1 1 0,0-1 0,21 21 15,-21 0-15,0 1 0,0-1 16,-1 0-16,22 1 0,-21 20 15,0 64-15,0-63 16,21-1-16,0 1 0,-21-1 0,0 1 16,-22 84-16,22-106 15,21 1-15,-21-22 0,21 21 16,0-21-16,-21 22 0,0-43 16,21 21-16,0-42 31,0-1-16,0 1-15,0 0 0,0 0 0,0 0 16,0-22-16,0 22 0,21 0 16,0-21-16,0 21 0,21-22 0,22-20 15,-22 42-15,-21-1 0,22 1 16,-1 0-16,0 21 0,-20 0 16,20 0-16,-21 0 0,0 0 0,0 21 15,1-21-15,-1 21 0,0 22 16,0-22-16,-21 0 0,0 21 15,0-20-15,0 20 0,0 0 16,0-21-16,0 1 0,0-1 0,-21 0 16,0 0-16,0-21 15,21 21-15,-22-21 0,1 0 16,42-21 15,-21 0-31</inkml:trace>
  <inkml:trace contextRef="#ctx0" brushRef="#br0" timeOffset="8463.14">14795 2879 0,'0'0'0,"-21"0"0,21 21 15,21-21 16,1 0-31,-1 0 0,0 0 16,0-21-16,0 0 0,0 21 0,1-22 16,20 1-16,0 0 15,-42 0-15,21 21 0,1-21 0,-22 0 16,0-1-16,0 1 16,-22 21-1,1 0-15,0 0 0,0 21 16,-21 1-16,20-1 0,1 0 15,0 0-15,0 21 0,21-20 16,-21-1-16,21 21 0,-21 22 16,21-43-16,0 21 15,0-21-15,0 0 16,21-21-16,0 0 0,0 0 0,21 0 16,-20 0-16,41 0 15,-21 0-15,1-21 0,-1 21 16,0-21-16</inkml:trace>
  <inkml:trace contextRef="#ctx0" brushRef="#br0" timeOffset="8862.91">15346 2858 0,'0'0'16,"-21"0"-16,-1 0 0,1 21 15,21 0-15,-21-21 16,42 0-1,0 0 1,1 0-16,-1 0 0,0-21 0,0 21 16,21-21-16,-20 21 0,-1-22 15,0 22-15,0-21 0,21 0 16,-42 0-16,22 0 0,-22 0 16,-22 21-1,1 0-15,0 0 16,-21 0-16,21 21 0,-43 0 15,43 0-15,0 21 16,0-20-16,-1-1 0,1 0 0,21 42 16,0-41-1,0-1-15,0 21 0,0-21 16,64 0-16,-43-21 16,21 0-16,-21 0 0,1 0 15,20 0-15,21 0 16,-41 0-16,20 0 0,-21-21 0,21 0 15,-20 21-15,20-21 0,-21 0 16</inkml:trace>
  <inkml:trace contextRef="#ctx0" brushRef="#br0" timeOffset="9155.74">16214 2180 0,'0'-21'0,"0"42"16,0-63-16,0 21 0,0 0 0,-22 21 15,1 0 1,0 0-16,0 0 0,21 21 16,-21 0-16,0 0 0,-1 0 15,-20 64-15,21-43 16,0 1-16,0 62 0,-1-41 16,1-1-16,0-20 0,0 20 15,21-20-15,-21-1 0,21 0 16,-21 1-16,21-1 0,0-21 0,0 0 0,0 0 15,0 1-15,0-1 0,0 0 16,21-21 0,0 0-16,0 0 0,0 0 15,0-21-15,1 21 0</inkml:trace>
  <inkml:trace contextRef="#ctx0" brushRef="#br0" timeOffset="9593.46">16700 2709 0,'0'0'16,"0"-21"-16,0 0 0,0 0 0,0 0 15,-21 21-15,0 0 16,-21 0-16,21 0 16,-1 0-16,1 21 0,-21 0 0,21 0 15,-22 0-15,22 1 0,0-1 16,0 0-16,-21 21 15,42-21-15,0 1 0,0-1 16,0 0-16,0 0 0,21-21 16,0 0-16,21 21 0,-21-21 15,1 0-15,20 0 0,-21 0 0,43 21 16,-43-21-16,0 0 16,21 0-16,-21 0 0,1 22 0,-1-1 15,0-21-15,-21 21 16,0 0-1,-21-21-15,0 0 0,-1 0 16,1 21-16,-21-21 0,21 0 0,-22 0 16,22 21-16,-21-21 15,0 0-15,-1 22 0,1-22 16,-22 0-16,43 0 16,0 0-1,21-22 1,21 1-16</inkml:trace>
  <inkml:trace contextRef="#ctx0" brushRef="#br0" timeOffset="9936.27">15811 2350 0,'-21'0'0,"42"0"0,-63 0 0,42-22 31,42 22-15,-20 0-16,-1 0 0,21 0 16,0 0-16,22 0 0,-22 0 0,22 0 15,-1 0-15,64 0 16,-84 0-16,62 0 15,-62 0-15,-1 0 0,0 0 16,-20 0-16,-44 0 63</inkml:trace>
  <inkml:trace contextRef="#ctx0" brushRef="#br0" timeOffset="11160.06">1333 4064 0,'-21'0'16,"0"0"-1,0 0 16,0 0-15,0 0 0,42 0 31,21 0-47,-21 21 0,0-21 0,22 0 15,-1 0-15,0 0 16,22 0-16,-22 0 0,22 0 0,-1 0 15,1 0-15,84 0 16,-63 0-16,20 0 0,22 0 16,0-21-16,0 21 0,22-21 0,-1 0 15,21 21-15,0-21 0,170-1 16,-148 1-16,-22 21 0,212-21 16,-191 21-16,318 0 15,-338 0-15,-22-21 16,0 21-16,-21 0 0,0 0 0,212 0 15,-255 0-15,1 0 16,-21 0-16,-1 0 0,-21 0 16,22 0-16,-43-21 0,0 21 15,0 0 1</inkml:trace>
  <inkml:trace contextRef="#ctx0" brushRef="#br0" timeOffset="12303.95">9461 3704 0,'0'0'0,"-21"0"15,0 0-15,0 0 0,0 0 16,0 0-16,-22 0 0,22 0 15,0 0-15,0 0 0,-22 0 16,22 0-16,0 0 0,-21 0 16,-1 0-16,22 0 0,0 0 15,0 0-15,0 0 0,0 0 16,-1 0-16,1 0 16,21 21 62,21-21-78,22 0 15,-22 0-15,21 0 0,22 0 16,-1 0-16,-20 0 0,41 0 16,-20 0-16,126-21 0,-84 21 15,21 0-15,-21-21 0,21 21 16,-21 0-16,0 0 0,126-21 15,-126 21-15,0 0 0,0 0 16,0 0-16,0 0 0,63-21 16,-84 21-16,-22 0 0,43 0 15,-64 0-15,22 0 16,-43 0-16,0 0 0,0 0 31,-21-21 63,21-1-78</inkml:trace>
  <inkml:trace contextRef="#ctx0" brushRef="#br0" timeOffset="13376.67">14266 3747 0,'-21'0'16,"42"0"-16,-63 0 0,21 0 0,0 0 0,-1 0 16,1 0-16,-42 0 0,20 0 15,-20 0 1,42 0-16,0 0 0,-1 0 0,1 0 15,0 0-15,0 0 16,0 0-16,0 0 16,-1 0-16,1 0 15,0 0 1,0 0 15,0 0 0,0 0-15,-1 0 0,44 0 46,-1 0-62,21 0 16,-21 0-16,43 0 0,-22 0 0,22 0 15,20 0-15,1 0 0,0 0 16,20 0-16,1 0 0,0 0 0,0 0 16,0 0-16,0 0 0,21 0 15,-22 0-15,22 0 0,0 0 0,0 0 16,-21 0-16,106 21 16,-106-21-16,0 0 0,21 0 0,-22 0 15,1 0-15,-21 0 0,21 0 16,-22 0-16,-20 0 0,-1 0 15,64 0-15,-84 0 0,-1 0 16,22 0-16,-43 0 0,0 0 16,0 0-16,0 0 0,0 0 15,-42 0 95</inkml:trace>
  <inkml:trace contextRef="#ctx0" brushRef="#br0" timeOffset="20747.9">1164 5673 0,'0'0'15,"0"21"-15,0 0 0,0 0 16,0-42 31,21 0-32,0 0-15,1 0 16,-1-1-16,21-20 0,-21 21 16,22-21-16,-43 20 15,0 1-15,0 0 0,0 0 16,0 0-1,-22 0-15,-20 21 0,21 0 16,0 0-16,-22 0 0,1 0 16,0 21-16,-1 0 0,1 0 15,0 0-15,-22 22 16,43-22-16,-21 21 0,21-21 0,21 0 16,0 1-16,0-1 0,0 21 15,0-21-15,0 0 0,21 1 16,0-1-16,0-21 15,0 21-15,0 0 0,22-21 0,-22 21 16,21 0-16,1-21 0,-1 22 16,21 20-16,-20-42 0,-1 21 15,0 0-15,-20 0 0,20 1 16,-21-1-16,0 0 0,0 0 16,-21 21-16,0-20 15,-42 20-15,-21 0 16,20-21-16,1 1 0,0-1 0,-1 0 15,-20-21-15,20 21 0,1-21 16,0 0-16,-106 0 16,105 0-16,-41-21 15,41 0-15,1 0 0,21-1 16,-22 1-16,22 21 0,0-21 0,0 0 16,0 0-16,21 0 15,0-1 1,21 22-16,21 0 15,-21 0-15,22 0 0,-1 0 0,-21 0 16,22 0-16,-1-21 0</inkml:trace>
  <inkml:trace contextRef="#ctx0" brushRef="#br0" timeOffset="21480.22">1672 5948 0,'0'0'0,"0"-21"0,0 0 16,0 42 31,0 0-47,-21 0 16,21 0-16,-21 0 0,21 1 0,0-1 15,0 0-15,0 0 0,-21 0 16,21 22-16,0-22 0,0 0 0,0 0 15,0 0-15,42-21 16,-21 21-16,0-21 16,0 0-16,1 0 0,105-42 15,-106 21 1,0 21-16,21-21 0,-21 0 16,1-1-16,20-41 0,-21 42 15,0 0-15,-21-22 0,21 22 16,1-42-1,-22 41-15,0 1 0,0 0 16,0 42 15,0 0-31,0 1 0,-22-1 16,22 0-16,0 0 0,0 21 0,0-20 16,0 20-16,0-21 0,0 21 15,0 1-15,0-1 0,-21 85 16,21-85-16,0 22 0,0-1 15,0 1-15,0-1 0,0 1 16,0 42-16,0-64 0,0 22 16,0-22-16,0 0 0,0 1 15,0 20-15,0-21 0,0 1 0,0-1 16,-21 22-16,21-22 16,-21 21-16,21-41 0,-21-1 15,0 0-15,-1 0 0,1 0 0,0 0 16,0-21-16,0 0 15,-22 22-15,22-22 0,-63 0 16,20 0-16,22-22 0,-64-20 16,42 21-16,22 0 0,-21 0 15,20-1-15,1 1 0,21 0 16,-22-21-16,22 21 0,21-1 0,0 1 16,0-21-16,0 21 0,0-22 15,21 1-15,1 21 0,20-43 16,0 43-16,22-42 15,-22 20-15</inkml:trace>
  <inkml:trace contextRef="#ctx0" brushRef="#br0" timeOffset="22031.78">2561 5863 0,'0'0'0,"0"-21"0,0 0 16,0 0-16,-21 21 16,0 0-1,21 21-15,-21 0 0,21 0 16,0 0-16,0 1 0,0 20 16,0-21-16,0 21 0,0-20 0,0-1 15,-22 21-15,22 0 16,-21-20-16,21-1 0,0 0 0,0 21 15,0-21 1,-21-21 0,21-21-1,0 0-15,0 0 16,0 0-16,0 0 0,0-1 16,0 1-16,0 0 0,0 0 15,0-21-15,21 20 0,0-20 0,1 21 16,-1-21-16,21 20 15,-21 1-15,106-63 16,-84 62-16,-1 22 0,-21 0 16,21 0-16,1 0 0,-22 0 0,0 22 15,21-22-15,-20 42 0,-22-21 16,21 0-16,-21 22 0,0-1 0,0-21 16,0 21-16,0-20 0,0 20 0,0-21 15,0 0-15,-21 0 0,-1 22 16,22-22-16,0 0 0,0 0 15,0-42 17,0 0-32,0 0 0,0 0 15,0-1-15,22 1 16</inkml:trace>
  <inkml:trace contextRef="#ctx0" brushRef="#br0" timeOffset="22328.61">3387 5398 0,'0'-22'0,"0"44"47,0-1-47,0 0 0,0 0 15,0 21-15,0 1 0,0-1 16,0 0-16,0 22 0,-22-22 15,1 64-15,0-64 0,0 22 16,21-22-16,0 1 0,-21-22 16,0 42-16,21-42 0,0 1 15,0-1-15,0 0 16,21-21 0,-21-21-16,21 0 0,-21-1 15,21 1-15</inkml:trace>
  <inkml:trace contextRef="#ctx0" brushRef="#br0" timeOffset="22580.46">3175 5757 0,'0'0'0,"-21"0"0,0 0 15,42 0 1,0 0-16,21 0 15,-21 0-15,22 0 0,-1-21 16,-21 21-16,22 0 0,-1 0 0,0-21 16,-21 21-16,22 0 0,-22 0 15,0 0-15,0 0 16,-21-21-16</inkml:trace>
  <inkml:trace contextRef="#ctx0" brushRef="#br0" timeOffset="23204.62">3916 5927 0,'21'-21'32,"0"-1"-32,0 1 15,-21 0-15,21 0 0,-21 0 0,0 0 16,0-22-16,22 22 0,-22 0 16,0 0-16,0-22 0,0 22 15,0 0-15,-22 0 0,1 0 16,0 21-16,0 0 15,0 0-15,0 0 0,-43 21 16,43 0-16,0 0 0,-22 22 16,22-22-16,0 21 0,0 0 0,-43 22 15,64-22-15,-21 43 16,21-43-16,0-21 0,0 22 16,0-22-16,0 0 0,0 0 0,21 0 15,1-21-15,20 0 16,-21 0-16,0 0 0,22 0 15,-22 0-15,21-21 0,-21 21 0,0-21 16,22 0-16,-22 0 0,0 0 16,0-22-16,0 22 0,1-21 15,-1 21-15,0-22 0,-21 1 0,0 21 16,0-43-16,0 43 0,0 0 16,0 0-16,0 42 31,0 0-31,0 0 0,0 0 15,0 1-15,0 20 0,0-21 0,0 21 16,0-20-16,0 20 0,0-21 16,0 0-16,0 0 0,0 1 0,0 20 15,0-21-15,0 0 16,21-21-16,0 0 0,0 0 16,1 0-16,-1 0 0,0-21 15,0 21-15,0-21 0,0 0 16</inkml:trace>
  <inkml:trace contextRef="#ctx0" brushRef="#br0" timeOffset="23728.32">4381 5694 0,'0'0'16,"-21"0"-16,21-21 16,21 21-1,1-21-15,-1 21 0,0-22 16,21 22-1,-21 0-15,1 0 0,20 0 16,0 0-16,-21 22 0,1-1 16,-1 0-16,-21 21 0,0-21 15,0 1-15,0 20 0,0-21 0,-21 21 16,-1-20-16,1 20 0,0-21 16,0 21-16,-21-20 0,20-1 0,-20 0 15,21 21-15,0-21 0,0-21 0,-1 22 16,22-1-16,22-42 31,-1-1-15,0 1-16,21 0 0,-21 0 15,1 0-15,41-43 0,-42 22 0,0 0 16,1-1-16,20 22 16,-21-21-16,21-22 0,-20 43 15,-1 21-15,0-21 0,0 21 16,-21 21-1,0 0-15,-21 0 0,0 1 16,0-1-16,21 0 0,-22 21 16,1-21-16,0 22 0,0-22 0,21 0 15,0 21-15,-21-20 0,0 20 16,21-21-16,0 0 0,0 0 16,0 1-16,21-22 15,0 0-15,0 0 16,0 0-1,22 0-15,-22-22 0</inkml:trace>
  <inkml:trace contextRef="#ctx0" brushRef="#br0" timeOffset="24264.01">5673 5927 0,'-22'0'0,"44"0"16,-86 0-16,43 0 0,0-21 0,-22 21 0,22 0 15,0 0-15,0 0 0,0 0 16,42 21 31,0-21-47,21 0 0,1 0 0,-1 0 15,0 0-15,22 0 0,21 0 16,-22 0-16,22 0 0,-1 0 0,1 0 16,0 0-16,-1 0 0,107 0 15,-128 0-15,22 0 0,-21 0 16,-1 0-16,1 0 0,20 0 16,-63 0-16,22 0 0,-22 0 15,-21-21-15,21 21 0,-21-22 31,-21 22-15,21-21 0,-21 21-16,0-21 0</inkml:trace>
  <inkml:trace contextRef="#ctx0" brushRef="#br0" timeOffset="24744.74">6646 5588 0,'0'0'0,"-21"0"15,0 0-15,0 0 0,0 0 16,21 21 0,0 0-16,0 1 15,0-1-15,21-21 0,0 21 16,0 0-16,21 0 0,-20-21 0,20 21 15,0 1-15,1-22 0,62 21 16,-62-21-16,-1 0 16,22 21-16,-22-21 0,-21 0 0,0 0 15,0 0-15,1 0 16,-1 0-16,0 0 0,0 0 16,-42 0-1,0 0-15,0 0 16,-22 0-16,22 0 0,-21 21 15,-1-21-15,-20 21 0,21 0 0,-1 1 16,-20-1-16,-22 42 16,64-42-16,-21 22 0,20-22 0,-20 42 15,21-41-15,0-1 0,0 0 16,21 0-16,0 0 0,-22 0 0,22 1 16,-21-22-16,21 21 0,0 0 15,0-42 32,21 21-47</inkml:trace>
  <inkml:trace contextRef="#ctx0" brushRef="#br0" timeOffset="25740.17">8128 5059 0,'-21'0'0,"42"0"0,-63 21 0,20-21 0,-41 0 16,42 21-16,0-21 15,-1 0-15,1 0 0,0 0 0,21 21 16,21-21 15,0 0-31,22 0 0,-1 0 0,0 0 16,22 0-16,-22-21 0,22 21 16,-22-21-16,22 21 0,-1 0 15,1 0-15,-1-21 0,-21 21 0,22 0 16,-1 0-16,-20 0 0,-1 0 15,0 0-15,-20 0 0,20 0 16,-21 0-16,-21-21 16,-21 21-1,0 0 1,0 0 0,-1 0-1,1 0 1,0 0-16,0 0 0,0 0 15,0 0-15</inkml:trace>
  <inkml:trace contextRef="#ctx0" brushRef="#br0" timeOffset="26152.74">8551 4805 0,'0'0'0,"-21"-21"0,21 0 16,0-1-16,0 1 16,-21 0-16,0 21 15,21-21-15,-21 21 31,-1 21-31,22 0 0,-21 0 16,21 22-16,-21-1 0,21 43 16,0-43-16,0 22 0,-21-22 15,21 21-15,-21 1 0,21-22 16,-21 128-16,21-128 16,-22 0-16,22 1 0,0-1 15,0 0-15,0 22 0,0-43 16,0 0-16,22 0 0,-1-21 15,0 0-15,0 0 0,0 0 16,0 0-16,1 0 0,20 0 16,-21 0-16,0-21 0,22 0 15,-1 0-15,-21 0 0</inkml:trace>
  <inkml:trace contextRef="#ctx0" brushRef="#br0" timeOffset="26726.42">9440 5461 0,'0'0'0,"0"-21"0,21 21 0,-21-21 0,0 0 16,0-1-16,0 1 16,0 0-16,0 0 15,-21 21-15,0-21 0,21 0 0,-21 21 16,0 0-16,21-22 0,-21 22 15,-1 0-15,1 0 0,0 0 16,0 0-16,-21 0 0,20 22 0,1-1 16,-21 0-16,0 0 0,20 0 15,-20 0-15,21 22 0,-21 20 16,20-42-16,22 22 0,-21 20 16,21-20-16,0-22 0,0 0 15,0 0-15,21 0 0,43 22 16,-43-43-16,0 0 15,22 0-15,-22 0 0,0 0 0,42-22 16,-41 22-16,-1-21 0,0 0 16,0 0-16,0 0 15,22-64-15,-22 64 0,0 0 16,-21-43-16,21 22 16,0 21-16,-21-22 0,21 22 15,-21 0-15,0-21 0,0 21 16,0 42-1,0 0 1,0 0-16,0 0 0,0 0 16,0 22-16,0-22 0,0 21 15,0-21-15,0 22 0,0-1 16,0 0-16,0-20 0,0-1 16,0 0-16,0 0 0,43-21 15,-22 0-15,0 0 0,43 0 16,-22 0-16,0 0 0</inkml:trace>
  <inkml:trace contextRef="#ctx0" brushRef="#br0" timeOffset="27426.77">10287 5419 0,'0'0'0,"21"-64"16,-21 43-16,0 0 15,0 0-15,0 0 0,-21 21 16,0 0-16,0 0 15,-1 0-15,1 0 0,0 0 16,0 0-16,0 21 0,0-21 0,-1 21 16,-20 0-16,21 0 0,0 22 0,-22-22 15,22 0-15,-21 42 16,21-41-16,0 20 0,-1-21 0,22 43 16,0-43-16,0 0 15,0 0-15,0 0 0,64-21 16,-22 0-16,22 0 15,-22-21-15,-21 0 16,22 0-16,-1 0 0,0-1 16,22-20-16,-43 21 0,21 0 15,-21 0-15,1-1 0,-22 1 16,21 0-16,-21 0 0,21 0 0,-42 42 62,21 0-62,0 0 0,-21 0 16,21 22-16,-22-22 0,22 21 16,0 1-16,-21 105 15,0-85-15,21-20 0,-21 62 16,21-62-16,-21 84 16,0-85-16,21 22 0,0 20 0,0-20 15,0-1-15,0 1 0,0 84 16,0-85-16,0 1 0,0-1 15,21-20-15,-21 20 0,0-20 16,0 62-16,0-62 0,0-22 16,-21 21-16,-22 1 0,22-22 0,-21 0 15,21 0-15,-22 0 0,1 0 0,0-21 16,-1 0-16,-20 0 0,20 0 16,-20 0-16,-1 0 0,1 0 0,21-21 15,-22-21-15,-42 0 16,64-1-16,0 1 0,-43-22 0,64 22 15,-22 0-15,22-1 0,0 1 16,21 21-16,0-64 16,0 43-16,0 21 0,42-64 15,-20 43-15,-1-1 0,42-62 16,-20 62-16,-1-20 0,21-1 16</inkml:trace>
  <inkml:trace contextRef="#ctx0" brushRef="#br0" timeOffset="27956.47">10731 5292 0,'0'0'0,"0"-21"0,-21 21 15,0 21 1,21 0-16,-21-21 0,21 21 15,0 0-15,-21 0 0,0 43 16,21-43-16,0 0 0,0 22 16,0-22-16,0 0 0,-22 42 15,22-41-15,0 20 16,0-21-16,0 0 0,0-42 47,0 0-47,0 0 0,0 0 15,0-1-15,22 1 0,-22 0 0,21-21 16,-21 21-16,21-22 0,0 22 16,-21 0-16,21-21 0,0 20 0,1-20 15,41 0-15,-42 21 0,22-1 16,-22 1-16,21 0 16,0 21-16,43 0 0,-43 0 0,1 0 15,-22 21-15,21 0 0,-21 1 16,1 20-16,20 0 0,-21 1 15,-21-22-15,0 63 16,0-62-16,0 41 16,-21-21-16,0-20 0,0-1 0,21 0 15,-22 0-15,1 0 0,0 0 16,21 1-16,21-44 31,0 1-31,1 21 0,-1-21 16</inkml:trace>
  <inkml:trace contextRef="#ctx0" brushRef="#br0" timeOffset="28496.54">11959 5398 0,'0'-22'0,"0"-41"31,0 42-31,-21 0 0,0-22 0,0 22 16,-1 21-16,1 0 16,21-21-16,-21 21 0,0 0 15,0 0-15,0 0 0,-1 0 0,-20 42 16,21-21-16,-21 22 16,20-22-16,-20 0 0,21 21 0,0-20 15,0 20-15,-1-21 0,1 43 16,21-43-16,0 21 15,0-21-15,0 0 0,0 1 0,0-1 16,21 0-16,1-21 16,-1 0-16,0 0 0,0 0 15,0 0-15,22-21 0,-22 0 0,0-1 16,21 1-16,-21 0 0,22-21 16,-22 21-16,42-43 0,-41 43 15,-1-21-15,0 20 0,-21 1 0,0 0 16,0-21-16,0 63 31,0 0-31,0 0 16,0 0-16,-21 1 0,21 20 15,-21-21-15,21 21 0,0-20 0,0-1 16,0 21-16,0 22 16,0-43-16,21 0 0,0-21 15,0 0-15,0 21 0,43-21 16,-43 0-16,0 0 0,21-21 15,-20 0-15,20 0 0,0-22 16,1 22-16</inkml:trace>
  <inkml:trace contextRef="#ctx0" brushRef="#br0" timeOffset="29193.15">12425 5271 0,'0'0'0,"0"-22"16,0 44 15,-21-1-31,21 0 15,0 0-15,-22 0 0,22 0 16,0 1-16,0-1 0,0 0 0,0 0 16,-21 0-16,21 64 15,-21-64-15,21 0 0,0 0 16,0 1-16,0-1 16,0 0-16,-21-21 31,21-21-16,0 0-15,0-1 0,0-20 16,0 21-16,0-21 16,0-1-16,21 1 0,0 21 15,22-43-15,-22 43 0,0 0 16,0-21-16,21 20 16,43-20-16,-64 42 15,0 0-15,1 0 16,-1 42-1,0-20-15,-21 20 0,21 0 0,-21-21 16,0 1-16,0-1 16,0 21-16,0-21 0,0 0 0,0 1 15,0-1-15,0 0 0,0 0 16,0 0-16,0 0 16,0-42 15,0 0-31,0 0 15,0 0-15,0 0 0,0-1 0,0 1 16,21-21-16,0 21 0,1 0 0,-1-22 16,0 22-16,0-21 15,64-43-15,-43 64 16,0 21-16,-20-21 0,20 21 0,0 0 16,22 0-16,-43 21 15,0 0-15,0 21 0,-21-20 0,0-1 16,0 21-16,0-21 0,0 22 15,0-22-15,0 21 16,0-21-16,-21 22 0,0-43 0,21 21 16,-21 0-16,21 0 0,-21 0 15,42-42 17,0 0-32,0 0 0,21 21 15</inkml:trace>
  <inkml:trace contextRef="#ctx0" brushRef="#br0" timeOffset="29579.93">13631 5334 0,'-21'0'0,"42"0"0,-63 0 0,42 21 16,0 0-16,21-21 31,0 0-31,0 0 15,1 0-15,-1-21 0,0 0 16,0 21-16,0-21 0,0 21 16,1-21-16,-1 0 0,21-22 15,-21 43-15,-21-42 16,0 21-16,0-43 16,-21 64-16,0 0 15,0 0-15,0 0 0,-1 0 0,-41 64 16,42-43-16,-22 21 0,1 22 15,21-22-15,0 0 16,21 1-16,0-1 0,0-21 0,0 43 16,0-22-16,0-21 0,21 0 15,0 1-15,0-22 0,0 21 16,43-21-16,-43 0 16,0 0-16,22-21 0,-22-1 15,0 1-15,0 21 0,0-21 16</inkml:trace>
  <inkml:trace contextRef="#ctx0" brushRef="#br0" timeOffset="30144.35">14563 4382 0,'42'0'15,"-21"-22"1,0 22-16,22 0 0,-1 0 0,21 0 16,1 0-16,-1-21 0,1 21 15,148 0-15,-149 0 16,-21 0-16,1 0 0,-22 0 15,0 0 1,-42 0-16,0 0 0,-22 21 0,1-21 16,0 0-16,-64 22 0</inkml:trace>
  <inkml:trace contextRef="#ctx0" brushRef="#br0" timeOffset="30478.16">14732 4382 0,'-21'0'31,"0"0"1,21 21-32,0 0 0,-22-21 15,1 21-15,0 0 0,21 22 16,-21-22-16,0 21 0,21 0 0,-21 1 16,-1 63-16,1-43 0,0 1 15,0-1-15,21 22 0,-21-22 16,0 1-16,-1-1 0,22 1 0,0-1 15,-21 43-15,0-42 16,21-1-16,0 22 16,0-43-16,42 64 15,1-85-15,-22 0 0,0-21 16,21 21-16,1-21 0,-22 0 0,21 0 16,1 0-16,-1 0 0,0-21 0,1 0 15,-1 21-15,0-21 0,1 0 16,-1 0-16,-21-1 0,21-20 0,-20 21 15,20-21-15</inkml:trace>
  <inkml:trace contextRef="#ctx0" brushRef="#br0" timeOffset="30736.01">15473 4784 0,'0'0'0,"-21"-21"31,-1 21-31,1 0 0,0 42 0,21-21 16,-21 0-16,-21 64 16,42-43-16,-22 1 0,-20 62 15,21-62-15,-21 41 16,20-41-16,1-22 0,0 42 16,21-20-16,-21-22 0,21 0 15,0 0-15,21-21 16,0 0-1,0-21-15,1 0 16</inkml:trace>
  <inkml:trace contextRef="#ctx0" brushRef="#br0" timeOffset="31056.37">15452 4847 0,'0'-21'0,"0"42"0,0-63 0,0 21 16,0 0-16,21-1 15,0 1-15,0 21 16,21 0-16,-20 0 0,-1 0 16,21-21-16,-21 21 0,0 0 15,22 0-15,-22 21 0,21 22 16,-21-1-16,1 0 0,-22 43 16,0-43-16,0 1 0,0 62 15,0-62-15,0-22 16,0 21-16,-22 1 0,1-22 0,0 21 15,0-21-15,21 0 0,-21 22 16,0-43 0,21 21-16,-22-21 15,1-21 17</inkml:trace>
  <inkml:trace contextRef="#ctx0" brushRef="#br0" timeOffset="31304.23">15176 5249 0,'-21'0'0,"42"0"0,-63 0 15,63 0 1,0 0 0,1 0-16,-1 0 0,42-21 15,-42 21-15,22 0 0,-1 0 16,0-21-16,1 21 0,20 0 15,-20-21-15,-22 21 0,0 0 16,0 0-16,0 0 0,0-21 16,1 21-1,-1-21 1,-21-1-16,21 22 16,0-21-16</inkml:trace>
  <inkml:trace contextRef="#ctx0" brushRef="#br0" timeOffset="31564.18">16425 4805 0,'0'0'0,"-21"0"32,0 0-32,0 21 15,21 0-15,-21 0 0,-1 1 16,1 20-16,21-21 0,-21 21 0,0 1 15,21-1-15,-21 0 0,0 1 0,21-22 16,-22 21-16,1 1 0,0-1 16,21 0-16,-21-21 0,21 1 15,0-1-15,21-21 47</inkml:trace>
  <inkml:trace contextRef="#ctx0" brushRef="#br0" timeOffset="31844.02">16341 4826 0,'0'0'0,"0"-21"0,0 0 16,0 0-16,21 42 31,0 0-31,0 0 0,0 21 16,0-20-16,1 20 0,-1 0 15,21 1-15,-21-1 0,0 0 16,22-21-16,-22 22 0,0-22 16,21 42-16,-20-41 0,-22-1 15,21 21-15,-21-21 0,21-21 16,-21 21-16,0-42 31,0 0-15,21 0-16</inkml:trace>
  <inkml:trace contextRef="#ctx0" brushRef="#br0" timeOffset="32104.57">16976 4699 0,'0'0'16,"0"-21"-16,0 0 0,0 63 46,0-21-46,0 22 0,0-1 0,0 0 16,-22 22-16,1-22 0,-127 403 63,127-424-63,21 0 0,0 0 0,0 0 15,21-21 1,0 0-16,0 0 15,1-21-15,-1 21 0</inkml:trace>
  <inkml:trace contextRef="#ctx0" brushRef="#br0" timeOffset="32447.38">17780 4932 0,'0'0'0,"-21"0"0,21 21 0,21-21 47,0 0-47,0 0 0,0 0 15,1 0-15,-1 0 16,0 0-16,0 0 0,0 0 16,0 0-16,1 0 15,-1 21 1,0-21-16</inkml:trace>
  <inkml:trace contextRef="#ctx0" brushRef="#br0" timeOffset="32669.25">17738 5207 0,'0'0'16,"0"21"-16,0 0 15,21-21 16,0 0-31,0 0 0,0 0 16,0 0-16,1 0 0,-1 0 16,0 0-16,0-21 15,0 21-15,-21-21 0,21 21 16,1-21-16</inkml:trace>
  <inkml:trace contextRef="#ctx0" brushRef="#br0" timeOffset="33416.1">18859 4466 0,'-21'0'0,"0"0"16,0 0-16,0 0 16,0 21-16,21 1 0,0-1 15,0 0 1,21-21-1,0 0 1,0 0-16,0 0 16,0 0-16,1 0 0,-1 0 15,0-21 1,-21 0-16,0-1 16,0 1-16,0 0 15,-21 21-15,0 0 16,-1 0-16,1 0 0,0 0 15,0 0-15,0 0 0,0 0 16,21 21-16,-22 0 0,1-21 16,0 22-16,21-1 0,0 0 0,0 0 15,0 0-15,0 0 0,0 1 16,0-1-16,0 0 0,0 0 0,21 0 16,0-21-1,1 0-15,-1 0 0,0 0 16,0-21-16,-21 0 15,21 0 1,-21-22-16,21 22 0,-21 0 16,0 0-16,0 0 15,0 0-15,0-1 16,-21 22 0,0 0-16,0 22 0,0-1 0,0 0 15,-1 0-15,1 0 0,21 0 16,-21 22-16,0-22 0,0 21 0,21 1 15,-21 62 1,21-62-16,0-1 0,0-21 16,0 22-16,0-22 0,21 42 15,0-42-15,0 1 0,0-1 0,22 0 16,-22 0-16</inkml:trace>
  <inkml:trace contextRef="#ctx0" brushRef="#br0" timeOffset="33780.89">19537 4911 0,'0'0'0,"0"-21"0,0-1 0,-21 1 0,21 0 15,0 0-15,-22 21 16,1 0-16,0 0 16,0 0-16,0 0 15,0 21-15,21 21 0,-22-20 0,1 20 16,0 0-16,0-21 0,0 43 16,0-22-16,-1 1 0,-20-1 0,21-21 15,0 21-15,0 1 0,-1-1 16,1-21-16,21 0 0,0 1 15,-21-1-15,21 0 0,0 0 0,0 0 16,21-21 0,0 0-1,1 0-15,-1-21 0,0 21 0</inkml:trace>
  <inkml:trace contextRef="#ctx0" brushRef="#br0" timeOffset="34107.78">19473 4826 0,'0'0'0,"0"-21"0,0 0 16,0 0-16,0-1 0,21 22 15,-21-21-15,22 21 16,-1 0-16,0 0 16,0 0-16,0 21 0,-21 1 15,21-1-15,1 0 0,-22 21 0,0-21 16,21 22-16,-21-1 0,21 0 0,-21 1 15,0-1-15,0 22 0,0-1 16,0-21-16,0 1 0,0 20 16,0-42-16,0 22 15,0-22-15,0 0 0,0 21 16,0-20 0,0-44 30,0 1-46</inkml:trace>
  <inkml:trace contextRef="#ctx0" brushRef="#br0" timeOffset="34325.81">19156 5271 0,'-21'0'0,"42"-22"31,0 22-31,0 0 0,0 0 16,0 0-16,1 0 0,20 0 15,-21 0-15,0 0 0,22 0 0,-1-21 16,-21 21-16,21 0 0,-20 0 16,20 0-16,-21 0 0,21-21 0,-20 21 15,-1 0-15,21 0 0</inkml:trace>
  <inkml:trace contextRef="#ctx0" brushRef="#br0" timeOffset="34628">20066 4826 0,'0'-21'0,"0"42"31,0 0-31,0 0 16,0 1-16,0 20 0,0-21 16,21 43-16,0-22 0,-21 21 15,21-20-15,1-1 16,-1-21-16,-21 22 0,0-22 0,21 21 16,0-21-16,-21 0 0,0 1 15,0-1-15,21-21 0,-21 21 16,21-21-16,1 0 31,-1-21-31,0 0 16</inkml:trace>
  <inkml:trace contextRef="#ctx0" brushRef="#br0" timeOffset="34908.07">20701 4741 0,'-64'22'16,"43"-1"-1,0 21-15,0-21 0,0 22 16,0-22-16,-1 21 0,1 0 0,0 1 16,0-1-16,0 0 0,0 1 15,-22 20-15,22-20 0,0-22 16,0 0-16,0 21 0,21-21 15,0 1-15,-22-22 0,22 21 16,0 0-16,22-21 31,20-21-31,-21 21 16</inkml:trace>
  <inkml:trace contextRef="#ctx0" brushRef="#br0" timeOffset="35792.94">18817 4551 0,'21'0'0,"-42"0"47,0 0-31,0 0-1,0 0-15,21 21 16,0 0 0,0 0 15,21-21-31,0 0 15,0 0-15,0 0 0,0 0 16,1 0-16,-1 0 16,-21-21-16,21 21 15,-21-21-15,-21 21 32,0 0-32,-1 0 15,1 0-15,0 0 0,0 21 16,0 0-1,21 1 1,0-1-16,21 0 16,0-21-16,0 0 15,0 0-15,22 0 16,-22 0-16,21 0 0</inkml:trace>
  <inkml:trace contextRef="#ctx0" brushRef="#br0" timeOffset="37264.58">21209 4487 0,'-21'0'0,"21"-21"15,21 21 48,-21 21-16,0 1-47,0-1 15,-21-21-15,0 21 16,-1-21-16,1 0 15,0 0 1,0 0-16,21-21 47,0 0-47,21-1 16,0 1-1,0 21 1,1 0-1,-1 0-15,-21 21 32,0 1-32,0-1 0,0 0 15,0 0 1,-21-21-16,21 21 16,-22-21-16,1 0 0,21-21 46,0 0-30,0 0 0,0 0-16,0-1 15,21 22-15,-21-21 0,22 21 16,-1 0-16,-21-21 0,21 21 16,0 0-1,-21 21-15,0 0 16,0 1-16,0-1 15,0 0 1,0 0-16,-21-21 16,21 21-16,-21-21 0,0 21 15,-1-21-15,1 0 16,0 0-16,0 0 31,21-21-15,0 0-1,0 0-15,0 0 16,0 0-16,21 21 0,-21-22 16,21 22-1,0 0-15,-21-21 0,22 21 16,-1 0 0,-21 21-16,21-21 0,-21 22 15,0-1-15,21 0 0,-21 0 16,0 0-16,0 22 15,0-1-15,0-21 0,-21 43 16,0-22-16,0-21 0,-1 21 16,1-20-16,0-1 0</inkml:trace>
  <inkml:trace contextRef="#ctx0" brushRef="#br0" timeOffset="38236.15">21167 3852 0,'-22'0'31,"44"0"-15,-1 0-16,0 0 15,0 0-15,21 0 0,-20 0 0,20 0 0,21 0 16,-20 0-16,20 0 0,-20 0 15,-1 0-15,21 0 0,-20 0 16,-1 0-16,0 0 0,1 0 0,-22 0 16,21 0-16,-21 0 0,1 0 15,-1 0-15,0 0 16,-21 22-16,21-22 0,-21 21 16,0 0-16,0 0 15,0 0-15,0 0 16,0 1-16,0-1 0,0 0 0,0 21 15,0-21-15,0 22 0,0-1 16,0-21-16,0 22 0,0-1 16,0 0-16,0 1 0,0-22 0,0 21 15,0 0-15,0 1 0,0-22 16,0 21-16,0 1 0,0-1 0,0 0 16,-21 1-16,21-1 0,0 21 15,0-20-15,0-1 0,-21 0 0,21 1 16,0-22-16,0 21 0,0 1 15,-21-22-15,21 21 0,-22-21 0,1 43 16,21-43-16,-21 0 0,21 0 16,0 0-16,0 1 0,-21-1 15,0 0-15,21 0 16,0 0-16,-21-21 0,-1 0 16,1 21-16,0-21 15,0 0-15,0 22 0,0-22 16,-1 0-16,1 0 0,0 0 0,0 0 15,0 0-15,0 0 0,-22 0 16,1 0-16,21 0 0,-22 0 0,1 0 16,21 0-16,-21 0 0,20 0 15,1 21-15,0-21 0,0 0 16,0 0-16,0 0 0,-1 0 62,1 0-62,0 0 0</inkml:trace>
  <inkml:trace contextRef="#ctx0" brushRef="#br1" timeOffset="65772.39">444 7874 0,'0'-21'32,"0"0"-32,0 0 15,-21-1 1,21 1-16,0 0 16,0 0-16,-21 0 15,21 0-15,0-1 16,0 1-16,0 0 0,-21 21 31,21 21 0,0 0-31,-21 1 0,21-1 16,0 21-16,0-21 0,0 22 16,0-1-16,-21 0 0,21 1 15,0-1-15,-22 21 0,22-20 0,0 20 16,0-20-16,0 20 0,0-21 15,0 22-15,0-22 0,0 43 16,0-43-16,0 22 16,0-43-16,0 21 0,0-21 0,22 1 15,-1-22-15,0 0 0,0 0 16,0 0-16,0 0 0,1 0 16,20 0-16,-21-22 0,85-62 15,-85 41-15,21 1 16,-20 0-16,-1-1 0,21-20 15,0-64-15,-20 63 0,-1 1 16,0-1-16,0 1 0,-21 21 16,0-1-16,21-41 0,-21 62 15,0-20-15,0 21 0,0 0 16,0 0-16,0-1 16,0 44 30,0-1-46,0 0 0,0 0 16,0 0-16,0 0 16,0 1-16,0-1 0,0 0 0</inkml:trace>
  <inkml:trace contextRef="#ctx0" brushRef="#br1" timeOffset="66307.75">1249 8361 0,'0'0'0,"0"-21"16,0 0-16,21 21 0,-21-22 15,21 1-15,-21 0 0,21 0 16,-21 0-16,0 0 0,21-1 15,-21 1-15,0 0 0,-21 21 16,0 0 0,0 0-16,0 21 0,0 0 0,-1 1 15,-20-1-15,21 0 0,-21 21 16,20-21-16,1 1 16,0-1-16,21 0 0,0 0 15,0 0-15,0 0 0,0 1 16,0-1-16,21 0 15,0-21-15,1 21 0,-1-21 16,0 21-16,0-21 0,-21 21 16,21-21-16,22 22 0,-22-22 0,0 21 15,0-21-15,-21 21 0,0 0 16,0 0-16,-21 0 16,0-21-16,-22 0 15,22 0-15,-21 22 0,0-1 16,20-21-16,-20 0 0,0 0 15,-1 0-15,22 0 0,-85 0 16,85 0-16,0 0 16,21-21 15,21 21-31,0-22 0,1 22 16,-1 0-16</inkml:trace>
  <inkml:trace contextRef="#ctx0" brushRef="#br1" timeOffset="66695.53">1397 8551 0,'0'0'16,"21"-21"-16,0 21 15,0-21-15,1 21 0,-1-21 16,0 0-16,0 0 0,0 21 15,0-22-15,-21 1 0,22 0 16,-1 0-16,0 0 0,-21 0 0,0-1 16,-21 22-1,0 0 1,-1 22-16,1-22 16,0 21-16,0 0 0,0 0 0,0 0 15,-1 0-15,1 1 0,0-1 16,21 0-16,0 0 0,0 43 15,0-43-15,0 0 16,0 0-16,0 0 0,21-21 16,0 0-16,1 21 0,-1-21 0,0 0 15,0 0-15,0 0 0,0 0 16,1 0-16,20 0 0,-21 0 16,0 0-16,0-21 0,22 0 0,-22 0 15</inkml:trace>
  <inkml:trace contextRef="#ctx0" brushRef="#br1" timeOffset="67077.31">1820 8382 0,'0'0'0,"0"-21"16,0 0-16,21 0 16,1 21-16,-1 0 0,0-22 15,0 22-15,0 0 0,0-21 16,1 21-16,-1 0 0,0 0 15,0 0-15,0 21 0,0 1 16,1-1-16,-1 0 16,0 0-16,-21 0 15,0 0-15,0 1 0,0-1 0,0 0 16,0 0-16,-21 0 16,21 0-16,-21 1 0,21-1 15,-22-21-15,1 0 16,21 21-16,0-42 15,0 0 1,0-1-16,0 1 16,0 0-16,0 0 0,0 0 0,0 0 15,0-1-15,0 1 0,0 0 16,21 21-16,1-21 0,20-21 16,-21 20-16,0 1 15,43-21-15,-43 21 0</inkml:trace>
  <inkml:trace contextRef="#ctx0" brushRef="#br1" timeOffset="67748.42">2519 8319 0,'0'0'0,"0"-22"15,0 1-15,0 0 16,0 42 31,0 0-32,0 1-15,0-1 0,0 0 0,0 0 16,0 0-16,0 0 0,0 22 0,0-22 16,0 0-16,0 21 15,0-20-15,-21-22 0,21 21 16,0 0-16,0-42 47,0 0-47,0-1 15,0 1-15,0 0 0,21 0 0,-21 0 16,0-22-16,21 22 16,0-42-16,0 42 0,0-1 15,22-20-15,-1 21 0,-21 0 16,0 21-16,1 0 0,20 0 15,0 0-15,-21 21 0,1 0 16,-1 0-16,0 0 0,-21 1 16,42 41-16,-21-42 0,-21 0 15,0 43-15,0-43 16,0 0-16,0 0 16,0 1-16,0-1 15,-21-21-15,0 0 31,21-21-15,0-1-16</inkml:trace>
  <inkml:trace contextRef="#ctx0" brushRef="#br1" timeOffset="68289.41">3365 8276 0,'0'0'0,"0"-21"0,22-64 32,-44 85-17,1 0-15,0 0 16,0 0-16,0 0 0,0 22 0,-1-1 16,1 0-16,-21 21 15,21 1-15,0-22 0,-22 42 16,22-42-16,-21 43 15,42-43-15,-21 0 0,21 0 16,0 1-16,0-1 16,21-21-16,0 0 15,0 0-15,0 0 0,0 0 0,1-21 16,-1 21-16,0-22 16,0 1-16,0 21 0,0-21 0,1 0 15,20-43-15,-21 43 0,0 0 16,-21 0-16,21 0 0,-21 0 15,22-22-15,-22 22 0,21 21 16,-21-21-16,0 42 31,-21 0-31,21 0 16,0 1-16,-22-1 16,22 0-16,0 0 0,0 0 0,0 0 0,0 1 15,0-1-15,0 0 0,0 0 16,0 0-16,0 0 15,22-21-15,-1 0 16,0 0-16,0 0 16,0 0-16,0 0 0,1-21 15,-1 21-15,0-21 0,-21 0 16,21 0-16</inkml:trace>
  <inkml:trace contextRef="#ctx0" brushRef="#br1" timeOffset="69024.25">3662 8234 0,'0'21'31,"0"0"-31,-21-21 0,21 21 0,0 1 16,0-1-16,0 0 0,0 0 16,0 21-16,0-20 15,0-1-15,0 0 0,0 0 16,0 0-16,0 0 15,-22-21 17,22-21-17,0 0 1,0 0-16,0 0 16,0 0-16,0-1 0,0 1 0,0 0 15,0-42-15,22 20 0,-1 22 16,0 0-16,0 0 0,0 0 15,0-1-15,1 22 0,-1-21 16,0 21-16,0 0 0,0 0 16,0 0-16,-21 21 0,22-21 0,-1 22 15,0-1-15,-21 0 0,0 0 0,0 0 16,21 22-16,-21-22 0,0 0 16,0 0-16,0 0 0,0 0 15,0 1-15,21-1 0,-21 0 0,0 0 16,0 0-1,0 0-15,0-42 47,0 0-47,0 0 16,0 0-16,0 0 0,0-1 16,0 1-16,0 0 0,21-21 0,1 21 15,-1-1-15,-21-20 0,21 21 0,21 0 16,-21 0-16,1-1 15,-1 1-15,0 0 0,21 21 0,-21 0 0,22 0 16,-22 21 0,0 0-16,-21 1 0,0-1 15,0 0-15,0 21 0,0-21 16,0 1-16,0 20 0,0-21 16,0 0-16,0 0 15,0 1-15,-21-1 0,0 0 16,21 0-1,0-42 17,0 0-32,0 0 15</inkml:trace>
  <inkml:trace contextRef="#ctx0" brushRef="#br1" timeOffset="69455.98">4572 8276 0,'21'0'32,"0"0"-32,0 0 0,1 0 15,-1-21-15,0 21 0,0-21 16,0 21-16,-21-21 15,21 0-15,1-1 0,-1 22 0,0-21 16,-21 0-16,0 0 0,21 0 16,-21 0-16,0-1 0,-21 22 15,0 0 1,0 0-16,-1 0 0,1 0 16,0 22-16,0-1 0,0 0 0,0 21 15,-1-21-15,1 1 16,0 20-16,21-21 0,0 0 0,-21 64 15,21-64-15,0 0 16,0 0-16,0 1 16,0-1-16,21 0 0,0-21 15,0 0-15,1 0 16,-1 0-16,21 0 0,-21 0 16,43 0-1,-43-21-15,0 21 0,0-21 0,0-1 0</inkml:trace>
  <inkml:trace contextRef="#ctx0" brushRef="#br1" timeOffset="69847.78">5419 8022 0,'-43'64'32,"43"-43"-17,0 0-15,21-21 47,-21-21-47,22 0 0,-1 0 16,-21-1-16,0 1 15,0 0 1,0 0-16,-21 21 31,21 21-15,-22 0-16,22 0 16,0 1-16,0-1 15,-21-21-15,21 21 16</inkml:trace>
  <inkml:trace contextRef="#ctx0" brushRef="#br1" timeOffset="70159.74">5334 8403 0,'0'0'15,"0"21"-15,0 1 0,21-22 47,0 0-47,0 0 16,-21-22 0,0 1-1,-21 21 16,0 0-15,0 0 0,0 0-1,21-21 1</inkml:trace>
  <inkml:trace contextRef="#ctx0" brushRef="#br1" timeOffset="70941.38">6286 7430 0,'0'0'15,"0"-22"-15,-21 22 0,21-21 16,0 0-16,0 0 0,0 0 16,-21 0-1,21 42 32,0 0-47,-21 0 0,21 0 0,0 0 16,-21 22-16,21-22 0,0 21 0,0 1 15,0-1-15,0-21 0,0 21 16,0 1-16,0-1 0,0 0 0,0 1 16,0-1-16,0 0 0,0 1 0,-21 20 15,21-20-15,0-1 0,0 0 16,0 1-16,-22-22 0,22 21 0,0 0 15,0-20-15,0-1 16,0 0-16,0 0 16,0-42 15,0 0-31,0 0 0,0-1 16,0 1-16,0-21 0,0 21 0,0-22 15</inkml:trace>
  <inkml:trace contextRef="#ctx0" brushRef="#br1" timeOffset="71872.84">6286 7303 0,'0'-22'0,"22"22"94,-1 0-94,0 0 0,0 0 16,0 0-16,0 0 0,22 0 15,-1 22-15,-21-22 0,22 0 0,20 0 16,-21 0-16,22 21 0,-1-21 16,1 0-16,-1 0 0,128 21 15,-106-21-15,-22 0 16,1 0-16,-1 0 0,170 21 16,-148-21-16,20 0 0,-20 0 15,0 0-15,-1 0 0,65 0 16,-65 21-16,-20-21 0,20 0 15,1 0-15,-21 0 0,20 0 16,1 0-16,-22 0 0,22 0 16,0 0-16,63 0 0,-85 0 15,22 0-15,-21 0 0,-1 0 16,1 0-16,-1 0 0,1 0 0,20 0 16,-20 0-16,-1 0 0,85 0 15,-63 0-15,-21 0 16,-1 0-16,1 0 0,-1 0 0,43 0 15,-64 0-15,1 0 0,-22 0 16,21 0-16,-21 0 0,0 0 16,1 0-16,-1 0 15,-21 21 95,0 1-110,0-1 15,0 0-15,0 0 0,0 0 16,0 0-16,0 1 0,0-1 16,0 0-16,0 0 0,-21 0 0,21 22 15,-22-22-15,22 42 16,0-42-16,-21 22 0,21-22 0,-21 21 15,21 1-15,-21 20 16,21-21-16,0 1 0,-21 20 16,0-42-16,21 1 0,0 20 15,0-21-15,0 0 0,0 0 16,-22 1-16,22-1 16,0-42 30,0-1-46,-21 1 16,0 21-16</inkml:trace>
  <inkml:trace contextRef="#ctx0" brushRef="#br1" timeOffset="72964.22">6308 8382 0,'21'0'47,"0"0"-31,0 0-1,0 0-15,0 0 0,1 0 16,-1 0-16,21 0 0,-21 0 15,22 0-15,-22 0 0,21 0 16,22 0-16,-22 0 0,21 0 16,-20 0-16,20 0 0,1 0 0,-22 0 15,22 0-15,-1 0 0,1 0 16,-1 0-16,1 0 0,-1 0 0,1 0 16,20 21-16,-20-21 0,20 0 15,1 0-15,-21 0 0,20 0 16,1 0-16,0 0 0,-1 0 0,64 0 15,-63 21-15,-21-21 0,-1 0 16,22 0-16,-22 0 0,85 0 16,-84 0-16,-1 0 0,64 0 15,-63 0-15,-1 0 0,1 0 16,-22 0-16,22 0 0,20 0 16,-41 0-16,-1 0 0,0 0 15,1 0-15,-1 0 0,-21 0 16,64 0-16,-43 0 0,1 0 15,-1 0-15,-21 0 0,21 0 0,1 0 16,-1 0-16,-21 0 0,22 0 16,-1 0-16,-21 0 0,0 0 0,22 0 15,-1 0-15,-21 0 0,21 0 16,-20 0-16,-1 0 16,0 0-16,0 0 15,0 0 1,0 0-1,1 0 1,-1 0 0,0 0-1,0 0 1,0 0 0,-21-21-16,21 21 93,-21-21-46,-21 0-31,0 21-16</inkml:trace>
  <inkml:trace contextRef="#ctx0" brushRef="#br1" timeOffset="84451.9">1206 9779 0,'0'0'0</inkml:trace>
  <inkml:trace contextRef="#ctx0" brushRef="#br1" timeOffset="85395.46">1333 9673 0,'0'-21'16,"43"0"0,-22 21-16,-21-21 15,21 0-15,-21-1 0,21 22 16,-21-21-16,0 0 0,21 21 0,-21-21 16,22 21-16,-22 21 46,-22 0-46,1 0 16,21 1-16,-21-1 0,0 0 0,0 21 16,0-21-16,-1 22 0,-20-22 15,21 21-15,-21 1 0,20-22 0,-20 21 16,21-21-16,-64 43 16,64-22-16,-21-21 0,-1 22 15,22-43-15,0 21 16,0 0-16,0-21 0,0 0 0,21 21 15,-22-21 1,1 0-16,21-21 47,21 0-31,1 21-16,-1-21 0,0 21 0,0-22 15,0 22-15,22 0 0,-22-21 16,21 21-16,0 0 0,1 0 15,-1 0-15,0 0 0,22 0 16,-22 0-16,1 0 0,-1 0 0,0 0 16,1 21-16,-22-21 0,21 22 15,-21-1-15,0-21 0,22 21 0,-22-21 16,-21 21-16,21-21 0,0 21 16,0-21-1,-21 21 1,0-42 15,0 0-15,0 0-1,0 0-15</inkml:trace>
  <inkml:trace contextRef="#ctx0" brushRef="#br1" timeOffset="85672.3">1926 9800 0,'0'0'16,"0"-21"0,0 42-1,0 0 1,0 1 0,0-1-16,0 0 0,0 0 0,0 0 15,0 0-15,0 1 0,0-1 16,0 0-16,0 0 0,0 0 15,0 0 1,0-42 15,0 0-15,0 0-16,0 0 0</inkml:trace>
  <inkml:trace contextRef="#ctx0" brushRef="#br1" timeOffset="85869.19">1905 9567 0,'0'-21'0,"0"42"0,-21-63 16,21 63 62,0 0-78,0 1 15,0-1 1,21 0-16</inkml:trace>
  <inkml:trace contextRef="#ctx0" brushRef="#br1" timeOffset="85989.12">2201 9779 0,'-42'0'16</inkml:trace>
  <inkml:trace contextRef="#ctx0" brushRef="#br1" timeOffset="86428.41">2032 9758 0,'0'21'0,"42"0"15,-84-63-15,105 105 0,-63-41 0,0-1 0,0 0 16,0 0-16,0 0 16,0 0-16,22 1 0,-22-1 15,0 0-15,0 0 0,0 0 0,0 0 16,21-21-16,-21 22 0,0-1 15,0 0-15,0 0 0,21-21 16,-21-21 31,0 0-47,0 0 16,0-1-16,0 1 0,0-21 15,0 21-15,0 0 0,0-1 16,21 1-16,0-21 0,0 21 0,1 0 15,-1-1-15,0 1 0,21 0 16,1 0-16,-22 21 0,21-21 0,0 21 16,1 0-16,41 0 15,-62 0-15,20 21 0,-21-21 0,21 21 16,-20 0-16,-1 22 0,-21-22 16,0 0-16,0 0 0,0 0 0,0 43 15,0-43-15,0 0 16,0 0-16,0 0 0,-21 1 15,21-44 48,0 1-63,21 0 0,0 0 16</inkml:trace>
  <inkml:trace contextRef="#ctx0" brushRef="#br1" timeOffset="86743.23">3006 9694 0,'0'-21'31,"42"275"0,-42-233-15,0 1-16,0-1 0,0 0 15,0 0-15,0 21 0,0-20 0,21 20 16,0 0-16,-21 1 0,0-1 16,43 106-16,-43-84 0,0-22 0,0 0 15,0 64-15,0-64 0,0 1 16,0-1-16,0 0 0,-22 1 16,22-1-16,0 0 0,0 1 15,-42-22-15,42 21 0,0-21 0,0 1 16,0-1-16,0 0 15,-21-21-15,0 21 0,21-42 16</inkml:trace>
  <inkml:trace contextRef="#ctx0" brushRef="#br1" timeOffset="86784.21">3154 10943 0,'0'-63'15,"0"126"-15,0-169 16</inkml:trace>
  <inkml:trace contextRef="#ctx0" brushRef="#br1" timeOffset="87137">2963 9758 0,'0'0'0,"0"-21"0,0 0 16,21 21-16,1 0 0,-1-22 0,-21 1 16,21 0-16,0 0 0,0 0 15,22 21-15,-22-21 0,21-1 0,-21 22 16,22 0-16,-1 0 0,-21 22 0,0-1 15,22 0-15,-43 0 0,21 21 16,-21-20-16,0 20 0,0-21 16,0 21-16,-21 1 0,-1-22 0,1 21 15,-21-21-15,-43 22 16,43-1-16,21-21 0,0 0 0,-1-21 16,1 22-16,42-22 62,1-22-62,-1 1 0,0 0 16,0 21-16,0-21 0</inkml:trace>
  <inkml:trace contextRef="#ctx0" brushRef="#br1" timeOffset="87886.26">3662 9737 0,'0'63'15,"0"-42"1,0 1-16,0-1 0,0 21 0,0-21 16,0 0-16,0 1 0,0 20 15,0-21-15,0 0 0,21 0 16,0-21-16,0 0 15,0 0-15,1 0 16,20 0-16,-21 0 0,0-21 16,0 0-16,1 0 0,-1 0 0,0 0 15,21-43-15,-21 22 16,1-1-16,-1-20 0,0 21 16,0 20-16,-21 1 0,0 0 0,21 0 15,0 21-15,-21-21 16,0 42-1,0 0-15,0 0 0,0 0 16,0 1-16,0 20 0,0-21 16,0 0-16,0 22 0,0-22 15,0 0-15,0 0 0,0 43 16,0-43-16,0 0 16,22 0-16,-1-21 0,21 0 15,-21 0-15,0 0 16,22 0-16,-22 0 0,42-42 15,-41 21-15,-1-1 0,0 1 16,21-42-16,-21 42 0,22-64 16,-43 43-16,21-1 15,-21-63-15,0 64 0,0 0 16,0 21-16,0-22 0,0 22 16,0 0-16,0 0 0,0 0 0,0-1 15,0 44 1,-21-1-1,21 0-15,0 21 16,-21-21-16,21 22 0,0 41 16,0-41-16,0-1 0,0 0 15,0 22-15,0-43 0,0 64 16,0-43-16,21-21 0,0 22 16,-21-22-16,21 0 0,0-21 15,0 21-15,1-21 0,-1 0 16,0 0-16,0 0 0,21-21 15,-20 21-15,-1-21 0,0 0 16,0-1-16,0 1 0,0 0 16,-21 0-16,22-21 0</inkml:trace>
  <inkml:trace contextRef="#ctx0" brushRef="#br1" timeOffset="88080.15">4466 9716 0,'0'0'0,"21"0"0,0 0 16,1 0-16,-1 0 0,0-22 15,21 1-15,43 0 16,-43 0-16,1 21 0,-22-21 16,21 21-16,-21-21 0,0 21 15,-21-22-15,22 22 0,-22-21 16</inkml:trace>
  <inkml:trace contextRef="#ctx0" brushRef="#br1" timeOffset="88768.34">7302 9186 0,'0'0'0,"0"-63"31,0 84 0,0 21-31,0-20 16,0-1-16,0 21 0,0-21 16,0 22-16,-21-1 0,21 0 0,-21 1 15,21-1-15,-21 21 0,21 22 16,0-43-16,-21-20 0,21 20 15,0-21-15,0 21 0,-21-20 0,21-1 16,0 0-16,0 0 16,21-21 31,-21-21-47,0 0 31,21 21-16,-21-21-15,0-1 16,0 1 0,0 0-16</inkml:trace>
  <inkml:trace contextRef="#ctx0" brushRef="#br1" timeOffset="89502.92">7366 9208 0,'0'0'0,"0"-22"0,0 1 15,0 0 1,0 0 0,0 42 31,-21-21-47,21 21 15,0 0-15,0 1 0,0-1 16,0 0-16,0 21 0,0-21 0,0 22 15,-21-22-15,21 21 0,0 1 0,-22 20 16,22-21-16,0 1 16,0-1-16,0-21 0,0 22 0,0-1 15,0-21-15,0 0 16,0 0-16,0 1 16,22-22-1,-1 0-15,0 0 31,-21-22-31,21 1 0,0 0 16,-21 0-16,0 0 0,0-22 16</inkml:trace>
  <inkml:trace contextRef="#ctx0" brushRef="#br1" timeOffset="90444.19">7154 9504 0,'0'0'16,"21"0"15,1 0-31,-1 0 16,0 0-16,0-21 0,0 0 15,22 21-15,-22-22 0,21 22 16,0-21-16,-20 21 0,20 0 15,0-21-15,-21 21 0,1 0 0,-1 0 16,0 0-16,0 0 0,0-21 16,0 21 77,-21 21-77,0 0 0,0 0-1,0 1 1,0-1-16,0 0 0,0 0 0,0 0 16,0 0-16,0 22 0,0-22 15,0 0-15,0 0 0,0 0 16,0 1-16,0-1 15,22-21-15,-1 21 0,0-21 16,0 0-16,0 0 0,43 0 16,-43-21-16,21 21 0,22-43 15,-43 22-15,0 0 0,21 0 16,-20 0-16,-22 0 0,21-1 0,0-20 16,-21 21-16,21 0 0,-21-22 15,0 22-15,21 0 16,-21 0-1,0 0-15,-21 42 47,21 0-47,0 0 16,0 0-16,0 1 0,0-1 16,-21 42-16,21-42 0,0 22 15,0-1-15,-21 0 0,21 1 16,0-1-16,0 43 0,0-43 15,0 0-15,0 43 16,0-43-16,0 85 16,0-84-16,0-22 0,0 21 15,0 1-15,0 20 16,0-21-16,0-20 0,0-1 16,0 0-16,-21-21 0,-22 21 15,22-21-15,0 0 0,-43 0 16,22 0-16,0 0 0,-43 0 15,43 0-15,-1 0 0,22 0 16,-21-21-16,21 21 0,0-21 16,-1 21-16,1 0 0,21-21 15,0-1-15,0 1 0,0 0 16,0 0-16,21 0 16,1 0-16,-1-1 0,21-20 0,-21 21 15,22-21-15</inkml:trace>
  <inkml:trace contextRef="#ctx0" brushRef="#br1" timeOffset="90853.25">8382 9419 0,'0'-63'15,"0"84"32,0 0-47,0 21 16,0-20-16,0 20 0,0-21 16,0 43-16,0-22 0,0 0 0,0 1 15,0 20-15,0 22 16,0-43-16,0 0 0,0 1 0,0-1 15,0 0-15,0 22 16,0-22-16,-21 43 16,21-64-16,0 0 0,0 0 0,0 1 15,0-1 1,0-42 0,0-1-1,0 1-15,0 0 0,21 0 16,-21 0-16,0 0 0,0-22 0,21 22 15</inkml:trace>
  <inkml:trace contextRef="#ctx0" brushRef="#br1" timeOffset="91233.04">8424 9462 0,'0'0'16,"0"-22"-16,0 1 15,0 0-15,0 0 16,21 0-16,1 21 16,-1 0-16,0-21 0,0 21 15,0 0-15,0 0 0,1 0 0,20 0 16,-21 0-16,0 0 0,0 0 16,22 0-16,-1 63 15,-42-42-15,0 0 0,0 22 16,0-22-16,-42 42 15,21-41-15,-22-1 0,-63 42 16,64-42-16,-21 22 16,41-22-16,1-21 15,-21 21-15,42 0 16,21-21 31,0-21-47,0 0 0,1 0 0,-1 0 15,0 21-15</inkml:trace>
  <inkml:trace contextRef="#ctx0" brushRef="#br1" timeOffset="91686.51">8996 9483 0,'21'0'31,"0"0"-31,0 0 16,0 0-16,1 0 15,-1-21-15,0 21 0,0-22 16,0 1-16,0 21 0,1-21 0,-1 21 16,0-21-16,-21 0 0,21 21 15,-21-43-15,0 22 16,-21 21-1,0 0-15,0 0 16,-1 0-16,1 0 0,-21 0 16,21 21-16,0-21 0,-43 64 15,64-43-15,-21 0 16,0 0-16,21 1 0,0 20 0,0 0 16,0-21-16,0 1 0,0 20 15,0-21-15,21 0 16,0-21-16,0 0 0,0 21 0,43-21 15,-43 0-15,0 0 16,22 0-16,-22 0 0,21 0 16,-21-21-16,0 0 15,22 0-15,-22 21 0,-21-21 16,21 0-16,0-1 16,0 1-16,1 0 0</inkml:trace>
  <inkml:trace contextRef="#ctx0" brushRef="#br1" timeOffset="92000.93">10096 9271 0,'-21'0'0,"42"0"47,1 0-32,-1 0-15,0 0 0,0 0 16,0 0-16,0 0 0,1 0 16,-1 0-16,0 0 0,0 0 15,0 0-15,0 0 16,-42 0 15</inkml:trace>
  <inkml:trace contextRef="#ctx0" brushRef="#br1" timeOffset="92219.81">10054 9419 0,'21'21'31,"0"-21"-15,1 0-16,-1 0 0,0 0 15,0 0-15,0 0 0,0 0 16,1 0-16,-1 0 0,0 0 16,0 0-16,-21-21 15,21 21-15,-21 21 31</inkml:trace>
  <inkml:trace contextRef="#ctx0" brushRef="#br1" timeOffset="93085.31">10858 8975 0,'43'0'31,"-22"0"-31,0 0 16,0-21-16,0-1 15,1 22-15,-1-21 16,-21 0-16,21 0 0,-21 0 16,0 0-16,0-1 15,-21 22-15,21-21 0,-21 21 16,-1 0-16,1 0 0,0 0 16,0 0-16,0 21 0,0 1 15,-1-22-15,1 21 0,21 0 0,0 0 16,-21 0-16,0 0 15,21 1-15,0-1 0,21-21 32,0 0-32,0 0 15,1 0-15,-1 0 0,0-21 0,0 21 16,43-43-16,-43 22 16,0 0-16,0 0 15,-21 0-15,0-1 16,-21 22-1,0 0-15,0 0 0,-22 0 16,43 22-16,-21-1 0,0 0 16,0 0-16,21 0 0,0 22 0,-21-22 15,21 0-15,0 0 0,0 21 16,0-20-16,0-1 0,0 0 0,0 0 16,21 0-16,21-21 15,-21 0-15,0 0 0,43 0 16</inkml:trace>
  <inkml:trace contextRef="#ctx0" brushRef="#br1" timeOffset="93429.11">11811 8700 0,'0'0'0,"0"-22"0,-21 22 15,-22 0 1,22 22 0,21-1-16,-21 0 0,21 21 15,-21-21-15,0 85 16,0-63-16,21-1 0,-22 0 0,1 1 16,21-1-16,-21 43 15,0-43-15,21-21 0,0 43 16,0-43-16,0 0 0,0 0 0,0 21 15,0-20-15,21-1 16,0-21-16,0 0 16,1 0-16,-1 0 15,0-21-15,-21-1 16,21 1-16,0 0 16,-21 0-16</inkml:trace>
  <inkml:trace contextRef="#ctx0" brushRef="#br1" timeOffset="93660.98">11599 9165 0,'21'0'16,"1"0"-1,-1 0-15,0-21 0,0 21 0,0 0 16,0 0-16,1 0 0,-1-21 0,0 21 16,0 0-16,0-21 15,0 21-15,-21-21 16</inkml:trace>
  <inkml:trace contextRef="#ctx0" brushRef="#br1" timeOffset="94092.73">12107 9186 0,'21'0'16,"1"0"-16,-1 0 15,0 0-15,0 0 16,-21-21-16,21 21 0,0-21 0,1 21 15,-22-21-15,21 0 0,0 21 16,0-21-16,-21-1 0,21 22 16,0-42-16,-21 21 15,0 0-15,-21 21 16,0 0 0,0 0-16,0 0 0,0 21 0,-1-21 15,-20 21-15,21 0 0,0 0 0,0 1 16,-1-1-16,1 21 0,21-21 15,-21 64-15,21-64 16,0 0-16,0 0 0,0 1 16,0-1-16,0 0 0,0 0 15,21 0-15,0 0 0,1-21 16,-1 22-16,0-22 0,0 0 0,21 0 16,-20 0-16,-1 0 15,0 0-15,0 0 0,21-22 0,-20 1 16,-1 0-16,21 21 0,-21-21 0</inkml:trace>
  <inkml:trace contextRef="#ctx0" brushRef="#br1" timeOffset="94993.92">12679 8975 0,'0'0'0,"0"-21"15,0-1-15,21 22 16,0 0-16,0 0 0,0 0 15,1 0-15,-1 0 16,21 0-16,-21 0 0,0 0 0,1 22 16,-1-22-16,0 21 0,0 0 15,0 0-15,0 0 0,1 0 0,-1 1 16,-21-1-16,0 21 0,0-21 0,0 0 16,0 1-16,0-1 0,0 0 15,-21 0-15,-1 0 0,1 0 0,-21 22 16,21-22-16,0-21 15,21 21-15,0-42 47,0 0-47,0 0 16,21-1-16,0 1 16,-21 0-16,21 0 0,0 0 0,22-22 15,-22 22-15,0-21 0,21 0 0,-21 20 16,22-20-16,-22 21 0,21 0 15,-21 0-15,22-22 0,-22 43 16,-21-21-16,0 42 31,0 0-31,-21-21 0,0 22 0,21 20 16,-22-21-16,1 0 0,0 22 16,0-22-16,0 21 0,0-21 15,21 22-15,0-22 0,0 0 0,0 0 16,0 21-16,0-20 0,0-1 15,0 0-15,21 0 0,0-21 16,0 0-16,0 21 0,0-21 0,22 0 16,-22 0-16,0 0 0,21 0 0,-20 0 15,-1 0-15,21 0 0,-21-21 16,22 0-16,-1 0 0,-21 0 16,21-22-16,-20 22 0,-1-21 15,0-1-15,0 22 0,0-21 16,-21 0-16,0-22 0,21 22 15,-21-1-15,0 1 0,22 0 0,-22-1 16,0 22-16,0-21 0,0 21 16,0 0-16,0-1 0,0 1 15,0 42 17,0 1-32,0 20 15,0-21-15,0 0 0,-22 22 0,22-1 16,0 0-16,0-21 0,-21 22 15,21-1-15,0 0 0,0-20 0,0 20 16,0 0-16,-21-21 0,21 1 0,0 20 16,0-21-16,0 0 15,0 0-15,0 1 0,0-1 16,21 0-16,0-21 0,1 0 16,-1 0-16,21 0 15,-21 0 1,0 0-16,1 0 0,20 0 0,-21-21 15,0 0-15,0-1 0,1 22 16,-1-21-16,0 0 0</inkml:trace>
  <inkml:trace contextRef="#ctx0" brushRef="#br1" timeOffset="95222.92">13674 9059 0,'0'0'0,"-22"0"0,22 22 0,22-22 32,-1 0-17,21 0-15,-21 0 0,0 0 16,1 0-16,-1 0 0,0 0 0,0-22 16,43 1-16,-43 21 0,0-21 15,0 21-15,0-21 16,0 0-16,1 21 0,-1-21 0,0-1 15</inkml:trace>
  <inkml:trace contextRef="#ctx0" brushRef="#br1" timeOffset="96108.91">14520 8573 0,'-42'0'16,"21"0"-1,21 21-15,0-42 78,21-1-62,0 22 0,0-21-16,0 21 31,-21 21-16,-21 1 1,21-1 0,-21-21-16,0 21 15,0-21-15,0 0 32,21-21 14,21 0-46,0-1 16,0 22-16,0 0 31,0 0-31,-21 22 47,0-1-47,0 0 16,0 0-1,-21-21 1,0 0 0,0 0-1,21-21 17,0 0-17,0 0-15,0-1 16,21 22-16,0-21 0,0 21 15,-21-21-15,22 21 16,-1 0-16,0 0 16,0 0-16,-21 21 15,0 0 1,0 1-16,0-1 16,0 0-16,0 0 0,0 0 0,0 0 15,-21 1-15,0-1 16,0 0-16,-1 0 0,-20 0 0,21 0 15,0 1-15,0-1 0</inkml:trace>
  <inkml:trace contextRef="#ctx0" brushRef="#br1" timeOffset="97132.11">16256 8805 0,'0'-21'0,"0"42"62,0 22-62,0-22 0,0 0 16,0 21-16,0 1 0,0-22 15,0 21-15,-21 1 0,0-1 0,-1-21 16,22 21-16,-21-20 0,21-1 16,-21 0-16,21 0 0,-21 0 0,21 0 15,0 1-15,-21-22 16,21-22 15,0 1-31,0 0 16,21 0-16</inkml:trace>
  <inkml:trace contextRef="#ctx0" brushRef="#br1" timeOffset="97368.08">16256 8594 0,'0'0'0,"0"-21"0,0-1 16,0 1 15,0 42 0,21 1-15,0-22-16,0 21 0,1-21 15,-1 0-15,21 0 0,-21 21 16,0-21-16</inkml:trace>
  <inkml:trace contextRef="#ctx0" brushRef="#br1" timeOffset="98028.14">17166 9144 0,'21'0'16,"-42"0"-16,63 0 0,-20-21 0,-1 0 15,0 21-15,0-43 16,-21 22-16,21 0 0,-21-42 16,0 41-16,0 1 0,0-21 15,0 21-15,0 0 0,-42-22 16,0 22-16,20 0 0,1 21 15,0 0-15,-21 0 0,21 0 16,-22 0-16,22 21 0,-21-21 0,21 21 16,-1 22-16,-20-22 0,21 0 15,0 21-15,0 1 0,-1-22 0,1 21 16,0 0-16,21-20 0,-21 20 0,21-21 16,0 21-16,0-20 0,0-1 15,0 0-15,0 0 0,21 0 16,0-21-16,0 21 0,1-21 0,-1 0 15,0 0-15,0 0 0,0 0 16,22 0-16,-22 0 0,21-21 16,-21 0-16,22 0 0,-1 21 0,43-64 15,-64 43-15,21-21 0,0 0 16,-20-1-16,-1 1 0,21-64 16,-21 64-16,-21-22 0,21 22 0,-21 0 15,0-1-15,0 1 0,0 0 16,0-1-16,0 1 0,0 21 0,0-43 15,0 43-15,0 42 32,0 0-32,0 1 0,0 20 15,-21 0-15,21-21 0,-21 43 16,21-22-16,-21 1 0,21 20 16,0 43-16,0-64 0,0 22 15,0-22-15,0 0 0,0 1 0,0-1 16,0-21-16,0 22 0,0-22 15,0 0-15,42 0 16,-21 0-16,1 0 0,-1-21 0,21 0 0,-21 0 16,0 0-16,22 0 15,-22 0-15,21-21 0,-21 0 0</inkml:trace>
  <inkml:trace contextRef="#ctx0" brushRef="#br1" timeOffset="98320.02">18246 8805 0,'0'0'0,"21"22"31,0-22-16,0 0-15,0 0 16,0 0-16,1 0 0,-1 0 16,0 0-16,0 0 0,21 0 15,-20 0-15,-1 0 16</inkml:trace>
  <inkml:trace contextRef="#ctx0" brushRef="#br1" timeOffset="98499.98">18246 8996 0,'0'0'0,"0"21"15,0 0-15,0 0 0,0 1 32,21-22-32,0 0 0,0 0 15,0 0-15,0 0 0,1 0 0,-1 0 16,0 0-16,0-22 0,0 1 15,0 21-15,-21-21 0,22 21 16,-22-21-16</inkml:trace>
  <inkml:trace contextRef="#ctx0" brushRef="#br1" timeOffset="99436.21">16362 8573 0,'21'0'78,"-21"-22"-47,-21 22-15,0 0-16,-1 0 16,1 0-16,0 0 0,0 0 31,21 22-31,0-1 15,21-21 17,0 0-32,0 0 15,1 0-15,-1 0 16,0 0 0,-21-21-16,0-1 15,0 1 1,-21 21 15,0 21-15,21 1-1,0-1-15,0 0 16,21-21-16,0 0 0,0 0 16,21 0-16,-20 0 0</inkml:trace>
  <inkml:trace contextRef="#ctx0" brushRef="#br1" timeOffset="100437.16">19431 8996 0,'21'0'16,"21"0"-1,-20 0-15,-1-21 0,-21 0 16,21-1-16,0 1 15,-21 0-15,0 0 0,0 0 16,0-22 0,-21 22-16,0 0 0,-22-21 15,22 42-15,0-21 0,-21-1 16,21 1-16,-22 21 0,1 0 16,0 0-16,-43 21 15,64-21-15,0 22 16,-22 20-16,22-21 0,0 21 0,-21 22 15,20-22-15,1 1 0,21-1 16,-21 0-16,21 1 0,0 41 16,0-63-16,0 22 15,0-22-15,21-21 0,0 21 0,1 0 16,-1 0-16,0-21 0,0 0 16,43 0-16,-22 0 0,-21 0 15,64 0-15,-43-21 16,43 0-16,-43 0 15,0 0-15,1 0 0,-22-1 0,21-20 16,-21 21-16,22-43 16,-22 22-16,-21 21 0,0-64 15,0 43-15,0 21 0,0-22 0,0 22 16,0 0-16,0-21 16,-21 42-16,0 21 15,-1 0-15,22 0 0,0 22 16,-21-22-16,0 21 0,21 0 0,-21 43 15,21-43-15,0 64 16,0-85-16,21 22 16,-21-22-16,85 0 15,-43-21-15,-21 0 16,22 0-16,-1 0 0,64-63 16</inkml:trace>
  <inkml:trace contextRef="#ctx0" brushRef="#br1" timeOffset="100895.9">18881 8361 0,'0'0'0,"0"21"32,0 0-17,0 0 1,21-21-1,0 0 1,0 0-16,0-21 16,-21 0-1,0 0 1,0 0 0,-21 21-16,0 0 15,0 0-15,21 21 0,-21-21 16,21 21-16,0 0 0,0 0 0,0 22 15,0-22-15,0 0 16,0 0-16,0 0 0,21 1 0,21-1 16,-21 0-16,22-21 15,-1 21-15</inkml:trace>
  <inkml:trace contextRef="#ctx0" brushRef="#br1" timeOffset="101640.28">20320 8403 0,'0'0'0,"0"-21"0,-21 0 0,21 0 16,0 0 0,-21 21-16,-1 0 0,1 0 15,21 21 1,0 0-16,-21 0 0,21 0 16,0 43-16,-21-43 0,21 21 15,0-21-15,0 22 16,0-22-16,-21 64 0,21-43 15,0 0-15,-21 22 0,21-43 16,0 21-16,0 1 0,0 20 16,0-42-16,0 0 0,0 22 15,-22-22-15,22 0 16,0-42 0,0 0-1,0 0-15,0-1 16,0 1-16,0 0 0,0 0 0,0-21 15,0 20-15,0 1 0,43-42 16,-43 42-16,21-1 0,21-20 16,-21 21-16,1 0 15,20 0-15,-21 21 0,21 0 16,43-22-16,-64 22 0,22 0 16,41 22-16,-63-1 15,22 0-15,-1 21 0,-21 1 16,-21-22-16,0 63 0,0-62 15,0 20-15,-21-21 0,0 21 16,-106 22 0,85-43-16,-1 0 0,1 0 0,0 1 15,-1-22-15,1 21 0,0-21 16,-1 0-16,22 0 0,-64 21 16,64-21-16,0 0 15,0 0 1,21-21-1,21 0 1,0 21-16,0-22 16,43 1-16,-43 0 0</inkml:trace>
  <inkml:trace contextRef="#ctx0" brushRef="#br1" timeOffset="101981.09">21167 8700 0,'0'0'0,"0"-22"0,0 1 16,-22 21 0,1 0-16,0 0 15,0 0-15,0 0 0,21 21 16,-21 1-16,-1-1 0,22 21 0,-21 22 15,0-22-15,21 21 16,0-20-16,0-22 0,-21 42 16,21-41-16,0-1 15,0 0-15,0 0 0,21 0 16,0 0-16,0-21 0,1 0 16,-1 0-16,0 0 0,21 0 15,1 0-15,-22 0 16,0-21-16,21 0 0,-21 0 15,1 0-15,-1 0 0</inkml:trace>
  <inkml:trace contextRef="#ctx0" brushRef="#br1" timeOffset="103001.16">21717 8382 0,'0'-21'141,"0"0"-125,21 21-1,-21-21-15,21 21 16,0 0-16,1 0 15,-1 0 1,-21 21 0,0 0-16,0 0 15,-21 0-15,-1-21 16,22 21-16,-21-21 16,0 22-16,0-22 15,0 0 1,0 0-1,21-22 1,0 1 0,0 0-1,0 0 1,21 21-16,0 0 0,0 0 16,0 0-1,0 0 1,-21 21-1,0 0 1,0 0 0,-21 1-1,0-1-15,0-21 16,21-21 46,0-1-62,0 1 16,0 0 0,21 21-1,0 0-15,-21-21 0,21 21 0,1 0 32,-22 21-32,0 0 15,0 0-15,0 1 0,0-1 16,0 0-16,-22-21 0,1 21 15,0 0-15,-21 22 16,-1-43-16,22 21 0,-21 21 0</inkml:trace>
  <inkml:trace contextRef="#ctx0" brushRef="#br1" timeOffset="103887.98">22542 8509 0,'0'0'0,"0"21"62,0 0-62,0 1 16,0-1-16,0 0 15,0 0-15,22 0 16,-1 0-16,0-21 0,0 22 16,0-1-16,22-21 0,-22 21 15,21-21-15,0 21 0,22-21 16,-22 21-16,-21-21 0,22 0 16,-22 0-16,21 21 0,-21-21 15,1 0-15,-1 0 16,-42 22 15,-1-22-15,1 0-16,0 0 0,0 21 15,0-21-15,0 21 0,-1 0 0,-20-21 16,21 21-16,0 0 0,0 1 16,-43 20-16,22-21 15,21 0-15,-22 0 0,22 1 0,-21-1 16,-22 21-16,43-21 15,-64 43-15,64-43 16,0 0-16,0 0 0,0 0 16,0-21-16,-22 43 15,43-22-15,-21-21 16,21 21-16,-21-21 16,21 21-1,0-42 32,0 0-31</inkml:trace>
  <inkml:trace contextRef="#ctx0" brushRef="#br1" timeOffset="104056.15">22267 9356 0,'0'-21'94</inkml:trace>
  <inkml:trace contextRef="#ctx0" brushRef="#br1" timeOffset="112248.15">889 12171 0,'0'-21'16</inkml:trace>
  <inkml:trace contextRef="#ctx0" brushRef="#br1" timeOffset="113120.26">868 12086 0,'-21'0'16,"21"21"31,21-21-16,-21 22-31,21-22 0,0 0 15,0 0-15,0 0 0,1 0 16,-1 0-16,21-22 0,-21 22 16,22-21-16,-1 0 0,0 21 0,1-21 15,-1 0-15,0 0 16,-21 21-16,22-22 0,-1-20 16,-21 21-16,-21 0 15,0 0-15,0-1 0,0 1 16,0 0-16,0 0 15,-21 21-15,0 0 0,0 0 0,0-21 16,-1 21-16,1 0 0,0 0 16,0 0-16,-21 0 0,20 0 0,1 21 15,0-21-15,-21 21 0,21-21 16,-1 21-16,1 0 0,0 1 0,0-1 16,0 0-16,21 0 0,-21 0 15,-1 22-15,22-22 0,-21 0 16,21 21-16,0-21 0,0 1 15,0-1-15,0 21 0,0-21 16,0 0-16,21-21 16,1 0-16,-22 22 0,21-22 0,0 0 15,0 0-15,21 0 16,-20 0-16,-1 0 0,0 0 16,0 0-16,0 0 0,0 0 15,1-22-15,-1 22 16,-21-21-16,-21 21 31,-1 0-31,1 0 0,0 0 16,0 0-16,0 0 15,0 0-15,-1 21 0,1 1 0,0-22 16,0 42-16,0-42 16,0 21-16,-1 0 0,1 0 0,0 1 15,21-1-15,-21 0 0,21 0 16,-21 0-16,21 0 0,0 1 15,0-1-15,0 0 0,0 0 16,21 0 0,0-21-16,0 0 15,0 21-15,1-21 0,-1 0 16,0 0-16,0 0 0,0 0 16,0 0-16,1 0 0,-1 0 15,0 0-15,0 0 0,0-21 16,0 21-16,1 0 0,-1-21 0,42 0 15,-42 0-15,1 21 16,20-21-16,-21 21 0</inkml:trace>
  <inkml:trace contextRef="#ctx0" brushRef="#br1" timeOffset="113747.9">2011 12234 0,'0'0'0,"0"-21"0,0 0 0,0 0 15,0 0 1,0 0-16,0-1 0,0 1 16,0 0-16,-21 21 15,-1 0-15,1 0 16,0 0-16,0 0 16,21 21-16,-21 0 0,0-21 15,-1 22-15,1-1 0,0 21 16,0-21-16,0 22 0,0-22 15,21 0-15,0 0 0,0 0 0,-22 0 16,22 1-16,0-1 16,0 0-16,0 0 0,22-21 15,-1 0 1,0 0-16,0 0 0,0 0 0,0 0 16,1 0-16,-1-21 0,21 0 15,0 0-15,-20-1 16,-1 1-16,-21 0 0,21 21 15,-21-21-15,0 0 0,21 21 0,-21-21 16,0-1-16,21 22 16,-21-21-16,0 42 47,0 1-32,0-1-15,0 0 0,0 0 16,0 0-16,-21 22 0,21-22 15,0 0-15,42 0 0,-20 0 16,-22 0-16,0 22 0,0-1 16,0-21-16,0 22 0,21-1 15,-21 0-15,0 1 0,21 20 0,-21 43 16,0-64-16,0 22 0,0-22 16,0 43-16,0-22 0,0-20 15,0-1-15,0 0 0,0 1 16,0 20-16,0-21 0,0 1 15,-21-1-15,21 22 0,0-22 16,0 0-16,-21-21 0</inkml:trace>
  <inkml:trace contextRef="#ctx0" brushRef="#br1" timeOffset="114167.4">2138 13949 0,'0'0'0,"0"21"16,0 0-16,0 0 16,0 1-1,-21-22-15,-1 0 0,1 0 16,0 0-16,-21 0 15,21 0-15,-614-953 110,656 932-95,0 0-15,0-22 0,0 22 16,0 0-16,1-21 0,20 21 16,-21-1-16,43-41 0,-43 42 15,0 21-15,21-43 0,-21 43 16,1-21-16,-1 0 0,0 0 16,0 21-1,-21-21-15,21 21 0,43-43 16,-43 43-16,0-21 62,0 0-46</inkml:trace>
  <inkml:trace contextRef="#ctx0" brushRef="#br1" timeOffset="114721.08">2794 12171 0,'-21'-21'16,"0"21"-16,21 21 15,-43-21-15,43 21 16,0 21-16,0-20 0,43-44 16,-22 22-1,-21-21 1,0 0 15,0 0-31,-21 21 31,-1 0-31,22-21 16,-21 21-16,0 0 31,21 21-31,0 0 16,21-21 15,-21 21-15</inkml:trace>
  <inkml:trace contextRef="#ctx0" brushRef="#br1" timeOffset="115080.87">2773 12510 0,'0'0'0,"21"0"0,0 0 15,0 0 1,-21-22 15,0 1 0,-21 42 1,0 1-17</inkml:trace>
  <inkml:trace contextRef="#ctx0" brushRef="#br1" timeOffset="116207.56">2159 13822 0,'0'-21'16,"0"0"0,-21 21 46,21 21-46,0 0-16,0 0 15,0 0-15,0 0 16,-21 1-16,21-1 16,0 0-16,-22 0 15,1 0-15,21 0 0,0 1 16,-21-22-16</inkml:trace>
  <inkml:trace contextRef="#ctx0" brushRef="#br1" timeOffset="120856.16">6181 11875 0,'0'-22'32,"0"1"14,-22 21 1,22 21-31,0 1-16,-21-22 16,21 21-16,0 0 0,0 21 0,0-21 15,0 22-15,0-22 0,0 21 16,0 1-16,0-22 0,0 21 0,0 0 0,0-20 15,0 41-15,-21-21 16,0 22-16,21-43 16,0 0-16,0 0 0,0 1 15,0-44 32,0 1-31,0 0-16,0 0 15,0 0-15,0 0 0</inkml:trace>
  <inkml:trace contextRef="#ctx0" brushRef="#br1" timeOffset="121365.66">6202 11599 0,'-21'0'15,"42"0"-15,-21 22 0,0-1 16,-21 0-16,21 0 15,-22-21-15,22 21 0,0 0 0,0 1 16,0-1 0,22-21-1,-1 0-15,0 0 16,0 0-16,0 0 0,0 0 16,-21-21-16,0-1 0,22 22 15,-22-21-15,21 0 0,-21 0 0,0 0 16,0 0-16,-21-1 15,-1 1-15,1 21 16,0-21-16,0 21 0,0 0 0,0 0 16,-1 0-16,1 0 15,0 0-15,0 21 16,21 0-16,-21 1 0,21-1 0,-21-21 16,21 21-16,0 0 0,0 0 15,0 0-15,0 1 0,0-1 0,21 21 16,0-21-16,0 0 0,0-21 0,0 22 15,1-1-15,-1 0 0,0 0 0</inkml:trace>
  <inkml:trace contextRef="#ctx0" brushRef="#br1" timeOffset="121984.51">6540 12065 0,'0'0'0,"-21"0"16,21 21-1,0 0-15,0 1 16,0-1-16,0 0 16,0 0-16,0 0 15,0 0-15,0 1 0,0-1 0,0 0 16,0 21-16,0-21 0,0 22 15,-21-22-15,21 0 16,-21 0-16,21 0 0,0 1 16,0-1-16,-21-21 15,21-21 17,0-1-32,0 1 15,0 0-15,0 0 0,0 0 16,0 0-16,0-1 0,0-20 15,0-64-15,21 64 16,0 21-16,0-22 0,22 1 16,-1 21-16,43-43 0,-43 43 15,0 0-15,64 0 0,-64 21 16,64 0 0,-63 21-16,-22 0 0,42 22 15,-42-22-15,1 21 0,-22-21 0,0 22 16,21-22-16,-21 42 15,0-20-15,0-22 0,0 42 16,0-42-16,0 43 16,0-43-16,0 0 15,0 0-15,0 1 0,0-1 16,0-42 31,0-1-47,21 1 15,0 0-15</inkml:trace>
  <inkml:trace contextRef="#ctx0" brushRef="#br1" timeOffset="122449.75">7620 12107 0,'0'0'0,"0"-21"15,0 0-15,0 0 16,0 42 31,0 0-31,0 0-16,0 1 0,0-1 0,0 21 15,0-21-15,0 0 0,0 22 0,0-22 16,0 64-16,0-43 15,0-21-15,0 21 0,0 1 16,0 126-16,0-127 16,0 22-16,0 63 0,0-64 15,0 1-15,0-1 0,0-20 16,0 20-16,0 1 0,0 42 16,0-43-16,0 1 0,0-1 15,0 1-15,-21-1 0,0-21 0,-1 64 16,22-63-16,0-1 0,0 0 0,-21 1 15,21-22-15,0 0 0,0 0 16,0 0-16,0 0 0,-21-21 16,21-21-1,0 0 1,0 0-16,0 0 0,0-22 0,0 22 16,0-21-16,0 0 0,21-1 15,-21 1-15,21 0 0</inkml:trace>
  <inkml:trace contextRef="#ctx0" brushRef="#br1" timeOffset="122889.5">7514 12383 0,'0'-22'15,"0"44"-15,0-65 0,0 22 0,0 0 0,0 0 16,0 0-16,0-1 0,42-20 16,-20 21-16,-1 0 0,42-22 15,-20 22-15,-1 21 0,0-21 16,1 21-16,-1 0 0,43 0 16,-43 0-16,0 21 0,1 0 15,-22 1-15,0-1 0,0 0 0,-21 0 16,0 21-16,0-20 15,0-1-15,-63 42 0,20-42 16,22 1-16,-64 20 0,22-21 16,21 0-16,20 0 0,-20 1 0,0-22 15,-1 21-15,22 0 16,0 0-16,0-21 0,21 21 16,-21-21-1,42 0 16,0 0-31,-21-21 0,21 21 16,0-21-16,1 0 0,-1 0 16,0-1-16,21 1 0</inkml:trace>
  <inkml:trace contextRef="#ctx0" brushRef="#br1" timeOffset="123765.69">8276 12086 0,'0'-21'0,"0"42"0,0-63 16,0 21-16,0 0 16,0 42 31,0 0-47,0 0 15,0 21-15,0-20 0,0-1 0,0 21 16,0-21-16,0 22 0,0-22 0,-21 21 15,21-21-15,0 0 0,0 22 16,0-22-16,0 0 0,0 0 16,0 0-16,0 1 15,21-22-15,0 0 0,0 0 16,1-22-16,-1 22 16,0-21-16,0 0 0,0 0 15,-21 0-15,21 0 0,1-22 0,-1 22 16,0-21-16,-21-1 0,21 1 15,21-43-15,-20 43 16,-22 21-16,21-21 0,-21 20 16,21 22-1,-21-21-15,0 42 16,0 1-16,0-1 16,0 21-16,0-21 0,-21 0 0,21 22 15,0-22-15,0 0 0,0 21 16,0-20-16,0-1 0,0 42 15,0-42-15,21 1 0,0 20 16,0-42-16,0 21 0,1-21 16,-1 0-16,0 0 0,0 0 15,0 0-15,0 0 0,1 0 0,20 0 16,-21-21-16,21 0 0,-20 0 0,20-1 16,-21 1-16,21 0 0,-20-21 15,41-43-15,-42 43 0,0-22 16,1 22-16,-1-22 0,0 22 0,-21 0 15,0-1-15,21 1 0,-21 0 16,0-22-16,0 43 0,0-21 16,0 21-16,0-1 0,0 1 15,-21 21 1,0 0-16,0 21 16,21 1-16,-22-1 15,22 0-15,-21 0 0,21 21 0,0-20 16,0 20-16,0 43 15,-21-43-15,21 0 0,0 1 0,-21 20 16,21-21-16,-21 1 0,21-1 0,0-21 16,0 22-16,0-1 0,0 21 15,0-41-15,0-1 0,0 0 16,0 0-16,21 0 0,0-21 16,0 21-16,0-21 15,-21 22-15,22-22 16,-1 0-16,0 0 0,0 0 15,0-22-15,-21 1 0,21 21 16,-21-21-16,22 0 0,-1 0 16,0 0-16,-21-1 0,21 1 0</inkml:trace>
  <inkml:trace contextRef="#ctx0" brushRef="#br1" timeOffset="124103.5">9186 11853 0,'0'0'0,"21"0"31,1 0-31,-1 0 16,0 0-16,0 0 0,0 0 15,22 0-15,-22 0 0,0 0 0,0 0 16,0 0-16,0 0 0,22 0 16,-22 0-16,0 0 0,0 0 15,0 0 17</inkml:trace>
  <inkml:trace contextRef="#ctx0" brushRef="#br1" timeOffset="124567.23">10266 11049 0,'0'0'16,"-21"0"-16,-1 0 0,1-21 0,0 21 16,42 0 15,0 0-15,22 0-16,-22 0 0,21 0 0,1 0 15,-1 0-15,21 0 0,86 0 16,-107 0-16,0 0 15,43 0-15,-43 0 0,-21 0 16,1 0 0,-44 0-1,1 0-15,0 0 0,-21 0 16,21 0-16,-22 0 0,22 0 16,-21 0-16,21 0 0,-22 0 15</inkml:trace>
  <inkml:trace contextRef="#ctx0" brushRef="#br1" timeOffset="125103.93">10266 11049 0,'0'0'0,"-21"0"0,-1 0 16,1 0 0,21 21-16,-21-21 15,21 21-15,0 1 16,-21-1-16,21 0 15,0 0-15,-21 0 0,21 0 16,0 1-16,0 20 0,0-21 16,0 21-16,0 22 0,0-22 15,0-21-15,0 64 16,0-43-16,0 1 0,0-1 0,0-21 16,0 22-16,0 41 15,0-41-15,0-1 0,0 0 0,0 43 16,0-43-16,0 1 0,0-1 15,-21 0-15,21-21 0,-22 43 16,1-22-16,21-21 0,0 43 16,-21-43-16,0 21 15,21-20-15,0-1 0,0 21 16,0-21-16,0 0 0,0 1 16,0-1-16,0 0 0,21 0 15,0-21-15,0 21 0,1-21 16,20 21-16,0-21 0,43 0 15,-43 0-15,1 0 16,-1 0-16,-21 0 0,21 0 16,22 0-16,-43-21 0,21 21 15,-20 0-15,-1-21 16,0 21-16,0 0 0,0-21 16,0 21-1,-21-21 1,22 21-16,-1 0 15,-21-21-15,21 21 0</inkml:trace>
  <inkml:trace contextRef="#ctx0" brushRef="#br1" timeOffset="140688.12">10795 11705 0,'0'-21'15,"21"0"1,0 0 0,0 0-16,-21-1 15,0 1-15,0 0 16,0 0-16,0 0 16,-21 0-16,0-1 0,0 1 15,21 0-15,0 0 0,-21 21 16,21 21 15,0 0-15,0 0-16,0 1 0,0 20 15,0-21-15,0 21 0,-21-20 0,21 20 16,-22 21-16,1-20 16,21-1-16,0 0 0,0 1 15,0-1-15,0-21 0,0 22 0,0-22 16,0 0-16,0 21 15,0-21-15,0 1 0,21-22 16,1 0-16,-1 0 0,0 0 16,0 0-16,0-22 0,0 22 15,1-21-15,-1 0 0,63-42 16,-62 20-16,-1 22 0,-21 0 16,0 0-16,0 0 0</inkml:trace>
  <inkml:trace contextRef="#ctx0" brushRef="#br1" timeOffset="141513.16">10626 11811 0,'0'0'0,"21"0"16,0 0-16,0 0 15,0 0-15,0 0 0,1 0 16,-1 0-16,21-21 0,22 0 15,-22 0-15,0 21 0,1-22 0,-1 22 16,0-21-16,-21 21 0,64-21 16,-64 21-16,0-21 0,22 0 15,-22 21-15,0 0 16,-21-21-16,21 21 0,0 0 16,1 0-16,-1 0 15,0 0-15,0 0 31,-21 21-15,0 0-16,0 0 16,0 0-16,0 0 15,0 1-15,0-1 0,0 0 16,0 0-16,0 0 16,0 0-16,0 1 0,0-1 15,21-21 1,0 0-16,1 0 0,-1 0 15,0 0-15,0 0 0,0-21 16,0 21-16,22-22 0,-22 1 0,0 0 16,0 0-16,0 21 0,22-42 15,-22-1-15,0 22 0,-21 0 16,0 0-16,21 21 0,-21-21 0,21-22 16,-21 22-1,0 42 16,0 0-15,-21 1-16,21-1 16,0 0-16,-21 0 0,21 0 0,0 0 15,0 1-15,-21 20 0,21-21 0,0 21 16,-21 1-16,21-1 0,0 0 16,0 1-16,0 63 0,0-64 15,0 0-15,0 22 16,0-22-16,0 0 0,0-20 0,0 20 15,0-21-15,0 0 0,0 0 0,0 22 16,0-22-16,0 0 0,0 0 16,-21 0-16,-1 1 0,1-1 15,0-21-15,0 21 0,0 0 16,-22-21-16,22 21 0,0-21 0,-21 0 16,21 0-16,-1 0 0,1 0 0,0 0 15,-21 0-15,21 0 0,-1 0 16,1 0-16,21-21 0,0 0 15,0 0-15,0 0 0,0-1 16,0 1-16,21 0 0,1 0 0,-1 0 16</inkml:trace>
  <inkml:trace contextRef="#ctx0" brushRef="#br1" timeOffset="141897.29">12171 11705 0,'0'0'0,"0"-21"15,0 0 1,0 42 0,21 0-1,-21 0-15,21 1 0,-21-1 0,0 21 16,21 0-16,-21 1 0,21-1 15,-21 64-15,0-64 0,0 22 16,0-22-16,0 22 0,0-1 16,0 43-16,0-64 0,0 22 15,0-22-15,0 22 0,-21-22 0,21 0 16,0 22-16,0-22 0,0-21 16,-21 22-16,21 20 0,0-42 15,0 0-15,0 1 0,0-44 31,0 1-15,0 0-16,0 0 0,0 0 0,21-22 16,0 1-16,1 0 0,-1-22 15</inkml:trace>
  <inkml:trace contextRef="#ctx0" brushRef="#br1" timeOffset="142277.07">12298 11790 0,'0'0'0,"-21"-21"0,-1 0 16,22-1-16,-21 1 0,0 0 0,21 0 15,0 0-15,0 0 16,0-1-16,0 1 0,21 0 16,0 21-1,1-21-15,-1 21 0,0 0 0,21 0 16,-21 0-16,43 0 0,-43 0 15,0 0-15,0 21 0,1-21 16,-1 21-16,0 0 0,-21 1 16,21-1-16,-21 0 0,0 0 0,0 0 15,-21 0-15,0 1 0,0-1 16,-22-21-16,22 21 0,-42 21 16,20-42-16,22 21 0,0-21 0,0 22 15,0-22-15,-1 21 0,1-21 16,21 21-16,21-21 47,1 0-47,-1 0 0,0 0 0,-21-21 15,21 21-15,21-21 0</inkml:trace>
  <inkml:trace contextRef="#ctx0" brushRef="#br1" timeOffset="142730.51">12996 11684 0,'0'0'0,"-21"0"31,42 0 0,0 0-15,1 0-16,-1-21 0,0 21 15,0-21-15,0 0 0,0 21 0,1-22 16,-1 1-16,0 21 0,-21-21 16,21 0-16,-21 0 0,0 0 15,0-1 1,-21 22-16,0 0 16,0 0-16,-1 0 0,1 0 15,0 22-15,0-1 0,0 0 0,-22 0 16,22 0-16,0 0 0,0 22 15,0-22-15,0 0 0,-22 43 16,43-43-16,-21 0 0,21 21 0,0-21 16,0 1-16,0-1 0,0 0 15,0 0-15,21-21 0,0 21 0,1-21 16,-1 21-16,0-21 0,42 0 16,-41 0-16,41 0 15,-42-21-15,22 21 0,20-42 16,-42 21-16,22 0 15,20-1-15</inkml:trace>
  <inkml:trace contextRef="#ctx0" brushRef="#br1" timeOffset="143080.31">14012 11536 0,'-42'21'16,"63"-21"31,0 0-47,0 0 0,1 0 15,-1 0-15,0 0 0,0 0 16,0 0-16,0 0 0,1 0 0,-1 0 16,0 0-16,0 0 15,0 0 1,0 0-16,-21-21 0,22 21 31</inkml:trace>
  <inkml:trace contextRef="#ctx0" brushRef="#br1" timeOffset="143320.17">14033 11705 0,'0'0'0,"-21"21"0,21 1 31,21-22-16,1 0-15,-1 0 0,0 0 16,21 0-16,-21 0 0,1 0 16,-1 0-16,0 0 0,0 0 15,0 0-15,0-22 0,1 22 16,-1-21 0,0 21-16,-21-21 15,0 0-15</inkml:trace>
  <inkml:trace contextRef="#ctx0" brushRef="#br1" timeOffset="144216.23">15092 11007 0,'0'21'16,"-21"-21"-16,21 21 16,0 0-16,0 0 15,21-21 16,0 0-31,0 0 0,0 0 16,0-21-16,1 0 0,-1 21 16,-21-21-16,0 0 0,0 0 15,0-1-15,0 1 16,-21 21-16,-1 0 0,1 0 16,0 0-16,0 0 15,0 0-15,0 0 0,-1 0 16,1 21-16,21 1 15,0-1-15,0 0 32,21-21-17,1 0-15,-1 0 0,0 0 16,0 0 0,0 0-16,-21-21 15,0 0 1,-21 21-1,0 0 1,0 0-16,0 0 0,21 21 16,-22 0-16,1-21 0,21 21 15,-21 0-15,21 22 0,-21-22 0,0 0 16,21 0-16,0 21 0,0 22 16,0-43-16,0 21 15,21-42-15,21 0 0,22 0 16,-22 0-16</inkml:trace>
  <inkml:trace contextRef="#ctx0" brushRef="#br1" timeOffset="144596.01">16087 10964 0,'-22'-21'0,"-41"21"31,42 0-31,0 21 16,21 1-16,-22-1 16,1 21-16,21-21 0,0 22 0,-21 41 15,21-41-15,-21-1 16,0 0-16,21 1 0,-21 20 0,-1-21 15,1 1-15,0-1 0,21 0 0,-21 1 16,0-1-16,21 0 0,-21-20 0,21 20 16,0-21-16,0 21 15,0-20-15,0-1 0,0 0 0,21-21 16,21 0 0,-21 0-16,0 0 15,1 0-15,-22-21 0,42 0 16,-42-1-16,21 1 0,0 0 0</inkml:trace>
  <inkml:trace contextRef="#ctx0" brushRef="#br1" timeOffset="144852.85">15684 11515 0,'-21'0'0,"42"0"0,-42 21 0,42-21 31,1 0-15,-1 0-16,0 0 0,0 0 0,0 0 15,0 0-15,1 0 0,-1 0 16,0 0-16,0 0 0,0 0 16,0 0-16,1 0 0,-1 0 15,0 0-15,0-21 0,0 21 16,0 0-16,1 0 15,-1-21-15,0 21 0</inkml:trace>
  <inkml:trace contextRef="#ctx0" brushRef="#br1" timeOffset="145281.26">16383 11557 0,'-21'0'0,"21"21"16,21-21 15,0 0-31,0 0 0,-21-21 0,21 21 16,1-21-16,20 0 16,-21 21-16,0-21 0,0-1 0,1 22 15,-1-21-15,-21-21 16,21 21-16,-21 0 0,0-1 15,0 1-15,-21 21 16,0 0-16,-1 0 16,1 0-16,0 0 0,-21 43 15,21-22-15,-1 0 0,1 0 16,0 0-16,0 0 0,0 1 0,0 41 16,-1-42-16,22 0 15,-21 1-15,21 20 0,0-21 0,0 0 16,0 0-16,0 1 0,0-1 15,0 0-15,21-21 0,1 21 16,-1-21-16,0 0 0,0 0 0,0 0 16,22 0-16,-1 0 0,-21 0 15,21 0-15,1 0 0,-1 0 0</inkml:trace>
  <inkml:trace contextRef="#ctx0" brushRef="#br1" timeOffset="145612.07">17018 11472 0,'0'-42'31,"21"42"-31,0 0 16,0 0-16,1 0 15,-1 21-15,0-21 16,-21 21-16,0 1 0,21-1 0,-21 0 15,21 21-15,-21-21 0,0 1 16,0 20-16,0-21 0,21 0 16,1 22-16,-22-22 0,0 0 15,21 0-15,-21 0 16,21 0-16,-21-42 47,21 21-47,-21-21 15,21 0-15,-21 0 0,21 0 16</inkml:trace>
  <inkml:trace contextRef="#ctx0" brushRef="#br1" timeOffset="145852.93">17505 11388 0,'0'0'0,"-21"0"31,-1 0-31,1 21 16,0-21-16,0 21 0,0 21 0,0-20 16,-1-1-16,1 0 0,-21 21 15,21-21-15,-43 43 0,22-22 16,21-21-16,-22 1 0,22 20 0,0-21 16,0 0-16,0 0 0,0 1 15,21-1-15,21-21 31,0 0-31</inkml:trace>
  <inkml:trace contextRef="#ctx0" brushRef="#br1" timeOffset="146279.4">17928 11049 0,'0'-21'0,"0"42"0,0-63 16,0 63 31,0 0-47,0 0 15,0 0-15,-21 22 0,21-22 16,-21 21-16,0 1 0,21-1 0,-22 0 16,22 22-16,-21-22 0,0 0 15,21 1-15,-21-1 0,0 22 16,21-22-16,-21 0 0,21 43 16,0-64-16,0 21 15,0-20-15,0-1 16,21-21-16,0 21 15,0-21-15,0 0 0,0 0 0,1 0 16,-1 0-16,0-21 0,0 21 16,21-43-16,-20 22 0,-1 0 15,0 0-15,0 0 0</inkml:trace>
  <inkml:trace contextRef="#ctx0" brushRef="#br1" timeOffset="146518.26">17674 11472 0,'-21'0'0,"42"0"0,-63 0 0,63 0 47,0 0-47,0 0 0,0 0 0,1 0 15,20-21-15,-21 21 0,0-21 16,22 21-16,-22-21 0,0 21 0,21-21 16,1 0-16,-22-1 0</inkml:trace>
  <inkml:trace contextRef="#ctx0" brushRef="#br1" timeOffset="147199.38">18542 11028 0,'-21'0'47,"0"0"-31,-1 0-16,22 21 0,-21-21 15,21 21-15,-21-21 0,0 0 16,21-21 31,0 0-32,0 0-15,21 21 16,-21-21 0,21 21-16,0 0 31,-21 21-31,22-21 0,-22 21 16,0 0-16,0 0 15,0 0 1,-22-21-16,22 22 15,-21-22-15,21 21 0,-21-21 16,21-21 31,0-1-31,0 1-16,21 21 15,-21-21-15,21 21 16,1 0-16,-1 0 0,0 0 15,0 0-15,0 0 16,-21 21-16,0 0 16,0 1-16,0-1 0,0 0 0,0 0 15,0 0-15,0 0 0,-21 22 16,0-22-16,0 0 0,-43 43 16,43-43-16,0-21 0,21 21 15</inkml:trace>
  <inkml:trace contextRef="#ctx0" brushRef="#br1" timeOffset="148028.85">18902 10816 0,'0'-21'15,"21"21"32,0 0-47,0 0 0,-21-21 0,21 21 16,1 0-16,-1 0 0,0 0 16,0 0-16,0 0 15,0 0-15,1 0 0,-1 21 16,0-21-1,0 0-15,-21 21 16,0 0-16,0 1 16,0-1-16,0 0 15,0 0-15,0 0 0,0 0 16,0 1-16,0-1 0,0 0 0,0 0 16,0 0-16,0 22 0,-21-1 15,21 0-15,0 1 0,-21 20 16,21-21-16,-21 1 0,21-22 15,0 21-15,0 1 16,0-1-16,0-21 0,-22 21 0,22 1 16,-21 20-16,21-20 0,0-22 15,0 21-15,0 0 0,0-20 16,0 83-16,0-83 16,0 20-16,0-21 0,0 0 0,0 22 15,-21-1 1,21-21-16,-21 0 0,21 0 0,-21-21 15,21 22-15,-21-1 0,-1 0 16,1 0-16,0 0 0,0-21 16,0 21-16,0-21 0,-1 22 0,-41-1 15,42-21-15,-22 21 0,-20 0 16,21-21-16,-1 0 16,1 0-16,21 21 0,-22-21 0,22 0 15,-21 0-15,21 21 0,0-21 0,-1 0 16,1 0-16,0 0 0,0 0 0,0 0 31,0 0-31,21-21 31,0 0-31</inkml:trace>
  <inkml:trace contextRef="#ctx0" brushRef="#br1" timeOffset="184180.04">21124 13483 0</inkml:trace>
  <inkml:trace contextRef="#ctx0" brushRef="#br1" timeOffset="184699.74">21167 13377 0,'0'-21'15,"0"-21"1,0 21-16,0 0 15,0-1 1,0 1-16,0 0 16,0 0-1,0 42 48,0 0-48,0 0-15,0 1 0,0-1 16,0 0-16,0 0 0,0 0 0,0 22 16,0-22-16,-22 21 0,22 43 15,-21-43-15,21 0 0,-21 22 16,21-22-16,0 1 0,0-1 0,-21 0 16,21 1-16,-21-22 15,21 42-15,-21-20 0,21-22 16,0 0-16,0 0 0,0 0 15,0 0-15,0-42 47,0 0-31,0 0 0,0 0-16,0 0 0,0-1 0,21 1 15,0 0-15,0 0 0</inkml:trace>
  <inkml:trace contextRef="#ctx0" brushRef="#br1" timeOffset="186168.59">22183 13462 0,'0'0'0,"0"-42"31,0 21-15,-22 21 15,1 21-15,21 0-16,0 21 15,-21-21-15,21 1 0,-21 20 16,0-21-16,21 21 0,0 1 0,-21-22 16,-1 21-16,-20 64 15,42-85-15,0 0 0,-21 22 16,21-22-16,0 0 16,0 21-16,0-20 15,0-1-15,0 0 0,21-21 0,0 21 16,0-21-16,1 0 15,-1 21-15,0-21 0,0 0 0,0 0 16,22 0-16,-1 0 16,-21-21-16,21 0 0,-20 0 15,-1 0-15,21-22 16,-21 22-16,0 0 0,1-21 0,-1 20 16,-21-20-16,0 21 0,21-21 15,-21-43-15,0 64 16,0-22-16,-21 1 0,21 21 0,-21-21 15,-1 20-15,1 1 0,0 0 0,0 0 16,0 0-16,0 21 0,-22-21 16,22 21-16,0 0 0,0 0 15,0 0-15,-1 0 16,1 21-16,0-21 16,0 21-16,21 0 15,0 0-15,0 0 16,0 1-1,21-1-15,0-21 0,0 0 16,22 0-16,-22 0 0,21 0 0,22 0 16,-22 0-1,0 0-15,1 0 0,63-43 16,-64 22-16,0 21 0,1-21 16,-22 0-16,21 0 0,0-22 15,-20 22-15,-1 0 0,-21 0 16,0 0-16,0 0 0,0-1 15,0 1-15,0 0 16,-21 21-16,-1-21 16,1 21-1,21 21 1,-21 0-16,21 0 0,0 1 16,-21-1-16,21 0 15,0 0-15,0 43 0,-21-22 16,21 0-16,0 43 0,0-43 15,0 1-15,-21-1 0,21 21 16,-22 86-16,22-107 16,-21 0-16,21 1 0,0 20 15,0 106 1,-21-126-16,21 20 0,-21 1 0,21-1 16,0 1-16,0-22 0,-42 64 15,42-43-15,-22-20 0,22 20 16,0-20-16,-21-1 0,0 0 0,21 22 15,-21-22-15,21 0 0,-21 43 16,21-43-16,-21 1 0,-1 20 16,22-42-16,0 1 15,0-1-15,-21 0 0,21 0 0,0 0 16,-21 0-16,21 1 0,0-1 16,0-42 15,0-1-16,0 1-15,0 0 16,0 0-16,0 0 0,0 0 16,0-1-16,0 1 0,0 0 0,0 0 15,0-43 1,0 43-16,0-21 0,0-22 16,0 22-16,0 0 0,21-43 15,0 43-15,-21-1 0,22-20 16,-1 21-16,0-1 0,0 1 0,43-43 15,-43 64-15,0-21 16,0 21-16,0-22 0,0 22 0,1 0 16,-1 0-16,0 0 0,0-22 15,-21 22-15,21 0 0,0 0 0,1 0 16,-22-1-16,21 1 16,0 21-1,-21-21-15,0 0 63,21 0-48,0 21-15,0-21 16,1-1-16</inkml:trace>
  <inkml:trace contextRef="#ctx0" brushRef="#br1" timeOffset="187036.09">23537 13970 0,'0'-21'0,"0"0"15,0 0 1,0-1-16,21 1 0,1 0 16,-22 0-16,0 0 15,21 0-15,0 21 0,-21-22 16,0 1-16,0 0 0,21 0 0,0 0 16,-21 0-1,0-1-15,0 44 63,0-1-63,0 0 0,0 0 15,-21 0-15,21 0 0,0 22 0,0-22 16,0 0-16,-21 0 16,21 0-16,0 22 0,0-22 0,0 0 15,0 0-15,0 0 0,-21 1 16,21 20-16,0-21 0,-21 0 15,21 0-15,0 1 0,0-1 0,0 0 16,0 0-16,0 0 16,0 0-16,0 1 15,0-1 1,-22-21 46,1 0-62,0 0 16,0 0-16,0 0 16,0 0-16,-1 0 0,1 0 15,0 0-15,0 0 16,0 0-16,0 0 0,-1 0 16,1 0-1,42 0 32,1 0-47,-1 0 0,0 0 16,0 0-16,21 0 0,-20 0 15,-1 0-15,21 0 0,-21 0 0,22 0 16,-1 0-16,-21 0 0,21 0 16,-20 0-16,-1 0 0,42 0 15,-42 0-15,1 0 16,-1 0-16,-21-21 62,-21 21-62,-1 0 0,1-22 16</inkml:trace>
  <inkml:trace contextRef="#ctx0" brushRef="#br1" timeOffset="188300.15">21018 13504 0,'0'-21'62,"0"0"-46,0 0-16,0 0 16,22 0-16,-1-1 15,-21 1-15,21 0 16,-21 0-16,21 21 16,-21-21-16,0 0 15,21 21 1,-21 21 15,0 0-15,0 0-16,0 0 0,0 22 15,0-22-15,0 21 0,0 22 16,0-22-16,0 0 0,0 1 16,0-1-16,0 0 0,0-21 0,0 22 15,0-1-15,0-21 0,0 22 16,0-1-16,0 0 15,0-21-15,0 1 0,0-1 16,0 0-16,-21-21 0,21 21 16,0 0-16,0 0 31,-21-21-15,0 0-1,0 0 1,-1 0-16,1 0 0,0 0 15,0 0-15,0 0 0,0 0 16,-1 0-16,1 0 0,0 0 0,0 0 16,0 0-16,0 0 0,-1 0 0,1 0 15,42 0 17,1 0-17,-1 0-15,0 0 0,21 0 0,-21 0 16,1 0-16,20 0 0,0 0 0,-21 0 15,22 0-15,-1 0 0,0 0 16,-20 0-16,20 0 0,0 0 0,-21 0 16,1 0-16,-1 0 0,0 0 15,-42 0 17,0 0-17,-1 0-15,1 0 16,0 0-1,0 0-15,0 0 16,0 0-16,-1 0 0,1 0 16,21 22-16,-21-22 0,0 0 15,0 0-15,0 0 16,-1 0-16,1 0 16</inkml:trace>
  <inkml:trace contextRef="#ctx0" brushRef="#br1" timeOffset="199860.05">21251 14605 0,'-21'0'47,"0"0"-47,0 0 31,0 0-16,42 0 48,0 0-47,21 0-1,-21 0-15,22-21 0,-22 21 0,21 0 16,1 0-16,20 0 0,-21 0 15,64-21-15,-42 21 0,-1 0 16,1 0-16,20 0 0,-20 0 16,105 0-16,-105 0 15,20 21-15,-20-21 0,21 0 16,-1 0-16,86 21 16,-86-21-16,1 0 0,0 0 0,-1 21 15,1-21-15,42 0 16,-42 0-16,-22 21 0,1-21 0,-1 0 15,1 0-15,41 0 16,-41 0-16,-22 0 0,1 0 0,-1 0 16,-21 0-16,21 0 0,1 0 15,-22 0-15,0 0 16,-42 0 31,0 0-47,0 0 0,-1 0 0,1 0 15,-21 0-15,21 0 0,-22 0 0</inkml:trace>
  <inkml:trace contextRef="#ctx0" brushRef="#br1" timeOffset="200739.54">21548 14626 0,'0'0'0,"-22"0"0,1 0 15,0 0-15,0 0 16,0 0-16,0 0 0,-1 0 16,1 0-16,0 0 0,0 0 15,0 0-15,0 0 16,-1 0-16,1 0 0,0 0 15,0 0 1,42 0 109,0 0-125,0 0 0,1 0 16,-1 0-16,0 0 0,0 0 15,0 21-15,22-21 0,-22 0 16,21 0-16,0 22 0,1-22 0,-1 0 16,0 21-16,64 0 0,-42-21 15,-22 0-15,22 0 0,-22 0 16,21 21-16,107-21 15,-107 0-15,1 0 0,-1 0 16,22 0-16,-22 0 0,86 0 16,-65 0-16,-20 0 0,-1 0 15,1 0-15,126 21 16,-147-21-16,20 0 0,-21 0 16,1 0-16,-1 0 0,0 0 15,22 0-15,-22 0 0,1 0 16,-1 0-16,-21 0 0,21 0 15,1 0-15,-1 0 0,-21 0 16,0-21-16,1 21 0,-1 0 16,0 0-16,0-21 15,0 21 48,0 0-48,1 0-15,-22-21 0,21 21 16,0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1T12:11:41.1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 2223 0,'0'21'31,"0"0"-31,21-21 0,0 0 16,0 0-16,0 0 15,1-21-15,-1 0 0,0-1 16</inkml:trace>
  <inkml:trace contextRef="#ctx0" brushRef="#br0" timeOffset="908.62">1185 381 0,'0'21'15,"21"-21"1,1 0 0,-1 0-16,0-21 15,0 0-15,0 21 0,0-21 16,1 0-16,-1 21 0,0-22 15,0 1-15,0 0 0,0 0 0,-21 0 16,0 0-16,0-1 16,-21 22-16,0 0 15,-21 0-15,-1 0 0,-20 0 16,21 22-16,-22 20 0,1-21 16,20 0-16,-20 22 0,20-22 0,1 21 15,0-21-15,21 22 16,-1-22-16,22 21 0,0-21 0,0 22 15,0-22-15,43 21 16,-22 0-16,0-20 0,21-1 16,-20 0-16,20 21 0,64 1 15,-64-1-15,0 0 0,22-21 16,-22 22-16,1-1 0,-1 0 0,-21 1 16,21-1-16,-20 0 0,-22 1 15,0-1-15,0 0 0,-22 1 16,-20-1-16,0-21 0,-22 22 15,22-22-15,-22 0 0,1 0 16,-64 0-16,63-21 0,1 0 16,-1 0-16,22-21 0,-21 0 15,20 0-15,-20 0 0,20-1 16,1 1-16,0-21 0,21 21 0,-1 0 16,1-22-16,21 22 0,0-21 15,0 21-15,21-1 0,1-20 16,-1 21-16,21 0 0,0-22 15,1 22-15,-1-21 0,0 0 16,22 20-16</inkml:trace>
  <inkml:trace contextRef="#ctx0" brushRef="#br0" timeOffset="1184.46">1905 233 0,'0'0'16,"0"21"-16,0 0 16,0 0-16,0 22 0,-21-22 0,21 21 15,0 1-15,-21 20 0,21-21 16,0 1-16,-22 20 0,22 1 16,0-1-16,0-20 0,-21 20 15,21 1-15,-21 20 16,21-41-16,0-22 0,0 21 0,0-21 15,0 0-15,0 1 0,0-1 16,21-21 0,-21-21-16</inkml:trace>
  <inkml:trace contextRef="#ctx0" brushRef="#br0" timeOffset="1394.34">1630 889 0,'0'0'16,"0"21"-16,21-21 31,0 0-31,0 0 0,0 0 16,1 0-16,20 0 0,-21-21 15,21 0-15,1 21 0,-22-21 16,21 0-16,22-1 15,-22 1-15</inkml:trace>
  <inkml:trace contextRef="#ctx0" brushRef="#br0" timeOffset="2113.96">2180 974 0,'0'21'0,"0"0"15,21-42 1,22 21 0,-22-21-16,0 0 0,21-1 15,1 1-15,-22 0 0,21 0 16,-21-21-16,0 20 0,1 1 16,-1 0-16,-21 0 0,-21 21 15,-1 0 1,1 0-16,-21 0 0,0 0 15,20 21-15,-20 0 0,0 0 0,-1 22 16,22-1-16,-21-21 0,21 22 16,0-1-16,-1 0 0,1 1 15,21-1-15,0 0 0,0-21 0,0 1 16,0-1-16,0 0 0,21 0 16,22-21-16,-22 0 0,21 0 0,1 0 15,20 0-15,-21 0 0,85-21 16,-63 0-16,-22 0 15,22-22-15,-1 22 0,-20-21 16,41-22-16,-63 22 16,43-43-16,-43 43 0,0 0 15,-21 20-15,0-20 0,0 21 16,0 0-16,0 0 0,0-1 16,0 44-1,0-1-15,0 0 16,0 0-16,0 21 0,0 1 15,0-1-15,0 0 0,0 22 16,0-22-16,0 22 0,0-1 16,0 1-16,0 20 0,-21 1 0,0 0 15,21-1-15,0 22 0,-42 106 16,42-106-16,-22 21 0,1 0 16,21-21-16,-42 232 15,21-232-15,0 0 0,21-21 16,-22-1-16,1 1 0,21 42 15,-21-64-15,21-20 0,-21-22 16,21 0-16,0 0 0,0 0 16,0-42-1,0 0-15,0 0 0,0-21 0,21-1 16,0-20-16,22-64 16,-22 63-16,0-20 0,0-22 0,0 21 15,0-42-15</inkml:trace>
  <inkml:trace contextRef="#ctx0" brushRef="#br0" timeOffset="2480.3">3133 953 0,'0'0'0,"0"-22"0,0 1 15,0 0-15,0 0 0,0 0 16,0 0-16,21 21 0,-21-22 15,21 22-15,0 0 16,-21-21-16,21 21 0,0 0 0,22 0 16,-22 0-16,0 0 0,21 0 15,-20 21-15,-1-21 0,21 43 16,-21-22-16,0 0 0,-21 21 0,0 1 16,0 20-16,-21-42 15,0 22-15,-21-22 0,-1 21 0,22-21 16,-21 1-16,0-1 15,20-21-15,-20 21 0,-21-21 16,41 21-16,1-21 0,0 0 16,0 0-16,0 0 15</inkml:trace>
  <inkml:trace contextRef="#ctx0" brushRef="#br0" timeOffset="2991">4889 339 0,'0'0'0,"0"-43"0,0 22 0,0-21 15,0 21-15,0 0 0,0-1 16,0 44 0,0 20-16,0-21 0,0 21 15,0 1-15,-21-1 16,21 22-16,-21-22 0,0 21 0,21 1 15,-21-22-15,21 43 0,-21 21 16,-1-43-16,22 1 0,-21-22 16,21 0-16,0 1 0,0 20 15,0-42-15,0 1 0,0-1 16,0 0-16,21-21 16,1 0-16,-1-21 15,0 21-15</inkml:trace>
  <inkml:trace contextRef="#ctx0" brushRef="#br0" timeOffset="3359.8">5270 677 0,'0'0'0,"22"-21"0,-44 42 47,22 1-47,-21-1 0,0 21 0,21 0 16,-21-20-16,21 20 0,0 0 15,0 1-15,0-1 0,-21-21 0,21 21 16,0-20-16,0 20 0,0-21 16,0 0-16,0 0 0,21-21 0,0 0 15,0 0-15,0 0 0,22 0 16,-1 0-16,0 0 0,22-42 0,-22 21 16,1 0-16,20-22 0,1-41 15,-22 41-15,-42 1 16,0 0-16,0-1 0,0 22 15,-42-42-15,-1 42 0,1-1 16,0 22-16,-1 0 0,1 0 16,-64 0-16,85 0 15,0 22-15,0-22 0,21 21 16,0 0-16,-22 0 0</inkml:trace>
  <inkml:trace contextRef="#ctx0" brushRef="#br0" timeOffset="3573.8">4614 635 0,'-21'0'0,"42"0"0,-42 21 15,42-21 1,0 0-16,22-21 15,-1 21-15,22-21 0,-22 21 0,21-21 16,-20 0-16,20 21 0,-20-22 16,20 1-16,-21 21 0,1-21 0,-1 0 15,0 21-15</inkml:trace>
  <inkml:trace contextRef="#ctx0" brushRef="#br0" timeOffset="4093.82">6562 445 0,'0'-22'0,"0"44"0,0-86 0,0 43 0,0-21 15,21-1-15,0 22 16,0-21-16,0 21 0,-21-22 0,43 22 15,-22 0-15,0 0 0,21 0 16,-21 21-16,22 0 0,-22 0 0,21 21 16,1 0-16,-1 21 0,21 64 15,-41-42-15,-1-1 0,0 1 16,0-1-16,-21 1 0,0 84 16,0-85-16,0-20 0,0 20 15,0-21-15,0 1 0,0-1 16,0 22-16,0-43 0,0 0 15,0 0-15,0-42 32,0 0-32,21 0 15,-21-22-15,21 1 0,1 0 16,-1-43-16,0 21 16</inkml:trace>
  <inkml:trace contextRef="#ctx0" brushRef="#br0" timeOffset="4340.46">7493 106 0,'0'0'0,"21"-106"16,-21 127 0,-21 22-1,0-1-15,21 0 0,-21 22 0,-1-22 16,1 22-16,0-1 0,21 1 16,-21-1-16,0-21 0,0 22 0,-1-1 15,1-20-15,0 20 0,0-20 16,21 20-16,0-21 0,-21 22 15,21-43-15,0 21 16,0 1-16,0-22 16,21-21-1,0 0-15,0 0 0,0-21 16,22 0-16,-22-1 0</inkml:trace>
  <inkml:trace contextRef="#ctx0" brushRef="#br0" timeOffset="5327.89">8128 762 0,'0'0'0,"21"-21"0,21 21 0,-20-42 16,-22 20-16,0 1 0,0 0 15,0 0-15,0 0 0,-22 0 16,1-1-16,0 1 0,0 21 0,-43-42 16,22 42-16,21 0 15,0 0-15,-22 0 0,22 0 0,-21 0 16,21 21-16,-22 0 0,-20 43 15,42-43-15,0 21 0,-1 1 16,1-1-16,0 0 0,0 22 16,21 20-16,0-41 0,0-1 15,0 0-15,0 1 16,21 41-16,0-84 0,0 22 16,1-1-16,20-21 0,-21 0 15,106 0 1,-106-21-16,22-1 0,-1 1 15,0 0-15,-21-21 0,43-43 16,-22 43-16,-21-1 0,1-20 0,-1 21 16,0-1-16,0-41 15,-21 41-15,21 1 0,-21 21 16,0 0-16,0-1 0,0 1 0,0 42 31,0 1-31,0 20 16,-21 0-16,0 1 0,21-1 0,-21 0 15,0 1-15,21 20 16,0 22-16,0-43 0,0 0 16,0-20-16,0 20 0,0-21 15,21 0-15,0 0 0,0-21 0,0 22 16,43-22-16,-22 0 16,-21 0-16,64-22 0,-64 22 15,21-21-15,1-21 16,-1 21-16,0-22 0,-20 1 0,20 0 0,-21-22 15,21 22-15,-20-22 0,-1 22 16,0-21-16,0-1 0,-21 22 16,0-22-16,21 22 0,-21-64 15,0 64-15,0 21 0,0-22 16,0 22-16,0 0 16,-21 42-16,21 0 15,0 0-15,0 22 0,-21-1 16,0 43-16,21-43 0,-21 22 15,21-22-15,0 21 0,0 1 16,0-22-16,0 22 0,0-22 16,0 64-16,0-85 0,0 21 15,21-20-15,0 20 0,0-21 0,0-21 16,0 21-16,22-21 0,-22 0 16,0 0-16,21 0 0,-20 0 15,-1 0-15,21-21 0,-21 0 0,22 0 16,-22 0-16,0-22 15,0 1-15,0 21 0,0-22 0,1-20 16,-1 21-16,-21 20 16,0 44-1,0 20-15,0-21 16,-21 21-16,21 1 0,-22-22 0,22 21 16,0-21-16,0 1 0,0 20 15,0-21-15,0 0 0,0 0 16,22-21 15,-1 0-31,0-21 0,-21 0 16,0-21-16,21 21 15,-21-22-15,0 22 0,0-21 0,21-1 16</inkml:trace>
  <inkml:trace contextRef="#ctx0" brushRef="#br0" timeOffset="5492.8">9440 487 0,'0'0'15,"-21"0"-15,0 0 0,0 0 16,0 0-16,-1 0 16,22 21-1,0 0 1,0 0-16,22 1 16,-1-1-16,0-21 15,0 21-15,0-21 0</inkml:trace>
  <inkml:trace contextRef="#ctx0" brushRef="#br0" timeOffset="6073.21">10202 826 0,'21'0'0,"-42"0"0,64 0 0,-22 0 16,-21-22-16,0 1 15,0 0-15,0 0 0,0 0 16,0 0-16,-21-1 0,-1 1 15,1 0-15,21 0 0,-21 0 16,0 0-16,0-1 0,0 22 0,-1 0 16,1 0-16,0 0 0,0 22 15,-21-22-15,20 21 0,-41 42 16,42-20-16,0-1 0,-22 0 16,22 1-16,0-1 0,21 64 15,-21-64-15,21-21 0,0 64 16,0-64-16,0 0 15,42 22-15,-21-22 16,0-21-16,1 0 0,20 0 0,-21 0 16,0 0-16,22 0 0,-1-21 15,-21 21-15,21-22 0,-20-20 0,20 21 16,-21-21-16,43-43 0,-22 21 16,0-63-16,-21 64 15,22-1-15,-1-84 0,-21 85 16,0-22-16,22-42 15,-22 64-15,0-22 16,-21 64-16,0 0 0,-21 42 16,0 0-16,0 21 0,-1 1 15,22-1-15,-21 21 16,0 22-16,0-21 0,21-1 0,0 22 16,0-22-16,0 22 0,0-22 15,0 22-15,0-21 0,21-22 0,21 64 16,-20-64-16,-1 0 15,0-20-15,21 20 0,-21-21 0,85 0 16,-63-21 0,41 0-16,-41 0 0,-22-21 15,63-21-15</inkml:trace>
  <inkml:trace contextRef="#ctx0" brushRef="#br0" timeOffset="6577.92">12277 572 0,'0'0'0,"42"-22"16,-21 1-16,0 0 0,0 0 15,1 0-15,-1-22 0,0 22 0,0 0 16,0 0-16,-21-21 15,0 20-15,0 1 0,-21 21 32,0 0-32,0 21 0,-22 1 0,22-1 0,-21 21 15,0-21-15,-1 22 0,1-1 16,0 21-16,20-20 0,-20-1 16,21 22-16,0-1 0,0-21 0,21 22 15,0-22-15,0 22 0,0 20 16,21-62-16,0 20 0,0-21 15,0 0-15,22 0 0,-1 1 16,0-22-16,1 0 0,20 0 16,-21 0-16,22 0 0,-22 0 15,22-22-15,42-41 0,-43 42 16</inkml:trace>
  <inkml:trace contextRef="#ctx0" brushRef="#br0" timeOffset="7011.67">13398 445 0,'0'0'0,"0"-22"0,0 1 16,0 0-16,0 0 0,-21 0 16,0 21-16,-21-21 15,21 21-15,-22 0 0,-41 42 16,41-21-16,1 0 0,0 0 16,-1 1-16,1-1 0,21 21 15,-43 0-15,43-20 0,0 20 16,21-21-16,0 0 15,0 0-15,0 1 0,21-22 0,0 21 16,22 0-16,-22-21 0,21 21 16,106 21-16,-105-42 15,-1 22-15,21-1 0,-20-21 16,-22 21-16,21 0 0,-21 0 0,22 0 16,-22 22-16,-21-22 15,0 0-15,0 0 0,0 0 0,-21 1 16,0-1-16,-1 0 0,-20-21 15,0 0-15,-1 21 0,1-21 16,-21 0-16,20 0 0,1 0 0,0 0 16,-1 0-16,-63-21 15,85 0-15,0 21 0,0 0 16,0-21-16,21-1 16,21 1-1,21 0-15,-21 21 16,22-21-16,-1 0 0</inkml:trace>
  <inkml:trace contextRef="#ctx0" brushRef="#br0" timeOffset="7440.97">14372 466 0,'0'0'0,"21"-21"15,-21-1-15,0 1 16,0 0-16,0 0 0,0 0 15,-21 21-15,0-21 0,0 21 0,0 0 16,-1 0-16,-41 0 16,21 0-16,20 21 0,-20-21 0,0 21 15,21 0-15,-22 21 0,22-20 16,0-1-16,-21 21 0,42-21 0,0 0 16,0 22-16,0-22 0,0 21 15,21-21-15,0-21 16,42 43-16,-20-43 0,20 21 15,-20-21-15,-1 21 0,21 0 16,-20-21-16,-1 21 0,0 1 0,1-1 16,-22-21-16,0 21 0,0 0 15,-21 21-15,0-20 0,0-1 16,-21 0-16,0-21 0,0 21 16,-22 0-16,1 0 0,-21-21 0,20 22 15,-20-22-15,20 0 0,-20 0 16,21 21-16,-1-21 0,22 0 15,-21 0-15,21 0 0,-22 0 0,22 0 16,0 0-16,0 0 16,21-21-16,-21 21 0,21-64 15</inkml:trace>
  <inkml:trace contextRef="#ctx0" brushRef="#br0" timeOffset="8361.73">16065 487 0,'0'0'0,"22"0"0,-1-21 16,0 0-16,0 21 0,0 0 0,0-43 15,1 43-15,-1-21 16,-21 0-16,0 0 0,0 0 16,0-1-16,0 1 0,0 0 15,0 0-15,-21 0 16,-1 21-16,1 0 0,-21 0 0,21 0 16,-22 21-16,1 0 0,0 0 15,-1 0-15,1 1 0,0 20 16,-1 0-16,1 22 15,0-43-15,42 0 0,0 0 0,0 22 16,0-22-16,0 0 16,0 0-16,21 0 0,0-21 0,0 21 15,22-21-15,-22 0 0,21 0 16,0 0-16,1 0 0,-1 0 0,43 0 16,-43 0-16,-21 0 0,0 0 15,1 0-15,-1 0 0,-21-21 16,0 0-1,-21 21-15,-1 0 0,-20 0 16,21 0-16,-21 0 0,-1 0 0,1 21 16,-22-21-16,22 21 0,0 1 15,-22-1-15,43 0 0,-21 0 16,21-21-16,-1 21 16,22 0-16,0 1 15,22-1 1,-1-21-16,0 0 15,0 0-15,21 0 0,1 0 16,-22 0-16,21 0 0,43 0 16,-64-21-16,21 21 0,-20 0 15,-1 0-15,-21 21 0,0 21 16,0-21-16,0 0 16,-21 1-16,-1 20 0,1 0 0,-42 22 15,42-22-15,-22 0 16,22 1-16,0-1 0,-21 0 15,-1 22-15,22-22 0,0-21 16,0 1-16,21-1 0,0 0 16,0 0-16,0 0 15,21-21 1,21-21-16,-21 0 16,1 0-16,20 0 0,0-22 0,1 22 15</inkml:trace>
  <inkml:trace contextRef="#ctx0" brushRef="#br0" timeOffset="8676.54">17272 148 0,'0'0'0,"0"-21"0,0 0 0,0 0 15,21 42 1,-21 0-1,21 21-15,0-20 0,1 41 16,-1-21-16,0 1 0,0-1 0,0 22 16,0-22-16,22 0 15,-1 106-15,-21-105 0,0-1 16,1 0-16,-22 1 0,0-1 16,0 22-16,21-43 15,-21 0-15,0 0 0,0 0 0,0 0 16,21-21-1,0 0 1,-21-21-16,21 0 0,0-21 16,-21 21-16</inkml:trace>
  <inkml:trace contextRef="#ctx0" brushRef="#br0" timeOffset="8944.71">17970 233 0,'0'0'0,"0"-21"0,0 0 0,0-1 0,0 1 15,-21 42 17,0 1-32,0 20 0,0-21 15,-22 21-15,22 1 0,-21 20 0,0-20 16,-1-1-16,1 0 0,0 22 16,-22-22-16,-42 64 0,64-64 15,-43 64-15,43-64 16,0 1-16,-1-1 15,22 0-15,21-20 16,0-1-16,21-21 0,0 0 16,22 0-16,-1-21 0,0-1 15,22 1-15</inkml:trace>
  <inkml:trace contextRef="#ctx0" brushRef="#br0" timeOffset="9300.83">18246 593 0,'0'42'31,"0"-21"-31,0 0 0,0 22 0,0-22 16,-22 21-16,22 1 0,0-1 16,-21 0-16,0 22 0,21-1 15,-21 1-15,0-1 0,0 22 16,-1-22-16,1 22 0,-42 106 15,42-86-15,-22-20 0,22 21 16,-21-21-16,21 20 0,-22 86 16,22-106-16,21-1 0,0 86 15,0-107-15,0 1 0,0 41 16,0-62-16,0-22 0,-21 21 16,21-21-16,-21-21 0,21 22 0,0-44 31,0 1-31,0 0 15,0-64-15,42 22 0,0-85 16,1 84-16,-22-20 16,21-22-16</inkml:trace>
  <inkml:trace contextRef="#ctx0" brushRef="#br0" timeOffset="9616.65">18140 910 0,'0'0'0,"0"-63"0,0-1 0,0 22 16,0 0-16,0-1 15,0 1-15,0 21 0,42-43 16,-21 43-16,0 0 0,1 21 0,20-21 16,-21 21-16,21 0 0,1 0 15,20 0-15,-20 21 0,-1 0 16,0 21-16,-21-20 0,22 20 0,-1 21 16,-42-20-16,0 41 15,-21-62-15,-21 20 0,-22 21 16,22-41-16,-22-1 15,22 0-15,-22 0 0,22-21 16,0 0-16,-1 0 0,1 0 0,21 0 0,0 0 16,0 0-16,-1 0 15,22-21 1,22 21-16,-1 0 0,0-21 16,64 0-16,-22-1 15,-21 22-15</inkml:trace>
  <inkml:trace contextRef="#ctx0" brushRef="#br0" timeOffset="10093.37">19558 593 0,'-42'-85'32,"20"85"-32,1-21 15,0 21-15,0 0 0,0 0 0,-43 0 16,43 0-16,0 21 15,-21 0-15,20 0 0,1 1 16,-42 41-16,42-21 0,-1 1 16,1-1-16,0-21 0,0 22 15,21 62-15,0-62 16,0-22-16,0 0 0,21-21 16,21 0-1,-20 0-15,-1 0 0,21 0 16,-21 0-16,0-21 0,43-43 15,-22 43-15,-21-21 0,1 21 16,20-22-16,-21 1 0,0 0 0,0-1 16,1 1-16,-1 0 0,0 21 0,-21-22 15,0 22-15,0-21 16,0 63 0,0 0-1,-21 0-15,21 0 0,-21 22 0,-1-1 16,22 0-16,0 1 0,0-1 15,0 0-15,0 1 0,0-1 0,0-21 16,0 22-16,22-22 0,-1 21 16,0-21-16,0 0 0,0 1 15,0-22-15,22 0 0,-22 0 16,0 0-16,43-22 0,-43 22 16</inkml:trace>
  <inkml:trace contextRef="#ctx0" brushRef="#br0" timeOffset="10378.21">20341 0 0,'0'0'0,"-21"0"16,21 21-16,-21 0 16,0 22-16,-1-1 0,22 22 15,-21-22-15,0 21 0,21 43 16,0-42-16,-21-22 0,21 22 15,-21-22-15,21 0 0,-21 22 16,21-22-16,-22 0 0,22 1 16,0-22-16,0 21 0,0-21 0,0 22 15,-21-22-15,21 0 0,0 0 16,0 0-16,21-21 16,1-21-1,-22 0-15,21 0 0,21 0 0,-21-22 16</inkml:trace>
  <inkml:trace contextRef="#ctx0" brushRef="#br0" timeOffset="10890.92">20786 85 0,'0'-43'0,"0"86"0,0-128 16,21 85-16,-21 21 47,-21 22-47,21 20 0,-22 1 15,22-1-15,0-21 0,-21 22 0,0-1 16,0 1-16,21-1 0,-21 1 16,0 42-16,-1-43 0,22-20 15,0-1-15,-21 0 0,21 1 16,-21-1-16,21-21 16,0 0-16,0 0 0,0-42 46,0 0-46,0-21 0,0 21 0,0-22 16,0 1-16,0 21 0,0-22 16,21 1-16,0 0 0,1-1 0,-1 1 15,21-21-15,0 20 0,1 1 16,-1 21-16,0-22 0,43 1 16,-43 42-16,22 0 15,-22 21-15,-21 0 0,1 1 0,-1 20 16,0-21-16,0 21 15,0 64-15,-21-63 0,0-1 16,0 64-16,-21-64 16,0 0-16,21-20 0,-21 20 0,0-21 15,-1 21-15,1-20 16,21-1-16,-21-21 0,0 0 16,0 0-16,0-21 15,21-1-15,-22 1 16,1-21-16,0 0 0,0-1 15</inkml:trace>
  <inkml:trace contextRef="#ctx0" brushRef="#br0" timeOffset="11108.8">19897 466 0,'0'0'0,"21"0"31,0 0-31,0 0 16,0 0-16,22 0 0,-22 0 16,21 0-16,-21 0 0,22 0 0,84 0 15,-64 0 1,43 0-16,-64 0 16,106 0-16,-126 21 15</inkml:trace>
  <inkml:trace contextRef="#ctx0" brushRef="#br0" timeOffset="12964.6">529 2731 0,'0'0'0,"0"21"16,0 0-16,0 0 15,21-21 17,0 0-32,1-21 15,-1 0-15,0 21 0,0-21 16,0-22-16,0 22 0,43-42 16,-43 41-16,21-20 0,-20 0 15,-1-1-15,0 22 0,-21-21 16,0 0-16,21-1 0,-21 22 0,0 0 15,0-21-15,0 20 16,0 1-16,-21 21 0,0 0 16,-22 0-16,22 21 0,0 1 15,0-1-15,0 0 0,-22 21 16,22 1-16,0-1 0,0 0 16,0 1-16,0-1 0,21 0 0,0 1 15,0-1-15,0-21 16,0 21-16,21-20 0,-21-1 0,21-21 15,0 21-15,21-21 0,-20 0 16,-1 0-16,0 0 0,0 0 16,0-21-16,22 21 0,-1-43 15,-21 22-15,21 0 0,-20-21 16,-1 21-16,21-22 0,-21 22 0,22-21 16,-22-1-16,21 1 0,0 21 15,1-21-15,20 20 0,-20-20 0,-1 21 16,0 0-16,1 21 0,-22 0 15,21 0-15,-21 0 0,22 21 16,-22 0-16,-21 0 0,0 22 16,0 41-16,0-20 0,-21-22 15,-1 22-15,1-22 0,-21 0 16,21 1-16,0-1 0,-1 0 16,1-21-16,21 1 0,-21-1 0,21 0 15,0-42 1,42 0-1,-20-22-15,-1 22 0,0-21 16,21 21-16,-21-43 0,22 22 16,-22-1-16,21 1 0,-21-21 15,22 20-15,-22 1 0,0 21 0,21-22 16,-20 22-16,-22 0 0,21 0 16,-21 42-1,-21 0 1,-1 0-16,1 22 0,0-1 15,21-21-15,-21 22 0,0-1 0,0 0 16,21 1-16,-22-1 0,22-21 16,0 43-16,0-43 0,0 0 15,22 0-15,-1-21 0,0 0 16,42 0-16,-41 0 16,20 0-16,-21 0 0,21-21 15,1 0-15,20 0 0,-20-1 0,-1 1 16,21-21-16,-20 21 15,-1-22-15,0 1 0,1 0 0,-22 21 16,21-22-16,-21 1 0,22 0 16,-43 20-16,0 1 0,0 0 0,0 42 31,-21 0-31,-1 1 16,22-1-16,-21 0 0,21 21 15,0 1-15,0-1 0,0 0 0,0 1 16,0 20-16,0-21 15,0 85-15,0-63 0,0-1 16,0 22-16,0-21 0,0 20 16,-21 107-16,0-85 0,21-1 15,-21 1-15,0 0 0,-1 21 16,22-21-16,-21 0 0,0 21 0,-21-21 16,42-22-16,-21 22 0,-1-21 15,1-1-15,21 43 16,0-84-16,0-1 0,-21 22 0,21-43 15,0-42 1,0-1-16,0-20 16,21 0-16,0-22 0,1 22 15,-22-22-15,21-20 0,63-191 16,-62 169-16,-1-21 0</inkml:trace>
  <inkml:trace contextRef="#ctx0" brushRef="#br0" timeOffset="13312.4">2540 2477 0,'0'0'0,"0"-43"0,0 1 15,-21 0-15,21-1 0,0 22 16,0-21-16,0 21 16,42-1-16,0 1 15,43 0 1,-43 21-16,1 0 0,-1 0 15,0 0-15,-20 21 0,41 22 16,-21-22-16,-20 0 0,-22 21 16,0 1-16,0-1 0,0 0 0,0 1 15,-22-1-15,1 0 0,-63 43 16,41-43-16,1-21 0,0 1 0,-1-1 16,1 0-16,0 0 0,-1-21 15,22 0-15,0 0 0,0 0 0,0 0 16,-1 0-16,44 0 31,-1-21-15,21 0-16,-21 21 0,22-21 0,-22-1 15</inkml:trace>
  <inkml:trace contextRef="#ctx0" brushRef="#br0" timeOffset="13748.15">3175 2392 0,'0'0'0,"0"-21"0,0 0 16,0-1-16,-21 22 15,21-21-15,0 0 0,0 0 16,21 0 0,0 21-16,0-21 0,0 21 15,22 0-15,-22 0 0,21 0 16,1 0-16,-22 21 0,21 0 0,0 0 15,1 0-15,-22 0 0,21 1 16,-21 20-16,1 0 0,-1-21 0,-21 64 16,0-43-16,0-20 15,-64 41-15,43-42 0,21 0 16,-21 1-16,0-22 0,0 0 16,-1 0-16,22-22 15,0 1-15,0 0 16,0 0-16,0 0 0,0-22 15,0 1-15,0 0 0,43-43 16,-22 43-16,21-22 16,-21 22-16,1 21 0,20-22 15,-42 22-15,42 21 16,-21-21-16,1 21 0,20 0 16,-21 0-16,0 0 15,0 0-15,1 0 0,-22 21 16</inkml:trace>
  <inkml:trace contextRef="#ctx0" brushRef="#br0" timeOffset="14132.34">4170 2498 0,'0'0'0,"21"0"31,0 0-16,0-21-15,0-1 0,1 1 16,-1 0-16,0 0 0,0 0 16,0 0-16,43-22 15,-43 22-15,0 0 0,0 0 0,0-22 16,-21 22 0,0 0-16,-21 21 15,0 0-15,0 0 0,-21 42 16,-1-20-16,22-1 0,0 0 15,-21 21-15,20-21 0,1 22 0,0-1 16,0-21-16,0 22 0,21-1 16,0 0-16,0 1 0,0-22 15,0 0-15,0 0 0,0 0 16,21-21-16,0 0 0,0 21 0,0-21 16,1 0-16,20 0 15,-21 0-15,43-21 0,-22 0 16,0 21-16,1-21 0</inkml:trace>
  <inkml:trace contextRef="#ctx0" brushRef="#br0" timeOffset="14555.18">5165 2265 0,'0'0'0,"42"-21"0,-21 0 16,0-1-16,0 1 0,-21 0 0,0 0 16,-21 21-1,0 0-15,0 0 0,0 0 0,-43 0 16,22 21-16,21-21 15,-22 21-15,1 0 0,21-21 0,-43 43 16,64-22-16,0 0 16,0 0-16,0 0 15,0 1-15,22-1 16,20-21-16,-21 21 0,0 0 16,22-21-16,20 42 0,-21-42 15,1 22-15,-22-1 0,21 0 16,-21 0-16,22 21 0,-43 22 31,0-43-31,-21 0 0,-1-21 16,-20 21-16,21-21 0,0 22 0,-43-22 15,22 0-15,-22 0 16,43 0-16,-21-22 0,-22 1 16,43 21-16,0-21 15,0 21-15,0-21 0,0 0 16,21 0-1,21 21 1,0-22-16,21 1 0,-21 21 0,22-21 16</inkml:trace>
  <inkml:trace contextRef="#ctx0" brushRef="#br0" timeOffset="15005.4">6011 2244 0,'0'0'0,"0"-21"0,0-1 0,-21 22 16,0 0-16,0-21 0,0 21 15,-1 0-15,-20 0 0,0 0 16,21 0-16,-22 0 0,1 0 0,0 0 16,-1 0-16,1 0 0,21 21 15,-22-21-15,22 22 0,-42 20 16,42-21-1,21 0-15,0 0 16,0 1-16,21-1 0,0-21 0,0 21 16,0 0-16,22-21 0,-22 21 15,21 0-15,0 1 0,1-1 0,-1-21 16,-21 21-16,22 0 0,-22 0 16,21-21-16,-21 43 0,-21-22 15,-21 0 1,0-21-16,0 0 0,-22 0 15,22 0-15,-21 0 0,-22 0 16,22 0-16,0 0 0,-1 0 16,1 0-16,0 0 0,-1 0 0,-41 0 15,63 0-15,-22 0 16,43-21-16,21 0 31,1 21-31,-1-22 0,21 22 16,0-21-16</inkml:trace>
  <inkml:trace contextRef="#ctx0" brushRef="#br0" timeOffset="15276.25">6159 2265 0,'0'21'31,"0"0"-15,0 0-16,0 1 0,0 20 16,0-21-16,0 0 0,0 22 0,0-22 15,0 0-15,0 21 0,0 1 16,-21-22-16,21 0 16,-21-21-16,21-21 31,0 0-31,0-1 15,0 1-15,0 0 0</inkml:trace>
  <inkml:trace contextRef="#ctx0" brushRef="#br0" timeOffset="15442.15">6181 1990 0,'0'0'0,"0"-21"0,0-1 0,0 1 15,-22 21-15,1 0 16,21 21-1,0 1-15,0-1 16,0 0 0,0 0-16,21 0 0,1-21 0,-1 21 15</inkml:trace>
  <inkml:trace contextRef="#ctx0" brushRef="#br0" timeOffset="16128.24">6964 2180 0,'-21'0'0,"-1"0"15,1 0-15,-21 0 0,21 0 0,-22 21 16,-41 22-16,41-22 0,22 0 16,-21 21-16,0 1 15,20-22-15,-20 64 0,21-43 16,0 0-16,21 22 15,0-43-15,0 21 0,0-21 16,0 1-16,21-22 0,0 21 0,21-21 16,-20 0-16,-1 0 0,21 0 0,-21 0 15,0 0-15,43-43 16,-64 22-16,0 0 0,0-21 16,0 21-16,0-106 15,0 84-15,0 1 0,0 0 16,0-1-16,0 22 0,63-85 15,-20 64-15,-22 21 16,21 0-16,1-1 0,84 22 16,-85 0-16,-21 0 15,21 22-15,1-1 0,-22 0 16,42 42-16,-20-20 0,-22-22 16,-21 21-16,21 1 0,-21-1 15,0 0-15,0 43 0,0-64 16,0 21-16,0-20 0,0-1 0,-21 0 15,21 0-15,-21 0 16,0-21-16,-1 0 16,1 0-16,0 0 0,21-21 0,0 0 15,0 0-15,0-22 16,0 1-16,0 21 0,0-21 0,21-1 16,22 1-16,62-85 15,-62 85-15,20-1 0,1 1 16,-22 21-16,22 21 0,63 0 15,-64 0-15,-21 0 0,43 42 16,-43-21-16,1 85 16,-43-64-1,0 1-15,0 41 0,-21-62 0,-1 20 16,1 0-16,0-21 0,0 1 16,21-1-16,-21 0 0,0 0 0,-1-21 15,1 0-15</inkml:trace>
  <inkml:trace contextRef="#ctx0" brushRef="#br0" timeOffset="16584.72">9821 2244 0,'0'21'16,"0"0"-16,0 0 0,0 0 15,-21 22-15,21-22 0,0 21 0,-21 22 16,21-43-16,-21 0 15,21 0-15,-21 0 0,21 1 0,0-1 16,0 0-16,0-42 31,0 0-31,0-1 16</inkml:trace>
  <inkml:trace contextRef="#ctx0" brushRef="#br0" timeOffset="16756.62">9631 2096 0,'-21'0'16,"42"0"-16,-64 0 0,43-22 15,-21 22-15,0 0 16,21 22 0,0-1-1,21 0-15,0-21 16,1 0-16</inkml:trace>
  <inkml:trace contextRef="#ctx0" brushRef="#br0" timeOffset="17216.36">10054 2201 0,'0'22'15,"0"-1"1,0 0-16,21 0 15,-21 0-15,0 0 16,0 1-16,0 20 0,21-21 16,-21 0-16,0 0 0,0 1 15,22-1-15,-22 0 0,0 0 0,0 21 16,0-20-16,-22-44 47,1 1-47,21 0 15,0 0-15,-21 0 0,21-22 0,0 22 16,0-21-16,0 0 0,0 20 16,21-20-16,0 0 0,22 21 0,-1-22 15,64-20-15,-64 42 0,22 21 16,-1 0-16,1 0 16,-1 0-16,64 21 0,-63 0 15,-22 0-15,22 0 0,-22 22 16,-21-22-16,21 21 0,-42 0 0,0 1 15,0-1-15,0-21 0,0 22 16,0-1-16,-21-21 0,-42 43 16,42-43-16,-1 0 0,-41 0 15,42 0-15,0-21 16,-1 0-16</inkml:trace>
  <inkml:trace contextRef="#ctx0" brushRef="#br0" timeOffset="17689.09">12636 2180 0,'0'-21'0,"0"42"0,22-63 0,-1 42 16,-21-21-16,21 0 0,-21-1 15,0 1-15,0 0 0,0 0 16,0 0-16,0 0 0,-21 21 15,0 0-15,-1 0 0,1 0 16,0 0-16,-21 0 0,-43 42 16,43-21-16,21 21 15,-1 1-15,-20-22 0,21 21 16,-21 43-16,20-43 16,1 22-16,21 20 0,0-41 15,0-1-15,0 22 0,21-22 16,1-21-16,-1 21 0,21-20 15,-21-1-15,22-21 0,20 21 16,-21-21-16,1 0 0,-1 0 16,22-21-16,-22 0 0,21-1 0</inkml:trace>
  <inkml:trace contextRef="#ctx0" brushRef="#br0" timeOffset="18204.4">13462 1736 0,'0'0'0,"0"-43"16,0 1-16,0 21 0,0-21 0,0 20 16,-21 22-16,0 0 15,-1 0-15,1 0 0,0 22 0,0 20 16,0 0-16,0 1 0,-1 20 16,-20 64-16,21-63 15,21 20-15,-21 43 0,0-63 16,-1-1-16,1 64 0,21-63 15,0-1-15,-21 43 16,0-64-16,21-20 0,0 20 16,-21-21-16,21 0 0,-21 0 15,21-42 17,0 0-32,0 0 0,0-21 15,21 20-15,0-20 0,-21 0 16,21-1-16,0 1 0,0 0 0,22-43 15,-1 43-15,0 21 16,1-22-16,-1 22 0,0 0 0,1 0 16,41 21-16,-62 0 0,20 0 15,-21 21-15,21 0 0,-20 0 16,-1 64-16,-21-43 16,0 1-16,0-1 0,0 0 15,0-21-15,0 22 0,0-1 0,-21-21 16,-1 0-16,-20 22 0,21-22 15,21 0-15,-21-21 16,42-21 15,0 21-31,-21-21 16</inkml:trace>
  <inkml:trace contextRef="#ctx0" brushRef="#br0" timeOffset="18622.16">13949 2434 0,'0'-21'0,"0"42"0,0-63 15,0 21-15,0 0 0,0-1 16,0 1-16,0 0 0,21 0 16,0 21-16,0 0 15,0 0-15,1 0 0,20 0 0,-21 0 16,21 0-16,-20 21 0,20 0 15,0 0-15,22 43 16,-22-22-16,-21 1 0,0-1 0,1 0 16,-22 1-16,0 41 15,0-63-15,0 22 0,0-22 0,0 0 16,-22 0-16,22 0 0,-21-21 16,0 22-16,0-22 0,0 0 15,21-22 1,0 1-1,0 0-15,0 0 0,0-21 0,0 20 16,21-20-16,0 0 0,-21 21 16,42-43-16,-42 22 15,22 21-15,-1-1 0,0 1 0,0 0 16,21 0-16,-20 0 16,-1 21-16,21 0 0,0-21 15,-20 21-15</inkml:trace>
  <inkml:trace contextRef="#ctx0" brushRef="#br0" timeOffset="19547.66">15198 2265 0,'-64'21'16,"43"-21"-16,-21 21 0,20 0 15,-20 1-15,21-1 0,-21 21 16,20 0-16,-20-20 0,21 20 15,-21 21-15,20-41 0,1 41 16,21-42-16,0 0 16,0 22-16,21-22 15,1-21-15,-1 0 0,0 0 16,42 0-16,-20 0 0,-22 0 16,42-21-16,-20 0 15,20-43-15,-42 43 16,-21 0-16,0-43 0,0 43 15,-21-42 1,0 20-16,0 22 0,21-21 0,0 21 16,-21-1-16,21 1 15,0 0-15,0 0 16,21 21-16,0 0 0,0 0 16,22-21-16,-22 21 0,21 0 15,0 0-15,1 0 0,-1 0 0,43 42 16,-43-21-16,22 22 15,-43-22-15,0 0 0,0 21 16,0-21-16,-21 22 0,0 20 16,0-20-16,0-22 15,0 21-15,0-21 0,0 0 0,0 1 0,0 20 16,-21-42 0,21 21-16,-21-21 0,0 0 15,0 0 1,21-21-16,0 0 15,0 0-15,0-1 0,0 1 16,0 0-16,0-21 0,0 21 16,0-22-16,0 22 0,42-64 15,-21 43-15,0 21 0,0-21 16,22 20-16,-22 1 0,0 0 0,21 0 16,-20 21-16,20 0 15,-21 0-15,0 0 0,-21 21 0,21 0 16,1 0-16,-22 22 0,21-22 15,-21 21-15,0 1 0,0-22 16,0 63-16,0-62 0,0-1 16,0 42-16,0-42 15,0 1-15,-21-1 0,-1-21 16,1 0-16,21-21 31,0-1-31,0 1 16,0 0-16,0 0 15,21 0-15,1-22 0,41-20 0,-42 21 16,64-22 0,-43 22-16,1 21 0,41-22 15,-63 22-15,22 21 0,-22 0 0,21 0 16,-21 0-16,-21 21 0,0 0 16,22 1-16,-22 20 0,0-21 0,0 0 15,0 22-15,0-22 0,-22 42 16,22-42-16,0 1 0,-42 20 15,42-21 1</inkml:trace>
  <inkml:trace contextRef="#ctx0" brushRef="#br0" timeOffset="19911.99">16827 2498 0,'22'0'0,"-44"0"0,44-21 0,-22-1 16,21 1-16,0 21 0,-21-21 15,21 0-15,0 0 16,0 0-16,-21-1 0,22 22 16,-22-21-16,21 21 0,-21-21 15,0 0 1,-21 21-16,-1 0 15,1 0-15,-21 21 0,-22 21 16,43-20-16,-21-1 16,21 21-16,-22 0 0,22-20 0,0 62 15,21-63-15,0 1 16,0 41-16,0-42 0,21 0 16,0-21-16,1 22 0,-1-22 15,0 0-15,42 0 0,-20 0 16,-22 0-16,21-22 0,1 22 0,-22-21 15,63-21 1,-62 21-16</inkml:trace>
  <inkml:trace contextRef="#ctx0" brushRef="#br0" timeOffset="20392.54">18013 2117 0,'0'0'0,"21"0"0,-21-21 16,-21 21 15,0 21-31,-1 0 0,22 21 16,-21-21-16,0 22 0,21 20 15,0-20-15,-21 20 0,0-21 16,21 22-16,-21-22 0,-1 1 0,22-1 16,0 0-16,-21 1 0,21-1 15,-21 0-15,21-21 0,0 1 16,0-1-16,0-42 31,0-1-15,0-20-16,21 21 0,-21-21 15</inkml:trace>
  <inkml:trace contextRef="#ctx0" brushRef="#br0" timeOffset="20932.23">17886 2138 0,'0'0'0,"0"-21"0,0-22 0,21 22 0,-21-21 16,21 21-16,-21 0 0,0-1 0,21 1 15,0 0-15,22 0 16,-22 21-16,0 0 15,21 0-15,-20 0 0,20 0 0,64 0 16,-64 0-16,0 21 0,1 21 16,-1-20-16,-21 20 0,-21 0 15,0-21-15,0 22 0,-42-1 16,21 0-16,-43 1 0,22-1 0,-22 0 16,-63 22-16,85-43 15,0 21-15,-1-42 0,22 22 16,-21-22-16,21 0 0,21-22 31,0 1-31,21 21 16,0-21-16,21 0 0,-20 21 15,20-21-15,21 21 0,22-21 16,-21 21-16,-1 0 0,1 0 0,-22 0 16,127 63-1,-126-21-15,-1-20 0,-21 20 0,21-21 16,-42 21-16,0 64 15,0-63-15,-42-22 16,0 21-16,-1-21 0,-20 0 16,-64 22-16,63-22 0,1 0 15,-64-21-15,63 0 0,1 0 16,21 0-16,-1 0 0,1 0 16,-22 0-16,43-21 0,0 0 15,0 21-15,0-21 16,0-1-16,21 1 0,0 0 15,21 21-15,0-21 16,0 21-16,0 0 16,22-21-16,-1 0 0,-21 21 0</inkml:trace>
  <inkml:trace contextRef="#ctx0" brushRef="#br0" timeOffset="21329.01">18838 2350 0,'21'-22'0,"-42"44"16,42-65-16,1 22 0,20-21 15,-21 42 1,0-21-16,0 21 16,1 0-16,41 0 0,-42 0 15,0 21-15,22 0 0,-22 0 16,0 0-16,43 64 15,-64-43-15,21 1 0,-21-1 0,0 0 16,0-21-16,0 22 0,0 20 16,0-20-16,-21-22 15,21 0-15,-22 0 0,1-21 16,21-21 0,0 0-16,0 0 15,0-1-15,0 1 0,0-21 16,0 21-16,0-22 0,21 22 0,1-21 15,-22 0-15,21 20 0,0-20 0,0 21 16,0 0-16,0 0 0,1-1 16,20 1-16,-21 21 0,0-21 15,43 0-15,-22 21 0,-21-21 16</inkml:trace>
  <inkml:trace contextRef="#ctx0" brushRef="#br0" timeOffset="21762.45">19918 2223 0,'0'-22'15,"0"44"-15,-21-44 16,-1 22 0,1 0-16,0 0 0,0 0 15,0 22-15,0-1 0,-1 0 0,1 0 16,0 0-16,-42 85 16,41-64-16,1 1 0,21-1 15,0 0-15,0 64 16,0-85-16,0 22 0,0-22 15,0 0-15,21 0 0,22 0 16,-1-21-16,-21 0 0,22 0 16,-1 0-16,0 0 0,1 0 15,41-21-15,-41 0 0,-1 0 16,-21 0-16,21-22 0,-20 22 16,20-63-16,-21 41 15,-21-20-15,0-22 0,0 43 16,-21-1-16,0 1 15,0 21-15,-22 0 0,22 0 0,-42-1 16,20 22-16,1 0 16,0 0-16,20 0 0,-105 64 15,85-43-15,21 21 0,0-20 16,0 20-16,-1 0 0,22 22 16,0-22-16,0 0 0,0-20 0,22-1 15,20 21-15,-21-42 0,21 21 16,1 0-16,-1-21 0</inkml:trace>
  <inkml:trace contextRef="#ctx0" brushRef="#br0" timeOffset="22371.1">20701 2244 0,'0'-21'0,"0"42"0,-21-64 16,0 43-16,-1 0 15,1 22-15,0-22 0,0 21 16,0 21-16,0-21 0,-1 22 16,1-1-16,21 0 0,-21 43 15,0-22-15,21-20 0,0 20 16,0-42-16,0 22 0,0-22 16,21 0-16,0 0 0,0-21 15,1 0-15,-1 0 16,0 0-16,0-21 0,0 0 0,0 0 15,1 0-15,20-1 0,-21 1 16,0 0-16,0-21 0,22-1 0,-22 1 16,0 21-16,21-21 0,-20-1 0,-1 22 15,21-21-15,-21 21 16,0 21-16,1-22 0,-1 22 0,0 22 16,-21 20-1,0 21-15,0-41 16,0 20-16,0-21 0,0 21 15,0 1-15,0 20 0,0-42 16,21 43 0,-21-43-16,21-21 0,0 0 15,1 0-15,-1 0 0,21 0 16,0 0-16,-20 0 0,41-21 16,-42 0-16,22-22 0,-1 1 15,-21 0-15,0-1 0,0 1 16,-21-21-16,0 20 0,0 1 0,0-22 15,0 22-15,0 0 16,-21 42-16,21-21 16,-42 21-16,21 0 15,0 0-15,-1 0 16,22 21-16,-21-21 0,21 21 0,0 0 16,0 0-16,0 0 15,21 1-15</inkml:trace>
  <inkml:trace contextRef="#ctx0" brushRef="#br0" timeOffset="22744.88">22098 2350 0,'42'0'0,"-84"0"0,105-22 0,-41 1 16,-22 0-16,0 0 0,0 0 16,-22 21-1,-20 0-15,21 0 0,-43 0 16,22 21-16,-43 0 15,64 0-15,0 0 0,-21 22 16,42-1 0,0-21-16,0 0 0,21 1 0,0-1 15,21 21-15,1-21 16,-22 0-16,21 1 0,-21-1 16,22 0-16,-22 0 0,21 0 0,-21 0 15,22 22-15,-43-22 16,0 0-16,0 0 15,0 0-15,-21-21 16,-1 0-16,1 0 0,-21 0 16,21 0-16,-22 0 0,1 0 0,0 0 15,21 0-15,-22 0 0,1 0 16,21-21-16,21 0 0,0 0 16,21 21-16,0-21 15,0 21-15,22-21 0</inkml:trace>
  <inkml:trace contextRef="#ctx0" brushRef="#br0" timeOffset="23072.69">22394 2688 0,'85'-63'31,"-64"63"-31,0-21 0,0-1 0,22 1 16,-22-21-16,0 21 15,21-22-15,-20 22 0,20-42 0,-21 42 16,-21-22-16,0 22 0,0 0 16,-21 21-1,-21 0-15,20 0 16,-20 21-16,21 0 0,-21 0 0,-1 22 16,22-22-16,0 0 0,-43 64 15,64-64-15,0 21 0,0 1 16,0-1-16,0 0 15,0-21-15,22 1 0,20-1 16,0 0-16,85-21 16,-84 0-16,-1 0 15,0 0-15,1 0 0</inkml:trace>
  <inkml:trace contextRef="#ctx0" brushRef="#br0" timeOffset="23437.49">23093 2498 0,'0'-43'16,"0"86"-16,0-128 0,21 43 0,0 21 15,-21-1-15,21-41 0,-21 42 16,43 0 0,-22 21-16,0 0 0,0 0 15,0 0-15,0 21 16,1 21-16,-22-21 0,21 22 0,-21-1 16,21 0-16,-21 43 15,0-43-15,0 1 0,0-1 0,0 0 16,0 1-16,0-1 0,0 0 15,0-21-15,0 1 16,0-1-16,-21-21 31,21-21-31,0-1 16,0 1-16,0 0 0,0-42 16,0 20-16,21 1 0,0 0 15,0-1-15,22-20 0,-1 20 0,0 1 16,1 0-16,20-1 0,-21 1 15,22 0-15,42-1 16,-43 22-16,1 0 16,-22 21-16,-21 0 0,0 0 0</inkml:trace>
  <inkml:trace contextRef="#ctx0" brushRef="#br0" timeOffset="24713.74">1905 3747 0,'0'0'16,"-21"0"-16,-22 0 0,22 0 0,-21 0 0,21 0 15,-22 0-15,1 0 0,21 0 16,-21 0-16,20 0 0,-20 0 0,21 0 16,0 0-1,21-22-15,21 22 32,0 0-32,21 0 15,-20 0-15,20 0 0,0 0 16,1 0-16,20 0 0,-21 0 0,22 0 15,-1 0-15,1 0 0,-1 0 16,22 0-16,211 0 16,-190 0-16,0 0 15,0 0-15,0 0 0,21 0 0,127 0 16,-127 0-16,0 0 0,21 0 16,-21 0-16,21 0 0,148 0 15,-147 0-15,20 0 0,-21 0 0,21 0 16,1 0-16,-1 0 15,0 0-15,1 0 0,20 0 0,1 0 0,-1-21 16,1 21-16,20 0 16,192 0-16,-192 0 0,1 0 15,0 0-15,-1 0 0,22 0 0,-21-21 16,21 21-16,-22 0 0,22 0 16,0 0-16,0 0 0,0-21 0,-1 21 15,1 0-15,0 0 0,21 0 16,-21 0-16,233-21 0,-212 21 15,-22 0-15,255 0 0,-233 0 16,0 0-16,0 0 0,0 0 16,0 0-16,487 0 15,-466 0-15,-21 0 16,0 0-16,0 0 0,0 0 0,254 0 16,-275 0-16,254 0 15,-233 0-15,-21 0 0,254 0 16,-255 0-16,234 0 15,-233 0-15,0 0 0,0 0 16,-1 0-16,-20 0 0,211 0 16,-232 0-16,21 0 0,-43 21 15,0-21-15,1 0 0,-22 0 0,127 21 16,-148-21 0,0 0-16,-21 0 0,-22 0 0,1 0 15,-21 0-15,-1 0 0,-21 0 16,1 0-16,-1 0 0,-21 0 15,-21-21-15,0 0 16,-21 21 0,0-21-16,-21 21 0,20-22 15,-20 22-15,0-21 16,-22 21-16,1-21 0,-22 21 0</inkml:trace>
  <inkml:trace contextRef="#ctx0" brushRef="#br0" timeOffset="25991.73">3831 1418 0,'0'21'16,"0"1"15,21-22-15,0 0-16,1 0 0,-1 0 0,0 0 15,0 0-15,0 0 0,0 0 16,22 21-16,-1-21 0,-21 0 16,22 0-16,41 0 15,-20 0-15,-1 0 0,1 0 0,-1 0 16,22 0-16,0 0 0,-1 0 16,1 0-16,21 0 0,-22 0 0,1 0 15,21 0-15,0 0 0,105 0 16,-105 0-16,21 0 0,-21 0 15,0 0-15,21 0 0,-21 0 16,21 0-16,0 0 0,0 0 0,21 0 16,-21-21-16,0 21 0,21 0 0,-21 0 15,21 0-15,0 0 0,297 0 16,-318 0-16,21 0 16,21 0-16,-20 0 15,20 0-15,-21 0 0,21 0 0,-20 0 16,20 0-16,170 0 0,-170 0 15,0 0-15,1 0 0,-1 0 16,0 0-16,1 0 0,-1 0 16,0 0-16,170 21 15,-170-21-15,1 0 0,-1 0 0,191 0 16,-191 0-16,0 0 0,1 0 16,-1 0-16,0 0 0,170 0 15,-170 0-15,22 0 0,-22 0 16,1 0-16,-22 0 0,21 0 0,0 0 15,1 0-15,20 0 0,-20 0 0,-1 0 16,-21 0-16,21 0 16,1 0-16,-22 0 0,21 0 0,1 0 15,147 0-15,-169 0 0,0 0 16,1 0-16,-1 0 16,0 0-16,127 0 0,-169 21 0,21-21 15,0 0-15,0 0 16,-21 21-16,232-21 15,-253 21-15,21-21 0,-43 0 16,22 0-16,-43 21 0,22-21 0,-22 0 16,1 0-16,-22 0 0,0 0 15,0 22-15,-21-1 32</inkml:trace>
  <inkml:trace contextRef="#ctx0" brushRef="#br0" timeOffset="26100.68">19198 1630 0,'21'21'47,"-21"0"-31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1T12:25:08.9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4000 9800 0,'0'21'94,"0"1"-78,-21-1-16</inkml:trace>
  <inkml:trace contextRef="#ctx0" brushRef="#br0" timeOffset="3312.49">1228 9716 0,'0'0'0,"21"0"16,0 0-16,0 0 15,0 0 1,0 0-16,1 0 16,-1 0-16,0-22 15,0 22-15,0-21 0,22 0 16,-22 0-16,0 0 0,0 0 16,0-1-16,22 1 0,-22 0 0,-21 0 15,0 0-15,0 0 0,0-22 16,-21 43-16,-1-21 15,1 21-15,-21 0 16,0 0-16,-22 0 0,22 21 0,-22 0 16,-42 22-16,43-22 15,21 0-15,-43 43 0,43-22 16,-1 21-16,22-41 16,21-1-16,0 21 0,0-21 0,0 0 15,0 1-15,21-1 16,0 0-16,22 0 0,-22 0 0,21 0 15,1 1-15,-1-1 0,0 0 16,1 0-16,-1 0 0,0 0 0,1 1 16,-22-1-16,21 0 0,-21 0 0,0 0 15,1 22-15,-1-1 0,-21 0 16,0 1-16,0 20 0,-21 43 16,-22-64-16,22 1 0,-21-1 0,-1 0 15,-20 1-15,21-1 16,-22-21-16,1 0 0,20 0 0,-20-21 15,-1 0-15,1 0 0,20 0 16,-84-21-16,85 0 0,-21 0 16,20-21-16,1 20 0,0-20 15,-1 0-15,1-1 0,21 1 0,0 0 16,-1 21-16,22-22 16,0 1-16,22-22 0,-1 43 15,0 21-15,0-21 16,0 21-16,22 0 0,-22-21 15,21 21-15,-21 0 0,64-42 16,-43 42-16</inkml:trace>
  <inkml:trace contextRef="#ctx0" brushRef="#br0" timeOffset="6851.02">2371 9694 0,'0'0'0,"0"-21"0,0 0 15,0 0-15,0 0 0,0 0 16,0-1-16,21 1 16,-21 0-16,0 0 15,0 0-15,0 42 47,0 0-47,-21 21 0,-1 1 16,1 20-16,0-20 0,-21 20 0,21 1 15,-22-1-15,22 1 0,-21-1 16,21 1-16,-22-1 0,1 22 16,0-22-16,-22 85 0,43-84 15,0-22-15,0 43 0,21-43 16,0-21-16,0 1 0,21-22 15,21 0 1,-21 0-16,0 0 0,1 0 0,-1-22 16,-21-20-16,21 21 0,0 0 15,0-22-15,-21 1 0,0 21 0</inkml:trace>
  <inkml:trace contextRef="#ctx0" brushRef="#br0" timeOffset="7057.9">1820 10181 0,'0'0'0,"0"21"15,21-21 1,1 0-16,-1 0 16,21 0-16,-21 0 0,0 0 0,22 0 15,-22 0-15,21 0 0,-21 0 16,22 0-16,-1-21 0,-21 21 15,22-21-15,-1 21 0,-21-21 0</inkml:trace>
  <inkml:trace contextRef="#ctx0" brushRef="#br0" timeOffset="7729.35">2476 10224 0,'0'0'0,"-21"21"0,21 0 0,0 0 15,21-21 1,1 0 0,-1 0-16,0 0 0,0-21 15,0 21-15,22-21 0,-1 0 0,-21-1 16,21 1-16,1 21 0,-22-21 16,0 0-16,0 21 0,-21-21 15,0 0-15,0-1 0,-21 22 16,0 0-16,0 0 15,0 0-15,-22 0 0,-20 22 16,42-1-16,-22 0 0,22 0 16,0 0-16,0 22 0,0-22 0,21 21 15,0-21-15,0 22 0,0 41 16,0-63-16,0 22 0,21-1 16,21-21-16,-21 0 0,0-21 15,22 0-15,-1 0 0,43 0 16,-22-21-16,-20 0 0,62-42 15,-62 41-15,-1-20 16,0 21-16,1-21 0,-22-1 16,0 22-16,0-21 0,0 21 0,-21-22 15,22 22-15,-22 0 0,0 0 16,0 0-16,0-22 0,0 22 16,-22 21-16,22-21 15,-21 21-15,0 0 16,21 21-16,0 0 0,-21 0 15,21 1-15,-21 20 0,21-21 16,-21 21-16,21 22 0,0-22 0,-22 106 16,22-63-16,-42 63 15,42-63-15,-21 0 0,21 20 0,0 1 16,-21 0-16,0-21 0,-1 126 16,22-126-16,-21 0 15,0-1-15,21 1 0,0 0 0,0 42 16,0-85-16,0 0 0,0 1 15,0-22-15,0 0 0,0 0 16,0-42 0,0 0-16,0 0 0,21-22 0,0 1 15,1-21-15,-22-1 0</inkml:trace>
  <inkml:trace contextRef="#ctx0" brushRef="#br0" timeOffset="8047.16">3217 10372 0,'0'0'0,"0"-64"16,0 22-16,0 0 0,0-1 0,0 1 16,0 0-16,0 20 0,0-20 15,21 21-15,22 0 0,-22 0 0,64-22 16,-43 22-16,0 21 0,22 0 16,-22 0-16,22 0 0,20 42 15,-41-20-15,-1-1 0,0 63 16,-42-62-16,0 20 15,-21 0-15,0 1 0,-21-1 0,-1 21 16,-20-20-16,-1-1 0,1 0 16,-1-20-16,1 20 0,-1-21 15,22 0-15,-43 22 0,43-22 16,21-21-16,-22 0 0,43-21 16,0-1-1,0 1-15,22 0 0,-1 0 16,0 0-16,21 0 0,-21-22 15,22 22-15</inkml:trace>
  <inkml:trace contextRef="#ctx0" brushRef="#br0" timeOffset="9108.54">4445 9377 0,'0'0'0,"21"-21"0,0 0 0,0-1 16,1 22-16,-1-21 0,-21 0 15,21 21-15,-21-21 0,0 42 32,0 0-17,0 22-15,-21-1 0,21 0 0,-21 1 16,21 20-16,-22 1 0,1-1 16,0 22-16,21-22 0,-21 1 0,0-22 15,21 22-15,-21 41 16,-1-62-16,22-1 0,0 0 0,-21-20 15,21 20-15,0 0 16,0-21-16,0 1 0,21-22 0,1 0 16,-1 0-16,0-22 15,0 1-15,-21 0 0,0 0 16</inkml:trace>
  <inkml:trace contextRef="#ctx0" brushRef="#br0" timeOffset="9583.28">4276 9927 0,'0'0'0,"0"-21"16,21 21-16,0 0 15,21-21-15,-21 0 0,22 21 16,-1-21-16,0 21 0,22-22 0,-22 1 16,22 0-16,-22 0 0,22 21 0,-1-21 15,-21 0-15,22 21 16,-22 0-16,1 0 0,-22 0 0,21 0 15,-21 0-15,0 0 0,-21 42 16,0-21-16,0 43 16,0-43-16,0 21 0,-21 0 0,0-20 15,21 20-15,-21 0 0,0-21 0,0 22 16,21-22-16,-22 21 0,22-21 16,0 1-16,0-1 0,0 0 0,22 21 15,-1-42-15,0 0 0,0 0 16,0 0-16,22 0 0,20 0 15,-42-21-15,22 0 16,-22 21-16,21-42 0,0 20 0,1 1 0,-22-21 16,21 21-16,-21-22 15,1 1-15,-22 0 0,0-1 0,0 1 16,0-21-16,-64-22 0,22 64 16,-22-43-16,22 64 15,0 0-15,-43 0 16,43 0-16,-1 21 0,-20 43 15,20-43-15,22 0 0,0 22 0,21-22 16,0 0-16,0 0 0,21-21 16,0 0-16</inkml:trace>
  <inkml:trace contextRef="#ctx0" brushRef="#br0" timeOffset="10033.03">6413 9462 0,'0'-22'16,"0"44"-16,-21-65 0,21 22 0,0 0 0,0 0 15,21 21-15,1-21 0,-1-1 16,0 22-16,0 0 0,106 22 16,-85-1-16,-20 21 0,20-21 15,0 43-15,1-22 0,-1 64 16,-21-43-16,0 1 0,0 42 15,-21-64-15,0 64 16,0-64-16,0 1 16,0-1-16,-21 0 0,21 1 15,0-22-15,-21 0 0,21 0 16,0-42 0,0 0-1,21 0-15,0-22 0,1 22 0,-1-21 16,0-1-16</inkml:trace>
  <inkml:trace contextRef="#ctx0" brushRef="#br0" timeOffset="10259.9">7260 9483 0,'0'0'0,"21"-43"0,0 1 0,1 0 15,-1 21-15,-21-22 0,21 22 16,-42 42 0,0 0-16,-1 1 15,-20 20-15,21 0 0,0 1 0,-22 20 16,22-21-16,-21 22 0,21-1 0,0-20 15,-1 20-15,1-20 0,0 20 16,-21 22-16,21-43 0,21 0 16,-22 22-16,22-43 0,0 0 15,0 22-15,0-22 0,0 0 16,22-21 0,-1 0-16,21-21 0</inkml:trace>
  <inkml:trace contextRef="#ctx0" brushRef="#br0" timeOffset="11152.01">7556 9927 0,'0'0'15,"22"0"-15,-1-21 0,0 0 0,0 0 0,0 0 16,0-1-16,1 1 0,-22 0 16,0-21-16,21 21 0,-21-1 0,0 1 15,-21 21-15,-1 0 16,-20 0-16,21 21 15,-21 1-15,20-1 0,-20 0 0,21 21 16,-21-21-16,20 22 0,-20-1 16,21-21-16,0 22 0,0-1 15,21-21-15,0 21 0,-22-20 0,22-1 16,0 0-16,0 21 0,0-21 16,22-21-16,-1 0 15,0 0-15,0 0 0,0 0 0,0 0 16,22 0-16,-22-21 0,0 21 15,0-21-15,22 0 0,-22 0 0,0 0 16,0-1-16,0 1 0,22-42 16,-22 42-16,0-1 0,-21-20 15,0 21-15,0 0 0,21 21 16,-21 21 0,0 0-16,0 0 15,0 0-15,0 1 0,0-1 0,0 0 16,0 0-16,0 0 0,0 0 15,0 1-15,21-1 0,0 0 0,1-21 16,-1 21-16,0-21 0,0 21 16,0-21-16,22 0 0,-22 0 15,21 0-15,0 0 0,-20 0 16,-1-21-16,0 21 0,21-21 0,-21 0 16,1 0-16,-1-22 15,0 22-15,0-21 0,0-1 0,-21 1 16,0-21-16,21-1 0,1-63 0,-22 64 15,0 20-15,0-20 16,0 20-16,21 1 0,-21 0 0,0 21 16,0-1-16,0 1 0,0 0 0,0 42 31,0 0-31,0 22 0,0-1 0,0 0 16,0 1-16,0 20 0,0 1 15,0-22-15,0 22 0,0-1 0,0 22 16,0-43-16,0 0 0,0 22 15,0-43-15,21 0 16,0-21-16,-21 21 0,64 1 16,-43-22-16,0 0 15,0 0-15,0 0 0,0-22 16,1 1-16,-1 0 0,0 0 16,-21 0-16,42-43 0,-21 22 15,-21 21-15,0-22 0,22 22 16,-22 42-1,0 1-15,0-1 0,0 0 16,0 21-16,-22-21 0,22 1 16,0 20-16,-21-21 0,21 0 0,-21 0 15,21 1-15,0-1 0,21-21 32,0 0-32,1 0 15,-1-21-15,-21-1 0,21 1 0,0 21 16</inkml:trace>
  <inkml:trace contextRef="#ctx0" brushRef="#br0" timeOffset="11324.92">8869 9673 0,'0'0'0,"0"-21"0,-21 0 15,-1 21-15,1 0 0,0 0 16,0 0-16,21 21 16,-21-21-16,21 21 15,0 0-15,0 1 16,21-22-16,0 21 15,0-21-15,0 21 0,22-21 0,-22 0 16,21 0-16,1 0 0,-1 0 0</inkml:trace>
  <inkml:trace contextRef="#ctx0" brushRef="#br0" timeOffset="11767.86">9525 9716 0,'21'0'0,"-42"0"0,63-22 0,-42-20 15,0 21-15,0 0 16,-21 0-16,0 21 0,0 0 0,-22 0 15,22 0-15,0 0 0,-21 42 16,-1 0-16,22-21 0,0 22 16,0-1-16,-21 0 0,20 1 15,1-1-15,0 0 0,21 1 16,0-22-16,0 21 0,0-21 0,0 22 16,0-22-16,0 0 0,21 0 15,22-21-15,-22 0 0,0 0 16,21 0-16,-21 0 0,22 0 15,-22-21-15,21 0 0,-21 21 0,22-42 16,-22 20-16,21-20 0,-21 0 0,1-1 16,-1-20-16,21-1 0,-21 1 15,0-1-15,-21-20 0,22 20 0,20-84 16,-42 85-16,0-22 0,21 21 16,-21 1-16,21 21 0,-21-43 15,0 64-15,0 0 0,0 63 31,0 0-31,0 1 0,-21-1 0,0 21 16,21 1-16,-21 21 0,0-22 0,-1 22 16,22-1-16,0-20 0,-21 21 15,21-22-15,0 1 0,0-22 0,0 0 16,0 1-16,21-1 0,1 0 16,-1-21-16,21 1 0,-21-22 0,22 21 15,20-21-15</inkml:trace>
  <inkml:trace contextRef="#ctx0" brushRef="#br0" timeOffset="12063.9">11663 9525 0,'0'-21'0,"0"42"0,0-84 15,0 41-15,-21 1 0,-1 0 0,-20 0 16,0 21-16,21 0 0,-64 0 15,43 0-15,-1 21 16,1 21-16,0-20 0,-1 20 0,1 21 16,0-20-16,-1 20 0,1 1 15,0-22-15,-1 64 0,43-64 16,0 1-16,0-1 0,0-21 16,0 21-16,21 1 0,22-22 15,-22 0-15,42-21 0,-20 21 16,20-21-16,-20 0 15,-1 0-15,21 0 0,43-42 16,-42 21-16,-1 0 0</inkml:trace>
  <inkml:trace contextRef="#ctx0" brushRef="#br0" timeOffset="12403.92">12319 9610 0,'42'-43'16,"-84"86"-16,105-128 0,-41 43 0,-22 21 0,0-1 15,0 1-15,-22 0 0,1 21 16,0 0-16,0 0 0,-21 0 0,-1 0 15,-41 21-15,41 0 0,1 1 16,0-1-16,20 21 0,-20-21 16,0 64-16,21-64 0,21 21 15,0 1-15,21-1 0,21-21 16,-21 0-16,22 1 0,-1-1 16,21-21-16,-20 21 0,20 0 0,-20-21 15,-1 21-15,0-21 0,-21 21 0,1-21 16,-1 0-16,-21 22 15,0-1-15,0 0 0,-21-21 16,-1 0-16,-20 21 0,-64-21 16,43 21-16,-1-21 0,22 21 15,-22-21-15,1 0 0,21 0 0,-1 0 16,1 0-16,21 0 0,0 0 0,42 0 16,0 0-1,21-21-15,1 21 0,20-21 16</inkml:trace>
  <inkml:trace contextRef="#ctx0" brushRef="#br0" timeOffset="12741.84">13504 9525 0,'-21'-21'0,"-191"21"31,170 0-31,0 0 0,-22 0 15,22 0-15,0 0 0,-1 21 0,22-21 16,0 21-16,0 0 0,21 1 16,0-1-16,0 0 0,0 0 15,21 0-15,21 0 0,-21 1 0,64 41 16,-21-42-16,-43 0 16,21 1-16,0-1 0,-20 0 0,-1 0 15,-21 0-15,0 0 0,0 1 0,0-1 16,-21 0-16,-22-21 0,22 21 15,-42-21-15,20 0 0,1 21 0,-22-21 16,-41 0-16,41 0 0,-42 0 16,64 0-16,0 0 15,-1 0-15,22 0 0,0-21 0,0 0 16,21 0-16,0 0 0</inkml:trace>
  <inkml:trace contextRef="#ctx0" brushRef="#br0" timeOffset="13435.55">15198 9652 0,'0'0'16,"21"-21"-16,0-21 0,21-22 0,-21 43 15,-21 0-15,0 0 0,0-1 16,-42 1-16,-43 21 15,22 0-15,21 0 0,-43 0 0,21 0 16,1 0-16,-1 21 0,-20-21 0,41 22 16,-20-1-16,21 0 0,-1 21 15,43-21-15,0 1 0,0-1 16,21-21-16,22 21 0,41 0 16,-41 0-16,147 22 15,-126-22-15,-1-21 16,1 21-16,-1 0 0,-20-21 0,41 42 15,-84-20-15,0-1 16,-21-21-16,0 21 0,-43-21 16,22 21-16,-21-21 0,20 21 0,-20-21 15,-43 21-15,64-21 16,-22 0-16,106 0 31,-20 0-31,20 0 0,0 0 16,1 0-16,-1 0 0,21 22 15,-20-1-15,-1 0 0,0 0 16,-20 0-16,-1 22 0,-21 20 16,-21-21-16,-1 1 0,-20-1 15,0 0-15,-22 22 0,-63 21 16,64-43-16,-1 0 0,1 1 0,20-1 16,1-21-16,0 0 0,21 0 15,21 1-15,0-1 0,21-21 16,21 0-16,0-21 0,1-1 0,20 1 15,22 0-15,-22-21 0,43-1 16</inkml:trace>
  <inkml:trace contextRef="#ctx0" brushRef="#br0" timeOffset="13720.39">16616 9038 0,'-43'0'16,"86"0"-16,-107 0 0,43 0 0,21 21 16,0 22-16,0-22 15,0 21-15,21 22 0,0-22 16,1 22-16,-1-22 0,0 21 0,0 22 16,21-21-16,-20-1 0,20 22 0,-21-22 15,21 1-15,1-1 0,-22-20 16,21-1-16,1 0 0,-22 1 15,0-22-15,0 0 0,0 0 0,0 0 16,1-21-16,-1-21 16,-21 0-16,21 0 0,0-22 15</inkml:trace>
  <inkml:trace contextRef="#ctx0" brushRef="#br0" timeOffset="13939.82">17589 9186 0,'0'0'0,"0"-21"15,-21 21-15,-42 0 16,20 21-16,1 22 0,-21-22 16,-1 21-16,1 1 0,-1-1 0,1 21 15,-22 1-15,0-1 0,1 1 0,-1 21 16,21-22-16,-20-21 0,-43 85 16,63-84-16,22-1 0,21-21 15,0 22-15,21-22 0,0 0 0,21 0 16,21-21-16,0 21 0,64-21 15,-63 0-15,20 0 16,22-21-16</inkml:trace>
  <inkml:trace contextRef="#ctx0" brushRef="#br0" timeOffset="14206.73">17653 9694 0,'21'-42'0,"-42"84"0,63-105 0,-42 84 15,0 0 1,-21 0-16,0 22 0,0-1 15,0 0-15,-1 1 0,1 20 0,0 1 16,0-1-16,0 1 0,0 20 16,-1-20-16,1 21 0,-21-1 0,0 86 15,-1-107-15,-63 170 16,64-170-16,0 1 0,-1 21 16,1-22-16,21-21 0,-21 64 15,20-63-15,22-1 0,-21 0 16,21-21-16,0 1 0,21-22 15,1 0 1,-1-22-16,0 1 0,0 0 0,21-21 16,1-1-16</inkml:trace>
  <inkml:trace contextRef="#ctx0" brushRef="#br0" timeOffset="14503.86">17759 9843 0,'0'0'0,"-43"-64"0,22 22 0,-21-1 15,21 1-15,0 21 0,21-21 16,0 20-16,0 1 16,21 0-16,0 21 0,0 0 0,21 0 15,1 0-15,-1 0 0,22 0 0,-22 0 16,0 21-16,1 0 0,20 43 16,-42-43-16,-21 21 0,0-20 15,0-1-15,0 21 0,-21-21 0,0 0 16,0 1-16,-22-1 15,-41 0-15,41 0 0,1-21 0,-21 0 16,20 21-16,22-21 0,-21 0 16,21 0-16,-1 0 0,44 0 15,-1 0 1,0 0-16,21-21 0,22 21 16,-22-21-16,22 0 0</inkml:trace>
  <inkml:trace contextRef="#ctx0" brushRef="#br0" timeOffset="14915.98">18711 9694 0,'21'-21'0,"-42"42"0,42-63 0,-21 21 16,0 0-16,-21 0 0,0 21 15,-21-22-15,-1 22 0,22 0 0,-21 0 16,0 0-16,-1 0 0,1 22 16,0-22-16,-1 21 0,1 21 15,21-21-15,-22 22 0,-20 41 16,42-41-16,21-22 15,0 21-15,0-21 0,0 0 0,0 1 16,21-1-16,0 0 0,21-21 16,22 0-16,-22 0 15,1 0-15,-22-21 0,21 0 0,0-1 16,1 1-16,-1 0 0,0-21 0,-20-1 16,20 1-16,-21 0 0,0-1 15,22-41-15,-43 41 16,21 22-16,-21-21 0,-21 42 31,-1 21-31,1 0 0,0 0 0,0 22 16,0-1-16,0 0 0,21 1 15,0-1-15,0 0 0,0 1 0,0-1 16,0 0-16,0 1 0,21-22 0,0 21 16,0-21-16,-21 1 0,64-1 15,-43 0-15,0-21 0,42 0 16,-41 0-16,20-21 0</inkml:trace>
  <inkml:trace contextRef="#ctx0" brushRef="#br0" timeOffset="15148.06">19579 9123 0,'0'0'15,"21"-42"-15,-21 20 0,21-20 0,-21 63 16,-21 0-1,0 22-15,0-1 0,-21 0 16,20 22-16,1-22 0,-21 22 0,21-1 16,0 22-16,-22-22 0,22 1 0,0-22 15,0 22-15,21-22 0,0 22 0,-21-43 16,21 21-16,0-21 0,0 0 16,0 1-16,0-1 0,21-21 15,0 0-15</inkml:trace>
  <inkml:trace contextRef="#ctx0" brushRef="#br0" timeOffset="15623.08">19960 9144 0,'0'0'0,"0"-42"0,21 21 0,-21 63 31,0-21-31,0 21 16,0-20-16,-21 20 0,21 21 15,-21-20-15,0-1 0,0 22 16,-1-1-16,1 1 0,-42 41 16,20-62-16,22 20 0,-21 22 15,0-43-15,20-21 0,22 22 16,-21-22-16,0 21 16,42-63 15,0 0-31,1 0 0,-1 0 15,21-22-15,-21 1 0,22 0 0,-1-1 16,0-20-16,22 20 0,-22 1 16,0 21-16,-20-21 0,20 42 0,-21 0 15,-21 21 1,0 0-16,0 21 0,0-21 0,0 22 16,-21-1-16,21-21 0,-21 22 0,21-1 15,-21-21-15,21 21 0,0-20 16,0-1-16,21 21 0,0-21 15,21 0-15,22 1 0,-22-22 16,0 0-16,1 0 0,-1 0 16,0 0-16,1 0 0,-1 0 0,43-64 15,-43 43-15,-21-21 0,22-1 16,-22-20-16,-21 20 0,0 1 16</inkml:trace>
  <inkml:trace contextRef="#ctx0" brushRef="#br0" timeOffset="15806.1">19431 9313 0,'-64'0'0,"128"0"0,-191 0 0,106 22 0,-22-22 15,22 21-15,42 0 16,1-21-16,20 0 16,-21 0-16,21 0 0,22 0 15,-22 0-15,22 0 0,-1 0 0,22 0 16,-22 0-16,64 0 15,-84 0-15,41-21 0</inkml:trace>
  <inkml:trace contextRef="#ctx0" brushRef="#br0" timeOffset="16692.07">2942 12256 0,'0'21'16,"0"-42"-16,0 21 16,21-22-1,0 1-15,1 0 0,20-21 0,-21 21 16,21-22-16,1 1 0,-1-22 15,0 22-15,1 0 0,-1-1 16,-21 1-16,-21 0 0,0-22 16,-42 22-16,-22 21 15,22 21-15,-21 0 0,-1 0 0,1 21 16,-1 0-16,1 21 0,-22 1 0,21-1 16,1 0-16,-1 1 0,1 20 15,21-20-15,20-1 0,1 21 0,21-20 16,0-1-16,0-21 0,43 43 15,-1-64-15,0 21 0,64-21 16,-42 0 0,-1 0-16,1 0 0,-22 0 0,21 0 15,-20-21-15,-1 21 0,0 0 0,-20 0 16,-65 21 0,1-21-16,-22 21 0,1 0 15,-22 0-15,1 22 0,-22-22 16,21 0-16,-21 21 0,22-20 0,-1 20 15,21-21-15,1 21 0,-1-20 16,22 20-16,0-21 0,21 21 16,21-20-16,0-1 0,0 0 15,21-21-15,0 0 0,21 0 0,1 0 16,20-21-16,1 0 0,-1-1 16,22 1-16,-1 0 0,1 0 15,0 0-15,-1-22 0,-20 22 0,21 0 16,-22-21-16,1 21 0,20-43 15,-41 43-15,-1 0 0,-21 0 16,0-22-16,-21 22 0</inkml:trace>
  <inkml:trace contextRef="#ctx0" brushRef="#br0" timeOffset="16848.05">3217 12298 0,'0'21'15,"0"0"1,0 0-16,0 1 0,0-1 16,0 21-16,21-21 0,1 0 0,-1 22 15,0-22-15,0 0 0,0 21 16,0-20-16,1-1 0,-22 0 15,21 0-15,-21 0 0,21 0 16,0-21-16,0 0 16,0-21-16,1 0 15,-1 0-15,0 0 0</inkml:trace>
  <inkml:trace contextRef="#ctx0" brushRef="#br0" timeOffset="17029.03">3873 12277 0,'0'0'0,"0"-21"16,-42 42-1,21 0-15,-21 0 0,-1 0 16,1 22-16,-22-1 16,22-21-16,-21 21 0,-1 1 0,22-1 15,-22 0-15,22 22 0,-22-22 16,43 1-16,-21-1 0,21-21 0,0 21 16,21-20-16,0-1 0,21-21 15,0 0-15,21-21 0,1-1 16</inkml:trace>
  <inkml:trace contextRef="#ctx0" brushRef="#br0" timeOffset="17299.96">4127 12383 0,'0'-22'0,"0"44"0,0-22 32,-21 21-32,0 21 15,0-21-15,0 22 0,0-1 0,-1 0 16,1 22-16,0-1 0,0 1 15,21 20-15,-21 1 0,0 0 0,21-1 16,-22 107-16,22-106 0,-21 20 16,0 1-16,0-21 0,21 0 15,-21 20-15,0-20 0,21-21 0,-22 20 16,22-20-16,-21-1 0,21 1 16,-21-22-16,21 0 0,0 1 0,0-22 15,0 0-15,0-42 16,21-21-16,0 20 0,1-20 15,-1-21-15</inkml:trace>
  <inkml:trace contextRef="#ctx0" brushRef="#br0" timeOffset="17592.38">4022 12721 0,'0'0'0,"0"-84"0,0 20 0,0 22 0,0-1 15,0 1-15,0 0 0,0-1 0,0 22 16,0-21-16,0 21 0,42-22 15,-21 22-15,0 0 0,22 0 16,-1 21-16,0 0 16,64 0-16,-64 21 0,22 0 15,-22 22-15,1-22 0,-1 21 0,-21 0 16,-21-20-16,0 20 0,0 0 16,-21 1-16,-21-1 0,-1-21 0,22 21 15,-21-20-15,-1 20 0,1-21 0,0 0 16,-1 0-16,22-21 0,0 0 15,0 0-15,21-21 16,0 0 0,0 0-16,21 0 0,0 21 0,22-21 15</inkml:trace>
  <inkml:trace contextRef="#ctx0" brushRef="#br0" timeOffset="17956.16">4699 12319 0,'0'-21'0,"0"42"0,0-63 15,0 21-15,0-1 0,21 1 16,0 0-16,0 0 0,1 0 16,-1 21-16,0 0 15,21-21-15,1 21 0,-22 0 16,21 0-16,0 21 0,-20 0 0,20 0 16,0 0-16,-21 22 0,1-22 15,-1 21-15,0 0 0,-21-20 16,21 20-16,-21 21 0,0-20 15,0-22-15,-42 42 16,21-63-16,-1 22 0,22-1 0,-21-21 16,0 0-16,0 0 15,21-21-15,0-1 16,0 1-16,0 0 0,0 0 0,0-21 16,0 20-16,21-20 0,0 0 0,0-1 15,1 1-15,-1 21 0,21-43 16,-21 43-16,22 0 15,20-21-15,-21 42 0,-20 0 16,20 0-16,-21 0 0,43 0 16</inkml:trace>
  <inkml:trace contextRef="#ctx0" brushRef="#br0" timeOffset="18841.89">5651 12446 0,'0'0'16,"64"-21"-1,-43 21 1,0-21-16,0 0 0,1-1 16,-1 1-16,0 0 0,0 0 15,0 0-15,0-22 0,1 22 0,-1 0 16,-21 0-16,0 0 0,0 0 0,0-1 16,-21 22-1,-1 0-15,-20 22 0,21-1 16,0 0-16,-22 21 0,1-21 0,21 22 15,-21-22-15,20 21 0,1-21 16,0 22-16,21-22 0,0 0 0,0 21 16,0-20-16,21-1 0,0 0 0,1-21 15,20 21-15,0-21 0,1 0 16,41 0-16,-20 0 16,84-21-16,-106 0 0,1 0 15,-1-1-15,0 1 16,1 0-16,-1-21 0,0 21 0,1-22 15,-1 22-15,-21-21 0,0-1 16,0 22-16,1 0 0,-22 0 0,0 0 16,-22 21-16,1 0 15,0 21-15,0 0 0,0 0 0,21 22 16,0-22-16,-21 21 0,21-21 16,0 0-16,0 22 0,0-22 0,21 21 15,-21-21-15,21 1 0,0-1 16,0-21-16,-21 21 0,21-21 15,1 0-15,-1 0 16,-42-21 15,-1 0-31,1 21 0,0-22 16,0 1-16,0 21 0,0-21 0,-1 21 16,1 0-16,0 0 15,0 0-15,21 21 16,0 0-16,0 1 15,0-1-15,0 0 16,21-21-16,0 0 0,0 21 16,1-21-16,20 0 0,-21 0 0,21 0 15,1 0-15,-1 0 0,0-21 0,1 21 16,20-21-16,-20 0 0,62-22 16,-62 22-16,-1 0 0,43-43 15,-64 22-15,0 0 0,0-1 16,0 1-16,1 0 0,-22 21 15,0-22-15,0 22 0,0 0 0,0 0 16,-22 21-16,1 0 0,0 21 16,0 0-16,0 0 0,21 0 15,0 22-15,0-1 0,0-21 0,0 22 16,0-1-16,0-21 0,0 85 31,0-85-31,0 0 0,0 0 16,21-21-16,-21-21 31,0 0-15,0-21-16,21 21 0,0-1 15</inkml:trace>
  <inkml:trace contextRef="#ctx0" brushRef="#br0" timeOffset="19716.09">7535 11959 0,'21'0'0,"-42"0"0,42 21 15,-21 1-15,0-1 16,0 0-16,0 21 0,-21 1 16,0-22-16,21 21 0,-21 0 15,21-20-15,0 20 0,0-21 0,-21 21 16,21-20-16,-21 20 0,21-21 16,21-21-1,0 0 1,0 0-16,0 0 0,0-21 15,1 0-15,20 0 0,-21-1 0,21-20 16,1 21-16,-1-21 0,-21-1 16,22 1-16,-1 0 0,0-22 0,-21 43 15,22-21-15,-22 20 0,42-20 16,-63 63 0,0 0-16,0 1 15,0 20-15,0-21 0,0 21 16,-21 1-16,0-22 0,21 21 0,-21 22 15,21-43-15,0 0 0,0 0 16,0 0-16,0 1 0,0-1 16,21 0-16,0-21 0,0 0 15,22 0-15,-22 0 0,21 0 0,1 0 16,-1 0-16,-21 0 16,0-21-16,22 0 0,-43-1 15,21-20-15,-21 21 16,0-21-16,-43-22 15,22 43-15,-21-21 0,0-22 16,20 43-16,1 0 0,0 0 16,21-1-16,0 1 15,0 0-15,21 21 0,22 0 16,-22 0-16,21 0 0,-21 0 16,22 0-16,-1 0 0,-21 21 0,21 0 15,1 1-15,-1-1 0,-21 0 0,22 21 16,-22-21-16,21 43 15,-21-43-15,-21 0 0,0 22 16,0-1-16,0-21 0,0 0 0,0 0 16,0 1-16,0-1 15,-21-21-15,0 21 0,0-21 16,0 0-16,-1 0 16,22-21-1,0 0-15,0-1 0,0 1 16,0-21-16,22 21 0,-1-22 15,21-20-15,-21 21 0,22-22 0,-1 1 0,0 20 16,64-41 0,-42 41-16,-22 1 0,106 21 15,-127 21-15,22 21 0,-22 0 16,0 0-16,-21 22 0,0-1 16,0 21-16,0 1 0,0-22 0,0 85 15,0-84-15,-21-1 0,21 0 16,-21 1-16,21-22 0,-22 21 15,22-21-15,0 0 0,-21-21 0,21 22 16,-21-22-16,0 0 0,0 0 16,0 0-16,-1-22 0,1 1 15</inkml:trace>
  <inkml:trace contextRef="#ctx0" brushRef="#br0" timeOffset="19888">7916 11705 0,'-42'0'0,"84"0"0,-148 0 0,64 0 16,21 0-16,-21 0 0,-1 0 15,22 0-15,21 21 16,21-21 0,0 0-16,1 0 0,-1 0 15</inkml:trace>
  <inkml:trace contextRef="#ctx0" brushRef="#br0" timeOffset="20275.78">10583 11832 0,'0'0'15,"0"21"1,0 1-16,0-1 0,0 0 15,0 0-15,0 21 0,0 1 0,0-22 16,0 21-16,-21 1 0,0-22 16,21 21-16,-21-21 0,21 22 0,-21-22 15,-1 0-15,22 0 16,-21 0-16,0-21 0,21-21 31,0 0-31</inkml:trace>
  <inkml:trace contextRef="#ctx0" brushRef="#br0" timeOffset="20429.68">10562 11769 0,'0'0'0,"0"-43"0,0 1 15,0 21-15,-21-21 0,21 20 16,-21 1-16,21 0 0,-21 21 0,21 21 31,0 0-31,0 1 16,21-1-16,21 0 0,-21 0 15,22-21-15,-22 21 0</inkml:trace>
  <inkml:trace contextRef="#ctx0" brushRef="#br0" timeOffset="20829.46">11345 11853 0,'0'0'0,"-21"0"0,0 22 16,21-1-16,-21-21 0,0 21 15,-1 0-15,22 0 0,0 22 16,-21-22-16,21 0 0,-21 21 0,21-21 16,0 22-16,0-1 15,-21 0-15,21-20 0,0-1 0,0 21 16,-21-21-16,21-42 47,0 0-47,0 0 15,0-22-15,0 22 0,21-21 16,0 0-16,0-1 0,0-20 0,22 20 16,20-41-16,-42 20 0,22 22 15,41 0-15,-62-1 16,20 43-16,-21 0 0,21 0 0,-20 0 16,20 43-16,-21-22 15,0 21-15,0 0 0,-21 43 16,0-43-16,0 43 15,0-43-15,-21 1 0,-21 20 16,21-20-16,0-22 0,-22 0 16,22-21-16</inkml:trace>
  <inkml:trace contextRef="#ctx0" brushRef="#br0" timeOffset="21760.93">13229 11959 0,'-42'0'0,"84"0"0,-127 0 0,43 0 0,21 0 16,0 0-16,21 21 0,21 1 15,21-22-15,-21 0 16,1 0-16,20 0 0,0 0 0,1 0 15,-1-22-15,64-20 16,-43 21-16,1 0 0,-1 0 16,-20-1-16,20-20 0,1 21 0,-22-21 15,21-1-15,-20 22 0,-22-42 0,21 20 16,-21 1-16,-21 0 0,0-43 16,0 43-16,-21 20 0,-21-20 15,0 42-15,20 0 0,-20 0 16,0 21-16,-1 0 0,1 22 15,0 20-15,-1-20 0,1 20 0,0 22 16,-1-1-16,1 1 0,0 21 0,21 0 16,-22 21-16,22-21 0,0 21 15,-21 148-15,42-148 16,0 0-16,0 148 0,0-148 0,0 21 16,-22-21-16,1 0 0,0-21 15,0 21-15,0-21 0,0 0 16,-1-1-16,-20 1 0,-21 85 15,20-128-15,1 22 0,0 42 16,20-85-16,-20 43 16,42-43-16,0-21 0,0 1 0,21-44 15,22 1 1,-22-21-16,21 0 0,0-1 0,1-20 16,20-1-16,1-20 0,-1-1 15,1-21-15,-1 21 0,1-20 16,63-128-16,-85 106 0,0 21 15,22-148-15,-64 148 0,0-21 0,0 21 16,-42 0-16,20 1 16,-83-65-16,62 107 0,-20-1 15,-64-20-15,63 41 0,1 22 16,-1 0-16,22 0 0,0 0 16,20-1-16,-20 1 0,42 0 15,0 0-15,21 0 0,0 21 16,22-21-16,-1-1 0,0 1 15,1 0-15,84-21 16,-43 21-16,-20-1 0,-1 1 0,22 0 16,-21 0-16,-1 0 0,22 0 15,-43-1-15,0 22 0,1-21 16,-43 42 15,-21 1-31,-1-1 16,1 0-16,21 21 0,-21-21 15,0 22-15,21-22 0,0 0 0,-21 21 16,0 1-16,21-22 0,0 0 16,0 0-1,21-42 1,-21 0 0,21 0-16,0 0 0</inkml:trace>
  <inkml:trace contextRef="#ctx0" brushRef="#br0" timeOffset="21940.83">14076 11853 0,'0'-21'0,"0"42"0,0-63 0,-21 21 15,-1 21-15,1 0 0,0 0 16,0 0 0,21 21 15,21-21-31,0 21 0,0 0 15,1-21-15,-22 22 0,21-22 0,0 21 16,0 0-16</inkml:trace>
  <inkml:trace contextRef="#ctx0" brushRef="#br0" timeOffset="22309.61">14309 12065 0,'0'-42'31,"-22"21"-31,22-22 0,0 22 15,22-21 1,-1 21-16,0 21 0,0-22 16,21 22-16,-20 0 0,83 0 15,-83 22-15,20-1 0,-21 0 16,0 21-16,0 1 0,1-1 16,-22 21-16,0-20 0,0-1 0,-22 43 15,1-43-15,0 0 16,0-20-16,0 20 0,0-21 0,-1-21 15,1 21-15,0-21 0,0 0 16,21-21 0,0 0-1,21 0-15,0 0 0,0-1 0,22-62 16,-22 63 0,0-43-16,43-21 0,-43 43 15,21 0-15,22-43 0,-43 64 16,0 0-16,21 0 0,-21 21 15,1 0-15,-1 0 16</inkml:trace>
  <inkml:trace contextRef="#ctx0" brushRef="#br0" timeOffset="22622.43">14965 12150 0,'0'0'0,"0"21"16,21-21-1,0 0-15,0 0 16,0 0-16,1 0 0,20-21 15,0 0-15,-21-1 16,64-20-16,-64 21 0,22 0 0,-1 0 16,-21-1-16,21 1 0,-20 0 15,-1 0-15,0 0 0,-21 0 16,-42 21 0,20 0-16,-20 0 0,0 0 15,-22 21-15,22 0 0,0 0 16,-1 0-16,1 0 0,0 1 0,-1 20 15,22-21-15,21 0 16,0 22-16,0-22 0,0 21 0,0-21 16,21 0-16,0 22 0,22-22 0,-22-21 15,21 21-15,-21 0 0,22-21 16,-1 0-16,0 0 0,1 0 0,20 0 16</inkml:trace>
  <inkml:trace contextRef="#ctx0" brushRef="#br0" timeOffset="23845.73">16404 11557 0,'0'-63'0,"0"126"0,0-169 15,0 64-15,-21 21 0,0 0 16,0-1-16,-1 22 0,1 0 0,0 0 16,0 22-16,0-1 0,-22 21 15,1 64-15,0-21 16,21-1-16,-43 107 0,43-85 15,-21-1-15,20 22 0,1 0 16,-21 0-16,21-21 0,-22 148 16,1-127-16,21-21 0,-43 127 15,22-106-15,21-21 0,-21 21 16,-22 84-16,-21 22 16,64-127-16,-21 0 0,0 106 15,-1-128-15,22 1 0,0 148 16,21-170-16,0-20 0,0-1 15,21 0-15,21-21 0,43-21 16,-43 0-16,22 0 16,84-63-16,-63 21 0,-22-1 15,22 1-15,0-22 0,-1 1 0,-20-22 16,-1 1-16,1-22 0,-1 21 16,-20-21-16,-1-105 0,-42 84 15,0 21-15,-64-127 0,43 127 16,-85-106-1,64 128-15,0-1 0,-64-63 0,64 84 16,-1 1-16,1-1 16,0 22-16,20 0 0,-62-43 15,63 64-15,-1-21 0,1 20 0,0-20 16,0 21-16,21 0 0,0 0 16,0-1-16,21 1 0,21-21 15,1 21-15,105-43 16,-106 43-16,43 0 15,-22-21-15,1 20 0,-1 1 0,107-42 16,-128 42-16,0-1 16,-20 1-16,-1 0 15,0 0-15,-21-21 0,0 20 0,0 1 16,0 0 0,-21 21-1,21 21-15,-21 0 0,21 1 0,-22-1 16,22 21-16,0-21 15,-21 22-15,0-22 0,21 21 16,-21-21-16,21 0 0,0 1 0,0 20 16,0-21-16,0 21 15,21-42 1,0 0-16,0 0 0,1 0 0,20 0 16,-21 0-16,0 0 0,0-21 15,-21 0-15,22-64 16,-22 64-16,-22 0 15,22-21-15,-21 21 0,0-1 16,0-41-16,21 42 0,-21 0 16,21-1-16,0 1 0,0 0 15,0 0-15,0 0 0,21 0 16,0 21-16,21-22 0,1 22 16,-22-21-16,21 21 0,1 0 15,-1 0-15,-21 0 0,21 0 0,1 21 16,-1 1-16,0-22 15,-20 21-15,20 21 0,21 0 0,-41 1 16,-1-22-16,-21 42 16,0-41-16,0 20 15,-21-21-15,-1 0 0,1 0 0,-21 1 16,21-1-16,0-21 0,-22 0 16,43-21 15,21-1-31,1 1 15,-1 0-15,0 0 0,0-21 16,0 20-16,22-20 0,-22 0 0,0-1 16,42-20-16,-41 21 15,-1-22-15,0 43 0,-21 0 16,0 0-16,0 42 16,-21 0-1,0 21-15,-1 1 0,1-1 16,0 0-16,-21 43 0,21-43 15,-1 1-15,22-1 0,-21-21 16,21 21-16,0-20 0,0-1 16,21 0-16,1-21 0,41 0 15,-21 0-15</inkml:trace>
  <inkml:trace contextRef="#ctx0" brushRef="#br0" timeOffset="24183.54">18119 11494 0,'0'0'0,"0"-22"0,0 1 16,-22 0-16,22 0 15,0 0-15,-21 21 16,21 21-16,-21 0 0,0 0 16,0 22-16,0-1 0,21 21 15,-22-20-15,1 20 0,-21 64 16,21-63-16,0-1 0,-1 1 16,22-22-16,-21 0 0,21 43 15,0-43-15,0-20 0,0 20 16,21-42-1,1 0-15,-1 0 0</inkml:trace>
  <inkml:trace contextRef="#ctx0" brushRef="#br0" timeOffset="24707.24">17970 11578 0,'0'0'0,"0"-42"15,0 0-15,0-64 0,0 63 16,0 22-16,22-21 0,-1 21 15,0 0-15,-21-1 0,42 1 16,-21 0-16,22 0 0,63 21 16,-43 0-16,1 0 0,63 21 15,-64 0-15,-21 0 0,64 64 16,-85-64-16,1 22 0,-22 20 16,0-21-16,-43 1 0,-84 63 15,64-64-15,-1-21 0,1 21 16,-1-20-16,1-1 0,-22 21 15,64-42-15,0 0 0,0 21 16,42-21 0,0-21-1,21 21-15,1-21 0,-1 21 0,21-21 16,128 21-16,-128 0 16,1 0-16,-1 0 0,-20 0 15,20 21-15,22 42 16,-64-41-16,0 62 0,-21-41 15,0-1-15,-21 43 0,-21-64 16,-1 21-16,-84 22 16,64-43-16,-1 0 0,-20 0 15,20 0-15,-211 22 16,212-43-16,20 0 0,-41 0 16,62 0-16,-20 0 15,42-22-15,0 1 16,0 0-16,21 21 0,22-42 15,-1 21-15,0-1 16,22 1-16,-22 0 0,22 0 16,20 21-16</inkml:trace>
  <inkml:trace contextRef="#ctx0" brushRef="#br0" timeOffset="25061.04">18986 11853 0,'0'0'0,"0"-21"0,0 0 16,0 0-16,0 0 0,0 0 15,0-1-15,22 1 0,20-21 16,-21 21-16,0 21 0,0-21 0,1 21 16,20 0-16,21 0 15,1 0-15,-22 0 0,43 63 16,-43-42-16,1 22 0,-1-1 16,-21-21-16,0 21 0,-21 43 15,0-43-15,0 1 0,-42 41 16,0-62-16,20-1 0,1 0 15,-21 0-15,21 0 0,0 0 16,-1-21-16,1 0 16,21-21-1,0 0-15,0 0 0,0 0 0,21-22 16,1 22-16,20-21 0,-21 0 0,21-1 16,-20 1-16,20 21 0,0-22 15,1 22-15,41-42 0,-41 42 16,20-1-16,22 1 0,-43 21 15,22-21-15,-22 21 16</inkml:trace>
  <inkml:trace contextRef="#ctx0" brushRef="#br0" timeOffset="25439.82">20278 11642 0,'0'0'0,"0"-21"0,-22 42 31,1-21-31,0 21 16,0 0-16,-21 21 0,20-20 0,-20 41 15,21-21-15,0 1 0,0-22 16,-1 21-16,1 1 0,21-1 16,0 21-16,0-41 0,0-1 15,43 21-15,-22-21 16,21-21-16,0 0 0,1 0 0,-1 0 16,0 0-16,22 0 0,-22 0 0,1-21 15,20 0-15,-21 0 0,1 0 16,20-64-16,-42 43 15,1-22-15,-22 22 0,0-1 0,0-20 16,0 21-16,-43-64 16,22 85-16,-21-22 0,-22 1 15,22 42-15,0 0 0,-1 0 16,1 21-16,0 0 0,-1 0 0,1 22 16,0-22-16,-1 21 0,1 22 15,21-22-15,0 0 0,-1-20 0,22 20 16,0 0-16,0-21 0,0 22 15,0-22-15,22-21 0,-22 21 16</inkml:trace>
  <inkml:trace contextRef="#ctx0" brushRef="#br0" timeOffset="26031.48">20976 11642 0,'0'0'15,"21"-21"-15,0 21 0,-42 21 47,0 0-47,0 21 0,0-21 0,21 1 16,-21 20-16,-1 0 0,1-21 0,0 22 16,21-1-16,0 0 0,-21 22 15,0-43-15,21 0 16,0 0-16,0 1 0,0-1 0,21-21 15,0 0 1,0 0-16,0 0 0,1 0 16,41-64-16,-42 43 0,22 0 15,20-64-15,-42 43 16,43-22-16,-43 43 0,21 0 16,-21 0-16,1 21 0,-22 21 31,0 21-31,0-20 0,-22-1 15,22 21-15,0-21 16,-21 22-16,21-22 0,0 0 0,0 21 16,0-21-16,0 1 0,0 20 15,21-21-15,1-21 0,20 21 16,0-21-16,-21 0 0,22 0 16,-1 0-16,-21-21 0,64-21 15,-64-1-15,21 22 0,-20-21 0,-1-22 16,21 22-16,-42 0 0,21-22 15,0 22-15,1 0 0,-22-1 0,0-20 16,0 20-16,-22 43 16,1 0-16,0 0 15,-42 0-15,41 0 0,-62 64 16,63-43 0,-1 0-16,22 0 15,0 1-15,43-22 16,-22 0-16</inkml:trace>
  <inkml:trace contextRef="#ctx0" brushRef="#br0" timeOffset="26397.27">22331 11621 0,'0'0'0,"0"-22"0,0 1 0,-21 21 16,-1 0-16,-20 0 15,21 0-15,-21 21 0,-43 1 16,64-1-16,-22 0 0,22-21 15,0 21-15,0 0 0,21 0 16,0 1-16,0-1 16,21-21-16,-21 21 0,42-21 15,22 21-15,-43 0 0,21-21 16,22 0-16,-22 21 0,-21 1 16,1-22-16,20 0 0,-42 21 15,21 0-15,-21 0 16,-21 0-16,0 0 15,0-21-15,-22 22 0,1-22 16,0 21-16,-1-21 0,1 21 0,0-21 16,-1 21-16,1-21 0,21 0 15,0 0-15,-1 0 0,22 21 16,22-21 0,-1 0-16,21-21 0,-21 21 15,22-21-15,-1 0 0</inkml:trace>
  <inkml:trace contextRef="#ctx0" brushRef="#br0" timeOffset="27039.9">22458 11896 0,'0'0'0,"21"0"15,0-21 1,0 21-16,0 0 16,1 0-16,-1-22 0,0 22 0,0 0 15,21-21-15,-20 21 0,20-21 16,0 0-16,1 0 0,-22 0 0,21-1 15,-21 1-15,0 0 0,1 0 0,-22 0 16,0 0-16,-22 21 16,1 0-16,-21 0 15,21 0-15,0 0 0,-22 21 16,22 0-16,0 0 0,-21 0 16,20 0-16,22 1 0,-21-1 0,0 21 15,21-21-15,0 0 16,0 1-16,0-1 0,21 21 15,0-21-15,1-21 0,-1 0 16,0 21-16,0-21 0,43 0 16,-22 0-16,-21 0 15,0-21-15,0 0 0,64-64 16,-64 64-16,0-21 16,22 21-16,-1-22 0,-21 1 0,22 21 15,-22 0-15,21 0 0,0-1 16,22 1-16,-43 21 15,21 0-15,-20 0 0,20 0 16,-21 0-16,0 21 0,0 1 16,1-1-16,-22 0 0,0 0 0,0 43 15,0-22-15,-43 21 16,22-41-16,0 20 0,0-21 0,21 0 16,-21 22-16,-22-1 15,43-63 16,0 0-31,0-1 16,0 1-16,0 0 0,21 0 0,-21 0 16,22-22-16,-1 22 0,0 0 15,21-42-15,1 20 16,-1 1-16,-21 21 0,0 0 16,0-1-16,1 22 0,-1 0 0,21 0 15,-21 0-15,0 0 0,1 0 16,20 0-16,21 0 0</inkml:trace>
  <inkml:trace contextRef="#ctx0" brushRef="#br0" timeOffset="27194.81">24723 11980 0,'-22'0'0,"44"0"0,-65 0 15,22 0-15,0 0 16,0 0-1,0 0 1,-1 0-16</inkml:trace>
  <inkml:trace contextRef="#ctx0" brushRef="#br0" timeOffset="68803.67">20193 13420 0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1T12:49:14.1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1884 0,'0'-21'46</inkml:trace>
  <inkml:trace contextRef="#ctx0" brushRef="#br0" timeOffset="547.67">1566 656 0,'0'0'0,"21"0"0,-21-21 15,22 0-15,-22 0 0,0 0 16,0-1-16,0 1 0,0 0 15,0 0-15,0 0 0,0 42 32,0 0-17,0 0-15,0 22 0,0-1 16,0 0-16,0 22 0,-22-1 16,1 64-16,0-63 0,21 20 15,0-20-15,-21-1 0,0-20 16,0 20-16,21-20 0,0 20 15,-22-21-15,1 43 16,21-64-16,0 22 0,0-22 16,-21 0-16,21 0 0,0-42 31,0 0-31,0 0 0</inkml:trace>
  <inkml:trace contextRef="#ctx0" brushRef="#br0" timeOffset="988.45">1143 635 0,'0'0'16,"-21"-21"-16,0 0 0,-1 0 0,22-1 16,0 1-16,0 0 15,0 0-15,0 0 0,22 0 16,-1-1-16,21 22 0,0-21 15,1 21-15,-1 0 0,22 0 16,-1 0-16,1 0 0,-1 0 16,22 0-16,-22 21 0,1 1 15,-1-1-15,1 0 0,-1 21 0,1 1 16,-22-1-16,0 0 0,22 64 16,-64-42-16,0 20 0,0-20 15,-21-1-15,0 1 0,-22-1 16,1 1-16,0-1 0,-22-20 15,22-1-15,-22 21 0,-20-20 0,20-22 16,1 21-16,-22-21 0,21 22 16,1-22-16,21-21 0,-22 21 15,22-21-15,-1 0 0,22 0 0,-21 0 16,21 0-16,0 0 0,-1 0 16,22-21-16,0 0 15,22 0 1,20-1-16,-21 22 0,21-21 15,1 0-15,-1 21 0</inkml:trace>
  <inkml:trace contextRef="#ctx0" brushRef="#br0" timeOffset="1424.2">2053 1291 0,'0'-21'0,"-21"-21"32,21 21-32,21-1 15,0 22 1,0 0-16,22 0 0,-22 0 16,21 0-16,-21 0 0,22 0 15,-22 0-15,21 22 0,1-1 0,-22 0 16,21 0-16,-21 0 0,0 0 15,1 1-15,-1 20 0,-21-21 0,0 0 16,0 0-16,0 1 16,0-1-16,0 0 0,-21 0 0,-1 0 15,1-21-15,0 0 0,0 0 16,0 0 0,21-21-16,-21 0 0,21 0 15,0 0-15,0-1 0,0 1 16,0 0-16,0-21 0,0-43 15,21 64-15,0-21 16,0 20-16,-21 1 0,21 0 16,0 0-16,22 0 0,-22 0 0,21-1 15,1 1-15,-22 21 16,21 0-16</inkml:trace>
  <inkml:trace contextRef="#ctx0" brushRef="#br0" timeOffset="2013.13">3260 1334 0,'0'0'0,"21"0"16,0 0 0,0-22-16,-21 1 0,0 0 15,0 0-15,21 0 16,-21 0-16,0-1 0,0 1 0,0 0 15,-21-21-15,0 21 0,0-1 16,0 22-16,-1-21 0,1 21 0,0 0 16,0 0-16,0 0 0,-43 21 15,43 1-15,0-1 16,0 0-16,0 21 0,-1-21 16,1 85-16,0-85 15,21 1-15,0 20 0,0-21 16,0 0-16,0 0 0,0 1 0,0-1 15,0 0 1,21-21-16,0 21 0,1-21 0,-1 0 16,0 0-16,0 0 0,0-21 15,0 0-15,22 0 0,-22-1 16,0 1-16,0 0 0,0 0 0,1-21 16,-1 20-16,-21 1 0,0-21 15,21 21-15,-21-22 0,21 1 16,-21 21-1,0 42 17,0 0-32,0 0 0,0 22 0,0-22 15,0 0-15,0 0 0,0 22 16,0-22-16,0 0 0,0 0 0,0 0 16,0 0-16,0 1 0,0-1 15,0 0-15,21-21 0,0 0 16,1 0-16,-1 0 15,0 0-15,0 0 0,0-21 16,0 0-16,1-1 0,-1 1 16</inkml:trace>
  <inkml:trace contextRef="#ctx0" brushRef="#br0" timeOffset="2596.39">3746 1185 0,'0'0'0,"22"-21"0,-22 0 0,0 0 15,0 42 16,0 0-31,0 0 16,0 22-16,0-22 0,0 0 16,0 0-16,0 0 0,0 22 0,-22-22 15,22 0-15,0 0 0,0 0 16,0 1-16,0-1 0,0 0 16,22-21-1,-1 0 1,0 0-16,0-21 0,0 21 15,0-21-15,1-1 0,-1-20 16,0 21-16,0 0 0,0-22 16,0 22-16,1-21 0,-1 0 15,0 20-15,-21 1 0,21 0 16,-21 42 15,0 0-31,0 1 0,0-1 16,0 0-16,0 0 0,0 21 0,0-20 15,0-1-15,0 0 0,0 21 16,0-21-16,21 1 0,0-22 0,1 21 16,-22 0-16,21-21 0,0 0 15,21 21-15,-21-21 0,22 0 16,-1 0-16,0-21 16,1 0-16,-22-22 0,0 22 15,21-42-15,-42 20 16,0 1-16,0 0 0,0-1 15,0 1-15,0 0 0,-21 21 16,0-22-16,0 22 0,0-21 16,0 21-16,-1 21 0,1 0 15,0 0-15,0 0 16,0 21-16,0 0 16,21 0-16,0 0 31,21-21-31</inkml:trace>
  <inkml:trace contextRef="#ctx0" brushRef="#br0" timeOffset="3152.07">4995 423 0,'0'0'0,"0"-21"0,0 0 0,-21 21 16,0-21-16,0 21 0,0 0 15,-1 21 1,22 0-16,-21 106 16,0-84-16,21-1 15,0 21-15,-21-20 0,21 20 16,0 1-16,-21-1 0,21 43 16,0-42-16,0-22 0,-21 43 15,-1-43-15,22 0 0,0-21 16,0 1-16,0 20 0,-21-21 15,21 0-15,-21 0 16,21-42 0,0 0-1,0 0-15,0-21 16,0 20-16,0 1 0,21-21 0,0 0 16,1 20-16,-1-20 0,0 0 15,0 21-15,0-22 0,0 22 16,22 0-16,-22 0 0,21 0 0,-21-1 15,22 22-15,-22 0 0,21 0 16,1 0-16,-22 22 0,21-1 16,-21 0-16,22 21 0,-1 22 15,-42-22-15,0 0 0,0 1 16,0-1-16,0-21 0,-21 22 0,0-22 16,-22 21-16,1-21 0,0 0 15,-1 22-15,1-22 0,-22 0 0,22-21 16,0 21-16,-1-21 0,22 0 15,-21 0-15,21 0 0,0 0 0,-1 0 16,22-21-16,0 0 16,0 0-16,0 0 0,43-1 15</inkml:trace>
  <inkml:trace contextRef="#ctx0" brushRef="#br0" timeOffset="3709.45">6117 1037 0,'0'-21'0,"0"42"0,0-63 0,-21 21 15,0 0-15,-22-22 16,22 43-16,0 0 0,0-21 15,0 21-15,0 0 0,-22 0 16,22 0-16,0 21 0,-21 0 16,20 1-16,-20 20 0,21 0 0,-64 85 15,64-84-15,0-1 16,0 0-16,21-21 0,0 22 16,0 20-16,0-42 0,0 22 15,21-22-15,0 0 0,0 0 16,43 0-1,-22 1-15,-21-22 0,0 0 16,22 0-16,-22 0 0,42-43 16,-41 22-16,20 0 0,-21 0 15,0-22-15,0 22 0,43-63 16,-64 41-16,21 1 0,0 0 0,-21-1 16,21 1-16,-21-22 15,0 43-15,0 42 16,0 1-1,-21-1-15,0 21 0,21-21 0,-21 22 16,21-22-16,0 21 0,0 22 16,0-43-16,0 21 0,0-21 15,0 0-15,0 1 16,0-1-16,0 0 0,21-21 0,0 21 16,0-21-16,1 0 0,-1 0 15,0 0-15,21 0 0</inkml:trace>
  <inkml:trace contextRef="#ctx0" brushRef="#br0" timeOffset="3975.3">6837 931 0,'0'0'0,"0"-21"0,-21 0 0,-1 0 16,1 21-16,0 0 0,0 0 15,-21 0-15,20 21 0,1 0 16,-21 0-16,21 22 0,0-22 0,-22 21 15,22 1-15,0-1 0,21 0 16,0-21-16,-21 22 0,21-1 0,0-21 16,0 22-16,0-22 0,0 63 15,0-62-15,0-1 16,21-21-16,0 21 0,0-21 16,43 0-16,-43 0 0,21 0 15,43 0-15,-43-21 16,1 0-16,-1-1 0</inkml:trace>
  <inkml:trace contextRef="#ctx0" brushRef="#br0" timeOffset="4540.52">7387 762 0,'0'-63'0,"0"126"0,0-190 16,0 64-16,0 20 0,0 1 0,0 0 16,0 20-16,0 1 0,0 0 15,-21 42 1,0 0-16,21 22 15,-21-1-15,21 0 0,0 1 0,-22 84 16,22-64-16,-21 1 16,21-1-16,-21 1 0,21-1 0,0 1 15,0-22-15,0 22 0,-21-1 16,21-21-16,0-20 16,0 41-16,-21-42 15,21 0-15,0-42 16,0 0-1,0 0-15,21 0 0,0 0 16,0-22-16,-21 22 0,21-21 0,1-1 16,-1 1-16,21 0 15,-21-1-15,22 22 0,-22-21 0,21 21 16,0-22-16,-20 22 0,62 0 16,-63 0-16,1 21 0,20 0 15,-21 0-15,-42 0 31,0 21-31,-22-21 0,22 0 16,-21 21-16,0 0 0,-1-21 16,22 22-16,-21-1 0,21 0 0,-1-21 15,1 21-15,0 0 0,0 22 16,21-1-16,0-21 0,0 0 16,0 0-16,0 1 15,0-1-15,42 21 0,1-21 0,-22 0 16,0 1-16,0-1 0,21 0 15,-20-21-15,-1 21 0,0-21 16,0 0-16,0 21 0,0-21 0,1 0 31,-22-21-15</inkml:trace>
  <inkml:trace contextRef="#ctx0" brushRef="#br0" timeOffset="5689.86">10308 974 0,'0'-43'0,"0"86"0,0-107 16,-21 22-16,0 0 0,0 20 0,-1-20 15,22 21-15,-21 0 0,0 0 16,0-1-16,-21 1 0,20 21 0,1 0 16,0 0-16,0 0 0,-21 0 15,20 0-15,1 0 0,0 21 0,0 1 16,0 20-16,0 0 0,-22 1 16,1 62-16,21-41 0,0-22 15,-1 22-15,1-22 0,21 22 16,0 20-16,0-63 15,0 22-15,0-22 0,21 0 16,1 0-16,62 0 16,-41-21-16,-1 0 0,0 0 0,1 0 15,-1-21-15,0 21 0,1-21 16,-1 0-16,0 0 0,43-43 16,-64 22-16,21 0 0,-20-22 15,-22 22-15,0-22 0,0 1 0,0 20 16,0-20-16,-22-1 0,1 22 15,0 0-15,-21-1 0,-64-20 16,64 63-16,-1 0 16,1 0-16,21 0 0,-64 21 15,64 0-15,21 0 16,0 1-16,21-1 16,64 0-16,-43-21 15,22 0-15,-22 0 0,21 0 16,1 0-16,63 0 0,-42 0 15,-22-21-15,1 0 0,20-1 16,-20 1-16,-1 0 0,-20 0 0,20 0 16,-42 0-16,22-1 0,-22 1 15,0 0-15,-21-21 0,0 21 16,0-1-16,0 1 0,0 0 16,0 42-1,0 0 1,0 1-16,-21-1 0,0 21 15,21 22-15,0-22 0,-22 21 0,1 22 16,0-21-16,0 20 0,21 1 16,-21 0-16,0-1 0,21-20 0,0 42 15,-22 63-15,1-63 16,21-22-16,0 22 0,0-21 0,0 21 16,0 63-16,0-63 0,0 0 15,0-22-15,0 22 0,21 0 16,1 85-16,-1-107 15,0 22-15,0-21 0,0 105 0,0-105 16,-21 0-16,22-22 0,-22 1 16,0-1-16,0 22 15,0-43-15,0-21 0,-43 22 16,22-43-16,0-22 0,0 1 16,0 0-16,21-21 0,-22-22 15,1 1-15,21-1 0,0-20 0,0-22 16,0 21-16,0-21 0,0-127 15,0 106-15,0 0 0,21 22 16,1-22-16,-1 0 0,0 21 16,42-106-16,-41 106 0,20 22 15,0-1-15,-21 0 0,22 22 16,-1-22-16,0 22 0,1-1 0,-1 22 16,-21-22-16</inkml:trace>
  <inkml:trace contextRef="#ctx0" brushRef="#br0" timeOffset="6191.58">13610 614 0,'0'0'0,"0"-21"0,21 0 0,0-1 16,-21 1-16,0 0 0,0 0 15,0 0-15,0 0 16,-21-1-16,0 22 0,0 0 16,0 0-16,-22 0 0,22 0 15,0 0-15,-21 22 0,-43 20 16,43-21-16,-22 21 0,22 1 16,0-1-16,-1 22 0,1-22 0,21 21 15,-22-20-15,22 20 0,0-20 16,0-1-16,21 0 0,0 43 15,0-43-15,0-21 0,0 1 0,21-1 16,0 0-16,0 0 0,1 0 16,20 0-16,-21-21 0,21 0 15,22 0-15,-43 0 16,21 0-16,-20 0 0,20 0 0,0-21 16,1 0-16,-1 0 0</inkml:trace>
  <inkml:trace contextRef="#ctx0" brushRef="#br0" timeOffset="6616.64">14351 720 0,'0'0'0,"21"-21"0,0-1 0,-21 1 15,0 0-15,0 0 16,-21 21-16,0-21 0,0 21 16,-22 0-16,22 0 0,-63 0 15,41 21-15,1-21 16,0 21-16,-1 0 0,1 0 0,21 1 15,0-1-15,-22 0 0,43 0 16,-21 0-16,21 0 0,0 1 0,0-1 16,0 21-16,21-21 0,-21 0 15,43 1-15,-22-1 0,0 0 16,42 0-16,-20 0 16,-22 0-16,21 1 0,1-1 0,-22 0 15,21 21-15,-21-42 16,-21 21-16,0 1 0,0-1 0,0 0 15,-21 0-15,0 0 16,-21-21-16,-1 0 0,1 21 0,0-21 16,-1 0-16,1 0 0,0 0 15,-1 0-15,22 0 0,-42 0 16,41-21-16,1 0 0,0 0 16,0 0-16,21 0 15,0-1-15,0 1 16,21 0-16,0 0 15,22 21-15,-22-21 0,21 0 0</inkml:trace>
  <inkml:trace contextRef="#ctx0" brushRef="#br0" timeOffset="7073.83">15325 804 0,'0'0'0,"21"-21"0,-21 0 0,0 0 16,0 0-16,0 0 0,-21-1 16,-1 22-16,1-21 15,-21 21-15,0 0 0,20 0 16,-20 0-16,0 0 0,-43 43 16,43-22-16,21 0 0,-43 21 15,43-21-15,0 1 0,21-1 16,-21 0-16,21 0 0,0 21 15,0-20-15,0-1 0,21 0 16,0 0-16,21 0 0,-21 0 16,22-21-16,-1 22 0,0-1 0,1 0 15,-1 0-15,0-21 0,1 21 16,20 22-16,-20-22 0,-22 0 16,-21 0-16,0 0 15,0 0-15,-21 1 0,-22-22 16,1 21-16,0-21 0,-1 21 15,-20-21-15,-1 0 0,22 0 16,0 0-16,-64 0 0,85 0 16,-22 0-16,22 0 0,-21 0 15,21 0-15,-1 0 0,22-21 16,-21 21-16,21-21 0,0-1 16,0 1-16,0 0 0</inkml:trace>
  <inkml:trace contextRef="#ctx0" brushRef="#br0" timeOffset="7799.96">17166 889 0,'21'-21'16,"-42"42"-16,63-42 0,-20 0 0,-1 21 0,0-21 15,21-1-15,-21 1 0,1 21 16,41-42-16,-21 21 0,-20 0 16,20-1-16,-21 1 0,0 0 15,0 0-15,1 0 0,-22 0 16,0-1-16,0 1 0,0 0 0,-22 0 15,-20 0-15,21 21 0,-21 0 0,-1-21 16,1 21-16,0 0 16,-1 0-16,-20 0 0,20 21 0,-20 0 15,21 0-15,-1 0 0,1 0 16,21 1-16,-22-1 0,1 21 16,42 0-16,0-20 0,0 20 0,0 0 15,0 1-15,0-1 0,0 0 16,0 1-16,21-1 0,0 21 0,1-20 15,-1-1-15,21 0 0,0 22 16,-42-22-16,0-21 16,0 1-16,0 20 0,0-21 15,-21 21-15,0-42 0,0 22 0,-21-22 16,-1 0-16,1 0 0,0 0 16,-1 0-16,1 0 0,0-22 15,-1 1-15,22 0 0,-21 21 0,-1-21 16,22 0-16,0 0 0,0-1 15,0 1-15,0 0 0,21 0 0,-22 0 16,22 0-16,22 21 16,20-22-16,-21 22 15,21 0-15,1 0 0,-1 0 16,0 0-16,1 0 0</inkml:trace>
  <inkml:trace contextRef="#ctx0" brushRef="#br0" timeOffset="8168.91">17568 1249 0,'21'-21'47,"-21"0"-47,22-1 0,-1 1 15,0 0-15,-21 0 16,21 0-16,-21 0 0,21-1 15,-21 1-15,0 0 0,0 0 0,0 0 16,0 0-16,-21 21 16,0 0-16,0 0 15,0 0-15,-1 0 0,1 0 0,0 42 16,-21-21-16,21 0 0,-22 22 16,22-22-16,0 21 0,-21 0 0,42 1 15,-22-22-15,22 21 0,-21 1 0,21-22 16,0 21-16,0-21 0,43 22 15,-1-22-15,-21-21 0,21 0 16,64 0-16,-63 0 16,-1 0-16,0 0 0,22-21 0,-22 21 15,0-22-15,1-20 0,-1 21 16,0 0-16</inkml:trace>
  <inkml:trace contextRef="#ctx0" brushRef="#br0" timeOffset="8439.96">18690 191 0,'0'-43'0,"0"86"0,21-107 0,-21 43 0,0 0 15,-21 42-15,0 0 16,-21 21-16,20 1 0,-20 20 16,0 1-16,-1-1 0,1 1 0,0 20 15,-1-20-15,1 21 0,0-1 16,-1 1-16,22-22 0,-21 22 0,21-21 15,0-1-15,-1 1 0,1-22 16,0 0-16,0 1 0,0-1 0,21-21 16,0 21-16,0-20 15,0-1-15,21-21 16,21 0 0,-21-21-16,1-1 0</inkml:trace>
  <inkml:trace contextRef="#ctx0" brushRef="#br0" timeOffset="8825.01">18457 1143 0,'0'0'0,"-21"0"16,21 21-16,-21-21 0,0 21 16,42-21-1,0 0 1,0 0-16,0 0 0,22 0 0,-1 0 15,-21-21-15,22 21 0,-22-21 16,21 0-16,-21 0 0,0 0 0,1-1 16,-1 1-16,-21 0 0,0 0 15,0 0-15,0 0 0,0-1 16,-21 22-16,-1 0 16,1 0-16,-21 0 0,21 22 0,0-1 15,-22 0-15,22 21 0,-21-21 16,21 22-16,-22 20 0,22-20 15,0-22-15,21 0 0,-21 21 16,21-21-16,0 22 16,0-22-16,21 0 0,0-21 0,0 21 15,22-21-15,-22 0 0,21 0 16,0 0-16,1 0 0,20 0 16,-20 0-16,-1 0 0,43-42 15</inkml:trace>
  <inkml:trace contextRef="#ctx0" brushRef="#br0" timeOffset="9057.39">19325 1058 0,'0'-21'0,"0"42"0,0-63 16,0 21-16,0 0 0,-21 21 15,21-21-15,-21 21 0,0 0 16,-1 0-16,1 21 0,0 0 0,0-21 16,21 42-16,-21-21 0,0 1 15,-1 20-15,22-21 0,0 21 0,0 1 16,0-22-16,0 21 0,0-21 15,0 1-15,0 20 0,0-21 16,0 0-16,0 0 0,22-21 16,-1 22-16,0-22 0,21 0 0,-21 0 15,22 0-15,-22 0 0,64 0 16,-43-22-16,64-20 16</inkml:trace>
  <inkml:trace contextRef="#ctx0" brushRef="#br0" timeOffset="9324.24">20129 487 0,'0'-42'16,"0"84"-16,0-127 0,0 43 0,0 21 0,0 0 0,0-1 15,0 44 1,0-1-16,-21 0 16,0 21-16,0 1 0,0-1 15,21 0-15,-21 22 0,-1-1 0,1 1 16,-21-1-16,21 22 0,0-22 15,-22 1-15,22-1 0,0-20 0,0 20 16,0-20-16,-1-1 0,22 0 16,0 1-16,0-22 0,0 21 15,0-21-15,0 0 0,0 1 16,22-22-16,-1 0 16,21-22-16,-21 1 0,0 0 15</inkml:trace>
  <inkml:trace contextRef="#ctx0" brushRef="#br0" timeOffset="9696.21">20447 931 0,'0'0'0,"-42"0"31,42 22-31,-22-1 0,1 0 0,0 0 16,-21 0-16,21 22 0,-1-22 15,-41 42-15,42-20 16,0-22-16,-22 42 0,43-42 15,0 1-15,-21-1 0,21 0 16,0 0-16,0 21 0,21-42 16,0 0-16,22 22 15,-1-22-15,-21 0 0,64 0 16,-43-22-16,1 1 0,-22 21 16,21-21-16,-21 0 0,22-21 0,-22 20 15,0-20-15,0 0 0,-21 21 16,0-22-16,0 1 0,0-22 15,0 43-15,-21 0 0,21 0 16,-21 0-16,0 21 0,-22 0 0,22 0 16,0 0-16,0 0 0,0 0 15,-1 21-15,1 0 0,0-21 16,21 42-16,0-20 0,0-1 16,21 0-16,0-21 15</inkml:trace>
  <inkml:trace contextRef="#ctx0" brushRef="#br0" timeOffset="10100.21">20934 1080 0,'0'0'0,"0"-22"0,0 1 0,0 0 16,0 0-16,0 0 0,0 0 15,0-1-15,21 1 16,0 21-16,0 0 15,0 0-15,1 0 16,-1 21-16,-21 1 0,21-1 0,0 0 16,-21 21-16,0-21 0,0 22 15,0 41-15,21-62 0,-21 20 16,0 21-16,0-20 0,0-22 16,0 21-16,0-21 0,0 1 15,0 20-15,0-21 0,-21-21 16,21 21-16,-21-21 31,21-21-31,0 0 0,0 0 16,0 0-16,0-1 15,0-20-15,21 21 0,0-21 0,-21-1 16,21 1-16,1 0 0,-1 20 0,0-20 16,-21 0-16,21 21 0,0-22 0,0 22 15,-21 0-15,22 0 0,-1 0 16,-21-1-16,21 1 0</inkml:trace>
  <inkml:trace contextRef="#ctx0" brushRef="#br0" timeOffset="10372.19">19643 720 0,'0'0'0,"0"-21"16,21 21-1,0 0-15,21-22 0,-21 22 16,22 0-16,-1 0 0,0 0 0,1 0 16,-1 0-16,0 0 0,1 0 15,20 0-15,-20 0 0,-1 0 16,-21 0-16,21 0 0,-20 0 0,-1 0 15,0 22-15</inkml:trace>
  <inkml:trace contextRef="#ctx0" brushRef="#br0" timeOffset="11576.34">1651 1863 0,'0'0'0,"-85"0"0,22 21 0,-22 0 16,22-21-16,20 21 0,-20-21 15,20 0-15,22 0 0,0 21 0,0-21 16,0 0-16,63 0 31,-21 0-31,22 0 0,-1 22 0,0-22 16,22 0-16,-1 0 0,1 0 16,-1 0-16,22 0 0,0 0 15,-1 0-15,1 0 0,148 0 16,-106 0-16,0 0 0,21 0 0,-21 0 15,21 0-15,0 0 0,22 0 16,-1 0-16,0 0 0,1 0 0,-1 0 16,21 0-16,1 0 0,-1 0 15,22 0-15,-21 0 0,20 0 0,1 0 16,0 0-16,-1 21 16,1-21-16,0 0 0,20 0 0,1 21 15,0-21-15,0 0 0,0 21 0,21 0 16,233 0-16,-233-21 15,0 22-15,-22-22 0,22 21 0,0-21 16,0 21-16,0-21 0,0 0 16,0 21-16,0-21 0,0 0 0,0 21 15,0-21-15,0 0 0,0 21 16,-21-21-16,21 22 0,0-22 16,0 0-16,0 21 0,0-21 0,233 21 15,-254-21-15,0 0 16,21 21-16,-21-21 0,-1 21 0,234-21 15,-254 21-15,21-21 0,-1 0 16,-41 0-16,21 22 0,-1-22 16,-20 0-16,-1 0 0,1 21 0,-1-21 15,1 0-15,-1 0 0,-20 21 16,20-21-16,1 0 0,-22 0 0,-21 21 16,21-21-16,1 0 15,-1 0-15,149 0 0,-191 0 0,21 0 16,-42 0-16,21 0 0,-22 0 15,107 0-15,-127 0 16,-1 0-16,-20 0 0,-1-21 16,-20 21-16,-1 0 0,0 0 15,-20 0-15,-44 0 16,-20 0-16,-21 0 16,-1 0-16,-21 0 0,-20 21 15,-1-21-15</inkml:trace>
  <inkml:trace contextRef="#ctx0" brushRef="#br0" timeOffset="12529.22">1376 3366 0,'-43'0'16,"86"0"-16,-128 0 0,64 0 0,0-22 16,0 22-16,-1-21 0,1 21 0,0 0 15,21-21-15,21 21 47,0 0-31,1 0-16,-1 0 0,0 21 15,0-21-15,0 0 0,0 0 16,22 0-16,-22-21 0,21 0 16,1 0-16,-1 0 0,-21-1 15,0-20-15,0 21 0,1 0 16,-1 0-16,-21-22 0,0 22 15,0-21-15,0 21 16,-21 21-16,21-22 16,-22 22-16,22 22 15,-21-1 1,21 0-16,0 21 0,0 1 0,0 41 16,0-20-16,0-1 15,0 22-15,0-22 0,21 1 0,-21-1 16,0 1-16,0-1 0,0 1 15,0-22-15,0 22 0,0-1 0,0 1 16,0-22-16,0 22 0,-21-22 16,0-21-16,0 21 0,0-20 15,-22 20-15,22-42 0,-42 0 16,20 0-16,22 0 16,-63-42-16,41 20 0,1 1 15,21 0-15,-22-21 16,-20-43-16,42 43 15,21 21-15,0-22 16,0 22-16,0-21 0,0 21 0,0-1 16,42 1-16,22-42 15,-22 20-15</inkml:trace>
  <inkml:trace contextRef="#ctx0" brushRef="#br0" timeOffset="12790.14">2053 3154 0,'21'0'0,"-42"0"0,42 21 31,-21 0-15,0 22-16,-21-1 0,21 0 0,-21 1 16,0 62-16,21-62 15,0 20-15,0-20 0,0 20 0,0-21 16,0 43-16,0-43 15,0 1-15,0-1 0,0-21 16,0 22-16,0-1 16,21-21-16,-21 0 0,21-21 15,0 0-15,-21-21 16</inkml:trace>
  <inkml:trace contextRef="#ctx0" brushRef="#br0" timeOffset="12881.09">1778 3747 0</inkml:trace>
  <inkml:trace contextRef="#ctx0" brushRef="#br0" timeOffset="12974.17">1778 3725 0,'85'0'16,"-64"0"-16,21 0 16,43-21-16,-43 21 0,0-21 15,22 0-15,-1 21 16,1-21-16,21 21 0</inkml:trace>
  <inkml:trace contextRef="#ctx0" brushRef="#br0" timeOffset="13205.08">3535 3493 0,'-43'0'31,"43"21"-31,-21 0 0,0 0 15,21 0-15,0 0 0,-21 1 16,0 20-16,21-21 0,-21 21 0,-1 22 16,22-43-16,0 21 15,0-20-15,-21-1 0,21 21 16,0 0-16,0-20 0,0-1 16,21-21-1</inkml:trace>
  <inkml:trace contextRef="#ctx0" brushRef="#br0" timeOffset="13575.91">4043 3577 0,'0'-21'0,"0"42"0,-21-42 31,-22 21-31,22 0 16,0 21-16,-21 0 0,-1 1 15,22-1-15,-21 0 0,21 0 0,-22 0 16,43 0-16,0 1 0,0-1 16,0 0-16,21-21 15,22 21-15,-22-21 0,0 0 16,21 21-16,-20-21 0,20 0 16,-21 0-16,21 21 0,-20 1 0,-1-22 15,0 21-15,-21 0 16,0 0-1,0 0-15,0 0 0,-21-21 16,-22 22-16,22-22 0,0 21 16,-21-21-16,21 0 0,-43 21 15,22-21-15,-1 0 16,22 0-16,0 0 0,-21-21 16,42 0-16,0-1 0,-21 1 0,21 0 15</inkml:trace>
  <inkml:trace contextRef="#ctx0" brushRef="#br0" timeOffset="13725.82">3492 3154 0,'0'0'0,"-21"-21"0,0 21 16,-21 0-16</inkml:trace>
  <inkml:trace contextRef="#ctx0" brushRef="#br0" timeOffset="13980.68">3365 3302 0,'43'0'16,"-22"0"-16,0 0 15,0 0-15,22 0 0,-22 0 16,0 0-16,21 0 0,22-42 16,-43 21-16,-21-22 15,0 22-15,0-21 16,-21 21-16,0-1 15,-22 22-15,22 0 0,-21 0 16,21 0-16,-1 0 0,1 0 16,0 0-16,0 0 0,0 22 0,21-1 15,0 0-15,0 0 16,0 0-16,0 0 0,0 1 16,0-1-16,0 0 0,42 0 15,-21 0 1,0-21-16,1 0 15</inkml:trace>
  <inkml:trace contextRef="#ctx0" brushRef="#br0" timeOffset="15640.19">5397 3577 0,'-21'0'15,"0"0"-15,0 0 16,21-21 0,0 0-1,0 0-15,0 0 0,0-1 16,21 1-16,0 0 0,0 0 0,1 0 15,-1 0-15,0-1 0,21 1 16,1 21-16,20-21 0,-21 21 16,22 0-1,-22 0-15,-21 21 0,43 22 16,-43-1-16,0 0 0,-21 1 16,0-1-16,0 0 0,0 43 15,0-43-15,0-21 0,0 22 0,0-1 16,-21-21-16,21 0 0,0 1 15,-21-1-15,21 0 0,-21 0 0,0-21 16,21-21 15,0 0-31,0 0 0,0-1 16,0 1-16,0 0 0,21-21 16,0 21-16,0-22 0,0 1 0,22-43 15,-1 43-15,-21 0 16,21-1-16,1 1 0,-22 21 15,21 0-15,1-1 0,-22 1 16,21 21-16,0 0 0,-20 21 0,-1 1 16,21-1-16,-21 0 0,0 21 15,-21 1-15,0-1 0,0 0 16,0-21-16,0 22 0,0-1 0,0 22 16,-21-22-16,0 0 0,21-21 15,0 1-15,-21-1 0,0 21 16,0-21-16,42-42 31,0 0-15,0 0-16</inkml:trace>
  <inkml:trace contextRef="#ctx0" brushRef="#br0" timeOffset="16077.94">6964 3366 0,'0'0'0,"0"-22"15,-21 22 1,-1 0-16,1 22 16,0-1-16,-21 0 0,21 0 15,-1 0-15,1 22 0,0-1 16,0-21-16,21 21 0,-42 64 16,42-63-16,0-22 15,0 21-15,0-21 0,0 0 0,0 1 16,0-1-16,21 0 0,0 0 0,21-21 15,-21 0-15,22 0 0,-1 0 16,0 0-16,1 0 0,-1-21 0,0 0 16,1 0-16,-1-1 0,0 1 0,1 0 15,-22-21-15,0 21 0,0-22 16,0-41-16,-21 41 16,0 1-16,0-22 0,-21 22 0,-42-64 15,20 85 1,22 0-16,-42 21 0,20 0 15,-20 0-15,21 0 16,20 21-16,1 0 0,-21 22 0,21-22 16,0 0-16,21 42 15,0-41-15,0 20 0,0 0 16,0-21-16,21 1 16,21-22-16,-21 0 0,43 0 15,-22 0-15</inkml:trace>
  <inkml:trace contextRef="#ctx0" brushRef="#br0" timeOffset="16416.75">7916 2985 0,'0'-22'16,"0"44"-16,0-65 0,0 22 15,0 0 1,-21 21-1,21 21 1,0 0-16,-21 0 0,0 1 16,21 20-16,-43 21 15,43 1-15,-21-22 0,0 22 16,0-1-16,21-20 0,-21 20 0,0 43 16,21-43-16,0-20 0,0-1 15,0 0-15,0-20 0,0 41 16,0-42-16,42 22 15,-21-43-15,0 21 16,0-21-16,1 0 0,-1 0 0,21 0 16,-21-21-16,22-1 0,-22 1 15,0 0-15,0 0 0,0 0 16</inkml:trace>
  <inkml:trace contextRef="#ctx0" brushRef="#br0" timeOffset="16539.75">7789 3302 0,'0'0'0</inkml:trace>
  <inkml:trace contextRef="#ctx0" brushRef="#br0" timeOffset="16736.64">7895 3344 0,'-21'0'0,"0"0"15,0 22-15</inkml:trace>
  <inkml:trace contextRef="#ctx0" brushRef="#br0" timeOffset="19289.13">3302 3493 0,'0'0'0,"-21"0"15,0 0 1,21-22 0,21 1 15,0 0-31,21 21 0,-21-21 0,22 21 16,-1-21-16,0 0 0,43-1 15,-43 22-15,-20 0 0,-1 0 16,0 0-16,0-21 0,0 21 15,-21 21 1,-21 1-16,0 20 16,-21-21-16,-1 21 0,1-20 0,-22 20 15,22-21-15,0 21 0,-64 43 16,85-64-16,0-21 16,-1 21-16,22 1 0,22-22 31,-1 0-31,21 0 0,-21 0 15,22 0-15,-1-22 0,0 22 16,1-21-16,-1 21 0,0-21 16,85 0-16,-84 21 15,-1 0-15,-21 0 0,0 0 16,-21 21 0,-42 0-16,21 0 0,-22 1 15,1-1-15,21 0 0,-21 0 0,-1 0 16,1 0-16,0-21 0,20 22 15,1-1-15,0 0 0,21 0 16,0 0 0,21-21-16,0 0 0,22 0 0,-22 0 15,21 0-15,1 0 16,-1 0-16,0-21 0,1 21 0,-1 0 16,43-21-16,-43 21 0,-21 0 15,0 0-15,0 0 0,-21 21 16,0 0-16,0 22 0,0-22 0,-21 21 15,-21 0-15,0 1 0,-1-1 16,1-21-16,0 22 0,-1-22 0,1 21 16,21-21-16,0-21 0,-1 0 15</inkml:trace>
  <inkml:trace contextRef="#ctx0" brushRef="#br0" timeOffset="19579.54">3048 2519 0,'-21'-21'15</inkml:trace>
  <inkml:trace contextRef="#ctx0" brushRef="#br0" timeOffset="20065.27">5800 2604 0,'-974'21'15,"1948"-42"-15,-2350 84 16,1016-42-16,85 0 0,63 22 0,43-22 0,-64 42 16,148-41-1,-21 41-15,85-42 0,0-21 16,-21 21-16,42-42 47,21 0-47,0 0 0,0 0 0,-21-22 15,21 22-15,1 0 0,-1-21 16,21-22-16,-21 64 16,0 0-16,1 0 15,-1 0-15,21 21 16,-21 1-16,0 20 0,1-21 16,-22 0-16,21 0 0,21 22 15,-21-22-15,0 0 0,1 0 0,-1-21 16,0 0-16,0 21 0,21-21 15,-20 0-15,20 0 0,-21 0 0,21-21 16,-20 21-16,20-21 0,0 0 16,-21 0-16,1-22 0,20-20 15,-21 42-15,-21-22 0,0 1 16,0 21-16,0-21 0,-21-1 0,0 22 16,0 0-16,-1 0 0,1 0 15,-42-1-15,42 22 16,-1 0-16,1 0 0,0 22 15,0-1-15,0 21 0,21-21 16,0 0-16,0 1 0,0-1 16,0 0-16,0 0 0,21 0 15,0-21-15,0 0 16,0 0-16,1 0 0,20 0 16,-21 0-16</inkml:trace>
  <inkml:trace contextRef="#ctx0" brushRef="#br0" timeOffset="20444.71">4170 2498 0,'-21'0'32,"21"21"-32,0 0 0,-22 21 15,22-20-15,-21-1 0,21 85 16,-21-85-16,21 0 15,0 21-15,0-21 0,-21 1 0,21 20 16,0-21-16,0-42 47,0 0-47,0 0 16,0-1-16,0-20 0,0 21 0</inkml:trace>
  <inkml:trace contextRef="#ctx0" brushRef="#br0" timeOffset="20804.5">4149 2265 0,'-22'21'16,"22"0"0,0 0-16,0 1 15,-21-1-15,21 0 0,0 0 0,0 0 16,0 0-16,0 1 15,21-1-15,1-21 16,-1 0-16,0 0 16,0-21-16,0-1 15,-21 1-15,0 0 0,21 21 0,-21-42 16,0 21-16,0-1 16,0-20-16,-21 42 0,0-21 0,0 0 15,0 0-15,0 21 0,-22 0 16,1 0-16,21 0 0,0 0 15,21 21-15,-22 0 16,22 0-16,0 0 0,0 0 0,0 1 16,0-1-16,0 0 15,22 0-15,-22 21 0,42-20 16,-21-1-16,0-21 0</inkml:trace>
  <inkml:trace contextRef="#ctx0" brushRef="#br0" timeOffset="21090.35">4699 2265 0,'0'0'0,"0"-21"0,0 0 0,-21 21 47,21 21-47,0 0 0,-21 0 16,-1 0-16,22 22 0,0-1 0,-21-21 15,0 21-15,0 1 0,0-1 16,21 0-16,-21 22 16,21-22-16,-22-21 0,22 1 0,-21 20 15,21-21-15,0 0 16,0 0-16,21-21 16,1 0-1,-1 0-15,0-21 0,0 0 0,21 0 16</inkml:trace>
  <inkml:trace contextRef="#ctx0" brushRef="#br0" timeOffset="21364.19">5080 2223 0,'0'0'0,"0"-22"0,0 1 16,-21 21 15,0 21-31,-1 1 0,1 20 15,0-21-15,21 21 0,-21 1 0,0 20 16,0-20-16,-1-1 0,1 21 16,0-20-16,21 41 15,-21-62-15,21 20 0,0 0 16,0-21-16,21 1 0,21-1 16,-20-21-16,20 0 0,-21 0 15,21 0-15,1-21 0,41-1 16,-62-20-1</inkml:trace>
  <inkml:trace contextRef="#ctx0" brushRef="#br0" timeOffset="22791.37">9991 3471 0,'21'0'16,"-21"-21"-16,21 21 16,21-21-16,-21 21 0,22-21 0,-1 21 15,-21-21-15,22 0 0,-1-1 16,0 1-16,-21 0 0,22 0 15,-22 0-15,0-43 0,0 64 16,0 0-16,-21-42 0,0 0 16,22 20-16,-44 1 0,1 21 0,-21-21 15,0 21-15,-22 0 0,-42 0 16,64 0-16,0 21 16,-22-21-16,22 21 0,-22-21 0,-20 43 15,62-22-15,-20 0 0,21 0 16,21 0-16,0 22 0,0 20 15,0-42-15,42 22 0,22-22 0,-43 21 16,21-21-16,1 22 16,-22-1-16,21-21 0,-21 22 0,22-1 0,41 21 15,-84-20-15,21-1 16,1-21-16,-1 0 0,-21 1 16,0 20-16,0-21 0,-21 0 15,-85 0-15,63 1 0,1-1 16,-64 0-16,64-21 15,-22 0-15,1 0 0,21 0 0,-22-21 16,22 0-16,-43-22 0,43 22 16,21 0-16,-1-21 0,1 20 15,0-20-15,0 21 0,-21-21 16</inkml:trace>
  <inkml:trace contextRef="#ctx0" brushRef="#br0" timeOffset="23320.53">9356 18775 0,'21'-21'31,"0"0"-31,0-1 15,0 1-15,0 0 16,1 0-16,-1 21 0,0-21 0,0 21 16,0 0-16,0-21 0,1 21 0,20-22 15,0 22-15,-21 0 0,22 0 16,-1 0-16,-21 0 0,106 0 16,-84 0-16,-1 0 15,64 0-15,-64 0 0,0 0 16,43 0-16,-64 0 0,22 22 15,-1-22-15,-21 21 16,0-21-16,0 21 0,-21 0 16,0 0-16,0-42 62,0 0-62,-21 21 0,0 0 16,21-21-16,0 0 0,-21 21 0,21-22 15,21 22 1,0 0-16,0 0 16,1 0-16,-1 0 0,0 0 15,21 0-15,-21 0 0,1 0 0,20 0 16,-21 0-16,21 0 0,-20 0 16,20 0-16,0 22 0,-21-1 15,22-21-15,-43 21 16,21-21-16,0 0 0,-21 21 15,-21-21 48,0 0-47,42 0-16</inkml:trace>
  <inkml:trace contextRef="#ctx0" brushRef="#br0" timeOffset="24949.59">10562 3535 0,'0'0'0,"-21"0"16,21-21-16,0 0 0,0-1 16,-21 22-16,21 22 47,0-1-47,0 0 15,0 21-15,0-21 0,-21 1 16,21 20-16,0 0 0,0-21 15,-22 22-15,22-22 0,0 0 16,0 21-16,0-20 0,0-1 0,0 21 16,0-21-16,0 0 0,22-21 0,-22 22 15,21-22-15,0 0 0,0 0 16,0 0-16,0-22 0,22 22 16,-22-21-16,0 0 15,21 0-15,1-21 0,-1-1 16,-21 22-16,0 0 0,22-21 15,-22-1-15,-21 22 0,21-21 0,0 21 16,-21-64-16,0 64 16,0 0-16,0 42 31,0 0-31,0 0 16,0 0-16,-21 22 0,21-22 0,-21 0 15,21 21-15,0-21 0,0 1 16,0 20-16,0 21 15,0-41-15,21-22 0,21 21 16,-20 0-16,83-21 16,-62 0-16,-1-21 15,0 0-15,1 21 0,-1-22 0,-21 1 16,22 0-16,-22 0 0,21-21 16,0-1-16,-20 1 0,-22 21 15,0-22-15,0 22 0,0 0 16,0 0-16,0 0 0,0 0 0,0-1 15,0 1-15,-22 21 16,22 21 0,-21 1-16,0 20 0,21-21 15,0 64 1,0-43-16,0 0 0,-21 85 16,0-63-16,21-1 0,-21 107 15,21-86-15,-22 1 0,1 0 16,0-1-16,21 1 0,-63 190 15,63-190-15,0 0 0,-22-22 16,22 22-16,-21 63 16,21-106-16,0-21 0,0 22 15,0-64 1,21-22 0,1 22-16,-22-21 0,21-1 0,0-20 15</inkml:trace>
  <inkml:trace contextRef="#ctx0" brushRef="#br0" timeOffset="25253.42">11430 3620 0,'0'0'0,"0"-22"0,0 1 16,0 0-16,0 0 0,0 0 0,0 0 15,21-1-15,21 1 16,-20 21-16,-1 0 0,0 0 15,21 0-15,-21 0 0,22 0 0,-22 21 16,0 1-16,0-1 0,0 0 16,-21 0-16,0 0 0,0 22 0,0-22 15,-21 21-15,0-21 0,-21 0 16,21 22-16,-22-22 0,1 0 16,21 0-16,-22 0 0,1 1 0,0-1 15,21-21-15,-1 21 0,1-21 16,42 0-1,1-21-15,-1 0 16,0 21-16</inkml:trace>
  <inkml:trace contextRef="#ctx0" brushRef="#br0" timeOffset="25557.26">12107 3408 0,'0'0'0,"-21"0"15,0 0 1,21 21-16,-21 0 0,0 0 16,21 22-16,0-22 0,-22 21 0,-20 64 15,42-64-15,-21 22 16,0 21-16,0-22 0,21 22 0,-64 169 16,43-170-16,0 1 15,0-21-15,21 20 0,-22 1 16,-20 84-16,42-84 15,0-22-15,-21 64 0,0-84 16,21-1-16,0 0 16,0-20-16,0-1 0,0 0 0,0-42 15,0 0 1,0-22-16,0 1 0,42-64 16</inkml:trace>
  <inkml:trace contextRef="#ctx0" brushRef="#br0" timeOffset="25873.09">12044 3514 0,'0'-21'0,"0"42"0,0-64 0,0 22 16,21 21-16,-21-21 0,21 0 16,21 0-16,1 0 0,-22 21 15,21 0-15,-21 0 0,22 0 16,20 0-16,-42 21 0,1 0 15,-1 0-15,0 0 0,-21 22 0,0-1 16,-21 21-16,0-41 16,-1 20-16,-20 0 0,0-21 0,-1 1 15,1-1-15,0 21 16,-1-42-16,1 21 0,0 0 0,-1-21 16,22 0-16,0 22 0,0-22 0,21-22 31,21 22-31,0-21 15,22 0-15,-22 0 0,0 0 16,21 0-16</inkml:trace>
  <inkml:trace contextRef="#ctx0" brushRef="#br0" timeOffset="26271.86">12636 3344 0,'0'0'0,"22"-42"31,-44 63-16,1 0-15,0 1 16,21 20-16,-21-21 0,0 21 0,0 1 16,-1-1-16,22 0 0,-21 1 15,21-1-15,-21-21 0,21 43 16,0-22-16,0-21 0,0 0 16,0 1-16,21-22 0,22 21 15,-22-21-15,0 0 0,42 0 16,-20 0-16,-22-21 0,21-1 15,-21 22-15,22-21 0,20-42 16,-42 42-16,1-22 0,-1 1 16,-21 0-16,0-1 0,0-63 15,-21 64-15,-1 21 0,1-21 16,-21 42-16,21-22 16,-43 22-16,22 0 0,21 0 15,0 22-15,-22-1 0,22 0 16,21 0-16,0 0 0,-21 0 0,21 1 15,0 20-15,0-21 0,0 0 16,21 0-16,0 1 0,22-1 16,-22-21-16,0 0 0</inkml:trace>
  <inkml:trace contextRef="#ctx0" brushRef="#br0" timeOffset="26622.9">13229 3535 0,'0'-21'0,"0"42"0,21-63 15,-21 20-15,0 1 0,0-21 16,0 21-16,0 0 0,43-22 16,-22 43-16,0 0 15,0 0-15,0 0 0,43 21 16,-22 1-16,-21-1 0,0 42 16,1-42-16,-1 22 15,0-22-15,-21 21 0,21-21 0,-21 22 16,0-22-16,0 0 15,0 0-15,0 0 0,0 1 0,0-1 16,0 0-16,-21-21 0,0 0 16,21-21-1,0 0-15,0-1 16,0 1-16,0 0 0,0 0 16,0-21-16,0 20 0,0-20 0,0 0 15,21 21-15,0-22 0,0 22 16,0-21-16,1 21 0,20-22 15,-21 22-15,21 0 0</inkml:trace>
  <inkml:trace contextRef="#ctx0" brushRef="#br0" timeOffset="26873.39">14287 3006 0,'0'0'0,"-21"21"31,0 0-31,0 0 0,0 0 0,0 22 15,-1-22-15,1 42 0,0-20 0,0-1 16,-21 64-16,20-43 16,1-20-16,-21 41 0,21-41 15,21-1-15,0 0 16,0-20-16,0 62 16,0-63-16,0 1 0,21-22 15,0 0-15,0 0 16,22 0-16,-22 0 0,0-22 0,21 1 15,-21 0-15,22 0 0,-1-43 16</inkml:trace>
  <inkml:trace contextRef="#ctx0" brushRef="#br0" timeOffset="27055.28">13991 3302 0,'0'0'0,"-42"0"0,21 0 0,42 0 31,0 0-15,0 0-16,0 0 0,22 0 0,-1 0 15,0 0-15,1 0 0,-1 0 16,0 0-16,43-21 0</inkml:trace>
  <inkml:trace contextRef="#ctx0" brushRef="#br0" timeOffset="27501.03">16489 3069 0,'0'0'0,"21"-21"0,0 0 0,0 0 0,0 0 15,1-22-15,-22 22 0,21 21 16,0-21-16,-21 0 0,-21 42 31,0 0-31,-1 21 16,1-20-16,0 20 0,0 0 15,0 1-15,0 20 0,-1-21 0,1 22 16,0-22-16,0 22 0,0-22 0,21 0 16,0 1-16,0-1 0,21 22 15,0-43 1,0 0-16,0-21 0,1 0 15,83 0-15,-83-21 16,-1 21-16,0-21 0</inkml:trace>
  <inkml:trace contextRef="#ctx0" brushRef="#br0" timeOffset="27713.91">16256 3196 0,'-21'21'15,"42"-42"-15,-42 64 0,0-43 0,21 21 32,21-21-32,0 0 0,0 0 0,0 0 15,22 0-15,-22 0 0,21 0 16,22 0-16,-22 0 0,0 0 16,1-21-16,-1 21 0,21-22 15,-41 1-15,20 21 0,-21-21 0,21 21 16</inkml:trace>
  <inkml:trace contextRef="#ctx0" brushRef="#br0" timeOffset="28073.24">16912 3239 0,'0'21'0,"0"-42"0,-21 42 0,21 0 16,0 0-16,21-21 31,0 0-31,0 0 0,1 0 15,-1-21-15,21 0 0,0 21 16,-20-21-16,20-1 0,0 22 0,1-21 16,-22 0-16,21 21 0,-21-42 15,-21 21-15,0-1 16,-21 22 0,0 0-16,0 0 15,0 0-15,-1 0 0,1 22 16,0 20-16,0-21 0,0 0 0,-22 85 15,43-64 1,0-20-16,0-1 0,0 21 16,0 22-16,22-43 15,-1-21-15,0 21 0,21-21 16,1 0-16,84 0 16,-85 0-16,0 0 0,1 0 15</inkml:trace>
  <inkml:trace contextRef="#ctx0" brushRef="#br0" timeOffset="28838.15">17653 3323 0,'0'-21'0,"0"42"0,0-63 0,0 0 16,0 20-16,0 1 0,0 0 0,0 0 15,0 0-15,0 0 0,21 21 16,0-22-16,0 22 0,1-21 16,-1 21-16,0 0 0,0 0 15,0 0-15,0 0 0,22 21 0,-22 1 16,21 20-16,-42 0 15,21-21-15,-21 22 0,0-1 0,0 0 16,0-20-16,0 20 0,-21-21 16,-42 64-16,42-64 15,-1 0-15,1-21 0,0 21 16,0-21-16,0 0 0,0 0 16,21-21 15,21 0-31,0 0 0,0 0 0,0-1 15,0-20-15,1 21 0,20-21 16,-21-1-16,0 1 0,22 21 0,-22-22 16,21 22-16,-21 0 0,0 0 15,22 0-15,-22 0 0,0 21 16,-42 21 15,0 0-31,21 0 0,-21 0 16,-1 22-16,1-22 0,0 21 15,21-21-15,-21 43 0,21-22 16,0-21-16,0 22 0,0-22 16,0 0-16,0 21 0,21-21 15,0-21-15,0 0 16,22 22-16,-22-22 0,85 0 16,-64 0-16,0-22 0,1 1 15,-1 0-15,0 0 0,1 0 0,-22-22 16,21 1-16,1 0 0,-22-1 15,0-20-15,0 21 0,21-22 0,1-42 16,-22 43-16,0 20 16,-21-20-16,21 21 0,0-1 0,1 1 15,-22 0-15,0 20 0,0 1 16,0 42 0,0 1-16,-22 20 0,22 0 15,-21 1-15,0-1 0,0 0 16,0 22-16,-22-1 0,22 1 15,-21 42-15,21-43 0,21 1 16,0-22-16,0 43 0,0-64 16,0 42-16,21-42 15,-21 1-15,42-1 16,-21-21-16,22 0 0,-22 0 16,0 0-16,0 0 0,43-21 15,-22-1-15,-21 1 0,0 0 0,1-21 16</inkml:trace>
  <inkml:trace contextRef="#ctx0" brushRef="#br0" timeOffset="29061.02">18563 3090 0,'0'0'0,"0"22"0,21-22 31,0 0-31,22 0 0,-1 0 15,0 0-15,1 0 0,20 0 16,43 0-16,-21 0 16,-22 0-16,1 0 0,20 0 0,-20 0 15,-1 0-15,1-22 0,-22 22 16,-21 0-16,1 0 0,-22-21 16</inkml:trace>
  <inkml:trace contextRef="#ctx0" brushRef="#br0" timeOffset="30113.11">1503 6392 0,'0'-42'31,"21"21"-31,-21 0 0,21 0 0,-21-1 16,21 1-16,0-85 15,-21 85-15,0-21 16,0 0-16,0 20 0,-21-20 16,-21-21-16,0 20 0,-22 22 15,22 0-15,-22 21 0,-63 0 16,85 21-16,-22 0 15,1 0-15,21 22 0,-22-22 0,22 21 16,-43 64-16,43-64 16,21 1-16,-1 20 0,1-20 15,21 20-15,0-21 0,0 22 0,0-22 16,0 1-16,21-1 0,1-21 16,-1 21-16,0-20 0,21-1 15,-21-21-15,22 0 0,-22 0 16,21 0-16,1-21 0,-1-1 0,0 1 15,1-21-15,84-85 16,-85 85-16,0-1 16,-21 1-16,1-22 0,-1 22 0,0-43 15,-21 43-15,0 0 16,0-1-16,0 1 0,0 21 0,0 0 16,0 0-16,-21 21 15,0 0-15,21 21 0,-43 63 16,43-41-1,0-1-15,0 0 0,0 22 0,0-22 16,0 64-16,0-64 16,0 22-16,0-22 0,21-21 15,1 22-15,20-1 16,-21-21-16,0 0 0,0-21 16,1 0-16,20 0 0,21-42 15,-20 21-15,-22 0 0,42-43 16,-20 22-16,-22 0 0,21-22 15,-21 22-15,1-22 0</inkml:trace>
  <inkml:trace contextRef="#ctx0" brushRef="#br0" timeOffset="30340.98">1990 5715 0,'0'-42'0,"0"84"0,0-127 0,0 64 16,0 0-16,0 42 16,0 0-1,0 22-15,-22-22 0,22 21 0,-21 22 16,21-22-16,0 22 0,0 84 15,-21-106-15,21 22 16,-21-22-16,21 0 0,0 1 16,0 41-16,0-63 0,0 22 15,0-1-15,21-42 16,0 0 0,0 0-16,1-21 0,-1 0 15,-21-22-15,21 22 0,0-21 16,0 0-16</inkml:trace>
  <inkml:trace contextRef="#ctx0" brushRef="#br0" timeOffset="31048.27">2307 5588 0,'0'-21'0,"0"42"0,0-63 0,0 21 16,0 42 0,0 0-16,0 0 0,0 0 0,0 22 15,0-1-15,-21 21 0,21-20 16,-21-1-16,21 22 0,-21-22 15,-1 21-15,1-20 0,21 20 16,-21-20-16,0 41 0,21-20 16,0-43-16,0 21 0,0 1 15,0-22-15,0 42 16,21-63-16,0 21 0,0-21 16,22 0-16,-22 0 0,21 0 0,22-21 15,-22 0-15,43-42 16,-43 20-16,0 22 0,1-21 0,-1-1 15,-21 1-15,22 21 0,-22-21 16,0-1-16,-21 22 0,0-21 16,0 21-16,-21 21 15,0 0-15,-1 0 0,1 0 0,0 0 16,0 0-16,0 21 0,21 0 16,0 0-16,0 0 0,0 0 15,21 1-15,0-1 16,21 21-16,-20-21 0,-22 0 15,21 1-15,0-1 16,0 0-16,0 42 0,0-41 16,-21 20-16,22-21 15,-22 0-15,0 0 16,21-21-16,0 0 16,0 0-16,21 0 15,-20-21-15,-1 21 0,0-21 0,0 0 16,0-21-16,22 20 0,-22-20 15,0 21-15,0-21 0,0-1 0,22 1 16,-22 0-16,-21 20 0,21-41 16,0 42-16,-21 0 0,0 42 31,0 0-31,-21 0 0,0 0 16,21 0-16,0 1 0,0 20 15,-21 21-15,21-41 16,-22 62-16,22-41 15,0-22-15,0 0 16,0 0-16,22-21 31,-1 0-31,-21-21 0,0 0 0,21 0 16,0-1-16</inkml:trace>
  <inkml:trace contextRef="#ctx0" brushRef="#br0" timeOffset="31220.17">3365 5652 0,'-21'0'0,"42"0"16,-63-22-16,21 22 0,0 0 0,0 0 15,-1 0 1,1 0 0,0 0 15,0 0-31</inkml:trace>
  <inkml:trace contextRef="#ctx0" brushRef="#br0" timeOffset="31424.05">1820 6011 0,'0'22'0,"21"-22"31,1 0-31,-1 0 16,0-22-16,21 22 0,1 0 0,-1-21 15,0 0-15,22 21 0,-1 0 16,1-21-16,20 21 0</inkml:trace>
  <inkml:trace contextRef="#ctx0" brushRef="#br0" timeOffset="32026.71">3810 5673 0,'-42'-21'15,"42"42"1,-22-21-16,1 21 0,0 42 15,0-41-15,0 62 16,21-41-16,0-22 0,-21 21 16,21 0-16,-22 1 0,22 20 0,-21-20 15,21-1-15,0 0 0,0 1 0,0-1 16,-21-21-16,21 21 0,0 1 16,-21-22-16,21 0 0,0 0 15,0 0-15,-21-21 16,21-21-1,0 0-15,0 0 16,0 0-16,0 0 0,0-1 16,0-20-16,0 21 0,0-21 0,21 20 15,-21-20-15,42 0 16,-21 21-16,22-43 16,-1 64-16,-21-21 0,22 21 0,-22 0 15,21 0-15,0 0 0,-20 0 16,62 42-16,-63-21 0,22 1 15,-22-1-15,0 21 0,0-21 0,-21 22 16,0-22-16,0 21 0,0 22 16,-21-43-16,0 21 0,0-21 15,-22 22-15,22-22 0,-42 21 16,20-42-16,22 21 0,-21-21 16,21 0-16,0 0 0,-22 0 15,22 0-15,21-21 16,0 0-16,0 0 15,0 0-15,0-1 16,21 1-16,0 0 0,1 0 0,-1 0 16,0 0-16,21-1 0,-21 1 15</inkml:trace>
  <inkml:trace contextRef="#ctx0" brushRef="#br0" timeOffset="32696.05">4233 6075 0,'21'-21'16,"-42"42"-16,64-42 0,-43 0 0,0 42 31,0 0-15,0 0-16,0 21 0,0-20 15,0 20-15,0-21 0,-22 21 0,1 1 16,21-22-16,-21 21 0,21 1 16,0-22-16,0 0 0,0 21 0,0-21 15,0 1-15,21-22 16,0 0-16,1 0 0,-1 0 0,21 0 15,0-22-15,1 1 16,-22 0-16,0 0 0,21-21 0,-20 20 16,20-62-16,-21 41 0,0 22 15,-21-21-15,0 0 16,21-1-16,-21 22 0,22-42 16,-22 41-16,0 1 15,0 42 1,0 1-16,0-1 0,-22 0 15,1 21-15,21-21 0,-21 22 16,21-22-16,0 21 0,0 43 16,0-64-16,0 21 0,0 22 15,0-43-15,42 43 16,-20-43-16,-1-21 0,0 0 16,0 0-16,85-43 15,-85 22-15,21 0 16,-20 0-16,-1-21 0,21 20 15,22-105-15,-43 64 16,0 21-16,21-85 0,-21 63 16,22 1-16,-22-1 0,0 1 15,-21 20-15,21 1 0,-21 0 16,21 20-16,-21 1 0,0 0 16,0 42-16,-21 22 15,0-1-15,21 0 16,-21 1-16,21 20 0,0-21 0,-21 64 15,0-42-15,21-22 0,0 0 16,0 1-16,0-1 0,0 0 0,0 1 16,0-22-16,0 21 0,0-21 0,0 1 15,0-1-15,0 0 0,0 0 16,21-21-16,0 0 16,0 0-16,0-21 0,0 0 15</inkml:trace>
  <inkml:trace contextRef="#ctx0" brushRef="#br0" timeOffset="33321.32">5461 6202 0,'21'-21'47,"0"21"-47,0 0 15,1-21-15,-1 21 0,0 0 0,0-22 16,21 1-16,-20 21 0,-1-21 0,0 0 15,0 21-15,0-21 0,-21 0 16,0-1-16,0 1 0,0 0 16,-21 21-1,0 0-15,0 0 0,0 0 16,-22 21-16,22 0 0,0 1 0,0 20 16,0-21-16,-1 21 0,1-20 15,21 20-15,0-21 0,-21 21 16,21-20-16,0 20 0,0-21 15,0 0-15,21 22 0,0-22 16,22 0-16,-22-21 0,0 0 16,21 0-16,-20 0 0,20 0 15,0-21-15,43 0 0,-43-1 16,1 1-16,-1 0 0,0 0 16,1-21-16,-1 20 0,21-41 15,-20 21-15,-22 20 0,21-41 16,-21 42-16,-21-22 0,0 22 15,0 0-15,-21 21 16,0 21 0,0-21-16,0 21 0,0 22 15,21-22-15,0 0 16,0 0-16,0 0 0,0 1 0,0-1 16,0 0-16,21 0 0,-21 0 15,21 0-15,-21 1 0,0-1 0,21 0 16,-21 0-16,0 0 0,0 0 15,0 1-15,0-1 0,0 0 16,0 0-16,-21-21 0,0 0 16,0 0-1,-1 0-15,1 0 0,0-21 16,21 0-16,-21 0 0,0-1 16,-22 1-16,22 0 0,-21 0 15</inkml:trace>
  <inkml:trace contextRef="#ctx0" brushRef="#br0" timeOffset="33520.21">4953 5842 0,'0'-21'0,"0"42"0,21-42 32,21 21-32,1-21 0,-1 21 0,0-21 15,1 21-15,-1 0 0,0-22 16,22 22-16,-22 0 0,1-21 15,84 21-15,-85 0 0,0-21 16,-21 21-16,1 0 16</inkml:trace>
  <inkml:trace contextRef="#ctx0" brushRef="#br0" timeOffset="34255.33">8318 6117 0,'0'-21'0,"-105"-64"16,83 64-16,-20 0 15,-21 0-15,20 0 0,1 0 0,-43 21 16,43 0-16,-43 21 16,43-21-16,0 42 0,20-21 15,-20 0-15,21 22 0,0-22 0,0 21 16,21 1-16,0-1 15,0-21-15,0 21 0,0 1 0,0-1 16,0 0-16,0-20 0,21 20 16,42 21-16,-20-63 15,-22 0-15,42 0 0,-42 0 16,22-21-16,-1 21 0,-21-21 16,22-21-16,-1 21 0,-21-1 15,21-20-15,-20 21 0,41-64 16,-42 64-16,0-21 0,-21-22 15,22 22-15,-22 21 0,0 0 0,0-1 16,0 44 0,0-1-1,-22 0-15,22 0 0,0 21 16,0-20-16,0-1 0,0 21 16,0-21-16,0 0 0,0 1 0,0-1 15,22 0-15,-22 0 0,21 0 0,0 0 16,0 1-16,0-22 0,0 0 15,1 0-15,-1 0 0,0 0 16,42-22-16</inkml:trace>
  <inkml:trace contextRef="#ctx0" brushRef="#br0" timeOffset="34640.11">8572 6096 0,'0'-21'0,"0"42"0,0-63 15,0 21 1,0-1-16,0 1 0,0 0 15,22 21 1,-1 0-16,21 0 16,-21 0-16,0 0 0,1 0 0,20 21 15,-21 0-15,21 1 0,-20-1 16,20 0-16,-21 0 0,0 21 0,0-20 16,1-1-16,-22 0 0,0 42 15,0-41-15,0-1 0,-43 42 16,22-42-1,0-21-15,0 0 0,0 0 16,-1 0 0,22-21-16,0 0 0,0 0 15,0 0-15,0-22 0,0 22 16,22 0-16,-1-21 0,-21 21 16,21-1-16,0-20 0,0 21 0,0-21 15,1 20-15,-1 1 0,21-21 16,-21 21-16,22 21 0,-1 0 15,-21 0-15,0 0 0,0 0 16,1 0-16,-1 0 0,0 21 16</inkml:trace>
  <inkml:trace contextRef="#ctx0" brushRef="#br0" timeOffset="34948.93">9313 6181 0,'21'21'0,"-42"-42"0,64 63 15,-22-42-15,0 0 16,0 0-16,0 0 15,0 0-15,1 0 0,-1 0 0,21-21 16,-21 21-16,0-21 0,22 0 16,-22-1-16,0 1 0,0 0 0,0-21 15,1-1-15,-22 22 16,0-21-16,0 0 16,-22 20-16,-20 22 15,21 0-15,0 22 0,-22-22 16,22 21-16,-42 63 15,63-41-15,0-22 0,-21 21 0,21-21 16,0 22-16,0-22 0,0 42 16,21-41-16,0-1 0,21 21 15,-21-21-15,43 0 16,-43-21-16,21 0 0,-20 0 16,20 0-16,0 0 0,1-21 0,-22 0 15</inkml:trace>
  <inkml:trace contextRef="#ctx0" brushRef="#br0" timeOffset="35862.48">11811 5969 0,'-21'0'16,"42"0"-16,-42-21 0,21 0 15,0 0-15,0-1 0,0 1 16,0-21-16,0 21 0,0 0 16,21-22-16,0 22 0,0 0 0,0 0 15,22 0-15,20-1 16,-42 22-16,64 0 0,-64 22 16,0-1-16,43 42 0,-43-42 15,0 22-15,-21-1 16,0 0-16,21 1 0,-21-22 0,0 21 15,0 1-15,0-22 0,0 0 0,0 0 16,0 21-16,0-20 0,-21-22 16,21 21-16,-21-21 0,0 0 15,0 0 1,21-21 0,-21-1-16,21 1 0,0 0 0,0 0 15,0-21-15,0 20 16,21-62-16,21 41 0,-21 1 15,0 0-15,22-1 0,-22 1 0,21 21 16,1 0-16,-1 0 0,0-1 16,1 22-16,20 22 0,-21-22 15,1 42-15,-22-21 0,0 21 16,0-20-16,22 105 16,-43-85-16,0 0 0,0 1 15,0-22-15,0 21 0,0 0 16,0-20-16,0-1 0,0 0 15,0-42 17,0 0-32,0-1 15,0 1-15,0 0 0,0 0 16,0-21-16,21-1 0,0 1 0,0 0 16,0-1-16,22-20 0,-22 20 0,63-41 15,-41 41 1,-1 1-16,43 21 0,-64 21 0,21 0 15,22 0-15,-43 21 16,-21 21-16,0-20 0,0 20 0,0 0 16,0 85-1,0-84-15,-21 20 0,0-21 16,-43 43 0,43-64-16,21 0 0,0 1 0,0-1 15,21-21 1,0 0-16,22 0 0,-22 0 0,21 0 15,0 0-15,-20-21 0</inkml:trace>
  <inkml:trace contextRef="#ctx0" brushRef="#br0" timeOffset="37189.23">13949 5842 0,'42'-21'0,"-84"42"0,105-84 16,-63 41-16,0 1 0,0-21 15,0 0-15,0 20 16,-21-20-16,0 21 0,0 21 0,-43-21 15,43 21 1,-21 0-16,-22 21 0,43 0 16,-85 64-16,85-43 15,0 0-15,0 1 0,0-1 16,-22 85 0,43-85-16,0-20 0,0 20 15,0-21-15,0 0 0,43 43 16,-22-43-16,0-21 0,21 0 15,-21 0-15,43 0 16,-43-21-16,21 0 0,1-22 16,-1 22-16,-21-21 0,0 21 0,22-22 15,-22 1-15,0 0 16,0-1-16,0 1 0,-21-22 0,0 1 16,22 21-16,-22-22 15,0 43-15,0 42 16,-22-21-1,1 21-15,21 22 0,-21-22 16,21 0-16,-21 64 0,0-43 16,21-21-16,0 21 0,0 1 15,0-22-15,0 21 0,21-21 16,0 1-16,43 20 16,-43-21-16,21-21 0,-21 0 15,22 0-15,62 0 16,-62 0-16,-1 0 0,22-42 15,-22 21-15,0-22 16,-21 1-16,1 21 0,-1-22 16,0 22-16,-21-21 0,21 0 0,-21-1 15,0 22-15,0 0 0,0 0 16,0 42 0,0 0-16,-21 0 0,21 0 15,-21 22-15,0-22 0,21 21 16,0-21-16,0 22 0,-22-1 15,22-21-15,-21 43 0,21-43 0,0 0 16,0 0-16,0 0 16,0-42 15,21 0-15,1 0-16,-22 0 0,21 0 15,0-1-15,0-20 0,0-21 16,0 20-16,22-41 15,-22 62-15,0-20 0,21-21 16,-42 41-16,22 22 0,-1-21 16,-21 0-16,0 42 15,0 0 1,0 1-16,0-1 16,21 0-16,-21 0 0,0 0 15,0 0-15,21 1 0,-21-1 16,0 0-16,21-21 0,0 21 15,1-21-15,-1 0 32,-21-21-17,0 0 1,0 0 0,0 42 15,0 0-31,0 0 15,0 0-15,0 0 0,0 1 0,0-1 16,0 0-16,0 0 0,0 21 16,21-20-16,0-1 0,21 0 15,-20 0-15,-22 0 0,21-21 16,0 0-16,0 0 0,0 0 16,0 0-16,1 0 0,-1 0 0,0 0 15,21 0-15,-21 0 0,1-21 16,-1 21-16,0-21 0,0 0 15,0 0-15,22-43 0,-22 43 16,0-21-16,0 20 0,-21-20 16,21 21-16,-21-21 0,21 20 0,-21 1 15,0 0-15,0 0 0,0 42 32,0 0-32,0 0 0,0 1 15,-21 20-15,21-21 0,-21 43 16,21-22-16,0-21 0,0 43 15,0-43-15,0 0 0,0 0 16,21 0-16,0-21 16,1 0-16,-1 0 0,0 0 15,0 0-15,0 0 16,0 0-16,1-21 0,-1 0 0,-21 0 16,42-22-16</inkml:trace>
  <inkml:trace contextRef="#ctx0" brushRef="#br0" timeOffset="37364.12">15452 5503 0,'0'0'0,"-22"0"16,1 0-16,0 0 0,0 0 16,0 0-16,42 0 31,0 0-16,0 0-15,0 0 0,1 0 0</inkml:trace>
  <inkml:trace contextRef="#ctx0" brushRef="#br0" timeOffset="38645.25">16277 5884 0,'21'0'16,"-42"0"-16,63 0 0,-42-21 16,22 21-16,-22-21 0,0 0 15,21 0-15,-21-22 0,0 22 16,0 0-16,0-21 16,0 21-16,0-22 0,0 22 0,0 0 15,0-21-15,0 20 0,-43 1 16,22 21-16,-21 0 15,21 0-15,-64 64 16,43-22-16,21-21 0,-22 22 16,22-1-16,0 0 0,-43 22 15,43-22-15,0 0 0,0-20 16,21 20-16,0-21 0,0 43 16,0-43-16,21-21 15,21 21-15,-20-21 0,-1 0 16,0 0-16,21 0 0,64-42 15,-64 20 1,1 1-16,-22-21 0,21 0 16,1-1-16,20-63 0,-21 43 0,1-1 15,20-63-15,-42 64 16,1-1-16,-1 22 0,0-21 16,-21 20-16,0-63 15,0 85-15,0 0 0,0 42 16,0 0-16,-21 1 15,0 20-15,-1 0 0,22 1 16,-21-1-16,21 21 0,-21-20 0,21 20 16,0 43-16,0 0 15,0-64-15,21 22 0,22-1 16,-22-20-16,0-1 0,21-21 16,-21 0-16,22 0 0,-22 1 15,21-22-15,-21 0 0,22 0 0,-22 0 16,21 0-16,-21 0 0,22-22 15,-1 1-15,-21 0 0,22 0 16,41-85-16,-63 64 16,1-1-16,-1 1 0,-21 0 15,0-1-15,0 1 0,0 21 0,0 0 16,0 0-16,-21-1 0,-1 22 0,1 0 16,-42 0-1,42 22-15,-22-1 0,22 0 16,0 21-16,0-21 0,-43 43 15,43-22-15,21-21 0,-21 43 16,0-43-16,21 21 0,0-20 16,0-1-16,0 0 0,0 0 15,21 0-15,0-21 0,0 0 16,0 0-16,1 0 16,20 0-16,-21-21 0,0 0 15,22-21-15,-22 20 0,0-20 16,0 0-16,0-1 0,0 22 15,1-21-15,-1 0 0,0 20 0,-21 1 16,0 0-16,0 0 0,21 21 16,-21 21-1,0 0-15,0 0 16,0 1-16,0 20 0,0-21 0,0 0 16,0 22-16,0 20 15,21-42-15,-21 22 0,21-22 16,1 0-16,-1 0 0,0 0 0,21-21 15,-21 21-15,1-21 0,20 0 0,-21 0 16,21 0-16,22 0 16,-43 0-16,21-21 0,43-85 15,-64 64-15,22-64 16,-22 43-16,21-128 16,-21 128-16,0-1 15,-21 1-15,22 20 0,-22-20 0,0-22 16,0 64-1,-22 42 1,-20 22-16,42-1 16,-21 0-16,0 1 0,0-1 15,-22 106-15,43-84 16,-21-1-16,21-21 0,0 22 16,0-22-16,0 43 15,0-43-15,0-21 0,0 43 16,0-43-16,21 0 0,0-21 15,1 21-15,-1-21 0,0 0 16,0-21-16,0 0 0,0 21 16,1-21-16,-22-21 0</inkml:trace>
  <inkml:trace contextRef="#ctx0" brushRef="#br0" timeOffset="39180.94">17780 5546 0,'-21'0'15,"42"0"-15,-63 0 0,20 0 0,44 0 32,-1-21-32,21 21 0,-21 0 15,22 0-15,-1-22 0,0 22 0,1 0 16,-1 0-16,0-21 0,1 21 16,-1 0-16,0-21 0,1 21 15,-22 0-15,0 0 0,21-21 16,-21 21-16,1 0 15,-44 21 17,1 0-32,0 0 0,21 1 0,-21 20 15,21-21-15,0 21 0,-21 1 16,21-1-16,0-21 0,0 22 0,0 20 16,0-42-16,21 0 0,0 22 15,0-22-15,22 0 16,-22 0-16,0-21 0,0 0 15,43 0-15,-22 0 0,64-42 16,-64 21 0,-21 0-16,43-64 0,-43 43 15,0-1-15,0 1 0,-21 0 16,21-1-16,-21 1 0,0 0 16,0 20-16,-21-20 0,0 21 15,-21 21-15,21 0 0,-85 0 16,63 0-16,1 0 0,0 21 15,-1 0-15,1 0 0,21 22 16,-21-22-16,20 0 0,1 0 0,-21 43 16,42-43-16,0 0 0,0 0 15,0 0-15,21-21 16,0 0-16,22 0 0,-22 22 0,21-22 16</inkml:trace>
  <inkml:trace contextRef="#ctx0" brushRef="#br0" timeOffset="39596.69">18986 5609 0,'0'-21'15,"22"-64"1,-22 64 0,21 21-16,0-21 0,21 0 15,-21 21-15,1-21 0,-1 21 16,0 0-16,21 0 0,1 0 15,-1 0-15,-21 21 0,21 21 16,-20-21-16,-1 1 0,0-1 16,0 21-16,0-21 0,-21 22 0,0 20 15,0-42-15,0 22 16,0-22-16,0 0 0,0 21 0,-21 1 16,0-22-16,21 0 0,-21-21 15,21 21-15,-21-21 16,-1 0-1,22-21-15,0 0 16,0 0-16,0-1 16,22-20-16,-1 21 0,-21-21 0,21 20 15,21-41-15,-21 21 16,1 20-16,-1-20 0,0 21 16,0 0-16,21 0 0,22-1 15,-22 1-15,1 21 0,41-42 16,-41 42-16,-1 0 0</inkml:trace>
  <inkml:trace contextRef="#ctx0" brushRef="#br0" timeOffset="40392.25">20383 5419 0,'0'21'15,"-21"0"1,0-21-16,21 21 0,-21 0 0,0 1 15,21-1-15,-21 0 0,21 0 16,-22 21-16,1-20 0,21-1 0,0 0 16,0 21-16,0-21 0,0 1 15,0 20-15,0-21 16,21 0-16,1-21 0,-1 0 16,0 0-16,0 0 0,21 0 15,-20 0-15,20 0 0,21-21 16,-20 0-16,20-21 15,-20 20-15,-22 1 0,21-21 0,-21 21 16,0-22-16,1 22 0,20-42 16,-21 42-16,-21-1 0,0-20 15,21 42-15,-21-21 0,-21 42 32,21 0-32,-21-21 15,0 43-15,0-22 0,-1 0 0,1 21 16,0 1-16,-21-1 15,21-21-15,-22 85 0,22-64 16,-21 1-16,-1 62 0,22-41 16,-21 63-16,21-64 15,0 22-15,-22 84 0,22-84 16,0 0-16,0 21 0,21-22 0,0 22 16,-21 0-16,21 21 15,-22-21-15,22 0 0,0 105 16,0-105-16,-21 0 0,0 211 15,21-232-15,0 84 16,0-105-16,0 21 0,0-22 0,-21 1 16,21-22-16,-21 85 15,0-106-15,21 0 0,-22-21 16,1 0-16,0-21 16,0-21-16,0-1 0,21 1 15,-21-21-15,-1 20 0,1-20 0,-21-85 16,21 63-1,21-21-15,-43-84 0,22 84 16,21 0-16,-21-106 0,21 106 16,0 1-16,21-1 0,0 21 0,1 0 15,20 1-15,21-64 16,-41 63-16,20 21 0,0 1 0,1-1 16,-1 1-16,64-64 15,-64 85-15,22-1 0,41-41 16,-41 62-16,-22-20 0,1 21 15,20 0-15,-21 0 0,22-1 16,-22 1-16,-21 21 0,1 0 0,-1-21 16,0 21-16</inkml:trace>
  <inkml:trace contextRef="#ctx0" brushRef="#br0" timeOffset="40600.68">21188 6117 0,'21'0'63,"0"-21"-48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1AC8-CE3D-4880-945A-BEDBBF26D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FC7DA-879A-4821-A622-48C45C06B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2D0E2-CF7C-4653-8274-E99DAB8E9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0415-DE30-43DD-B4DF-6A01714F77E0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F8FFB-372C-4FC9-B8C9-54C66D5E0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9086A-43EF-4717-BF84-F1B3B027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C709-AED3-4409-95E0-1EA7617C9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29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4172B-E162-4756-8844-21596887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C50CD-4C22-46C4-B092-1865126A1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B146A-EFC1-4555-8BFB-A86952EE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0415-DE30-43DD-B4DF-6A01714F77E0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3D823-EEC5-45FD-9968-1ACE83D2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2F696-2BFB-44EF-A3F7-4E2D3704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C709-AED3-4409-95E0-1EA7617C9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9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D6EDD1-05AC-49C2-9AAB-4E120092C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0D48B-A7D1-4FD7-A93E-AF75E6A0E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AA4B7-61C0-42FA-AA73-8D34177F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0415-DE30-43DD-B4DF-6A01714F77E0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1FD2A-FCEC-489B-90DC-FDF1EEAE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99905-0ADD-4B7C-A677-9141136F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C709-AED3-4409-95E0-1EA7617C9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66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86CE-E57F-4A89-9E44-7C0954053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48FEC-FFD6-42A9-B951-FFCF05E63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0C001-DC24-4960-86D8-06A9C398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0415-DE30-43DD-B4DF-6A01714F77E0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CB97F-8DB1-4FDD-8A84-49A96F27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53036-5827-4E76-A760-68BAE480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C709-AED3-4409-95E0-1EA7617C9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63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18720-C742-440B-8AF4-0A1888034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94FD8-7EED-4C16-A6C9-F3AA69B5A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F6142-74C5-4776-9899-4DFFEE0ED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0415-DE30-43DD-B4DF-6A01714F77E0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F20FE-D8FD-4E46-841B-8CC32839C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F682E-FD52-432E-BCAD-5E110A4A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C709-AED3-4409-95E0-1EA7617C9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64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8957-3ED2-4110-9674-548EFD9F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D9466-1970-4EAC-B3C4-6CDEB2962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56571-5B11-4730-ABFF-76C350BCA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B48C8-2CDE-4CB5-B9C2-2B622848C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0415-DE30-43DD-B4DF-6A01714F77E0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BEF72-861C-4851-A4C5-8F1A6ACCE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FE9BB-337C-4786-86E2-3659EDE4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C709-AED3-4409-95E0-1EA7617C9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15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5E6F-4C54-46DE-92DA-35D734577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FA037-3DD3-4C7E-8DF3-C62521F8C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E02C4-ECAA-4E4F-9864-5B8CB3D0E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41A5F-A396-437C-8D37-9E06F32D3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6700E0-078C-4813-A39E-F757E6236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C6A7C4-045A-42C9-9624-A77CFFA9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0415-DE30-43DD-B4DF-6A01714F77E0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FCD463-4DE1-40DC-9085-D31074B2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090501-4214-4857-BD1E-8C6366F4B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C709-AED3-4409-95E0-1EA7617C9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13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438B-E8A8-4F3B-AD06-4D885C71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90104-DBE7-49AC-A34F-5E4065F4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0415-DE30-43DD-B4DF-6A01714F77E0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EE710-7E26-41B6-AF54-1D991116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8F6F7-41DF-4C17-84D0-34DE29E43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C709-AED3-4409-95E0-1EA7617C9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79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9D769-8F2A-40AC-B89F-6ECDD081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0415-DE30-43DD-B4DF-6A01714F77E0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4B392-2107-4595-AEC2-AC25C14A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BF114-BEB3-4294-8415-FEB0F1DB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C709-AED3-4409-95E0-1EA7617C9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52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ED27-E306-43F8-B26D-8109CA340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2DEA4-7D2A-499A-8B40-702202F7A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17151-C583-42CF-9E7F-E95BFFB30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C6040-F895-4BD8-9F3A-F632E086F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0415-DE30-43DD-B4DF-6A01714F77E0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BF679-7A74-4212-BA9A-634D784B7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B00BB-F507-4C4D-8D1A-D105F2E9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C709-AED3-4409-95E0-1EA7617C9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44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5594-BA35-4467-BD1E-77EC7E5F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9F8A28-E942-45B9-B7F4-A462CFA31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2FF9E-DE8F-418E-A720-ED90E993A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D1714-8201-486E-9181-BF9E7C288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0415-DE30-43DD-B4DF-6A01714F77E0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E1776-6107-4FBA-AB36-E2993A5E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5A8C6-46E7-4C02-BE48-A02A3092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C709-AED3-4409-95E0-1EA7617C9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64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AEB9D-BA4C-4AF1-8501-8F0AB826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4BBDB-3AFA-406F-8804-72FA95803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9898C-206B-48DA-9BC3-98F35405C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00415-DE30-43DD-B4DF-6A01714F77E0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2A4DC-8F50-4757-A688-510110F5E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9692B-E902-47B5-B04A-4D2F5EA1A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6C709-AED3-4409-95E0-1EA7617C9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86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691F-01BB-4FFD-A042-0D3DFD983B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D6AC9-2C46-471F-A5EE-1D88E185D0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78DFB3-2CDE-408B-B222-C6FBEA85F4BD}"/>
                  </a:ext>
                </a:extLst>
              </p14:cNvPr>
              <p14:cNvContentPartPr/>
              <p14:nvPr/>
            </p14:nvContentPartPr>
            <p14:xfrm>
              <a:off x="106560" y="122040"/>
              <a:ext cx="2781720" cy="672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78DFB3-2CDE-408B-B222-C6FBEA85F4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112680"/>
                <a:ext cx="2800440" cy="67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EE93E29-2912-4968-AE7E-0C36371FE7F6}"/>
                  </a:ext>
                </a:extLst>
              </p14:cNvPr>
              <p14:cNvContentPartPr/>
              <p14:nvPr/>
            </p14:nvContentPartPr>
            <p14:xfrm>
              <a:off x="2049840" y="2941200"/>
              <a:ext cx="2789280" cy="526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EE93E29-2912-4968-AE7E-0C36371FE7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0480" y="2931840"/>
                <a:ext cx="2808000" cy="54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7343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691F-01BB-4FFD-A042-0D3DFD983B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D6AC9-2C46-471F-A5EE-1D88E185D0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5EFDC5-35EF-4EEA-901D-7E4786E3864B}"/>
                  </a:ext>
                </a:extLst>
              </p14:cNvPr>
              <p14:cNvContentPartPr/>
              <p14:nvPr/>
            </p14:nvContentPartPr>
            <p14:xfrm>
              <a:off x="122040" y="0"/>
              <a:ext cx="10881720" cy="634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5EFDC5-35EF-4EEA-901D-7E4786E386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-9360"/>
                <a:ext cx="10900440" cy="636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4265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691F-01BB-4FFD-A042-0D3DFD983B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D6AC9-2C46-471F-A5EE-1D88E185D0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BD0343-AADD-417D-B586-C6F0885B4785}"/>
                  </a:ext>
                </a:extLst>
              </p14:cNvPr>
              <p14:cNvContentPartPr/>
              <p14:nvPr/>
            </p14:nvContentPartPr>
            <p14:xfrm>
              <a:off x="182880" y="7560"/>
              <a:ext cx="11613240" cy="5730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BD0343-AADD-417D-B586-C6F0885B47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-1800"/>
                <a:ext cx="11631960" cy="574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888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691F-01BB-4FFD-A042-0D3DFD983B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D6AC9-2C46-471F-A5EE-1D88E185D0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49990A-A81C-432C-8DFC-7A13B6150922}"/>
                  </a:ext>
                </a:extLst>
              </p14:cNvPr>
              <p14:cNvContentPartPr/>
              <p14:nvPr/>
            </p14:nvContentPartPr>
            <p14:xfrm>
              <a:off x="0" y="83880"/>
              <a:ext cx="8854920" cy="4038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49990A-A81C-432C-8DFC-7A13B61509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74520"/>
                <a:ext cx="8873640" cy="405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927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691F-01BB-4FFD-A042-0D3DFD983B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D6AC9-2C46-471F-A5EE-1D88E185D0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C60AAD-7CB4-43EA-9325-DD6D1D198435}"/>
                  </a:ext>
                </a:extLst>
              </p14:cNvPr>
              <p14:cNvContentPartPr/>
              <p14:nvPr/>
            </p14:nvContentPartPr>
            <p14:xfrm>
              <a:off x="190440" y="152280"/>
              <a:ext cx="8123400" cy="282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C60AAD-7CB4-43EA-9325-DD6D1D1984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142920"/>
                <a:ext cx="8142120" cy="284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134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691F-01BB-4FFD-A042-0D3DFD983B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D6AC9-2C46-471F-A5EE-1D88E185D0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1BA0CF-459F-4783-B9F5-92EF50D50D22}"/>
                  </a:ext>
                </a:extLst>
              </p14:cNvPr>
              <p14:cNvContentPartPr/>
              <p14:nvPr/>
            </p14:nvContentPartPr>
            <p14:xfrm>
              <a:off x="426600" y="15120"/>
              <a:ext cx="4130640" cy="785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1BA0CF-459F-4783-B9F5-92EF50D50D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5760"/>
                <a:ext cx="4149360" cy="80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5EF6DD9-389D-40C7-A449-3C8876320408}"/>
                  </a:ext>
                </a:extLst>
              </p14:cNvPr>
              <p14:cNvContentPartPr/>
              <p14:nvPr/>
            </p14:nvContentPartPr>
            <p14:xfrm>
              <a:off x="114120" y="693360"/>
              <a:ext cx="8534880" cy="4915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5EF6DD9-389D-40C7-A449-3C88763204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760" y="684000"/>
                <a:ext cx="8553600" cy="493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948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691F-01BB-4FFD-A042-0D3DFD983B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D6AC9-2C46-471F-A5EE-1D88E185D0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B83905-C9E7-46D4-A562-158CD418A3F9}"/>
                  </a:ext>
                </a:extLst>
              </p14:cNvPr>
              <p14:cNvContentPartPr/>
              <p14:nvPr/>
            </p14:nvContentPartPr>
            <p14:xfrm>
              <a:off x="152280" y="0"/>
              <a:ext cx="8511840" cy="181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B83905-C9E7-46D4-A562-158CD418A3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-9360"/>
                <a:ext cx="8530560" cy="18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EC04591-59C5-4CB1-8463-F6CCEEB3B37A}"/>
                  </a:ext>
                </a:extLst>
              </p14:cNvPr>
              <p14:cNvContentPartPr/>
              <p14:nvPr/>
            </p14:nvContentPartPr>
            <p14:xfrm>
              <a:off x="114120" y="3223440"/>
              <a:ext cx="8786520" cy="2232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EC04591-59C5-4CB1-8463-F6CCEEB3B3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760" y="3214080"/>
                <a:ext cx="8805240" cy="225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3167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691F-01BB-4FFD-A042-0D3DFD983B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D6AC9-2C46-471F-A5EE-1D88E185D0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112F51-2BB8-4DB3-BCCE-52368D6CCCBB}"/>
                  </a:ext>
                </a:extLst>
              </p14:cNvPr>
              <p14:cNvContentPartPr/>
              <p14:nvPr/>
            </p14:nvContentPartPr>
            <p14:xfrm>
              <a:off x="243720" y="30600"/>
              <a:ext cx="7437600" cy="672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112F51-2BB8-4DB3-BCCE-52368D6CCC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21240"/>
                <a:ext cx="7456320" cy="674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925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691F-01BB-4FFD-A042-0D3DFD983B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D6AC9-2C46-471F-A5EE-1D88E185D0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23C002-1E64-46EA-B904-50D8883FCDD3}"/>
                  </a:ext>
                </a:extLst>
              </p14:cNvPr>
              <p14:cNvContentPartPr/>
              <p14:nvPr/>
            </p14:nvContentPartPr>
            <p14:xfrm>
              <a:off x="53280" y="0"/>
              <a:ext cx="7628040" cy="669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23C002-1E64-46EA-B904-50D8883FCD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-9360"/>
                <a:ext cx="7646760" cy="670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1760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691F-01BB-4FFD-A042-0D3DFD983B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D6AC9-2C46-471F-A5EE-1D88E185D0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97BD9B-AAEB-415C-B062-E6B8BACA0897}"/>
                  </a:ext>
                </a:extLst>
              </p14:cNvPr>
              <p14:cNvContentPartPr/>
              <p14:nvPr/>
            </p14:nvContentPartPr>
            <p14:xfrm>
              <a:off x="45720" y="7560"/>
              <a:ext cx="12138840" cy="635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97BD9B-AAEB-415C-B062-E6B8BACA08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-1800"/>
                <a:ext cx="12157560" cy="637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6549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691F-01BB-4FFD-A042-0D3DFD983B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D6AC9-2C46-471F-A5EE-1D88E185D0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D15E62-79B7-48D8-9370-75CEB0A4AB13}"/>
                  </a:ext>
                </a:extLst>
              </p14:cNvPr>
              <p14:cNvContentPartPr/>
              <p14:nvPr/>
            </p14:nvContentPartPr>
            <p14:xfrm>
              <a:off x="15120" y="251640"/>
              <a:ext cx="7551720" cy="5151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D15E62-79B7-48D8-9370-75CEB0A4AB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242280"/>
                <a:ext cx="7570440" cy="516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2864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2022-02-01T13:18:51Z</dcterms:created>
  <dcterms:modified xsi:type="dcterms:W3CDTF">2022-02-01T13:19:18Z</dcterms:modified>
</cp:coreProperties>
</file>