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67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31T11:40:02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4657 445 0,'0'-22'0,"0"1"16,0 0 0,-22 21 15,1 21-31,21 0 15,-21 1-15,-21 41 16,21-21-16,-22 64 16,22-63-16,-42 84 15,41-85-15,-20 85 32,0 0-17,42-64 1,0-41-1,21-22 1,-21-22-16,63-41 16,-41 42-16,20-85 15,64-85 1,-64 43 0,22 21-1,-22-42 1,-21 84-1,0 43 1,-21 84 0,21 85 15,-21-21-15,22 85-1,-22-1 1,0-84-1,0-64-15,21 43 16,-21-22 0,21-41-1,-21-65 17,0 22-32,-21 0 0</inkml:trace>
  <inkml:trace contextRef="#ctx0" brushRef="#br0" timeOffset="197.88">4424 931 0,'-21'22'0,"42"-44"0,-64 44 16,43-1 0,22-21-1,-1 0-15,0 0 16,0 0-16,21 0 15,-20-21-15,62-1 16,-63 1-16,1 21 0,41-21 16,-42 21-16</inkml:trace>
  <inkml:trace contextRef="#ctx0" brushRef="#br0" timeOffset="1016.18">5292 826 0,'21'-22'16,"21"-20"-1,-42 21-15,0 0 16,0 0-16,-21 21 31,0-22-31,0 22 0,-1 0 16,-41 22-1,-22 41 1,22 22 0,-1-22-1,43-20-15,0 20 16,21-21 0,42-20-1,-21-22-15,43 0 16,-1-43-1,-41 22-15,62-42 16,-63 41-16,22-20 16,-22 21-16,-21 0 15,0 0-15,21-22 16,0 43-16,-21 21 47,0 1-32,0 20-15,0-21 0,0 21 16,0-20-16,0 20 0,0 0 0,0 1 16,-21 105-1,0-106-15,21 0 0,0 22 0,0-22 16,-21 191 0,21-148-16,0-22 0,0 64 15,0 85 1,0-170-16,0 1 15,0 41-15,0 22 16,0-85-16,-64 43 16,1-43-1,-64-42 17,-21-64-17,105 64-15,-41-21 16,62-1-16,-62-41 15,63 41-15,-1-41 16,22-43 0,64 42-1,21-21 1,42-42 0,-43 42-1,-63 64-15,22-1 0</inkml:trace>
  <inkml:trace contextRef="#ctx0" brushRef="#br0" timeOffset="1960.16">5651 953 0,'-21'0'16,"0"0"-16,21 21 15,21-42 32,0-1-47,1 22 0,-1-21 16,0 0-16,21-21 16,22-1-1,-64 22-15,0-21 16,-21 42 15,-1 0-31,-20 21 16,21-21-1,-21 64-15,-1-1 16,43-42 0,-21 43-16,21-22 15,0-21 1,21 0-16,0-21 15,43 0 1,42 0 0,-64 0-1,0-21-15,22-21 16,-43 21-16,0 21 0,22-43 16,-22 22-16,21-63 15,-42 62-15,0 1 0,0 0 16,0 0-16,0 0 15,0 42 17,0 0-17,0 0-15,0 0 0,0 1 16,-21 41 0,21 1-16,0-43 15,0 0-15,0 42 16,-21-41-16,21-1 15,0 0 1,-21-42 15,21 0-15,0-1-16,0 1 0,0-42 16,21-22-1,42-21 1,-42 85-16,1 0 0,20-21 15,85-1 1,-106 43-16,43 21 16,-22 64-1,-42-64 1,21 85-16,-21 21 16,0-106-1,-21 43 1,-21-1-16,42-42 31,0-42 0,21 0-31,0 21 16</inkml:trace>
  <inkml:trace contextRef="#ctx0" brushRef="#br0" timeOffset="2604.37">7239 741 0,'0'0'15,"0"-21"-15,0 0 0,0-1 16,-21 22 0,0-21-16,-1 0 15,-62 0 1,20 21-1,-42 21 1,43 21 0,21-20-16,20-1 0,-41 85 15,42-1 1,21 1 0,21-42-1,42-22 1,22-42-1,0-42 1,-64 42-16,64-85 16,42-63-1,-64 21 17,-42 63-32,22-63 15,-22-21 1,-21 64-1,0 41 1,-21 86 15,21-1-31,-22 106 16,22-84 0,-21-22-16,21 0 0,0 22 0,0-1 15,0 64 1,0-106-16,0 64 15,21-43 1,1-20-16,-1-22 0,0 0 16,0 0-16,0 0 15,22 0-15,-22 0 0,63-22 16,-41 1 0</inkml:trace>
  <inkml:trace contextRef="#ctx0" brushRef="#br0" timeOffset="3180.66">8191 656 0,'0'0'0,"0"-21"0,0 0 0,0 0 15,0 0-15,0-22 16,-21 22 0,0 0-16,-21 21 15,-22 0 1,43 0-16,0 21 0,-21 0 15,-1 22-15,-41 20 16,62-21-16,1-20 16,-21 41-16,0 85 15,42-63 1,0-64 0,0 21-16,21-42 15,0 0-15,0 0 16,0 0-16,0 0 15,22 0-15,20-63 16,-20 42-16,20-64 16,1-21-1,-43 85-15,0-21 0,0-22 16,21-42 0,-42 85-1,0 0-15,0 42 16,0 22-1,0-22-15,0 85 16,-21-64-16,21 64 16,21 0-1,-21-64-15,43-21 16,41 21 0,-62-42-1,62 0 1,1-42-16,-43 21 15,22-43 1,-22 43-16,-21-21 0,0 21 0</inkml:trace>
  <inkml:trace contextRef="#ctx0" brushRef="#br0" timeOffset="3972.28">4297 1609 0,'0'0'15,"-21"0"-15,-1 0 0,1 0 0,-21 0 16,21 0 0,-22 0-1,65 0 48,-1 0-63,0 0 0,21 0 15,-21 0-15,85 0 16,85 0-16,-107-21 16,1-1-16,211 22 15,107-42 1,-22 21 0,-254 21-16,275-21 15,42 0 1,-296 21-16,445-22 15,-297 22 1,234-21 0,-192 0-1,-232 21-15,-21 0 16,148 0-16,-170-21 16,22 21-1,-1 0-15,-62 0 16,-1-21-1,-21 0 32,0-1-31</inkml:trace>
  <inkml:trace contextRef="#ctx0" brushRef="#br0" timeOffset="4131.6">9440 1334 0,'0'21'0</inkml:trace>
  <inkml:trace contextRef="#ctx0" brushRef="#br0" timeOffset="5251.23">1841 3239 0,'0'0'0,"0"-22"0,0 1 0,0 0 16,0 0-16,0 0 15,0 0-15,0-1 16,0 1-1,0 42 17,0 1-32,0-1 15,0 0-15,0 21 0,0 1 16,0 41-16,0-41 0,0 20 16,-21 22-16,21-43 15,-21 64-15,21-64 16,0 1-16,-21 62 15,0-41-15,21-43 16,0 21-16,0 22 16,0-43-1,0-42 17,0 0-32,0 0 0,0-1 0,0 1 15,0 0-15</inkml:trace>
  <inkml:trace contextRef="#ctx0" brushRef="#br0" timeOffset="6107.42">2117 3768 0,'0'0'0,"21"0"31,0 0-31,-21-21 16,21 21-16,0-22 16,-21 1-1,0 0-15,0 0 16,0 0 0,-21 21-1,0 0 1,21 21-16,-21 0 15,21 0-15,-21 0 16,21 1-16,0-1 16,0 0-1,21-21 1,0 0 0,0 0-16,0 0 15,0-21-15,-21 0 16,22 21-16,-22-22 15,0-20 1,0 21-16,-22 0 31,1 42-15,-21 21 0,42-21-1,0 1 1,0-1-16,0 0 15,21-21 1,21 0 0,1 0-1,-22-21 1,-21-22 0,0 22-1,-21 21 1,0 0-1,-1 0 1,22 21 0,0 1-1</inkml:trace>
  <inkml:trace contextRef="#ctx0" brushRef="#br0" timeOffset="8221.36">3895 3069 0,'0'0'0,"0"-21"0,0 0 16,0 0-16,0 0 15,0-1 1,-22 22-1,1 0 17,21 22-32,0-1 0,-21 21 15,21 0-15,0 64 16,0-42-16,-21-22 16,0 43-16,21-43 15,-43 85 1,43-85-16,0 22 15,-21-1-15,0-41 16,21-1-16,0 0 16,0-42 31,0 0-32,0-1-15,0 1 16,0-21-1,0 21 1,0 0 0,0-1 343,21 1-343,0 21-1,-21-21-15,0 0 0,22 0 16,-1 0-16,-21-1 0,42-20 16,-42 21-16,42-43 15,-20 64-15,-1-21 0,-21 0 16,42 0-1,-21 21 1,0 63 0,-21-41-16,22-1 0,-22 42 15,0 43 1,0-42 0,0-43-1,0 0-15,0 0 0,0 0 16,0 0-16,21-21 15,0 0 1,0 0 0,0 0-16,0 0 15,-21-21-15,64-42 16,-43 42-16,21-1 0</inkml:trace>
  <inkml:trace contextRef="#ctx0" brushRef="#br0" timeOffset="8547.99">4593 2963 0,'0'-21'0,"0"42"0,21-42 15,-21 0-15,0 42 32,-21 0-17,0 22-15,0 84 31,21-85-31,-43 106 16,22 22 0,0-65-1,21 1 1,42-85 0,43-21-1,0 0 1,21-84-1,-85 63-15,0-85 16</inkml:trace>
  <inkml:trace contextRef="#ctx0" brushRef="#br0" timeOffset="8780.04">4487 3302 0,'-21'21'15,"42"-42"-15,-63 42 0,42 0 16,21-21 15,0 0-31,43-21 16,42-21 0,-64 21-16,0 21 0,43-43 15,-43 22-15,1 0 0,41 0 16,-41 0-16</inkml:trace>
  <inkml:trace contextRef="#ctx0" brushRef="#br0" timeOffset="9568.01">5419 3090 0,'0'0'0,"-22"0"0,1 0 0,21 22 15,-21-22-15,0 42 16,0-21-16,-22 43 16,43-43-16,-21 42 15,21-20-15,-21 62 16,21-62 0,0-22-16,-21 42 15,21-41-15,0-44 47,0 1-31,0 0-16,21 0 15,-21 0-15,0 0 0,21-22 16,-21 22-16,21 0 0,22-127 16,-22 127-1,0-1-15,0-20 0,0 21 16,43-21-1,-22 42-15,-21 0 16,22 63 0,-22-21-1,0-20-15,0-1 0,0 21 0,1 0 16,-22-20-16,21 20 0,-21 0 16,21 22-1,-21-43-15,0 21 16,0-21-1,-21-21 1,21-21 0,-21-21-1,21 21-15,0 0 0,0-64 16,42-21 0,0 64-1,43-85 1,63 42-16,-127 64 15,43 21 1,20 21 0,-62 0-16,-1 64 15,0 21 1,-21-64-16,0 64 16,0 0-1,0-85-15,0 0 0,-21 21 16,21-20-16,21-22 31,0 0-31,0 0 16,0-22-16</inkml:trace>
  <inkml:trace contextRef="#ctx0" brushRef="#br0" timeOffset="10078.18">6435 3556 0,'0'42'32,"21"-42"-17,0 0-15,0 0 0,0 0 16,43-21 0,42-42-1,-22-22 1,-41 43-16,20-64 15,43-85 1,-21 64 0,-1-42-1,-84 42 1,0 106 0,-21 21 15,-85 169-16,22-42 1,41 85 0,43-127-1,0-43-15,43 106 16,-1-106 0,-42-20-16,85 20 15,-43-42-15,0 0 16,22 0-1,-43-21-15,42-43 16,-41 43-16,-1-42 16,0 41-16</inkml:trace>
  <inkml:trace contextRef="#ctx0" brushRef="#br0" timeOffset="10236.21">7429 3302 0,'0'42'31,"-21"-42"32,0 0-63</inkml:trace>
  <inkml:trace contextRef="#ctx0" brushRef="#br0" timeOffset="11264.33">1630 5101 0,'0'-42'31,"0"21"-31,0 0 15,-21-1-15,21 1 0,0 0 0,0 0 16,0 0-16,21-64 16,0 64-16,0 0 15,-21 0-15,21 21 0,22-22 16,-22 22 0,21 0-1,22 127 1,-1 22-1,-63-107-15,0 106 16,-21 43 0,-43-64-1,-84 42 1,42-84 0,-21-43-1,64-42 1,-22-21-1,43-85 1,42 0 0,0-42-1,63 42 1,1 64 0,21 63 15,-1 42-16,22 43 1,-64-63-16,-42-22 16,64 85-1,-64-43 1,21-63-16,0 21 16,0-21-1,22-21-15</inkml:trace>
  <inkml:trace contextRef="#ctx0" brushRef="#br0" timeOffset="11456.22">2286 5398 0,'0'-22'31,"0"1"31</inkml:trace>
  <inkml:trace contextRef="#ctx0" brushRef="#br0" timeOffset="12748.6">3768 4636 0,'21'0'0,"-21"-22"0,-21 44 0,42-65 16,-21 22-16,0 0 16,0 0-16,0 42 31,-21 21-15,-85 233 15,85-211-31,-1-1 0,1 1 0,0-1 15,-21-20-15,21 20 0,-1-20 16,-20 20-16,-21 43 16,-22 21-1,64-106-15,0 21 0,-22 1 16,22-22-16,0 0 16,0-21-1,21-21-15,0 0 16,0 0-16,0-149 15,0 107 1,0 20-16,0-147 16,0 148-16,0-22 15,21 22-15,0-85 16,-21 106 0,42 21-16,22 84 31,-22 1-31,-21-43 15,43 128 1,-22-65 0,43 1-1,-64-85-15,64 22 16,42-22 0,-43-21-1,22-64 1,0-20-1,-64 20 1,1-63 0,-43 43-1,0 41-15,0 1 16,0 84 15,0-21-15,0 64-1,0 21 1,0 0 0,0-43-1,0-42-15,0 1 0,21 41 16,64-63 0,20 0-1,-62 0-15,-1-21 0,85-43 16,-42 1-1,-64 42-15,0 0 0,21-85 16,-42 0 0,-42-63-1,21 126-15,-21-41 16,20 62 0,-20-20-16,21 21 0,0 21 15,0 0-15,-43 0 16,1 85-16,41-64 15,22 0-15,-42 42 16,21 43 0,0-42-16,21-1 15,0-42-15,0 43 16,106-43 0,-43-21-1,-21 0-15</inkml:trace>
  <inkml:trace contextRef="#ctx0" brushRef="#br0" timeOffset="13063.34">5419 4890 0,'0'0'0,"0"-22"0,0 1 15,-22 21 1,1 0-16,0 0 15,0 0-15,0 21 0,0 1 0,-1-1 16,-20 21-16,21-21 16,0 22-16,-22 20 15,22-21-15,0-20 0,0 83 16,21 1 0,0-42-1,21-43-15,0 0 0,0 0 16,22-21-16,41 0 15,-41 0-15,-1 0 0,85-21 16,-42-21 0</inkml:trace>
  <inkml:trace contextRef="#ctx0" brushRef="#br0" timeOffset="13616.47">5969 4911 0,'0'-21'15,"0"42"-15,0-64 0,-21 22 0,0 21 16,-1 0-16,1 0 16,-42 64-1,42-43-15,-1 0 0,-41 106 16,-1-21 0,64-85-16,-21 21 0,0 22 15,21-43-15,0 0 0,0 0 16,0 1-16,0 20 15,0-21-15,42-21 16,22 0 0,-43 0-16,0-21 15,43 0-15,-43 0 0,21-22 16,1 22-16,20-127 31,-21 42-31,-42 64 16,0-43-1,22 64-15,-22-21 16,0 84 15,0-21-31,0 85 16,-22 21 0,22 0-1,22-106-15,-1 21 16,0-20-16,21 20 15,-21-42-15,43 0 16,-1 0 0,43-64-1,-21-20 1,0-107 15</inkml:trace>
  <inkml:trace contextRef="#ctx0" brushRef="#br0" timeOffset="13882.69">6625 4890 0,'42'-127'15,"-42"84"-15,22-63 16,-107 445-16,106-402 0,43-234 0,-64 255 16,-22 105 15,-41 107-15,63-107-16,0 85 15,-21 1 1,21-1-1,0-42 1,21-64 0,0-42-1,0 0-15,0 0 0,43-21 32,-1-64-17,-41 64-15</inkml:trace>
  <inkml:trace contextRef="#ctx0" brushRef="#br0" timeOffset="14112.68">6562 4953 0,'0'0'0,"0"21"0,42-21 31,-21 0-31,0 0 15,22 0-15,-1 0 0,106-21 16,0-21 0,0-1-1,-105 22-15,20 0 16,-42 21 0</inkml:trace>
  <inkml:trace contextRef="#ctx0" brushRef="#br0" timeOffset="14529.18">7324 4826 0,'21'0'0,"-21"42"16,0-20-1,-21-86-15,21 149 0,-22-64 16,22 21-16,-21 22 16,21-43-16,-21 64 15,21-1 1,21-20 0,22-43-1,-22 0-15,42-21 16,1 0-1,-43 0-15,21-42 16,22-1 0,-43 22-16,0-106 15,-21 21 1,0 64 0,-21-21-16,0 41 15,0-20-15,-22 21 0,22 0 0,0 21 16,-21 0-1,-43 42-15,64-21 16,0 0-16,-1 22 16,-20 41-1,42-62-15,0-1 0,0 42 16,0-20 0,64-43-1,-43 0-15,0 0 0,21 0 0,-21 0 16,22 0-16</inkml:trace>
  <inkml:trace contextRef="#ctx0" brushRef="#br0" timeOffset="14981.47">7874 4995 0,'0'0'16,"0"-21"-16,0 0 0,0 0 15,0-21 1,0-1-1,42 22-15,-21 21 16,106-21 0,-21 21-1,0 85 1,-64-1 0,-42 43-1,0-84-15,-21 41 16,0-20-1,-21-43 1,42-42 15,21-43 1,0 1-32,43-64 15,-43 21 16,21 0-15,0 64 0,1 21-1,-22 21-15,0 0 0,0 0 16,0 0-16</inkml:trace>
  <inkml:trace contextRef="#ctx0" brushRef="#br0" timeOffset="15483.7">9334 4720 0,'0'0'0,"0"-21"16,0 0-1,-21 21-15,0 0 0,0 0 0,0 0 16,-43 0-1,-20 0-15,41 21 16,-20 43 0,42-43-16,-22 42 15,43 22 1,64-43 0,-22-42-16,43 43 15,-43-43-15,-21 0 0,43 21 16,-22 0-1,-21-21-15,0 21 0,1 0 16,-22 0 0,0 1-16,-22-1 15,1 0 1,-21-21-16,21 21 0,-43 0 16,22-21-16,0 0 15,-1 21 1,-63-21-1,64 22-15,21-22 16,0 0 0,21-22-1,21 22 1,0-21 0</inkml:trace>
  <inkml:trace contextRef="#ctx0" brushRef="#br0" timeOffset="15692.38">9123 5313 0,'0'0'0,"0"21"15,-21-21 1,-1 0 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31T12:16:12.37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1249 699 0,'0'-22'16,"0"1"-16,0 0 15,0 0 1,-21 21-16,21-21 16,-22 21-16,22 21 47,0 0-32,0 21-15,0-20 0,0 20 16,0 0-16,0 1 0,0 105 15,0-85-15,0 1 16,0-22-16,0 22 0,0 20 16,0-41-16,0-1 15,0 0-15,0-21 0,0 1 16,0-44 15,0 1-15,0 0-16,0-21 0,0 21 15,0-22-15,0-41 16,0-1-16,22 43 16,-1-1-16,0 22 0,0-42 15,43 20 1,-43 43-16,0 0 16,0 0-16,0 0 0,0 43 15,1-22-15,20 42 16,-42-42-16,21 22 0,0 20 15,0-20-15,1-22 0,20 85 16,-21-64 0,0-21-16,0 0 15,1-21-15,20 21 0,21-21 16,-41-21-16,20 21 16,-21-21-16,0 0 15,43-64-15,-43 43 16,0 0-16,-21-1 0,0 1 15,0-149 1,-42 128 0,21 21-16,-1 20 0,-20-20 15,-21 42 1,41 0-16,1 0 16,21 21-1,0 0-15,0 1 16,0-1-1,21-21 1</inkml:trace>
  <inkml:trace contextRef="#ctx0" brushRef="#br0" timeOffset="619.08">2392 445 0,'0'0'0,"-21"0"0,-1 0 15,1 0-15,0 0 16,0 0-16,0 21 16,21 0-16,0 0 15,0 21-15,0-20 0,0 62 16,0-41-16,0-1 0,21 64 15,-21-64-15,21 64 16,-21-64-16,0 1 0,0 41 16,0-41-16,0 41 15,0-20 1,0-43-16,0 0 16,0-42 15,0 0-31,0 0 15,0-1-15,0 1 0,0 0 0,0-21 16,0 21-16,0-22 16,21 1-16,-21 0 0,43-22 15,-22 22-15,0-1 0,42-20 16,-41 42-16,20 0 0,0-1 16,1 22-16,-1 0 0,43 0 15,-43 22-15,-21-1 0,21 0 16,-20 0-16,-1 21 0,21 22 15,-42-43-15,0 21 16,0 1-16,0-22 0,0 85 16,-21-64-1,0-21-15,21 0 16,0-42 46,0 0-46</inkml:trace>
  <inkml:trace contextRef="#ctx0" brushRef="#br0" timeOffset="4302.67">3662 995 0,'0'21'16,"0"0"-16,0-42 62,0 0-62,0 0 0,0 0 16,0-1-16,0 1 15,0 0-15,0 0 16,-64-21-16,43 42 0,-21-22 16,-22 22-16,22 0 15,-64 0-15,64 0 16,21 22-16,-22-1 0,22 0 15,-64 64 1,64-43-16,0-21 0,0 21 16,0 1-16,21 63 15,0-85-15,0 42 16,0-20-16,0-22 0,0 21 16,0-21-16,21 0 15,0-21-15,21 0 16,-20 0-16,20-21 15,-21 21-15,0-21 0,0 0 16,1 0-16,-1 0 0,21-43 16,-21 22-16,0 21 0,1-22 15,-1 1-15,42-64 16,-42 85-16,1-21 16,-1-1-16,-21 22 15,21 0-15,-21 0 16,21 21-1,-21 21-15,21 0 16,-21 0-16,0 0 0,0 1 16,0 20-16,0-21 0,0 43 15,0 63 1,0-106-16,0 21 16,0-21-16,0 0 0,43 22 15,-22-43-15,0 0 16,0 0-16,64 0 15,-64-21-15,0 21 0,0-22 16,0 1-16,1 0 0,62-64 16,-63 43-16,-21 0 15,22-1-15,-1-20 0,0-85 16,-21 105 0,21-41-16,-21 41 15,0-62-15,0 83 16,0-20-16,0 21 15,0 0-15,0 42 16,0 0 0,0 21-16,0-20 15,0 20-15,0-21 0,-21 85 16,21-64-16,0 1 0,-21 62 16,0 44-1,21-107-15,0 0 0,0 22 16,0-22-16,0-21 0,0 0 15,0 1-15,21-22 0,0 0 16,0 0-16,0 0 0,22 0 16,-22 0-16,0 0 0,-21-22 15,21 1-15,0 21 0,22-42 16,-43 21-16,0-22 16,21 22-16,-21 0 0</inkml:trace>
  <inkml:trace contextRef="#ctx0" brushRef="#br0" timeOffset="4538.05">3895 931 0,'0'0'0,"0"22"31,21-22-31,0 0 0,0 0 16,0 0-16,22-22 0,-22 22 15,0-21-15,64 0 16,-64 0-16,21 21 16,-21 0-16,0-21 0,22 21 15,-22 0 1,0 0-16,0 0 0</inkml:trace>
  <inkml:trace contextRef="#ctx0" brushRef="#br0" timeOffset="4894.78">5609 804 0,'0'0'0,"0"-21"0,-21 0 0,0 0 15,21 0-15,-21 21 16,-1 0 0,22 21-1,0 0-15,0 0 0,0 0 16,-21 22-16,21-1 0,-21 22 16,21-22-16,0 0 15,-21 43-15,0-64 16,21 0-16,0 43 0,0-43 15,0 0 1,21-21 0,0 0-16,-21-21 0,21 0 15,0 0-15</inkml:trace>
  <inkml:trace contextRef="#ctx0" brushRef="#br0" timeOffset="5332.44">6117 741 0,'0'0'0,"21"-21"0,-42 21 31,0 0-31,0 0 16,-22 0-16,22 0 0,0 21 16,0 0-16,0-21 0,0 21 15,-22 22-15,22-22 0,21 0 16,0 0-16,0 0 15,0 0-15,0 1 0,21-22 16,0 0-16,1 21 16,-1-21-16,0 0 0,21 21 15,1 0-15,20 0 16,-42-21-16,0 21 0,22 1 16,-22-1-16,0-21 0,-21 21 15,0 0-15,0 0 0,0 22 16,-21-43-16,-21 42 15,20-42-15,1 21 0,0-21 16,-21 0-16,21 21 0,-22-21 16,1 21-16,21-21 15,-22 0-15,22 0 16,21-21 0,0 0-1,0 0 1,0 0-16,0 0 0</inkml:trace>
  <inkml:trace contextRef="#ctx0" brushRef="#br0" timeOffset="5670.82">5355 487 0,'0'0'0,"-21"0"16,0 0-16,0 0 172</inkml:trace>
  <inkml:trace contextRef="#ctx0" brushRef="#br0" timeOffset="7323.96">7789 550 0,'0'0'0,"0"-21"15,21 21-15,-21-21 16,22 21-16,-22-21 16,0 0-16,0 0 0,0-1 15,0 1-15,0 0 16,0 0-16,0 0 0,0 0 16,0-1-16,0 1 0,0 0 15,0 0-15,0 42 31,-22 0-15,-62 191 0,63-170-1,-1 22-15,22-22 0,-21 22 0,0-1 16,-21 64-16,21-63 16,-22 41-16,22-41 0,0-22 15,-21 64-15,20-64 0,22-20 16,-21 20-16,21-21 0,-21 0 15,0 0-15,21 1 0,-21-22 32,0 0-32,21-43 15,-22 22-15,22 0 0,-21 0 16,0-22-16,21-62 16,0 62-16,-21-20 0,21 20 15,0 1-15,0-64 16,0 85-16,0 0 0,21 0 15,-21 0-15,0-1 0,21 22 16,0 0-16,-21 22 16,22-22-16,-1 42 0,21 43 15,-21-64-15,-21 21 16,21-21-16,1 22 16,20 41-16,-21-63 15,-21 1-15,21-1 0,0 0 16,1 0-16,41 21 0,-42-42 15,0 0-15,43 0 0,-43 0 16,43 0-16,-22-21 16,0 21-16,22-42 15,-22 21-15,-21-22 0,22 22 16,-22 0-16,0-21 0,21-22 16,-21 22-16,1 21 0,-22-64 15,21 64-15,-21-21 0,21-1 16,-21 22-16,0 0 15,0 0-15,0 42 32,0 0-17,0 0-15,0 22 0,0-22 0,0 21 16,0 0-16,0 1 0,-21 41 16,21-41-16,-21-1 15,21-21-15,0 0 16,0 43-16,0-43 0,21-21 15,21 21-15,-21-21 16,43 0-16,-43 0 16,0 0-16,21 0 15,-20-21-15,62-21 16,-63 21-16,22-1 0,-1-20 16,-42 21-16,21-64 15,-21-105 1,0 147-16,-42-20 15,21 21-15,-43-43 16,43 64-16,0 21 16,0 0-1,0 0-15,-1 21 16,22 0 0,-21 0-16,21 0 0,0 1 15,0-1-15,21-21 16</inkml:trace>
  <inkml:trace contextRef="#ctx0" brushRef="#br0" timeOffset="7940.42">9229 720 0,'0'0'0,"42"-21"16,-42-1-16,42 1 15,-42 0-15,0 0 16,0 0 0,0 0-16,-21 21 15,0 0-15,0 0 0,0 0 16,-1 0-16,-20 21 0,21 0 16,-64 21-16,64 1 15,-21-22-15,-22 63 0,43-20 16,-42 21-16,41-22 15,1-21-15,21 43 0,0-43 16,0 1-16,0-1 16,85 43-1,-43-85-15,1 0 0,-1 0 16,0 0-16,85 0 16,-84 0-16,-1-21 0,21-1 15,-20 1-15</inkml:trace>
  <inkml:trace contextRef="#ctx0" brushRef="#br0" timeOffset="8452.57">9906 783 0,'0'-42'0,"0"84"0,0-105 16,0 42-16,0-1 0,-21 1 16,0 0-16,-1 0 0,1 21 15,0 0-15,0 0 0,0 0 16,0 21-16,-22 0 0,22 0 15,0 1-15,0-1 16,0 21-16,-22 43 0,22-43 16,21 0-16,-21 1 0,0-1 15,21 0-15,-21 64 16,21-63-16,0-22 0,0 0 16,0 0-16,0 0 0,21-21 15,0 0-15,0 0 0,43 0 16,-43-21-16,0 0 0,21 0 15,-21 0-15,1-1 0,62-83 16,-63 62-16,22-41 16,-22 41-16,-21-84 15,0 106-15,0 0 16,0 0-16,0 0 0,0-1 16,0 44-1,0-1-15,0 21 16,0 64-1,0-64-15,0 43 0,0-43 16,0 64 0,0-64-16,0-20 0,0-1 15,21 0-15,64 21 16,-64-42-16,0 0 0,43 0 16,-43 0-16,42-21 15,-20-21-15,-22 21 0,42-43 16</inkml:trace>
  <inkml:trace contextRef="#ctx0" brushRef="#br0" timeOffset="8735.66">10647 360 0,'0'0'0,"0"-21"0,0 0 0,0-1 0,0 1 31,-21 21-31,21 21 0,0 22 16,-22-1-16,1 64 15,0-64 1,21 1-16,0-1 0,-21 0 16,-21 170-1,20-170-15,1 1 0,21-1 16,0 21-16,-21 64 16,21-105-16,0 20 15,21-42 1,0 0-16,1 0 0,41-21 15,-21-22-15,-20 22 0</inkml:trace>
  <inkml:trace contextRef="#ctx0" brushRef="#br0" timeOffset="9144.31">11049 677 0,'21'-21'16,"-42"42"-16,42-63 0,-42 42 31,0 21-31,0 0 0,-1 1 15,1-1-15,0 21 0,0-21 16,21 22-16,-21-22 0,0 21 0,-1 0 16,1 1-16,21-1 0,0-21 15,0 22-15,0 20 16,0-42-16,0 0 0,21 1 16,1-1-16,41-21 15,-21 0-15,1 0 0,84-21 16,-85 21-16,43-43 15,-43 1-15,64-85 16,-106 85 0,0-1-16,0 1 0,0-106 15,-21 127-15,-22-1 16,22 1-16,0 21 0,-85 0 16,85 0-16,-21 0 15,21 0-15,-1 21 0,-41 22 16,63-22-16,0 0 15,0 0-15,0 0 16,0 1-16,42 20 16,-21-42-16,1 0 0,-1 0 15,21 0-15,-21 0 0</inkml:trace>
  <inkml:trace contextRef="#ctx0" brushRef="#br0" timeOffset="9550.71">11620 762 0,'0'-42'16,"0"21"0,0-1-16,0-20 15,0 21 1,22 21-16,-1 0 16,0 0-16,0 0 0,21 0 0,-20 0 15,20 0-15,-21 0 0,21 21 16,43 43-16,-64-43 15,22 0-15,-43 21 0,21 1 16,0 62-16,-21-62 16,0-22-16,-21 21 15,0 1-15,-43 41 16,43-63-16,0-21 16,21-21-1,0 0-15,21 0 16,0-21-16,0-22 15,0 22-15,1-1 0,-1-20 16,0 21-16,21-64 16,1 63-1,-22 22-15,0 21 0,0 0 16,0 0-16,0 0 16,1 0-16</inkml:trace>
  <inkml:trace contextRef="#ctx0" brushRef="#br0" timeOffset="9988.99">12869 699 0,'0'0'0,"21"-22"0,-21 1 16,0 0-16,0 0 15,-21 21 1,0 0-16,0 0 15,0 0-15,0 0 0,-1 21 16,1 0-16,0-21 0,-42 64 16,63-43-16,0 0 0,0 0 15,0 0-15,0 22 16,0-22-16,21 0 0,0 0 16,0-21-16,85 43 15,-64-22 1,1 0-16,-1-21 15,0 42-15,-21-21 16,-21 1-16,0-1 16,0 0-16,-21-21 15,0 21-15,0-21 0,0 0 16,-22 0-16,22 21 0,0-21 16,0 0-16,0 0 0,-22 0 15,22 0-15,0 0 0,0 0 16,-43-21-1,43 0-15,0 0 0,-42-22 16,20 22-16</inkml:trace>
  <inkml:trace contextRef="#ctx0" brushRef="#br0" timeOffset="10252.53">10181 550 0,'42'0'16,"-20"0"0,20 0-16,0 0 0,1 0 0,-1-21 15,21 21-15,-20 0 0,84-21 16,-85 21-16,85 0 15,-85 0-15,22 0 0,-1 0 16,-20-21-16,-22 21 0,21 0 16</inkml:trace>
  <inkml:trace contextRef="#ctx0" brushRef="#br0" timeOffset="10890.38">14753 593 0,'-42'0'31,"21"0"-31,-1 0 0,22-21 15,-42 21-15,42-22 16,-21 1 0,0-21-16,21 21 15,0-43 1,0 43-16,21 0 0,21-21 16,-21 20-16,64-41 15,-43 63-15,1 0 16,-1 0-16,22 21 15,-22 85 1,-42-64-16,0 22 16,0-22-16,-64 43 15,43-43-15,0-21 16,-42 22-16,-1 41 16,43-63-16,0 1 15,0-1-15,-1 0 0,22 0 16,-42 43-16,42-43 15,-21-21-15,21 21 0,0 0 16,0 0-16,0 0 16</inkml:trace>
  <inkml:trace contextRef="#ctx0" brushRef="#br0" timeOffset="11226.78">14690 1439 0,'0'0'0,"0"22"0,0-1 0,0 0 16,21-21 0,0 0-1,0 0-15,0 0 16,0-21-16,1 0 0,-22-1 15,0 1-15,0 0 16,0 0 0,-22 21-1,1 0 1,0 0-16,0 0 0,21 21 16,-21-21-16,0 0 0,21 21 15</inkml:trace>
  <inkml:trace contextRef="#ctx0" brushRef="#br0" timeOffset="12591.07">974 2328 0,'-43'-42'16,"43"21"-16,0 42 31,0 21-15,0-20-16,0 20 0,0 43 15,0-43-15,-21 21 16,0-20-16,0 20 0,-22 43 16,22-64-16,-42 107 15,20-86-15,-20 64 16,21-106 0,-1 43-16,22-43 0,-21 21 15,21-42 1,-1-21-16,22 0 15,0-64-15,0 43 16,0 21-16,0-22 0,0 1 16,0-85-1,0 85-15,0-1 0,0 22 16,0-21-16,0 21 0,22-22 16,-1 43-16,0 0 15,0 0-15,0 22 0,22 20 16,-43-21-16,21 0 0,21 43 15,-42-22-15,21-21 16,0 22-16,-21-22 0,22 21 0,-22-21 16,21 0-16,0 22 0,0-22 15,-21 0-15,21 0 0,0-21 0,1 21 16,20-21-16,-21 0 0,64-21 16,-43 21-16,22-42 15,-43 21-15,21 0 16,0-43-16,-20 43 15</inkml:trace>
  <inkml:trace contextRef="#ctx0" brushRef="#br0" timeOffset="12981.89">1291 2879 0,'0'0'0,"0"-21"0,0-1 16,0-41-1,0 42-15,0 42 32,0 0-17,0 0-15,0 0 0,0 22 16,0-1-16,0-21 0,0 0 15,0 1-15,21 20 0,0 0 16,1-21-16,-1 1 0,0-1 16,0-21-16,21 0 0,1 0 15,20 0 1,-42-21-16,1 21 0,20-22 16,-21 1-16,0 0 0,0 0 15,22-43-15,-22 22 0,-21 21 16,0-21-16,0-1 0,0 1 15,-21-64-15,0 64 16,-43 21-16,22-1 16,-1 22-16,22 0 0,-21 0 15,0 22-15,-22 20 16,22-21-16,21 0 0,-1 0 16,1 22-16,21-22 0,0 42 15,0-41-15,0-1 0,21 42 16,1-42-16,-1-21 0,63 43 15,-41-43-15,-1 0 16</inkml:trace>
  <inkml:trace contextRef="#ctx0" brushRef="#br0" timeOffset="13252.74">2603 2646 0,'0'0'0,"0"-21"0,-21 0 0,0 21 0,-21-22 0,21 22 16,-22 0 0,-84 22-1,106-1-15,-21 21 16,21 0-16,-43 64 16,64-85-16,0 85 15,0-21 1,0-43-16,0-21 0,21 1 15,0-1-15,22 0 0,20-21 16,-20 0-16,20 0 0,1 0 16,-22 0-16</inkml:trace>
  <inkml:trace contextRef="#ctx0" brushRef="#br0" timeOffset="13716.72">3154 2773 0,'0'-21'0,"0"42"0,0-63 0,0 20 0,-21 1 15,-1 21-15,22-21 0,-21 21 16,-63 0-16,62 0 16,-20 0-16,-21 42 15,41-20-15,-41 41 0,42-42 16,0 0-16,-22 64 16,22-64-16,21 85 15,0-85-15,0 0 0,0 22 16,42-1-1,-20-42-15,-1 0 0,42 0 16,-42 0-16,64-42 16,-64 21-16,22-1 0,-1-20 15,0 21-15,1-85 16,-43 85-16,21-85 16,-21 64-16,0-1 15,0 22-15,0 0 16,0 42-1,0 22 1,0-22-16,0 0 0,0 21 0,0-21 16,0 43-1,0-22-15,0-21 0,0 22 16,0-22-16,0 0 0,21 21 16,-21-20-16,21-22 0,21 0 15,-20 0-15,62 0 16,-41-22-16,-1 1 0,0 0 15</inkml:trace>
  <inkml:trace contextRef="#ctx0" brushRef="#br0" timeOffset="14007.47">3852 2159 0,'0'0'0,"-21"0"15,0 0-15,0 0 16,0 21-16,-1 0 0,1 1 16,21 20-16,-21 0 0,21 1 15,-21-1-15,21 21 0,0-20 16,-21 20-16,21 43 16,0-64-16,-21 1 0,21 84 15,0-64 1,0-42-16,0 1 0,0 41 15,21-63 1,0 0-16,0 0 0,0 0 16,0-21-16,1 0 0,-1 21 0</inkml:trace>
  <inkml:trace contextRef="#ctx0" brushRef="#br0" timeOffset="14387.58">4106 2582 0,'0'-21'0,"0"42"0,0-63 0,-21 42 15,21 21 1,0 0-16,-21 1 0,0-1 16,21 0-16,-21 21 0,21 1 15,0-22-15,-22 42 16,1-20-16,21 41 16,0-41-16,0 20 15,21-42-15,22 0 16,-22-21-16,85 0 15,-64-21-15,22 0 16,-22 0-16,43-43 16,-64 22-16,21-64 15,-42 85-15,0-21 16,0-1-16,-21 1 0,-43-43 16,22 64-16,21 21 15,-21 0-15,-64 0 16,85 21-1,-1 1-15,1-1 0,21 21 16,-21 22 0,21-43-16</inkml:trace>
  <inkml:trace contextRef="#ctx0" brushRef="#br0" timeOffset="14840.4">4572 2667 0,'0'0'0,"-21"0"0,21-21 0,0 0 16,0 0-1,42-1-15,-21 22 0,64 0 16,-64 0-1,21 0-15,-20 0 0,20 0 0,21 64 16,-41-43 0,-1 21-16,0-20 0,-21-1 15,0 21-15,21 43 16,-21-64-16,0 0 0,-42 21 16,-1 22-1,22-43-15,0-21 0,21-21 31,0 0-15,0 0-16,0-22 16,0 1-16,21 21 0,0-43 15,1 43-15,20-106 16,-42 106 0,21 0-16,0 0 0,-21-1 0,64 1 15,-43 21 1,0 0-16,0 0 0,0 0 15</inkml:trace>
  <inkml:trace contextRef="#ctx0" brushRef="#br0" timeOffset="15267.77">5694 2646 0,'0'0'0,"0"-21"0,0 0 0,0-1 16,0 1-16,0 0 0,-21 0 16,-1 21-16,1 0 15,-21 0-15,0 0 16,20 21-16,1 0 0,-42 43 16,42-43-16,21 21 15,0-21 1,0 1-16,0-1 0,42-21 15,0 21-15,-21-21 0,1 21 16,20 0-16,-21-21 16,64 43-1,-64-43-15,-21 21 0,21-21 16,-21 21-16,0 0 16,0 0-16,-21-21 0,-21 0 15,-1 21-15,1-21 16,21 0-16,0 0 0,-43 22 15,43-22-15,0 0 0,0 0 16,-1 0-16,1-22 16,0 1-16,0 0 15</inkml:trace>
  <inkml:trace contextRef="#ctx0" brushRef="#br0" timeOffset="15522.8">3514 2434 0,'0'0'0,"-22"-21"0,1 21 0,21-21 31,21 21-31,1 0 0,62 0 16,-41-21-16,-1 21 0,85 0 15,63 0 1,-147 0-16,63 0 16,-64-21-16,85 21 15,-106 0-15</inkml:trace>
  <inkml:trace contextRef="#ctx0" brushRef="#br0" timeOffset="16271.77">7281 2815 0,'85'-106'15,"-85"85"-15,21 0 16,-21-21-16,0-1 16,0 22-16,0-42 15,-21 20-15,-21-20 16,20 42-16,1-22 0,-42 1 16,20 42-16,1-21 0,-21 21 15,20 0-15,-20 21 16,20 0-16,1 22 0,-21 20 15,41-21-15,1 22 0,-21 21 16,42-22-16,0 106 16,21-126-1,0-1-15,85 0 16,-64-42-16,-20 0 16,20 0-16,0 0 0,43-42 15,-64 21-15,21 0 16,1-22-16,-22 22 15,0-42-15,-21 20 16,21 1-16,-21-21 0,0 20 16,0-20-16,0 42 15,0 42 1,-21 0 0,21 0-16,0 21 0,0 22 15,0-43-15,0 21 0,0-20 16,0 20-16,0-21 0,21 43 15,-21-43-15,21 0 0,1 21 16,-1-42 0,0 0-16,0 0 0,21 0 15,-20 0-15</inkml:trace>
  <inkml:trace contextRef="#ctx0" brushRef="#br0" timeOffset="16667.47">7599 2752 0,'0'-21'15,"0"-1"-15,0 1 0,-21 0 0,21 0 16,-22 0-16,22 0 0,0-1 0,0-41 16,0 42-1,0 0-15,43-1 0,-22 1 16,21 21 0,-21 0-16,22 0 0,20 0 15,-42 21-15,22 1 0,-1 41 16,0-21-16,-20-20 0,-1 62 15,-21-63-15,0 85 16,0-85-16,-21 22 16,-1-22-16,1 0 0,21 0 15,-21-21 1,21-21 0,0 0-16,0 0 0,0 0 15,0-1-15,21 1 0,22-63 16,-43 41-16,63-84 15,-21 85 1,-20 0 0,-1 20-16,0 22 0,42-42 15,-41 42-15,20 0 16,-21 0-16</inkml:trace>
  <inkml:trace contextRef="#ctx0" brushRef="#br0" timeOffset="16986.75">8467 2752 0,'21'0'16,"-42"0"-16,42 21 0,0-21 0,0 0 16,0 0-16,0 0 15,1 0-15,-1-21 16,0 0-16,0-1 0,0 1 16,22-21-16,-43 21 0,21 0 0,0-22 15,-21 22-15,0 0 16,0-21-16,0 20 0,0 1 15,-42 21-15,20 0 16,-41 0-16,42 21 0,0 1 16,-64 41-16,64-21 15,0-20-15,-1 20 16,22 0-16,0-21 0,0 85 16,0-85-16,0 1 0,0-1 15,22 0-15,41 0 16,-21-21-16,-20 0 0,41 0 15,-21 0-15,1-21 16,-22 21-16,21-21 0</inkml:trace>
  <inkml:trace contextRef="#ctx0" brushRef="#br0" timeOffset="17467.3">10541 2244 0,'0'-43'0,"0"86"0,0-107 0,0 22 16,0 0-16,0 20 0,0 1 16,0 0-16,0 42 15,0 0 1,0 1-16,0 20 0,0 0 15,-21 85-15,21-63 16,-21-1-16,-1 43 0,22-64 16,-21 64-16,21-63 15,-21-1-15,0 0 16,21 1-16,0-22 16,0 0-16,0-42 15,21 0-15,0-1 16,0 1-16,1-21 0,20 0 15</inkml:trace>
  <inkml:trace contextRef="#ctx0" brushRef="#br0" timeOffset="17934.59">10901 2117 0,'0'-21'0,"0"42"0,0-64 0,0 22 0,0 0 16,-21 42-1,-1 0 1,22 1-16,-21-1 0,21 21 15,0 22-15,-21-22 16,21 21-16,-21 43 0,21-63 16,0-1-16,0 0 0,0 22 15,-21-43-15,21 85 16,0-85-16,0 0 0,0 0 16,0-42 15,0 0-31,0 0 15,0-22-15,42-84 16,-42 85-16,21 0 0,0-1 16,1 1-16,41-64 15,-21 85-15,64-21 16,-85 42-16,64 0 16,-64 0-16,85 127 15,-85-106 1,0 21-16,-21 1 0,0-1 15,0 0-15,0 22 0,0-22 16,-42 22-16,42-43 16,-21 0-16,21 0 0,0 0 15,0-42 1,21 21 0,0-21-16,0 0 0,1 0 15</inkml:trace>
  <inkml:trace contextRef="#ctx0" brushRef="#br0" timeOffset="18334.5">11747 2519 0,'-21'0'0,"42"0"0,-42 21 16,42-21 30,1-21-46,-1 21 0,0-21 16,-21 0-16,21-1 0,0 22 16,0-42-16,1 0 0,-22 21 15,0-22 1,0 22-16,-22 21 16,1 0-16,0 0 0,0 21 15,-21-21-15,-1 64 16,22-43-16,0 21 0,-21 22 15,42-22-15,0 43 16,0-64-16,0 0 0,21 0 16,0 0-16,0-21 0,43 22 15,-43-22-15,21 0 16,22 0-16,-22 0 0,64-22 16,-85 1-16,21 0 15,-21 0-15,1 21 0,-1-21 16,42-64-16</inkml:trace>
  <inkml:trace contextRef="#ctx0" brushRef="#br0" timeOffset="18566.45">10202 2392 0,'0'0'0,"-84"21"16,105-21-1,21 0-15,-21 0 16,43 0-16,-22 0 0,0-21 0,149-21 16,-106 42-16,-22-22 15,1 22-15</inkml:trace>
  <inkml:trace contextRef="#ctx0" brushRef="#br0" timeOffset="19252.63">14160 2392 0,'0'0'0,"0"-21"16,22 0-16,-1-1 16,0 1-16,0 21 0,0-21 15,0 0-15,1 0 16,-1 0-16,0-1 0,21-20 16,-21 21-16,-21 0 0,0-22 15,0 22-15,-21 0 0,0 21 16,-21 0-16,-106 0 15,105 0-15,-63 21 16,64 0-16,0-21 0,-43 43 16,64-43-16,-21 42 15,42-21-15,0 0 16,42 22-16,-21-22 0,0 0 16,22 0-16,-1 0 0,0 1 15,43 20-15,-22-21 0,-20 21 16,41 1-16,-62-22 15,20 0-15,-21 0 0,-21 0 16,0 22-16,-21-22 0,-21 0 16,-43 0-1,43-21-15,-22 21 0,1-21 16,-1 0-16,1 0 0,-107 0 16,128 0-16,-43-21 15,43 21-15,-22-63 16,43 20-16,21 22 0,0 0 15,0 0-15,43-85 16,-22 64-16,106-22 16</inkml:trace>
  <inkml:trace contextRef="#ctx0" brushRef="#br0" timeOffset="19506.46">14774 1969 0,'-42'0'32,"21"21"-32,21 0 15,0 0-15,-21 0 0,21 22 0,-22-22 16,22 21-16,0 22 16,-21-22-16,21 0 0,-21 1 15,0-1-15,21 0 0,-21 85 16,21-106-16,0 22 15,0-22-15,0 0 0,0 0 16,21-21-16,0 0 16,0-21-16</inkml:trace>
  <inkml:trace contextRef="#ctx0" brushRef="#br0" timeOffset="19716.82">14393 2350 0,'0'0'0,"21"0"31,1 0-31,-1 0 16,0 0-16,21 0 0,-21 0 16,22 0-16,-1 0 0,43 0 15,-43 0-15,85 0 16,-85 0-16,1-22 0,-1 22 15</inkml:trace>
  <inkml:trace contextRef="#ctx0" brushRef="#br0" timeOffset="20319.5">15452 2561 0,'42'-42'31,"-42"21"-31,21 0 0,-21-1 0,0 1 16,0 0-16,0 0 15,0 0-15,0-43 16,-21 43-16,-43-42 16,43 41-16,-21 22 15,21 0-15,-106 0 16,106 22-16,-64-1 15,64 0-15,-64 64 16,64-43-16,0-21 0,0 64 16,21-64-16,-22 42 15,22-20-15,0-22 0,0 21 16,22-21-16,20-21 16,-21 0-16,0 0 15,43-21-15,-43 21 16,64-63-16,-43 42 15,0-43-15,1 43 16,-22-21-16,21-22 0,-21 22 0,0-1 16,1 22-16,-22-21 15,21 21-15,-21-22 16,0 65 0,-21-1-1,-1 21-15,22-21 0,-21 64 16,21-64-16,0 21 0,0 43 15,0-64-15,43 64 16,-43-64-16,42 0 16,-21 0-16,43-21 15,-43 0-15,21 0 0,0-21 16,-20 0-16,-1 0 16,21-21-16,-21 20 0,0-20 15</inkml:trace>
  <inkml:trace contextRef="#ctx0" brushRef="#br0" timeOffset="21172.1">16044 1905 0,'0'0'0,"0"-42"0,0 21 15,-21 21 1,21 21-16,-21 0 16,0 0-16,21 21 0,-43 43 15,22-43-15,21 1 0,-42 63 16,21-64-16,21 85 15,-21-85-15,21 1 0,0 20 16,0-42-16,0 22 16,0-22-16,21 0 0,21-21 15,-21 0-15,0 0 0,43-21 16,-43 0-16,21-1 16,-20 1-16,20 0 0,-21 0 0,21-43 15,-20 22-15,20 0 16,-21-1-16,0 1 0,-21 21 15,0 0-15,0 0 16,0 42 0,0 0-1,0 21-15,0-21 16,0 1-16,0-1 0,0 42 16,0-42-16,0 22 0,0-1 15,64 22 1,-64-43-16,21-21 0,21 21 15,-21-21-15,43 0 16,-43 0-16,0-21 0,0 0 16,1-1-16,-1 1 0,0-21 15,0 0-15,0 20 0,22-41 16,-22 21-16,42-43 16,-42 64-16,1 0 15,-1-1-15,0 1 0,0 0 16,0 21-1,-21 21 1,0 0 0,0 1-1,0-44 32,0 1-31,0 0-1,0 0 1,-21 21 0,0 0-16,-21 21 15,42 0-15,-22 0 0,-20 22 16,21-22-16,0 21 0,0 22 16,21-43-16,-22 21 15,22 1-15,0-22 0,0 21 0,0 22 16,22-43-16,-1 0 15,0 0-15,0-21 16,0 0-16,22 21 0,-22-21 16,21 0-16,0-21 0,-20 21 15,-1-21-15,42-21 16,-42 20-16,43-83 16,-64 62-16</inkml:trace>
  <inkml:trace contextRef="#ctx0" brushRef="#br0" timeOffset="21367.65">16891 1926 0,'0'0'0,"-42"0"31,20 0-16,1 0 1</inkml:trace>
  <inkml:trace contextRef="#ctx0" brushRef="#br0" timeOffset="21569.48">15790 2201 0,'-21'22'0,"42"-44"0,-63 44 0,0-1 16,63-21 15,0 0-31,0 0 0,64 0 16,42-43 0,-85 43-16,64-21 15</inkml:trace>
  <inkml:trace contextRef="#ctx0" brushRef="#br0" timeOffset="22483.04">17738 2286 0,'0'0'0,"-22"-21"0,22 0 0,0 0 15,0-1-15,0-20 16,0 21 0,22 21 15,-1 21-31,0 0 16,0 0-16,-21 1 0,21 20 15,-21-21-15,21 0 0,-21 64 16,0-64-16,0 21 0,0 22 15,0-22-15,0-21 0,-21 1 16,0 20-16,21-21 0,0 0 16,-21-21-16,21-21 31,0 0-31,0 0 16,0 0-16,0-22 0,21-63 15,-21 85-15,21-21 0,22-43 16,-22 64-16,42-85 15,-42 85 1,22 0-16,-22 21 16,42 0-16,-41 21 15,-1-21-15,0 64 0,0-43 16,0 85 0,-21-64-16,0 43 15,0-43-15,0-21 0,0 43 16,0-22-16,0-21 0,0 0 15,0 0-15,0-42 32,0 0-32,0-21 15,0 21-15,0-1 0,0-20 16,0 0-16,0-1 0,21 22 0,1-63 16,62-22-1,-63 85-15,22-22 16,63 1-16,-1 42 15,-62 0 1,-22 21-16,21 21 0,-21-20 16,1 41-1,-22-42-15,0 85 0,0-64 16,0 22 0,0-22-16,-22-21 0,1 22 15,21-22-15,-21 0 0,0 0 16,21-42 15,21 0-31</inkml:trace>
  <inkml:trace contextRef="#ctx0" brushRef="#br0" timeOffset="22833.91">18796 2413 0,'0'0'15,"21"0"-15,0-21 16,0 0-16,1 21 15,-1-21-15,0 21 0,0-22 16,21 1 0,43-21-16,-64 42 15,0-21-15,1 0 16,-22-1-16,21 1 0,-21 0 16,0 0-16,-21 21 15,-1 0 1,1 0-16,-63 106 15,41-43 1,43-42-16,-21 22 0,21 41 16,0-62-16,0 41 15,0-42-15,42 22 16,-42-22-16,64-21 16,-1 0-1,-41-21-15,20-1 16,0 1-16</inkml:trace>
  <inkml:trace contextRef="#ctx0" brushRef="#br0" timeOffset="23102.3">19812 1947 0,'0'0'0,"0"-42"0,0 21 16,0-21-16,0 20 0,-21-20 15,-22 21 1,22 21-16,0 21 0,0 21 15,0 1-15,-22 41 16,22-41-16,0 20 0,-21 85 16,21-105-16,21-1 15,0 0-15,0 1 0,-22 63 16,22-64-16,0-21 16,0 0-16,0 0 0,22 1 15,-1-22-15,0 0 16,0-22-16,0 1 0,43-21 15</inkml:trace>
  <inkml:trace contextRef="#ctx0" brushRef="#br0" timeOffset="23586.64">20108 1820 0,'0'-21'0,"0"42"0,-21-42 31,0 21-31,0 21 0,21 22 15,-21-22-15,-1 21 0,1 43 16,21-43-16,-21 43 16,21-43-16,-21-21 0,0 64 15,21-43-15,0 1 0,-21 20 16,21-42-16,0 22 0,-22-1 16,22-21-1,0-42 16,0 0-31,0 0 16,0 0-16,43-43 0,-43 43 16,42-43-1,-21 43-15,0-21 0,43 0 0,-43 20 16,64-20 0,-43 42-1,-21 0-15,0 42 16,1 1-16,-22-22 0,0 0 15,0 21-15,0 43 16,0-43-16,0-20 0,0-1 16,0 0-16,-22 42 15,22-41 1,0-44 15,22 1-31,-22 0 0,42 0 16,-21 0-16</inkml:trace>
  <inkml:trace contextRef="#ctx0" brushRef="#br0" timeOffset="23983.16">20743 2180 0,'0'-21'16,"-21"21"0,0 0-1,0 0-15,0 21 0,-1 0 0,1 1 16,0-1-16,0 0 0,0 0 15,0 0-15,-1 85 16,1-85-16,21 0 0,0 43 16,0-1-1,21-41-15,1-22 16,-1 0-16,0 0 0,42 0 16,-41 0-16,-1 0 15,21-22-15,-21 22 0,22-21 16,-1-42-16,-21 42 0,0-1 15,0-41-15,-21-64 16,0 106 0,-63-22-16,42 43 15,-22 0-15,22 0 16,-21 0-16,-43 0 16,43 22-1,42-1-15,-21 0 16,21 0-16,42 0 15,0-21-15</inkml:trace>
  <inkml:trace contextRef="#ctx0" brushRef="#br0" timeOffset="24491.07">21272 2223 0,'0'0'0,"-42"-43"31,21 43-31,0 0 16,0 0 0,-1 0-16,1 21 0,0 1 15,0-1-15,0 0 0,21 0 0,-21 0 16,-22 64 0,43-64-16,0 0 0,0 22 15,0-22-15,0 0 0,0 21 16,0-21-16,0 1 0,21-22 15,1 0-15,-1 0 16,0 0-16,0 0 0,43-43 16,-64 22-16,21-21 0,0 21 15,0-22-15,0 22 0,-21-21 16,21-1-16,1 1 0,-22-64 16,21 64-16,0-85 15,-21 85-15,0-43 16,0 106 15,-21 0-31,21 22 16,-21-22-16,21 21 0,-22 0 15,1 1-15,21 20 16,0-20-16,-21-1 0,21 0 16,0-21-16,0 85 15,0-85-15,0 1 0,0 20 16,21-21-16,22-21 15,-22 0-15,21 0 0,22-21 16,-43 0-16</inkml:trace>
  <inkml:trace contextRef="#ctx0" brushRef="#br0" timeOffset="24787.22">21802 2265 0,'0'0'0,"0"-21"0,21 21 0,-21-21 15,-21 21 1,-22 0-16,22 0 0,0 0 15,-21 21-15,20 0 16,-20 0-16,42 0 16,0 0-16,0 1 0,0-1 15,21 21 1,43 0-16,-43-20 16,21 20-1,-21-21-15,-21 0 0,0 0 16,0 1-16,-21-1 15,0-21 1,0 0-16,0 0 0,-22 0 16,22 0-16,0 0 0,-21 0 15,21 0-15,-64-64 16,64 43-16</inkml:trace>
  <inkml:trace contextRef="#ctx0" brushRef="#br0" timeOffset="25068.06">19558 2032 0,'21'0'0,"0"0"16,0 0-16,1 0 0,20 0 0,-21 0 16,21 0-16,1 0 0,-22 0 15,21 0-15,1-21 0,20 21 16,-42 0-16,22 0 0,-1-21 16,-21 21-16</inkml:trace>
  <inkml:trace contextRef="#ctx0" brushRef="#br0" timeOffset="26681.51">1545 3958 0,'0'-21'0,"0"42"0,0-63 15,0 21-15,0 0 0,0-1 16,0 1 0,-21 21-16,0 0 31,21 21-31,-21-21 15,-1 22-15,22-1 0,-21 0 0,0 21 16,0 1-16,0-22 16,21 21-16,-21 43 15,21-43-15,0 22 0,0-22 16,0-21-16,0 21 16,0-20-16,0 41 15,21-63-15,0 0 16,0 0-16,0 0 0,43-21 15,-1-21 1,-42 20-16,1-20 0,-1 21 0,21-64 16,-42 43-16,0-43 15,0 43-15,0 21 0,-21-64 16,0 64-16,-43-21 16,43 20-16,-21 1 0,21 21 15,-22 0-15,1 0 0,-43 0 16,64 0-16,0 21 15,21 1-15,0-1 16,0 0-16,21 0 16,21-21-16,64 21 15,-42-21-15,42 0 16,42 0-16,-85-21 16,85-42-1,-105 63-15,-1-22 0,22-20 16,-43 21-16,21-21 15,-42 20-15,0 1 16,0 0-16,-21 21 16,0 0-1,0 21-15,-1 43 16,22-22-16,0 43 16,-21-22-16,21 1 15,0 63-15,0-64 0,0 128 16,0-107-1,0-20-15,0 105 0,21-105 16,1 105-16,-22-84 16,21-1-16,-21 65 0,0-65 15,0-20-15,0 20 16,21-20-16,-21 148 16,0-170-16,0 21 0,0-20 15,0-1-15,0-21 0,0 43 16,0-43-16,-21-21 0,0 0 15,-1 0-15,1 0 0,-21 0 16,21-21-16,-22-85 16,22 42-16,0-41 15,0 20-15,21-127 16,0 128-16,0-22 16,0 21-16,0-21 0,21-232 15,0 274 1,0 1-16,1-1 0,-1 22 15,21-43-15,-21 64 16,-21-21-16,43-1 0,-22 22 0,-21 0 16,21 0-1,0 21-15,0-21 0,0 21 16,22-22 0,-22 1-16,21 0 0</inkml:trace>
  <inkml:trace contextRef="#ctx0" brushRef="#br0" timeOffset="27167.75">4106 3535 0,'0'0'0,"0"-21"0,0 42 15,0 0 1,0 21-16,0-20 16,0 41-16,0-21 0,0 1 15,0-1-15,0 0 0,-21 107 16,21-107-16,-21 21 15,21-20 1,-21-22-16,21 21 0,-21-21 16,21-42-1,21 0 1,-21 0-16,21 0 0</inkml:trace>
  <inkml:trace contextRef="#ctx0" brushRef="#br0" timeOffset="27749.6">3979 3577 0,'0'0'0,"-21"-21"0,0 0 0,21 0 15,-21 21-15,21-64 16,0 43-16,21 0 0,0 0 0,0 0 16,22-1-16,-22 1 15,42 0-15,-20 21 0,-1 0 16,43 0-16,42 64 15,-106-22-15,21 0 16,-42 1-16,0-22 0,0 21 16,-42 85-16,21-85 15,-22-20-15,1 20 0,0-21 16,-64 43 0,63-43-16,22 0 0,-21-21 15,21 0-15,0 0 16,21-21-16,21 0 15,0 21-15,0-22 16,0 1-16,0 21 0,85-42 16,-63 42-16,41-21 15,-20 21-15,84 21 16,-106-21-16,85 63 16,-42 22-1,-85-43-15,0-20 0,-42 83 16,-1-62-1,-41 20-15,20-20 16,-148 20-16,170-42 0,-21 0 16,-1-21-16,22 0 15,-22 0-15,-63 0 16,106 0-16,-42-21 16,41 0-16,1 21 0,21-42 15,0 21-15,0-1 16,0 1-16,43-21 15,-22 21-15,63-22 16,-41 43-16,-1-21 0,0 0 16</inkml:trace>
  <inkml:trace contextRef="#ctx0" brushRef="#br0" timeOffset="28554.7">5016 3725 0,'0'0'0,"-21"0"32,0 22-32,21-1 0,-21 0 15,21 0-15,0 0 0,-21 0 16,21 1-16,-21 20 16,21-21-16,0 0 0,0 0 15,0 22-15,0-22 0,0 0 16,21 0-16,0 0 0,0-21 15,0 0-15,0 0 0,64 0 16,-43 0-16,43-63 16,-43 21-1,1 20-15,-22-20 0,21-21 16,-42 41-16,21 1 0,-21-21 16,22-22-1,-22 43 1,0 42-1,0 1 1,-22-1-16,22 21 16,0 43-1,0 63-15,0-85 16,0 107 0,0-107-16,22 1 0,-22-1 15,21 1-15,-21-1 0,21 170 16,-21-148-16,21-1 0,-21 1 15,0 0-15,42 211 16,-42-84 0,22-149-16,-22 1 0,0 84 15,0-106 1,0-21-16,0 1 0,-22-22 16,1 0-16,0 0 15,0-43-15,0 1 0,0 21 16,-22-22-16,22-20 0,0 21 15,-85-149-15,85 106 16,-21 22-16,20-22 0,1 1 0,-42-192 16,63 192-1,0-1-15,0-63 0,0 63 16,63-105 0,1 20-1,-22 128-15,22-43 16,20 22-1,-63 42-15,43 21 16,-43 0 0,-21 21 15</inkml:trace>
  <inkml:trace contextRef="#ctx0" brushRef="#br0" timeOffset="29571.35">7091 3768 0,'42'-21'31,"-42"-1"-15,0 1-16,0 0 15,0 0-15,0 0 16,0 0 0,-21 21-16,0 0 0,0 0 15,-1 0-15,1 0 0,0 0 0,-42 63 32,41-42-32,-62 85 0,63-64 15,-43 107 1,64-22-1,0-64-15,42 64 16,-20-106-16,20 0 0,-21 1 16,21-1-16,85-21 15,-84 0-15,-22 0 0,64-21 16,-43-1-16,21-20 16,-41 0-16,20 21 0,21-64 15,-20 43-15,-22-1 0</inkml:trace>
  <inkml:trace contextRef="#ctx0" brushRef="#br0" timeOffset="29818.06">7641 3641 0,'0'0'0,"21"-43"0,-21-41 0,0 63 15,0-22-15,0-20 16,0 42-16,0 42 31,0 0-31,0 0 0,0 21 16,0 1-16,0-1 0,0 0 0,0 64 15,-42 0 1,42-64-16,-21 22 0,0 42 16,21-64-16,-22 0 0,1 64 15,21-85-15,0 1 16,0-1-16,0 0 0,43-21 16,-22 0-1,42-21-15</inkml:trace>
  <inkml:trace contextRef="#ctx0" brushRef="#br0" timeOffset="30351.75">8488 3831 0,'0'0'0,"0"-21"0,0 0 0,0 0 16,0 0-16,0-1 15,0 1-15,0 0 0,-21 0 16,-1 0-16,1 21 0,-21-21 15,0 21-15,-22 0 16,22 21-16,21 0 0,-43 21 16,43-21-16,-21 43 15,-1-22-15,22 1 0,-21 84 16,42-85-16,0-21 16,0 21-16,0 1 0,0 41 15,21-84-15,21 43 16,-21-43-1,22 0-15,-1 0 0,22-43 16,-22 22 0,21-63-1,-41 41-15,41-63 16,-21-42 0,-42 106-16,22-22 15,-22 43-15,0 0 0,0 0 16,0 42-1,0 0-15,0 0 16,0 22-16,-22 84 16,22-85-16,-21-21 15,21 22-15,0 84 16,0-85-16,0 0 16,21-21-1,1-21-15,-1 0 16,21 0-16,0 0 0,1-21 15,20-21-15</inkml:trace>
  <inkml:trace contextRef="#ctx0" brushRef="#br0" timeOffset="30784.56">9292 3768 0,'21'-21'16,"-42"42"-16,63-64 0,-20 22 0,-22 0 0,0 0 15,0 0-15,-22 21 16,1 0-16,0 0 15,0 0-15,0 0 0,-22 0 16,22 21-16,0 0 0,0 0 16,-21-21-16,20 21 0,-41 43 15,63-43-15,0 0 16,0 0-16,0 1 0,0-1 0,0 21 16,63-21-1,-41-21-15,62 21 16,-41 1-16,41-1 15,-63 0 1,43-21-16,-43 21 16,0 21-16,-21-20 15,0-1 1,-42 0 0,21-21-16,-22 21 0,-20-21 15,42 21-15,-22-21 0,1 0 0,0 0 16,-1 0-16,-62 0 15,62 0-15,22 0 0,-42 0 16,63-21 0,0 0-16,0 0 15,21 0-15,0 21 0,0-22 16,21 22-16</inkml:trace>
  <inkml:trace contextRef="#ctx0" brushRef="#br0" timeOffset="31231.3">10266 3641 0,'0'-21'0,"0"42"0,0-64 0,0 22 16,-21 0-16,-22 21 15,22-21-15,0 21 16,0 0-16,-22 0 0,-20 0 15,21 21-15,-43 21 16,43-20-16,20 20 0,-20 0 16,42 1-16,0-1 15,0-21-15,21 43 16,22-64-16,-22 21 0,85 0 16,-43 0-1,-21-21-15,1 0 0,-1 21 0,22-21 16,-22 21-16,-21-21 0,21 22 15,-20-1 1,-1 21-16,-21-21 16,-43 0-16,22-21 15,-21 0-15,-22 22 16,22-22-16,-64 42 16,85-42-16,-64 0 15,64 0-15,-21 0 16,21 0-1,0 0 1</inkml:trace>
  <inkml:trace contextRef="#ctx0" brushRef="#br0" timeOffset="31958.52">3789 4805 0,'0'0'0,"-21"0"0,-1 0 0,1 0 16,0 0-16,0 0 0,0 0 15,0 0-15,-1 0 16,1 0-16,64 0 16,-22 0-1,21 0-15,22 0 0,-22 0 0,85-21 16,-42 21-16,-1-21 16,1 21-16,21-22 0,0 22 15,105 0-15,-105 0 0,106-21 16,-128 21-16,1 0 15,84 0-15,-105 0 0,-1 0 16,64 0 0,-84 0-16,-22 0 15,-42 0 1,0 0-16,-1 0 16,-41 0-1,21 0-15,20 0 0,-41 0 16,21 0-16,-1 0 0</inkml:trace>
  <inkml:trace contextRef="#ctx0" brushRef="#br0" timeOffset="32294.67">3810 5038 0,'0'0'15,"-21"0"-15,0 21 0,-1-21 0,44 0 32,-1 0-32,0 0 0,21 0 15,1 0-15,62 0 0,-41 0 16,63-21 0,-42 0-16,-1 21 0,213-43 15,-213 22-15,22 21 0,-21 0 16,-1-21-16,107 0 15,-128 21-15,43 0 16,-85 0-16,64-21 16,-64 21-1,-21 21 1,-21-21 0</inkml:trace>
  <inkml:trace contextRef="#ctx0" brushRef="#br0" timeOffset="33216.36">529 6414 0,'21'-22'0,"-21"-20"31,-21 42-31,0 0 16,0 0-1,21 21-15,-21 22 0,-1-1 0,1 43 16,21-43 0,-21 85-1,0-21-15,21-64 16,0 22 0,0-43-16,0 0 15,21-21 1,0-21-16,0-22 15</inkml:trace>
  <inkml:trace contextRef="#ctx0" brushRef="#br0" timeOffset="33455.01">487 6392 0,'0'0'0,"0"-21"0,0 0 16,-21 0-16,21 0 0,0 42 31,21 0-31,0 0 15,21 22-15,-21-1 0,22-21 16,-22 21-16,21 1 0,43 84 16,-64-85-16,0-21 15,0 43-15,-21-43 16,22 0-16,-22 21 0,0-63 47</inkml:trace>
  <inkml:trace contextRef="#ctx0" brushRef="#br0" timeOffset="33703.87">1037 6181 0,'0'0'16,"0"-21"-16,0-1 0,-21 22 15,0 85 1,0-43-16,21 1 15,0 20-15,-22-20 0,1 20 16,0 64-16,0-85 16,0 64-16,0-63 15,21-1-15,-22 0 0,22-21 16,0 1-16,0-1 16,22-21-16,-1 0 15,0-21-15,0-1 0,0 1 16,0 0-16</inkml:trace>
  <inkml:trace contextRef="#ctx0" brushRef="#br0" timeOffset="34114.65">1397 6435 0,'0'0'0,"-21"21"31,0 0-15,-1 43-16,1-43 0,21 21 15,0 0-15,-21-20 0,0 105 16,21-85 0,0-21-16,0 0 15,0 0-15,42-21 16,-21 0-16,43 0 0,-43 0 16,21-21-16,1-21 15,63-22 1,-64 22-16,-21 21 0,21-43 15,-20 22-15,-22 0 0,0-22 16,0 22-16,-43-22 16,1 43-16,-43 0 15,43 21-15,21 0 0,0 0 16,-22 0-16,22 0 0,-21 85 16,42-64-16,0 0 15,0 0-15,0 43 16,21-64-16,0 0 15,0 0-15,0 0 0,22 0 16</inkml:trace>
  <inkml:trace contextRef="#ctx0" brushRef="#br0" timeOffset="34364.29">2117 6138 0,'0'0'0,"-22"0"16,1 0-1,21 22-15,-21-1 0,0 21 16,0 0-16,0 43 16,21-43-16,-43 107 15,22-107-15,21 85 16,-21-106-16,21 21 0,0-20 16,0-1-16,0 0 0,0 0 15,21-21 1,0 0-16,0 0 15,1-21-15,20-43 16</inkml:trace>
  <inkml:trace contextRef="#ctx0" brushRef="#br0" timeOffset="34555.66">1799 6541 0,'0'0'0,"0"21"0,0 0 15,21-21 1,0 0-16,22 0 16,-22 0-16,21-21 15,-21 21-15,1-21 0,20 21 0,21-22 16,-41 1-16,-1 0 0,21 21 16,-21-21-16,0 0 0</inkml:trace>
  <inkml:trace contextRef="#ctx0" brushRef="#br0" timeOffset="34933.55">2434 6519 0,'-21'43'32,"42"-43"-17,0 0 1,0 0-16,1-21 0,41-22 15,-42 43-15,43-42 16,-43 21-16,42-43 16,-63 43-16,0 0 15,0 0-15,-21 21 0,-21 0 16,21 0-16,0 0 16,-22 0-16,22 21 0,-21 0 15,-1 21-15,1-20 0,21 20 16,0-21-16,0 21 0,-1 64 15,22-63-15,0-22 16,0 0-16,0 0 0,0 21 16,22-20-16,-22-1 0,21 0 15,21-21 1,-21 0-16,64 0 16,-43 0-16,64-42 0</inkml:trace>
  <inkml:trace contextRef="#ctx0" brushRef="#br0" timeOffset="35242.41">3344 6223 0,'0'0'0,"-21"0"0,0 0 16,0 0-16,0 0 0,21 21 0,-43 0 15,43 1 1,0-1-16,21-21 31,1 0-15,-1-21-16,0 21 15,-21-22-15,0 1 16,-21 21 0,0 0-16,-1 0 0,1 0 31,21 21-31,0 1 0,0-1 15,0 0-15,0 0 16,21 0-16</inkml:trace>
  <inkml:trace contextRef="#ctx0" brushRef="#br0" timeOffset="35489.68">3281 6689 0,'0'0'0,"0"21"0,0 0 15,21-21 1,-21-21 0,21 21-16,-21-21 15,21 21-15,-21-21 0,0-1 16,0 1 0,-21 21-16,0 0 15,0 0-15,0 0 16,-1 0-1,22 21-15,22-21 16</inkml:trace>
  <inkml:trace contextRef="#ctx0" brushRef="#br0" timeOffset="35902.93">4318 5863 0,'-21'0'15,"21"21"-15,-21 1 0,21 20 0,0-21 16,0 21-16,-22-20 0,1 62 16,0 43-1,0-84-15,21-1 16,-21-21-16,0 21 0,21-20 15,0 20-15,0-21 0,0 0 16,21-21 0,-21-21-1,21 0-15,0 0 0,0 0 0,-21-22 16</inkml:trace>
  <inkml:trace contextRef="#ctx0" brushRef="#br0" timeOffset="36401.66">4191 6033 0,'0'0'15,"0"-22"-15,-21 1 0,21 0 0,0 0 0,0-21 16,0 20 0,21 1-16,0 0 0,43 0 15,-22 21-15,0 0 0,-21 0 16,22 0-16,-1 0 0,64 63 16,-64 22-1,-42-43-15,-21 64 16,-21-63-16,-1-22 15,-41 42-15,41-20 0,1-22 16,0 0-16,-1 0 0,-20 0 16,42-21-1,21-21-15,0 0 16,42 0-16,-21 0 16,0-1-16,85-20 15,-63 42-15,-1 0 0,0 0 16,1 0-16,-1 0 0,43 0 15,-43 21-15,43 22 16,-64-22-16,-21 21 16,0 0-16,0-20 0,-106 62 15,64-63-15,-43 43 16,21-43-16,-84 21 16,106-42-16,21 0 15,-64 0-15,64 0 0,0 0 16,0 0-1,21-21-15,0 0 0,21 0 16,0 21-16,0-21 16,43 0-16,-43-1 0,21 1 15,106-42-15</inkml:trace>
  <inkml:trace contextRef="#ctx0" brushRef="#br0" timeOffset="37000.56">5122 6138 0,'-21'22'32,"21"-1"-17,-21 0-15,21 0 16,0 0-16,-21 0 0,21 1 0,-21 41 16,21-42-16,0 22 0,0-22 15,0 0-15,0 21 16,0-21-16,21-21 0,21 0 15,-21 0-15,64-21 16,-43 0 0,-21 0-16,64-21 0,-43 20 15,-20 1-15,41-42 0,-21-1 16,-42 43 0,22 0-16,-22-43 15,0 43-15,-22 21 16,1 0-1,0 21-15,21 1 16,-21-22-16,21 42 0,0-21 16,0 0-16,0 22 0,-21-1 0,21 0 15,0 1-15,0-1 0,0 127 16,0-126-16,0 20 0,0-21 16,0 22-16,0-1 15,0 43-15,0-42 0,0-1 16,0 43-16,0-42 0,0-22 15,-43 43-15,43-43 16,-63 21-16,42-63 0,0 22 16,-64-22-16,43 0 0,-1 0 15,-126-43 1,42 1-16,85 0 16,-170-107-1,191 65 1,21 41-16,42-41 15,106-22 1,-84 64-16,-1-1 0</inkml:trace>
  <inkml:trace contextRef="#ctx0" brushRef="#br0" timeOffset="37254.26">6943 5821 0,'0'0'0,"-22"0"15,22 21-15,-21 0 16,21 0-16,0 1 0,-21-1 0,0 0 16,21 21-16,-42 1 15,20 41 1,1-63-16,0 22 15,21-22-15,0-42 32,21 21-32</inkml:trace>
  <inkml:trace contextRef="#ctx0" brushRef="#br0" timeOffset="37631.62">7302 5800 0,'0'0'0,"0"-21"15,0-1-15,-21 22 32,0 0-32,0 22 15,-21-22-15,20 21 0,1 0 16,0 0-16,-42 0 16,63 0-16,0 1 0,0-1 15,0 0-15,21-21 16,0 21-16,85 0 15,-43 22 1,-42-43-16,43 21 16,-43 0-16,-21 0 0,21 0 15,-21 0-15,0 1 16,0-1-16,-21-21 0,-42 21 16,41-21-16,-105 0 15,85 0-15,21 0 0,-21 0 16,-1 0-16,22 0 0,-42-21 15,63 0 1,-22-43-16,22 43 16,0 0-16</inkml:trace>
  <inkml:trace contextRef="#ctx0" brushRef="#br0" timeOffset="37790.69">6858 5503 0,'0'0'0,"-21"0"0,-43 0 31,85 0 16,1 0-47,-1 0 0</inkml:trace>
  <inkml:trace contextRef="#ctx0" brushRef="#br0" timeOffset="38515.51">9610 6054 0,'21'0'0,"0"0"16,-21-21-16,21-1 0,0 22 0,0-21 15,1 0-15,-1 0 0,-21-43 16,0 22-16,0 21 16,0-43-16,-21 43 15,-43-42-15,22 42 16,-1-1-16,-41 1 0,41 21 16,1 0-16,-43 0 15,43 0-15,-21 43 16,20-22-16,-84 127 15,106-85-15,0 22 16,21-43-16,0 64 16,0-85-16,0 22 0,42-1 15,-21-42-15,43 21 16,-22-21-16,22 0 16,-43 0-16,0-21 0,64-42 15,-1-22 1,-41 64-16,-22-22 15,21-41-15,-21 41 0,1 1 16,-22 0-16,0-1 16,0 1-16,0-43 0,0 107 31,0-1-31,0 0 0,-22 0 16,22 21-16,-21 22 15,21-22-15,0 22 16,0-43-16,21 85 15,1-85-15,20 21 16,-21-42-16,0 0 0,43 0 16,-43 0-16,85-42 15</inkml:trace>
  <inkml:trace contextRef="#ctx0" brushRef="#br0" timeOffset="39014.71">10266 5482 0,'0'0'0,"0"-21"0,-21-21 0,-1 21 0,22-1 16,-21 1-16,0 42 16,21 1-1,0 20-15,0-21 16,-21 148 0,0-105-16,0-22 0,-1 1 15,-20 126 1,42-127-16,0-21 0,-21 1 15,21-1-15,0 42 16,0-84 0,0 0-1,0 0-15,0 0 0,0-1 16,0 1-16,21 0 0,21-42 16,-20 41-16,-1 1 15,0 0-15,0 0 0,85-21 16,-64 20-16,1 22 15,41 0-15,-41 0 0,41 0 16,-41 22-16,-22-1 16,21 21-16,-42-21 0,0 0 15,-21 64 1,-43-43-16,22 1 0,0-22 16,-85 21-1,84-21-15,-105 1 16,127-22-16,-21 0 0,21 0 15,-1 0-15,-20 0 16,42-22-16,21 1 16,0 21-16,64-42 15</inkml:trace>
  <inkml:trace contextRef="#ctx0" brushRef="#br0" timeOffset="39432.64">11282 5694 0,'0'0'16,"0"-21"-16,0 0 0,0-1 15,-21 1-15,-1 21 16,1 0-16,-21 0 0,0 0 16,20 0-16,-20 0 0,0 21 15,21 1-15,-43 20 16,22-21-16,21 0 0,-1 43 15,22-43-15,0 0 16,0 0-16,22 0 0,41 1 16,-42-1-16,22-21 0,41 42 15,-41-42-15,20 21 16,-21 0-16,1 1 0,-1-1 16,-42 0-16,0 0 0,0 0 15,-106 22 1,64-43-16,0 21 15,-64-21-15,63 0 0,-84 0 16,85 0-16,21 0 16,0 0-16,0 0 0,21-43 15,0 22 1,42 0-16,-21 0 16,0 0-16,22 0 0</inkml:trace>
  <inkml:trace contextRef="#ctx0" brushRef="#br0" timeOffset="39715.19">11811 5334 0,'0'0'16,"0"-21"-16,0 0 0,0 0 0,-42 21 16,20 0-16,1 21 15,0 0-15,21 0 16,-21 21-16,21-20 0,0 62 15,-21-20-15,21-22 0,-43 106 16,43-105 0,0-1-16,-21 0 0,21 1 15,0-1-15,0 21 0,0-41 16,0-1-16,21 21 16,1-42-1,-1 0-15,0 0 0,42-21 16,-20-21-16</inkml:trace>
  <inkml:trace contextRef="#ctx0" brushRef="#br0" timeOffset="39903">11451 5821 0,'-21'0'0,"42"0"0,-21 0 31,21 0-31,0 0 15,1 0-15,-1-21 0,0 21 0,0-21 16,21 21-16,-20 0 0,20 0 16,21-22-16,-20 22 0,-22-21 15,64 21-15,-43 0 16</inkml:trace>
  <inkml:trace contextRef="#ctx0" brushRef="#br0" timeOffset="40332.48">12171 5800 0,'0'0'0,"-21"0"0,-1 0 0,-20 0 16,21 0-16,21-21 15,0-1 1,0 1-16,0 0 0,63-21 16,-41 21-16,20-1 15,-21 1-15,64 21 16,-64 0-16,0 0 15,21 0-15,-20 21 0,20 43 16,-42-43 0,21 21-16,-21-20 0,0 20 0,0-21 15,21 64 1,-21-1-16,0-62 16,-21-1-16,0 21 15,0-42-15,0 0 16,21-21-1,0 0-15,0 0 16,0-1-16,0 1 0,0-42 16,0 42-16,42-43 15,-42 22-15,0 21 0,42-43 16,-42 43-16,21 0 0,1 0 16,41-1-1,-42 22-15,0-21 0,64 21 16</inkml:trace>
  <inkml:trace contextRef="#ctx0" brushRef="#br0" timeOffset="40851.94">13166 5800 0,'0'-21'15,"0"-1"1,21 1-16,-21 0 15,0 0-15,21 0 0,-21 0 0,21-22 16,-21 22-16,0 0 0,0-64 16,-21 43-1,0 21-15,0 21 0,-64 0 16,43 0-16,-64 42 16,63 0-16,-20 22 15,42-43-15,-22 21 0,-20 64 16,63-63-16,-21 20 15,21-42 1,0 22-16,21-22 0,0 0 16,64-21-16,-64 0 15,42 0-15,-20 0 16,41-42-16,-62 20 16,41-41-1,-42 21-15,0 20 0,-21-20 16,0 0-16,43-85 15,-43 106-15,0 42 32,0 0-32,-21 0 0,-1 21 0,22-20 15,0-1-15,0 42 16,-21-20-16,21-22 0,0 42 16,0-42-16,43 43 15,-22-43-15,0-21 16,0 0-16,0 0 0,0 0 15,43 0-15,-22 0 0</inkml:trace>
  <inkml:trace contextRef="#ctx0" brushRef="#br0" timeOffset="41370.93">13801 5503 0,'0'0'0,"0"-21"0,0 0 15,0 0-15,-22 21 16,1 0-16,0 0 15,0 0-15,-43 21 16,43 0-16,0 0 0,0 43 16,0-43-16,21 21 0,-21 22 15,21-43-15,0 21 0,0 22 16,0-43-16,42 21 16,-21-20-16,64 41 15,-43-63-15,22 0 16,-22 0-16,64-21 15,0-21 1,-85-1-16,0 22 16,21-64-16,-21 22 15,64-106-15,-64 105 16,0 1-16,22-107 16,-22 128-16,0 0 0,-21-1 15,0 22-15,0-21 16,0 21-16,0 42 15,-21 21-15,0-21 0,0 22 16,-1-22-16,1 21 0,0 43 16,0-22-16,0-20 0,0-1 15,21 0-15,0 22 0,0 20 16,0-41-16,0-1 0,0 43 16,0-64-16,21 21 0,0 1 15,0-22-15,21 0 16,-20-21-16,-1 0 15,21 0-15,-21 0 0,22-42 16,-1 20-16,-21 1 16</inkml:trace>
  <inkml:trace contextRef="#ctx0" brushRef="#br0" timeOffset="41548.33">14203 5503 0,'0'0'0,"-21"0"15,-1 0-15,1 0 0,21-21 16,43 21 0,-22 0-16,0-21 0,64 0 15,-43 21-15,0 0 0,43-21 16,-43 21-16,1-21 0,-1 21 16</inkml:trace>
  <inkml:trace contextRef="#ctx0" brushRef="#br0" timeOffset="42056.05">15896 5355 0,'21'-21'0,"-21"0"0,0 0 16,0 0-16,0-1 16,-21 1-16,0 21 15,0 0-15,0 0 0,-1 0 0,-20 0 16,21 0-16,-21 21 0,20 1 16,-62 62-1,63-63-15,-1 22 0,1-1 0,21 0 16,-21 1-16,21 41 15,0-62-15,0 20 0,42 21 16,-20-41-16,41 20 16,-42-21-16,0-21 0,64 21 15,-64-21-15,0 0 0,1 0 16,-1 0-16,0-21 0,21-21 16,-21 21-16,1 21 0</inkml:trace>
  <inkml:trace contextRef="#ctx0" brushRef="#br0" timeOffset="42342.89">16446 4953 0,'0'-21'16,"0"42"-16,-21-42 15,0 21-15,0 0 0,0 21 16,0 0-16,-1 22 0,-20 20 15,21-21-15,21 1 0,-21-1 16,21 0-16,-21 22 0,-1 21 16,22-43-16,0 0 0,0 43 15,0-64-15,0 43 16,0-43-16,0 0 0,0 21 16,0-21-1,22-21 1,-1-21-16,0 0 0,0 21 15,0-21-15</inkml:trace>
  <inkml:trace contextRef="#ctx0" brushRef="#br0" timeOffset="43602.68">16870 5525 0,'21'0'15,"-42"0"-15,42-22 0,-21 1 0,0 0 16,0 0-16,0 0 15,0 0-15,0-1 0,-21-20 16,0 21-16,-64 0 16,64 21-16,-22 0 15,22 0-15,0 0 0,-21 21 16,-1 0-16,22 0 0,0 0 16,0 1-16,0 20 0,-22 0 15,22 1-15,0-22 16,21 42-16,0-42 0,0 22 15,0-22-15,0 0 0,21 21 16,0-42-16,1 0 0,-1 0 16,0 0-16,0 0 15,0 0-15,22 0 0,-22-21 16,21 0-16,0 0 16,-20 0-16,-1 0 0,0-1 0,0-20 15,0 21-15,22-64 16,-43 43-16,21 21 0,-21 0 15,0-1-15,0 1 0,21-21 16,-21 21-16,0 42 31,0 0-31,0 0 16,0 0-16,0 22 0,0-22 16,0 0-16,0 21 0,-21 22 15,21-43-15,0 0 0,0 43 16,0-43-1,0 0-15,0 0 0,21-21 0,21 21 16,-21-21-16,1 0 16,-1 0-16,0 0 0,0-21 15,64-21-15,-64 21 16,21 0-16,-21-1 0,22 1 16,-22-21-16,42-22 15,-20 43-15,-22-21 0,21 0 0,-21-1 16,-21 22-16,0 0 15,-21 21 1,0 0 0,21 21-16,0 0 0,0 0 15,0 1-15,0-1 0,0 0 0,0 21 16,0-21-16,0 1 0,0 20 16,21-21-16,0 43 15,-21-43-15,0 0 16,-21-21 15,0 0-15,0-21-16,21 0 15,-21-1-15,0 22 0,21-21 0,0 0 16,-22 0-16,1 21 0,21-21 16,-21 21-16,21 21 31,0 0-31,0 0 0,0 0 15,0 1-15,0-1 0,0 0 16,21-21-16,0 21 0,22 0 16,-22 0-16,21-21 0,-21 0 15,22 0-15,-22 0 0,42 0 16,-20 0-16,-1 0 0,64-42 16,-85 21-1,21 0-15,-20 0 0,20-22 0,21-63 16,-41 64-16,-1 21 15,0-21-15,-21-1 0,0 1 16,0-22-16,0 43 0,0 0 16,-21 21-1,0 0-15,-1 21 0,1 0 16,-21 64-16,42-43 16,0-20-16,0 20 0,0 0 15,0-21-15,0 64 16,0-64-16,21 64 15,0-64-15,0 21 16,-21-20-16,0-1 0,22-21 16,-44 0 15,1 0-31,0 0 0,0 0 16,0 0-1,21-21 1,0-1-16,0 1 15,0 0-15</inkml:trace>
  <inkml:trace contextRef="#ctx0" brushRef="#br0" timeOffset="43888.52">18817 5567 0,'0'-21'0,"-21"-22"32,21 22-32,0 0 0,-21 21 15</inkml:trace>
  <inkml:trace contextRef="#ctx0" brushRef="#br1" timeOffset="61048.87">1968 7853 0,'-21'0'0,"42"0"0,-63 0 16,21-21-16,0 21 0,0 0 0,-22 0 15,22 0-15,0 0 0,0 0 16,0 0-16,-1 0 0,44 0 47,-1 0-47,21 0 0,0 0 0,22 0 16,-1 0-16,1 0 15,-1 0-15,107 0 0,-64 0 16,-22-21-16,1 21 0,-22 0 15,22 0-15,84-22 16,-20 22 0,-171 0 15,1 0-31,0 0 0,0 0 16,0 0-16</inkml:trace>
  <inkml:trace contextRef="#ctx0" brushRef="#br1" timeOffset="61396.91">2498 7895 0,'0'-21'15,"-22"21"-15,-41-21 31,42 21-31,21 21 16,-21-21-16,21 21 0,0 0 16,0 22-16,0-22 0,-22 85 15,22-64-15,0 0 16,-21 22-16,21-1 0,-21-20 0,-21 126 16,21-63-1,-1-64-15,22 1 0,-21 41 16,21-63-16,0 1 0,0 20 15,21-42 17,1-21-32,-22 0 0,21-1 0,0 1 15,0-21-15</inkml:trace>
  <inkml:trace contextRef="#ctx0" brushRef="#br1" timeOffset="61995.76">2752 8276 0,'0'0'0,"0"-21"0,0 0 16,0 42 15,0 0-31,0 0 0,0 1 16,-22 20-16,22-21 0,-21 43 16,21-43-16,0 0 0,0 42 15,0-41-15,0 20 16,21-42-1,1 0-15,-1 0 0,0 0 0,0 0 16,0 0-16,22-21 16,-1-22-16,0 22 0,-21 0 15,43-64-15,-43 43 16,-21 21-16,0 0 0,21-22 16,0 1-16,-21 21 15,0 0-15,0 42 31,0 0-31,0 0 0,-21 0 16,21 22-16,0-22 16,0 0-16,-21 21 0,21 64 15,0-63-15,0-1 0,0 43 16,0-43-16,0 0 0,0 22 16,0-22-16,0 85 15,0-85-15,0 1 0,0 41 16,0-62-16,0 20 15,-21 21-15,-43 1 16,43-43-16,-21-21 0,-64 21 16,64-21-1,-64 0-15,64 0 0,-1-21 16,-63-21-16,64 42 0,21-21 16,-21-1-16,20 1 15,1 0-15,0 0 0,21 0 0,0 0 16,42-22-16,-20 22 15,41-21 1,-21 21-16,1-1 0,-1 1 0</inkml:trace>
  <inkml:trace contextRef="#ctx0" brushRef="#br1" timeOffset="62335.44">3471 8192 0,'0'0'0,"0"-22"0,0 1 16,0 0-16,-21 21 16,0 0-16,0 0 15,21 21-15,0 22 0,0-22 16,0 21-16,0 0 0,0 1 16,-21 105-16,21-85 15,0 128-15,-22-128 16,22 1-16,0-1 15,0 1-15,0-1 0,0 64 16,-21-84-16,21-1 0,-21 64 0,0-64 16,21 22-1,-21-43-15,21 0 0,0 21 16,0-63 0,0 0-16,0-21 15,21 21-15,-21-85 16,21 63-16,0-20 0</inkml:trace>
  <inkml:trace contextRef="#ctx0" brushRef="#br1" timeOffset="62646.76">3429 8424 0,'0'0'16,"0"-42"-16,0 0 0,-21 21 0,21-22 0,0 22 16,0-42-16,0 41 15,21-41-15,21 42 0,-21 0 16,1-1-16,20 1 0,0 0 15,1 21-15,-1 0 0,0 0 16,1 0-16,62 64 16,-83-43-16,-1 21 0,0 0 15,-21 1-15,0-1 0,-21 22 16,0-22-16,-85 64 16,63-64-16,1-21 0,0 0 15,-22 1-15,-63 41 16,85-63-16,21 0 0,21-21 47,21 0-47,0 21 0,21-21 15,-20-1-15</inkml:trace>
  <inkml:trace contextRef="#ctx0" brushRef="#br1" timeOffset="63028.46">4254 8340 0,'22'0'31,"-22"-21"-31,21 21 0,-21-22 16,21 1-16,0 21 0,21-42 15,-20 21-15,-1 0 0,21-22 16,-21 22-16,0 0 0,1-43 15,-22 43 1,-22 21 0,1 0-16,0 0 0,0 0 0,-85 64 15,85-43-15,0 21 16,-22-21-16,22 22 0,0-1 16,-21 22-16,21-22 0,-1-21 15,22 43-15,0-22 16,0 21-1,22-20-15,-1-43 16,85 0 0,-85 0-16,21 0 0,0 0 15,-20-21-15,126-43 16</inkml:trace>
  <inkml:trace contextRef="#ctx0" brushRef="#br1" timeOffset="63363.73">5122 8128 0,'0'0'15,"0"-21"-15,0 0 0,0 0 0,0-1 16,-21 22-16,-21 0 16,21 0-16,-1 0 15,-62 43-15,63-22 16,-22 21-16,43-21 0,0 1 16,-21 20-16,21-21 15,0 0-15,0 0 0,21 1 16,0-22-16,1 21 0,-1-21 0,21 21 15,0 0 1,-20-21-16,-1 21 0,21-21 0,-21 21 16,-21 1-1,0-1-15,-21 0 16,0 0-16,0-21 0,-43 21 16,43-21-16,-85 21 15,85-21-15,-42 0 16,41 0-16,1 0 15,21-21 1</inkml:trace>
  <inkml:trace contextRef="#ctx0" brushRef="#br1" timeOffset="64480.93">6562 7832 0,'0'-21'0,"0"42"16,0-64-16,-22 22 0,1 0 15,21 0-15,-21 21 16,0-21-16,0 21 0,0 0 16,-1 0-16,1 0 15,0 21-15,0 21 0,0-21 16,0 1-16,-1 20 0,1 0 0,0-21 15,0 22-15,0 41 16,0-41-16,-1 41 0,22-62 16,0 20-16,0-21 0,0 21 15,0-20-15,0-1 0,43-21 16,-22 0-16,0 0 16,21 0-16,-20 0 0,83-21 15,-62-1-15,-1 1 0,43-21 16,-64 21-16,42-43 15,-41 22-15,-1 0 0,-21-22 16,0 22-16,-64-85 16,43 84-16,0 22 15,-21 0-15,20 0 0,-62 21 16,41 0 0,22 0-16,-21 0 0,21 0 15,21 21-15,0 0 16,0 0-1,21-21-15,21 0 0,-21 0 16,22 0-16,63 0 16,-64 0-16,0 0 0,22 0 15,-22-21-15,106-21 16,-105 21-16,-1 21 0,21-43 16,-41 43-16,-1-21 0,-21 0 15,-21 21 16,-1 0-15,1 21-16,21 0 0,0 1 16,-42 20-16,21 64 15,21-64-15,-21 22 16,-22 84-16,22 21 16,21-105-1,-21-1-15,21 64 0,-21-63 16,21-1-16,0 85 0,0-84 15,0-1-15,0 85 16,0 85 0,0-21-1,0-85 1,0-85-16,0-21 0,-21 22 16,21-22-16,-22-21 0,1 0 15,0-21 1,0 0-16,0-22 0,21 22 0,-64-127 15,43 84-15,0-63 16,21 64-16,-21-22 16,21-63-16,0 63 0,0 1 15,0-64-15,0 63 0,21 21 16,21-63-16,22 0 16,-43 85-1,0 0-15,43-1 0,-43 1 0,0 21 16,42-21-1,-20 20-15,-22 1 0,0 0 16</inkml:trace>
  <inkml:trace contextRef="#ctx0" brushRef="#br1" timeOffset="65561.17">8805 7408 0,'0'0'0,"0"-42"0,0 21 0,0 0 16,0 0-16,0-43 0,-21 64 16,0 0-1,21 21-15,-21 0 16,21 22-16,-21-1 0,-1 0 16,22 1-16,-42 105 15,21-85-15,0-20 0,-64 147 16,22-20-1,20-128-15,22 0 0,-21 1 16,21-1-16,-64 43 16,85-64-16,-21-21 15,0 0-15,-1 0 16,-20-43-16,42 22 0,0 0 16,-21 0-16,21-21 0,-21-85 15,0 84 1,21 1-16,0-43 0,0 43 15,0-64 1,0 85-16,21 0 0,0 0 16,0 21-16,0 0 15,0 21-15,22 42 16,-43-42-16,42 43 16,-42-22-16,0 1 0,21 41 15,0-63-15,-21 22 0,22 20 16,-1-20-16,0-22 0,0 21 15,0-21-15,0-21 0,22 21 16,-22-21-16,0 0 0,43 0 16,-43-21-16,21 0 0,0 0 15,-20 0-15,20 0 16,21-43-16,-20 22 0,-22-1 16,64-84-16,-64 85 15,-21 0-15,0 21 0,21-22 0,-21 22 16,0 0-1,0 42 1,0 21-16,0-20 16,-21-1-16,0 42 15,21-20-15,0-1 0,0-21 16,0 21-16,0 85 16,0-105-16,21-1 0,-21 0 15,21 0-15,64 21 16,-64-42-16,63 0 15,-62 0-15,62-42 16,-63 21-16,43-21 16,-43 20-16,-21-20 0,42-106 15,-42 42 1,0 64 0,-42-64-16,-43 21 31,43 85-31,0 0 0,21 0 15,-1 0-15,-41 21 16,42 1-16,0-22 0,-22 42 16,22-21-16,0 0 0,21 22 15,0-22 1,21-21-16,21 21 16,-20-21-16,-1 0 0,42 0 15</inkml:trace>
  <inkml:trace contextRef="#ctx0" brushRef="#br1" timeOffset="65847.34">9969 7662 0,'0'0'0,"22"-21"0,-22 0 16,0 0-16,-22 21 16,1-21-16,0 21 15,0 0-15,-21 0 0,20 0 16,1 0-16,-21 21 15,21 0-15,-22 0 0,22 0 0,0 22 16,21-22-16,-42 64 0,21-64 16,-1 106-1,22-106-15,0 21 0,0 22 16,22 20 0,-1-62-16,0-1 0,0-21 15,21 0-15,1 21 0,41-21 16,-41 0-16,-1 0 0,64-21 15</inkml:trace>
  <inkml:trace contextRef="#ctx0" brushRef="#br1" timeOffset="66326.49">10541 7832 0,'0'-21'16,"0"42"-16,0-64 0,0 1 0,0 21 0,-42-21 15,20 42 1,1-22-16,-42 22 15,20 0-15,22 0 0,0 22 16,0-1-16,-64 42 16,43-42-16,-22 85 15,43-63-15,21-1 0,0 21 16,0-20-16,0 41 16,0-62-16,43-1 15,-22 0-15,0-21 0,21 0 16,-21 0-16,22 0 0,-1-21 15,-21 0-15,0-1 0,22-20 16,-22 21-16,0-21 0,21-22 16,-42 22-16,0-1 0,22-20 15,-1 21 1,-21-22-16,0 22 0,0 21 16,0-1-16,0 44 15,-21 20 1,21-21-16,-22 0 15,22 22-15,0-1 0,0-21 16,0 21-16,-21 85 16,21-84-16,0-1 15,0-21-15,0 22 16,21-43-16,1 0 16,-1 0-16,0 0 0,42-43 15,-41 43-15,41-63 16</inkml:trace>
  <inkml:trace contextRef="#ctx0" brushRef="#br1" timeOffset="66587.82">11345 7303 0,'0'0'0,"0"-22"0,0-20 0,0 21 0,0 0 16,0 0-16,-21 21 15,-21 21-15,21 0 16,-1 42-16,1-20 15,0-1-15,-21 106 16,21-105-16,-22 105 16,22-106-16,0 43 15,21-43-15,0 0 0,0 22 16,0-22-16,0-21 0,0 22 16,0-22-16,21-21 15,0 0-15,0 0 16,1-21-16,-1 0 0,21 21 0</inkml:trace>
  <inkml:trace contextRef="#ctx0" brushRef="#br1" timeOffset="66983.23">11620 7662 0,'-21'0'31,"0"0"-31,0 0 0,21 22 0,-21-1 16,0 0-16,-22 21 15,22-21-15,-21 85 16,42-85-16,-21 85 16,21-85-16,0 22 15,0-22-15,0 0 0,21 21 16,85-42 0,-85 0-16,63-21 15,-41 21-15,-22-21 0,64-21 16,-43 21-16,43-64 15,-85 43-15,21 20 0,-21-41 16,0 21-16,0-22 16,0 43-16,-21 0 0,-43 0 15,43 21-15,-43 0 16,43 0-16,0 0 16,-42 21-16,41-21 0,1 21 15,0 0-15,0-21 0,21 21 0,-21-21 16,21 21-16,0 1 15,21-22 1</inkml:trace>
  <inkml:trace contextRef="#ctx0" brushRef="#br1" timeOffset="67386.77">12150 7768 0,'0'-21'0,"0"-21"15,21 42-15,-21-21 16,0-1-16,42 1 16,-42 0-16,42 0 15,-20 21-15,-1 0 16,0 0-16,0 21 16,0 43-16,0-43 15,-21 21-15,0-21 0,0 22 0,0-1 16,0 43-1,0-64-15,0 21 0,-21 0 0,21-20 0,-21-1 16,-21 63 0,-1-84-1,22 0 1,21-21-16,0 0 0,0 0 16,0-21-16,0-1 15,21 1-15,-21 21 0,43-43 16,-22 22-16,21 21 0,22-43 15,-1 22 1,-42 42-16,43-21 16,-43 21-16,0 0 15</inkml:trace>
  <inkml:trace contextRef="#ctx0" brushRef="#br1" timeOffset="67791">13017 7768 0,'22'-42'16,"-22"21"-1,0 0-15,0-1 0,0 1 16,-22 0-16,1 21 16,0 0-16,0 0 0,0 0 15,0 0-15,-1 21 0,-20 22 16,21-43-16,0 21 0,-43 42 15,64-42-15,0 1 0,0-1 16,0 0-16,0 0 16,21 0-16,22-21 15,-1 21-15,0 1 0,22-1 16,-43 0-16,0-21 16,22 21-16,-22 0 0,-21 0 15,0 1-15,0-1 16,-43 0-16,22-21 0,0 0 15,-42 21 1,20-21-16,-63 0 16,85 0-16,-85 0 15,64-21 1,21 0-16,21 0 16</inkml:trace>
  <inkml:trace contextRef="#ctx0" brushRef="#br1" timeOffset="68049.86">10689 7493 0,'-42'0'0,"84"0"0,-105-21 0,20 21 16,22 0-16,21-21 15,21 21 1,0 0-16,1 0 0,20 0 0,0 0 16,22 0-16,126 0 15,-105 0-15,0 0 0,63 0 16,21-21 0</inkml:trace>
  <inkml:trace contextRef="#ctx0" brushRef="#br1" timeOffset="68083.84">11705 7430 0,'-21'0'16,"42"0"-16,-63 0 0</inkml:trace>
  <inkml:trace contextRef="#ctx0" brushRef="#br1" timeOffset="68741.46">1947 8975 0,'-21'0'0,"42"0"0,-63 0 0,21-21 16,0 21-16,-1 0 0,1 0 16,0 0-1,42 0 16,0 0-31,22 0 0,-1 0 0,0 0 16,1 0-16,147-22 16,-105 22-16,0 0 0,126 0 15,-105-21 1,127 21-16,-106 0 0,21-21 16,127 0-16,-127 21 0,1-21 15,168 0-15,-126 21 16,147-43-16,-168 22 0,20 0 15,509 0 1,-509 0-16</inkml:trace>
  <inkml:trace contextRef="#ctx0" brushRef="#br1" timeOffset="68958.7">8890 8509 0,'85'0'0,"-170"0"0,275 0 0,86-21 16,274-21-1,-338 42-15,-1-22 0,213 1 16,-234 0-16,22 21 0,148-21 15,-191 0-15,0 21 16,-21 0-16,-21-21 0,0 21 0,106-22 16,-148 22-16,21 0 0,42 0 15,-85-21-15,86 21 16,-107 0-16,0 0 16,1 0-16,-22 0 0,-42 0 31,-1 0-31</inkml:trace>
  <inkml:trace contextRef="#ctx0" brushRef="#br1" timeOffset="70093.16">1545 1820 0,'0'0'0,"-21"0"16,0 0-16,0 0 31,21 22 0,21-22-31,0 0 16,0 0-16,0 0 0,22 0 0,-1 0 16,0 0-16,1 0 0,-1 0 15,106 0 1,-84 0-16,63 21 16,-43-21-16,22 0 0,106 0 15,-106 0-15,21 0 0,105 0 16,-105 0-16,297 0 15,-276 0-15,148 0 16,-126 0-16,20 0 0,149 0 16,-149 0-16,170 0 15,-169 0-15,-1-21 0,403 21 16,-382 0 0,192 0-16,-192 0 0,22-22 15,-21 22-15,-1 0 0,22 0 16,-21 0-16,232-21 15,191 0-15,-423 21 16,21 0-16,-21 0 0,-1-21 16,1 21-16,423-21 15,-445 21-15,22 0 0,-21 0 16,20-21-16,-20 21 0,169 0 16,-212-22-16,21 22 0,-21-21 15,0 21-15,-21 0 0,106 0 16,-127-21-16,-42 21 0</inkml:trace>
  <inkml:trace contextRef="#ctx0" brushRef="#br1" timeOffset="70225.08">13187 1863 0,'-21'21'15,"-64"42"-15</inkml:trace>
  <inkml:trace contextRef="#ctx0" brushRef="#br1" timeOffset="71782.21">614 10118 0,'0'0'0,"0"-64"15,0 43-15,0 0 16,0 0-16,0 0 15,-21 21 1,21 21 0,0 0-1,0 0-15,-22 21 0,22 1 16,-21 41-16,21-41 16,-21 84-16,0-85 0,0 22 15,21 41-15,0-62 16,0 20-16,0-42 0,0 1 15,0 20-15,0-63 47,21 21-47,0-21 0,0-1 0,-21 1 16,21-21-16</inkml:trace>
  <inkml:trace contextRef="#ctx0" brushRef="#br1" timeOffset="72098.46">889 10351 0,'0'0'0,"0"21"16,42 0-1,-42 0 1,0 0-16,0 0 0,-21-21 16,42 0 15,0 0-31,-21-21 15,0 0-15,0 0 0,0 0 16,0 0-16,0-1 16,0 1-16,-21 21 15,0 0-15,0 0 16,21 21-16,-21 22 16,0-43-16,21 21 15,0 0-15,21-21 16,0 0-1,0 0-15,0 0 0</inkml:trace>
  <inkml:trace contextRef="#ctx0" brushRef="#br1" timeOffset="72376.91">1609 10118 0,'-22'21'47,"22"0"-47,0 0 15,0 0-15,-21 1 0,0 41 16,21-42-16,-21 22 16,21-1-16,0-21 0,-21 85 15,0-85-15,21 21 16,0-20-16,0-1 15,0-42 1,0-1 0,21 1-16</inkml:trace>
  <inkml:trace contextRef="#ctx0" brushRef="#br1" timeOffset="72750.92">1714 9737 0,'-21'0'0,"0"0"16,0 21-16,0 0 0,0 0 15,-1 0-15,22 22 16,-21-22-16,21 0 0,0 21 16,0-20-16,0-1 15,21-21-15,1 0 16,-1 0-16,42 0 15,-42 0-15,-21-21 0,22-1 16,-1 22-16,0-42 16,-21 21-16,0 0 0,0 0 15,0-1 1,-21 22-16,0-21 0,-1 21 16,-20 0-16,21 21 15,-43 43-15,43-43 16,0 0-16,21 0 0,0 1 15,0 20-15,21-21 16,0 0-16,22 0 0,-1 1 16</inkml:trace>
  <inkml:trace contextRef="#ctx0" brushRef="#br1" timeOffset="73331.53">2455 10224 0,'0'0'16,"0"-22"-16,0 1 0,-21 0 0,0 21 15,21-21-15,-21 0 0,0 21 16,-1-21-16,1 21 0,0-22 0,-21 22 16,21 0-16,-22 0 15,22 22-15,0-1 16,0 0-16,-64 42 15,64-20-15,21-1 0,-21-21 16,0 22-16,-1 41 0,22-41 16,0-22-16,0 21 0,0-21 15,0 0-15,22 43 16,-1-64-16,0 0 0,0 0 16,0 0-16,0 0 0,43 0 15,-43-21-15,21 0 0,22-22 16,-22 22-16,-21-21 0,22-1 15,-1 1-15,-21 0 0,43-43 16,-22 43-16,-21-1 0,22-62 16,-22 41-16,0 22 0,0-64 15,-21 64-15,21-1 16,-21 1-16,0 0 0,0 20 16,0-20-16,-21 42 15,21 21 1,-21 0-16,-21 64 0,20-43 15,1 22-15,21 42 0,-21-43 16,0 64 0,21-84-16,21 20 0,21 22 15,-20-64-15,83 64 16,-62-85-16,-1 0 0,-21 0 16,22 0-16,41 0 0,-20-43 15,-43 22-15,42-21 16,-20 21-16,-22-1 0</inkml:trace>
  <inkml:trace contextRef="#ctx0" brushRef="#br1" timeOffset="74162.31">720 11515 0,'0'0'0,"-22"0"0,1 0 16,0 0-16,0 0 0,0 0 16,0-21-1,-1 21-15,1-22 0,21 1 16,0 0-16,0 0 16,0 0-16,21 21 15,1 0-15,-1 21 16,0 21-16,0-21 0,0 22 15,-21-22-15,21 106 16,-21-64-16,0-20 0,-21 63 16,0-64-16,-85 106 15,64-84-15,0-43 16,-1 21-16,1-21 0,-85 43 16,85-64-1,-22 0-15,22 0 0,-43-64 16,64 43-1,21-21-15,0-43 0,0 43 16,0-85 0,0 0-1,42 106-15,-21-1 0,64 22 16,-43 0-16,64 0 16,-63 22-16,-1-1 0,21 42 15,-20-42-15,-22 1 0,0 20 16,0-21-16,0 0 0,-21 22 15,22-22-15,-22 0 0,21 0 16,0 0-16,0-21 16,0 0-1,0 0-15,1-21 16,20 0-16</inkml:trace>
  <inkml:trace contextRef="#ctx0" brushRef="#br1" timeOffset="74246.67">1101 11748 0</inkml:trace>
  <inkml:trace contextRef="#ctx0" brushRef="#br1" timeOffset="74327.63">1058 11748 0,'21'0'31,"1"0"-31,-1 0 0,0 0 0,0 0 16,0 0-16</inkml:trace>
  <inkml:trace contextRef="#ctx0" brushRef="#br1" timeOffset="74919.25">1609 11367 0,'0'0'0,"-22"-43"31,22 22-31,-21 42 15,21 0-15,0 1 16,-21-1-16,21 0 0,0 42 16,0-41-16,0 20 0,-21 64 15,0-64-15,0-21 16,21 22-16,0-22 0,-22 0 16,-20 42-1,42-41-15,0-1 0,0-42 31,0-1-31,0 1 0,0 0 16,0 0-16,0-21 16,0-1-16,0 22 0,21-21 15,0-1-15,1 1 0,41-85 16,85 21 0,-84 106-1,147 487 95</inkml:trace>
  <inkml:trace contextRef="#ctx0" brushRef="#br1" timeOffset="76309.67">2709 11240 0,'0'-22'0,"0"-20"16,0 106-16,0-149 0,0 64 0,-42 0 15,21-1-15,-43 22 16,43 0-16,-21 0 0,-22 43 15,22-22-15,0 0 0,-64 127 16,63-105-16,22-1 16,-21 21-16,21-20 0,0-1 15,21 85-15,0-85 16,0-20-16,0-1 16,21 0-16,0-21 0,64 0 15,-43 0 1,0 0-16,22-42 0,-22 20 15,22-20-15,-22 0 0,-21 21 16,64-106 0,-43 84-16,-42 1 0,21-43 15,0 43-15,-21-22 16,0 43-16,0 0 0,0 0 16,0 42-1,-21 21-15,0-20 16,21-1-16,0 21 0,-21 0 0,0 22 15,21-22-15,0 1 0,0-1 16,0-21-16,0 21 0,21 22 16,0-43-16,21 0 15,-20-21-15,20 0 0,0 0 0,-21 0 16,22 0-16,126-42 16,-127 21-16,1 0 15,-22-1-15,21-20 0,-21 21 16,43-64-16,-43 43 15,-21 0-15,0-22 0,0 22 16,0-64 0,0 85-16,-21 42 15,21 0 1,-21 21-16,21-20 0,0 20 0,0-21 16,-21 21-16,-1 22 15,22-22-15,0-21 0,-21 43 16,21-22-16,-21 22 15,0-64-15,21 21 0,0-42 47,0 0-47,0-1 0,21 1 16,0-21-16,-21 21 0,21-22 16,1 1-16,-1 0 0,-21-1 0,63-62 15,-42 62 1,1 22-16,20 0 0,-21 0 0,64 0 15,-64 42 1,-21 0-16,21 0 0,0 0 16,0 22-16,1 62 15,-1-20 1,-21-43-16,0-20 0,0 41 16,0-42-16,0 0 15,21-21 1,0-21-1,-21 0-15,21 0 16,0-21-16,-21 20 0,22-20 0,20-43 16,-21 43-16,0 0 0,43-43 15,-43 43-15,21-22 16,-21 43-16,-21 0 0,22 21 16,-1-21-16,0 42 15,-21 0 1,0 0-16,0 43 15,21 63 1,-21-85-16,0 64 16,0-85-16,21 0 15,-21 0-15,21 22 0,22-1 16,-22-21-16,0-21 0,21 0 16,-20 0-16,62 0 15,-41 0-15,20-21 16,-21 0-16,85-64 15,-105 43-15,20 21 0,21-64 16,-41 43-16,-1-1 0,-21-41 16,0 41-16,0 22 0,0-21 15,0 21-15,0 0 0,-64 21 16,43 0-16,0 0 16,-21 42-16,-1-21 15,22 64-15,0-43 0,21 0 16,0 1-16,-21-1 0,21 0 0,0 1 15,0 20-15,21-42 0,0 1 16,21-1-16,-20 0 0,20-21 16,0 0-16,43 0 15,-43 0-15,1-21 0,41 0 16,-41-1-16,-1 1 0,0 0 16,-21 0-16,22-21 0,-22 20 0</inkml:trace>
  <inkml:trace contextRef="#ctx0" brushRef="#br1" timeOffset="77341.97">381 12658 0,'-64'21'15,"43"-21"1,0 0-16,21-21 31,0 0-31,21-1 16,0 22-16,1 0 0,-1-21 16,21 21-16,0 0 15,-20 0-15,-1 0 16,0 0-16,21 43 15,-42 41-15,0-63 16,0 22-16,0-22 0,-21 21 16,-21-21-16,-1 43 15,1-22-15,0-21 0,-22 22 16,43-22-16,0 0 0,0-21 16,0 0-16,21-21 31,0 0-31,21 21 0,0-21 0,0-1 15,21 22-15,-20-21 0,62 21 16,-63 0-16,22 0 0,-1 0 16,0 0-16,1 0 0,20 43 15,-42-22-15,22 21 16,-43-21-16,0 64 16,0-43-16,-85 43 15,43-64 1,-64 21-16,64-20 0,-1-22 15,-63 21 1,64-21-16,-43 0 16,64 0-16,-21-21 0,-22-1 15,43 1-15,-21 0 16,42 0-16,0-21 16,0 20-1,21 22-15,0-21 0,64 0 16,-43 0-16,43 0 15</inkml:trace>
  <inkml:trace contextRef="#ctx0" brushRef="#br1" timeOffset="77438.99">1058 12975 0,'21'0'15,"-42"0"-15</inkml:trace>
  <inkml:trace contextRef="#ctx0" brushRef="#br1" timeOffset="77514.7">1101 12996 0,'0'0'0,"21"0"32,0 0-17,0 0-15</inkml:trace>
  <inkml:trace contextRef="#ctx0" brushRef="#br1" timeOffset="78412.49">2476 12615 0,'0'0'0,"0"-105"16,0 83-16,0 1 16,0 0-16,0 0 0,-21 21 31,0 0-31,0 0 0,0 21 16,21 21-16,-21-20 0,21 20 15,0 0-15,-64 128 16,43-107-16,-21 64 15,20-63-15,-83 147 16,62-168-16,-20 20 16,42-42-16,-43 22 15,43-43 1,0 0-16,0-22 16,21 1-16,0 0 0,-22 0 15,22 0-15,-21-22 0,21 22 16,-21-63-16,21 41 15,0 1-15,-21-64 0,21 64 16,0-43-16,0 43 16,0 21-16,0-1 15,21 22-15,21 22 16,-42-1-16,64 85 16,-43-64-16,-21 0 0,42 43 15,1 21 1,-22-64-16,-21-21 0,21 22 15,0-22-15,0 0 0,43 0 16,-43-21-16,0 0 16,0 0-16,22 0 0,63-42 15,-85 21-15,21-1 16,0-20-16,1 21 0,-1-21 16,22-22-16,-43 22 0,0-1 15,21-20-15,-21 21 16,1-1-16,-22 64 31,0 1-15,0 20-16,-22-21 0,22 0 15,-21 22-15,21-22 0,0 0 16,0 21-16,0-21 0,0 43 16,0-43-16,21 0 0,1-21 15,-1 0-15,0 0 0,21 0 16,1 0-16,20-21 15,-42 0-15,22 0 0,20-22 16,-42 1-16,22 21 0,-1-64 16,-21 43-16,21-22 15,-42 22-15,22 21 0,-44 0 16</inkml:trace>
  <inkml:trace contextRef="#ctx0" brushRef="#br1" timeOffset="78625.72">3217 12827 0,'0'21'0,"0"0"16,0 1-16,0-86 0,0 149 0,0-43 0,0-21 15,-21 0-15,21 22 0,0-22 16,0 0-16,-42 43 16,42-22-16,0-63 47,0 0-47,0-22 15,0 22-15,21 0 0,0-21 0,0-1 16,0 1-16,64-85 15,-64 106-15,0-22 0,1 22 16,-1 0-16,0 0 16</inkml:trace>
  <inkml:trace contextRef="#ctx0" brushRef="#br1" timeOffset="79364.02">3514 12933 0,'0'0'0,"0"21"0,0 0 16,0 0-16,0 1 0,42 62 15,-42-63-15,21-21 16,0 22-16,0-1 0,64-21 15,-64 0 1,0 0-16,1 0 0,-1-21 16,63-43-1,-62 43-15,-1-21 0,21-43 16,-42 43-16,0-1 0,21-63 16,0-42-1,-21 85-15,0 20 0,0-41 16,0 63-16,0-1 15,0 44 1,0-1-16,0 21 0,0-21 0,0 0 16,0 22-16,0-1 0,0-21 15,0 22-15,0-1 0,0 0 0,0 64 16,0-85-16,0 22 0,0 20 16,0-21-16,0-20 15,0-1-15,0 0 16,0-42-1,0 0 1,0-1-16,22 1 0,-22-21 0,21 21 16,0-22-16,0-41 15,43-22-15,-43 64 16,63-43 0,-62 64-16,-1 21 0,0 0 15,0 0-15,0 21 16,-21 0-16,0 0 0,0 22 15,-21-22-15,-21 21 16,21-21-16,-22 0 0,-20 22 16,42-43-16,-1 21 0,-41-21 15,42 0-15,0 0 16,-1 0-16,22-21 16,0 0-1,22 42 1,-22 0-16,21 0 15,0 0-15,-21 0 0,21 1 16,0 20-16,0 0 16,1 1-16,-22-22 0,21 0 15,0 21-15,21 22 16,-21-64-16,1 21 0,20 0 16,0-21-16,-21 0 0,22 0 15,-1-21 1,-21 0-16,0 0 0,-21-22 15,0 22-15,0 0 16,0-21-16,0 20 0</inkml:trace>
  <inkml:trace contextRef="#ctx0" brushRef="#br1" timeOffset="79750.07">3556 12742 0,'0'-21'0,"0"42"0,0-21 47,21 22-47,0-1 16,-21 0-16,0 0 0,21 0 0,-21 0 16,22 43-16,-22 21 15,0-64-15,0 0 16,0 0-16,0 0 0,-43 22 15,22-43 1,0 0-16,0 0 0</inkml:trace>
  <inkml:trace contextRef="#ctx0" brushRef="#br1" timeOffset="80002.5">2836 12510 0,'0'0'0,"-21"0"0,0 0 0,21-22 16,-21 22-16,21 22 46,21-22-14,0 0-32</inkml:trace>
  <inkml:trace contextRef="#ctx0" brushRef="#br1" timeOffset="80148.28">5355 12383 0,'21'21'15</inkml:trace>
  <inkml:trace contextRef="#ctx0" brushRef="#br1" timeOffset="80475.78">4805 12361 0,'0'0'0,"21"0"31,0 0-15,21 0-16,-20 0 0,20 0 15,-21-21-15,21 21 0,1 0 0,20 0 16,-42 0-16,43-21 16,-22 21-16,-21 0 0,1 0 15,-44 0 16</inkml:trace>
  <inkml:trace contextRef="#ctx0" brushRef="#br1" timeOffset="80727.44">5059 12383 0,'0'0'0,"-21"21"0,21 0 16,0 0-16,0 0 15,-22 0-15,22 1 0,0-1 0,0 21 16,0 0-16,0 1 0,-21 84 16,21-64-1,-21-20-15,21-1 0,0 0 0,-42 43 16,42-64-16,0 21 16,0-20-16,0-44 31,21 22-31,0-21 15,0 0-15,0-21 0</inkml:trace>
  <inkml:trace contextRef="#ctx0" brushRef="#br1" timeOffset="81114.2">5270 12742 0,'0'22'0,"0"-1"16,0 0-16,22-21 31,-1 0-15,0-21-16,0 21 0,0-21 15,0-1-15,1 22 0,41-63 16,-42 63-16,-21-42 16,0 20-16,-21 22 15,0 0 1,0 0-16,0 0 15,-64 22-15,64-1 16,0 0-16,-1 21 0,22 1 16,-42 62-1,42-83-15,0 20 0,0-21 16,0 0-16,0 22 0,21-1 16,0-21-16,22 0 15,-1-21-15,43 0 16,-43 0-16,0 0 0,-20 0 15,20 0-15,0-21 0,43-42 16,-43 41-16</inkml:trace>
  <inkml:trace contextRef="#ctx0" brushRef="#br1" timeOffset="81358.56">5927 12594 0,'0'-21'0,"0"42"0,0-63 15,0 21-15,0 42 31,0 0-31,21 0 0,0 22 16,-21-22-16,21 0 0,0 21 16,0-21-16,22 43 15,-22-22-15,0-21 0,0 22 16,-21-22-16,21 21 0,1-42 16,-22 21-16,0-42 31,21 21-31,-21-42 15,0 21-15,21-43 0</inkml:trace>
  <inkml:trace contextRef="#ctx0" brushRef="#br1" timeOffset="81560.98">6265 12552 0,'0'0'16,"0"-21"-16,-21 21 16,21 21-16,-21 0 15,0-21-15,0 21 0,-64 85 16,64-64-1,-22 1-15,22-22 0,0 21 16,-85 85 0,85-106-16,0 22 0,21-22 15,0 0 1,21-21-16,0 0 0,0-21 16,1 0-16,83-43 15</inkml:trace>
  <inkml:trace contextRef="#ctx0" brushRef="#br1" timeOffset="81842.98">6710 12129 0,'0'0'0,"0"-22"0,-21 22 16,-1 22-16,22-1 15,-21 21-15,0-21 0,0 22 16,21-1-16,-21 0 0,0 1 0,21-1 15,-43 43-15,22-43 0,21 21 16,0-20-16,0-1 0,0 0 16,0 85-16,0-84 15,0-22-15,0 42 0,21-63 16,0 22-16,1-1 16,-1-21-16,0 0 0,42 0 15,-41 0-15,-1 0 0,63-64 16,-62 43-16,-1 0 0,0-21 15</inkml:trace>
  <inkml:trace contextRef="#ctx0" brushRef="#br1" timeOffset="82058.38">6477 12531 0,'0'0'0,"-21"0"0,21 21 16,21-21-1,0 0 1,0 0-16,22 0 0,-22 0 16,21-21-16,22 0 15,-22 21-15,0 0 0,22-22 16,-22 22-16,-21 0 0,22-21 16,-22 21-16,0 0 0</inkml:trace>
  <inkml:trace contextRef="#ctx0" brushRef="#br1" timeOffset="83126.64">741 14436 0,'0'-21'0,"0"42"0,-21-85 15,21 43-15,-22 0 0,1 0 16,0-43-16,0 64 0,21-21 16,-21 0-16,0 21 0,-1 0 15,1 0-15,0 42 16,0 1-16,0-1 15,-22 43 1,43-22-16,-42 22 0,0-22 16,21-20-16,-43 41 15,22-41 1,21-22-16,-1-21 0,1 0 16,21-21-1,0-1-15,21 1 16,1 21-16,83-21 15,-83 21-15,20 0 0,21 0 16,-20 0-16,105-21 16,-106 21-16,-21-21 15,22 21-15,-1-21 0,-21-1 0,43 1 16,-43-63 0,0 62-16,-21 1 15,0-42-15,0 42 0,0-1 16,-21-20-16,0 21 0,0 0 15,-1 0-15,1 21 0,21 21 16,-21 0 0,21 21-16,0 1 0,0-1 15,0 0-15,0 1 0,0 20 16,0-21-16,0 1 0,21 41 16,-21-41-16,0 20 15,0-20-15,0 20 16,21-42-1,1-21 1,-1 0-16,-21-21 0</inkml:trace>
  <inkml:trace contextRef="#ctx0" brushRef="#br1" timeOffset="83208.59">1249 14520 0,'21'-21'16,"-42"42"-16,21-63 0</inkml:trace>
  <inkml:trace contextRef="#ctx0" brushRef="#br1" timeOffset="83282.69">1291 14499 0,'0'0'16,"0"21"0,42-21 15</inkml:trace>
  <inkml:trace contextRef="#ctx0" brushRef="#br1" timeOffset="83576.63">2244 13949 0,'0'0'0,"-22"0"0,1 0 0,21 21 0,-21 0 15,0 0-15,0 22 0,21-22 16,0 21-16,-21 22 0,-1-22 15,1 127-15,0-105 16,0-1-16,0 1 0,0-22 16,-64 128-1,64-128-15,0-21 0,-1 0 16,22 0-16,0 1 16,0-44-16,0 1 15,22 0-15,-1 0 0</inkml:trace>
  <inkml:trace contextRef="#ctx0" brushRef="#br1" timeOffset="83876.41">1926 14224 0,'0'-42'15,"0"84"-15,-21-105 0,0 20 0,21 1 0,0 0 16,0 20-16,0 1 16,0-21-16,21 21 0,0 21 15,0-21-15,0-1 0,22 22 16,20 0-16,-20 0 0,-1 0 15,0 0-15,1 22 0,-1-1 16,43 63-16,-85-41 16,0-22-16,-22 64 0,1-22 15,0-21-15,-85 64 16,-21 0 0,106-85-16,-42 43 0,-1-43 15,43 0-15,0-21 16,42 0-1,0 0 1,21-42-16,-20 42 0,-1 0 16,0-21-16</inkml:trace>
  <inkml:trace contextRef="#ctx0" brushRef="#br1" timeOffset="85094.66">2794 14499 0,'0'0'0,"21"0"0,-21-21 0,21 0 0,-21 0 16,0 0-16,0-1 16,0-41-16,0 42 15,-21 0-15,0-22 16,-43 1-16,43 42 16,-21 0-1,21 21-15,0 0 0,-43 43 16,43-22-16,-21 0 0,-1 43 15,-41 42 1,84-85-16,0-20 0,0 20 16,0-21-16,0 0 0,0 22 15,21-43 1,21 0-16,-21 0 0,22 0 16,20-22-16,-42 1 0,22 0 15,-1 0-15,-21-21 0,21 20 16,1-41-16,-22 21 0,0-1 15,0 1-15,0 0 0,-21 20 16,0-62 0,0 63-16,0 42 31,0 0-15,-21 0-16,21 21 0,0-20 0,0 41 15,-21 1 1,21-22-16,0-21 0,0 64 15,42-43 1,-20-42-16,-1 0 0,42 0 16,-42 0-16,64-21 15,0-43 1,-64 43-16,0 0 0,21-42 16,1-43-1,-43 85-15,0-22 0,0 1 16,-21 42-1,-1 0 1,1 0-16,0 21 0,21 0 16,-21 22-16,21-22 15,0 0-15,0 21 16,0-21-16,21 1 0,0-1 16,0-21-16,-21 21 0,64 42 15,-43-63-15,0 22 0,-21-1 16,21-21-16,1 21 0,-1-21 15,0 0-15,0 0 0,0 0 16,0 0-16,22 0 16,-22-21-16,0 0 0,21-22 15,-20 22-15,-1 0 16,0 0-16,-21-22 0,0 1 0,21-85 16,-21 85-1,0-43-15,0 43 0,0-128 16,0 128-1,0 21-15,0 0 16,0 42 0,0 0-16,-21 0 15,21 85 1,0-85-16,0 22 0,0-1 16,0 0-16,0 22 0,-21 63 15,21-43 1,0-41-16,0-22 0,21 64 15,0-64-15,0-21 0,0 0 16,1 21-16,-1-21 0,42 0 16,-42 0-16,1-21 0,41-22 15,-42 22-15,0 0 16,22-42-16,-1-22 16,-42 43-16,0 20 15,21-41-15,-21 42 0,0 42 31,-21 0-31,21 0 16,0 0-16,0 22 0,0-22 16,0 0-16,0 0 0,0 0 0,0 1 15,0-1-15,0 21 16,21-42-16,0 0 16,1 0-16,20 0 15,-21-21-15,0 0 0,22-22 16,-1 22-16,-21 0 0</inkml:trace>
  <inkml:trace contextRef="#ctx0" brushRef="#br1" timeOffset="85166.43">4360 13991 0,'-21'0'0,"42"0"0,-84-21 0</inkml:trace>
  <inkml:trace contextRef="#ctx0" brushRef="#br1" timeOffset="85292.08">4085 14055 0,'-42'0'16</inkml:trace>
  <inkml:trace contextRef="#ctx0" brushRef="#br1" timeOffset="85426.71">3577 14266 0,'-42'22'32,"84"-44"-32,-63 44 15,42-22-15,21 0 0,64-22 16,-63 1-16,-1 21 16</inkml:trace>
  <inkml:trace contextRef="#ctx0" brushRef="#br1" timeOffset="86275.05">4889 14478 0,'43'0'31,"-22"0"-31,0-21 16,0 0-16,0 21 0,-21-21 16,0-1-16,0 1 0,0 0 15,0 0-15,0 0 0,0 0 16,0-22-16,-21 22 0,0 0 16,-21-21-16,-1 20 0,22 22 15,-21 0-15,21 0 0,-22 0 16,-20 22-16,21-22 0,20 21 15,1 21-15,-21-21 0,21 22 16,-22 20-16,43-21 0,0 1 16,-21 63-16,21-85 15,21 21-15,1-21 16,20-21-16,-21 0 16,43 0-1,-43 0-15,0-21 0,42 0 16,-41 0-16,20-22 0,21-41 15,-41 63-15,-1-22 16,0 22-16,0-21 0,0-43 16,-21 64-16,0 0 0,-21 21 31,21 21-15,-21 0-16,0 0 0,21 0 15,0 22-15,-21-22 0,21 21 16,-22 22-16,22-43 0,0 21 15,0 1-15,0-22 16,22 0-16,20 0 0,-21-21 16,64 0-1,-64 0-15,42-21 0,-41 0 16,-1 21-16,85-85 16,-85 43-16,21-1 15,0 22-15,-20-21 0,62-127 16,-63 42-1,-21 84-15,0 1 0,0 0 16,0 20-16,-21 22 16,0 0-16,0 43 15,0-22-15,-22 42 16,43-20-16,-21-1 0,21 85 16,0-63-16,0-22 15,0 0-15,0 1 0,0-22 16,0 63-16,21-62 15,1-1-15,20 0 0,-21-21 16,85 0-16,-85 0 16,21-21-16,22-22 0,-22 22 15,-21 0-15,22-21 0</inkml:trace>
  <inkml:trace contextRef="#ctx0" brushRef="#br1" timeOffset="87982.62">6477 13864 0,'0'-21'0,"0"42"0,0-63 0,-21 42 31,21 21-31,-21 0 16,21 0-16,-22 22 0,22-22 15,0 21-15,-21 1 0,0-1 16,21 0-16,-21 1 0,0-1 0,0 43 15,-1-43-15,1 0 0,0 1 16,0-1-16,0-21 0,-43 43 16,43-43-16,0 0 0,-21 0 15,20-21 1,1 0-16,21-63 16,0 41-16,0-62 15,0 63-15,0-22 16,0-63-16,0 64 0,0 21 15,0-64-15,0 64 0,0 0 16,0 0 0,0 42-16,21 0 15,-21 21-15,22 1 16,-22-1-16,21 22 16,-21-22-16,21 0 0,0 22 15,0-22-15,0-21 0,-21 0 16,22 1-16,-1-1 0,42 0 15,-42-21-15,1 0 0,20 0 0,43 0 16,-43-21-16,0 0 16,1-1-16,-1 1 0,0 0 0,22-42 15,-22 20-15,0 22 0,22-64 16,-43 64-16,0-21 16,-21 0-16,0 20 0,21 1 0,-21-21 15,0 63 16,0 0-31,0 0 16,-21 1-16,21-1 0,0 21 0,0-21 16,0 43-16,0-43 15,0 0-15,0 21 0,21-42 16,64 22 0,-64-22-16,0 0 0,22 0 15,-22 0-15,85-43 16,-85 22-16,0 0 0,43-43 15,-43 43-15,42-63 16,-63-1 0,0 64-16,-21 42 31,21 0-15,0 0-16,-21 0 0,0 1 0,21 20 15,-21-21-15,21 0 0,-22 64 16,1-64-1,21 0-15,-21 22 0,21-22 16,0-42 0,0-1-1,21 1-15,0-21 16,1 21-16,-22 0 0,21-22 16,0 22-16,64-127 15,-64 127-15,0 0 0,0-1 16,0 1-16,0 21 15,-21 21-15,0 22 16,0-22-16,0 21 0,0 22 16,0-43-16,0 42 15,0-41-15,0 20 0,22 0 16,-1-21-16,0-21 0,-21 22 16,21-22-16,0 0 0,64 0 15,0-22 1,-64 1-16,0 0 15,0 0-15,21 0 0,-20-22 16,-1 22-16,0-63 0,0 41 16,0 1-16,-21-64 0,0 43 15,0 20-15,0 1 0,21-22 16,-21 22-16,0-21 16,0 84-1,0 21-15,-21-21 16,21 22-16,0-1 0,-21 43 15,21-43-15,0 0 0,-21 1 16,21-1-16,0 64 16,0-85-16,0 0 15,0 0-15,0-42 32,21 0-32,0 0 15,0 0-15,-21-1 0,22 1 16,20-42-16,-21 42 0,43-85 15,-43 85 1,0-1-16,0 22 0,0 0 16,-21 22 15,-21-1-31,0 0 16,0-21-16,0 21 0,-1-21 15,1 21-15,0-21 0,0 21 16,21 1-16,-21-1 15,21 0-15,0 0 16,0 0-16,0 0 0,42 22 16,-21-1-1,0-21-15,43 64 16,-22-43 0,-21-42-1,1 0-15,-1 0 16,0-21-1,-21-21-15,0 21 16,0-1-16</inkml:trace>
  <inkml:trace contextRef="#ctx0" brushRef="#br1" timeOffset="88162.71">7387 13695 0,'-21'0'0,"42"0"0,-63 0 0,21 0 0,-1 0 16,22 21-16,0 0 16,0 0-1,22-21-15,-1 0 16,0 0-16,0 0 0,0 0 0</inkml:trace>
  <inkml:trace contextRef="#ctx0" brushRef="#br1" timeOffset="88474.92">8657 13780 0,'21'0'31,"0"0"-15,1 0-16,20 0 0,0 0 0,43-22 15,-43 22-15,43 0 16,-43-21-16,1 21 0,41 0 16,-41-21-16,20 21 15,-42 0-15,-42 0 31,0 0-31,0 0 0</inkml:trace>
  <inkml:trace contextRef="#ctx0" brushRef="#br1" timeOffset="88714.69">8932 13716 0,'0'0'0,"0"21"0,0 0 15,0 1-15,0-1 0,0 0 16,0 21-16,0-21 0,0 22 15,0-22-15,0 21 0,0 43 16,-21-64-16,21 21 0,0 1 16,-21-1-16,21-21 0,0 43 15,-21-22-15,21-21 0,-21 43 16,42-64 15,0 0-31,0 0 0,0-21 16,0-1-16,22 1 0,-22 0 15</inkml:trace>
  <inkml:trace contextRef="#ctx0" brushRef="#br1" timeOffset="89043.15">9271 14139 0,'21'0'31,"0"0"-15,0-21-16,1 21 15,-1-21-15,-21 0 0,63-21 16,-42 20-16,1 22 0,-1-21 16,-21 0-16,0 0 15,-21 21 1,-1 0-16,1 0 0,-21 42 16,21-21-16,0 1 15,-1-1-15,1 21 0,0 64 16,21-85-1,0 0-15,0 0 0,0 1 16,0 20-16,21-21 16,0-21-16,22 0 0,-1 0 15,0 0-15,-20-21 16,-1 21-16,42-42 0</inkml:trace>
  <inkml:trace contextRef="#ctx0" brushRef="#br1" timeOffset="89760.7">9694 14034 0,'0'-22'0,"0"44"0,21-107 16,22 21 0,-22 64-16,0-21 0,21 21 15,-20 0-15,-1 0 0,21 0 16,22 64 0,-64-43-16,0 21 15,0 1-15,0-1 0,0 21 16,-22-41-16,1-1 15,-42 42-15,42-42 16,-43 22-16,43-43 16,21 21-16,0-42 31,0 0-31,21 21 0,0-22 16,0 1-16,64-63 15,0-1 1,-64 43-16,0 20 0,21-41 15,-20 21-15,-22 20 16,0 1-16,-22 42 16,1 1-1,0-1-15,0 0 0,0 0 0,-22 43 16,22-22-16,0-21 0,21 21 16,0 1-16,0 20 15,0-42-15,21-21 16,-21 22-16,21-22 0,1 0 15,20 0-15,0 0 16,64 0-16,-85-22 16,64-20-16,-64 21 15,0 0-15,0 0 0,22-22 16,-43 22-16,21-21 0,21-43 16,-42 43-16,43-106 15,-43 84-15,21-42 16,-21 64-16,0 0 0,0-1 15,0 22-15,0 0 0,-21 42 16,-1 0 0,1 22-16,21-1 0,-21 43 15,0-22-15,21-21 0,-21 1 16,21 20-16,0-20 0,0 62 16,0-62-16,0-22 15,0 21-15,0-21 0,0 1 0,0 20 16,0-21-16,0 0 15,0 0-15,21-21 16,0 0-16,0-21 0,0 21 16,22-42-1</inkml:trace>
  <inkml:trace contextRef="#ctx0" brushRef="#br1" timeOffset="89962.17">10308 13801 0,'0'0'0,"0"-21"32,21-1-32,22 22 0,-22-21 15,21 21-15,0-21 0,1 21 16,20-21-16,-20 0 0,126-22 16,-127 22-16,1 21 15,-1 0-15,0-21 0,-21 21 16</inkml:trace>
  <inkml:trace contextRef="#ctx0" brushRef="#br1" timeOffset="90640.33">762 15833 0,'0'-21'31,"0"42"-31,21-64 0,0 43 16,0-21-16,43 0 16,-22 0-16,-21 21 0,1 0 15,-1-21-15,0 21 0,0 0 16,0 0-1,0 0-15,-42 0 16,0 0 0,0 0-16,-21 0 15,20 21-15</inkml:trace>
  <inkml:trace contextRef="#ctx0" brushRef="#br1" timeOffset="91051.12">720 15790 0,'0'0'15,"-22"0"-15,1 22 0,21-1 0,-21 0 16,21 0-16,-21 0 15,0 22-15,21-22 0,0 0 16,0 21-16,-21-21 0,-1 1 16,1 20-16,21-21 15,21-21 17,1 0-17,-1-21-15,0 0 0,21 0 16,43-1-1,-64 22-15,64-21 16,-43 21-16,0 0 0,-20 0 16,20 21-16,43 43 15,-85-43-15,0 0 16,0 22-16,0-22 0,0 0 0,-43 42 16,-84 22-1,85-43-15,0-20 16,-1-22-16,1 21 0,0 0 15,-64-21-15,85 0 16,-22 0-16,22 0 16,0 0-16,42-21 15,0 0 1,0 21-16,22-22 0,-22 1 16,21 0-16,1 0 0</inkml:trace>
  <inkml:trace contextRef="#ctx0" brushRef="#br1" timeOffset="91144.69">1397 16044 0,'0'0'0,"0"-21"0</inkml:trace>
  <inkml:trace contextRef="#ctx0" brushRef="#br1" timeOffset="91228.22">1333 16066 0,'0'0'0,"22"0"31,-1 0-31,0-22 15,0 22-15,0-21 0</inkml:trace>
  <inkml:trace contextRef="#ctx0" brushRef="#br1" timeOffset="91498.26">2328 15452 0,'0'0'0,"-21"0"0,0 0 0,-21 21 16,20-21-1,86 0 1,-22 0-16,1 0 16,62 0-16,65-42 15,-107 42-15,1 0 16,42-22-16,-64 22 0,64 0 15,-85-21 1</inkml:trace>
  <inkml:trace contextRef="#ctx0" brushRef="#br1" timeOffset="91758.56">2561 15388 0,'-21'0'16,"42"0"-16,-63 0 0,42 21 15,-21 1-15,-1 20 16,22-21-16,0 0 0,0 22 16,0-1-16,0 0 0,0 1 15,0-1-15,0 0 0,0 128 16,0-128-16,-21 21 16,21-20-16,0-22 0,0 85 15,0-85-15,0 0 16,21-21-1,22 0-15,-22 0 0,0-21 16,0 0-16,22 0 16,-22-1-16</inkml:trace>
  <inkml:trace contextRef="#ctx0" brushRef="#br1" timeOffset="92628.6">3048 16002 0,'0'0'0,"21"-21"0,21 0 0,-20 21 15,20-43 1,-21 22-16,0 0 0,22 0 15,-43 0-15,0-43 16,0 43-16,-22 0 0,1 0 16,0 21-16,0-21 0,-21 21 15,20 0-15,1 0 0,-42 21 16,20 0-16,22 0 0,-42 43 16,20-22-16,1 43 15,21-43-15,0 0 16,0 43-16,21-64 0,0 64 15,21-64 1,0-21-16,0 0 0,0 0 16,43 0-1,-22-21-15,-21 0 0,43-22 0,-22 22 16,0 0-16,64-64 16,-85 64-16,1-21 0,-1 21 15,0-22-15,21-20 16,-42 42-16,0-1 15,0 44 1,-21 20 0,21-21-1,0 0-15,0 22 0,0-1 0,0 0 0,0 1 16,0-22-16,21 63 16,0-62-16,1-1 0,105 42 15,-85-42-15,0-21 16,1 0-16,20 0 0,-21 0 15,64-21-15,-63 0 0,-1 0 16,43-21-16,-43 20 16,43-83-16,-64 62 15,0 1-15,-21 0 16,0-1-16,0-63 16,0 64-16,-21 21 0,-22 0 15,22 21-15,-21 0 16,0 0-16,-1 21 0,-20 21 15,20-21-15,1 43 16,0-22-16,21 1 0,-1 62 16,22-83-16,22 41 15,-22-42-15,21 0 16,21 1-16,-21-22 0,64 63 16,-43-63-16,-21 21 0,22 0 15,-22 1-15,0-1 16,43 63-16,-43-41 15,0-22-15,0 21 0,-21-21 16,0 22-16,0 63 16,0-22-16,0-41 15,-21-22-15,-64 63 16,-63 1 0,106-85-16,-1 0 0,1 0 15,21 0-15,-85 0 16,64 0-16,21-21 0,-22-43 15,22 43-15,21-63 16,0 41-16,0 1 0,21-43 16,22 22-16</inkml:trace>
  <inkml:trace contextRef="#ctx0" brushRef="#br1" timeOffset="92759.35">4741 15579 0,'0'0'0,"-21"-21"0,0-1 16,0 22-16</inkml:trace>
  <inkml:trace contextRef="#ctx0" brushRef="#br1" timeOffset="92906.62">4508 15621 0,'0'21'0,"0"-42"0,0 63 0,0-20 15,0 20-15,0-21 0,0 85 16,0-64-16,0 43 15,0-22-15,0-20 0,-21 20 16,21-20-16,0 20 16,0-84 15,0 0-31</inkml:trace>
  <inkml:trace contextRef="#ctx0" brushRef="#br1" timeOffset="93292.7">4424 15875 0,'0'0'0,"-21"-42"0,21-1 0,-22-84 15,44 22 1,-1 83 0,21-20-16,22 0 0,-22 21 15,-21-1-15,64 22 0,-43 0 16,43 43 0,-43-1-16,64 64 15,-64-64-15,-21 1 0,43 62 16,-64-62-16,21-1 0,0 43 15,-21-43-15,0 0 0,0-20 16,0-1-16,0 0 0,0 0 16,-21-21-1,21-21-15,0 0 16,0 0-16,0-1 0,0-20 16,-21-43-16,21 43 0,0 0 15,0-22-15,0 22 0,0 0 16,21-64-16,-21 63 0,64-62 15,-64 83 1,42 1-16,-21 21 16,0 0-16,22 21 0,-22-21 15,21 43 1,0 20-16</inkml:trace>
  <inkml:trace contextRef="#ctx0" brushRef="#br1" timeOffset="94695.55">5821 16023 0,'0'0'0,"21"0"0,0 0 0,-21-21 0,64-42 16,-43 20-1,0 1-15,0-64 16,-21 21-1,-21 43 1,-64 0-16,64 42 16,-21 0-16,-22 0 0,22 21 15,0 0-15,-1 0 0,1 0 16,0 22-16,-43 63 16,43-43-1,42-21-15,0 1 0,0 63 16,0-85-16,21 0 0,42 21 15,-42-42-15,64 0 16,-43 0-16,1 0 0,41-21 16,-41 0-16,-1 0 0,0 0 15,-20-1-15,20 1 0,43-85 16,-64 64-16,0-64 16,-21 85-1,21-42-15,-21 41 16,-21 22-1,21 22-15,-21-1 16,0 63 0,21 43-16,0-105 15,0 41-15,0-42 16,0 0-16,42 22 16,-21-22-16,0-21 0,0 0 15,22 0-15,-22 0 0,42-21 16,-41 0-16,-1-1 0,63-62 15,-62 63-15,-1-22 16,0 1-16,-21 0 0,21-64 16,-21 85-16,0-22 15,0 22-15,0 0 0,0 42 16,0 21 0,0-20-16,-21-1 15,0 21-15,21 0 0,0-20 16,0 41-16,0-42 0,0 43 15,0-43-15,0 0 16,0 0-16,0-42 31,0 0-15,0 0-16,0 0 0,0-22 16,21 22-16,21-42 15,-21 20-15,1 1 0,20-22 16,-21 22-16,21 21 0,1-21 15,-22 20-15,21 1 0,1 21 16,20 43 0,-63-22-16,0 0 0,0 21 15,21 1-15,0 41 16,-21-63-16,0 1 16,0 20-16,22-21 0,-22 21 15,0-20-15,21-22 16,0 0-1,21-22-15,-21 1 16,1 0-16,-1 0 16,0 0-16,21-64 15,64-63-15,-64 63 32,-20 64-32,-1 0 15,-21 42 1,0 0-16,0 0 0,0 1 15,0-1-15,0 63 16,0-41-16,0-22 0,0 21 16,0-21-16,21 1 0,0 20 15,0-21-15,0 0 0,1 0 16,-1-21-16,63 0 16,-62 0-16,-1 0 0,63-21 15,-41 0 1,-22 0-16,0 0 0,0 0 15,0-1-15,22-41 0,-22 42 16,0-22-16,-21 1 0,0 0 16,0-64-1,-21 64-15,0 42 16,-43 21-16,43 0 16,0 0-16,-21 43 15,-1-43-15,22 21 0,0 64 16,21-85-16,0 43 15,0-43-15,63 42 16,-41-63-16,-1 0 0,63 0 16,-41 0-16,-1 0 0,0-21 15,1 21-15,-1-21 0,43-43 16,-43 64 0,-21-21-16,0 0 0,-21 0 0,0 0 15,0-22-15,0 22 0</inkml:trace>
  <inkml:trace contextRef="#ctx0" brushRef="#br1" timeOffset="95492.76">952 17251 0,'0'0'0,"0"-21"15,43-64 1,-43 64-16,0 0 16,-21 21-1,-1 0-15,-20 0 0,21 21 0,0 0 16,0 21-16,-1-20 0,1 20 15,-42 127-15,42-63 16,21-42 0,0-1-16,0-21 0,0 22 15,21 42-15,0-64 0,0-21 16,0-21-16,0 21 0,149-42 31,-43-42-15,-85 42-16,43-85 15,-64 63-15,-21 22 16,0-21-16,-42-43 16,20 85-16,-20-21 0,21 21 15,0 0-15,-22 0 0,-20 64 16,21-1 0,42-21-16,-22-20 0,22 41 15,-21-42-15,21 43 16,0-43-16,0 0 15,21-21 1,1 0-16,41-21 0</inkml:trace>
  <inkml:trace contextRef="#ctx0" brushRef="#br1" timeOffset="95591.72">1630 17590 0</inkml:trace>
  <inkml:trace contextRef="#ctx0" brushRef="#br1" timeOffset="95671.84">1566 17653 0,'21'0'47</inkml:trace>
  <inkml:trace contextRef="#ctx0" brushRef="#br1" timeOffset="97329.51">2540 17187 0,'0'0'0,"-21"-21"0,0 0 16,21 0-16,-22 0 0,1 0 15,0 21-15,0 0 0,0 0 0,-22 0 16,1 21-16,0 21 16,21 0-16,-1 1 15,1-1-15,21 0 0,-21 149 16,21-85-1,0-43-15,0-20 16,21 62-16,22-41 16,-1-43-1,-21-21-15,43 0 16,63-21-16,-85 0 16,0-22-16,22 22 15,-22-21-15,0 21 0,85-127 16,-84 105-16,-1-20 15,-21 20-15,22 1 0,-22-21 0,-21-22 16,21 43-16,-21-43 16,0 43-16,0 20 0,0-20 15,0 21-15,0 42 16,0 0 0,0 0-16,-21 22 0,21-22 15,-21 64-15,21-43 0,0 21 16,0-20-16,0-1 0,0 149 15,42-107 1,-21-63-16,21 1 16,64 20-1,21-42 1,-63 0-16,-22-21 0,22 0 16,-22-1-16,85-62 15,-106 63-15,21-22 0,-20 1 16,-22 21-16,0-22 0,0-20 15,0 21-15,-22 20 0,-20-20 16,21 21-16,-21 0 16,-1 21-16,22 0 0,-21 21 15,-43 64 1,85-43-16,-21 21 16,0-20-16,21-1 15,0 64-15,0-64 0,0 1 16,0-22-16,63 0 15,-20-21 1,-1 0-16,0-21 16,-21 0-16,64-22 0,-64 22 15,43-42 1,-43 20-16,-21 22 0,21-64 16,0 64-16,-21-21 0,0-22 15,0 43-15,0 0 16,0 42-1,0 22 1,0-22-16,0 0 16,0 0-16,0 21 0,0-20 0,0 41 15,0-21-15,0-20 16,0 20-16,0-21 0,0 0 0,43 0 16,-22-21-16,0 0 15,64 0-15,-64 0 0,106-63 16,-85 42-1,64-64-15,-64 64 16,1-21-16,41-43 0,-41 43 16,-1 20-16,-21-20 0,0 21 15,0-21-15,-21 20 16,-21 22-16,0 0 16,-21 22-16,-1 20 15,22 0-15,-21 1 16,42-1-16,0 43 15,0-64-15,0 21 16,21-21-16,64 43 16,-64-64-16,-21 21 15,21-21-15,-42-21 32,0 0-17,0-1-15,-1 1 16,1 21-16,21-21 0,-21 21 15,0 0-15,21 21 32,0 0-32,0 1 0,0-1 15,0 0-15,21 0 16,64 0 0,21-21-1,-64 0-15,85-21 16,63-64-1,-147 43-15,20-21 16,-20 41-16,20-83 16,-63 83-16,0-20 0,0 0 15,-42-22 1,-1 64-16,-62 21 16,83 1-1,1 20-15,0-21 0,21 43 16,21-43-16,0 0 15,1 0-15,-1 0 16,0 0-16,42 43 0,-41-43 16,-22 0-16,0 0 15,0 1-15,0-1 16,-22 0-16,-41 0 16,42-21-16,-64 0 15,43 0-15,21 0 16,21-21-16</inkml:trace>
  <inkml:trace contextRef="#ctx0" brushRef="#br1" timeOffset="97742.29">5842 16828 0,'21'-22'0,"-42"44"0,63-44 16,-42 44-1,0 41 1,0-21-16,0 1 0,0 63 16,0-64-16,0 43 15,0-43-15,0 0 0,-21 64 16,0-64-16,21 1 16,0-22-16,0 0 15,-21-21-15,21-21 31,0 0-31,-21 0 0,21-22 16,0 22-16</inkml:trace>
  <inkml:trace contextRef="#ctx0" brushRef="#br1" timeOffset="98143.05">5630 17060 0,'-21'-21'0,"106"191"0,-149-319 16,43 86-16,21 21 0,0 20 0,0-41 15,0 42-15,21-22 16,0 22-16,22 0 0,-1 21 0,43 0 15,84 64 1,-105-22-16,84 85 16,-106-85-16,43 64 15,-43-64-15,22 107 16,-64-128-16,0 63 16,0-62-16,0-1 15,0 21-15,-22-42 31,22-42-31,0 21 16,0-22-16,0 22 16,0-21-16,0-106 0,0 84 15,0 1-15,22-64 16,-1 42-16,0 21 0,0 1 16,21 21-16,-20-1 0,41-41 15,-21 84 1,-20 0-16,-22 21 0,21 63 15,-21 1 1,0-43-16,0 22 16,0-22-16,21-21 0</inkml:trace>
  <inkml:trace contextRef="#ctx0" brushRef="#br1" timeOffset="99476.28">6985 17293 0,'21'0'0,"-42"0"0,63 0 16,22 0-16,-22 0 15,-21 0-15,0 0 16,1-42-16,-22-43 16,0 64-1,0-21-15,0 21 0,0-22 16,-22 22-16,-20-42 16,21 41-16,0 1 0,-43 21 15,-42 21 1,64 22-16,21-22 0,-43 42 15,43-20-15,-42 63 16,42 21 0,21-106-16,0 21 0,0 0 15,84 1 1,-63-43-16,85 0 16,0-43-1,-85 22-15,64-42 16,-64 42-1,43-85-15,-43 63 16,-21-62-16,0 62 16,0 1-1,0 21-15,0 63 16,0-21 0,0 22-16,-21 41 15,21-63-15,0 43 16,0 21-1,21-64-15,42-21 16,22 0 0,0-21-1,-64-1-15,21 1 16,-21 0-16,0 0 0,-21 0 0,22-43 16,-1 22-16,-21 21 0,0-22 15,0 22-15,0 0 0,0-42 16,0 84-1,0 0 1,-21 0-16,21 0 0,0 0 0,-22 1 16,22 83-16,0-83 15,-21 20-15,21-21 0,-21 0 16,21 43 0,0-43-16,0-42 31,0 0-16,21-1-15,0 1 0,-21 0 16,22 0-16,-1-21 0,42-64 16,-20 63-16,-22 1 15,21-43-15,22 22 16,-43 42-16,0 42 16,0 21-1,-21-21-15,0 1 0,0 20 0,0 21 16,0-20-16,0 41 15,21-20 1,-21-43 0,0 0-16,21-21 31,-21-21-31,0 0 0,22 21 16,-1-21-16,-21 0 0,21-22 15,0 22-15,0 0 0,22-64 16,-22 43-16,0 0 0,42-43 15,-41 43-15,-1 20 0,42-20 16,-42 21-16,1 0 0,-1 21 16,-21 21-16,21 21 15,-21-21-15,0 106 16,0-21 0,0-63-16,0-22 0,0 63 15,21-20 1,0-43-16,64-21 31,-22 0-31,-20 0 16,-22-21-16,64-21 15,-43 20-15,21-62 16,-41 41-16,-1-20 16,-21 21-16,0-1 0,0-41 15,0 41-15,0 22 0,-21 0 16,21 0-16,-22 21 0,-20 0 15,21 21-15,21 0 0,-42 43 16,42-22-16,-22-21 0,22 64 16,0-43-16,0-21 0,22 43 15,-1-22-15,21 0 16,-21-42-16,22 22 0,41-1 16,22-21-1,-85 0 1,43-21-16,-22-1 0,85-83 15</inkml:trace>
  <inkml:trace contextRef="#ctx0" brushRef="#br1" timeOffset="100043.65">12658 9165 0</inkml:trace>
  <inkml:trace contextRef="#ctx0" brushRef="#br1" timeOffset="100409.49">12763 9250 0,'85'-42'15,"-64"42"-15,22-22 0,20-20 16,-21 21-16,1 0 0,20-22 16,-20 22-16,-1-42 15,-42 42-15,0-1 0,0-41 16,0 42-16,0 0 15,0-1-15,-21 22 0,0 0 16,-1 0-16,1 22 16,21-1-16,0 0 0,0 21 15,-21 1-15,21 20 0,0-21 0,0 22 16,0 84 0,0-106-16,-21 64 15,21-63-15,0 126 16,0-84-1,0-64-15,0 0 16,0-42 0,0 0-1,0-1-15,0 1 0,0-21 16</inkml:trace>
  <inkml:trace contextRef="#ctx0" brushRef="#br1" timeOffset="100592.39">12742 9462 0,'-42'0'0,"42"21"32,21-21-32,21 0 0,-20 21 15,105-21 1,-64 0-16,-21 0 16,128-42-1,-128 42-15,43-43 16,-64 43-16,21-21 15</inkml:trace>
  <inkml:trace contextRef="#ctx0" brushRef="#br1" timeOffset="100783.31">13716 9271 0,'63'0'15,"-41"0"63,-1 0-62,21 0-16</inkml:trace>
  <inkml:trace contextRef="#ctx0" brushRef="#br1" timeOffset="101144.1">15452 8784 0,'0'-21'0,"0"42"0,0-63 15,0 21-15,0 0 16,-22-1-16,1 1 0,0 21 15,0 0-15,-21 0 16,-22 43-16,22-22 16,-106 85-16,105-64 15,1 0-15,0 22 0,-1-22 16,22 22-16,-21 20 0,42-41 16,0-1-16,0 64 15,0-85-15,21 0 0,0 0 16,0 0-16,85 22 15,-64-43-15,1 0 0,63 0 16,-64 0-16,21 0 0,43-21 16,42-22-1,-105 22-15</inkml:trace>
  <inkml:trace contextRef="#ctx0" brushRef="#br1" timeOffset="101559.99">16192 8975 0,'22'-21'0,"-44"42"0,65-64 0,-22 22 0,0 0 15,-21 0-15,0 0 0,0-22 16,-21 22 0,0 21-16,0 0 15,-64 0-15,64 0 16,-22 0-16,-62 43 16,62-22-16,22 0 0,0 21 15,0-21-15,-22 85 16,43-42-1,22-43-15,41 21 16,-42-21-16,22-21 0,-22 22 0,63-1 16,-41 0-16,-1-21 0,0 21 15,1 0-15,41 0 16,-62 1-16,-1-1 16,-21 0-16,0 0 0,-64-21 15,43 21-15,-64-21 16,43 21-16,-106-21 15,106 0-15,-1 0 16,-20 0-16,42 0 16,-22 0-16,22 0 15,21-21-15,0 0 16,42 0-16,-20 0 16,105-22-1</inkml:trace>
  <inkml:trace contextRef="#ctx0" brushRef="#br1" timeOffset="102008.24">17251 8932 0,'21'-21'0,"-42"42"0,63-63 0,0 0 16,-20 21-16,-22-1 0,0 1 15,0 0-15,0 0 0,0-21 16,-22 42-16,1-22 15,-42 22-15,20 0 0,1 0 16,0 22-16,21-1 0,-22 0 16,-41 21-16,62-21 0,1 22 15,-42 20-15,42-42 0,21 22 16,0-22-16,0 0 16,0 0-16,21 43 15,0-43-15,21-21 0,-21 21 16,22-21-16,-1 21 0,43 0 15,-43-21-15,0 22 0,22-1 16,-22 0-16,-21-21 0,1 21 16,-1 0-16,-21 0 0,0 1 15,-21-22-15,-85 21 16,85 0-16,-22 0 0,1-21 16,0 0-16,-1 0 0,-20 21 15,20-21-15,22 0 16,-21 0-16,21 0 0,0 0 0,-1 0 15,22-21-15,0 0 16,0 0-16,0 0 0,0-1 16,22 1-16</inkml:trace>
  <inkml:trace contextRef="#ctx0" brushRef="#br1" timeOffset="102607.9">18732 8784 0,'0'0'0,"-21"0"15,21-21-15,21 0 0,1 0 16,20 21-16,0-21 0,-21-1 0,64 1 16,-43 0-1,1 0-15,20-43 0,-20 43 16,-43 0-16,0-42 16,0 41-16,-43-20 15,1 42-15,-85 0 16,63 0-16,22 0 0,-21 0 15,-1 0-15,-63 42 16,106-20-16,0-1 0,0 85 16,42-43-1,0-21-15,21 1 0,64 84 16,-85-64-16,22-20 0,-1-1 16,-21 0-16,21 1 0,1 20 15,-22-21-15,-21 1 0,0-1 16,0 0-16,-21-20 15,-22 20-15,-84 0 16,64-42-16,21 0 16,-128 0-16,107 0 15,20 0-15,1-21 0,0 21 16,-43-63-16,85 41 16,0 1-16,0 0 15,0 0-15,0 0 0,21 0 16,0-1-16,1 22 0,105-63 15,-85 42-15,106-22 16</inkml:trace>
  <inkml:trace contextRef="#ctx0" brushRef="#br1" timeOffset="102976.69">19156 9081 0,'0'21'15,"0"0"1,21-21 15,-21-21-15,21 0-16,0 21 0,0-22 15,22 1-15,20-42 0,-42 42 16,1-1-16,-22-20 0,0 21 16,0-43-1,-22 64-15,-20 0 16,0 0-16,-22 43 15,22-22-15,21 21 0,-43 22 16,43-22-16,0-21 0,-21 64 16,42-64-16,0 43 15,0-43-15,0 0 0,21 21 16,0-21-16,0-21 16,21 22-16,-20-22 0,20 0 15,64 0-15,42-64 16,-106 43-16,1 0 0,-1 0 15,0-22-15</inkml:trace>
  <inkml:trace contextRef="#ctx0" brushRef="#br1" timeOffset="103239.54">19939 8170 0,'0'-42'0,"0"84"0,0-126 15,0 63-15,0-1 0,-21 22 16,21 22-16,0-1 15,-21 21-15,-1 0 0,-20 64 16,42-42-16,-42 63 16,42-64-16,-64 149 15,43-149-15,-21 64 16,21-63-16,-1-22 0,-20 64 16,42-64-16,0-20 0,-21 41 15,21-42-15,0 0 16,21-21-1,0 0-15,0-21 0,1 0 16,41 0-16</inkml:trace>
  <inkml:trace contextRef="#ctx0" brushRef="#br1" timeOffset="103607.33">19960 8954 0,'-21'21'16,"21"0"-1,21-21 17,0 0-32,0 0 15,1 0-15,-1-21 0,21 0 16,-21-1-16,0 1 16,-21 0-16,22 0 0,-22 0 15,-22 21 1,1 0-16,0 0 15,0 0-15,0 21 0,0 0 0,-43 21 16,22 1-16,21-22 16,-22 21-16,22 1 15,21-22-15,-21 21 16,21-21-16,0 43 0,21-43 16,0-21-1,0 0-15,22 0 16,-1 0-16,-21 0 0,22 0 0,-22 0 15,21-21-15,0 0 0,1 21 16,-1-22-16</inkml:trace>
  <inkml:trace contextRef="#ctx0" brushRef="#br1" timeOffset="103848.19">20489 8890 0,'0'-21'0,"0"42"0,0-63 15,-21 42 1,0 0-16,0 21 0,-64 21 15,64-21-15,0 22 16,0-22-16,-1 0 16,1 85-16,21-85 15,-21 0-15,21 43 0,0-43 16,0 0-16,21 0 0,0 0 16,43-21-1,-43 0-15,0 0 0,43 0 16,-22 0-16,0-21 0,-20 21 15,20-21-15,0 0 0</inkml:trace>
  <inkml:trace contextRef="#ctx0" brushRef="#br1" timeOffset="104125.03">21040 8424 0,'0'0'0,"0"-42"0,0 21 15,0-21-15,0 20 0,0 1 0,-22 21 31,1 21-31,0 1 0,21-1 0,-21 21 16,0-21-16,-22 85 0,22-64 16,21 22-16,-21-1 0,0 1 15,-21 105-15,20-126 16,1 20-16,21-21 0,0 1 16,-21-1-16,0 22 15,21-43-15,0 42 16,21-63-1,0 0-15,0 0 0,1-21 16,20 21-16,-21-21 0,43-21 16</inkml:trace>
  <inkml:trace contextRef="#ctx0" brushRef="#br1" timeOffset="104476.83">21167 8848 0,'0'0'15,"-22"21"1,1-21-1,0 21-15,0 0 0,21 22 0,-21-22 16,0 0-16,-1 21 0,1 43 16,21-64-16,0 0 15,0 0-15,0 1 0,0-1 16,0 0-16,21 0 16,85-21-1,-85 0-15,43 0 0,-43 0 16,21-21-16,22 0 15,-43 0-15,0-22 0,22 1 16,-43 0-16,0-1 0,0 22 16,0-21-16,0 21 0,-43-43 15,43 43-15,-21 21 0,-21 0 16,21 0-16,-22 0 16,22 21-16,0 0 0,21 0 15,0 1-15,0-1 16,21 0-1,0-21-15,22 0 0</inkml:trace>
  <inkml:trace contextRef="#ctx0" brushRef="#br1" timeOffset="104823.63">21569 8932 0,'0'0'0,"0"-21"15,0 0-15,0 0 0,0 0 16,42 0-1,-21-1-15,43 22 16,-43 0-16,0 22 0,-21-1 16,21 0-16,0 42 15,-21-20-15,0-1 0,0 22 16,0-43-16,0 21 16,0-21-16,-21 0 0,21 1 0,-42 41 15,21-63 1,0 0-1,21-21 1,0 0-16,0 0 0,0-1 16,0 1-16,21 0 0,0-21 15,-21 21-15,21-22 0,0 22 16,0-21-16,22-43 16,-22 64-16,-21-21 15,21 20-15,-21 1 0,0 0 0</inkml:trace>
  <inkml:trace contextRef="#ctx0" brushRef="#br1" timeOffset="105091.48">20574 8615 0,'0'0'0,"-21"0"0,-22 0 0,22 0 0,42 0 31,22 0-31,-22-21 0,21 21 16,1 0-16,62 0 0,-41 0 15,-22 0-15,22 0 0,-1 0 16,-20 0-16,62 0 16,-62 0-16,63 0 15,-85 0-15,0 0 16</inkml:trace>
  <inkml:trace contextRef="#ctx0" brushRef="#br1" timeOffset="105956.98">12785 10816 0,'-22'-21'32,"1"0"-32,21 0 15,0 0-15,0-22 0,0 22 16,0 0-16,0-21 0,21-22 15,1 22-15,-1 21 16,21-22-16,-21 1 0,106-43 16,-84 64-16,84 0 15,-85 21-15,0 21 16,-21 0-16,-21 0 0,0 64 16,-21-43-16,0 1 0,-64 63 15,43-43-15,-21-21 16,20 1-16,1 20 0,0-20 0,-85 62 15,105-62-15,22-1 16,0-21-16,0 0 0,0 1 16,0 20-16,22-21 15,-1-21-15,42 0 0,-20 0 16,-1 0-16,0 0 0,1-21 16,-1 0-16,85-43 15,-85 64-15,1-21 0,-22-21 16,-21 21-16,0-22 15,0 22-15,-85-21 16,64 21-16,-106 21 16,85 0-16,-22 0 15,22 0-15,21 0 0,-43 21 16,64 0-16,0 0 16,21-21-1,0 0-15,1 0 0,20 0 16,-21 0-16</inkml:trace>
  <inkml:trace contextRef="#ctx0" brushRef="#br1" timeOffset="106134.88">13949 10859 0,'0'0'0,"0"-22"0,0 1 46,0 0-30,21 21 0,21-21-1</inkml:trace>
  <inkml:trace contextRef="#ctx0" brushRef="#br1" timeOffset="106422.71">14711 10266 0,'0'0'0,"0"-21"0,0 0 0,0-1 15,21 22 1,0 0-16,0 22 16,0-1-16,64 85 15,-43-64-15,22 0 0,-22 22 16,22-22-16,-1 22 0,43 20 15,-64-41-15,64 84 16,-85-106-16,1 42 16,-1-42-16,-21 1 0,0 20 15,-21-42 1,21-21 0</inkml:trace>
  <inkml:trace contextRef="#ctx0" brushRef="#br1" timeOffset="106676.57">15706 10181 0,'0'0'0,"0"-42"0,0 21 15,-22-22-15,1 43 16,0 0-16,0 0 0,-21 0 16,20 22-16,-62 41 15,41-21-15,-20 1 0,-64 84 16,85-64-16,-22 1 0,1-1 15,-1 22-15,22-22 0,-106 86 16,126-107-16,-20 0 0,42 1 16,-21-1-16,21-21 0,0 21 15,0-20-15,21-1 0,21-21 16,1 0-16,-22-21 0,21 21 16,22-22-16</inkml:trace>
  <inkml:trace contextRef="#ctx0" brushRef="#br1" timeOffset="107022.88">15748 10626 0,'0'-21'15,"0"42"-15,0-64 0,0 22 0,0 42 32,0 1-32,0-1 15,0 0-15,0 64 16,0-43-16,0 0 0,0 1 15,0 20-15,0-21 0,0 107 16,0-86-16,0 22 0,0 84 16,0-84-16,0-1 0,21 1 15,-21 0-15,21 21 0,0 190 16,-21-211-16,0 190 16,0-191-16,0 149 15,0-148-15,0 21 16,0-64-16,0-21 15,0 22-15,0-65 16,0 1 0,0-21-16,0 21 0,0-43 15,43-42-15</inkml:trace>
  <inkml:trace contextRef="#ctx0" brushRef="#br1" timeOffset="107344.7">15938 11134 0,'0'0'0,"-21"-43"0,0 1 0,21 0 16,-21-1-16,21 1 0,-21-43 15,21 43-15,0 0 16,0 21-16,0-22 0,21 22 0,21-21 16,-21 21-16,1 21 0,-1 0 15,0 0-15,0 0 0,43 63 16,-64-21-16,0-20 15,0 62-15,0-41 16,0-1-16,0 0 0,-22 1 0,1-22 16,-42 42-16,42-20 15,-1-22-15,-83 42 16,83-42-16,-20-21 0,0 0 16,21 22-16,-43-22 15,64-22 1,21 1-16,0 21 0,1-21 15,20 0-15</inkml:trace>
  <inkml:trace contextRef="#ctx0" brushRef="#br1" timeOffset="107861.4">16827 10710 0,'0'-21'0,"0"42"0,0-63 15,-21 21-15,-21-21 0,21 20 16,0 22-16,-1 0 0,-83 0 16,83 22-1,-20 20-15,21-21 0,0 0 16,-22 22-16,-20 20 0,42-42 16,0 22-16,-43 20 15,43-42-15,21 0 0,-21 1 16,21-1-16,0 0 0,0 21 15,21-42-15,0 0 16,0 0-16,0 0 0,22 0 16,-1 0-16,-21-21 0,43 0 15,-43 0-15,21 0 0,1-22 16,-22 22-16,21-21 0,-21 21 16,0-22-16,22-84 15,-43 106-15,0 0 16,0 42 15,0 0-31,0 0 0,-21 22 0,21-22 16,-22 0-16,1 0 0,21 0 15,0 1-15,0 20 0,-21-21 16,21 0-16,0 0 0,0 1 16,0-1-16,0 0 0,21-21 15,22 0 1,-22 0-16,0 0 0,21 0 15,-21-21-15,1 21 0,-1-21 16,21-1-16</inkml:trace>
  <inkml:trace contextRef="#ctx0" brushRef="#br1" timeOffset="108122.25">17208 10520 0,'22'-106'16,"-44"212"-16,65-233 0,-43 85 0,0 20 15,0 1-15,0 0 0,0 42 31,0 0-31,-21 1 16,21 20-16,-22 0 0,1 1 16,21 41-16,-21-20 15,21-22-15,-42 43 0,42-64 16,-21 21-16,21 22 0,0-43 16,-22 42-16,22-41 15,0-1-15,22-21 16,-1 0-1,0 0-15,0 0 0,21-43 16,1 22-16,41-42 16</inkml:trace>
  <inkml:trace contextRef="#ctx0" brushRef="#br1" timeOffset="108582.99">17674 10266 0,'0'-42'0,"0"84"0,0-106 15,0 43-15,0 0 0,0 0 16,-21 21-1,0 21-15,0 0 0,21 0 16,-22 22-16,1-1 0,0 0 16,0 64-16,0-42 15,0 84-15,-1-21 16,1-85 0,21-21-16,0 43 0,0-43 15,-21 0-15,21 0 16,0-42 15,0-21-15,0 21-16,42-106 15,43 0 1,-64 106-16,0-22 0,43-20 16,42 42-1,-85 21-15,0 21 0,21 21 16,-42 43-1,0-43-15,0 0 16,0 64-16,0-85 16,-21 22-16,21-22 0,-21 0 15,0 21-15,0-20 0,-22 20 32,22-42-32,21-21 31,0 0-31,-21-1 0</inkml:trace>
  <inkml:trace contextRef="#ctx0" brushRef="#br1" timeOffset="108814.52">16976 10478 0,'-22'0'16,"44"0"-16,-44-22 0,44 22 15,-1 0-15,0 0 0,21-21 16,1 21-16,-1 0 0,0 0 16,43 0-16,-43 0 15,85-21-15,-84 21 16,-1 0-16,-21 0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31T12:27:11.3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1058 1164 0,'0'-21'0,"21"0"15,-21 0-15,0 0 16,0-1-16,22 1 0,-22 0 15,0 0-15,0 0 16,0 0-16,0-1 0,0 1 16,0 42 15,0 1-31,0-1 16,0 0-16,0 21 15,0 22-15,0-22 16,0 0-16,0 43 15,0-43-15,0 85 16,0-63-16,0 21 16,0-43-16,0 0 0,0 43 15,0-64-15,0 43 16,0-43-16,0 0 0,0 0 16,0-42 30,0 0-46,0 0 0,0-1 16,0 1-16,0 0 0,21 0 16,-21 0-16</inkml:trace>
  <inkml:trace contextRef="#ctx0" brushRef="#br0" timeOffset="543.74">1566 1588 0,'0'21'31,"21"-21"-31,1 0 0,-1 0 16,0-21 0,0-1-16,-21 1 15,0 0-15,0 0 16,0 0-16,0 0 16,-21 21 15,0 0-16,0 21-15,21 0 16,-22 0-16,22 0 31,22-21 1,-22-21-17,0 0 1,-22 21 46</inkml:trace>
  <inkml:trace contextRef="#ctx0" brushRef="#br0" timeOffset="1436.53">2688 1418 0</inkml:trace>
  <inkml:trace contextRef="#ctx0" brushRef="#br0" timeOffset="2210.23">2667 1397 0,'-21'0'0,"0"0"15,-1 0-15,1 0 16,21-21-1,0 0-15,0 0 16,0-1-16,0 1 16,0 0-16,21 0 0,1-21 15,-1 20-15,0 1 16,0 0-16,0 21 0,-21-21 0,21 21 16,1 0-1,-22 21-15,0 0 0,0 0 0,0 43 16,0-22-16,0 1 15,0-22-15,0 21 0,21 85 16,-21-106-16,21 22 16,-21-22-16,0 0 0,63 42 15,-41-63 1,20 0-16,-21 0 16,106-84-1,-85 41-15,22-20 16,-22 21-16,22-22 15,-1-84 1,-63 127-16,0-43 16,0 43-1,-21 42 1,21 0-16,-21 22 16,0-1-16,21 64 15,0 0 1,0-64-16,0 22 0,21 211 15,0-148 1,-21-64-16,0 1 16,64 147-16,-43-62 15,0-86-15,-21 1 16,0 105-16,0-106 16,0-20-16,0 20 0,0-42 15,-21 22-15,-43 20 0,43-42 16,-64 1-1,-20-22 1,62-22-16,-84-41 16,0-43-1,106 64-15,-64-85 16,64 84-16,21-62 16,0 62-16,21-41 15,1 41-15,-1-20 0,63-43 16,-41 64-16</inkml:trace>
  <inkml:trace contextRef="#ctx0" brushRef="#br0" timeOffset="3174.89">4022 1101 0,'0'0'0,"0"-21"16,-22 21-16,1 0 0,0 0 15,0 0-15,0 0 0,0 0 16,-1 0-16,1 0 0,-21 42 16,21-21-16,0 21 0,-1-20 15,1 20-15,0 0 0,-42 106 16,63-105-16,0-1 16,0 0-16,0 1 0,0-1 0,0 22 15,21-22-15,21 0 16,-21-42-16,0 0 0,43 0 15,-22 0 1,64-42-16,-42 0 16,-43 20-16,21-20 15,22-64-15,-43 64 16,-21-43-16,0 43 16,-21-85-16,-1 85 15,-41-64 1,21 63-16,-1 22 15,22 0-15,-21 21 16,21 0-16,-1 21 0,-20 22 16,21-1-16,0 64 15,0-43-15,21-20 0,0-1 16,0 0-16,0 149 16,21-149-16,0 0 15,0-20-15,0 20 0,64 0 16,-43-42-1,-21 0-15,22 0 0,-22 0 0,21 0 16,22-42-16,-22 21 16,0-43-16,1 22 0,-22 21 15,21-64-15,-21 64 16,1-64-16,-22 64 16,21 0-16,-21-21 15,0 20-15,0 44 31,0-1-31,0 0 0,0 0 16,0 0-16,0 0 0,0 22 16,0-22-16,0 21 0,0-21 0,0 22 15,21-22-15,-21 0 0,21 21 16,0-20-16,0-1 0,22 0 16,41-21-1,-62 0-15,-1-21 0,42-22 16,22-41-1,-64 63-15,43-85 16,-43-21 0,0 106-16,0-85 15,-21 85 1,0-1-16,0 44 16,0-1-1,0 0-15,0 42 0,-21-20 16,21 20-1,0-20-15,0-1 0,-21 43 16,21-43-16,0 0 0,0 22 16,0-43-16,21 21 15,0-42-15,21 0 0,-20 0 16,20 0-16,64-63 16</inkml:trace>
  <inkml:trace contextRef="#ctx0" brushRef="#br0" timeOffset="3812.46">6075 1143 0,'0'0'0,"0"-21"0,0 42 31,-21 0-31,21 0 0,0 22 16,0-22-16,0 21 15,0-21-15,0 22 0,-22-1 16,22-21-16,0 22 0,-21 41 16,21-41-16,0-22 0,-21 42 15,21-42-15,0 1 0,0-1 16,0-42 0,21-1-1,0 1-15,-21-21 0,22 21 16,-1-22-16,21-62 15,-42 83-15,0-20 0,42-21 16,-42 41-16,22 1 16,-22 0-16,21 21 15,-21 21-15,21 0 16,-21 22-16,0-22 16,21 85-16,-21-85 15,21 21-15,-21-21 0,21 1 16,22 62-1,-22-63-15,0-21 0,0 0 16,0 0-16,1 0 0,83 0 16,-62 0-16,41-63 15,-62 42-15,83-64 16,-83 43-16,-1-1 0,-21 1 16,0 0-16,0-85 15,-21 84-15,-1 1 0,1 0 16,0 21-16,-42-1 15,-1 44 1,64-1-16,0 0 16,-21 42-16,21-41 0,0-1 15,0 21-15,0-21 0,0 0 16,21 22-16,0-22 16,0-21-16,1 0 0,-1 0 15,0 0-15</inkml:trace>
  <inkml:trace contextRef="#ctx0" brushRef="#br0" timeOffset="4055.95">7175 1122 0,'0'-21'0,"0"42"0,0-21 32,0 127-17,0-85-15,0-21 16,0 22-16,0-22 0,0 0 0,-21 43 15,21-43-15,0 0 16,0 0-16,0 0 16,21-21 15,1-21-31,-22 0 0,0 0 0,21 0 16,-21-1-16</inkml:trace>
  <inkml:trace contextRef="#ctx0" brushRef="#br0" timeOffset="4204.93">7239 783 0,'0'0'0,"-21"-21"16,-43 0-1,43 21 1,0 0 0,21 21-16,0 0 15,21 0 1,0-21-16</inkml:trace>
  <inkml:trace contextRef="#ctx0" brushRef="#br0" timeOffset="4693.72">7535 741 0,'0'63'31,"-21"-41"-31,21 20 0,-21-21 16,21 21-16,0 1 15,0-1-15,0 0 0,0 43 16,-21-21-16,21-43 0,0 21 16,0 0-16,0 1 0,-21 41 15,21-41 1,0-22-16,0 0 0,0 21 16,21-42-16,21 0 15,-21 0-15,0 0 0,22-42 16,-22 21-16,42-64 15,1-63 1,-43 106-16,0-85 16,-21 63-16,21 1 15,-21-43-15,0 42 0,0-41 16,22 62 0,-22 86 15,0-22-31,-22 85 15,22-43-15,0 1 0,-21 63 16,0-64-16,21 43 16,0-64-16,0 1 0,0 20 15,0-21-15,0 22 16,21-64-16,0 0 16,1 0-16,-1 0 0,0 0 15,21-21-15</inkml:trace>
  <inkml:trace contextRef="#ctx0" brushRef="#br0" timeOffset="5557.89">9440 1355 0,'0'0'15,"-21"0"1,21-21-16,0-1 15,0 1-15,21 0 0,0-21 16,-21 21-16,22-64 16,-22 43-16,0 20 15,0-62-15,0 63 16,0-1-16,-22-20 0,1 42 0,0-21 16,-21 21-1,21 0-15,-64 42 0,64-21 16,-22 1-16,-41 41 15,41-21-15,1 1 0,0-1 16,21 0-16,-22 1 0,1 20 16,42-20-16,0-22 0,0 21 15,0-21-15,21 0 0,43-21 16,-22 0-16,0 0 0,43 0 16,-43-21-16,43 0 15,-43 0-15,-21 0 0,43-22 16,-43 22-16,21-21 15,-42 21-15,0-22 16,0 22-16,0 0 16,0 42-1,0 0-15,-21 22 16,0 20-16,0-20 16,0 126-16,21-106 15,0 1-15,0 21 0,-21-22 16,21 276-1,0-85 1,0-170-16,0 170 16,0-190-16,0 105 15,0-126-15,-22 20 16,1-21-16,0-20 0,-21-1 16,21-21-16,-22 0 0,-63-43 15,-63-62 1,127 62-16,-22 1 0,-63-149 15,85 64 1,42 64-16,0-1 16,21-126-16,106-1 15,-63 128 1,-22-22-16,106-63 16,-63 85-16,-22-22 0</inkml:trace>
  <inkml:trace contextRef="#ctx0" brushRef="#br0" timeOffset="5925.91">9779 1291 0,'-21'0'0,"42"0"0,-63 21 0,20 1 15,44-44 32,-1 1-47,0 21 0,0-21 16,0 0-16,22 0 0,20-22 15,-42 22-15,0 0 0,1-21 16,-22 21-16,-22 21 31,1 0-31,-21 0 0,21 21 16,-22 0-16,22 0 0,-21 21 0,21-20 16,-43 41-16,43-21 15,21 22-15,0-43 16,0 64-1,21-64-15,0-21 16,22 0-16,63 0 16,-64 0-16,21-21 0,-20 0 15,20-1-15,85-62 16,-84 41-16,-22 1 0,1-21 16,-22 20-16</inkml:trace>
  <inkml:trace contextRef="#ctx0" brushRef="#br0" timeOffset="6140.73">10520 804 0,'0'0'0,"0"-42"0,21-43 15,-42 85 1,0 43 0,21-22-16,0 21 0,-22 64 15,22-64-15,-21 22 16,21-1-16,0 43 0,0-63 16,0 20-16,0-21 0,0 1 15,0-22-15,0 21 0,0-21 0,0 1 16,0-1-16,21 0 0,1-21 15,-1 0 1,0 0-16,0 0 0,-21-21 16,21-22-16</inkml:trace>
  <inkml:trace contextRef="#ctx0" brushRef="#br0" timeOffset="6293.83">10350 1037 0,'0'0'0,"0"21"16,22-21-16,-1 0 16,21 0-16,-21 0 0,0 0 15,1 0-15,20-21 0,64-42 16,-43 42-16</inkml:trace>
  <inkml:trace contextRef="#ctx0" brushRef="#br0" timeOffset="6988.55">11769 1376 0,'42'0'31,"-21"-21"-31,0 0 0,0-1 0,22 1 16,-22 0-16,21 0 0,43-64 16,-85 43-16,0 0 15,0-64 1,-21 21-1,-22 64-15,-41 0 16,-43 63 0,84 0-16,-84 85 15,85-84-15,-43 84 16,43-85-16,0 43 16,42-64-16,0 42 15,0-41-15,84-22 16,-62 0-16,41 0 15,-21 0-15,1-22 0,84-62 16,-85 63-16,43-64 16,-64 43-1,64-128-15,-64 107 16,0-64-16,-21 63 16,0-63-16,0 85 15,0 21-15,0 0 0,-21 42 31,21 21-31,-21-21 16,21 22-16,0 20 0,0 43 16,0-43-16,0 1 0,0-1 15,0-20-15,0 20 0,0 22 16,21-43-16,0-21 0,-21 1 16,21-1-16,0 0 0,22 21 15,-22-42-15,42 0 16,-42 0-16,22 0 0,20-42 15,-20 21-15,-22 0 16</inkml:trace>
  <inkml:trace contextRef="#ctx0" brushRef="#br0" timeOffset="7823.66">12615 974 0,'0'0'0,"0"-43"0,0 1 0,0 21 0,0 0 16,0 42-1,0 0-15,-21 0 16,0 22-1,0-1-15,0 0 0,21 22 0,-22-22 16,1 0-16,21 22 16,0 42-1,0-85-15,0 0 0,21 21 16,22-20 0,-22-1-16,0-21 0,0 0 0,22 0 15,-1 0-15,0-21 16,1-1-16,-22 1 0,42-21 15,-42 21-15,1 0 0,-22-22 16,0 1-16,0-85 16,0 85-16,0-1 0,0 1 15,-43 0-15,43 20 16,-42 1-16,0 0 0,20 21 0,1 0 16,-42 42-1,42 1-15,-43 20 0,43-20 16,-43 84-1,64-85-15,0 85 16,22-106 0,-1 0-16,63 0 15,-62-21-15,62 0 16,-63 0-16,43-42 16,-43 21-16,85-43 15,-64 43-15,-21-21 0,1 21 16,20-22-16,21-62 15,-63 126 17,0 0-32,0 0 15,0 0-15,0 22 0,-21-22 16,21 63-16,0-62 16,0-1-16,0 0 0,0 0 15,0 0 1,21-21-16,43 0 0,-43 0 15,43 0 1,-43-21-16,21 21 0,22-42 16,-43 21-16,21-1 0,0-41 15,-20 42-15,-1-43 16,0 43-16,-21 0 0,0 0 16,0 42-1,0 0-15,-21 21 16,0-20-16,-1 20 0,1 43 15,21-64-15,-21 21 0,21 0 16,0-20 0,0-1-16,21-21 15,0 0-15,85-21 16,-21-43 0,-64 43-1,21-21-15</inkml:trace>
  <inkml:trace contextRef="#ctx0" brushRef="#br0" timeOffset="8291.7">14012 699 0,'0'-43'16,"0"86"-16,0-107 0,0 43 0,-21 21 15,-21 21 1,21 0-16,-1 0 0,1 64 16,0-43-16,-21 128 15,42-107-15,0-20 0,0 62 16,0 1-1,0-63-15,0-22 0,0 21 16,0-21-16,0 0 0,0 1 31,0-44 1,0 1-32,0 0 0,21 0 0,-21 0 15,0 0-15,21-43 16,21-42-16,-20 85 15,20-21-15,21-1 16,-41 22-16,20 21 0,0 0 16,1 0-16,-1 0 0,85 21 15,-85 1-15,1 41 16,-22-42-16,-21 22 0,0-1 16,-21 0-16,-43 1 15,22-22-15,-1 0 0,-62 21 16,62-42-16,-63 43 15,64-43-15,21 0 16,21-22 0,21 1-16,0 0 15,22 0-15,-1 0 0,0-22 16</inkml:trace>
  <inkml:trace contextRef="#ctx0" brushRef="#br0" timeOffset="8544.46">14922 593 0,'0'0'0,"0"-21"16,22 21-16,-22-22 16,0 44-1,-22-1-15,1 0 0,21 0 16,-21 21-16,21 1 0,-42 41 16,42-20-16,0-22 0,0 22 15,-21-22-15,21 22 0,0 20 16,-22-41-16,22-1 0,0 21 15,0-41-15,0-1 0,0 0 16,0 0 0,22-21-16,-1 0 15,0 0-15,0-21 16,43-21-16,-43 20 16</inkml:trace>
  <inkml:trace contextRef="#ctx0" brushRef="#br0" timeOffset="8739.82">14626 953 0,'-21'0'0,"42"0"0,-63 21 0,42 0 15,21-21 1,0 0-16,0 0 0,43 0 16,-22 0-16,0 0 0,1 0 15,-1 0-15,127-21 16,-105 0-16,-22 21 0,22-22 15,-22 22-15,43 0 16</inkml:trace>
  <inkml:trace contextRef="#ctx0" brushRef="#br0" timeOffset="9000.91">15981 1376 0,'0'0'16,"0"42"-16,0-21 0,-21-21 0,-1 0 31,22-21 47,-21 21-62</inkml:trace>
  <inkml:trace contextRef="#ctx0" brushRef="#br0" timeOffset="13460.83">6456 2117 0,'0'-21'0,"0"-64"31,0 64-31,-21 21 0,21-21 0,-22-22 16,22 22-16,0 0 15,0 42 17,0 21-32,0 1 15,0-22-15,0 21 0,0 22 16,0-22-16,22 85 15,-22-63-15,0 63 16,0-64-16,0 1 0,0 41 16,-22-41-16,22-22 0,0 1 15,-21-1-15,0 0 0,0 22 16,-21-22 0,-1-42-1,22 0-15,0 0 0,-21-21 16,20 21-16</inkml:trace>
  <inkml:trace contextRef="#ctx0" brushRef="#br0" timeOffset="13687.69">5821 2731 0,'0'0'0,"-21"-43"15,21 22-15,0 0 0,0 0 16,21 0-16,63 21 16,-41 0-1,84 63-15,-85-21 16,-21-20-16,22-1 0,-1 21 15,-21-21-15,64 85 16,-85-42 0,21-22-16,-21-21 15,0 0-15,21 0 16,0-21 0,0 0-16,1-21 0,20-21 15</inkml:trace>
  <inkml:trace contextRef="#ctx0" brushRef="#br0" timeOffset="13828.61">6794 2625 0,'0'0'16,"0"21"-16,-42 21 15,0-21-15,21 22 16,-64 20-16,43-20 16,20-22-16,-20 21 0,0 0 15,-1-20-15,-41 41 0,41-42 16,1 22-16</inkml:trace>
  <inkml:trace contextRef="#ctx0" brushRef="#br0" timeOffset="15605.29">3810 3937 0,'0'0'0,"0"-21"0,0 0 16,0 0-16,0-43 15,0 43-15,0 0 0,0 0 16,0 42 0,0 21-1,-42 149 1,20-128-16,22-21 0,-21 22 16,0-1-16,-21 86 15,21-107-15,-1 21 16,22-20-16,-21-1 15,21-63 1,21 0-16,1 0 16,-1-22-16,0 22 0,21-21 0,1-43 15,-22 22-15,63-86 16,-62 107 0,-22 21-16,42-43 0,-21 64 15,0 0 1,0 22-16,1 20 0,-1-21 15,-21 21-15,21-20 0,-21 20 16,0 0-16,42 64 16,-42-64-16,0-20 0,0 20 15,0-21-15,21 0 0,1 0 16,-1-21-16,-21 22 0,21-22 16,0 0-16,21-43 15,-20 22-15,-1 0 0,42-43 16,1-84-1,-43 106-15,0-22 0,21-20 16,-20 41-16,-1-62 16,-21 83-1,0 44 1,0-1 0,0 0-16,0 21 0,0 1 15,0 62-15,0 22 16,0-84-1,0 41 1,0-62-16,21 20 16,42-42-1,64-85 1,-105 43-16,62-43 16,22-105-1,-85 147-15,0 1 0,-21 21 16,0 0-16,0-43 15,-21 64-15,0 0 0,-21 0 16,-43 43 0,85-1-1,0-21-15,21 21 16,0-20-16,64 41 16,-64-21-1,43 43 1,-1 0-16,-63-64 15,21 64 1,-21-64-16,0 42 16,22-63-16,-1 0 15,0-21 1,0 21-16,0-21 0,43-85 16,-22-21-1,-21 85-15,0-1 0,43-62 16,-64 62-1,21 22-15,0 21 0,-21 21 32,0 0-32,0 22 15,0-22-15,0 21 0,0-21 0,0 22 16,0 20-16,0-20 16,0 20-16,0-42 0,0 22 15,0-1-15,0-21 16,21 0-16,1-21 0,-1 0 15,21 0 1,-21-21-16,0 0 0,1 0 0,20 0 16,43-85-1,-64 63-15,21-20 0,22-43 16,-43 43-16,21-43 16,-21 63-16,0-20 0,1-64 15,-1 106-15,-21-22 16,0 22-16,0 42 15,0 1 1,-21-1-16,21 21 0,-22-21 0,1 64 16,21-22-16,-21-20 0,0 63 15,21 63 1,0-127-16,0 1 0,0 41 16,0-63-1,21 1-15,0 20 0,0-42 16,85 0-1,-42-42-15,-22 20 16,-21 1-16,106-63 16,-84 41-16,20-41 15,-42 62-15,22-83 16,-43 83-16,-22 22 16,1 22-1,0-1-15,21 0 0,-21 21 0,0 22 16,21-1-1,0-42-15,21 85 16,0-85-16,43 1 16,-43-22-16,85 0 15,-64 0-15,0 0 16,43-43-16,-43 43 16,43-42-16,-43 21 0,-21 0 15,22-1-15,-1-41 0,-42 42 16,0-43-16,0 43 15,0 0-15</inkml:trace>
  <inkml:trace contextRef="#ctx0" brushRef="#br0" timeOffset="15793.87">6223 3916 0,'0'0'0,"21"0"31,0 0-31,0 0 0,22 0 16,-22-21-16,0 21 0,21-21 16,-20 21-16,-1-22 15,0 1-15,-21 0 16,-21 21-16,0-21 16</inkml:trace>
  <inkml:trace contextRef="#ctx0" brushRef="#br0" timeOffset="15943.78">5546 3704 0,'0'0'0,"21"0"0,-21 21 15,-21-21-15,21 22 16,-22-22-16</inkml:trace>
  <inkml:trace contextRef="#ctx0" brushRef="#br0" timeOffset="16671.07">8763 4128 0,'21'0'15,"0"0"-15,0-22 16,-21 1-16,22 0 0,-1 0 15,0 0-15,-21 0 0,21-1 0,0-20 16,-21 21-16,21 0 0,-21 0 16,0-1-16,0 1 0,-21-42 15,0 42-15,-21-1 16,-1 22 0,1 0-16,-43 0 0,22 22 15,-64 41 1,42 22-16,64-43 15,0 106 1,21-84-16,21-43 16,85 21-1,-85-42-15,64 0 16,-43 0-16,85-63 16,-85 20-16,1 22 0,-1-21 15,0 21-15,64-106 16,-85 84-16,1 1 0,-1-21 0,0 20 15,-21-20-15,0-85 16,0 63 0,-21 64-16,-22 63 15,22-21-15,0 22 16,0 20-16,0 1 16,0 63-16,21-85 15,0 21-15,0 22 0,21-43 16,0 1-16,0-1 0,-21-21 15,64 64-15,-43-64 16,0-21-16,0 0 16,0 0-16,22 0 0,20 0 15,-42-21-15,22 0 0,20-43 16,-42 22-16</inkml:trace>
  <inkml:trace contextRef="#ctx0" brushRef="#br0" timeOffset="18337.43">9567 3789 0,'0'0'0,"-21"0"15,0 0 1,0 21-16,0-21 0,-1 21 0,1 43 16,0-43-16,21 0 15,0 21-15,0-20 0,0 20 16,0 43-16,0-64 16,0 0-16,21 0 0,0-21 15,43 0-15,-22 0 16,-21 0-16,43-21 0,-22 0 15,22-22 1,-43 22-16,21-21 0,-21 0 16,-21-1-16,0 22 0,0-42 15,-84-22 1,41 85-16,-20 0 16,42 0-16,-22 0 0,-20 42 15,42-21-15,-22 43 16,43-43-16,0 64 15,0-43-15,43 22 16,20-43 0,-42-21-16,128 0 15,-86-21 1,-21-1-16,1 1 16,84-63-1,-21-1-15,-85 64 16,0 0-16,-21-1 0,-21 22 31,21 22-31,-21-1 16,-1 42-1,22-42-15,-21 22 0,21-1 16,0 43 0,21-85-1,1 0-15,-1 0 0,21 0 16,-21 0-16,43-43 15,-43 43-15,64-84 16,-64 63-16,21-1 0,0-41 16,-20 42-16,-22 0 15,21-1-15,-21 1 0,21 21 16,-21-21-16,-21 21 31,0 0-31,-1 21 0,22 0 16,-21-21-1,21 22-15,21-22 219,1 0-203,-22-22-1,21 22-15,-21-21 16,21 21 0,-21-21 15,0 0 0,0 0-15,0 0 187,0-1 0,0 1-187,0 42 46,0 1-62,0-1 0,0 0 16,0 21-16,0-21 0,0 22 15,0-1-15,0 22 16,0-43-16,0 0 0,42 42 16,-42-41-1,43-22-15,-22 0 0,0 0 16,21 0-16,-21-22 0,22-20 16,-22 21-1,42-64-15,-41 64 16,-22 0-16,0-21 0</inkml:trace>
  <inkml:trace contextRef="#ctx0" brushRef="#br0" timeOffset="18802.75">10943 3493 0,'0'0'15,"0"-22"-15,0 1 0,-21 42 32,0 106-17,21-63 1,0-43-16,-21 127 15,21-127-15,0 22 0,0-22 16,0 0-16,0 64 16,0-64-16,0 0 15,0-42 32,0 0-47,0 0 0,0-1 16,0 1-16,0 0 0,0 0 15,0 0-15,0 0 16,21-1-16,63-41 16,-41 42-16,-22 21 0,64 0 15,-43 0-15,0 0 0,22 21 16,-43-21-16,0 21 0,0 0 16,0 0-16,-21 1 0,0 20 15,0 0-15,-63 22 16,42-22-16,-64 0 15,43-20-15,21-1 0,-64 0 16,21-21 0,64-21-1,0 0-15,64-85 16,-43 85 0,0-22-16</inkml:trace>
  <inkml:trace contextRef="#ctx0" brushRef="#br0" timeOffset="19037.82">11620 3450 0,'0'0'0,"22"-21"0,-22 0 16,21 21-16,-21 21 15,0 0-15,0 0 16,0 1-16,0 20 0,-21 85 16,-1-85-16,1 22 15,21-22-15,-42 106 16,42-127-16,0 1 0,0-1 15,0 0-15,0 0 16,42-21 0,-21 0-16,1 0 15,20-21-15,-21 0 0,-21 0 16,0-22-16</inkml:trace>
  <inkml:trace contextRef="#ctx0" brushRef="#br0" timeOffset="19221.91">11261 3747 0,'-22'0'0,"44"0"0,-65 0 16,43 21-16,21-21 15,1 0-15,-1 0 0,21 0 16,0 0-16,43-21 16,42-22-1,-85 43-15,107-42 16,-107 21-16,0 21 0,43-21 15</inkml:trace>
  <inkml:trace contextRef="#ctx0" brushRef="#br0" timeOffset="19379.8">12171 3662 0,'0'0'0,"0"42"32,-21-42 46</inkml:trace>
  <inkml:trace contextRef="#ctx0" brushRef="#br0" timeOffset="20776.57">12912 3662 0,'0'0'0,"0"-21"0,-22 21 0,22-21 16,-21-1-16,0 1 15,0 21 32,21 21-31,0 1-16,0-1 0,0 85 16,-21-43-1,21-42-15,-43 85 16,22-64-16,21 1 0,0-1 15,-21-21-15,21 22 16,0-65 15,0 1-31,0-21 16,0 21-16,0 0 0,0-1 0,0-20 16,21 21-16,-21 0 0,64-106 15,-43 84 1,0 1-16,0 21 15,106-43 1,-42 107 0,-64-22-16,0 0 0,0 43 15,-21-22-15,0 0 0,22 43 16,-22-64-16,0 21 0,0 22 16,0-1-1,0-41-15,0-1 16,0-42 15,21-1-31,0 1 0,0 0 0,0 0 16,22-43-16,-22 22 15,42-21-15,-42 41 0</inkml:trace>
  <inkml:trace contextRef="#ctx0" brushRef="#br0" timeOffset="21142.96">13504 3704 0,'0'0'0,"0"-21"15,0 0-15,0 42 31,0 0-31,-21 22 16,21-22-16,-21 0 0,21 21 16,-21-21-16,21 106 15,0-105-15,0 20 0,0-21 16,0 21-16,63 43 16,-42-64-16,22 0 0,-22-21 15,0 0-15,21 0 16,-20 0-16,20-21 0,0-21 15,-21 0-15,22-22 16,-22 22-16,0-1 0,-21-62 16,0 62-16,-21-20 15,0 20-15,0 22 16,-43-21-16,43 42 0,-85 0 16,0 21-1,85-21-15,0 21 16,-21 22-1,42-22-15,0 0 0,21-21 16,85 0 0,-43 0-16,-21-21 15</inkml:trace>
  <inkml:trace contextRef="#ctx0" brushRef="#br0" timeOffset="21386.9">14309 3366 0,'0'0'0,"21"-43"0,-21 1 0,0 0 15,-21 84 1,21-21 0,-22 21-16,1 1 0,0 20 0,0-20 15,0 20-15,0-21 0,21 22 0,-22 42 16,-20 63 0,42-148-16,0 43 15,0-43 1,0 21-16,21-42 15,22 0-15,-1 0 16,43-63 0,-43 42-16,-21-1 0,0 1 0</inkml:trace>
  <inkml:trace contextRef="#ctx0" brushRef="#br0" timeOffset="21753.75">14478 3789 0,'0'0'0,"-21"0"16,21 21-1,0 0 1,21-21 0,0 0-16,0 0 15,0 0-15,1 0 16,-1 0-16,0-21 0,0 0 0,0 0 16,0 0-1,-21-22-15,0 22 0,0 0 16,-21 21-1,0 0-15,0 0 0,0 0 0,0 21 16,-1 0-16,-20 0 16,21 1-16,0 20 0,-22 21 15,43-20-15,0-22 0,0 85 16,0-85-16,0 21 16,0-21-16,22 1 0,41-1 15,-21-21-15,-20 0 16,-1 0-16,21 0 0,-21 0 0,43-43 15,-43 22-15,0 0 0,21-42 16,1-1 0</inkml:trace>
  <inkml:trace contextRef="#ctx0" brushRef="#br0" timeOffset="21955.63">14033 3577 0,'0'0'16,"-63"43"0,63-22-16,21-21 15,0 0-15,43 21 16,-22-21-16,0 0 0,64 0 16,-63 0-16,20-21 0,-21 21 15,1-21-15,-1-1 0,64-20 16</inkml:trace>
  <inkml:trace contextRef="#ctx0" brushRef="#br0" timeOffset="22905.69">15600 3450 0,'0'-21'0,"0"42"0,0-84 15,0 42-15,0-22 0,0 22 16,0-21-16,0 21 0,0-43 16,0 43-16,0 0 0,0 42 31,0 0-31,0 21 15,0 1-15,0 190 16,0-191-16,0 21 16,-43 22-16,1 42 15,21-85-15,21-20 16,0 20-16,0-21 16,-21 43-16,21-86 31,21 1-16,-21 0-15,21 0 16,-21 0 0,0 0-16,0-1 0,0-20 15,21 21-15,22-21 16,20-22 0,-42 43-16,0 21 0,22-21 15,-22 21-15,42 0 16,-41 0-16,-1 0 0,21 0 15,-21 0-15,-21 21 0,43 21 16,-43-21-16,21 1 16,-21-1-16,0 0 0,0 21 0,-21 1 15,-1-22-15,1 0 0,-21 21 16,-64 22 0,85-43-1,-21-21-15,20 0 0,1 0 16,-42 0-16,42 0 15,-1 0-15,1 0 0,0 0 16,21-42 0,0 20-16,0 1 0,21 21 15,0-21-15,22 0 0</inkml:trace>
  <inkml:trace contextRef="#ctx0" brushRef="#br0" timeOffset="23621.27">16298 3641 0,'0'0'15,"21"-21"-15,22 21 0,20-22 16,-84 44 15,21-1-31,-21-21 16,0 21-16,0 0 0,-22 43 16,22-43-16,0 0 15,0 21-15,21-21 0,-21 22 16,21-1-1,21-42 1,0 0-16,0 0 16,0 0-16,0 0 0,43-21 15,-43 21-15,0-21 0,0 21 16,1-21-16,-1-1 0,0 1 16,-21 0-16,0-42 15,-42-22 1,20 64-16,1 0 15,21-1-15,0 1 16,0 0-16,21 21 0,1-21 0,20 21 16,64-21-1,-64 21-15,0-21 0,22 21 16,-22 0-16,-21 0 16,43 42-16,-43-21 15,0 0-15,-21 22 0,0 20 16,0-21-1,-21-20-15,0 20 0,0-21 16,-22 43 0,43-43-16,0 0 15,0 0-15,0 0 16,85-21 0,-64 0-16,22 0 15,-1-21-15,0 21 0,1-42 16,-1 21-16,21-43 15,-63-42 1,0 85-16,-21-21 0,-21-22 16,21 43-16,-64-21 15,64 42-15,0 0 16,0 0-16,-1 0 0,1 42 16,0-21-16,21 0 15,0 1-15,0-1 16,0 0-16,21-21 0,0 21 15,1-21 1,20 0-16,21-21 0</inkml:trace>
  <inkml:trace contextRef="#ctx0" brushRef="#br0" timeOffset="24296">17589 3239 0,'0'-43'0,"0"86"0,0-107 0,0 43 0,0-21 16,0 20-16,0 44 31,0-1-31,0 0 0,0 21 16,-21 43-16,0-43 0,0 64 15,0-64-15,21 22 16,-43 21-16,22 20 16,21-83-16,-21 20 15,21-21-15,0 0 0,-21 0 16,21 1-16,0-44 47,0 1-32,21 0-15,0 0 0,-21-21 16,21 20-16,1-20 0,20-21 16,85-86-1,-42 86 1,-43 63-16,21 0 15,-41 0-15,-22 21 16,0 0-16,0 43 16,0-43-16,-22 21 15,-20-21-15,-43 22 16,43-43 0,0 0-16,-22 21 0,-42-21 15,85 0 1,0-21-1,21 42 17,21 0-32,0-21 0,-21 21 15,22 0-15,-1 1 0,21 20 16,-21-21-16,0 0 16,1-21-16,-1 21 0,63 1 15,-62-1-15,-1-21 16,0 0-16,0 0 0,43 0 15,-43 0 1,0 0 0,-42 0 15,0 0-15</inkml:trace>
  <inkml:trace contextRef="#ctx0" brushRef="#br0" timeOffset="33252.51">6456 5038 0,'0'0'0,"0"-64"31,0 43-31,21 0 0,-21 0 16,0 0-16,0-1 0,0-41 16,0 42-16,0 0 15,0-1-15,21 22 0,-21-21 16,0 42 31,0 1-47,0-1 15,0 63-15,0-41 16,0-1-16,0 22 0,0-22 16,0 64-16,0-43 0,0 107 15,0-107-15,0-21 16,0 22-16,0-22 15,0 128-15,0-128 16,0-21-16,0 21 0,0-20 16,0-1-1,0 0-15,0-42 32,-21 0-17,21-1-15,-21 1 16,21 0-16,-21 21 0,21-21 15,0 0-15,0 0 0,0-1 16,0 1-16,0 0 0,0 0 16</inkml:trace>
  <inkml:trace contextRef="#ctx0" brushRef="#br0" timeOffset="33611.68">6181 5503 0,'0'0'0,"-22"0"0,22-21 0,-21 21 16,0 0 0,21-21-16,0 42 31,21 0-15,0 1-16,1-1 0,20 21 15,-21-21-15,43 43 16,-43-43-16,0 21 0,42 22 15,-41-43-15,20 42 16,-42-41-16,21 20 16,-21-21-16,0 0 15,0-42 48,0 0-63,0 0 0,0 0 15,0-1-15,0 1 0,21 0 16,-21 0-16</inkml:trace>
  <inkml:trace contextRef="#ctx0" brushRef="#br0" timeOffset="34143.68">6921 5482 0,'0'21'15,"0"1"-15,-42 20 0,21 0 16,-21 22-16,20-43 16,-20 21-16,0 22 0,21-22 15,-22-21-15,22 0 16,0 22-16,0-22 0,0 0 0,-1 0 16,1 0-16,0 1 0,0-1 0,21 21 15,-21-21 1,0 0-16,21 1 0,0-1 47</inkml:trace>
  <inkml:trace contextRef="#ctx0" brushRef="#br0" timeOffset="34864.03">6413 6181 0,'22'0'47</inkml:trace>
  <inkml:trace contextRef="#ctx0" brushRef="#br0" timeOffset="35785.69">3852 6477 0,'0'0'0,"0"-21"15,-21 42 32,21 0-47,0 22 0,-21-22 0,21 21 16,0 64-1,0-64-15,0 106 16,-21-84-16,21-22 0,-43 64 16,43-64-16,-21 43 15,0-43-15,21-20 0,-21 41 16,21-21-1,0-63 1,0-21 0,0 21-16,21 0 0,21-43 15,-20 22-15,-1 21 0</inkml:trace>
  <inkml:trace contextRef="#ctx0" brushRef="#br0" timeOffset="36485.94">4149 6816 0,'0'42'31,"-22"-21"-31,1 0 0,0 1 0,0 20 16,0-21-16,-64 64 16,43-22-1,21-42-15,-22 22 0,1-1 16,42-21-16,-21 0 0,0 1 15,21-44 17,0 1-32,21 0 0,-21 0 15,21 0-15,0-22 0,0 22 0,22-63 16,-22 41-16,0 22 16,-21 0-16,21 0 0,0 21 15,0-21-15,1 21 0,-1 0 16,0 0-1,0 21-15,21 42 0,-42-42 16,22 43-16,-1-43 16,-21 85-1,21-64-15,-21 1 0,21-1 16,-21-21-16,0 21 16,21-20-1,0-22-15,1 0 0,-1-22 16,0 1-16,0 0 0,-21 0 15,21 0-15,0-22 0,22-20 16,-22 21-16,0-1 0,21-41 16,-42 41-16,22-20 0,-1-22 15,-21 22-15,21 20 16,-21 1-16,0-22 0,0 22 0,21-21 16,-21 41-16,0 1 15,0 0-15,0 42 16,0 0-16,0 22 0,0 84 31,-21-85-31,-21 106 0,20-105 16,-20 62-1,21-62-15,21-1 0,-42 43 0,20-43 16,22 64 0,0-85-16,0 0 15,22-42 1,-1 0-16,-21 0 15,21 0-15,0-22 0,0 22 0</inkml:trace>
  <inkml:trace contextRef="#ctx0" brushRef="#br0" timeOffset="36869.61">4699 7133 0,'0'0'0,"0"21"16,21-21 0,0 0-16,0 0 0,1 0 15,-1-21-15,0 21 16,21-21-16,-21 0 0,22 0 16,-22 0-16,0-1 0,21 1 15,-42-21 1,0 21-16,-21 21 31,0 21-31,0 0 0,-43 21 16,43-20-16,-21 41 15,21-42-15,21 22 0,-21 20 16,21-42-16,0 0 0,0 43 16,0-43-1,0 0-15,21-21 0,0 0 16,42 0-16,-41 0 15,62 0-15,-63 0 16,22-21-16,20-21 0</inkml:trace>
  <inkml:trace contextRef="#ctx0" brushRef="#br0" timeOffset="37404.56">5673 7070 0,'0'0'0,"21"-21"0,0-1 15,0 1-15,0 0 16,-21 0-16,0 0 0,0 0 15,-21-1-15,-21 22 16,21 0-16,-22 0 0,1 0 16,0 0-16,20 0 0,-41 43 15,-1 20 1,43-20-16,0-22 16,0 63-16,21-62 0,-21 62 15,21-63-15,0 1 16,0 20-16,0-21 0,42 0 15,-21-21-15,0 0 16,1 0-16,20 0 16,64-84-16,-64 62 15,0-20-15,-20 0 0,20-1 16,43-84 0,-43 85-16,-21-21 0,21-43 15,-20 63-15,-1-20 0,-21-43 16,21 0-1,-21 64-15,0 21 16,0 42-16,0 0 16,0 0-16,-21 22 0,0-1 0,21 0 15,-22 22-15,1-22 0,0 64 16,21-43-16,-21-20 16,21 63-16,0-64 0,0 0 15,-21 22-15,21 20 16,0-62-16,21-22 15,0 0-15,0 0 16,64-22-16,-43 22 16,64-105-1,-64 62-15,-20 22 16</inkml:trace>
  <inkml:trace contextRef="#ctx0" brushRef="#br0" timeOffset="37843.48">6265 6879 0,'-42'43'16,"42"-22"-16,0 0 16,0 0-16,0 0 0,-21 43 15,21-43-15,0 64 16,-21-64-16,21 0 16,0 0-16,0 0 0,0 0 15,0-42 16,-22 0-15,22 0-16,-21 0 0,21 0 16,0-64-1,0 64-15,0-22 0,0 22 16,0-21-16,85-43 16,-64 64-16,21-21 0,-20 21 15,20 21-15,64-22 16,-85 22-16,0 0 0,64 64 15,-85-43-15,21 43 16,-21-43-16,0 63 16,-21-41-16,-22 41 15,22-62-15,-21 20 16,42-21-16,-21 0 0,21 0 16,21-42 15,0 0-31,0 0 0,0 0 15,1 0-15</inkml:trace>
  <inkml:trace contextRef="#ctx0" brushRef="#br0" timeOffset="38218.3">6964 7006 0,'0'21'15,"21"-21"-15,0 0 16,0 0-16,0 0 0,1-21 16,-1 0-16,21 0 15,-21 0-15,0 0 16,1-1-16,-1 1 0,-21 0 0,0-21 16,0-1-1,-21 43 1,-1 22-1,-41 20-15,42-21 0,0 0 16,-43 64 0,22-22-16,21-41 0,21 20 15,-22 21 1,22-41-16,0 20 16,64-42-1,-43 0-15,21 0 0,22-21 16,-43 21-16,64-43 15</inkml:trace>
  <inkml:trace contextRef="#ctx0" brushRef="#br0" timeOffset="38624.78">8086 6731 0,'0'0'0,"0"-21"0,-22 21 0,1 0 16,-21 0-16,21 0 15,0 0-15,-43 21 0,22 0 16,21-21-16,-1 21 16,-20 1-16,21-1 0,0 0 0,21 0 15,0 0-15,0 0 16,21 1 0,0-1-16,0-21 0,64 21 15,-43 0-15,1-21 0,-1 21 16,-21 0-16,43 1 15,-43-1-15,-21 0 0,0 0 16,0 0-16,-21 22 16,-1-43-16,-20 21 0,-64 21 15,64-42-15,-43 0 16,64 0-16,-21 0 16,-22 0-16,-20 0 15,62-21-15,1 0 16,0 0-1,21-1-15,0 1 0,0 0 16,42-21-16,1 21 16</inkml:trace>
  <inkml:trace contextRef="#ctx0" brushRef="#br0" timeOffset="39338.37">8996 6858 0,'0'0'0,"0"-21"0,0 0 16,0 0-16,-21-1 0,-1 22 15,1-21-15,0 0 0,-21 21 16,21 0-16,-64 0 16,21 21-1,22 0-15,21-21 0,-106 106 16,63-21-1,43-64-15,0 85 16,21-21 0,0-64-16,21 21 0,22 0 15,-22-20-15,0-22 16,64 0-16,-64 0 0,21 0 16,43-22-16,-43 1 15,43-21-15,-43 21 0,0-22 16,22-20-16,-43 21 15,21-1-15,-20 1 0,-1-22 0,0 22 16,21-85-16,-21 64 0,43-191 16,-64 211-1,0-41 1,0 41 0,-21 43-16,0 21 15,-43 106 1,43-84-16,0 20 0,-22 107 15,22-65 1,21-62-16,0 20 0,0 85 16,21-105-1,1-22-15,-1 0 0,21 21 16,-42-20-16,21-22 16,43 0-16,-43 0 0,0 0 15,43 0-15,-43-22 16,21 1-16,22 0 0</inkml:trace>
  <inkml:trace contextRef="#ctx0" brushRef="#br0" timeOffset="40351.69">9885 6816 0,'0'-21'0,"0"42"0,0-64 16,0 22-16,-21 0 16,-1 21-16,-41 0 15,42 0-15,-22 0 0,-20 0 16,42 21-16,0 0 0,-43 22 15,43-1-15,0-21 0,-22 43 16,22-22-16,0-21 0,0 43 16,21-43-16,0 21 15,0-21-15,0 1 0,0-1 16,21-21-16,21 0 16,-20 0-16,126-64 15,-85 22 1,-20 21-1,-22 0-15,63-85 16,1 21-16,-64 43 16,0-22-1,-42 85 17,0 1-32,0-1 0,0 0 0,0 0 15,-1 0-15,22 22 0,-21-1 16,21-21-16,0 0 0,0 22 15,0-22-15,0 0 0,21 0 16,1 0-16,-1-21 0,42 21 16,-42-21-16,43 0 15,-22 0-15,-21-21 0,64 0 16,-64 0-16,22 0 0,-22 0 16,21-1-16,22-62 15,-43 63-15,0-22 16,0-20-16,0 42 15,-21-1-15,-21 22 16,0 0 0,-21 43-16,20-22 15,1-21-15,0 42 0,0-21 16,-21 43 0,42-43-16,0 0 0,0 0 15,21 1-15,42-1 16,-42 0-16,1-21 0,20 0 15,-21 0-15,64-21 16,-64 21-16,0-21 0,43-22 16,-43 22-16,0 0 0,0-43 15,0 43-15,0 0 16,-21 0-16,0 0 16,0 42 15,0 0-31,0 0 15,-21 22-15,21-22 0,0 0 16,0 21-16,-21 43 0,0-43 16,21 22-16,0 42 15,0-43-15,0 1 0,0-1 16,0 1-16,0-22 0,0 85 16,0-64-16,21 1 0,0 84 15,-21-84-15,0-1 0,0 64 16,0-85-16,0 22 0,0 42 15,-21-64-15,0-21 0,0 22 16,0-22-16,-22 0 0,-84 0 16,64-21-16,-85-42 15,126 21-15,-20-1 16,0 1-16,21 0 0,-64-127 16,64 106-16,21-43 15,0 43-15,0-22 16,21-21-16,64-63 15</inkml:trace>
  <inkml:trace contextRef="#ctx0" brushRef="#br0" timeOffset="40668.57">10964 7091 0,'-42'0'15,"21"0"-15,21-21 16,21 21 46,0 0-62,0 0 16,0-21-16,1 21 0</inkml:trace>
  <inkml:trace contextRef="#ctx0" brushRef="#br0" timeOffset="40838.85">11493 7027 0,'0'0'0,"0"22"31,22-22 32,-1 0-63</inkml:trace>
  <inkml:trace contextRef="#ctx0" brushRef="#br0" timeOffset="41287.29">12721 6879 0,'0'-21'16,"0"0"-16,-21 21 16,-43-42-1,64 20-15,-63-41 16,42-43 0,21 64-16,0-22 15,21 22-15,42-64 16,-20 64-16,63-22 15,21 64 1,-85 0-16,0 0 16,22 43-16,-64-1 15,0-21-15,0 43 16,0-22-16,-21 0 0,-43 64 16,43-42-16,-21-22 0,-1 21 15,22-20-15,-21-1 0,-22 22 16,43-22-16,-21-21 0,-1 43 15,22-43-15,0 0 0,21 21 16,0-21-16,0 1 16,0-1-16,0 0 15,21-21-15,0 21 16</inkml:trace>
  <inkml:trace contextRef="#ctx0" brushRef="#br0" timeOffset="41552.14">12806 7599 0,'0'0'0,"0"42"16,0-21-16,21-21 31,0 0-31,-21-21 16,0 0-16,21 21 0,0-42 15,-21 21-15,0-1 16,0 1-16,0 0 15,-21 21 1,-21 21 0,42 0-16,-21 1 15,0-1-15,-1 0 16</inkml:trace>
  <inkml:trace contextRef="#ctx0" brushRef="#br0" timeOffset="96627.67">1058 10097 0,'-21'0'63,"0"0"-48,0-22-15,21 1 16,-21 21-16,21-21 0,0 0 16,0 0-16,0 0 0,0-22 15,0 22 1,21 0-16,0 0 0,21 21 16,-21 0-1,1 0-15,20 0 0,-21 21 16,21 0-16,43 106 15,-64-85 1,0 85 0,-21 64-1,-21-128-15,-85 128 16,1-1 0,62-147-16,1-1 0,-22 43 15,22-64-15,-21 21 16,41-42-16,1 0 0,-42 0 15,42-21-15,-1 21 0,-41-63 16,-22-43 0,64 63-16,0-20 0,0-22 15,21 43-15,0 0 16,21-43-16,0 43 0,0 20 16,0 1-16,1 0 0,20 21 15,43 0-15,-43 0 0,-21 0 16,21 21-16,1 0 15,-22 1-15,42 41 0,-41-21 16,20-20-16,0 41 16,-42-21-16,43 22 15,-43-43-15,21 64 16,0-64-16,0 21 16,-21-21-16,42 22 15,-20-43-15,-22 21 16,21-21-16,21 0 15,-21 0-15,0-21 16,-21 0-16,22 21 0,20-43 16</inkml:trace>
  <inkml:trace contextRef="#ctx0" brushRef="#br0" timeOffset="96980.74">1841 10626 0,'0'42'0,"0"-21"16,0 0-16,0 1 15,0-1-15,0 0 16,0 0-16,22-21 31,-1-21-31,0 0 0,-21 0 16,21-1-16,-21 1 15,0 0-15,0 0 0,0 0 16,-21 21 0,0 0-1,-22 63 1,43-42-16,0 1 16,0-1-16,0-42 46,22-1-46,-1 1 0</inkml:trace>
  <inkml:trace contextRef="#ctx0" brushRef="#br0" timeOffset="98278.52">3598 10033 0,'0'0'0,"0"-21"0,0 0 15,0 0-15,0-1 0,0 1 16,0 0-16,-21 21 16,0 0-16,21 21 15,0 0 1,0 1-16,0 20 0,0 0 15,0 1-15,0 105 16,-21 21 0,0-105-16,21-22 0,-22 85 15,22-64 1,0-41-16,0-1 0,0 0 16,0-42-1,0 0-15,0-1 0,0 1 16,22-21-16,-1 21 0,0-85 15,0 64-15,0-1 0,22-41 16,-22 41-16,63-41 16,-62 62-16,-1 22 15,21 0 1,-21 0-16,0 43 16,-21-22-16,43 106 15,-22-21 1,-21-85-16,21 21 15,-21 22-15,21-43 16,-21 0-16,43 21 0,-43-20 16,42-22-1,-21 0-15,0 0 0,0 0 16,1-22-16,-1 22 0,42-84 16,-63 41-16,21 1 15,1 0-15,-22-1 0,21-105 16,-21 85-16,0 20 0,0 1 15,0 0-15,0 21 0,0-22 16,0 22-16,0 0 0,0 0 0,0 0 16,0-1-16,0 44 15,0-1 1,0 0-16,0 0 0,0 0 16,0 22-16,0-22 0,0 21 0,0 0 15,0 43-15,0-43 0,0 1 16,0 20-16,0-20 0,0-1 15,21 0-15,0 1 0,-21-1 16,21-21-16,22 43 0,-22-43 16,63 0-1,-41-21-15,-1 0 0,22 0 16,-22 0-16,0 0 0,1-21 16,-22 0-16,21-22 0,64-41 15,-85 41-15,21-41 16,-42 41-16,22-41 15,-22 62-15,0-62 16,-22 84 0,1 21-16,0 0 15,0 0-15,21 0 0,-21 1 16,0 41-16,21-21 0,0 43 16,0-43-1,0 1-15,0-22 0,63 42 16,-42-63-1,22 22-15,-1-22 0,0 21 16,43-21-16,-64 0 16,21 0-16,-20-21 0,20 21 15,0-22-15,43 1 0</inkml:trace>
  <inkml:trace contextRef="#ctx0" brushRef="#br0" timeOffset="99272.55">5884 10478 0,'21'-22'0,"-42"44"0,85-65 0,-1-20 15,-63 20-15,21 1 16,-21 21-16,0-21 0,0-1 16,0 22-16,-21 0 0,-21-21 15,21 42-15,0-22 16,-1 22-16,1 0 0,-21 0 16,21 22-16,0-1 0,-22 21 15,1-21-15,21 22 16,-22 20-16,22-21 15,0 1-15,-21 41 0,21-41 0,21-1 16,0 0-16,0-20 16,0 20-16,0 0 0,0-21 15,0 1-15,42-1 16,-21-21-16,0 0 0,64 0 16,-64-21-16,21 21 0,43-64 15,-43 43-15,1-21 0,-22-1 16,21-20-16,-21 20 0,43-126 15,-43-43 1,-21 170-16,0-43 16,0 64-16,0-85 15,-21 106 1,-21 64 0,42 21-1,-22-43-15,-20 85 16,21 85-1,0-149 1,21 64 0,0-85-16,0 22 15,21-43-15,85 21 16,-85-42-16,64 0 16,-43-21-16,21-21 15,-41 21-15,-1-22 0,42-20 16,-42 21-16,1-43 15,-1 64-15,0-22 0,-21-20 16,0 42-16,0-22 16,0 65 15,0-1-31,-21 21 0,21-21 16,-21 0-16,21 22 0,0-22 0,0 21 15,0-21-15,0 1 16,-22 62-16,22-41 15,0-22-15,0 21 0,0-21 0,0 0 16,0 1 0,0-44-1,0 1 1,0-21-16,0 21 16,0-22-16,0 1 0,0 0 0,22-1 15,-1 1-15,0 0 0,21-1 16,1 1-16,-1 0 0,43-22 15,-43 22-15,21 21 0,86-22 16,-107 43-16,0 0 16,1 0-16,-1 22 0,-21-1 0,43 21 15,-64 0-15,0-20 0,0 62 16,0-41-16,0 41 16,0-41-16,-64 84 15,43-43 1,0-84 15,21-21-15,42-42-16,-42 41 15,21-20-15</inkml:trace>
  <inkml:trace contextRef="#ctx0" brushRef="#br0" timeOffset="99692.51">7451 10393 0,'0'0'0,"-22"0"0,22 21 0,0 0 16,22-21-1,-1 0-15,0 0 16,0-21-16,0 0 0,0 21 15,22-21-15,-22 0 0,0-1 16,0 1-16,22-21 0,-22 21 16,-21 0-16,21-22 15,-21 22-15,-21 21 16,0 0-16,-1 0 0,1 0 16,0 0-16,-42 42 15,41-42-15,1 22 0,0 62 16,21-20-1,0-43-15,0 85 16,0-64-16,21-21 16,-21 0-16,21 1 0,22-1 15,20 0 1,-20-21-16,41-21 16,-41 0-16,-1-1 15,-21 1-15</inkml:trace>
  <inkml:trace contextRef="#ctx0" brushRef="#br0" timeOffset="100097.02">8424 10224 0,'0'0'0,"0"-22"0,0 1 0,0 0 16,-21 21 15,0 0-15,0 0-16,0 0 0,-22 42 15,1 1 1,21-22-16,21 0 0,-21 21 16,21 22-1,21-22 1,0-21-16,42 1 16,-41-1-16,20 0 15,-21-21-15,0 42 16,-21 1-1,0-22 1,-42 0 0,21 0-16,-64-21 15,64 21-15,-85-21 16,64 0-16,-22 0 16,43 0-16,0 0 0,-21 0 15,20 0-15,1 0 0,0-21 16,21-21-1</inkml:trace>
  <inkml:trace contextRef="#ctx0" brushRef="#br0" timeOffset="101797.94">9144 10668 0,'21'0'0,"-42"0"0,63-21 15,-21 21-15,1-21 0,-1 0 0,42-22 16,-42 22-16,1-21 16,-22 21-16,21-1 0,-21-20 0,21-43 15,-21 64 1,-21-42-16,0 42 0,-1-1 15,-83-41-15,62 63 16,1 0-16,0 0 0,-1 0 16,-105 42-1,85-21-15,-64 64 16,84-43-16,1 1 0,21-1 16,0 0-16,-1 85 15,22-105-15,0 20 0,43 0 16,-1-21-16,22 1 15,-22-22-15,0 0 0,43 0 16,-43 0-16,85-22 16,0-41-1,-84 21-15,-22-1 0,42-84 16,-42 85-16,22-64 16,-43 64-16,21-170 15,-21 170 1,0-1-16,0 1 0,0 0 15,0-22-15,0 43 16,0 42 0,-21 0-16,21 1 15,0 20-15,-21 85 0,-1-85 16,22 170 0,0-85-1,0-85-15,0 1 0,43 84 16,-22-85-16,21 0 15,1-21-15,-22-21 0,42 22 16,-20-22-16,-1 0 0,43 0 16,-43-22-16,0 1 0,1 0 15,20 0-15,-21 0 0,43-64 16,-43 43-16,-20-1 0,62-84 16,-84 85-16,0 21 15,0-21-15,0 20 0,0 1 16,-42-21-16,0 42 0,-43 0 15,43 0 1,20 21-16,-41 21 16,21-20-16,-22 83 15,43-62-15,0-22 0,21 21 16,-21 1-16,21 41 16,0-63-16,21 43 15,0-43-15,64-21 16,-64 0-16,42 0 15,-20 0-15,-22-21 0,85-43 16,-22-41 0,-84 62-16,21 1 0,22-22 15,-43 22-15,0 0 16,0-1-16,0 22 0,0 42 47,0 1-47,-21-1 0,21 0 15,0 21-15,0 22 0,0-22 16,0-21-16,0 43 0,0-22 16,42 0-1,-42-20-15,63 20 16,-20-42-16,84 0 16,-64-42-1,-42 42-15,128-106 16,-128 63-16,21-20 15,-42 21-15,0 20 0,0-41 16,0 42 0,-21 21-1,21 21-15,0 0 0,-21 0 16,0 0-16,21 43 16,0-43-16,0 0 0,0 0 15,21 1-15,0-22 16,21 21-16,1-21 15,-22 0-15,63 0 0,-41-21 16,-1-1-16,-21 22 0,22-21 0,-1 0 16,-21 0-16,21-21 0,-20 20 15,-1 1-15,0 0 0,-21-21 16,0 21-16,0-22 16,0 64 15,0 1-31,0-1 0,0 0 15,0 21-15,-21 1 0,21 84 16,0 21 0,0-106-16,0 106 15,0-84-15,0-22 0,0 85 16,0-63-16,0 147 16,0-147-16,0-1 15,0 1-15,0-1 0,21 170 16,0-191-1,-21 1-15,0-1 0,0 0 0,-85-20 16,64-22 0,-21 0-16,21-22 0,-22-20 15,-62-64 1,62 64-16,22-22 0,-42-41 16,63 41-16</inkml:trace>
  <inkml:trace contextRef="#ctx0" brushRef="#br0" timeOffset="102677.75">13060 9970 0,'0'0'0,"0"-22"0,0 1 0,-21-63 15,21 62-15,0-20 16,0 21-16,0 0 16,0 42-1,-22 42-15,1 43 16,21-63-16,-21-1 15,0 85 1,-21-21-16,42-85 16,-22 42-1,22-84 17,0 0-32,0 0 0,43-21 15,-22-1-15,0 22 0,0 0 16,0-21-16,64-64 15,-43 85-15,43-43 16,-64 64-16,43 0 16,-1 106-1,-42-64-15,22 43 16,-43-43 0,21 22-16,-21-22 0,42 43 15,-21-64-15,1 0 16,41 0-16,-42-21 15,43 0-15,-22 0 16,0-21-16,85-42 16,-105 41-16,20-20 0,0 21 15,1-21-15,20-85 16,-63 84-16,-21-84 16,0 64-16,-43-1 15,22 43-15,0 0 0,-85 0 16,84 21-16,1 0 0,21 21 15,-22 0-15,-20 64 16,42 21 0,21-64-16,0-21 0,0 0 15,21-21-15,0 21 0,43-21 16,-22 0-16,106-21 16</inkml:trace>
  <inkml:trace contextRef="#ctx0" brushRef="#br0" timeOffset="103733.15">14478 9504 0,'0'-21'16,"0"42"-16,0-85 0,0 43 0,0 0 0,-21 21 31,21 21-31,-21 0 0,21 22 16,0 20-16,0-20 0,0 147 15,0-148-15,0 22 16,0-22-16,0 22 0,-22 42 15,22-64-15,-21 43 16,21-64-16,0 0 16,0 0-16,-21-21 15,21-21 1,0 0-16,0 0 16,21-22-16,0 22 0,1 0 15,20-43-15,-21 22 16,0 0-16,0 42 0,43-21 15,-43 21 1,0 21 0,0 0-16,1 21 0,-22-21 15,21 1-15,21 62 16,-21-63-16,0 1 16,1-22-16,-1 21 0,42 0 15,-42-21-15,1 0 0,41 0 16,-42 0-16,43 0 15,-22-21-15,0 0 0,22-22 16,-22 22-16,-21-21 0,22 21 16,-22-22-16,-21 1 0,0-64 15,0 64-15,-21-22 16,-22 43-16,22 21 0,-21-21 16,0 21-16,20 0 15,-41 21-15,42 0 0,-43 43 16,64-43-16,-21 21 15,0 22-15,0-22 0,21-21 16,0 43-16,0-22 16,0-21-16,0 22 0,0-22 15,21-21-15,21 21 16,-21-21-16,22 0 0,-22 0 16,0 0-16,0 0 0,64-64 15,-64 43-15,0 0 0,0 0 16,1 0-16,-22-22 0,21-20 15,0 42-15,-21-22 0,0 1 16,0 21-16,0 0 0,0 42 31,0 0-31,0 0 0,0 22 0,0-1 16,0 0-16,0 43 16,0-64-16,21 0 15,-21 0-15,21 1 0,22-1 16,-1 0-16,0-21 15,43 21-15,-43-21 16,-21 0-16,85-63 16,-63 20-16,-22 1 15,21 0-15,0-85 16,-20 63-16,-22-21 0,21 22 16,-21-1-16,0-126 15,0 148-15,0-1 0,0-20 16,0 42-16,-21 21 15,21 21-15,-22 0 0,-20 64 16,42-22-16,-21 1 16,0-1-16,21 1 0,-21 105 15,-1-106-15,22 22 16,0-43-16,0 1 16,0-1-16,0-21 0,22 0 15,20 1-15,-21-22 16,0 0-16,0 0 15,1-22-15,-1 1 0,0 0 16</inkml:trace>
  <inkml:trace contextRef="#ctx0" brushRef="#br0" timeOffset="103928.03">15727 9864 0,'0'0'0,"-21"0"16,-1 21-16,1-21 0,42 0 31,1 0-31,-1 0 16,21 0-16,-21 0 0,22 0 0,41-21 15,-20 0-15,63-1 16,-64 1-16,1 0 0,-1 0 16</inkml:trace>
  <inkml:trace contextRef="#ctx0" brushRef="#br0" timeOffset="104464.73">16764 9737 0,'0'0'0,"-21"21"16,21 0-16,-21-21 16,-1 21-16,1 0 0,0 1 0,0-1 15,0 21-15,0-21 0,-1 0 16,22 22-16,-42 41 16,42-62-16,-21-1 0,21 0 15,-21 0-15,21 0 0,21-21 31,0 0-31,21 0 0,-20-21 16,20 0-16,0 0 0,43-43 16,-64 43-16,64-42 15,-64 41-15,0 1 0,21-21 16,-20 42-16,-1 0 16,-21 21-1,0 21-15,0-20 16,0 41-16,-21-42 0,21 22 15,0 20-15,0-42 16,0 0-16,0 1 0,21-1 16,42 0-16,-42-21 15,22 0-15,20 0 16,-20 0-16,-1 0 0,21-21 16,-20 0-16,-1 21 0,43-64 15,-43 43-15,0-21 0,1-43 16,-22 43-16,-21-1 0,0-63 15,0 43-15,-64-43 16,-41 64 0,62 42-16,1 0 0,-22 21 15,43 0-15,-21-21 0,42 42 16,0 22 0,21-43-16,0-21 15,22 0-15,-22 0 0,42 0 16,43 0-16,-64-21 15</inkml:trace>
  <inkml:trace contextRef="#ctx0" brushRef="#br0" timeOffset="104909.47">18182 9313 0,'0'0'0,"0"-21"0,0-21 0,0 21 16,-21 0-16,0 21 15,0 0-15,21 21 0,-22 0 16,1 21-16,0-21 0,0 22 0,0 63 15,0-43-15,-1 85 16,22-84-16,-42 105 16,42-105-16,-21-22 0,0 21 15,21-20-15,0-22 0,0 0 16,0 0-16,-21-21 0,21 21 16,0-42-1,0 0 1,0 0-16,21 0 0,-21 0 15,21-22-15,21-20 0,1-1 16,-1-20 0,-21 62-16,64-62 15,-64 84-15,0 21 0,-21 0 16,0 43 0,0-22-16,0 0 0,0 22 15,0-43-15,0 21 0,21 1 16,-21-1-16,0-21 0,0 0 15,0 0-15,43-21 16,-22 0-16,0 0 0,0 0 16,0 0-16,22 0 0,20-21 15,-21 0-15,-20 0 0,20 0 16</inkml:trace>
  <inkml:trace contextRef="#ctx0" brushRef="#br0" timeOffset="105228.8">18605 10033 0,'22'0'63,"-1"0"-63,0 0 0,21 0 15,-21 0-15,1 0 0,20-21 0,-21 21 16,21 0-16,1-42 16,-22 42-16,0-22 0,0-20 15,-21 21-15,0-21 16,0 20-16,-21 22 15,-21 0-15,21 0 0,-1 22 16,-20-22-16,21 21 0,-43 42 16,22-42-16,21 1 0,-21 62 15,42-41-15,-22-1 16,22-21-16,0 0 16,0 0-16,22-21 0,20 22 15,-21-22-15,0 0 16,43 0-16,-22 0 0,0 0 15,43-43-15</inkml:trace>
  <inkml:trace contextRef="#ctx0" brushRef="#br0" timeOffset="105947.39">19198 9800 0,'0'0'0,"0"-21"16,-21 21-16,21 21 46,21 0-30,-21 1-16,21-1 0,-21 0 0,0 0 16,0 0-16,21 22 15,-21-22-15,0 63 0,0-62 16,0 20-16,0-21 16,0 0-16,-21 0 15,21 1-15,0-44 31,0 1-15,0 0-16,21 21 0,1-21 0,-1 0 16,0 0-16,-21-1 0,42-41 15,-21 42-15,1-22 0,41 1 16,-42 21-16,0 0 0,43-22 16,-22 22-16,-21 21 15,43-21-15,-43 21 0</inkml:trace>
  <inkml:trace contextRef="#ctx0" brushRef="#br0" timeOffset="106284.2">19812 9948 0,'0'0'0,"0"22"0,0-1 16,21-21-1,0 0-15,0 0 0,1 0 16,20 0-16,21 0 15,-41-21-15,-1 21 0,42-43 16,-42 22-16,1 0 16,-1 0-16,-21 0 0,21-43 15,-21 43-15,0 0 0,0 0 16,-64 42 0,43 0-16,-21 0 15,21 21-15,-22 1 0,-20 41 16,63-41-16,0-22 15,0 21-15,0-21 0,0 1 16,21-1-16,-21 0 16,21-21-16,22 0 0,-1 0 15,-21 0-15,21 0 16,-20 0-16,20 0 0</inkml:trace>
  <inkml:trace contextRef="#ctx0" brushRef="#br0" timeOffset="106484.08">21018 10139 0,'0'0'0,"-21"0"15,0 0-15,0 0 31,0 0-15</inkml:trace>
  <inkml:trace contextRef="#ctx0" brushRef="#br0" timeOffset="107094.73">6794 11578 0,'0'-21'15,"0"42"16,-21 0-31,21 1 0,-21 20 16,0-21-16,21 21 0,-21 1 16,0-1-16,21 0 0,-22 22 15,22-22-15,-21 85 16,21-106-16,0 22 16,0-22-16,0 0 0,0 0 15,21-21-15,1-21 16,-22 0-16,42-21 15</inkml:trace>
  <inkml:trace contextRef="#ctx0" brushRef="#br0" timeOffset="107276.63">6710 11409 0,'0'0'0,"-21"-21"0,-1-22 0,1 22 15,-21-21-15,21 42 0,21-21 16,0 0-16,-21 21 15,42 21 1,0-21-16,0 21 16,0 0-16,22-21 0,-1 21 15,21 0-15,-20 1 0</inkml:trace>
  <inkml:trace contextRef="#ctx0" brushRef="#br0" timeOffset="107560.47">8361 11155 0,'0'0'0,"21"0"15,0 0-15,-21 21 16,0 0-16,0 0 0,0 22 16,0-1-16,0 0 0,-21 107 15,21-86-15,-21-21 16,21 64-16,-21-63 0,-1 62 15,22-62 1,-21-1-16,21 22 0,0-43 16,0 21-16,0-21 0,0 0 15,21-21-15,1 0 16,-1 0-16,0-21 16,0 0-16,0 0 0,-21 0 15</inkml:trace>
  <inkml:trace contextRef="#ctx0" brushRef="#br0" timeOffset="107747.36">8255 11748 0,'-42'0'0,"84"0"0,-127 0 0,22 0 0,20 0 15,22 0-15,-21 0 0,0 0 16,63 0 15,0 0-31,21 0 0,-21 0 0,22 0 16,-1 0-16,0 0 0,1 0 15,-1 0-15,0-22 0,1 22 0,20-21 16,107-21-16,-107 21 16</inkml:trace>
  <inkml:trace contextRef="#ctx0" brushRef="#br0" timeOffset="108608.87">9017 11769 0,'0'21'15,"0"-42"-15,0 63 0,0-21 16,21-21 0,0 0-16,0 0 15,1-21-15,-1 21 0,0-21 0,21 0 16,-21 21-16,1-21 0,62-43 16,-63 43-16,1-43 15,-22 43-15,0 0 16,0 0-16,0 0 0,0 0 15,-22 21-15,1 0 16,-42 21-16,42 0 16,-1 0-16,-20 21 15,21 1-15,-21 20 0,20-20 16,22-1-16,0 21 16,0-41-16,0 83 15,0-83-15,85 20 16,-64-42-16,43 21 15,-43-21-15,21 0 0,43-21 16,-64 0-16,21 0 0,43-22 16,-43 1-16,64-64 15,-63 85-15,-1-21 16,21-64-16,-41 63 0,-1 1 16,0-21-16,0 20 0,-21-126 15,0 127 1,0 20-16,-42 44 15,21-1 1,-1 0-16,1 64 0,0-43 16,0 43-16,0-43 15,21 0-15,0 64 16,0-64-16,0 22 16,0-22-16,0 1 0,21 62 15,64-41 1,-43-64-16,21 21 15,-20-21-15,63-42 16,-64 42-16,64-85 16,0 0-1,-85 43-15,21 0 0,0-43 16,-20 43-16,41-106 16,-42-1-1,0 107-15,-21 0 16,0 21-16,0-1 0,0 1 15,0 42-15,0 1 16,-21 20-16,0 21 0,0 1 16,0 21-16,21-22 15,0-21-15,0 43 0,0-43 16,21-20-16,21 41 16,-42-21-16,43-20 0,-1-1 15,-21 0-15,21-21 0,85 0 16,-42-21-1,-43 0-15,1-1 0,-1 1 0</inkml:trace>
  <inkml:trace contextRef="#ctx0" brushRef="#br0" timeOffset="109815.84">12382 11515 0,'-21'0'0,"0"0"16,21-21-1,0-1-15,0 1 16,0 0-16,0 0 0,0 0 16,42-22-16,-20 22 0,-22-21 15,63-22 1,-63 43-16,21 21 0,0 0 16,-21 21-16,0 1 15,0 20-15,0 0 0,-21 43 16,0-22-16,0-20 0,21-1 15,0 0-15,0 1 0,0 20 16,0-20-16,0-22 0,0 0 16,21 0-16,0-21 0,22 0 15,-1 0-15,-21-21 0,43 0 16,-22 0-16,21-22 16,-20 1-16,-1 21 0,22-64 15,-22 64-15,-21-21 0,43-43 16,-43 43-16,-21-1 15,0-20-15,0 42 16,0-1-16,0 1 0,-21 42 16,-1 1-16,1-1 15,0 21-15,-21 43 0,42-22 16,0 107 0,0-107-16,0 1 0,0-1 0,0 22 15,21-1-15,0 65 16,0-65-16,22 64 15,-43-63-15,0-21 0,21 168 16,-21-168-16,0 21 0,-21-22 16,-1 1-16,-105 126 15,85-148-15,-21 1 16,20-22-16,22-21 0,-42 0 16,20 0-16,1-21 15,-22-22-15,22 1 0,0 0 16,-64-149-16,64 43 15,42 63-15,0 1 16,84-191-16,-63 190 16,43-21-16,42-63 0,-22 84 15,-20 0-15,21 22 0,20-1 16,-20 1-16,106-43 16,-107 64-16,128-43 15,-170 64-15</inkml:trace>
  <inkml:trace contextRef="#ctx0" brushRef="#br0" timeOffset="110541.53">13631 11345 0,'0'0'0,"0"22"16,0-1-16,0 0 16,-21 21-16,21-21 0,-21 1 0,21 20 15,-21-21-15,21 21 0,0 22 16,0-43-16,0 0 0,0 43 16,21-43-16,21 0 15,-21-21-15,22 0 16,-22 0-16,0 0 0,64-63 15,-22-22 1,-42 64 0,-21-85-1,-21-85 1,0 149-16,-42-21 16,-43-1-1,85 64-15,-22 21 0,1 43 16,21-22-16,0-21 0,-1 43 15,22-22-15,0 0 0,0 85 16,106-21 0,-85-85-16,22 1 15,-22-1-15,21-21 0,64 0 16,-85 0-16,106-43 16,-84 22-16,62-42 15,-41-43 1,-43 64-16,0-85 15,0 42 1,-21 106 15,0 21-31,0-20 16,0-1-16,0 21 0,0-21 0,0 22 16,0-1-16,0-21 15,0 0-15,0 0 0,43 22 16,-22-22-16,85 0 15,-85-21-15,0 0 16,0 0-16,0 0 0,85-42 16,-63-1-1,-43 22-15,21 0 0,-21-42 16,21 41-16,-21 1 0,0 0 16,0 42-1,0 22 1,0-22-16,0 0 0,0 21 0,0-21 15,0 1-15,0-1 0,0 21 16,0-21-16,0 0 0,0 1 16,21-22-16,-21 21 15,42-21-15,-20 0 16,-1 0-16,21 0 0,22-21 0</inkml:trace>
  <inkml:trace contextRef="#ctx0" brushRef="#br0" timeOffset="111013.23">15706 11621 0,'21'0'0,"0"-22"16,0 22 0,-21-21-16,21 0 0,106-169 31,-106 147-31,22 1 0,-22 0 15,85-107-15,-43 22 16,-42 106-16,-21-21 16,0 21-16,-21 21 15,0 21 1,0 0-16,-21 0 0,-1 0 16,1 1-16,21-1 0,-43 63 15,43-62-15,0 20 0,21 21 16,0-41-16,0 20 0,21-21 15,0 0-15,22 0 0,62 64 16,-83-64-16,20 0 0,0-21 16,1 22-16,-22-1 0,21 0 15,-42 0 1,-21-21-16,0 0 0,0 0 16,-22 0-16,1 0 0,-85 0 15,85 0-15,20 0 0,-41-21 16,63 0-1,0 0-15,21-1 16,0 1-16,22 0 16,-1 0-16,64-43 15</inkml:trace>
  <inkml:trace contextRef="#ctx0" brushRef="#br0" timeOffset="112810.11">16976 10774 0,'0'0'0,"0"-21"0,-64 21 15,43 0-15,0 0 0,-43 21 16,-20 85 0,62-85-16,1 21 0,-42 128 15,42-107-15,-1 43 16,22-43-16,0-20 16,0 41-16,0-41 0,0-22 15,0 21-15,0-21 0,0 1 16,0-1-16,85-21 15,-43-21 1,-20-1-16,-1 1 16,63-85-1,22-21-15,-85 64 16,64-22 0,-64 64-16,0 0 15,-21 42-15,0 21 16,0 1-16,0 63 15,22-22 1,-22-63-16,21 1 0,21 20 16,-21-21-16,0-21 0,1 21 15,20-21-15,0 0 0,85 0 16,-84 0-16,-1 0 16,43-42-16,-1 21 15,-63 0-15,85-106 16,-63 84-1,-22 22 1,-21 42 0,0 0-16,0 1 15,0-1-15,-43 42 16,43 1-16,0-43 16,22 0-1,-1-21-15,-21 21 0,42-21 16,-21 0-16,22 0 15,-1 0-15,21-42 16,-41 21-16,62-85 16,-84 21-1,21 43-15,-21 0 0,0-85 16,0 84-16,0 22 16,-21 0-16,21 0 0,-21 0 15,-42 21-15,-22 42 16,64-21-16,-22 21 15,22 1-15,0-22 0,0 21 16,0 43-16,21-64 0,0 21 16,0 22-16,0-43 15,0 0-15,42 22 16,-42-22-16,21-21 0,22 0 0,-22 0 16,63 0-1,-41 0-15,-1-21 0,43-22 16,-43 22-16,43-42 15,-43 41-15,-21-20 0,43-21 16,-22 20-16,-21 22 0,0-21 16,-21 21-16,0 42 15,0 0-15,0 42 16,-21-41-16,21 20 0,0 0 16,0 1-16,21 41 15,-21-63 1,43 1-16,-22-22 0,0 0 15,64 0-15,-43 0 0,-21 0 16,22 0-16,-22 0 16,21-22-16,43-41 15,-43-1-15,-21 43 16,0-21-16,-21 0 0,43-22 16,-43 43-16,0 0 0,0 42 31,0 0-31,0 0 0,0 22 15,-21-22-15,21 0 0,-22 21 16,22-21-16,0 1 0,0 20 16,0-21-16,0 0 0,22-21 15,-1 0-15,0 0 16,21 0-16,-21 0 0,1 0 0,20-21 16,-21 0-1,43-21-15,-43-1 0,0 1 16,21-64-16,1 64 0,-22-22 15,0 1-15,0 20 0,0-20 16,22-85-16,-43 105 16,0 1-16,0 21 15,-22 42-15,1 0 16,-21 43 0,21-22-16,21 0 0,-21 43 15,-1-43-15,22 85 16,0-84-16,0-1 0,0 0 15,0-20-15,85 105 16,-21-106 0,-22 0-16,21 0 0,170-21 15,-127 0 1,-64-21-16,128-64 16,-107 22-1,-42 20-15,1 1 0,-1-43 16,-21 22-1,-21 63-15,-1 0 16,-41 0-16,21 21 0,20 0 16,-62 43-16,63-22 15,-43 22-15,43-22 16,0-21-16,21 64 16,21-22-1,0-63-15,0 0 0,22 0 16,-1 0-16,-21 0 0,21 0 15,-20-21-15,83-85 16,-62 64-16,-1 0 0,-21-22 16,22 22-16,-1-22 0,43-105 15,-64 105-15,0 22 16,-21-21-16,0 20 0,0-41 16,0 62-16,-21 22 15,0 22 1,-22 20-16,43 0 0,-21 1 15,21 20-15,-21-21 0,21 22 16,0 42-16,0-43 0,0 1 16,0 105-16,0-105 15,0 20-15,0-41 16,0-22-16,0 42 16,0-42-16,0 1 0</inkml:trace>
  <inkml:trace contextRef="#ctx0" brushRef="#br0" timeOffset="113325.06">8361 13462 0,'0'0'0,"0"-21"0,0 0 16,21 0-16,-21-1 0,21 1 16,0 0-16,-21 0 0,21-21 15,1 42-15,-1 0 16,0 0-16,0 0 16,0 42-16,0 0 0,-21 1 15,22 62-15,-22 86 16,0-128-16,0 22 15,-22 42-15,1-63 0,-42 41 16,20-41-16,22-1 16,-42 43-16,20-85 0,-41 64 31,63-85-31,-22-21 0,22 0 16,-42-64-1,41 43-15,-20-22 0,21 22 0</inkml:trace>
  <inkml:trace contextRef="#ctx0" brushRef="#br0" timeOffset="113511.84">8086 12954 0,'21'-21'16,"-42"42"-16,63-84 0,-42 41 0,21 1 16,-21 0-16,0 0 0,0 42 31,0 0-31,0 0 15,21 1-15,0-1 0,1 0 16,-1 21-16,0-21 16,0 1-16,21-1 0</inkml:trace>
  <inkml:trace contextRef="#ctx0" brushRef="#br0" timeOffset="114145.45">8869 13272 0,'0'42'0,"0"-84"0,0 105 0,0-21 0,0-20 16,0-1-16,0 42 16,0-42-16,0 43 15,21-64 1,0 0-16,21-21 16,-20 0-16,-1-1 15,0 1-15,0-21 0,64-85 16,-64 42-1,-21 64 1,21 0-16,-21 42 16,0 0-1,0 0-15,0 1 0,0-1 16,0 0-16,0 42 16,0-41-16,0 41 15,21-42-15,-21 0 0,43 43 16,-1-43-1,-21-21-15,43-21 16,-43 21-16,21-21 0,43-43 16,42-20-1,-85 41-15,0 1 0,43-43 16,-43 43-16,1-22 16,-43 43-16,0 0 0,0 0 15,-21 21-15,-43 21 16,43-21-16,0 21 15,-43 22-15,64-22 16,0 42-16,0-42 16,21 22-16,1-43 15,83 63 1,-62-42-16,-22 1 0,0-1 16,0-21-16,0 63 15,-21-42-15,-21 1 16,21-1-16,-42 0 0,-22 0 15,1-21 1,63-21-16,0 0 16,0 0-16,0-1 0,42-83 15</inkml:trace>
  <inkml:trace contextRef="#ctx0" brushRef="#br0" timeOffset="114352.38">10308 12764 0,'0'0'16,"42"-22"-16,-20 1 0,-1 21 0,-21 43 15,0-22 1,0 63-16,0-41 16,0 41-16,0-20 0,0-22 15,-43 85-15,43-106 16,-21 43-16,21-43 16,0 43-1,0-43-15,0-42 31</inkml:trace>
  <inkml:trace contextRef="#ctx0" brushRef="#br0" timeOffset="114509.77">10075 13187 0,'85'0'31,"-64"0"-31,21 0 15,1-21-15,-1 0 16,0 21-16,64-43 0,-42 22 16,-1 21-16,1-21 0</inkml:trace>
  <inkml:trace contextRef="#ctx0" brushRef="#br0" timeOffset="115577.14">11705 13377 0,'-21'0'0,"42"0"0,-63 0 16,21 0-16,21-21 15,0 0 1,0-21-16,21 21 0,127-85 16,-106 63-1,22 1-15,-22 0 0,0-1 16,64-62 0,-106 62-16,21 1 0,-21 0 15,0 20-15,-42-62 16,21 84-16,0 0 0,-43 42 15,43 0-15,-21 64 16,21-63-16,-1 20 0,-20 85 16,21-84-16,0-1 0,21 22 15,0-22-15,-43 255 16,22-85 0,0-170-16,0 85 15,0-63-15,21-21 0,-21 84 16,21-85-16,0-20 15,0 84-15,0-85 16,21 0-16,0-42 16,21 0-16,-21 0 15,22-21-15,20-42 0,-20 20 16,-1 1-16,0-22 0,-21 22 16,22-21-16,41-107 15,-84 107-15,0-149 16,0 149-16,-42-1 0,21-21 15,-21 22-15,-1 21 0,-41-64 16,41 63-16,-20 1 16,20 21-16,22 21 0,-21-21 15,42 0 1,21-1 0,0 22-16,0-21 0,22 21 15,41-42-15,-41 42 0,126-42 16,-105 20-1,41 1-15,-62 0 16,-1 21-16,64 0 0,-85 0 16,0 0-16,0 0 0,1 0 15,-22 42 1,0 22-16,0-43 16,0 0-16,0 0 15,0 1-15,0 20 16,0-21-16,0 0 0,21 0 15,0-21-15,0 0 0,0 0 16,0 0-16,1 0 0,41-21 16,22-42-1,-43 42-15,-21-1 0,43-20 16,-64 0-16,21 21 0,-21-64 16,0-21-1,0 64-15,-21-1 0,-43-20 16,-20 42-1,62 21-15,-126 42 32,85 22-32,20-43 15,22 0-15,-21 21 0,0 1 16,42 20 0,0-42-16,0 0 0,21-21 0,21 0 15,-21 0-15,85-21 16</inkml:trace>
  <inkml:trace contextRef="#ctx0" brushRef="#br0" timeOffset="115845.05">13504 12700 0,'0'0'0,"21"-21"0,-21 0 0,0 42 31,-21 0-31,0 0 16,0 0-16,0 22 0,0-1 0,-64 127 15,64-20 1,0-44 0,-1-62-16,22 63 31,0-85-31,0 42 0,64-63 31,-22 0-31,-21-21 0,22 0 16,-1 0-16,43-22 0</inkml:trace>
  <inkml:trace contextRef="#ctx0" brushRef="#br0" timeOffset="116108.9">13970 12594 0,'0'0'16,"-21"0"-16,0 0 0,-1 0 15,1 21-15,21 1 0,-21-1 0,21 0 16,-21 21-16,21-21 15,0 22-15,-21 105 0,0-63 16,21-43 0,0 0-16,0 43 0,0-64 15,-22 64 1,1-22 0,21-42-16,0 1 15,21-22 1,1 0-16,-1-22 15,0 22-15,21-21 0</inkml:trace>
  <inkml:trace contextRef="#ctx0" brushRef="#br0" timeOffset="116463.21">14372 13060 0,'0'-21'0,"0"42"0,21-42 0,-21 0 15,-21 21 1,0 21-16,0 0 15,0 0-15,-1 0 0,1 0 0,0 1 16,0-1-16,0 0 0,0 21 16,-1 1-16,1-22 0,21 0 15,-21 42-15,21-41 16,0-1 0,0 0-16,21-21 15,0 0-15,1 0 0,41-21 16,-42 21-16,43-43 15,-22 22-15,-21-21 0,22 0 16,-22-1-16,0 1 0,-21-64 16,0 43-1,0 41-15,0 1 16,-21 21-16,-43 0 16,43 0-16,-21 21 15</inkml:trace>
  <inkml:trace contextRef="#ctx0" brushRef="#br0" timeOffset="117212.49">14541 13123 0,'43'-21'0,"-86"42"0,107-63 0,-43 21 16,0 0-16,-21 0 0,21 21 0,-21-22 16,0 44 15,0-1-31,0 0 0,0 0 16,0 21-16,0 22 15,0-43-15,-21 21 0,-21 43 16,0-21-1,20-43-15,22 0 0,22-21 32,-1-21-17,0 0-15,0-1 0,0 1 0,43-21 16,-43 0-16,0 20 0,0 1 16,22-21-16,-22 21 0,42-43 15,-42 64-15,22 0 16,-22 0-16,-21 64 15,21 20 1,-21-62-16,0-1 16,21 42-1,22-42-15,-22-21 16,0 0-16,42 0 16,-20 0-1,-1 0-15,-21-21 0,85-42 16,-85 42-16,0-1 0,1 1 15,-22 0-15,0-21 0,0-22 16,0 22-16,-43 0 16,22-1-16,0 22 0,-21 0 15,20 21-15,22 21 16,0 0 0,0 0-16,22 85 15,-1-85 1,21-21-16,0 0 0</inkml:trace>
  <inkml:trace contextRef="#ctx0" brushRef="#br0" timeOffset="117512.5">16362 12806 0,'0'0'0,"0"21"0,0 0 16,0 0-16,-21 1 0,21-1 0,-22 0 16,22 21-16,-21-21 0,21 43 15,-21 21 1,21-64-1,21-21 1,-21-21 0,21 21-16,1-22 15,20 1-15</inkml:trace>
  <inkml:trace contextRef="#ctx0" brushRef="#br0" timeOffset="117923.46">16700 12425 0,'0'0'0,"-42"0"16,21 0-16,0 0 0,-22 0 16,22 21-16,-63 21 15,62-20-15,-20-1 0,21 21 16,0 43 0,21-64-16,0 0 0,42 0 15,-21 0-15,64-21 16,-43 0-16,-21 0 15,64-21-15,-64 0 16,43-21-16,-22 21 0,-21-1 16,22-20-16,-43 0 0,0 21 15,0-22-15,0 22 16,-22 0-16,-41 0 16,42 21-1,0 0-15,-1 21 0,-41 21 0,42-21 16,-22 22-1,22-22-15,0 0 0,-21 21 16,42-20-16,0 62 16,42-63-1,-21-21-15,22 0 0,84 0 16,-85-21-16,0 21 16</inkml:trace>
  <inkml:trace contextRef="#ctx0" brushRef="#br0" timeOffset="118194.78">17399 12404 0,'21'0'0,"-42"0"0,42-21 16,-42 42-1,21 0-15,-21-21 16,0 21-16,-1 0 0,22 22 16,-63 41-16,42-41 15,21-1-15,-64 85 16,64-85-16,-21 1 0,21-1 15,-21 0-15,21 1 0,-21 20 16,21-21-16,0-20 0,0-1 16,0 0-16,0 0 0,0 0 15,21-21-15,64 0 16,-64 0 0,42-21-16,-20 0 0,-22 0 15,21 0-15</inkml:trace>
  <inkml:trace contextRef="#ctx0" brushRef="#br0" timeOffset="118432.08">17103 12848 0,'0'0'0,"-22"0"16,44 0-1,-1 0 1,0 0-16,21 0 0,1 0 15,-1 0-15,0 0 0,1 0 16,-1-21-16,0 21 0,64 0 16,-42-21-16,-22 21 0,43 0 15,-64 0-15,21 0 0,0 0 16,1 0-16,-22 0 0,0 0 16,0 0-16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31T12:30:29.3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1651 1418 0,'0'-21'16,"0"0"-1,0 0 1,0 0 15,0 42 16,0 0-47,0 0 16,0 0-16,0 0 15,0 1-15,0 20 0,0 0 0,0 1 16,0 20-16,0-21 0,-42 170 16,20-106-1,22-64 1,0 22 0,0-22-16,0-21 15,-21-21 1,0-21-16,21 0 15,0 0-15,0 0 16,0-1-16,-21-20 0,21 21 0</inkml:trace>
  <inkml:trace contextRef="#ctx0" brushRef="#br0" timeOffset="518.63">1524 1080 0,'-21'84'16,"21"-63"0,0 1-16,0 41 15,0-42 1,0 0-16,21-21 0,0 22 16,0-22-1,0 0-15,1-22 16,-1 1-16,0 21 15,-21-42-15,0 21 0,21 0 16,-21-1-16,0 1 0,0 0 16,0 0-16,0 0 0,-21 0 15,-21-43-15,20 64 16,-20 0-16,21 0 16,0 0-16,0 0 15,21 21-15,-43 43 0,43-43 16,-21 0-16,21 0 0,0 0 15,0 22 1,0-22-16,21 21 16,0-42-16,22 21 15</inkml:trace>
  <inkml:trace contextRef="#ctx0" brushRef="#br0" timeOffset="1300.32">2434 1524 0,'0'-21'0,"-21"21"0,21-21 15,-21 21-15,21-21 0,0-1 16,-21 22-16,-22-42 16,22 21-16,0 0 0,-21 21 15,-22 0 1,43 0-16,0 0 0,0 0 16,-1 0-16,1 21 0,0 0 15,0 0-15,0 0 0,-43 64 16,64-64-16,0 22 15,-21-1-15,21 0 0,-21 1 16,21 41-16,0-41 16,0 20-16,0-42 0,0 22 15,0-22-15,21 0 0,-21 0 16,21 0-16,0 0 0,1-21 16,-1 0-16,0 0 15,0 0-15,0 0 16,0-21-16,1 0 0,20 0 15,-21 0-15,0 0 0,43-64 16,84-127 0,-127 170-16,21 0 0,-20-22 15,83-105 1,-105 126-16,0 22 16,0-21-16,22 21 0,-22-22 0,0 1 15,0 21-15,0-21 16,0 20-16,-22 44 47,22 20-47,-21-21 0,21 21 0,0 1 15,-21-1-15,0 0 16,0 107-16,21-107 16,0 21-16,-21-20 0,21 20 15,0-20-15,0 84 16,0-85-16,0-21 15,0 21-15,42 43 16,-21-85-16,21 21 16,-20-21-16,62 0 15,-63 0-15,43-42 16,-22 21-16,-21 0 0,22-43 16</inkml:trace>
  <inkml:trace contextRef="#ctx0" brushRef="#br0" timeOffset="2648.91">4678 868 0,'0'0'0,"21"-21"0,-21 0 16,0 42 15,0 0-31,0 0 0,-21 0 16,0 22-16,-1 20 15,1 1-15,-42 84 16,42-106-16,-1 22 0,-41 41 16,42-41-16,-85 126 15,85-126-15,-43 42 16,22-64-16,-43 85 15,64-106-15,-21 43 16,21-43-16,-1-21 16,-20 42-16,21-42 15,0 0-15,0 0 0,-1 0 16,1 0-16,-42-42 0,42 42 16,-22-64-1,43 43-15,-42-106 0,21 85 16,21-106-1,21 21 1,42 21 0,-41 85-16,-1 0 0,0 21 15,0 0-15,0 0 16,0 0-16,22 63 16,-22-42-16,0 22 0,0 41 15,-21-41-15,21-1 0,1 0 16,-22 1-16,0-1 0,21 43 15,0-64-15,0 21 0,0 0 16,0-20-16,1-22 16,-1 21-16,21-21 0,-21 0 15,0 0-15,22 0 16,-22 0-16,85-64 16,21 1-1,-85 20-15,0 22 0,22-63 16,-43 41-16,21-20 15,-20 20-15,-1-41 16,-21 41 0,0 65 15,0-1-31,0 0 16,0 0-16,0 21 0,-21-20 15,-1 20-15,22-21 0,0 21 0,0-20 16,0-1-16,0 21 0,0 0 15,0-20-15,0-1 16,22 0-16,-1-21 16,42 21-16,-42-21 0,1 0 15,41 0-15,-42 0 16,22-21-16,20 0 16,1-43-16,-22 43 15,43-106 1,-85 64-16,0 20 15,0 1-15,0-64 16,-22 85-16,22 0 0,-21 0 16,0-1-16,-42-20 15,20 42-15,22 0 0,0 0 16,0 0-16,-64 21 16,64 0-16,0-21 0,0 22 15,-1-1-15,-20 63 16,42-41-16,0-22 0,0 0 15,0 21-15,0-20 0,21 62 16,0-63 0,22 1-16,-1-22 0,-21 0 15</inkml:trace>
  <inkml:trace contextRef="#ctx0" brushRef="#br0" timeOffset="3021.55">6032 1439 0,'-63'-42'31,"42"42"-31,0 0 0,-1 0 16,1 0-16,0 0 0,0 0 0,0 0 15,0 0-15,-1 21 16,-20 0-16,21 1 0,0-1 16,0 0-16,-1 21 0,1-21 15,-21 85-15,42-63 16,-21-1-16,21-21 0,0 21 16,-21 1-16,21-1 0,0 0 15,0-20-15,21-1 16,0 0-16,42 21 15,1-42-15,-43 0 0,21 0 16,1 0-16,84-21 16,-106 21-16,64-42 15,-43 21-15</inkml:trace>
  <inkml:trace contextRef="#ctx0" brushRef="#br0" timeOffset="3581.33">6435 1503 0,'0'0'0,"0"-21"0,0 0 0,0-1 16,-22 22 0,1-21-16,0 21 0,0 0 0,0 0 15,0 0-15,-43 0 16,64 21 0,-63 22-1,20 41-15,43-41 16,-21 63-1,0-64-15,21-21 0,-21 43 16,21-22-16,0 43 16,0-64-16,0 0 15,0 0-15,42 0 16,-21-21-16,0 0 16,1 0-16,-1 0 0,21-63 15,-21 42-15,0-1 16,-21-20-16,22 21 0,-1-21 0,0-43 15,-21 43-15,21-1 16,0 22-16,-21-21 0,0 21 16,0-43-16,21 43 0,-21 0 15,0 42 32,0 0-47,0 0 0,0 22 16,0-22-16,0 21 0,0-21 15,0 22-15,0 20 16,0-21-16,0 22 16,22-1-1,-22-41-15,42-1 16,-21-21-16,21 0 16,-20 0-16,-1-21 0,42-1 15,-42 1-15,22-21 0,20-22 16</inkml:trace>
  <inkml:trace contextRef="#ctx0" brushRef="#br0" timeOffset="3903.86">7091 974 0,'0'0'0,"0"-21"0,0-1 0,0 1 15,-21 21-15,-1 0 16,22 21-1,0 1-15,-21-1 0,21 21 16,0 43 0,-21-43-16,21 0 0,-21 107 15,0 20 1,0-127-16,21 22 0,-22 20 16,22-41-16,0-1 0,0 22 15,0-22-15,0-21 0,0 21 16,0-20-1,22-22 1,-1 0-16,0 0 0,0-22 16,0 1-16,43-106 15</inkml:trace>
  <inkml:trace contextRef="#ctx0" brushRef="#br0" timeOffset="4099.75">6816 1524 0,'0'0'0,"21"0"32,0 0-32,0 0 0,0 0 0,43 0 15,-22-21-15,0 0 0,43 0 16,-21-1-16,-22 1 15</inkml:trace>
  <inkml:trace contextRef="#ctx0" brushRef="#br0" timeOffset="4580.97">7705 1291 0,'0'0'0,"-22"0"15,22 21-15,-42 1 16,0 20-1,21-21-15,-1 21 16,22-20-16,-42 41 16,21-21-16,0 43 15,0 42 1,21-63 0,0-43-16,21 63 15,21-62 1,-21-22-16,64 0 15,-64 0-15,43-22 16,-22 1-16,-21 21 16,85-84-16,-43 20 15,-41 22-15,-1-1 16,21-62-16,-42 62 16,0 1-16,0 0 0,0 20 15,-63-41-15,41 42 16,-20 0-16,21 21 15,-21 0-15,20 0 0,-41 0 16,42 0-16,-22 0 0,1 42 16,21-21-16,0-21 0,-22 42 15,43-20-15,0-1 16,0 0-16,0 21 16,22-42-1,-1 0-15</inkml:trace>
  <inkml:trace contextRef="#ctx0" brushRef="#br0" timeOffset="5104.13">8276 1439 0,'0'0'0,"0"-21"15,0 0-15,0 0 16,0 0 0,0 0-16,21 21 15,-21-22-15,21 22 0,1 0 16,-1 0-16,21 0 16,-21 0-16,0 0 15,1 22-15,-1-1 0,0 0 0,0 21 16,21 43-1,-42-43-15,0-21 16,22 43-16,-22-22 0,0-21 16,0 22-16,0-22 0,0 21 15,0 22-15,0-43 0,0 0 16,-22 0-16,22 0 16,0 1-16,-21-22 0,0 0 15,0 0 1,21-22-16,0 1 0,0 0 15,0 0-15,0-21 16,0-1-16,0 1 0,0 0 16,21-1-16,64-105 15,-64 106-15,21-22 16,1 43-16,20-42 16,-42 41-16,22 22 0,-22-21 15,0 21-15,21 0 16,-21 0-16,1 0 15</inkml:trace>
  <inkml:trace contextRef="#ctx0" brushRef="#br0" timeOffset="6269.45">1841 2455 0,'-21'0'16,"42"0"-16,-63 0 0,21 0 16,0 0-16,21 22 0,-43-22 31,65 0 16,-1 0-47,0 0 0,0 0 0,21 0 15,-20 0-15,41 0 16,-42 0-16,22 0 0,-22 0 16,21 0-16,0 0 0,128-22 15,-107 22-15,1 0 16,20 0-16,1-21 0,-21 21 15,105 0-15,-106 0 16,170-21-16,-63 0 16,-86 21-16,1 0 15,105 0-15,-105 0 0,169-21 32,-169 21-32,84 0 0,-63 0 0,0-21 15,232 21 1,-105-22-16,-127 22 0,21 0 15,-21 0-15,211-21 16,-126 21 0,-85-21-16,-22 21 0,149-21 15,-148 21-15,84-21 16,-84 21-16,190-21 16,-190 21-16,-1 0 0,22 0 15,-21-22-15,169 22 16,-148 0-16,-22 0 0,1-21 15,0 21-15,-1 0 0,128 0 16,-148-21-16,41 21 16,-62 0-1,63-21-15,-85 21 0,21 0 16,0 0-16,1-21 16,-1 21-16,-42-21 15,21 21-15,0 0 0,-21-22 31,-21 22 16</inkml:trace>
  <inkml:trace contextRef="#ctx0" brushRef="#br0" timeOffset="6392.36">8784 2096 0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31T12:34:10.88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339 3366 0,'0'0'0,"-22"-22"0,22 1 16,-21 21-16,21-21 0,-21 21 16,21 21 15,0 0-31,0 22 16,0-22-16,0 0 0,0 0 15,0 22-15,0-22 0,0 0 16,21 0-16,22 21 15,-22-42-15,0 22 0,0-22 16,0 0-16,0 0 0,1 0 16,-1 0-16,0 0 0,42-22 15,-41 1-15,20 0 0,0-21 16,-21 21-16,1-22 0,-22 1 16,0 0-16,0-22 15,0 43-15,0 0 0,0-22 16,0 22-1,-22 42 1,22 1-16,0 20 16,0 0-16,-21-21 15,21 64-15,0-43 0,-21 1 16,21-1-16,0 0 0,0 1 16,0-1-16,0 22 0,0-22 15,-21 64-15,21-64 16,0 22-16,0 20 15,-21-41-15,21 62 16,-43-20 0,22-85-16,0 21 0,0-21 15,0 0-15,-85 0 16,21-42 0,43 21-16,0 0 0,-22-43 15,43 43-15,0 0 0,0-22 16,-1 22-16,22 0 0,0 0 15,64-21 1,-43 20-16,43-20 16,-22 42-16,0-21 0</inkml:trace>
  <inkml:trace contextRef="#ctx0" brushRef="#br0" timeOffset="300.5">1037 3408 0,'0'-21'31,"-21"21"-31,0 0 16,21 21-16,0 0 16,0 0-16,-21 22 0,21-22 0,-22 63 15,22-41-15,0 20 16,0-20-16,0-1 0,0 43 15,-21-22-15,21-21 0,0 43 16,0-64-16,0 64 16,0-64-16,0 0 15,21-21 1,1-21 0,-22 0-16,0 0 15</inkml:trace>
  <inkml:trace contextRef="#ctx0" brushRef="#br0" timeOffset="510.8">847 3874 0,'0'21'47,"21"-21"-47,0 0 16,0 0-16,0 0 0,0 0 15,1 0-15,-1 0 0,21-21 16,0-1-16,-20 22 16,41-21-16,-42 21 0,22-21 15</inkml:trace>
  <inkml:trace contextRef="#ctx0" brushRef="#br0" timeOffset="764.69">2032 3683 0,'0'21'47,"0"0"-47,0 1 0,0-1 15,0 0-15,0 0 16,-21 0-16,21 0 0,0 1 0,0-1 15,0 0-15,0 0 16,0 0-16,21-21 31</inkml:trace>
  <inkml:trace contextRef="#ctx0" brushRef="#br0" timeOffset="1163.09">2603 3662 0,'0'0'0,"22"0"0,-1-21 0,-21 0 16,-21 21-1,-1 0 1,1 0-16,0 0 0,0 0 0,-21 21 16,20-21-16,1 21 0,-21 0 15,21-21-15,0 21 0,-1 22 16,22-22-1,22-21 1,-1 21-16,0-21 0,21 0 16,-21 0-16,22 0 0,-22 21 15,85 0-15,-43 0 16,-42 1 0,1-1-16,-22 0 0,0 0 15,-22 0-15,1-21 16,0 21-16,-64 1 15,43-1-15,-64-21 16,0 0-16,85 0 16,-21-21-1,21-1-15,21 1 0,0 0 16,-21-21-16,21 21 0</inkml:trace>
  <inkml:trace contextRef="#ctx0" brushRef="#br0" timeOffset="1333.04">2032 3408 0,'0'0'0,"-21"0"15</inkml:trace>
  <inkml:trace contextRef="#ctx0" brushRef="#br0" timeOffset="2665.08">3429 3323 0,'0'-21'16,"0"42"-16,0-63 0,0 21 0,0 0 15,0 42 17,0 0-32,0 0 0,0 64 15,0 63 1,0-106-16,0 106 15,0-84-15,0-22 16,0 43-16,0 42 16,0-106-1,21 0-15,0-21 0,0 0 16,22 0-16,-22-21 0,21 0 16,1-21-1,62-107 1,-83 128-16,20-63 15,-21 20-15,0 22 0,-21-43 16,0 43-16,21-43 16,-21 64-16,22-21 15,-22 20 1,0 65 0,0-22-16,0 0 0,0 64 15,0 21 1,0-64-16,0 0 0,0 43 15,-22-43-15,22 1 0,0 20 16,0-21-16,22 43 16,-1-64-1,0-21-15,0 0 0,0 0 16,22 0-16,-22 0 0,0-21 16,42-21-16,-41-1 15,20 22-15,0-42 0,-21 20 16,22 22-16,-22-21 0,0 21 15,-21-22-15,21 1 16,-21 21-16,0 0 0,-21 21 16,0 0-1,-21 42 1,20 85 0,22-63-1,43-22 1,-22-21-16,21 21 15,-21-42-15,-21 22 0,43-1 16,-64-21 15,-1 0-15,1 0-16,0 0 0,0-21 16,-21-1-16,20 1 15,-20 0-15,42 0 16,-21 21-16,21 21 31,0 0-31,0 0 16,0 1-16,0-1 0,21 0 15,0-21-15,22 42 16,-1-42-16,-21 21 0,21-21 0,-20 0 16,20 0-16,43 0 15,-22-21-15,-21 0 0,107-21 16,-107-1-16,0 22 15,1 0-15,-22 0 0,42-64 16,-42 64-16,-21 0 0,0 0 16,0 0-16,0-1 15,0-20-15,-21 42 16,0 0-16,-21 21 16,21 0-16,-22 64 15,43-21 1,0-43-16,0 127 31,21-127-31,1 0 16,62 0-1,-63-21-15,22 0 0,20 0 16,-20-21-16,84-21 16,-106 21-16</inkml:trace>
  <inkml:trace contextRef="#ctx0" brushRef="#br0" timeOffset="3191.74">5842 3747 0,'0'0'0,"0"-22"0,0 1 0,0 0 0,0-64 15,-42 64 1,20 0-16,1 0 0,-21 21 16,21 0-16,0 0 0,-1 0 15,1 21-15,0 0 16,0 22-16,-43 41 15,22 22-15,42-64 16,-21-20-16,21 41 16,0-21-16,0-20 0,0 20 15,0-21-15,21 21 16,0-42-16,106 0 16,-63-42-1,-43 21-15,21-21 0,43-43 16,0-42-1,-64 85-15,21-128 16,-42 107-16,21-107 16,-21 128-16,0-21 15,0 20-15,0 22 16,0 0-16,-21 21 16,21 21-16,0 0 15,-21 106-15,0-84 16,21 20-16,0-21 0,0 22 15,0-1-15,0 43 0,0-63 16,0 84 0,0-85-16,0-21 0,0 21 15,0-20-15,21 41 16,0-63 0,0 0-16,0 0 0,1 0 0,20-21 15,-21 0-15,21-43 16</inkml:trace>
  <inkml:trace contextRef="#ctx0" brushRef="#br0" timeOffset="3484.1">7281 3217 0,'0'-21'0,"0"42"0,0-63 16,0 21-16,0 42 31,-21 0-31,0 22 16,0-1-16,21 0 0,-21 43 15,21-43-15,-22 22 0,22-22 16,-21 0-16,21 64 16,0-63-16,0-22 0,0 21 15,0-21-15,0 0 0,0 1 16,0-44 15,0 1-31</inkml:trace>
  <inkml:trace contextRef="#ctx0" brushRef="#br0" timeOffset="3893.05">7535 3387 0,'0'0'0,"-21"0"31,0 21-31,0 0 0,21 0 16,0 0-16,-43 43 15,22 21 1,21-64-16,0 21 0,0 22 16,0-43-16,0 21 15,0-21-15,21 0 16,1-21-16,41 0 15,-42 0-15,22 0 16,-1-21-16,0 21 0,1-42 16,-22 21-16,0 0 0,21-43 15,-42 22-15,21 21 16,-21-64-16,0 43 0,0-1 16,-21 22-16,0 0 0,-42-43 15,41 64 1,-20 0-16,0 0 0,21 22 15,-22 20 1,-20 0-16,42-21 16,-1 1-1,1-22-15,0 0 16,0 0-16</inkml:trace>
  <inkml:trace contextRef="#ctx0" brushRef="#br0" timeOffset="4096.03">6921 3344 0,'0'0'0,"-21"0"0,42 0 47,1 0-47,20 0 0,0 0 16,-21 0-16,64 0 0,-43 0 15,1 0-15,-1 0 0,0 0 16,1 0-16,-1-21 0,-21 21 15,0 0-15,-21-21 16</inkml:trace>
  <inkml:trace contextRef="#ctx0" brushRef="#br0" timeOffset="4544.05">9144 3620 0,'0'0'16,"0"-22"-16,0 1 0,0-21 15,0-22-15,0 43 16,-21 21 0,21 21-1,-21 1-15,21-1 0,-22 0 16,22 21-16,0 1 0,-21-22 0,-21 42 15,21-20-15,21-22 0,-21 21 16,21-21-16,-22 22 16,22-22-16,0-42 31,0-1-15,22 1-16,-1 0 0,-21 0 0</inkml:trace>
  <inkml:trace contextRef="#ctx0" brushRef="#br0" timeOffset="4728.05">9080 3196 0,'0'-21'0,"0"42"0,0-63 0,0 21 15,-21 21-15,21 21 47,0 0-31,0 0-16,21 0 15,1 1-15,-1-1 0,0 0 16</inkml:trace>
  <inkml:trace contextRef="#ctx0" brushRef="#br0" timeOffset="5293">9800 3620 0,'0'0'0,"0"-22"15,0 1 1,0 0-16,0 0 0,0-21 16,-21 20-16,-43-41 15,43 21-15,-21-1 16,21 43-16,0-21 0,-22 21 16,22 0-16,0 21 0,0 0 15,0 1-15,-1 20 0,1-21 0,-21 64 16,21-43-16,0-21 0,21 22 15,0-1-15,0-21 0,-22 43 16,22-43-16,0 0 0,22 0 16,-1-21-1,0 0-15,0 0 0,0 0 16,64-21-16,-43 0 16,22-22-16,-43 22 15,21-21-15,22-43 0,-22 43 16,-21-22-16,43-41 0,-43 41 15,0-42 1,-21 64-16,21 0 0,-21-22 16,0 43-16,0 0 0,-21 21 31,0 21-31,0 0 0,0 64 16,21-43-16,-43 106 15,43-84-15,0-22 0,0 64 16,0-64-16,0 22 15,0-43-15,0 21 0,0 1 16,0-22-16,43 0 16,-22-21-16,21 0 15,-21 0-15,22-42 16,-22 20 0,0 1-16</inkml:trace>
  <inkml:trace contextRef="#ctx0" brushRef="#br0" timeOffset="5668.03">10181 3535 0,'0'0'0,"0"21"16,21-21 0,0 0-16,1 0 15,-1 0-15,63-42 16,-62 42-16,-1-21 15,21 21-15,-21-22 0,22-20 16,-43 21-16,0 0 16,0 0-16,-22 21 31,1 0-31,0 0 16,0 21-16,-21 21 0,20-21 15,1 0-15,0 43 0,0-43 16,21 0-16,-21 22 0,21-22 15,0 0-15,0 21 16,0-21-16,0 1 0,21-1 0,0-21 16,0 0-1,0 0-15,1 0 0,62 0 16,-63 0-16,1-21 0,20-1 16,-21 22-16,0-21 0</inkml:trace>
  <inkml:trace contextRef="#ctx0" brushRef="#br0" timeOffset="6138.09">10816 3366 0,'0'0'0,"0"21"31,0 0-15,0 0-16,-21 0 0,21 22 16,-21 41-16,21 1 15,0-64 1,-21 43-1,-1-1-15,22-42 16,-21-21 15,21-21-31,0 0 16,0 0-16,0 0 16,0-1-16,0-20 0,0 0 15,0-1-15,21 1 0,43-43 16,-22 43-16,-21 21 15,22 0-15,-22 0 0,85-1 16,-64 22-16,22 22 16,-43-1-16,0 0 15,0 42-15,-21-41 0,0 20 16,0 43-16,0-22 16,0-42-16,0 0 15,-21 22-15,21-22 0,-21 0 16,0-21-1,21-21 17,21 0-32,21-22 15</inkml:trace>
  <inkml:trace contextRef="#ctx0" brushRef="#br0" timeOffset="6444.08">11515 3133 0,'0'0'0,"0"-21"0,0-1 16,0 1-16,21 21 0,-21-21 0,0 42 47,0 22-31,0-22-16,0 21 0,0 0 0,-21 1 15,21-1-15,0 22 0,0-22 16,-22 0-16,22 1 0,-21-1 15,0 0-15,21 22 0,0-22 16,-21-21-16,21 43 16,0-43-16,0 0 15,21-21 1,0-21 0,0 21-16,-21-21 0,22-22 15,-1 22-15</inkml:trace>
  <inkml:trace contextRef="#ctx0" brushRef="#br0" timeOffset="8065.05">11261 3471 0,'-22'0'16,"44"0"15,-1 0-15,0 0-16,0 0 0,0 0 15,22-21-15,-22 21 16,21 0-16,-21-21 16,0 21-1,1 0-15</inkml:trace>
  <inkml:trace contextRef="#ctx0" brushRef="#br0" timeOffset="8308.24">11684 3366 0,'0'21'47,"0"0"-31,0 0-16,0 0 0,0 22 0,0-22 15,0 0-15,0 0 0,0 43 16,0-43-16,0 0 0,-21 0 16,21 0-16,-21 0 0,21 1 15,0-44 32,0 1-47</inkml:trace>
  <inkml:trace contextRef="#ctx0" brushRef="#br0" timeOffset="8641.09">11896 3175 0,'-22'0'31,"1"0"-31,21 21 31,21-21-15,1 0-16,-1 0 0,0 0 16,0 0-16,-21-21 15,21 21-15,-21-21 16,-21 21 0,0 0-16,0 0 15,-22 0-15,22 0 16,0 0-16,21 21 15,0 0-15,0 0 16,0 1-16,0-1 16,21 0-16,0 0 15,-21 0-15,22 0 0</inkml:trace>
  <inkml:trace contextRef="#ctx0" brushRef="#br0" timeOffset="9797.06">11980 3683 0,'0'0'0,"0"21"16,21-21-16,1 0 16,-1 0-16,0 0 15,0-21-15,0 21 0,22-21 0,41-43 16,22 1 0,-85 21-1,85-107 1,-85 86-16,-21 21 15,0-85 1,0 105-16,0 1 16,-21 42-1,21 22 1,0-22-16,-21 21 0,0 43 16,21-43-16,0 1 0,-43 62 15,22-62-15,21-1 0,-21 22 16,0-22-16,0 21 0,0 43 15,-1-63-15,1 20 0,21 106 16,-21-105-16,21 21 16,-21-22-16,21-21 0,0 43 15,0-64-15,0 22 16,0-22-16,0 0 0,0 0 16,21-21-1,0 0-15,0 0 0,1 0 0,-1-21 16,21-21-16,0 20 15,-20 1-15,41-63 0,-42 41 16,0-20-16,22-43 16,-22 42-16,-21 22 0,0-21 15,0 20-15,0 1 0,-42-64 16,20 85-16,-20-21 16,21 20-16,0 22 0,-22 0 15,22 0 1,42 0-1,1 0 1,-1 0-16,0 0 0,64-42 16,63-21-1,0-22 1,-127 64 0,21-22-16,-20 43 15,-22-21-15,21 0 0,-42 42 31,-1 0-31,1 1 16,21-1-16,0 0 16,0 0-16,-21 0 0,21 43 15,0-43-15,0 0 0,0 21 16,0-20-16,21 20 16,0-21-16,64-21 15,-64 0-15,106 0 16,-84-21-16,-1 0 0,0 21 15,1-21-15,-1-1 0,64-62 16,-85 63-16,21-43 16,-42 43-16,0-43 15,0 43-15,0-21 16,0 63 15,-21 0-31,21 22 0,0-22 0,-21 21 16,21 22-16,0-22 15,0 21-15,0-20 0,0-1 0,0 0 16,0 128 0,0-22-16,0-85 15,0 1-15,-21 84 16,0-63 0,-1-43-16,22 22 0,-21-22 0,-21 43 15,21-43-15,-43 21 16,22-20-16,0-22 0,-1 0 0,1-21 15,0 21-15,-1-21 0,-41 0 16,41-21-16,1 0 0,-22-43 16,43 43-16,-21-21 0,0-22 15,20-41 1,22 62-16,0 1 0,0-85 16,0 85-1</inkml:trace>
  <inkml:trace contextRef="#ctx0" brushRef="#br0" timeOffset="10492.96">14965 3662 0,'21'-21'16,"-42"42"-16,42-63 0,0 20 0,0 1 0,-21 0 15,21 0-15,-21 0 0,0-22 16,43-41-16,-43 63 15,0-22-15,0 1 16,-43-22-16,22 43 16,-21 0-16,-22 21 15,22 0-15,-64 21 16,85 0-16,-21 1 0,21 20 16,-1-21-16,-20 21 0,0 43 15,42-43-15,-21 22 16,21-22-16,0 1 0,0 41 15,21-41 1,0-43-16,42 0 16,-41 0-16,20 0 0,0-22 15,1 22-15,41-63 16,-20-1 0,-43 22-16,-21 21 15,21-85-15,-21 21 16,0 64-1,0 0-15,0 42 16,0 0-16,0 1 16,0-1-16,0 42 15,0-20-15,0 62 16,0-62-16,0-22 0,0 42 16,0-41-16,21-22 0,0 21 15,1 0-15,-1-21 0,42 0 16,-42 0-16,1 0 0,20 0 15,0-21-15,1 21 0,41-43 16,-41 22-16,-1-21 16</inkml:trace>
  <inkml:trace contextRef="#ctx0" brushRef="#br0" timeOffset="11450.17">15684 3408 0,'0'0'0,"-21"0"15,0 0-15,0 0 0,0 0 0,-22 42 16,22-21-1,21 64 1,0-64-16,-21 22 0,21-22 0,0 0 16,0 42-1,0-41-15,21-22 16,0 0 0,1 0-16,-1 0 15,0-22-15,21-20 16,-21 21-16,1 0 15,-1 0-15,-21-22 0,0 22 0,42-64 16,-42 64-16,0 0 16,0 42 15,0 0-31,0 1 0,0-1 16,0 0-16,0 21 0,0-21 0,0 1 15,0 41-15,0-42 0,0 0 16,0 1-16,0-1 15,0 0-15,42 0 0,-20-21 16,-1 0-16,0 0 16,21 0-16,-21 0 0,43-21 15,-43 21-15,21-21 0,1 0 16,-22-1-16,85-41 16,-85 42-16,64-64 15,-85 64-15,21-21 16,-21 63-1,0 0 1,-21 0-16,-1 0 0,22 22 16,0-22-16,-21 42 15,21-42 1,0 22-16,21-43 0,64 21 16,-21-21-1,-43 0-15,21 0 16,64-21-16,-85 0 15,0-1-15,22-20 16,-22 21-16,0-21 0,0-1 16,-21 22-16,0-21 15,0 21-15,0-1 0,0 44 32,0-1-32,-21 0 15,21 0-15,0 0 0,-21 43 16,21-22-16,-21 22 15,21-22-15,0 0 0,-22 64 16,22-42-16,0-1 0,0 64 16,0-42-16,0-22 0,22 85 15,-1 128 1,0-192-16,-21 213 16,0-234-1,0 1-15,-42 20 0,-43-20 16,43-43-16,-1-21 15,-20 0-15,20-21 16,-20 0-16,-64-64 16,85 43-16,-1-1 15,1-20-15,0-1 0,-43-105 16,64 105-16,0 1 0,21-43 16,0 64-16,21-64 15,21 42-15,-21 1 0,85-64 16,-42 42-16,-1 22 0</inkml:trace>
  <inkml:trace contextRef="#ctx0" brushRef="#br0" timeOffset="12049.7">17568 3260 0,'0'0'0,"-21"0"0,21-21 0,-21 21 15,21-22 17,21 22-32,0-21 15,0 21-15,1-21 0,20 21 16,0-21-16,-21 0 0,64 0 16,63-64-1,-127 64-15,1-22 16,-22 22-16,-22-42 15,-83 42 1,62 21-16,-84 21 16,21 63-1,64-62-15,0 62 16,42-63-16,0 1 16,0-1-16,0 21 0,84 22 15,-62-43 1,83 0-16,-83-21 15,20 0-15,21 0 16,1 0-16,-64-21 31,-21 0-15,0 21-16,-1 0 0,-20 0 16,0 21-16,21 0 0,-64 21 15,43 1-15,-1-1 0,-20 43 16,42-43-16,-43 85 15,64-85-15,0-21 0,0 43 16,0-43-16,21 0 16,22 0-16,-22-21 0,0 0 15,42 22-15,-20-22 0,63-43 16,42-20 0,-106 20-16,0 22 15</inkml:trace>
  <inkml:trace contextRef="#ctx0" brushRef="#br0" timeOffset="12312.51">18500 2942 0,'0'-63'0,"0"126"0,0-169 0,0 64 0,0 0 15,0-1-15,0 22 0,0 0 0,0 0 16,0 42 0,-22 0-16,1 22 15,21-1-15,-21 21 0,-21 43 16,21-21-16,-1-22 0,-20 64 15,21-42-15,-43 84 16,1 1 0,63-128-16,0 0 15,0-20-15,0-1 16,21-21 0,0 0-16,-21-21 15,21 21-15,1-22 0</inkml:trace>
  <inkml:trace contextRef="#ctx0" brushRef="#br0" timeOffset="12691.16">18457 3577 0,'0'21'0,"0"-42"0,-21 42 16,21 1-16,21-22 31,0 0-31,1 0 15,-1-22-15,0 22 0,21-42 16,-21 21-16,1 0 0,-1 0 16,-21-1-16,0 1 0,0-42 15,0 42 1,0-1-16,-21 22 16,-22 0-16,22 22 15,-21 41-15,21-42 0,-1 22 16,-20 41-16,21-41 15,21-22-15,0 0 0,0 0 16,0 21 0,21-42-16,21 22 15,-20-22-15,20 0 0,21 0 16,-41 0-16,20-22 0,21-20 16,-20 42-16,-22-21 0,42-43 15,-41 43-15</inkml:trace>
  <inkml:trace contextRef="#ctx0" brushRef="#br0" timeOffset="14116.18">18965 3387 0,'0'0'0,"0"-21"0,0-1 16,0 1-16,-21 42 16,21 1-1,0-1-15,-21 0 0,21 21 16,-21-21-16,21 1 0,0 20 0,0-21 16,0 21-16,-21-20 15,21-1-15,0 0 0,0 0 16,-22-21-16,22 21 0,0-42 47,0 0-47,0 0 15,0 0-15,22-1 0,-22 1 16,21-21-16,0-43 16,0 64-16,0-21 0,-21 21 15,21-1-15,1 1 0,-1 21 16,0 0-16,0 0 15,-21 21-15,21 43 16,-21-43-16,0 21 0,0 22 16,0-43-16,0 43 15,0-43-15,0 0 16,0 0-16,0 0 16,21-21 15,-21-21-31,22 0 15,-22 0-15,21 0 0,0-1 16,21-62 0,-21 63-16,1-22 0,20 22 15,-21 0-15,43-43 16,-43 64-16,-21 22 31,0-1-31,0 0 0,0 21 0,0-21 16,0 1-16,-43 62 15,43-63-15,0 1 0,0 20 16,0-21-16,0 0 16,0 0-16,22 1 15,-1-22-15,0 0 0,0 0 0,0 0 16,22 0-16,-22 0 0,85-22 16,-64 1-16,21-21 15,-41 21 1,-1 0-16,21-43 0,-21 43 15,-21-21-15,21-1 0,-21 1 16,0 21-16,0 0 16,-21 21-16,0 0 15,-42 42 1,41-21-16,1 0 0,0 43 16,21-43-16,-21 42 15,21 1 1,0-43-16,42 0 15,43-21 1,-43 0-16,-21 0 0,43-21 16,-43 0-1,21 0-15,-20 0 0,-1-1 16,0-41-16,0 42 0,0-43 16,-21 43-1,0 42 1,0 0-1,-21 1-15,0-1 0,21 0 0,-21 42 16,0-41 0,21-1-16,-22 0 0,44-42 62,-1 0-62,0 21 0,-21-22 16,21 1-16,0 0 0,0 0 0,-21-21 15,22 42-15,-22-22 0,21 22 16,-21 22 0,0-1-16,0 0 15,0 0-15,0 0 16,0 0-16,0 1 0,0-1 0,0 0 16,0 0-16,0 0 0,21-21 15,0 21-15,0-21 16,22 0-16,-22 0 15,0 0-15,21 0 0,-21 0 16,1-21-16,41 0 0,-42 0 16,22 0-16,-1-43 15,43-126 1,-64 147-16,0 1 0,21-64 16,-42 0-1,21 85-15,-21 0 0,0 0 16,-21 42-1,0 0-15,21 22 0,-21-22 16,-21 63-16,-1 22 16,22-63-16,-42 84 15,63-106-15,-22 85 16,1-43 0,21-42-16,0 0 15,21-21 1,1 0-1,20 0 1,-21 0-16,21-42 0,-20 21 16</inkml:trace>
  <inkml:trace contextRef="#ctx0" brushRef="#br0" timeOffset="14356.92">20405 3323 0,'0'0'15,"-22"0"-15,-41 0 16,63 21-16,21-21 16,0 0-1,0 0-15,1 0 0,20 0 0,64 0 16,-64 0 0,43 0-16,-64 0 0,21 0 15,1 0-15,-22 0 0,0 0 16,-42 0-1,0 0 1,-22 0-16,22 0 0</inkml:trace>
  <inkml:trace contextRef="#ctx0" brushRef="#br0" timeOffset="15780.09">868 5207 0,'0'-21'16,"0"-43"0,0 43-1,0 0-15,0 42 47,0 0-47,0 1 0,0-1 16,0 21-16,0 0 0,0-20 15,-21 20-15,21 0 0,0 1 0,-22 20 16,22 64 0,-21-85-16,0 85 15,0-105-15,21 41 16,0-42-1,0-42 1,0 0 0,0 0-16,0 0 0,0-1 0,0-41 15,21 42 1,0-64-16,0 64 0,1-43 16,-1 22-16,42-21 15,-42 41-15,1 1 16,20 21-16,-21 0 15,64 0-15,-64 21 16,21 1-16,-21-1 0,1 21 16,-22 0-1,0 1-15,0-22 0,0 42 16,0-20-16,-22-22 0,1 0 16,-21 21-16,21-20 0,-64 20 15,64-21-15,-21-21 16,20 0-16,1 0 0,-21 0 15,21 0-15,0 0 16,21-21-16,0 0 31,0 0-31,0-1 16,21 22-16,0-21 0,0 21 0</inkml:trace>
  <inkml:trace contextRef="#ctx0" brushRef="#br0" timeOffset="16946.16">1693 5461 0,'0'0'0,"21"-21"0,1 0 15,-22-22 1,0 22-16,-22 0 16,-62-21-1,41 42 1,22 0-16,0 0 0,0 21 15,-21 21 1,42-21-16,-22 22 0,22-22 0,0 21 16,0-21-16,0 22 0,-21 20 15,21-20-15,0-1 16,0-21-16,0 0 0,43 43 16,-22-64-1,0 0-15,0 0 16,43-21-16,-43 21 15,21-22-15,-21-20 0,0 21 16,1 0-16,-1-22 16,0 22-16,42-85 0,-63 64 15,0 21-15,0-43 16,0 1 0,0 42-16,0 0 0,0 42 31,0 0-31,0 0 0,0 0 15,0 0-15,0 22 0,0-1 16,0 0-16,0-20 0,0 20 16,0-21-16,22 21 0,-1 1 15,-21-22-15,21-21 16,21 21-16,-21-21 16,43 0-16,-1-42 15,-41 21-15,20-1 0,85-62 31,-21-22-31,-85 64 16,42-64 0,-41 63-1,-65 43 1,22 22-16,0 20 16,0-21-16,21 64 15,0-43-15,0 22 16,0-43-16,21 21 0,0 0 15,0-20-15,0 20 0,1-21 16,-1-21-16,0 21 0,0 0 16,-21 1-1,-21-44 1,0 22 0,0-21-16,-1 0 0,1 0 15,0 21-15,0-21 0,21 0 0,-42-22 16,20 22-1,22 42 1,0 0 0,0 1-16,0-1 15,22 21 1,-1-21-16,0-21 0,42 21 16,-41-21-16,83 22 15,44-22 1,-107-22-16,0 22 0,43-42 15,21-43 1,-64 64-16,-21 0 0,43-85 16,-64 85-16,21-42 15,-21 41-15,0 1 16,0-21-16,-42 42 16,20 0-16,1 21 15,21 0-15,-21 0 16,21 43-16,0-43 15,0 0-15,0 64 16,0 0-16,0-64 16,0 0-16,21 21 15,22-21-15,41 22 16,-41-43-16,41 0 16,-41 0-16,105-21 15,-85 21-15,85-64 16,-84 43-16</inkml:trace>
  <inkml:trace contextRef="#ctx0" brushRef="#br0" timeOffset="17408.59">4106 5440 0,'0'-21'0,"0"42"0,0-127 15,0 85 1,-21 0-16,0 21 0,0 0 16,-22 0-16,22 0 0,-21 0 15,-43 42-15,43-21 16,0 43-16,-43 63 31,85-85-31,-21 22 0,21-43 16,0 21-16,0 0 15,21-20-15,21 20 16,1-42-16,-1 0 16,-21 0-16,21-21 0,43-43 15,-64 43-15,22 0 16,-22-21-16,0-1 0,0 1 0,0-43 15,0-63 1,-21 85-16,0-1 0,0-42 16,0 43-16,0 20 0,0 1 15,0 0-15,0-1 0,0 22 16,0 42 0,0 22-1,0-1-15,0 0 0,0 1 0,0 126 16,0-127-1,0 1-15,0-1 0,0 0 16,0 107 0,22-107-16,-22-21 15,21 21 1,0-42-16,0 0 0,0-21 16</inkml:trace>
  <inkml:trace contextRef="#ctx0" brushRef="#br0" timeOffset="18799.72">5609 5440 0,'0'0'0,"-21"0"16,21-21 15,0 0-31,21-1 0,-21 1 16,21 0-16,0 0 0,1-21 15,-1 20-15,0-20 0,0-21 16,-21 20-16,21-20 16,-21 20-16,0 22 0,0-42 15,0 42 1,0 63 0,0-21-16,0 0 15,0 43-15,0-22 16,-21 64-16,21-64 15,0 64-15,0-85 16,0 43-16,21-43 16,43 21-1,-43-21-15,0-21 0,43 0 0,-22 0 16,43-21 0,-64 0-16,21 21 0,0-42 15,-20 21-15,20-43 16,-21 43-16,-21 0 0,0-43 15,0 22-15,-21-64 16,0 64-16,0-1 0,-22 1 16,22 21-16,-21 0 0,-43-22 15,43 43 1,-1 22-16,1-22 0,21 21 16,0 42-16,21-20 0,0 41 15,0-41-15,0-1 16,21 21-16,0-20 0,0-22 15,22 21-15,-1-21 16,-21 1-16,43-22 16,-22 0-16,64 0 15,-64 0-15,-21 0 0,64-43 16,0-20 0,-43 42-16,-21-1 0,21-20 15,-42 0-15,0-43 16,0 64-16,0 0 15,0 42 1,0 21 0,0-21-16,0 64 15,0-43-15,-21 1 16,21-22-16,0 0 0,0 0 16,0 0-16,0 1 203,0-1-188,0 0-15,0 0 16,-21-21-16,21 21 16,0 0-16,0-42 46,0 0-46,0 0 16,21 0-16,22-22 16,20-41-16,-42 41 15,43-41 1,-43 41-16,21 22 0,1 0 16,-22 21-16,0 0 15,0 0-15,0 0 0,0 85 16,-21-43-16,22 0 15,-22-20-15,0 20 0,0-21 0,0 85 16,0-43 0,0-41-16,0-1 15,0-42 17,0-1-32,21 1 0</inkml:trace>
  <inkml:trace contextRef="#ctx0" brushRef="#br0" timeOffset="20661.54">8234 4847 0,'0'0'0,"0"-21"0,0 0 0,0 0 16,21 0-16,-21-1 0,21-41 16,-21 42-1,0-22-15,0 22 0,-21 21 31,0 21-31,-22 64 16,43-43-16,-21 1 0,21-1 16,-21 22-16,0-22 15,21 21-15,0 1 0,-21 42 16,21-64-16,0 0 0,0 64 16,0-85-16,21 22 0,0-1 15,0-21-15,0 0 0,22 1 16,-1-22-16,-21 0 0,85 0 15,-64-22-15,64-20 16,-63 21-16,-1 0 0,85-85 16,-42 21-1,-64 22-15,0 20 0,0-84 16,-21 64-16,-21-170 16,-21 191-1,20-22-15,-20 43 0,21-21 0,-148-43 31,84 85-31,43 0 16,-85 106 0,105-64-16,-20 85 15,42-63-15,-21 84 16,21-85-16,0 1 0,21 105 16,43-63-1,-43-64-15,21-20 0,43-1 16,-43-21-16,0 0 0,128 0 15,-22-64 1,-106 43-16,1 0 0,20-43 16,-21 22-16,-20 21 15,-1-21-15,-21-1 0,0 1 16,0-22-16,0 43 0,0 0 16,0 42-1,0 22 1,0 20-16,0-42 0,0 22 15,0 20-15,0-42 16,0 64-16,0-64 16,0 0-16,0 0 0,21-42 47,-21 0-47,21 0 0,0 21 15,-21-42-15,21 20 0,-21 1 0,22-21 16,-22 21-16,42-85 15,-21 64-15,-21 20 0,21-20 16,0 42 0,-21 21-16,22 43 15,-22-43-15,0 42 16,0-41-16,0 20 0,0 21 16,0-41-16,21-1 15,0 42-15,0-42 16,21-21-16,-20 0 15,41 0-15,-42 0 16,22-21-16,20 0 0,-21-21 16,1 21-16,20-43 15,-42 22-15,1-22 0,41-42 16,-42 43-16,-21-1 0,21 22 16,1-170-1,-22 170-15,0-43 16,0 64-1,0 42-15,-22 22 16,1-1-16,21-21 0,-21 22 16,21-1-16,-21 127 15,21-105-15,0-1 16,0 43-16,0-64 0,0 43 16,21-43-16,64 43 15,-43-85 1,0 0-16,1 0 15,41 0-15,-62-21 16,83-64 0,-62 22-1,-22 20-15,0 22 0,-21-63 16,21 62-16,0-62 16,-21 105-1,0 21-15,0-21 16,0 1-16,0 20 0,-21-21 0,21 21 15,0-20-15,0 62 16,0 1 0,0-64-16,21-21 0,1 0 15,-1 0-15,0 0 0,21 0 16,1 0-16,-22-21 0,63-43 16,-84 43-16,22 0 15,-1 0-15,0-21 0,-21-43 16,0 43-1,0-43-15,0 64 16,0 0-16,0 42 16,0 21-1,0-21-15,0 0 16,0 22-16,-21-1 0,0 0 16,-1 1-16,22-1 0,-21 106 15,0-105-15,21 20 0,0 1 16,0-22-16,0 21 0,0 64 15,0-63-15,0-1 0,0 86 16,0-86-16,0 1 0,0 147 16,0-147-1,0 63-15,0-64 0,0 1 0,-21 20 16,21-41-16,-64 20 16,43-42-16,-21-21 15,-43 0-15,22 0 0,20 0 16,-84-21-16,-105-85 15,189 85 1,-20 0-16,-22-42 16,0-22-16,64 64 15,-21-85 1,42 64-16,0-1 0,0-41 16,21 41-16</inkml:trace>
  <inkml:trace contextRef="#ctx0" brushRef="#br0" timeOffset="21041.13">11599 4868 0,'0'0'16,"0"-21"-16,0-21 0,0 0 0,0 20 15,0 1-15,0 0 0,0 42 32,0 0-32,-21 22 15,21-22-15,0 21 0,0 22 16,-21 20-1,21-41-15,0-22 0,0 0 16,0 0-16,0 0 16,0-42 15,0 0-31,0 0 0,0-21 16</inkml:trace>
  <inkml:trace contextRef="#ctx0" brushRef="#br0" timeOffset="21213.79">11599 4572 0,'0'-21'16,"0"42"-16,-21-63 0,0 42 0,21-21 0,-21 21 15,21 21 32,21 0-47,0 0 16,0 0-16,22-21 0,-1 43 15,0-22-15</inkml:trace>
  <inkml:trace contextRef="#ctx0" brushRef="#br0" timeOffset="21775.82">12425 4932 0,'21'0'0,"-42"0"0,42-21 16,-21 0-16,0-1 15,0 1-15,0 0 0,0 0 16,-64-43 0,22 64-16,21-21 0,-43-21 0,22 42 15,-21 0 1,41 0-16,-20 0 0,0 21 16,21-21-16,-1 42 0,-20 1 15,21-1-15,-21 85 16,42-106-16,-22 22 0,1 20 15,21-42-15,0 43 16,0-43-16,43 0 16,-22-21-16,0 0 0,21 0 15,-21 0-15,22-21 16,20-21-16,-20 20 0,-1 1 16,43-42-16,-43-1 15,43-20-15,-43 20 0,0 22 16,22-85-16,-43 84 0,0-20 15,0 21-15,0-22 0,1 22 16,-22-64 0,0 64-16,0 20 0,-22 22 15,1 43 1,0-22-16,0 21 0,0 43 16,0-43-16,-1 64 15,22-42-15,0-1 0,0 64 16,0-85-16,0 107 15,22-107-15,-1-21 0,0 43 16,0-43-16,43 0 16,-43-21-16,21 0 15,0-21-15,-20 0 0</inkml:trace>
  <inkml:trace contextRef="#ctx0" brushRef="#br0" timeOffset="22810">14182 4551 0,'0'-21'0,"0"42"0,21-63 0,0 20 0,0 1 16,0 0-16,0-21 15,1 21-15,-22-22 16,0 64 15,0 1-31,0-1 0,-22 21 16,22-21-16,-21 22 0,0 20 15,-42 43-15,41-43 0,1 1 16,-21-1-16,-43 64 16,-21 43-1,64-128-15,-64 64 16,85-85-16,-21 21 16,21-42-16,-1 0 15,22-21-15,0 0 16,-21 0-16,21-21 15,0-1-15,-21 1 0,21-106 16,0 84-16,0-42 16,0 64-16,21 0 0,0-43 15,1 85 1,-1 0-16,0 21 16,-21 22-16,21-22 15,21 106-15,-20-64 0,-22-20 16,21-1-16,-21 0 0,42 64 15,-21-64 1,-21-20-16,43 20 0,20-21 31,-21-21-31,-20 0 0,20 0 16,0-21-16,22 0 16,-22 0-16,43-64 15,-43 43-15,43-64 16,-43 0-1,-42 85-15,21-22 0,-21 1 16,0 63 0,0 0-16,0 1 15,0-1-15,0 0 0,-21 21 16,0-21-16,21 22 0,0-1 16,0 22-16,0-22 0,0-21 15,0 43-15,0-43 0,0 0 16,0 0-16,21-21 0,-21 21 15,64-21-15,-43 0 0,0 0 16,42 0-16,-20-21 16,41-21-1,-41 21-15,-22-22 0,21-20 16,-21 42-16,1-64 16,-22 0-16,-22-21 15,1 85-15,-85-85 16,64 85-16,21 0 0,-21 21 15,20 0-15,-20 0 0,-43 21 16,64 0-16,0 1 16,0-1-16,21 21 0,0 43 15,0-43-15,0-21 16,21 43-16,0-43 0,43 21 16,20-21-1,-62-21-15</inkml:trace>
  <inkml:trace contextRef="#ctx0" brushRef="#br0" timeOffset="23077.84">15473 4784 0,'0'0'0,"21"-21"0,-21-1 0,0 1 16,0 0-16,0 0 15,-42 21 1,20 0-16,-41 63 15,-1-20 1,43-1-16,0 0 0,-21 22 16,21-22-16,21 1 0,-22 62 15,22-41 1,0-43-16,127 43 16,-63-64-1,-22 0 1,128 0-16</inkml:trace>
  <inkml:trace contextRef="#ctx0" brushRef="#br0" timeOffset="24226.75">16044 5038 0,'0'-21'16,"0"42"-16,0-85 0,0 43 0,0-21 0,0 21 16,0-22-16,0 22 0,-21 0 15,0 0-15,0 0 0,0-1 16,-1 22-16,-20 0 15,21 22-15,0-1 0,0 21 16,-1 0-16,1-20 0,0 62 16,21-63-16,-21 22 0,0 41 15,21-62-15,0 20 16,0 0-16,0-21 0,0 22 16,21-43-16,0 0 15,0 0-15,0 0 16,43-21-16,-43 21 0,21-22 15,1-20-15,-22 0 16,21-22-16,-21 43 16,1-106-16,-1 85 15,-21-22 1,0 43-16,21 0 0,-21 0 16,0 42-16,0 0 15,-21 0-15,0 64 16,21-64-16,-22 106 15,22-106-15,0 64 16,0-64-16,22 64 16,62-64-1,-41-21-15,-22 0 16,21 0-16,-21 0 0,22-21 16,20-22-16,-42 22 0,22 0 15,20-42-15,1-86 16,-22 107-1,-21-21-15,0-43 0,0 63 0,1-84 32,-22 43-32,0 63 15,-22 21 1,22 21-16,0 0 16,-21 0-16,0 43 15,21-22-15,0 0 0,-21 22 16,0-22-16,21 0 0,-21 128 15,-1-86 1,22-41-16,0-22 0,0 21 0,0 22 16,0-43-16,43 21 15,-1-42-15,0 0 16,1 0-16,-22 0 16,42-21-16,-20 21 0,-1-21 0,-21 0 15,0 0-15,22-22 0,-22 22 16,21-42-16,-21 20 15,1 1-15,-22-22 0,21 43 16,-21-21 0,0 21-16,0 42 15,-21-21-15,21 21 16,-22 21-16,1-20 0,21-1 0,-21 21 16,-21 85-1,42-106-15,0 43 16,0-43-16,0 21 15,21-21-15,0-21 0,0 0 16,0 0-16,64 0 16,-43 0-16,-20 0 0,41-42 15,-42 42-15,0-21 0,43-43 16,-43 43-16,0-21 16,-21-22-16,0 1 0,0-22 15,0 43 1,0 0-16,-21-1 0,0 22 15,-64 0-15,64 42 16,-42 21-16,20-20 16,22-1-16,-42 85 15,41-85-15,1 42 16,0-20-16,21 20 16,0-42-16,0 22 15,21-43 1,0 0-16,43 0 15,-43 0-15,0 0 0,64-43 16</inkml:trace>
  <inkml:trace contextRef="#ctx0" brushRef="#br0" timeOffset="24683.69">17822 5038 0,'0'-21'0,"-21"21"0,21-22 0,0 1 15,0 0 1,0 0-16,0 0 16,0 0-16,0-1 0,21 22 15,22 0-15,-22 0 16,0 0-16,21 22 16,-21-22-16,1 21 15,-1 0-15,-21 0 0,21 64 16,-21-64-16,0 21 0,0-21 15,0 1-15,0-1 0,0 42 16,0-42-16,0 1 0,-21-1 16,21 0-16,-21 0 15,-1-21-15,22 21 0,-21-21 16,21-21 15,0 0-31,0 0 0,0 0 16,21-1-16,-21 1 0,22-21 15,-1 21-15,0-22 0,-21 1 0,21 0 16,21-64-16,-20 85 16,-1 0-16,-21-1 0,0 1 15,0 0-15,21 0 16,-21 0 0,-21 21-1</inkml:trace>
  <inkml:trace contextRef="#ctx0" brushRef="#br0" timeOffset="25044.04">16573 4593 0,'22'-21'15,"20"21"1,0 0-16,1 0 0,-1 0 16,0-21-16,1 21 0,62 0 15,-41 0-15,126 0 16,-126 0-16,-1 0 0,43 0 15,-63 0-15,41 0 16,-63 0-16,1 0 0,-1 0 16</inkml:trace>
  <inkml:trace contextRef="#ctx0" brushRef="#br0" timeOffset="25420.09">18648 5313 0,'0'21'15,"0"-42"-15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31T12:39:07.6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3238 11980 0,'0'22'0</inkml:trace>
  <inkml:trace contextRef="#ctx0" brushRef="#br0" timeOffset="1654.46">1524 10160 0,'-21'-21'0,"42"42"0,-63-42 0,42 0 0,-22 21 15,1 0 1,0 0-16,0 21 15,21 0 1,0 0-16,0 0 0,0 1 16,0-1-16,0 0 15,0 0-15,42 0 16,-21-21-16,1 0 0,62 0 16,-63 0-1,43-42-15,-43 21 0,64-43 16,-64 43-1,0-42-15,0 41 0,-21 1 16,21-21-16,-21 21 16,0 0-16,0-22 0,-21 43 31,0 0-31,0 0 0,21 21 16,0 1-16,0-1 15,-21 0-15,21 21 0,0 22 16,-21-22-16,21 64 15,0-43-15,-22 128 16,22-128-16,0-20 0,-21 84 16,0-85-16,0 0 0,21 1 15,0-1-15,-42 64 16,42-85-16,-22-21 16,22 21-16,-21-21 15,0 0-15,0-21 0,-21-21 16,20 21-16,1-1 15,-42-62-15,20 41 0,-41-62 16,63 62 0,-22-20-1,22 63-15,21 21 16,0 64 0,0-64-16,0 21 0,21-21 15,0 22-15,22 41 16,-22-63-16,0 22 0,0-22 15,0 0-15,1-21 0,41 21 16,-21-21-16,1 0 0,-22 0 16,21 0-16,1 0 0,20 0 15,-21-21-15,1 0 0,20-43 16,-42 43-16,1-21 16,-1 21-16,0-22 0,0 1 15,21-43-15,-42 43 0,0 21 16,0-21-16,0 20 0,0 44 31,0-1-31,0 0 0,0 0 16,0 43-16,0-22 0,0-21 15,0 43-15,0-22 16,-21 21 0,21-41-16,-21-1 0,21 0 15,0-42 16,0 0-31,21-1 0,0 1 16,-21 0-16,0-21 0,22-1 0,-1 22 16,0-21-16,0 0 0,0-22 15,0 43-15,1 0 0,-1 21 16,0 0-16,0 42 16,-21-21-16,0 0 15,0 22-15,0-22 0,0 21 16,0 43-16,0-64 15,0 21-15,0-20 0,0-1 16,0 0-16,0 0 0,0 0 16,21-21-1,0 0-15,1 0 0,-22-21 0,21 0 16,0 21-16</inkml:trace>
  <inkml:trace contextRef="#ctx0" brushRef="#br0" timeOffset="2202.9">3302 10901 0,'0'0'0,"21"0"16,0 0-16,0-21 0,1 21 16,-22-21-16,21-1 0,0-20 15,0 0-15,-21-1 16,0 1-1,0 21-15,0-64 0,0 64 0,-21-21 16,-21-1 0,-22 1-16,43 42 15,0 0-15,-22 21 0,22 0 0,-21 1 16,-43 105 0,43-85-16,21 0 0,-43 43 15,43-43-15,0-21 0,21 22 16,0-22-16,0 21 0,0-21 0,0 1 15,0-1-15,21-21 16,0 0-16,0 0 0,1 0 16,-1-21-16,0 21 0,42-43 15,-41 22-15,-1 0 0,42-43 16,-42 43-16,1-21 16,-1 0-16,0 20 0,0-20 0,21-43 15,-42 64 1,22 0-16,-22 42 15,0 0-15,0 1 16,0 83-16,-22-62 16,22 20-16,0-20 15,0 84 1,22-106-16,-1 0 0,0 0 16,106-21-1,-85 0-15,64-21 16,-64 0-16,1 0 0</inkml:trace>
  <inkml:trace contextRef="#ctx0" brushRef="#br0" timeOffset="2904.64">4932 10033 0,'0'0'0,"-21"-21"0,-1 0 0,-20-22 16,21 43-16,0 0 0,0 0 16,-1 0-16,-20 22 15,42 20-15,0-21 0,0 21 16,-21 1-16,21 20 0,0 128 16,-21-128-16,21 22 15,-21-22-15,21 1 0,-43 105 16,43-105-1,0-22-15,0 22 0,0-43 16,-21 0-16,21 0 16,-21-21-1,21-21-15,0 0 16,0 0-16,0-1 0,0-20 0,0 0 16,0-1-16,0 1 0,0-43 15,21 43-15,21-43 16,1 64-16,-22-21 0,42 0 15,-20 42-15,20 0 16,-20 0-16,-1 21 0,21 21 16,-41-21-16,-1 22 0,0-1 15,0-21-15,-21 21 0,0 64 16,0-63-16,-21-22 16,-21 42-16,-1-42 0,22 1 15,-21-1-15,-1 0 0,22 0 16,-42-21-16,42 0 0,-22 0 15,22 0-15,0 0 0,-21-42 16,42-1 0,0 22-1,42 0-15,-21 21 16,0-21-16,43 0 16</inkml:trace>
  <inkml:trace contextRef="#ctx0" brushRef="#br0" timeOffset="3270.79">5186 10668 0,'0'0'0,"0"-21"0,0 0 0,0-22 16,0 22-16,0 0 16,21 0-16,0 21 0,21-21 15,-20 21-15,-1 0 0,42 0 16,-20 21-16,-22-21 15,42 63-15,1 22 16,-43-64-16,-21 22 16,0-22-16,0 21 0,0-21 15,-21 0-15,-22 43 16,22-43-16,0-21 0,-42 42 0,41-42 16,1 0-1,0 0-15,21-21 0,0 0 16,0 0-16,0 0 0,0 0 15,21-22-15,0 22 0,22-42 16,-22 20-16,0 22 0,43-42 16,-43 20-16,63 1 15,-62 21-15,20 0 0,43-22 16</inkml:trace>
  <inkml:trace contextRef="#ctx0" brushRef="#br0" timeOffset="3638.49">6054 10414 0,'-22'0'16,"44"0"-16,-65 21 0,43 22 0,-21-22 16,0 0-16,0 42 15,0-20-15,-22 63 16,43-64-16,-21-21 0,21 64 16,0-22-1,21-42-15,0-21 0,43 22 16,-43-22-16,43 0 15,-22 0-15,-21 0 0,64-22 16,-64 1-16,85-42 16,-64 42-16,0-43 15,-20 22-15,-1-64 16,-21 64-16,0-1 0,-43-20 16,22 42-16,-21-1 15,-22 1-15,22 21 0,-85 43 16,106-22-1,-21 0-15,-1 21 0,1-21 16,-22 85-16,43-63 16,21-22-16,-21 21 0,21-21 15,21 0-15</inkml:trace>
  <inkml:trace contextRef="#ctx0" brushRef="#br0" timeOffset="4203.97">6625 10562 0,'0'-21'0,"0"42"47,0 0-47,-21 1 0,21-1 0,0 0 16,0 21-16,0-21 0,-21 64 15,0-64-15,21 0 16,0 22-16,0-22 0,0 0 15,21-21 17,0-21-32,0 21 0,-21-21 15,21 0-15,0-1 16,1 1-16,20-42 0,-42 42 16,21-1-16,0-20 15,-21 21-15,21 21 0,1 0 16,-1 0-16,-21 21 15,0 0-15,0 0 16,0 22-16,0-22 0,0 42 16,0-41-16,21-1 0,0 21 15,0-21-15,0 0 16,1-21-16,-1 0 0,21 0 16,0 0-16,22-21 15,-43 0-15,21-21 16,-20-1-16,-22 22 15,21-106-15,-21 0 16,0 85 0,0 21-16,-21-43 0,21 43 15,-22 21-15,-20 0 0,21 0 16,0 0 0,0 64-16,21-43 15,0 0-15,0 0 0,0 0 16,42 0-1,-21-21-15</inkml:trace>
  <inkml:trace contextRef="#ctx0" brushRef="#br0" timeOffset="4571.22">7726 10520 0,'0'0'0,"-21"0"15,-1 0 1,-105 0-1,106 0-15,-21 21 0,0-21 16,-1 42-16,22-20 16,0-1-16,21 21 0,0-21 15,0 0-15,0 1 16,21-22-16,43 21 16,-22-21-16,-21 0 0,43 21 15,20 0 1,-63-21-16,1 21 0,-22 0 15,0 1-15,-22-1 16,1-21-16,-21 0 0,-22 21 16,43-21-16,-63 0 15,62 0-15,-20 0 16,21 0-16,21-21 16,0 0-16,0-22 15,0 22-15,21 21 16</inkml:trace>
  <inkml:trace contextRef="#ctx0" brushRef="#br0" timeOffset="4855.68">8001 10647 0,'21'0'0,"-42"0"0,63 0 0,-21 0 16,1-21-16,-1 21 15,0-21-15,0-1 16,0 22-16,-21-21 0,43-21 15,-43 21-15,0 0 0,0-1 16,0 1-16,-22 0 16,1 21-16,0 0 0,0 0 15,0 0-15,0 21 0,-1 0 16,-20 1-16,21-1 0,-21 85 16,20-1-1,22-62-15,0-1 16,22-42-16,-22 21 15,63 0-15,-42-21 0,106 0 16</inkml:trace>
  <inkml:trace contextRef="#ctx0" brushRef="#br0" timeOffset="5189.64">8467 10520 0,'0'0'0,"0"-21"16,0 0-16,0-1 0,0-20 15,21 42 1,0 0-16,0 0 0,0 0 16,0 0-16,1 0 0,-1 0 0,21 0 15,0 21-15,-20 0 16,-1 1-16,0-1 0,0 0 0,0 21 16,0-21-16,-21 1 0,0 20 15,0 0-15,0 1 16,-21-22-16,0-21 15,0 21-15,0-21 0,0 0 16,-22 0-16,22 0 16,0 0-16,0-21 0,21 0 15,0-22-15,0 22 16,0 0-16,21 0 16,0-22-16,-21 22 0,85-85 15,-64 85-15,0 0 0,21-21 16,-20 21-16</inkml:trace>
  <inkml:trace contextRef="#ctx0" brushRef="#br0" timeOffset="6242.9">10054 10689 0,'0'21'0,"0"-42"0,21 42 32,0-21-32,1 0 0,-1 0 15,21 0-15,-21-21 0,22 0 0,41-21 16,-63-1-16,22 22 0,-1-21 16,0 21-16,1-22 0,41-41 15,-62 41-15,20 1 16,0-43-16,-21 43 15,-21 21-15,0-43 0,0 43 16,0-21-16,-42 21 0,21 0 16,-21-1-16,20 22 15,1 0-15,-21 0 0,21 0 16,0 0-16,21 22 16,-22-1-16,1 21 15,21-21-15,-21 22 0,21 84 16,-21-85-16,0 106 15,0-84-15,-22 168 16,22-147-16,21 0 0,-21-1 16,0 22-16,-43 191 15,43-192-15,0 1 0,-43 106 16,43-106-16,0-22 0,0 22 16,-21 85-16,20 42 15,22-170-15,0 85 16,0-127-16,22 43 15,-1-64-15,0 0 16,42-21-16,22-64 16,-43 22-16,-20 20 15,105-168 1,-106 126-16,42-106 0,-42 107 16,1-22-16,-22-85 15,0 86-15,0-1 0,-43-85 16,22 107-16,-64-65 15,64 86-15,-21-1 0,-106-63 16,127 106-16,-22 21 16,1-21-16,21 21 0,0 0 0,42 0 31,0 0-31,21 0 16,-21 0-16,22 0 0,-1 0 0,0 0 15,1 0-15,20-21 0,-20 0 0,-1 21 16,21-21-16,-20-1 15,20 1-15,22-21 0,-43 21 16,1 0-16,20-1 0,-42 1 16,-21 0-1,-21 21 1,0 21-16,21 0 16,-21 1-16,0-1 0,-1 21 15,1-21-15,21 0 0,0 1 16,0-1-16,0 0 15,-21-21-15,21 21 16,21-42 0,-21 0-16</inkml:trace>
  <inkml:trace contextRef="#ctx0" brushRef="#br0" timeOffset="6410.99">11049 10308 0,'-64'21'16,"43"-21"-16,0 22 16,21-1-16,-21 0 15,21 0 1,0 0-16</inkml:trace>
  <inkml:trace contextRef="#ctx0" brushRef="#br0" timeOffset="6785.92">11197 10626 0,'0'0'0,"-21"0"0,21 21 0,-21 0 16,0-21-16,-1 0 0,1 0 15,21-21 16,0 0-31,0 0 0,0-22 0,64-20 16,-43 42 0,0-1-16,0 1 0,22 0 15,20-21-15,-21 42 16,-20 0-16,20 21 0,-21 0 16,0 21-1,-21-20-15,21 20 0,-21 0 16,0 1-16,0-22 0,-21 21 15,21-21-15,-21 22 16,0-22-16,42-42 47,0-1-47,0 22 0,1-21 0,-1 0 16,0 0-16</inkml:trace>
  <inkml:trace contextRef="#ctx0" brushRef="#br0" timeOffset="7263.15">11938 10351 0,'0'0'0,"0"-22"0,0 1 0,-21 21 15,0 0-15,-1 0 0,1 0 0,0 0 16,0 0-16,-21 0 16,20 21-16,1 1 0,0-1 15,0 0-15,0 21 0,-22 22 16,22-22-16,21-21 0,-21 43 15,21 20 1,0-62-16,21-1 16,0-21-16,1 0 15,20 0-15,64-64 16,-64 43-16,-21-21 0,43-22 16,-43 22-16,42-64 15,-41 43-15,20 20 16,43-126-16,-64 105 15,21-20-15,-42 41 16,0 22-16,0-21 0,0 21 16,0 42-1,-21 0-15,0 0 0,0 22 16,-43 126 0,64-84-1,-21-22-15,21-21 0,-21 128 16,21-128-16,0 22 15,0-22-15,21-21 0,21 21 16,-21-20-16,1-1 0,62-21 16,1-21-1,-43-1-15,1 1 16</inkml:trace>
  <inkml:trace contextRef="#ctx0" brushRef="#br0" timeOffset="7524.69">13483 9927 0,'0'0'0,"0"-21"0,0 0 0,0 0 15,0 0 1,-21 21-16,0 0 16,0 21-16,-22 42 15,22-20-15,0-1 0,-21 43 16,-64 190-1,85-233 1,-1 0-16,22 1 0,0 20 16,0-42-16,0 1 15,22-22-15,-1 0 0,0 0 16,21 0-16,-21-22 0</inkml:trace>
  <inkml:trace contextRef="#ctx0" brushRef="#br0" timeOffset="8170.97">13822 9885 0,'0'0'0,"0"-42"0,0 20 16,0 1-16,0 0 0,-21 21 15,-1 0-15,22 21 0,-21 22 16,0-22-16,0 63 0,0-41 16,0 84-1,-1-85-15,1 22 0,21-22 16,0 0-16,-21 85 15,0-106-15,21 22 0,0-1 16,0-21-16,0 0 16,0-42-1,0 0-15,21 21 0,43-85 16,-43 64 0,-21-21-16,21 21 0,0-22 0,43-20 15,-64 42-15,21 0 16,0 21-1,-21 21-15,0 0 0,0 0 16,0 0-16,0 0 0,0 1 0,0 20 16,0-21-16,0 0 0,0 0 15,0 1-15,21 20 16,0-21-16,0 0 0,1-21 16,-1 0-16,42 0 15,-42 0-15,22 0 0,20 0 16,-20-21-16,-1 0 0,43-21 15,-43 20-15,21-41 16,-20 21-16,20-43 16,-63 64-16,0 0 0,0-1 15,-21 22 1,0 0-16,0 0 0,0 22 0,-43 20 16,43 0-16,-21 22 15,20-43-15,22 21 0,-21 22 16,21-43-16,0 0 15,21 21-15,1-20 16,20-1-16,-21-21 0,21 0 16,43 0-16,-64 0 15,22-21-15,-22 21 0,21-22 16,43-105 0,-43 22-16,-42 62 15</inkml:trace>
  <inkml:trace contextRef="#ctx0" brushRef="#br0" timeOffset="8363.31">13293 10054 0,'-64'21'0,"128"-42"0,-170 42 16,63 1-16,22-22 0,0 0 15,21 21-15,21-21 16,0 0-16,22 0 15,41 0-15,-41 0 0,20 0 16,85-43-16,-84 43 16,-1-21-16</inkml:trace>
  <inkml:trace contextRef="#ctx0" brushRef="#br0" timeOffset="9087.73">16277 10202 0,'0'0'0,"0"22"16,21-22-1,0 0 1,22-22-16,-1 1 0,22 21 16,-22-21-16,85-21 0,-85 21 15,149-85 1,-170 85-16,0-1 0,-21 1 15,0 0-15,-63-42 16,41 41-16,-20 22 0,0 0 16,-1 0-16,-168 43 15,168-22-15,1 21 16,0-21-16,21 1 0,-22 62 16,43-63-16,0 1 15,21 20-15,1-21 0,20 0 16,0-21-16,-21 21 0,22-21 15,41 22-15,-41-22 0,-1 0 16,0 0-16,-20 0 16,-1 0-16,-42 0 15,-1 0-15,1 0 16,-21 0-16,-64 0 16,43 21-16,20-21 0,-84 42 15,85-21-15,0 0 0,-1 22 16,1-1-16,21 0 0,-43 85 15,64-105-15,0 20 0,0 0 16,0-21-16,0 1 0,21-1 16,1 0-16,20 0 0,85 0 15,-64-21-15,64-21 16,-63 0-16,169-43 16,-170 22-16,1 0 0,84-43 15,-85 43-15,22-64 16,-43 42-16,1 22 15,20-64-15,-42 43 0</inkml:trace>
  <inkml:trace contextRef="#ctx0" brushRef="#br0" timeOffset="9304.64">17357 9864 0,'0'0'0,"0"-64"0,0-42 0,0 64 15,0-21-15,-22 63 16,22 21-16,-21 0 16,-63 212-1,62-170-15,1 1 0,0-1 16,0 22-16,-64 105 15,43-63 1,21-63-16,21-22 0,-21 85 16,21-106-16,0 22 0,0-22 15,0 0-15,0 0 0,21-21 16,0 0-16,0 0 16,0 0-16,0-21 0,1 0 0,41-21 15</inkml:trace>
  <inkml:trace contextRef="#ctx0" brushRef="#br0" timeOffset="11040.92">17441 10541 0,'0'21'15,"21"-21"32,1 0-47,-1-21 0,21 21 0,-21-21 16,0 0-16,22 21 0,-22-21 15,0-1-15,21 1 0,1-21 16,-22 21-16,-21 0 0,0-22 16,-21 43-1,-22 0-15,22 0 0,-21 21 0,0 1 16,-1-1-16,1 0 0,-22 42 16,22-20-16,21-1 0,0 43 15,21-22 1,0-42-16,21 1 0,64 20 15,-64-42 1,63 0-16,-41 0 16,-1 0-16,22 0 0,-22-21 15,0 0-15,43-22 16,-43 22-16,-21 0 0,22-21 0,-22 20 16,21-20-16,22-64 15,-64 64 1,0 21-16,0 0 0,0 42 15,-21-21-15,21 63 16,-22-42-16,1 1 16,21 20-16,0-21 0,0 0 0,0 43 15,-21-43-15,21 0 0,0 0 16,0 0-16,0 1 0,0-1 16,21-21 15,-21-21-31,21 21 0,1-22 15,-22 1-15,21 0 0,0 0 0,0-21 16,0 20-16,0 1 16,1-21-16,20-43 0,-21 43 15,0 21-15,0 21 0,-21-21 16,22 21-16,-1 0 16,-21 63-1,0-21-15,0-20 0,0-1 16,21 21-16,0 64 15,0-85-15,-21 0 0,21 0 16,1 1-16,20-22 16,-21 0-16,0 0 0,43 0 15,-43 0-15,42-22 16,-20 1-16,-22 0 0,42-21 16,-41-1-16,41-41 15,-42 41 1,0 22-16,1 0 0,-1 0 0,-21 0 15,0 0-15,0 42 32,0 0-32,0 0 0,0 0 0,0 22 15,-21-22-15,21 0 0,0 21 16,0-21-16,0 22 16,0-22-16,0 0 0,0 21 15,21-20-15,-21-1 0,21-21 16,0 0-16,0 21 0,43-21 15,-22 0-15,-21 0 0,127-21 16,-84 21-16,21-43 16,-43 22-16,0 0 0,22-42 15,-43 41-15,0-20 0,0-21 16,-21-1 0,-21 43-16,-42 21 15,20 0-15,-20 0 16,42 0-16,-1 21 0,-41 64 15,63-64-15,0 0 16,0 21-16,0-20 16,21 41-16,0-42 0,0 0 15,43 1-15,-22-1 16,64-21 0,-64 0-16,1 0 0,41 0 15,-41-21-15,20-22 16,-42 22-16,1-21 0,20-22 15,-21 43-15,0-85 16,-21 85-16,0 0 0,-21 42 31,21 0-31,-21 0 16,0 1-16,21-1 0,-21 0 0,-1 21 16,22-21-16,0 1 0,0-1 15,0 0-15,22-21 31,-1-21-15,0 0-16,-21-1 16,21 22-16,0-21 0,0 0 0,1-21 15,-1 21-15,21-22 0,-21 22 16,0 21-16,1 0 16,-1-21-16,0 21 0,-21 21 15,0 0-15,0 0 0,0 1 16,0 20-16,0-21 0,0 21 15,0-20-15,0-1 0,0 21 16,0-21-16,0 0 0,21 1 16,21-22-1,-20 0-15,20 0 0,0-43 16,1 43-16,62-84 16,-62 41-16,-1 1 15,-21-22-15,22 22 0,-1-21 0,43-43 16,-64 42-16,21 1 15,0-64-15,-20 84 0,-22 1 16,0 0-16,0-1 0,0 22 16,0 0-16,-22 21 0,1 0 15,-42 64 1,20-43-16,-62 106 16,83-85-16,1 0 0,0 43 0,21-21 15,0-22-15,0 21 16,0-20-16,0-1 0,42 43 15,-20-43-15,-1-21 0,0 43 16,0-43-16,0 0 16,0 0-16,1-21 0,20 0 15,0 0 1,-21-21-16,-21 0 0,64-43 16,-43 22-16</inkml:trace>
  <inkml:trace contextRef="#ctx0" brushRef="#br0" timeOffset="11227.54">20468 10139 0,'-21'21'0,"42"-42"0,-63 42 16,63-21-16,0 0 16,21 0-16,1 0 0,20 0 15,1 0-15,-1 0 0,85 0 16,-84 0-16,-1 0 0,1 0 15,21 0-15,-22 0 0,43-21 16,-64 0-16,1 21 0</inkml:trace>
  <inkml:trace contextRef="#ctx0" brushRef="#br0" timeOffset="11975.55">5757 12298 0,'0'-42'16,"21"-1"-16,-21 22 0,0-21 0,0 21 15,0-1-15,-21 22 16,21 22-16,-21-1 15,0 21-15,0-21 0,0 22 16,-1 20-16,22-21 0,-21 64 16,0-42-16,21-1 0,0 43 15,0 85 1,0-149-16,21-21 16,0 0-16,1-21 0,83 0 15,-62-21-15,-1 0 16,64-43-16,-64 22 15,43-43-15,-43 43 0,1-21 16,41-43-16,-63 63 0,22-126 16,-43 127-1,0-43-15,0 64 0,-21 0 16,-22 0 0,22 21-16,-42 21 15,41 0-15,1 0 0,21 0 16,0 22-16,0-22 0,0 42 15,0-42-15,0 22 0,43-1 16,-22-21-16,21-21 0</inkml:trace>
  <inkml:trace contextRef="#ctx0" brushRef="#br0" timeOffset="12320.44">6985 12446 0,'21'0'15,"-42"0"-15,63 0 0,-63 0 31,-21 0-31,-1 0 0,1 21 0,0 0 0,-1 1 16,-20-1-16,21 0 16,-85 42-16,84-41 15,22-22-15,0 42 16,42-42 0,21 0-16,-20 0 0,105 0 15,-85 21-15,43-21 16,42 42-1,-106-20-15,-21-1 16,-21 0-16,-22 0 16,22 0-16,-21 0 0,-43-21 15,-21 0 1,85 0-16,0 0 0,21-21 16,0 0-16,0 0 0,0-21 15,21 20-15,0-20 0,85-64 16</inkml:trace>
  <inkml:trace contextRef="#ctx0" brushRef="#br0" timeOffset="12490.9">7175 12383 0,'0'0'0,"43"0"0,-22 0 15,-21 21-15,0 0 16,0 0-16,0 0 0,0 0 0,0 1 16,0-1-16,-42 21 0,20-21 15,22 0-15,-21 1 16,0-1-16,21 0 0,0 0 15,-21 0-15,21-42 32,0 0-32,21 0 0</inkml:trace>
  <inkml:trace contextRef="#ctx0" brushRef="#br0" timeOffset="12659.77">7281 12171 0,'0'0'0,"-21"0"15,0 0 1,21 21-16,-21-21 0,21 21 0,-21 0 16,-1 1-16,22-1 15,0 0-15,0 0 0,22 0 16,20 0-16,-21-21 16</inkml:trace>
  <inkml:trace contextRef="#ctx0" brushRef="#br0" timeOffset="13310.76">7789 12594 0,'0'0'0,"-21"0"0,0 21 16,0-21-16,21 22 0,-21-22 0,-1 0 16,22-22-1,0 1-15,0 0 16,0 0-16,0 0 0,22 0 15,-1-1-15,0 1 0,0 0 16,0-42-16,0 41 0,1 22 16,20 0-16,-21 0 15,-21 22-15,21-1 16,-21 21-16,0 0 0,0 1 16,21-22-16,-21 0 15,22 21-15,-1-20 0,0 41 16,0-42-16,21 0 0,1 1 15,-1-22-15,0 0 0,1 0 16,-22 0-16,169-64 16,-147 64-16,41-63 15,-41 41-15,41-62 16,-62 63-16,-22-1 0,0-41 16,-22 21-16,1 20 0,-42 1 15,20 0-15,1 21 16,21 0-16,-21 0 0,-64 42 15,63 1-15,22-22 16,0 0-16,-21 21 0,42 1 16,-21 63-16,21-64 15,0 0-15,0-21 0,21 22 16,0-1-16,42 43 16,-20-64-16,20 21 0,43 43 15,-64-43-15,22 22 0,-1-22 16,-20 0-16,20 1 0,22 105 15,-85-85-15,0 1 0,-64 42 16,22-43-16,-64 43 16,43-64-16,-1 1 0,-63-1 15,64-21-15,-128 22 16,128-43-16,20-22 16,-20 1-16,21 0 0,20-21 0,-41-106 15,63 84-15,0-21 16</inkml:trace>
  <inkml:trace contextRef="#ctx0" brushRef="#br0" timeOffset="13642.76">11134 12234 0,'-22'0'16,"1"22"0,21-1-16,-21 0 0,0 0 0,0 43 15,0-43-15,-1 21 16,1 0-16,0 1 0,0-1 15,21-21-15,21-42 47,-21 0-47,21 0 0,0 0 16,1-1-16</inkml:trace>
  <inkml:trace contextRef="#ctx0" brushRef="#br0" timeOffset="13804.16">11112 11980 0,'0'-21'0,"0"42"0,0-63 0,0 21 0,0 42 47,0 0-47,0 0 16,0 1-16,22-1 0,-1 0 16,21 21-16,-21-21 0,22 22 15</inkml:trace>
  <inkml:trace contextRef="#ctx0" brushRef="#br0" timeOffset="14336.47">11980 12192 0,'0'-21'0,"0"42"0,-21-63 0,0 21 0,0-1 15,0 22-15,-43-21 16,43 21-16,-21 0 0,-1 0 15,1 21-15,0 22 16,20-22-16,1 0 0,0 43 16,0-43-16,0 21 0,0 0 15,21 1-15,0-22 0,0 21 16,0-21-16,21 22 16,0-22-16,42-21 15,-41 0-15,-1 0 16,21 0-16,-21-21 0,22 0 15,20-22-15,-21 22 0,-20 0 16,20-21-16,-21-1 0,21 1 16,43-127-1,0-85-15,-43 63 32,-21 149-32,-21-1 0,21-20 0,-21 42 15,0 0 1,-21 42-16,0 42 15,0-20-15,-21 105 16,20-106-16,1 85 16,21-63-16,0-1 0,0 106 15,0-63 1,21-85-16,1 22 0,20 20 16,0-42-16,-21-21 0,64 22 15,-64-22-15,22 0 16,-22 0-16,0 0 0,21 0 15,1-22-15</inkml:trace>
  <inkml:trace contextRef="#ctx0" brushRef="#br0" timeOffset="14526.91">13060 12298 0,'0'-21'78,"0"0"-78</inkml:trace>
  <inkml:trace contextRef="#ctx0" brushRef="#br0" timeOffset="17734.66">3048 9208 0,'-21'0'47,"0"0"-47,-1 0 16,1 0-1,0 0-15,0 0 0,0 0 16,-22 0-16,22 0 0,-21 0 16,21 0-16,-22 0 0,1 0 15,0 21-15,-1-21 0,1 0 16,0 0-16,-43 0 16,43 0-16,21 0 0,-43 21 15,43-21-15,-21 0 16,20 0-16,1 0 0,42 0 94,1 0-94,-1 0 0,0 0 15,0 0-15,0 0 0,43 0 16,-22 0-16,-21 0 15,64 0-15,-64 0 16,85 0-16,-64 0 16,1 0-16,62 0 0,-41 0 15,42 0-15,-43 0 0,22 0 16,63 0-16,-63 0 16,-1 0-16,86 0 15,-107 0-15,22 0 0,21 0 16,-43 0-16,-20 0 15,-1 0-15,0 0 0,-21 0 0,22 0 16,-22 0-16,-63-21 234,20 21-234,-41 0 16,42 0-16</inkml:trace>
  <inkml:trace contextRef="#ctx0" brushRef="#br0" timeOffset="20904.58">5143 9250 0,'0'0'0,"0"21"0,-21-21 0,0 21 15,0-21 1,-21 0-16,20 21 0,1-21 0,-21 0 15,0 0-15,20 0 16,-41 0-16,21 0 16,-64 0-16,85 0 15,-1 0-15,1 0 0,0 0 16,-21 0-16,63 0 62,0 0-62,0 0 0,0 0 16,1 0-16,-1 0 0,42 0 16,-20 0-16,20 0 15,-42 0-15,22 0 0,20 0 16,-42 0-16,22 0 0,-22 0 16,21 0-16,-21 0 0,85 0 15,-64 0-15,1 0 16,-1 0-16,0 0 0,22 0 15,42 0-15,-64 0 0,127 0 16,-105 0-16,-22 0 16,22 0-16,-22 0 0,22 0 15,20 0-15,-41 0 16,-1 0-16,106 0 16,-106 0-16,1 0 0,-1 0 0,0 0 15,85 0 1,-63 0-16,-22 0 0,1 0 15,-1 0-15,-21 0 0,64 0 16,-43 0-16,-21 0 0,64 0 16,-64 0-16,21 0 0,-20 0 15,20 0-15,-21 0 0,85 0 16,-85 0-16,43 0 16,-22 0-16,43 0 15,-43 0-15,43 0 16,-43 0-16,-21 0 15,0 0-15,0 0 0,64 0 16,-85-21-16,21 21 16,0 0-16,1 0 0,-1 0 15,42 0-15,-42 0 16,22 0-16,-22 0 16,0 0 15,0 0 0,0 0 0,-42 0 94,0 0-125,0 0 16,0 0-16,0-21 16</inkml:trace>
  <inkml:trace contextRef="#ctx0" brushRef="#br0" timeOffset="23767.44">9207 9313 0,'-21'0'16,"0"0"0,0 0-16,0 0 15,0 0-15,-1 0 0,1 0 16,0 0-16,0 0 31,0 0-31,0 0 16,42 0 62,0 0-78,0 0 0,0 0 16,22 0-16,-22 0 0,0 0 0,21 0 15,1 0-15,-22 0 16,0 0-16,148 0 31,-126 0-31,-22 0 0,21 0 16,-21 0-16,22 0 0,-1 0 0,-21 0 15,64 0-15,-43 0 16,43 22-16,-22-22 0,-20 0 16,105 0-1,-106 0-15,0 0 0,1 0 16,-1 0-16,0 0 0,64 0 15,0 0 1,-64 0-16,-20 0 0,62 0 16,-41 0-16,-1 0 0,64 0 15,-64 0-15,0 0 0,1 0 16,20 0-16,-20 0 0,41 0 16,-41 0-16,-22 0 0,63 0 15,-62 0-15,62 0 16,-41 0-16,-22 0 15,0 0-15,21 0 0,-21 0 0,43-22 16,-43 22 0,21 0-16,22 0 0,-43 0 0,0 0 15,64 0 1,-43 0-16,-21 0 16,22 0-16,-1 0 0,0 0 15,-20 0-15,41 0 16,-21 0-16,1 0 0,20 0 15,-42 0-15,22 0 0,20 0 16,-42-21-16,1 21 0,-1 0 16,21 0-16,-21 0 0,22 0 15,-22 0-15,21 0 0,0 0 16,-20 0-16,62-21 16,-63 21-16,1 0 0,20 0 15,-21 0-15,0 0 0,22 0 16,-22 0-16,0 0 15,21 0-15,-21 0 0,1 0 16,-1 0 0,0 0 15,-21-21 31,0 0-30,-21 21-17,0 0-15,-22-21 0,22 21 16,-21 0-16</inkml:trace>
  <inkml:trace contextRef="#ctx0" brushRef="#br0" timeOffset="26354.39">14690 9186 0,'-22'0'16,"1"0"-1,21 22 64,21-22-64,1 0-15,-1 0 16,0 0-16,0 0 0,21 0 0,-20 0 15,20 0-15,-21 0 0,21 0 16,43 0-16,-21 0 0,-22 0 16,21 0-16,-20 0 0,20 0 15,64 0-15,-63 0 16,-1 0-16,1 0 0,-1 0 16,1 0-16,126 0 15,128 0 1,-234 0-16,1 0 0,0 0 15,-22 21-15,170-21 16,-169 0-16,84 0 16,-85 0-16,170 0 15,-148 0-15,-22 0 0,22 0 16,0 0-16,190 0 16,-191 0-16,-20 0 0,63 0 15,-42 0-15,42 0 16,-43 0-16,-20 0 0,84 0 15,-85 0-15,22 0 16,-21 0-16,20 0 0,-20 0 16,105 0-16,-84 0 0,-22 0 15,107 0-15,-107 0 16,22 0-16,42 0 0,-64 0 16,1 0-16,-22 0 15,0 0-15,64 0 16,-85 0-16,85 0 15,-85 0 1,22 0 0,-64 0 77,-1 0-93,1 0 16,-21 0-16,21 0 0</inkml:trace>
  <inkml:trace contextRef="#ctx0" brushRef="#br0" timeOffset="42784.06">444 7387 0,'0'0'0,"-21"0"15,0 0-15,21 21 0,-21-21 16,21 22-16,0-1 16,0 0-1,21-21 1,0 0-16,22 0 15,-22 0-15,0 0 0,21 0 0,1-21 16,-22 0-16,21 21 0,22-43 16,-22 22-16,-21 0 15,21-21-15,-20 20 0,-22-20 16,0 21 0,-22 0-16,1 21 15,-21 0-15,-22 21 16,22-21-16,-64 63 15,64-41-15,-106 62 16,105-41-16,1-22 0,21 21 16,-21-21-16,-1 64 15,43 0 1,21-85-16,1 21 0,41 0 16,64 0-1,-85-21-15,1 0 0,20 0 16,43-42-1,-64 21-15,-20 21 0,-1-43 16,-21 22 0,-21 21-1,-43 0-15,22 0 0,-22 21 16,-42 22-16,-63 20 16,127-42-16,-1 22 15,-20 20-15,42-42 16,21 0-16,0 22 0,0-22 15,0 0-15,0 21 16,0-20-16,63-1 0,-42-21 16,22 0-16,41 0 15,-41 0-15,41 0 16,-41 0-16,-1 0 0,43-43 16</inkml:trace>
  <inkml:trace contextRef="#ctx0" brushRef="#br0" timeOffset="43443.05">1249 7662 0,'0'-21'15,"0"42"-15,0-63 0,0 21 0,-21 21 16,-1 0 0,-41 0-16,42 0 15,0 0-15,-43 42 0,22 1 16,21-22-16,-22 42 15,22-42-15,-21 43 16,42-43-16,-21 64 16,21-64-16,0 0 15,84-21 1,-63-21-16,64-21 16,21-22-1,-64 43-15,1-21 16,-22 42-16,-21-22 0,21 1 15,-21 0-15,21 21 16,-21 21 15,0 22-15,0-22-16,0 0 0,0 21 16,0 1-16,0 20 0,0-21 0,0 22 15,0-1-15,0 1 0,0-1 16,0 149-16,0-127 15,0 63 1,0-63-16,0-1 0,0 64 16,0-84-16,0 63 15,0-64-15,-21 1 0,-21 42 16,-85 63 0,105-127-16,-20-20 0,0-1 15,-1 0-15,-105 0 16,85-42-16,-1 0 0,-42-22 15,64 1-15,-64-106 16,64 84-16,42 1 16,0-1-16,0 1 0,21-106 15,0 126-15,43-63 16,-22 43 0,127-128-1,-42 43 1,-84 85-16,-1-1 0</inkml:trace>
  <inkml:trace contextRef="#ctx0" brushRef="#br0" timeOffset="43816.84">1757 7345 0,'0'21'15,"0"0"-15,-21-21 0,21 21 16,-22 1-16,22-1 0,-21-21 16,21 21-16,21-21 31,1 0-31,-1-21 16,0 0-16,0 21 15,-21-22-15,0 1 0,0 0 16,-21 21-1,0 0-15,0 0 16,-1 0 0,22 21-16,0 0 15,0 1-15,0-1 16,0 0-16,0 0 0,0 0 16,0 0-1,0 1-15,22-1 16</inkml:trace>
  <inkml:trace contextRef="#ctx0" brushRef="#br0" timeOffset="44087.68">1757 7959 0,'21'21'0,"-42"-42"0,63 63 0,-21-42 31,0 0-31,-21-21 0,22 21 16,-22-21-16,21 0 0,-21-1 16,0 1-16,0 0 15,-21 21 1,-1 0-16,1 0 16,0 0-16,21 21 15,-21-21-15,21 21 0,0 1 16,0-1-16,0 0 15</inkml:trace>
  <inkml:trace contextRef="#ctx0" brushRef="#br0" timeOffset="44602.55">2032 8107 0,'0'-21'0,"0"-43"31,0 43-31,0 42 47,0 0-47,0 1 16,0 41-16,0-42 15,0 22-15,0 62 16,0 107-1,0-148-15,0-22 0,0 21 16,-42 191 0,20-63-1,22-149-15,-21 43 16,21-64-16,0 21 0,-21 1 16,21-22-16,0-42 46,0 0-46,0-1 0,0 1 16,21-21-16,-21 21 0,21-22 0</inkml:trace>
  <inkml:trace contextRef="#ctx0" brushRef="#br0" timeOffset="46396.86">2032 7895 0,'0'0'16,"-21"-21"-16,21 0 0,0 0 16,21 21-1,0 0-15,0 0 16,0 0-16,1 0 15,-1 0-15,0-21 0,21 21 16,-21 0-16,22 0 0,-1 0 0,43-22 16,126 1-1,-168 21-15,20 0 16,-20 0-16,20-21 16,106 21-16,-105 0 15,-1-21-15,107 21 0,-86 0 16,213-21-1,-1 21 1,-169-21-16,-21 21 0,127 0 16,-106 0-16,211 0 15,-232 0-15,233 0 16,-212 0-16,-21 21 0,0-21 16,21 0-16,317 42 15,-63-42 1,-254 0-16,233 21 15,-233-21-15,254 0 16,-254 0-16,-21 0 16,21 21-16,296-21 15,-317 0-15,190 0 16,-211 0-16,21 0 16,63 0-1,170 0-15,-255 0 16,86 0-16,-64 0 15,-22 0-15,107-21 0,-107 21 16,1 0-16,106 0 16,-107 0-16,1 0 0,21 0 15,-22 0-15,22 0 0,85 0 16,-85 0-16,-22 0 0,86 0 16,-65 0-16,-20 0 0,106 0 15,-107 0-15,22 0 0,85 0 16,-107-21-16,1 21 0,105 0 15,86-21 1,-171 21-16,1 0 0,85-21 16,-107 21-16,1 0 15,106-21-15,-86-1 16,192 1-16,-191 21 16,-1 0-16,-20-21 0,21 21 15,190 0-15,-211 0 16,21 0-16,105 0 0,-105 0 15,85 0-15,-85 0 16,-1 0-16,86 0 16,-85 0-16,232 21 15,-211-21-15,-21 0 0,106 0 16,-106 0-16,127 21 16,-106-21-16,232 0 15,-253 0-15,21 22 0,85-22 16,-106 0-16,105 0 15,-105 0-15,0 0 0,106 0 16,-128 0-16,213 0 16,-191 0-16,-22 0 15,128 0-15,-127 0 0,84 0 16,-84 0-16,-1 0 16,149 0-16,21 0 15,-169 0 1,-1 0-16,170 21 15,-105-21 1,-65 0-16,107 0 16,-128 0-16,22 21 0,42-21 15,-64 0-15,43 0 16,-42 0-16,-22 0 0,106 21 16,-21-21-1,-84 0-15,62 0 16,-83 0-16,41 0 15,-42 0-15,0 0 0,1 21 16,-1-21-16,0 21 16,-21 1-1,0-1-15,0 0 0,0 0 16,21 43-16,0 41 16,0-62-1,22 63-15,-43-64 16,42 43-16,-42-43 15,64 127 1,-22-63 0,-42-64-16,21 85 15,-21-84-15,0 63 16,0-64-16,0 21 16,0-20-16,0-22 0,0 42 15,0-41-15,-21-1 0,0 0 16,0-21-16,-1 21 0,-41 21 15,42-20-15,-43-22 16,43 21-16,0-21 0,-21 0 16,20 21-16,1-21 0,-21 0 15,-22 42-15,43-42 0,-21 0 16,-64 21-16,21 1 16,43-22-1,0 0-15,-1 21 0,22-21 16,-42 0-1,-22 0 1,43 0-16,-85 21 16,21-21-1,-42 21 1,105-21-16,1 0 0,0 21 16,-22-21-16,22 0 0,-64 21 15,64-21-15,-22 0 0,-42 0 16,43 0-16,-212 22 15,211-22-15,-20 0 16,-1 0-16,0 0 0,-105 0 16,63 0-16,21 0 0,-148 0 15,148 0-15,-21 0 16,21 0-16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31T12:42:36.5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2730 6350 0,'0'0'0,"-21"0"94,0 0-78,0-21-16,0 21 15,21-21-15,-21 21 0,21-21 16</inkml:trace>
  <inkml:trace contextRef="#ctx0" brushRef="#br0" timeOffset="1932.34">1122 1249 0,'0'-21'15,"-21"0"-15,-1 21 16,22-22-16,-21 22 16,0 0 15,21 22-31,0-1 0,0 0 0,0 0 15,0 21-15,0-20 0,0 20 16,0-21-16,0 21 0,0 1 16,0 105-16,0-106 15,0 43-15,0-43 16,0 43 0,-21-85-1,21-21 1,0 0-16,0-1 15,0 1-15,0-21 0,0 21 16,0-22-16,0-62 16,0 62-16,63-84 15,-41 85-15,-1 21 16,21 0-16,-21-22 0,106 22 16,-63 21-1,-22 21-15,-21 0 0,43 22 16,-43-22-16,-21 21 15,0 22-15,0-22 0,0 0 16,0 43 0,-21 0-16,21-64 0,-21 0 15,21 0-15,0 0 16,-22-21 15,22-21-31,0 0 0,0 0 16,22 0-16</inkml:trace>
  <inkml:trace contextRef="#ctx0" brushRef="#br0" timeOffset="3421.27">2117 1461 0,'0'0'0,"21"0"0,-21-22 0,0 1 0,0 0 16,0 0-1,0 0-15,0 0 0,-21 21 16,-22-43-16,22 22 16,-21 0-1,21 21-15,-22 0 16,22 0-16,-21 21 16,21 0-16,-1 0 0,-41 85 15,42-63-15,-22 62 16,43-62-16,-21-1 0,21 0 15,0 107 1,21-128-16,1 0 0,-1 0 16,0-21-16,42 0 15,-20 0-15,-22-21 0,0 0 16,21 0-16,85-128 16,-105 107-1,-1 0-15,0-1 0,0 1 0,0-21 16,-21 20-16,0 1 15,0 0-15,0 20 16,-21 22 0,0 22-1,21 20 1,-21-21-16,21 21 0,0 1 0,0-22 16,0 21-16,0 85 15,0-106-15,42 43 16,-21-22-16,0-21 0,43 1 15,-22-22-15,64 0 16,-64 0-16,43-43 16,-43 22-16,-20 0 0,41-43 15,-42 22-15,-21 21 0,0-43 16,0 22-16,0-21 16,0 41-16,0 1 15,0 0-15,0 0 16,-21 21-16,0 0 15,21 21-15,0 0 16,0 0-16,0 22 0,0-1 16,0 0-16,0 1 0,0-22 15,0 106 1,0-106-16,0 43 16,0-43-16,0 42 15,0-84 16,0 0-31,0 0 16,0 0-16,0-1 0,0-20 0,0-43 16,0 64-16,21-63 15,0 41-15,0 22 0,22 0 16,-22-21-16,0 20 0,21 1 16,1 0-16,-22 21 0,21 0 15,-21 0-15,43 42 16,-64-20-16,42 20 15,-42-21-15,21 85 16,-21-85 0,0 43-16,0-43 15,0 0-15,0 21 16,22-21-16,-22-42 31,21 0-31,-21 0 16,21 0-16,-21 0 0,0-22 0,21 22 15,0-21-15,0-43 16,1 64-16,-1-21 0,42-22 16,43-42-1,-64 106-15,-20-21 0,20 21 16,0 0 0,-42 21-16,21 0 15,-21 1-15,0-1 0,0 106 16,0 0-1,0-85 1,-21 64-16,21-85 16,0 43-1,127-22 1,-42-42-16,-64 0 16,21 0-16,85-64 15,-42 1 1,-43 42-16,1-22 0,41-62 15,-41 62-15,-43 22 0,21-21 16,-21-1-16,0 22 0,0-21 16,0 21-16,0 0 15,-21 21-15,0 0 16,-1 0-16,1 21 0,-42 42 16,42-42-16,-1 64 15,22-64-15,0 22 0,0 41 16,0-63-1,0 64-15,22-43 0,41 1 32,1-43-32,-43 0 15,21 0-15,0 0 16,-20 0-16,20-43 16,-42 22-16,21-21 15,-21-64 1,0 85-16</inkml:trace>
  <inkml:trace contextRef="#ctx0" brushRef="#br0" timeOffset="4551.45">5249 1080 0,'21'-22'0,"-42"44"0,64-65 16,-43 22-16,0 0 0,21 0 15,-21-43-15,0 1 16,0 42-16,0-1 16,0 1-1,0 42 1,-21 64-16,21-43 0,0 149 15,-43-1 1,22-126 0,-21 126-1,-22 1-15,43-149 16,0 1-16,0 20 16,-22-21-1,22-42 1,21-21-16,-21-42 15,21 42-15,0-22 0,0-41 16,0 41-16,0-63 16,0 64-16,0 0 0,0-43 15,0 43-15,21-1 0,-21 1 16,0 21-16,21 0 0,1 21 16,-1 21-1,-21 0-15,21 21 0,-21-20 16,21 62-16,-21-41 0,21-1 15,-21 0-15,21 1 0,-21-1 16,22 21-16,-22-20 0,21-22 16,21 21-16,-42-21 15,21 1-15,22-22 0,-1 0 16,-21 0-16,0-22 16,22 1-16,105-85 15,-106 64-15,-21 21 0,22-21 16,-1-1-16,21-63 15,-20 22 1,-43 63-16,0-43 16,0 85 15,-21 0-31,21 1 0,-22-1 0,1 42 16,21-20-16,-21 84 15,21-22 1,0-62-1,21 20-15,-21-42 0,85 1 16,0-22 0,-64-22-1,21 1-15,22-42 0,-43 42 16,21-22-16,0-20 16,22-85-1,-64 105-15,-21-63 16,-64 22-1,64 63-15,-85 21 16,0 21 0,64-21-16,21 21 0,-43 64 15,64-1 1,0 1 0,0-22-1,0-41-15,43-22 16</inkml:trace>
  <inkml:trace contextRef="#ctx0" brushRef="#br0" timeOffset="5669.77">4953 1566 0,'42'0'16,"1"0"-16,-22 0 15,106-21 1,-85 0-16,22 21 0,63-42 15,-64 42-15,149-21 16,-149-1-16,64 22 16,-84 0-16,-1 0 15,-63 0 1,-22 22-16,1-1 16,0-21-16,-22 21 0,22 0 15,-85 21-15,63-20 0,-41 20 16,62-21-16,22-21 15,-42 21-15,84-21 32,42 0-32,-42 0 15,149-42 1,20 0 0,-126 42-16,105-64 15,-42 43 1,-106 0-16,0 21 0,1-21 15,-22-1-15,-43 22 16,1 0-16,0 0 0,-22-21 16,1 21-16,-170 0 15,148 0-15,22 0 0,-1 0 16,1 21-16,20-21 0,-63 22 16,85-22-16,21 21 15,21-21 1,22 0-16,41 0 15,-41 0-15,20-21 16,107-22-16,-43 1 16,-85 21-1,21 0-15,43-64 16,-85 21 0,-21 43-16,-42 21 0,-43-42 15,43 42-15,-106 0 16,84 0-16,1 0 0,-85 42 15,105-42-15,-84 64 16,85-22 0,42-21-16,21 22 15,127-22 1,-84-21-16,105 0 16,-21 0-1,-105 0-15,-1 0 16,-21 0-16,22 0 0,-22 0 15,-21 21-15,-21 0 16,-22 21 0,-84 22-16,85-43 15,21 0-15,-22 0 16,22 1-16,-21-1 0,21 21 16,21-21-16,21-21 15,0 0 1</inkml:trace>
  <inkml:trace contextRef="#ctx0" brushRef="#br0" timeOffset="6467.66">7832 1588 0,'-22'-22'16,"-62"22"0,63 0-16,-1-21 15,1 21-15,0 0 16,0 0-16,0 0 0,0 0 15,42 0 32,0 0-47,21 0 16,1 0-16,20 0 0,1 0 0,-1 0 16,1 0-16,20 0 0,128 0 15,127 0 1,-234-21-1,149 21-15,-21-21 16,-190 21 0,20 0-16,-21 0 0,1-21 15,-22 21-15,42 0 16,-41 0-16,-22-21 0,0-1 31,0 1-15,-43 0-1,22 0 1,0 0-16,-21 21 0</inkml:trace>
  <inkml:trace contextRef="#ctx0" brushRef="#br0" timeOffset="7003.78">8848 1143 0,'0'21'31,"0"0"-31,0 1 16,21-22-16,0 21 0,-21 0 15,42-21-15,-21 21 0,22 0 16,20 22-1,-20-43-15,-1 21 0,43 0 16,20 0 0,-83-21-16,83 21 15,-62-21 1,-1 0 0,-42 21 30,-21 1-30,-21-22-16,20 21 0,-20 0 16,-21 42-16,20-20 15,-20-1-15,-43 43 16,42-22-16,-126 85 16,42-21-1,127-84-15,-22-22 0,-20 42 16,42-41-16,-43 41 15,64-84 32,0 0-31,0 0-16</inkml:trace>
  <inkml:trace contextRef="#ctx0" brushRef="#br0" timeOffset="14217.47">11874 550 0,'0'0'0,"0"22"0,0-1 16,0 0-16,-21 0 0,21 21 0,0-20 15,0-1-15,0 21 0,21 22 16,1-43 0,-1 0-16,0 0 0,0-21 15,64 0-15,-43 0 16,0 0-16,22-42 16,-22 21-16,43-22 15,-64 1-15,21 21 0,1-22 16,-22 1-16,0-21 15,-21 41-15,0 1 0,0 0 16,-21 21 0,0 21-16,0 0 15,-1 1-15,22 20 0,-42 43 16,21-22-16,0 1 0,21-1 16,-21 1-16,-1 20 0,1 107 15,21-128-15,0 1 16,0-1-16,0 1 0,0-1 15,0 107-15,0-65 16,0-62-16,0-22 16,0 42-16,0-41 0,0-1 15,-21-21 1,-42 0-16,41-21 16,-62-43-16,41 43 15,1-21 1,0 20-16,-22-62 15,64 63-15,0-22 0,0 22 16,0 0-16,0-21 0,21-43 16</inkml:trace>
  <inkml:trace contextRef="#ctx0" brushRef="#br0" timeOffset="14475.98">12679 826 0,'0'0'0,"0"42"0,0 0 15,-21 1-15,21-1 0,-22 21 0,22-20 16,-21 20-16,21 1 0,0-22 16,0 22-16,-21 84 15,0 0 1,21-106-16,0-21 0,0 43 15,0-1 1,0-84 0,0 0-16</inkml:trace>
  <inkml:trace contextRef="#ctx0" brushRef="#br0" timeOffset="14649.88">12361 1439 0,'0'-21'32,"21"21"-32,1 0 0,-1 0 15,21-21-15,0 0 0,-20 21 16,62-21-16,-41 0 16,-1-1-16,85 1 0</inkml:trace>
  <inkml:trace contextRef="#ctx0" brushRef="#br0" timeOffset="14916.72">14139 1101 0,'0'0'0,"0"21"0,0 0 0,0 0 0,0 43 16,-42 20-1,21-41-15,0-1 16,-1 64-16,1-64 16,0 43-16,21-64 15,0 21-15,-21 1 0,21-22 16,0 21-16,21-42 16,0 0-16,22 0 0,-1-21 15,21-21-15</inkml:trace>
  <inkml:trace contextRef="#ctx0" brushRef="#br0" timeOffset="15236.54">14795 1270 0,'22'-21'0,"-44"42"0,65-63 15,-43 21-15,0-1 0,-21 22 16,-22 0 0,22 0-16,-21 0 15,21 22-15,-1-1 0,1 0 16,-42 42-16,63-41 0,0-1 15,-21 0-15,21 0 0,0 0 16,0 0-16,21 1 0,0-22 16,42 21-16,-41 0 15,105 21-15,-106-42 16,21 21-16,-21 1 0,0-22 16,1 21-16,-1 21 15,-21-21-15,-21 22 16,-22-22-16,22 0 0,-21 0 15,-1-21-15,-105 21 16,106-21-16,21 0 16,0 0-16,-1 0 0,-41-84 15,42 62-15</inkml:trace>
  <inkml:trace contextRef="#ctx0" brushRef="#br0" timeOffset="15412.44">14160 953 0,'0'0'0,"-21"0"0,0-22 16,0 22-1</inkml:trace>
  <inkml:trace contextRef="#ctx0" brushRef="#br0" timeOffset="16750.31">16192 1312 0,'0'0'0,"0"-21"0,0 0 0,0-21 16,22 21-16,-1-43 15,0 22-15,-21-1 0,0 1 16,21 21-16,0-85 16,-21 85-16,0 63 31,-21-21-15,0 22-16,0 20 0,0-20 0,-1 62 15,1-41-15,21 42 16,0-64-16,-21 22 0,21 84 15,0-42 1,0-64 0,64 21-16,-43-63 15,21 0-15,0 0 16,-20 0-16,62-21 0,-41 0 16,-22-21-16,21 21 15,0-22-15,1 1 0,41-43 16,-62 43-16,-1 0 0,42-85 15,1-106 1,-64 169-16,42-20 16,-42 41-16,0 1 0,0 21 15,0 0-15,21-1 0,-21 44 16,0 20 0,0 0-16,0 1 0,0 105 15,0-85-15,-21 43 16,21-42-16,0-22 15,-42 64-15,42-64 0,-21 64 16,21-64 0,0 1-16,0-22 0,42 21 31,-21-42-31,64-21 0,-43 0 16,64-22-1,-43 22-15,128-106 16,-128 85-16,1 21 0,21-64 15,-43 43-15,21-1 16,-63 22-16,-21 21 31,0 21-31,0 1 0,0-1 16,0 0-16,21 42 16,0-41-16,0-1 0,0 42 15,0-42-15,0 64 16,0-64-16,0 0 15,21 1-15,-21-1 0,0 0 16,0 0 0,-43-21-16,22 0 15,0-21-15,0 0 16,-43-22-16,43 22 16,-42-42-1,42 42 1,21 42-1,0 0-15,0 0 16,21 0-16,0 22 16,0-22-16,43 21 15,-43-42-15,0 21 0,42-21 16,-20 0-16,41 0 16,-41 0-16,-1 0 0,64-21 15,63-64 1,-126 43-16,-1 21 15,-21-21-15,0-1 0,22-41 16,-43 41 0,0 22-16,0 0 0,0 0 0,0 0 15,-22 21-15,1 0 16,0 21-16,0 0 16,0 0-16,-22 43 15,43-43-15,-21 63 16,21-41-16,0-1 15,0-21-15,0 0 0,0 22 16,85-22 0,21-21-1,-64 0-15,106 0 16</inkml:trace>
  <inkml:trace contextRef="#ctx0" brushRef="#br0" timeOffset="17256.02">19092 1524 0,'21'-21'0,"-42"42"0,42-63 0,-21 21 16,0-43-16,-42-21 16,0 43-1,21 42-15,-1 0 16,1 0-16,-42 21 16,20 0-16,1 43 15,21-43-15,-43 85 16,43-64-16,21 1 0,-21-22 15,21 21-15,0 0 0,0 1 16,21-22-16,0 0 0,22 21 16,-1-42-16,43 0 15,-1-42 1,-62 21-16,20 0 0,0-43 16,-21 22-16,1 0 15,20-64-15,-21 63 0,0-20 16,22-1-16,-22 1 0,42-170 15,-42 170 1,43-86-16,-43 65 16,-21 105-1,0 0-15,0 21 16,-63 128-16,41-86 16,-20 43-1,21-63-15,0 126 16,21-147-16,0 63 15,0-64-15,0 0 0,21 64 16,-21-85-16,21-21 16,0 21-16,0-21 0,106 0 15,-84-21-15,20 0 16,-20 0-16,20-21 0,22-1 0</inkml:trace>
  <inkml:trace contextRef="#ctx0" brushRef="#br0" timeOffset="17502.88">21082 720 0,'0'0'0,"0"-21"0,0-1 16,0 1-16,0 42 31,0 1-31,-21 20 0,0 0 0,-1 1 16,1 20-16,21 1 15,-21-1-15,0 1 0,0 63 16,21-85-16,-21 21 0,-1 22 15,1 63 1,21-127-16,0 22 16,0-22-16,21-21 31,-21-21-31</inkml:trace>
  <inkml:trace contextRef="#ctx0" brushRef="#br0" timeOffset="17950.82">20574 1376 0,'0'0'0,"-21"-21"0,0 21 0,-1 0 16,44 0 0,20 0-1,0 0-15,1 0 0,20 0 0,1 0 16,-1 0-16,1 0 0,-1-21 16,149-1-1,-149 1-15,1 21 0,-1-21 16,-20 0-16,20 21 0,22-21 15,-64 21 1,-21 21 0,-21 0-16,-22 0 0,22 22 15,-42 20-15,20 22 16,22-64-16,21 21 0,0 22 16,0-22-16,0-21 0,21 22 15,1-22-15,20 0 16,21-21-16,-20 0 0,-1 0 15,0 0-15,1-21 0,20 0 16,-20-1-16,-1 1 0,0-21 16,-21 21-16,43-64 0,-22-42 15,-42 106 1,0-21-16,-21-22 16,-85 22-16,85 42 15,-21 0-15,-43 21 16,22-21-16,20 21 0,-20 0 15,20 0-15,-20 1 0,-64 41 16</inkml:trace>
  <inkml:trace contextRef="#ctx0" brushRef="#br0" timeOffset="18603.81">1101 3916 0,'0'0'0,"0"-42"0,0 20 0,0 1 16,0 0-16,0 42 31,0 0-31,0 22 0,0 63 16,0-43-16,0 1 0,0-1 15,0 1-15,-22-1 16,1 22-16,0-43 0,21 0 15,0 1-15,0-22 0,0 0 16,0 0-16,0-42 16,0 0-1</inkml:trace>
  <inkml:trace contextRef="#ctx0" brushRef="#br0" timeOffset="18780.84">995 3577 0,'0'0'0,"-21"-21"0,21 0 0,-22 21 16,1 0-16,21 21 15,0 0 1,0 0-16,0 1 0,0 20 16,0-21-16,0 0 15,21 0-15</inkml:trace>
  <inkml:trace contextRef="#ctx0" brushRef="#br0" timeOffset="19352.88">2032 4170 0,'21'-21'0,"-42"42"0,42-63 0,-21 20 16,0 1-16,0-21 0,0-22 15,0 43-15,-42-21 16,21 21-16,-1 0 0,-62 21 16,-22 21-1,64 0-15,-1 21 0,-20 43 16,42-43-16,-22 85 16,22-84-16,21 20 0,-21 43 15,42 42 1,-21-127-1,42 22-15,1-22 0,-22-21 16,0 0-16,21 0 0,64-43 16,-63 22-16,-1 0 15,0-21-15,1 21 0,-1-22 16,64-84-16,-64 64 16,0-1-16,43-84 15,-64 63-15,0 22 0,1-85 16,-22 84-16,0-63 15,0 64-15,-22 20 0,1 1 16,0 21-16,21 0 0,-42 0 16,21 21-16,-1 21 0,-20 63 15,21-41-15,0 84 16,21-64-16,-21 1 0,21 105 16,0-84-16,0 63 15,0-85-15,0 1 0,42 21 16,-42-43-16,21-21 0,21 21 15,-20-20-15,-1-22 16,21 21-16,22-21 0,41-21 16,-62-1-16</inkml:trace>
  <inkml:trace contextRef="#ctx0" brushRef="#br0" timeOffset="20532.98">2773 4255 0,'21'0'47,"0"-22"-47,0 22 15,0-21-15,1 0 0,-1 0 16,0 0-16,0 0 0,21-22 16,-20 22-16,-22-42 15,0 41-15,-22 22 16,1 0-1,-21 0-15,0 22 0,-22 41 16,43-21-16,0 1 16,-22 41-16,22-41 0,21-1 15,0 43-15,0-64 16,21 21-16,1-21 0,-1 1 16,42-22-1,-20 0-15,84-22 16,-85 1-16,106-63 15,21-1 1,-126 43-16,-1-1 0,43-41 16,-64 62-16,0-20 0,-21 21 15,0-21-15,0 20 16,-21 44 0,21-1-16,-21 0 0,0 42 15,21-20-15,-22 63 16,1 21-1,21-106-15,0 21 16,0 0-16,0-20 16,0-44 15,0 1-15,0 0-16,0-21 0,0-22 15,21 22-15,1 0 0,-22-1 16,21 1-16,21-64 15,-21 64-15,0 21 0,43-43 16,-43 43-16,0 21 0,22 0 16,-1 21-16,0 21 15,-42 1-15,43 63 16,-22-64-16,-21 43 16,0-43-16,0 0 0,42 22 15,-42-43-15,21 0 0,22 21 16,-22-42-16,0 0 15,21 0-15,-21 0 0,1 0 16,-1 0-16,0-21 0,64-63 16,-43 62-16,-21-20 15,21-43-15,-20 22 16,-1 21-16,0-22 0,-21 1 0,0 20 16,21-63-1,0 43-15,-21 21 0,0-64 16,0 63-16,0 22 0,0 0 15,0 0-15,0 0 0,0 42 16,0 0 0,-21 0-16,21 22 0,0 41 15,0 86 1,0-107-16,0 1 0,0 41 16,21-41-16,0-22 0,-21 1 15,22-1-15,-1-21 0,21 43 16,-21-64-16,0 21 0,22-21 15,-1 0-15,0 0 16,-20 0-16,-1-21 0,63-43 16,-62 22-1,-1-1-15,0 22 0,0-21 16,-21 0-16,21-85 16,-21 105-16,0 1 0,0 0 15,0 42 1,0 0-16,0 1 15,0 20-15,0 0 0,0 22 16,0-43-16,0 21 0,0-21 16,0 1-16,0-1 0,21 21 15,-21-21-15,22-21 16,-1-21 0,-21 0-16,0 0 0,21-22 15</inkml:trace>
  <inkml:trace contextRef="#ctx0" brushRef="#br0" timeOffset="20688.04">5165 3641 0,'0'0'0,"-22"0"16,1 0-16,0 0 16,21 21-16,-21-21 31,0 0-16</inkml:trace>
  <inkml:trace contextRef="#ctx0" brushRef="#br0" timeOffset="20872.02">4360 3958 0,'-21'0'16,"42"0"-16,-42 21 0,42-21 15,64 0 1,-43 0-16,1-21 16,41 0-16,-41 21 15,20-21-15,22 0 0,-43 21 16</inkml:trace>
  <inkml:trace contextRef="#ctx0" brushRef="#br0" timeOffset="22049.83">5461 4043 0,'21'21'0,"-42"-42"0,63 42 0,-21-21 16,1 0-16,20 0 16,-21-21-16,0 21 0,22-42 15,-1 20-15,21-41 16,-41 42-16,-1-64 15,0 64 1,-21-43-16,0 43 0,0-21 16,-21 0-16,21 20 0,-21 1 15,-1 0-15,1 21 16,0 0-16,0 0 0,0 21 16,0 43-16,-1-43 15,-20 106-15,21-64 16,0 1-16,0-1 15,-1 1-15,1-1 0,0 86 16,0-86-16,21 1 0,-21 84 16,0-85-16,21 22 0,-22 0 15,22-22-15,0 22 0,-21 63 16,0-85-16,0 1 0,21 42 16,0-64-16,0-21 0,0 43 15,0-43-15,0 0 16,21-21-16,21 0 15,-20-21-15,-1 0 0,85-85 16,-64 64 0,21-64-16,-20 63 15,-22-20-15,21-85 0,-42 84 16,0 1-16,0-1 0,0 1 16,-21-1-16,-21-42 15,21 64-15,-22 21 0,22 0 16,0 0-16,0-1 0,-22 1 15,65 21 17,-1 0-32,0 0 15,21 0-15,-21 0 0,22-21 16,-1 0-16,-21 21 0,22-21 0,-1 0 16,0-1-16,1-20 0,41-21 15,-63 41-15,22-20 16,-1 0-16,-21 21 0,0-1 15,1 1-15,-22 42 32,0 1-32,0 20 15,0-21-15,-22 0 0,22 22 0,0-22 16,0 42-16,0-42 0,0 1 16,0 20-1,0-21-15,64 0 16,-43-21-16,0 0 0,0 0 15,1 0-15,62-21 16,-41 0-16,-1 0 0,0-43 16,1 22-16,-22 0 0,0 20 15,0-20-15,-21 0 0,21-64 16,-21 85-16,0-22 16,0 22-16,0 42 31,-21 1-31,21-1 0,0 21 15,0-21-15,0 22 0,0 20 0,-21-21 16,21 1-16,0 20 16,-21 43-16,21-64 0,0 22 0,-43 105 15,43-105 1,0-1-16,0 1 0,0-1 16,0 1-16,0 63 0,0-64 15,-21 1-15,0 42 16,0-43-16,-21 64 15,20-106-15,1 0 0,-21 1 16,21-22-16,-43 0 16,43-22-16,-21 1 0,-43-42 15,43 42-15,-1-22 0,-41 1 16,41 21-16,22 0 0,-21-1 16,21 1-16,21 0 0,0-21 15,0 21-15,0-1 0,0-41 16</inkml:trace>
  <inkml:trace contextRef="#ctx0" brushRef="#br0" timeOffset="23580.27">8297 4191 0,'-21'-21'16,"21"0"-1,0 0-15,0-1 0,0 1 16,0-21-16,0 0 15,0 20-15,0 1 16,21-21-16,0 0 0,-21 20 16,0-20-16,0 0 0,0 21 15,-21-22-15,0 22 16,-21 0-16,21 0 0,-1 21 16,1 0-16,-42 0 0,20 0 15,1 21-15,21-21 16,-21 42-16,20-21 0,-41 43 15,21-22-15,20-21 0,-20 85 16,42-63-16,0 62 16,0-62-16,0 20 15,0-42-15,42 1 16,-20-22-16,-1 0 0,42 0 16,-42 0-16,22-22 0,20-20 15,-20 21-15,-1 0 16,0-22-16,-21 1 0,22 21 0,-22-21 15,21-1-15,-21 22 0,22-85 16,-43 85-16,0-21 16,0 21-16,0-1 15,-21 44 1,-1-1-16,1 21 0,21-21 16,-21 43-1,21 84-15,0-127 16,21 21-1,0-20-15,1-1 0,20 0 16,-21-21-16,0 0 0,0 0 16,22 0-16,-22 0 0,42-42 15,-20 20-15,-22 1 0,85-63 16,-85 41-16,21-20 16,-21 42-16,1-22 0,-22 1 15,0 21-15,0 0 0,0-1 16,-22 44-1,22-1-15,-21 0 16,21 0-16,-21 0 0,0 22 16,21 41-16,0-63 15,0 22-15,-21-1 0,21 0 0,0-20 16,0 20-16,0-21 16,0 0-16,21-21 15,0 0 1,0 0-16,-21-21 0,43-21 15,-22 21-15,0-1 0,0-20 16,0 0-16,22-43 16,-22 43-16,0 21 0,21-22 15,-21 22-15,22 21 16,-22 0-16,0 42 16,0 22-1,0-43-15,1 0 0,-22 22 16,21 20-16,0-42 0,0 0 15,-21 1-15,21 20 0,0-42 16,22 42-16,-1-42 0,-21 0 16,85 0-16,-64 0 15,1-21-15,-1 21 0,22-21 16,84-64-16,-106 43 16,0 21-16,1-22 0,-22 22 15,21-85 1,-42 64-16,0 21 0,0-43 15,-21 43-15,-42 0 16,41 0-16,-20 21 0,-43 0 16,43 0-16,0 0 0,21 21 15,-22 0-15,1 0 0,-43 64 16,64-43-16,0 22 16,21-22-16,0 43 15,0-43-15,0-21 0,42 22 16,-21-22-16,43-21 15,-43 0-15,21 0 0,43 0 16,-64-21-16,22 21 16,41-64-16,-63 43 15,22-21-15,20-22 0,-42 22 16,1 0-16,-1-1 0,21-20 16,-21-1-16,22-63 0,-43 64 15,21-1-15,21-126 16,-42 126-16,0 22 15,0 21-15,0 0 0,0-1 16,-21 65-16,0-22 16,21 42-16,-21-20 0,-22 105 15,22-85-15,0 86 16,21-86-16,0 1 0,0 41 16,0-41-16,0-22 0,42 85 15,-21-84-15,22-1 16,-1-21-16,-21-21 15,22 0-15,-22 0 0,0 0 16,0-21-16</inkml:trace>
  <inkml:trace contextRef="#ctx0" brushRef="#br0" timeOffset="24332.16">12044 3493 0,'0'21'0,"0"-42"16,-21 42-16,-1-21 16,1 21-16,42-21 31,1 0-31,-1 0 0,21-21 0,-21 21 16,22-21-16,-1-1 15,170-41 1,-85-22-1,-85 43-15,43-43 16,-64 64-16,-21-64 16,-21 43-1,-1 42-15,1 0 0,-42 0 16,20 0-16,-62 42 16,62-20-16,1 20 0,0 0 15,-22 22-15,43-43 0,0 42 16,21-41-16,42 41 15,-21-42-15,22-21 16,20 0-16,43 0 16,-64 0-16,-21 0 15,22-21-15,-22 21 16,0-21-16,0 0 0,-42 21 31,0 0-31,0 0 0,0 0 16,-22 21-16,-20 21 15,-43 43 1,64-43-16,20 1 0,-20-22 0,21 63 16,21-41-16,-21 20 15,21-42-15,0 1 0,21 20 16,-21-21-16,21 0 0,0 0 16,0-21-16,22 0 0,-1 0 15,-21 0-15,22 0 0,20-42 16,85-64-1,-105 85-15,-1-21 16</inkml:trace>
  <inkml:trace contextRef="#ctx0" brushRef="#br0" timeOffset="24565.11">13187 3027 0,'0'-21'0,"0"42"0,0-63 0,0 63 31,-21 0-31,-1 21 16,1 1-16,21-1 0,-42 64 16,21 63-1,0-105-15,-1-1 0,1 64 16,21-42 0,0-43-16,0 0 15,0-20-15,0-1 16,21-21-1,22 0-15</inkml:trace>
  <inkml:trace contextRef="#ctx0" brushRef="#br0" timeOffset="26435.31">13441 3641 0,'0'21'31,"21"-21"-31,0 0 0,0 0 16,0 0-16,22-42 15,-22 20-15,0 22 0,0-21 16,0 0-16,-21-64 16,0 64-16,0 0 0,0 0 15,0 0-15,-21 0 0,0-1 16,0 22-16,-64 43 15,1 63 1,62-64-16,-20 0 16,21 85-16,21-106 15,0 22-15,0-22 0,0 0 16,0 0-16,42 22 0,-21-43 16,43 0-16,-22 0 15,1 0-15,84 0 16,-85-22-16,106-20 15,-106 21-15,43-43 16,-43 43-16,43-85 16,-85 85-16,0-42 15,0 42-15,0-1 0,0-20 16,-21 42 0,0 21-16,0 0 15,-1 1-15,22 20 0,-21-21 0,-21 64 16,42-1-1,0-62-15,-21 62 16,21-63 0,0 1-1,0-44 17,21-20-17,0 21-15,0 0 0,0-43 16,1 22-16,20-22 15,-21 22-15,0 21 0,43-64 16,-43 64-16,0 21 16,0 0-16,0 42 15,-21-20-15,22 41 16,-22-42-16,0 22 0,21 20 16,0 43-1,-21-85-15,0 0 16,21 0-16,-21 1 15,21-22-15,0 0 16,1 0-16,20-43 16,-21 22-1,0 0-15,0 0 0,1 0 16,-1-22-16,21-20 0,0 20 16,-20 1-16,20-21 15,43-1-15,-64 64 16,0 0-16,0 0 15,0 64 1,-21-43-16,0 21 0,0 0 16,0 1-16,0 20 15,0-42-15,0 1 0,21 41 16,1 1 0,-1-43-16,0-21 0,-21 21 15,21-21-15,0 0 0,43 0 16,-22 0-16,22 0 15,-43-21-15,106-43 16,-64 22 0,-42 21-1,22-106-15,-43 21 16,0 64 0,-43-1-1,-20 43 1,-22 43-1,85-1-15,-42 64 16,21-85-16,21 21 0,0 1 16,0-22-16,0 21 0,0 0 15,21-20-15,0-1 0,0 0 16,22 0-16,-22-21 0,148 0 16,-42-21-1,21-43 1,-63 1-1,-64 42-15,21-22 16,1-20-16,-22 42 0,0-64 16,0 64-1,-21 42 1,0 0-16,-21 0 16,0 1-16,21 41 15,-42 1-15,42-43 16,-22 0-16,22 21 15,0-21-15,22-42 47,-1 0-47,0 0 0,0 0 16,0 0-16,0-1 0,1 1 16,-1-21-16,0 21 0,0 0 15,0-22-15,0 22 0,1 0 16,-1 42-1,-21 0-15,0 64 16,0-22 0,0-41-1,0 62 1,84-41-16,-41-43 16,63 0-1,-64 0-15,43 0 16,-43 0-16,0-22 0,22-20 15,-22 21-15,0-21 0,22-22 16,21-105 0,-64 105-16,0 1 0,21-128 15,-21 64 1,-21 85-16,0 21 0,0 0 16,0 42-1,-21 21-15,-42 85 16,20 0-1,22-85-15,0 22 16,0-1-16,0 43 0,21-63 16,0-1-16,0 0 0,0 1 15,0-22-15,0 21 0,0-21 0,21-21 32,0 21-32,21-21 0,-20 0 15,62-84 1,-41 20-1</inkml:trace>
  <inkml:trace contextRef="#ctx0" brushRef="#br0" timeOffset="26615.13">16806 3344 0,'-21'0'0,"42"0"0,-63 22 16,21-1-16,0 0 15,21 21 1,21-42-16,0 21 15,21-21-15,85 0 16,-84 0 0,62-63-16,-20 21 15</inkml:trace>
  <inkml:trace contextRef="#ctx0" brushRef="#br0" timeOffset="27255.68">18330 3090 0,'0'-84'15,"0"168"-15,0-211 16,0 64-16,0 42 0,0-43 16,0 85 15,0 22-31,0-22 0,0 21 16,0 1-16,-21 84 15,0 63-15,0-126 16,0-1-16,-1 43 15,22 63 1,0-148-16,0 1 0,0-1 16,0 0-16,0 0 15,0-42 1,0 0 0,0 0-16,0-22 15,0 1-15,22 0 0,20-22 16,-42 22-16,85-64 15,20 21 1,-62 64 0,-1 0-16,85 21 0,-63 0 15,-22 21-15,-21 21 16,21 22-16,-42-22 0,0 1 16,0 20-16,-21-21 15,-63 43 1,41-64-16,-20 0 0,20 1 15,-20-1-15,-64 21 16,85-42-16,-1 0 0,1 0 16,42-21-1,21 21-15,0-21 16,0 0-16,22-1 0,-1 22 0</inkml:trace>
  <inkml:trace contextRef="#ctx0" brushRef="#br0" timeOffset="28347.76">19537 3429 0,'0'0'0,"0"-21"0,0 0 16,0 0-16,0-22 0,-21 43 16,-22-21-16,22 21 15,0 0-15,-43 21 16,1 22-1,21-1-15,20 0 0,-20-21 0,-21 64 16,41-43-16,-41 22 16,63-43-16,0 64 15,0-64-15,0 0 16,63-21 0,-41 0-16,-1 0 0,42 0 15,-20-21-15,-22 21 0,21-21 16,-21 0-16,22-1 0,-1 1 15,0-42-15,43-43 16,-64 85 0,0-22-16,0-41 0,-21 63 15,0 42 1,0 0 0,-21 21-1,21 1-15,-42 62 16,42-20-1,0-64-15,42 64 16,43-43 0,-64-42-16,21 0 0,43 0 15,-43 0-15,85-21 16,-84 0-16,41 0 16,65-85-1,-107 64-15,-21 20 0,0-20 16,0 21-16,-21-43 15,0 43-15,-21 21 16,0 0-16,0 0 0,0 21 16,0 1-16,-1-1 0,22 0 0,0 0 15,-21 21-15,21-20 16,0 62-16,0-63 16,0 1-16,21 20 0,-21-21 15,0 0-15,22 0 16,-1 1-1,-42-22 17,-1 0-32,1-22 0,0 1 15,0 0-15,0 0 16,0 21-16,-1 0 16,22 21 15,0 0-31,22-21 15,-1 21-15,0-21 0,42 22 16,-20-22-16,-22 0 16,64 0-16,42 0 15,-85 0-15,0 0 16,85-43-16,-106 22 16,64-21-16,-43 21 15,-20-1-15,41-41 16,-42 42-16,0-43 15,-21 43-15,0 0 0,0 0 16,-21 42 0,21 0-1,-21 0-15,-21 43 16,42 42 0,0-85-16,0 21 15,0-21-15,42 0 16,-21-21-16,43 22 15,84-22 1,-106-22-16,1 22 16</inkml:trace>
  <inkml:trace contextRef="#ctx0" brushRef="#br0" timeOffset="28899.55">22034 3387 0,'-21'0'16,"42"0"-16,-84 0 0,21 0 0,-1 21 15,1 0-15,-85 43 16,85-43-16,-1 21 0,1-21 16,0 0-16,20 22 0,-20-1 15,21 0-15,21-20 0,0 20 16,0-21-16,0 0 15,21 0-15,0-21 0,22 0 16,-22 0-16,0 0 0,21 0 16,64 0-16,0-42 15,-64 0 1,64-43-16,-85 43 16,43-64-16,-43 42 15,21 1-15,1-64 16,-22 63-16,21-105 15,-21 127-15,22-64 16,-43 64 0,0 63-1,0 21-15,-22-21 0,1 22 0,0 20 16,-64 191 0,85-190-16,-21-1 0,21 64 15,21 0 1,1-85-16,-1-20 0,21 41 15,-21-63-15,22 21 16,20 0-16,85-21 16,22-42-1,-107 21 1,170-64 0</inkml:trace>
  <inkml:trace contextRef="#ctx0" brushRef="#br0" timeOffset="30351.66">3175 5736 0,'-85'0'31,"85"21"-31,-21 1 0,21-1 0,0 21 16,-21 43-16,0-43 0,21 43 15,0-22-15,-21-20 16,-1 84-16,1-85 0,0 21 16,21 43-1,0 42-15,0-126 16,21-1-16,0 0 15,22 0-15,41-21 16,-62 0-16,20-21 0,0 21 16,1-21-16,105-64 15,-106 43-15,0-1 0,43-41 16,-64 41-16,43-105 16,-64 106-16,0 0 0,0-22 15,0 22-15,-21-22 0,-43-20 16,22 41-16,-85-20 15,0 42 1,84 21-16,1 21 16,-43 21-16,64 0 15,-63 85-15,84-84 16,0-1-16,0 0 0,0 22 16,105 84-1,-20-106 1,-43-20-16,191-1 15,-63-42 1,-128-1-16,106-41 16,-21-64-1,-63 21 1,-43 43 0,-21 84 15,0 0-31,0 0 0,0 21 15,0-20-15,-21 105 16,21-106-16,-22 63 16,1-41-1,21-1-15,0 0 16,0-63 15,0 0-31,0 0 16,0-21-16,0-22 15,0 43-15,0-21 0,21-43 16,1 43-16,-22 20 0,63-62 16,22-22-1,-43 85-15,22 0 0,105 21 16,-21 42 0,-84-21-16,-22 0 0,0 43 15,-21-22-15,-21 43 16,0-43-16,-105 106 15,83-105-15,-20-1 16,42-21-16,0 0 16,0 0-16</inkml:trace>
  <inkml:trace contextRef="#ctx0" brushRef="#br0" timeOffset="32313.51">7091 5821 0,'0'-21'0,"0"42"0,0-63 0,0-1 0,0 22 16,-21-42-16,-1-1 16,22 43-16,-21 21 15,0 0 1,-64 85-1,64-43-15,0 170 16,21-107 0,0-41-16,-21 148 15,21-64 1,0-127-16,63 64 16,64-43-1,-63-42-15,63-42 16,0-43-1,-85 43-15,22-22 16,-43 22-16,0-1 16,0 1-16,0-43 0,-21 22 15,0-43-15,0 43 16,-84-107-16,63 107 16,-1 20-16,-41-41 0,21 63 15,-1-1-15,1 1 0,21 21 16,-106 21-1,106 22-15,-22-22 0,1 85 16,21-64-16,0 22 0,21-1 16,0 1-16,0-1 0,0 43 15,21-64-15,0 1 0,21 41 16,1-63-16,105 64 16,-106-64-16,43-21 15,84-21 1,-127 0-16,22 0 0,42-22 15,-64 22-15,85-85 16,-85 85-16,-20-21 16,20-22-16,-42 22 0,0 0 15,0 21-15,0 42 32,-21 0-32,21 0 0,0 21 15,0-20-15,-21 41 16,-1-21-16,22-20 0,-21 41 15,21-42-15,0 0 0,0 1 16,0-1-16,0 0 0,0 0 16,0-42 15,0 0-31,21 0 0,22-43 16,-43 22-16,42-22 15,-21 22-15,64-85 16,-43 85-1,-42 20-15,64 44 16,-64-1-16,21 63 16,0 1-1,-21-64 1,0 0-16,0 43 0,64-1 31,-43-41-31,0-22 0,0 0 16,0 0-16,22 0 15,-22 0-15,21-22 0,43-41 16,-1-43 0,-41 64-16,-22-1 0,21-62 15,-21 41-15,1-63 16,-1 64-16,-21-1 0,21-42 16,-21 64-16,0-22 15,0 43-15,0 42 16,0 22-1,0-22-15,0 21 0,-21 64 16,21-64-16,0 22 16,-21 105-16,21-21 15,0-105 1,0 63 0,0-85-16,63 42 15,1-20 1,-43-43-16,63 0 15,-41-22-15,-22 1 0,42-21 16,43-64 0,-85 64-16,1-22 15,-1 43-15,-21-21 0,21-1 16,-21 22 0,0 64-1,0-22-15,-21 63 16,21 1-1,0-21 1,0-43-16,21-21 0,0 21 16,106-21-1,-85 0 1,85-21-16,0-43 16,-105 22-1,20 21-15,21-64 16,-63 22-16,0 41 15,0 44 1,-21-22-16,21 21 16,-21 0-16,0 21 0,0-21 15,0 22-15,-1-22 0,-20 64 16,42-22-16,-21-21 0,-21 107 16,42-86-16,0 22 0,0 63 15,0-63-15,0-1 0,0 1 16,0 0-16,21 20 0,21 171 15,0 105 1,-20-297-16,-1 191 16,-21-211-16,21 148 15,-42-22 1,-64-148 0,43-42-16,-22 0 15,-84-63 1,106 21-16,-106-149 15,63-63 1,64 169-16,21-211 16,0 211-16,42-211 15,-42 190-15,21 22 0,22-86 16,-43 107-16,42-85 16,-21 84-16,0-21 0,22-84 15,-1 127-15,0-43 16,22 0-16,-22 64 15</inkml:trace>
  <inkml:trace contextRef="#ctx0" brushRef="#br0" timeOffset="34097.49">11324 5567 0,'0'0'0,"0"-21"0,0 0 0,0-1 15,0 1-15,0 0 0,-21 21 16,0 0 0,0 21-16,21 22 0,-22 20 15,-20 85 1,21-105-16,0-1 15,0 43-15,-1-43 0,22 21 16,-21-41-16,21-1 16,0-42-1,21-1 1,22-41-16,-22 42 0,0-22 16,21-20-16,-20-1 15,41-63 1,-63 106-16,21-42 15,0 63 1,22 127 0,-1-43-1,-21-41-15,64 84 16,-64-85-16,43 0 16,-43-20-16,85-1 15,-64-21-15,106 0 16,-106-21-16,64-22 15,-63 22-15,-1 0 16,64-64-16,-85 43 0,0-43 16,-21 22-1,-21-64-15,-106-21 16,106 126 0,-22 1-16,1 21 0,21 0 15,-85 21 1,85-21-16,0 43 0,0-22 0,-1 21 15,1 1-15,21 41 16,0-41-16,0-1 0,0 43 16,0-43-16,0 0 0,0 22 15,85-1 1,-85-42-16,21-21 0,21 0 16,-20 0-16,41 0 15,-42-21-15,0 0 0,22-42 16,-22 20-16,21-20 15,-42 20-15,0 1 16,21-43-16,1 43 0,-22-43 16,0 64-1,0 42 1,0 1-16,0-1 0,0 0 0,0 21 16,0 1-16,0-1 0,21 0 15,0 64 1,21 21-1,-21-127-15,64 42 16,21-42 0,-64 0-16,1 0 0,20-21 15,64-42 1,-85 20-16,1 22 0,41-106 16,-62 85-16,20-43 15,-42 43-15,0 21 0,0-43 16,-21 64-1,0 0-15,-1 21 16,-20 43-16,-21 42 16,41-64-16,22-21 15,0 22-15,-21-22 0,21 21 16,0 22-16,0-43 16,0 21-16,0-21 31,21-21-16,-21-21-15,22 21 16,-1-21-16,-21 0 0,42-64 16,0 0-1,-20 43-15,-1 0 0,21-1 0,0-20 16,-20 42-16,41-43 16,1 64-1,-43 64 1,-21-22-16,0-21 0,0 64 15,0-64-15,0 43 16,0-22-16,21-21 0,-21 64 16,21-43-1,0-42-15,0 0 16,1 0-16,-1 0 16,0 0-16,0-21 0,0 0 15,43-43 1,-22-42-1,-21 64-15,43-85 16,-43 106-16,0-21 0,21-1 16,22 22-1,-64 85 1,0-43-16,0 42 16,0-20-16,0-22 0,0 63 15,0-62-15,0 41 16,0-42-16,0 64 15,21-64-15,21-21 16,-20 0-16,20 0 16,21 0-16,-20 0 15,63-21-15,21-43 16,-85 43 0,0-21-16,22-22 0,20-84 15,-62 106 1,-22 0-16,0-22 15,0 43 1,-22 21-16,1 0 0,-42 21 16,42 0-16,-1 22 0,-20 20 15,42-21-15,0 43 16,0-43-16,0-20 0,21 41 16,0-42-16,-21 0 0,43 22 15,-22-43-15,0 0 16,21 0-16,-20 0 0,62-21 15,-63-1-15,1 1 16,20-21-16,-21 0 16</inkml:trace>
  <inkml:trace contextRef="#ctx0" brushRef="#br0" timeOffset="35150.89">16468 5017 0,'0'0'0,"21"-22"0,-21-20 0,21 21 15,-21-21-15,0-1 0,0 1 0,0 21 16,21-22-16,-21 22 16,0 42-1,-21 43-15,21-22 16,-21 22-16,21-1 15,-21 1-15,-43 147 16,43-147-16,-21-1 0,-22 86 16,22-86-16,-64 106 15,-21 1 1,106-149-16,-43 21 16,43-42-1,0 0-15,-21-63 16,-1-22-1,22 43-15,21-1 0,-21-41 16,21-107 0,0 128-1,0-64-15,21 106 16,85 105 15,-64-20-31,1-1 0,-22-20 16,63 105-1,-62-106-15,20 43 16,64 21 0,-64-106-16,-21 21 0,85-21 15,-21 0 1,-64 0-16,21 0 0,64-43 16,-64 1-16,22 0 15,-43 21-15,64-85 16,-43 0-1,-42 85-15,21 0 0,-21-1 16,0 44 15,0-1-31,0 0 0,-21 21 16,0-21-16,0 43 0,21 42 16,0-64-1,0-21-15,0 22 16,0-22-16,0 21 0,21-21 15,0-21-15,64 21 16,42-21 0,-85-21-16,0 21 0,64-42 15,-63 21-15,-1-22 0,21-20 16,1-64 0,-64 85-16,-21-107 15,-22 107 1,1 21-16,21 21 0,-21 0 15,-22-21-15,-63 42 16,85 0 0,-1 0-16,43 0 0,-21 43 15,21-43 1,21 21-16,43-20 16,-22-22-16</inkml:trace>
  <inkml:trace contextRef="#ctx0" brushRef="#br0" timeOffset="35462.71">17992 5482 0,'0'-21'0,"0"42"0,0-63 0,0 21 16,0 0-16,-22 21 31,1 0-31,0 21 0,-42 21 16,41-21-16,-41 43 15,42-22-15,21 0 0,-21 64 16,21-21 0,21-64-16,-21 21 15,21-20-15,0-22 0,0 21 16,43 0-16,20-21 16,-41 0-1,-22 0-15,64 0 16,-43 0-16,21-42 15,-20 42-15,-1-22 0,85-62 16,-63 41-16</inkml:trace>
  <inkml:trace contextRef="#ctx0" brushRef="#br0" timeOffset="36130.33">18605 5652 0,'43'-64'15,"-22"22"-15,-127 190 0,148-190 0,43-107 0,-85 107 16,0 21-16,0-21 16,-21 20-16,-64 22 15,22 22 1,42-1-16,-22 0 0,-20 85 15,42-64-15,-22-21 16,43 22-16,-21-1 0,0 64 16,21-85-1,0 0-15,21 43 0,21-64 16,64 0 0,-63 0-1,20-43 1,-42 22-16,64-85 15,-64 64-15,43-85 16,-43 85-16,-21-22 16,0 43-16,0-21 15,-64 105 17,43-21-32,21-20 0,-21 62 15,21-41-15,0-22 0,0 85 16,21-43-1,0-42-15,22 0 16,-22-21-16,21 0 0,43 0 16,-43 0-1,43-42-15,63-85 16,-127 106 0,21-21-16,1-22 0,-1 22 15,64-128 1,-64 107-16,-21-1 0,1 1 15,-1 21-15,0-22 0,-21-42 16,0 64 0,-42 105-1,20-41-15,22 20 0,-42 43 16,21 84 0,0-127-16,0 22 0,-1 42 15,22-64-15,0 0 0,0 1 16,0-1-16,0 0 0,0 43 15,0-64-15,0 0 16,22-21-16,-1 0 16,21 0-16,-21 0 0,22-21 15,20 0-15,-42-21 0,22-1 16</inkml:trace>
  <inkml:trace contextRef="#ctx0" brushRef="#br0" timeOffset="36664.01">19367 5525 0,'-42'0'0,"84"0"0,-105 0 16,42 0-16,0 0 16,21-22-1,42 22-15,21-21 16,-20 0-16,20 21 0,-20-21 16,20 21-16,22-21 0,105-22 15,-20 22 1,-128 21-16,64 0 15,-127 43 17,-1-22-17,-41 63-15,-1 22 16,64-63 0,-21 62-1,21-41-15,21-43 16,22 0-16,-22-21 15,0 0-15,43 0 16,63 0 0,0-84-1,-106 62-15,0-20 0,0 21 16,0-21-16,-21-64 16,0 63-16,0 1 0,-42 0 15,-85-22 1,106 64-16,-43 0 15,22 0-15,21 21 16,0 1-16,-22-1 0,22 0 16,0 21-16,21 1 15,0-22-15,0 0 16,21 0-16,21-21 16,-20 0-16,-1 0 15,63 0-15</inkml:trace>
  <inkml:trace contextRef="#ctx0" brushRef="#br0" timeOffset="37099.76">20722 5482 0,'21'0'0,"-42"0"0,42-21 0,-21 0 16,0 0-16,21 0 15,1-1-15,-1 1 16,0 0-16,0 21 0,0 0 15,0-21-15,22 21 16,-1 0-16,-21 0 0,22 0 0,-22 21 16,0 0-16,-21 0 0,42 22 15,-21-1-15,-21-21 16,0 43-16,0-22 16,0 43-16,0-64 15,-21 21-15,0-21 16,-21 22-1,42-64 17,0-1-32,0 1 0,21-21 15,0 21-15,21-43 16,-20 22-16,-1 21 0,21-43 16,-21 43-16,-21-21 0,21 21 15,1-1-15,-1 1 0,0 0 16,0 21-16,0 0 15,0 0 1,1 0 0,-1 21-16</inkml:trace>
  <inkml:trace contextRef="#ctx0" brushRef="#br0" timeOffset="37529.51">22161 5355 0,'22'-21'0,"-44"42"0,44-63 0,-22 21 0,0 0 15,0-1-15,0 1 16,-22 21-16,1 0 16,0 0-16,-64 43 15,64-22-15,-42 21 16,42-42-16,-1 64 15,22-43-15,0 0 0,0 0 16,0 0 0,43 0-16,-22 1 0,21-1 0,1 0 15,62 42 1,-83-41 0,-1-1-16,-21 0 15,0 21-15,0-21 16,-21 1-1,-43-1 1,22-21-16,21 0 0,-106 0 16,63 21-1,22-21-15,21 0 0,-1 0 16,44 0 0,20-21-1</inkml:trace>
  <inkml:trace contextRef="#ctx0" brushRef="#br0" timeOffset="37765.39">22394 5906 0,'0'0'0,"-21"0"15,21 21-15,-21-21 63,0 0-47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31T13:09:22.7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2963 593 0,'21'0'125,"1"0"-94</inkml:trace>
  <inkml:trace contextRef="#ctx0" brushRef="#br0" timeOffset="550.28">2942 593 0,'0'0'0,"-21"0"0,21-21 0,-21-1 16,0 1-16,21 0 15,0 0-15,0 0 16,0 0-1,21-1 1,0 22-16,0 0 16,0 0-16,0 0 0,22 0 15,-1 0-15,0 22 0,1-22 16,-22 21-16,21 0 16,85 64-16,-106-64 0,64 106 15,-85 21 1,0-106-1,-21 106 1,-21-63-16,20-43 16,1-42-16,0 43 15,0-43-15,0 0 16,0-43 0,21 22-16,0 0 0,0-42 15,0 20-15,0-41 16,63-107-1,-42 149-15,22-43 16,-1 64-16,-21-21 0,43-22 16,-43 43-16,21-21 15,-21 20-15,0 22 16,1 0 0,-1 0-16,-21 22 15</inkml:trace>
  <inkml:trace contextRef="#ctx0" brushRef="#br0" timeOffset="954.71">3725 1016 0,'21'21'0,"1"-21"0,-1 0 16,0 0-1,0 0-15,0-21 0,0 0 0,43-21 16,-43-1-16,64-41 16,-43 41-16,-21 22 15,0 0-15,-21-21 0,0 20 16,0-20-16,0 21 0,0 0 16,-21 21-1,-21 0-15,21 0 16,-22 21-16,22 0 0,0 0 15,-21 43-15,21-43 16,-22 106 0,43-85-16,0-21 0,0 22 15,0-22-15,0 64 16,0-64-16,0 0 0,21 0 16,1 0-16,41-21 15,-42 0-15,43 0 16,-43 0-16,0 0 0,43-42 15</inkml:trace>
  <inkml:trace contextRef="#ctx0" brushRef="#br0" timeOffset="1469.41">4826 699 0,'0'0'0,"21"-22"0,-21 1 15,21-42-15,-21 42 16,0-1-16,-21 1 15,0 21-15,0 0 0,0 0 16,-1 0-16,-41 0 16,21 0-16,20 21 0,-20 1 15,0-1-15,-1 0 0,-41 85 16,63-64-16,-43 64 16,43-64-16,21 1 0,-21 41 15,21 22 1,0-85-16,0 0 0,0 22 15,21-43-15,21 0 16,-21 0-16,1 0 0,20-21 16,0 21-16,43-85 15,-64 43-15,43-22 16,-22 1 0,43-64-16,-64 84 15,21-20-15,-21 20 0,0 1 16,-21 21-16,0 42 31,0 0-31,0 0 16,0 43-1,0-43-15,0 21 0,-21 1 16,21-22-16,-42 85 16,42-64-16,0 43 15,0-1 1,0-62-16,21-22 15,0 0-15,64 0 16</inkml:trace>
  <inkml:trace contextRef="#ctx0" brushRef="#br0" timeOffset="1985.71">5546 783 0,'0'0'0,"148"-169"15,-148 148 1,0 0-16,0-1 0,0 1 16,-21 21-1,-1 0 1,1 0-16,0 0 0,-42 43 16,20-22-16,1 42 15,0-42-15,20 22 0,1-22 16,0 21-16,0-21 0,0 22 15,21-22-15,0 0 0,0 0 16,0 0-16,21-21 0,42 0 16,-20 0-16,-22 0 15,21 0-15,-21 0 0,85 22 16,-63-22 0,-1 0-16,-21 0 0,21 21 15,-20-21-15,-1 21 16,0 0-16,-21 0 15,0 0-15,0 1 16,-21-1-16,0-21 0,-1 21 16,-20 0-16,0 0 15,-1 0-15,-62 1 16,62-22-16,-41 21 16,-1-21-1,43 0-15,20 0 0,1 0 16,0 0-16,0 0 15,21-21 1,21-1 0</inkml:trace>
  <inkml:trace contextRef="#ctx0" brushRef="#br0" timeOffset="2802.24">6244 593 0,'0'-21'16,"-21"21"-16,0 0 16,-22 42-1,22-21-15,-21 21 16,0-20-16,20 41 15,1-21-15,0-20 0,0 62 16,21-20 0,0-43-16,0 0 0,0 43 15,21-64-15,21 21 16,-20-21-16,-1 0 16,21 0-16,0 0 0,1-43 15,-22 1 1,-21 21-1,0-85 1,-42 21-16,42 43 16,0-43-1,0 64-15,0-63 16,21 62-16,21 1 16,22 0-1,-22 21-15,148 0 16,-63 42-1,-105-20-15,62 62 16,-63-41-16,-21 20 16,0-21-16,0 64 15,0-85-15,-21 1 16,0-1-16,21 0 0,-42 21 16,21-42-1,-1 0 1,1 0-16,21-21 15,0 0-15,0 0 0,0-22 16,0 1-16,0-21 16,21 20-16,1 1 0,20 0 15,-21-1-15,21-20 0,64-22 16,-63 64-16,147-64 16,-148 64-16,22 21 0,-22 0 15,1 21-15,-1 0 0,0 22 16,-21-1-16,1 0 0,-22 43 15,-22 84 1,-20-42 0,0-21-1,42-85-15,-21-21 16,-1 22-16,1-22 16,0 0-16,0 0 0,0 0 15,0 0-15</inkml:trace>
  <inkml:trace contextRef="#ctx0" brushRef="#br0" timeOffset="3272.68">3323 1418 0,'0'0'15,"-42"0"-15,-1 0 0,22 0 16,-42 21-16,63 1 16,21-22-1,0 0-15,21 21 16,1-21-16,20 0 0,22 0 15,0 0-15,147 0 16,-105-21-16,170 21 16,-107-22-16,-20 22 0,443-42 15,-20 42 1,148-21 0,-254 0-1,-360 21-15,190-21 16,-232 21-16,105 0 15,-105-22 1,-64 22-16,0 0 16,-42 0 15,-42 22-31,42-22 0</inkml:trace>
  <inkml:trace contextRef="#ctx0" brushRef="#br0" timeOffset="3989.95">1566 2477 0,'-21'-22'31,"0"22"-31,21-21 16,0 0 0,0 0-16,21 0 0,-21 0 15,21-1-15,0 1 0,1 0 16,-1 0-16,0 0 0,0 0 16,43-85-1,-64 85-15,0-1 0,0 1 16,0 0-16,0 0 0,0 42 47,0 0-47,0 22 0,-22-22 15,22 21-15,0 22 0,-42 84 16,42-85-16,0 128 16,0-43-1,0-106-15,0 22 16,0-43-1,0 64 1,0-64-16,0 0 16,-63-21-1,-64 0 1,84 0-16,1-21 0,-43 0 16,64-1-16,-42 1 15,20 0-15,22 21 0,21-21 16,-21 21-16,21-21 15,42-22 1,1 22-16,-22 0 0,21 0 16,0 21-16</inkml:trace>
  <inkml:trace contextRef="#ctx0" brushRef="#br0" timeOffset="4501.66">2117 2265 0,'21'-21'0,"-42"42"0,63-63 15,-42 20-15,0 1 16,0 0-16,0 0 0,0 0 16,-21 21-16,0 0 15,-22 42 1,22 64 0,21-64-16,-21 22 0,21 63 15,0-43-15,-21-20 0,0 84 16,-1-63-16,22-1 15,-21 1-15,21 0 0,-21 21 0,21 84 16,-21-84-16,21-21 16,-21 105-16,21 85 15,0-211-15,21 84 16,64-63 0,-64-85-1,42-22-15,-20 1 0,-22-21 16,63-64-16,-62 64 15,83-170-15,-62 127 16,-1-63 0,-42 64-16,-42-149 15,21 169-15,-43 1 0,22 20 16,-1 1-16,-20 0 0,-43-22 16,64 64-16,-22-21 0,22 0 15,21 21-15,0 0 0,-22 0 16,22-21-16,42 0 15,0 21 1,1 0-16,20-22 0,43 1 16,-22 0-16,-21 0 15,22 0-15</inkml:trace>
  <inkml:trace contextRef="#ctx0" brushRef="#br0" timeOffset="5212.25">3556 2604 0,'-21'0'0,"42"0"0,-63-22 16,20 22-16,22-42 15,-21 21-15,21-21 0,0 20 16,0 1-16,21-21 0,43-22 16,-22 43-16,43-21 15,-43 42-15,64 0 16,-85 0-16,22 0 16,-22 21-16,-21 0 0,0 22 15,0 41-15,0-41 0,0 20 16,0 22-16,-21-43 15,21 43-15,-22-64 0,22 21 16,0 1 0,0-22-1,22-21-15,-1-21 16,0-1-16,21-20 16,-21 21-16,1-21 0,41-43 15,1-21 1,-1 21-1,-42 64-15,0 0 16,-21 0-16,0 0 31</inkml:trace>
  <inkml:trace contextRef="#ctx0" brushRef="#br0" timeOffset="6334.23">3979 2074 0,'0'0'16,"21"-21"-16,-21 0 0,0 0 0,0-21 15,0 20-15,0 44 47,-21-1-47,0 0 0,21 21 0,-21 1 16,0 41-16,-43 170 15,64-169 1,-42 42 0,21-64-16,21 1 0,-43 42 15,22-64-15,0 0 0,-21 43 16,21-64-16,-1 64 16,1-85-16,0-21 31,0 0-31,21-1 15,-21-20-15,21 21 0,0-43 16,0 22-16,0 0 16,0-43-16,0-21 15,21 85-15,-21-21 16,42-1-16,1 22 16,-22 21-1,0 21-15,0 1 16,0-1-16,0 21 0,1-21 15,-22 0-15,21 22 0,0-22 16,-21 0-16,21 21 0,0-20 16,0-1-16,-21 0 0,22-21 15,-1 21-15,42-21 16,-20 0 0,-22 0-16,85-63 15,-64-1 1,-21 22-16,64-106 15,-43 42 1,-21 63-16,-21 1 16,0 0-1,0 84 1,-21 0 0,21 1-16,-21-22 15,21 106-15,-21-21 16,21 21-1,0-106 1,0 42 0,63-63-16,-42 0 15,64 0 1,21-42 0,-85 21-16,21 0 0,22-43 15,42-63 1,-85 85-16,-21-85 15,-21 21 1,0 85-16,-1 0 0,-41 0 16,21 21-16,20 0 15,-20 0-15,21 0 0,-21 21 0,-22 0 16,-63 85 0,106-64-16,0 43 15,21-1 1,84-41-1</inkml:trace>
  <inkml:trace contextRef="#ctx0" brushRef="#br0" timeOffset="6638.06">5292 2540 0,'0'0'0,"42"-21"0,-21 0 0,0-43 16,-21 22-1,0 21-15,0 0 0,-42-1 16,21 22-16,0 0 0,-1 0 16,1 0-16,-63 22 15,41 62 1,-20 22 0,42-64-16,21 1 15,0 41-15,0-41 16,0 63-16,0-85 15,21 0-15,21 21 0,0-21 16,22 1 0,-22-22-16,85 0 15,-84 0-15,62-22 16,-41 1-16</inkml:trace>
  <inkml:trace contextRef="#ctx0" brushRef="#br0" timeOffset="7119.38">6032 2646 0,'0'-42'0,"0"84"0,0-106 0,0 22 15,0 21-15,0-85 16,-42 85 0,21 21-16,0-21 0,-64 21 15,22 63 1,41-20-16,-62 105 16,63-21-1,21-106 1,0 42-16,0-41 15,0-1-15,0 21 0,21-42 16,21 0 0,-21 0-16,22 0 15,-22 0-15,0-21 0,21-21 16,-21-1-16,1 22 0,20-64 16,-21 43-16,0 0 0,-21-1 15,0 1-15,21 0 0,1-43 16,-22 64-16,21 0 0,-21-22 15,0 65 1,0-1 0,0 0-16,0 21 0,0 1 15,0-22-15,0 21 0,0 127 16,0-84 0,21 0-1,0-64 1,-21 0-16,21-21 0,0 0 15,22 0-15,41-63 16,-62 41 0,41-41-16</inkml:trace>
  <inkml:trace contextRef="#ctx0" brushRef="#br0" timeOffset="7402.22">6752 2032 0,'0'-42'0,"0"84"0,0-105 0,0 20 0,0 22 15,0 0-15,-21 21 16,0 0-16,0 21 0,-1 21 16,1-20-16,0-1 15,0 21-15,0 0 0,0 1 0,-1-1 16,1 22-16,21-22 0,-21 127 16,21-126-16,0 62 15,0-62-15,0-1 16,0 43-16,0-43 15,0-21-15,0 0 0,0 1 0,0-1 16,21-21 0,85 0-1,-64-21-15,-20-1 0,20-20 16,0 21-16,1-21 0</inkml:trace>
  <inkml:trace contextRef="#ctx0" brushRef="#br0" timeOffset="7785.01">7048 2392 0,'0'-21'0,"0"42"0,0-63 0,0-1 15,0 64 1,0 1 0,-21-1-16,0 0 0,-42 85 15,20 21 1,43-85-16,0-21 0,0 43 16,0 20-1,0-62-15,21-22 16,22 21-16,-22-21 15,64 0-15,-43 0 16,64-43 0,-85 43-16,42-63 0,-41 42 15,-1 0-15,0-64 16,-21 43-16,0-1 0,0-41 16,-64-43-1,64 105-15,-42 1 16,21 21-16,-64 21 15,64-21-15,-64 85 16,-20 21 0,105-85-16,-22 43 15,22-43 1,22-21-16,20 0 16</inkml:trace>
  <inkml:trace contextRef="#ctx0" brushRef="#br0" timeOffset="8173.71">7514 2392 0,'-21'0'0,"42"0"0,-42-21 0,0 21 0,21-21 16,-21-1-16,21 1 16,21 21-1,0 0-15,42 0 16,22 21-1,-43 1-15,1-1 0,20 42 16,43 64 0,-106-84-16,0-1 0,0-21 15,0 21-15,-42 22 16,21-43-16,-1 0 16,-41 0-16,21-21 15,42-21 1,0 0-1,0 0-15,0-21 16,0 20-16,21-62 16,0 63-16,0-64 15,0 43-15,0-1 0,43-41 16,-64 62-16,42 1 0,-21-21 16,-21 21-16,22 0 15,-22-1-15,0 1 0</inkml:trace>
  <inkml:trace contextRef="#ctx0" brushRef="#br0" timeOffset="8403.58">6435 2159 0,'0'0'16,"-43"0"-16,-41 42 31,105-42-31,0 0 0,21 0 15,1 0-15,-1 0 0,0 0 16,22-21-16,63 0 0,-64 21 16,107-21-1,-65 21 1,-83 0-16,-1 0 0,0-21 0</inkml:trace>
  <inkml:trace contextRef="#ctx0" brushRef="#br0" timeOffset="10419.5">8721 2223 0,'0'0'0,"0"-22"0,0 1 0,0-42 16,0 42-1,0 42 1,0 0-16,0 21 16,-22 1-16,1 84 15,0-85-15,-21 85 31,21-42-31,21-43 16,-22-21-16,1 0 16,21-42 15,21-21-31,1 21 16,-22-1-16,21-20 0,0 0 0,0-1 15,64-62 1,-64 62-16,21 1 0,22-22 15,-43 43-15,42 0 16,-41 63 0,-22-20-16,0 41 15,0-21-15,0 1 0,0 41 16,0-41-16,0 41 16,21-62-16,0 20 15,42 43-15,-41-85 16,41 21-16,-21-21 15,1 0-15,20 0 0,107-85 16,-128 64 0,64-43-1,-64 22-15,0 21 0,22-64 16,-43 43-16,0 0 0,-21-43 16,0 64-16,0-64 15,-21 64-15,-21 21 16,-1 0-16,22 0 0,-42 0 15,20 0-15,1 21 0,21 0 16,-21 0-16,20 22 0,-62 63 16,20 21-1,64-85-15,0 64 16,0-64-16,21 0 16,43-20-1,63-65 16,-21-20-15,-64 42-16,43-85 16,-22-21-1,-63 106-15,0-22 0,21 1 16,-21 21 0,0 42-1,-21 0-15,21 0 0,0 22 16,0-22-16,-21 85 15,21-64-15,0 0 0,21 1 16,0-22-16,22 21 16,-22-21-16,85-21 15,-64 0-15,22 0 16,-22 0-16,85-84 16,-42-1-1,-64 43 1,21-85-16,-21 0 15,-21 84 17,-21 86-17,0-1 1,0-21-16,21 21 0,-21 64 16,-1-63-16,1 20 15,21-21-15,0-20 0,-21 41 16,21-21-1,21-42 17,-21-21-32,21 0 15,1-21-15,-22 21 0,21-85 16,-21 63-16,21-20 16,42-64-1,-41 127 1,-1-21-16,0 21 15,0 0-15,-21 21 0,21 0 16,0 64 0,1 42-1,-1-106-15,21 64 16,0-22 0,-20-42-16,-1-21 0,63 21 15,-41-21 1,-22 0-16,0 0 0,64-42 15,-64 21-15,0 0 0,0 0 16,0-22-16,22 22 0,-1-64 16,-21 43-16,0 0 15,43-22-15,-43 22 0,21-22 16,-20 22 0,-22 63-1,0 0 1,0 43-16,0-22 15,0 22-15,0-22 16,0 85 0,0-106-16,21 85 15,-21-85-15,63 43 16,43-43 0,-85-21-16,43 0 15,-22-21-15,64-43 16,-64 43-16,22-42 15,-22 20-15,43-84 16,-43 85-16,-21 0 0,0-43 16,-21 21-1,0 43-15,-21 21 16,-21 21-16,0-21 0,-1 43 16,22-22-16,0 21 0,0-21 15,-22 64-15,43-43 0,0 43 16,0-64-1,0 22-15,0-1 0,22 0 16,-1-21-16,42 22 16,22-43-1,84-21 1,-126-1-16,62-20 16,-62 21-16,20-21 0</inkml:trace>
  <inkml:trace contextRef="#ctx0" brushRef="#br0" timeOffset="11032.7">13843 1990 0,'0'-21'0,"0"42"0,0-64 0,21 43 16,-21-21-16,0 0 0,21 0 16,-21 0-16,0 0 15,0-1-15,-21 22 16,-64 0-16,64 0 15,-21 22-15,21-22 0,-22 21 16,1 21-16,-43 22 0,43-43 16,21 21-16,-21-21 15,20 22-15,1-22 0,21 42 16,0-42-16,0 1 0,64 20 16,-22-42-16,43 21 15,84-21 1,-148 0-16,85 0 15,-85-21 1,-21 0 0,-42 21-1,0 0-15,-85 63 16,84-63-16,-20 43 16,42-43-16,-43 42 15,85-42 16,0 0-31,1 0 16,-1 0-16,21 0 16,-21 0-16,85-21 15,-64 21-15,-20 0 0,20 0 16,-21 0-16,-21 21 16,0 64-1,0-43-15,-21-21 0,21 21 16,-21 1-16,0-1 0,-43 43 15,43-43-15,0 0 0,-43 22 16,43-43-16,0 0 0,-21 43 16,42-43-16,0 0 15,0 0-15,21-42 32</inkml:trace>
  <inkml:trace contextRef="#ctx0" brushRef="#br0" timeOffset="11724.91">14838 1778 0,'0'0'16,"-21"-21"-16,-1-21 15,22 20-15,0 1 0,0 0 16,0-21 0,0 21-16,22-1 0,-1 22 15,0-21-15,0 21 0,43 0 16,-22 0-16,64 0 16,84 148-1,-147-84-15,84 105 16,-64 1-1,-42-107-15,0 85 16,-21 22 0,0-149-16,0 42 15,0-84 17,22 0-32,-22-21 0,21 20 15,0-20-15,0 0 0,0-22 16,64-84-16,-43 85 15,1-22-15,-22 21 0,169-274 32,-147 232-32,-22 64 15,0-1-15,0 1 16,-21 21-16,0 42 31,0 0-15,0 0-16,0 64 15,0-43-15,0-21 16,0 22-16,0-1 0,0-21 0</inkml:trace>
  <inkml:trace contextRef="#ctx0" brushRef="#br0" timeOffset="13261.63">16510 2201 0,'21'0'0,"-42"0"0,63 0 0,-21 0 15,1 0-15,-1 0 0,0 0 16,21-42 0,-21 21-16,1-21 15,-1 20-15,-21-41 16,0-64 0,-43 85-1,22 20-15,0 22 0,-64 0 16,1 64-1,41-43-15,-62 106 16,62-85-16,1 43 16,21-43-16,-22 85 15,43-84-15,0-1 16,22 22-16,41-1 16,-21-63-16,-20 0 15,62 0 1,43-42-16,-84 21 15,-1-1-15,-21-20 16,0 21-16,43-85 16,-43 64-16,0-1 0,0 1 15,-21 0-15,0-1 0,21-20 16,-21 42-16,0 0 0,0-1 16,0 44-1,0-1-15,-21 42 16,21-42-16,-21 64 15,0-64-15,21 22 0,0 20 16,0-21-16,0 43 16,42-21-1,-42-43-15,21 0 0,22-21 16,-22 0-16,64-21 16,-64 0-16,63-43 31,1-42-31,-64 64 15,85-106 1,0-106 0,0 63-1,-64 43 1,-21 127-16,-21 0 0,0 42 31,-21 0-31,21 21 0,-21 1 16,0 20-16,0-20 0,-22 84 15,22-85-15,0 21 0,0 1 16,21-22-16,0 22 0,0-22 0,0 64 16,21 42-1,0-106-15,21 43 16,-20-64-16,-1 0 16,0 1-16,0-1 0,0-21 15,43 0-15,20-43 16,-62 22-1,-1 0-15,21-42 0,-21 41 16,43-62 0,-43 41-16,0 22 0,0-42 0,0 42 15,22-43 1,-43 85 15,0 22-15,0 41-1,0-20 1,0-43-16,0 21 16,0-21-16,0 1 15,21-22 1,0 0-16,21 0 16,22-64-1,-43 43 1,43-21-16,-43 20 0,42-41 15,-20 21 1,20-22 0,-42 43-16,0 0 15,-21 42 17,0 0-32,-21 0 0,21 0 15,0 1-15,-21-1 0,0 21 16,0 0-16,21 43 15,0 0 1,0-64-16,42 0 16,-21 0-16,0-21 0,43 0 15,63-21 1,-85 21-16,149-106 16,-149 85-1,0-21-15,-20 21 0,20-22 16,64-84-16,-22 21 15,-62 64 1,-22-21-16,0 41 16,-43 22-1,22 0-15,0 22 0,0-1 0,0 0 16,-1 21-16,-20 22 16,21-43-16,21 21 0,0 22 15,0-43-15,0 85 16,0-43-1,21-42-15,-21 1 0,42-1 16,22-21 0,-43 0-16,21 0 0,43-43 15,-43 43-15,22-21 16</inkml:trace>
  <inkml:trace contextRef="#ctx0" brushRef="#br0" timeOffset="13536.47">20489 1926 0,'0'0'0,"0"-21"15,-21 42 1,0 0 0,21 1-16,-42 62 15,20-63-15,1 64 16,0-64-16,21 22 0,0-1 15,-21-21-15,21 21 0,-21 1 16,21-22-16,-21 21 16,42-42-1,42-21 1,-20 0-16,-1 0 16</inkml:trace>
  <inkml:trace contextRef="#ctx0" brushRef="#br0" timeOffset="13905.26">21272 1969 0,'0'0'0,"0"-22"0,0 1 16,0 0-1,-21 21-15,21-21 0,-63 21 16,42 0-16,-106 42 16,0 1-1,105-22-15,-20 0 0,21 0 16,21 43-1,21-64-15,21 21 16,1 0-16,105 0 16,-63 21-1,-64-42-15,0 43 16,-21-22-16,0 21 16,0-21-16,0 1 15,-42-1-15,20 0 16,-41 21-16,42-42 15,-106 21-15,63-21 32,43 0-17,21-21-15,-21 0 0,21 0 16,0-64 0,0 64-16</inkml:trace>
  <inkml:trace contextRef="#ctx0" brushRef="#br0" timeOffset="14109.14">20129 1524 0,'-21'-21'0,"42"42"0,-63-63 16,42 63 30,-21 0-30,21 0-16,-21-21 16</inkml:trace>
  <inkml:trace contextRef="#ctx0" brushRef="#br0" timeOffset="15085.59">6032 3704 0,'0'0'0,"0"-21"0,-21 0 16,21 0-16,0 0 0,-21-1 15,21-41-15,0 42 16,0-22-16,0 22 0,0 42 31,0 22-31,0-1 16,0 0-16,0 64 15,0 42 1,-21-84-16,0-1 0,0 64 16,-1-84-16,22-22 15,0 0-15,0 0 0,0 0 0,-21-21 16,42-63 15,1 21-31,-1 20 0,42-105 16,43-21-1,-42 85 1,-22 42 0,-42 42-16,21 21 15,-21-21-15,0 106 16,0-84-1,21 84 1,22-43-16,-43-63 16,21 1-16,42-22 15,85-22 1,-105 1-16,20 0 0,22-42 16,63-64-1,-127 84-15,0-20 0,22-43 16,-43 64-16,0-22 0,0-42 15,-64-63 1,22 148 0,-22 42-1,43 0-15,-63 85 16,62-43 0,22-20-16,0-1 15,22 0 1,-1-42-16,0 22 15</inkml:trace>
  <inkml:trace contextRef="#ctx0" brushRef="#br0" timeOffset="15466.37">7197 3810 0,'21'-21'15,"0"0"1,-21 0-16,21-22 15,0 43-15,0-21 0,1 21 16,41 0 0,-42 0-16,0 0 0,43 21 15,-22 0-15,22 22 16,-43-22-16,0 21 0,0-21 16,-21 64-16,-42 21 15,21-85 1,-22 43-16,1-22 15,42-63 1,0 0 0,0-43-1,21-63 1,0 106-16,22-43 16,-43 43-16,84-42 15,-62 42-15,83-22 16,65 1-1,-64 21-15</inkml:trace>
  <inkml:trace contextRef="#ctx0" brushRef="#br0" timeOffset="16233.93">8678 3598 0,'-42'43'31,"21"-22"-31,0 0 0,-1 0 15,1 0-15,0 1 0,0-1 0,0 21 16,-22 22 0,22-22-16,-21 43 15,42-43-15,0-21 0,0 0 16,0 0-16,0 1 0,21-22 16,0 0-16,0 0 0,1 0 0,-1 0 15,127-43 1,-106 22-16,43-42 15,-85 41-15,21-41 16,-21 42-16,0 0 0,-63-64 16,20 64-1,1 0-15,21-1 0,-43 1 16,43 21-16,21-21 0,0 0 31,0 0-31,42 21 16,22-21-16,63-1 15,-85 22 1,1 0-16,62 0 16,22 43-1,-84-43-15,-1 21 0,22 42 16,-43-41-16,-21 20 16,0-21-16,0 0 0,0 64 15,0-43 1,0-21-16,0 1 0,0 20 15,0-21-15,0 0 16,0 0 0,-21-21-16,21-42 15,0 21-15,0-21 16,0 20-16,0-105 16,0 64-1,21 21-15,0 20 16,42-83-16,-20 83 15,-22 1-15,21 21 0,128-21 32,20 85-32,-169-43 15,43 42 1,-43-20-16,-21 84 16,-21-85-1,0 0-15,-85 43 16,63-43-1,65-42 1,62-42 0</inkml:trace>
  <inkml:trace contextRef="#ctx0" brushRef="#br0" timeOffset="17128.49">10753 3747 0,'21'-22'0,"-42"44"15,84-65-15,-42 22 0,-21 0 0,0 0 16,0 0-16,0-22 16,-21-20-16,0 63 15,0 0-15,-22 0 16,1 0-16,21 0 0,-64 21 16,64 0-16,-21 21 0,-43 1 15,-42 63 1,106-85-16,-21 21 0,20 43 15,22-22 1,127-20 0,-84-43-16,41 0 15,-62 0-15,20-22 16,21-20-16,-20 42 0,20-63 16,-20-1-1,-43 43-15,21-21 16,0 20-1,-21 44 17,21-22-32,-21 21 15,0 21 1,0-21-16,-21 106 16,21-84-16,0 20 0,-21 64 15,0 169 1,21 85-1,0-84 1,0-191-16,42 211 16,-21-211-16,43 275 15,-22-191 1,-42-105-16,63 254 16,-63-255-1,0 107-15,0-149 16,0 22-16,-21 20 0,-63 22 15,62-85 1,-83 22 0,-1-86-16,63 22 15,1-21-15,-43-43 0,43 43 16,-127-170 0,105 128-16,-84-234 15,85-190 1,63 381-16,21-127 15,0 127-15,0 21 0,106-211 16,-85 232-16,-20 0 16,20 1-16,0 20 0,1 1 0,20-43 15,-21 42-15,22-20 16,-43 41-16,21 22 16,1-42-16,-22 42 0,0-1 15,-21 1-15,21 21 16,0 0 31,1 0-47,-1 0 15,0 0-15</inkml:trace>
  <inkml:trace contextRef="#ctx0" brushRef="#br0" timeOffset="17361.34">12298 4339 0,'0'0'0,"0"21"0,0 1 15,0-1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31T13:11:10.7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6308 3027 0,'-22'-21'16,"44"42"-16,-44-63 0,1 20 16,21 1-1,0 0 63,-21 0-62,21 0-16,0 0 16</inkml:trace>
  <inkml:trace contextRef="#ctx0" brushRef="#br0" timeOffset="1211.25">2180 550 0,'0'0'15,"21"-21"-15,0 0 0,-21-21 0,0 21 16,22-43-16,-1 1 16,-21 41-1,0-20 1,0 21-1,-21 42 1,-1 21 0,22 1-16,0-1 0,-21 64 15,0-43-15,0 1 0,0 21 16,0-1-16,-1 22 0,-20 63 16,-85 149-1,106-233-15,-43 42 16,-20 42-1,63-148 1,-1 21-16,22-63 16,-21 0-16,0 0 15,0-106-15,0 63 16,0 22-16,21-21 0,-22-1 16,22-63-1,-21 42-15,0-105 0,21 148 16,0-43-1,0 64-15,0 0 0,0-1 16,64 86 0,-43-22-16,63 106 15,-62-105-15,20 63 16,-21-43-16,64 128 16,-43-107-1,-21-63-15,64 106 16,-43-105-1,-21-22-15,1 0 0,41 0 16,-42-22 0,22 1-16,20-21 0,-42 0 15,43-22-15,-22 22 0,22-85 16,-43 84 0,0 1-16,0 0 0,-21-1 15,0 22-15,21 0 16,-21 42-1,0 0 1,0 22-16,0-22 0,0 0 0,0 21 16,0-20-16,0 41 15,0-21-15,0-20 0,-21 41 16,21 1 0,0-43-16,0 0 0,0-42 31,0 0-31,0-1 0</inkml:trace>
  <inkml:trace contextRef="#ctx0" brushRef="#br0" timeOffset="1598.02">2752 656 0,'0'0'0,"-22"21"0,1 1 15,21-1-15,-21 21 0,0 0 16,21 1-16,0-22 16,0 21-16,0-21 0,0 22 15,0-22-15,63-21 16,-20 0-16,-1 0 16,0-21-16,-20 0 0,20-43 15,21-63 1,-63 42-1,0 64-15,-84 0 16,63 21-16,-43 0 16,22 0-1,-64 64-15,42 41 16,43-62 0,0-1-16,21 43 15,21 63 1,0-127-16,22 43 15,-22-43-15</inkml:trace>
  <inkml:trace contextRef="#ctx0" brushRef="#br0" timeOffset="2092.73">3133 1207 0,'0'0'0,"0"21"31,0 0-31,0 0 16,0 0-16,-22 0 0,22 1 16,0 20-16,0-21 0,0 0 15,0 64-15,0-22 16,0-41-16,0 20 16,0 0-1,0-21-15,-21-42 31,21 0-31,0 0 16,0 0-16,0-64 16,0 22-1,0 20-15,21 1 0,43-22 16,126-84 0,-147 127-16,126 0 15,-21 42 1,-105 0-16,20 85 15,-63 42 1,0-105-16,-42 41 16,-43 22-1,85-85-15,-21-21 16,21 21-16,0-42 31,21 0-31,0 0 0,0 0 16,1-22-16,-1 1 0</inkml:trace>
  <inkml:trace contextRef="#ctx0" brushRef="#br0" timeOffset="2700">4381 550 0,'0'0'0,"0"-42"0,0 21 16,-21 42 15,21 21-31,-21-20 0,0 126 15,0 0 1,0-85-16,-1 22 16,22 42-16,-21-63 0,0-22 15,21 21-15,-21-20 0,21-1 16,0 85 0,-21-42-16,21-64 15,-21 0-15,21-42 31,0 0-31,0 0 0,0-22 16,0 22-16,0-21 0,42-22 16,0-42-1,-21 64-15,106-106 16,-105 127-16,41-22 16,-42 43-16,64-21 15,-64 21 1,-21 21-16,-21 43 15,-21-43 1,-1 0-16,22 0 0,-85 22 16,22-22-1,62-21-15,1 0 16,0 21 0,21 0-1,0 0-15,0 1 16,0-1-16,42 42 15,-20-42-15,-1 1 0,0-1 16,0-21-16,64 63 16,-64-42-16,21 22 15,-21-22-15,1-21 0,-1 21 16,0-21-16,21 0 16,-21 0-16,1-21 15,-1 0-15,0 0 0</inkml:trace>
  <inkml:trace contextRef="#ctx0" brushRef="#br0" timeOffset="3074.79">5397 529 0,'0'0'0,"-42"-21"0,21 21 0,0 0 0,0 0 16,-1 0-1,44-21 1,20 21-1,0 0-15,1 0 0,20 0 0,1-21 16,-1 21-16,1-21 0,126 21 16,-126 0-16,-22 0 15,0 0-15,1 0 0,20 0 16,-84 0 15,0 21-31,-22-21 0</inkml:trace>
  <inkml:trace contextRef="#ctx0" brushRef="#br0" timeOffset="3358.56">5651 508 0,'0'0'0,"0"21"0,-21-21 16,21 21-16,0 1 15,-21-1-15,0 21 16,21-21-16,0 22 0,-21 84 15,-22 42 1,43-106-16,-21 86 16,0-22-1,21-85 1,0-21-16,0 43 16,0-22-16,21-42 31,0-21-31,1 0 15,-1-1-15</inkml:trace>
  <inkml:trace contextRef="#ctx0" brushRef="#br0" timeOffset="3729.01">5884 1122 0,'0'21'31,"21"-21"-31,1 0 15,-1 0-15,0 0 16,0 0-16,0 0 0,0-21 16,22 0-16,-22 0 0,0-1 15,21 1-15,-20-42 16,-22 42 0,0-1-16,0 1 0,0 0 15,0 0-15,-64 21 16,43 0-16,-21 63 15,20-41-15,1 20 0,-21 21 16,21-20-16,0-1 0,21 0 16,-22 1-16,22 63 15,0-85-15,0 0 0,0 21 16,0-21-16,43 1 16,20-1-1,-42-21-15,1 0 0,83-21 16,-83-1-16,62-20 15,-63 21-15</inkml:trace>
  <inkml:trace contextRef="#ctx0" brushRef="#br0" timeOffset="4258.08">6477 1143 0,'0'0'16,"0"-63"-16,0 41 16,0 1-1,0 0-15,0-21 0,21 42 16,85-64-1,-21 64 1,-43 0-16,43 43 16,-22 41-1,-63-41-15,0 62 16,-21-62-16,-21 41 16,-1-41-16,1-1 0,-22 22 15,22-43-15,0 21 16,21-21-16,-1-21 15,44-21 1,-1 0 0,42-43-16,-20 43 0,-22-21 15,21 0-15,0-1 16,64-105-16,-63 106 16,-1-1-16,0-20 15,-21 21 1,-21 63-1,-21 0-15,-21 42 16,-22 43 0,43-63-16,-21 62 15,42-62-15,-21-22 0,21 42 16,0 22 0,21-64-16,-21 0 0,21 1 15,0-1-15,22 0 0,41-21 16,-63 0-16,64-21 15,-64 0-15,22-1 16,41-62-16,22-43 16</inkml:trace>
  <inkml:trace contextRef="#ctx0" brushRef="#br0" timeOffset="4556.91">7768 487 0,'0'-42'0,"0"84"0,0-127 16,0 43-16,0 21 0,0 0 15,-21-1-15,-21 22 16,20 0-16,1 0 16,0 22-16,21 20 0,-42 21 15,-1 128 1,43-149-16,-21 22 0,21-1 16,0 1-16,-21 126 15,21-126-15,-21 84 16,21-106-16,0 22 15,0-43-15,0 0 0,0 43 16,0-43 0,21-21-16,0 0 15,43-43-15,-22 1 16,0 21-16,-20-21 16</inkml:trace>
  <inkml:trace contextRef="#ctx0" brushRef="#br0" timeOffset="4775.78">7387 953 0,'0'0'0,"0"21"16,21-21 0,0 0-16,22-21 15,-1-1-15,0 22 0,107-42 16,-86 21-16,64 0 15,-85 0-15,22 21 16,21 0-16,-1-22 16,-126 44-1</inkml:trace>
  <inkml:trace contextRef="#ctx0" brushRef="#br0" timeOffset="5525.03">1947 2307 0,'0'0'0,"-21"0"0,-21 0 0,21 0 16,-1 0-16,-20 0 15,21 0-15,0 0 0,0 0 16,42 0 15,21 0-15,-21 0-16,22 21 15,62 1-15,-20-22 0,0 0 16,105 0-16,-63 0 16,233 0-16,63 0 15,-253-22-15,380-20 32,-359 42-32,486-42 0,-465 21 15,465-22 1,0 1-1,-465 42-15,190-21 16,-211 0-16,-1-1 0,318 1 16,-360 21-16,106-21 15,-148 21-15,0 0 0,63-21 16,1 21 0,-128 0-16,-21 0 0,21 0 15,-20 0 1,-44 0-1,1 0 1,-21 0-16,21 0 16,0 0-16,-1 0 0,-62 0 15</inkml:trace>
  <inkml:trace contextRef="#ctx0" brushRef="#br0" timeOffset="5678.94">8848 2096 0,'0'0'0,"21"0"0,0 0 31,0 0-15</inkml:trace>
  <inkml:trace contextRef="#ctx0" brushRef="#br0" timeOffset="32872.14">1228 3239 0,'0'-85'15,"0"64"1,0-22 0,0 22-16,0 0 15,0 42 32,0 0-47,0 43 16,0-1-16,0 43 15,0-63-15,0 20 0,0 1 16,0-22-16,0 21 0,0 64 16,0-42-1,0-43-15,-22 1 0,22 20 16,-21 1 0,21-43-16,0-42 31,0 0-16,0-1-15,0-20 0,0 21 0,0-21 16,0 20-16,0-20 16</inkml:trace>
  <inkml:trace contextRef="#ctx0" brushRef="#br0" timeOffset="33154.97">1418 3217 0,'21'-42'0,"-42"84"0,63-105 0,-20 42 16,-22 0-16,21-1 0,0 1 15,0 21 1,-21 21-16,21 43 16,-21-43-16,0 170 15,0-64 1,0 21 0,0-127-1,-21 85-15,21-85 16,-21 42-16,0-41 15,21-1-15,0 0 0,-21-21 16,-1 0 0,22-21-1,0-22-15</inkml:trace>
  <inkml:trace contextRef="#ctx0" brushRef="#br0" timeOffset="33721.65">1185 3704 0,'-21'0'0,"42"0"0,-63 0 0,42 21 32,21-21-17,21 0-15,-20 0 16,20 0-16,21-21 0,-20 0 16,84 0-16,-85 0 0,64 0 15,-43-1-15,-20 1 16,20 0-16,-20 0 15,20 0 1,-63 42 15,0 0-15,0 0-16,0 0 0,-21 43 16,0-1-1,21-41-15,-21 41 16,21-42-16,0 0 0,0 1 15,0-1-15,0 0 0,21 0 16,0 0-16,0-21 0,0 0 16,0 0-16,22 0 15,-22-21-15,42-21 16,-41 21-16,-1-1 16,21-20-16,-42-85 15,0 64 1,0 20-1,-21 22-15,-43-64 16,1 43-16,42 42 16,-22 0-1,22 0-15,0 42 16,21-20-16,-21-1 0,21 0 16,0 0-16,0 0 0,0 43 15,0-43-15,0 0 16,0 0-16,0 0 0,21-21 15</inkml:trace>
  <inkml:trace contextRef="#ctx0" brushRef="#br0" timeOffset="34348.44">2519 3535 0,'0'0'0,"0"-21"0,0 42 47,0 0-47,0 0 16,0 0-16,0 1 15,-21 62 1,-1-63-16,-20 64 16,42-43-1,0-20-15,21-44 47,-21 1-47,21 0 0,1 0 16,-1 0-16,21-43 15,-21 43-15,0-21 16,1 21-16,-1 21 0,21-43 16,-21 43-16,0 0 15,1 0-15,-1 0 16,0 21-16,0 22 15,-21-22 1,21 0-16,-21 43 16,21-22-1,1-21-15,-1-21 0,21 21 16,0-21 0,43 0-1,-64 0-15,22-42 16,-22 42-16,0-85 15,0 64-15,-21-42 16,0 41-16,0-20 0,0-21 16,0 41-16,-42-41 15,21 42 1,21 42 15,0 0-15,21-21-1</inkml:trace>
  <inkml:trace contextRef="#ctx0" brushRef="#br0" timeOffset="34659.26">4487 3112 0,'0'0'0,"0"-22"16,0 44 15,0-1-31,-21 0 16,21 21-16,-21-21 0,0 64 16,21-43-16,-21 128 15,-1-128 1,22-21-16,0 22 0,0-22 15,0 42-15,0-42 16,0 1 0,0-44-1,0 1-15</inkml:trace>
  <inkml:trace contextRef="#ctx0" brushRef="#br0" timeOffset="35221.58">4254 3493 0,'0'0'16,"-21"0"-16,42 0 31,1 0-15,-1 0-16,0 0 0,21 0 0,43-22 15,-43 22 1,1-21-16,62 0 0,-62 0 15,84 0 1,-43 0-16,-62 21 16,-1-22-16,0 22 15,-21 22 1,-21-22 0,-22 63-1,43-42-15,-21 43 16,0-43-16,21 0 0,0 21 15,0-20-15,0 41 16,42-21 0,-20-42-16,-1 22 0,21-22 15,-21 0-15,0 0 16,1 0-16,-1 0 0,0 0 0,21 0 16,-21 0-16,1-22 15,20-20-15,-21 21 16,0-43-16,0 43 15,-21-85-15,0-42 32,-84 64-17,41 41 1,22 43-16,-42 0 16,42 21-16,-1 1 0,-20 20 15,21-21-15,0 43 16,0-64-16,21 21 0,0 0 15</inkml:trace>
  <inkml:trace contextRef="#ctx0" brushRef="#br0" timeOffset="35769.62">6202 3281 0,'0'21'47,"0"0"-47,0 0 16,-21 22-16,21-22 0,0 42 16,-22-20-16,22-22 0,0 42 15,0-41-15,0-1 0,0 0 16,-21 0-16,21 0 0,0 0 15,0-42 17,0 0-32,0 0 15,0 0-15</inkml:trace>
  <inkml:trace contextRef="#ctx0" brushRef="#br0" timeOffset="36139.41">6244 3006 0,'0'0'16,"0"21"-16,0 0 15,0 0-15,21-21 31,0 0-31,1 0 16,-1 0-16,0-21 0,-21 0 16,21 0-16,-21 0 15,0-1-15,0 1 16,-21 21-16,0 0 16,21-21-16,-21 21 15,-1 0-15,1 0 16,21 21-16,-21-21 15,21 21-15,0 1 16,0-1-16,0 0 16,21 0-16</inkml:trace>
  <inkml:trace contextRef="#ctx0" brushRef="#br0" timeOffset="36772.72">7133 3493 0,'0'0'16,"0"-22"-16,0 1 0,0 0 16,0 0-16,0-43 15,-21 43-15,0 0 16,0 0-16,-1 21 15,-41-21-15,21 21 16,20 0-16,-41 21 16,-43 64-1,64-64-15,21 0 0,-1 21 16,1 1-16,-21 62 16,42-41-1,0-43-15,21 43 16,0-64-16,0 0 0,22 0 15,-22 0-15,21 0 0,1-22 16,-1 22-16,-21-21 0,43-21 16,-22 21-16,0-43 15,1 22-15,-22 0 0,21-43 16,0 21-16,1-84 16,-43 21-1,0 85-15,0 0 16,0-22-16,0 43 15,0 0-15,0-22 0,-21 43 16,21 22 0,0-1-1,0 21-15,0 0 0,0 1 16,0-1-16,0 127 16,-22-105-16,22 42 15,0-43-15,0-20 0,0 41 16,0 22-1,0-85-15,0 0 16,22-21 0,-1 0-16,0 0 15,0 0-15,0-21 0</inkml:trace>
  <inkml:trace contextRef="#ctx0" brushRef="#br0" timeOffset="37171.55">7472 3535 0,'21'0'32,"0"0"-17,0-21-15,0 0 0,1 21 16,-22-22-16,21 1 0,0-21 15,0-22 1,-21 43-16,0-42 16,-21 63-1,-21 0 1,20 21-16,-41 64 16,42-64-1,-22 42-15,43-20 0,0-22 16,-21 63-16,21-62 15,0 20-15,0-21 16,21 0 0,1-21-16,20 0 0,-21 0 15,64-21 1,-43 21-16,0-21 0,-20 0 0</inkml:trace>
  <inkml:trace contextRef="#ctx0" brushRef="#br0" timeOffset="37670.26">8064 3196 0,'0'0'16,"0"-21"-1,0 42-15,-21 0 16,21 22-16,0 41 16,-21-62-16,0 83 15,-21 1 1,20-63-1,1-1-15,21-21 16,0 0 0,-21-21-16,21-21 31,0 0-15,21-85-1,-21 64-15,43-22 16,-22 22-16,42-64 15,-42 64-15,43-22 16,-43 43-16,21 0 0,43 0 16,-64 21-16,22 0 15,-22 21-15,0 0 16,21 21-16,-21 1 0,-21-22 16,0 21-16,0 1 0,0-1 15,0 43-15,0-43 16,-42 0-16,42-21 15,-21 22-15,21-22 16,0-42 15,0 0-31,21-1 16,0 1-16,0-21 16</inkml:trace>
  <inkml:trace contextRef="#ctx0" brushRef="#br0" timeOffset="37953.1">8975 2879 0,'0'0'0,"0"21"32,0 0-32,0 0 0,0 0 15,0 43-15,-22 63 16,1-85-1,21 1-15,-21 84 0,-21-43 16,42-63 0,0 22-16,-21 20 15,21-42 1,0 1-16,21-22 16,21-43-1,22 1-15</inkml:trace>
  <inkml:trace contextRef="#ctx0" brushRef="#br0" timeOffset="38172.98">9271 3133 0,'0'0'0,"0"-21"0,21 21 15,-21 21 17,0 0-32,0 0 0,0 0 15,-21 22-15,21-22 0,-21 21 16,21-21-16,0 22 0,0-22 0,-21 42 31,21-42-31,-22 22 0,22-22 16,0-42 15,0 0-31,0-22 16</inkml:trace>
  <inkml:trace contextRef="#ctx0" brushRef="#br0" timeOffset="38351.9">9419 2858 0,'0'0'0,"0"-22"15,-21 22 1,21 22 15</inkml:trace>
  <inkml:trace contextRef="#ctx0" brushRef="#br0" timeOffset="38552.79">8721 3069 0,'0'0'0,"-43"21"0,22-21 16,21 22-16,0-1 31,21-21-31,0 0 0,1 0 16,20 0-16,0 0 0,43 0 15,-43 0-15,170-43 16,-170 43 0</inkml:trace>
  <inkml:trace contextRef="#ctx0" brushRef="#br0" timeOffset="39754.94">9779 3112 0,'0'0'0,"21"0"16,0 0-16,0 0 0,22 0 16,41-22-1,-41 1-15,63-21 16,-85 21-16,21-43 15,-21 64-15,-21-42 16,0 21-16,-42-22 16,21 43-16,0 0 0,-22 0 15,-84 43 1,106-1-16,-42 22 16,41-43-16,1 21 15,-21 64-15,21-43 16,0-20-16,-22 84 0,-20 42 15,42-105-15,-1-22 16,-20 64-16,42-43 0,-42 107 31,21-128-31,-1 106 16,1-106-16,0 64 16,21-63-1,21-43 1,22-43-1,-22 22-15,21 0 0,22-106 16,20 0 0,-63 63-16,1 22 0,20-85 15,-42 64-15,0-86 16,0 86-16,0 21 0,0-22 16,-42 22-1,20 42-15,1 0 16,0 0-1,21 21-15,0 0 0,21 0 32,0-21-32,85 0 15,42 0 1,-105 0-16,126-42 16,0-22-1,-126 43-15,-22 0 0,0 0 16,-21 0-16,-21 21 47,0 21-47,0 0 0,-1 0 0,22 22 15,-21-22-15,21 0 0,-21 0 16,21 43-16,0-43 0,21 21 16,0-21-16,22-21 15,-22 21-15,64-21 16,-64 0-1,21 0-15,22-42 0,-43 42 16,42-42-16,-20 21 16,-22-22-16,63-41 15,-62 62-15,-1-20 0,-21 21 16,0 0-16,0 0 0,21-1 16,-42 22-1,0 22-15,-1-1 16,22 0-16,-21 0 0,0 43 15,-21 105 1,21-127-16,21 85 16,-22-63-16,22 20 15,0-20-15,0 148 16,22-43 0,-22-106-16,63 86 15,-63-86 1,64 85-16,-64-84 15,42 63-15,-42-85 16,21 22-16,-21-43 16,-21-21-1,0 0-15,0-21 0,-1-1 16,1 1-16,21-21 0,-21 21 16,0-22-16,0 22 0,21-63 15,-21 62-15,21-20 0,-22-21 16,1 20-16,21 22 15,0-21-15,0-22 0,0 22 0,0-64 16,21 43-16,22-64 16</inkml:trace>
  <inkml:trace contextRef="#ctx0" brushRef="#br0" timeOffset="40622.99">12509 3006 0,'0'0'0,"0"-85"31,0 64-31,0 0 0,0 0 0,0-1 0,0-20 16,0 21-16,0-43 15,0 43-15,-21 21 16,0 0 0,0 43-1,0-22-15,21 21 0,-21 0 16,-1 1-16,-20 63 0,21-64 15,0 21-15,-43 64 0,22-63 16,0-1-16,-1-20 16,22 20-16,-85 43 0,64-64 15,21-20-15,-22 41 16,-20-42 0,21-42-1,-1-64 1,43 43-16,-21-85 15,21 64-15,0-86 16,21 22 0,-21 85-16,43-21 15,41 41 1,-63 22-16,43 64 16,-43-43-1,21 43-15,-42-22 0,22 85 16,-22-106-1,21 21-15,-21 1 0,0-1 16,84 43 0,-20-64-1,-22-21-15,43 0 16,42-64 0,-85 43-16,22-63 15,-1-65 1,-42 107-1,-21 21-15,0 0 0,0 42 32,0 0-32,0 43 15,0-43-15,0 21 0,-21-21 16,21 0-16,-21 1 16,21 20-16,-21-21 0,21 0 15,0 0-15,0 1 16,0-44-1,0 1 1,0 0-16</inkml:trace>
  <inkml:trace contextRef="#ctx0" brushRef="#br0" timeOffset="40779.9">12742 2942 0,'0'21'32,"0"1"-17,0-1-15,21-21 0</inkml:trace>
  <inkml:trace contextRef="#ctx0" brushRef="#br0" timeOffset="41228.64">13060 3090 0,'0'0'15,"0"22"-15,0-1 0,-21 0 0,21 21 16,0-21-16,-22 64 16,1-64-16,21 0 0,-21 1 15,21 20-15,-21 0 16,21-21-16,-21-21 15,21-21 17,0 0-32,0 0 0,0-21 15,21 20-15,42-83 16,-41 62-16,62-63 16,43 22-1,-84 63-15,62-1 16,-62 22-1,20 22-15,-42-1 16,-21 85 0,0-1-1,0-62-15,0-1 0,0 22 16,0-43-16,0 21 0,0-21 16,0 0-1,22-42 16,-1 0-31,0-21 0</inkml:trace>
  <inkml:trace contextRef="#ctx0" brushRef="#br0" timeOffset="41827.94">14076 2625 0,'0'0'0,"0"21"0,-21 21 0,21-21 0,-22 22 16,-20 84 0,21-43-16,0-41 15,0-1-15,-22 85 16,22-85-16,0 1 0,0-1 16,21 0-16,0-20 0,-43 41 15,43-42 1,-21-21-16,21-21 31,0 0-31,21-21 16,1 20-16,-1-20 0,42-64 15,22 22 1,-64 41-16,127-41 16,-105 62-1,-1 22-15,-21 0 16,21 0-16,-42 22 15,0-1-15,-21 0 16,0 0 0,-21-21-16,-64 42 15,85-20-15,-64-22 16,64 21-16,0-21 0,-43 0 16,64 21 15,0 0-31,43 21 15,-22-20-15,0 20 16,0-21-16,0 0 0,43 22 16,-22-1-1,-21-42-15,0 21 0,22-21 16,-22 0-16,0 0 16,0 0-16,22 0 15,-22-21-15,0 0 16</inkml:trace>
  <inkml:trace contextRef="#ctx0" brushRef="#br0" timeOffset="42028.42">15007 3260 0,'-21'0'16,"21"-21"46,21 21-62,0-22 16</inkml:trace>
  <inkml:trace contextRef="#ctx0" brushRef="#br0" timeOffset="42220.31">15663 3239 0,'0'0'0,"-21"0"0,0 21 0,0-21 16,21 21 0,21-21 15,0-21-31,0 21 0,0-21 15,1-1-15</inkml:trace>
  <inkml:trace contextRef="#ctx0" brushRef="#br0" timeOffset="42689.05">16764 3069 0,'0'0'0,"-21"0"0,-22-21 15,22 21-15,0-21 0,0 21 16,21-21-16,-64-43 16,64-20-1,22 20 1,-1 43-16,0 0 0,42 0 15,-20-1-15,84-20 16,21 42 0,-106 0-16,1 21 15,-22 0-15,-21 64 16,0-64-16,-43 106 16,-41-21-1,63-64-15,-106 64 31,-22 42-31,128-126 16,-42 41 0,42 1-1,21-43-15,0 0 0,0 0 16,0 0 0</inkml:trace>
  <inkml:trace contextRef="#ctx0" brushRef="#br0" timeOffset="42969.88">16552 3895 0,'0'0'0,"0"21"0,0 0 16,64-21-1,-43 0-15,0 0 16,0 0-16,0 0 0,-21-21 15,43 0-15,-22 0 16,-21-1-16,0 1 16,0 0-1,-21 21-15,-22 0 16,22 0-16,0 0 16,0 21-16,0 0 15,0-21-15,-1 22 16,1-22-16</inkml:trace>
  <inkml:trace contextRef="#ctx0" brushRef="#br0" timeOffset="44255.23">233 5228 0,'-21'0'0,"42"0"0,-85 21 0,43-21 0,0 0 15,0 0-15,0 0 16,-1 0-16,22 22 15,43-22 17,-22 21-32,21-21 0,1 0 0,84 0 15,-43 0-15,64 0 16,-84 0-16,84 0 16,-84 0-16,-1 0 0,106 0 15,-105 0 1,-1 0-16,-20 0 0,-1 0 0,64-21 15,-85 21-15,0-22 16,0 22-16,-21-21 16,-21 21-1,-42-21 1,42 21-16,-22-21 0,-20 21 16,20-21-16,-41 0 15,41-1-15,22 22 0,0-21 16,0 21-16,0-21 15,42 21 32,0 0-47,0 0 16,0 0-16,22 0 0,-22 0 16,42 0-16,-41 0 0,41 21 15,-21-21-15,-20 0 16,41 21-16,-21-21 15,-42 22-15,22-22 16,-22 42-16,-22 0 16,1-21-16,0 22 15,-42-1-15,20 0 16,22-20-16,-21-1 16,-1 21-16,22-21 0,-85 64 15,64-22 1,21-63-16,0 22 0,21-1 15,0 0 1,0-42-16,42 0 16</inkml:trace>
  <inkml:trace contextRef="#ctx0" brushRef="#br0" timeOffset="45019.37">2857 4805 0,'0'0'0,"0"-21"0,22 0 0,-22-1 0,0 1 16,0 0-16,0 0 0,0 0 15,0 42 17,0 0-32,-22 21 15,1 1-15,21-1 16,0 0-16,-21 1 0,-21 63 16,21-43-16,-1 1 0,-20 41 15,-64 44 1,64-107-16,0 0 0,-1 1 15,1-1-15,21 0 0,-22-21 0,1 22 16,21-22-16,-21-21 16,20 0-16,1-21 15,21 0-15,-21-22 16,21 22-16,0-21 0,-21-22 16,21-105-1,0 127-15,0-1 16,0 1-16,0 21 0,0-64 15,0 64-15,21 21 16,0 0-16,0 21 16,22 21-16,-22-20 15,0 20-15,43 21 16,-1 64 0,-42-84-16,-21 20 15,21-42-15,-21 1 0,43 20 16,-22-21-16,0 0 15,0-21-15,0 0 0,22 0 16,-22 0-16,0 0 0,21-21 16,-20 0-16,20-21 15</inkml:trace>
  <inkml:trace contextRef="#ctx0" brushRef="#br0" timeOffset="45805.74">3154 5122 0,'0'0'0,"21"-21"0,-21 42 32,-21 1-17,21 20-15,-21-21 16,21 0-16,-22 0 0,22 22 16,0-22-16,-21 0 0,21 43 15,-21-43-15,21 0 0,0 21 16,0-21-16,0 1 15,21-22-15,0 0 16,1 0-16,-1 0 0,21 0 16,-21 0-16,0-22 15,1 1-15,-1 21 0,42-63 16,-42 42-16,-21-1 0,0-20 16,0 21-16,0-43 15,0 43 1,-42-21-16,-43 21 15,64 21 1,0 0 0,42 0-1,0 0 1,1 0-16,-1 0 0,106-21 16,21-1-1,-85 22-15,-20 0 0,63 0 16,-85 0-16,21 0 0,-21 0 15,22 0-15,-22 22 16,-21 41 0,0-42-16,0 0 0,-43 43 15,43-43-15,-42 43 16,42-22-16,-21 0 16,21 22-1,0-43 1,21-21-16,0 0 0,0 0 15,64 0 1,-43 0-16,22-42 0,-43 42 16,64-64-1,-22 1 1,-63 20-16,0-84 16,-63 43-1,42 62-15,-85-41 16,85 42-16,-64 21 15,43 0-15,-1 0 16,22 0-16,0 21 0,21 0 16,0 0-1,21-21 1,0 0-16,0 0 0,22 0 0,20 0 16</inkml:trace>
  <inkml:trace contextRef="#ctx0" brushRef="#br0" timeOffset="46370.66">4678 4720 0,'0'-21'0,"0"42"0,0-63 15,-21 42 1,-1 0 0,22 21-16,0 0 0,0 22 15,0-22-15,0 106 16,0-85-16,0 0 0,0 64 15,-42 0 1,42-64-16,-21-20 0,0 41 16,-22-21-1,43-20-15,0-44 32,0 1-17,0 0-15,22 0 0,-22 0 0,21 0 16,0-22-16,0 1 0,0 21 15,0-22-15,1-41 0,20 41 16,0-41-16,43-1 16,-64 85-1,0 0-15,0 0 16,-21 21-16,0 43 16,0-43-16,0 0 0,-42 43 15,21-43-15,-43 21 16,43-21-16,0 0 0,-42 22 15,41-43-15,1 0 16,21 21-16,0 0 16,0 0-1,21-21-15,1 21 0,-1-21 16,0 22-16,-21-1 0,21-21 0,21 21 16,-20 0-16,-1-21 15,0 0-15,0 0 0,-21 21 0,64-21 16,-43 0-1,0 0-15,0 0 16,0 0-16,-21-21 0</inkml:trace>
  <inkml:trace contextRef="#ctx0" brushRef="#br0" timeOffset="48005.49">6456 5186 0,'-21'0'0,"21"-21"16,0 0-16,0-1 0,0 1 16,0 0-16,0 0 0,0 0 15,0 0-15,0-22 16,0 22-16,0-64 16,0 64-16,-22-21 0,1 21 0,0 0 15,-42-22 1,41 43-16,1 0 0,0 0 0,-42 0 15,41 0-15,-20 43 16,21-1-16,0-21 0,-22 64 16,22-22-16,0 22 15,0-22-15,21-20 0,0 41 16,0-62-16,0 20 0,21 21 16,-21-41-1,42-1-15,-20-21 0,41 0 16,-42 0-16,0 0 15,1 0-15,20-21 0,-21-1 16,43-20-16,-43 21 16,0 0-16,42-43 0,-41 43 15,62-106 1,-84 106-16,0-21 0,21-43 16,-21 64-16,0-43 15,0 43-15,-21 42 31,21 0-31,0 22 0,0-22 0,0 64 16,0-43-16,0-21 0,0 21 16,0 1-16,0 41 15,0-62-15,0-1 0,21 0 16,1-21-16,20 0 16,-21 0-16,64 0 15,-64 0-15,21 0 16,-21-21-16,22 0 0,-1-1 15,0-20-15,-20 21 0,-1 0 16,0-43-16,0 43 16,-21 0-16,0-43 0,0 43 15,-21 21 1,21 21-16,0 1 16,0-1-16,-21 0 0,21 21 15,0-21-15,-21 22 0,21-1 16,0 0-16,-22 1 15,1-22-15,21 0 0,-21 21 16,21-20 0,0-44-1,0 1 1,21 0-16,0 0 16,1 0-16,-22-22 0,21 22 0,0-21 15,21-22-15,1 22 16,-1-21-16,0 20 0,-21 22 15,43-21-15,-22 42 16,1 0-16,-22 0 16,0 21-16,-21 64 15,0-1-15,0-63 16,0 43-16,0-43 16,21 0-16,0 64 15,22-22 1,-22-63-16,0 22 0,21-22 15,1 21-15,-22-21 0,42 0 16,-20 0-16,105 0 16,-106-21-16,0 21 0,64-22 15,-63 1-15,-1 0 0,0 0 16,1 0-16,20-85 16,-63 85-16,0-22 15,0-20-15,0 42 16,0-64-16,-63 43 15,41 42-15,1 0 16,-42 0-16,20 0 16,1 0-16,-21 21 0,41 0 15,-20 0-15,21 0 16,0 22-16,0-22 0,21 42 16,-22-20-16,22 41 15,0-62-15,0-1 0,0 0 16,0 0-16,22-21 0,41 21 15,43-21 1,-64 0-16,1-21 16,-1 0-16,21-43 15,-20 22-15,-1-21 16,-21-1-16,0 22 0,22-128 16,-22 128-16,21-64 15,-21 64-15,-21-22 16,43 1-16,-43 42 0,0 0 15,0-22-15,0 64 16,0 1 0,0-1-16,-21 42 0,-1-20 15,1-1-15,0 64 16,21-43-16,0 1 0,0-22 16,-21 0-16,21 22 0,0 42 15,0-85-15,0 42 16,0-41-16,0-1 0,21-21 15,0 0-15,0 0 16,22 0-16,-22 0 0,42-21 16,-41-1-16</inkml:trace>
  <inkml:trace contextRef="#ctx0" brushRef="#br0" timeOffset="48876.3">9419 5313 0,'0'0'0,"0"21"0,21-21 31,0-21-15,1 0-16,-1 21 0,0-21 0,21-1 15,1 1-15,-1 0 0,43-42 16,-43 20-16,0 22 0,85-106 16,-84 85-1,-22-1-15,0 1 0,0 0 0,0-64 16,-21 64-16,0-1 15,0 22-15,0 0 16,0 0-16,-21 21 16,0 0-16,0 0 15,0 42 1,-1 0-16,1-20 0,-21 126 16,21-85-16,21 1 0,-21-1 15,-1 1-15,1-1 0,-21 64 16,42-63-16,-64 211 15,43-127 1,21-84-16,0 20 0,-21 64 16,0-84-16,21-1 0,-42 149 15,-1-21 1,43-128-16,-21 64 16,21-106-16,21 43 15,0-64-15,22 0 16,-22 0-16,106-85 15,21 0 1,-106 43-16,1 0 16,105-85-16,-106 84 15,22-62-15,-22 62 16,-21 1-16,-21-64 16,0 43-16,0-64 15,0 63-15,-21 1 0,-85-128 16,43 128-16,20 20 0,1-20 15,-21 42-15,20-22 0,-41 1 16,41 21-16,1 21 0,-22 0 16,43 0-16,0 0 15,0 0-15,21 21 16,63 21 0,-20-42-16,-22 0 15,0 0-15,21 0 0,-20 0 16,41 0-16,-21 0 0,-20 0 15,41 0-15,-42-21 16,43 0-16,-22 0 16,-21 21-16</inkml:trace>
  <inkml:trace contextRef="#ctx0" brushRef="#br0" timeOffset="49289.17">10541 5080 0,'0'21'0,"-21"0"16,21 1-16,-21-22 0,21 21 16,21-21 15,0 0-15,0 0-16,0-21 15,0-1-15,1 22 0,-22-21 16,0 0-16,21 21 0,-21-21 0,0 0 15,0 0-15,0-1 16,0-20-16,-21 42 16,21-21-16,-22 21 0,1 0 15,0 0-15,0 21 0,0 0 16,21 0-16,-21 22 16,-1-22-16,1 64 15,21-1 1,0-63-16,0 1 0,0 20 15,64 0 1,-43-42-16,0 0 16,0 0-16,22 0 15,-22 0-15,0 0 0,64-42 16</inkml:trace>
  <inkml:trace contextRef="#ctx0" brushRef="#br0" timeOffset="49986.14">11112 5144 0,'22'0'31,"-1"0"-15,0 0-16,0 0 15,0 0-15,0-22 16,1 22-16,-1-21 0,0 0 15,0-21 1,-21 21 0,0-1-16,-63 22 15,20 0 1,22 22-16,-42 20 16,41-21-16,-20 21 15,42-20-15,0 83 16,0-41-1,0-43-15,0 21 16,0-20 0,21-22-16,22 0 15,-22 0-15,21 0 0,-21 0 16,85-22 0,-85 1-16,0 0 0,64 0 15,-64-21-15,22 20 0,20-41 16,-42 21-16,43-43 15,-43 21-15,0 22 0,0-21 0,0 20 16,1 1-16,-1-85 16,-21 106-16,0-22 0,0 1 15,-21 42 17,-1 21-32,22 22 0,-21 20 15,-21 106 1,42-126-1,-21 105-15,21-21 16,0-106 0,0 21-16,0 43 15,42-43 1,-21-20-16,43-22 16,-43 0-16,0 0 0,21 0 15,-20 0-15,20 0 16,-21-22-16,21-20 15,-20 21-15,41-43 16</inkml:trace>
  <inkml:trace contextRef="#ctx0" brushRef="#br0" timeOffset="50299.98">12912 5334 0,'0'0'0,"-22"0"15,22 21-15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31T13:13:45.9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 7112 0,'0'0'0,"-21"0"16,-22 0-1,22 0-15,0 0 0,0 0 16,21-21 0,0 42 30,0 0-30,42-21-16,43 0 0,0 0 16,-1 0-16,1 0 0,190 0 15,-190 0-15,-1 0 16,65 0-16,41 0 16,-148-21-1,107 21-15,-65-21 16,-63 0-1,1 21 1,-22-21-16,-22 21 0,1-22 16,-21 22-16,-22 0 15,22-21-15,-64 21 16,85 0-16,-21 0 16,21 0-16,-1 0 0,1 0 15,0 0-15,42 0 47,0 0-47,1 0 16,20 0-16,-21 0 0,0 0 15,0 0-15,1 0 0,20 0 0,0 0 16,1 0 0,-22 0-16,0 0 0,-21 21 31,0 1-31,-42-1 15,20 0-15,-20 0 0,0 0 16,-1 22-16,1-1 0,-21 21 16,20-20-16,-20 41 15,42-20 1,-1-43-16,22 0 16,22-42-16</inkml:trace>
  <inkml:trace contextRef="#ctx0" brushRef="#br0" timeOffset="2067.02">2498 6710 0,'0'0'0,"0"-21"16,-22 0-16,1 21 15,0 0 1,21 21 0,0 0-16,-21 0 0,0 43 15,21-22-15,0 0 0,0 1 16,-21-1-16,21 0 0,-43 85 15,43-84 1,0-1-16,0 0 16,21-63 15,1 0-31,-1 0 0,0-22 16,0 22-16,0 0 0,0-21 0,1 21 15,-1-22-15,0 1 0,0 21 16,64-64-16,-64 64 15,0 21-15,0 0 16,0 63 0,-21-20-1,0-1-15,0-21 0,0 85 16,22 0 0,-1-64-16,21 22 15,-21-43-15,0-21 0,22 0 16,-22 0-16,64-21 15,-64 0-15,0-1 0,21-41 16,1 21-16,-1-43 16,-21 43-16,0-1 15,22-41-15,-43-43 16,0 105 0,0-20-16,-22 63 31,22 0-31,0 1 0,-21-1 15,21 21-15,-21 43 16,21-43-16,0 22 16,0-43-16,42 63 15,-20-62-15,-1 20 16,21-21-16,-21 0 0,22-21 16,-1 0-16,21-21 15,-20 0-15,-22 0 0,85-64 16,-85 43-16,42-43 15,-63 43-15,0-1 16,22-41-16,-22 41 0,0-20 16,0 21-16,0-1 0,0-41 15,0 62-15,0 65 32,-22-22-32,22 21 0,0-21 15,0 22-15,-21-1 0,0 149 16,21-149-1,0 0-15,0 1 16,0-1-16,0 43 16,0-64-16,0 0 0,0 0 15,21-21 1,-21-21-16,21 0 16,1 0-16,-1-43 15,0 22-15,0-43 16,0 64-16,0-21 15,22 42 1,-43 21 0,0 63-1,21 1 1,-21-64 0,42 64-16,-21-64 15,1 0-15,20 22 0,64-22 31,-22-21-15,-41-21-16,-1-1 0,64-20 16,-64 0-16,43-43 15,-43 22-15,-42 20 16,21 22-16,-21-85 16,-42 85-1,-21 21 1,-1 64-1,64-43 1,-21 42-16,21 43 16,21-64-16,0-20 15,0-1-15,1 0 0,-1 0 16,85 0-16,-1-21 16,-62 0-1,-1-21-15,43 0 0,-64 0 16,21 0-16,1-43 15,20-42 1,-63 85-16,21-64 16,-21 64-16,0 0 15,0 42 1,-21 43 0,-21-1-1,42-42-15,-21 22 0,21 20 16,0-42-16,-22 22 15,22-22-15,0 0 0,0 0 16,-21-21 0,21-21-1,0 0 1,0-43-16,0-20 16,0 63-1,85-128 1,-22 44-1,43 41 1,-63 64-16,-22 0 0,0 0 16,0 21-16,43 64 15,-43-64-15,0 85 16,-21-85-16,0 64 16,0-1-1,0-62-15,0-1 0,0 0 16,-21 0-16,21 0 15,0-42 1,0 0-16,21 0 0,0 0 16</inkml:trace>
  <inkml:trace contextRef="#ctx0" brushRef="#br0" timeOffset="2358.85">6435 6350 0,'0'0'16,"-22"-21"-16,1 21 15,21 21-15,-21 0 16,21 0-16,0 22 0,-21 63 16,0-43-16,21-21 15,-21 1-15,21-1 0,0 22 0,-22 20 16,1-41-16,0 20 15,21-42-15,0 64 16,-21-64-16,21 0 0,0 22 16,21-43-1,0-22 1,0 1-16,1 0 16,20 0-16</inkml:trace>
  <inkml:trace contextRef="#ctx0" brushRef="#br0" timeOffset="2736.63">6731 6710 0,'0'0'0,"0"-21"0,0 0 16,-21 21-1,21 21 1,-21 0-16,-1 0 0,1 64 16,-21-1-1,42-41-15,0 41 16,0-41-16,0 20 15,0-42-15,42 22 16,-21-43-16,22 0 16,20 0-16,107-43 15,-149 22 1,63-21-16,-62 21 0,41-64 16,-63 43-16,0 21 15,0-43-15,0 22 16,-21 21-16,-21-22 0,20 22 15,-41 21 1,42 0-16,-64 0 16,64 0-16,-64 21 15,43-21 1,0 0 0</inkml:trace>
  <inkml:trace contextRef="#ctx0" brushRef="#br0" timeOffset="2935.52">5905 6710 0,'0'0'0,"127"0"15,-105 0-15,20 0 16,0-21-16,1 21 0,-1 0 15,0-21-15,64-22 16,-64 43-16,22-21 0,21 0 0</inkml:trace>
  <inkml:trace contextRef="#ctx0" brushRef="#br0" timeOffset="4368.39">8763 6837 0,'0'0'0,"-21"0"15,42-21 17,0 0-32,0-1 0,64-41 15,-64 42-15,0-22 0,0 22 16,1-21-16,-1 0 0,0-43 15,-21 64-15,0-85 16,0 42 0,0 86 15,0 20-31,-21 0 0,0 106 16,-1-84-1,1 42-15,21-43 16,0 1-16,0 105 15,0-21 1,0-21 0,0-63-1,-21-64-15,-21 0 16,21 0-16,-1 0 0,-41-43 16,42 43-16,-43-63 15,43 42-15,-21-22 0,-22-41 16,1 20-1,42 43 1,21 42 0,0 0-1,0 22-15,63 41 16,-21-41 0,-20-22-16,105 42 15,-85-63 1,64 0-16,-64 0 15,0-21-15,64-21 0,-63 21 16,-1 0-16,21-43 16,-41 43-16,20-43 15,-42 43-15,0 0 0,21-42 16,-21 41-16,21 22 16,-21 22-1,0 20 1,0-21-16,-21 0 0,0 43 15,0 20 1,21-20-16,-21-22 16,21-21-1,0-42 1,21 0 0,21-85-1,-21 85 1,22-85-1,-22 85-15,42-64 16,1 43 0,-22 42-1,-21 0-15,-21 42 16,0-20-16,0-1 0,0 21 16,0 0-16,0-20 0,0-1 15,0 21-15,0-21 0,0 64 16,21-22-1,1-63-15,62 0 16,86-21 0,-43-42-1,-64 42-15,85-128 16,-84 65 0,-64 41-16,0-20 15,0 42-15,-21 0 16,-22 21-16,1 0 15,0 42 1,-1-21-16,1 43 16,42-43-16,0 0 0,0 42 15,21-20 1,0-22-16,0 0 0,43 21 16,-1 1-1,-41-43-15,-22 21 0,0 0 31,-22-21-31,1 0 0,0 0 16,-21 0-16,21 0 0,-22 0 16,22 0-1,21-21 1,21 21 0,43-42-16</inkml:trace>
  <inkml:trace contextRef="#ctx0" brushRef="#br0" timeOffset="4767.16">10731 6752 0,'-21'-21'0,"42"42"0,-63-42 16,21 21-1,0 0-15,0 42 16,21-20-16,-22 62 15,1-63-15,21 106 16,-21-63-16,0 42 16,21-43-16,0 149 15,0-127-15,0-22 16,-21 191-16,0 0 16,-1-169-1,22-1-15,0 65 0,0-86 16,0 85-1,0 0-15,0-126 32,0-44-17,0 1-15,22-63 16,20-65 0,-21 107-16,0-64 15,43-105 1</inkml:trace>
  <inkml:trace contextRef="#ctx0" brushRef="#br0" timeOffset="5066.97">10647 7027 0,'0'-63'0,"0"126"0,0-168 16,0 62-16,0 1 0,0 0 0,0-1 16,0 1-16,0 21 0,0-22 15,84-62-15,-41 83 16,20-20-1,1 42-15,-22 0 0,0 0 0,1 0 0,-22 21 16,21 0-16,1 43 16,-43-22-16,-22 85 15,1-84-15,-85 62 16,64-83-16,0-1 0,-1 0 16,1 0-16,-64 43 15,85-64-15,0 0 0,21 21 16,-21-21-16,42 0 31,0-21-31,0 21 0,22-22 16,-22 1-16,21 0 0</inkml:trace>
  <inkml:trace contextRef="#ctx0" brushRef="#br0" timeOffset="5386.62">11366 6816 0,'22'0'0,"-44"0"0,65 0 16,-22-21-16,0 21 0,0-22 15,0 1-15,43-21 16,-43 21-16,-21 0 0,0-22 16,0 22-16,0 0 15,-21 21 1,0 0-16,-64 42 15,0 64 1,64 0 0,21-21-1,0-64-15,21 21 16,64-42 0,-64 0-1,0 0-15,64 0 0,-64-21 16</inkml:trace>
  <inkml:trace contextRef="#ctx0" brushRef="#br0" timeOffset="5884.33">12192 6541 0,'0'-22'0,"0"44"0,-21-65 0,0 43 16,-1 0-16,-20 0 15,21 0-15,-43 43 16,43-1-16,21-21 0,-42 43 15,21 84 1,21-106-16,0 43 16,42-22-1,-21-42 1,0 1-16,64-22 0,63-22 16,-21-41-1,-21-43 1,-64 64-16,-20-22 15,20 1-15,21-85 16,1-43 0,-43 1-1,0 168-15,-21-41 16,-21 63 0,0 21-16,0 21 0,-22 22 15,22-22-15,-42 149 16,20-128-16,22 128 15,21-43 1,0-85-16,21 22 16,1-64-1,-1-21-15,0 21 16,42-21-16,-63-21 16,64-21-16,-43 21 15</inkml:trace>
  <inkml:trace contextRef="#ctx0" brushRef="#br0" timeOffset="6068.74">12361 6477 0,'0'0'0,"0"21"16,0 0-16,21 1 15,1-22 1,-1 0-16,0 0 0,0 0 0,64 0 15,-1-22 1,-41 1-16</inkml:trace>
  <inkml:trace contextRef="#ctx0" brushRef="#br0" timeOffset="6875.32">14732 6138 0,'0'0'0,"0"-21"0,0-21 16,21 21-16,-21 0 0,0-22 0,0 1 16,0 0-16,0 20 15,0 1-15,0 64 32,-21-22-32,21 0 15,-21 64-15,-22 126 16,22-147-1,0-1-15,-21 64 16,-22 43 0,43-128-16,0 0 0,0-21 0,-22 22 15,43-22-15,-21-21 16,0 0-16,21-42 16,0-22-1,0 22-15,0-170 16,64 64-1,-1-21 1,1 126 0,-43 64-1,0 1-15,-21 83 16,0-62 0,21 105-16,21 21 15,-20-148 1,-1 43-16,0-64 15,64 21-15,-64-21 16,0 0-16,42-21 16,-20 0-16,20-22 15,-20 1-15,41-106 16,-41 63 0,-22 22-1,-21 84 1,-64 42-1,-20 86 1,84-107 0,0-21-16,-22 0 0,1 22 15,21-22 1,21-42 0,1-1-1,-1 1-15</inkml:trace>
  <inkml:trace contextRef="#ctx0" brushRef="#br0" timeOffset="7049.75">15325 6202 0,'-22'0'0,"44"0"0,-65 0 0,22 0 16,0 0-16,0 0 0,0 0 16,-22 0-1,43 21 1,21 0-1,1-21-15,20 0 16,-21 21-16</inkml:trace>
  <inkml:trace contextRef="#ctx0" brushRef="#br0" timeOffset="7500.5">15663 6308 0,'0'21'16,"-21"-21"-16,21 21 15,-21 0-15,21 0 0,-21 1 16,21-1-16,0 21 16,-21 0-16,21 1 15,-22-1-15,22-21 0,-21 43 16,21-43-16,0 0 0,-21 21 16,0-20-1,0-22 1,21-22-16,21-20 15,0 21-15,43-106 16,-43 85-16,0-1 0,21-63 16,64-21-1,-21 85 1,-43 42 0,-42 21-1,21 0-15,-21 43 0,0-22 16,0 1-16,0-1 0,-21-21 15,0 21-15,21 22 16,-21-22-16,0 22 16,-1-22-1,22-63 1,22 0 0,-1 0-16,0-1 0</inkml:trace>
  <inkml:trace contextRef="#ctx0" brushRef="#br0" timeOffset="7970.85">16552 5842 0,'0'0'0,"0"21"16,0 0-16,-21 1 0,-21 62 16,21-63-16,-1 22 15,-20 84-15,-21-21 16,41-64-1,1 0-15,-21 43 16,21-64-16,0 0 0,21 0 16,-22 1-16,1-1 15,21-42 1,43-22 0,-22 22-16,21 0 0,-21-21 0,64-22 15,21-21 1,21 22-1,-85 42 1,-63 21 0,0 0-1,0 0-15,-22 0 0,22 21 16,-21-21-16,-1 21 0,22 0 16,-42 43-16,42-22 15,21-21-15,0 43 16,21-1-1,0-42-15,0 1 0,0 20 16,0-42-16,22 21 0,-22-21 16,42 0-1,-41 0-15,-1-21 0,-21-21 16,21 42-16</inkml:trace>
  <inkml:trace contextRef="#ctx0" brushRef="#br0" timeOffset="8531.53">17484 6519 0,'0'22'0,"0"20"31,21-42-15,-21-21-1,21 0-15,0 21 0,0-22 16,22 1-16,41-85 16,-41 85-16,-1-21 0,0 0 15,-21-1-15,22 1 0,63-106 16,-64 105-16,0-41 15,-21 41-15,-21 22 0,0-21 16,-21 42-16,0 0 16,0 21-16,-21 0 0,-22 43 15,43-22-15,0 22 16,0-22-16,21 21 16,0-20-16,0-22 15,0 64-15,21-64 0,0 21 16,-21 22-16,21-43 15,-21 42-15,0-42 16,-21-21 0,-21 0-1,-1 0-15,22 0 0,-42-21 16,41 21-16,-20 0 0,0-21 16,42 0-16,0 0 15,0 0-15,0-1 16,21 1-16,0 0 0,0 0 0</inkml:trace>
  <inkml:trace contextRef="#ctx0" brushRef="#br0" timeOffset="10504.14">18521 5673 0,'0'0'0,"-21"0"0,-1 0 15,1 0-15,-21 0 16,0 84-16,20-62 16,-41 105-1,63-64-15,-21-21 0,-22 43 16,43-43-16,-42 64 16,42-63-16,-21-1 0,0 43 15,21-43-15,0-21 0,0 21 16,0-20-16,0-1 0,0-42 31,0-1-31,0 1 16,21 0-16,0 0 0,43-127 15,-22 84 1,-21 22-16,21 21 0,43-43 16,-64 43-1,0 21-15,1 0 0,-1 0 16,-21 21-16,0 0 15,0 1-15,21-1 0,-21 0 16,0 21-16,0 1 16,0-22-16,21 63 15,-21-62-15,21-1 0,0 0 16,1 0-16,62-21 16,-63 0-16,22 0 15,-1-21-15,-21 21 0,22-42 16,-22 20-16,0 1 15,0-21-15,0 21 0,0 0 0,43-64 16,-64 43-16,21 20 16,-21 1-16,21 21 0,-21-21 15,-21 42 1,0 0-16,0 1 16,-22 20-16,22-21 0,0 0 15,0 64-15,0-64 0,21 21 16,0-20-16,0 20 0,0-21 15,0 43 1,63-22-16,-42-42 16,22 0-16,20 0 15,-20 0-15,20-21 16,-21 21-16,-20-21 0,41-43 16,-21 43-16,-20 0 0,20-85 15,-42 64-15,0-1 16,0 22-16,0-21 0,-42-22 15,-1 43-15,22 0 0,-21 0 16,21 21-16,-22 0 0,-20 0 16,20 21-16,22 0 0,-21 0 15,21 0-15,0 1 16,-22 41-16,43-42 0,0 22 16,0 62-16,21-41 15,1-43-15,-1 0 16,63 22-16,-62-43 15,20 0-15,0 0 0,-21 0 16,22 0-16,41-22 16,-41 1-16,-22 0 0,21 0 15,1-21-15,-1 20 0,43-83 16,-64 83-16,21-20 16,-21 21-16,0 21 0,-21-21 15,0 42 1,-21-21-16,0 21 0,0 0 15,0 0-15,21 1 0,-21 41 16,-1-42-16,22 0 0,0 22 16,0-22-16,0 0 15,0 0-15,22 0 16,-1-21-16,0 0 0,21 0 16,1-21-16,-1 21 0,-21-21 15,0 0-15,0 0 0,22 0 16,20-64-16,-20 0 15,-43 64 1,21 0-16,-21 0 16,0 42-1,0 0-15,-21 0 16,21 0-16,0 1 0,-22 20 16,22-21-16,0 21 15,0-20-15,22-1 0,20 21 16,-21-42-16,21 0 15,-20 0-15,20 0 0,0 0 16,-21-21-16,1 0 0,20-22 16,-21 1-16,0 21 15,-21-21-15,21-1 0,-21 1 16,43-106-16,-43 105 16,0 1-16,0-21 0,0 41 15,0-62-15,-21 84 16,-1 21-1,1 0-15,-21 21 0,21 1 16,21-1-16,-21 0 16,-1 1-16,22-22 0,-21 64 15,21-43-15,0 0 0,0 22 16,21-22-16,1 0 0,20 22 16,-21-43-16,21 0 0,22 22 15,-22-43-15,43 21 16,-43-21-16,1 0 0,105-21 15,-64-1 1,-41 1-16,-1 0 0,22-42 16,-22 20-16,-21 1 0,0 21 15,-21-22-15,0 22 0,0-63 16,0 62-16,-21 1 16,0 21-16,0 0 15,-43 0-15,22 0 16,-64 64-16,85-43 15,-43 21-15,43-21 16,0 1-16,21-1 0,0 42 16,0-42-16,0 1 0,0-1 15,21 0-15,43 0 16,-43-21-16,0 0 0,0 0 16,22 0-16,-22 0 0,21-21 15,0 0-15,-20-22 0,-1 22 16,0-21-16,0 21 0,0-22 0,22-41 15,-22 41-15,-21 1 0,21-21 16,0 20-16,0-105 16,0 106-16,-21 21 15,0-22-15,0 22 0,0 42 16,0 22 0,0-1-16,-21 0 0,0 1 15,0 62-15,0-62 16,21-1-16,0 22 0,0-22 15,0 106-15,0-106 16,0 1-16,0 20 16,21-20-16,21-1 15,-21-21-15,22 0 0,63-21 16,-64 0-16,0 0 0,1 0 16,-1-21-16,106-64 15,-127 43-15</inkml:trace>
  <inkml:trace contextRef="#ctx0" brushRef="#br0" timeOffset="11740.27">2138 8065 0,'0'0'0,"0"-22"0,-21 1 0,21 0 15,-22 0-15,1-21 16,21 20-16,0 1 0,-21 21 15,0 0 1,21 43-16,0 20 16,0-21-16,0 22 0,0-22 15,0 85-15,0-63 0,0 42 16,0-64-16,-42 106 16,42-127-16,-22 43 15,22-43 1,0 0-16,0 0 0,-21-21 31,21-63-31,0 42 16,0-43-1,0 43-15,21-64 16,1 43-16,62 0 16,1 20-1,-64 22-15,21 0 0,22 43 16,-43-22-16,0 0 15,0 0-15,-21 0 0,22 22 16,-22-22-16,0 21 16,0-21-16,-22 1 0,-20 20 15,21-42-15,0 0 0,-22 21 16,22-21-16,0 0 16,-21 0-16,21 0 0,21-21 15,-43 0-15,22 21 16,0-21-16,21 42 47,21 0-47,-21 0 15,21-21-15,22 21 0,-1-21 16,0 0-16,1 0 16,-1 0-16,0 0 0,128-21 15,-1-42 1,-106 41-16,1 1 0,42-21 15,-64 21-15,0 0 0,1-1 16,-1-20-16,-21 21 0,43-64 16,-64 43-16,21 21 15,-21 0-15,0-1 0,0 1 16,-21 21 0,0 0-16,-1 21 0,1 1 15,-21 41-15,42-42 0,-21 22 16,0 20-16,21 22 15,0-64 1,0 0-16,21 21 16,0-20-16,21-1 15,-21-21-15,43 0 16,-22 0-16,1 0 0,-22-21 16,21 21-16,0-22 0</inkml:trace>
  <inkml:trace contextRef="#ctx0" brushRef="#br0" timeOffset="13899.04">5207 8721 0,'0'0'15,"0"-21"1,0-1-16,0 1 0,0 0 16,0 0-16,0 0 0,21-43 15,-21 43-15,0 0 16,0-21-16,0 20 0,0-20 0,0-21 15,-21 20-15,0 1 0,-22-22 16,22 22-16,-42 21 16,42 0-16,-22 21 0,-20 0 15,-85 106 1,105-85-16,22 21 16,-42 43-16,41-43 0,1-21 15,21 22-15,0-1 0,0 0 16,0 22-16,0-43 0,0 0 15,0 0-15,21 0 0,1-21 16,62 0 0,22-21-1,-64 21-15,-20-21 0,20 0 16,-21 0-16,0 0 0,64-64 16,-64 43-16,21-43 15,-20 43-15,-1-22 0,21-42 16,-42 43-16,0-1 0,21 22 15,0-22-15,-21 43 0,0-42 16,0 20-16,0 22 16,0 42-1,0 22-15,0-22 16,-21 21-16,21 1 0,-42 147 16,42-126-1,0-1-15,0 1 0,0-22 0,0 21 16,0 86-16,0-128 15,42 63-15,1-62 16,-22-1-16,42 0 0,-20-21 16,-1 0-16,43 0 15,-43-21-15,43-22 16,-43 22-16,0 0 0,85-42 16,-42-43-1,-85 63-15,0 22 0,0-63 16,0 41-16,-21-41 15,0 62-15,-43 1 16,43 21-16,-21 43 16,20-22-16,1 0 0,-21 64 15,42-64-15,0 21 16,-21 43-16,21-43 0,0-21 16,0 43-16,0-22 0,21 0 15,0-20 1,0-1-16,43 0 0,-43-21 15,21 0-15,22 0 16,-22 0-16,22-21 0,-22 0 16,0-1-16,64-41 15,-85 42-15,22 0 0,-1-43 16,0-42 0,-42 85-16,0 0 0,21-21 15,1 42 1,-22 21-16,0 21 15,0-21-15,0 0 16,0 1-16,21-1 0,-21 0 0,0 21 16,21-21-16,-21 1 0,0-1 15,0 0-15,21-21 16,0 21-16,0-21 16,1 0-1,41-42-15,-42 42 16,22-43-16,-1 22 15,-21-21-15,43 0 0,-43-1 16,21-20-16,-21 42 16,0-22-16,1 22 15,-22 0-15,0 42 16,0 0 0,0 22-16,0-22 0,0 0 15,0 21-15,0-21 0,0 22 16,0-22-16,0 0 0,0 43 15,21-43-15,0-21 0,42 42 16,1-42 0,-43 0-16,21 0 0,43 0 15,0-42 1,-64 21-16,0-1 0,43-20 16,-43 21-16,0-21 15,-21-22-15,21 22 0,-21-1 16,0-41-16,0 63 15,0-43-15,0 43 16,-21 21-16,-21 0 16,-1 42-16,43-21 15,-21 22-15,21 20 16,0-42-16,0 85 16,0-85-16,42 43 15,-20-43-15,-1 0 0,21 0 16,0 1-16,-20-22 0,20 0 0,-21 0 15,21 0-15,43-22 16,-43 1-16,64-63 16,-63 20-1,-22 22-15,0-1 16,42-62-16,-41 41 0,-22 1 16,42-43-16,-21 63 0,-21 22 15,21-21-15,-21 21 0,0 0 16,0 42-1,0 0-15,-21 0 16,0 21-16,0 43 16,21-43-16,-21 1 0,21 63 15,0-64-15,0 21 0,0-20 16,0-1-16,0-21 0,0 85 16,42-85-1,-21 0-15,0 1 0,43-22 16,-43 0-16,64-22 15,-64 1-15,0 0 0,21-21 16,22-22 0,-43 22-16,-21 21 0,21-43 15,0 22 1,-21 63 0,0 0-16,0 0 15,-21 1-15,21-1 0,0 0 16,-21 42-16,21-41 15,0-1-15,0 21 0,0-21 0,0 0 16,42 1 0,-21-1-16,64-21 15,-64 0-15,22 0 0,20 0 16,-42-21-16,43-22 16,-43 22-16,0 0 0,0-64 15,-21-42 1,0 106-16,-63-85 15,42 85-15,-22 0 0,-20 21 16,42 0-16,-64 21 16,64 0-16,0 0 0,-43 22 15,43-1-15,0-21 0,21 22 16,-21-22-16,21 0 16,0 42-16,42-41 15,-21-22-15,0 0 16,22 0-16</inkml:trace>
  <inkml:trace contextRef="#ctx0" brushRef="#br0" timeOffset="14222.85">9377 8192 0,'0'0'16,"0"-22"-16,-21 22 0,-1 0 15,1 0 1,0 22-16,21 20 15,0-21-15,-21 21 0,0 107 16,21-44 0,0-41-16,-21-1 0,-22 128 15,22-106-15,0-22 16,-21 85-16,42-63 0,0-22 16,0 1-16,-22 21 0,22-22 15,0 43-15,0-43 16,0-20-16,0 20 0,0-42 15,0 1-15,0-1 0,0-42 16,22-1 0,-22 1-16,21-42 15,0 20-15,0-20 0,21-43 16,-20 43-16,-1-1 0</inkml:trace>
  <inkml:trace contextRef="#ctx0" brushRef="#br0" timeOffset="14765.54">9419 8467 0,'0'-64'15,"0"128"-15,0-170 0,0 64 0,0-43 16,0 64-16,0 0 0,0-22 16,0 22-16,21 21 15,0 0 1,1 0-16,-1 21 0,0-21 0,21 21 16,1 43-16,-22-43 15,0 0-15,0 22 0,-21-22 16,0 63-16,0-62 15,-21-1-15,0-21 0,0 21 16,-22 0-16,-20-21 0,42 21 16,-1-21-16,-20 0 15,21 0-15,0 0 0,42 0 47,0 0-47,0 0 0,0 0 16,22 0-16,-22 0 0,0 0 0,64 0 15,-43-21-15,-21 0 0,64 0 16,-43 21-16,85-64 16,-84 43-16,-1 0 15,-21-21-15,21 20 0,-20 1 0,-22-42 16,0 42-16,0-22 16,-22 43-1,-20 0-15,21 0 0,0 21 16,-22 22-16,1 41 15,42-62-15,0-1 16,0 42-16,0-42 16,21 43-1,64-22 1,-64-42-16,21 0 0,43 0 16,63 0-1,-105-21-15,20 0 0,43 0 16</inkml:trace>
  <inkml:trace contextRef="#ctx0" brushRef="#br0" timeOffset="15223.28">10964 8234 0,'0'0'0,"0"-21"0,-21-22 15,0 22-15,0 0 0,-43 0 16,43 0-16,0 21 16,-43 0-16,43 0 15,-42 0-15,20 21 16,22 0-16,-21 43 0,21-43 15,0 21-15,-1-21 0,22 22 16,-21 41-16,21-41 16,0-22-16,0 21 15,0-21-15,21 0 0,1 1 16,-1-22-16,0 21 0,21-21 16,-21 0-16,22 0 0,-1 0 15,0-21-15,-20-1 0,41-20 16,-42 0-16,22 21 0,20-85 15,-42 63-15,22-20 0,-1-64 16,0 63-16,22-105 16,-43 127-16,-21-64 15,0 85 1,-21 21-16,-64 63 16,64-42-16,0 22 15,-43 105 1,43-42-16,21-43 15,-21 1-15,21 20 0,0-41 0,0-1 16,21 43-16,0-64 16,-21 0-16,43 0 15,41 0 1,-63-21-16,1 0 0</inkml:trace>
  <inkml:trace contextRef="#ctx0" brushRef="#br0" timeOffset="17388.04">12213 8192 0,'0'0'0,"21"0"16,-21-22-16,21 1 0,1 0 16,-22 0-16,42-21 0,-21-1 15,-21 22-15,21 0 0,0 0 16,-21 0-16,0-22 16,22 43-16,-22 21 31,0 1-31,0 20 0,-22 0 0,22 43 15,0-43-15,-21 1 0,21 20 16,0-21-16,-21 1 0,21 41 16,0-62-16,0 20 0,0 43 15,0-43 1,21-42-16,0 0 16,1 0-16,-1 0 0,63-21 15,-41 0-15,-1-22 16,0 1-16,-20 21 15,83-106 1,-41-21 0,-43 105-16,43-84 15,-64 106-15,21 0 0,-21-21 16,-21 63 0,21 0-1,-22 21-15,1-21 0,21 22 0,0-22 16,-21 106-1,21-106-15,0 21 0,0 64 16,21-42 0,-21-43-16,64 21 15,-43-42-15,0 0 0,43 0 16,-43 0-16,21 0 16,0 0-16,22 0 0,-22-21 15,106-42-15,-105 41 16,41-41-16,-62 21 15,20-1-15,0-20 0,-42 42 16,0-1-16,-21 22 16,-21 22-1,42-1-15,-43 21 0,43-21 16,-21 0-16,0 43 16,21 21-1,0-64-15,0 0 0,0 0 16,0 0-16,21-21 15,-21-21 17,-21 0-17,0 21-15,0-21 0,21 0 16,-43-1-16,1 22 16,21 0-1,0 0 1,21 22-16,0-1 15,0 0 1,63 0-16,-42-21 16,64 21-1,0-21 1,-43 0-16,0 0 0,22-21 16,-43 21-16,21-21 0,22 0 15,-43 0-15,0-22 0,-21 22 16,21 0-16,1-21 0,-1-64 15,-21 85-15,0-22 0,0 22 16,21 21-16,-21-21 16,-21 84-1,21-41-15,0 41 16,-21-42-16,21 85 16,0-85-16,0 0 15,0 43-15,42-22 16,-21-42-16,21 0 15,-20 21-15,41-21 16,-21 0-16,-20 0 0,62 0 0,1-63 31,-43 42-31,-21 0 0,22-22 0,-22 1 16,0 21-16,-21-22 16,0 1-16,21 21 0,0-21 15,-42 63 1,0 0-16,0 0 15,21 0-15,-21 22 0,-22-1 16,43-21-16,0 0 0,-21 0 16,21 1-16,-21-1 0,21 0 15,0 0-15,0-42 32,21 0-17,0 0-15,1-1 0,20-20 16,-21 21-16,0 0 15,43-43-15,-43 22 16,21 21-16,22-43 16,-22 43-16,-21 21 15,-21 21 1,0 0-16,0 1 0,0 20 16,0-21-16,0 0 0,-21 43 15,0-43-15,21 64 16,0-64-16,0 42 15,21-63-15,64 21 16,-43-21-16,22 0 16,-22 0-16,85 0 15,-85 0-15,85-63 16,-84 42-16,-1-22 16,43-20-16,-1-64 15,-63 85-15,1 20 16,-22-20-16,0 0 0,-64-1 15,43 43 1,-106 22 0,0 62-16,106-41 15,-22-22-15,1 63 16,42 1 0,42-21-1,1-64-15,41 0 16,1 0-1,-64 0-15,22-22 0,20-20 16,-21 0 0,-20 21-16,-22-1 0,0 1 15,21 0-15,-42 42 32,-1 0-17,22 1-15,-21-1 0,0 0 0,0 42 31,-21 64-31,42-84 16,0-1-16,0 43 16,21 84-1,42 127 1,-63-126 0,0-107-16,0 128 15,-21 63 1,-64-85-1,-20-63 1,62-85-16,1-21 16,0 42-16,-64-42 15,85-84 1,21 41 0,0-84-16,0 85 15,63-148-15,-42 105 16</inkml:trace>
  <inkml:trace contextRef="#ctx0" brushRef="#br0" timeOffset="17633.9">14880 7789 0,'0'0'15,"-21"0"-15,0 0 0,0 0 16,42 22 31,0-22-47,0 0 16,0 0-16,0 0 15,1 0-15</inkml:trace>
  <inkml:trace contextRef="#ctx0" brushRef="#br0" timeOffset="18211.57">17484 7726 0,'21'-21'0,"-42"42"0,63-63 0,-21 20 0,21-20 16,1 42 0,-43 21-1,0 0 1,-43 64-16,22-64 15,0 22-15,-21-1 0,-1 0 16,-126 85-16,127-84 16,-128 105-1,107-106-15,-22 22 16,43-43-16,21 0 0,-43 21 16,43-42-16,42 0 31,22-21-16,-22 21-15,0 0 16,0 0-16,21 0 0,-20 0 0,20 0 16,0 0-16,1 0 0,20 21 15,128 22 1,-128-22-16,-21-21 16,43 21-16,21 0 15,-64 0-15,1-21 16,-65 0 15,1 0-15,21-21-16,0 0 15,21 21-15,1-21 0</inkml:trace>
  <inkml:trace contextRef="#ctx0" brushRef="#br0" timeOffset="18749.25">18690 8107 0,'21'-21'16,"-42"42"-16,63-63 0,-20-1 0,-22 1 0,0-22 15,0 22-15,0-21 16,0 20-16,-22 22 0,-62-21 16,-22 42-1,-42 42 1,0 64-1,105-64 1,1 22-16,-43 42 0,43-43 16,-64 149-1,106-128 1,0-62-16,0 20 0,42 21 16,85-63-1,-84 0-15,20 0 16,-20-21-16,84-42 15,-106 42-15,63-43 16,-41 22-16,63-170 16,-85 170-16,21-43 15,-42 64-15,21-43 16,-21 86 0,-21-1-16,-21 63 15,21-41-15,-1 63 16,1-64-1,21 64 1,0 21 0,43-64-1,-1-63 1,-21 0-16,43 0 16,-43-21-16,21-21 0</inkml:trace>
  <inkml:trace contextRef="#ctx0" brushRef="#br0" timeOffset="19242.97">19558 7641 0,'0'0'0,"-21"0"0,0-21 16,-1 21-1,1 0 1,21 21-1,0 0-15,0 1 0,21-1 16,22 21-16,-22-21 16,42 85-1,64 0 1,-63-64-16,105 85 16,43 0-1,-170-106-15,22 1 0,-22-1 16,0-21-16,64 21 15,-63-21-15,-1 0 16,-21-21 0,-21 0-1,-21 21-15,0 0 0,-43 0 16,-63 63 0,85-42-16,21 0 15,-22 1-15,-126 83 16,127-83-1,-1-1-15,-41 63 16,20-41 0,43-1-1,42-42 17,0-21-32,1 0 0</inkml:trace>
  <inkml:trace contextRef="#ctx0" brushRef="#br0" timeOffset="44255.08">3196 11367 0,'0'0'0,"0"21"0,-21-21 0,21 21 16,21-21 15,0 0-31,0 0 0,1 0 16,-1-21-16,85-22 15,-85 1-15,63 0 16,-41-1-16,-1 22 0,64-85 16,-85 64-16,21-21 15,-42 41-15,0 1 16,0-42-16,0-1 15,0 43-15,0 0 16,-21 21 0,-42 85 15,42-64-31,-1 63 0,1-41 16,0 147-1,-21 107 1,-1-43-1,43-170-15,-63 234 16,42-212-16,-43 211 16,22-190-16,21-21 0,-22 84 15,22-84-15,21 64 16,0 105 0,0-233-16,0 0 15,0 22-15,21-43 0,22 0 16,-22-21-16,0 0 0,21-42 15,1 0-15,-22 20 0,64-83 16,-43 41 0,0 1-16,43-86 0,-43 65 15,1-22-15,-1 0 0,-21 21 16,0-20-16,0-86 0,-21 106 16,-21 1-16,-42-64 15,20 63-15,1 21 0,-64-20 16,43 41-16,20 1 0,-62-21 15,41 41-15,22 22 0,21-21 16,-22 0-16,-20 0 16,63 0-16,21 21 15,42-43 1,-41 43-16,20-21 0,43 0 16,-22 0-16,85-43 15,-84 43-15,-1 0 16,22-42-16,21-22 15,-64 64-15,-42 0 16,21-22-16,-21 22 0,0 0 16,-21 21-1,0 0-15,0 21 16,0 0-16,21 0 16,0 1-16,-22 41 0,22-42 15,0 22-15,0 62 16,0-41-1,0-43-15,0 21 0,22 1 16,-22-22-16,21 0 0,0-21 16,0 21-16,0-21 0,43 0 15,-43 0-15,0 0 0,0-21 16,0 0-16,1 0 16,-1 0-16,-21-1 0,21-83 15,-21 62-15,0-41 16,0 41-16,-64-126 15,43 148-15,-42-22 16,42 22-16,-1 21 16,-41 0-1,42 64-15,21-43 16,0 21-16,0-21 16,0 1-16,21 20 0,0-21 15,0 0-15</inkml:trace>
  <inkml:trace contextRef="#ctx0" brushRef="#br0" timeOffset="44667.27">4424 11451 0,'0'-21'0,"0"-42"31,0 41-15,21 22-16,0-21 0,0 21 0,0 0 16,22 0-16,-1 21 15,-21 1-15,0-1 0,1 0 0,-1 0 16,42 64 0,-63 21-1,0-85-15,-21 63 16,0-41-16,-43-1 15,64-21-15,-21-21 0,21-21 32,0 0-32,0 0 0,0 0 15,0-1-15,21-62 16,1 41-16,-1 22 0,0-63 16,0 62-16,21-41 15,1 21-15,20-1 16,-42 43-16,1 0 0,41 0 15,-42 0-15</inkml:trace>
  <inkml:trace contextRef="#ctx0" brushRef="#br0" timeOffset="45366.87">5567 11324 0,'-21'0'0,"42"0"0,-64-21 0,22 21 16,0 0-16,0 0 0,-43 0 15,43 0-15,0 0 0,-42 21 16,41 0-16,-41 64 16,42-64-16,0 22 0,-1-1 15,22 0-15,0-21 16,0 43-16,0-22 15,22-21-15,-1-21 16,21 0-16,-21 0 0,22-21 16,-1 21-16,-21-21 15,64-42-15,-43-1 16,-42 43 0,0 0-16,0-22 15,0 22-15,0 0 16,0 42-1,0 0 1,0 1-16,0-1 0,0 0 0,0 42 16,0-20-16,0 20 15,0 128 1,0-128-16,0 1 0,-21 84 16,0 169-1,21-41 1,0-192-16,0 170 15,0-42 1,0-149-16,0 1 16,0 105-16,0-126 15,-43 41-15,-20-63 32,42-21-32,-64-42 15,43 0-15,21 21 0,-85-149 16,63 107-16,-41-85 15,20-64 1,64 127-16,0 1 0,0-43 16,21 63-16,1 1 0,20-64 15,0 63-15,43-126 16,-43 126-16,43-63 16,-43 64-16,1-1 0</inkml:trace>
  <inkml:trace contextRef="#ctx0" brushRef="#br0" timeOffset="45796.63">5990 11240 0,'-42'-64'31,"21"64"-31,-1 0 0,1 0 0,0 0 16,-21 21-1,42 0-15,-21 1 0,-22 41 16,22-21-16,0 1 0,0 41 15,21-41-15,-21 41 16,21-62-16,0 20 0,0 0 16,21-21-16,0 1 0,42 20 15,1-42 1,-43 0-16,21 0 0,43-21 16,-64 0-16,0-1 0,22-20 15,-22 21-15,0-85 16,-21-21-1,0 85-15,-21-1 0,-21-20 16,-85-22 0,105 64-1,-83 21-15,62 0 16,1 42 0,42 22-16,0-43 15,0 21 1,85-20-1,-64-22-15,85-22 0</inkml:trace>
  <inkml:trace contextRef="#ctx0" brushRef="#br0" timeOffset="46045.49">6540 10964 0,'0'-21'0,"-21"42"31,0 1-31,21-1 0,-21 0 16,0 0-16,21 21 0,-21 1 0,-1-1 16,1 106-16,-21-42 15,42-64-15,0 1 16,0 63-16,0-64 16,0 21-1,42-41 1,-21-22-16,43 0 15,-43-22-15,0 1 0,0 0 0</inkml:trace>
  <inkml:trace contextRef="#ctx0" brushRef="#br0" timeOffset="46219.46">6223 11451 0,'0'0'0,"-21"0"0,21 21 16,-21-21-16,42 0 31,0 0-31,0 0 0,0 0 0,85-21 16,0-21-1,-64 21 1,22 21-16</inkml:trace>
  <inkml:trace contextRef="#ctx0" brushRef="#br0" timeOffset="46644.42">7218 10922 0,'0'0'0,"21"-21"0,-21-21 0,21 20 16,-21 1-16,0 0 16,0 42-1,0 22 1,0-1-16,0 21 15,0 1-15,0-22 0,-21 85 16,0-63-16,0-1 0,-1 43 16,-20 85-1,21-86 1,21-83-16,0-1 16,21-21-1,-21-21 1,21-1-16</inkml:trace>
  <inkml:trace contextRef="#ctx0" brushRef="#br0" timeOffset="46943.25">7006 11134 0,'0'0'0,"0"-43"16,0 1-16,-21-21 0,0 20 16,21 22-16,0-42 0,0 41 15,0 1-15,42-21 16,106-22-1,-84 64-15,-22 0 0,22 0 16,-1 22-16,22-1 0,21 42 16,-43-20-16,-21-22 0,1 85 15,-43-64-15,-21 64 16,-22-64-16,-126 127 16,127-147-16,-22 20 0,-21 0 15,64-21 1,-42-21-16,42 22 0,-1-22 15,44 0 17,-1-22-32,0 22 0</inkml:trace>
  <inkml:trace contextRef="#ctx0" brushRef="#br0" timeOffset="47460.13">7980 11472 0,'0'-42'15,"0"21"-15,0 0 16,0 0-16,0-1 0,0 1 0,-64-63 16,43 41-1,0 43-15,0 0 0,-22 0 16,22 0-16,-85 85 15,85-43 1,0-21-16,-21 22 0,21-1 0,-22 85 16,43-106-1,-21 22-15,21-22 0,0 0 16,0 42 0,64-63-16,-43 0 15,0 0-15,42-21 16,22-21-1,-64 21-15,22 0 0,41-85 16,-63 85-16,22-64 16,-22 43-16,21-64 15,-42 127 1,0 21 0,0-21-16,-21 22 0,-21 63 15,21-64-15,21 21 16,0-41-16,-22 20 15,22 0-15,22 22 16,-1-64-16,0 0 16,21 0-16,-21 0 15,1-21-15,-1 21 0</inkml:trace>
  <inkml:trace contextRef="#ctx0" brushRef="#br0" timeOffset="47832.16">8615 11240 0,'0'-22'0,"0"44"0,0-65 0,0 22 16,-106 21 0,0 21-1,85-21-15,-85 43 16,43-1 0,63-21-16,0 0 15,84 22 1,-41-43-16,-22 21 0,42 21 15,85 22 1,-84-1 0,-64-42-1,0 0 1,-64 22 0,-20-43-1,41 0-15,-41 21 16,-43-21-1,106 0-15,-22-21 16,43 0 0,0-1-16,21 22 0,22-21 15,-22 0-15</inkml:trace>
  <inkml:trace contextRef="#ctx0" brushRef="#br0" timeOffset="48214.47">9165 11240 0,'0'-22'0,"0"44"0,0-65 16,-21 43-1,0 0-15,-22 0 0,22 0 16,0 0-16,-21 0 0,21 21 0,-22 1 16,22-1-16,-21 21 15,21-21-15,21 22 16,0-22-16,0 0 0,42 42 15,64 1 1,-22-43 0,1 21-1,-64-20-15,-21-1 16,-42 0 0,21-21-16,0 21 0,-64-21 15,43 0-15,-85 21 16,84-21-16,-41 0 15,62 0-15,1 0 0,-21 0 16,42-21 0,0 0-1,63-43-15,-20 43 16</inkml:trace>
  <inkml:trace contextRef="#ctx0" brushRef="#br0" timeOffset="48765.71">9398 11261 0,'0'106'31,"0"-85"-31,0 0 0,-21 21 16,0-21-16,21 22 0,-22 20 16,1 22-1,21-64-15,0 0 0,0 22 16,21-43-1,1 0 1,-1 0-16,-21-22 0,21 1 16,42-42-16,-20 20 15,-22 1-15,0 21 16,21-64-16,-42 64 16,22 21-16,-22 21 31,0 0-31,0 1 0,0-1 15,0 0-15,0 21 16,0-21-16,0 1 0,0-1 16,0 0-16,21 0 0,0-21 0,21 21 15,64-21 1,-64 0-16,-20 0 0,83-21 16,-20-42-1,-64 41-15,-21-20 16,0 0-16,0-106 15,-42 42 1,21 85 0,-43-22-16,1 86 15,20 20 1,43-42 0,0 0-16,0 22 15,64-22 1,-43-21-16</inkml:trace>
  <inkml:trace contextRef="#ctx0" brushRef="#br0" timeOffset="49178.47">10435 11134 0,'0'0'0,"0"-21"0,0-1 0,-21 22 15,0 0 1,-22 0-16,43 22 0,-21-1 15,-21 21-15,21-21 0,-22 64 16,22-64-16,0 21 16,0 43-16,0-64 15,21 22-15,0 41 16,42-20-16,-21-64 16,43 21-1,-43-21-15,42 0 16,-41 0-16,41-42 15,1-22 1,-43 43-16,-21-85 16,0-42-1,0 106-15,-43-43 16,-20 64 0,42 21-16,0 0 0,-1 21 15,1 21 1,21-21-16,0 1 15,0-1-15,43-21 16</inkml:trace>
  <inkml:trace contextRef="#ctx0" brushRef="#br0" timeOffset="49578.24">10626 11261 0,'0'-21'0,"0"42"15,0-64-15,0 22 16,0 0-16,0 0 15,21 0-15,0 21 16,0 0-16,43-21 16,-22 21-16,64 21 15,-64-21-15,22 42 16,-43 0-16,0 85 16,-21-84-16,0 20 15,0-42-15,-21 64 16,0-64-16,21 0 15,-43 1-15,22-22 16,0 0 0,21-22-1,0 1-15,0 0 0,0 0 16,21-43-16,0 43 16,0-42-16,1 20 0,-22 1 15,21 21-15,0-43 16,-21 43-16,21 0 15,-21 0-15,42 21 16,-20 0 0,-1 0-16,0 0 0,0 21 15</inkml:trace>
  <inkml:trace contextRef="#ctx0" brushRef="#br0" timeOffset="50129.47">11747 11240 0,'0'0'0,"22"-22"0,-22 1 16,0 0-16,0 0 0,0 0 15,0-22-15,0 22 16,-64 21 0,-21 0-1,64 21-15,-63 43 16,41-22-16,-41 64 15,20 21 1,64-106-16,-21 22 0,21 20 16,0-42-16,63 64 15,22-85 1,21 0 0,-85-21-16,21 21 15,1-43-15,-1 1 0,0-21 16,22-170-1,-1-21 1,-41 42 0,-1 149-1,-21 20-15,0-41 0,0 41 0,0 22 16,0 63 0,0-20-1,-21 20-15,-1 0 0,1 1 0,21-1 16,0 21-16,0 43 15,-21-21-15,21 105 16,0-126-16,0 105 16,21-126-16,22 62 15,-1-83-15,43 20 16,-64-42-16,42 0 16,64-21-1</inkml:trace>
  <inkml:trace contextRef="#ctx0" brushRef="#br0" timeOffset="51294.69">2455 12510 0,'0'0'0,"21"0"63,1 0-63,-1 0 0,21 0 15,-21 0-15,0 0 16,22 0-16,-1 0 0,0 0 0,43 0 16,84 0-1,-105 0-15,-1 0 0,107 0 16,253 0-1,64 21 1,-360-21-16,317 0 16,1 0-1,-276 0-15,318 0 32,212 0-32,-509 21 15,339-21 1,-338 0-16,169 0 15,-170 0-15,-21 21 0,403-21 16,-22 0 0,-359 0-16,-22 0 0,191 0 15,275 0 1,-487 0-16,233-21 16,-85 21-1,-211 0-15,0 0 0,21 0 16,-64-21-16,0 21 0,1 0 15,-1 0 1,-42-21 93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31T13:18:23.4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11853 0,'0'22'62</inkml:trace>
  <inkml:trace contextRef="#ctx0" brushRef="#br0" timeOffset="1199.97">995 14034 0,'0'0'0,"-43"0"0,22 21 16,0-21-16,-21 21 0,-22-21 16,43 21-16,-42-21 15,41 0-15,-41 21 16,84-21 31,0 21-47,22-21 0,-1 0 0,0 0 15,1 22-15,20-22 16,43 0-16,-43 0 0,22 0 16,42 0-16,-42 0 15,-22 0-15,85-22 0,-84 1 16,42 0-16,-64 21 15,0-21-15,-20 21 0,20 0 16,-21-21-16,-21 0 16,0-1-16,-21 1 15,-85 21 1,64 0-16,-1-21 16,1 21-16,0 0 0,-1 0 15,22 0-15,-21 0 0,21 0 16,0 0-16,21-21 31,21 21-15,127 0-1,-106 0-15,-21 0 16,1 0-16,-1 0 0,0 0 16,21 21-16,-21 0 15,-21 0-15,0 1 0,0 20 16,-42 0-16,21 1 15,-21 20-15,-1-21 0,22 1 16,-21-22-16,-1 21 0,22-21 16,-21 22-16,-22-1 15,43-42-15,0 21 0,21-42 16,0 0 0,21 0-16,0 0 0</inkml:trace>
  <inkml:trace contextRef="#ctx0" brushRef="#br0" timeOffset="2153.5">2498 14076 0,'42'0'16,"-21"-21"-1,0 0-15,0-1 0,1 1 16,-1-21-16,0 21 16,0-22-16,0 22 0,-21 0 0,21-64 15,-21 22 1,0 84 15,-21 0-31,0 170 31,21-149-31,0 0 0,0 22 16,0-22-16,21 1 0,0 62 16,-21-62-16,0 84 15,0-85-15,0-21 16,0 0-16,0 1 0,0-1 0,-21-21 15,0 0 1,0 0-16,-21 0 0,-64-43 16,63 22-16,1 0 15,0 0-15,-1 0 0,-62-22 16,83 22-16,22 42 31,22 22-31,-1-43 0,0 21 16,42 21-16,-20-21 15,41 22-15,-41-43 16,-1 0-16,43 0 16,-43 0-16,106-43 15,-105 1-15,-1 21 0,43-43 16,-43 22-16,21-43 16,-41 22-16,-1 21 0,-21-64 15,0 63-15,0-84 16,0 85-16,0-21 0,0-22 15,0 64-15,0 0 0,-21 21 16,-1 21 0,22 0-16,0 21 0,0 1 0,0 41 15,0-20-15,0-22 16,0 64-16,-21-43 0,21-20 16,0-1-16,0 22 0,0-22 15,0 21-15,0-20 0,0-22 16,21 0-16,1-21 0,-1 0 15,0 0-15,0 0 0,0-21 16,0 0-16,1 0 0,-1-22 16,-21-20-16</inkml:trace>
  <inkml:trace contextRef="#ctx0" brushRef="#br0" timeOffset="2315.69">3048 14097 0,'0'0'16,"0"21"-16,-21 0 0,21 1 15,21-1 1,21-21 0,255-43-1,-234 22 1,22 0-16,-1 0 0,1 0 16,0 0-16</inkml:trace>
  <inkml:trace contextRef="#ctx0" brushRef="#br0" timeOffset="2539.44">4593 13758 0,'0'0'16,"-21"0"-16,0 0 15,0 0-15,-1 0 0,22 22 16,0-1-16,0 21 16,0-21-16,-21 0 0,21 85 15,0-85-15,0 43 16,0-22-16,0-21 0,0 43 15,0-43-15,0 21 16,21-42 0,22 0-16,41-63 15,-62 42-15</inkml:trace>
  <inkml:trace contextRef="#ctx0" brushRef="#br0" timeOffset="2836.92">5080 13822 0,'0'0'0,"0"-21"15,0 0-15,-21 21 16,0 0-16,-1 0 16,1 21-16,-63 42 15,41-20 1,43-22-16,0 42 16,0-42-16,21 1 15,1-1-15,41-21 16,-42 21-16,0-21 0,43 42 15,-43-42-15,-21 21 16,0 1-16,0-1 16,-21 0-16,0-21 0,-43 21 15,43-21-15,-21 0 16,-1 0-16,22 0 0,-21 0 0,-64-42 16,85 21-16,0-43 15</inkml:trace>
  <inkml:trace contextRef="#ctx0" brushRef="#br0" timeOffset="2989.55">4572 13504 0,'0'0'15,"-21"0"-15,0 0 0,21-21 16,-22 21-16,1 0 16,42 0 15,1 0-31,-1 0 15,0 21-15</inkml:trace>
  <inkml:trace contextRef="#ctx0" brushRef="#br0" timeOffset="4156.56">6096 13758 0,'0'0'0,"0"-21"0,0-21 0,0 0 0,0-22 16,0 22-16,0-22 15,0 43-15,0 0 0,0 42 32,0 21-17,0 1-15,0-1 0,0 0 0,0 85 16,0 43 0,0-128-16,0 22 15,21 63-15,-21-85 16,21-21-16,0 21 0,-21-20 15,22-22-15,41 0 0,-42 0 16,22 0-16,20-43 0,-21 22 16,43-42-1,-43 41-15,1-20 0,41-64 16,-62 43-16,20-1 0,21-63 16,-41 64-16,-22-1 0,0 1 15,21 20-15,-21 1 0,0-21 16,0 41-16,0 1 15,0 42-15,0 22 16,-21-1-16,21 43 16,0-22-16,-22-20 0,22 84 15,0-85-15,0 21 0,0 43 16,0-63-16,0-1 16,0 21-16,0-41 0,64 20 15,-43-42 1,43 0-16,-22 0 15,106-85-15,-106 64 16,-20-21-16,20 21 16,0-22-16,22-63 15,-43 64-15,-21 21 0,0-21 16,-21 42 0,-22 63-1,22-42-15,21 0 0,0 43 16,0-43-16,0 0 0,0 43 15,0-43-15,21 21 16,1-21 0,-1-21-16,-21 22 0,-21-22 31,-1-22-15,1 22-16,0-21 0,-21 0 15,21 21 1,21 21 15,21-21-31,0 21 0,0 1 16,0-1-16,0-21 0,85 21 15,-85-21 1,22 0-16,-1 0 0,64 0 16,-43-21-16,-20 0 0,20 21 15,-20-22-15,105-41 16,-106 21-16,0 20 0,1-41 15,-22 21-15,0-22 16,-21 43-16,0-21 0,0-1 16,-21 43-16,0 0 0,-22 0 15,22 0-15,0 0 16,-21 43-16,42-1 0,0-21 16,-21 43-16,21-22 0,0-21 15,0 0-15,0 22 0,0-22 16,21 21-16,0-21 0,0-21 15,21 21-15,-20-21 16,20 0-16,43 0 16,-43-21-16,85-21 15</inkml:trace>
  <inkml:trace contextRef="#ctx0" brushRef="#br0" timeOffset="4595.95">8911 13907 0,'0'-22'0,"0"44"0,21-65 16,-21 1-16,0 21 0,0-43 15,-21 43-15,0 0 0,-21-21 16,20 20-16,-41 1 16,42 21-16,-43 43 15,43-43-15,0 42 0,-21-21 16,20 0-16,-20 85 16,21-64-16,0 1 15,21-22-15,0 42 0,0 1 16,0-43-1,21-21-15,21 0 0,-21 0 16,22 0-16,-22 0 0,0 0 16,21 0-16,22-42 15,-22 21-15,-21-1 0,85-105 16,-85 64-16,1-1 0,20 1 16,-21-1-16,0 1 0,0-64 15,-21 85-15,22-22 0,-22 1 16,0 41-16,0 44 31,0-1-31,-22 21 0,1-21 0,0 85 16,21-64-16,0 22 15,-21-22-15,21 22 0,0-22 0,0 85 16,0-85 0,0 1-16,0-1 0,21-42 15,0 42-15,22-42 0,-22 0 16</inkml:trace>
  <inkml:trace contextRef="#ctx0" brushRef="#br0" timeOffset="4891.78">10499 13272 0,'0'0'0,"0"-43"0,0 22 0,0 0 15,-22 21 1,1 0-16,21 21 16,-21 21-16,0-20 0,21 20 0,-21 43 15,0-22-15,-1 106 16,22-105-16,-21 42 16,21-64-16,-21 0 15,21 1-15,0 20 0,0-20 16,0-22-1,21-21-15,0 0 16,-21-43-16</inkml:trace>
  <inkml:trace contextRef="#ctx0" brushRef="#br0" timeOffset="5340.13">10118 13780 0,'-22'0'0,"-20"0"31,63 0-16,22 0-15,-22 0 0,21-22 16,0 22-16,1-21 0,63 0 16,-64 0-16,21 0 0,22 0 15,-21-1-15,-22 1 16,43 0-16,-43 0 0,21 0 16,-63 42-1,0 0 1,-63 64-16,42-43 15,0-21-15,-1 22 0,1-1 16,0 43 0,21-43-16,0-21 0,21 21 15,0-20-15,22-1 16,-22-21-16,21 0 0,22 0 16,-22 0-16,-21-21 0,64-1 15,-43 1-15,1-21 0,-1 0 16,0-1-16,-42-84 15,0 85-15,0 0 0,-42-22 16,-85-21 0,85 85-16,-1 0 0,-41 0 15,41 0-15,1 22 16,21-1-16,-22 0 0,22 0 16,-21 21-16,42-20 0,0-1 15,0 0-15</inkml:trace>
  <inkml:trace contextRef="#ctx0" brushRef="#br0" timeOffset="5690.5">12192 13653 0,'0'0'0,"0"-22"16,0 1-16,0 0 0,0 0 15,0-21-15,21 63 32,-21 0-32,0 21 0,0-21 15,0 43-15,0-22 0,0-21 16,-21 22-16,0-22 15,21 0-15,-21 0 0,-1 22 16,22-22-16,0-42 31,0-1-15,0 1-16,0 0 0,22-21 0</inkml:trace>
  <inkml:trace contextRef="#ctx0" brushRef="#br0" timeOffset="5847.41">12277 13335 0,'0'0'0,"0"-21"0,0 0 16,0 42 15,0 0-15,0 0-16,0 0 0,21 1 16,0-22-16,0 21 0,21 0 15,-20-21-15,-1 21 16,21 0-16</inkml:trace>
  <inkml:trace contextRef="#ctx0" brushRef="#br0" timeOffset="6339.16">13166 13653 0,'0'0'0,"0"-43"16,0 22-16,0 0 15,0-21-15,-43-1 16,22 22-16,0 0 0,0 21 15,0-21-15,-1 21 0,-41 0 16,21 21-16,-1 42 16,1 22-1,21-64-15,21 22 0,0-1 16,-21 43-16,21-64 0,0 42 16,0-20-16,21-1 15,0-42-15,0 0 16,21 0-16,1 0 0,-1-21 15,-21 0-15,22-1 0,20 1 16,64-106-16,-85 85 16,43-64-1,-64 43-15,64-191 16,-85 84 0,0 107-16,0-1 15,0 43-15,-21 42 16,21 0-16,-21 22 15,-1-1-15,22 0 0,-21 128 16,21-1 0,0-127-16,0 22 0,0 21 15,0-43-15,0-21 0,21 64 16,43-64 0,-43-21-16,0 0 15,43 0-15</inkml:trace>
  <inkml:trace contextRef="#ctx0" brushRef="#br0" timeOffset="7426.88">13737 13695 0,'0'0'15,"-21"0"-15,21 21 16,42-42 15,-21 21-31,1-21 0,20 0 0,-21-1 16,21 1-16,1 0 0,-22 0 15,21 0-15,-21 0 0,22-22 16,-43 22-16,0 0 0,0 0 16,-21 0-16,-22 21 15,1 0-15,21 0 16,-43 42-16,43-21 0,0 21 16,0-20-16,0 20 0,-1 106 15,22-63 1,0-64-16,64 42 31,-1-63-31,-41 0 16,20 0-16,21 0 15,-20-21-15,-1 21 0,43-42 16,-64 21-16,85-85 16,-64-21-1,-42 106-15,0-64 16,-21 85-1,0 0-15,21 21 16,-21 22-16,-1-22 0,-41 85 16,63-85-16,-21 42 15,21-20-15,-21-22 0,21 42 16,0-42 0,21-21-1,0-21 1,0 0-16,0 0 0,0 0 15,22-43-15,-1 22 16,-21 0-16,43-43 0,-43 43 16,42-43-16,-41 64 15,-1-22-15,42 22 16,-42 21-16,-21 43 16,0-1-16,0 21 15,0-20-15,0-1 0,0 22 16,22-22-16,-22-21 0,21 21 15,42 1 1,-42-43-16,1 0 0,41 0 16,-42 0-16,22-21 0,-1-22 15,0 1-15,43-43 16,-43 43-16,-21-22 16,43-20-16,-1-86 15,-41 107 1,-1-1-16,0-63 15,-21 64-15,-21 84 16,0 21 0,-1-20-16,1 20 0,0 0 0,0 22 15,21-22-15,-21 64 0,0-64 16,21 106 0,0-105-16,0 41 15,0-62-15,42 62 16,-21-84-16,0 21 0,0-21 15,1 0-15,62-21 16,1-42 0,-64 42-16,0-22 0,43 1 15,-43 21-15,0 0 16,0-22-16,-21 64 31,0 1-31,0-1 0,0 0 16,-21 0-16,0 0 0,21 0 15,-21 43-15,21-43 16,21-21 15,0 0-31,0 0 0,0-21 16,-21 0-16</inkml:trace>
  <inkml:trace contextRef="#ctx0" brushRef="#br0" timeOffset="7599.29">15833 13293 0,'0'0'0,"0"-21"0,0-1 16,-22 22 15,1 0-15,0 0 15,0 0-15</inkml:trace>
  <inkml:trace contextRef="#ctx0" brushRef="#br0" timeOffset="7771.32">15049 13314 0,'0'0'0,"-21"21"16,0-21-16,0 21 0,0-21 0,21 21 31,21-21-16,42 0 1,-41 0-16,20 0 0,21-21 16</inkml:trace>
  <inkml:trace contextRef="#ctx0" brushRef="#br0" timeOffset="8788.35">15896 13462 0,'0'0'0,"42"0"16,-20 0-16,-1 0 16,0 0-16,0 0 0,21-42 0,1 21 15,41-43 1,-20-42 0,-43 64-16,0 0 0,0-1 0,-21-20 15,0-1 1,-42 85-1,21 1-15,0 20 0,0-21 16,-22 21-16,22 1 0,-21 20 16,-22 43-16,-20 106 15,62-149-15,1 22 16,0-22-16,0 22 0,0-21 0,0-1 16,-1 85-16,22-84 0,-21-1 15,0 43-15,21 85 16,0-170-1,0 42 1,21-63-16,0 0 16,1 0-16,20-21 0,-21 0 15,0 0-15,43-106 16,-43 84-16,-21-41 16,0 20-16,0-169 15,-42 106 1,42 85-16,-43 0 15,43 21 1,0-1-16,21 22 16,1 0-16,20 0 0,43-42 15,-43 42-15,21-21 0,64-21 16,127-43 0,-190 64-1,21-43-15,-43 43 0,0 0 16,1 0-16,-43 0 15,-22 21 1,-20 21 0,42 0-16,-42 21 15,21-21-15,-1 1 0,22 41 16,0-42-16,0 0 0,0 1 16,0-1-16,22 0 0,-1 0 15,0-21-15,21 0 16,-21 0-16,22 0 15,-1 0-15,-21-21 0,64-43 16,-43 43-16,-21 0 0,1-21 16,-1 21-16,0-1 0,0-20 15,0 0-15,-21 21 0,0-1 16,0 1-16,0 42 16,-21 1-1,0 20-15,21 0 0,-21 1 16,-22 41-16,-20 86 15,42-107 1,0-21-16,-1 149 16,1-128-16,21 64 0,0-63 15,0-1-15,0 64 16,0-63-16,0 84 16,0-84-16,0-22 0,0 21 15,0 22 1,-21-64-16,21 0 0,-85-21 15,64-21-15,-21-21 16,21 21-16,0-85 16,-1 64-16,22-22 0</inkml:trace>
  <inkml:trace contextRef="#ctx0" brushRef="#br0" timeOffset="10876.56">18859 13229 0,'0'0'16,"22"-21"-16,-22 0 0,21 0 0,-21 0 0,0-22 15,0 22-15,0 0 0,0-21 16,-21-22-16,-1 43 15,1 0-15,-21-43 0,21 64 16,-43-42 0,43 42-16,-42 21 15,41 0-15,1 22 0,-21 20 16,21 1-16,-22 84 16,22-85-16,0 43 15,21-42-15,-21-22 0,21 127 16,0-63-1,0-64-15,21-20 0,21 83 16,1-83-16,-22-1 0,64 0 16,-43-21-16,64 0 15,-43-21-15,-20 21 0,84-64 16,-64 22-16,106-85 16,-126 63-1,63-84-15,-85 85 16,-21-107-16,0 107 15,-43-64-15,22 85 16,-106-85-16,85 84 16,0 22-16,-1 0 15,1 21-15,0 0 0,-43 42 16,43-21-16,-1 22 0,-20 41 16,42-41-16,-1-1 0,-20 64 15,42-43-15,0 86 16,42-1-1,-20-106-15,83 43 16,-62-64-16,-1 0 0,43 21 16,-43-42-16,43 0 15,-43 0-15,0 0 0,64-42 16,-63 21-16,-22 0 16,42-22-16,-20 22 0,-22-21 15,42-22-15,-63 22 16,21 42-1,-21 21 1,0 0 0,-21 1-16,21-1 0,0 0 15,0 21-15,-21-21 0,0 22 16,21-22-16,-21 0 16,21 0-16,0 0 0,0-42 46,0 0-46,21 0 0,-21 0 16,21 0-16,0-22 0,22-20 16,-22 20-16,21 22 0,0-42 15,1 20-15,-1 1 16,0 21-16,-20 21 16,-1 0-16,0 0 15,-21 21-15,0 21 16,0 1-16,0-22 15,0 64-15,0-43 16,0-21-16,0 0 0,0 22 16,21-22-16,21 42 15,1-42 1,-22 1-16,0-22 0,0 0 16,0 0-16,1 0 0,41-22 15,-42 1-15,22-21 16,-22 21-16,63-127 15,-41-1 1,-22 107-16,21-64 16,-42 43-16,21 20 0,43-105 15,-43 106-15,0 21 16,-21 0-16,21-1 0,-21 44 31,-21-1-31,0 0 0,-42 127 16,41-106-1,1 1-15,0 20 0,0-20 16,0-1-16,0 21 0,-1-20 16,22-1-16,0 22 0,-21 20 15,21-41-15,0 20 16,0-42-16,0 0 0,43 22 16,-22-22-16,0-21 0,42 0 15,-41 0-15,41 0 16,-21 0-16,-20-21 0,41-22 15,-21 22-15,1-21 0,20-22 16,-42 22-16,64-64 16,-64 85-16,0-21 0,-21 21 15,0 42 17,0 0-32,0 0 0,-21 21 15,21-20-15,-21-1 16,21 0-16,0 0 0,0 0 0,0 0 15,0 22 1,42-22-16,-20-21 16,62-21-1,-20-22-15,-43 22 16,21-42 0,-21 42-16,-21-1 0,22-20 15,-22 21-15,0 0 0,21 21 16,-21-21-1,-21 42 1,21 0-16,-64 64 16,22 20-1,42-62-15,-21 63 16,-1-64-16,1 85 16,21-85-16,-21 170 15,21-106 1,0-43-1,0 1-15,0 63 0,0-64 0,0 1 16,-21 126 0,21-126-16,0-22 0,-21 22 15,21-1-15,-21 1 0,-1 41 16,1-62-16,0-1 0,0 43 16,0-64-16,-43 42 15,22-63 1,21 0-16,-22-84 15,22 20 1,21 1-16,0 20 0,0-126 16,85-64-1,-64 170-15,0-1 0,0 22 16,1-22-16,-1 22 16,21-64-16,-21 43 0,0 20 15,22-62-15,-22 62 16,21-20-16,-21 20 15,1 1-15,20-21 0,-21 20 16</inkml:trace>
  <inkml:trace contextRef="#ctx0" brushRef="#br0" timeOffset="12793.17">23918 12700 0,'0'-21'0,"0"0"15,0 0-15,0-1 16,-21 1 0,0 21-16,0 0 15,0 0-15,-1 0 16,1 0-16,-21 43 16,21-1-16,-43 127 15,22 22 1,21-149-16,-43 127 15,1-20 1,42-86-16,-43 43 16,43-64-16,0-21 15,-22 22-15,22-43 0,0 0 0,0 0 16,0-21 0,0-1-16,21 1 0,-22 0 15,1-42-15,0 20 16,21 22-16,0-21 0,-21-1 0,21 1 15,-21-85-15,21 85 16,0-64-16,0 85 16,0-22-16,0-20 15,0 42 1,0 42-16,21 42 16,0-41-16,0 20 0,0 64 15,1-64-15,41 85 16,-42-85-16,22 43 15,-22-43-15,63 22 16,-41-43-16,-22 0 0,42-21 16,-20 0-16,-22 0 15,42 0-15,64-84 16,-105 62 0,20-41-16,-21 42 0,0-85 15,0 85-15,-21-43 16,22 22-1,-22 0-15,0 63 32,0 0-32,0 0 0,0 21 15,0-20-15,0 62 16,0-63-16,0 43 16,0-43-16,-22 0 0,22 22 15,0-22-15,-21 0 16,21-42 15,0 0-31,0-1 16,0 1-16,0-21 0,0 21 0,0 0 15,0-1-15</inkml:trace>
  <inkml:trace contextRef="#ctx0" brushRef="#br0" timeOffset="13002.4">24130 12933 0,'0'-21'31,"0"42"1,0 0-32,0 0 15,0 0 1,21 1 15</inkml:trace>
  <inkml:trace contextRef="#ctx0" brushRef="#br0" timeOffset="13469.33">24405 13060 0,'0'21'0,"0"-42"0,0 63 15,0-21-15,0 1 16,0-1-16,0 0 0,0 0 15,-21 21-15,0-20 16,21 41 0,0-42-16,0 0 0,-21 1 0,21-1 0,-22 21 31,22-21-31,-21-21 31,21-21-15,0 0-1,0 0-15,0 0 0,0-1 16,0 1-16,21-21 0,1 21 0,20-43 16,-21 22-16,43 0 15,-22-1-15,64 1 16,-64 42-16,43 21 16,-43 21-1,-42-20-15,0 20 16,0 43-16,-21-64 15,-21 42-15,20-42 16,-41 43-16,63-43 16,0 0-16,-21-21 15,21 21 1,21-42 0,0 21-16,-21-21 15,21 0-15,0 0 0,1 0 16</inkml:trace>
  <inkml:trace contextRef="#ctx0" brushRef="#br0" timeOffset="14318.54">25273 12700 0,'0'0'0,"21"0"0,-21-21 0,0 42 31,-21 0-31,0 0 16,0 1-16,21 20 0,-22 0 0,22 1 15,0-1-15,-21 0 16,0 1-16,0 41 0,21-41 16,-21-1-16,0 21 15,-1-20-15,22-22 0,-21 21 16,21-21-16,0 1 0,-21 20 16,0-21-1,21-42 16,0 0-31,0 0 16,0-1-16,21-20 0,0 21 0,22-43 16,-22 22-16,0 21 15,0-21-15,0-1 0,85-84 16,-42 85 0,-43 21-16,0 21 0,42 0 15,-41 21 1,-1 0-16,-21 0 15,0 43-15,-21-43 16,-43 21-16,43-21 16,0-21-16,-43 43 0,43-43 15,-21 0-15,21 0 0,-1 0 16,1 0-16,0 0 16,0 0-16,21-21 15,0-1 1,21 22-1,0 0 1,-21 22 0,0-1-16,21 0 15,-21 0-15,22 0 16,-22 0 0,0 1-16,0-1 15,21-21-15,-21 21 0,21 0 16,-21 0-16,0 0 15,21 1-15,0-1 16,-21 0 0,21-21-16,1 0 15,-22 21-15,21-21 0,-21-21 141,0 0-125</inkml:trace>
  <inkml:trace contextRef="#ctx0" brushRef="#br0" timeOffset="15202.49">26776 12764 0,'0'0'16,"-21"0"-16,-1 0 0,1-22 16,0 22-16,-21 0 15,21 0-15,21 22 0,-22-1 16,22 0-16,0 0 15,22 0 1,-1-21-16,21 0 16,-21 0-16,22 0 0,62 0 15,-62-21-15,20 21 0,43-42 16,-64 21-16,1-1 0,41-20 16,-41 21-1,-1-43-15,-63 1 16,0 63-16,-22-21 15,-41 0-15,41 21 16,-126 0-16,106 0 16,20 0-16,-41 42 15,41-21-15,1 43 16,21-43-16,21 21 0,0 43 16,0-43-16,84 43 15,-62-43-15,20-21 0,43 22 16,-43-43-16,64 21 15,-64-21-15,0 0 0,22 0 16,-43 0-16,0 0 16,-21-21-16,0-1 15,-21 22-15,-21-21 0,-1 21 0,-41 0 16,20 0-16,1 0 16,20 21-16,-20 1 0,21-1 0,-43 21 15,43 0-15,-43 43 16,85-43-16,0 1 15,0 41-15,21-20 16,0-43-16,0 0 16,43 22-16,-22-22 15,64-21-15,-64 0 16,1 0-16,126-64 16,-105 43-16,41-21 0</inkml:trace>
  <inkml:trace contextRef="#ctx0" brushRef="#br0" timeOffset="15478.23">27940 12446 0,'0'0'0,"0"-42"0,0 21 0,0-1 16,-21 22-16,-43 43 31,64-1-31,-21-21 0,0 22 0,0 20 16,-22 43-16,22-43 0,0 1 15,-21 63-15,-22 42 16,64-126-16,-21-1 16,0 21-16,0-41 0,21 20 15,0 0-15,0-21 16,0 1 0,21-22-1,0-22-15,0 1 16,22 0-16,-22 0 0</inkml:trace>
  <inkml:trace contextRef="#ctx0" brushRef="#br0" timeOffset="17337.46">27919 13123 0,'-21'0'0,"-1"0"16,1 0-16,42 0 31,1 0-31,-1 0 15,0 0-15,0-21 16,21 21-16,22-42 0,-43 21 16,21 0-16,1-22 0,-43 22 15,21-42 1,-21 41-16,0 1 0,-21 21 16,0 0-16,-1 0 15,-20 21-15,-43 43 16,64-22-16,-21 22 15,21-22-15,21-21 0,0 22 0,0-22 16,0 21-16,0 22 16,21-1-1,0-63-15,0 21 0,64-21 16,0 0 0,-43-21-16,-21 21 15,21-21-15,22-21 0,-1-22 16,-20 43-16,-22-21 15,0 20-15,21-62 0,-20 63 16,-22-22-16,0 22 16,0 0-16,0 42 15,0 0-15,-22 0 16,1 1-16,21 20 0,0-21 0,-21 0 16,-21 85-1,42-85-15,0 22 16,-21-22-16,21 0 0,-22 21 15,22-63 17,0 0-17,0 0-15,22 0 16,-1-1-16,0-20 0,-21 21 0,63-85 16,-41 64-1,20-1-15,-21 22 0,0 0 0,43-21 16,-43 42-1,0 0-15,0 0 0,-21 21 0,21 0 16,-21 64-16,0-43 16,0-21-16,0 22 15,0-22-15,0 63 16,-21-62-16,21 20 16,-21-21-16,21 0 15,0-42 16,21 0-31,0 0 16,1 0-16,-1-1 0,21 1 0,-21-21 16,22 21-16,-22-22 0,63-20 15,-41 21-15,-1-1 0,0 22 16,-20 0-16,-1 0 16,21 0-16,-21 21 0,-21 21 15,0 0 1,-21 42-16,0-41 0,0 20 15,-43 43-15,22-1 16,42-63 0,0 1-16,0 41 0,0-42 15,21 0 1,0 1-16,64-1 16,-43-21-16,22 0 15,-22 0-15,-21 0 0,64-43 16,-43 43-16,-21-21 0,85-63 15,-63 62-15,20-62 16,-42 41-16,64-62 16,-85 83-16,0 1 15,0 0-15,-21 42 16,21 0-16,-43 22 16,22-22-16,0 0 0,0 85 15,0-85-15,0 21 16,21-20-16,0-1 15,0 42-15,21-63 16,0 21 0,0-21-16,0 0 0,0 0 15,1 0-15,41-42 16,-42 21-16,43-21 16,-43 20-16,0 1 0,0-21 15,0 21-15,1-22 16,-22 22-16,0 0 0,0 42 31,0 0-31,-22 1 0,-20 20 16,42-21-16,-21 21 15,0-20-15,0-22 16,21 21 0,21-42-1,0 21 1,0-22-16,0 22 15,0-21-15,43-21 0,-43 21 16,43-22-16,-43 22 16,0 0-16,21 0 15,-21 21-15,-21 21 16,0 0-16,0 43 16,-21-1-1,21 22 1,0-64-16,0 0 0,21 0 15,43 1 1,-43-22-16,21 0 0,1 0 16,41-22-1,-62 1-15,20 0 0,21-42 16,22-64 0,-64 84-16,0-20 15,43-43-15,-43 42 16,21-41-16,-20 41 0,-1 22 15,0-1-15,-21 22 16,0 0-16,-21 42 16,0 0-16,-1 1 15,-41 83 1,21 65-16,42-128 16,-22 22-16,1 63 15,0-22 1,0-83-16,21 20 0,0-21 15,0 0-15,0 0 0,0 1 16,0-1 0,21-21-16,0 0 15,0 0-15,1 0 0,-22-21 16,21-1-16,0 22 0,21-21 0,1-21 16,-22 21-16,0-22 15,0 22-15</inkml:trace>
  <inkml:trace contextRef="#ctx0" brushRef="#br0" timeOffset="17593.31">30755 12912 0,'-21'0'0,"42"0"0,-63-21 0,21 21 16,21-22 0,21 22-1,0 0-15,42-21 16,-20 21-16,41-21 15,-41 21-15,20-21 0,64 21 16,-63 0-16,63-21 16,-85 21-16,0 0 0,22 0 15,-43 0-15,0 0 0,-42 0 32,0 0-17,-21 0-15,20 0 0,-20 21 0</inkml:trace>
  <inkml:trace contextRef="#ctx0" brushRef="#br0" timeOffset="18705.95">5313 15177 0,'0'0'0,"0"-22"16,0 1-16,-21-21 0,21 0 15,-22-1-15,-20-20 16,42 42-16,-21-22 0,-21-63 16,42 85-16,-22-42 15,22 42-15,-21-22 16,21 86 15,0-22-31,0 21 0,0 0 16,0 1-16,21 20 0,1 170 15,-1-169 1,-21-1-16,21 1 16,-21 147-16,0-168 15,0-22-15,0 21 16,0-21-16,0 0 0,0 1 16,0-44 15,0 1-31,0 0 0,0-21 0,0 21 15,0-22-15,0 1 16,0 21-16,0-22 0,21 1 0,21-43 16,-20 43-16,20 21 15,43-21-15,84 20 16,-127 44-16,85 41 16,-84-21-16,-22-20 15,0 41-15,-21-21 0,-21 22 16,-22-22-16,1 1 15,-43 20-15,43-42 16,0 0-16,-43 1 0,64-1 16,0-21-16,0 21 0,-1-21 0,1 0 15,21-21 1,0 0 0,21-1-16,1 22 0,20-42 15</inkml:trace>
  <inkml:trace contextRef="#ctx0" brushRef="#br0" timeOffset="19744.38">6329 15346 0,'42'-21'15,"-84"42"-15,126-63 0,-62 20 0,-1 1 0,0 0 16,-21 0-16,0 0 0,0-22 16,-21 1-16,21 21 0,-21 0 15,-43 0-15,43-1 16,0 22-16,0 0 0,-1 0 15,-20 43-15,0 63 16,21-64 0,-1 0-16,-20 106 15,21-63-15,21-43 16,0 1-16,0 41 16,0-41-1,21-43-15,21 0 16,-20 0-16,-1 0 0,21-21 0,0-22 15,1 1-15,-22 21 16,21-22-16,-21 1 0,106-127 16,-105 84-1,-1 43-15,0-43 16,-21 106 15,0 0-31,0 1 0,0 20 0,0-21 16,0 64-16,0-43 15,0 22-15,0-43 0,0 21 16,42 0-16,-42-20 16,21-22-16,43 0 15,-43 0-15,85 0 16,-64-22-16,64-20 16,-64 21-16,1-21 0,63-22 15,-64 1-15,64-107 16,-85 107-1,0 42-15,-21-1 0,-21 44 32,0-1-32,0 0 0,-1 42 15,22-20-15,0-1 0,0 0 0,0 1 16,0-22-16,0 85 16,0-85-16,22 0 15,-1 21-15,-21-20 16,-21-22 15,-1 0-31,1 0 16,0 0-16,-42-22 15,41 1-15,-41 0 0,63 42 47,0 0-47,21 1 16,0-1-16,0-21 0,22 21 15,-1-21-15,-21 21 0,22-21 16,-1 0-16,85 0 16,-64-21-16,-20 21 0,63-42 15,105-43 1,-168 43-16,-22 20 16,42-41-16,-42 21 0,-21-22 15,0-21 1,-21 85-16,0 0 15,0 0-15,-21 0 16,20 0-16,-20 64 0,21-43 0,21 21 16,-21 22-16,0-22 15,21-21-15,0 22 0,0-22 16,0 0-16,42 64 16,-21-85-16,64 21 15,-22-21-15,-20 0 0,147 0 16,-63-42-1,-63 20-15,20 1 0</inkml:trace>
  <inkml:trace contextRef="#ctx0" brushRef="#br0" timeOffset="20157.15">9017 15261 0,'0'-21'0,"0"42"0,0-63 0,-64 0 16,43 20-16,-63 1 16,62 21-16,-20 0 15,-43 0-15,22 21 16,42 1-16,-22 20 15,22-21-15,-21 43 0,42-22 16,0-21-16,-21 21 0,21-20 16,-21 83-1,21-83-15,21 20 16,0-21-16,0-21 0,0 0 0,0 0 16,22 0-16,41-21 15,-41 0-15,-1 0 0,0-1 16,-20-20-16,83-64 15,-62 43-15,20-128 16,-42 128-16,22-64 16,-22 63-16,-21 1 0,21-64 15,-21 84-15,0 22 0,0-21 16,-21 84 0,21 1-16,-42 62 15,42-62-15,-22 126 16,1-63-1,21 0-15,-21-64 0,21-21 16,0 22-16,0-22 0,0 0 16,0 21-16</inkml:trace>
  <inkml:trace contextRef="#ctx0" brushRef="#br0" timeOffset="20858.14">10689 15007 0,'0'0'0,"-42"-21"16,21 21-16,-22-21 0,22 21 0,-21 0 15,-1 0-15,1 0 0,21 0 16,0 21-16,-22 0 0,22 0 15,0 43-15,0-22 16,21 1-16,-21 41 0,21-41 16,0-1-16,0-21 15,0 21-15,21 22 16,0-64-16,21 21 16,1-21-1,-43-42 1,0 21-16,0-1 0,0-20 15,0 0-15,0 21 0,0-64 16,0 43-16,21-1 0,0-41 16,0 41-16,43 1 15,-43 21-15,127 0 16,-84 21 0,-43 21-16,21 0 0,22 64 15,-43-43-15,0 21 16,-21-20-16,0 63 15,0-64-15,0 43 32,0-64-32,-21-21 15,0 0-15,21-21 16,0-1-16,0 1 16,0-21-16,0 21 0,0-64 15,21 43-15,0-22 0,42-20 16,-20 41-16,41-41 15,-41 62-15,84-20 16,-85 42-16,0 21 0,-20 0 16,20 1-16,21 126 15,-63-85-15,0-20 0,0 20 16,0-21-16,-21 85 16,0-84-16,0-22 15,21 21-15,0-21 0</inkml:trace>
  <inkml:trace contextRef="#ctx0" brushRef="#br0" timeOffset="21171.63">12700 14669 0,'0'0'0,"0"-22"16,0 1 0,0 42-1,0 64 1,0-64-16,0 22 0,0 20 0,0 22 16,0-22-16,0 1 0,-21 63 15,-22 84 1,43-168-16,-21-1 15,0 22-15,21-43 0,0-42 32,21-1-17,0-20-15,1 21 0</inkml:trace>
  <inkml:trace contextRef="#ctx0" brushRef="#br0" timeOffset="21801.72">13166 14647 0,'0'-21'0,"0"42"0,0-63 0,0 63 16,0 0-16,-22 1 16,1 20-16,21 0 0,-42 43 15,42-43-15,-64 128 16,64-107-16,-42 43 16,42-43-16,0-20 15,-21 41-15,21-62 0,-21 20 16,21-21-16,0 0 15,42-105 1,-21 62 0,22-62-16,-22 41 15,21 1-15,0-64 0,1 85 16,-22-21-16,0 21 16,0-1-16,22 1 15,-43 85 1,0-43-16,0 85 15,0 0 1,0-85-16,0 21 0,0 0 16,21-20-16,0-1 0,21 0 15,-21-21-15,22 0 0,20 0 16,43 0 0,-85-21-16,22 0 0,41-43 15,-20 1 1,-43 41-16,0-20 0,0 21 15,-21-85-15,0 64 16,-21 42 0,0 0-16,0 0 15,-43 63 1,43-42-16,21 43 16,-21-22-16,21-21 0,0 43 15,0-43-15,0 21 0,0-20 16,0-1-16,21 0 0,0 0 15,0 0-15,1-21 0,20 0 16,-21 0-16,43 0 16,-22-21-16,-21 0 0,85-43 15,-85 43-15,0-21 0</inkml:trace>
  <inkml:trace contextRef="#ctx0" brushRef="#br0" timeOffset="22037.67">12488 14965 0,'-21'21'0,"42"-42"0,-63 42 15,63-21 16,0 0-31,0 0 0,43 0 16,-22-21-16,22 21 0,42-42 16,-43 42-16,1-22 0,84-20 15</inkml:trace>
  <inkml:trace contextRef="#ctx0" brushRef="#br0" timeOffset="22589.96">16002 14774 0,'0'0'0,"21"0"16,-21 22-1,0-1-15,0 21 0,-21-21 16,0 0-16,-22 22 0,22-22 15,-21 21-15,-22-21 0,22 22 0,-21-1 16,-149 43-16,148-64 16,-63 0-16,85 0 15,0-21-15,-1 0 0,22 0 16,0 0-16,21-21 16,0 0-1,21 21-15,0 0 0,22 0 16,-22 0-16,21 0 0,106 42 15,-105 1-15,-1-22 0,64 21 16,42 43 0,-106-64-16,85 21 15,-84-21-15,63-21 16,-85 0-16,21 0 16,-21 0-16,0 0 0,22 0 0,41-42 15</inkml:trace>
  <inkml:trace contextRef="#ctx0" brushRef="#br0" timeOffset="23057.48">16976 15050 0,'0'0'0,"0"-43"16,0 22-16,0 0 0,0-21 15,0 20 1,-22 1-16,1 21 0,-21 0 0,-22 0 15,22 0-15,-43 43 16,22-22-16,21 0 0,-43 64 16,43-64-16,-1 21 0,1 43 15,0 21 1,42-64-16,42 21 16,0-41-16,1-22 15,-1 0-15,64-22 16,-85 1-16,21 0 15,-21 0-15,1 0 0,83-106 16,-83 84 0,-22 1-16,21 21 0,-21 0 15,21-43-15,-21 85 16,0 1 0,0-1-16,0 21 0,0-21 15,0 22-15,0-22 0,-21 42 16,21 1-1,0-22-15,0-21 0,21 43 16,0-43-16,0-21 16,0 0-16,64 0 15,-64-21-15,106-64 16</inkml:trace>
  <inkml:trace contextRef="#ctx0" brushRef="#br0" timeOffset="23387.48">17505 14711 0,'0'-21'0,"0"42"0,0-63 16,0 63-1,-21 0-15,21 0 16,0 21-16,0-20 0,0-1 16,21 21-16,42 0 15,-20-20-15,-1 20 0,43 0 16,-43-42-16,0 21 0,43 1 15,-43-22-15,-21 0 0,22 21 16,-22-21-16,21 0 0,1 0 16,-43 21-16,0 0 15,0 0-15,0 0 0,-85 64 16,21-64-16,22 22 0,-43-22 16,1 21-16,-1-21 0,-84 43 15,84-22-15,0-21 16,-42 22-16,64-22 0,21 0 15,-1-21-15,22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31T11:40:59.3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5863 508 0,'0'-21'0,"0"0"31,0 0 1,0-1-1,0 1-16,0 0 1,0 0 0,0 0-1,0 0-15,0-1 32,0 1-17,0 0-15,-21 21 16,0 0 15,21 21-31,0 22 16,0-22-16,0 42 15,0 85 1,0-21 0,0-63-16,0 84 15,0 21 1,0-20-1,-21-86 1,-1 1 0,22-43 15,0-42-15,0-43-1,0 1-15</inkml:trace>
  <inkml:trace contextRef="#ctx0" brushRef="#br0" timeOffset="783.16">6244 275 0,'0'0'0,"21"0"47,-21 21-32,0 1-15,0-1 16,0 0-16,0 21 0,0 1 0,0 20 16,0 22-1,0-43-15,0 0 0,0 1 16,0 41-16,0 22 15,0-63-15,0-22 16,0 42-16,0 1 16,0-43 15,0 0-15,0-63 15,0-1-16,0 22-15,0-21 0</inkml:trace>
  <inkml:trace contextRef="#ctx0" brushRef="#br0" timeOffset="1098.97">5863 720 0,'0'0'0,"-21"0"0,21 21 0,21-21 47,0 0-47,0 0 15,1 0-15,-1 0 0,42-21 16,1 0-1,42-1 1,-85 1 0,0 21-1,-21-21 1</inkml:trace>
  <inkml:trace contextRef="#ctx0" brushRef="#br0" timeOffset="1565.4">6265 953 0,'0'0'0,"0"42"0,0-21 0,0 0 0,0 0 15,0 43-15,0 42 16,0-85 0,-21 21-16,21-21 15,-21-21 1,21 22-16,0-44 31,0 1-15,21-21-16</inkml:trace>
  <inkml:trace contextRef="#ctx0" brushRef="#br0" timeOffset="1962.29">6540 339 0,'22'0'16,"-1"0"-16,21 0 16,-21 0-16,22 0 0,41 0 15,-41 0-15,-1 0 16,43-21-16,-43 21 0,43 0 15,-64-22 1,63 22-16,-62 0 0</inkml:trace>
  <inkml:trace contextRef="#ctx0" brushRef="#br0" timeOffset="2315.1">6900 381 0,'-21'0'0,"0"0"15,21 21 16,0 0-31,0 85 16,0 64 0,-21-128-1,21 43 1,-21 105 0,21-105-1,0 42 1,0-106-1,21-42 17,0-22-17</inkml:trace>
  <inkml:trace contextRef="#ctx0" brushRef="#br0" timeOffset="2669.05">7451 423 0,'0'22'15,"-22"-1"-15,22 0 16,0 21-16,0-21 0,0 43 15,-21 63 1,21-85-16,-42 85 16,42 0-1,0-106-15,-21 22 0,21-1 16,0-21-16,0 0 0,0 1 16,0-44 30,0 1-46,21 0 0,-21 0 16,0-43-16</inkml:trace>
  <inkml:trace contextRef="#ctx0" brushRef="#br0" timeOffset="2928.51">7408 487 0,'0'0'0,"0"-21"16,21 0-1,22 21 1,-43 21-16,63 42 16,1 1-1,-43-43-15,0 0 0,21 43 16,-20-43-16,20 21 16,-42-21-16,42 22 15,-42-22-15,21-21 31,1 0-15,-22-21-16,21-1 16</inkml:trace>
  <inkml:trace contextRef="#ctx0" brushRef="#br0" timeOffset="3235.41">8255 296 0,'-21'22'0,"42"-44"0,-63 86 0,20-43 0,-41 43 16,21-22-16,-85 64 16,21 0-1,0 21 1,85-106-16,0 21 15,-1-21-15,22 0 16,22-21 15,20-21-31,43-63 16,-64 62-16,21-20 16,22-43-1,-43 64-15</inkml:trace>
  <inkml:trace contextRef="#ctx0" brushRef="#br0" timeOffset="3531.24">8213 318 0,'21'0'0,"-42"0"0,42-22 16,0 22-16,-21 22 15,0-1-15,0 0 16,0 21-16,0 43 16,0-43-16,0 22 15,0-22-15,-42 127 16,20-42-1,1 22 1,0-65 0,0 1-1,21-43 17,21-63-1,21-21-16,-20 21-15</inkml:trace>
  <inkml:trace contextRef="#ctx0" brushRef="#br0" timeOffset="4227.5">9102 254 0,'0'0'0,"0"-21"15,0 0 1,-22 21-16,1 0 16,21 21-1,-21 0 1,21 0-16,-21 22 0,0-22 15,0 106 1,-1-85-16,-20 85 16,21-63-16,-21 84 15,-1-21 1,22-85-16,-21 85 16,-1-42-1,43-64 1,-21-21-16,21 21 15,0-42 1,0 0 0,0 0-16,21-1 15,-21-20-15,22 21 0,41-148 16,-42 126 0,22-41-1,-22 62-15,21-41 16,-21 42-16,0 21 0,-21 21 15,43 42 1,-43-20-16,21-22 0,21 64 16,-21 20-1,1-83-15,20 41 16,43 1 0,-1-43-1,1-21 1,-22-43-1,-63 22 1,64-63-16,-43 41 16,0 22-1,-21 0-15,21-21 16,-42 42 0</inkml:trace>
  <inkml:trace contextRef="#ctx0" brushRef="#br0" timeOffset="5000.18">5863 1757 0,'-21'0'0,"42"0"0,-63 0 0,-1 0 0,22 0 16,0 21-16,0-21 0,-21 0 15,20 0-15,-20 21 16,21-21-16,0 0 16,0 0-16,42 0 62,21 0-62,22 0 31,-22 0-31,148-21 16,-20-21 0,147 42-1,1-21 1,169 21-1,-85 0 1,148 0 0,-190 0-1,106 0 1,-170 0 0,-233 0-16,149 0 15,-21 0 1,-86 0-1,-62 0 1,-64 0 62</inkml:trace>
  <inkml:trace contextRef="#ctx0" brushRef="#br0" timeOffset="5154.18">9842 1715 0,'22'0'47</inkml:trace>
  <inkml:trace contextRef="#ctx0" brushRef="#br0" timeOffset="10466.04">1079 1905 0,'0'0'0,"22"-42"16,-22 21-1,0-1-15,0 1 16,0 0 0,-22 21-1,1 0-15,0 0 16,-21 21-1,21 22-15,-22 20 16,22-21-16,-64 85 16,1 43-1,63-86-15,-43 107 16,1 21 0,63-170-16,0 106 15,0-42 1,0-64-16,63 1 15,22-22 1,-43-21-16,-21 0 16,22 0-16,84-85 15,-64 43 1,-42-1-16</inkml:trace>
  <inkml:trace contextRef="#ctx0" brushRef="#br0" timeOffset="11029.97">1566 2053 0,'0'0'0,"0"-21"16,-21 21-16,0 0 16,0 0-16,-22 21 15,43 0-15,-21 1 16,0 41-16,0 64 15,21-85-15,-42 128 16,20 20 15,1-63-31,21-42 32,0-64-17,0-42 16,21 0-31,1-64 16,20-84 0,21 63-1,22 0 1,42 64 0,-42 42-1,21 84 1,-85 65-1,-21-65 1,0 22 0,0-85-1,-21 22 1,21-22 0,0-42-1,0-22 1,0 22-1,63-64-15</inkml:trace>
  <inkml:trace contextRef="#ctx0" brushRef="#br0" timeOffset="11711.67">2222 2328 0,'22'-21'0,"-44"42"0,44-63 0,-22 21 31,0 42 0,0 0-31,0 0 0,0 64 16,-22 21-1,22-64 1,-21 43-16,21 0 16,43-43 15,-22-42-31,0 0 0,0 0 15,0 0-15,85-21 16,0-43 0,-64 43-16,43-85 15,-22 0 1,-63 85-16,22-63 16,-22 20-1,0 43-15,-22 42 31,22 21-15,-21-20 0,0 41-16,21-21 0,-21 85 15,-43 43 1,64-107 0,0 22-16,-21-43 15,0 106 1,21-84-16,0 105 15,-42 1 1,42-128-16,-21 85 16,-1-106-16,-20 43 15,0-22 1,-64-42 0,85 0-16,-43 0 15,22-21-15,0 0 0,-43-43 16,21 1-1,43-22 1,21 21 0,0 22-16,64-43 15,42-42 1</inkml:trace>
  <inkml:trace contextRef="#ctx0" brushRef="#br0" timeOffset="12083.13">3111 2307 0,'0'0'0,"22"-21"0,-22 0 16,0 0 0,0 42-1,0 0-15,0 43 16,0-43-16,0 85 15,0-43-15,0 128 16,0-128-16,-22 149 16,22-149-1,-63 149-15,21-22 16,-22 1 15,43-64-15,21-85-1,42-105 17,1-43-17,-43 64-15,21-1 16</inkml:trace>
  <inkml:trace contextRef="#ctx0" brushRef="#br0" timeOffset="12418.83">3175 2519 0,'0'0'0,"-21"-42"0,0-85 16,21 84 0,0 22-16,0-21 15,21 21 1,42 21 0,1 0 15,-1 21-31,-42 0 15,1 0-15,-22 21 16,0 1-16,0 63 16,-22-85-16,-20 85 15,-21-22 1,41-63-16,-41 22 16,63-22-1,0-42 16,0 0-31,0-1 16,21 1 0</inkml:trace>
  <inkml:trace contextRef="#ctx0" brushRef="#br0" timeOffset="12894.64">3514 2604 0,'0'0'0,"0"21"0,21-21 16,-21 21 0,21-21-1,0 0 1,0 0 0,0 0-16,1 0 15,-1-21-15,0 21 0,21-21 16,22-43-1,-43 22 1,0-22 0,-21 43-16,0 0 15,-21 21 1,0 0 0,-22 42-1,43-21 1,-21 1-16,21 20 15,0-21-15,0 43 16,0-1 0,0-42-16,0 0 15,0 1-15,21-22 16,43 0 0,-22 0-1,-21 0-15,1-22 16,-1 22-16,0-21 0,0 0 15</inkml:trace>
  <inkml:trace contextRef="#ctx0" brushRef="#br0" timeOffset="13454.95">4106 2413 0,'0'0'15,"-21"0"1,21-21-1,0 0 17,21 21-17,0 0 1,1 0-16,-1 0 16,-21 21-1,21 0-15,-21 0 0,21 0 0,-21 22 16,0 41-1,0-62-15,0-1 0,0 21 16,0 43 0,0-64-1,0 0 1,0-42 15,0 0-15,42-64-1,-20 22 1,-1 41-16,21-105 16,0 64-1,-20 42 1,-1 21 15,-21 21 0,0 0 1</inkml:trace>
  <inkml:trace contextRef="#ctx0" brushRef="#br0" timeOffset="14577.95">5567 2201 0,'0'0'0,"-21"0"15,-1 0-15,44 0 31,-1 0-15,21 0-16,-21 0 16,22 0-16,41-21 0,22 21 15,-64-21 1,1 21-16,20 0 0,22-21 16,-64 21 15,-42 0 0,0 0-15,0 0-16,-1 0 15,1 0-15,0 0 0</inkml:trace>
  <inkml:trace contextRef="#ctx0" brushRef="#br0" timeOffset="14832.89">5842 2201 0,'-42'106'32,"42"-85"-32,0 22 15,0-22-15,-22 21 0,1 1 16,0 20-16,21-21 16,-42 43-16,42-64 0,-21 22 15,-1 41 1,1-20-1,0-1 1,21-42 0,21-21-1,0-21 1,1 0-16</inkml:trace>
  <inkml:trace contextRef="#ctx0" brushRef="#br0" timeOffset="15246.44">6011 2688 0,'64'-21'31,"-43"21"-31,0-21 0,0 0 16,22-22-1,-1 22 1,-42 0-16,21 0 0,0-21 16,-21 20-1,-21 22 17,21 22-32,-21-1 0,0 0 0,21 0 15,-21 0-15,-1 0 16,1 43-16,21-22 0,-21 43 15,0-22 1,21 1 0,0-43-1,42-21 1,-21 0-16,43 0 31,-1-42-31,-41 21 0</inkml:trace>
  <inkml:trace contextRef="#ctx0" brushRef="#br0" timeOffset="15814.19">6583 2625 0,'0'-21'0,"0"-1"16,21 1 0,-21 0-1,21 0-15,0 21 16,0 0-16,1 0 15,-1 0-15,0 0 0,0 0 16,0 0-16,0 21 0,-21 0 16,0 0-16,22 1 0,-1-1 15,-21 42-15,0 22 16,0-64 0,-43 43-16,22-64 15,0 21 1,21 0-1,21-42 1,0 0 0,22-1-1,-1 1-15,22-63 16,-22 41-16,21-41 16,-20-1-1,-43 64-15,21 0 16,-42 42-1,-22 21 1,1 43 0,21-43-16,0 0 15,0 64-15,21 0 16,21-21 15,63-85-15,65 0-1,-22-43 1,-22-20 0,-83 42-16,-1-22 0,0 22 0</inkml:trace>
  <inkml:trace contextRef="#ctx0" brushRef="#br0" timeOffset="16082.2">7578 2455 0,'21'-105'15,"-42"210"-15,42-232 0,-21 85 16,0 21-1,0 63 1,-21 64 0,-22 106 15,22-149-15,21-20-16,0 84 15,0-85 1,0-21-16,0 21 15,42-20 1,-20-22-16,20 0 16,43-43-1,-22-20 1</inkml:trace>
  <inkml:trace contextRef="#ctx0" brushRef="#br0" timeOffset="16299.25">7493 2625 0,'0'0'0,"0"21"0,-21-21 15,21 21-15,0 0 16,0 0 0,63-21-16,43 0 15,-64 0-15,64-21 31,21-21-15,-106 21-16,43 0 16,-43-1-16</inkml:trace>
  <inkml:trace contextRef="#ctx0" brushRef="#br0" timeOffset="17398.79">8975 2519 0,'0'-21'0,"0"42"0,-22-63 16,22 20-16,0 1 0,0 0 0,0-21 16,0-22-1,64 43 1,-22 21 0,-21 0-1,64 21 1,-64 22-16,0-22 15,-21 21-15,0-21 0,0 64 16,0 0 0,0-43-16,0 64 15,0-85 1,0 0-16,0-42 47,0 0-47,22-43 15,20-20 1,-42 41-16,42-63 16,-21 64-16,22-43 15,-1 22 1,-21 42-16,0 21 16,22 0-1,20 21 1,-63 0-16,21 21 0,-21-20 15,22-1-15,-1 85 16,-21-43 0,0-42-16,0 0 0,0 64 15,0-21 1,0-86 31,0 1-47,21-42 15,21-22 1,22-42 0,20-21-1,22 63 1,-63 64 0,84 0-1,0 42 1,-64 85-1,-42 21 1,-21 0 0,0-64-1,-21 1 1,0-43 0,42-42 15,43-21-16</inkml:trace>
  <inkml:trace contextRef="#ctx0" brushRef="#br0" timeOffset="17963.53">10943 2223 0,'0'-22'16,"0"44"-16,0-65 0,0 22 0,0 0 15,-21 0 1,-43 21 0,1 0-1,42 0-15,-64 42 16,64-21-16,-43 43 16,22 20-1,21-41-15,0 41 16,21 1-1,0-64-15,0 0 0,0 1 16,42-1 0,-21-21-16,43 0 15,-1-43 1,-42 43-16,1-21 16,41-63-1,1-1 1,-22 0-16,-42 64 15,0 0-15,21-21 16,-21 20-16,0-20 16,0 84 15,0 1-31,0-1 16,-21-21-16,21 43 15,0-43-15,0 85 16,0-85-16,0 21 15,0 1 1,21-43 0,21 0-1,-20 0-15,-1-22 16,0-20-16</inkml:trace>
  <inkml:trace contextRef="#ctx0" brushRef="#br0" timeOffset="18432.22">11239 2350 0,'0'-22'31,"0"1"-31,64-42 31,-64 42-31,21 21 16,0-22-16,0 22 0,1-21 15,-1 21-15,21 0 16,-21 0 0,0 0-16,1 21 15,-1 22-15,0-1 0,-21 43 16,0-64 0,0 64-1,0-22-15,0-42 16,-21-21 15,21-21-15,0 0-16,0-21 15,0-1 1,0 22-16,21-42 16,-21 41-16,42-62 15,-21 41 1,43 22-1,-22 21 1,-21 0 0</inkml:trace>
  <inkml:trace contextRef="#ctx0" brushRef="#br0" timeOffset="32430.82">12192 1969 0,'0'-22'0,"0"44"0,0-65 15,0 22-15,21-21 16,-21 21-16,0-22 16,0 22-16,0-21 15,0 63 16,0 42-15,0-20-16,-21 63 16,0-64-16,-22 64 15,1 63 1,-21-63 0,41 0-1,1-64 1,21-21-1,0-42 17,0 0-32,0-21 0,21 20 15,1 1-15,-1-42 16,0 42-16,0-22 0,0-20 16,64-22-1,0 22 1,-43 63-1,-21 0-15,-21 21 16,0 21 0,-21-21-1,0 0-15,-43 1 16,43-22-16,-42 0 16,20 0-1,22 0 1,0 0-16,0 0 15,21 21 17,0 0-17,0 0-15,21-21 0,21 64 16,1-22 0,-22-21-16,42 43 15,-20-43 1,-22-21-16,63 0 15,-20 0 1,-1-64 0</inkml:trace>
  <inkml:trace contextRef="#ctx0" brushRef="#br0" timeOffset="32822.6">12679 2138 0,'0'0'0,"0"-21"15,0 42 1,0 0 0,0 43-1,-21-1 1,-1-42-16,22 43 16,0-22-16,0 22 15,22-43 1,41-21-1,-42 0-15,43 0 16,20-85 0,-41 22-1,-1-64 1,-42 84 0,0-20 15,21 63 31,0 0-62</inkml:trace>
  <inkml:trace contextRef="#ctx0" brushRef="#br0" timeOffset="33143.87">13335 2096 0,'0'21'31,"0"0"-31,-21 0 0,21 0 0,-21 22 16,-1-22-16,-20 148 16,-21 22-1,-22 105 16,43-211-31,-43 147 16,64-147-16,-43 148 16,1-43-1,63-147-15,-21-1 0,21 43 16,0-43 0,21-63-1,0 0-15,0 0 16,0-22-16,0 1 0,22 0 15,-22-1-15</inkml:trace>
  <inkml:trace contextRef="#ctx0" brushRef="#br0" timeOffset="33454.44">13377 2307 0,'0'0'0,"0"-42"0,0-85 31,21 85-31,-21 20 15,64-20 1,21 42 0,-22 0-1,-21 0-15,43 85 16,-85-22 0,0 64-1,-42-84 1,-1-22-16,-62 63 15,-1-41 1,42-43 0,43 0-1</inkml:trace>
  <inkml:trace contextRef="#ctx0" brushRef="#br0" timeOffset="35128.58">15113 1969 0,'0'-22'0,"0"44"0,0-65 0,0 1 15,42-43 1,43-21-1,0-21 1,-43 64 0,-21 21-1,-21 63 1,-42 63 0,-1-20-16,-20 105 15,-64 85 1,-21-21-1,42-85 1,-21 22 0,85-149-1,20-21 1,1-43 0,0 22-16,21-21 15,0-64-15,0-21 31,0-42-15,21 63 0,0 85-1,22 84 1,-22 22 0,42 42-1,-20-21 1,41 21-1,-62-106-15,41 42 16,85-41 0,-21-22-1,43-106 1,-128 85 0,0-1-16,22-62 0,-1-1 15,-42 43 1,-21-64-16,0 85 15,0-43-15,0 43 16,-21 0-16,0 21 16,0 0-16,-21 0 15,-1 21-15,-41 43 16,-1 20 0,43-63-16,20 22 0,-20 20 15,21-20-15,21-1 0,0 21 16,0 22-1,21-64 1,106-21 0,-21-42-1,21-64 1,-21 0 0,-64 43-1,-42 42 1,0-1-16,0-41 15,0 84 17,0 0-32,0 22 15,-21-22-15,0 85 16,21-22 0,0-20-1,21-43-15,-21 0 0,42-21 16,43 21-1,-64-21-15,64-42 16,42-43 0,-64 1-1,-42 62-15,1-62 16,-22 63 0,0-43-16,0 85 31,-22 0-16,1 1-15,21 20 0,-21-21 16,21 0-16,-42 85 16,21-42-16,21-43 15,-22 0-15,22 0 0,-21 21 16,21-20-16,0-1 16,0-42-1,0-1 1,0-20-1,21 21-15,43-64 16,-22 43-16,106-85 16,1 42-1,-22 43 1,-85 42 0,43 42-16,-85 43 15,0 42 16,-22-106-31,-20 43 16,42-43-16,-63 85 16,41-64-1,1-21 1,42-42 15,1 0-31,-1 0 0</inkml:trace>
  <inkml:trace contextRef="#ctx0" brushRef="#br0" timeOffset="35862.83">17420 2244 0,'0'-21'15,"0"42"-15,0-64 0,-21 22 16,0 21-1,-43 0 1,43 0-16,-85 21 16,22 22-1,-22 63 1,63-43 0,22-21-16,21 22 15,21-22 1,64-42-1,21 0 1,63-84 0,-126 41-1,-22 22-15,21-42 16,-21 41 0,-21 1-1,-63 106 32,42-43-47,-22 85 16,1 21-1,21-84-15,-22 169 16,22-85 0,0-85-16,-42 234 15,-22 63 1,64-149-1,-22-41 1,43-128-16,-84 106 16,41-106-1,22-20-15,0-1 0,-64-21 16,-42-43 0,0-41-1,-63-128 1,126 149-1,-105-191 1,84 84 0,85-63-1,22 170-15,62-106 16,128-43 0,-64 85-16</inkml:trace>
  <inkml:trace contextRef="#ctx0" brushRef="#br0" timeOffset="37446.22">17716 2180 0,'-21'0'15,"0"21"1,0 1-16,21-1 0,-21-21 15,-22 63-15,1 22 16,42-64 0,0 43-1,0-43-15,0 21 16,0-21-16,42 0 16,43-21-1,21-42 1,-85 21-16,64-43 15,-1-41 1,-20 20 0,-64 43-1,21 42 17,-42 42-17,0-21-15,21 0 16,-21 43-1,21 20-15,0 22 32,42-42-17,43-64 1,-1 0 0,-41 0-16,84-64 15,42-20 1,-63-22-1,-64 0 1,-42 42 0,-21 43-1,-21 21 1,20 0-16,-83 43 16,20 20-1,21 43 16,43-21-15,21 20 0,21-83-1,22-22 1,-22 0-16,42-22 16,43-41-1,-42-43 1,-1 21-1,-42 22 1,-21 42-16,22 21 16,-22 21-1,-43 21 1,1 85 0,42-42-1,0 0 1,0-64-1,85 21 1,20-42 0,1 0-1,21-63 1,-84 41-16,-1-41 16,-21 42-16,21-85 15,-20 85-15,-22-43 16,-22 1-1,-62 63 1,20 21 0,43 0-16,-42 64 15,41-22 1,22 1 0,0-43-1,64 0 1,-43-21-16,0 0 15,0 0 1,1-21-16,41-21 16,-21-22-1,-20 22 1,-1 42-16,-21-21 16,0 42-1,0 0 1,0 0-16,-43 85 15,22-43-15,-21 86 16,0 83 0,20-41-1,22-106-15,-21 105 16,21-105-16,0 105 16,0-126-1,-21 63-15,-42 169 31,-1-148-31,43-105 16,-21 20 0,-1-42-16,22 0 0,-64 22 15,-20-43 1,83-43 0,22 22-16,0-148 15,43-64 1,20 64-1,64-106 1,-21 63 0,-64 148-16,43-84 15</inkml:trace>
  <inkml:trace contextRef="#ctx0" brushRef="#br0" timeOffset="37843">19600 2392 0,'0'-21'31,"21"0"1,1 21-32,-1 0 0,21-22 15,22-20 1,-22 0-1,-42 21-15,0-1 16,-42 1 0,-43 21-1,-42 85 1,106-64-16,-22 43 16,1 84 15,42-85-16,42 1 1,43-64 0,42-21-1,21-64 1,-63 21-16</inkml:trace>
  <inkml:trace contextRef="#ctx0" brushRef="#br0" timeOffset="38361.69">20129 1503 0,'22'0'0,"-44"0"0,86 0 15,-43 0-15,21 0 0,43 0 16,84 0 0,-63 0-1,-21 21 1,-85 21 0,0 22-1,-64 42 1,1 84-1,21-63 1,-1 43 0,1-86-1,21-20-15,0-22 16,-43 149-16,-21 20 16,64-147-1,-21 20-15,42-41 16,-21 41-16,-22 22 31,43-63-31,-21-43 16,0 0-1,0 0-15,-21 0 16,-43-22 0,64 1-16</inkml:trace>
  <inkml:trace contextRef="#ctx0" brushRef="#br0" timeOffset="39610.33">487 4530 0,'0'42'32,"0"-21"-32,-21 0 15,21 1-15,21-22 32,0 0-32,0 0 0,0 0 15,0-22-15,1 1 16,62-21-16,-63 21 15,43-22 1,-43 1 0,-21 21-16,0-21 15,0 20 1,-21 44 0,0 41-1,21-42-15,0 64 16,0 42-1,0-85-15,0 106 16,0 64 0,0-43-1,0-84 1,0-64-16,-21 64 16,-22-64-1,-20-21 1,-1-42-1,1-22 17,-22-63-17,64 106-15,0-106 16,21 0 0,63 42-16</inkml:trace>
  <inkml:trace contextRef="#ctx0" brushRef="#br0" timeOffset="39895.16">1037 4339 0,'0'21'16,"0"1"-16,0-1 0,0 21 15,0-21-15,0 127 16,0 1-1,0-107 1,-42 127 0,42 1-1,0-65 1,0-62 0,42-43-1,22-21 1,-1-64-1</inkml:trace>
  <inkml:trace contextRef="#ctx0" brushRef="#br0" timeOffset="40094.05">952 4847 0,'-21'21'16,"42"-21"15,1 0-31,-1 0 0,0 0 16,0 0-16,0 0 0,43-21 15,-1 0 1,-20 0-16,20 0 0,-21 0 0</inkml:trace>
  <inkml:trace contextRef="#ctx0" brushRef="#br0" timeOffset="40379.89">2498 4657 0,'0'21'0,"0"0"0,-64 148 31,43-147-16,0 20-15,0-21 0,21 21 0,-22-20 16,-41 62 0,42-20-1,21-22 1,21-42 0,64-21-1,-64 0-15,0 0 0</inkml:trace>
  <inkml:trace contextRef="#ctx0" brushRef="#br0" timeOffset="40726.76">2836 4741 0,'0'-21'0,"0"42"0,-21-42 32,0 42-32,-64 22 15,22 20 1,63-42-1,0 1 1,0-1-16,21 0 16,64 0-1,-1 21 1,22 1 0,-85-1-1,0-21-15,-21 0 0,0 1 16,-84 20-1,41-21 1,-84-21 0,64 0-1,42 0-15,-43-85 16,64 43 0,0 21-16</inkml:trace>
  <inkml:trace contextRef="#ctx0" brushRef="#br0" timeOffset="40898.67">2349 4593 0,'0'0'0,"-21"0"15,42 0 48,1 0-48,-1 0-15</inkml:trace>
  <inkml:trace contextRef="#ctx0" brushRef="#br0" timeOffset="43293.9">4614 4487 0,'0'0'0,"43"-42"0,-22 21 15,0-21-15,21-64 0,22-85 31,-64 43-15,0 106 0,-64 42-1,1 63 1,42-20-16,-1-1 0,-62 148 16,-1-20-1,43-107-15,-64 128 16,85-149-16,-22 22 0,-20 41 15,-22 44 1,43-86 0,21-63-1,21-106 1,0 0 0,0-63-1,0 42 1,0 21 15,21 85-15,0 63-1,0-20-15,22 62 16,-1 64 0,21-42-1,43 0 1,-21-42-1,-43-64-15,85 0 16,43-22 0,-22-41-1,-106 21-15,85-85 16,-106 42 0,-21 43-16,0-43 15,0 21 1,-84 43-1,62 21 1,-41 21 0,-22 64-1,43 0 1,21 42 0,21-106-16,0 0 0,0 43 15,0-22 1,21-42-16,42 21 15,-41-21-15,41-21 16,-21 0-16,-20 0 0,-1-1 16,42-41-16,-20-1 15,-22 43-15,0-63 16,-21 62-16,0-41 16,0 84 15,-21 0-16,21 22 1,0 62-16,0-83 16,0 41-1,63 22 1,-42-85-16,43 21 16,42-42-1,0-22 1,-64 22-16,43-42 15,-64 20-15,42-41 16,-63 41 0,0 22-16,0 0 15,0 0-15,0 42 32,0 0-32,-42 43 15,42 20 1,-21 1-1,21-64 1,0 22-16,0-22 16,-21 21-1,21-84 17,0-22-17,0 43-15,42-64 16,-42 43-16,42-21 15,22-1 1,-22 43 0,-21 42-1,22 43 1,-43-43-16,21 42 16,42 22-1,1-22 16,-1-20-15,-42-43-16,43 21 16,-22-21-16,43-21 15,63-64 1,-63 22 0,-22-43-1,-63 21 1,0 64-16,-21-21 15,-64 42 1,1 0 0,-1 63-1,43 22 1,42-22 0,0 1-1,0-43-15,0 0 31,84-21-15,-41-21 0,41-43-1,-20 1 1,-43 42 0,21-43-1,-42 85 32,0 1-47,0 20 16,-21 43-1,0-43-15,21 0 0,-21 43 16,21-22-16,0 86 16,0-107-16,0 170 15,0-22 1,21 85 15,43-21-15,-43-190-16,21 126 15,-21 43 1,-21-85 0,-63-84-1,-22-64 1,-63-85-1,106 43-15,-85-106 16,42-43 0,43 128-16,20-22 15,22-63-15,0 63 0,0 0 0,0-84 16,43-127 0,63 42-1,-22 84 1,64-62 15,-63 126-31</inkml:trace>
  <inkml:trace contextRef="#ctx0" brushRef="#br0" timeOffset="45077.8">6879 4530 0,'0'-21'16,"0"-1"-1,0 44 16,0-1-31,0 0 16,0 42-16,0 22 31,0-43-31,-21 43 16,21-64-16,0 43 16,0-43-1,21-21-15,64 0 16,-1-42-1,22-64 1,-21 21 0,-64 64-16,21-106 15,-20 63 1,-22 22 0,0 63 15,0 22-31,0 84 31,0-43-15,42 22-1,43-42 1,-1-64 0,-63 0-16,85 0 15,-85-22-15,43 1 16,-22 0-16,-21 0 0,64-64 15,-43-21 1,-20 22 0,-44-43-1,-20 63 1,-43 64 0,64 0-16,0 21 15,-21 43-15,-43 42 16,43 21 15,21-21-15,21-43-1,0-42-15,42 0 16,-21-21-16,64 0 16,-64 0-16,85-42 15,21-43 1,-64 1-1,-42 63-15,1-1 0,20-41 16,0-22 0,-42 64-16,0 42 31,-21 0-31,0 1 16,0 20-16,0 21 15,21-41-15,-22-1 16,22 63-16,0-62 15,0-1-15,0 0 0,85 42 16,-64-63 0,0 0-16,43 0 15,42 0 1,-64-21-16,0 0 0,64-21 16,-63 21-16,41-43 15,-41 43-15,41-64 16,-41 1-1,-43 62-15,0-62 16,-43 41 0,-41 65-1,41-1-15,-41 42 16,62-42-16,-20 22 16,-21 63-1,41-85-15,22 42 16,0 1-1,106-64 1,-42 0 0,-22 0-1,85-64 1,-106 43-16,43-42 0,-43 63 16,0-64-1,0 22 1,-21 63 15,0 0-31,0 0 0,-42 22 16,21 62-1,0-62-15,-22 168 16,22-105 0,21-42-16,0-1 0,0-20 15,0 84-15,0 84 16,0-126-16,0-22 15,21 170-15,22 0 32,-22-169-32,-21 20 0,21 64 15,-21-84-15,21-1 0,-21 43 16,0-63-16,0-1 0,0 21 16,-21-20-16,-21-22 15,20-21-15,-41-21 16,-22-85-1,64 64-15,-42-128 16,41-105 0,22-64-1,0 64 1,85-42 0,-64 232-16,0 22 15,43-64-15,42-85 31,0 43-15,-22 63 0,1 21-1,-64 64-15</inkml:trace>
  <inkml:trace contextRef="#ctx0" brushRef="#br0" timeOffset="45409.67">9165 4614 0,'0'43'15,"0"-86"-15,21 86 16,0-43 0,1 0-16,62-43 15,-41 1 1,20-43 0,-63 64-16,0 0 15,0-21 1,-63 42 15,-43 63-15,42 43-1,64 0 1,0-21 0,0-64-16,21 0 0,22 21 15,41-21 1,-62-21-16,41-21 15,-21 0-15,1 21 0</inkml:trace>
  <inkml:trace contextRef="#ctx0" brushRef="#br0" timeOffset="47256.02">11112 4255 0,'0'0'16,"22"-22"-16,-1-20 0,-21 0 0,0-22 16,0 22-16,21 0 15,-21 20-15,0 1 16,-21 64 0,0-22-16,-1 0 15,1 64-15,-42 105 16,42-148-16,-1 64 15,22 85 17,0-85-17,43-43-15,-22-42 16,106-21 0,-21-21-1,-64 0-15,106-64 16,-63-21-1,-22-21 1,-41 85-16,20-106 16,-42 84-16,0 22 0,21-43 15,-21-20 1,0 83-16,-21 22 31,21 43-31,-21-22 0,-22 85 16,1 84-1,21-20 1,21-128 0,0 21-1,0 43 1,0-85-16,0 1 0,42-1 16,43 0-1,42-63 1,-42-1-1,63-63 1,-21-21 0,-21 43-1,-85 63 1,-21 42 0,-85 42-1,64-42 1,0 43-1,21 21 1,0-22 0,42-21-1,-21-42 1,-42 0 15,0-21-31,-21 0 16,20 0-16,-20 21 15,0-21 1,21 63 15,42 0-15,42-20 0,-42-22-16,106 0 15,0 0 1,22-43 15,-22-20-31,-43-1 31,-63 22-31,1-22 16,-1-20 0,-21 63-1,-43 21 1,22 21-16,0 0 0,0 21 15,0 43 1,21 21 0,0-64-1,21-21-15,64 43 16,20-43 0,65-21-1,-22-21 1,-106 0-1,106-22-15,-105 22 16,105-42 0,-85-22-1,-41-63 1,-22 63 0,-22 43-1,1 42-15,0 0 0,-21 21 16,-1 0-16,-20 21 15,42-20-15,-64 62 16,64-63-16,0 1 0,0 41 16,-1 22-1,65-22 1,63-63 0,-22 0-1,22-42 1,0-64-1,-85 85 1,43-127-16,-22 0 31,-21 84-31,0-105 16,-21 126-16,0-20 16,0 21-1,-21 105 1,0-42-16,21 64 15,-21-22-15,21-20 0,-21 20 0,21 43 16,0 42 0,21 22-1,0-107 1,0-42-16,0-21 16,43 0-1,-1-21 1</inkml:trace>
  <inkml:trace contextRef="#ctx0" brushRef="#br0" timeOffset="48678.39">15303 4551 0,'0'0'0,"0"21"31,22-21-31,20-21 16,-21 0-16,127-43 15,-42-20 1,-85 62 0,0-20-16,22-43 15,-22 22-15,21-85 16,-42 42 0,0 64-16,0 20 0,0-20 15,-42 42 1,-64 148-1,43 0 1,20 43 0,22-1-1,42-105 1,64 0 0,-64-64-16,43 0 15,41-21 16,-20-42-15,-43-22 0,-20-42-1,-22 22 1,0 63 0,0-1-1,42 44 16,-21-22-31,43 0 16,20 0 0,-63 0-16,22 0 0,41-22 15,-20 1 1,-22-21 0,-63 42 15,0 0-16,21 21-15,-21 0 16,0 22-16,-1-22 0,22 0 16,0 0-16,0 21 15,0 1 1,0-22-16,22-21 0,-1 21 16,63-21-1,43 0 1,-63-21-1,-22 0-15,22-22 16,-43 22-16,0-21 0,-21 0 16,21 20-16,0-20 15,-21 21-15,0-21 16,0 63 15,0 0-31,-21 21 0,21-21 16,-21 85-16,0-63 15,-21 62-15,-22 213 32,43-85-17,0-149-15,21-20 0,0 105 16,0 170 0,0-43-1,0-63 1,0-169-16,0 20 0,0 107 15,0-43 1,-21-106-16,21-21 0,-22 64 16,-20-64-1,0-21 1,-43-127 0,22-106-1,20 1 1,-20-107-1,63 64 17,0-43-17,84 1 1,-41 211 0,-22 42-16,85-105 15,-43 63 1,43 22-1,-85 62 1,-42 22 0</inkml:trace>
  <inkml:trace contextRef="#ctx0" brushRef="#br0" timeOffset="50808.17">677 6519 0,'0'0'0,"0"-21"16,21 21-16,-21-21 0,0 0 15,0 0-15,0-22 16,0 65 15,0 20-31,0-21 0,-21 21 16,21 22-16,0-22 0,-21 106 15,0-105 1,21-1-16,-21 43 16,-22 105 15,43-211 0,43-21-15,-43 21-16,21-1 0,42-62 15,22-22 1,-64 85-16,22-43 16,-1 1-1,-21 63 1,-21 21-16,21 21 16,-21 1-16,0-22 0,0 21 15,21 64 1,22-64-1,-1 1 17,0-43-17,-20 0-15,62-22 16,43-62 0,-106 63-16,22-43 15,41-126 1,-84 84-1,0 0 1,0 85 0,-21 21-1,-21 84 1,21 22 0,21 64-1,21-65 1,0-83-16,21 62 15,-20-63 1,-1-21-16,21 22 16,64-22-1,-64 0-15,85-43 16,-63 1 0,63-106-1,-106 42 1,-21-42-1,0 127-15,0-22 16,-21 22 0,0 21-16,-1 85 15,1 42 1,21-21 0,0-1-1,21-41 1,1-43-1,41 0 1,22-21 0,21-42-16,-64 21 15,64-64 1,0-21 0,-85 43-16,21-85 15,-21-64 1,-21 170-16,0-22 15,0 43 1,-21 63 0,21-21-16,0 106 15,0-84-15,0 63 16,-21 84 0,0-148-16,21 1 15,0 20-15,0-42 16,0 43-16,0-43 15,0-42 17,0 0-32,0 0 15,21-43-15,0 43 16,0-21-16,22-22 16,-1 22-16,-21-1 0,64-20 15,21 21 1,-85 42-16,85 21 15,-43 42 1,-42-42-16,-21 1 0,0 20 16,0-21-16,-42 64 15,21-64-15,-127 42 16,63-20 0,0-22-1,64-21-15,0 0 16,0 0-16,42 0 31,0-21-31,0 0 16</inkml:trace>
  <inkml:trace contextRef="#ctx0" brushRef="#br0" timeOffset="55427.35">4572 6202 0,'0'-21'16,"0"42"31,0 0-47,0 0 15,-21 22-15,21 20 0,-43 85 16,43-105 0,-84 168-1,-1-84 1,-42 43 0,21-43-1,85-85 1,0-42-16,21-21 15,0-22 1,0 1-16,0-43 16,0 64-16,0-21 0,21-85 15,-21 63 1,0 22-16,0 0 0,21-43 16,0 43-1,1 63 1,-22 0-16,42 64 15,43 42 1,-1-21 15,1-22-15,42-20 0,-85-64-16,43 0 15,-43 0-15,64 0 16,-64 0-16,85-64 15,-63-20 1,-1-86 0,-63-20-1,0 147-15,0-20 0,-21-64 16,0 85-16,-85-149 16,0 106-1,-42 64 1,42 42-1,-21 85 1,106 85 15,21 20-15,43-84 0,62 0-1,44-42 1,-22-85-1,-64 0 1,43-42 0</inkml:trace>
  <inkml:trace contextRef="#ctx0" brushRef="#br0" timeOffset="57240.66">5270 6795 0,'0'0'0,"22"0"0,-22 21 16,21-21 0,0 0-1,0 0-15,0 0 0,0 0 16,22-43 0,-22 22-16,21-21 15,-42 21-15,21-22 16,-21-20-1,-42 63 1,-21 21 0,-1 64-1,43-1 1,-21 22 0,42-63-16,0-1 15,0-21-15,0 21 0,42 1 16,-21-22-1,43 0-15,-22-21 16,43 0 0,63-42-1,-42-1 1,21-62 0,-64-1-1,-42 85-15,-21-22 0,0 22 0,0-21 16,21-22-1,-21 43-15,0 42 32,0 0-32,0 43 15,0 21 1,0-43-16,0 43 16,0-1-1,22-41 1,41-43-1,-42 0-15,43 0 16,-43-22-16,42-20 31,22-64-15,-64 85-16,0 0 0,1-43 16,-22 43-16,21-42 15,-21 42-15,0-1 0,0-41 16,0 21-1,0 84 17,0-21-32,0 0 0,0 0 15,0 22-15,0-22 0,0 64 16,0-64-16,0 63 16,0-41-1,0-22-15,21 0 16,42 0-16,43-21 15,-63 0 1,20 0-16,-21-21 16,-20 21-16,62-63 15,-20 20 1,-43 22-16,21-85 16,-42-21-1,0 64 1,0 20-1,-63 43 1,20 43 0,-20 105-1,63-42 1,0 21 0,21-43-1,0-62-15,22-1 16,62-21-1,-62 0-15,41-21 16,-41-1-16,-22 22 16,42-63-1,64-85 1,-21-64 0,-63-21-1,-1 22 1,0 105-1,-42 21 1,0 106 0,0 43-1,-21-22-15,0 64 16,0 42 0,0-106-16,21 22 15,-22 84-15,22 21 16,0-63-1,85-21 1,21-43 15,-64-42-31,22 0 16,-43 0-16,21 0 0,43-42 16,21-43-1,-64 1 1,-21-43-1,0 105-15,-21-41 16,0 42 0,0 42-1,-21 0-15,0 0 16,21 0-16,-21 64 16,21 21-1,0-43 1,21-20-1,0-43-15,0 0 16,43 0 0,42-21-1,-64-22 1,22-63 0,-64-21-1,-43 0 1,1 64-1,21 42-15,-64 0 16,22 63 0,20 21-1,43-41-15,-21 20 16,21 0 0,21-42-16</inkml:trace>
  <inkml:trace contextRef="#ctx0" brushRef="#br0" timeOffset="57758.4">8805 6498 0,'0'-42'31,"0"63"-16,-21 0 1,21 22-16,-21-22 0,21 21 0,-21 106 16,0-84-1,-1 126-15,1-105 16,-21 169 0,42-169-16,-42 105 15,-1 170 1,1-43-1,42-253-15,-21 148 16,21-149 0,21-42-1,0-21-15,0-63 16,43-85 0,-1-106-1,-20 84 1</inkml:trace>
  <inkml:trace contextRef="#ctx0" brushRef="#br0" timeOffset="58060.23">8763 6795 0,'0'0'0,"0"-64"0,0-84 16,-21 21 0,42 21-1,64 64 1,20 42-1,-62 0-15,-22 21 0,64 85 16,-85 0 0,-43 63-1,-84-42 1,43-64 0,-22-41-1,85-22-15,21 21 16,0-42-1,63-43 1,43-21 0</inkml:trace>
  <inkml:trace contextRef="#ctx0" brushRef="#br0" timeOffset="58425.66">9207 6689 0,'0'21'15,"22"-21"-15,-1 0 32,0 0-32,21-21 15,-21 0-15,22-22 16,41-20 0,-62-43-1,-22 64 1,-43 42-1,-20 63 1,-1 64 15,43-21-15,21-85-16,0 64 16,0-22-1,21-63-15,-21 21 0,64-21 16,20 0-1,-41 0-15,63-21 16,-22-21 0</inkml:trace>
  <inkml:trace contextRef="#ctx0" brushRef="#br0" timeOffset="58791.88">9821 6604 0,'0'-21'0,"0"42"0,0-106 15,0 64-15,0-63 16,43 41-1,-22 22-15,21 21 32,43 42-32,-1 22 31,1 84-15,-85-21-1,0-42 1,0-64-16,0 0 0,0 0 15,-21-21 1,21-21 0,0-21-1,0-64 1,0 64-16,21-22 16,43-105-1,-22 105 1,43 22-1,-22 42 1</inkml:trace>
  <inkml:trace contextRef="#ctx0" brushRef="#br0" timeOffset="59192.06">10774 6329 0,'21'0'15,"-42"0"-15,63 0 0,22 0 16,-22-42-1,-42 20 1,-42 1 0,-1 21-1,-126 106 1,84-21 0,64-22-1,21 1 1,0-43-16,21-21 15,43 21-15,42 0 16,-85 0 0,127 22-1,-85-1 1,-63-21-16,-21 0 16,0-21-16,0 22 0,-43-1 15,-63-21 1,85 21-16,0-21 0,-43 0 15,43 0 1,21 0 0,42-64-1</inkml:trace>
  <inkml:trace contextRef="#ctx0" brushRef="#br0" timeOffset="59924.03">12912 6562 0,'21'0'15,"0"-21"1,0 21-16,0-22 0,85-62 16,-21-1-1,-64-21 1,-21 85-16,0 0 15,0-21-15,-21 20 16,-22-20-16,22 21 16,-21 0-16,-43 21 15,-21 21 1,1 64 0,20 63-1,43-21 1,20-85-16,22 106 15,0-63 1,43-64 0,63-21-1,-85 0-15,42-42 16,-20 21-16,62-64 16,44-84-1,-86 63 1,-42 0-1,-21 85 1,0 42 0,-21-21-1,0 85 1,0-64-16,21 106 16,0 0-1,21-21 1,42-85-1,-41-21-15,62 0 16,-20 0-16</inkml:trace>
  <inkml:trace contextRef="#ctx0" brushRef="#br0" timeOffset="60359.13">13568 6371 0,'0'-21'0,"0"0"0,0 63 16,0-105-16,0-1 0,0 43 15,63-21 1,-42 42 0,1-21-16,-1 21 15,42 21 1,22 63 0,-64-62-16,0 41 15,0-21-15,1 64 16,-22-63-16,0 41 15,0-63-15,0 22 16,-22-43 0,22-21-1,0-1-15,0-20 16,0 21-16,43-106 16,-1 21-1,22 0 1,-1 22-1,-21 41 1,22 43 0,-43 0-1,0 0-15,0 0 16,-21 43 0,22-22-16</inkml:trace>
  <inkml:trace contextRef="#ctx0" brushRef="#br0" timeOffset="60742.24">14372 6350 0,'0'21'16,"0"-42"-16,21 42 0,22-21 16,-22 0-16,21 0 15,22-42 1,20-43 0,-20 1-1,-64 20 1,21-21-1,-21 64-15,-21 21 16,-43 43 0,43-22-16,0 0 15,0 0-15,-43 21 16,22 43 0,42-43-16,-21 43 15,21-64-15,0 43 16,106 20-1,-1-62 1,-20-22 0,21-43-1,0-41 1,-22-22 0,-62 85-16</inkml:trace>
  <inkml:trace contextRef="#ctx0" brushRef="#br0" timeOffset="61962.5">931 8382 0,'0'-21'0,"0"42"16,0-63-16,0 21 0,-21-1 0,21 1 15,-42 21 17,21 21-32,21 1 0,-22 41 15,22-21-15,-21 43 16,0-21-16,21-22 0,0 85 16,0 106-1,0-127 1,0-85-16,0 42 15,21-147 32,0 20-47,1 22 16,41-85 0,22-43-1,-1 43 1,-20 106-1,-1 64 1,1 84 0,-1-22-1,-20 22 1,-22-105-16,21 62 16,-21-63-16,43 1 15,21-22 1,-64-22-16,42-41 15,-20 42-15,62-149 16,-83 128 0,-1 0-16,0-1 0,0-168 15,-63 20 17,-43 43-17,22 127 1,20 63-1,43 85 1,0-42 0,64 0-1,-43-43-15,42 0 16,-41-21-16</inkml:trace>
  <inkml:trace contextRef="#ctx0" brushRef="#br0" timeOffset="62341.49">2095 8784 0,'0'0'0,"0"21"16,22-21-1,-1 0 1,0-42-16,0 21 0,0 0 16,22-22-1,-22 22-15,42-42 16,-42 42-16,-21-1 0,0-20 15,0-43 1,-42 64 0,-21 64-1,20 20 1,22-21-16,-21 64 16,21 42-1,21-42 1,0-85-16,0 22 15,21-43 1,0 0-16,21 0 0,85-43 16,-84 22-1,105-63 1,-85 41-16,43-41 0</inkml:trace>
  <inkml:trace contextRef="#ctx0" brushRef="#br0" timeOffset="62823.53">3027 7938 0,'0'0'0,"-85"148"31,64-106-31,0 149 16,-22-43-1,22 21 1,21-127-16,0 43 15,0-43-15,0 43 16,0-64-16,0 0 16,0 1-16,0-1 15,0-42 1,0-1 0,0 1-16,0 0 0,0 0 15,0-21-15,0-1 0,21-20 16,43-43-1,-43 64-15,106-64 16,0 85 0,21 84-1,-84 22 1,-64 42 0,-21-85-16,-1 0 15,-41 22-15,-64 21 16,85-43-1,-1-21-15,1 0 0,-22 0 0,-20 1 16,41-65 15,43 22-31,0 0 0</inkml:trace>
  <inkml:trace contextRef="#ctx0" brushRef="#br0" timeOffset="63815.54">5249 8107 0,'0'-21'0,"0"42"0,21-85 0,1 43 15,-22 0-15,0 0 0,21 0 16,-21 42 0,0 64-1,-21 126 1,-43 1 0,-21 0-1,1-64 1,41-106-1,-41 64-15,-22-21 16,85-85 15,0 0-31,-1-106 16,1 0 0,21-63-1,0 20 1,43 44-1,20 62 1,-42 43-16,22 43 16,41 41-1,-20 22 1,-22 0 0,22 42-1,20-42 1,-20-85-1,42-63 1,-1-22 15,22-84-15,-105 106-16,62-85 16,-63-43-1,-21 128-15,-42-212 16,-85 42-1,21 128 1,-42 41 0,63 65-1,1 189 1,63 64 0,21-84-1,63-1 1,-21-84-1,43-42 1,42-64 0,-106-21-1,22 21-15</inkml:trace>
  <inkml:trace contextRef="#ctx0" brushRef="#br0" timeOffset="64226.4">5884 8657 0,'21'0'0,"1"0"16,-22 21-1,21-21-15,0 0 16,0 0-16,0 0 0,64-42 16,0 0-1,-43-22 1,-42 43-16,21-42 15,-21-1 1,-42 43 15,-22 63-15,22 22 0,0 84-1,20 0 1,22-106-1,22 64 1,41-85 0,1-21-1,-43 0-15,106-42 16,-21-43 0</inkml:trace>
  <inkml:trace contextRef="#ctx0" brushRef="#br0" timeOffset="64942.12">6900 8361 0,'-21'0'0,"42"0"16,-84 0-16,42 21 0,-22 0 0,1-21 16,0 21-16,-22 22 15,22-22-15,-43 21 16,64-21-16,21 1 0,0-1 15,0 0-15,0 0 16,42-21 0,43 21-1,42 22 1,-106-43-16,43 42 16,-43-21-16,0 21 15,-21-20-15,-42 20 16,-64 0-1,21-42 1,-21 0 15,43 0-15,42 0 0,21 21-1,21-21 16,0 0-31,42 0 16,-20 0-16,63 0 16,21-42-1,-85 42-15,0-21 0,85-43 16,-42 22 0,-64 21-16,-21 0 0,21-22 15,0 22-15,1-42 16,-22 42-16,0-22 15,0 22 1,0 42 0,0 0-1,0 22-15,0 63 16,0-64 0,-22 43-1,22-43-15,-21-42 16,21 21-1,21-21 17,1-21-32,-22 0 0,21-22 15</inkml:trace>
  <inkml:trace contextRef="#ctx0" brushRef="#br0" timeOffset="65124.95">7302 8361 0,'0'-64'0,"0"128"0,0-149 15,-21 85 1,21 43 0,0-22-1,0 0-15,21 42 32,43-20-17,-43-22-15,21 0 0</inkml:trace>
  <inkml:trace contextRef="#ctx0" brushRef="#br0" timeOffset="65910.64">7832 8763 0,'0'0'0,"42"0"16,-21 0-16,21-21 16,22-43-1,-22-20 1,-42-1-1,-42 22 1,-43 63 15,1 21-15,62 0-16,-83 85 16,20 0-1,85-43 1,0 1-1,0-43-15,42-21 16,43 0 0,-64-21-16,85-43 15,-21 1 1,-64 20 0,21 1-1,-42 21 1,0 42 15,0 0-31,0 0 0,0 0 16,0 43-16,0-43 0,-21 85 31,-21 84-15,-1 22-1,22-148-15,0 211 16,0-127-1,21-63-15,-21 211 16,21-84 0,0-149-16,0 149 15,-22-85 1,-20-21 0,-43-85-1,-63-64 1,127 22-16,-21-21 15,-106-106-15,-1-43 16,1 1 0,106 126-16,21 1 15,0-1-15,-22-42 0,43 64 16,0-21-16,0-22 16,21-42-1,1 106-15,-1-22 0,63-62 16,65-65-1,-1 22 1</inkml:trace>
  <inkml:trace contextRef="#ctx0" brushRef="#br0" timeOffset="67239.85">8615 8403 0,'0'-21'0,"-21"21"47,21 21-47,0 0 16,-22 1-16,22-1 0,0 0 15,-21 0-15,21 64 16,0-64-16,-21 64 15,21-1 1,0-63-16,0 1 0,0-1 16,0-42 15,0-1-31,0-20 16,21-43-1,0 43-15,43-85 16,-1 21-1,-41 85-15,62-42 16,-20 63 0,-22 42-1,-21 21 1,0-41 0,-21 83-1,22-62 1,-1-22-16,21 21 15,43-21 1,-43-21-16,22 0 16,20-21-1,22-63 1,-64-22 0,-20 21-1,-22 0 1,0 43-1,-22 63 1,-20 64 15,42 63-15,0-106 0,0 64-1,21-63 1,22-43-1,-22 0-15,42 0 16,22-43 0,-22-20-1,22-22 1,-64 43-16,0-22 16,-21 43-1,0 0 1,0 63 15,43 1-15,-43-22-1,21 21-15,0-21 16,-21 22 0,0-22-16,42 21 15,-20-42-15,-22 42 16,21-20-16,0-1 15,42-21 1,22 0 0,-64-21-16,22-1 15,-22 1-15,21-42 16,-21 42-16,0-22 0,22-20 16,-22 42-16,0-85 15,0 0 1,-42 106 15,0 0-31,0 21 0,21 0 16,-43 43-16,22 20 15,21-62 1,0-1-16,0 0 0,21 0 16,22 43-1,-22-64-15,42 42 16,-63 0-1,0-21 1,0 1-16,-63-1 16,21-21-1,-1 21 1,43-42 0,0 0-16,0-1 0</inkml:trace>
  <inkml:trace contextRef="#ctx0" brushRef="#br0" timeOffset="67742.64">11874 8043 0,'0'0'16,"22"-21"-16,-22 0 0,21-21 0,0 21 15,0-43-15,0 22 16,-21 21 0,0 42-1,0 0 1,-63 127 0,20-21-1,22-63-15,0 63 16,-21 42-1,42-148-15,0 43 16,0-22 0,42-63 15,64-64-15,-21 0-1,-43 64-15</inkml:trace>
  <inkml:trace contextRef="#ctx0" brushRef="#br0" timeOffset="68099.44">12277 8170 0,'21'0'0,"-42"0"16,42 22-1,-42-1 1,-1 0-16,-20 42 16,0 64-1,21-42 1,21-21-1,21-43 1,106-21 0,-21-43-1,-1-20 1,-41-64 0,-64 63-1,-21-20 1,-85 63-1,21 21 1,-21 0 15,64 0-15,0-43-16,21 43 16,21-21-16</inkml:trace>
  <inkml:trace contextRef="#ctx0" brushRef="#br0" timeOffset="68294.58">11747 8065 0,'0'21'15,"22"-21"1,-1 0-16,0 0 0,0 0 0,43-21 16,63-1-1,-85 1-15,106-21 16,-106 42-16,1 0 15,41-21-15,1 0 16,-64 21-16</inkml:trace>
  <inkml:trace contextRef="#ctx0" brushRef="#br0" timeOffset="70659.97">14139 8403 0,'0'21'0,"21"-21"31,1 0-31,-1 0 16,-21-21 0,21 0-16,0-21 15,21-64 1,-42 42-1,0 43-15,0-21 0,-105-43 16,20 64 0,-21 63-1,64-20-15,-1-1 0,-41 85 16,-1 21 0,64-106-16,0 21 15,21 22-15,0-22 0,0 21 16,0-41-16,0-1 15,42 0-15,43-21 16,21-21 0,-85 21-16,21-21 15,22-22-15,84-84 16,-106 106 0,64-191-1,-43 107 1,-41 41-16,20-126 15,-21 84 1,-21 85-16,0-1 0,-42 44 31,42 20-31,-43 21 16,43-20-16,0-1 0,-42 43 16,42-22-16,-42 149 15,42-85 1,42 0-1,85-42 1,-21-85 15,21-22-15,0-41 0,-64-1-1,22-63 1,-64-42-1,-21 127 1,-84 42 0,20 63-1,-42 85 1,106-63 0,0-64-16,0 22 15,0-22-15,21 42 16,85-42-1,-21-21 1,63-84 15,-63 20-15,-64 43-16,42-64 16,-20-20-1,-22 83 1,-21 44-1,0 41 1,0-42-16,0 43 16,0-43-16,0 21 15,0-21-15,0 43 16,21-22 0,0-42-16,22 0 15,20 0 1,-42 0-16,43-42 15,-22-43 1,43-42 0,-64 85-1,0 21-15,21-43 16,1 1 0,-43 126 15,0-42-31,0 1 0,-21 41 15,21-42-15,-22 43 16,22-22-16,0 0 16,0-20-16,22 41 15,41-42 1,-21-21 0,-20 0-16,-1 0 0,85-21 15,-85 0-15,85-21 16,-22-43-1,-41 64-15,-1-106 16,-21 42 0,-21 22-1,-63 63 1,20 21 0,22 0-16,0 0 15,-21 85 1,20-21-1,1-43-15,21 21 16,0-41-16,21 41 16,106-21-1,-63-42 1,63 0 0,-85-21-16,1 0 0,62-42 15,-20-64 1,-64 84-16,22 1 15,-1-64-15,64-106 16,-85 170 0,-21 0-16,0-43 0,0 22 15,-21 63 1,0 0 0,-22 63-1,-20 85 1,63-42-1,0-64-15,-21 22 0,21 126 16,21-84 0,42 21-1,1-63 1,42-64 0,-43 0-1,-21 0-15,22-64 16,-43 43-16,64-64 15,-43 1 1,-21-1 0,-21 106 31,-42 22-32,42-22-15,-21 42 16,21 22-1,0-22 1,0-41-16,42-22 16,-21 21-16,43-21 15,105-21 1,-84-22 0,-22-63-1,-42-21 1,-21 106-16,0-42 15,0 20-15,-84-20 32,-1 63-32,-42 63 31,21 43-15,64-42-1,42 20 1,42-41-1,106-43 1</inkml:trace>
  <inkml:trace contextRef="#ctx0" brushRef="#br0" timeOffset="71024">18288 8149 0,'21'-42'0,"-42"84"15,63-105-15,-21 42 0,1-1 0,-22 1 0,21 0 16,-21 42 0,-64 127-1,1-21 17,63-63-32,-43 84 15,43-106-15,-21 22 0,21 126 16,-21 22-1,0 63 1,0-190-16,0-22 0,-22 64 16,-20 106-1,42-127 1,-1-64-16,22 1 16,22-64-1,20-43 1,0-21-1</inkml:trace>
  <inkml:trace contextRef="#ctx0" brushRef="#br0" timeOffset="71321.83">18330 8213 0,'0'0'0,"0"-43"16,-21 1-16,0 0 0,21 21 0,0-22 15,0-20 1,0 42-16,42 21 16,43 0-1,21 0 1,-43 105 0,-42 22-1,-42-21 1,-106 0-1,85-85-15,-85 43 16,85-43 0,-22-21-16,-21 42 0,-84-21 15</inkml:trace>
  <inkml:trace contextRef="#ctx0" brushRef="#br0" timeOffset="72124.91">3471 9948 0,'0'0'0,"-21"0"15,0 0-15,0 0 16,21 22-16,0 62 16,0-41-16,0-1 0,0 64 15,0-43-15,-43 107 16,1 20-1,-43-42 1,43-42 15,21-85-31,21 0 16,-42-21 0,-1-42-1,22 21-15</inkml:trace>
  <inkml:trace contextRef="#ctx0" brushRef="#br0" timeOffset="73007.19">2730 10562 0,'-21'0'15,"42"0"-15,-21 21 32,22-21-32,41 22 15,-42-22-15,85 0 16,21-43-1,-85 22-15,22 0 0,63-43 16,-64 22-16,149-43 16,-21-20 15,-86-1-15,-83 21-1,-65 43 1,22 42-1,0 0-15,-43 63 16,43 22 0,21 105-1,-21 1 1,0-1 0,0-63-1,0-84 1,21-22-1,0-42 1,0 0-16,42-43 16,-21 43-16,21-85 15,-20 64 1,-1 21-16,-21-22 0,21 1 0,64-43 31,-22 64-15,-42 85-1,0 63 1,1-22 0,20 1-1,-21-85-15,21 43 16,-20-43-16,20-21 16,64 21-1,-64-21-15,106-42 16,-42-22-1,42-41 1,-105-22 0,-43 0-1,-43 0 17,-20 127-17,-22 84 1,22 86-1,63-43 1,0 0 0,21-106-16,42 21 15,22-21 1,105-21 0,-20-84-1,-128 62-15</inkml:trace>
  <inkml:trace contextRef="#ctx0" brushRef="#br0" timeOffset="73942.69">8276 10033 0,'0'0'0,"0"-21"0,0 0 16,0 0-16,0 42 31,0 0-31,0 0 0,21 21 15,-21 1-15,0 84 16,0-85-16,0 64 16,0 63-1,-42-63 1,42-64-16,-21-20 0,21 20 16,0-106 15,21 43-31,0-42 15,43-85 1,-43 105-16,21-63 16,0 43-1,-42 42-15,43 21 16,-22 21 0,-21 0-16,0 0 15,42 85 1,-21 63-1,1-105 1,-1-22-16,21 22 16,22-22-1,-43-21-15,42-21 16,43-42 0,-64 21-16,43-64 15,0-21 1,-22-84-1,-63 147-15,0 1 16,0-106-16,-63 42 16,-1 43-1,22 41-15,21 22 16,0 0-16,-1 0 0,1 0 16,-21 43-1,21-22-15,0 0 0,-1 21 16,22-20-16,0 41 15,43 22 1,20-43 0,-42-42-16,64 42 15</inkml:trace>
  <inkml:trace contextRef="#ctx0" brushRef="#br0" timeOffset="74339.48">9271 10583 0,'0'0'0,"21"22"15,0-1 1,0-21 0,22-21-16,-22-1 15,21-20-15,43-43 32,-22-42-17,-63 64 1,0-22-1,-42 85 1,21 0-16,-43 43 16,1 84-1,21-22 1,42-83-16,0 83 16,21-20-1,0-64-15,42 0 16,22-21-1,42-63 1,42-43 0,-84 0 15,-43 64-31</inkml:trace>
  <inkml:trace contextRef="#ctx0" brushRef="#br0" timeOffset="74773.39">10075 9927 0,'0'-42'16,"0"21"-16,-21-22 15,42 276-15,-63-444 16,84 295-16,-148-63 16,106 22-16,0 63 15,-21 42 1,0 21 0,21-127-16,0 43 15,0-43-15,0 1 16,0-22-1,0-42 1,-21 0 0,21-1-16,0 1 15,0-21-15,0 0 0,21-149 16,64 106 15,42 64-15,42 64-1,-84 20 1,-43 43 0,-42-85-16,-21 85 15,-64-21 1,-63-22 0,0-63-1,84 0 1,43-21-16,0 0 15,21 0-15</inkml:trace>
  <inkml:trace contextRef="#ctx0" brushRef="#br0" timeOffset="75289.44">11599 9758 0,'0'-42'16,"0"84"-16,0-106 0,0 43 0,0 0 16,0 42 15,0 22-31,0-1 0,-21 43 15,0 63 1,21-106-16,0 149 16,-21-64-1,21 21 1,0-85 0,0-42-1,0-42 1,0 0-16,21 0 15,-21-21-15,0-1 0,0 22 16,0-21-16</inkml:trace>
  <inkml:trace contextRef="#ctx0" brushRef="#br0" timeOffset="75606.25">11388 10012 0,'-22'-42'0,"44"84"0,-65-169 16,43 85-16,-21-107 15,42 1 1,64 64-1,42 20 1,42 64 0,1 148-1,-65 43 1,-105-43 0,-127 21-1,-42-42 1,63-63-1,43-43 1,63 0 15,42-42-15,43-21 0,-64 42-16</inkml:trace>
  <inkml:trace contextRef="#ctx0" brushRef="#br0" timeOffset="76874.89">12361 10266 0,'43'0'0,"-86"0"0,107 0 0,-1 0 15,-42-21 1,-21-22 0,0-20-1,-42 21 1,21 20-16,-64-62 15,1 84 1,20 0 0,-42 106-1,0 63 17,85-84-17,21-43-15,0 43 16,0-1-1,64-84 1,-22 0-16,43-42 16,42-43-1,-21 1 1,-85 41-16,63-41 16,-62 41-16,-1-63 15,0 85 1,-21 85 15,0-43-31,-21 0 16,21 43-16,0 63 15,42 0 17,43-64-17,63-21 1,42-42-1,-84-21 1,-63 21-16,20-21 0,-21 0 0,85-64 16,-21-21-1,-106 22 1,0-43 0,-63 63-1,-22 64 1,64 0-16,-106 43 15,42 62 1,43-20 0,42 21-1,0-64 1,85-21 15,42-42-15,-106 0-16,85-42 15,-64-1 1,-21 1 0,0-1-1,-21 85 17,0 0-32,0 22 15,0 105 1,0-21-1,-42 169 1,42 1 0,0-43-1,0-170 1,0 170 0,0 43-1,-21-43 1,-43-85-1,-20-42 1,-1-85 0,-21-63-1,21-85 1,22-42 0,21-148-1,42-106 1,0 275-16,84-297 15,22 149 1,42-21 0,22 126-1,-86 86 17,22-1-17,-85 43-15</inkml:trace>
  <inkml:trace contextRef="#ctx0" brushRef="#br0" timeOffset="77525.56">13737 10181 0,'0'21'32,"0"-42"-32,21 42 15,22-63 1,20-21-1,-21-1 1,-20-42 0,-22 64-1,-22 42 17,1 21-17,-21 43 1,21 41-1,0 22 1,21-63 0,21 21-1,21-64 1,64-21 0,0-43-1,0-41 1,21-22-1,-22-21 1,-83 21 0,-22 85-1,-22 21 17,1 21-32,0 43 15,21 20 1,0 64-1,21-84 1,-21 21 0,-21-64-1,-64 0 1,-20-21 0,62-21-1,43-22 1,64-20-1</inkml:trace>
  <inkml:trace contextRef="#ctx0" brushRef="#br0" timeOffset="77906.34">15176 9758 0,'-63'0'32,"42"0"-17,0 0-15,-1 0 16,22-21-16,0 0 16,0-22-1,0 1 1,0 21-1,0 0 1,0 63 0,-21 64-1,-21-43 1,21 22 15,0-85-31,21 21 16,42-21-1</inkml:trace>
  <inkml:trace contextRef="#ctx0" brushRef="#br0" timeOffset="78190.17">15367 9673 0,'0'0'0,"0"-21"0,0 0 16,0 0-1,0-22 1,21 43-16,0-42 16,0 42 15,-21 21 0,0 22-31,0-22 16,0 0-16,-21 42 15,0 1 1,0-43-16,-64 0 16,43 0-16,-22-21 0</inkml:trace>
  <inkml:trace contextRef="#ctx0" brushRef="#br0" timeOffset="79521.42">423 3852 0,'-21'0'47,"21"-21"-31,0 0-1,-21 21 1,0 0 15,0 0-31,-1 0 16,1 0 0,21 21-16,-21 22 15,21-1 1,-21 21-1,21-41 1,21-22 0,0 0-1,0-22-15,22-20 16,-43 0 0,0 21-1,0-1-15,0 1 16,0 0-16,-21 21 15,-1 0 1,1 0 0,-21 64-1,42-1 1,0 22 0,21-22-1,0-42-15,22 1 16,-1-22-1</inkml:trace>
  <inkml:trace contextRef="#ctx0" brushRef="#br0" timeOffset="79892.21">825 3810 0,'0'21'31,"0"0"-31,-21-21 0,21 22 16,-21-1-16,21 0 15,21-21 1,0 0 0,1-21-1,-1 0 1,-21-22-1,0 22-15,-21 21 32,-22 21-17,43 0 1,-21 22 0,21 63-1,0-43 1,64 22-1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31T11:43:26.0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1545 445 0,'0'-22'0,"0"44"0,0-65 16,-21 22-16,21 0 15,-21 21 1,21 21 0,0 21-1,0-20-15,0-1 0,21 63 16,0 43 0,-21 43-1,0-1 1,0-127-1,0-20-15,0-1 0,0 0 16,0 0-16,21-21 16,0-21-1,-21 0 1,0 0-16,43-64 0</inkml:trace>
  <inkml:trace contextRef="#ctx0" brushRef="#br0" timeOffset="236.9">1863 423 0,'0'0'0,"21"0"16,0 0-1,-21 22-15,0-1 16,0 0-16,0 21 0,0 22 16,0-43-16,0 64 15,0 84 1,0-148-16,0 85 15,0-43 1,0-41-16,21-1 16</inkml:trace>
  <inkml:trace contextRef="#ctx0" brushRef="#br0" timeOffset="468.25">1524 826 0,'0'0'0,"0"21"0,21-21 32,0 0-32,0 0 0,1 0 15,-1 0-15,0 0 0,85-43 16,-22 22-1,-62 21-15,20-21 0,21 0 16,-41 0-16,62-22 16,-63 43-16</inkml:trace>
  <inkml:trace contextRef="#ctx0" brushRef="#br0" timeOffset="699.02">2201 550 0,'0'-21'16,"21"21"-1,1 0 1,-1 0-16,0 0 0,64-21 16,20 0-1,-62 21-15,20 0 16,-20-21-1</inkml:trace>
  <inkml:trace contextRef="#ctx0" brushRef="#br0" timeOffset="949">2434 550 0,'0'22'0,"0"-44"0,-21 65 16,21-22-16,0 42 16,-21-41-16,0 83 15,-1 1 1,22-63-16,-21 41 16,21 1-1,0-64 1,21-21-1,1 0-15,-1-21 16</inkml:trace>
  <inkml:trace contextRef="#ctx0" brushRef="#br0" timeOffset="1186.52">2857 529 0,'0'64'31,"0"-43"-31,0 21 16,0-21-16,0 22 0,0 41 15,-42 22 1,21-21 0,21-64-16,0 43 15,21-64 16,0-22-31</inkml:trace>
  <inkml:trace contextRef="#ctx0" brushRef="#br0" timeOffset="1413.52">2921 593 0,'0'-21'15,"0"42"-15,21-42 16,-21 42-1,0 0-15,0 0 0,21 43 16,0-22 0,-21 0-16,0-21 0,22 43 15,-22-43-15,21 43 16,-21-43-16,21 0 16,0-21-1,0 0-15,0 0 0,1-21 16</inkml:trace>
  <inkml:trace contextRef="#ctx0" brushRef="#br0" timeOffset="1665.87">3450 529 0,'0'0'0,"-21"0"31,0 21-31,0 1 0,-1-1 16,-20 21-1,21-21-15,-43 64 16,1 0 0,42-64-16,21 0 0,-21 0 0,-1 43 31,22-86 0,22 22-31,-1-21 0,0-21 16,-21 21-16,21 0 0</inkml:trace>
  <inkml:trace contextRef="#ctx0" brushRef="#br0" timeOffset="1912.73">3387 508 0,'0'0'0,"21"0"0,-21 21 32,0 0-32,0 1 0,0 83 31,0-83-31,0 105 15,0-85-15,-21 64 16,21-85-16,-22 85 16,22-22-1,0-41 1,22-64 15,-1-1-15</inkml:trace>
  <inkml:trace contextRef="#ctx0" brushRef="#br0" timeOffset="2299.51">3916 572 0,'0'-22'0,"0"44"0,21-65 16,-21 22-1,21 21-15,-21 21 31,0 22-15,-42 62 0,-1 1-1,43-63-15,-63 62 16,63-83-16,-21 83 16,0-41-1,21-1 1,63-41-1,43-22 1,-21 0 0,-1-43 15,-63 43-31,22-21 16,-22-21-1,0 42 1,-21-64-1</inkml:trace>
  <inkml:trace contextRef="#ctx0" brushRef="#br0" timeOffset="3563.19">5397 445 0,'0'-22'0,"0"1"15,0 0 1,0 42 31,0 0-47,0 22 15,0-22-15,0 0 0,0 64 16,0-64-16,0 106 16,0-85-16,-21 1 15,21 20-15,0 43 16,0-85 0,0 0-16,21-42 31,1 0-16,-22 0-15,21-22 16,0 1-16,21-64 16,-42 85-16,43-85 15,-43 85-15,21-42 16,0 63 0,21 0-1,-42 63 1,21-42-16,-21 22 0,22-1 15,-22-21-15,42 106 16,-42-85 0,21-20-1,21 20-15,-20-42 0,20 0 32,21-21-17,1-22 1,21-84-1,-43-21 1,0 21 0,-42 85-1,0 21-15,0 0 16,0 42 15,0 21-15,0-21-16,-21 64 15,0-43-15,21 43 16,0 42 15,0-106-31,0 43 0,63-1 32,-20-63-32,-22 0 15,85-42 1,-22-1-1,-62 22-15,20 0 0,21-64 16,1 1 0,-22-1-1,-42 43-15,0 21 0,0-43 16,-21 64 0,0 0-1,0 0-15,-22 42 16,22-20-16,21-1 0,-21 63 15,21 1 1,0 21 0,21-85-16,22 43 15,62-64 17,-20 0-17,0-43 1,-22-20-1,-42 42-15</inkml:trace>
  <inkml:trace contextRef="#ctx0" brushRef="#br0" timeOffset="5480.68">7853 910 0,'-21'0'0,"42"0"0,-64 0 15,65 0 17,-1-21-32,0 0 0,0 0 15,21 0-15,64-43 16,-63 22-16,62-43 16,-20-42-1,-64 85-15,0-1 0,-21-41 16,0-107-1,0 149-15,0 0 16,-21 20-16,-21 1 16,-22 64-1,64-22 1,-21 21-16,0 0 0,21 64 0,-42 42 16,-1 64 15,43-170-31,0 85 15,-21-21 1,21-85-16,0 43 16,21-64 15,-21-21-31,64-43 16,-43 22-16,21-43 15,1 1 1,-22 62-16,0 1 15,0 21-15,0 0 16,22 43 0,-43-22-16,21 0 15,-21 0-15,0 0 0,42 85 16,22-64 15,-43-20-31,64-1 16,-1-21-1,43-43 1,0-20 0,0-64-1,-84-42 1,-43 84 0,-22 43-1,-41 42 1,-43 63-1,0 1 1,22 84 0,20-21-1,64 0 1,21-85 15,64-21-31,-64-21 16,0 0-16,85-42 15,-21-22 1,-64 22-16,64-85 16,-43 42-1,0 1 1,-42 105 15,21 0-31,-21 21 16,0 64-1,0-85-15,0 43 16,0-43-16,22 43 16,41-43-1,-21-21 1,43-64 15,-21-42-15,-1-21-1,-42 106-15,-21-42 16,43 20 0,-43 22-16,0 64 31,0-22-31,0 42 16,0-42-16,0 64 15,0 21 1,0-21-1,42-64 1,-21-21-16,43 0 16,20-21-1,-63-1-15,85-41 32,-21-22-32,-22 22 15,-20-1 1,20-42-1,-42 85 1,-21 42 15,0 1-31,0 20 16,0 0-16,-21 22 16,21-1-1,0-42-15,0 1 0,0 62 16,0-20-1,21-43-15,64 21 16,0-42 0,-64 0-16,64-21 15,-64 0 1,42-21-16,1-64 31,20-21-31,-84 84 16,0 22-16,22-42 15,-22 20 1,-43 86 15,43-22-31,-21 21 0,21-21 0,-42 64 16,42-21 0,0-22-16,0 21 15,0-41-15,0-1 0,21 0 16,42 0-1,22-21 1,21-63 0,-64 20-1</inkml:trace>
  <inkml:trace contextRef="#ctx0" brushRef="#br0" timeOffset="6297.44">12658 529 0,'0'0'15,"-22"0"-15,22-21 0,0 0 16,0 0-16,0 0 15,22-1 1,-1 22-16,63-42 16,-20 21-1,42 21 1,-85 42 0,-21 85-1,-85-63 1,64-43-16,-64 42 15,1 1 1,63-64 0,42-21 31,0 21-47,0 0 15,0-21-15,22 21 0,-22 0 0,0 0 16,21 0-16,-21-22 15,22 22-15,63 0 16,-85 0-16,85 43 16,-64 41-1,-63 1 1,-149 21 0,-41-21-1,41-43 1,22-42-1,85 0 1,20 0-16,22-21 0,-42 0 16,20-22-1,22 22 1,21-21 15,64 21-15,-43-1-16</inkml:trace>
  <inkml:trace contextRef="#ctx0" brushRef="#br0" timeOffset="7231.83">14309 402 0,'-22'0'0,"44"0"0,-44 21 15,22 1-15,0-1 0,-21-21 16,21 21-16,0 0 16,64-21 15,20-21-16,-62 21-15,126-64 16,-64 1 0,-41-43-1,-43 64 1,0 21-16,-85-1 16,-21 44-1,-42 83 1,42-20-1,43 21 1,63-43 0,63 1-1,43-64 1,-85 0 0,43 0-16,-22 0 0,22 0 31,-43 0-16,-42 0 1,-64 0 0,64 21-16,-64 21 15,43-20-15,-85 62 16,106-41-16,-64 62 16,85 1-1,0-63-15,0-22 0,0 21 16,106 0-1,-85-20-15,21-22 0,43 0 16,84-64 0,43-42-1</inkml:trace>
  <inkml:trace contextRef="#ctx0" brushRef="#br0" timeOffset="7511.11">15325 318 0,'0'-43'15,"0"86"-15,0-149 0,0-21 16,0 42 0,-43 106-1,1 64 1,-22 127 0,43-170-16,0 85 15,0-85-15,-43 191 16,1-42-1,21-86 1,42 1 0,21-106 15,0 0-31,0-21 0,64-42 16</inkml:trace>
  <inkml:trace contextRef="#ctx0" brushRef="#br0" timeOffset="7912.16">15303 804 0,'0'0'0,"-21"22"0,0-1 16,0 0-16,21 0 16,0 0-1,21-21 1,0 0-16,0 0 0,1 0 0,41-21 15,22-21 1,-43 42-16,43-64 16,-64 43-16,0 0 0,-21-21 15,21-22 1,-42 64 0,-85 21 15,22 43-16,-22 63 1,85-43 0,-1-62-16,22-1 0,0 21 15,43 0 1,-22-42-16,21 0 0,64 0 16,0-21-1,-85 0-15,21 0 0</inkml:trace>
  <inkml:trace contextRef="#ctx0" brushRef="#br0" timeOffset="8612.95">16002 635 0,'0'21'16,"0"0"-16,0 1 15,-64 83 1,64-20-16,0-64 15,-21 43 1,21-43-16,0 21 16,0-21-16,0 1 15,0-44 17,0 1-32,0 0 15,0 0-15,0-64 16,21 43-16,1-64 15,-1 64-15,42-43 16,-20 22 0,-22 63-16,0 0 15,42-22-15,-41 65 16,-1 20 0,0-42-16,-21 1 15,0 41-15,0-42 16,0 64-1,0-43-15,0 22 16,0-22 0,0-21-16,0-42 31,0 0-15,0 0-16,21 0 0,0-1 15,-21-20-15,106-85 16,-21 42-1,42 22 1,-64 63 0,-63 21-16,21 43 15,-21-43-15,0 63 16,0 22 0,-21-42 15,0-1-16,42-84 32,-21 0-47,21 0 0</inkml:trace>
  <inkml:trace contextRef="#ctx0" brushRef="#br0" timeOffset="9014.71">16849 804 0,'0'0'0,"-22"0"16,1 22-16,42-22 31,1 0-31,-1 0 0,0 0 16,0 0-16,0 0 15,22 0-15,20-43 16,-21 22-16,-20 21 0,20-42 15,21-43 1,-63 64-16,0-21 16,-42 42 15,21 0-31,-21 21 0,20 0 16,1 0-16,0 0 0,-85 106 15,85-21 1,0 21-1,21-63 1,85-43 0,-64-21-16,0 0 15,42 0-15,43-21 16,-85-1 0,106-62-16</inkml:trace>
  <inkml:trace contextRef="#ctx0" brushRef="#br0" timeOffset="9530.43">17611 720 0,'21'-43'15,"-42"86"-15,84-149 16,-63 85-16,-21 21 31,0 21-31,-43 64 16,43 20 0,-21-20-1,21-43-15,21-20 0,0-1 0,0 42 16,0 1-1,0-43 1,0-42 31,0-43-47,63-63 31,1 21-15,-43 64-16,127-127 15,-42 105 1,0 43 0,-43 42-1,-42 127 1,-21-42 0,0 21-1,0-63 1,-21-1-1,0-42 1,21-42 15,0 0-15,0-21-16,0 21 0,63-128 31,-41 107-31</inkml:trace>
  <inkml:trace contextRef="#ctx0" brushRef="#br0" timeOffset="9815.26">18584 0 0,'-21'0'31,"0"0"-15,0 64-1,0-1-15,-1 106 16,22 43-1,-42-64 1,21 22 0,0-65 15,21-62-31,0-1 31,63-84 0,-42 21-31,43-43 0</inkml:trace>
  <inkml:trace contextRef="#ctx0" brushRef="#br0" timeOffset="10258.91">19198 550 0,'21'-21'0,"-42"42"0,42-63 15,0 21-15,-21 0 16,0 0-1,-21 21-15,-21 0 16,21 21-16,-22 21 16,-41 64-1,63-85-15,-1 21 16,1 64 15,42-63-15,85-1-1,0-21 1,0 0 0,-85 0-1,0-21-15,-21 43 16,0-1 0,-63-21-1,-43 0 1,64-21-1,20 22-15,1-22 0,-42 0 16,20 0 0,1 0-1,42-22 1,0 1-16,0-21 16</inkml:trace>
  <inkml:trace contextRef="#ctx0" brushRef="#br0" timeOffset="10564.58">18457 360 0,'-21'0'0,"42"0"0,-63 0 0,63 0 31,0 0-31,22 0 16,-1 0-16,0 0 0,106 0 16,1 0-1,20-21 1,-148 21-16,64 0 16,-43-21 15,-63 21-16,-85 0-15</inkml:trace>
  <inkml:trace contextRef="#ctx0" brushRef="#br0" timeOffset="12298">1460 1863 0,'22'0'15,"-1"0"1,0 0-16,0 0 16,-21 21-16,42-21 15,-20 0-15,20 0 16,43 0-1,42 0 1,0 0 0,-85 0-16,0 0 15,64 0-15,-42 0 0,41 0 16,-20 0-16,106 21 16,-107-21-1,128 0 1,105 21-1,-41-21 1,126 21 0,-318-21-16,213 22 15,-1-1 1,-190-21-16,211 21 16,-211-21-16,-21 0 0,21 0 15,0 0-15,-1 0 0,213 21 16,-233-21-16,126 0 15,-105 0-15,0 21 0,106-21 16,147 0 0,-253 0-16,360 21 15,-85 1 1,85-1 15,-361-21-31,403 21 16,-148-21-1,169 21 1,-126-21 0,147 0-1,-402 0-15,233 0 16,148 0 0,-21 0-1,-127 0 1,21-21-1,-275 21-15,0 0 0,127 0 16,297-21 0,-424 21-16,0 0 15,0 0-15,0 0 0,275 0 16,233-21 0,-402 21-1,-106 0-15,0 0 16,254-22-1,-127 22-15,-127 0 16,-21 0-16,169 0 0,-148-21 16,-21 21-16,126 0 15,-126 0-15,233 0 16,-212 0-16,-21 0 0,0 0 16,-22-21-16,170 21 15,-169 0-15,0 0 0,-22 0 0,85 0 16,-21 0-1,-63 0-15,-1 0 0,-20 0 0,41 0 16,1 0 0,-64 0-16,0 0 31,-21-21 16,-21 21-32</inkml:trace>
  <inkml:trace contextRef="#ctx0" brushRef="#br0" timeOffset="13430.1">275 2879 0,'-21'0'0,"42"0"0,-63 0 0,21 0 0,-1 0 16,-20 0-16,21 0 0,-43 0 15,43 0 1,0 21 0,106-21-1,-43 0 1,85-21-16,-42 21 15,63-21 1,-85 21-16,1-22 0,63 22 16,-64-21-16,1 21 0,42-21 15,0 21 1,-85 0-16,-42 0 31,-22 0-15,-63 0-1</inkml:trace>
  <inkml:trace contextRef="#ctx0" brushRef="#br0" timeOffset="13747.55">656 2879 0,'-21'0'0,"21"21"0,-21-21 16,21 21 0,0 0-16,0 0 15,0 1-15,-21 83 16,-1-20 0,22-43-16,0 22 0,-21 63 15,0 0 1,0-21-1,21-85-15,0 0 16,0 43-16,0-86 47,21 22-47</inkml:trace>
  <inkml:trace contextRef="#ctx0" brushRef="#br0" timeOffset="15096.53">1164 3302 0,'0'0'0,"0"-21"0,0 0 15,0 0 1,-21-1-16,-21 1 15,20 21-15,-62 0 16,20 64 0,-42 42-1,85-64-15,-21 21 16,0 64 0,42-63-1,0-43 1,0 21-1,42-42 1,-21 0-16,21-21 16,-20 0-16,62-42 15,-20-22 1,-22-21 0,0-21-1,-20 42 1,-22 107 15,0 41-15,0-42-1,0 64-15,0 42 32,21-64-17,21 1 1,22-64-1,63 0 1,0-21 0,42-43-1,-63 1 1,-22-43 0,-62 0-1,-22 43 1,0 41-16,0 1 0,-43 0 15,1 21 1,21 0-16,-64 64 16,64-43-16,-43 21 15,43 0 1,-21 43-16,21 0 16,0-64-1,21 42 1,21-63-1,63 0 1,-20 0 0,-43-21-16,0 0 0,64-42 15,-64 41-15,43-41 16,-22-22 0,-21 43-1,-21 0 1,0 63 15,0 42-15,0-20-16,-21 20 15,21-42-15,0 106 16,0-84-16,0 20 16,0-21-16,0 1 15,0 211 1,0-170-16,21 128 15,0 63 1,22-63 0,-43 63-1,-22-84 1,-20-86 0,-64-41-1,64-64-15,-64 0 16,64 0-16,-22 0 0,-147-64 15,62-20 1,1-22-16,0-106 16,42 1-1,85 147-15,0-105 16,21 21 0,21-1-1,21 44 1,-20 62-1,20-41 1,64-43 0,-64 105-16,43-41 15</inkml:trace>
  <inkml:trace contextRef="#ctx0" brushRef="#br0" timeOffset="37156.89">2836 3429 0,'0'-21'47,"-21"21"-16,0 0 1,0 0-32,0 0 15,-1 0-15,1 0 0,-63 0 16,-1 0 0,64 0-16,-64 0 15,64 0-15,-21 0 16,20 21-1,1-21-15,42 0 63,1 0-47,-1 0-16,0 0 0,21 0 15,1 0-15,41 0 16,-20 0-16,-22 0 0,127-21 15,-63 0 1,-42 21-16,-22 0 0,0 0 0,64 0 16,-42 0-16,20 0 15,-20-21-15,63 21 16,-85 0-16,85 0 16,21 0-1,-84 0 1,-22 0-1,-21 0 1,-21-22 47,0 1-63,0 0 15</inkml:trace>
  <inkml:trace contextRef="#ctx0" brushRef="#br0" timeOffset="37963.21">3725 2963 0,'-21'0'0,"0"-21"16,0 21-16,21 21 47,0 1-32,21-1 1,0 0-16,0 0 0,-21 0 15,21-21-15,43 64 16,-1-22 0,22 0-1,-21-20 1,20-1 0,-41-21-1,-1 21 1,-21-21-1,0 0-15,-42 0 63,21 21-47,-21-21-16,0 21 0,0-21 15,21 21-15,-43 1 16,-20 20-1,42-21-15,-64 21 16,-21 22 0,-21 21-1,21-43 1,43 21 0,42-63-16,-1 22 15,1-22 1,21 21-1,0-42 79,21 21-94,1 0 16,-22-22-1,21 22 1,-21-21-16,21 21 0,0-21 16,0 0-16</inkml:trace>
  <inkml:trace contextRef="#ctx0" brushRef="#br0" timeOffset="41365.9">6752 2921 0,'0'0'0,"0"-21"31,21 21-31,0 0 0,1 0 16,-22-21-16,21 21 0,0 0 16,0-21-16,-21-1 0,42 22 15,1-21 1,-1-21 0,-42 21-1,21 21-15,0 0 0,-21-21 16,22 21-1,-22-22-15,21 22 16,-42 22 62,-1-22-62,1 21-16,0 0 0,-21 0 15,-1 21 1,1-42-16,-64 64 16,22-22-1,-1 22 1,0-43 0,1 42-1,62-63-15,-41 43 16,-1-1-1,22 0 1,0 1 15,-1-1-15,-20 22 0,-22-1-1,22-42 1,-1 22-1,22-22 1,0 0 0,-1 0-1,1-21 1,42 21-16,-21-21 16,0 0-1,-1 0 1,44 0 156,-1 0-172,0 0 15,0 0 1,0 0 0,0 0-16,1 0 15,-1 0-15,0 0 16,0 0-1,0 0-15,22 0 32,-1 21-32,-21-21 31,0 22-31,43-22 16,-22 21-1,22 0 1,-22-21-1,0 21 1,1 0 0,-1 0-1,43-21 1,-64 22 0,42-22-1,-20 21 1,20 0-1,-21 0 1,22 0 15,-43 0-15,0 1-16,0-22 16,1 0-1,-1 0-15,-21 21 16,21-21-1,-21 21-15,21-21 16,0 0 47,0 0-48,-21 21 1,0-42 62</inkml:trace>
  <inkml:trace contextRef="#ctx0" brushRef="#br0" timeOffset="43237.6">9779 2667 0,'0'0'0,"0"-21"47,-21 21-16,21-21-31,-21 21 16,21 21 31,0 0-32,0 0 1,21 0-16,0-21 16,21 43-1,43-1 1,-43 0-1,64 1 1,-21-22 0,-22 0-1,22 21 1,-22 1 0,22-22-1,-64-21-15,22 21 16,20 21 15,22 1-15,-22-1-1,22 0 1,-22-20 0,-41-22-16,20 21 15,0 0 1,1-21-1,-22 0 1,-21 21 15,0 0 1,-21-21-32,-1 21 15,1-21-15,-21 22 16,0-1-1,20 0 1,-41 0 0,21 0-1,-22 43 1,22-43 0,21 0-16,-22 0 15,22 0-15,0 1 16,-21 20-1,-1-21 1,1 0 0,0 0-1,-1 1 1,1-1 0,21-21-1,-22 21-15,22 0 16,-21 0-1,42 0 1,-42-21 0,42 22-1,-22-22-15,-20 21 16,42 0 0,-63-21-1,41 21 1,1-21-1,21 21 1,-21-21 15,21 21 1</inkml:trace>
  <inkml:trace contextRef="#ctx0" brushRef="#br0" timeOffset="49670.63">12848 3027 0,'-21'0'46,"0"0"-30,0 21 0,21 0-16,-22 0 0,22 1 0,-21-22 15,21 21-15,-21 42 16,21-42-16,-21 106 16,21-63-1,-21-43-15,21 106 16,0-63-1,0-1 17,0-21-17,63-20 1,-20-1 0,41-21-1,1-43 1,-22 1-1,22-43 1,-43 1 0,1-64-1,-22 63 1,-21 43-16,0-43 16,-42 21-1,-1 43 1,-41 21-1,-22 0 17,42 64-17,43-43-15,-21 64 16,21-1 0,21-20-1,0-22 1,21-42-16</inkml:trace>
  <inkml:trace contextRef="#ctx0" brushRef="#br0" timeOffset="50307.52">13420 3323 0,'-22'-21'0,"1"21"0,0 0 16,21-21-16,-21 21 0,0-21 15,21 0 1,0-1-16,0 1 15,0-21 1,84 21 0,-20 21-1,63 21 1,-64 42 0,22 43-1,-85-21 1,0 0-1,0-64-15,0 0 16,0 21-16,-21 43 16,0-85-1,0 21 1,-1-21-16,1 0 16,0 0-1,21-42 1,0-22-1,0 43-15,0 0 0,21-43 16,-21 22-16,21-43 16,22 22-1,-43 42-15,42-22 16,-21 22 0,0 21-16,1-21 15,20-21 1,-42 21-1</inkml:trace>
  <inkml:trace contextRef="#ctx0" brushRef="#br0" timeOffset="51189.21">13970 2773 0,'-21'-21'0,"42"42"0,-63-42 0,20 0 16,1 21-16,21-22 0,-42 22 15,-64-42 1,64 42-16,-22-21 16,43 21-16,-21 0 0,-43 0 15,43 0-15,-85 0 16,-64 42-1,64 1 1,-21 41 15,42-20-15,-42 84 0,63-21-1,1 42 1,41-63-1,43 42 1,22-42 0,41-21-1,1-22 1,-1 1 0,43-1-1,-85-42-15,85 22 16,63-22-1,1-21 17,-22 0-17,42-64 1,-63 22 0,21-43-1,-105 64-15,41-42 16,43-22-1,-21-21 1,-21 0 0,-64-42-1,-21 106-15,0-64 16,-42-21 0,-43 64-1,-21-22 1,-21 21 15,64 22-31,-1 0 16,43 42-1,0 0 1,-21 0-16,20 0 16,1 0-1,0 0-15</inkml:trace>
  <inkml:trace contextRef="#ctx0" brushRef="#br0" timeOffset="52692.5">16976 2413 0,'0'0'0,"0"-21"0,21 21 16,-21-21-1,21 21 1,-21 21 0,0 0-1,-21 0 1,0 0-16,-1 1 0,1-1 0,-63 42 16,-22 43-1,85-85-15,-106 85 16,0 0-1,84-85-15,-147 85 16,42-21 0,-43-1 15,64-41-15,21 20-1,85-63 1,0 21-1,63-21 17,-21 0-17,22 0 1,-1 21 0,22 1-1,-43-22-15,63 42 16,1 0-1,63 1 1,0-1 0,85 21 15,-127-20-15,0-1-1,-43 0 1,-20-20-1,-1 20 1,-21-42 0,0 21 15,1-21 0,-22 21 16,21-21-47,0 0 31,0 0 16,-21 21-47,21-21 0,0 0 16,1 0-1,-1 0-15,0 22 16,21-22 0,-21 0-16,1 0 15,-1 21 1,0-21-16,0 0 31,-42 0 63,0 0-94,0-21 16,-1 21-1,1 0-15,0 0 16,-21 0-1,-1 0 1</inkml:trace>
  <inkml:trace contextRef="#ctx0" brushRef="#br0" timeOffset="60012.64">13779 2688 0,'22'0'94,"-22"21"-94,21-21 0,0 0 15,0 22 1,0-22 15,-21 21 47,21-21-46,-21 21-17,-21-21 173,0 0-173,0 0 1,0 0 0,0 0-1,-1 0-15</inkml:trace>
  <inkml:trace contextRef="#ctx0" brushRef="#br0" timeOffset="63522.11">550 5863 0,'0'21'63,"21"-21"-48,1 0 1,-1 0-16,0 0 16,0 0-16,43-21 15,-22-21 1,0-22-1,-21-20 1,-21 41 0,-21 22-1,-21 21-15,-43 0 32,1 43-17,-1 20 1,64-42-16,0 0 0,-1 64 15,1-43 1,21 1-16,0-22 0,0 21 16,64 1-1,-43-22-15,0-21 0,43 42 16,-1-42 0,-42 0-16,22 0 15,-22 0-15,0 0 16,0 0-16,-21-21 15,-21 21 17,-21 0-32,-22 0 15,22 21 1,-22 0-16,22 0 0,0 1 16,20-1-16,-41 21 15,-22 43 1,85-22-1,0 43 1,64-64 0,-43-42-16,21 0 0,64 22 15,21-22 1,0-22 0,-106 1-16,22 0 0</inkml:trace>
  <inkml:trace contextRef="#ctx0" brushRef="#br0" timeOffset="64256.71">1460 5990 0,'0'0'0,"-21"-21"16,0 21-1,0 0-15,-21 0 16,-43 42-1,64-20-15,0-1 0,-22 21 16,-20 43 0,63-22-1,0-42-15,0 22 16,21-22 0,0-21-16,43 0 15,41-42 1,-20-1-1,0-20 1,-64-1 0,-21 43 15,0 0-15,0 42 15,0 0-31,0 22 15,0 62 1,0 44 0,0-86-16,0 128 15,0 63 1,0-22 0,21-147-16,-21 127 15,0 42 1,0-127-1,0-85-15,-42 64 16,21-64 0,-64-42-1,43 0 1,-64-63 0,-21-43-1,84 85-15,-41-106 16,41-64-1,43 43 1,22-42 0,41 63-1,-42 84-15,43-63 16,-22 64-16</inkml:trace>
  <inkml:trace contextRef="#ctx0" brushRef="#br0" timeOffset="64597.47">2074 6011 0,'0'-21'47,"0"0"-31,0 0-1,0 0 1,-21 21 15,21 21 0,0 0-15,0 0-16,0 0 16,0 1-1</inkml:trace>
  <inkml:trace contextRef="#ctx0" brushRef="#br0" timeOffset="64869.38">2053 6244 0,'0'0'0,"0"21"0,0 1 16,21-22-16,0 0 15,1 0 1,-1 0 0,-21-22 15,-21 22-16</inkml:trace>
  <inkml:trace contextRef="#ctx0" brushRef="#br0" timeOffset="65706.92">4889 5038 0,'0'-21'0,"22"-22"16,-22 22-1,0 42 17,0 0-32,-85 106 15,43-84-15,-43 41 16,43-41-16,-149 168 31,43-41-15,0-1-1,105-127-15,-41 43 16,84-106 15,0 0-15,0-22 0,42 1-1,-21 21-15,64 21 16,0 0-1,42 21 1,21 43 0,-42-1-1,21 1 17,-43-43-17,-20 0 1,-22-21-1,-21 0 1,-21-21-16</inkml:trace>
  <inkml:trace contextRef="#ctx0" brushRef="#br0" timeOffset="66178.19">5313 5757 0,'0'-21'16,"0"42"-16,0-63 0,0 21 0,0 0 0,0 0 16,0-43-1,0 85 16,0 43-15,0 42 0,-21-22-1,21-63 1,0 22-16,0-22 31,0-42-15,0 0-16,0-1 15</inkml:trace>
  <inkml:trace contextRef="#ctx0" brushRef="#br0" timeOffset="66589.77">5355 5249 0,'0'-21'0,"0"42"0,-21-42 15,0 21-15,-22-21 16,22 21-16,0 42 15,0 43 1,21-21 0,0-22-1,42-21 1,22-21 0,-43 0-1,64-42 1,-22-22-1,-42 1 1,-21 42-16,0-1 0,0 1 16,-106-21-1,64 42 1,21 0-16,0 0 0,-22 42 16,43 22-1,-21 20 1,42 22-1,1-85 1,20 43-16,0-43 16</inkml:trace>
  <inkml:trace contextRef="#ctx0" brushRef="#br0" timeOffset="67110">5736 5588 0,'0'-21'0,"0"42"32,0 0-17,0 43 1,0 20 0,0-41-16,0 20 15,0 1 1,0-22-1,-21-42 17,21-21-17,0 0-15,0 0 16,0-22-16,0 22 16,0-85-1,42-42 1,43 63-16,-43 64 15,43 0 1,42 21 0,-85 0-16,22 85 15,-43 21 1,-21 21 0,0-85-1,-21-21-15,21 0 0,-21 43 16,21-43-1,0-42 17,0 0-17,21-1-15,0 22 0,-21-21 16</inkml:trace>
  <inkml:trace contextRef="#ctx0" brushRef="#br0" timeOffset="67506.72">6625 5419 0,'-21'0'47,"21"21"-31,0 0-16,0 0 0,0 22 15,0-1-15,0 106 16,0 64-1,0-85 1,0-85-16,0 22 0,0-1 16,21 85-16,-21 149 15,0-22 17,-21-21-17,-21-64 1,42-105-1,0-64-15,0-84 32,0-43-17,21 63-15,0 1 0,0-127 16,0 105-16</inkml:trace>
  <inkml:trace contextRef="#ctx0" brushRef="#br0" timeOffset="67873.5">6625 5609 0,'-21'-42'15,"42"84"-15,-63-105 0,21 20 0,-1 22 0,22-63 16,0 41 15,43-20-15,41 42-1,-62 21-15,41 0 16,-42 0-16,85 21 16,-64 0-16,-20 0 0,20 43 15,-21-43-15,0 85 16,-63 21 0,-85-22-1,0-20 1,85-85-1,20 21 1,22-42 0,43-42-1,20-1 1</inkml:trace>
  <inkml:trace contextRef="#ctx0" brushRef="#br0" timeOffset="68692.87">7239 5355 0,'21'-21'0,"-42"42"0,63-63 16,-42 21-16,0 42 31,0 21-15,0 43-1,0-64-15,-21 85 16,21-21-1,0-43-15,0 43 16,0-43 0,42-21 15,22-63-15,-1-43-1,1 0 1,-64 43-16,63-106 15,-20 84 1,-43 43-16,0-21 0,21 0 16,0-1-1,-21 64 1,0 43 0,0-43-16,0 85 15,0-21 1,0-43-16,0-21 0,0 43 15,42 20 1,22-41 0,42-43 15,-22-22-31,-62 1 16,62-63-1,22-86 1,-21-20-1,-22-1 1,-20 1 0,-43 147-16,0 1 15,0 21-15,-22 63 32,1-21-32,0 106 15,-21 64 1,42-43-1,-21-84-15,21-22 16,0 85-16,0-21 16,21-22-1,42-41 1,-42-43 0,22 0-16,-22 0 15,21-43 1,-21 22-16,43-42 15,-22-43 1,-21 64-16</inkml:trace>
  <inkml:trace contextRef="#ctx0" brushRef="#br0" timeOffset="68975.71">8107 5228 0,'0'21'16,"0"1"-1,21-22 1,0 0-16,106 0 31,-85 0-31,-20 0 16,41 0-1,-42 0 1,22 0 0,20-43-1</inkml:trace>
  <inkml:trace contextRef="#ctx0" brushRef="#br0" timeOffset="69502.22">9123 4911 0,'0'0'16,"-21"0"-16,-1 0 0,1 0 31,21 21-15,0 0-16,0 0 15,21 22 1,1-22-16,41 63 16,22-20-1,-43-43-15,43 21 16,42 1 0,-21-43-1,-64 0-15,43 0 16,-43 0-1,-42-21 1,-85 21 15,22 21-31,-43 42 16,21 22 15,-63 63-15,0-42-1,106-43 1,20-41-16,1-1 0,-21 21 16,21-21-16,21-42 47</inkml:trace>
  <inkml:trace contextRef="#ctx0" brushRef="#br0" timeOffset="74521.3">12467 5186 0,'0'0'0,"21"-21"15,-21 0-15,0-1 16,0 1-16,0 0 0,-21 21 31,0 0-15,0 0-16,-22 64 15,-20 63 1,42-22 0,0-62-16,21 63 15,21-1 1,63-62 0,-62-43-16,62 21 15,-41-21-15,41-42 16,1-22-1,-43 43-15,-21 0 0,43-64 16,-43-21 0,-21-42-1,-21 106 1,-21-64 0,-43 64-16,64 42 15,-43 0 1,-20 84-1,20 107 1,64-128 0,0-42-16,0 64 15,21-64-15,0 22 16,85-22 0,-63-21-16,-22 0 0,21 0 15</inkml:trace>
  <inkml:trace contextRef="#ctx0" brushRef="#br0" timeOffset="74921.48">13081 5292 0,'0'0'0,"-21"-21"16,0 21-16,21-22 0,0 1 15,0 0-15,0 0 16,0-21-1,84-1 1,1 43 0,21 43-1,-22 20 1,-20 64 0,-64-42-1,0-64-15,0 0 0,0 21 16,-21-20-16,-22 20 15,22-42 1,0-21 0,21-22-1,0-62 17,0 41-32,0 43 15,42-127 1,1 42-16</inkml:trace>
  <inkml:trace contextRef="#ctx0" brushRef="#br0" timeOffset="75507.14">13589 4741 0,'-21'0'15,"42"0"-15,-85 0 0,22-21 0,21 0 0,-64 21 16,-126-21-1,41 21 1,-20 0 0,42 63-1,-1 107 1,-62 105 15,105-169-15,64-43-16,-64 149 15,63-43 1,65 1 0,126-43-1,63-64 1,-20-63 0,-106 0-16,126-21 15,107-43 1,-128-20-1,-126 41-15,63-62 16,21-107 0,-106 43-1,-42-64 1,0 169 0,-63-105-1,-85 42 1,21 63-16,84 64 15,-105 0 1,85 0-16,-64 22 16,84-1-16,-41 42 15,20 22 1,64-64-16,0 0 0</inkml:trace>
  <inkml:trace contextRef="#ctx0" brushRef="#br0" timeOffset="76241.56">15854 4699 0,'0'-21'16,"0"42"-16,21-42 0,0 0 0,0 0 15,22-1-15,20 1 16,-42 21 0,-21 21 15,-84 43-16,-65 84 1,-41-21 0,-191 85-1,169-106 1,1-22 0,147-84-1,85 0 16,0-21-31,22 21 0,63-21 16,21 21 0,84 0-1,-20 63 17,-43 43-17,-85-85 1,1 43-16,-43-43 15,0-21 1,0 0 0,1 0-16,-1 0 15,-21-21 1,21 0-16</inkml:trace>
  <inkml:trace contextRef="#ctx0" brushRef="#br0" timeOffset="76488.42">16065 5228 0,'0'21'15,"0"1"1,0 20-16,-21-21 16,0 64-1,0-43 1,-21 0-1,42-20 1,0-44 0,0 1-1,0-21 1</inkml:trace>
  <inkml:trace contextRef="#ctx0" brushRef="#br0" timeOffset="76657.83">16044 5059 0,'0'0'0,"0"-21"0,0-22 15,0 1 1,-21 42 0,21 64 15,0-43-15,21 0-1,0 0-15,1-21 0,-1 21 16</inkml:trace>
  <inkml:trace contextRef="#ctx0" brushRef="#br0" timeOffset="77142.64">16319 5228 0,'0'0'0,"0"21"0,0 1 16,-21-1-16,21 0 15,-21-21-15,21 63 16,-21-41-16,21 20 15,0-21-15,-21 21 16,21-20-16,0-1 16,0 0-1,-21-21 17,21-21-17,0 0-15,0-1 16,0-20-16,0 0 15,21 21-15,42-64 16,43-21 0,-64 85-16,128-43 15,-64 64 1,-22 64 0,-63-22-16,-21-21 0,0 43 15,0 42 1,0-22-1,-42-41 1,21-1 0,0-42-16,21-21 31,21 21-15,-21-21-16,21 0 0,0-1 15</inkml:trace>
  <inkml:trace contextRef="#ctx0" brushRef="#br0" timeOffset="77521.8">17187 5080 0,'0'-21'0,"0"42"0,-21-42 32,0 42-17,0 0-15,21 22 0,0-22 16,-21 0-16,-1 106 15,1-85-15,21 170 16,-21 42 0,0-85-1,21-105 1,-21 211 0,-43 0-1,22-106 1,0-42-1,42-105-15,0-44 32,0 1-32,0 0 15,21 0-15,0 0 0,21-106 16,-21 0 0,1 63-16,20-147 15</inkml:trace>
  <inkml:trace contextRef="#ctx0" brushRef="#br0" timeOffset="77855.92">17103 5567 0,'0'-127'0,"0"254"0,0-296 0,0 63 16,-22 63-16,22-84 15,0 43 1,0 20 15,64 43-15,-43 21-16,106 21 15,-21 43 1,-43 42 0,-63-1-1,-84-20 1,-64-43 0,42-20-1,63-1 1,22-21-1,42 0 1,43-21 0,-43 21-16,0-22 15,43 1-15</inkml:trace>
  <inkml:trace contextRef="#ctx0" brushRef="#br0" timeOffset="78605.64">17716 5101 0,'22'-21'0,"-44"42"0,65-42 15,-22 21-15,-21 42 32,-21 1-17,21-1-15,-43 22 16,43-43-16,-21 63 16,21-20-1,0-43 1,43 0-1,41-42 1,-20-42 0,-43 41-16,42-83 15,-41 62-15,62-84 32,1 21-32,-85 64 15,0 63 16,-21 64-31,0-64 16,-1 43 0,22-22-16,-42 43 15,42-43-15,0 43 16,0-64-16,21 21 16,85-21-1,-21-21 1,21-63-1,-1-22 1,-83 43-16,105-149 16,-64 1-1,22-64 17,-64 148-17,-21 64 1,-21 63-1,-43 85 1,1 84 0,20 22-1,1-64 1,42-21 0,0-64-1,42-41 1,43-22-1,-43-22-15,1-20 16,-1 21-16,43-43 16,-64 22-16,21 0 15</inkml:trace>
  <inkml:trace contextRef="#ctx0" brushRef="#br0" timeOffset="78839.5">18563 4932 0,'-21'0'16,"42"0"-16,-63 0 0,42 21 0,-21-21 0,42 0 31,21 0-31,64 0 16,-64 0-16,1 0 0,62-21 15,-62 0-15,105-22 16,-85 22-1,-41 0 1,-107 21 0</inkml:trace>
  <inkml:trace contextRef="#ctx0" brushRef="#br0" timeOffset="79855.56">5270 7218 0,'0'-21'0,"0"42"0,0-63 0,22 20 0,-22 1 16,0 42 15,0 1-31,-22-1 16,22 0-16,-84 85 16,63-64-16,-1 0 0,-62 64 15,-107 64 1,22-43-1,127-85-15,-22 0 16,-21 22-16,43-22 0,-106 43 16,106-85-1,20 0-15,22-21 16,0-22 0,22 1-1,62 42 1,-41 0-1,41 42 1,86 64 0,-65-42-1,44 20 1,-44 1 0,-62-64-16,-1 0 15,0 0 1,-20 1-1,-1-22 1,0-22 0,-21-20-1</inkml:trace>
  <inkml:trace contextRef="#ctx0" brushRef="#br0" timeOffset="80454.02">5757 7768 0,'21'-21'16,"-42"42"-16,64-63 0,-22 0 0,-21 20 0,0 1 15,0 0-15,0 0 0,0 0 16,-85-64 0,0 85-1,64 0-15,-63 21 16,-43 64-1,63 21 1,1 105 0,41-41-1,22-86 1,43-41 0,20-43 15,22-64-16,0-20 1,-22-22 0,1-21-1,20 0 1,-84 84 0,21 22-16,-21 0 0,22 0 15,-22 42 32,0 0-47,0 0 0,0 1 0,0-1 16,0 0-16,0 21 0,0 22 15,0-43-15,0 21 0,42 64 16,-21-85 0,0 22-16,64-1 15,-64-42 1,106 0-1,-63-42-15,-43 20 16,85-62-16</inkml:trace>
  <inkml:trace contextRef="#ctx0" brushRef="#br0" timeOffset="81448.78">7302 7197 0,'0'-21'0,"-21"-22"15,0 22 1,21 42 15,0 0-15,21 1-16,0-1 0,1 21 0,-1-21 15,0 22-15,0-22 0,0 21 16,22-21-16,20 43 16,-21-43-16,22 21 15,-22-21-15,64 43 16,-85-64-16,85 42 16,-85-21-1,-21 22 1,-84-1-1,-22 0 1,-42 64 0,21-21-1,-22 42 1,44-21 0,83-85-1,1 0-15,0 0 16,21 0-1,21-21 1,43-42-16</inkml:trace>
  <inkml:trace contextRef="#ctx0" brushRef="#br0" timeOffset="82051.42">10774 7027 0,'0'0'0,"-21"0"0,-43 0 16,43 0 0,0 0-16,0 0 0,-22 43 15,22-22-15,-42 85 16,41-64-16,-20 43 16,21-43-16,0 0 0,21 85 15,0-84-15,0 41 16,21-41-1,0-22-15,0 0 0,0-21 16,43 0-16,-22 0 0,64 0 16,-64-21-16,-20 21 15,20-21-15,0 0 0,-21-1 16,43-41-16,-43 42 0,0 0 16,-21-22-16,0-41 0,-21-43 15,0 84 1,-106-84-1,21 85-15,85 42 16,-43 0-16,43 0 16,-21 85-1,21-1 1,21-63-16,0 64 16,63 21-1,-42-85-15,43-21 16,-43 21-16,21-21 0,1 0 15</inkml:trace>
  <inkml:trace contextRef="#ctx0" brushRef="#br0" timeOffset="82422.58">11155 7366 0,'0'-21'0,"0"42"0,0-63 16,0 21-16,0-22 15,0-20 1,0 42-16,42-22 15,0 22 1,64 21 0,0 64-1,-85-22-15,0-21 0,43 21 16,-64 1-16,42 41 16,-42 22-1,-42-42 1,21-43-16,0 0 0,-22-21 15,22 21-15,-21-21 16,21 0-16,21-21 16,0 0-16,0 0 15,0 0-15,0-1 16,0-41-16,0 42 0,0 0 16,0-43-16,21 22 15,42-85 1,1 42-1,-43 64-15</inkml:trace>
  <inkml:trace contextRef="#ctx0" brushRef="#br0" timeOffset="82993.39">11409 6710 0,'-43'0'0,"86"0"0,-128 0 15,22 0-15,-1-21 0,22 21 0,-149 0 16,22 21 0,105 0-16,22 0 15,-106 43-15,63-1 16,64-20 0,-21-1-16,-64 127 0,-21 64 15,106-64 16,21-105-31,0 84 16,106 43 0,-22-128-1,-20-42-15,105 43 16,-105-64-16,-1 0 0,170 0 16,-21 0-1,-128-21-15,-20-1 0,63 1 16,-64-21-16,64-22 15,0-63 1,-63 0 0,-43 85-16,-21-85 15,21-296 17,-42 296-32,0 63 0,21 22 15,-21 0-15,-64-43 16,-21 64-1,-21 21-15,85 0 16,-1 0-16,-20 21 16,-64 42-1,106-41-15,0-1 16</inkml:trace>
  <inkml:trace contextRef="#ctx0" brushRef="#br0" timeOffset="83705.57">14393 6541 0,'0'42'32,"0"-21"-32,-21 0 0,0 43 15,-106 105 1,-42 0 0,126-126-1,-20 20-15,-43 22 16,-106 63-1,85-84 1,106-43-16,-42-21 16,63-21-1,0-22 1,63-20 0,-42 42-16,0 21 0,22-22 0,20 22 15,1 0 1,-22 0-16,-21 22 0,22-1 15,20 21-15,64 22 16,-85-43-16,1 21 16,41 0-16,65 43 15,-128-64-15,63 22 16,-20-22 0,-43 0-1,0-21-15,0 0 16,1-42 15,41-22-15</inkml:trace>
  <inkml:trace contextRef="#ctx0" brushRef="#br0" timeOffset="84319.64">15388 7091 0,'0'-21'0,"0"0"0,0-1 16,0 1-16,-42-42 16,-1 20-1,22 43 1,-21-21-16,21 21 15,-43 21-15,22-21 16,21 22-16,-43 20 16,-20 64-16,62-85 15,1 21-15,-21 1 0,0 62 16,-22 22 0,64-105-16,0 20 0,-21 21 15,21-41-15,0 20 16,0-21-16,0 0 0,21-21 15,0 0-15,0 0 0,43 0 16,-43 0-16,43-42 16,-22 21-16,64-43 15,-64 22-15,-21 0 16,85-85-16,-42 42 16,-22 43-16,-21-1 15,43-63-15,-43 64 16,-21 63-1,0 0 1,0 64 0,0-64-16,0 64 15,0-43-15,0 64 16,0-64-16,0 1 0,0-1 16,21-21-16,21 43 15,-21-43-15,85-21 16,-21-21-1,0-22 1</inkml:trace>
  <inkml:trace contextRef="#ctx0" brushRef="#br0" timeOffset="89187.74">1376 9991 0,'21'0'0,"-21"-21"15,0-1 1,21 1-16,-21 0 0,0 0 16,0 0-16,0-43 0,0-42 15,-106-42 1,0 42-1,64 85 1,-85-42 0,85 63-16,-64 0 15,0 42 1,-21 85 0,64 42-1,-22 64 1,85-106-1,21 0 1,0-84-16,43-22 16,-43-21-16,21 0 15,64 0-15,21-64 16,-21 1 0,-64 20-1,-21 22-15,64-63 0,-21-65 31,-22-83-15,-42 147 0,-64 275 31,43-147-47,21-1 0,0 0 0,0 1 15,0-1-15,0 0 0,0 1 16,21-22-16,22 64 15,-1-64-15,43-21 16,42 0 0,-64 0-16,-20 0 0,41-43 15,-41 22-15,-1 0 16,21-42-16,-20 20 0,-1-20 16,-42 20-16,0-105 15,0 106 1,-63 84 31,63 1-47,-22 41 15,1 22 1,21-85-16,-21 64 16,21-43-1,0-21 1,0-42-1,64-42 1,-43-1 0,21-84-1,22 85 1,-22 41 0,-42 65-1,0 63 1,0-64-1,21 43 1,0-1 0,0-20-1,64-43 1,0-21 0,84-64-1,-105-20 1,20-43-1,-41 21 1,-43 64 0,0 63-1,-22 0 1,22 0-16,-21 0 16,21 22-16,0-22 0,0 42 15,0 22 16,64-43-15,42-42 0,-85 0-16,63 0 15,22-63 1,-63-1 0,-22 1-1,-21 42-15,0-22 16,0 22-1,0 42 1,0 22 0,0-22-16,-43 85 15,22 63 1,21-127-16,0 85 16,0-63-1,0 169-15,43 105 31,-43-253-31,42 105 16,-21-105-16,64 275 16,-43-43-1,-42-253-15,0 63 16,0 0 0,-21-106-16,0-21 15,-43-106 1,-42-105-1,-21-86 1,22 22 0,20-85-1,85 149 1,21 147-16,0 1 16,85-128-16,0 1 15,84-1 1,43 22-1</inkml:trace>
  <inkml:trace contextRef="#ctx0" brushRef="#br0" timeOffset="89590.51">3852 9419 0,'0'-21'0,"0"42"0,0-63 0,0 21 15,0 0-15,0-1 0,0 1 16,0 42-1,0 1 1,-21 41 0,-21 106-1,42-126-15,0 41 16,0-20-16,-43 42 16,43-64-16,0 43 15,-21-64-15,21 21 16,0-63 15,-21 21-15,21-21-16,-21 0 0,21 0 0</inkml:trace>
  <inkml:trace contextRef="#ctx0" brushRef="#br0" timeOffset="91669.32">3281 9800 0,'-21'0'0,"42"0"16,-64 0-1,43 21 1,64-21 0,-22 0-16,64-21 15,85-21 1,20-43 0,-63 1-1,-126 41-15,83-41 16,-41-22-1,-64 42 1,0 43 0,-21 21-16,-22 21 15,1 64 1,42 42 0,-21 42-1,0 1 1,0-128-1,21 21 1,-22-41-16,22-1 0,0 21 16,0-21-1,0-42 1,0 0-16,22 21 0,-22-21 16,21 0-16,-21-1 0,21 1 15,0 0-15,21-64 16,-42 43-16,64-21 15,-1 20 1,-41 64 0,-1 43-1,-21 21 1,0 20 0,63-41-1,1-22 1,-43-42-1,21 0 1,-21 0-16,85-21 16,21-21-1,-106 21-15,43-43 16,-43 43-16,43-64 16,-43 43-16,-21 21 0,21-22 0,-21 22 15,0-42 1,0 105 15,-21-21-31,0 43 16,21-22-16,0 0 15,0 1-15,0-22 0,0 21 16,0-21-16,0 1 16,42 20-16,21-21 15,43-21 1,-85 0-1,64-63-15,0-22 32,-22-21-17,-63 21 1,0 22 0,0 84-1,0 0 1,0 0-16,-42 85 15,42-21 1,-21 0 0,0-64-16,21 0 15,0 0-15,0-42 32,0 0-17,21 0-15,0-1 0,-21 1 16,0 0-16,42-42 0,22-86 15,-1 65 17,64 20-17,-106 64-15,1 0 0,20 0 16,-21 21-16,21 43 16,-42 63-1,0-21 1,43-43-1,20 1 1,64-22 0,-106-42-16,22 0 15,20 0-15,85-21 16,-63-43 0,0-20-1,-64-43 1,-21 21-1,0 85 1,0-64 0,-42 85-1,20 0-15,1 0 0,0 21 16,-64 64 0,43 21-1,21 0 1,21-43-1,21-21 1,21-42 0,64-21-1,-21-21 1,-43 0 0,-42 20-16,21-20 15,-21 21-15,22 0 31,-22 0-31,-22 21 47,22 21-47,0 0 16,0 0-16,-42 85 16,21 0-1,0 84 1,0 85-1,21-190-15,0-21 0,0 105 16,0-84-16,21 105 16,-21-105-16,42 296 15,-21-21 1,-21-43 0,-21-126-1,-42-22 1,20-127 15,22-105-15,0-107-1,21-20 1,-21 105-16,21 1 0,-21-1 0,-1-106 16,-20-126-1,21 211-15,0-317 16,21 42-1,21 190 1,42-20 0,-41 168-16,20-63 15,21 22 1,-41 63-16,-1-43 16,0 43-1,-21-21-15,0 20 16</inkml:trace>
  <inkml:trace contextRef="#ctx0" brushRef="#br0" timeOffset="91966.15">5249 9335 0,'0'-22'16,"-21"22"46</inkml:trace>
  <inkml:trace contextRef="#ctx0" brushRef="#br0" timeOffset="96102.89">7980 9398 0,'0'-21'0,"0"0"15,0 0-15,0-1 0,0-20 16,0 0 0,0 63 15,-21 21-31,-1-21 15,22 22-15,0-22 16,-21 21-16,-21 106 16,0-42-16,20-85 15,22 43 1,0-43 0,22-42-1,-1-21 1,42-43-1,-42 64-15,22-64 16,-22 64-16,21-64 16,1 64-1,-22 42 1,0 0 0,0 64-16,21 0 15,-20-64-15,20 64 31,21-64-15,1-21 0,-43 0-16,64-43 15,-22-20 1,22-64 0,-85 85-16,0 20 0,21-62 15,-21-1 1,0 64-16,0 0 0,0 0 15,-21 21 1,21 21-16,0 0 0,-21 21 16,0-21-16,-1 1 0,22 41 15,0 43 1,0-85-16,0 0 16,0 64-16,64-22 15,63-63 1,-85 0-1,64-21-15,21-85 32,-63 1-17,-43 62-15,0 1 0,0 0 16,-21-1-16,0 1 0,0-22 0,21-20 16,-21-22-1,0 64-15,0 20 16,0 44-1,-21-1-15,0 85 16,-21 42 0,20-21-1,-20 0 1,42-85 0,-21 22-16,21-43 0,21-21 31,0 0-16,0-21-15,-21-1 0,22 1 16,41-42 0,-63 42-16,42-22 0,-42 22 15,22 0-15,-1 0 16,0 21 0,0 21-1,-21 0-15,0 0 16,0 0-16,0 1 0,21 41 15,22-21 1,-22-20-16,21-1 16,-21-21-16,64 0 15,-64 0-15,0-21 0,22-1 16,20-20 0,-42 21-16,0 0 15,22-64-15,-22 22 16,0 41-16,-21 1 15,0 0-15,0 0 16,0 42 15,-21 0-31,21 0 0,-42 43 16,42-43-16,0 21 16,0-20-16,0-1 0,0 0 15,0 0-15,21 0 16,0-21-16,0 0 15,0 0 1,-21-21-16,43-21 16,-43 21-16,0-1 15</inkml:trace>
  <inkml:trace contextRef="#ctx0" brushRef="#br0" timeOffset="96267.05">9885 9081 0,'0'0'0,"0"-22"0,-21 1 0,21 0 0,-22 21 15,1-21 1,0 21 0,21 21-1,0 0-15,0 0 16,21 1 0,0-22-16,1 0 0</inkml:trace>
  <inkml:trace contextRef="#ctx0" brushRef="#br0" timeOffset="97015.05">10202 9123 0,'-21'0'16,"21"-21"-16,-21 21 0,0 0 15,21 21 1,-21-21-16,21 21 0,0 0 0,-43 85 15,43-85 1,0 22-16,0-22 0,0 106 16,0-106-1,0 0-15,0 21 16,64 1 0,-22-43-16,-21 0 0,43 0 15,-43 0-15,0 0 0,43-21 16,-22-1-16,43-41 15,-64 21-15,0 20 0,64-83 16,-43 20 0,-21 43-16,0-22 0,-21-63 15,0 0 1,0 85 0,-21 84-1,-21 127 16,-1 1-15,22-64 0,0-64-16,21 64 15,0-85 1,0 0 0,0-42-1,21 21-15,22-64 16,-1 1-1,-21 21-15,0 20 0,22-20 16,-1 21 0,-21 21-16,0 0 0,0 21 15,-21 0-15,22 22 16,-1-22-16,-21 0 16,21 42-16,21 1 15,-21-43 1,22 0-16,-22 0 0,0-21 15,0 0-15,22 0 16,-22 0-16,21 0 16,-42-21-16,21 0 0,22 0 15,-22 0-15,21-43 16,-21 43-16,22-21 16,41-1-16</inkml:trace>
  <inkml:trace contextRef="#ctx0" brushRef="#br0" timeOffset="97331">12467 9081 0,'-21'0'31,"0"21"-31,21 0 16,0 0-16,-21 0 16,21 0-16,-22 22 15,1 41-15,21-62 16,-21-1-16,21 0 0,-21 21 16,21 1-1,0-22-15,0 0 16,21-21 15,64-42-15</inkml:trace>
  <inkml:trace contextRef="#ctx0" brushRef="#br0" timeOffset="97657.67">12827 9165 0,'21'-21'15,"-42"42"-15,63-63 0,-21 21 0,-21-22 16,-21 43-1,0 0-15,0 0 16,0 43-16,0-22 16,-1-21-16,-20 42 15,42-21-15,0 1 0,0 20 16,0-21 0,0 0-16,64 22 15,-1 20 1,-42 1-1,-21-43 1,0 0 0,-63 0-1,42-21-15,-43 0 16,1-21 0,41 0-16,-20-43 15,42 43-15,-21 0 16</inkml:trace>
  <inkml:trace contextRef="#ctx0" brushRef="#br0" timeOffset="97813.44">12488 8932 0,'0'-21'16,"-21"21"15,0 0-15,0 0-16,21 21 15</inkml:trace>
  <inkml:trace contextRef="#ctx0" brushRef="#br0" timeOffset="98750.37">13928 9313 0,'0'0'0,"42"22"32,-21-22-32,0 0 15,0 0-15,1 0 0,62-43 16,-41 1 0,-22 42-16,0-21 0,42-64 15,-63-63 1,0 63-1,-21 64-15,0 0 16,-21 0-16,21 21 16,-1 0-16,-20 42 15,21 0-15,-43 22 0,43-43 16,21 21-16,-21 1 0,21 63 16,0-43-1,0-42-15,0 0 0,42 22 16,-20-22-16,-1-21 0,85 0 15,42 0 1,-106 0-16,0-21 16,43 0-16,-43-1 0,43-20 15,-64 21-15,64-64 16,-64 43-16,0-43 16,-21 43-16,0 21 15,21-22-15,-21 22 16,0 42-1,0 22-15,0 84 16,0-106 0,0 64-1,-21-64-15,21 0 0,0 21 16,0-21 0,0-42 15,0 0-31,21 0 15,1 0-15,-22 0 0,42-22 16,0-63 0,1 85-16,-22-21 0,0 21 15,42-43-15,22 43 16,21 85 0,-85-43-16,-21 21 15,21 22-15,-21 20 16,0-63-1,0 43-15,0-43 0,0 0 16,0 0 0,21-42 15,1 21-31,-1-21 16</inkml:trace>
  <inkml:trace contextRef="#ctx0" brushRef="#br0" timeOffset="99649.12">15960 8848 0,'0'-43'0,"0"86"0,0-107 16,0 43-16,0 0 0,0 0 15,-22 21-15,-20 0 16,21 0-16,-64 63 16,-21 85-1,64-105 1,0 84-16,21-21 15,21-22 1,42-41 0,-21-43-16,64 42 15,-22-42 1,-42 0-16,22 0 0,84-42 16,-106 20-16,64-20 15,-43 0-15,0 21 0,43-85 16,63-106-1,-127 149-15,0-1 0,22-42 16,-1-42 0,-42 85-1,-63 147 17,41-63-32,1 85 15,0-63-15,0 126 16,21-106-16,0-20 15,0 41 1,0 22-16,21-42 16,43-22-16,-43-42 15,21 0-15,-21 0 16,0 0-16,22-21 16,41-43-1,-62 43-15,-1 0 0,0 0 16,0 0-16,0-64 15,-21 64-15,21 0 0,-21 0 16,0 42 0,0 0-16,0 0 0,0 21 15,0 1-15,0-22 0,0 21 16,0 43 0,0-64-16,0 0 15,22 22-15,41-22 16,-21-21-1,-20 0-15,20 0 0,0 0 16,22-21-16,-43-1 16,0 22-16,0-21 0,0-21 15,22-85 1,-43-21-16,0 84 16,-21-63-1,-43 43 1,43 84-16,0 0 0,-22 0 15,22 0-15,-42 84 16,42-63-16,21 22 0,-22 20 16,1 1-1,21-43-15,0 0 0,43 21 16,-1-42 0,-21 0-16,0 0 0,22 0 15</inkml:trace>
  <inkml:trace contextRef="#ctx0" brushRef="#br0" timeOffset="100002.94">17653 8890 0,'42'-21'16,"-84"42"-16,105-63 0,-41 21 0,-1-1 15,0-20-15,-42 42 32,0 0-32,-1 21 0,1 0 15,-21-21-15,-64 85 16,85-43-1,21-20-15,0-1 0,0 42 16,63-20 0,-41-43-16,-1 21 0,63 21 15,-20 0 1,-43-20-16,-21 20 16,0-21-1,-21 0 1,-21-21-16,-43 21 15,64-21 1,0 0-16,-43 0 16,43-21-1,21-21 1,21 21-16,21-43 0</inkml:trace>
  <inkml:trace contextRef="#ctx0" brushRef="#br0" timeOffset="100372.8">17992 9123 0,'63'0'32,"-42"0"-32,0 0 0,43-42 15,-43 42-15,0-22 16,43 1-16,-43 0 15,21-21-15,-42 21 16,0-1-16,0-41 16,0 21-1,-84 42 1,62 21-16,1 0 0,-42 64 16,20-22-1,43-21-15,0-20 0,-21 62 16,21-20-1,0-43-15,0 0 0,43 0 16,126-21 0,0 0-1,-105 0-15,147 0 16,-126-21-16,-21 0 16</inkml:trace>
  <inkml:trace contextRef="#ctx0" brushRef="#br0" timeOffset="100867.87">19346 8932 0,'0'-42'0,"0"84"0,0-105 16,-21 21 0,0 20-16,-21 1 0,20 21 15,-41 0 1,42 0-16,0 21 0,-85 43 16,21 42-1,43-85-15,21 21 0,-1 1 16,1-22-16,0 21 0,21 43 15,0-64-15,0 0 0,0 0 16,21-21-16,43 21 16,-22-21-16,-21 0 0,43 0 15,-43 0-15,0 0 16,43-21-16,41-42 16,-83 20-16,20 22 0,21-63 15,-20 41-15,63-126 16,-85 105-16,85-105 15,-85 127 1,21-85 0,-21 106-16,-21-22 0,-21 43 15,-21 43 1,-1-22-16,22 21 0,-63 85 16,62 42-1,22 43 1,106-85-1,-85-106-15,64 22 16,84-43 0,1-64-1,-128 43-15,43-21 16</inkml:trace>
  <inkml:trace contextRef="#ctx0" brushRef="#br0" timeOffset="101787.12">8488 10626 0,'0'-21'0,"0"42"0,0-64 0,-21 22 16,-1 21-16,22 21 15,-21 1 1,21 20-16,-21 21 16,21-41-16,-21 20 0,0 64 15,0-64-15,-1 22 16,-20 63 0,21-85-1,21-63 16,0 0-31,0-1 0,0 1 16,21 0-16,0 0 0,0 0 16,22-64-16,-43 43 15,21 21-15,0-22 16,21 43 0,-20 43-1,-1-22-15,21 63 16,-42-41-1,21-22-15,0 21 0,43 22 16,21-64 0,42-43-1,21-20 1,-42-22 0,-64-21-1,-42 43-15,0 21 16,0-22-16,-42-21 15,20 85 1,-20 0-16,21 22 16,0-1-1,21 21-15,0 0 0,0-20 16,0-1-16,0 42 16,21-20-16,0-22 15,0-21-15,0 0 0,64 0 16</inkml:trace>
  <inkml:trace contextRef="#ctx0" brushRef="#br0" timeOffset="102005.14">9461 10753 0,'0'0'0,"0"21"32,-21 0-17,21 0-15,0 0 16,0 1-16,-21-1 0,21 0 0,0 0 15,0 0-15,0 0 16,0 1-16,21-44 47,-21 1-47,21 21 0,-21-21 16,0 0-16</inkml:trace>
  <inkml:trace contextRef="#ctx0" brushRef="#br0" timeOffset="102352.99">9525 10351 0,'0'-22'0,"0"44"0,-21-86 0,0 43 16,-1 21-1,1 42 1,21-21-16,0 1 16,0-1-16,0 0 0,0 21 15,21-21 1,1-21-16,-1 0 15,0-21-15,21-42 16,-42 42 0,0-22-1,0 1 1,0 21-16,-21 21 0,-42-21 16,20 21-1,1 84 1,42-63-16,0 64 15,0 0 1,0-64-16,21 0 0,43 0 16,20-21-1</inkml:trace>
  <inkml:trace contextRef="#ctx0" brushRef="#br0" timeOffset="102588.52">10096 10266 0,'0'-21'0,"0"42"0,0-63 0,0 63 32,0 0-17,0 21-15,0 85 16,-21-21 0,0-64-16,-21 170 15,21-106 1,21-64-1,0-21-15,21-21 16,0 0-16,0 0 0,21-21 16,-20 0-16</inkml:trace>
  <inkml:trace contextRef="#ctx0" brushRef="#br0" timeOffset="103668.77">10520 10139 0,'0'42'32,"0"1"-32,0-1 0,0-21 0,0 43 15,-21-22-15,-1 106 16,1-21 0,21-85-16,0 1 0,-21-1 15,0 0-15,21-20 0,-21 20 16,42-42 15,-21-21-31,21 0 0,0-1 16,0 1-16,-21 0 0,22-42 15,-1-22 1,0 64-16,-21 0 0,42 21 16,-42 21-1,0 0-15,0 42 16,0-41-16,0-1 15,21 21-15,1 0 0,-1 1 16,0-22 0,0 0-16,0-21 15,0 21-15,85-21 16,-42 0 0,-43 0-16,106-63 15,-106 63-15,43-64 16,-22-20-1,-21 62-15,-21-41 16,0 42-16,0 0 16,0 42-1,0 0 1,0 0-16,0 0 0,-21 0 0,21 22 16,0 20-1,0-42-15,0 1 16,0-1-16,63 0 15,-41-21 1,41 0-16,-21 0 16,64-21-1,-85 0-15,43-1 16,-43 1-16,0 0 0,0-21 16,1-64-1,-22 85-15,0 42 31,0 0-31,0 0 0,0 0 16,0 1-16,0-1 0,-22 42 16,1 1-1,21-43-15,0 0 16,-21-21-16,21 21 16,0-42 15,21 0-16,-21 0-15,21 0 0,1-1 0,-22 1 16,21 0-16,0-21 0,0 21 0,0-1 16,43-62-1,-1 63-15,-42 21 16,1 42 0,-1 21-1,-21-41-15,0-1 0,0 63 16,0-62-16,21-22 0,0 21 15,21 0 1,-20-21-16,62 0 16,-63-21-16,22 21 0,-1-21 15,-21-1-15,43-41 16,-22-43 0,-42 64-1,21-22-15,-21-63 16</inkml:trace>
  <inkml:trace contextRef="#ctx0" brushRef="#br0" timeOffset="103865.54">11726 10202 0,'0'0'0,"-21"0"0,0 0 16,0 0-16,0 0 0,-1 0 15,1 0 1,0 0 15,0 0-31,0 0 0,0 0 16</inkml:trace>
  <inkml:trace contextRef="#ctx0" brushRef="#br0" timeOffset="104064.45">9864 10689 0,'-22'21'16,"44"-42"-16,-44 64 16,44-43-1,20 0-15,-21 0 0,21-22 16,1 1-16,-1 21 0,43-42 15,-22 21-15</inkml:trace>
  <inkml:trace contextRef="#ctx0" brushRef="#br0" timeOffset="104818.17">13483 10689 0,'21'-21'0,"-42"42"0,63-42 0,-20 0 0,-1 0 15,21-43-15,-21 1 16,-21 42-16,0-1 15,0-83-15,-63 41 16,42 43-16,-1 0 16,-62 21-16,41 0 15,1 0-15,-43 21 0,43 0 16,0 0-16,-43 43 16,-21 126-1,64-63 1,42-106-16,0 22 0,0 20 15,0-42-15,42 22 16,-21-43-16,1 0 0,62 0 16,-20-21-1,-22-1-15,0 1 0,22-21 16,-22 21-16,64-85 16,-85 85-16,0-22 15,22-20-15,-22 21 16,0-43-16,-21 64 15,0 63 1,0-21 0,0 64-16,0-64 15,0 85 1,0-21 0,21-64-16,0 0 0,43 21 15,-1-42 1,-20 0-16,-22 0 0,85 0 15,0-21-15</inkml:trace>
  <inkml:trace contextRef="#ctx0" brushRef="#br0" timeOffset="106300.89">15176 10372 0,'0'0'16,"0"-21"-16,0-1 0,0 1 15,-21-21 1,-42 21 0,20 21-16,-41-21 15,-1 42 1,64 0-16,0 0 0,-43 43 16,43-22-16,-42 85 15,41-21 1,1-64-16,21 43 15,0-22 1,21-63-16,43 0 16,42 0-1,-22-63 1,-62 42-16,83-64 16,-83 64-16,62-127 15,-63 42 16,-21 85-31,0 42 32,-42 63-32,42-41 15,-42 84 1,42-43 0,0-62-16,42 41 15,43-42 1,-43-21-16,64 0 15,-64 0-15,64-63 16,0 20 0,-43-41-1,-63 63-15,0-43 16,22 1-16,-22 41 0,0-20 16,0 63-1,-22 22 1,22-1-16,0-21 15,0 43-15,-21-43 0,21 0 16,0 21-16,-21 1 0,0-22 16,21 0-1,0 0-15,21-42 32,0 0-17,0 0-15,-21-1 0,43-20 16,-43 21-16,42-43 15,-21 22-15,0 0 0,22-22 16,-22 43-16,21 0 16,-21 21-16,1 0 15,-22 21-15,0 43 16,0-43-16,21 0 0,-21 42 16,21-41-16,0 62 15,43-20 1,-43-43-16,0-21 15,21 21-15,-21-21 0,85 0 16,-85 0 0,106-42-1,-63-1-15,-22 22 16,43-127 0,-64 127-16,-21-21 0,21-1 15,-21 1-15,0-43 16,-63 43-1,42 42-15,-64 21 16,43 0-16,-22 43 16,43-22-16,0 0 0,0-20 15,21 20-15,0 85 16,0-106-16,0 0 16,0 0-16,42-21 0,0 0 15,-21 0-15,64 0 16,-43 0-16,43-42 15,-64 21 1,22 0-16,-43 0 16,0-1-16,0 1 15,0 64 17,0 20-17,0-42-15,-22 85 16,-20 21-1,42-85-15,0 107 16,0 41 0,0-126-16,42 190 15,-42-64 1,0-126-16,0-1 0,0 43 16,-105 42-1,83-106 1,-126 22-16,21-64 15,64 0-15,20 0 16,-20 0-16,-22-42 16,-63-85-16,106 84 15,21 1-15,-22-85 16,43 85-16,0-64 16,148-127-1,1 64 1,-107 105-16,21 22 0</inkml:trace>
  <inkml:trace contextRef="#ctx0" brushRef="#br0" timeOffset="107727.05">17018 10456 0,'0'-21'0,"0"42"0,0-63 0,0 21 15,-21 42 1,0-21-1,-1 85 1,22-1 0,0-20-1,0 21 1,22-64 0,41-21-16,1-21 31,-43-1-31,0 22 0,0-21 15,21-21-15,-20 21 0,62-64 16,-63 43-16,-21-1 0,43-20 16,-22-1-1,-21 86 17,-21-1-32,0 21 0,21-21 0,0 22 15,-43 20-15,43 22 16,0-64-1,0 42-15,0-41 0,0-1 16,64 0 0,-1-21-16,-20 0 15,-22 0-15,85-21 16,21-43-16,-106 43 16,21-21-16,22-43 15,-43 43-15,42-106 16,-42 105-16,-21-20 0,22-1 15,-22-42 1,-22 106 0,1 0-16,0 22 15,21-1-15,-21 21 0,0-21 16,0 43-16,-1 63 16,22 42-1,0-148-15,22 106 16,-1-106-1,0 1-15,85-22 32,0 0-32,-64 0 15,106-64 1,-106 43-16,1 0 0,20-43 16,-42 43-16,22-85 15,-22 43 1,-21 20-16,-64 1 15,22 42 1,0 0-16,21 0 0,-64 64 16,64-22-16,-22 43 15,43-43-15,-21 21 16,21-41-16,0-1 0,0 0 16,0 21-16,0-21 0,0 1 15,21-22 1,1 21-16,-1-21 0,42-21 15,-42 21 1,43-64-16,-22-21 16,-42 43-1,0 21-15,21-21 0,-21 20 16,22-62 0,-22 105-1,-22 64 1,1 42-1,21-43 1,0-63-16,64 43 16,-1-43-1,-42 0-15,22-21 16,-22 0-16,64-21 16,-64-21-1,0 21 1,21-85-16,1 0 15,-22 64 1,0 20-16,21-41 0,1-1 16,-22 43-16,0 21 15,0 0-15,43 0 16,-22 43 0,-21 62-1,0 1 1,-21 0-1,0-85-15,0 22 16,-21-43 0,21-22 15,0 1-31,0 0 0,0-21 16,21-1-16,43-62 15,-43 62 1,64-84-16,20 21 15,1 22 1,-85 63 0</inkml:trace>
  <inkml:trace contextRef="#ctx0" brushRef="#br0" timeOffset="108614.85">9652 11853 0,'-21'-21'0,"42"42"0,-63-63 0,42 0 15,-22 21-15,1-1 0,21 1 16,-21 0-16,0 0 0,0 0 15,21-22-15,-21 43 16,-1 0 0,22 64-16,0-43 15,0 21-15,0 43 16,0-21-16,22 126 16,-22-126-16,21-22 0,-21 21 15,0 107 1,0-128-16,0-21 0,-21 43 15,-1-22 1,1-42-16,0 0 16,21-21-1,0-64 1,0 43-16,0-43 16,21 43-16,22-43 15,62 43 1,-20 63-1,21 64 1,-85-64 0,-21 106-1,-21-64 1,0-41-16,-106 62 16,63-41-1,-20-43 1,84-22 15,0 1-31,21 0 16,0 0-16,64-64 15,-43 64-15</inkml:trace>
  <inkml:trace contextRef="#ctx0" brushRef="#br0" timeOffset="108971.39">9906 12234 0,'0'0'15,"21"-21"-15,0 0 0,-21 0 16,21 0 0,1 0-16,-1 21 15,42 0 1,22 63 0,-64-42-16,85 85 15,-85-21 1,-21 21-1,-42-43 1,-1-42 0,43-84 15,0 42-31,0-43 16,0 43-16,0-64 15,0 64-15,22-64 16,-1 64-16,0-21 15,0 21-15,64 0 16,-1 21 0,-62 0-1</inkml:trace>
  <inkml:trace contextRef="#ctx0" brushRef="#br0" timeOffset="109518.2">11091 12298 0,'0'0'16,"0"-21"-16,0 0 16,0-1-16,0-41 15,-21 42-15,-42-64 16,41 64-16,-20-21 16,21 20-16,0 1 0,0 21 15,-22 0-15,-20 43 16,-22 84-1,43 0 1,42-106 0,-21 21-16,21 64 15,0-43 1,0-41-16,0-1 0,21-21 16,63 0-1,-62 0-15,20 0 0,-21 0 16,85-64-1,-64 43-15,-21 0 0,22-43 16,-22 43-16,21-85 16,-42 22-1,0 41-15,0 22 0,0 0 16,-21 42 0,21 0-16,0 1 15,-21 62-15,21-20 16,0-22-16,0-21 15,0 64-15,21-22 16,0-63 0,22 43-16,-22-43 15,0 0-15,42 0 0,22-21 16,-64-1 0,22 1-16,41-42 15</inkml:trace>
  <inkml:trace contextRef="#ctx0" brushRef="#br0" timeOffset="110816.15">11620 12044 0,'0'-21'0,"0"42"0,0-85 0,0 43 16,0 0-16,-21 21 15,0 21 1,21 22-16,-21-22 0,0 42 16,0 107-1,21-22 16,21-64-15,63-62 0,-62-22-16,62 0 15,22-22 1,-85 22-16,106-105 16,-63-1-1,-43 63-15,0 1 0,21-64 16,22-105-1,-22 105 1,-21 85 0,-21 42-16,0 42 15,0 43 1,-42 85 0,-21-22-1,63-148-15,0 21 16,-22-20-16,1-1 0,0 21 15,21-63 32,0 0-47,21-64 0,0 64 16,1 0-16,20-43 16,43-63-1,-22 106 1,-21 42-1,1 43 1,-43-1 0,0-20-1,-43-22 1,22-21-16,0 0 0,-21 0 16,21 0-16,-43 0 15,22 0 1,21 0-1,21 21 1,0 0-16,0 0 16,0 43-1,42-43-15,-21 0 16,64 0 0,-1 0-1,-41-21-15,-1 0 0,0 0 0,-20 0 16,126-42-1,-106 21-15,43-21 16,-64 20-16,0 1 16,0-21-16,0-85 15,-21 106-15,0-43 16,0 1 0,-21 63-1,0 42-15,0 22 16,21-22-16,0-21 15,0 64-15,0-1 16,0-62 0,0-1-16,0 21 0,85-21 15,-43-21 1,-21 0-16,43 0 16,-22 0-16,21-21 15,-41 0-15,20 0 0,0 0 0,22-22 16,20-63-1,-62 64-15,62-106 16,-20-64 0,-64 170-16,0-64 15,0 43 1,0 126 0,-43 22-1,22-43-15,21 106 16,-21-105-1,0 105-15,21-106 16,0 43-16,0-43 16,0-21-16,0 64 15,0-43-15,0-21 16,42-21 0,-21 0-16,1 0 0,-1 0 0,0 0 0,0 0 15,0 0-15,22-42 16,20-21-1,-63 41-15,21 1 0</inkml:trace>
  <inkml:trace contextRef="#ctx0" brushRef="#br0" timeOffset="111021.03">13525 12023 0,'0'0'0,"0"21"15,22-21 1,-1 0-16,21 0 0,43 0 31,-22-21-15,-42 21-16,43-43 16,-64 22-1,21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31T11:46:00.8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593 889 0,'0'-21'0,"0"0"16,0 0-16,0-1 31,0 1-31,-22 21 0,1-21 16,21 0-1,-21-21-15,21 20 31,0 1-31,64-21 32,-43 21-17,0 21-15,42 0 16,1 42 0,-43-21-16,21 64 15,1 84 1,-43-126-16,0 105 15,-21-21 1,-85 42 0,42-105-1,22-22-15,21-21 16,-22 0-16,-20 22 0,-22-22 16,64-21-1,-21 0-15,-1-21 16,-20-43-1,-1-21 1,64 64-16,0-21 16,0-22-1,22 64-15,-1 0 16,42 0 0,-42 0-16,85 64 15,-63-22 1,-22-21-16,63 22 15,-20 41 1,-43-84-16,0 43 16,22-22-1,-1-21 1,-21 0 0,-21-21-16</inkml:trace>
  <inkml:trace contextRef="#ctx0" brushRef="#br0" timeOffset="207.9">1079 1312 0,'0'0'0,"0"-21"110,22 0-95</inkml:trace>
  <inkml:trace contextRef="#ctx0" brushRef="#br0" timeOffset="785.77">2794 529 0,'0'-21'0,"0"42"16,0-63-16,0 21 15,0 42 1,0 42 0,0-41-16,-42 126 15,20-85-15,-20 85 16,-106 85-1,127-169-15,-85 63 16,42-43 0,43-62-16,0 20 15,42-63 17,22-22-32,-22 1 0,42-21 15,-42 20-15,85-105 16,-85 85-1</inkml:trace>
  <inkml:trace contextRef="#ctx0" brushRef="#br0" timeOffset="1046.96">2815 614 0,'21'-21'15,"-42"42"-15,42-63 0,-21 20 16,0 65 0,0 20-1,21 85 1,1-105-16,-22 147 15,0-20 1,0-128-16,21 85 16,-21-85-16,21 22 15,-21-43-15,0 21 16,42 1-16,1-43 31,-43-22-15,0-20-16,0 21 15</inkml:trace>
  <inkml:trace contextRef="#ctx0" brushRef="#br0" timeOffset="2379.08">2519 1228 0,'-21'0'16,"42"0"-16,-64 0 0,22 0 0,21 21 31,21-21-31,1 0 0,41 0 15,64 0 1,-85-21-16,107-22 16,-1-20-1,-106 21-15,106-64 16,-21-21 0,-106 84-16,43-62 15,-43 62 1,-21 1-16,0 21 15,0-22 1,0 65 0,0-1-16,-42 42 15,42 43 1,-21-64-16,-1 107 16,-20-1-1,42-106-15,0 43 16,0-43-16,0-21 0,0 64 15,0-64-15,21 0 16,0 0-16,1-21 16,20 0-16,64-21 15,-64 21-15,0-21 16,85-64-16,0-42 16,-21-84-1,-106 147 1,43-84-1,-43 42 1,0 43 0,0 84-1,0 0 1,0 64 0,0-43-16,-22 85 15,1 0 1,0 85-1,21-128 1,21-20 0,-21-43-16,43-21 15,62 0 1,-41-21 0,63-85 15,-42 21-16,-64-20 1,-21 62 0,-43 43-1,22 0-15,0 0 16,85-21 31,41-21-32,-41 21 1,-43 21-16,0 0 16,-21 21-16,21 21 15,-21 64 1,-42-21 0,21-64-1,0 42-15,21 1 16,0-22 15,63-21-15,43-21-1,-21-42 1,-43 42-16,43-64 16,-22-20-1,-42 41-15,22-41 16,-43 63-16,21-43 15,0 43 1,-21 42 0,0 0-1,0 0-15,0 1 0,-21-1 0,0 63 16,21-20 0,0-43-16,0 43 15,42-43 1,-21 0-1,0-21-15,43 0 16,-22 0-16,-21-21 16,1 0-16,62-22 15,-20-41 1,-22-86 0,-42 149-16</inkml:trace>
  <inkml:trace contextRef="#ctx0" brushRef="#br0" timeOffset="2571.09">5292 677 0,'-22'0'0,"44"0"0,-65 0 15,22 0 1,0 0-16,0 0 16,0-21 62,-1 21-78</inkml:trace>
  <inkml:trace contextRef="#ctx0" brushRef="#br0" timeOffset="2816.77">3471 889 0,'-21'21'0,"42"-42"0,-63 63 0,21-42 0,0 22 15,-1-22 1,44 0 0,20 0-16,-21 0 0,21 0 15,43-22-15,42-20 16,-85 21-1,1 21-15,41-42 16,-20 20-16</inkml:trace>
  <inkml:trace contextRef="#ctx0" brushRef="#br0" timeOffset="3668.44">5524 783 0,'0'-21'16,"0"42"-16,0-63 0,0 21 0,0 0 15,0-1-15,0 1 16,22 21 0,-22 21-1,0 1-15,21 83 16,-21-41-16,0 21 16,0-22-16,0 85 15,0-105 1,-21 41-16,-1-63 15,22 64-15,-21-64 16,21 0-16,-21 1 0,21-1 16,0-42 15,0-1-15,0 1-16,0-42 15,0 20-15,0 22 0,42-42 16,22-43-1,-43 64-15,43-1 16,-43 22-16,21 0 0,-21 0 16,64 21-16,21 21 15,21 64 1,-64-1 0,-63-41-16,0-22 15,0 42-15,-84 22 16,62-64-1,-83 21-15,83-42 16,-83 22 0,20-22-16,64 0 15,0 0-15,-1 0 16,-20-22 0,42 1-16,0 0 15,64-21 1,-43 42-16,0-21 0,21-1 0,1 1 15,-1 0-15</inkml:trace>
  <inkml:trace contextRef="#ctx0" brushRef="#br0" timeOffset="4433.79">6286 868 0,'0'-21'16,"0"42"-16,22-42 0,-22 42 31,0 0-31,0 0 15,0 0-15,0 22 0,0-22 16,0 127 0,0-63-1,42-1 1,-42-62-16,42-1 16,64-21-1,-64 0 1,1 0-16,84-85 15,-85 22 1,0 41-16,22-189 16,-43 126-1,-21 43-15,0-64 16,-21 127 15,0 0-15,0 43-16,21 105 31,0-127-31,0 22 16,42 63-1,21-85 1,43-42 0,-85 0-16,43 0 15,-22-21-15,64-64 16,-42-42-1,-22-84 1,-21 63 0,-21-43-1,0 149 1,0 63 0,0 64 15,-21 84-16,21 43 1,0-85 0,0-22-1,0-83-15,21 41 16,0-42 0,0-21-1,22 0 1,-1-106-1,-21 85-15</inkml:trace>
  <inkml:trace contextRef="#ctx0" brushRef="#br0" timeOffset="4830.32">7768 995 0,'-21'21'0,"42"-42"0,-63 63 16,42-21-16,0 1 15,21-22 17,42 0-32,-41-22 15,-1 22-15,42-42 16,1-43 0,-43 43-16,0 21 0,0-21 15,-21 20-15,0 1 0,0 0 0,0-21 16,0 21-1,-21 42 1,0 0-16,-43 64 16,43-43-16,0 0 0,-21 64 15,21-21 1,-1 42 0,22-85 15,64-42-16,-22 0-15,1 0 16,105-63 0,-21-22-16</inkml:trace>
  <inkml:trace contextRef="#ctx0" brushRef="#br0" timeOffset="5232.03">8699 783 0,'22'-21'0,"-44"42"0,65-63 0,-1 21 16,-42 0-1,-21 21-15,-21 0 16,-22 21 0,22-21-16,-22 63 15,43-42-15,-21 22 16,42 20 0,0-20-1,84-22 1,-62-21-16,-1 21 15,42-21 1,-20 21-16,20 0 16,-42 0-16,22 1 15,-43-1-15,0 21 16,0-21 0,-22-21-16,1 21 0,-42 1 15,-22-22 1,64 21-16,-43-21 15,43 0-15,0 0 16,0 0-16,-21 0 16,42-21-1,-43-43 1</inkml:trace>
  <inkml:trace contextRef="#ctx0" brushRef="#br0" timeOffset="5550.65">7133 550 0,'64'0'31,"-22"0"-31,-21 0 0,43 0 16,-22 0-16,127 0 16,22-21-1,-128 21-15,128 0 16,-128 0 0,-42 0-1,-126 0 16</inkml:trace>
  <inkml:trace contextRef="#ctx0" brushRef="#br0" timeOffset="6378.91">1672 2032 0,'0'0'0,"21"0"63,0 0-63,1 0 16,126 0-1,-106 0 1,0 0-16,1 0 0,-1 0 0,22 0 15,84 0-15,106-21 16,-170 21-16,22 0 16,85-21-1,-85 21-15,380-21 16,-337-1-16,-22 22 16,21 0-16,-21-21 0,360 0 15,-339 0-15,169 0 16,-147 21-16,316-21 15,-316-1-15,147 22 16,-169-21-16,487 0 16,-338 21-1,-170 0-15,381-21 16,-212 0 0,-232 21-16,126 0 15,-148 0 1,-20 0 15,-1 0-15,-21-21 15,0-1-15</inkml:trace>
  <inkml:trace contextRef="#ctx0" brushRef="#br0" timeOffset="6509.04">8488 1693 0,'-21'0'62,"-1"0"-62</inkml:trace>
  <inkml:trace contextRef="#ctx0" brushRef="#br0" timeOffset="9033.45">1185 3323 0,'-21'21'15,"21"1"-15,0-1 0,0 0 16,0-42 15,21 0-15,0-1-16,-21 1 0,22 0 16,-1-21-16,-21 21 0,0-1 15,0-20-15,0 21 0,0-21 16,-64-64-1,43 63-15,-42 1 16,20 21-16,-63 0 16,1 42-1,20 42 1,64-41-16,-43 126 16,22-21-1,42-21 1,0-64-1,-21 106 1,42-127-16,0-21 16,64 0-1,-1-21 1,-62 0-16,83-85 16,22-63-1,-42 63 1,-85 64-16,21-22 15,-21-21 1,0 107 15,-21-1-31,21 42 16,0-42-16,-21 22 16,21 41-16,0 22 15,0-63 1,21 62-16,0-83 15,0-1-15,22 0 16,41-21 0,65-21-1,-22-43 1,-85 22-16,85-106 16,-106 42-1,-21 21 1,0 64-16,0 0 15,-21 21 1,-21 127 0,20-64-1,-20 107 1,21-64 0,21-43-1,0-42 16,21-105-15,0 62 0,0-83-1,22-22 1,20 0 0,-42 63-1,22 64 1,-22 0-16,-21 21 0,0 0 15,21 64 1,-21-64-16,21 43 16,-21-43-16,0 64 15,0-64-15,43 42 16,20-63 0,-42 0-16,0 0 15,22 0-15,-1 0 0,22-42 16,-22 21-1,106-106 1,-63 21 0,-43 21-1,-42 64 1,0 42 15,0 0-31,-42 43 16,42 21-1,0-43-15,0 21 16,0 1 0,84-43-1,65-42 1,-107 0-16,85-43 16,0-42-1,-64 22 1,-63 20-1,22 43 1,-22 0 0,-22 42 15,22 0-31,0 0 16,-21 1-16,21-1 0,-21 42 15,0-20-15,21 84 16,-21 21-1,0 42 1,21-126-16,0-1 0,0 43 16,0 169-1,0-211-15,0 126 16,21-126-16,0-1 16,-21-20-16,21 20 15,-21 1-15,21 20 0,-21 43 16,0-21-1,0-85 1,-21-21 0,0-21-16,0 0 15,-85-148 1,21-1 0,64 107-16,-64-191 15,85 169-15,0-105 16,0 126-16,43-190 15,20 148 1,-42 64-16,22-22 16,-22 43-16,-21-21 15,42 0 1,-42 20 0,0 1-1,0 0-15,21 0 0,1-21 16</inkml:trace>
  <inkml:trace contextRef="#ctx0" brushRef="#br0" timeOffset="9400.24">3556 2836 0,'0'-21'0,"0"42"0,0-63 0,0 21 15,-21 0-15,21 0 16,0 42 0,-21 63-1,21-41 1,-22 41-16,-20 170 31,0-84-15,21-43-1,21-106-15,0 0 16,0-63 15,0-43-15</inkml:trace>
  <inkml:trace contextRef="#ctx0" brushRef="#br0" timeOffset="11230.03">3133 3069 0,'0'0'16,"-22"21"-16,22 1 16,22-22-1,-1 0-15,0 0 0,21 0 16,1 0-1,126-43 1,-63 1-16,21 0 16,21-43-1,-106 64-15,22-22 16,-43 1-16,21-43 16,-42 64-16,0 0 0,0 0 15,-21 21 1,0 21-16,0 21 15,0-20-15,-1 105 16,1-22 0,0-62-16,0 126 15,0-63 1,21-85-16,0 21 16,0-20-16,0-44 31,21 1-16,0-21 1,-21 21-16,42-43 0,-42 43 16,22 0-16,20-21 15,0-1 1,-21 43 0,-21 21-16,22 1 15,-22-1-15,0 0 0,0 21 16,21 43-1,-21-64-15,0 0 0,42 43 16,-21-43 0,0-21-16,1 21 0,41-21 15,-21-21 1,-20 21-16,20-21 0,64-85 16,-43 42-1,-42 43 1,43-127-16,-64 63 31,0 64-15,0 42-1,0 22 1,-21 63 0,21-22-1,21-20 1,-21-43-16,21 0 0,21 0 15,64-21 1,-63 0-16,84-42 16,-22-22-1,-83 43-15,62-85 16,-41 1 0,-43 41-1,0 85 16,-22 0-31,1 1 16,21 41-16,0-42 16,-42 127-1,21-63 1,21-64-16,-21 22 16,21-22-16,0-42 31,42-43-16,-21 43-15,64-106 16,-22 21 0,22 0-1,-64 64 1,21 84 0,-42 43-1,0 0 16,0-64-31,43 63 16,-1 1 0,-21-64-16,64 22 15,21-43 1,42-22 0,-21-41-1,0-43 1,-106 85-16,21-85 15,-42 85-15,0-43 16,0 22-16,-21-21 16,0 63-16,-42 0 15,-22 21 1,64 0-16,-64 64 16,64-43-16,-21 64 15,42-85 1,-22 64-16,22-22 15,22-42 1,-1 0-16,0-21 0,21 0 16,43 0-1,0-63-15,-64 42 16,0-22-16,21 1 16,-42 21-16,21-64 15,-21 64-15,0 0 0,0-21 16,0 20-1,0 44 1,0-1 0,0 0-16,-21 127 15,0-106-15,21 1 16,-21 20-16,21-20 0,-21 20 16,21 43-16,0-64 0,0 149 15,21-1 1,0-126-16,43 147 15,-43-126 1,21 106 0,22 41-1,-64-168-15,0 126 16,-43-105 0,-41-43-1,62-42-15,-62-63 16,41-22-1,1-42 1,21 85-16,-21-127 16,-1-1-1,22 86-15,-21-65 16</inkml:trace>
  <inkml:trace contextRef="#ctx0" brushRef="#br0" timeOffset="11438.88">4911 2561 0,'0'0'0,"-22"0"0,22 21 31,0 1-15,0-1-1,22-21 1,-1 0-16,0 0 16</inkml:trace>
  <inkml:trace contextRef="#ctx0" brushRef="#br0" timeOffset="12980.75">7260 2731 0,'0'-22'16,"0"44"-16,0-65 0,0 22 0,0 0 15,0-21-15,0-1 16,0 64 15,0 22-31,0 63 16,-21 42-1,0-106 1,0 43 0,-1-1-1,44-84 17,-1-42-17,42-21 1,-42 20-16,22-41 15,-43 41-15,21-20 16,-21 20-16,42-20 16,-42 84-1,0 64 1,0-1 0,0-62-16,0 83 15,0-83-15,43 41 16,-43-42-1,63 22 1,-42-43-16,43 0 16,20 0-1,-41 0-15,41-64 16,-20 22-16,-22 21 16,-21-22-16,64-105 15,-85 106-15,0-43 16,0-63-1,0 127 1,-21 42 0,0 21-16,-22 64 15,22 21 1,0-85-16,21 107 16,0-107-1,21-21-15,0 0 16,43 22-16,42-43 15,-64 0 1,85-22 0,-21-62-1,0-43 1,-43-64 0,-42 128-16,1-107 15,-22 65 1,0 62-1,0 64-15,-22 1 16,1-1-16,21 21 0,-21 43 16,21 105-1,-21-147-15,21-1 16,0 0-16,0 1 0,-21 62 16,21-20-1,0-64 1,0-42 15,21 21-31,0-21 16,-21 0-16,0 0 0,64-43 15,-64 22-15,21 21 16,0-1-16,-21-20 0,42 0 16,-21 21-1,1 21-15,-22 42 16,21 43-1,-21-64-15,21 42 16,-21 1 0,21-43-16,21 21 15,22-42 1,-43 0-16,85 0 16,-85 0-1,43-21-15,20-42 16,-63 41-16,1-20 15,-1 21-15,-21-43 16,21-20 0,-21 63-16,0-1 0,0 1 15,0 64 1,0-22-16,0 63 16,-21 22-1,21-21 1,0-64-1,0-42 32,21 0-47,0-43 16</inkml:trace>
  <inkml:trace contextRef="#ctx0" brushRef="#br0" timeOffset="13164.64">9334 2498 0,'-21'21'31,"21"0"-15,0 0 0,0 0-1,21-21-15,1 22 0,-1-22 16,0 0-16</inkml:trace>
  <inkml:trace contextRef="#ctx0" brushRef="#br0" timeOffset="13877.73">9737 2604 0,'-22'0'47,"-20"21"-47,21 0 16,0 0-16,21 0 0,-21 0 15,-22 64-15,43-64 16,-21 43-16,0-43 16,21 64-1,0-64-15,0 0 0,0 0 0,21 0 16,43 22 0,-43-43-16,63 0 15,-62 0-15,62-43 16,-63 43-16,85-63 15,-85 42-15,85-128 16,-42 22 0,-22-105-1,-42 83 1,0 128-16,0-42 16,-42 63-1,-1 84 1,22-41-16,0 20 15,0 43 1,21-64-16,-21 107 0,0-107 16,21 0-16,0 22 15,0-22-15,0 0 16,0-20-16,0-1 16,21-42-1,0-1 1,0 1-16,0 0 0,22-42 15,20-22 1,-42 43-16,64-43 16,-22 21-1,-20 64-15,20 64 16,-42 21 0,1 20-1,-1-83-15,-21-1 16,0 0-16,0 21 0,0 22 15,0-43 1,-21 0-16,-1-21 16,22-21 15,22 0-15,-1 0-16,0-22 0</inkml:trace>
  <inkml:trace contextRef="#ctx0" brushRef="#br0" timeOffset="14135.59">11451 2519 0,'0'0'16,"21"0"-16,0 0 0,-21 21 31,0 0-31,0 0 0,0 22 16,0 20-16,-42 22 15,42-64-15,-21 0 16,0 64 0,21-43-1,-21-21 1,42-21 0,0 0-16,0-21 15,0 21-15,0-21 0</inkml:trace>
  <inkml:trace contextRef="#ctx0" brushRef="#br0" timeOffset="14480.39">11917 2498 0,'0'0'0,"21"-21"0,0-22 15,-42 43 1,-64 21 0,-21 43-1,85-22 1,21-21-1,0 22 1,43-22-16,-22-21 16,106 63-1,-106-63-15,64 64 16,-22-1 0,-42-63-16,-21 85 15,-42-64 1,-64 0-1,0-21 1,22 0 0,41-21-1,43-85 1</inkml:trace>
  <inkml:trace contextRef="#ctx0" brushRef="#br0" timeOffset="14655.76">11578 2286 0,'0'0'0,"-21"0"0,0 0 31,0 21-15,21 0-16</inkml:trace>
  <inkml:trace contextRef="#ctx0" brushRef="#br0" timeOffset="15100.98">13420 2223 0,'0'-22'16,"0"44"-16,0-65 0,0 22 0,0-21 15,21-22 1,-21 43-16,0 0 16,0 42-1,0 0-15,0 43 16,0-22-16,0 106 16,0-105-16,-43 126 15,1 21 1,0-63-1,21-63 17,-1-43-17,-41-21 1</inkml:trace>
  <inkml:trace contextRef="#ctx0" brushRef="#br0" timeOffset="15930.76">12848 2667 0,'-21'0'0,"42"0"0,-21 0 32,106 0-17,-64 0-15,1-21 0,20 0 16,1 21-16,211-85 16,-191 64-16,22-21 15,85-85 1,-107 42-1,-62 43 1,-1-85 0,-21 63-16,-21 64 31,-22 85-15,22-64-16,21 21 0,-42 106 15,-1 1 1,43-86-16,-21-21 0,0 43 15,0 42 1,0-106-16,21 43 16,0-43-16,0 0 15,21-21 17,0-42-32,0 21 0,43-64 15,-22-42 1,43 0 15,-22 63-15,-20 64-1,-22 64 1,0 21 0,-21-64-16,21 85 15,21-43 1,22-21-1,21-20 1,84-22 0,-63-43-1,0-63 1,-64-21 0,-21 0-1,-21 43 1,0 63-1,-21 21 1,21 21-16,-42 42 0,20-42 16,1 22-16,-21 41 15,21 65 1,21-22 0,42-106-1,-21 0-15,0-21 0,1 0 0,41 0 16,-42 0-16,43 0 15,-22-21-15,43-22 0</inkml:trace>
  <inkml:trace contextRef="#ctx0" brushRef="#br0" timeOffset="16433.05">16489 2117 0,'21'-21'0,"-42"42"0,63-85 16,-21 43-16,0 0 0,1-43 16,-22 43-16,0-85 15,0 85-15,-85-63 16,0 62 0,64 22-16,-21 0 15,-22 43-15,-63 105 16,85-106-1,-43 149-15,43-128 0,-22 149 32,22 63-17,42-148 1,42 0 0,43-85-1,-43-42-15,22 0 0,42-21 16,-43 0-16,128-42 15,-128 41-15,-20-20 0,62-43 16</inkml:trace>
  <inkml:trace contextRef="#ctx0" brushRef="#br0" timeOffset="16865.22">16912 2392 0,'0'-85'16,"0"170"-16,0-191 16,-21 127-1,0 0 1,0 43-16,-1 42 15,1-64-15,0 0 16,0 64-16,21-63 16,0-22-16,0 0 15,0 64 1,0-64-16,63-21 16,1 0-1,-43 0-15,85-64 16,-64 22-1,1 0-15,-43 20 0,42-168 16,-42 63 0,-64 0-1,1 106 1,-43 42 0,85 0-16,-21 43 15,20-22 1,1 85-16,21 21 31,21-84-31,106-22 31,-42-42-15,-43 0-16</inkml:trace>
  <inkml:trace contextRef="#ctx0" brushRef="#br0" timeOffset="17547.91">17484 2434 0,'0'0'15,"0"-21"-15,0 0 0,0-21 16,-22 105 15,22-21-31,-21-20 16,0 62-16,21-63 0,0 64 16,0 21-1,0-85-15,0 0 16,0 22-16,0-22 15,0-42 17,0-1-17,0-41 1,0-43 0,21 64-16,43-85 15,-43 84-15,0 1 0,0 21 16,0 0-16,64-22 15,-64 43-15,0 22 16,43 168 0,-64-126-1,0-22-15,21 43 16,-21-43-16,0-21 0,0 0 16,0 0-1,0 1-15,0-44 31,0 1-15,0 0-16,0 0 0,21 0 16,22-85-1,20-63 1,1 84-16,-43 43 16,63-43-1,-62 85-15,20 0 16,-42 21-16,21 127 15,-21-63 1,0-43-16,0 64 16,0-64-16,-21-20 0,21-1 15,0 0-15,0 0 0,-21 0 16,21 0 0,21-42-1,0 0 1,43-42-16,-43 20 15</inkml:trace>
  <inkml:trace contextRef="#ctx0" brushRef="#br0" timeOffset="18047.66">18627 2074 0,'0'-42'16,"0"84"-16,0-126 0,0 20 16,0 22-1,-22 63 1,1 0-16,0 0 0,-21 85 15,21 0 1,-1-64-16,22 22 0,0 84 16,0-84-16,0 20 15,-21-41-15,21-1 0,0 64 16,0-64 0,0-21-1,0-42 16,0 0-31,0 0 16,0 0-16,0-43 0,43-84 31,20 42-31,-42 85 16,64-43 0,0 64-1,-43 22 1,-42-1-16,21 21 0,0 64 15,-21-85-15,0 43 16,0-22-16,-21 21 16,21-41-16,-63 20 15,-22 0 1,21-21 0,43-21-1,64-84 16,-22 63-31</inkml:trace>
  <inkml:trace contextRef="#ctx0" brushRef="#br0" timeOffset="18280.54">19113 2350 0,'0'0'0,"0"21"15,0 21-15,0 0 16,-21 22-1,0-22-15,21 1 0,0-22 0,0 42 16,-21-42-16,21 22 16,0-22-16,0 0 0,-21 0 15,21 0 1,0-63 15,21 21-31,-21 0 0,21-43 16</inkml:trace>
  <inkml:trace contextRef="#ctx0" brushRef="#br0" timeOffset="18444.75">19135 2138 0,'0'-21'0,"0"42"0,0-63 0,-22 20 16,1 1 0,0 21-1,0 0 1,21 21-16,0 1 0,0-1 15,21 0-15,0-21 16,0 21-16</inkml:trace>
  <inkml:trace contextRef="#ctx0" brushRef="#br0" timeOffset="18862.39">19389 2328 0,'0'0'16,"0"22"-16,0 20 0,0-21 0,0 21 15,-22 22-15,22-43 0,-21 0 16,0 43-16,0 20 31,21-62-31,0-1 16,0 0-16,-21-21 16,21-21 15,0 0-31,0-1 0,0-20 15,42-43 1,-21 43-16,43-64 16,63 0-1,-106 85-15,42 0 16,1 63 0,-64-20-16,21 62 15,0 43 1,-21-84-16,0 20 15,-21 1 1,21-43 0,-21 0-1,42-21 1,64-21-16</inkml:trace>
  <inkml:trace contextRef="#ctx0" brushRef="#br0" timeOffset="19332.75">20256 2307 0,'0'0'0,"0"-21"0,0 0 0,-21 21 15,0 0 1,0 0-16,0 0 0,0 0 0,-1 21 16,1 0-16,0 0 0,-42 64 15,41-43-15,-20 64 16,0 21-1,42-63 17,0-22-17,42-42-15,-21 0 16,43-21 0,-43 0-16,0-22 15,0 22-15,43-106 16,-22 21-1,-21 43 1,-21 105 0,-21 106-1,21-63 1,0-64-16,0 0 16,0 22-16,0-1 15,21-21 1,64-42 15,-22-42-15,-41 41-16</inkml:trace>
  <inkml:trace contextRef="#ctx0" brushRef="#br0" timeOffset="19599.61">20680 2159 0,'42'-63'15,"-84"126"-15,84-169 0,-21 64 16,-63 84 15,21-21-31,-22 85 16,-41 85-1,63-43 1,-22 21 0,22-105-1,21-1 1,85-126 31,-64 42-47,0-22 15,21 22-15</inkml:trace>
  <inkml:trace contextRef="#ctx0" brushRef="#br0" timeOffset="19831.68">20913 2350 0,'-22'21'31,"1"0"-15,0 0-16,21 21 0,-42 1 16,42-1-16,-21-21 0,21 22 15,-43 41 1,43-63-16,0 1 0,0-1 16,0 0-1,21-21 1,1 0-1,83-21-15,-62 0 16,20-22-16,-20 22 16,41-64-16</inkml:trace>
  <inkml:trace contextRef="#ctx0" brushRef="#br0" timeOffset="20463.84">21167 2519 0,'0'-21'0,"21"0"32,-42 63-32,21-21 31,-22 0-31,1 0 0,21 1 15,-21-1-15,21 42 16,0-20 0,0-22-16,21-21 47,0 0-47,-21-21 0,22-22 15,-22-41 1,21-43-1,0 84 1,0-20 0,21-1-1,-20 64 1,20 21 0,-42 22-1,0-1-15,0-21 0,0 22 0,0 41 16,21-20-1,-21-43-15,0 42 16,0-41 0,0-44 31,0 1-47,0 0 0,0-42 15,0 41-15,64-83 16,-1-1-1,22 0 1,-64 106 0,0 0-16,0 0 15,-21 63 1,0 43 0,-42 64-1,0-86 1,42-63-16,-43 22 15,43-64 17,0-1-17,0 1-15</inkml:trace>
  <inkml:trace contextRef="#ctx0" brushRef="#br0" timeOffset="20667.72">21294 2032 0,'-22'0'0,"44"0"0,-65 0 0,22 0 15,0 0 17,0 0-1,0 0-16,-1 0-15,1 0 0</inkml:trace>
  <inkml:trace contextRef="#ctx0" brushRef="#br0" timeOffset="20863.61">20341 2180 0,'-21'21'16,"42"-42"-16,-106 42 0,85 1 15,22-22 1,62 0-1,-41 0 1,105 0 0,-85 0-1,-105 21 1,-43 0-16</inkml:trace>
  <inkml:trace contextRef="#ctx0" brushRef="#br0" timeOffset="22247.29">2836 4826 0,'-21'-21'16,"42"42"-16,-63-42 0,21 0 0,0 0 0,-1-1 16,1 1-16,-42 0 15,-22-42 1,64 41-16,-21 1 15,20 21 1,-20 64 0,21 63-1,-21 84 1,-1-41 0,22-22-1,21-127-15,0 0 16,0 0-16,21-21 0,85 0 15,-64-21 1,1 0-16,-22 0 16,64-43-16,-43 22 15,-21 21-15,-21-21 16,0 20-16,0-83 16,0 62-16,-63-63 15,-43 22 1,63 63-16,1 21 0,-43 0 15,-42 63 1,106 1 0,0-22-16,21 21 15,0-41-15,64-1 16,-1-21 0,-21 0-16,1 0 0,105-64 15,0-20 1,-21-1-1,-85 64-15,1-22 16,-22 22-16,0 0 16,0-21-1,-21 21 1,-21 42 0,21 0-16,0 42 15,0 128 1,0-128-16,0 64 15,85 233 1,-43-21 0,-21-85-1,22 127 1,-22-106 0,-21-190-16,42 169 15,-42-191-15,0 191 16,0-127-1,0-63 1,-63-107 15,-1-147-15,-21-106 0,-42-107-1,64 44 1,63-65-1,85 170 1,-43 191-16,85-85 16,-85 105-16,64-20 15,-64 42-15,149-106 16,-128 105-16</inkml:trace>
  <inkml:trace contextRef="#ctx0" brushRef="#br0" timeOffset="24164.76">5228 4741 0,'-21'-21'0,"42"42"0,-63-63 16,42 21-16,-21 0 0,21 0 0,-43-1 15,22 22 1,0 0-1,21 43-15,0-1 0,0 0 16,0 43-16,0 42 16,0-85-1,0 85 1,0-63 0,0-43-16,0-42 31,0-21-16,21 20-15,-21-20 0,42-21 16,22-107 0,-22 64-1,-21 64-15,22 0 16,-1 63 0,-21 0-16,22 85 15,-43-64-15,21 43 16,21 84 15,-21-148-31,43 43 0,-22-43 16,43 0-1,63-21 1,-21-63 0,-85 42-16,64-64 15,-21-63 1,-85 21-1,-43-43 1,-41 128 0,-22 42-1,42 64 1,-20 63 0,84-85-16,-21 21 0,-1 86 15,22-107-15,0 21 16,0-20-16,0-22 15,64 21 1,21-42-16,42-21 16,-85 21-1,-21-21-15,43-43 16,20-20 0,-20-107-1,-64 128 1,0 42-16,0-22 15,-43 149 17,43-64-32,-21 64 15,21-21 1,0-43-16,0-21 0,43 22 16,20-22-1,43-42 1,-64 0-1,43-22-15,0-41 16,-43-43 15,-21 84-31,0-41 16,-21 20 0,0 85-1,0 0-15,-42 64 16,21 63-1,-22-21 1,43-42 0,0-64-1,22-42 17,-1-21-32,0-1 15,0 22-15,43-148 16,-1 63-1,1 0 17,-43 106-32,0 85 15,0-64 1,-21 21-16,0 22 16,21 42-1,0-85-15,-21 63 16,22-62-16,-22-1 0,42 0 15,-21-21 1,21 0 0,-20-21-16,20-22 15,-21 22-15,21-85 16,-20 85-16,-1-21 16,42-85-16,1 42 15,-22 22 1,-21 63 15,-21 63-31,0 85 31,0-63-31,0-64 16,0 0-16,21 64 16,43 0-1,-1-43 1,-20-42-16,84 0 15,-64 0 1,-20-21-16,-1 21 0,64-64 16,0-20-1,-85-22 1,0-42 0,-21 63-1,-42 43 1,20 42-16,1 21 15,-21 85-15,21 21 16,21 21 15,0-63-31,0-64 16,42 21 0,-21-42-16,64 0 15,-22-21 1,64-64-1</inkml:trace>
  <inkml:trace contextRef="#ctx0" brushRef="#br0" timeOffset="25996.36">9948 5017 0,'0'0'0,"0"-22"47,21 22-47,1-21 16,-1 0-16,21-42 15,-21 41-15,0-62 16,1-64 0,-65 63-1,-84 21 1,0 64-1,43 43 17,-43 63-17,63 21 1,43 63 0,21-105-1,63-43 1,43-42-1,-21-42 1,42-64 0,-42 0-1,-43-21 1,0 21 0,-42 191 15,0 21-16,0-64-15,0 22 16,0-22-16,0 0 0,0-21 16,21 22-16,1 20 0,20 1 15,-21-64 1,0 0-16,85 0 16,0-21-1,-64-1-15,43-62 16,-43 63-16,43-106 15,-64 84-15,-21 1 0,21 0 16,0-64 0,-21 85-16,0-1 0,0 44 15,0 41 1,-42 43 0,21-64-16,21 1 0,-21 41 15,21-63-15,-21 85 16,21-42-1,21-85 32,0-1-47,-21 1 0,21 0 16,0 0-16,22-43 16,-1-84-1,21 64 1,-41 41-16,-22 22 0,63-42 15,-42 63 1,22 42 0,-22-21-16,21 64 15,-21-1 1,43 43 0,-43-105-16,21 41 15,43 1 1,42-64-1,-106 0 1,43 0-16,-22-22 16,-21 22-16,64-63 15,-43-1 1,-21 43-16,64-127 16,-64 63-1,-21 43 1,0 21 15,-21 21-15,0 0 62,0 0-63,-1 0 1,1-21-16,0 21 16,0 0-16,0 0 0,0 0 15,-22 0 1,1 42 0,21-21-16,-43 85 15,43-21-15,21-64 16,-21 21-16,21 1 0,0 41 15,42-20 1,-21-64-16,22 0 16,20 0-1,-42-21-15,22-1 0,-1 1 16,-21 0-16,85-127 16,-42-21-1,-22 20 1,-21-83-1,-21 83 1,0 65 0,-21 105-1,21 0 1,-42 170 0,20 41-1,22-83 1,0 20-1,64-84 1,-43-64-16,43-21 16,-43 0-16,85-21 15,-22-43 1</inkml:trace>
  <inkml:trace contextRef="#ctx0" brushRef="#br0" timeOffset="26368.12">13652 4233 0,'0'0'0,"0"-21"16,0-21-16,0 21 0,0 0 0,0-22 15,0 64 1,0 106 0,-21 43-1,0-1 1,21-127-16,0 1 0,-21 105 15,0-63 1,21 20 15,0-126-15,-21 0 0</inkml:trace>
  <inkml:trace contextRef="#ctx0" brushRef="#br0" timeOffset="27166.18">13102 4657 0,'21'0'31,"0"0"-31,22 0 0,-1 0 16,-21 0-16,22 0 0,20 0 0,-21-21 16,22 21-16,-22-22 0,149-20 15,84-21 1,-106-22-1,-126 64 1,84-149-16,-127 65 31,0 41-15,-22 64-16,-41 64 16,21 63-1,20-64-15,1-21 0,0 64 16,-21 64-1,42-22 1,0-42 0,0-43-1,21-84 17,-21 0-32,21 0 0,0-1 0,43-62 15,-1-1 1,1-42-1,-43 127 1,0-42-16,0 42 31,-21 21-31,0 0 16,0 43 0,0-43-16,0 21 0,21 22 15,22 20 1,-43-63-16,21-21 0,21 43 15,64-22 1,21-21 0,-42-64-1,-43 43-15,43-63 16,-22-1 0,-42 43-16,-21 20 0,0-41 15,0 42-15,0-22 16,-84 86 15,20 20-15,64-20-16,-21 41 15,21-41-15,0 20 16,42 1 0,64-43-1,0-42 1,21-64-1</inkml:trace>
  <inkml:trace contextRef="#ctx0" brushRef="#br0" timeOffset="27744.3">16341 4212 0,'0'-21'16,"0"42"-16,0-63 0,0 0 15,0 20-15,0 1 0,0 0 16,0-21-16,0 21 0,0-1 15,21 1-15,42 0 16,-42 21-16,43 42 16,-1 85-1,-41-63-15,20 148 16,-42-64 0,0 0-1,0-85 1,21-63-16,-21 22 15,0-44 1,0 1 0,42-42-16,1-64 31,-1-43-15,-21 128-16,43-148 15,-43 126-15,21-21 16,-42 43-16,43-43 15,-22 85 1,0 43 0,-21-22-1,21 106 1,-21-85 0</inkml:trace>
  <inkml:trace contextRef="#ctx0" brushRef="#br0" timeOffset="28331.76">17293 4614 0,'21'0'0,"-42"0"0,42 22 0,0-22 15,1 0-15,20 0 16,0 0 0,-21-22-16,64-41 15,-64 21 1,0 20-16,1-126 15,-22 21 1,-22 85-16,-62-43 16,41 85-1,1 21-15,-106 106 16,42 0 0,0 43-1,106-64 1,0-85-16,43 42 15,62-63 1,1 0 15,0-42-31,-42 0 16,20-43 0,-41-42-1,-22 85-15,-21-1 0,42-63 16,-42 64-1,0 63 1,-63 64 0,20 63-1,43-106-15,0 43 16,0 0 0,0-64-16,43 21 15,41-21 1,22-42-1,-85 0 1,43-21-16,-43-1 16,42-20-16</inkml:trace>
  <inkml:trace contextRef="#ctx0" brushRef="#br0" timeOffset="29265.4">18203 3958 0,'0'-42'15,"0"84"-15,0-105 16,-21 84-1,21 0-15,-42 43 16,42-22-16,-21 148 16,21-63-1,0 43 1,0-64 0,0-22-1,0-63 1,21-21 15,42-63-31,22-43 31,0 0-15,20-42 0,-62 106-1,-43 63 1,0 21-1,0-21-15,0 64 16,0-64-16,0 64 16,0-43-1,0-21-15,21 1 0,0 20 16,21-42 0,22 0-1,-43 0-15,21 0 0,-20 0 16,-1-21-16,85-64 15,-85 64 1,21-43-16,0 22 16,22-43-16,-43 64 15,0 0 1,-21 63 15,0-20-31,0-1 0,-21 42 16,0 22-1,21-64-15,0 0 16,0 0-16,21 22 16,64-22-1,-1-21 1,43-21 0,0-43-1,-84 43-15,-1 0 16,22-43-16,41-63 31,-83 0-31,-128 170 47,0 84-31,64-43-1,42-41-15,0 41 16,63-20-1,22-64 1,-1 0 0,1 0-1,0-64 1,-64 64-16,0-42 16,43-21-1</inkml:trace>
  <inkml:trace contextRef="#ctx0" brushRef="#br0" timeOffset="29450.3">20405 4657 0,'-22'0'0,"44"0"0,-44 21 0,22 0 47</inkml:trace>
  <inkml:trace contextRef="#ctx0" brushRef="#br0" timeOffset="34871.71">4297 6985 0,'0'0'0,"-21"0"16,42 0 31,0 0-47,0 0 0,0 0 15,0 0-15,1 0 0,-1 0 16,0 0-16,64-21 15,-43 0 1,0-22 0,-42 22-1</inkml:trace>
  <inkml:trace contextRef="#ctx0" brushRef="#br0" timeOffset="35339.05">4593 6964 0</inkml:trace>
  <inkml:trace contextRef="#ctx0" brushRef="#br0" timeOffset="35996.83">4508 6964 0,'0'0'0,"-21"0"31,0 0-31,0 0 31,0 0-31,0 0 16,-1 0 0,1 0-16,21 21 15,-21 21 1,21 22-1,0 42 1,0 21 0,-21 21 15,21-106-31,-42 64 16,20-21-1,22-64-15,0 0 0,-21 21 16,21-20-1,0-44 17,0 1-17,0 0-15,0-42 16,0 20-16,0 22 0,21-42 16</inkml:trace>
  <inkml:trace contextRef="#ctx0" brushRef="#br0" timeOffset="36574.05">4254 7154 0,'0'-21'0,"0"42"0,-21-42 15,21 0-15,0 0 32,0 0-32,0 0 15,21 21-15,-21-22 16,22 22-16,62-42 15,22 21 1,0 21 0,-64 0-16,43 42 15,21 64 1,-85-64-16,0 64 16,0 21-1,0-106-15,-21 106 16,0-84-1,0-22-15,0 0 16,0 0-16,0 0 16,0-42-1,0 0 1,0-21-16,0-1 16,22-62-1,-22 62-15,42-126 16,-21 21-1,43 0 1,-1 42 0,-42 85-1,22 21 1,-43 42 0,0 0-1,0 1 1,0-1-1,0-21-15,0 0 16,0 0-16,0 1 16</inkml:trace>
  <inkml:trace contextRef="#ctx0" brushRef="#br0" timeOffset="38100.65">5482 7535 0,'21'0'0,"-42"0"0,63 0 16,-20 22-16,-1-22 0,0 0 16,21-43-1,-21 43-15,-21-21 0,64-42 16,-43-1 0,-21-42-1,0 64-15,-21-43 16,-21 64-16,20 0 15,1 0-15,0 21 0,-21 0 0,-43 0 16,0 42 0,-20 85 15,41 42-31,64-126 16,0-1-16,0 22 15,0 20 1,0-63-16,21 1 0,22-1 15,-22-21-15,42 0 16,-42 0-16,85-43 16,0-41-1,-21-22 1,-43-42 0,-21 42-1,-21 21 1,0 106-1,0 64 1,0 42 15,0 0-15,0-42 0,85-22-1,0-63 1,42-21-1,-64-21 1,-42 21-16,43-64 16,-43-21-1,0 64-15,-21-1 0,0-62 16,21 41 0,-21 85-1,0 22 1,0-22-16,0 21 0,0-21 15,0 22-15,0-1 0,0-21 16,-21 85-16,21-21 16,0-64-1,0 0-15,0 0 16,0-42 15,0 0-31,0 0 16,0-1-16,21 1 0,-21 0 15,21-21-15,1-43 16,20-42 0,-42 85-16,0 21 0,42-64 15,-21 85-15,1 0 16,-1 21 0,-21 0-16,21 22 0,0 20 15,-21-21-15,0 64 16,21-21-1,0-64-15,-21 0 0,22 43 16,-1-43-16,0-21 16,0 0-1,43 0 1,-22-42-16,0 20 16,-42 1-16,64-21 15,20-85 1,-20 21-1,-43 64-15,43-22 16,-43 43-16,21 0 16,-42 42-1,0 0 1,0 0-16,0 1 0,0 62 16,-21-20-1,0-22-15,21-21 0,0 64 16,0-64-16,0 43 15,21-43-15,21-21 16,1 21-16,62-21 16,1-21-1,-85 0-15,22-1 16,63-41 0,-43-22-16,-42 64 15,0-106 1,1 21-1,-22 64-15,0 21 0,-22-22 16,1 43-16,0 0 16,0 0-16,-21 106 15,-1 0 1,43-64-16,-21 85 16,21-42-1,0-43-15,42 22 16,22-64-1,-43 0-15,43 0 16,20-21 0,-20-43-1,-43 22 1</inkml:trace>
  <inkml:trace contextRef="#ctx0" brushRef="#br0" timeOffset="38396.49">8615 7006 0,'0'0'15,"0"21"-15,0 1 16,21-22-1,0 0 1,21 0-16,-20 0 16,20 0-1,-21 0-15,43-22 16,-22 22 0,0 0-1,-42-21 1</inkml:trace>
  <inkml:trace contextRef="#ctx0" brushRef="#br0" timeOffset="38628.76">8678 7239 0,'0'0'0,"-21"21"0,21 0 0,0 1 15,21-22 1,22 21-1,20-21 1,-42 0-16,22 0 16,-1 0-16,-21-21 15,21-1-15,-20 22 16,20-42 0,-21 42-16</inkml:trace>
  <inkml:trace contextRef="#ctx0" brushRef="#br0" timeOffset="39479.8">9991 6456 0,'0'21'0,"0"-42"0,-22 63 16,22-21-16,0 1 15,0-1 1,0 0-16,22-21 15,-1 0-15,21-21 16,0-43 0,-20 64-1,-22-42-15,0 21 0,-43-43 32,1 43-32,21 21 15,0 0-15,-1 0 0,-41 0 16,-22 64-1,43-1 1,21-42-16,0 64 16,21-22-1,0-41 1,84-22 0,-63 0-16,22 0 15,41-43 1,-62 22-16,-22 0 15,0-21-15,0-43 16,-22 21 0,-20 43-1,21 21 1,-21 43 0,42-1-16,-43 85 15,1-64-15,42-20 16,-21 84-1,21-43 1,63-41 0,-42-43-16,128 0 15,-107 0-15</inkml:trace>
  <inkml:trace contextRef="#ctx0" brushRef="#br0" timeOffset="39844.92">10499 6604 0,'0'0'15,"0"-21"-15,0 42 31,21 0-31,-21 0 0,21 1 0,0 20 16,-21-21-16,42 43 16,-42-22-16,0-21 0,43 85 15,-43 0 1,21-22 0,-21-20-1,0-43-15,0-42 31,21-21-15,-21 20-16,42-62 16,-42 63-1</inkml:trace>
  <inkml:trace contextRef="#ctx0" brushRef="#br0" timeOffset="40090.81">11134 6435 0,'0'0'0,"-22"0"16,1 21 0,-42 64-1,-22 84 1,43-127-16,21 1 0,-1-1 16,1-21-16,-63 127 15,41-63 1,22-43-16,21 1 15,0-22-15,21 0 16,43-21 0,-22-21-16</inkml:trace>
  <inkml:trace contextRef="#ctx0" brushRef="#br0" timeOffset="40660.87">11832 6964 0,'0'0'0,"21"-21"0,-21 0 15,0-1-15,21-20 16,1 21-16,-1-64 16,-21 64-16,0 0 0,0-43 15,-43 22 1,22 21-16,-63 21 15,20 42 1,22 1-16,-85 84 16,21 42 15,85-127-31,0 64 16,21-21-16,0-64 15,42 42 1,43-63-1,20-42 1,1-64 0,-63 85-16,-1-42 15,-21 20-15,43-105 16,-43 21 0,-21 106-16,0-43 15,0 86 1,-21 62-1,-1-63 1,22 43-16,0-22 0,0 64 16,0-85-1,0 0-15,22 43 0,20-1 32,21-41-32,-41-22 15,20-43 1,64-20-1</inkml:trace>
  <inkml:trace contextRef="#ctx0" brushRef="#br0" timeOffset="41644.01">12594 6350 0,'0'-21'16,"0"42"-16,0-63 0,0 21 0,-21 21 15,0 63 1,-22 106-1,43 1 1,-42 20 0,42-147-1,-21 84 1,21-43 0,0-63-16,0 22 15,63-43 1,22-43-1,0-41 1,-64 63-16,0-43 16,0 43-16,22-85 15,-1 21 1,-21 85 0,-21 22-1,0 62 1,0-63-16,0 22 15,0-22-15,0 85 16,0-64 0,0-21-1,21 0-15,-21 1 0,21-22 0,85 0 32,0-22-17,-85 1-15,85-21 16,-21-43-1,-43 43-15,-21 21 0,43-43 16,20-42 0,-41 64-1,-86 63 17,22 0-32,21 1 0,-42 41 15,21 22 1,0-64-16,21 85 15,0-64 1,0-21-16,63 22 16,22-43-1,-43 0-15,0 0 16,22 0 0,42-43-16,-85 22 15,0 0-15,43-43 16,-22-41-1,-42-22 1,0 84-16,0 1 16,-64 0-1,43 42-15,0 21 16,-21 21-16,42-21 16,-21 43-16,-1-22 0,22 0 15,0 1-15,0-22 0,0 64 16,43-22-1,-22-42-15,42 22 16,-20-43-16,20 0 16,-20 0-16,-1 0 15,-21 0-15,0 0 16,0-22-16,43 1 16,-1-21-1,1 0-15</inkml:trace>
  <inkml:trace contextRef="#ctx0" brushRef="#br0" timeOffset="42296.04">14880 6096 0,'-21'0'31,"0"0"-15,21 21-1,0 0 1,0-42 31,0 0-32,-21 21 1,21-21-16,0 0 16,0 0-1,0-1 1,21 22 0,-21 22 15,0-1-31,0 0 15,-21 0-15,-1-21 16,1 21-16,0-21 0,-21 21 31,21-21 1,21-21-17,0 0 1,21 0-16,0 0 15,0 21-15,43-21 16,-1 21 0,1 42-1,-22 43 1,-42-1 0,-42 1-1,20-64-15,-83 64 16,-86-1-1</inkml:trace>
  <inkml:trace contextRef="#ctx0" brushRef="#br0" timeOffset="43336.78">233 6922 0,'21'-22'31,"0"1"-31,0 0 16,0 21-16,22-21 0,41-21 15,-41 20-15,63-62 16,-64 41-16,0 1 16,-21 0-16,-21 21 0,0-43 15,-84 43 1,-64 21-1,105 21-15,-126 43 16,127-22-16,-43 64 16,85 0-1,0-85 1,63 85 0,43-22-1,42 1-15,-105-43 16,105 85-1,-127-63 1,-21-43-16,-85 106 16,1-85-1,20-21-15,-147 43 16,126-64 0,64 0-16,-22 0 0,-20-42 15,63-1 1,0 1-16,0-43 15,0 1 1,0 41 0,21 22-16,43 0 15</inkml:trace>
  <inkml:trace contextRef="#ctx0" brushRef="#br0" timeOffset="44000.54">889 7070 0,'0'21'16,"-64"85"15,43-85-31,21 21 0,0-21 16,0 1-16,0-1 0,0 0 0,0 21 16,0-21-16,0 1 15,0-1-15,85-21 16,0 0-1,-1-64 1,-63 43-16,85-85 31,-63 22-15,-22 20 0,-21 43-1,0 42 1,0 0-1,0 22-15,-21 84 16,-1 42 0,22-127-16,0 22 0,0 63 15,43 190 1,20-63 0,-20 0-1,-22-169-15,-21 0 0,21 126 16,-21-20-1,0-149-15,-64 106 16,22-105 0,21-43-16,-85 0 15,0-64 1,43 43 0,-85-85-1,-22-42-15,128 84 16,-106-168-1,148 41 1,21-21 0,0 149-16,0-1 0,43-63 15,-43 85-15,106-127 16,21 21 0,-106 84-16,1 22 0</inkml:trace>
  <inkml:trace contextRef="#ctx0" brushRef="#br0" timeOffset="44444.05">1376 7197 0,'0'-21'0,"0"-1"31,0 44-15,0-1 0,0 0-16,0 64 15,0-43-15,-21 0 16,21-21-16,-22 64 15,22-64-15,0 0 16,0 1 0,0-44-1,0 1 1,0 0-16,0 0 0,0-21 16,0 20-16,0-20 0,43-64 15,20 0 1,-42 85-16,43-21 15,-43 21-15,21 21 16,22 0-16,-43 0 0,21 0 16,-20 21-16,-1 0 0,-21 0 15,21 22-15,-21 41 0,0 22 16,0 0 0,0-85-16,0 0 15,0 0-15,-21 1 16,21-1-1,0-42 1,42-43 0</inkml:trace>
  <inkml:trace contextRef="#ctx0" brushRef="#br0" timeOffset="44695.98">2095 6752 0,'0'64'16,"0"-43"-16,0 85 16,-21-85-16,21 21 15,0 1-15,0-1 16,-21 148 0,21-84-16,0-85 15,0 43 1,0-22-1,21-42 1,-21-63 0</inkml:trace>
  <inkml:trace contextRef="#ctx0" brushRef="#br0" timeOffset="44893.87">1905 7197 0,'0'0'0,"21"0"47,0 0-32,22-21-15,-22 21 16,42-22 0,43-20-1,-64 42-15</inkml:trace>
  <inkml:trace contextRef="#ctx0" brushRef="#br0" timeOffset="45411.59">2603 7154 0,'-21'-63'31,"0"63"-31,21-21 15,-21 21-15,0-21 0,0 21 16,-1 0-16,-20 42 16,21 0-1,0 22-15,21-43 16,-21 106 0,-1-85-16,22 64 15,0-21-15,0-43 31,22-42-31,-1 0 16,0 0-16,42-42 16,1-43-1,-43 64-15,0-64 16,0-42 0,-21 106-16,0 0 15,0 42 1,0 43-1,0-22 1,0 0-16,0-21 0,0 64 16,0-64-1,0 0-15,0 22 0,43-1 16,-22-42 0,0 0-1,43 0-15,-43 0 0,0-21 16,42-43-1,-41 43-15</inkml:trace>
  <inkml:trace contextRef="#ctx0" brushRef="#br0" timeOffset="45909.57">2900 7260 0,'0'-21'0,"0"42"0,0-84 16,0 42-16,0-1 0,0 1 16,0 0-16,42-21 15,0 42 1,-20 0-16,-1 0 15,-21 21-15,21 0 16,0 43-16,-21 20 16,0 43-1,-21-106 1,-21 64-16,20-43 16,22-20-1,-21-1 1,21-42-1,21-1 1,1 1-16,-1 0 0,0 0 16,-21-21-16,63-43 15,-63 43-15,22-1 0,20-63 16,-42 64 0,0 21-16,0 42 15,0 0 1,0 64-1,0-43-15,-21-21 0,0 43 16,-1 21 0,22-64-16,0 21 15,0 0-15,0-20 16,64-1 0,-43-21-1,0 0-15,0-43 16,22 1-16</inkml:trace>
  <inkml:trace contextRef="#ctx0" brushRef="#br0" timeOffset="46244.42">3641 6985 0,'0'21'0,"0"-42"0,-22 42 0,22 0 0,-21 1 16,42-22 31,1 0-47,-22-22 0,0 1 31,0 0-15,-43 21-1,22 0 1,21 21-16,-21 0 16,21 22-1,21-1 1,0-21 0</inkml:trace>
  <inkml:trace contextRef="#ctx0" brushRef="#br0" timeOffset="46541.07">3641 7493 0,'0'0'0,"0"21"16,0-42 30,0 0-46,0 0 16,-22 21-16,1 0 16,0 0-16,-21 0 15,-1 21 1,43 0-16,-21 0 16,21 0-16,0 1 15,21-22 1</inkml:trace>
  <inkml:trace contextRef="#ctx0" brushRef="#br0" timeOffset="47768.05">4403 8022 0,'0'0'0,"-22"0"0,1 0 0,-21 21 16,21-21-16,-22 0 15,22 0-15,-21 22 16,21-22 0,21-22 15,21 22-15,0 0-16,0 0 15,0 0-15,64-21 16,0 21-1,63 0 1,-106 0-16,106 0 16,85 0-1,21-21 1,0 21 0,148-21-1,128 21 1,-171-21-1,128 0 1,64-1 0,-128 22-1,339-21 17,-296 0-17,-297 21-15,318-21 16,148 0-1,0 0 1,-466 21-16,127-22 16,403 1-1,-297 0 1,-275 21-16,106 0 16,-127 0-16,190-21 15,43 21 1,-255-21-1,-62 21-15,20 0 0,0 0 16,-21 0 0,1 0-16,-22-21 15,21 21 1,0 0 0,0 0 15,0 0 16,-42 0 15,0 0-62</inkml:trace>
  <inkml:trace contextRef="#ctx0" brushRef="#br0" timeOffset="51867.05">2053 8975 0,'0'0'0,"-21"0"15,0 0-15,0 0 16,-1 0-16,1 0 16,0 0-1,21 21 1,0 0-16,0 0 16,21-21-1,0 0 1,1 0-16,20 0 15,-21 0-15,0-21 0,64 0 16,0-21 0,-85 20-16,21-41 15,-21 21 1,-21 20-16,-1 1 0,-20 0 16,21 21-16,-43 0 15,43 0-15,0 0 0,-64 42 16,22 64-1,42-21 1,0-43-16,21-21 16,0 43-16,0 21 15,21-64 1,21 0-16,43 0 16,-64-21-1,42 0 1,-20-21-1,-64 0 1,-43 21 0,22 0-16,-43 21 15,-21 21 1,64-21-16,-22 43 16,1 21-1,63-64-15,0 0 0,0 21 16,0-21-16,0 43 15,21-43-15,43 0 16,41-21 0,-62 0-16,126-42 15,-21-22 1,-84 43 0</inkml:trace>
  <inkml:trace contextRef="#ctx0" brushRef="#br0" timeOffset="52607.01">2752 9186 0,'0'0'16,"0"-21"-16,0-42 16,-85 63-1,43 0 1,-1 21-16,22 0 0,-64 43 16,22 20-1,21 22 1,42-85-16,0 0 0,0 22 15,42-22 1,43-21 0,126-85 15,-147 43-15,20-43-1,-62 1 1,-22 62-1,0 44 17,0-1-32,0 63 15,0 86 1,0-1 0,0 85-1,0 42 1,0 64-1,0-21 1,0-43 0,-22-126-1,1-43 1,-21-127 0,21-22-1,0-20 1,-1 21-16,-20-127 15,0 105-15,21-20 0,-64-149 16,21-42 0,64 170-16,-21-86 15,21 86-15,21 20 0,1-21 0,-1 22 16,85-149 0,-64 170-16,-21 0 0,85-64 15,-64 42 1,-21 43-16,43-42 15,-43 63-15,0 0 16</inkml:trace>
  <inkml:trace contextRef="#ctx0" brushRef="#br0" timeOffset="54244.28">3408 9186 0,'0'22'46,"21"-22"1,-21-22-47,21 1 16,-21 0-16,0 0 16,-21 21 15,0 0-31,0 0 15,21 21-15,0 0 16,0 0-16,-22-21 0,22 22 16,0-1-16,0 0 15,0 0-15,0 0 16,22 0 0</inkml:trace>
  <inkml:trace contextRef="#ctx0" brushRef="#br0" timeOffset="54510.13">3408 9525 0,'0'0'0,"-21"21"0,21 43 15,0-43 1,21-21 31,0-21-47,0 21 0,0-21 0,-21-1 15,0 1 1,-21 0 0,0 21-16,0 0 0,-43 0 15,43 0 1,21 21-16,21-21 16,22 0-1</inkml:trace>
  <inkml:trace contextRef="#ctx0" brushRef="#br0" timeOffset="55009.89">4593 8721 0,'-21'0'0,"42"0"0,-63 0 0,21 0 16,21-21-16,21 21 31,21 0-31,85 0 31,-85 0-31,170 0 16,-43 0 0,-84 0-1,-43 0 1,-63 0 15</inkml:trace>
  <inkml:trace contextRef="#ctx0" brushRef="#br0" timeOffset="55326.7">4953 8742 0,'-21'0'15,"21"21"1,0 0 0,0 0-16,0 1 15,0-1-15,0 0 0,0 21 16,-21 64-1,21-85-15,0 22 0,-22 41 16,1 64 0,0-126-16,21 20 0,-21-21 15,21 21-15,0 22 16,0-22 0,63-84 15,22-43-16,-21 1 1,-43 62-16</inkml:trace>
  <inkml:trace contextRef="#ctx0" brushRef="#br0" timeOffset="55944.86">5228 9081 0,'42'-22'0,"-84"65"16,42-64-16,42 21 15,-42 21 1,0 21-16,-21 64 15,0-21 1,21-1 0,21-41-1,43-43 1,-43 0-16,106-64 16,-42 22-1,-22-43 1,1-42-1,-64 64 1,-22 63 15,22 21-31,-21 0 16,21 21-16,-21-21 16,21 64-1,0 0-15,0-64 16,0 85-1,21-22 1,-21-62-16,21 41 16,1 22-1,-22-64-15,0 0 16,0 0-16,0 22 16,-22-22-1,-20 21 1,-21 0-1,41-42-15,22 22 16,-42-1-16,-21 42 16,63-42-16,-85 64 15,21-21 1,22-43 15,-21-21-15,20-21-1,22-1-15,0-20 16,21-85 0</inkml:trace>
  <inkml:trace contextRef="#ctx0" brushRef="#br0" timeOffset="56309.59">5905 9038 0,'0'0'16,"0"-21"-16,0 42 15,0 0 1,0 1-16,0-1 0,0 21 16,22 64-1,-22 21-15,0-64 16,21 170-1,0-42 1,-21 105 0,0-105-1,0-107 1,0-63 0,0-42-1,0 0-15,0 0 0,0-21 16,21-22-16,-21-42 15,0 43-15,0 20 16,0-62-16</inkml:trace>
  <inkml:trace contextRef="#ctx0" brushRef="#br0" timeOffset="56593.47">5969 9398 0,'0'-63'0,"0"126"0,-21-211 0,21 106 16,0-85-1,0 42-15,21 64 16,0 0-16,0-1 15,0 22-15,1 0 0,-1 0 16,0 0-16,21 22 0,1 20 16,20 106-1,-63-106-15,0 1 0,0-22 16,0 21-16,0-21 0,-21 1 0,-21 41 16,-64 1-1,21-43 1,43-21-1,84-43 17,-21 22-32,43-42 15</inkml:trace>
  <inkml:trace contextRef="#ctx0" brushRef="#br0" timeOffset="56960.58">6435 9271 0,'0'0'16,"0"21"-16,21-21 31,0 0-31,0 0 0,0 0 16,22-21 0,-22 0-16,63-43 15,1-41 1,-64 20-1,-21-21 1,-21 85-16,-42 21 16,-43 63-1,85-20 1,-43 63-16,64-1 16,0-83-1,0 62 1,85-20-1,-22-43 1,-42-21-16,64 0 16,-64 0-16,127-85 15</inkml:trace>
  <inkml:trace contextRef="#ctx0" brushRef="#br0" timeOffset="57258.47">7853 8975 0,'0'0'0,"-21"21"0,42-21 47,0 0-32,0 0-15,0 0 16,64 0 0,-43-21-1,-63 21 17,0 0-32,0 21 15</inkml:trace>
  <inkml:trace contextRef="#ctx0" brushRef="#br0" timeOffset="57408.38">7810 9081 0,'-21'0'0,"64"-22"0,-107 65 0,64-22 16,42-63-16,-84 105 0,42-42 16,0 0-16,21-21 31,0 0-31,85 0 16,-21-21 15,-64 0-31,0 0 0</inkml:trace>
  <inkml:trace contextRef="#ctx0" brushRef="#br0" timeOffset="58107.49">9017 8700 0,'42'0'31,"-21"0"-31,1 0 16,-22-22-16,0 1 16,21 21-1,-21-21-15,0 0 16,-43 0-1,22 21 1,-42 21 0,42-21-16,-22 42 15,22 22 17,0-22-32,42-42 31,21 0-31,43-42 15,-64 42 1,22-43 0,-22 1-1,-21 21-15,0-21 16,-85 42 0,64 0-16,-64 42 15,43 0 1,42 128-1,0-43 1,42-64 0,106-63-1,-126 0-15</inkml:trace>
  <inkml:trace contextRef="#ctx0" brushRef="#br0" timeOffset="58391.6">10012 8509 0,'-21'-21'0,"-1"21"0,1 0 16,0 0-16,0 0 0,0 21 16,-64 85-1,0 84 1,43-41-1,0-1 1,21-106-16,-1 43 16,22-43-1,0-21-15,64 0 16,-1-42 0,-20-21-1</inkml:trace>
  <inkml:trace contextRef="#ctx0" brushRef="#br0" timeOffset="58611.67">9398 8954 0,'0'21'0,"0"-42"0,-21 42 0,42-21 31,42 0-16,-41 0-15,62 0 16,-41 0-16,20-21 16,-21 21-16,1 0 0,63-43 15,-85 43 1,42-42-16,-20 42 16</inkml:trace>
  <inkml:trace contextRef="#ctx0" brushRef="#br0" timeOffset="59007.85">10223 8932 0,'0'0'16,"0"22"-16,0-1 0,0 0 15,0 0 1,22-21 0,-1 0-16,0 0 0,0-21 15,43-21 1,41-22-1,-105 43-15,43-43 16,-43 43 0,0-21-16,-21 21 15,-1 21-15,-41 0 16,-22 42 0,43 0-1,21-20-15,-22 83 16,22 1-1,21 0 1,0-85-16,85 64 16,-43-85-1,1 0-15,-22 0 0,21 0 0,43 0 16,63-42 0,-106 20-16,-21 1 0</inkml:trace>
  <inkml:trace contextRef="#ctx0" brushRef="#br0" timeOffset="59242.11">11049 8721 0,'0'0'0,"0"-21"0,42 42 31,-42 21-15,43 0-16,20 85 15,1-21 1,-43-85-1,0 1-15,21 20 16,22 0 0,-22-42-1,-21-21 1,0 0-16</inkml:trace>
  <inkml:trace contextRef="#ctx0" brushRef="#br0" timeOffset="59491.97">11599 8721 0,'-21'-21'16,"0"21"-1,-43 0-15,1 63 16,-43 22 0,21 21-1,64-64-15,-21-21 16,0 43-1,-1-22-15,-20 43 16,42-64-16,-22 63 16,43-62-1,85-22 1,21-43 0</inkml:trace>
  <inkml:trace contextRef="#ctx0" brushRef="#br0" timeOffset="59807.83">12107 8467 0,'0'0'16,"0"-21"-16,0 84 31,-21-21-31,21-20 0,-21 20 15,0 0-15,21 1 0,-43 41 16,1 107 0,42-85-1,0-1 1,0-83-16,42 20 16,-20-42-16,41 21 15,43-42 1,0-43-1,-106 43-15,42-42 16</inkml:trace>
  <inkml:trace contextRef="#ctx0" brushRef="#br0" timeOffset="59992.73">11980 8827 0,'0'0'0,"-21"21"0,0-21 15,21 21-15,0 0 16,21-21 0,0 0-16,85 0 15,-21-42 1,42-22 0</inkml:trace>
  <inkml:trace contextRef="#ctx0" brushRef="#br0" timeOffset="60559.92">12890 8403 0,'-21'0'0,"42"0"0,-42 21 16,0 1-16,0-22 0,-21 21 15,-1 21 1,22-42-1,0 0 1,21-21 0,0 0-1,0-22 1,21 1 0,0 21-16,0-21 15,22 42 1,-43 21-1,0 21 1,0-21-16,0 22 16,0-22-1,-21 0-15,21 0 0,-43 21 16,43-63 31,0 0-32,21 0 1,22-21 0,-22 20-16,64 1 15,-64 42 1,0 64 0,-42 42-1,0-85-15,-43 43 16,-126 84-1,84-105 1</inkml:trace>
  <inkml:trace contextRef="#ctx0" brushRef="#br0" timeOffset="63076.01">4889 10075 0,'0'0'0,"-21"0"0,0 0 15,0 0 1,0 0-16,0 0 16,-1 0-16,-20 0 15,0 0 1,21 0-16,-1 0 0,-20 0 16,21 22-16,0-22 15,0 0-15,-1 0 16,1 0-16,42 0 62,22 0-62,-22 0 0,21 0 16,22 0-16,-1 0 0,1 0 0,126 0 16,-105 0-16,-22 0 15,107 0 1,-64 0-16,190 0 15,85 0-15,-296 0 16,84 21 0,-106-21-16,149 0 15,-170 0-15,128 0 16,-107 0 0,-42 0-16,-42 0 46,0 0-46,0 0 16,0 0-16,0-21 0,-106 21 16,84 0-16</inkml:trace>
  <inkml:trace contextRef="#ctx0" brushRef="#br0" timeOffset="63592.8">4445 10266 0,'0'0'0,"-42"0"31,63 0 16,0 0-47,0 0 0,0 0 15,0 0-15,22 0 0,84 0 16,-85 0 0,22 0-16,126 0 0,43 0 31,21 0-31,-148 0 0,0 0 15,296 0 1,-148 0 0,42 0-1,-84 0 1,-128 0 0,-20 0-1,-64-21 32,-21 21-31,0 0-16</inkml:trace>
  <inkml:trace contextRef="#ctx0" brushRef="#br0" timeOffset="64408.52">4403 10795 0,'0'0'0,"-22"-21"16,1 21-16,0 0 16,0 0-1,21 21-15,0 0 0,-21-21 0,0 64 16,-1 20 0,1 65-1,0 41 1,-21-84-1,42-64-15,-21-21 16,21 43-16,0-85 31,21-22-15,0 22-16,0-21 16,43-127-1,-22 84-15,-21 43 16,43-170-1,-22 85-15,-21 21 32,-21 64-32,0 63 15,0 0 1,0 0-16,21 22 0,0 20 16,-21-42-16,22 106 15,-22-84-15,0 84 16,0 63-1,0-84 1,0-64-16,-22-21 16,22 22-16,0 20 15,0-84 17,0-21-17,0 21-15,-21-22 16</inkml:trace>
  <inkml:trace contextRef="#ctx0" brushRef="#br0" timeOffset="64683.14">4085 11240 0,'0'0'0,"-21"21"0,21 0 16,21-21 15,0 0-31,0 0 16,1 0-16,41-21 15,-42 0-15,0 21 16,43 0-16,-1-22 16,-41 22-1,-1 0 32,0 0-47</inkml:trace>
  <inkml:trace contextRef="#ctx0" brushRef="#br0" timeOffset="65026.81">4932 10859 0,'0'-22'16,"0"1"-1,-21 42 1,21 1 0,0-1-16,0 0 0,-22 127 31,1 21-31,-21-20 31,42-128-31,-21 85 16,21-64-1,42-84 17,43-64-17,-64 21 1,0 43-16</inkml:trace>
  <inkml:trace contextRef="#ctx0" brushRef="#br0" timeOffset="65739.05">5165 10710 0,'0'-21'15,"0"42"-15,21-42 0,-21 42 16,0 1 0,0-1-16,0 0 15,0 0-15,0 43 0,0 84 16,0-106-1,0 43-15,0-43 16,0 0-16,0 85 16,0-42-16,0-64 15,0 0-15,0 1 16,21-1 0,0-21-16,0 0 0,64-43 15,-22 1 1,-41 21-16,-1 0 0,42-85 15,-20 21 1,-22 64-16,-21-21 0,0 21 16,0-1-16,-43 22 15,1 0 1,21 0-16,21 22 16,0-1-1,0 0-15,42 21 16,1 1-1,-43-22-15,0 0 16,42 64 0,-21-43-1,-21-21-15,0 21 16,42-42 0,-20 0-16,20-21 15,0 0 1,-21 0-16,1 0 0,-1 0 0,21-43 15,43-63 1,-85 106-16,0-43 16,21 43-16,-21 0 15,0 42 1,0 0-16,0 1 16,0-1-16,0 0 0,0 21 15,0 1 1,0-1-16,-42 21 0,42-41 15,0 20 1,21-63 15,-21 0-31,0-1 0,21 1 16,0-42-16</inkml:trace>
  <inkml:trace contextRef="#ctx0" brushRef="#br0" timeOffset="65885.3">5905 10795 0,'-21'0'0,"42"0"0,-63 0 16,21 0-1,0 0-15,21 21 16,-21-21-16,-22 21 16,22-21-1</inkml:trace>
  <inkml:trace contextRef="#ctx0" brushRef="#br0" timeOffset="66076.19">4762 10986 0,'0'0'0,"0"21"0,0 0 16,22-21-1,-1 0-15,0 0 0,64 0 16,-43 0-16,127 0 15,-105 0-15,147-42 16,1-1 0</inkml:trace>
  <inkml:trace contextRef="#ctx0" brushRef="#br0" timeOffset="66557.75">6244 10816 0,'-63'21'31,"41"43"-15,22-43-16,0 0 15,0 85 1,-21 42 0,21-127-16,0 85 15,-42 0 1,21-42-1,21-86 17,0 1-32,0-42 15,42-22 1,-21 64-16,43-64 16,-43 64-16,64-21 15,-64 42 1,63 0-16,22 21 31,-85 64-15,-21-64-16,-21 63 15,-85 1 1,22-43 0,63-42-16,-1 0 0,1 0 15,21-21 1,21 0-16,1 0 15,-1 0-15,0-22 0,0 22 0,43-42 16</inkml:trace>
  <inkml:trace contextRef="#ctx0" brushRef="#br0" timeOffset="67425.17">6794 11007 0,'0'0'0,"22"0"15,-22 21-15,0 0 0,0 43 16,0-43-1,0 63-15,-22-41 16,22-22-16,0 0 16,0 21-16,0-20 0,0-1 15,0 0-15,0 0 0,22-21 0,20 0 16,-21 0-16,0 0 0,0 0 16,85-63-1,-85 41-15,1 1 0,20-21 16,-21 0-16,21-43 15,-20 21 1,-1 43-16,0-21 16,-21 63-1,0 64 1,-42-1 0,42-62-16,0 20 0,0 21 15,0-41-15,0-1 16,0 0-16,21 0 0,42-21 15,43-21 1,-85 0 0,43-22-1,-43 1-15,64-43 16,-64 43-16,63-106 16,-62 63-1,-1 43-15,-21 0 0,21-64 16,0 21-1,-42 106 1,0 0-16,21 1 16,-21-1-16,-1 0 0,1 21 0,21 43 15,-21-64-15,21 21 16,0 1-16,0 41 0,0-41 16,0 20-16,0-20 0,21-22 15,0 21-15,1-21 0,-1 0 16,0 1-16,42-1 15,-41-21-15,41 0 0,-21 0 16,-20 0-16,62-21 16,1-43-16,-64 43 15,0 0-15,0-22 16,22-84 0,-43 106-16,0 0 0,0-21 15,-43 63 16,43 0-31,-21 64 16,21-64-16,-21 21 16,21 43-1,0-64-15,42 0 16,-20-21-16,41 0 16,22-21-1,-1-64 16,-62 22-31</inkml:trace>
  <inkml:trace contextRef="#ctx0" brushRef="#br0" timeOffset="67638.73">7705 10922 0,'0'0'15,"-22"21"1,44-21-16,-1 0 0,0 0 16,0 0-16,21 0 0,-20-21 0,41 0 15,43 0 1,-85 21-16,0 0 16,22 0-16</inkml:trace>
  <inkml:trace contextRef="#ctx0" brushRef="#br0" timeOffset="68091.71">5842 12510 0,'0'-43'0,"0"86"0,0-107 16,0 22-16,0-1 0,-21 1 16,0 42-1,-1 0-15,22 42 16,-21 1-16,0 41 16,21-41-16,0 63 15,0-22 1,0-41-16,-21-22 0,21 42 15,0-42-15,-42 22 16,20-43 0,1 0-16</inkml:trace>
  <inkml:trace contextRef="#ctx0" brushRef="#br0" timeOffset="68489.91">5546 12531 0,'0'0'16,"0"-21"-16,0-64 0,0 43 15,21-1-15,42-41 16,22 62 0,-43 22-16,1 0 0,41 43 15,-41-1-15,84 43 16,-85-43-16,21 43 16,-20-43-16,20 85 15,-20 42 1,-43-126-16,0 63 15,-22-64 1,1-42 0,21-21-16,0-22 15,0 22-15,0-21 16,0-85-16,21-21 16,1 84-16,-22 22 15,21-64-15,42-21 16,-42 106-1,-21 0-15,43-22 16,-22 43-16,0 0 16,0 0-16,0 43 15,-21-22-15,22 0 0,-1 21 16,0-20-16,-21 41 16</inkml:trace>
  <inkml:trace contextRef="#ctx0" brushRef="#br0" timeOffset="69743.06">6921 12785 0,'43'-85'31,"-43"64"-31,0 0 0,0-64 16,-21 0-1,-1 43 1,-41 0-16,-64 63 31,63 64-15,22 42-1,0 21 1,42-64 0,63-41-1,-42-43-15,85-21 16,-63-22-1,-1 22-15,-21 0 0,21-43 16,-20 43-16,-1-21 0,42-43 16,-42 1-1,-21 62-15,22 1 16,-22 42 0,0 1-16,0 41 31,0 43-31,0-85 15,0 85 1,42-43 0,-21-63-16,64 0 15,-1-42 1,-62 42-16,41-85 16,-21 22-1,-42 42-15,0-22 0,0-20 16,0 21-1,0 63 1,0 0 0,0 0-16,0 0 0,0 22 0,0 20 15,0 1 1,0-43-16,0 0 0,0 0 16,0-42 15,0 0-16,22 0-15,-1-22 16,-21 22-16,63-85 16,-20 43-1,-1-1 1,-21 64-16,43 0 16,-22 64-1,-42-43-15,21 42 16,-21 1-1,0-43-15,0 0 0,21 22 16,0-43 0,1 0-16,-1 0 15,0-22-15,0 1 0,43-21 16,-64 21-16,21 0 16,21-22-16,22-20 15,-43 42-15,0-1 16,21 1-1,-21 21 1,-21 21-16,0 1 16,0-1-16,0 21 15,0-21-15,0 0 0,0 22 16,0-22-16,0 0 16,22 0-16,-22 0 0,42-21 15,-21 0-15,43 0 16,-43 0-16,0-21 0,42 0 15,-41 0-15,41-21 16,-42 20-16,0 1 0,1 0 0,20-42 16,-21 41-16,0 1 0,-21-21 15,0 21-15,0 0 16,0-43-16,-21 85 16,-42 64-1,63-22 1,0-20-16,0-22 15,0 21-15,0 1 16,0-1-16,0 0 16,21-21-16,0-21 0,0 0 0,0 0 15,0 0-15,85-63 16,21-22 0,-84 43-16</inkml:trace>
  <inkml:trace contextRef="#ctx0" brushRef="#br0" timeOffset="70457.25">10202 9419 0,'-42'0'0,"84"0"0,-105 0 0,20 0 0,22 0 16,0 0-16,0 0 0,-21 0 16,-1 0-1,43 21-15,0 1 16,21-22-16,85 0 15,-42 0-15,105 0 16,-84 0-16,42 0 0,296 0 16,191-43-1,-148 22 1,-318 21-16,190-21 16,-253 0-16,-21 21 15,63 0-15,-106 0 16,42-21-16,-84 21 15,0-22 1,-21 22-16,20 0 0,-41 0 16,21-21-16,-22 21 0</inkml:trace>
  <inkml:trace contextRef="#ctx0" brushRef="#br0" timeOffset="70752.05">10118 9716 0,'0'21'15,"0"-42"-15,21 63 0,85-42 16,-1 0 0,-41 0-16,317-42 15,-21 20 1,-254 1-16,-1 21 15,234-21 1,-64 0 0,-211 0-16,20 21 0,22 0 15,0-21 1,-85 21-16,0 0 0</inkml:trace>
  <inkml:trace contextRef="#ctx0" brushRef="#br0" timeOffset="71426.92">11430 10224 0,'0'-22'0,"0"44"0,21-65 16,-21 22-16,0 0 0,0 0 0,0 0 15,-63 63 17,63-21-32,-64 85 15,-21 84 1,1-20 0,63-128-1,-22 22-15,-20 20 16,42-41 15,21-65-15,0 1-16,21-42 0,0 42 15,42-106 1,-41 84-16,-1-20 0,21-43 16,-21 64-16,64-128 15,-64 128-15,43-64 16,-43 85-16,21 0 15,0 84 1,-20-42-16,-1 149 16,0-86-1,-21-41-15,0-1 0,0 22 16,21 41-16,-21 1 16,0-85-1,0 1-15,0 20 16,0-21-16,-21-21 15,0 0-15,0 0 16</inkml:trace>
  <inkml:trace contextRef="#ctx0" brushRef="#br0" timeOffset="71641.7">11112 10583 0,'0'-21'15,"0"0"1,22 0-16,-1 21 15,0-21-15,0 21 0,21-21 0,1-1 16,-1 22-16,43-42 16,-64 21-16,21 21 15,106-64-15,-105 43 0,41-21 16,-41 21-16,-1 0 0,0-1 16,-20 1-16,20-21 15,43-22-15</inkml:trace>
  <inkml:trace contextRef="#ctx0" brushRef="#br0" timeOffset="71856.23">12107 9991 0,'0'-21'16,"0"42"0,0-21-16,-21 0 0,0 42 15,-21 43 1,20 63 0,1-106-16,21 43 15,0-64-15,0 21 0,0 22 16,0-22-16,0 22 15,0-43-15,0 0 16,21-21 0,1 0-16,-1 0 0,0 0 15,21-42-15,-21 21 0,1-22 16</inkml:trace>
  <inkml:trace contextRef="#ctx0" brushRef="#br0" timeOffset="72579.2">12382 10075 0,'22'-42'15,"-44"84"-15,44-105 0,-22 42 0,0 0 16,0 42 0,0 0-16,0 21 15,0 1 1,0-1-16,-43 64 16,43-64-16,-21 85 15,0 0 1,21-42-1,0-64-15,63 0 16,1-21 0,-22 0-16,43-42 15,-64 21-15,85-85 16,-43 21 0,-20 0-1,-43 64-15,-21 0 31,-22 42-15,1 22 0,42-1-1,0-21-15,21 0 16,-21 22 0,42-1-1,-42 43 1,0-43-1,22-42 1,-1 0-16,42 0 31,-42 0-31,64-64 16,0-20 0,-1-22-1,-62 85 1,-22 0-16,42-43 15,-42-21 1,-42 149 15,20 42-15,22-85-16,-21 64 16,21-43-16,0 21 15,0-41-15,0-1 16,21-21-1,1 0-15,-1-21 16,0-1 0,-21 1-16,0 0 0,0 0 0</inkml:trace>
  <inkml:trace contextRef="#ctx0" brushRef="#br0" timeOffset="72754.03">13208 10033 0,'0'0'0,"-21"0"31,0 0-31,-1 0 47,1 0-31,0 0-16,0 0 0</inkml:trace>
  <inkml:trace contextRef="#ctx0" brushRef="#br0" timeOffset="72941.82">12192 10160 0,'-42'21'0,"84"-42"0,-84 63 16,20-42-16,1 22 16,42-22-1,1 0-15,-1 0 0,106 0 16,42-43-1,-105 43 1,232-42 0</inkml:trace>
  <inkml:trace contextRef="#ctx0" brushRef="#br0" timeOffset="73440.98">13737 9948 0,'-42'0'31,"21"0"-31,-1 0 0,-20 43 16,21-43-16,-43 84 16,64-62-16,-21 83 15,21-62-15,0-1 0,0 22 16,0 41 0,0-62-16,0-22 15,0 64-15,0-43 16,0-21-1,0-42 17,0 0-32,0 0 0,0-1 15,0 1-15,0 0 16,21 0-16,1-21 0,20-22 16,-21 22-16,21 21 0,-20-22 0,41 1 15,22 0 1,-64 42-16,0 0 0,21 0 15,-20 0-15,-22 105 16,0-41 0,0-43-16,0 0 0,-64 64 15,-42 0 1,85-85-16,0 21 16,0-21-16,-22 21 0,22-21 15,21-21 1,0 0-16,21 21 15,22-43-15,-1-20 16</inkml:trace>
  <inkml:trace contextRef="#ctx0" brushRef="#br0" timeOffset="74289.39">14118 10118 0,'0'0'15,"0"21"1,0 0-16,0 85 15,0-85-15,0 127 16,0-84 0,21-43-16,43 64 15,-1-85 1,1 0 0,20-85-1,-20-42 1,-22 42-1,-21 43 1,1-43 0,-1 85-1,-21 21 1,-21 64 0,-1 42-1,22-63 1,0-43-16,0 0 0,0 21 15,22-21-15,20 1 16,-21-22-16,0 0 0,64 0 16,21-43-1,-85 22-15,21 0 0,22-43 16,-43 22-16,64-85 16,-64 85-16,0-1 15,42-105-15,-41 42 16,-1 64-1,-21 21-15,0-43 16,-21 64 0,-43 85-16,64-64 15,0 22-15,-42 105 16,42-106-16,0 43 16,0-43-16,0 127 15,84-84 1,-62-64-16,62 0 15,-41-21-15,41 0 16,-63 0-16,22 0 0,63-42 16,-1-64-1,-62-21 1,-22 64 0,-21 42-1,-21 21 1,-43 42-16,43-21 15,21 43 1,0 20-16,0-63 16,0 1-16,21 20 15,22-21 1,-22-21-16,0 0 0,0 0 0,21 0 16,43-21-1,-64 0-15,43-64 16,-43 64-16,0-64 15</inkml:trace>
  <inkml:trace contextRef="#ctx0" brushRef="#br0" timeOffset="74510.03">14880 10012 0,'0'0'15,"0"21"1,21-21-16,22 0 16,-22 0-16,63 0 15,65 0 1,-107 0-16,21-21 0,107-21 16,-128 42-1,-21 0-15</inkml:trace>
  <inkml:trace contextRef="#ctx0" brushRef="#br0" timeOffset="75223.67">11790 11578 0,'0'-21'0,"0"42"0,0-63 0,0 21 16,0 0-16,0-1 0,0-20 16,21 21-16,64 0 15,-1 42 1,-20 64 0,-43-43-16,21 64 15,-21-85 1,-21 21-16,22 64 0,-1-21 31,0-22-15,0-63-1,21 0 1,-42-21-16,43-64 16,-1-20-1,-21 62-15,0 1 0,22-43 16,20-63-1,-42 85-15,1 20 0,-1-41 16,0 62 0,-21 44-1,-42 41-15,-22 85 16,22-63 0,21-43-16,-1 1 0,1 62 15,0-62 1,-21 63-16,42-22 15,0 1 1,21-85 0,21 0-1,-21-21-15,64-43 16</inkml:trace>
  <inkml:trace contextRef="#ctx0" brushRef="#br0" timeOffset="76590.94">13187 11642 0,'42'-21'0,"-84"42"0,105-64 0,-42 43 16,-21-21-16,0 0 0,0 0 0,0-21 15,-42 42 1,21 0-16,0 0 16,-43 0-16,22 0 0,-43 63 15,1 64 16,20 0-15,64 0-16,0-106 16,0 22-1,85-22 1,-64-21-16,106-43 16,-42 1-1,-64 21-15,127-85 16,-42-21-1,-85 42 1,0 1 0,-21 105-1,-42 64 1,-1 42 0,43-85-1,0 64-15,43 0 31,41-64-31,-62-42 16,105 0 0,-64-21-16,-42 0 15,0-1-15,64-62 16,-21-22 0,-43 85-16,0-22 0,-21 1 0,21 0 15,0-106 1,-21 126-16,0-20 0,0 21 15,-42 106 17,42-43-32,-21-21 0,0 106 15,21-106-15,-22 85 16,22 42 0,0-63 15,64-64-16,-1-21 1,22-42 0,-64 21-16,43-64 15,20-21 1,1 21 0,-85 64-1,0 64 16,0-22-31,0 21 16,0 22 0,0-43-16,0 21 15,64-42 1,-1 0 0,-42 0-1,22-42-15,41-22 16,1-20 15,-43 20-15,-42 43-1,0 63 17,0-21-32,-21 43 15,21-1 1,0-20-1,64-1 1,-1-21 0,1-21-1,-43 0-15,21-21 0,-21 21 16,22-21-16,-1-21 0,21 20 16,-41 1-16,62-63 15,-41-22 1,-43 63-1,0 22 1,0 42 0,-22 43-1,1-22 1,0-21-16,21 64 16,0-21-1,21-64 1,0 21-1,1-21-15,-1 0 0,21 0 16,43-21 0,-43-1-16,-21 22 0,22-21 15,-1 0-15</inkml:trace>
  <inkml:trace contextRef="#ctx0" brushRef="#br0" timeOffset="76773.88">16023 11769 0,'0'0'0,"0"21"0,0-42 47,0 0-31,0-1-16,0 1 15,0 0-15,0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31T11:47:59.49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1143 614 0,'0'0'0,"-21"0"0,0 0 16,-1 0-1,22-21 16,0 0-15,22 21-16,-1 0 16,0-43-16,42 43 15,-20 0-15,20 0 16,1 21 0,-43 1-1,0 41-15,-42 22 16,0-43-1,-106 64 1,106-85-16,-85 64 16,42-43-1,22-21 1,42-42 15,0 0-31,0 0 16,21 0-16,43 21 15,20-22 1,-41 22-16,20 0 16,-42 22-16,106 41 15,-63 1 1,-43-43 0,-21 42-16,-21 43 31,-106-21-16,0-43 1,84-21-16,-126 0 16,21-21-1,106 0-15,-1 0 0,-41 0 16,62 0-16,-62-21 16,63 0-1,21 0-15,21 0 16,0 21-1,0-21-15,0 21 0,22-22 16</inkml:trace>
  <inkml:trace contextRef="#ctx0" brushRef="#br0" timeOffset="211.39">1820 1101 0,'0'0'0,"21"0"78</inkml:trace>
  <inkml:trace contextRef="#ctx0" brushRef="#br0" timeOffset="640.5">3069 550 0,'0'0'0,"-42"0"0,-1-21 0,1 0 15,21 21-15,-21-21 0,-22 21 16,43-21-16,-21 21 15,63 0 17,0 0-32,21 0 0,22 0 0,-22 0 15,22 0-15,20 0 0,149 0 16,-127 0 0,148 0-1,-42 0 1,-64 0-1,-169 0 17,-1 0-32,-20 0 0</inkml:trace>
  <inkml:trace contextRef="#ctx0" brushRef="#br0" timeOffset="949.35">3450 508 0,'-21'0'16,"21"21"-1,0 0 1,0 1-16,0-1 0,0 21 16,0 127-1,0-63-15,0-42 16,0-1-16,-21 85 15,0-63 1,21-43-16,0-20 0,0 62 16,0-41-1,21-43 1,0 0 0,0 0-16,43-64 15</inkml:trace>
  <inkml:trace contextRef="#ctx0" brushRef="#br0" timeOffset="1366.59">3831 1143 0,'0'21'0,"0"0"31,21-21-15,0 0-16,1 0 15,-1 0-15,0 0 0,0-21 16,21 0-16,22 0 16,21-85-1,-43 43 1,-42 41-16,0-20 0,0 21 16,-21-21-1,-43 63 1,43 0-16,-64 64 15,64-43-15,0 21 16,0-20-16,0-1 0,21-21 16,0 43-16,0 20 15,0-62 1,0 41-16,0-42 16,42-21-16,-21 21 15,22-21-15,62 0 16,-41-42-1,-22 21-15,43-21 0</inkml:trace>
  <inkml:trace contextRef="#ctx0" brushRef="#br0" timeOffset="2150.46">4508 1016 0,'0'-21'0,"0"42"0,0-63 0,0-22 16,22 22-1,20 21 1,85 21-1,-64 42 1,-41-21-16,41 64 16,-42-43-16,-21 43 15,-42 21 17,-22-43-17,-41 1 1,83-43-1,22-63 1,64-22 0,21-21-1,-64 43-15,21 0 0,0-43 16,1 64-16,20-85 16,-20 64-1,-43 63 1,0 0-1,0 0-15,-64 106 16,43-42 0,0-64-16,21 21 15,-21 43-15,21-21 16,0-43 0,84 21-1,1-42-15,-43 0 16,22-21-1,-22 0-15,106-64 16,-63 0 0,-64 43-16,21 0 0,-20-1 0,20-84 15,21-21 1,-63 85-16,0-1 0,0-20 16,0-22-1,0 85-15,0-1 0,-21 22 31,0 43-31,-21 126 16,21-63 0,21-64-16,0 212 15,0-169 1,0-43-16,0 43 16,0-64-16,42 21 15,-21-20 1,64-22-16,-64 0 15,0 0-15,43 0 16,-1-43 0,-21 22-16,-20 0 0,-1 0 0</inkml:trace>
  <inkml:trace contextRef="#ctx0" brushRef="#br0" timeOffset="2416.5">5524 783 0,'-21'0'0,"42"0"16,-63 0-16,42 21 0,21-21 15,0 0 1,43 0-16,105 0 16,-126 0-1,20-21-15,-21 21 0,1 0 16,-1 0-16,22-21 15,-43 21 1,0 0-16,-21 21 16,-21-21-16,-43 43 15,-20-1-15</inkml:trace>
  <inkml:trace contextRef="#ctx0" brushRef="#br0" timeOffset="2833.47">2942 1736 0,'-63'0'0,"126"0"0,-190 21 16,64-21-16,20 0 0,-20 0 15,-64 21 1,63-21-16,43 0 15,42 0 1,85 0 0,212 0-1,-213-21-15,128 0 16,466-22 0,-382 22-1,-169 0-15,466-21 16,-360 21-1,-148 21-15,275-22 16,-190 22 0,-64 0-1,-191 0 17,22 0-17,-64 22-15</inkml:trace>
  <inkml:trace contextRef="#ctx0" brushRef="#br0" timeOffset="4697.57">360 2815 0,'0'0'0,"21"0"16,0 0 0,0 0-16,0-21 15,1 21-15,62-85 16,-63 22-1,-21 21-15,-21-43 16,-85-21 0,64 85-16,-85-43 31,106 64-31,-64 0 0,43 0 16,-85 85-1,127 42-15,0-63 16,0 126-1,0-63 1,0 0 0,0-106-1,85-21 1,-22-21-16,43-21 16,-43 21-16,64-43 15,-21-42 1,-85 64-16,1 0 0,-22-1 15,0 1-15,0-106 16,0 127 0,0-1-16,0 44 15,0-1-15,0 21 16,0 22-16,0-22 0,-22 43 16,22-43-16,0 0 15,-21-21-15,21 43 16,0 21-1,43-43-15,84-21 32,-106-21-32,42-21 15,-20 0-15,84-64 16,-64-21 0,-21-21-1,-20 85 1,-22 63-1,-22 43 1,22-43-16,-42 63 16,21 1-1,0-64-15,0 22 16,21-22 0,-22 0-16,86-42 31,-43 0-16,0-1-15,43-41 16,-1-43 0,-42 64-16,43-22 15,-22 22 1,-42 84 0,0 43-1,0 0 1,0-1-1,0-63-15,43 22 16,20-22 0,43-21-1,42-64 1,-21 1 15,-106 42-31,64-64 16,-43 22-1,-21 20 1,-42 86 15,-42 20-15,42 1 0,21-1-1,0-42-15,21-21 16,63 0-1,-62 0-15,20 0 0,-21-21 16,21 21-16,64-63 16,-63 20-1,-22 22-15,21-42 16,-42 41 0,0 1 15,0 42-16,0 1 1,0 20 0,0 0-16,0 1 0,0 62 15,0 65 1,0-107-16,0 212 16,42-21-1,-42-169-15,22 190 16,-22 0-1,0-190-15,0 0 0,0 63 16,-43 64 0,22-191-16,0 21 15,-64-21-15,22-42 16,20 0 0,1-21-16,-85-107 0,0-62 31,42-107-31,85 234 15,0-1-15,43-63 16,63-43 0,-85 149-16,21-22 0,22-63 15,84-105 1,-21 62 0,0 22-1</inkml:trace>
  <inkml:trace contextRef="#ctx0" brushRef="#br0" timeOffset="4968.12">2815 2307 0,'0'-21'0,"0"42"0,21-63 0,-21 21 16,0 0-16,21 21 16,-21 21-1,0 21-15,-21 149 16,21-149-1,-21 64 1,0-43-16,0 64 16,21-84-16,-21-1 0,-1 0 15,1 22 1,21-43-16,0-42 31,0 0-31,0-22 16</inkml:trace>
  <inkml:trace contextRef="#ctx0" brushRef="#br0" timeOffset="6684.84">2434 2667 0,'21'42'16,"0"-42"-1,1 0-15,-1 0 0,21 0 16,0 0-16,1 0 0,63-21 15,-1-21-15,-41 21 16,-22 0-16,85-85 16,-21 21-1,-85 43-15,0 21 0,-21-85 16,0 63 0,0 22-1,-21 42 1,21 1-16,-42 62 15,21-41-15,-22 105 16,1 42 0,21-20 15,21-86-15,0-63-16,0 1 15,0-1-15,21-21 16,-21-21-1,42-43 1,-42 43-16,43-85 16,-1 43-1,0-1 1,-20 64-16,-1 21 16,21 64-1,-21-22 1,43 22-1,-22-43 1,-21-20-16,22-22 16,-1 0-16,21 0 15,-41 0 1,83-43-16,-41 1 16,-43 21-1,0-22-15,0 22 0,-21-21 16,43-43-16,-43 64 15,0-21 1,0 63 0,0 0-16,0 0 15,0 64 1,0-64-16,0 64 16,21-43-1,-21-21-15,63 0 16,-20 1-1,-22-22-15,0 0 0,21-22 16,64-41 0,-85 42-16,43-43 15,-43-20 1,0 62-16,-21 1 16,0 0-16,0 42 31,0 64-16,-21-43-15,21-21 16,0 1-16,0 41 16,0-42-1,0-42 17,21 0-32,0 0 15,1 0-15,-22-1 0,21 1 16,0-21-16,0 21 0,0-22 15,0 22-15,1 0 0,-1 21 32,0 21-32,-21 22 15,0-22-15,0 42 16,0-42-16,0 64 31,21-43-31,0-42 16,85 43-1,0-43 1,-64 0-16,85 0 16,-84 0-16,84-21 15,-85-1-15,43-41 16,-43-43 0,0 43-16,-42-22 15,0-21 1,0 85-16,-21 21 15,-42 21 1,41 0-16,-62 64 16,41-64-16,-20 85 15,42-21 1,21-64 0,0 0-16,42 0 15,-21-21-15,22 0 16,20 0-1,1-42-15,-43 42 16,42-85 0,-63 0-1,0 64-15,0 64 32,-21 84-17,0 21 1,0 21-1,0 85 1,21-190-16,0 63 16,21 232-1,21-62 1,-42-1 15,0-127-15,0 1-1,0-149-15,0 0 16,-21-42 0,0-85-1,-22-84 1,22 126-16,0-21 0</inkml:trace>
  <inkml:trace contextRef="#ctx0" brushRef="#br0" timeOffset="6896.25">4276 2371 0,'0'0'0,"-22"-21"0,1-1 15,21 1 16,21 21 1,1 0-32</inkml:trace>
  <inkml:trace contextRef="#ctx0" brushRef="#br0" timeOffset="7682.57">6921 2244 0,'0'-21'0,"0"42"0,0-64 16,0 22-16,0 42 31,0 1-31,-21-1 0,21 21 16,0 64-1,-21-64-15,21 1 0,-42 62 16,-1 1-1,43-42 1,0-43-16,22-42 31,-1 21-31,0-21 16,0-1-16,0 1 0,0-21 16,1 21-16,20-64 0,21-63 15,-63 127 1,22-22-16,-1 22 15,0 0 1,-21 42-16,0 0 0,0 22 16,0 105-1,21-106-15,-21 1 0,21 41 16,0-41 0,1-1-16,-1-21 0,63 21 15,-20-42 1,63-42-1,-21-21 1,-64 20-16,43-63 16,-64 43-16,-21-85 15,0 105-15,-21-84 32,-43 43-32,22 63 15,0-1-15,-22 22 16,-42 43-1,64-22-15,0 42 16,42 43 0,0-42-1,63-64 1,-21 0-16,-20 0 0,83 0 16</inkml:trace>
  <inkml:trace contextRef="#ctx0" brushRef="#br0" timeOffset="8348.37">8318 1778 0,'-21'-21'15,"42"42"-15,-63-63 0,42 21 0,-21 21 0,0 0 16,-22 21-16,43 21 16,-42 64-1,21-64-15,-21 128 16,42 20-1,0 1 1,-22-86 0,22-20-1,0-64-15,0-42 32,0 0-32,43-64 15,-1-21 1,22-42-1,-22 64 1,43 62 0,-64 86-1,21 63 17,-21 21-17,0-106-15,1-20 0,-1-1 16,0 0-16,21-21 15,22 21 1,63-42 0,-21-64-1,-85 43-15,0 21 0,21-64 16,1-42 0,-43 64-1,0 84 1,0 0-16,-43 42 15,22 22 1,0-64-16,0 85 16,21-42-1,0-43 1,21-42 15,0-1-31,-21 1 16,42-42-16</inkml:trace>
  <inkml:trace contextRef="#ctx0" brushRef="#br0" timeOffset="8516.39">9017 2032 0,'0'-21'0,"0"42"0,0-84 16,-21 63 0,0 21-1,21 0-15,0 21 16,0 1-1,21-22-15,0-21 0,21 21 16,85 0 0</inkml:trace>
  <inkml:trace contextRef="#ctx0" brushRef="#br0" timeOffset="9183.16">9525 2074 0,'0'0'15,"0"-21"-15,0 0 0,0 0 16,0 0-1,-21 21-15,0 0 0,-1 21 16,-20 21-16,21-21 0,0 22 16,-43 63-1,22 21 1,21-85-16,21 106 16,21-84-1,0-43-15,64 0 16,-64-21-16,21 0 0,22 0 15,63-21 1,-85 0-16,64-85 16,-21 0-1,-64 64-15,0-22 16,0 22-16,0-64 0,0-85 31,-21 128-31,0-64 0,0 106 16,0 0-16,-21 84 15,21-21 1,-21 1-16,0-1 0,21 22 16,-21-1-16,0 85 15,21-84-15,-43 84 16,22 21 0,21-148-16,-21 22 15,21-22-15,0 0 16,0-42-1,0 0 1,21-43-16,64-84 16,21 21-1,-64 85-15,127-64 16,-105 106 0,-43 0-1,42 106 1,-63 42-1,0-42 1,-21-85-16,0 64 16,-42-22-1,63-42 1</inkml:trace>
  <inkml:trace contextRef="#ctx0" brushRef="#br0" timeOffset="9568.95">11430 2180 0,'0'0'0,"0"-21"0,0 0 16,0 0-16,0 0 15,0-1-15,0 1 16,0 42 0,0 1-1,0-1-15,0 0 0,-21 64 16,21-64-16,-21 42 15,-1-20-15,22-1 0,-21 43 16,21-64-16,-21 21 16,21 0-1,85-42 1,-43-21-16,-21 21 16,22-21-16,-22 0 15</inkml:trace>
  <inkml:trace contextRef="#ctx0" brushRef="#br0" timeOffset="9928.2">12044 2096 0,'0'-22'16,"0"1"-16,-64 21 31,43 21-31,-21 1 0,21-22 16,-22 21-16,-20 42 15,20-20 1,43-22-16,22-21 15,-1 0-15,21 0 16,0 21-16,85-21 16,-42 21-1,-64-21-15,22 42 16,-22-20 0,-21 41-16,-21-42 15,-22 22 1,22-22-16,-64 21 15,-20-21-15,62-21 16,22 0 0,0 0-16,21-21 15,0-64 1,0 22-16</inkml:trace>
  <inkml:trace contextRef="#ctx0" brushRef="#br0" timeOffset="10106.54">11388 1778 0,'0'0'15,"-22"0"-15,1 0 0,0 0 32,21 21-32,21-21 31,0 0-16</inkml:trace>
  <inkml:trace contextRef="#ctx0" brushRef="#br0" timeOffset="10664.67">13695 2159 0,'0'-21'15,"0"42"-15,0-63 0,0 21 0,0-1 16,0 1-16,0-21 16,0 21-16,21-43 15,0 43-15,43 0 16,84 42 0,-106 21-16,64 43 15,-21 63 1,-85 0-1,-64-84 1,-42-22 0,85-84 15,21 21-31,0-85 31,21 21-15,22 1-16,-22 41 15,0 22-15,21-42 16,64-1 0,-64 64-16,-20 0 0,41-21 15,1 21-15</inkml:trace>
  <inkml:trace contextRef="#ctx0" brushRef="#br0" timeOffset="11031.56">14584 2244 0,'0'0'0,"0"21"0,21-21 31,0 0-31,0 0 16,0-21-16,1 21 0,-1-21 16,42-22-16,1 1 15,-64 21-15,21-64 31,-21 43-31,0-22 0,0 43 16,-42 21 0,-22 42-1,43-20-15,-85 105 16,64-22 0,42-83-16,0 105 15,42-85 1,-42-21-16,42 0 15,1-21-15,126-21 16,-21-42 0,-84 41-16,42-41 15</inkml:trace>
  <inkml:trace contextRef="#ctx0" brushRef="#br0" timeOffset="11283.43">15663 1566 0,'0'-21'0,"0"-42"15,0 147-15,0-211 16,-21 127-16,-21 22 16,21 20-16,-85 148 15,21-20 1,43-1 0,21-127-16,21 22 0,-43 42 15,43-22 1,0-62-16,0 20 15,0-21 1,21-21-16,43-42 16,-43 42-16,0-21 15,22-22-15</inkml:trace>
  <inkml:trace contextRef="#ctx0" brushRef="#br0" timeOffset="11866.63">15198 2074 0,'0'0'0,"-22"0"0,1 22 16,0-22-16,21 21 31,21-21-31,64 0 16,63-21 0,-106 21-16,22-22 0,42 1 15,-64 0-15,127-21 16,-105 42-1,-43 0 1,-21 63 0,-63 22-1,-1 0 1,64-43-16,-21 21 31,21 1-15,42-64-1,43 21 1,-43-21-16,43-63 16,-43 41-16,43-20 15,21-85 1,-64 42 0,-21 22-1,-84 126 16,42-41-31,-43 105 16,64-106 0,-21 42-16,21 43 15,21-42 1,64-43 0,42-21 15,-85 0-31,43-64 15,-22 43-15</inkml:trace>
  <inkml:trace contextRef="#ctx0" brushRef="#br0" timeOffset="12247.31">16616 2180 0,'0'-21'0,"0"42"0,0-105 16,0-1 0,21 43-1,42 42 1,64 21-1,-42 21 1,-21 43 0,-43-64-16,0 21 0,-21 43 15,0-22 1,0-41-16,-21 20 16,-22-42-1,1 0 16,21-42-31,21 20 16,0 1 0,0 0-16,0 0 0,21-21 0,0-1 15,-21 1-15,64-43 16,-1 1 0,-20 84-1,-22 0-15,21 0 16,85 0-1,-63 0 1</inkml:trace>
  <inkml:trace contextRef="#ctx0" brushRef="#br0" timeOffset="12683.48">17632 1990 0,'0'0'0,"21"-21"16,-42 21 15,21 21-31,-21-21 16,-1 21-16,22 21 0,-21-21 15,0 1-15,0 41 16,0-21-16,-22 43 0,43-64 16,-21 22-16,21-22 15,0 0-15,0 0 0,-21 21 16,21-20-16,0-1 0,-21-21 16,21-21 15,0-1-31,0 1 0,0 0 15,0-42-15,42-43 16,1 63-16,62-105 16,65 21-1,-128 85-15,22 21 0,41 0 16,-62 21-16,84 63 16,-106-42-1,64 85 1,-85 21-16,0-85 15,0 64-15,-22-63 16,1-1-16,-21 21 16,21-41-16,-64 83 15,43-83 1,21-22-16,-85 21 16</inkml:trace>
  <inkml:trace contextRef="#ctx0" brushRef="#br0" timeOffset="14233.45">6540 3535 0,'0'0'0,"0"-21"0,0 0 0,0-1 15,0 1-15,0 0 16,0 0-16,0 0 0,-21 21 16,0 0-16,0 0 15,0 0-15,0 21 0,-1 0 16,1 0-16,0 0 0,-42 106 16,41 22-1,22-107-15,0 106 16,64 21-1,21-84 1,-43-64-16,85 0 16,-85-21-16,128-42 15,-1-43 1,-127 43-16,106-85 16,-126 85-16,20-1 15,-21 1-15,-21-21 0,0-170 16,-21 190-1,0-20-15,-64-64 16,-42 21 0,64 85-16,20 0 0,-84 0 15,85 21-15,-22 21 0,-20 21 16,41 0-16,-20 64 16,42-63-16,0 20 0,21 1 0,0 41 15,0 65 1,0-128-16,63 85 15,-42-106-15,64 43 16,-22-43-16,-20 0 16,126-21-16,-105 0 0,41 0 15,44-63 1,-86 41-16,-21-20 16,1 21-16,41-43 0,-62 43 15,41-42-15,-42 20 16,0 1-16,1-43 15,-22 64-15,0-21 0,0 63 16,0 0 0,0 0-16,0 22 15,0-22-15,0 21 0,0-21 0,0 22 16,-22-22-16,22 21 0,-21 22 16,21-43-16,0 0 0,0 43 15,0-43 1,21-21-16,1 0 0,20 0 15,0 0-15,1-21 16,-1 21-16,43-64 16,-64 22-16,63-43 15,-62 64-15,-1-43 16,-21 43-16,21 0 16,0-21-16,-21 63 31,0 0-31,0 0 15,0 0-15,0 43 16,0-43-16,-21 43 16,21-43-16,0 21 0,0 22 15,0-1 1,21-42-16,43-21 16,-43 0-16,63-21 15,-62 21-15,41-42 16,-42 21-16,85-106 15,-42 21 1,-43 63-16,0-168 16,0 41-1,0 43 1,-21 106-16,0-42 16,0 84 15,0 148-16,-21 64 1,0-169-16,-21 20 16,20 86-1,22-43 1,0-85 0,0-21-16,85-21 15,-64-42 1,43-22-1</inkml:trace>
  <inkml:trace contextRef="#ctx0" brushRef="#br0" timeOffset="14434.3">8445 3577 0,'-21'0'15,"42"0"-15,-63 0 0,42 21 16,0 1-16,21-22 31,0 0-31,1 0 16,62 0-16,-63 0 15,22-22-15,41-20 16,1 21 0,-64 21-16</inkml:trace>
  <inkml:trace contextRef="#ctx0" brushRef="#br0" timeOffset="14864.49">9186 3577 0,'0'0'16,"21"21"-16,-21 22 16,0-22-1,-21-21 1,0 0-16,0 0 16,0 0-16,-43 0 15,43-21-15,-42 21 31,-1 0-31,43 0 16,-21 42 0,42 0-16,0-20 15,84-1 1,1 0 0,-64 0-16,106 0 15,-85-21-15,43 21 16,-64 1-16,0-1 15,-42 42 1,0-63-16,-85 43 16,64-22-16,-22 0 15,22-21-15,-64 0 16,85 21 0,0-21-16,-21 0 0,20 0 15,22-21 1,0 0-16,22 0 15,62-43-15</inkml:trace>
  <inkml:trace contextRef="#ctx0" brushRef="#br0" timeOffset="15086.55">9525 3641 0,'0'63'16,"0"-42"-1,-21 1-15,21-1 0,0 21 16,-43 0-16,22 1 16,21-22-16,0 0 0,0 0 15,0 0-15,0-42 47,21 0-31,1 21-16</inkml:trace>
  <inkml:trace contextRef="#ctx0" brushRef="#br0" timeOffset="15280.52">9588 3408 0,'0'-21'16,"0"42"-16,0-63 0,0 20 0,-21 1 0,0 21 16,0 0-1,0 0-15,21 21 31,0 1-31,0-1 0,21 0 16,0 0-16,0-21 0,0 21 0,22 22 16,20 20-1</inkml:trace>
  <inkml:trace contextRef="#ctx0" brushRef="#br0" timeOffset="15798.17">10372 3704 0,'21'0'0,"-42"0"0,63-21 16,-42-21 0,-64-22-1,-20 22 1,-43 63 0,42 21-1,43 1-15,-64 84 16,42 0-1,64-43 1,43-20 0,-22-64-16,64 0 15,20-21 1,-62 0-16,63-43 16,-85 43-1,21 0-15,-21-22 0,0 1 16,22 0-16,20-106 15,1-106 1,-43 127-16,-21 63 16,0 22-16,0 21 0,0-43 15,-21 85 1,0 43 0,-1-22-16,-20 106 15,42-84-15,-21 42 16,0-43-16,21 106 15,0-126-15,21 20 16,42 1 0,-41-64-16,-1 0 15,21 0-15,-21 0 0</inkml:trace>
  <inkml:trace contextRef="#ctx0" brushRef="#br0" timeOffset="16166.4">10837 3768 0,'0'0'0,"-21"0"16,42 0 15,0 0-15,1 0-16,-1 0 0,0-21 0,21-1 15,43 1 1,-64 0-16,0 21 0,22-42 15,-43-22 1,0 43 0,-22 21-16,1 0 15,0 0-15,0 0 0,-21 21 0,-43 64 16,64-64 0,-22 43-16,22-43 15,0 42-15,21-42 16,0 22-1,85-43 1,-64 0-16,64 0 0,-64 0 16,21 0-16,22-43 15,-43 43-15,42-42 0</inkml:trace>
  <inkml:trace contextRef="#ctx0" brushRef="#br0" timeOffset="16617.27">12531 3069 0,'0'-21'0,"0"42"0,0-63 0,21 21 16,-21 42 15,0 21-31,0-21 0,0 22 15,-21 20-15,-1-20 0,1 62 16,0-41-16,0-22 0,-21 85 16,-1-42-1,43-22 1,0-41 0,21-22-1,1-64 16,-22 43-31</inkml:trace>
  <inkml:trace contextRef="#ctx0" brushRef="#br0" timeOffset="17396.82">11938 3323 0,'-21'0'0,"42"0"0,-42 21 31,42-21-31,42 22 16,128-22-1,-128 0-15,149-22 16,-127 1-16,63-21 16,-85 21-16,128-64 15,-128 64-15,43-64 16,-63 1 0,-43 41-16,0 22 15,0 0-15,-22-21 0,-41 42 31,42 21-31,-43 63 16,43-41-16,-21 41 16,21-41-16,21 20 0,-43 85 15,1 22 1,42-86 0,0-41-16,-21-1 15,42-63 16,21 0-15,-21 0-16,1-22 0,20 1 16,-21 0-16,43-64 15,20 21 1,-63 85 0,-21 21-16,0 22 15,0-1 1,0 64-1,0 21 1,0-106-16,0 21 16,22-21-16,41 1 15,-42-22-15,127 0 16,-21 0 0,0-64-1,-84 43-15,-1 0 0,43-85 16,-22 0-1,-63-42 1,0 127 0,-63 63-1,42-21-15,-64 127 16,64-63 0,21 0-1,0-64 1,42 21-1,22-42-15,-43 0 16,63-42 0,-20 0-16</inkml:trace>
  <inkml:trace contextRef="#ctx0" brushRef="#br0" timeOffset="18999.3">15007 3620 0,'42'21'32,"-84"-42"-32,106 42 0,-43-21 0,21-21 0,-21-1 15,22 1-15,-22 0 0,85-42 16,-64 20 0,-21 1-16,0-106 15,-42 63 1,0 43-16,0 21 0,-64-43 15,-84 64 1,-1 127 0,43 0-1,106-85-15,-63 85 16,84 0 0,84-42-1,22-85 16,-64 0-31,85 0 16,-63-21-16,105-43 16,-63-41-1,-42-44 1,-64 22 0,0 64-1,-22 84 1,-41 64-1,63-43-15,-21-21 0,21 85 16,0-21 0,127-1-1,-43-84 1,65-21 0,-44-42 15,-62-22-16,-22-63 1,-21 63 0,-21 170 15,0-43-31,-1-21 0,22 22 16,-21-22-16,-21 85 15,42-64 1,0-21-16,0 0 15,21-42 1,0 0 0,0 21-16,1-21 0,-22 0 15,63-43-15,-21 1 16,-42 42-16,22-22 16,20-41-16,-21 62 15,-21 44 1,0-1-16,0 21 15,0 43-15,0-43 16,0 22 0,0-43-16,0 63 15,64-41 1,-43-43-16,0 0 0,42 0 16,107 0-1,-128-21-15,64-1 16,-64 1-16,128-63 15,-107-22 1,-63 63-16,0-62 16,-42-1-1,21 106-15,-22 0 16,-105 63 0,127-20-16,-64 20 15,85 22 1,21-43 15,43-21-31,-43-21 16,21 0-16,1 0 0,-1 0 15,-21 0-15,22-21 16,-22 21-16,0 0 16,-21 21-16,0 22 15,0-1 1,0 0-16,0-21 0,0 106 15,-21 0 1,0 85 0,-1-148-16,22 147 15,0-147-15,0 147 16,22-20 0,-22-106-1,-64 105-15,43-148 16,-127 43-16,-22-64 31,-62-42-31,189-21 16,-126-64-1,127 42-15,-1 22 0,-20-85 16,42-106 0,105 43-1,43 20 1,148-41-1,-211 168-15,-1 1 0,22-21 16</inkml:trace>
  <inkml:trace contextRef="#ctx0" brushRef="#br0" timeOffset="19657.46">16870 3471 0,'42'-42'0,"-84"84"0,105-147 16,-63 83-16,0 1 16,-21 42 15,0 22-31,21-22 15,-42 85 1,20-22 0,22-20-1,0-43-15,64-21 16,21 0 0,20-63-1,-41-1 1,-22 43-16,22-106 15,-43 21 1,-21 64 0,0 63-1,-42 85 1,-1 42 0,43-63-1,21-22 16,85-42-15,-21-21 0,42-42-1,-21-64 1,0-84 0,-85 126-16,42-84 15,-42 21 1,1 106-16,-22 0 0,0-1 15,-22 44 1,1-1-16,-21 85 16,0-22-1,20-41-15,22-1 0,0 0 16,-21 64-16,21 21 16,0-42-1,21-85 1,-21 21-16,85 0 15,-21-21-15,-22 0 16,0 0-16,85-21 16,64-43-1,-128 22-15</inkml:trace>
  <inkml:trace contextRef="#ctx0" brushRef="#br0" timeOffset="20080.46">18500 3450 0,'21'-42'0,"42"-43"16,-63-21-1,-169 403-15,254-361 0,-1-190 0,-126 212 16,-22 42-1,-63 21 1,106 0-16,-63 85 16,20 0-1,43-85-15,0 85 16,21-85-16,0 21 16,0-20-16,42 20 15,22-42 1,20 0-1,-63-21 1,64-43 0,0-20-1,-64 41-15,64-105 16,-64 85 0,-42 84-1,-22 42 1,22-42-16,0 85 15,21-85-15,0 1 0,0 20 16,0 43 0,85-64-1,-43-21-15,21 0 16,107-21 0,-149-1-1</inkml:trace>
  <inkml:trace contextRef="#ctx0" brushRef="#br0" timeOffset="20450.89">18986 3471 0,'0'-21'15,"0"-85"1,22 22 0,-44 359-16,44-571 0,-44 528 0,44-486 0,-1 233 0,-21 0 15,0 0-15,63-21 16,22 42 0,-22 0-1,43 63 1,-63 1-1,-43-22-15,0-21 0,21 85 16,-21-85-16,0 21 16,-21 1-16,-22 41 15,22-62 1,0-22-16,0 0 16,21-22-1,0 1 1,0-21-16,42-64 31,0 64-31,64-106 16,85-22-1,-64 86 1,-21 62 0,-106 44-1</inkml:trace>
  <inkml:trace contextRef="#ctx0" brushRef="#br0" timeOffset="21413.79">2138 5122 0,'0'0'0,"0"-42"0,0 21 16,0 0-16,0-22 0,0-20 15,0 21-15,0-22 16,0 1-1,-21 84 1,21 0-16,0 169 16,0-63-1,0-63-15,0-1 0,0 128 16,0-128-16,0 43 16,0-42-16,-22 63 15,22-106 1,0 64-1,0-107 1,0 1 0,0-63-1,0 41-15,0-41 16,22 41-16,20-126 16,21 63-1,22 64 1,21 42-1,21 106 1,-85-85-16,-21 85 16,-42 21-1,-85 0 1,64-106-16,-43 42 16,64-42-1,-42-21-15,-1 0 16,43 0-1,21-21-15,0-21 16,0 21 0,0 0-16,21-22 15,22 1-15</inkml:trace>
  <inkml:trace contextRef="#ctx0" brushRef="#br0" timeOffset="21814.89">2603 5313 0,'0'0'16,"22"0"-16,-22-21 0,42 0 16,21 21-1,1 0 1,-43 0-16,21 0 0,-20 0 16,41 21-16,-21 0 15,-20 0-15,20 21 0,21 43 16,-63-64-1,0 0-15,0 85 16,-21-63-16,0-22 16,0 0-16,21 0 0,-21-21 15,21-42 17,21-1-32,0 22 0,0-42 15,43-64 1,-22-21-1,0 84 1,22 64 0,-22 0-1,22 42 1,-43-20-16,-21-1 16</inkml:trace>
  <inkml:trace contextRef="#ctx0" brushRef="#br0" timeOffset="22365.02">4064 5546 0,'21'0'15,"-42"0"-15,63 0 0,-21-21 0,43-22 16,-22-20 0,-42-22-1,-42-21 1,-22 22-1,22 62-15,21 1 0,-64 21 16,-21 43 0,-21 84-1,22 0 1,83 21 0,22-85-16,0 22 15,106-43 16,42-42-15,-84-42-16,-22 21 16,-21 0-16,85-85 15,-63 21 1,-22 0 0,-21 43-16,0-43 15,0 64-15,0 0 16,0 63-1,0-20-15,0-1 16,0 42-16,0 22 16,0 21-1,0-64-15,0-21 16,42 0 0,0-21-16,85-42 15,-42 0 1,-43 21-1,1-1-15</inkml:trace>
  <inkml:trace contextRef="#ctx0" brushRef="#br0" timeOffset="23131.43">4953 5186 0,'0'-21'0,"0"42"0,0-85 0,0-20 16,-21 20 0,-22 64-1,22 21-15,0 1 0,-42 62 16,20 22-1,22-64-15,0 1 0,0 63 16,21-1 0,42-20-1,-21-85-15,0 21 0,85-21 16,21 0 0,43-84-1,-149 62 1,21 1-16,0-21 15,22-127 1,-43 20-16,0 86 16,-21-128-1,0 149-15,0-85 16,21 106 0,-21 148-1,0 21 1,0-106-16,0 22 0,-21-22 15,21 1-15,-42 126 16,42-148-16,-42 64 16,42-43-1,0-63 17,0 0-32,0 0 15,42-43-15,21 1 16,-41 20-16,-1 22 15,42-42 1,-42 41-16,64-20 16,-64 42-16,43 0 15,-64 21 1,0 22 0,-85 20-1,-21-21 1,85-20-16,-64-1 15,85 21 1,0 22 0,22-1-1,20-21 1,21-20 0,1-22 15,-1 0-16,43-22 1,-42 1-16</inkml:trace>
  <inkml:trace contextRef="#ctx0" brushRef="#br0" timeOffset="23781.15">6011 5376 0,'-21'22'0,"42"-1"31,0-21-31,43 0 16,21-21 0,-64 21-16,63-43 15,-20-20 1,-64 42-16,21-43 16,-21 1-1,0 41-15,0 1 16,-21 21-16,-64 21 15,64 1 1,-42 62 0,20 22-16,43-85 15,-21 106 1,21-42 0,21-64-16,0 21 0,1-42 0,41 43 15,43-43 1,-64 0-16,1 0 0,84-43 15,-43 1 1,-41 21-16,105-106 16,-21-42-1,-106 126-15,21-84 16,-21 85 0,1-22-16,-22 1 0,21-22 0,-21 1 15,0 62 1,-21 22-1,-1 22-15,1-1 16,-42 85 0,20 42-16,22-106 15,21 22-15,-21 105 16,21-84 0,0-43-16,64 85 15,41-42 1,1-85-1,42 0 1,-126 0-16,62-64 16,1 1-1</inkml:trace>
  <inkml:trace contextRef="#ctx0" brushRef="#br0" timeOffset="24030.72">6985 5080 0,'-21'21'0,"42"-42"0,-42 63 15,63-42 1,-21 0-16,43 0 16,-22 0-16,-21 0 0,64-21 15,21-21 1,-64 42-16,-21-21 0,64 0 15,-43 21 1,-21 0-16,1 0 31</inkml:trace>
  <inkml:trace contextRef="#ctx0" brushRef="#br0" timeOffset="24363.88">8826 5652 0,'0'0'0,"-21"0"0,0 0 16,21-22-16,-21 22 0,21-21 15,-21 21-15,21-21 16,0 0 15,21 21-15,0 21-1</inkml:trace>
  <inkml:trace contextRef="#ctx0" brushRef="#br0" timeOffset="28516.6">698 7070 0,'0'0'0,"-21"0"16,21-21-16,-42 21 15,21 0 1,21 42 0,0-21-1,0 21 1,84-42 0,-62 0-16,62 0 31,64-63-16,-63-1 1,-43 1 0,-42 21-1,-84 20 1,-128 22 0,64 43-1,42 41 1,21 65-1,85-22 1,85-22 0,-21-62-1,-22-43-15,0 0 0,64 0 16,-64 0-16,43 0 16,-21-21-1,-86 21 16,-83 0-15,-1 42-16,63-21 0,1 0 16,-106 43-1,63 20 1,64-41-16,0-22 0,21 42 16,42 1-1,1-64-15,20 0 16,-21 0-16,85 0 15,-84-21-15,84-22 16,0-20 0,-64 42-16</inkml:trace>
  <inkml:trace contextRef="#ctx0" brushRef="#br0" timeOffset="29197.75">1566 7387 0,'21'-42'0,"-42"84"0,64-105 16,-43-1-16,0 43 15,0 0-15,-43 21 16,22 0 0,-106 63-1,42 22 1,22 0 0,42-64-16,21 64 15,0-22 1,0-42-1,21-21-15,0 0 0,21 0 16,64-63 0,-42 20-1,-43 22-15,0 0 16,0-21-16,0-22 16,-21 43-16,0 0 15,22 21 1,-22 21-1,0 0-15,0 43 16,0-22-16,21 0 16,-21 107-1,0 41-15,0-105 16,21-1-16,0 86 16,-21-86-16,0 22 0,0 85 15,0 190 1,-63-43-1,20-126 1,-41-21 0,84-170-16,-22 21 15,-20-84 1,21-64 0,-21-127-1,20 170 1,1-234-1,0-20-15,21 211 16,0-212 0,85 64-1,-64 170-15,21 20 0,85-105 16,0 21 0,-63 63-16</inkml:trace>
  <inkml:trace contextRef="#ctx0" brushRef="#br0" timeOffset="29430.61">2349 7176 0,'-21'0'78,"21"21"-62,0 0-16,-21-21 0,21 21 15,0 0-15,0 0 16,0 22-16</inkml:trace>
  <inkml:trace contextRef="#ctx0" brushRef="#br0" timeOffset="29582.76">2307 7789 0,'0'22'0,"0"-44"0,0 65 16,0-64 46,21 21-62,-21-22 0</inkml:trace>
  <inkml:trace contextRef="#ctx0" brushRef="#br0" timeOffset="31747.42">762 7366 0,'-21'0'0,"0"0"0,63 0 0,-106 21 0,43-21 16,64 0 0,62-21-1,44 0 1,-86 0-16,149-22 15,42 22 17,-148 21-17,-85 21 1,-42-21-16,-43 43 16,22-22-16,-106 21 15,105-21-15,-126 43 16,105-43-16,-20 21 15,-86 22 1,107-22 0,84-21-1,0-21-15,43 0 16,-22 0-16,0 0 16,234-21-16,-128 21 15,-64 0-15,128 21 31,-148 43-31,-64-22 16,-43 106-16,1-84 16,-127 148-1,-1-43 1,128-106-16,0-20 0,20-1 0,1-21 16,42 64-1,149-106 1,105-85-1,-190 64-15</inkml:trace>
  <inkml:trace contextRef="#ctx0" brushRef="#br0" timeOffset="32299.59">3916 7006 0,'-21'0'15,"21"-21"17,0 0-17,0 0-15,21 21 0,0-43 16,0 22-16,43-21 15,-22-22 1,-42 43 0,-233 21-1,43 85 1,-22 21 0,148-22-1,64-62-15,0 83 16,22-83-1,83 83 1,44-20-16,-107-64 16,106 106-1,-127-63-15,-21-43 16,-63 64 0,-85-22-1,-1-42 1,1-21-1,106 0-15,-22-63 16,64-22 0,0 64-16,22-43 15,126-41 1,-106 62-16</inkml:trace>
  <inkml:trace contextRef="#ctx0" brushRef="#br0" timeOffset="32880.51">4043 7260 0,'0'21'0,"0"-42"0,0 64 0,0-22 0,0 21 16,0 43-1,-21-64-15,21 21 16,-22-21-16,22 43 16,22-43-1,41-21 1,22-63-1,-64 41-15,21 1 0,22-21 16,42-85 0,-85 106-16,-21-64 15,21 43 1,-21 84 15,-21-21-31,21 22 16,0-1-16,-21 64 15,21 63-15,0 0 16,0-84 0,0 0-16,0 169 15,0 42-15,0-211 16,0 21-16,0-1 0,0 1 16,21 254-1,-21-275-15,-43 169 16,-62-106-1,20-148 1,0-64 0,43 22-16,-149-170 15,22-63 1,84 42 0,85 149-16,0-128 15,22 127 1,83-147-16,86-86 15,-85 170 1</inkml:trace>
  <inkml:trace contextRef="#ctx0" brushRef="#br0" timeOffset="34317.32">4699 7154 0,'0'22'16,"0"-1"-16,0 0 0,-42 64 15,20 42 1,1-43 0,0-41-1,21-65 17,0-20-17,0 21-15,42-64 16,1-21-1,-22 64-15,21-43 32,22 64-17,-43 64 1,21 84 0,-21-22-1,22-41 1,-1-43-1,-21-21-15,43 0 16,20-63 0,-62 41-16,41-83 15,-21 41 1,-42 22-16,0-22 0,22 22 16,-1-85-16,-21 42 15,0-42 1,0 106-1,0 0-15,0 42 16,0 0-16,0 0 16,-21 22-16,21 20 15,-22 85-15,22-105 16,0-1-16,0 64 16,0-64-16,0 85 15,22-106-15,-1 1 0,21 20 16,-21-21-16,64-21 15,63 0 1,-63-42 0,-43 21-16,-21-22 0,85-41 15,-42-43 1,-43-22 0,-21 128-16,-21-21 15,21 21-15,-22 21 0,-41 0 31,-22 42-31,64-21 16,-64 127 0,85-84-16,-21-22 15,21 85 1,0-63 0,43-64-1,-22 0-15,42-21 16,-42-1-16,64-62 15,-21-1 1,-64 43-16,21-1 0,21-20 16,-42 42-1,0 42 1,0 0-16,0 0 0,0 127 16,0-84-1,0-43-15,0 0 16,21 64-16,0-43 15,-21-21 1,22-21-16,-1 0 16,42-21-1,-20-42 1,-22 42-16,42-85 16,64-64-1,-42 86 1,-43 63-16,-21-1 0,1 22 15,-1 22-15,-21-1 16,0 21-16,-21 64 16,21-64-16,-43 22 15,43-22-15,-21-21 0,0 43 16,21-43-16,-21 21 16,42-63 15,0 0-16,0-21-15,0 20 0,1 1 16,41-85 0,1-63-1,-22 42 1,-42 85 0,0 84-1,0-21-15,-21 127 16,21-42-1,0 21 1,84-42 0,1-85-1,-64 0-15,85-21 16,-64-43 0</inkml:trace>
  <inkml:trace contextRef="#ctx0" brushRef="#br0" timeOffset="34595.29">5355 6922 0,'-21'0'0,"42"0"0,-63 21 15,63-21 1,21 0-16,149 0 16,-128-21-16,64 21 15,-63-22-15,147 1 16,-147 21-16,84 0 16,-42-21-1,-85 21 1</inkml:trace>
  <inkml:trace contextRef="#ctx0" brushRef="#br0" timeOffset="34823.58">7451 6922 0,'0'21'63,"0"0"-47,0 0-1</inkml:trace>
  <inkml:trace contextRef="#ctx0" brushRef="#br0" timeOffset="34999.4">7408 7430 0,'0'0'0,"0"21"16,0-42 46,0-1-46,0 1-16</inkml:trace>
  <inkml:trace contextRef="#ctx0" brushRef="#br0" timeOffset="35873.01">9737 6329 0,'21'-21'0,"0"21"0,-63 21 0,105-63 0,-42 42 16,0-22 0,-42 22 15,0 22-15,0-22-16,-21 42 15,-43 43 1,43-43-16,20 0 0,-126 64 15,-42 21 1,-170 21 0,191-63-1,-22-22 1,149-41-16,-43-1 16,64-21-1,0 0 16,42 0-15,42 0-16,86 0 31,20 21-15,-21 21 0,64 64-1,-1 21 1,-168-106-16,105 85 15,64 21 1,-43-42 0,-42-64-1,-85 21 1,-21-42 0,-21-21 30,0 0-46,0 0 0,22 0 16,-22-1-16</inkml:trace>
  <inkml:trace contextRef="#ctx0" brushRef="#br0" timeOffset="37648.41">12213 6138 0,'0'-21'0,"0"42"0,-21-42 15,0 21-15,0-21 0,21 0 16,-22 21-16,1-21 0,21 0 47,0 42 0,21 0-47,1-21 0,-1 21 15,-21 0-15,21-21 0,0 21 16,0 1-16,64 20 15,-43-21-15,43 21 16,-43 1-16,1-22 0,84 64 16,105 42-1,-41-22 1,105 1 0,-232-63-16,42-22 15,84 42 1,-126-42-1,-1-21-15,-63 22 16,-21-22 15,0 0-15,0 0-16,-22 0 16,-20 21-1,-128 42 1,22 1-1,-106 63 1,21 42 0,127-84-1,63-43-15,22 0 0,-22 1 0,-84 41 16,21-20 0,106-43-16,0-21 0,-21 21 15,20-21 1,22-21 15,0 0-15,0 0-16,43-43 15,-22 43-15</inkml:trace>
  <inkml:trace contextRef="#ctx0" brushRef="#br0" timeOffset="38496.55">14817 6498 0,'0'-21'16,"0"0"-16,21 21 15,0-21-15,0 21 0,64-64 16,21 1-1,-85 42-15,63-22 32,-41-20-17,-107 20 1,-105 43 0,42 43-1,85-43-15,-85 63 16,105-42-16,-41 64 15,63 21 1,21 21 0,0-85-16,85 64 15,-85-64-15,64 22 16,-64-43-16,21 21 0,22 64 16,-43 0-1,-21-85-15,-106 106 16,-21-63-1,64-43-15,-85 0 16,-22-21 0,128 0-1,0 0-15,-43-63 16,21-1 0,64 22-16,0 21 0,0-85 15,64 21 1,-22 43-16,85-43 15,-63 43-15,42-22 16</inkml:trace>
  <inkml:trace contextRef="#ctx0" brushRef="#br0" timeOffset="39329.51">15621 6138 0,'0'-21'0,"0"42"0,0-21 31,-21 0-31,0 22 16,-1 20-16,22 0 0,-21 1 16,-21 126-16,21-127 15,-22 191 1,1-85 0,21-105-16,21 84 15,-42-43 1,42-41-16,0-22 0,0 0 15,0 0-15,0 0 16,0-63 0,0 0-1,0 20-15,42-105 16,43 0 0,-64 106-16,85-106 15,-64 106-15,64-42 16,0 63-1,-64 0 1,-42 21-16,-21 21 31,-22-21-31,22 0 0,0 1 16,-106-1 0,42-21-1,64 0-15,0 0 16,0 0-16,21 21 15,0 21 1,0-21-16,42 43 16,-42-43-16,43 43 15,-22-43-15,21 42 16,22-20 0,-43-43-16,106 21 15,-21-42 1,-64 21-1,64-43-15,-64 22 0,43-42 16,-64 41 0,42-62-1,-41-22 1,-22 85 0,-43 105 15,22-41-31,-21 41 15,21-20 1,-1-22 0,22-21-1,0-63 17,22 21-17</inkml:trace>
  <inkml:trace contextRef="#ctx0" brushRef="#br0" timeOffset="39495.43">16319 6541 0,'0'0'0,"-21"0"32,0 0-17,42 0 16,0 0-31,1 0 0</inkml:trace>
  <inkml:trace contextRef="#ctx0" brushRef="#br0" timeOffset="39778.44">16933 6265 0,'-84'64'31,"84"-43"-31,-22 21 0,1 1 16,0-1-16,0 64 15,-21 42-15,20-106 16,1 1-16,-21 84 16,0 21-1,20-85 1,22 1-1,22-64-15,41 0 16,22-42 0,-43 20-16,-21 1 0</inkml:trace>
  <inkml:trace contextRef="#ctx0" brushRef="#br0" timeOffset="40029.56">17335 6329 0,'0'-42'0,"0"84"15,0-106-15,0 22 0,0 21 16,-21 21-16,0 21 16,0 0-16,-21 43 0,20-22 15,1 22-15,21-1 16,-21 1-16,-42 105 16,41-106-16,1-20 0,0 41 15,21-41-15,-21 41 16,21 1-1,0-64 1,42-21 0,-21 0-16,1 0 0,62-21 15</inkml:trace>
  <inkml:trace contextRef="#ctx0" brushRef="#br0" timeOffset="40428.41">17293 7154 0,'0'0'15,"0"22"-15,0-1 16,21-21 0,0 0-1,1-21-15,-1-1 16,63-20 0,-62 21-16,-1 0 0,85-85 15,-1 0 1,-62-21-1,-107 127 17,43 21-32,0-21 0,-21 43 15,42-22-15,-22 0 0,22 21 16,0 43 0,64-22-1,-64-41-15,0-1 16,0 0-16,0 0 0,0 21 15,0-20 1,0-1-16,21 21 16,0-21-1,43-21 1,-1-21-16</inkml:trace>
  <inkml:trace contextRef="#ctx0" brushRef="#br0" timeOffset="41848.31">18436 6795 0,'0'0'0,"0"-22"0,-21 1 0,0 21 16,0 0-16,-1 0 0,-20 0 16,21 0-16,-106 64 15,85-22 1,20 0-1,-41 43-15,-22 63 32,85-84-17,0 20 1,43-84 0,20 0-1,43-63 1,21-64-1,-85 63 1,1 43-16,20-127 16,-21 85-1,-63 84 17,0 0-32,21 0 15,-21 0-15,0 0 0,-22 64 16,22 42-1,21-85 1,0-20 0,0 41-1,85-63 1,63 0 0,-21-42-1,-85 21-15,85-43 16,-21-63-1,-63 0 1,-22 64 0,-21 41-16,-21 22 15,-22 22 1,43-1-16,0 0 16,0 0-16,0 64 15,0-64-15,0 21 16,0 22-1,0-43 1,0 0-16,21 21 0,1-20 16,-22-1-16,42 0 31,43-21-15,-22 0-16,-42 0 15,85-42 1,-85 20-16,64-41 15,-64 21-15,43-64 16,-1 21 0,-42 43-16,0 21 0,22-1 15,-43-20 1,0 84 0,0 1-1,-21-22-15,-1 0 0,-62 85 16,63-43-1,-1 1 1,44-22 15,62-42-15,-41 0-16,41-21 16,-41 21-16,-22-21 0,42-21 15,43-64 1,0-42-1,-85 63 1,0 43 0,-21 20-16,0 44 15,-21-1 1,21 0-16,-21 0 0,-21 64 16,-1-1-1,22-62-15,21 20 16,-21 21-16,0 86 15,21-107-15,0 21 16,0 1-16,0-22 0,-21 233 16,21-211-1,-22-1-15,22 86 16,0-86-16,-21 22 0,0 42 16,-42 127-1,-1-64 1,-21-63-1,1-63 1,-1-64 0,-21-21-1,64-22 1,21 22-16,-22-42 16,1-64-1,-21 0 1</inkml:trace>
  <inkml:trace contextRef="#ctx0" brushRef="#br0" timeOffset="42702.76">14774 7832 0,'0'0'0,"-21"0"15,21-21 1,-21 21-16,0 0 0,0 0 15,21-22-15,-43 1 16,1 0 0,21 21-16,0 0 15,-1 0 1,44 0 15,-1 0-31,0 0 0,0 0 16,43 0-16,-43 0 0,106 0 15,-64 0-15,128-21 16,-107 21 0,107 0-16,-85 0 15,359 0 1,43 0 0,-127 0-1,-254 0-15,149 0 16,-149 0-16,402 0 15,-402 0-15,296 0 16,-42 0 0,-275 0-16,21 0 0,85 0 15,-107 0-15,149 0 16,-169 0-16,84 0 16,-20 0-1,-65 0 1,-63 0-16,22-21 15,-22 21 1,-21-21 31,0-1-31,-21 22-1</inkml:trace>
  <inkml:trace contextRef="#ctx0" brushRef="#br0" timeOffset="42862.18">20108 7684 0,'0'0'0,"-42"21"15,21-21-15,0 0 32,-1 0-17,1 0 1,0 0-16,0 0 0,0 0 15,0 0-15</inkml:trace>
  <inkml:trace contextRef="#ctx0" brushRef="#br0" timeOffset="46246.32">1037 9927 0,'0'0'0,"-21"0"15,0 0-15,0 21 0,-1-21 16,22 22-16,-21-1 15,0 42 1,21-20 0,0-22-16,42-21 15,43 0 1,63-43 0,-105 43-16,20-42 15,43-43 1,-85 64-16,-21-21 15,0 21-15,-21-22 16,0 43-16,-43 0 16,22 0-1,0 0-15,-43 22 16,-63 62 0,21 64-1,84-21 1,43-63-1,0-43-15,0 0 0,85 22 16,0-43 0,-43 0-16,64-43 15,-64 22-15,43-21 16,-64 21 0,-63 21-1,21 0-15,-106 21 16,0 63-1,-43 65 1,128-107 0,-22 43-1,43-43-15,-21 106 16,63-106 0,0-20-16,106-1 15,0-21 1,106-64-1,-169 64-15,63-42 16</inkml:trace>
  <inkml:trace contextRef="#ctx0" brushRef="#br0" timeOffset="46895.13">1926 10456 0,'0'0'0,"42"-21"0,-20-21 0,-1 21 0,0-43 16,-21 43-16,0-21 15,-85 42 1,1 21-1,-65 106 1,44 21 0,83-42-1,22-85 1,22 21 0,83-42-1,44-42 1,-22-64-1,-64 22 1,-42-1 0,-21 106 15,0 0-31,0 43 16,0 84-1,0 85 1,0 84 15,43-42-31,-1 128 31,-21-22-15,-21-22 0,0-274-16,-21 63 15,-64 64 1,64-170-16,-64 1 15,-42-107 1,-21-169 0,42-21-1,43-127 1,63 127 0,21 170-16,106-213 15,0 86 1,42-65 15,43 22-31,-170 212 16</inkml:trace>
  <inkml:trace contextRef="#ctx0" brushRef="#br0" timeOffset="47079.03">2667 10393 0,'0'0'15,"0"21"32,0 0-47,0 0 16,0 22 0,21-22-1</inkml:trace>
  <inkml:trace contextRef="#ctx0" brushRef="#br0" timeOffset="47218.95">2688 10837 0,'0'22'15,"21"-22"32,0-22-31,-21 1-16,22 21 0</inkml:trace>
  <inkml:trace contextRef="#ctx0" brushRef="#br0" timeOffset="47862.79">4360 10245 0,'0'-43'0,"0"86"0,0-107 15,21 43-15,-21-21 0,22 21 0,-1 21 16,21-43-1,-21 43-15,-21 21 16,-21 64 0,-106 106-1,-21-22 1,84-127-16,1 1 0,-64 62 16,42-62-16,-169 84 15,85-64 1,63-63-1,85 0 1,0-42-16,21 0 16,0 20-1,106-41 1,63 63 0,0 21-1,22 64 1,-22 21-1,-63-43 1,-64-63-16,-21 21 0,64-21 16,-43 0-1,-42-42 17,22 0-17,-22 20-15,42 1 16,-42 0-16</inkml:trace>
  <inkml:trace contextRef="#ctx0" brushRef="#br0" timeOffset="48044.68">4635 10583 0,'0'0'16,"0"22"0,0-1-16,0 21 15,-21 85 1,-21-21-1,21-64 1,21-21 0,63-84 15</inkml:trace>
  <inkml:trace contextRef="#ctx0" brushRef="#br0" timeOffset="48198.36">4720 10414 0,'0'-21'0,"0"42"0,0-106 16,-21 85-16,21 22 31,0-1-15,0 0-16,0 21 16,21-21-16,0 1 15,0-1-15</inkml:trace>
  <inkml:trace contextRef="#ctx0" brushRef="#br0" timeOffset="48599.52">5016 10689 0,'0'21'16,"0"-42"-16,0 64 0,0-22 0,0 0 0,-21 42 16,0-20-1,0-22-15,21 0 0,-42 21 16,20-20-1,22-44 17,0 1-32,0 0 15,22-64 1,-1 22-16,0 42 16,0-22-16,43-20 15,-43 42-15,42 0 16,-20 21-16,-1 42 15,-21-21-15,43 43 16,-43-22-16,-21-21 0,0 64 16,0-22-1,-21 1 1,-1-64 0,22-21-1,0-1 1,22 22-16,-1-21 0,0 0 0</inkml:trace>
  <inkml:trace contextRef="#ctx0" brushRef="#br0" timeOffset="48928.96">5673 10435 0,'0'21'31,"0"1"-31,-22 20 0,22 0 16,0 106-1,0-84-15,0 105 16,22 64 0,-22-148-16,21 21 0,-21 105 15,-43 318 1,-41-253 0,41-192-16,-41 107 15,20-64 1,64-106-16,0-42 15,43-85 1,-22 64 0,63-128-16,22-20 15,-63 105 1,-22 0-16,21-20 0,-21 20 0</inkml:trace>
  <inkml:trace contextRef="#ctx0" brushRef="#br0" timeOffset="49845.56">5588 10880 0,'-42'-64'0,"84"128"0,-127-191 0,1 0 16,62 0 0,86 21-1,-22 64-15,1 42 0,41-22 16,64 22 0,-105 22-16,20-1 0,43 63 15,-64 43 1,-42-84-16,-63 63 15,42-85 1,-85 63-16,64-62 16,-85 20-1,84-42-15,1-21 32,84-43-17,22 1 1,-22 20-16,43-41 15,-43 41-15,64-41 16,-85 63-16,64-22 16,-64 43-1,0 64 1,-21-43-16,0 21 16,0 64-1,0-21 1,0-43-1,64-42 1,20-21 15,-63 0-31,64-43 16,-21 22-16,-43 21 16,0 0-16,21-64 15,-42 64-15,43-22 16,-43 65-1,0-1-15,0 42 16,0 43 0,0-21-1,0 21 1,63-85 0,22-21-1,-1-21 1,-62-1-16,20 1 15,-21 0-15,64-64 16,-22-42-16,-20 22 16,-22 62-16,-21-20 15,21 20-15,-21-84 16,0 43 0,0 105-1,-21 42 1,-22 107-1,43-22 1,0-106-16,0 85 16,22-42-1,20-85 1,21 0 0,-41-21-16,-1-43 15,0 43-15</inkml:trace>
  <inkml:trace contextRef="#ctx0" brushRef="#br0" timeOffset="50012.46">6964 10308 0,'21'0'31,"0"0"-15,0 0-16,127-42 15,1-22 1,-65 22-16</inkml:trace>
  <inkml:trace contextRef="#ctx0" brushRef="#br0" timeOffset="50395.56">8572 10012 0,'0'0'0,"0"-21"0,0 0 0,0-1 15,0 1-15,0 0 0,0 0 16,-21 42 0,-21 85-1,42 21 1,-21-85-16,-22 64 16,43-64-16,-21 1 0,0 84 15,0-21 1,21-64-1,0-63 17</inkml:trace>
  <inkml:trace contextRef="#ctx0" brushRef="#br0" timeOffset="51262.64">8001 10456 0,'0'0'16,"21"0"-1,21 0 1,-20 0-16,83 0 16,-62 0-16,126-63 15,-21 21 1,22-22 0,-86 22-1,-105 63 16,21 0-31,-42 43 16,-1 41 15,43-41-31,0-43 16,22 21 0,41-20-1,85-44 1,0-41-1,-105 42-15,41-64 16,-41 22 0,-43 20-16,21-20 15,-21 42 1,-21 21 0,21 21-1,-21 0-15,-1 21 16,22-21-16,0 1 15,22-44 32,-22 1-31,21 0 0,-21 0-16,0 0 15,0 0 1,0 42 31,0 0-47,0 0 0,0 21 15,0-20-15,21 105 16,0 0 0,-21-64-16,21 149 15,-21 63 1,-42-63-1,-64 20 1,-42-62 15,106-149-31,-85 42 16,21-63 0,-21-63-1,84-85 1,86-43-1,41 1 1,-41 147-16,-1-20 0</inkml:trace>
  <inkml:trace contextRef="#ctx0" brushRef="#br0" timeOffset="51546.51">9652 10202 0,'0'22'15,"-21"-1"1,21 85-16,-21 63 16,-1-106-1,22 128-15,0 84 32,-21 0-17,-21-21 1,21-190-16,0 20 15,-1-62-15,22 41 16,0-84 0,64-106-1,-22 42 1,-21 22-16</inkml:trace>
  <inkml:trace contextRef="#ctx0" brushRef="#br0" timeOffset="51816.36">9610 10478 0,'0'-85'0,"0"170"0,0-212 0,0 63 16,0-63 0,63 21-1,1 64-15,-43 42 16,42 21 0,-42 0-16,43 64 15,-64 63 1,-42 0-1,-1-105-15,-20 20 16,-1-21 0,85-105 15,64-22-15,-64 43-16</inkml:trace>
  <inkml:trace contextRef="#ctx0" brushRef="#br0" timeOffset="52160.68">10075 10224 0,'0'0'15,"21"0"17,1 0-17,-1-22-15,85-20 16,-22-43-1,-20 43 1,-43 21 0,-63 21-1,-22 63 1,-21 22 0,64-43-16,0-20 0,-21 126 15,42-85 1,0-42-16,0 1 15,84 20-15,22-42 16,-21-42 0,-43 20-1,64-41-15</inkml:trace>
  <inkml:trace contextRef="#ctx0" brushRef="#br0" timeOffset="52360.55">10964 10054 0,'-21'0'0,"42"0"0,-42 21 16,42-21 15,0 0-31,1 0 0,62 0 16,22 0-1,-42 0 1,-43 0-16</inkml:trace>
  <inkml:trace contextRef="#ctx0" brushRef="#br0" timeOffset="52512.29">10964 10224 0,'-21'42'15,"42"-84"1,-21 84-16,43-42 0,-22 0 15,106-21 1,0-43 0</inkml:trace>
  <inkml:trace contextRef="#ctx0" brushRef="#br0" timeOffset="52858.83">11726 9652 0,'0'0'0,"-21"0"0,0 0 16,0 21-16,21 0 15,21-21 17,0 0-32,0-21 15,0 0 1,-21 0-16,22 0 0,-22-22 15,0 22-15,0-21 16,-22 42 0,-41 42-1,42-21-15,-22 64 16,1 21 0,42-85-16,0 85 15,42-64 1,22-42-1</inkml:trace>
  <inkml:trace contextRef="#ctx0" brushRef="#br0" timeOffset="53145.29">12446 9504 0,'0'0'15,"0"21"1,-21 0-16,21 0 0,-21 22 16,-1-22-16,-62 169 15,-1 1 1,64-64 0,0 42-1,63-105 1,22-43 15,-1-21-31,-42-42 16</inkml:trace>
  <inkml:trace contextRef="#ctx0" brushRef="#br0" timeOffset="53327.18">12001 10139 0,'0'0'15,"-21"0"-15,42 0 32,64 0-17,63-21 1,22 0 0,-128-1-16</inkml:trace>
  <inkml:trace contextRef="#ctx0" brushRef="#br0" timeOffset="53678.81">12636 10054 0,'-21'21'0,"21"1"31,21-22-15,1 0-1,83 0 1,-20-22-1,-64 1-15,85-42 16,-85-1 0,-21 22-1,-21 21-15,-42 21 16,-43 63 0,42 22-1,43-43-15,0 85 16,21-21-1,0-64 1,21-20-16,64-1 16,21-21-1,-1-21 1</inkml:trace>
  <inkml:trace contextRef="#ctx0" brushRef="#br0" timeOffset="53895.54">13398 9906 0,'0'-21'16,"0"42"-16,22-42 0,-1 63 15,-21-21-15,42 64 16,-21 21 0,0-85-16,-21 0 0,43 64 15,-22-43-15,21 22 16,22-22-1,-22-42 1,0-21 0</inkml:trace>
  <inkml:trace contextRef="#ctx0" brushRef="#br0" timeOffset="54107.56">13864 10075 0,'0'-21'16,"0"42"-16,0-63 0,-21 0 15,0 42-15,-43 0 16,-42 84 0,43-41-1,21-1-15,-1-21 0,-63 64 16,85-43-16,-63 22 16,84-43-1,0 0-15,21-21 16,21 0-16,-21-21 15</inkml:trace>
  <inkml:trace contextRef="#ctx0" brushRef="#br0" timeOffset="54459.35">14118 9631 0,'0'0'16,"-21"0"-16,21-21 31,0 0-15,0-1 0,0 1-16,0 0 15,0 0 1,21 0-16,0 21 0,0 0 15,-21 63 1,0 64 15,-63 21-15,-1-84 0,-20-22-1,63-42 1</inkml:trace>
  <inkml:trace contextRef="#ctx0" brushRef="#br0" timeOffset="55543.76">14436 9250 0,'21'0'31,"0"0"-15,0 21-16,0 21 15,64 22 1,42 42 0,42 0-1,1-22 1,20-20 0,-148-64-16,64 0 15,-63 0 1,-65 0 15,1 21-31,-21-21 0,0 21 16,-64 21-16,42-20 0,-126 83 15,126-62 1,1-1-16,-85 43 16,84-22-16,-169 85 15,-21 22 1,106-43-1,85-64 1,41-42 0,65-63-1,-22 21-15,21 0 0</inkml:trace>
  <inkml:trace contextRef="#ctx0" brushRef="#br0" timeOffset="56607.15">16298 9356 0,'43'-21'0,"-86"42"0,107-64 15,-43 22-15,0 21 0,-21-42 16,0 21-16,0-22 16,-21 43-1,-43 43 1,-84 84-1,-21 106 1,42 21 0,63-127-1,43-64-15,0-21 16,0 22-16,0 42 0,21-64 16,0 0-16,42 43 15,43-21 1,126-86-1,65-62 1,-44-22 0,22-63-1,-211 105-15,41-126 16,-62-1 0,-22 128-16,-22-1 0,-62-84 15,-43 42 1,-64 64-1,1 126 1,105 65 0,85 126-1,21-212-15,43 85 16,-22-84 0,-21-1-16,85 107 15,-85-107-15,43 128 16,-64-128-16,0 1 0,0 42 15,-127 84 1,-106-42 0,0-63-1,106-85 1,85-21-16,21 0 0,-1-43 16,65-105-1,-22 126-15,64-84 16,-43 64-16</inkml:trace>
  <inkml:trace contextRef="#ctx0" brushRef="#br0" timeOffset="57010.92">17399 9927 0,'21'-21'0,"-42"42"0,63-42 15,-42 0 1,-42 21-1,-43 0 1,-42 42 0,43 43-1,84-43 1,0-21-16,63 22 16,85-1-1,-42-21 1,0 0-1,-106 22 1,-21-22 0,-22-21-16,22 21 15,-106-21-15,85 0 0,-106 0 16,84 0 15,43 0-31,0 0 16,21-21-1,85 0 1,-64 0-16,106-1 16</inkml:trace>
  <inkml:trace contextRef="#ctx0" brushRef="#br0" timeOffset="57348.72">17865 9970 0,'0'-22'0,"0"44"31,-22 62-15,1-41 0,21-1-16,0 0 15,-21 43-15,0-22 0,0 1 16,-22 126-16,43-105 16,-42 63-1,-127 254 1,-1-105-1,1-43 1,106-106 0,20-63-1,64-107 1,22-62 0,-22 63-16,64-106 15,20-43 1,-83 107-16,20-1 0</inkml:trace>
  <inkml:trace contextRef="#ctx0" brushRef="#br0" timeOffset="57643.65">17632 10245 0,'42'-148'0,"-84"296"0,84-339 16,-21 170-16,22-64 15,-22 64-15,63-63 16,1 20-1,21 85 1,-85 0-16,0 85 16,-42 0-1,0-64-15,-64 43 16,-42 0 0,0-43-1,85-42 1,63-21 15,85-21-15</inkml:trace>
  <inkml:trace contextRef="#ctx0" brushRef="#br0" timeOffset="57876.65">18478 9906 0,'43'-21'0,"-86"42"0,86-21 31,-43 21-31,-43 22 16,22-22-16,0 0 0,-21 42 15,21 22 1,-1-64-16,1 43 16,21-43-1,43-42 16,-1-43-15</inkml:trace>
  <inkml:trace contextRef="#ctx0" brushRef="#br0" timeOffset="58043.09">18457 9758 0,'0'-42'0,"0"84"0,0-106 0,0 43 15,0-21 1,-21 42-1,21 21 1,21 43 0,0-64-16,22 63 15,20 1 1</inkml:trace>
  <inkml:trace contextRef="#ctx0" brushRef="#br0" timeOffset="58577.9">19177 9948 0,'21'0'0,"-42"0"0,63 0 16,-42-21-16,21-42 16,-42-22-1,-42 43 1,-22 63 15,43 0-31,-22 43 16,-20 63-1,62-22 1,22-83-16,0 20 16,22 21-1,41-63 1,-42 0-16,64-42 16,0-43-1,42-84 1,-43 0-1,22-85 1,-42 84 0,-64 107-1,-22 63 1,1 21-16,0 0 16,-42 106-1,-22 85 1,64 0-1,21-43 1,0-63 0,63-85-1,1-21 1,63-21 0,-85 0-16,64-22 15</inkml:trace>
  <inkml:trace contextRef="#ctx0" brushRef="#br0" timeOffset="59246.31">19791 9948 0,'0'22'16,"0"-44"-16,-21 22 16,42 0 15,0 0-15,21 0-16,-21 0 0,1 0 15,20 0-15,64-42 16,-43 0-1,-42-43 1,-21 64-16,0-43 16,-21 43-1,0 21-15,0 0 0,0 0 0,-43 21 16,43 1-16,-42 41 16,41-42-16,-41 127 15,63-42 1,42-42-1,43-43 1,21-21 0,0 0-1,-43-42 1,-42 20 0,0 1-16,22-63 0,-1 20 15,-21 22 1,0 21-16,1-22 0,-22 1 15,42 0-15,21-22 16,-41 64-16,20 0 16,-21 0-16,43 85 15,-22 21 1,-42-64-16,21 64 16,-21-85-16,0 64 15,0-64-15,0 21 16,-21-42-1,21-42 17,42-64-17,-21 85 1,64-85 0,21 0-1,21-21 1,-64 106-1,22 21 1</inkml:trace>
  <inkml:trace contextRef="#ctx0" brushRef="#br1" timeOffset="74722.73">16319 10859 0,'0'0'0,"-21"0"0,0 0 0,0 0 0,0 0 16,0 0-16,-1 0 0,-20 0 15,63 0 32,0 0-47,106 0 16,-63 0-16,190-22 31,-21 22-15,232-21-1,65 0 1,-86 0 0,149 0-1,105 0 1,-359 21 0,21-22-1,-149 22 1,22-21-1,-85 21 1,-126 0-16,41 0 16,-84 0 31,-21 0-32,20 0-15,-62 0 0,-107 0 16</inkml:trace>
  <inkml:trace contextRef="#ctx0" brushRef="#br1" timeOffset="75392.17">16044 10986 0,'0'0'0,"21"0"47,1 0-47,20 0 15,-21 0-15,0 0 0,106-22 16,64 22 0,-1-21-1,-126 21-15,20 0 0,149 0 16,64 0-1,105-21 1,63 21 0,-338 0-16,233-21 15,106 21 1,-22-21 15,-338 21-31,64 0 16,168 0-1,-168-21 1,-107 21 0,-21 0-1,-20 0 1,-1 0-16,0 0 16,0 0-16,43 0 15,-1 0 1,1 0-1,-43-22 1,-21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31T11:51:34.3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6964 6752 0</inkml:trace>
  <inkml:trace contextRef="#ctx0" brushRef="#br0" timeOffset="3295.2">614 4339 0,'-21'0'0,"-1"0"31,44 0 16,-22 21-47,21-21 15,0 0-15,0 0 0,0 0 16,0 22-16,64-22 16,-64 0-16,0 0 15,43-22-15,-43 1 0,64-21 16,-64 0 0,-21 20-16,0-20 15,-21 0 1,0 21-1,-1 21-15,-20-22 0,21 22 0,0 0 16,-43 0 0,22 22-16,-43 41 15,64-42-15,-64 64 16,43-64-16,21 43 16,21-43-16,0 63 15,0-41 1,21-22-16,21 0 15,-20-21-15,-1 21 0,21-21 16,0 0-16,22 0 16,-43 0-16,21 0 15,-42-21-15,22 21 0,-22-21 16,-22 21 0,1 0-1,0 0-15,-21 0 0,21 0 16,-43 42-16,22-42 15,21 21-15,-43 22 0,43-22 16,0 0-16,-22 43 16,1-22-1,42 0-15,0-21 0,0 43 16,0-43-16,0 0 0,0 0 16,21-21-16,43 22 15,20-22 1,-41-22-16,41 1 15,-62 0-15,20 0 0,0 0 16</inkml:trace>
  <inkml:trace contextRef="#ctx0" brushRef="#br0" timeOffset="4113.18">1376 4551 0,'0'-21'0,"0"42"0,0-63 15,0 20 1,-43 1-16,-62 21 31,41 21-15,43 1-16,0-1 0,-43 21 15,22 22 1,42-43-16,0 0 0,-21 42 16,21 1-1,0-43-15,21 0 0,0-21 16,85 0-1,-64 0-15,-21-21 16,22 21-16,-1-21 0,-21 0 0,22 0 16,-22-1-16,42-20 15,-42 21-15,1 0 16,-22-22-16,0 22 16,0 0-1,0 42 16,-22-21-31,22 21 16,0 1-16,-21 20 16,21 43-1,-21-43-15,21 0 0,0 1 0,0-1 16,0 21-16,0 170 16,42-106-1,-20-63-15,20 232 16,0-105-1,1 63 1,-22-106 0,-21 42-1,0-63 1,-43-42 0,-20-85-1,42 0 1,-85 0-1,85-21-15,-64-22 0,43 1 16,-1 0-16,-41-64 16,41 42-16,-62-105 15,83-64 1,22 43 0,43-22-1,41 43 1,43-1-1,-105 149-15,20-21 16,-21 21-16,21-22 0,-20 22 16,-1 0-16,21 0 15,-42 0-15,21 0 16,0-1 0,1 1-16</inkml:trace>
  <inkml:trace contextRef="#ctx0" brushRef="#br0" timeOffset="4454.3">2476 4318 0,'0'-21'16,"0"0"0,0 42 15,0 0-31,0 0 16,0 22-16,0-22 0,0 21 15,0-21-15,0 22 16,0-22-16,0 0 15,0 0-15,0 0 16,-21-21 0</inkml:trace>
  <inkml:trace contextRef="#ctx0" brushRef="#br0" timeOffset="5095.16">2667 3937 0,'0'0'0,"-21"-21"0,0 21 0,-1-21 16,1 21-16,0-21 0,0 21 16,-64-22-16,64 22 15,-21 0-15,-1 0 0,22 0 16,-21 0-16,21 0 15,-85 43-15,64-22 16,20 0-16,-41 43 16,-43 126-1,85-84 1,21-64-16,-21 1 0,21 20 0,0 22 16,0-43-16,42 85 15,22-21 1,-43-64-16,42 22 15,-42-43-15,22 0 0,63 0 16,21-21 0,0-21-1,-85 0-15,0 0 0,43-43 16,-43 43-16,64-85 16,-85 64-16,43-106 15,-43 0 1,0 105-1,-21-20-15,0-43 16,0 64-16,-42-85 16,21 105-16,-22-41 15,22 42-15,-127-43 16,63 64 0,1 0-16,-65 0 15,44 43 1,-1 41-1,85-41-15,-1-22 0,-41 85 16,42-22 0,21 1-1,0-43 1</inkml:trace>
  <inkml:trace contextRef="#ctx0" brushRef="#br0" timeOffset="5940.82">2349 4360 0,'0'0'0,"22"-21"0,-22 0 15,21 0-15,21-43 16,-42 43-1,21 0-15,0 21 16,-21-21-16,0 42 47,0 0-47,0 0 16,0 1-16,0-1 0,0 0 15,0 21-15,0-21 0,0 43 16,0-43-16,0 0 0,0 22 15,0 41 1,0-63-16,0 1 0,-21 20 16,21 0-1,-21-21-15,21 1 16,0-1 0,-21-21 15,0 0-31,0 0 15,-1 0-15,1 0 16,21-21-16,-63-1 16,-1 22-16,43 0 15,0 0-15,0 0 16,0 0 0,-1 0-16,44 0 31,-1 0-31,0 0 0,0 0 15,0 0-15,22 0 0,-22 0 16,0-21-16,85 21 16,-85 0-16,0-21 15,21 21-15,-20 0 0,20 0 16,-21 0 15,0 0-15</inkml:trace>
  <inkml:trace contextRef="#ctx0" brushRef="#br0" timeOffset="11812.17">4741 4953 0,'0'0'0,"-21"0"31,0 0-31,0 0 16,0 0 0,-1 0-16,1 0 0,21 21 15,-21-21 1,0 0-16,0 0 31,0 0 0,42 0 141,0 0-172,0 0 32,0 0-32,0 0 15,1 0-15,-1 0 31,0 0-31,0 0 0,0 0 16,22 0 0,-22 0-16,0 0 15,0 0-15,0-21 16,22 21 0,-22 0-16,0 0 15,0 0 1,0 0-1,0 0-15,1 0 16,-1 0 0,0 0-16,0 0 15,0 0 1,0 0-16,1 0 16,-1 0-1,0 0-15,0 0 16,0 0-16,0 0 15,1 0-15,-1 0 16,21 0 0,0 0-1,-20 0 1,-1 0 0,0 0-16,42-21 15,-41 21-15,20 0 16,0 0-1,-21 0 1,1 0 0,-1 0-1,0 0 1,0 0 0,0 0 46,-42 0 94,0 0-156,0 0 16,0 0-16,-1 0 0,1 0 16,-21 0-16,21 0 0,0 0 15,-1 0-15,-62 21 16,41-21-16,22 0 0,0 0 15,0 21-15,0-21 0,-64 0 16,43 21 0,21-21-16,-22 0 0,1 0 15,21 0-15,0 22 0,-22-22 16,22 0-16,0 0 16,-21 0-16,20 0 0,1 0 15,0 0-15,0 0 16,-21 0-16,-1 0 15,22 0 1,0 0-16,0 0 16,0 0-1,-1 0-15,1 0 16,0 0 15,42 0 47,0 0-62,1 0 0,-1 0-16,0 0 0,0 0 15,0 0-15,0 0 0,43 0 16,-43 0-1,21 0-15,-20 0 16,-1 0-16,21-22 16,-21 22-16,22 0 0,-22 0 15,0 0-15,0 0 0,0 0 0,43 0 16,-1 0 0,-42 0-16,1-21 0,20 21 15,43 0 1,-64 0-16,0 0 0,21-21 15,-21 21-15,43 0 16,-22 0 0,-21 0-16,1 0 0,-1 0 15,0 0 1,-21-21-16,21 21 0,0 0 16,0 0-1,1 0 16,-1 0 1,0 0 46,0 0-63,-21-21-15,-21 21 110,0 0-110,0 0 0,-1 0 15,1 0-15,-21 0 16,-64 21 0,0-21-1,-21 21 1,64-21 0,-43 0-1,85 0-15,-22 0 16,22 0-16,0 0 0,-42 0 15,-1 0 1,43 0-16,0 0 0,-43 0 16,22 0-1,21 21-15,0-21 0,-1 0 16,-20 0-16,21 0 0,-21 0 16,20 0-16,1 0 15,0 0-15,0 0 16,0 0-1,21 21-15,21-21 110,0 0-110,0 0 0,0 0 15,1 0-15,20 0 0,0 0 16,1 0-16,62-21 16,1 21-1,-85 0-15,85 0 16,-63 0-16,62 0 16,-83 0-1,41 0-15,-42 0 0,22 0 16,-1 0-16,64 0 15,-85 0 1,0 0-16,21 0 16,22 0-16,-43 0 15,0-21 1,0 21 0,-42 0 46,0 0-62,0 0 16,0 0-16</inkml:trace>
  <inkml:trace contextRef="#ctx0" brushRef="#br0" timeOffset="13185.82">5228 4551 0,'0'0'0,"0"21"16,21-21 15,0 0-15,-21-21-1,0 0-15,0 0 16,0-1 0,0-41-1,0 42-15,0-22 16,0-20 0,0 42-16,0 0 0,-21-1 15,21 1-15,-42-85 16,21 64-1,21 21-15,-21-21 0,21 20 0,0-20 16,-22 21-16,1-21 16,0 20-1,21 1-15,0-21 0,-21 0 16,0 20-16,21-20 16,0 21-1,0 0 1,-21 21-1,21 21 48,-22-21-63,22 21 16,0 0-1,-21 0-15,0 1 16,0-1-16,21 0 15,-21-21-15,0 21 16,-1-21 0,22 21-16,0 0 31,0-42 0,0 0-15,22 0-16,-1 0 0,0-22 15,0 22 1,-21 0-16,0 0 16,21 0-16,-21 0 15,0-1 1,21 22 15,1 22-15,-22-1-1,0 0-15,21 0 0,-21 0 16,21 0-16,-21 1 0,21-22 16,-21 42-16,42 0 15,-42-21 1,22-21-16,-1 0 16,-21 22-16,0-44 62,0 1-46,-21 0-16</inkml:trace>
  <inkml:trace contextRef="#ctx0" brushRef="#br0" timeOffset="13841.66">3238 1947 0,'-42'0'15,"84"0"-15,-105 0 0,42 0 0,0 0 16,-1 0-16,44 0 31,-1 0-31,21 0 16,0 0-16,64-21 15,64 0 1,-107 0-16,1 21 0,63-21 16,-22 21-1,-83 0-15,-1 0 0,0 0 16,-42 0-1,0 0-15,-1 0 16,1 21-16,0-21 0,-21 21 16,-22 0-1,43-21-15,0 0 0,0 0 16</inkml:trace>
  <inkml:trace contextRef="#ctx0" brushRef="#br0" timeOffset="14172.81">3535 1969 0,'-21'0'16,"21"21"31,-22-21-32,22 21-15,0 0 0,0 0 0,0 0 16,0 1-16,0 20 0,0 21 15,22 43 1,-22-63-16,0-1 0,0 21 16,0 86-1,21-86 1,-21-42-16,0 0 16,21-21-16,0 0 31,-21-21-16,0 0-15,21 0 16,0 0-16,1 0 0</inkml:trace>
  <inkml:trace contextRef="#ctx0" brushRef="#br0" timeOffset="14793.21">4149 2223 0,'0'0'0,"0"-22"16,0 1-16,0 0 16,0 0-16,-22 21 15,1 0-15,21-21 16,-42 21-16,21 0 16,0 0-16,-1 0 0,-20 42 15,0-42-15,-1 42 16,22-20-1,0-1-15,-42 42 16,20 1-16,22-43 0,21 21 16,0-21-16,0 22 15,0-22-15,0 0 16,21 0-16,43-21 16,-43 0-16,21 0 15,-21 0-15,1-21 0,20-21 16,-21 21-16,0-22 15,0 22-15,1 0 0,-22-21 16,21 20-16,0 1 0,0-42 16,-21 42-16,0-1 15,21 1-15,0 0 16,-21 0-16,0 42 47,0 0-47,0 64 31,0-64-31,0 43 16,43 20-1,-43-41 1,21-22-16,0-21 16,43 0-1,-1 0 1,-42 0-16,22-21 15,41-43 1</inkml:trace>
  <inkml:trace contextRef="#ctx0" brushRef="#br0" timeOffset="15792.05">4805 2138 0,'0'-21'15,"0"42"-15,21-63 0,-21 20 16,0-20-1,0 21-15,-21 21 16,0 0-16,-22 0 31,-41 21-15,62-21-16,-20 42 16,21-20-16,-64 41 15,64-21 1,0-20-16,21 41 15,0-42 1,42 0 0,22-21-1,-43 0-15,42-42 16,-41 42-16,-1-21 0,0 0 16,0 0-16,64-43 15,-64 43 1,-21 0-16,21 0 15,-21-1-15,21 22 0,-21-21 16,0 42 31,0 1-31,0-1-16,0 0 15,0 0-15,0 0 0,0 22 16,0-22-16,0 21 15,0 0-15,0 64 16,0-63-16,0-22 0,0 21 16,0 0-16,0 1 0,0 41 15,0-41-15,21-1 0,-21 22 16,0-22-16,22 21 16,-1-41-16,-21 20 0,21 21 15,-21-41-15,21 41 16,0-42-1,-21 22-15,0-22 16,0 0 15,-42-21-31,21 0 16,-22-21 0,22 0-16,-21 21 0,0-43 15,-1 1-15,-41-43 16,20-21-1,43 85-15,21-106 16,0 85-16,0-85 16,85 0-1,42 0 1,-85 106-16,43-43 16,-64 64-16,21-21 0,-21 0 15,43 21-15,-22-21 16,-21 21-1,0 0 64,1 0-33,-1 0-46</inkml:trace>
  <inkml:trace contextRef="#ctx0" brushRef="#br0" timeOffset="18637.73">6202 3979 0,'0'-21'47,"0"42"94,0 1-125,-21-22-16,21 21 15,-22-21 1,22 21-16,0 0 0,0 0 15,0 22 1,0-22 0,0 0-16,-21 0 15,21 0-15,0 0 16,0 22 0,0-1-1,0 22 1,0-22-1,0 0 1,0 1 0,0 20-1,0-42 1,0 43 0,0-43-1,0 0 1,0 21-16,0-20 0,0 20 31,0 43-15,-21-43-1,21 21 1,0-41-16,0-1 0,0 0 16,0 0-1,0 0-15,0 0 0,0 1 16,0-1-1,0 0 1,0-42 47,0 0-63,0-1 0,0 1 15,0-21-15,0-22 16</inkml:trace>
  <inkml:trace contextRef="#ctx0" brushRef="#br0" timeOffset="20721.81">6202 3874 0,'21'0'62,"0"0"-62,0 0 16,0 0-16,1 0 16,-1 0-16,0 0 15,0 0-15,0 0 0,22 0 16,62 0 0,-20 0-1,-43 0-15,1 0 16,-1 0-16,0 0 0,1 0 15,-1 0-15,64 0 0,21 0 16,-85 0 0,1 0-16,20 0 15,-42 0-15,22 0 0,-1 0 16,21 0-16,-20 0 0,20 0 16,85 0-1,-105 0-15,84 0 16,0 0-1,-85 0-15,85 0 16,-63 0 0,-43 0-16,85 0 15,-85 0-15,21 0 16,43 0 0,-64 0-16,0 0 15,21 0-15,22 0 16,-43 0-1,0 0-15,0 21 0,1-21 16,20 0-16,-21 0 16,21 0-1,-20 0-15,20 0 16,43 0 0,-64 0-1,0 0 1,0 0-1,0 0 17,0 0-17,1 0 32,-22 21-16,0 0 1,0 0-17,0 0 1,0 1 0,0-1-1,0 0-15,0 0 16,0 0-16,0 0 15,0 1 1,0-1-16,0 0 16,0 0-16,-22 0 15,22 0-15,0 1 16,0-1-16,0 42 16,0-20-1,0-22-15,0 0 16,0 0-16,0 21 15,0-20 1,-21 20 0,21-21-16,-21 0 15,21 0-15,0 1 0,0-1 16,0 0-16,0 0 16,0 43-1,0-1 1,-21-21-1,21-20-15,0 20 16,0-21 0,0 0-16,0 0 15,0 1-15,-21-22 32,21 21-32,-21-21 31,-1 0-31,1 0 15,0 0 1,0 0-16,0 0 0,0 0 16,-1 0-16,1 0 15,0 0-15,-21 0 16,21 0-16,-22 0 0,-20 0 16,20 0-16,1 0 15,0 0-15,-43 21 16,64-21-16,-85 0 15,0 0 1,85 0-16,-21 0 0,-64 0 16,21 21-1,43-21-15,21 0 0,-85 0 16,64 0-16,-22 0 16,-63 0-1,106 0-15,-21 21 16,-1-21-16,-41 0 15,62 0-15,1 0 16,-63 0 0,20 0-16,43 0 15,0 0-15,-22 0 0,1 0 16,-43 0 0,-20 0-1,83 0-15,-41 0 16,-22 0-1,64 0-15,-42 0 16,-1 0 0,43 0-16,0 0 15,-22 0 1,22 0-16,0 0 31,0 0-31,0 0 31,0 0 16,21-21-31,0 0-16,0 0 0</inkml:trace>
  <inkml:trace contextRef="#ctx0" brushRef="#br0" timeOffset="21342.46">7472 3027 0,'0'0'0,"-21"-21"16,-1 21 15,22 21 0,0 0-31,0 21 16,0 64-1,0-85-15,0 64 16,0-43-16,0 107 16,-21-65-1,21-20 1,0-43-1,-21-21 1,21-21 0,0 0-1,0-1-15,0 1 0,0 0 16,0 0-16</inkml:trace>
  <inkml:trace contextRef="#ctx0" brushRef="#br0" timeOffset="24456.67">9440 4974 0,'-21'0'0,"0"0"31,42 0 48,0 0-64,0 0-15,1 0 16,-1 0-16,21 0 15,22 0 1,41 0 0,-62 0-16,20 0 15,-42 0-15,85 0 16,-63-21-16,-1 21 16,21 0-16,86 0 15,-107 0 1,-21 0-16,21 0 0,-20 0 15,20 0-15,21 0 0,64 0 16,-105 0 0,41 0-1,-21 0-15,43-21 16,-43 21-16,-20 0 0,41 0 16,64 0-1,-85 0-15,-20 0 0,20 0 16,85-21-1,-106 21-15,43 0 16,-43 0-16,85-21 16,-22 21-1,22 0 1,-85 0-16,43 0 16,-22 0-16,-21 0 15,22 0-15,20 0 0,43 0 16,42 0-1,-63 0 1,-64 0 0,0 0-16,43 0 15,41 0 1,-41 0 0,21 0-1,-64 0-15,0 0 0,21 0 16,1 0-1,-22 0 1,0 0-16,0 0 16,21 0-1,-20 0 1,41 0 0,-42 0-1,0 0-15,1 0 0,20 0 16,-21 0-1,0 0-15,0 0 16,-21 21-16,22-21 16,-1 0-1,0 0 157,0 0-125,0 0 62,0 0-77,1 0-17,-1 0 1,0 0 0,0 0-16,0 0 15,0 0-15,1 0 0,-1 21 16,42-21-16,-42 0 0,22 0 15,-1 21-15,0-21 16,-20 0-16,20 0 0,-21 0 16,43 21-16,-43-21 15,0 0-15,42 21 16,1-21 0,-43 0-16,0 0 0,64 0 15,0 0 1,-64 0-16,21 22 15,-21-22-15,22 0 0,-22 0 0,0 0 16,0 0-16,43 0 16,-43 0-16,63 0 15,22 0 1,-85 0-16,43 0 16,-1 21-1,-41-21-15,41 0 16,22 0-1,-64 0-15,106 0 32,-42 0-17,-43 0-15,43 21 16,-22-21 0,-21 0-16,1 0 15,-22 0-15,0 0 16,21 0-1,-20 0-15,20 0 16,0 0 0,-21 0-16,1 0 0,20 0 15,0 0 1,-21 0 0,22 0-1,20 0 1,-20 0-1,-22-21 1,0 21-16,0 0 0,0 0 16,0 0-16,1 0 15,41 0-15,-42 0 16,0-21 0,1 21-16,-1 0 0,0 0 15,0 0-15,0 0 16,0 0-16,1 0 15,-1-22-15,0 22 16,0 0 0,0 0-16,0-21 0,22 21 15,20-21 1,-42 21-16,1 0 16,62-21-1,-63 21-15,22-21 16,-1 21-1,-21 0 1,-21-21-16,0-1 16,0 1-1,-42-21-15</inkml:trace>
  <inkml:trace contextRef="#ctx0" brushRef="#br0" timeOffset="25964.81">11663 3535 0,'0'0'0,"-21"0"0,21-21 15,-22 0 1,22-1-16,0 1 16,0 0-16,0 0 15,0 0-15,43 0 16,-22-1-16,0 22 0,21-21 16,1 21-16,20-21 15,-20 21-15,-1 0 16,64 21-16,-43 22 15,-63 84 17,-84-43-17,-86 22 1,128-85-16,-22 22 16,22-22-16,21 0 0,-64 21 15,64-21-15,0-21 0,0 22 31,42-22 1,0 0-32,0 0 0,106 0 15,21-43 1,-84 43-16,105-21 16,-105 21-16,42 0 15,-64 0-15,43 0 16,-64 0-1,-21 21 17,0 0-17</inkml:trace>
  <inkml:trace contextRef="#ctx0" brushRef="#br0" timeOffset="27524.67">9398 4318 0,'0'-21'0,"0"0"0,0 0 16,0-1 0,0 44 15,0-1-15,0 0-16,-21 0 0,21 0 0,-21 22 15,21-22-15,-22 21 0,22 0 16,0 22-16,-21 63 15,0-85 1,21 1-16,0-1 0,0 0 0,0-21 16,0 22-16,0-1 15,0 0 1,0-63 15,0-42-15,0 42-16,0-43 15</inkml:trace>
  <inkml:trace contextRef="#ctx0" brushRef="#br0" timeOffset="28626.79">9334 4170 0,'0'0'15,"22"0"-15,-1 0 0,0 0 16,21 0-16,-21 0 16,106 21-1,127-21 1,-21 0 0,-148 0-16,-22 0 0,107 0 15,147 0 1,-232 0-16,105 0 15,64 0 1,-169 0-16,148 0 16,-148 0-16,84-21 15,-63 21-15,-22 0 0,192 0 16,-44 0 0,-168 0-16,148 0 15,-128 0-15,-20 0 16,84 0-16,85 0 15,-149 0 1,-20 0-16,148 0 0,-85-21 16,-64 21-1,1 0-15,147 0 16,-20-21 0,-128 21-16,1 0 0,42-22 15,63 22 1,-106 0-16,-20 0 0,84 0 15,-64 0-15,1 0 0,63 0 16,-64 0-16,128 0 16,-128 22-16,43-22 15,-64 0-15,1 0 0,41 0 16,-41 0-16,41 0 16,-41 0-16,-22 0 15,64 0-15,-64 0 0,63 0 16,-62 0-16,20 0 15,21 0-15,-20 0 16,20 0-16,-20 0 0,-22 0 16,42 0-16,-42 0 15,22 0-15,-1 0 16,-21 0-16,22 0 16,-22-22-1,0 22 1,0 0 15,0 0 32,0 0-48,-21 22 1,0-1-16,0 0 15,0 0 1,0 0-16,0 0 16,0 43-1,0 21-15,0-64 16,0 21-16,-21-21 0,21 0 16,-42 106-1,42 0 1,0-42-1,0-64-15,0 64 16,-42 21 0,42-64-1,-22-21-15,1 0 16,0-21-16,0 0 0,0 0 16,0 0-16,-22 0 15,22 0-15</inkml:trace>
  <inkml:trace contextRef="#ctx0" brushRef="#br0" timeOffset="29443.74">17039 4276 0,'21'-21'32,"-21"42"-17,0 127 16,0-127-31,0 21 16,0-20-16,0 20 0,0 43 16,0-64-16,-21 63 15,21-41-15,-21-1 0,21 43 16,0-64-16,0 64 16,-21-43-1,0-42 16,21-21-31,0 0 16,0-1-16,0-20 16,0 0-16,0-1 15</inkml:trace>
  <inkml:trace contextRef="#ctx0" brushRef="#br0" timeOffset="30789.72">17124 4255 0,'21'0'0,"0"0"16,0 0-1,0 0 1,1 0-16,-1 0 16,42-22-1,64 22 1,21 0 0,43-21-1,-43 21 1,85-21-1,-106 21 1,-42 0-16,-1 0 0,128 0 16,0 0-1,-149 0-15,43 0 16,-43 0-16,-20 0 0,63 0 16,-43 0-16,-21 0 15,64 0-15,42 0 16,-105 0-16,-1 0 0,43 0 15,-43 21 1,85-21-16,-106 0 0,64 0 16,0 0-1,-64 0 1,0 0-16,21 0 16,1-21-16,-22 0 15,0 21-15,0 0 16,0 0-16,0 0 0,1 0 15,-1 0-15,21 0 16,-21 0-16,0 0 0,43 0 16,21-21-1,-43 21-15,-21-21 0,21 21 16,1 0 0,-22 0-16,0 0 15,-21 21 48,0 0-48,0 0-15,0 0 16,0 0-16,0 1 16,0-1-16,0 21 15,0-21-15,-21 43 16,0 20-1,0-62-15,21 20 0,0 0 16,0-21-16,-22 22 0,22-1 16,-21 0-16,21-20 0,0-1 15,0 21-15,-42 22 16,42-22-16,0-21 0,-21 0 16,21 0-16,-43 22 15,43-22-15,-21 0 16,0 0-16,-42 0 15,41-21 1,1 22-16,0-22 0,0 0 16,-21 21-16,-1-21 15,22 0-15,-42 0 16,-64 0-16,63 0 16,1 0-16,-86 0 15,86 0-15,-22 0 0,-84-21 16,84 21-16,-148-22 15,170 22-15,-170-21 16,-21 21 0,169-21-16,-190 21 15,64 0 1,126 0-16,-127 0 16,22 0-1,126 0-15,1 0 0,-43-21 16,64 21-1,-1 0-15,1 0 0,21 0 0,0 0 0,-1 0 16,-20 0-16,0 0 16,21 0-1,-1 0 1,1-21 31,0 0-47,21-1 15</inkml:trace>
  <inkml:trace contextRef="#ctx0" brushRef="#br0" timeOffset="31556.64">18669 3302 0,'-21'-21'31,"21"0"0,21 21-31,0 0 0,64 0 31,-64 0-31,21 0 16,1 0-16,-22 21 16,42 21-16,-42-21 15,-21 1-15,0 20 16,0-21-16,0 21 0,-21-20 16,-21-1-16,0 0 0,-43 21 15,-63 1 1,84-43-16,22 0 0,-22 21 15,22-21 1,42-21 0,21-1-1,22 22-15,-22 0 0,42 0 16,64-21 0,-84 21-16,-1 0 0,43 0 15,-43 21-15,85 22 16,-42-1-1,-64-21-15,0 43 16,-21-22 0,-42 0-16,-1-42 15,1 22-15,-127 41 16,20-42 0,86 0-16,-1-21 0,1 22 0,-43-22 15,-21 21 1,106-21-16,0 0 0,0 0 15,21-21 1,21-1-16,42 1 16</inkml:trace>
  <inkml:trace contextRef="#ctx0" brushRef="#br0" timeOffset="33541.61">21103 4170 0,'-21'0'31,"0"0"-15,21 21 0,0 0-16,-21 0 0,21 22 15,-22-22-15,1 21 0,21 1 16,-42 62-16,21-62 16,0-1-16,-1 22 15,-20 41 1,42-62-16,0-1 0,-21 22 15,0 41 1,21-62 0,0-22-1,0-42 17,0 0-32,0-1 0,0 1 15,0-21-15,0 0 16,42-22-16,0-42 15,-42 85-15,22-21 0,-1-43 16,0 43 0,-21 21-16,42-64 0,-42 43 15,21-64 1,-21 85-16,22-64 16,-22 43-1,0 20-15,0 1 16,21 21 78,0 0-79,0 0-15,0 0 16,0 0-16,1 0 0,-1 0 15,21 0-15,0 0 0,1 0 16,147 0-16,-42 0 16,-63 0-16,0 0 15,84 0 1,106 0-16,-211 0 16,-1 0-16,64 0 15,106 0 1,-169 0-16,41 0 15,-62 0-15,105 0 16,-42 0 0,-85 0-16,21 0 15,1 0-15,20 0 16,-42 0 0,0 0-1,1 0 16,-1 0-31,0 0 16,0 0-16,0 0 0,0 0 16,1 0-16,41 0 15,-42 0 1,0 0-16,1 0 16,-1 0-16,0 0 15,-21 21 1,0 1-16,0-1 15,-21-21-15,0 21 16,21 0-16,-22 0 0,1 0 16,0 22-1,0-43-15,21 21 0,0 21 16,-21 1 0,21-22-16,-21 0 0,21 21 15,0-21-15,0 43 16,0-43-16,0 64 15,0 21 1,0-64 0,-22 21-16,22-41 15,-21 62 1,21-41-16,0-1 16,0-21-16,0 0 0,0 22 15,-21-43-15,0 42 16,21-21-16,-42 0 15,-22 0 1,43-21-16,-43 22 16,-63-1-1,85-21-15,-148 0 16,-128 0 0,22-21-1,-170-1 1,339 1-1,21 0-15,0 21 0,1 0 16,-255-21-16,190 21 16,107-21-1,-149 21 1,128 0 0,62 0-16,22-21 31,0-22-16,22 22-15,-1-21 16,-21 21-16</inkml:trace>
  <inkml:trace contextRef="#ctx0" brushRef="#br0" timeOffset="34140.81">21040 3471 0,'0'0'0,"0"22"47,-22-1-31,1 0-16,21 0 0,-21 21 0,0 1 16,0-22-16,21 21 15,0-21-15,0 1 0,0 20 16,0 0-1,0-21-15,21 1 16,0-22-16,21 0 16,-20 0-1,20 0-15,-21 0 16,85-43 0,-43 1-1,-41 21-15,20 0 16,-42-1-16,0 44 31,0-1-31,0 0 16,-21 0-16,0 0 0,-1 22 15,22-22-15,-21 21 16,21 0-16,0-20 0,0-1 0,0 0 16,0 0-16,-21 64 15,21-64-15,-21 0 16</inkml:trace>
  <inkml:trace contextRef="#ctx0" brushRef="#br0" timeOffset="36322.74">4445 5757 0,'-21'0'0,"0"0"16,42 0 30,0 0-46,21 0 16,-21 0-16,22 0 0,-1 0 16,0 0-16,43 0 0,63-21 31,-105 21-31,105 0 16,-85 0-16,107-21 15,20 21 1,-105 0-16,126 0 15,-126 0-15,106 0 16,-128 0-16,-21 0 16,22 0-16,-1 0 0,107 0 15,-107 0-15,1 0 16,-1 0-16,1 0 0,126 0 16,-126 0-16,-22 0 0,64 0 15,42 0 1,-106 0-16,1 0 0,-1 0 15,0 0-15,1 0 16,84 0-16,-85 0 16,0 0-16,1 0 0,-1 0 15,149 0 1,-107 21-16,-63-21 16,22 0-16,84 0 15,-43 21 1,-41-21-16,63 0 15,-64 0-15,43 0 16,-43 0-16,43 0 16,-43 0-16,21 0 15,-41 0-15,-1 0 0,42 0 16,-42 0-16,1 0 0,20 0 16,21 0-1,-41 0-15,-1 0 16,21 0-16,0 0 15,-20 0 1,-1 0-16,0 0 16,0 0-1,0 0 17,0 0-17,1 0-15,-1 0 16,0 0-1,42 0 1,-20 0 0,-1 0-1,0 0 1,-20-21-16,-1 21 16,21-42-1,-21 0 1,0-1-1,-21 1 1,0-22 15,0 22-31,0 21 16,0 0-16,0 0 16,0-1-16,0-20 0,0 21 15,0 0-15,0-22 16,0 22-16,0-21 0,0 0 15,0 20-15,0-20 16,0 21-16,0-43 16,-21 43-16,0-21 15,-21 42 1,42-21-16,-21 21 16,-1 0-1,1 0-15,0 0 16,0 0-16,-43 0 15,22 21 1,0 0-16,-1-21 16,-84 21-16,85-21 15,-85 21-15,64-21 16,-149 0 0,148 22-16,-84-22 0,64 0 15,-22 21-15,-191-21 16,86 21-1,105 0-15,21-21 0,-21 21 0,-105 0 16,84-21-16,-127 22 16,127-1-16,-297 0 15</inkml:trace>
  <inkml:trace contextRef="#ctx0" brushRef="#br0" timeOffset="39777.04">9969 4974 0,'-21'0'31,"0"0"-15,0 0-16,0 21 0,0 1 16,-1-22-16,1 21 0,21 0 15,-21-21-15,-21 42 16,21-21-16,-1 1 0,1 20 15,0 0-15,0-21 0,0 22 16,-22 41 0,43-62-16,0 41 15,0-42-15,-21 0 0,21 43 16,-21-1 0,21-41-16,0-1 15,0 0-15,0 0 0,0 0 16,0 0-16,0 1 31,21-22 0,0 0-31,1 0 16,-1 0 0,21 0-1,-21 0-15,43 0 16,20 0-1,1 0 1,-43 0-16,64 0 16,42 0-1,-21 0 1,-42-22 0,0 22-1,-64 0-15,0 0 0,43 0 16,20 0-1,64 0 1,-126 0-16,62 0 16,-41 0-1,84 0-15,-85 0 16,21 0-16,-20 22 16,-1-22-16,0 0 0,43 0 15,-43 0-15,43 21 16,-43-21-16,64 0 15,42 0 1,-105 0-16,-1 0 0,43 0 16,-22 0-16,-20 0 0,-1 0 15,0 0-15,1 0 0,84 0 16,-22 0 0,-62 0-16,63 0 15,-64 0-15,85 0 16,21 0-1,-106 0-15,22 0 16,84 0-16,-63 0 16,-43 0-16,0 0 15,43 0-15,-43 0 0,22 0 16,21 0-16,-43 0 16,0 0-16,64 0 0,-42 0 15,-22 0-15,21 0 16,-20 0-16,20 0 0,107 0 15,-22 0 1,21 0 0,-105 0-16,-22 0 0,21 0 0,1 0 15,190 0 1,-191 0-16,149 21 16,-43 0-1,-105-21-15,-22 0 0,1 0 16,-1 0-16,0 0 0,1 0 15,41 0-15,-41 0 16,-1 0-16,0 0 0,22 0 16,105 0-16,-127 0 15,22 0-15,63 21 0,63-21 16,-147 0 0,126 21-16,-21-21 15,-84 0 1,-22 0-16,85 0 0,-63 0 15,126 0 1,-126 0-16,126 0 16,-42 0-1,-105 0-15,-1 0 0,85 0 16,0 0 0,0 0-1,-85 0-15,1 0 16,20 0-16,-21 0 0,64 0 15,-85 0 1,64 0-16,-64 0 0,22 0 16,-1 0-16,43 0 15,-64 0-15,0 0 16,42 0-16,-41 0 16,-1 0-16,21 0 0,-21 0 15,64 0 1,-43 0-16,43 0 15,-22 0-15,64 0 16,-21 0 0,-63 0-16,-1 0 0,64 0 15,-64 0-15,43 22 16,-64-22-16,21 0 0,22 0 16,-43 0-16,64 0 15,-64 0-15,127 0 16,-42 0-1,21 0 1,-85 0 0,22 0-16,-43 0 15,85 0 1,-1-22 0,-20 22-1,21 0 1,-21 0-1,-1-21 1,1 21 0,21 0-1,0 0 1,-64 0-16,21 0 16,-20 0-16,-1 0 0,0 0 15,1 0-15,105 0 16,-106 21-16,43-21 15,0 0 1,-64 0 0,0 0-1,0 0 1,0 0 0,0 0-1,-21-21 16</inkml:trace>
  <inkml:trace contextRef="#ctx0" brushRef="#br0" timeOffset="41161.26">4170 6731 0,'21'0'140,"0"0"-124,0 0-16,0 0 16,1 0-16,-1 0 0,21 0 15,-21 0-15,106 0 16,0 0 0,106 0-1,-21-21 1,-149 21-1,1 0-15,-1 0 0,1 0 16,-1 0-16,64 0 0,21 0 16,-63 0-16,0 0 15,-22 0-15,170-21 16,-85 21-16,-63 0 16,0-21-16,190-1 15,-42 22-15,-170 0 16,106-21-1,-126 21-15,63 0 16,-85 0-16,42 0 16,-42 0-16,1 0 0,20 0 15,0 0 1,-21 0 0,1 0-1,-22-21 32</inkml:trace>
  <inkml:trace contextRef="#ctx0" brushRef="#br0" timeOffset="42608.72">8763 6646 0,'0'0'0,"-21"0"0,0 0 16,-1 0-16,1 0 0,0 0 0,0 0 15,0 0-15,0 0 16,-22 0-16,22 0 0,0 0 16,0 0-16,0 0 15,-1 0-15,1 0 16,0 0-16,0 0 16,0 0-16,0 0 31,42 0 63,0 0-79,0 0-15,0 0 0,0 0 0,1 0 16,83 0-1,-62 0-15,63 0 16,-1-21 0,-62 21-1,84 0 1,42-21 0,-127 21-16,64 0 15,42 0 1,128 0-1,-149 0 1,-64 0-16,212 0 16,-63 0-1,42 21 1,42 0 0,-84-21-1,105 22 1,-190-22-1,-63 0 1,169 0-16,-43 0 16,-126 0-1,-1 0-15,85-22 0,-84 22 16,-1-21-16,64 21 16,127-21-1,-169 21-15,211-21 16,-190 0-16,0 21 0,106 0 15,232 0 1,-338 0-16,21 0 16,-21 0-16,0 0 0,21 0 0,106 0 15,-106 21-15,127 0 16,-127-21-16,338 42 16,-84-20-1,-63 20 1,-107-42-16,-126 0 15,106 0-15,-1 0 16,-84 0-16,-21 0 0,-1 0 16,86 0-16,41 0 15,-147 0 1,-1 0-16,107 0 16,-65 0-16,-62 0 15,-1 0-15,43-21 16,-43 21-16,-21 0 15,0 0-15,1 0 0,-1 0 32,0 0-17,0 0-15,0 0 16,0-21-16,-21-1 16,22 22-16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31T11:53:16.2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5249 6181 0,'-21'0'16,"0"0"0,0 0-16,0 0 15,-1 0 1,-62 0-1,63 0 1,-22 21-16,22-21 16,0 0-16,0 0 15,42 21 79,0-21-94,0 0 0,0 0 16,1 0-16,20 0 0,-21 0 0,0 0 15,85 0 1,-64 0-16,64 0 16,-63 0-1,-22 0 1,0 0-1,-42 0 1,-43 0 0,-20 0 15,62 0-31,-83 0 16,-1 0-1,0 21-15,85-21 16,-64 0-1,64 0-15,0 0 16,0 0-16,42 0 63,0 0-63,0 0 0,0 0 15,0 0-15,1 0 0,-1 0 0,63 0 16,-62 0-16,20 0 15,-21 0-15,43 0 16,-43 0-16,-42 0 63,-1 0-63,1 0 15,0 21-15,-21-21 16,-1 0-1,22 0-15,-21 0 16,0 0 0,63 0 15,0 0-31,0 0 16,0 0-16,0 0 15,1 0-15,-1 0 0,63 0 16,-62 0-16,-1 0 0,0 0 15,21 0 1,-63 0 31,0 0-47,0 0 0,0 0 0,-1 0 16,1 0-16,0-21 0,0 21 15,0 0-15,0 0 16,-1 0-1,22-21 48,0 0-47,22 0-16</inkml:trace>
  <inkml:trace contextRef="#ctx0" brushRef="#br0" timeOffset="871.9">5207 5525 0,'-21'0'31,"0"-22"-15,21 1-16,0 0 0,0 0 15,0-43 1,0 43-16,0-127 16,63 0-1,-21 84-15,64-84 16,-63 106-16,-1 0 16,43-1-16,42-20 15,-64 42 1,-63-1-1,-63 22 1,-22 0 15,43 0-31,-22 22 16,43-22-16,-43 21 16,43 0-1,-21 0-15,63-21 47,21 0-47,-20-21 16,-1 21-16,0-21 0,21 21 0,1-21 15,41-1 1,-63 22-16,22-21 16,-43 42-1,0 1 1,-21-1-16,-1 0 0,1 0 15,-21 43-15,21-43 16,0 63-16,-1-62 16,22-1-16,0 21 15,0-21-15,0-42 16,22 21 0</inkml:trace>
  <inkml:trace contextRef="#ctx0" brushRef="#br0" timeOffset="1269.36">6350 3641 0,'0'0'16,"-21"0"-16,21-21 0,0 42 47,0 0-47,0 0 0,0 0 16,0 43-16,0-43 15,0 85 1,0-64-16,0-21 0,0 64 15,0 0 1,0-43-16,0-21 0,0 21 16,0-20-16,0-1 15,42-21 1,-21 0-16,0 0 0,1 0 0,-22-21 16,21-1-16,0 1 0,-21-42 15</inkml:trace>
  <inkml:trace contextRef="#ctx0" brushRef="#br0" timeOffset="1486.81">6117 3937 0,'-21'21'0,"42"-42"0,-42 63 0,21-20 16,21-22-1,0 0-15,0 0 16,1 0-16,20 0 0,-21 0 15,0 0-15,22 0 0,20 0 16,-21-22-16,1 1 0,-22 21 16,21-21-16,1 21 0,20-42 15,-21 42-15,-20-21 0</inkml:trace>
  <inkml:trace contextRef="#ctx0" brushRef="#br0" timeOffset="2060.32">7302 3895 0,'0'-43'16,"0"22"-16,0 0 16,0 0-1,0 0-15,-21 21 0,0-21 16,-21-1-1,21 22-15,-64 0 16,21 0 0,43 0-16,-42 64 15,-1-1 1,43-20-16,0 41 16,0-41-16,21 41 15,21-20 1,0-64-1,43 21-15,20-42 16,-63 0 0,106-43-1,-63-20 1,-1-1 0,-20 21-1,-43 1 1,0 42-1,-21 21 1,-1 84 0,22-62-16,-21-1 0,21 21 15,-21 85 1,21-63 0,0-43-16,21 21 15,22-42 1,-22 0-16,0 0 15,21-21-15,-21 0 0,22 21 16</inkml:trace>
  <inkml:trace contextRef="#ctx0" brushRef="#br0" timeOffset="2724.86">7959 3683 0,'0'0'0,"0"-21"16,-22 0-16,1 21 15,-42 0 1,42 0-16,-1 0 0,1 21 16,0 0-16,-42 21 15,41-20-15,1-1 0,-21 42 16,21-42-16,0 43 16,21-43-16,-22 64 15,22-64-15,0 42 16,0-41-16,22-22 15,-1 21-15,0-21 0,64 0 32,-1-43-32,-63 22 15,1 0-15,-1 0 16,0-21-16,42-43 0,-63 64 16,0 0-16,22-43 15,-22 1-15,21 41 16,-21 1-1,0 42 1,0 1 0,0-1-16,0 21 15,0-21-15,-21 64 16,21-43-16,-22 85 16,22-84-16,0 105 15,0 63 1,0-147-16,0 42 15,0-43-15,0 128 16,0-149 0,0 22-16,0 41 0,22 44 31,-22-65-31,0-63 0,0 1 16,-22-22-1,1 21-15,0-21 0,0 0 16,-64 0-1,64 0-15,-21-21 16,42-22 0,-21 22-16,21 0 0,-22 0 0,22-22 15,-21 22-15</inkml:trace>
  <inkml:trace contextRef="#ctx0" brushRef="#br0" timeOffset="4086.23">4699 6964 0,'0'0'15,"-21"0"-15,0 0 0,-1 0 16,1 0-16,0 0 15,0 0-15,0 0 16,0 0 0,42 0 77,-21 21-93,21-21 0,0 0 0,21 0 16,1 0-16,84 0 16,-85 0-16,0 0 15,85 21-15,0-21 16,-84 0 0,84 0-1,-106 0-15,21 0 0,64 0 16,-64 0-16,1 0 15,-22 0-15,0 0 16,0 0-16,0 0 16,1 0-16,-22 21 15,-22-21 1,1 0-16,-42 0 16,42 22-16,-64-22 15,64 0-15,-106 21 16,63-21-16,22 0 15,-106 21-15,0-21 16,-22 0 0,128 0-1,-43 0-15,43 0 16,21 0-16,0 0 16,-1 0-16,44 0 46,-1 0-30,0 0-16,21 0 0,1 0 16,84-21-1,-22 21 1,-62 0 0,-22 0-16,21 0 15,1 0 1</inkml:trace>
  <inkml:trace contextRef="#ctx0" brushRef="#br0" timeOffset="5116.3">6456 6900 0,'0'0'0,"-21"0"16,42 0 62,0 0-78,0 0 0,-21 22 15,21-22-15,0 0 0,1 0 16,-1 0-16,0 0 0,42 0 16,-41 0-16,20 0 15,-21 0-15,21 0 16,43 0-16,0 0 15,-64 0-15,85 0 16,-85 0 0,85 0-16,-64 0 15,0 0-15,22 0 16,84 0-16,-106 0 16,128 0-1,-107 0-15,85 0 16,-84 0-16,84 0 15,64 0 1,-85 0 0,-85 0-16,43 0 0,190 0 15,-42 0 1,-149 0-16,128 0 16,21 0-1,-148 0-15,-22 0 0,191 0 16,-42 0-1,-149 0 1,191-22-16,-106 22 16,-84-21-1,84 21 1,-42 0-16</inkml:trace>
  <inkml:trace contextRef="#ctx0" brushRef="#br0" timeOffset="6538.27">7387 7726 0,'85'21'31,"-43"-21"-31,-21 0 0,0 0 0,106 0 16,106 0 0,-85 0-1,-84-21-15,21 21 16,169-21 0,-149 21-16,255-21 0,-254-1 15,296 22 1,191 0-1,-445 0-15,381-21 16,22 21 0,-361 0-16,572-21 15,-190-21 1,168 21 0,-274 21-1,0 0 1</inkml:trace>
  <inkml:trace contextRef="#ctx0" brushRef="#br0" timeOffset="7769.32">4911 8636 0,'0'0'0,"21"0"0,0 0 0,0 0 16,0 0-16,43 0 16,-22 0-16,22 0 0,-22 0 15,0 0-15,85 0 16,148-21-1,-42 21 1,-148-21-16,190 21 16,-169 0-16,233-21 15,-234 21-15,22-22 0,106 22 16,-127 0-16,21-21 0,148 21 16,254-21-1,22 21 1,-403 0-16,0 0 15,-21 0-15,0 0 0,318-21 16,-297 21 0,0 0-16,296-21 0,-126 21 15,21-21 1,-22 21-16,-148-22 0,-20 22 16,359-42-1,-191 42 1,-126-21-16,-22 21 0,381-21 15,-359 21-15,359-43 16,212 1 0,-571 21-16,401 0 15,-41 0 1,-361 21-16,276-43 16,-64 1-1</inkml:trace>
  <inkml:trace contextRef="#ctx0" brushRef="#br0" timeOffset="11167.03">12636 5800 0,'0'-21'16,"0"42"-16,0-64 16,0 22-16,0 0 15,0 0 1,0 42 15,0 0-31,0 0 0,0 1 16,0 20-16,0 64 15,0-85-15,0 21 0,0 1 16,0-22-16,0 42 16,0-42-1,0 1-15,0-1 0,0 0 32,0-42 14</inkml:trace>
  <inkml:trace contextRef="#ctx0" brushRef="#br0" timeOffset="11502.43">13271 5694 0,'0'-21'31,"0"42"-31,0-21 16,0 21-16,0 0 0,-21 0 15,0 64 1,21-64-16,-21 64 15,-21 21 1,20-64 0,1-21-16,21 0 15</inkml:trace>
  <inkml:trace contextRef="#ctx0" brushRef="#br0" timeOffset="11811.16">13229 5757 0,'0'-21'0,"0"42"0,0-63 0,0 21 16,0 0-16,21 0 0,22-1 31,20 22-15,1 0-1,20 22 1,-63-1-16,-21 42 16,22-42-16,-22 22 0,0 41 15,0 1 1,0-21 0,-22-43-16,1 21 15,0-42 1</inkml:trace>
  <inkml:trace contextRef="#ctx0" brushRef="#br0" timeOffset="12066.94">13123 5927 0,'0'21'0,"21"-21"32,1 0-32,-1 0 0,0 0 15,0 0-15,43 0 16,-43 0-16,63 0 16,-41 0-1,-22 0-15,0 0 16</inkml:trace>
  <inkml:trace contextRef="#ctx0" brushRef="#br0" timeOffset="16684.97">21548 8043 0,'0'22'125,"21"-22"-109,21 21-1,-21-21 1,-21 21-16,21-21 0,1 0 15,-22 21-15,42-21 16,-21 21 0,0-21-16,0 0 31,-21 21-15,22-21-1,-1 0 32,-21 22-47,0-1 47,-21-21-31,-1 21-1,1 0 1,0-21-16,0 0 0,0 21 0,0 0 15,-22 1 1,22-1-16,0-21 16,-21 42-16,-1 0 15,22-42-15,-21 43 16,21-43 0,-1 21-16,1-21 15,0 21 1,21 0-16,-21-21 15,21 21 1,-21-21 0,42-21 46,0 21-46,0-21-1,0 21-15,1-21 0,-1 21 16,21-42-16,-21 42 0,43-64 16,42 1-1,-43 20 17,1 1-32,-43 21 15,0 21 1,-21-21-16,0-1 62,-21 22-46,0 0-16,-1-21 16,1 21-16,0-21 15,-21 0 1,-22 0-1,22 0 1,21 21 0,21-22-16,-21 22 15,-1 0 1,22-21 0,-21 21-1,0 0 1,42 0 109,0 21-125,1-21 15,-1 22-15,0-1 16,0-21-16,0 21 0,0-21 16,1 0-16,41 42 15,-42-42 1,0 21 0,1-21-16,-22 22 62,0-1-46,-22 0-16,1-21 15,0 21-15,0 0 16,0 0-16,0-21 0,-43 64 16,43-64-16,-43 63 15,43-41-15,-21-1 16,42 0-16,-64 21 15,43-42-15,21 21 16,-21-21-16,0 43 16,0-43-1,21-21 63,21 21-78,0-22 0,-21 1 0,21 21 16,0-21-16,43 0 16,-43 0-16,64-43 15,-64 43-15,64-42 16,-64 41-16,21 1 16,-21 0-16,43 0 15,-64 0 1,21 21-16,0-21 15,-21-1 17,-21 22-1,21-21-31,-21 21 0,0 0 16,21-21-16,-22 21 15,1-21-15,0 21 16,-21-21-16,42 0 15,-43-1 1,22 1 0,0 21-16,21-21 15,-21 21-15,21-21 16,-21 21 0,21 21 62,0 0-78,21-21 15,0 0-15,0 21 16,22 1-16,-22-22 16,21 21-1,0 0 1,-42 0-16,43-21 15,-43 21 1,0 0 0,0 1-1,0-1-15,-43 21 16,-20 22 0,-43-1-1,21 22 1,22-43-1,42-21-15,-43 43 16,43-43 0,-21 0-1,21 0 1,21-42 46,21 21-62,0-21 0,0 21 16</inkml:trace>
  <inkml:trace contextRef="#ctx0" brushRef="#br0" timeOffset="17952.66">22204 8551 0,'-21'0'0,"42"0"0,-64 0 47,43 22-31,0-1-1,0 0-15,0 0 16,0 0 0,0 0-16,0 1 15,0-1 1,0 0-1,0 0-15,22-21 0,-1 21 16,0 0 0,0-21-16,0 0 15,0 0 1,1 0-16,-1 0 16,0 0-16,0-21 0,0 0 15,0 21-15,-21-21 0,43 0 16,-22 21-16,42-43 15,-20 22-15,-22 21 16,0-21-16,21 21 0,43-42 16,-64 21-16,22 21 15,41-22-15,-20 1 16,-43 21-16,0 0 16,0 0-16,22 0 0,-22 0 15,0 0-15,0 0 16,0 0-16,0 0 15,-21 21-15,43 1 16,-22-1-16,-21 0 16,0 0-1,0 0 1,0 0-16,21 1 16,-21-1-1,0 0 1,21-21 15,0 0-15,1-21-16,-1 21 15,0-21-15,42-22 16,-41 43-16,83-42 31,-41 21-15,63 21-1,-106 0-15,64 0 16,42 21 0,0 21-1,-43 1 1,1-1 0,21-21-1,-43-21 1,-41 0-16,62 0 15,1-42 1,21-1 0,-43 1-1,-20 0 1,-22 21 15,0-1-31,0 1 16,0 0-1,0 21 1</inkml:trace>
  <inkml:trace contextRef="#ctx0" brushRef="#br0" timeOffset="19537.49">5122 9229 0,'0'0'15,"0"-21"-15,0 42 63,0 0-63,0 0 0,0 0 16,0 0-16,0 1 0,21 20 15,1-21-15,-22 21 16,21-20-16,0-1 0,-21 0 15,21 21-15,43 43 16,-1-43 0,1-21-1,20 1 1,-41-22 15,-22 0-31,63-22 16,1-41-1,21-22 1,-21 22 0,20-22-1,22 22 1,-63 41 0,21 1-1,-22 21 1,-42 0-16,43 0 15,20 21 1,-62 1-16,41 20 16,-21 21-1,1-20 17,-22 20-32,21 1 31,-42-43-16,21 0 1,1-21 0,-1-21-1,0 0-15,0 0 16,0 21-16,0-43 16,1 22-16,-1 0 0,0 0 15,21-22-15,43 1 16,0 0-1,-64 42-15,0 0 16,42 21-16,-41 0 16,-1 0-16,-21 0 15,21 43-15,21-1 16,-21-41 0,1-22-16,-22 21 0,21-21 15,85 0 1,-64 0-16,43 0 15,20-64 1,-83 43-16,-22 0 16,21-43-1,-21 43 1,-21 21 0,21 21-1,0 1-15,0-1 16,0 0-16</inkml:trace>
  <inkml:trace contextRef="#ctx0" brushRef="#br0" timeOffset="19985.02">6858 10075 0,'-21'0'15,"42"0"-15,-42-21 0,21 42 31,0 22-15,0-22-16,0 0 16,0 43-16,0-22 15,-21 85-15,-22 0 32,22 21-32,0-106 15,21 22-15,0-43 31,21-21-15,0 0 0,-21-21-16,0 0 0,0 0 15,0-1-15,0 1 0</inkml:trace>
  <inkml:trace contextRef="#ctx0" brushRef="#br0" timeOffset="20203.93">6477 10478 0,'-21'0'0,"42"0"0,-21 0 31,21 0-31,0 0 16,0 0-16,1 0 0,-1 0 16,0 0-16,42-22 0,43-20 31,-85 21-31,43 0 15,-43 0 1,-21-1 0</inkml:trace>
  <inkml:trace contextRef="#ctx0" brushRef="#br0" timeOffset="20618.7">6943 10478 0,'21'21'0,"-42"-42"0,63 42 0,0-21 16,22 0 0,-1-43-1,22-20 1,-43-1 0,-42 22-1,0 21 1,0 0-16,-21 21 15,-21 0 1,21 0-16,-22 21 16,1 127-1,21-84 1,21-43-16,-21 106 16,21-64-1,63-63 1,22 21-1,-64-21-15,42-21 16,1-21 0,-1-22-1,-41 43-15,-1-63 16</inkml:trace>
  <inkml:trace contextRef="#ctx0" brushRef="#br0" timeOffset="20883.06">7472 10266 0,'0'0'0,"0"-21"15,21 21 1,0 0 0,43 42-1,-1 43 1,-42-64-16,85 85 16,-64-43-1,22 1 1,-64-43-1,21-21 1,-21-21 15,0 0-31,0-1 0,21 1 16,-21-42-16,21 42 16</inkml:trace>
  <inkml:trace contextRef="#ctx0" brushRef="#br0" timeOffset="21132.97">8022 10181 0,'0'0'0,"0"-21"16,-42 21 0,-22 64-1,-20 20 1,-1 22 0,43-64-16,20 1 0,-41 63 15,-1-1 1,43-62-1,21-22 1,21-21 0,1 0-1,-1-21-15,0 0 0,0 21 0,21-43 16,-20 22-16,20 0 16,-21-21-16</inkml:trace>
  <inkml:trace contextRef="#ctx0" brushRef="#br0" timeOffset="21502.71">8382 10012 0,'0'-21'0,"0"42"0,0-63 16,0 20-16,0 44 47,0-1-47,0 0 0,0 0 15,0 0-15,-21 22 0,21-22 16,-21 85-16,-1 21 16,22-85-1,-42 43-15,42-43 0,0 0 16,0 43-16,0 0 16,0-43 15,64-42-31,-43 0 15,42 0 1,-20-21 0,20-43-1,-63 43-15,42-42 16,-42 41-16,0-20 16</inkml:trace>
  <inkml:trace contextRef="#ctx0" brushRef="#br0" timeOffset="21796.06">8255 10308 0,'0'0'16,"-21"0"-16,21 21 16,21-21-1,0 0 1,21 0-16,-20 0 0,-1-21 15,63 0 1,-62 21-16,20 0 0,-21-21 0,43 21 16,-22-21-16,21 21 15,-20-21 1,-22 21-16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31T11:53:48.06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952 1820 0,'-21'0'0,"42"0"0,-63 0 15,21 0 17,21 22-32,0-1 15,0 0-15,0 0 16,42 0 0,22 0-1,20-21 1,43-63-1,-42-1 1,-64 43-16,22-21 16,-43 21-16,0-43 15,-43 1 1,-20 42 0,-1 21-1,-84 21 1,63 63-1,22 22 1,-1 64 0,64-86-1,43-20 1,63-22 0,-85-42-16,85 0 15,-22 0 1,1-21-1,-85 0 1,-21-22 0,-85 43-1,42 22 1,22-22-16,-64 84 31,43-20-15,42-1-1,21-42-15,0 43 16,0-1 0,42-41-1,43-22 1,84-85 0,-127 64-16</inkml:trace>
  <inkml:trace contextRef="#ctx0" brushRef="#br0" timeOffset="717.92">1884 1969 0,'-21'0'16,"-1"0"0,-20 21-16,21-21 15,-43 63 1,-41 1-1,83-1 1,22-42 0,0 1-16,22-22 15,62 0 1,1-43 0,21-20-1,-64-1 1,-21 43-1,-21 0 1,0 42 15,0 0-15,0 0-16,0 1 16,0 41-1,0 43-15,0-64 16,0 128-1,0 20-15,0-105 16,21-22-16,1 107 16,41 147-1,-42-253-15,0 147 16,-21 1 0,0-85-1,-21-106-15,-21 64 16,-64-64-1,21-42 1,43 0-16,-106-106 16,84 84-1,-63-126-15,85 105 16,-21-63-16,20-63 16,43 84-1,0 64-15,21-43 16,64-105-1,-21 105 1,-22 21-16,64-63 16,42-42-1,-127 148-15</inkml:trace>
  <inkml:trace contextRef="#ctx0" brushRef="#br0" timeOffset="931.24">2265 2032 0,'-21'0'47,"21"21"-16,-22-21-16,22 21-15,0 1 16,0-1-16</inkml:trace>
  <inkml:trace contextRef="#ctx0" brushRef="#br0" timeOffset="1117.13">2222 2286 0,'0'21'0,"-21"-21"47,21-21-16,21 0-15,-21 0-16,22 0 0,20-1 16</inkml:trace>
  <inkml:trace contextRef="#ctx0" brushRef="#br0" timeOffset="1651.16">3006 1715 0,'0'-22'0,"0"44"0,0-65 16,21 1-1,-21 21 1,63 21-1,-42 0-15,1 0 16,-1 0-16,21 63 16,-21 43-1,-21-21 1,-21-64 0,-64 64-16,22-43 15,42-21 1,-43-21-1,43 0 1,21-21 0,42-21-1,-20 42-15,83-22 16,-62 22 0,-22 0-16,85 43 15,-64 20 1,-42 22-1,-42-22 1,-106 22 0,84-43-1,43-42-15,-21 0 16,-22 0-16,22 0 16,42-63-1,0 42 1,0-64-16</inkml:trace>
  <inkml:trace contextRef="#ctx0" brushRef="#br0" timeOffset="2264.98">3344 1312 0,'-21'0'0,"42"0"0,-84-21 16,42 21-16,-22 0 0,22 0 0,-42-21 16,-64 21-1,21 42 1,63-42 0,-62 85-16,83-43 15,-83 107 1,-1 20-1,21 64 1,85-64 0,42 0-1,-20-126-15,105 63 16,105-1 0,-41-105-1,126-21 1,-190-21-1,106-64 1,-42-42 0,-107 21-1,-62 85-15,-1-149 16,-21-63 0,-43 106 15,-84 0-16,0 63 1,85 43-16,-170-22 16,64 64-1,42 43 1,-42 62 0,64-20-1,20 0 1</inkml:trace>
  <inkml:trace contextRef="#ctx0" brushRef="#br0" timeOffset="3531.91">1376 4636 0,'21'0'0,"-42"0"0,42-22 0,0 22 16,0 0-16,-21-21 15,21 21 1,-42 0-1,0 21 1,0 1-16,0-22 0,-22 42 16,-20 0-1,21 1-15,-1-1 0,-41 43 16,20-22-16,22-21 0,-64 43 16,-42 42-1,127-106-15,-64 64 16,64-64-1,21-42 1,0 0 0,0 0-16,63-43 15,-20 43 1,-22 0-16,63 0 16,-41 21-1,-22 0-15,42 0 0,-41 0 16,62 63-1,1 1-15,-64-22 16,43 21 0,-1 1-1,-42-43-15,64 21 16,-64-42 0,21-21-1,-42-21 1,0 21-16</inkml:trace>
  <inkml:trace contextRef="#ctx0" brushRef="#br0" timeOffset="3782.54">1651 4974 0,'0'0'0,"0"21"16,0 1-1,0-1-15,0 0 16,0 0-16,0 43 16,0 20-1,0-41 1,-21-43 15,21-43-15,0 1-16</inkml:trace>
  <inkml:trace contextRef="#ctx0" brushRef="#br0" timeOffset="3935.69">1630 4847 0,'0'-21'0,"0"42"0,0-63 0,-21 0 16,21 63 46,0 0-46,0 0 0,21-21-16</inkml:trace>
  <inkml:trace contextRef="#ctx0" brushRef="#br0" timeOffset="4417.43">1884 4953 0,'0'0'0,"0"21"0,0 0 16,0 1-16,0-1 16,0 0-16,0 0 0,0 43 15,0-43 1,0 21-16,-21 0 16,21-20-1,0-1 1,-22-21-16,22-21 15,0-1 1,0 1-16,0 0 16,0-64-1,22 43-15,-1 0 0,0-22 16,42-42 0,-41 85-16,-1 0 0,42 21 15,22 42 1,-22 43-1,-41-43-15,-22 1 0,21 20 16,-21-20-16,0 62 16,-21-20-1,21-64-15,-22 22 16,22-65 31,0 1-47,22 0 0,-22 0 15,42-21-15</inkml:trace>
  <inkml:trace contextRef="#ctx0" brushRef="#br0" timeOffset="4798.64">2603 4805 0,'0'0'16,"-21"0"15,21 21-15,-21 0-16,21 22 0,0-22 0,0 21 15,0 0-15,0 1 0,0 126 16,0-105 0,0-1-16,0 85 15,0 212-15,0 0 31,-21-170-31,0-105 16,0 0-16,-1-1 0,1 65 16,0-107-16,0 21 0,0 22 15,21 21 1,0-85-16,0-42 31,0 0-31,21 0 0,21-43 16,43-126-1,-43 41 1</inkml:trace>
  <inkml:trace contextRef="#ctx0" brushRef="#br0" timeOffset="5165.43">2498 5292 0,'21'63'0,"-42"-126"0,-43-43 16,-21-21-1,64 42 1,21 1 0,85 20-1,42 22 1,0 42 0,-42 42-1,-64 85 1,-42 0-1,-106-21 1,42-43 0,43-41-1,20-22 17,65 0-17,20-43 1,1 1-1,-43 21-15</inkml:trace>
  <inkml:trace contextRef="#ctx0" brushRef="#br0" timeOffset="5848.64">2963 4805 0,'0'0'0,"0"21"31,0 0-31,0 64 16,-21 21-1,21-64-15,0 43 16,0-22 0,21-20-1,0-43-15,22 0 16,-22 0 0,21-22-16,-21 1 15,43-42 1,-22-43-16,-21 64 15,-21-64 1,22 0 0,-1 106-1,-21 21 1,0 0-16,0 43 16,0 20-1,0-41-15,0 41 16,0-62-16,0 20 15,63-21 1,-42-21-16,43 0 16,-43 0-16,64-63 15,-64 41-15,0 1 16,21-63-16,43-107 16,-64 43-1,-21 106 1,21-85-1,-21 105-15,0-62 16,0 63-16,0 42 16,-21-21-1,0 21-15,21 85 16,-21 84 0,21-42-1,21 43 1,-21-170-16,21 43 15,43-1 1,-22-63 0,22-63-1,-43 20-15</inkml:trace>
  <inkml:trace contextRef="#ctx0" brushRef="#br0" timeOffset="6049.53">3662 4657 0,'21'0'31,"0"0"-15,0 0-16,0 0 0,22 0 15,41 0 1,-20-43-1,-22 22-15</inkml:trace>
  <inkml:trace contextRef="#ctx0" brushRef="#br0" timeOffset="6599.57">5863 4297 0,'0'-21'16,"0"42"-16,0-63 0,-21 20 0,0 22 15,21-21-15,-21 21 16,-22 21 0,43 64-1,-42 63 1,21 64 0,0-64-1,21-84-15,-22-22 0,22 64 16,0-64-1,0-21-15,0 0 0,22-21 16,-1 0 0,21-63-1,-21 42-15,-21-85 16</inkml:trace>
  <inkml:trace contextRef="#ctx0" brushRef="#br0" timeOffset="7349.72">5503 4657 0,'0'0'16,"-21"0"-16,21 21 15,21-21 1,43 0 0,63-21-1,42-43 1,-105 64-16,-43-21 0,21 21 15,0 0-15,22-21 16,-64 42 0,0 21-1,0 43 1,-21 0 0,0 63-1,21-106 1,84-42 15,-63 0-31,64-21 16,21-42-1,-21-43 1,-22-21 0,-63 42-1,21 43 1,-21 63 15,-21-21-15,21 42-16,0-21 0,0 1 15,-21-1-15,0 63 16,21-20 0,0 105 15,0-126-31,0 168 15,0-20 1,-21 84 0,-22-63-1,-63 20 1,1-20 0,-22-64-1,105-127-15,-41 1 16,42-22-16,-64-43 15,85-105 1,0 63 0,0 22-16,0 21 0,64-128 15,-43 128-15</inkml:trace>
  <inkml:trace contextRef="#ctx0" brushRef="#br0" timeOffset="7715.81">6816 4572 0,'0'0'16,"0"-21"-1,-22 21-15,22 21 16,0 43-1,0-22-15,0 127 16,0-105-16,0-1 16,0 85-16,0-84 0,0 148 15,0-1 1,-21-126-16,-21 127 16,21-85-1,-22-43 16,43-63-15,0-84 0,0-64-1,43-42 1</inkml:trace>
  <inkml:trace contextRef="#ctx0" brushRef="#br0" timeOffset="8014.77">6710 4763 0,'0'-43'0,"0"-63"16,0 85-16,0-42 16,84-1-1,43 64 1,-21 21 0,-21 64-1,-85-43 1,0 43-16,-85 42 31,-42-21-15,21-64-1,85-42-15,0 0 0,0 0 16,21-21 0,0 0-1,21 0-15,21-43 16</inkml:trace>
  <inkml:trace contextRef="#ctx0" brushRef="#br0" timeOffset="8415.73">7239 4678 0,'0'0'0,"21"0"16,0 0-1,0 0 1,1 0-16,20-42 16,0-1-1,-21 43-15,1-63 16,-22 20 0,-22 43-1,-62 22 1,20 20-1,-20 106 1,62-42 0,22 0-1,43-43 1,-22-42-16,-21 1 16,42-22-16,-21 0 0,22 0 31,-22 0-31,64-64 15,-43 22-15</inkml:trace>
  <inkml:trace contextRef="#ctx0" brushRef="#br0" timeOffset="8683.7">8170 4614 0,'0'0'0,"0"22"31,21-22-15,1 0-16,-1 0 0,0 0 16,21 0-16,22 0 15,-22-22 16,-63 22 1</inkml:trace>
  <inkml:trace contextRef="#ctx0" brushRef="#br0" timeOffset="8849.69">8149 4805 0,'-21'21'0,"42"-42"0,-42 63 16,21-21-16,0 1 15,21-22-15,0 0 16,0 0-16,43 0 16,-43-22-16,21-20 15,-20 42-15</inkml:trace>
  <inkml:trace contextRef="#ctx0" brushRef="#br0" timeOffset="9614.45">9080 4128 0,'0'0'0,"0"21"16,0 0-1,-21-21-15,0 21 0,21 0 32,0 0-32,21-21 31,0 0-31,22-21 16,41-42-1,-84 20 1,0-20-1,0 42-15,-42 0 16,21 21-16,-85 0 16,43 21-1,-1 85 1,64-43 0,0-21-1,64-20 1,-43-22-1,42 0 1,22-64 0,-43 1-1,-42 20 1,-42 1 0,-43 42-1,1 106 1,41-22-1,1 65 1,42-44 0,0-83-16,0 41 15,21-42-15,85 0 16,-64-21 0</inkml:trace>
  <inkml:trace contextRef="#ctx0" brushRef="#br0" timeOffset="9916.29">9652 4360 0,'0'0'0,"0"-21"0,0 0 16,-21 21-16,0 0 0,-1 0 15,-41 42 1,-1 64-1,22 0 1,42-64-16,-42 128 16,21-43-1,21-21 1,21-43 0,0-63-1,0 0-15,21-21 16,-20 0-1,20-64 1</inkml:trace>
  <inkml:trace contextRef="#ctx0" brushRef="#br0" timeOffset="10131.33">9165 4678 0,'-21'0'0,"42"0"0,-63 0 15,42 21-15,21 0 16,0-21 0,0 0-16,0 0 0,1 0 15,20 0-15,-21 0 0,43-21 16,-43 21-16,106-42 16,-21 21-1</inkml:trace>
  <inkml:trace contextRef="#ctx0" brushRef="#br0" timeOffset="10515.48">9800 4678 0,'0'0'0,"0"21"0,0 0 16,21-21 15,0 0-31,64-21 15,-21-21 1,-43 42-16,63-64 16,-84 22-1,-21 21 1,-85 21 0,-21 63-1,64 1 16,42-22-31,-22 64 0,22-85 16,21 85 0,21-21-1,1-64-15,105 0 16,-64-21 0,-21 0-16,128-64 15,-107 22-15</inkml:trace>
  <inkml:trace contextRef="#ctx0" brushRef="#br0" timeOffset="10780.58">10414 4530 0,'0'-21'16,"0"63"15,0 0-31,63 64 16,1 21-1,-22-42 17,-21-64-32,1 42 15,-22-41-15,42-1 16,-21-21 0,0-43-1,-21 22-15,0 0 0,21 0 0,-21 0 16,22-22-16</inkml:trace>
  <inkml:trace contextRef="#ctx0" brushRef="#br0" timeOffset="11015.61">10816 4487 0,'0'0'0,"-21"0"32,21 22-32,-106 62 15,85-63-15,-21 43 16,-85 84-1,105-106 1,-62 85 0,63-63-1,21-43 1,63-21 0,1-42-1,-43 21-15,42-22 0</inkml:trace>
  <inkml:trace contextRef="#ctx0" brushRef="#br0" timeOffset="11362.06">11197 4382 0,'0'-22'16,"0"44"-16,0-65 0,0 22 15,0 0-15,0 42 47,0 0-47,-42 85 16,21-85-16,-1 106 16,-20 64-1,0-43 1,42-63-1,0-64-15,21 0 16,0 0-16,43-21 16,-43 0-16,42-42 15,-20 21-15,-1-43 16,-21 43-16,0 0 0,-21-22 16</inkml:trace>
  <inkml:trace contextRef="#ctx0" brushRef="#br0" timeOffset="11547.96">10985 4636 0,'0'0'0,"0"21"15,-21-21-15,42 0 16,1 0 0,-1 0-16,0 0 0,21 0 15,85 0 1,-106 0-16,106-64 15,-21 1 1</inkml:trace>
  <inkml:trace contextRef="#ctx0" brushRef="#br0" timeOffset="12079.89">11769 4170 0,'0'0'0,"-22"0"0,22 21 16,-21-21 0,0 0 31,0 0-47,0 0 15,21-21 1,0 0-16,0 0 0,0-1 15,21 1 1,42 21 0,-20 0-1,-43 21-15,0 43 16,0-43-16,0 0 16,0 22-1,-43-22 16,22-21-31,21-43 32,0 22-32,0-21 15,64-22 1,-43 43 0,21 42-1,-42 106 1,0-21-1,-42-21 1,0-22 0</inkml:trace>
  <inkml:trace contextRef="#ctx0" brushRef="#br0" timeOffset="12567">12488 4022 0,'-21'0'31,"0"0"-31,21 21 0,0 0 15,0 0-15,0 0 0,42 64 16,22 0 0,-22-43-16,-21-21 0,85 64 15,0 0 1,-64-85-16,1 21 16,41 0-16,43 21 15,-106-21 1,-42 1-1,0-22 1,0 0-16,-85 42 16,21-21-1,43 0-15,0 0 0,-106 64 16,-43 42 0,149-85-16,-64 1 15,-42 63 1,127-85-16,-43 21 15,85-63 17,0 0-32</inkml:trace>
  <inkml:trace contextRef="#ctx0" brushRef="#br0" timeOffset="13264.96">14097 4212 0,'0'0'15,"21"0"-15,0 0 0,-21-21 16,21 21-16,1-21 0,-1 0 15,42-22 1,-42 22-16,43-42 16,-43 42-16,-21-43 15,-63 22 1,-64 21 0,-64 42-1,149-21-15,-22 42 16,43-21-16,-21 64 15,42-43-15,21 64 16,85 21 0,42 21-1,-21-42 1,-64 63 0,-105-63-1,-148-21 1,-107-64-1,107-21 17,42-63-17,148 41-15,0-20 0,0 0 16,0-1-16,0-20 16,21 21-16,21 20 0,-21-20 0,64-43 15,42-20 1</inkml:trace>
  <inkml:trace contextRef="#ctx0" brushRef="#br0" timeOffset="14048.12">14690 3937 0,'0'21'15,"0"0"-15,0 22 16,-22 63-16,22-64 15,0 64 1,-21-43-16,-42 128 16,20-64-1,1 21 1,42-127-16,-21 64 16,21-64-16,0-42 31,0 0-31,0-43 15,21-63 1,64-42 0,-64 148-16,21-64 15,43 21 1,-64 43-16,0 21 0,0 0 16,22 0-16,-1 21 15,-42 43 1,-63-22-1,-64-21 17,84 1-32,-41-22 15,20 0 1,64 21 0,0 0-1,0 0-15,0 0 0,42 22 16,-20-22-16,20 42 15,-21-42-15,21 1 16,-20-1-16,41 0 16,-42 0-16,0-21 15,43 0-15,42-21 16,21-43 0,-64 1-1,-63-64 16,0 106-15,-42 84 15,21 1-15,-22 42 0,43-85-16,0 21 15,0-63 16,22 21-31</inkml:trace>
  <inkml:trace contextRef="#ctx0" brushRef="#br0" timeOffset="14198.21">15240 4339 0,'0'-21'15,"0"42"-15,-21-63 0,0 42 31,42 0-15,0 0-16,0 0 16,0-21-16,0 21 15</inkml:trace>
  <inkml:trace contextRef="#ctx0" brushRef="#br0" timeOffset="14434.12">15621 4064 0,'0'-21'0,"0"42"0,0-21 15,-42 42 1,42-20-16,-22 62 16,1-41-16,-42 126 15,20 0 1,1-42 0,21 0-1,21-84 16,63-43-15,43-85 0</inkml:trace>
  <inkml:trace contextRef="#ctx0" brushRef="#br0" timeOffset="14684.08">15917 4106 0,'0'-42'0,"0"84"0,21-169 16,-42 149-1,0 41 1,0-21-16,-21 64 16,20-42-16,-20 147 15,-21-41 1,63-64 0,0-22 15,0-63-16,63-21 1,22-63-16,-64 42 16</inkml:trace>
  <inkml:trace contextRef="#ctx0" brushRef="#br0" timeOffset="15065.2">15960 4636 0,'0'0'15,"0"-22"-15,-43-20 16,43 21-16,0-21 15,21-1 1,64 43 0,-21 0-1,41 64 1,-41 20 0,-43-20-1,-21-22 1,0 22-16,-63-1 31,20-63-15,43-42-1,0 0 1,43-43 0,20-21-1,22 0 1,-1 64-1,-20 42 1,-1 0 0</inkml:trace>
  <inkml:trace contextRef="#ctx0" brushRef="#br0" timeOffset="15516.23">16912 4424 0,'0'-42'31,"-21"42"-31,-21 0 16,20 0-16,-20 21 15,-85 63 1,21 43 0,43-42-1,63-64-15,0 43 16,0-1-1,84-63 1,22-21 0,-42-21-1,-1-64 1,-20 0 0,-22 0 15,-21 149 0,0-1-31,-43 21 16,43 22-1,0 0 1,0-64-16,0 0 16,64-21-1,-22 0 1</inkml:trace>
  <inkml:trace contextRef="#ctx0" brushRef="#br0" timeOffset="16364.35">17039 4572 0,'0'0'16,"0"-21"-16,0-21 0,0 20 16,0 1-16,64 0 15,20 0 16,-20 21-15,42 85 0,-85-22-1,-21-42-15,0 64 16,-21-22 0,-22-41-1,22-22 1,21-22-1,0 1-15,21-21 16,-21 21-16,21-22 16,1 22-16,-1 0 0,21-64 15,22 22 1,-43 63-16,0-21 16,21 21-16,22 0 15,-43 0 1,0 0-1,0 0 1,-21 21-16,0 21 16,-21-21-1,-21 43 1,21-1-16,-1-41 16,22 62-1,0-63 1,0 1-16,0-1 0,64-21 15,-22 0 1,1 0-16,62-64 16,-41 1-1,-43 42-15,21-43 16,-42 43-16,22-43 16,-22 43-16,0 42 31,-22 1-16,1 20-15,0 64 16,0-64 0,0 85-1,21-85-15,0 64 16,0-63-16,0 20 0,0 106 16,0-20-1,0-107-15,0 21 0,-21-20 16,21 20-16,-22-20 0,-20 84 15,-43-43 1,64-84-16,-21 21 0,-43 1 16,43-22-16,-85 0 15,85-22-15,-1 1 16,-41-63-16,62-65 16</inkml:trace>
  <inkml:trace contextRef="#ctx0" brushRef="#br0" timeOffset="16911.41">19008 4255 0,'21'0'0,"0"-22"0,0 22 0,-42 22 31,0-1-15,-22 0-16,22 0 15,-21 0-15,-106 64 16,105-64-16,-41 21 16,20-20-16,22-1 0,-64 21 15,43-21 1,84-21 15,0 0-31,0 0 0,0 0 0,22 0 16,-1 0-16,64 21 15,-64-21-15,0 0 16,43 22-16,21-22 16,-85 0-16,21 0 15,22 0-15,-1-22 16,-41 1-1</inkml:trace>
  <inkml:trace contextRef="#ctx0" brushRef="#br0" timeOffset="17176.96">19770 3895 0,'0'0'0,"0"-21"15,-22 21 1,1 21-16,-21 0 0,21 0 15,-106 106 1,84-63-16,-105 126 16,85-126-16,-22 41 15,43-41-15,-1-1 0,-84 86 16,43-22 0,84-106-16,-21 63 15,42-84 16,63-21-31,1-63 16</inkml:trace>
  <inkml:trace contextRef="#ctx0" brushRef="#br0" timeOffset="17394.02">19706 4445 0,'0'0'0,"0"21"16,0 0-16,-42 22 15,-22 20 1,1 22 0,42-64-16,-1 0 0,22 0 0,-42 22 15,21-1 1,21-63 15,21 0-31,0 0 16,-21-1-16</inkml:trace>
  <inkml:trace contextRef="#ctx0" brushRef="#br0" timeOffset="17563">19685 4276 0,'0'-21'0,"0"42"0,0-64 16,-21 43 0,0 0-1,21 22-15,0 20 16,42 21-1,-21-63-15,0 43 16,0-43-16,1 0 0</inkml:trace>
  <inkml:trace contextRef="#ctx0" brushRef="#br0" timeOffset="17947.84">19960 4530 0,'0'21'0,"0"-42"0,-21 63 0,0-21 15,21 0 1,-21 1-16,-22-1 16,43 0-1,-21-21 1,21-21 0,21-22-1,22-20 1,41-22-1,1 43 1,-22 42 0,-41 63-1,-1-41-15,0 83 16,-21 1 0,-42-42 15,20-43-16,44-42 17,20 0-32</inkml:trace>
  <inkml:trace contextRef="#ctx0" brushRef="#br0" timeOffset="18264.12">20510 4424 0,'0'0'0,"-21"21"15,21 21 1,-21-20-16,0-1 0,21 21 16,0-21-16,-21 22 0,0 105 15,21 42 1,-22 85 0,22-211-16,-21-1 15,-21 64-15,-22 43 16,43-107-16,0-20 15,-42 84-15,41-64 32,22-84-17,22 0-15,-1 0 16,42-85 0,1-42-1,-43 84-15,42-63 0</inkml:trace>
  <inkml:trace contextRef="#ctx0" brushRef="#br0" timeOffset="18528.43">20447 4784 0,'0'-43'0,"0"86"0,0-149 16,0 85-16,-21-43 15,21 43-15,0 0 0,0 0 16,21 0-16,0-1 0,0 1 16,64 0-1,-64 21-15,0 0 16,22 21-16,-43 0 15,21 1-15,-21-1 0,0 0 16,0 0-16,0 21 16,-21-20-16,-43 41 0,43-42 15,-43 0 1,43-21-16,0 0 0,-21 22 16,42-44 15,21 22-31,-21-21 0,21 21 0</inkml:trace>
  <inkml:trace contextRef="#ctx0" brushRef="#br0" timeOffset="19199.13">20828 4466 0,'0'0'16,"0"21"15,0 1-31,-21-1 0,21 0 0,-21 0 15,21 0-15,0 0 0,-22 1 16,1 20 0,21 0-16,0-21 15,21-21 1,1 0-16,-1 0 16,0 0-16,42-42 15,-20 0 1,-22 21-16,64-106 15,-85 84 1,21 22-16,-21 0 0,21 0 0,-21 0 16,0 42 15,0 0-31,0 0 0,-21 0 16,21 0-16,-21 1 15,21 41-15,0 1 16,0-43-1,0 0 1,21-21-16,0 0 0,0 0 16,21-21-1,22-43 1,-1-84 0,-20 0-1,-1-21 1,-42 126-16,0-20 15,0 84 1,-42 85 0,-1 84-1,22-63 1,0 0 0,0-106-16,21 1 15,0 41 1,0-42-16,63-21 31,-20-42-15</inkml:trace>
  <inkml:trace contextRef="#ctx0" brushRef="#br0" timeOffset="19397.34">21209 4445 0,'-21'0'15,"42"0"-15,-21 0 47,21 0-31,0 0-16,0 0 0,43 0 16,-43-21-16,0 21 0,0-21 15,1 0-15,20 21 16,-21-22-16</inkml:trace>
  <inkml:trace contextRef="#ctx0" brushRef="#br0" timeOffset="19732.34">21611 4191 0,'-21'0'32,"21"21"-17,0 0-15,0 1 16,0-1-16,0 0 15,0 0-15,21-21 0,0 21 16,64 22 0,-64-22-1,0-21-15,0 21 0,22 0 16,-43 0 0,0 0-16,-43 1 15,22-1-15,-63 21 16,-22 0-1,85-20 1,-85 41-16,63-21 16,22-42-16,21 22 15,-21-22 1,0 0-16,0 0 16</inkml:trace>
  <inkml:trace contextRef="#ctx0" brushRef="#br1" timeOffset="25498.43">1460 5990 0,'-21'0'0,"42"0"0,-84 0 0,21 0 15,-1 0-15,-41 21 16,-22 1 0,85-1-16,-1-21 0,-20 0 15,21 21 1,21 0-1,21-21-15,0 0 0,43 0 16,169 21 0,-149-21-16,107 0 15,253-21 1,-317 0-16,127 21 16,-127 0-16,212-21 15,-149 21 1,-20-21-16,20 21 15,-147 0-15,-22 0 16,42 0-16,-84 0 47,0 0-31,0 21-16,-22-21 0,22 21 15</inkml:trace>
  <inkml:trace contextRef="#ctx0" brushRef="#br1" timeOffset="26013.43">593 6879 0,'0'0'16,"0"-21"-16,0 0 0,0-21 15,0 20-15,0-20 16,0 21-16,-22 21 31,1 21-31,0 0 16,0 0-16,21 1 0,-64 105 16,1 42-1,42-84-15,-43 105 16,1 1-1,63-149-15,-21 85 16,21-106 0,0 21-16,21-20 15,63-22 1,-41 0-16,20-22 16,64-62-1,-84 20 1,-22 43-16</inkml:trace>
  <inkml:trace contextRef="#ctx0" brushRef="#br1" timeOffset="26232.43">127 7239 0,'0'21'0,"0"0"16,21-21-1,0 0-15,0 0 0,1 0 16,41 0-16,43-42 16,-64 42-1,1-21-15,41-21 16,64-22 0,-126 43-16</inkml:trace>
  <inkml:trace contextRef="#ctx0" brushRef="#br1" timeOffset="27646.46">1609 7451 0,'21'-64'16,"-21"43"-1,0-21-15,0 21 0,0-22 16,-21 22-16,-1-42 0,1 20 16,-63-41-1,-1 41 1,-21 43 0,21 64-1,-20 105 1,83-127-16,-20 1 15,42-1-15,-21 0 0,0 85 16,21-42 0,0-64-16,0 0 0,42-21 15,22 0 1,-43 0-16,21-21 0,0-21 16,85-64-1,-105 64 1,41-22-16,-42 22 0,22-43 15,-22 43 1,-21 21-16,21-22 0,0 1 16,-21 63 15,0 0-31,0 1 16,0 20-16,0-21 0,0 21 15,0-20-15,0 83 16,0-62-16,0-22 0,0 0 15,21 21-15,43 43 16,-1-64 0,-42-21-16,1 0 0,83 0 15,-62 0-15,20-42 16,-20 21-16,84-43 16,-106 43-16,85-85 15,-64-42 1,-42 42 15,-42 64-15,-64 42-1,21 21 1,22 64-16,41-64 16,1 21-16,21 22 15,-21 20 1,21-41-16,0-22 0,0 0 15,21 0-15,22 0 16,-22-21-16,21 0 0,0 0 16,43-42-1,-64 21-15,0 0 0,22-22 16,-22 1 0,-21 21-16,0 0 0,0 0 15,0-1-15,0 1 31,0 42-15,0 1 0,0 41-16,0 64 31,0-85-31,0 43 16,0-43-16,0 22 0,0 126 15,21-41 1,0-44-16,-21 255 15,0-254-15,0 212 16,0-22 0,0-211-16,43 169 15,-43-170-15,21 43 16,21 85 0,-42-191-16,0 85 15,0-85 1,-63-21-1,-43-85 1,85 64 0,-22-21-16,-20-43 15,-64-190 1,84 0 0,43-148-1,43-1 1,105 107-1,21 126 1,1 64 0,-86 85-1,-84 21 48,0 0-63</inkml:trace>
  <inkml:trace contextRef="#ctx0" brushRef="#br1" timeOffset="28516.43">5376 5567 0,'-21'0'16,"42"0"-16,-63-21 16,42 0-16,-21 21 0,0 0 15,21-22-15,21 22 47,0 0-47,21 0 0,-21 0 16,128 0-16,-22 0 15,-64 0 1,1 0-16,168 0 16,44 0-1,-171 0-15,382 0 16,-233 0-1,64 0-15,169 0 16,21-21 0,-318 21-16,339-21 15,254 21 1,-592 0-16,148-21 16,-170 21-16,297 0 15,-339 0-15,0 0 16,-22 0-16,1 0 0,-21 0 15,169-21-15,-106 21 32,-127 0-32,43 0 15,-43 0 1,-42 0 15,-22 0-15,22 0-16,-21 0 0</inkml:trace>
  <inkml:trace contextRef="#ctx0" brushRef="#br1" timeOffset="29309.32">7027 6519 0,'0'0'0,"0"-21"0,0 0 16,0 0-16,0 42 31,0 43-31,0-43 0,0 21 16,-42 106-1,0-42-15,20-64 0,1 22 16,-63 126 0,20-105-1,43-43-15,0-20 0,-43 62 16,43-84-1,21-42 1,0 0-16,21-64 16,0 63-16,22-62 15,-1 62-15,43-147 16,-64 126-16,64-126 16,-22 20-1,-42 149 1,22 127-1,-22-64 1,0 22-16,-21-22 0,0 22 0,21-1 16,0 43-16,-21-64 15,0 1-15,0 63 16,0 21-16,0-106 16,0 21-16,0 22 15,0-86 16,-21 22-31,0-21 0,-21 0 16,20-21-16</inkml:trace>
  <inkml:trace contextRef="#ctx0" brushRef="#br1" timeOffset="30380.76">6710 7006 0,'0'0'16,"-43"0"-16,22-21 16,0 21-16,42 0 31,22 0-31,-1 0 0,-21 0 15,106 0-15,-42-42 16,-43 42-16,0-21 16,107-22-16,-107 22 15,43-21-15,-43 21 16,0-22-16,22-20 16,-22 42-16,0-43 15,-20 1-15,-22 20 16,0 22-16,0 0 0,0 42 31,0 0-31,0 0 0,0 22 0,0-22 16,0 21-16,-22 85 15,1-84-15,21-1 0,0 43 16,-42 63 0,21-106-16,21 0 15,0-20-15,0-1 0,0 0 16,0 21-16,42-42 15,-21 0 1,64-42 0,21-85-1,-22 21 1,-62 64-16,62-170 16,-84 106-1,21 64-15,1-85 16,-22 85-16,0-1 15,0 64 1,0 22-16,0 41 16,-43 65-1,43-86-15,-21-21 0,-21 107 16,21-22 0,-1-85-16,22 85 15,43-85 1,63-42 15,-64 0-31,64-63 16,0-22-16,-1-21 31,-83 64-31,-1 0 16,-21-1-16,0 22 15,-64 21 1,43 42-1,0-20-15,21 20 16,21 0 0,43 1-1,-22-1 1,-42 21 0,0 1-1,21-64 16,0-21-15,0 0-16,1-1 0,20-41 31,21-64-15,-41 63 0,-1 43-16,0 21 15,-21 21 1,0 64-1,0 21 1,0-21 0,0-64-16,0 0 15,0-42 17,0 0-32,21-1 0,-21 1 0</inkml:trace>
  <inkml:trace contextRef="#ctx0" brushRef="#br1" timeOffset="30534.71">8699 6604 0,'-21'-21'0,"42"42"0,-42-63 15,-21 21 1,21 21-16,0 0 16,21 21-1,-22-21 16</inkml:trace>
  <inkml:trace contextRef="#ctx0" brushRef="#br1" timeOffset="30747.73">7493 6710 0,'-21'21'0,"42"-42"0,-85 63 0,43-42 0,0 21 15,21 1-15,0-1 16,127-21 0,64 0 15,147-64-15,-20-20-1</inkml:trace>
  <inkml:trace contextRef="#ctx0" brushRef="#br1" timeOffset="31229.63">8932 6477 0,'0'21'15,"0"0"-15,-21 1 16,0-1-16,-21 106 16,42-106-16,-22 106 15,22 0 1,-21-21 15,21-85-31,-21 85 16,21-43-1,0-42 1,-21-42 0,0-42-1,21-22 1,21 0-1,64 1 1,-64 63-16,21-1 0,-21 1 0,22 21 16,20 0-16,43 0 15,-21 85 1,-64 0 0,-64 42-1,-41-43 1,-22-41-1,85-22-15,-64-21 32,85-21-17,21-64 1,43-21-16</inkml:trace>
  <inkml:trace contextRef="#ctx0" brushRef="#br1" timeOffset="31880.09">9440 6837 0,'0'21'16,"0"0"-16,0 43 15,-42-1 1,42-20-16,-21 20 16,21 22-1,0-64 16,84-21-15,22-85 0,-21 22-1,0-22 1,-22-21 0,-63 85-1,-21 42 1,21 0-1,-21 1-15,21-1 0,-21 21 16,21-21-16,-22 64 16,22-43-16,0 22 15,22 20 1,41-84 0,-21 0-16,43-21 15,42-63 1,-106 62-16,64-62 15,-22-43 1,-63 84 0,43-126-1,-43 63-15,0 43 16,0 20-16,0-41 16,0 105-1,0 0-15,0 43 16,0-22-16,-21 127 15,-22-42 1,22-21 0,21-85-16,0 22 0,0 20 15,0-42 1,21-21-16,22 0 16,-22 0-16,-21-21 15,0 0-15</inkml:trace>
  <inkml:trace contextRef="#ctx0" brushRef="#br1" timeOffset="32047.03">9906 6879 0,'21'0'47,"0"0"-47,43 0 16,63 0-1,-85-21-15,0 21 0,107-21 16</inkml:trace>
  <inkml:trace contextRef="#ctx0" brushRef="#br1" timeOffset="32629.77">10710 6964 0,'21'0'31,"1"0"-15,-22-21-16,21 0 0,0 21 16,0-22-16,0 1 15,22-42-15,-43 42 16,0-1-16,0 1 16,-22 21-1,-41 0-15,42 21 16,0 1-16,-43 62 15,22 1 1,21-64-16,21 0 0,-22 64 16,22-22-1,22-63-15,-1 22 0,42-22 16,43 0 0,-85 0-16,149-64 15,-22 1 1,-106 41-16,0 1 15,22-42-15,21-43 16,-64 21 0,-42 85 15,-1 64-15,1-43-16,0 42 15,21 22 1,42 21-1,-20-64 1,-22 1 0,-106-22-1,21-21 1,0-43 0,85-41-1</inkml:trace>
  <inkml:trace contextRef="#ctx0" brushRef="#br1" timeOffset="33462.04">13631 5334 0,'0'0'0,"-21"0"0,-106 0 16,85 0-16,-1 0 15,1 0-15,0 0 32,148 0-1,-64 0-31,127 0 16,106 0-1,297 0 1,-276 0-1,-126 0-15,528 0 16,-126 0 0,63 0-1,-233 0 1,-85 0 0,-190 0-1,-106 0 1,-21-21 15,-21 21-15,-63 0-1,62 0-15</inkml:trace>
  <inkml:trace contextRef="#ctx0" brushRef="#br1" timeOffset="33948.76">14668 6160 0,'0'-43'0,"0"86"0,22-107 16,-22 43-16,0-21 0,0 20 0,0 1 15,0-21 1,-22 105 15,-41 86-15,-1-1-1,43-85-15,-63 170 16,62-106 0,22-21-1,64-85 1,-1-21-1,43-85 17,-85 1-17</inkml:trace>
  <inkml:trace contextRef="#ctx0" brushRef="#br1" timeOffset="34131.66">14245 6498 0,'-42'0'0,"84"0"0,-84 21 0,42 1 32,21-22-32,64 0 15,20 0 1,1 0 0,-63 0-16,-22-22 0,63 1 15</inkml:trace>
  <inkml:trace contextRef="#ctx0" brushRef="#br1" timeOffset="34531.43">14859 6583 0,'0'0'0,"0"21"0,21-21 31,0-21-15,64-21-1,21-43 1,-43 21 0,-42 64-16,-21-63 15,-42 63 1,21 0-16,-64 21 16,-21 85-1,64 0 1,42 42-1,0-85 1,85 1 0,63-64 15,-85 0-15,-20 0-16,63-64 15,-64 1 1,-42 21-16</inkml:trace>
  <inkml:trace contextRef="#ctx0" brushRef="#br1" timeOffset="34728.32">15409 6562 0,'0'-43'16,"0"22"-16,64-21 16,-1 42-1,1 42 1,-255 22-16,424-85 0,-169 84 16,-22 64-1,-42-63 1,0 20-1,0-41 1,0-65 31,0 1-47,0-21 0</inkml:trace>
  <inkml:trace contextRef="#ctx0" brushRef="#br1" timeOffset="34945.25">15875 6435 0,'0'0'0,"-21"0"16,0 21-16,-1 0 0,22 0 0,-21 0 15,0 1-15,-64 62 16,-42 22 0,85-64-16,-21 22 15,20-1 1,149-84 15,-85 0-15</inkml:trace>
  <inkml:trace contextRef="#ctx0" brushRef="#br1" timeOffset="35230.08">16298 6181 0,'-21'0'32,"0"21"-32,21 0 15,-21 0-15,0 0 0,-64 149 16,64-22 0,-22 21-1,43-126-15,0 62 16,0-62-1,64-22 17,21-21-17,-22-21 1,-63 0-16,21-1 0</inkml:trace>
  <inkml:trace contextRef="#ctx0" brushRef="#br1" timeOffset="35512.92">16044 6519 0,'0'0'15,"21"0"1,1 0-16,-1 0 0,42 0 16,-20 0-16,62-21 15,1 0 1,-63 21-16,-1 0 15,43-21 1,-43 21 0,-21 0-1,-42-21 32,0 21-47</inkml:trace>
  <inkml:trace contextRef="#ctx0" brushRef="#br0" timeOffset="41113.44">2879 11261 0,'21'-21'0,"0"-22"16,-21 22 0,0 0-16,0 0 0,0 0 15,0-1-15,-21 44 47,-22-1-47,22 21 0,-85 43 16,-126 84-1,-107 43 1,106-85 0,170-85-16,-22 0 0,-21 22 15,43-43-15,-1 21 16,43-42-16,-21 0 15,42-21-15,21-42 16,106-22 0,0 64 15,84 21-31,-147 21 16,-1 0-16,64 0 15,106 85 1,-106-42-1,-21 20 1,-64-20 0,-42-43-1,22-21-15,-1-21 16,42-43 0</inkml:trace>
  <inkml:trace contextRef="#ctx0" brushRef="#br0" timeOffset="41546.43">3619 11430 0,'22'0'0,"-44"0"0,65-21 16,-43 0-16,0 0 0,0-1 16,-64 1-1,43 21-15,-21 0 0,-43 0 16,43 21-16,-85 43 15,-21 42 1,105-43 0,43 22-1,106-43 1,-42 1 0,147 20-1,-147-21 1,-64 22-1,-106-1 17,-21-63-17,-42 0 1,126-21 0,22 0-16,0-21 15,21-1 1,85 1-1,20 21 1,-62 0-16</inkml:trace>
  <inkml:trace contextRef="#ctx0" brushRef="#br0" timeOffset="41893.39">4106 11451 0,'0'0'15,"0"-21"-15,0 42 16,0 0 0,-21 1-16,21-1 0,0 0 15,0 148 1,-21-63-16,21-42 16,-21-1-16,-22 191 15,22-169-15,-21 84 16,21-63-16,0 0 0,-43 105 15,-42 192 1,85-298-16,0-20 0,-21 63 16,-22 64-1,64-149 1,0-84 0,21-21-16,43-127 15,42-128 1</inkml:trace>
  <inkml:trace contextRef="#ctx0" brushRef="#br0" timeOffset="42210.4">3958 11811 0,'0'0'16,"0"-42"-16,-21-1 0,21 22 0,0-21 0,0 0 15,0 20-15,21-83 16,21 41-1,-20 43-15,105-64 16,0 85 0,-85 21-16,21 64 15,-41 63 1,-44-105-16,-83 41 16,-22 1-1,105-64-15,-20 0 0,-21 22 16,20-43-16,1 0 15,63-43 17,0 22-17,64-21-15</inkml:trace>
  <inkml:trace contextRef="#ctx0" brushRef="#br0" timeOffset="43081.03">5122 11345 0,'0'-42'0,"0"84"0,-21-84 0,0 21 15,0 0-15,0 21 0,-22 0 16,-84 21 0,106 0-16,-42 64 15,-1 42 1,43-85-16,-21 43 15,42 21 1,21-85 0,63-21 15,65-64-15,-65-20-1,-41-22 1,-1-42-1,-42 105 1,0 149 15,0-85-31,0 85 16,0 0 0,42-43-1,1-63 1,105-21-1,-21-63 1,-64-22 15,-42-21-15,-21 42 0,-21 149 15,21-43-31,-21 85 15,21-22 1,0-63-16,0 64 16,0-64-16,0 0 15,-21 1 1,21-44 0,0-20-1,0-43 1,21 43-16,85-106 15,-21 63 1,-43 43-16,127 0 16,-63 84-1,-42 64 17,-43-85-32,-21 127 15,-21-21 1,-1-85-1,22-20 1,22-44 15,-1 1-31,0 0 0</inkml:trace>
  <inkml:trace contextRef="#ctx0" brushRef="#br0" timeOffset="43437.25">6371 10986 0,'0'-43'15,"0"86"-15,0-107 0,0 85 32,0 22-32,0 41 15,21-41 1,0-1-16,22 21 0,84 43 16,-85-85-1,22 1-15,-22-1 0,64 0 16,-43-21-16,22 0 15,42 0 1,-106 0 0,-42 0-1,-21 21-15,-128 64 16,-41 42 0,41-21-1,128-64-15,0-21 0,-1 21 16,1 1-16,0-1 15,63-42 17</inkml:trace>
  <inkml:trace contextRef="#ctx0" brushRef="#br0" timeOffset="44227.87">8488 10435 0,'0'-21'0,"0"42"0,0-63 0,0 0 16,0 20-16,0 1 15,-43 21 1,-41 85 0,-1 63-1,-21 106 1,0 42-1,43-20 1,63-65 0,0-168-16,42-1 15,128 21 1,105-126 0,-64-22-1,22-105 1,-85-43-1,-126 42 1,-107-41 0,-148 20 15,43 127-15,-86 149-1,213 84 1,63 106-1,127 63 1,0-105 0,42 42-1,-126-190-15,-1-22 0,0 127 16,-42-63 0,-21-64-16,0 1 0,-127 63 15,-64-64 1,170-42-16,-64 0 15,-42-64 1,105-84 0,43 85-1,85-64 1,0 42-16</inkml:trace>
  <inkml:trace contextRef="#ctx0" brushRef="#br0" timeOffset="44626.65">9694 11176 0,'21'-21'0,"-42"42"0,42-63 15,-21 21-15,-21 21 0,-42 0 16,-43 0 0,85 21-16,-85 21 15,64 0-15,-43 43 16,85-21-1,21-1 1,0-63 0,85 21-16,0 22 15,-64-43 1,43 21 0,-64 0-16,-42 0 15,-43-21 1,-63 21-1,85-21-15,-85 0 16,42 0 0,107-21-1,20 0 1,0 0-16,22 0 16,-22-1-16</inkml:trace>
  <inkml:trace contextRef="#ctx0" brushRef="#br0" timeOffset="44927.64">10139 11197 0,'21'0'0,"-42"0"0,63 0 15,-42 21-15,0 43 32,0-22-32,0 128 15,0-22 1,-21 42-16,0-126 15,0 20-15,-43 213 16,43-149 0,0-85-16,-43 213 15,1-107 1,63-127-16,0-21 0,0 43 16,0-85-1,21 0 1,21-64-16,43-84 15,-22-43 1</inkml:trace>
  <inkml:trace contextRef="#ctx0" brushRef="#br0" timeOffset="45213.47">10202 11451 0,'-21'-63'0,"42"126"0,-63-317 15,42 106 1,0 127-16,21-21 15,85-1 1,-64 43-16,64 0 16,0 85-1,-106 63 1,-42-21 0,-43-42-1,-42-43 1,85-42-16,-22 0 15,64-21 17,64-43-17,41-41-15</inkml:trace>
  <inkml:trace contextRef="#ctx0" brushRef="#br0" timeOffset="45411.36">10837 10964 0,'0'22'15,"0"-44"-15,0 149 16,0-105-16,0 62 16,-21 1-1,-21 0 1,42-107 15,0-20-15,0 21-16,0 0 15</inkml:trace>
  <inkml:trace contextRef="#ctx0" brushRef="#br0" timeOffset="45560.27">10901 10837 0,'-43'-21'16,"22"21"-16,-21 0 15,42 21 16,21 1-31,43-22 16,20 21 0</inkml:trace>
  <inkml:trace contextRef="#ctx0" brushRef="#br0" timeOffset="46110.41">11599 11113 0,'21'0'0,"-21"-85"31,0 64-31,0 0 0,0-1 0,0 1 16,-21-63-16,-42 41 31,-64 43-15,21 43-1,85-22-15,-22 0 0,-20 42 16,21-20-16,-22 63 15,43 42 1,21-106-16,0-21 0,21 22 16,64-22-1,-64-21-15,21 0 0,85-43 16,-106 22-16,64-42 16,42-64-1,-85 84-15,1 1 0,-1 0 16,43-149-16,-22 64 15,-42 64-15,43-170 16,-64 127 0,0 85 15,0 42-31,-64 106 16,1 64-1,42-128-15,-22 128 16,22-128-16,-21 149 15,42-106 1,21-22 0,64-84-1,-1-42 1,-41 21-16,-22 0 0</inkml:trace>
  <inkml:trace contextRef="#ctx0" brushRef="#br0" timeOffset="46429.24">12065 11070 0,'0'0'16,"21"0"15,0-21-31,22 21 0,-22 0 16,85-42 0,-22-22-16,-63 43 15,1 0-15,20 0 16,-42 0-1,-21 21-15,-22 21 16,1 0-16,21 0 0,-64 21 16,-21 64-1,85-85-15,0 106 16,42-63 0,106-43-1,0-21 1,-42-42-1,-22-64 1</inkml:trace>
  <inkml:trace contextRef="#ctx0" brushRef="#br0" timeOffset="46728.09">12531 11091 0,'21'-84'15,"-21"20"1,21 64-16,0-42 16,-84 232-16,147-380 0,-41 169 15,-1 21 1,21 63-1,-41 22 1,-22 0 0,0 20-1,-22-41 1,1-64 0,21-64 15,0 43-31,43-63 15,41-22 1,-63 63-16,64-20 16,21 21-1,-85 42 1,21-22-16</inkml:trace>
  <inkml:trace contextRef="#ctx0" brushRef="#br0" timeOffset="47043.25">13547 10837 0,'0'0'16,"0"-21"-16,-22 0 16,1 21-1,-21 0-15,21 0 0,-64 21 16,43 0 0,21 1-16,21-1 0,0 21 15,0-21-15,42 22 16,-21-43-16,0 21 15,43 0-15,42 21 16,-85-21 0,-21 1-1,-21-1 1,-64-21-16,-84 21 16,147-21-1,-41 0 1,21 0-16,-1-21 15,43 0-15</inkml:trace>
  <inkml:trace contextRef="#ctx0" brushRef="#br0" timeOffset="47595.11">14965 10308 0,'21'-21'0,"-42"42"0,63-63 0,-21 42 16,0 0-16,1 21 16,-22 21-16,-22 43 15,1-43-15,-106 85 16,64-84-16,-107 63 16,-84 21-1,212-106 1,-64 21-16,64-21 0,-22 0 15,107-21 1,20 0 0,-20 0-1,126 0-15,0 64 32,-21 21-17,-63-43 1,-64-21-16,22 21 15,-22-20 1,0-22-16,21-22 16,22-20-1,-43 0-15,64-1 16</inkml:trace>
  <inkml:trace contextRef="#ctx0" brushRef="#br0" timeOffset="47865.96">16277 10160 0,'21'-42'0,"-42"84"0,42-105 16,-21 41-16,-106 44 31,64 20-31,-85 106 16,-42 106-1,-85 64 1,-106 105-1,191-233 1,20 1 0,128-128-1,64-63 1,168-127 0</inkml:trace>
  <inkml:trace contextRef="#ctx0" brushRef="#br0" timeOffset="48276.11">16595 10753 0,'42'-21'0,"-84"42"0,105-64 0,-42 22 16,0-42 0,-21 42-16,-42-22 15,-85 43 1,-21 0-1,21 85 1,85-64-16,20 0 0,-20 64 16,63-22-1,0-63-15,1 22 0,105-1 16,21 0 0,-106 0-16,-21-21 0,64 21 15,-43 0 1,-105 22-1,-22-22 1,22-21-16,-1 0 0,-126 21 16,20-21-1,149 0 1,0 0-16,42-21 16,0 21-1,149-42 1,-128 20-16,85 1 0</inkml:trace>
  <inkml:trace contextRef="#ctx0" brushRef="#br0" timeOffset="48612">16933 10753 0,'21'-21'0,"-42"42"0,42-64 16,-21 65-1,0 20 1,0-21-16,0 21 0,0 1 15,0 20-15,0 1 0,0 105 16,0-105 0,22-1-16,-22 85 0,-22 127 15,-62 22 1,63-213 0,-43 65-1,22-86-15,-85 191 16,63-106-1,43-105 1,42-65 0,0 1-16,85-106 15,-21-21 1,-43 85-16,1-107 16</inkml:trace>
  <inkml:trace contextRef="#ctx0" brushRef="#br0" timeOffset="48894.89">16997 11218 0,'0'0'0,"0"-84"0,-21-43 0,-1-106 32,22 148-32,85-105 31,42 169-31,-63 21 16,20 21-1,-41 21-15,-1-21 0,43 85 16,-64 0-1,-21-64-15,-21-21 0,-22 43 16,1-43-16,-85 21 16,63-20-16,22-22 0,-43 21 15,1-21 1,63 0-16,-1 0 0,44 0 16,41 0-1,128-43 1</inkml:trace>
  <inkml:trace contextRef="#ctx0" brushRef="#br0" timeOffset="49703.27">18034 10647 0,'0'0'16,"0"-21"-16,0-22 15,-21 43-15,-43-21 16,-63 64-1,43 41 1,-1 43 0,85-84-16,0 20 15,0 1 1,21-43-16,64 0 16,-1-21-1,1-64 1,-21 1-1,20-85 1,-63 63 0,1 43-1,-1 21 1,-21 63 0,-64 64-1,64 21 1,0-64-1,85-20 1,42-43 0,-106 0-16,64 0 15,-43-22-15,85-62 16,-42-43 0,-43 42-1,-42 64-15,0 0 0,0 0 16,0 42-1,-21 0 1,-21 21-16,-22 106 16,43-63-1,0-64 1,21 43 0,-21-64-1,-1 0 1,22-43-1,43-41 1,20 20 0,-20 22-16,-22 0 0,106-64 15,-21 21 1,-64 85-16,-21 0 0,21 21 16,-20 127-1,-22-84 1,0-22-16,0-21 0,0 64 15,0-21 1</inkml:trace>
  <inkml:trace contextRef="#ctx0" brushRef="#br0" timeOffset="50079.28">19452 10181 0,'0'0'0,"-21"0"0,0 0 15,0 0-15,-1 0 0,22 21 16,0 1-16,22 41 16,62 43-1,-41-85-15,-1 21 0,85 22 16,-64-43-16,1 21 15,42 1-15,-43-22 0,107 42 16,-107-63 0,-42 0-1,0 0-15,-42 0 16,-21 22-16,21-22 16,-22 21-16,1 0 0,-170 85 31,-42 0-16,212-64-15,0-21 0,-43 43 16,0-22 0,85-21-16,-21-21 0</inkml:trace>
  <inkml:trace contextRef="#ctx0" brushRef="#br1" timeOffset="55308.48">2371 12531 0,'-22'0'0,"44"0"0,-65 0 16,22 0-16,0 0 0,0 0 0,-22 0 31,22 0-16,42 0 1,170 0 15,-128 0-31,86 0 16,-65 0-16,22 0 0,106 0 16,-106 0-16,296-21 15,0 21 1,-254 0-16,-21 0 0,296 0 15,-84-22 1,42 22 0,-317 0-1,105-21-15,-106 21 32,-41 0-17,-1 0 1,-21-21 15</inkml:trace>
  <inkml:trace contextRef="#ctx0" brushRef="#br1" timeOffset="55916.41">2667 13250 0,'0'-21'0,"0"42"0,0-63 16,0 21-16,0 0 0,0-64 15,0 43-15,0 21 16,0-43-16,0 85 31,-42 106-15,-1 43-1,22-107-15,-21 149 16,-22-1 0,22-20-1,21-149-15,21 22 16,42-22 0,0-63-1,64-43 1,-63-20-1,-43 63-15,0-22 16</inkml:trace>
  <inkml:trace contextRef="#ctx0" brushRef="#br1" timeOffset="56111.3">2117 13674 0,'0'0'0,"-22"0"0,1 0 16,21 21-1,21-21 1,22 0-16,105 0 16,21-42-1,64-1 1,-191 22-16,107-21 16</inkml:trace>
  <inkml:trace contextRef="#ctx0" brushRef="#br1" timeOffset="57349.63">3429 13695 0,'0'0'0,"0"-21"47,0 0-47,0-1 0,0 1 16,0 0-16,0 0 0,0 0 15,0 0-15,-64-85 16,-41 63 0,41 43-1,43 22-15,-43 41 16,-20 85 0,63-63-1,-1-43-15,-20 128 16,42-65-1,42-62 1,107-64 0,-86-43-1,-21 43-15,85-127 16,-42 21 0,0 0 15,-85 106-31,21-1 15,-21 65 1,0 84 0,-21-21-1,21 63 1,42-63 0,85-43-1,42-63 1,1-21-1,84-85 1,-106 0 0,-21-21 15,-127-21-15,-85 85-1,-21 63 1,-63 84-1,63 1 1,22 63 0,62-21-1,22-106-15,22 22 16,-1-43-16,85 0 16,63-64-1,-21 1 1,-21-43-1,-85 21 1,-42 64 0,22 0-16,-22 42 31,0 0-31,0 0 16,0 1-16,0 105 0,0 63 31,-22 1-16,22-128-15,0 191 16,0-169-16,0-22 0,-21 128 16,21-107-16,0 1 0,0 84 15,0 64 1,-21-148-16,21-22 0,-21 128 16,0-128-16,-22 86 15,-20-65 1,42-63-16,-106 1 15,42-86 1,43 22-16,-43-149 16,43 107-1,-1-213-15,43 191 16,64-338 0,-1 232-16,-20 128 15,168-192 1,1 128-1,-148 106-15,147-43 16,-168 64-16,84-21 16,-64-1-1,-42 22-15,-21 0 16,0 0-16</inkml:trace>
  <inkml:trace contextRef="#ctx0" brushRef="#br1" timeOffset="65640.16">8255 12277 0,'-21'0'0,"42"0"0,-42-21 0,0 21 0,-1 0 16,-83-22 0,83 22-16,1 0 15,-63 0-15,41 0 16,22 0 15,42 0 0,0 0-15,1 0-16,-1 0 0,0 0 16,21 0-16,64-21 15,42 0 1,-63 21-16,169-21 16,63-21-1,-211 20-15,254 1 16,-212 0-16,149 0 15,-170 21-15,21 0 0,444-42 16,-274-1 0,275 1-1,-445 21-15,0 21 16,169-43-16,191 22 31,-63 0-15,-212 21-1,-22-21 1,-168 21-16,-22 0 0,0 0 16,0 0-1,-42 0 32,0 0-47,0-21 0</inkml:trace>
  <inkml:trace contextRef="#ctx0" brushRef="#br1" timeOffset="66206.83">9525 13102 0,'0'-21'15,"0"42"-15,0-63 0,0 21 0,0-22 0,0 22 0,0 0 16,0-42 0,-21-1-16,21 43 31,-21 127 0,-1-64-31,1 0 0,21 22 0,-42 42 16,-43 148-1,1-64 1,20 1 0,64-107-1,42-62 1,85-44-1,-42-62 1,0-43 0,-85 84-16</inkml:trace>
  <inkml:trace contextRef="#ctx0" brushRef="#br1" timeOffset="66405.72">9038 13420 0,'-21'21'0,"42"-42"0,-63 42 16,42 0-16,0 0 16,42-21-1,-21 0-15,64 0 16,63 0 0,-42-42-1,21 0 1,-21-1-1</inkml:trace>
  <inkml:trace contextRef="#ctx0" brushRef="#br1" timeOffset="66775.03">9906 13526 0,'-21'21'15,"42"-42"-15,-42 84 0,21-42 16,0 0-1,21-21 1,64-21 0,-64 0-16,63-42 15,-41 41-15,20-41 16,1-22 0,-64 64-16,0-21 15,0 21-15,-21 21 16,-1 0-16,-62 21 15,63 0-15,-43 42 16,22 86 0,42-107-16,0 21 15,42 64 1,64-42 0,0-85 15,-85 0-31,85-21 0</inkml:trace>
  <inkml:trace contextRef="#ctx0" brushRef="#br1" timeOffset="67560.55">10583 13420 0,'0'0'0,"0"-21"16,0-1-16,0-20 15,21 0 1,43 21-1,42 21 1,-22 63 0,43 22-1,-105 84 1,-65-63 15,-63 0-31,43-64 31,42-42-15,63-63 0,22-22-1,63-84 1,-43 84 0,-63 43-16,22 20 0,41-62 15,-62 63-15,-1 21 0,-42 21 31,-22 21-15,22-21-16,-42 64 16,20 42-1,43-85 1,0 43-16,21-22 16,85-20 15,-63-43-31,20 0 0,-42 0 15,22-21-15,41-22 0,-63 22 16,22-21-16,63-64 16,-1-42-1,-83 105-15,83-189 16,-83 62 0,-22 86-1,-22 84 1,-41 84-1,-22 86 1,85-107-16,0-21 16,-21 1-16,21 20 0,0-20 15,0-1-15,0 0 0,0 1 0,0 84 16,0-106 0,21 63-1,43-41 1,-1-43-1,43-64 1,0-63 0</inkml:trace>
  <inkml:trace contextRef="#ctx0" brushRef="#br1" timeOffset="67806.92">11747 13293 0,'43'0'16,"-22"0"-16,85 0 15,21-21 1,63-1 0,-42 1-1,-105 21 1,-1 0-1,-21 0-15,22 0 16</inkml:trace>
  <inkml:trace contextRef="#ctx0" brushRef="#br1" timeOffset="68023.33">13102 13928 0,'0'0'0,"-21"0"0,0 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31T12:11:10.67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3619 3725 0,'0'0'16,"0"-21"0,0 0-1,0 0-15,0 0 16,-21 21 0,21-21-1,-21 21-15,21-22 16,0 1-16,0 0 15,-21 21 48,0 0-63,21 21 16,0 0-1,0 1-15,0-1 16,0 0-16,0 21 15,0 22 17,0-1-17,21-20 1,0 20 0,-21-42-16,42 22 15,-42 41 1,22 1-1,-1-22 1,-21 22 0,0-43-1,21 43 1,-21-43 0,21 43-1,-21-43 1,0-20-16,0 62 31,21-63-31,-21 43 16,0 42-1,0-64-15,0-21 16,0 22-16,21 20 16,-21-42-16,0 22 15,22-22-15,-1 63 16,-21-41-1,0-22-15,0 0 0,0 64 16,0-1 0,21 1-1,-21-64-15,0 22 16,0 20-16,0 43 16,21 0-1,0 0 16,-21-64-31,21 64 16,1 0 0,-22 42-1,21-21 1,0 42 0,-21-21-1,21-21 1,-21 21-1,0-84 1,21 148 0,-21-85-1,0-22 1,0-62-16,0 41 16,0-41-16,0 105 15,0-85 1,0-20-16,0 105 31,0 0-15,0 0-1,0-21 1,0-21 0,0-21-1,0 105 1,0-169-16,0 85 15,0-63-15,0-22 0,0 85 16,0 21 0,0 63-1,0-84 1,0-64 0,0 22-16,0-43 0,0 21 0,0 64 15,0-21 1,0-64-16,0 21 15,0 64-15,0 42 16,0 0 15,0-105-31,0 63 16,0-64-16,0 0 0,0 64 16,0 21-1,0-85-15,0 85 16,0 0-1,0-84-15,-21 147 16,21-63 0,-21-84-16,21 105 15,0-21 1,0-85-16,0 64 16,0-85-16,0 64 15,0-43-15,0 43 31,0-22-15,0 1 0,0-85-1,0-43 1,0-105 0</inkml:trace>
  <inkml:trace contextRef="#ctx0" brushRef="#br0" timeOffset="1648.81">3619 3641 0,'0'-21'31,"22"21"47,-1 0-78,0 0 16,0 0-16,0 0 0,0 0 16,1 0-16,20 0 15,-21 0-15,85 0 16,-64 0-1,1 0-15,84-22 16,-43 22 0,-20 0-16,-1 0 0,128-21 15,-1 21 1,-126 0-16,105 0 16,22 0-1,20-21 16,43 21-15,-42-21 0,84 0-1,-84 21 1,84-21 0,-84-1-1,42 22 1,0-21-1,63 21 1,-63-21 0,22 21-1,-86 0 1,64 0 0,-42 0-1,63 0 1,-190 0-16,42 0 15,-64-21-15,1 21 16,190 0 0,21 0-1,127 0 1,-233 0 0,212 0-1,-233 0 1,-84 0-16,169 0 15,-127 0 1,-43 0 0,-42 0-1,-21-21 1,0 0 0,-21-1-1</inkml:trace>
  <inkml:trace contextRef="#ctx0" brushRef="#br0" timeOffset="3062.08">11684 3344 0,'21'0'15,"-21"22"17,0-1-17,0 0-15,0 0 16,0 0-16,-21 0 0,21 22 15,0-22 1,0 0-16,0 43 16,0 20-1,-42 64 1,42-84-16,0-22 16,0 149-1,0-22 1,0-127-16,0 170 15,0-85 1,0-63-16,-22 211 16,1-148-1,21 0-15,0 63 16,0-105-16,0 42 16,0 190-1,0-126 1,0 84 15,0 0-15,0-84-1,0 126 1,0-105 0,0 42-1,0-64 1,0 107-1,0 41 1,-21-211 0,0 254-1,0-127 1,21-42 0,-43 84-1,22-20 1,0-86-1,0 22 1,21-149-16,0 1 16,-21-1-16,21 64 15,0 85 1,0-43-16,-21-105 16,21-22-16,0 64 15,-22 63 1,22-126-16,-21 105 15,0-64 1,21 43 0,-21-21-1,21-21 1,0-22 15,-21-20-31,21 20 16,0-42 15,0 1 0,0-44 32,0 1-63,0 0 15,0 0-15,-21 0 0,-1 21 16</inkml:trace>
  <inkml:trace contextRef="#ctx0" brushRef="#br0" timeOffset="4635.6">4530 12700 0,'0'0'0,"-43"0"0,1 0 0,-22 0 16,22 0-16,-43 0 16,64 0-16,-21 0 0,-64-21 15,21 21 1,64 0-16,-21 0 16,21-21-16,0 21 15,21-21 16,21 21 16,0 0-47,0 0 0,0 0 16,22 0 0,84 0-1,0 0 1,-64 0-16,149 0 15,148 0 1,42-22 0,-64 1-1,-211 21-15,191-21 16,105 0 0,-84 0-1,-64 0 1,-190 21-1,21 0-15,169-22 0,0 1 16,42 21 15,-105 0-31,-127 0 16,148 0 0,63 0-1,-233 0-15,149 0 16,21 0-1,-64 0 1,-126 0-16,126 0 16,-127 0-16,106 0 15,43 0 1,-64 0 0,-64 0-1,1 0 1,-43 0-1,21 0 17,-20 0-32,-1 0 15,21 0 1,22 0 0,-22 0-1,0 0 1,-21-21-1,1 21 1,-1 0 0,0 0-1,0 0 1,0 0-16,0 0 16,1 0-16,20 0 15,-21 0-15,43 0 16,-22 0-1,-21 0-15,43-21 16,-43 21 0,42 0-1,1 0 1,-43 0 0,0 0-1,0 0 16,-42 0 32,0-21-63,0 21 0,0-21 16,-22-1-16,22 1 15</inkml:trace>
  <inkml:trace contextRef="#ctx0" brushRef="#br0" timeOffset="5891.92">4212 4614 0,'0'0'0,"0"-21"16,0 0-16,0 0 15,0 0-15,0 0 16,0 42 31,0 85-32,0-85-15,0 21 0,0 0 16,0 1-16,0 20 0,0 22 16,0 63-1,0-106-15,21 1 0,22 20 16,-43-42-16,63 22 15,1-22 1,-43-21 0,21 0-16,-21-21 0,43-22 15,20-41-15,-41 41 16,-22 1-16,21-64 16,-21-105-1,-21 84 1,-21 63-1,0 64-15,0-21 16,21 42 15,0 0-31,0 0 16,21 1 0,0-22-1</inkml:trace>
  <inkml:trace contextRef="#ctx0" brushRef="#br0" timeOffset="6359.62">5355 4593 0,'0'0'0,"0"-21"16,0 0-1,-21 21-15,0 0 16,0 0-16,-22 0 15,22 0-15,-21 0 16,21 21-16,-64 43 16,85-43-16,-21 21 15,21 22 1,63-1 0,22-42-1,-64 0-15,64 1 16,21 20 15,-85 21-15,-42 1-1,-64-22 1,-42 22 0,21-64-1,43 0 1,20 0-1,22 0 1,21-21 0,21-1-1,0 1-15,22 0 0</inkml:trace>
  <inkml:trace contextRef="#ctx0" brushRef="#br0" timeOffset="6576.51">5673 4741 0,'0'0'15,"0"-21"-15,0 0 32,0 42 14,0 0-30,0 1-16,0-1 0</inkml:trace>
  <inkml:trace contextRef="#ctx0" brushRef="#br0" timeOffset="6802.64">5715 5165 0,'0'0'0,"0"21"0,0 0 47,0-42 16,21 0-48,0 0-15</inkml:trace>
  <inkml:trace contextRef="#ctx0" brushRef="#br0" timeOffset="7200.51">6202 4741 0,'0'0'16,"0"-21"-16,0 0 0,0-21 31,21 42-31,-21-21 0,0 42 47,0 0-47,0 0 0,0 0 15,0 64 1,0-43-16,0 64 16,0-64-16,0 85 15,0-42 1,0-64-16,0 22 16,0-22-1,0-42 16,0-1-31,0-83 32</inkml:trace>
  <inkml:trace contextRef="#ctx0" brushRef="#br0" timeOffset="8775.9">6265 4657 0,'0'0'0,"0"-21"16,0-1 15,21 22 1,1 0-32,-1 0 0,0 0 15,0 0-15,0 0 0,22 0 16,-1 0-16,85 0 31,0 0-15,-85-21-16,128 21 15,-107 0-15,128-21 16,41 21 0,-126 0-16,169 0 15,22 0 1,-213 0-16,1 0 0,63 0 15,106-21 1,-169 21-16,-22 0 0,149-21 16,-21 21-1,-43 0 1,-106-21-16,0 21 0,-20 0 0,20 0 16,-21 0-16,64 0 15,-64 0-15,0 0 16,21-22-16,43 22 15,-64 0 1,0 0 0,1 0 31,-1 22-16,-21-1-16,0 0 1,0 0 0,0 0-16,0 22 15,0 41 1,0 1 0,0 42-1,0-21 1,0-43-1,0-42-15,0 1 16,0 20-16,0-21 16,0 0-16,0 0 15,0 1 1,0-1 0,-43 0-1,-20-21 1,42 0-16,-22 0 15,22 0-15,-85 0 16,85 0-16,-63 0 16,41 0-16,1 0 0,-127 0 15,105 0-15,-169 0 16,64 0 0,84 0-16,1 0 0,-192 0 15,192 0-15,-170 0 16,-64 21-1,128 0 1,20-21 0,128 21-1,-85-21-15,106 0 16,-64 0 0,64 22-16,-64-22 15,64 0-15,0 0 0,-21 0 16,-22 21-1,43-21 1,0 0 0,0 0-1,0 0 1,-1 0 31,1 0 0,0 0 0,0 0-47,0 0 15,0 0-15,-1 0 16,1-21-1,-42 21 1,42 0-16,-43 0 16,1 0-1,-1 0 1,22 0 0,-22 0-1,22 0 16,21 0-15,42 0 62</inkml:trace>
  <inkml:trace contextRef="#ctx0" brushRef="#br0" timeOffset="9444.59">4297 6858 0,'0'0'0,"-43"0"16,22 0-1,21 21 1,0 0-16,0 43 15,0 63 1,0-85-16,0 64 16,0-64-16,0 85 15,0-105-15,0 62 16,0-41 0,0-65 15,0-20-16,-21-64 1</inkml:trace>
  <inkml:trace contextRef="#ctx0" brushRef="#br0" timeOffset="9779.85">4085 6879 0,'0'-21'0,"0"0"31,0 0-31,21 21 16,-21-21-16,21 21 16,1 0-16,-1 0 0,0 0 0,0 0 15,21 0-15,22 21 16,-1 42 0,-63-42-16,0 43 15,0-43-15,0 0 0,-42 22 16,-43 41-1,64-41 1,0-43 0,42 0 31,0-22-47,22 1 15,-22 21-15,0-21 0</inkml:trace>
  <inkml:trace contextRef="#ctx0" brushRef="#br0" timeOffset="10426.9">4826 6879 0,'-21'0'31,"0"21"-16,21 1-15,0-1 16,-22 21-16,22 85 31,-21-42-15,0 21 0,21-85-1,0-42 16,21-1-31,-21 1 16,0-21-16,21 21 0,1-22 16,41-62-1,1 62 1,-64 22-16,63 21 16,-42 0-1,22 21-15,-1 43 16,0-1-1,-21-42 1,-21 22 0,22-22-16,20 21 15,0-42 1,1 0 0,-22-84-1,-21 20 1,0-21-1,-21-20 1,-1 62 0,1 43-1,42 0 48,1 0-48,-1 0-15</inkml:trace>
  <inkml:trace contextRef="#ctx0" brushRef="#br0" timeOffset="10729.54">5609 6752 0,'0'0'0,"-21"0"31,21 21-15,0 1 0,0-1-16,0 0 0,0 42 15,0 1 1,0-43-16,0 64 16,0-22-1,0-42-15,0 64 16,0-64-1,0-42 17,0 0-32,0 0 0,0 0 15,0-1-15</inkml:trace>
  <inkml:trace contextRef="#ctx0" brushRef="#br0" timeOffset="11115.21">5397 6710 0,'0'0'0,"0"-21"0,-21 0 16,21-1 0,0 1-16,21 21 15,64 0 1,-43 0-16,1 0 0,-1 0 16,0 0-16,128 21 15,-128 1-15,0-1 0,107 42 16,-65 22-1,-41-64-15,-22 64 16,-21-64-16,0 42 16,-21-41-1,-106 83 1,42-41-16,64-43 16,-127 43-1,21-64 1,63 0-1,43-22 1,21-20 0,0-21-1,21 41-15,21-20 16</inkml:trace>
  <inkml:trace contextRef="#ctx0" brushRef="#br0" timeOffset="11382.77">6498 6731 0,'-21'0'31,"21"21"47,0 0-78,0 1 16</inkml:trace>
  <inkml:trace contextRef="#ctx0" brushRef="#br0" timeOffset="11598.76">6689 7091 0,'0'0'16,"0"21"-16,0-42 94,0 0-94,0 0 15</inkml:trace>
  <inkml:trace contextRef="#ctx0" brushRef="#br0" timeOffset="12262.49">7133 6498 0,'0'-21'0,"0"0"15,21 21 17,-21 21-32,0 0 15,0 22-15,0 62 16,43 65 0,-43-149-16,0 21 0,0 1 15,0-1-15,0 43 16,0-64-16,0 0 15,0 42-15,0-84 47,0 0-31,0 0-16,0 0 0,0 0 0,0-22 16,0 22-16,0-21 0</inkml:trace>
  <inkml:trace contextRef="#ctx0" brushRef="#br0" timeOffset="13096.67">7197 6435 0,'0'-21'0,"0"42"0,0-64 15,21 43 1,0 0 0,0 0-16,64 0 15,42-21 1,-64 21-16,255-42 31,-22 21-15,127 0-1,-42-1 1,85 22 0,0-21-1,-106 21 1,-191-21-1,-127 21-15,1 0 0,20 0 16,-42 0 0,0 0-1,-21 21 32,0 0-31,0 43-16,0 21 15,0-64 1,0 85 0,0 42-1,0-21 1,0-43 0,-42 1-1,21-43 1,0-20-16,0-22 0,-22 42 15,-20-42 1,42 21-16,-128-21 16,-20 0-1,84 0-15,-211 0 16,42 21 0,148-21-16,-232 21 15,-22 1 1,233-22-16,0 21 0,-191 0 15,43 0 1,190-21 0,-105 0-1,42 21-15,105-21 16,1 0-16,-43 0 16,-42 0-1,106 0-15,0 0 16,42 0-1,0 0 1,22-21-16,20 21 16,-42-21-16</inkml:trace>
  <inkml:trace contextRef="#ctx0" brushRef="#br0" timeOffset="13598.89">6117 7832 0,'0'84'16,"0"-41"0,0-1-16,0 0 0,21 1 0,-21 20 15,21 85 1,-21-42-16,0-63 16,0-1-16,0 85 15,0-21 1,0-64-1,0-63 1,0 0-16,0-22 16,0 22-16,22-85 15</inkml:trace>
  <inkml:trace contextRef="#ctx0" brushRef="#br0" timeOffset="14396.88">6202 7789 0,'0'-21'0,"106"21"31,-64 0-15,-21 0-16,43 0 0,-22 0 0,43 0 16,-22 0-16,128-21 15,232 0 1,127 0-1,-105 21 1,-297-21-16,466-1 16,-233 22-1,42-21 1,-190 0 0,-170 21-16,86-21 15,-22 0 1,-106 21-1,-21 21 32,-21 0-47,-1 0 16,22 43 0,0 20-1,0 65 1,0-107-16,0 85 15,0-106-15,22 106 16,-22-42 0,0-43-16,0 22 15,0-43-15,0 42 16,0-42-16,-64 1 16,43-22-16,-64 21 15,-42 0 1,64-21-16,-1 21 15,-169-21-15,-84 21 16,-64-21 0,233 21-16,0-21 15,-1 0-15,-168 22 0,-149 20 16,318-21 0,0-21-16,-254 21 15,169 0 1,127-21-16,21 0 0,-147 0 15,20 0 1,170 0-16,-22 0 16,43 0-16,0 0 15,21-21 1,42-21 0,-21 42-16,64-85 15</inkml:trace>
  <inkml:trace contextRef="#ctx0" brushRef="#br0" timeOffset="15309.82">6943 8043 0,'0'0'0,"0"-21"0,0 0 15,-22-42 1,1 63-16,0 0 15,0 21 1,0 85 0,21-64-16,0 21 0,-21 22 15,-43 106 1,1-64 0,20-85-16,22 0 0,-21 1 15,21-22-15,-1 21 16,1-42-1,0-21 1,21 0-16,-21 0 0,21-106 16,0 63-1,0 22-15,0-1 16,0-62 0,63 41-16,-41 64 15,83 0 1,-20 106-1,-21-21 1,-22 20 0,-21-83-16,21 20 15,22 0 1,21-42 0,-22 0-1,22-63 1,-1-22-1,-62 64-15,-1-43 16,-21 1 15,21 42-31,-21 42 32,0 0-17,0 0-15,0 0 16,0 85-1,0-85-15,0 22 16,0-22-16,42 0 16,22 0-1,-43-21-15,42 0 16,-41-21-16,105-42 16,-64-22-1,-63 21 1,-42-41 15,21 83-31,-43-20 0,-84 42 31,84 0-15,43 64 0,21-1-1,0-42 1,21-21-16,64 21 15,-21-21-15</inkml:trace>
  <inkml:trace contextRef="#ctx0" brushRef="#br0" timeOffset="15962.41">8318 8255 0,'0'0'0,"-21"0"15,0 0-15,0 0 0,-64 0 16,22 42 0,42-20-16,-1-1 15,1-21-15,21 21 0,-21 0 16,21 21-16,0-20 16,21-22-1,22 0-15,-22 0 16,0 0-16,64-22 15,-64 1-15,21 0 16,-21 21-16,0-21 0,1-21 16,-1 20-1,-21 1 1,0 42 31,0 1-47,0-1 15,0 0-15,0 0 0,0 0 16,0 0-16,0 1 0,0 20 16,0 43-1,0-64-15,0 106 0,0 21 16,0 42 0,0-168-1,0 105 1,0-43-1,-21-20 1,-64-64 0,43 0-16,-1 0 0,-20 0 15,20-21-15,-105-22 16,127 22-16,-85-42 16,64 41-16,0-20 15,42 21-15,0-43 16,0 43-1,21-21-15,63 0 16,-41 20-16,-22-20 16,64 0-16</inkml:trace>
  <inkml:trace contextRef="#ctx0" brushRef="#br0" timeOffset="16245.25">8742 8297 0,'0'0'0,"0"-21"16,-21 42 15,21 1-31,0-1 16,0 0-16,0 42 15,0-41-15,0 20 16,-22 0-1,1-21 1,21-63 31,0 0-47</inkml:trace>
  <inkml:trace contextRef="#ctx0" brushRef="#br0" timeOffset="16462.13">8742 8022 0,'-21'0'0,"42"0"0,-42-21 0,-1 21 15,1-21-15,0 21 32,21 21-1,0 0-16,64 0 1,-43-21-16,-21 22 16</inkml:trace>
  <inkml:trace contextRef="#ctx0" brushRef="#br0" timeOffset="16983.58">9165 8192 0,'0'0'0,"0"21"16,0 0 0,0 0-1,-21 0-15,21 0 16,0 1-16,0 20 16,0-21-16,0 0 0,0 0 15,0 22 1,0-22-1,0-42 32,0 0-31,0-1-16,0 1 0,0-85 16,0 85-1,63-63 1,-20-1-1,-22 64-15,0 0 0,43-22 16,-1 43 0,-42 0-16,0 0 0,22 0 15,-22 21-15,42 43 16,-63-22-16,0 43 16,0-43-16,0 22 15,0-43-15,0 85 16,-21-85-1,0 0-15,21 0 16,-21-21 31,21-21-47</inkml:trace>
  <inkml:trace contextRef="#ctx0" brushRef="#br0" timeOffset="18463.41">5397 9440 0,'22'0'16,"-44"0"-16,44-21 0,-22 0 16,0 0-1,-22 21 1,1 0 0,0 0-16,0 0 0,0 0 15,0 21-15,-1 0 16,-20 43-1,21-43-15,21 0 0,-21 21 0,0 22 16,-1 63 0,22-85-16,0-21 0,0 85 15,0-21 1,64 21 0,-22-85-1,1-21-15,-22 21 0,42-21 16,-42 0-16,128-21 15,-1-21 1,-21-22 0,-106 22-1,64-22 1,-43-42 0,-42-84-1,-106 21 1,21 105-1,-42 22 1,85 42-16,21 0 0,-64 0 16,-42 21-1,85 0-15,0 0 0,-43 43 16,43 42 0,20 105-1,22-147 1,0-1-16,22-42 15,41 22 1,43-22-16,-64-21 16</inkml:trace>
  <inkml:trace contextRef="#ctx0" brushRef="#br0" timeOffset="19963.91">8001 9356 0,'0'0'15,"-21"0"32,0 21-47,-1-21 0,1 21 16,0 0-16,21 0 15,-42 64-15,42-43 16,0-20-16,0 105 16,0-64-16,0-42 15,0 22-15,63 20 16,64-21-1,-21-42 1,-64 0-16,85-21 16,-105 0-16,105-42 15,-43-22 1,-41 64-16,41-106 16,-84 21-1,0 85-15,-21-64 16,0 64-16,-43-43 15,-63 1 1,43 63 0,63 0-1,-22 0-15,-41 0 16,-1 63-16,-21 43 31,64 21-31,42-84 16,-21-1-16,21 64 15,0-22 1,0-62-16,0 20 0,21 21 16,0-41-16,21-1 15,-21 0-15,22-21 16,41 0 0,-41-21-16,41-22 15,-62 43-15,83-63 16,-20-1-1,-64 43-15,0-21 16,1 21-16,-1 0 0,-21-1 0,0-62 16,0 41-1,0 22-15,-64-63 16,1 41-16,42 22 16,-1 0-16,-62-43 15,-1 64 1,22 0-1,-22 22 1,21-1-16,-20 42 16,20 22-1,43-64-15,0 106 16,21-63 0,21-1-16,-21-42 15,64 43-15,20-22 16,43-21-1,0-21 1,-42-21 15,42-64-31,-21-20 32,-106-44-17,-43 1 1,-41 64-1,-43-1 1,0 85 0,21 21-1,-21 43 1,21 41 0,21 1-1,64 0 1,21-42-1,106-22 1,-64-21 0</inkml:trace>
  <inkml:trace contextRef="#ctx0" brushRef="#br0" timeOffset="22231.53">4720 11007 0,'0'-21'16,"0"42"-16,0-64 15,0 22-15,0 0 16,0 0-16,0 0 16,0 42 30,0 0-30,0 0-16,0 0 0,0 22 16,0-1-16,0 0 0,42 107 15,-20-22 1,-22-85-16,21 64 16,-21-22-1,0-62 1,0-44 15,0-62-15,-21-22 15,21 64-31</inkml:trace>
  <inkml:trace contextRef="#ctx0" brushRef="#br0" timeOffset="23664.1">4593 10753 0,'-21'0'0,"21"21"31,0 0-31,21-21 16,0 21-16,85 0 15,0 1 1,-64-22-16,85 0 15,85 0 1,-64 0 0,64-22 15,-149 22-31,-20 0 16,41 0-1,-84 22 1,0-1-1,0 21 1,0-21-16,-21 22 16,21 20-1,0-42-15,-21 64 16,21 0 0,0-43-16,-21-21 0,21 64 15,-21-64-15,21 21 16,0-21-16,-22 1 15,1 41-15,21-42 16,-21 0-16,-21 1 16,21-22-1,-1 21-15,-62 0 16,41-21-16,1 0 0,0 0 16,21 21-16,-85-21 15,21 0 1,43 0-16,-1 0 0,-41 0 15,20 0 1,43-21-16,0 21 16,21-21 77,0 0-61,0-1-17,-21-62 1,0 63 0,21-1-16,-22-20 0,22 0 15,0-22-15,0 22 16,0-22-16,0 43 0,0-63 15,-21-22 1,21 21 0,0 43-1,0 21 1,-21 21 0,21 21 30,21-21-30,0 0-16,22 0 16,-22 0-16,0 0 0,21 0 15,43 0-15,-43 0 0,1 0 16,41 0 0,128 0-16,-170 0 15,107-21 1,-44 21-1,-83 0-15,41 0 16,-42 0 0,-21 21 31,0 0-47,0 0 0,0 0 15,0 0-15,0 1 16,0-1-16,21 0 0,-21 0 0,22 85 15,20 21 1,-21-21 15,-21-43-15,0 22 0,-63-43-1,-1 1 1,-84-22-1,84-21-15,-84 21 16,-63 0 0,84-21-1,105 0-15,-20 0 16,21 0-16,106-42 31,-64 21-15,63-22-16,-62 22 0</inkml:trace>
  <inkml:trace contextRef="#ctx0" brushRef="#br0" timeOffset="24778.51">6350 11303 0,'0'0'0,"-21"0"16,42-21 31,0 0-47,0 0 0,0-1 0,22-20 16,41-43-1,-41 64-15,20-106 16,-63 64-1,0 42-15,0-1 16,-21-41-16,-21 42 16,-1 21-1,22 0-15,0 21 16,0 21 0,0 43-16,21-43 15,0 1-15,0 126 16,0-42-1,0-64-15,21 1 0,0 169 16,-21-170-16,0 191 16,0-169-16,0 169 15,0 0 1,0-191-16,0 191 16,0-190-1,0-43-15,42 0 16,64-127-1,-85 64-15,43-43 16,-43 22-16,21-1 16,43-126-1,-21-128 1,-64 107-16,-22 147 16,-83-105-1,-22 63-15,84 64 16,-126-22-1,63 64 1,85-21-16,0 21 16,21-42-1,21 21-15,42-22 16,22-20 0,-43 42-16,1-22 0,20 1 15,64-43 1,-42 22-1,-64 42 1,-42 21 15,0 0-31,0 21 0,21 0 16,-22 0-16,1 0 0,0 22 16,0-1-16,21 21 0,0-41 15,0 41 1,0-42-16,0 0 0,0 1 0,0 20 15,106-42 1,-85 0-16,64-42 16,-1-1-1,-63 22-15,22-85 16,-43 22 0,0 20-16,-85 1 15,-21 41 1,-63 22-1,105 22 1,64 41 0,43 22 15,63-43-15,21-42-1,-106 0-15</inkml:trace>
  <inkml:trace contextRef="#ctx0" brushRef="#br0" timeOffset="25162.2">7154 11113 0,'0'-22'15,"0"-41"1,0 42 0,21-22-1,64 43 1,0 0-1,-1 43 1,-41 20 0,-22 64 15,-63-63-15,20-64-1,-20 0 1,42-64-1,0 1 1,0 42-16,0-1 0,21-62 16,0 63-16,-21-22 15,22 43-15,20-21 16,-21 21-16,0 0 0,43-21 16,-1 21-1,-42 0-15,22 0 0</inkml:trace>
  <inkml:trace contextRef="#ctx0" brushRef="#br0" timeOffset="26230.06">8107 10964 0,'0'0'15,"-21"-42"17,-1 42-32,1-21 15,-21 0 1,-22 21-1,43 0-15,-21 21 16,-22 42 0,22 43-1,21-42 1,21-22 0,21-42-16,21 0 15,22-21 1,-43 21-16,0-21 0,43-43 15,-43 22 1,0-22 0,-21 86 31,0-1-32,0 0-15,0 42 0,0-20 16,0 84-1,0 84 1,0-147-16,0 42 16,42 148-1,-20-170-15,62 192 16,-41-86 0,-22 43-1,-21-85 1,-106-127-1,64-63 1,-1 21-16,-126-149 31,0-62-31,84 41 16,64 22 0,21 105-16,0 22 15,21 0-15,21-64 0,-21 63 16,22 1-16,41-43 15,86-126 1,-64 126 0,-64 43-16,0-1 0,64-62 15,-21 41 1,-85 43 0,-43 0-1,-20 21 1,42 0-16,-22 0 15,1 84 1,21-20 0,21-22-1,0 43 1,21-43 0,0-42-16,43 0 15,20-21 1,1-64-1,-64 22 1,-21-43 0,0 85-16,-42-21 15,-43 20 1,-21 44 0,85-22-16,0 63 15,21 1 1,21-22-1,64-42 1,0-21 0,-64 21-16,63-64 15</inkml:trace>
  <inkml:trace contextRef="#ctx0" brushRef="#br0" timeOffset="26466.92">8721 10710 0,'0'-21'0,"0"42"0,0-63 15,0 21-15,-43 63 32,43-21-32,-21 64 15,0 42 1,21 0 0,0-42-1,0-1 1,21-84 15,64-105-15,-64 83-16,0-20 15</inkml:trace>
  <inkml:trace contextRef="#ctx0" brushRef="#br0" timeOffset="26693.89">9059 10562 0,'0'-21'0,"0"42"0,0-21 15,0 43 1,-21 62 0,21-83-16,-42 83 15,42-62-15,-21 41 16,21 22 0,0-42-1,21-64 16,-21-21-31,21-1 16,-21 1-16</inkml:trace>
  <inkml:trace contextRef="#ctx0" brushRef="#br0" timeOffset="26879.12">8742 10901 0,'0'0'0,"-64"21"16,43-21-16,42 0 31,0 0-15,1 0-16,126-21 15,-106 21-15,43-21 16,42-43 0,-85 64-16</inkml:trace>
  <inkml:trace contextRef="#ctx0" brushRef="#br0" timeOffset="27596.45">9356 10880 0,'-22'21'0,"44"-42"0,-44 63 0,1-42 15,21 21-15,-21-21 16,42 0 15,22-21-31,-22 0 16,42-21-1,-42-22 1,-21 43 0,-21 21-1,0 0-15,-42 42 16,-1 1 0,64-22-16,-21 63 15,21-41 1,0-22-16,63 0 15,-41-21-15,41 0 16,-42 0-16,85-21 16,-21-21-1,-64 20-15,0 1 16,64-42 0,-64-1-1,0 43-15,-21 0 16,-42 42 15,42 0-31,-21 43 16,-1-1-1,22 1 1,-21-43 0,0-21-1,21-21 16,0-22-15,0 22-16,21-63 16,22 41-1,41-41 1,86 20 0,-22 106-1,-64 64 1,-84 0-1,0-64-15,-42 64 16,-21-42 0,-64 20-1</inkml:trace>
  <inkml:trace contextRef="#ctx0" brushRef="#br0" timeOffset="28045.04">8805 11663 0,'-42'-64'31,"21"64"-15,21 22-16,0-1 0,0 0 15,0 0-15,0 21 0,0 1 0,0-22 16,0 64-16,0 42 16,-21 0-1,-1-106 1,22 21 0,0-63-1,0 0 1,0 0-16,0-22 15</inkml:trace>
  <inkml:trace contextRef="#ctx0" brushRef="#br0" timeOffset="28310.89">8657 11642 0,'0'-64'16,"0"128"-16,42-149 16,-20 85-16,41-21 15,85 21 1,-21 63-1,-106 1 1,-42 21 0,-127-1-1,21-20 17,42-22-32,85-21 15,-21-21 1,42 0-1,43-21-15</inkml:trace>
  <inkml:trace contextRef="#ctx0" brushRef="#br0" timeOffset="28794.68">9398 11769 0,'0'0'0,"-21"-21"0,0 21 16,-1 0-16,-20 0 16,-43 63-1,22 43 17,21-21-17,20 20 1,22-62-1,43-43 1,20-21 0,-42-1-16,22-41 15,20-64 1,-42 42 0,1 22-1,-22 105 16,0-21-31,0 85 16,0 0 15,0-43-15,0-20 0,42-43-1,21-64 1,-20 22-16</inkml:trace>
  <inkml:trace contextRef="#ctx0" brushRef="#br0" timeOffset="29144.48">9694 11705 0,'0'0'0,"21"0"0,-63 0 32,-21 43-17,41-43-15,-62 84 16,84-41-1,0-22 1,106 0 0,-22-21-1,22 21 1,-85 21 15,-21 1-15,-106-22-1,85-21-15,-42 21 16,-1-21 0,43 0-1,21-21-15,0-21 16,0 20-16,64-41 16,-43 42-16</inkml:trace>
  <inkml:trace contextRef="#ctx0" brushRef="#br0" timeOffset="29490.89">10160 11705 0,'-64'0'16,"43"0"0,-63 0-1,62 21-15,-62 22 16,84-22-1,0 0-15,0 0 16,84 22 0,-20-1-1,-43-42-15,0 21 0,0 21 16,-21-20 0,-42 20-1,-43-21 1,1-21-1,41 0 1,43-21 0,64-21-1,-1-22 1</inkml:trace>
  <inkml:trace contextRef="#ctx0" brushRef="#br0" timeOffset="30030.4">10372 11705 0,'0'21'15,"-22"1"-15,1 20 16,21 0 0,0-21-16,-21 64 15,0-85-15,21 42 16,0 1-1,0-64 17,0-1-17,21 1-15,0 0 0,0-42 16,22-1 0,-22 64 15,0 21-16,-21 22 1,0-22-16,21 42 16,-21-20-1,43-22 1,-1-21 0,21-64-1,-63-20 1,0-1-1,-42 21 1,0 43 0,42 42 31,21-21-32,0 0 1</inkml:trace>
  <inkml:trace contextRef="#ctx0" brushRef="#br0" timeOffset="30390.81">10837 11663 0,'-21'0'16,"0"0"-16,-21 21 15,20 0-15,1 22 16,-21 20-1,42-42-15,0 64 16,0-43 15,21-42-31,21 0 16,22 0 0,-22-42-1,-21 21-15,1-43 16,-22 1-1,-22-1 1,-62 64 0,63 0-16,-1 0 15,22 21 1,22-21 0</inkml:trace>
  <inkml:trace contextRef="#ctx0" brushRef="#br0" timeOffset="30744.62">10964 11663 0,'-21'0'0,"21"21"47,0 0-32,21 0-15,-21 1 0,21-22 16,-21 21-16,0 21 16,0-21-16,0 22 15,0-22-15,22-21 32,-22-21-17,0-1 1,0 1-16,0 0 0,0-21 15,0 21-15,21-22 16,-21 1 0,42 42-1,-42-21-15,42 21 16</inkml:trace>
  <inkml:trace contextRef="#ctx0" brushRef="#br0" timeOffset="31261.33">11388 11663 0,'-22'0'0,"1"0"16,0 0-16,21 21 0,-21-21 16,0 0-16,-43 64 15,43-64-15,0 42 16,0 21-1,21-20 1,0-22 0,21-21-1,0 0 1,21 0-16,-42-21 16,64-22-1,-43-20-15,-21 21 16,21 20-16,0-41 15,1-106 1,-1 42 0,-21 84-1,0 64 1,0 1-16,-21-1 16,21 21-16,0 64 15,0-64-15,0 64 16,0-21-1,42 21 1,-42-85-16,42 21 16,1-42-1,-22 0 1,21-42 0,-21 21-16</inkml:trace>
  <inkml:trace contextRef="#ctx0" brushRef="#br1" timeOffset="36631.66">10456 4805 0,'-21'0'0,"42"0"0,-63 0 16,42-21-16,-21 21 15,0 0 1,21-21-16,21 42 47,0-21-47,0 21 0,43 0 16,63 21-1,-64-20-15,170 20 16,84 0-1,-211-21-15,402 43 16,-106-43 0,85 21-1,-169-20 1,-22-1 0,-169 0-1,-106-21 1,43 0-1,-85 0 48,-1 21-63,1-21 0,21 21 0,-42-21 16,21 21-16,0 1 0</inkml:trace>
  <inkml:trace contextRef="#ctx0" brushRef="#br1" timeOffset="37347.48">11155 6477 0,'0'0'0,"-21"21"0,-1-21 15,1 21-15,0-21 0,0 22 16,0-22 0,42 0 15,0-22-15,21 1-16,-20 0 0,126-64 15,-85 43-15,1 0 16,169-85-1,63-64-15,-190 128 16,190-128 0,-21 43-1,-190 106-15,-22-1 0,128-62 16,-64 41 0,-106 43-16,85-43 15,-64 64 1,-21-21-16,1 21 31,-44 0 110,1 0-141,0 0 15,0 0-15</inkml:trace>
  <inkml:trace contextRef="#ctx0" brushRef="#br1" timeOffset="47507.76">13483 4551 0,'-21'0'16,"0"0"-16,0 0 15,-1 0-15,44 0 47,-1 0-47,21 0 0,43 0 16,126-21 0,22 0-1,-148 21-15,148-22 16,0 22-1,-149 0 1,-63 0-16,-42 0 47,0 0-47,-42 0 16</inkml:trace>
  <inkml:trace contextRef="#ctx0" brushRef="#br1" timeOffset="47824.58">14182 4530 0,'-22'0'32,"22"21"-17,0 0-15,0 21 16,-21-20-16,21 83 15,0-62-15,0-1 0,-21 64 16,-21 106 0,-22-43-1,64-63 1,0-85 0,64-85 15,-22-20 0,-21 63-31</inkml:trace>
  <inkml:trace contextRef="#ctx0" brushRef="#br1" timeOffset="48458.74">14541 4826 0,'0'-21'0,"0"106"47,-21-43-47,21 0 0,-42 43 16,21 42-1,21-64 1,21-20 0,0-43-1,21 0-15,43-43 16,42-62 15,-106 62-15,0 22-16,1-85 15,-22 43 1,0 42 0,0 42 15,0 85-16,-43 21 1,43-22 0,-21 44-1,0 20 1,21 21 0,0 1 15,-42-85-16,20-64-15,-20 43 16,-85-22 0,-21-63-1,-21-42 1,-22-64 0,106 43-1,64 63-15,21-64 16,21-21-1,64 22 1,84-43 0</inkml:trace>
  <inkml:trace contextRef="#ctx0" brushRef="#br1" timeOffset="48858.51">15071 5080 0,'0'-42'15,"0"84"-15,0-105 0,0 41 0,0-20 16,0 0 0,0 21-1,0 84 1,0-42-16,0 85 15,-22 42 1,22-105-16,-21 20 0,21 43 16,-21-64-16,-21 128 15,-22 41 1,22-84 15,0-21-31,42-85 31,21-84 1,-21 42-32,63-85 15,-42 21-15</inkml:trace>
  <inkml:trace contextRef="#ctx0" brushRef="#br1" timeOffset="49241.7">15049 5059 0,'0'0'0,"0"-21"0,0 0 15,0-1 1,0 1-16,0 0 0,22 0 16,20 0-16,64-43 15,0 43 16,-85 21-31,106 0 16,-64 42 0,-42 64-1,-21-21 1,-127 21 0,106-85-16,-42 0 15,42 0-15,-64-21 16,21 0-1,43 0 1,42-21 15,1 0-31,20 0 16</inkml:trace>
  <inkml:trace contextRef="#ctx0" brushRef="#br1" timeOffset="49494.71">15790 4826 0,'0'21'0,"0"0"0,0 22 15,0-22-15,-21 42 16,21 43-1,-21-63 1,0-1 0,21-63 15</inkml:trace>
  <inkml:trace contextRef="#ctx0" brushRef="#br1" timeOffset="49926.87">15811 4509 0,'0'0'0,"-21"0"0,0 21 31,21 0-31,-21-21 0,21 42 16,0-21-16,0 22 15,42-43 17,22 0-17,-1-43 1,-20-20 0,-43 42-1,21-22 1,-42-41-1,-22 63 1,-41 21 0,62 21-16,-20 21 15,21 64 1,0-43 0,21-41-16,0 41 15,42 22 1,-21-64-1</inkml:trace>
  <inkml:trace contextRef="#ctx0" brushRef="#br1" timeOffset="50439.46">16087 4784 0,'21'0'0,"-21"21"0,0 0 15,0 43 1,0-43-16,0 42 16,-21 22-1,-1-22 1,22-41-16,-21-1 16,21 0-1,-21-21 1,21-42-1,0 20-15,0-41 16,0-22 0,42-42-1,107 43 1,20 20 0,21 64 15,-105 42-16,-43 85-15,-42-84 16,0 41 0,0-62-16,-105 105 15,62-64 1,43-42-16,-63 22 16,63-65 15,21 1-16,0 0-15,0 0 0</inkml:trace>
  <inkml:trace contextRef="#ctx0" brushRef="#br1" timeOffset="51406.68">17420 4784 0,'0'0'0,"0"-21"0,-21 21 16,0-22-16,0 1 0,-1 21 15,1-21 1,0 21-16,0 0 0,-64 0 16,43 0-1,-64 42 1,43 43-1,41-64-15,1 22 0,-42 41 16,63 1 0,-21 0-1,21-64-15,0 0 16,84-21 0,22-21-1,0-43 1,-85 43-1,43-85-15,-22 85 16,0-64 0,1 1-1,-43 63 1,0 42 0,0 0-1,-22 0-15,22 21 0,-42 43 16,21-21-1,0-22-15,21 0 0,-21 1 0,21 41 16,0 107 0,0-22-1,0-105-15,0 211 16,0-85 0,0 170 15,-22-169-16,1-1 1,-42-84 0,-22-64-1,22-42 1,-1 0 0,22-21-16,21 0 0,-64-64 15,21-63 1,64-148-1,64-43 1,42 64 0,84 0-1,-42 127 1,64 21 0,-170 105-16,64-20 15,0 0 16,-127 42 63,21 21-94,-21-21 16,0 21-16</inkml:trace>
  <inkml:trace contextRef="#ctx0" brushRef="#br1" timeOffset="54569.5">10181 8213 0,'0'0'0,"-21"0"16,0 0 0,0 0-1,-1-21 1,1 21-1,0 0 1,0 0-16,42 0 141,0 0-126,0 0-15,1 0 16,-1 0-16,0 0 0,0 0 0,43 21 16,63-21 15,42 21-16,0-21 1,64 0 0,-127 0-16,148 21 15,85-21 1,-64 0 0,63 0-1,-41 0 1,-64 0-1,42 0 1,-106 0 0,-21 0-1,-105 0 1,-22 0 0,-21-21 530,0 0-546,0 0 16,21 21-16</inkml:trace>
  <inkml:trace contextRef="#ctx0" brushRef="#br1" timeOffset="55586.85">13208 7853 0,'-21'0'46,"21"21"1,0 0-31,21 0 0,0 1-1,0-22-15,0 21 0,64 0 16,-21 0-1,41 0 1,-41 0 0,-43-21-16,0 0 0,0 0 15,22 0-15,-1 22 16,-21-22-16,22 0 16,-22 0-1,0 0 1,0 0-1,-42 21 32,0-21-47,0 0 16,21 21-16,-43 0 16,22 0-16,-42 22 15,-22 20 1,64-42-16,-127 64 15,63 0 1,-21-22 0,85-42-16,0 0 15,0-21-15,21 22 16,-22-22-16,22 21 16,-21-21-16,0 0 62,0 0-46,0 0-16,0 0 0</inkml:trace>
  <inkml:trace contextRef="#ctx0" brushRef="#br1" timeOffset="68007.89">14732 7874 0,'0'0'0,"0"-21"0,0 0 15,0 0-15,0-1 16,0 1-16,0-21 15,0 21 1,-42 0 0,20 21-1,-62 0 1,41 42 0,-84 127-1,64 1 1,-1 20-1,64-42 1,22-84 0,105-22-1,-85-42-15,64 0 16,21-21 0,0-64-1,-21-63 16,-22 0-15,1 0 0,0-85-1,-64 127 1,-21 43 0,0 41-1,0 44 1,-21 20-16,-22 43 15,1 84 1,-22 21 0,43-20-1,21-86 1,64-41 0,-1-43-1,-20 0 1,41-43-16,-63 22 0,43-42 31,-22-22-31,-42 64 16,43-64-1,-43 64 1,0 42 0,0 22-1,0-22-15,0 63 16,0 43-1,0-84 1,0-22 0,0-42 15,0 0-31,21-85 16</inkml:trace>
  <inkml:trace contextRef="#ctx0" brushRef="#br1" timeOffset="68338.7">15621 7789 0,'-21'0'15,"0"0"1,21 22 0,-22-1-1,44-21 1,20 0-1,0-21 1,-21-1-16,1-20 16,-22 0-1,-22 42 1,-41 0 0,42 42-1,-22 22 16,43-22-31,0 0 32</inkml:trace>
  <inkml:trace contextRef="#ctx0" brushRef="#br1" timeOffset="68639.53">16002 7874 0,'0'0'0,"0"-21"16,-21 21-1,0 0-15,-1 0 16,1 0-16,-21 63 16,42-41-16,-64 83 15,43 44 1,21-22-1,0-64 17,85-42-17,21-21 1,42-63 0,-106 42-16</inkml:trace>
  <inkml:trace contextRef="#ctx0" brushRef="#br1" timeOffset="69406.06">16552 7599 0,'0'-42'15,"0"84"-15,0-106 0,0 43 16,0 42 0,0 64-1,0-64-15,-42 127 31,21 1-15,-22 41 0,-20-42-1,42-84 1,21-22 0,0-84 15,21-85-16,21 21 1,43-21 0,-64 106-16,43-22 15,-43 22-15,63 0 16,-20 21 0,-43 0-1,-21 42 1,-42 22-1,-85-1 17,42-41-17,0-22 1,43 0 0,42-22-1,42 22 16,1 64-15,-43-43-16,42 64 16,22 21-1,20-43 1,22-42 0,85-21 15,-64-42-16,0-43 1,-43 1 0,-84-1-1,21 43 1,-21 63 15,-42 21-31</inkml:trace>
  <inkml:trace contextRef="#ctx0" brushRef="#br1" timeOffset="70539.25">5821 9800 0,'-21'0'0,"-1"0"32,22 21-17,0 1-15,22-22 0,-1 21 16,0-21-16,42 42 16,64 43-1,0-22 1,22-20-1,210 41 1,-126-41 0,64 20-1,84 1 1,-276-64-16,192 42 16,41-21-1,149 0 1,-127-21-1,-233 0 1,0 0-16,296 0 16,43-42-16,-297 21 15,361-43 1,-1 1-16,-360 20 16,530-84-1,-1-21 1,-275 21-1,-296 85-15,254-127 16,-232 63 0,-44 42-1,-105 43-15,22 0 16,-22 0 0,-149 0-1,107 21 1</inkml:trace>
  <inkml:trace contextRef="#ctx0" brushRef="#br1" timeOffset="71647.78">8742 9546 0,'0'21'31,"0"1"-31,0-1 16,0 21-16,63 22 16,-42-43-16,1 0 15,20 21 1,0-21-16,85 64 16,43 0-1,-43-43 1,84 22-1,22-22 1,-169-21-16,147-21 16,64 0-1,64 0 1,-43-21 0,85-21-1,0-43 1,43-21 15,-1-21-15,-84 64-1,42-43 1,-106 21 0,-212 64-16,43-21 15,-63 20-15,105-41 16,-42 42-1,-64 0 1,-21-1 15,0 22-15,-21-21 0,21 21-16,1 0 15,-22-21 95,0 0-95</inkml:trace>
  <inkml:trace contextRef="#ctx0" brushRef="#br1" timeOffset="72221.75">13843 9059 0,'-21'0'16,"42"0"-16,-63 0 0,20 0 0,1 0 0,21 22 47,0-1-32,21-21-15,43 63 16,21-20 0,-64-22-16,85 21 15,63-21 1,-42 0-1,-21-21 1,-22 0 0,-62-21-1,-44 21 17,1 0-32,0 0 0,0 0 15,0 0-15,-43 21 16,43 1-16,0-1 15,-64 42-15,22 1 16,42-22-16,-22 0 16,1 1-16,-22 41 15,-63 65 1,64-65 0,42-41-16,-22 20 15,22-42-15,21 43 16,-21-43-1,0 21 1,-21-21 0,20-21-16,-20 0 15</inkml:trace>
  <inkml:trace contextRef="#ctx0" brushRef="#br1" timeOffset="81987.13">14901 9356 0,'43'0'31,"-43"-21"-31,21 21 15,0 0-15,0 0 0,21-22 16,-20 1-16,-1 0 16,0 0-16,21 21 0,43-64 31,-43 22-15,-42 21-1,-21 21-15,0 0 0,-43 0 16,-63 63-1,0 1 1,85-22 0,21 22-1,21-43 1,21-21-16,64 42 16,-1 1-1,22 20 1,-42 22-1,-64-1 1,0-62 0,-43 41-16,22-63 15,-63 21 1,-1-21 0,0 0-1,85-21-15,-63-21 16,42-22-1,-1 43 1,22 0 0,127-21-1,-63 20-15</inkml:trace>
  <inkml:trace contextRef="#ctx0" brushRef="#br1" timeOffset="82372.97">15494 9546 0,'21'0'15,"21"0"17,-20-21-32,-1 21 0,0-21 15,-21 0-15,63-22 16,-41 1-1,-22 0 1,-22 21 0,-41 21-1,42 0-15,-43 42 16,1 43 0,63 42-1,0-43 1,42-20-1,0-22 1,43-42 15,-43-42-15,22-22-16</inkml:trace>
  <inkml:trace contextRef="#ctx0" brushRef="#br1" timeOffset="82654.83">16065 8975 0,'0'-21'0,"0"42"0,-21-42 16,0 21 0,21 63-16,-42 43 15,21-64-15,-22 149 16,22-43-1,-21 0 17,21-84-17,21-22 1,63-84 15,-21-1-31</inkml:trace>
  <inkml:trace contextRef="#ctx0" brushRef="#br1" timeOffset="83053.61">16150 9504 0,'0'21'0,"21"-21"15,0 0-15,1 0 16,-1 0-16,42-21 15,1-43 1,-43 43 0,42 0-16,-20-42 15,-64 63 17,-1 0-17,-62 0 1,-1 42-1,64-21-15,0 0 0,0 43 16,-1-1 0,22-20-16,0 20 15,0-42 1,0 0-16,22-21 0,62 22 16,-63-22-16,22 0 15,-1-22-15,64-20 16,-64 21-16</inkml:trace>
  <inkml:trace contextRef="#ctx0" brushRef="#br1" timeOffset="83638.28">16976 9292 0,'0'0'0,"0"-21"15,-22 0 1,-20 21-1,-21 42 1,41-21-16,1 43 16,0 21-1,21 42 1,0-106-16,0 42 16,64 1-1,41-64 1,-20 0-1,21-43 1,42-84 0,-21-21 15,-106 106-31,64-106 16,-22-22-1,-20 65 1,-43 62-1,0 86 1,-64 41 0,1 86-1,42-22 1,-22-42 0,43-1-1,0-20 1,64-43-1,-1-42 1,22 0 15,21-84-15,0-1 0</inkml:trace>
  <inkml:trace contextRef="#ctx0" brushRef="#br1" timeOffset="83905.13">17399 9271 0,'0'0'0,"0"21"0,21-21 16,0 0-16,0 0 15,22 0-15,105 0 16,0-42-1,21 0 1,-63-1 0,-85 43-1,1 0 1,-44 0 0,-41 21-1,42 1-15</inkml:trace>
  <inkml:trace contextRef="#ctx0" brushRef="#br1" timeOffset="84987.95">5038 11430 0,'-22'0'0,"22"21"47,22-21-32,-1 21-15,0-21 16,0 0-16,106 0 16,148 0-1,-169 0-15,106-42 16,486-106 0,43 0-1,-127 42 1,254-21-1,-170 42 17,-465 64-32,720-127 15,-255 42 1,106 0 0,-317 43-1,-63 20 1,-361 22-16,64 21 15,-85 0 1,-63 0 15,0 0-31</inkml:trace>
  <inkml:trace contextRef="#ctx0" brushRef="#br1" timeOffset="171506.5">9271 0 0,'-21'0'110,"0"0"-95,21 21 1,0 43-16,-22-1 0,-41 149 15,42-149-15,-43 128 16,-63 63 0,43-85-1,-43-42 1,84-63 15,1-64-15,0 0-1,20-21-15,1-85 16,0-42 0,21-43-1,0 149-15,0-22 16,21-20 0,0 62-1,22 22 1,41 64-1,-84-22-15,43 22 16,20 84 0,-20-42-1,-22-85 1,0 0-16,21 21 0,-21-20 16,43-1-1,21-21 1,-1 0-1,22-106 1,-85 64-16,0-22 16,1 22-16,41-64 15,-42 0 1,0 64 0,-21 21-1,0 42 1,0 42-1,-21 128 1,0-64 0,21-21-1,0-43 17,127-63-17,-63 0 1,63-63-1,-43-22 1,-63 43-16,1 20 0,-1-62 16,-21 41-16,0-84 15,-64 22 1,1 41 0,-64 64-1,63 21 1,-20 64-1,62-22 1,-20 22 0,42-64-1,0 0-15,0 1 16,21-22-16,0 0 0,43 0 16</inkml:trace>
  <inkml:trace contextRef="#ctx0" brushRef="#br1" timeOffset="171826.94">10329 529 0,'21'-84'31,"-634"465"-31,1205-678 0,-592 213 16,-21 84-16,0 0 15,-21 21-15,-1 42 16,22-42-16,-42 85 16,41 0-1,-20 85 17,63-86-17,43-41 1,42-43-1,-1-21 1,-20-42-16</inkml:trace>
  <inkml:trace contextRef="#ctx0" brushRef="#br1" timeOffset="204143.71">7154 10816 0</inkml:trace>
  <inkml:trace contextRef="#ctx0" brushRef="#br1" timeOffset="-212246.05">11028 847 0,'0'0'0,"0"21"0,-21 0 15,21-42 32,21 21-47,0-21 16,-21 0-16,0-1 15,0 1-15,21 0 0,-21 0 0,0 0 16,0 0-16,0-1 16,-42-41-16,21 42 15,-22 0-15,22-1 0,0 22 16,-85 0-16,64 0 16,-1 0-16,-20 22 0,42-1 15,-22 0-15,22 0 16,-21 0-16,21 0 0,-22 64 15,43-64-15,0 22 0,-21 62 16,21 1 0,0-85-16,21 1 0,1 20 15,-1-21-15,63 0 16,-62-21-16,-1 0 0,63 0 16,-62-21-16,20 0 0,21-21 15,22-43 1,-64 43-16,43-128 15,-64 22 1,0 127-16,0-21 16,0 20-1,-21 22 1,-1 22 0,1 41-16,21-21 0,0-20 15,-21 83 1,21-83-16,0 20 0,0 0 0,0-21 15,0 22-15,0-1 16,21-21-16,-21 0 0,43 1 16,-22-1-16,0-21 0,42 0 15,-41 0-15,41-21 16,-42-1-16,22 1 0,20-42 16</inkml:trace>
  <inkml:trace contextRef="#ctx0" brushRef="#br1" timeOffset="-211972.42">11599 254 0,'0'0'0,"0"-21"0,0 0 0,0 0 0,-21-1 15,21 44 17,-21-1-32,21 0 0,0 0 15,-21 148 1,0-42-16,21-84 15,-22 147 1,22-169-16,0 22 0,0-1 16,0-21-16,0 22 0,0 20 15,0-21 1,22-42 0,-1 0-16,-21-21 0,0 0 0,21-21 15,0 21-15,-21-1 0</inkml:trace>
  <inkml:trace contextRef="#ctx0" brushRef="#br1" timeOffset="-211427.65">11388 699 0,'-22'0'0,"44"0"16,-44 21 0,44-21-1,-1 0-15,0 0 16,0 0-16,21 0 0,43-21 15,-43 21-15,22-22 0,42 1 16,-43 0-16,64 0 16,-84 0-16,20 0 0,1-1 15,-22 1-15,-21 21 0,21 0 16,-63 21 15,0 1-31,0-1 0,0 0 0,0 0 16,-1 21-16,1-20 0,0 41 15,21-21-15,0-20 16,-21 41-16,21-21 0,0-20 0,21 41 16,-21-42-1,21 0-15,0 1 0,1-22 16,-1 0-16,42 0 16,64 0-16,-84-22 15,-22 1-15,21 0 16,-21 0-16,43-64 0,-43 43 15,-21 0-15,0-64 16,0 42 0,-21 43-16,-22-21 0,22 42 0,-42-43 15,-22 43 1,64 0-16,-21 0 0,20 22 16,1-1-16,0-21 0,21 42 15,-21-42-15,21 21 0,0 22 16,21-43-1,0 0-15,22 0 16,20 0-16</inkml:trace>
  <inkml:trace contextRef="#ctx0" brushRef="#br1" timeOffset="-210973.77">12848 699 0,'-21'0'0,"42"0"0,-63 0 0,21 0 16,-1-22-16,22 1 16,0 0-16,0-21 15,22 21-15,41-1 16,-42 1-16,43-21 16,-22 42-16,0 0 0,22 0 15,-22 0-15,22 21 16,-43 21-16,21 1 15,-42-1-15,0-21 0,0 64 16,0-43-16,0 1 16,0-22-16,0 21 0,0-21 15,-21 22-15,21-22 0,0 0 16,0-42 15,0 0-31,0-1 0,0 1 16,21 0-16,0-21 0,1 21 15,-1-22-15,0 1 0,0 21 16,0-22-16,0 22 0,43-63 16,-43 41-16,0 43 0,-21-21 15,21 0-15,1 21 16,-1 0 0,0 0-1</inkml:trace>
  <inkml:trace contextRef="#ctx0" brushRef="#br1" timeOffset="-210572.63">14182 445 0,'0'-22'0,"0"44"0,0-65 16,0 22-16,-64 63 46,43-42-46,0 0 0,-22 0 0,-105 127 32,127-105-32,0-1 0,0 0 15,21 0-15,0 0 0,0 0 16,0 1-16,21-1 0,42-21 16,-20 21-16,63-21 15,-64 21-15,43-21 16,-64 21-16,21-21 0,0 21 15,-20 1-15,-1-22 16,-21 21-16,0 0 0,0 0 16,-43 21-16,1-20 15,21-1-15,-21-21 0,-1 21 16,-63 21-16,22-42 16,63 0-16,-1 0 15,-20 0 1,21 0-16,-43 0 0,43 0 15,-21 0-15</inkml:trace>
  <inkml:trace contextRef="#ctx0" brushRef="#br1" timeOffset="-209914">8890 1588 0,'0'0'0,"-21"0"0,-22 0 16,22 0-16,-21 0 0,0 0 16,-1 0-16,1 0 15,21 0-15,0 0 16,42 0 0,21 0-1,-21 0-15,22 0 0,-1-22 0,21 22 16,1-21-16,-1 21 0,1 0 15,21-21-15,-1 21 0,1 0 0,105-21 16,213 21 0,-276-21-16,21 21 15,339 0-15,-318-21 16,191 21-16,-191 0 16,0 0-16,170-22 0,-170 22 15,1 0-15,-22-21 0,0 21 16,318-21-1,-339 21-15,21 0 0,85-21 16,-127 21-16,-1 0 0,107-21 16,-127 21-16,-1 0 0,65 0 15,-107-21-15,21 21 0,1-22 16,-43 22-16,0 0 0,-21-21 62,-21 21-46,0 0-16</inkml:trace>
  <inkml:trace contextRef="#ctx0" brushRef="#br1" timeOffset="-209846.03">14436 1334 0,'0'0'15</inkml:trace>
  <inkml:trace contextRef="#ctx0" brushRef="#br1" timeOffset="-209822.04">14414 1334 0,'0'0'0</inkml:trace>
  <inkml:trace contextRef="#ctx0" brushRef="#br1" timeOffset="-189510.5">106 2201 0,'0'-21'94</inkml:trace>
  <inkml:trace contextRef="#ctx0" brushRef="#br1" timeOffset="-189161.11">444 1609 0,'-148'-85'31,"296"170"-31,-296-191 0,148 85 16,-21 21-16,0-21 0,0 21 15,21 21-15,-21 21 16,21 0-16,-22 1 0,22 20 16,0-20-16,0 84 15,0-64-15,0 1 0,0-1 16,0 1-16,0-1 0,-84 1 16,63-1-16,21 85 15,21-127-15,-21 1 0,21 20 16,0-42-1,0 0-15,-21-21 16,0 0-16,0-1 16,0-20-16</inkml:trace>
  <inkml:trace contextRef="#ctx0" brushRef="#br1" timeOffset="-188679.45">0 2201 0,'0'0'0,"21"-21"47,0 21-47,127-42 16,-105 21-16,-1 21 15,22-21-15,41-43 16,-62 43-16,20 0 0,1-22 16,-1 43-1,-63 22-15,0-1 16,0 21-16,0-21 15,0 0-15,-21 128 16,21-107-16,-21-21 16,21 21-16,0-20 0,0 62 15,21-63-15,0-21 16,0 22-16,1-22 0,41 0 16,-42-22-16,22 1 15,-22 0-15,0 0 16,21-21-16,22-1 0,-43 1 15,0 0-15,-21-1 0,0 22 16,0-21-16,0-64 0,0 85 16,-21 0-16,0-1 15,0 22-15,-1 0 0,-41 0 16,42 0-16,-43 43 16,43-22-16,0 0 0,21 43 15,-21-43-15,21 42 16,0-42-16,0 1 15,63-22 1</inkml:trace>
  <inkml:trace contextRef="#ctx0" brushRef="#br1" timeOffset="-188350.34">1905 1736 0,'0'21'0,"0"0"15,0 0-15,0 22 0,-21-1 0,0 0 16,21 1-16,0-1 0,0 0 15,0 1-15,0-1 0,0-21 0,0 43 16,42-1 0,-21-42-16,21 0 0,-20-21 15,-1 0-15,21 0 0,85-42 16,-85 21 0,1 0-16,20 0 0,-20-22 15,-1 1-15</inkml:trace>
  <inkml:trace contextRef="#ctx0" brushRef="#br1" timeOffset="-187882.01">2730 1376 0,'0'0'0,"0"-42"0,0 20 15,0 1-15,-21 0 0,0 21 16,0 0-16,21 21 16,0 0-16,0 22 0,0 20 15,-21-20-15,21 84 16,0-64-16,0 1 0,-21 41 15,21-41-15,0 42 16,0-64-16,0 0 0,0-20 16,0 20-16,0-21 0,0 21 15,0-63 17,0 0-32,0 0 0,0 0 15,0-22-15,0 1 0,0 0 16,0-1-16,0 1 0,21 0 0,0-1 15,0 1-15,-21 0 0,21-1 16,43 1 0,-43 42-16,42 0 15,-41 21-15,-1 22 0,21 20 16,0 64 0,-42-85-16,0-20 0,0 62 15,0-63-15,0 64 16,0-64-16,0 0 0,0 1 15,0-44 17,0 1-32,22 0 0,-1-21 15,-21-1-15,0 22 0</inkml:trace>
  <inkml:trace contextRef="#ctx0" brushRef="#br1" timeOffset="-187450.4">3196 1863 0,'0'0'16,"0"42"-1,21-42 1,43-21-1,-43 0-15,0 0 16,0-1-16,0 1 0,1 0 0,-1 0 16,-21 0-16,0 0 0,0-43 15,0 43-15,0 0 16,0 0-16,-21 21 16,-1 0-16,1 0 0,0 0 15,0 21-15,0 0 0,0 0 0,-1 0 16,-20 43-16,42 63 15,-21-106-15,21 21 16,0 43 0,21-22-1,-21-41-15,42-1 16,-20-21-16,-1 21 0,21-21 16,-21 0-16,43 0 15,-1-42-15,-20 42 0,20-43 16,1 1-1</inkml:trace>
  <inkml:trace contextRef="#ctx0" brushRef="#br1" timeOffset="-187167.06">3937 1588 0,'0'0'16,"0"-22"-16,0 1 15,-21 21-15,0 0 16,21 21-16,-22 1 0,1-1 15,0 0-15,0 21 16,21 1-16,-21 41 0,0-63 16,-1 106-1,22-105-15,0 20 0,0 0 16,0-21-16,43 22 16,-22-43-16,0 0 0,21 0 15,-20 0-15,41 0 16,-42 0-16,22-21 0,-1-43 15,0 43-15,1-64 16,-22 43-16,0 0 0,0-1 0</inkml:trace>
  <inkml:trace contextRef="#ctx0" brushRef="#br1" timeOffset="-186632.27">4254 1482 0,'0'-43'16,"0"170"-16,0-275 0,0 212 0,0-170 0,0 85 16,0 0-16,0 42 31,0 0-31,0 0 0,0 0 0,0 22 15,0-1-15,0 0 16,0 1-16,0 62 0,0-41 0,-21-22 16,21 1-16,0-1 0,0 0 15,0-21-15,-21 43 16,21-43-16,0 0 0,-21-21 16,21 21-16,0-42 31,0 0-31,0 0 0,0 0 0,42-43 15,-42 22-15,21 0 16,1-1-16,-1 1 0,0 21 0,0-22 16,21 1-16,-20 21 0,-1 0 15,0 0-15,21-1 0,-21 22 0,22 0 16,-22 0-16,-21 22 0,0-1 16,0 21-16,-21 22 15,0-22-15,-22-21 16,22 21-16,-21-20 15,-1-1-15,-20 42 0,21-42 16,20-21-16,1 22 0,0-22 16,0 0-16,0 0 15,42 0 1,0 0 0,0 21-16,0 0 0,1 0 15,-1 0-15,0-21 0,0 21 16,0 1-16,0-1 15,1 0-15,-1-21 0,21 21 16,-21-21-16,0 21 0,43-21 16,-22 0-16,64-21 15,-42 21-15,-22-21 16</inkml:trace>
  <inkml:trace contextRef="#ctx0" brushRef="#br1" timeOffset="-186348.88">5821 1418 0,'0'0'0,"0"-21"0,0 0 16,0 0 0,-21 21-16,-1 0 15,22 21 1,0 0-16,0 0 0,0 22 0,0 41 15,0-41-15,0-1 16,0 21-16,0-20 0,0 84 16,0-85-16,0 0 0,0-20 15,0-1-15,0 21 16,22-42 0,-1-21-1,-21 0-15</inkml:trace>
  <inkml:trace contextRef="#ctx0" brushRef="#br1" timeOffset="-186216.95">5440 1799 0,'-21'0'15,"42"0"-15,-64 0 0,22 0 0,21-21 16,43 21-16,-22 0 16,0 0-16,0 0 0,0-21 15,22 0-15</inkml:trace>
  <inkml:trace contextRef="#ctx0" brushRef="#br1" timeOffset="-185768.88">6223 1312 0,'-21'0'31,"0"0"-31,-1 0 0,1 0 0,-21 43 16,21-22-16,21 0 15,-21 43-15,21 41 16,0-62-16,0-1 15,0 0-15,0 1 0,0-22 16,0 85 0,0-64-16,0-21 0,0 0 15,0 22-15,0-1 16,0-63 15,0 0-31,0 0 16,21-22-16,0 22 0,0-21 15,-21-1-15,21 1 0,22-43 16,-22 43-16,42-43 16,-42 85-16,22 0 0,-22 0 15,0 0-15,43 64 16,-64-22-16,0 22 16,0-22-16,0-21 15,0 43-15,0-22 16,0 22-16,0-43 15,-22 0-15,44-21 32,-1-21-32,0 0 15,0-22-15,0 22 0</inkml:trace>
  <inkml:trace contextRef="#ctx0" brushRef="#br1" timeOffset="-185374.09">6646 1651 0,'0'0'0,"0"21"0,0 0 15,21-21 1,85-21 15,-63 21-31,-22-21 0,0 0 16,0 21-16,21-42 0,-20 20 15,-22 1-15,0 0 16,0 0-16,-22 21 31,1 0-31,0 0 0,-42 0 16,41 0-16,1 21 0,-42 21 16,42-20-16,-1 83 15,1-83-15,21 20 0,0 0 16,0 1-16,0-22 15,0 0-15,21 0 0,1-21 0,-1 21 16,42-21-16,1 0 16,-43 0-16,21 0 0,43-21 15,-64 0-15,85-64 16,-85 64-16,0 0 16</inkml:trace>
  <inkml:trace contextRef="#ctx0" brushRef="#br1" timeOffset="-185048.36">5630 1672 0,'0'0'0,"-42"21"16,21-21-16,0 0 0,21 22 0,42-22 31,-21 0-15,21 0-16,1 0 0,20 0 16,-20-22-16,20 1 0,-21 21 0,107-42 15,-107 42 1,21-21-16,-20 0 0,-22 21 15,-21-22 1</inkml:trace>
  <inkml:trace contextRef="#ctx0" brushRef="#br1" timeOffset="-184566.04">7916 1651 0,'0'0'0,"21"-63"16,-21 41-16,0 1 0,0 0 15,0 42 17,0 22-32,0-22 15,0 42-15,0-20 0,0 20 0,0-21 16,0 22-16,-21-1 0,21 1 15</inkml:trace>
  <inkml:trace contextRef="#ctx0" brushRef="#br1" timeOffset="-184452.67">7810 2688 0,'0'43'16,"0"-22"-16,0 21 0,0-148 0,0 254 15,0-126-15,0-1 0,0 0 16,0 0-16,0 0 16,22-21-16,-22-21 15,21 0-15,-21 0 0,21-43 16,-21-84-1</inkml:trace>
  <inkml:trace contextRef="#ctx0" brushRef="#br1" timeOffset="-184189.99">7832 1969 0,'-22'-43'0,"44"86"0,-65-107 0,22 43 0,-21-43 16,21 43-1,21 0-15,0-21 0,0 21 0,0-1 16,0-20-16,21 21 0,0 0 15,21-22-15,85-20 16,-84 42-16,20 21 0,-21 0 16,107 0-1,-86 21-15,-42 0 0,43 43 16,-43-22-16,-21 85 16,-21-85-16,-22 1 0,-20 41 15,21-63-15,-22 22 0,-21-1 16,1 0-1,41-42-15</inkml:trace>
  <inkml:trace contextRef="#ctx0" brushRef="#br1" timeOffset="-184109.04">7980 2053 0,'63'-21'16,"-42"21"-16,1-21 0,-1 21 16,0-21-16,0 0 0,0 21 15</inkml:trace>
  <inkml:trace contextRef="#ctx0" brushRef="#br1" timeOffset="-183632.59">7789 1799 0,'0'0'0,"0"-21"15,0 0-15,0 0 16,0 42 31,0 0-47,0 21 0,0-20 15,0 20-15,21 0 0,1 64 16,-22-42-16,21 41 16,-21-41-16,0-1 0,0 64 15,0-84-15,-21 84 16,-1-85-16,22 0 0,-21 64 15,21-85 1,0-42 15,21 0-31,1-21 0,-22 21 0,21-22 16,0 1-16</inkml:trace>
  <inkml:trace contextRef="#ctx0" brushRef="#br1" timeOffset="-183166.06">8488 1863 0,'0'-21'15,"0"42"-15,-21-42 0,21-1 0,0 1 16,0 0-16,0 0 15,0 0-15,21 0 0,21-1 16,-21 1-16,0 21 16,1 0-16,-1-21 0,21 21 0,0 0 15,1 21-15,-22 0 16,42 22-16,-41-1 0,-22 22 16,0-43-16,0 21 15,0 22-15,-22-22 0,1-21 16,0 21-16,0-20 15,0-22-15,0 21 16,21-42 0,0-1-16,0 1 15,0 0-15,0 0 0,0 0 16,21-22-16,21-62 16,-42 83-16,21-41 15,0 42-15,1 0 0,-1-1 16,0 22-16,21 0 15,-21 0-15,1 0 16,-1 0-16,0 22 0</inkml:trace>
  <inkml:trace contextRef="#ctx0" brushRef="#br1" timeOffset="-182746.36">9398 1905 0,'0'0'0,"63"-85"16,-63 64 0,22 0-16,-22 0 0,21 0 15,-21 0-15,0-22 16,-21 43 0,-1 0-16,1 21 15,0 1-15,0-1 16,0 0-16,21 0 0,-21 43 15,-1-22-15,1-21 0,21 43 16,0-43-16,0 42 16,0-42-16,0 1 15,21-22-15,22 0 16,-22 0-16,0 0 0,64-43 16,-43 22-1,-21-21-15,22 21 0,20-1 16,64-105-16,-85 106 15,1-21-15,-1 0 0,0 20 16,-20-20-16,20 0 0,-63 42 31,0 0-15,-22 21-16,-20 21 16</inkml:trace>
  <inkml:trace contextRef="#ctx0" brushRef="#br1" timeOffset="-181016.47">9737 1863 0,'21'0'16,"0"21"-16,-63-42 0,169 63 15,-106-21-15,42 0 16,-42-21-16,1 22 0,20-22 16,0 42-1,-63-42 1,0 0 0,0 0-16,0 0 0,-1 0 0,1 0 15,0 0-15,0 0 0,-43-42 16,43 20-16,0 22 15,21-21-15,-21 21 16,21 21 0,0 1-1,0-1-15,0 0 16,21 0-16,0 0 0,0-21 16,1 21-16,-1-21 0,0 0 15,85 0 1,-64 0-16,0 0 0,85-21 15,-84 0-15,-1 0 16,0 21-16,-20-21 0,83-64 16,-83 43-16,-1 21 0,-21-22 15,0 22-15,21-21 0,-21-22 16,0 43-16,0 0 0,0 0 16,-21 21-1,0 0-15,-1 21 16,22 0-1,0 0-15,-21 22 0,21-22 0,-21 0 16,21 85-16,0-85 16,0 21-16,0-21 15,64 22 1,-43-43-16,21 0 0,-21 0 16,22 0-16,84-21 15,-85-1-15,0 1 0,1 0 16,-1 0-16,21-64 15,-41 64-15,-1-21 0,-21-1 16,0 22-16,0-42 16,0 84 15,-21 0-31,21 0 0,-22 0 0,22 1 16,0 41-16,0-42 0,-21 43 15,21-43-15,0 0 16,0 21-16,0-20 15,0-44 17,0 1-32,21 0 15,-21 0-15,0 0 0,22 0 16,-1-1-16,0 1 0,0-42 16,21 20-1,-42 22-15,22 0 0,20 21 16,-21 0-16,0 21 15,-21 0-15,0 1 16,0-1-16,21 0 0,1 42 16,-1-41-16,21 20 15,-42-21-15,21 0 0,43 0 16,-43-21-16,0 0 16,0 0-16,0 0 0,22-21 15,-22 21 1,-21-21-16,21-21 0,0-43 15,-21 64 1,21-21-16,22-22 0,-22 43 16,0-43-16,0 64 15,0-21-15,1 21 16,-1 0-16,0 0 0,0 0 16,-21 43-1,21-43-15,-21 21 0,0 21 16,0-21-16,0 0 15,21-21 17,-21-21-32,22 0 15,-22 0-15,0 0 16,0 0-16,0-1 16,0 1-16,-43 21 15,22 0 1,0 0-16,0 21 15,21 1-15,-21-1 0,-1 85 16,22-85 0,0 0-16,0 42 15,0-41-15,0 20 16,0-21-16,0 0 0,43 0 16,20 1-1,-20-22-15,41 0 16,-41 0-16,41-22 15,-41 22-15,-1-21 16,-21 0-16,0 0 0,22 0 0,-1-22 16,-21 1-16,-21 21 0,0 0 15,21-22-15,-21 22 0,0-21 16,0 21-16,-21 21 16,0 21-1,0-21-15,0 21 0,-1 21 16,1 1-16,21-22 15,-21 42-15,21-41 16,0 20-16,0-21 16,0 0-16,42-21 15,1 21-15,-1-21 16,-21 0-16,43 0 16,-43 0-16,85-42 15,-85 21-15,0 0 0,43-22 16,-43 22-16,0-42 15,0 42-15,-21-1 0,21-20 16,-21 21-16,0 42 31,0 0-15,0 0-16,0 1 0,0-1 16,0 0-16,0 0 0,0 0 0,0 0 15,0 43-15,0-43 16,0 0-16,0 0 15,0 1-15,-21-22 16,0 0 0,0 0-16,0 0 0,-1 0 15,1 0-15,21-43 16</inkml:trace>
  <inkml:trace contextRef="#ctx0" brushRef="#br1" timeOffset="-180634.58">14055 1947 0,'-43'0'16,"43"-21"-1,0 0-15,0-21 16,0-1-16,0 22 0,0 0 16,0-21-16,0-106 15,21 126-15,-21-20 16</inkml:trace>
  <inkml:trace contextRef="#ctx0" brushRef="#br1" timeOffset="-179916.79">13928 1863 0,'0'84'16,"0"-62"-16,0-1 15,0 0-15,0 0 16,21-21-16,0 0 16,0 0-16,0 0 0,43-21 15,-43 0-15,21 0 0,-21-1 16,1 1-16,-1 0 0,21-85 15,-42 85-15,0-21 16,0-1-16,0 22 0,-21-21 0,-21 0 16,-1 20-16,22 1 0,-21 21 15,21 0-15,-1 0 0,-41 0 16,42 0 0,42 21-1,0 1 1,64-22-16,-43 0 15,22 0 1,-22-22-16,85-20 0,-85 42 16,1-21-16,41-21 15,1-1 1,-85 22-16,0 42 47,0 0-47,0 22 15,0-22-15,0 21 0,0 1 0,0-1 16,0 21-16,0 43 16,0-42-16,0-22 0,0 22 15,0-1-15,0 1 0,0-1 0,0 64 16,0-63-16,0-1 16,0 85-16,0-84 0,0-1 15,0 43-15,0-64 0,0 1 16,0-1-16,0-21 0,0 0 15,0 22-15,-21-64 16,0-1 0,-1-20-16,22 21 15,-21-21-15,0-22 0,0-42 16,0 43-16,21-1 0,0 1 16,-21-1-16,21 1 0,0-43 15,0 64-15,0-1 0,21-20 16,0 42-16,42-43 15,-41 43-15,20 0 0,85-64 16,-64 43-16,64-22 16</inkml:trace>
  <inkml:trace contextRef="#ctx0" brushRef="#br1" timeOffset="-179809.71">16023 1101 0,'-21'-21'16,"42"42"-16</inkml:trace>
  <inkml:trace contextRef="#ctx0" brushRef="#br1" timeOffset="-179637.15">15960 1058 0,'0'22'15,"0"20"-15,-22-21 0,22 21 16,-21 1-16,21-1 0,0 0 16,-21 1-16,21-1 0,-21 43 15,21-43-15,0 0 0,0 1 16,0-22-16,-21 21 0,21 1 15,0-22-15,0 0 0,0 0 16,21-42 0,0 0-1,0 0-15,22-1 0,-22-20 0,0 21 16</inkml:trace>
  <inkml:trace contextRef="#ctx0" brushRef="#br1" timeOffset="-179002.57">16319 1122 0,'0'-42'0,"0"-1"0,0 128 0,0-191 15,0 85-15,0 42 16,0 0 0,0 0-16,0 22 15,0-1-15,0 106 16,0-105-16,0 41 16,0-41-16,0-1 0,0 21 15,0-20-15,0 41 16,0-62-16,0-44 31,22 1-15,-1 0-16,-21 0 0,63-64 15,-42 64-15,-21-21 0,22 21 16,-1-1-16,0-20 16,0 42-1,0 0-15,-21 21 16,21 22-16,-21-22 15,0 0-15,0 0 0,22 0 16,-22 22-16,21-1 0,-21-21 16,21 0-16,21 22 0,-21-22 15,43-21 1,-43 0-16,21 0 0,-20 0 16,20 0-16,-21 0 0,64-43 15,-43 22-15,0 0 0,43-42 16,-43 41-16,-20-20 0,41-21 15,-42-22 1,-21 64-16,0-22 0,0 22 16,-42 21-1,21 0-15,-22 64 16,22-22 0,0 64-16,0 0 15,21-85-15,0 0 16,0 21-16,21-42 0,0 22 15,43-1 1,20-21 0,22-21-16,-63-1 0,-1 22 15,-21-21-15,21-42 16,-20 42-16,-1-1 0,-21-20 0</inkml:trace>
  <inkml:trace contextRef="#ctx0" brushRef="#br1" timeOffset="-178786.35">15875 1376 0,'-42'0'16,"84"0"-16,-106 21 0,22-21 0,63 0 15,-21 21-15,21-21 16,1 0-1,20 0-15,-21 0 16,21-21-16,1 21 0,63-42 16,21 21-16</inkml:trace>
  <inkml:trace contextRef="#ctx0" brushRef="#br1" timeOffset="-178561.02">18605 1185 0,'0'0'0</inkml:trace>
  <inkml:trace contextRef="#ctx0" brushRef="#br1" timeOffset="-178433.88">18605 3556 0,'0'0'0,"0"-402"0,0 21 15,22 42-15,20-148 16,-21 318-16,0 21 0,43-43 16,-43 107-16,21 41 0,22-62 15,20-1 1,-62 63-16,-1-20 15,-21 42-15,0 0 0,-21-43 16</inkml:trace>
  <inkml:trace contextRef="#ctx0" brushRef="#br1" timeOffset="-178280.45">18521 1101 0,'0'21'0,"0"0"16,0 0-16,0 0 0,0 1 0,21-1 15,0 0-15,0-21 16,0 21-16,1-21 0,-1 0 15,21 0-15,22 0 16,-43 0-16,42 0 0,-42 0 16,1 0-16,-1-21 0</inkml:trace>
  <inkml:trace contextRef="#ctx0" brushRef="#br1" timeOffset="-178077.61">18902 1270 0,'-21'0'0,"-1"0"16,-83 64-1,62-43-15,1 0 0,21 0 16,-22 0-16,1 22 0,-21 62 15,41-83-15,22 41 16,0-42-16,22 22 16,-1-22-16,21-21 0,-21 0 15,0 0-15,85 0 16,-63-21-16,-1 21 16,-21-22-16,21 22 0,-20-21 0,62-42 15,-20-1 1,-43 43-16,-21 0 15</inkml:trace>
  <inkml:trace contextRef="#ctx0" brushRef="#br1" timeOffset="-177621.11">19325 1016 0,'0'0'0,"0"-21"0,0 0 0,0-22 15,0 22 1,0 0-16,0-21 0,0 21 15,-21 21 1,21 21 0,0 0-16,0 21 0,0-21 15,0 22-15,0 63 16,0-64-16,0 0 0,0 1 0,0-1 16,0 0-16,0 1 0,0-1 15,0-21-15,0 0 0,0 43 16,0-43-16,0 0 15,0 0-15,0-42 47,0-42-31,0 41 0</inkml:trace>
  <inkml:trace contextRef="#ctx0" brushRef="#br1" timeOffset="-176417.02">18669 1270 0,'0'21'16,"21"-21"15,85-42-16,-85 21-15,21 21 16,-20-21-16,-1-1 0,0 1 16,21 0-16,-21 0 0,1-21 0,-22-1 15,21 1-15,-21 0 16,0-1-16,0 22 0,0-21 16,0 21-16,-21-1 15,-1 22-15,1-21 16,-63 21-16,-1 0 15,43 21 1,-1 1-16,-20 20 16,-43 64-1,106-85-15,-21 64 16,0-64-16,21 63 16,0-41-16,0-22 0,0 21 15,21-21-15,21 1 16,-42-1-16,21-21 0,22 21 15,-1-21-15,0 0 16,1 0-16,-22 0 0,21 0 16,0 0-16,-20 0 15,-1 0-15,-21-21 16,0 0 15,-21 21-15,-1 0-16,1 0 15,0 0-15,0 0 0,0 21 16,0 0-16,-1-21 0,-20 21 0,21 0 16,-21 22-1,20-1-15,-20-21 0,0 43 16,21-22-16,-1 21 16,22-20-16,-21-22 0,21 42 15,0-41-15,21 41 16,1-63-16,20 0 15,0 0-15,64 0 16,-64-21-16,1 21 0,-1-21 16,0 0-16</inkml:trace>
  <inkml:trace contextRef="#ctx0" brushRef="#br1" timeOffset="-176062.3">19473 783 0,'0'0'0,"-21"0"0,21-21 15,-21 0-15,0 42 32,21 0-32,-43 191 31,43-149-31,-21 1 0,0-22 15,0 22-15,21-22 0,-21 64 16,0-64-16,21 1 0,-22 41 16,22-41-16,-21-22 15,21 21-15,0-21 0,0 0 0,-21 1 16,21-1-16,21-21 31,0-21-15,1-1-16,-22 1 15,21 0-15,0-21 0,0 21 16</inkml:trace>
  <inkml:trace contextRef="#ctx0" brushRef="#br1" timeOffset="-174162.01">19537 1503 0,'0'0'0,"0"21"0,21-21 16,0 0 0,0 0-16,0-21 15,1 0-15,-1 21 0,21-43 16,-42 22-16,21-21 16,-21 21-16,0-22 15,-21 43 1,0 0-16,0 0 15,-22 22-15,1-1 16,21 0-16,0 0 16,-64 64-1,64-43-15,21-21 16,0 0-16,0 43 16,0-43-1,21-21-15,0 0 0,0 21 0,64-21 16,-43 0-1,1 0-15,-22-21 0,64 0 16,-64 0-16,0 0 0,42-22 16,-41 22-16,41-42 15,-63 41-15,0 1 16,21 0-16,0-21 16,-21 21-16,0 42 31,0 0-31,0 21 15,0-21-15,-21 43 16,21-43 0,0 0-16,-21 22 15,21-22-15,0 0 16,0 0-16,0 0 16,0-42 15,0 0-31,0 0 15,0 0-15,0-1 0,0 1 16,0 0-16,21 0 0,0-21 16,-21 20-16,22 1 0,-22 0 0,42-21 15,-21 42-15,-21-21 0,21 21 16,0 0-16,1 0 16,-1 21-1,-21 0-15,0 0 0,0 0 16,0 0-16,0 1 0,0 20 15,0 21-15,0-41 16,0 20-16,21-21 16,-21 21-16,21-42 15,-21-21 17,21 0-32,-21 0 15,0 0-15,43-43 16,-43 43-16,21-21 0,0 21 15,-21-1-15,63-62 16,-41 63-16,-1-1 0,0 22 16,0 0-1,0 0-15,0 22 16,-21-1-16,0 0 16,0 21-16,0-21 0,0 1 0,0 62 15,0-63 1,0 22-16,0-22 0,0 0 15,0 0-15,22 0 0,-1-21 16,0 22-16,21-22 16,-21 0-16,1 0 0,-1 0 15,21 0-15,22-43 0,-43 22 16,21 0-16,22-21 16,-43 20-16,0 1 0,0 0 15,-21 0-15,21-85 16,-21 85-16,0 0 15,-21 21 1,0 0-16,0 21 0,0 0 16,-1 0-16,1 22 15,0-22-15,21 21 16,0-21-16,0 43 16,0-43-16,21 0 15,43-21 1,-43 0-1,0-21-15,0 21 16,0-21-16,22-22 16,-22 22-16,21-42 0,-21 42 15,-21-1-15,0 1 16,22 0-16,-22 42 31,0 0-31,0 1 0,0-1 16,0 0-16,0 0 15,0 0-15,-22 0 0,22 1 16,0-1-16,0 0 16,22-21 15,-1 0-31,-21-21 0,21 21 16,0-43-16,0 22 0,0 0 15,1 0-15,-22-21 0,21 20 16,21-62-16,-42 41 0,21 22 15,0-63 1,1 20-16,-22 43 16,0 42-16,0 0 15,0 0-15,0 43 0,0-22 16,-22-21-16,22 22 16,0-1-16,0-21 0,0 43 15,0-43-15,0 21 0,22 1 16,-1-43-16,-21 21 0,21 0 15,0-21-15,0 0 0,0 0 16,1 0-16,62-42 16,-63 20-16,1 1 0,20-21 15,-21 21-15,64-106 16,-22-85 0,-42 106-1,-21 64-15,0 0 16,22-64-16,-22 85 15,0 42 1,-22 21-16,1 0 16,0 1-16,0-1 0,0 0 15,21 1-15,-21 41 0,-1-41 16,22 20-16,0-42 0,0 22 16,0-1-16,0-21 0,0 43 15,0-43-15,0 0 0,0 0 16,0 0-16,0 1 15,22-22 1,-1-22-16,-21 1 16,0 0-16</inkml:trace>
  <inkml:trace contextRef="#ctx0" brushRef="#br1" timeOffset="-173930.01">21632 1270 0,'21'0'31,"1"0"-31,-1 0 0,0 0 16,0 0-16,21 0 0,-20-21 0,-1 21 16,42-21-1,-42 21-15,1 0 0,-1 0 16,-42 0-1,-1 0-15,-20 0 16,0 21-16</inkml:trace>
  <inkml:trace contextRef="#ctx0" brushRef="#br1" timeOffset="-172728.18">423 2858 0,'0'0'0,"21"0"16,-21-22-16,0 1 0,0 0 15,0 0-15,0 0 16,0 42 15,0 0-31,0 0 0,0 22 16,-21-1-16,21 0 0,0 1 15,0 41-15,0-20 16,0 20-16,0-20 16,0-22-16,0 43 0,0-64 15,0 64 1,0-64-16,0-42 31,0 0-15,0-22-16,0 22 15,0 0-15,0-21 0,21-22 16,1 22-16,-1-1 0,42-20 16,1 21-1,-22 20-15,-21 22 0,85 0 16,-64 22-16,-20-22 16,-1 21-16,0 21 0,-21-21 0,0 43 15,0-43-15,-42 64 16,20-64-16,-20 21 15,-21 0-15,20-20 16,1-1-16,-22 21 0,43-42 16,0 0-16,0 0 0,0 0 15,21-21 1,21 0 0,0 0-16,0-1 0,0 1 15,1 0-15</inkml:trace>
  <inkml:trace contextRef="#ctx0" brushRef="#br1" timeOffset="-172361">1037 3302 0,'0'21'31,"0"-42"-15,21 21-16,0-21 15,22 0-15,-22 0 0,0-22 16,21 1-16,-20 21 16,20-43-16,-42 43 15,-21 21 1,0 0-16,-1 0 16,1 0-16,0 0 0,0 21 15,-21 0-15,20 1 0,1-1 0,0 0 16,21 21-16,0-21 0,-21 22 15,21-22-15,0 21 0,0 1 16,0-22-16,0 0 0,21 0 16,0-21-16,22 0 15,-22 0-15,0 0 0,21 0 0,22-21 16,-22 0-16,43-43 16,-43 43-16,0-21 0</inkml:trace>
  <inkml:trace contextRef="#ctx0" brushRef="#br1" timeOffset="-171469.14">1736 2794 0,'0'-21'0,"0"42"0,0-63 0,0 21 15,-22 21 1,1 21 0,21 0-16,-21 21 0,21 1 15,0-1-15,0 106 16,0-84-16,0-1 0,0 1 15,0 20-15,0 128 16,0-149-16,0 22 0,0-21 16,0 20-16,0 149 15,0-148-15,0-22 0,0 1 16,0 20-16,0 128 16,0-170-16,0 1 15,0-1-15,0-21 0,64 0 16,-43-42-1,0 0-15,0 0 16,43-106 0,20-42-1,-63 105-15,22-169 16,-43 170-16,0-85 16,0 63-16,-43-84 15,22 105-15,-21-21 16,0 64-16,20 0 0,-20 0 15,21 21-15,0 0 0,0 0 16,-1 0-16,22-21 0,-21 21 16,21-21-1,21-1-15,1 22 16,-1-21-16,0 0 0,64-42 16,-64 20-1,21 22-15,-21 0 0,64-64 16,-64 64-16,0 0 15,0 0-15,-21 0 0,22-1 16,-22 44 15,-22-1-15,22 0-16,0 21 0,0-21 16,-21 1-16,21 41 15,-21-21-15,21 1 0,0 20 16,0-42-16,21 22 15,0-43-15,1 0 0,-1 0 16,0 0-16,64-21 16,-64-1-16,21 1 0,-21 0 15,0 0-15,1-21 0,-1 20 16,0-41-16,-21 21 16,0-1-16,0 22 0,-64-64 15,22 64-15,21 21 16,-21-21-16,20 21 0,1 0 15,-42 0-15,42 0 0,-1 21 16,22 0-16,-21 1 16,21 20-1,0-21-15,0 0 0,0 0 0,21-21 16,-21 22-16,43-1 16,-22-21-16,42 0 15,-20 0-15,-22 0 0</inkml:trace>
  <inkml:trace contextRef="#ctx0" brushRef="#br1" timeOffset="-171136.13">2476 3006 0,'0'0'0,"22"-21"16,-22-1-16,21 22 0,-21-21 0,21 21 16,0-21-16,0 21 15,0 0-15,1 0 0,-1 0 16,0 0-16,0 0 0,43 64 15,-43-43 1,0 0-16,0 42 0,-21-41 16,0 41-16,0-42 15,0 0-15,0 22 0,-21-22 16,0-21 0,21-21-1,0 0-15,0-1 16,0 1-16,0 0 0,0-42 15,0 41-15,0-20 16,0 21-16,21 0 0,21-22 16,-42 22-16,21 21 15,1-21-15,-1 21 0,0 0 16</inkml:trace>
  <inkml:trace contextRef="#ctx0" brushRef="#br1" timeOffset="-170831.26">3027 3069 0,'0'0'0,"0"21"0,21-21 16,0 0-16,0 0 0,22 0 16,-22 0-16,0 0 15,42-42 1,-41 21-16,62-21 16,-84 20-16,0 1 0,0-21 15,0 21-15,0-22 16,-21 43-16,0 0 0,-43 0 15,43 0-15,-21 22 16,21-1-16,-22 0 0,22 64 16,0-64-16,21 63 15,0 1 1,21-64-16,22 0 16,62-21-1,-83-21-15,20 0 16,-21 0-16</inkml:trace>
  <inkml:trace contextRef="#ctx0" brushRef="#br1" timeOffset="-170416.99">4403 2519 0,'0'0'0,"0"-21"16,0 0-16,0-1 0,-22 1 0,22 0 15,-21 21-15,21 42 16,-21-20 0,21 20-16,0 21 0,0-20 15,-21 126-15,21-105 16,0-22-16,0 85 16,0-85-16,0 64 15,0-64-15,0 1 0,0 20 16,0-42-16,0 1 15,21-44 1,-21 1-16,0 0 0,21-42 16</inkml:trace>
  <inkml:trace contextRef="#ctx0" brushRef="#br1" timeOffset="-170115.07">4170 2667 0,'0'0'0,"0"-21"0,0-21 16,-21 20-16,21-20 0,0 21 0,0-43 15,21 22 1,21 21-16,-21 0 16,106 0-16,-84 21 15,20 0-15,-21 0 0,22 21 16,-22 0-16,64 85 16,-85-64-16,-21 0 0,0 1 15,-21-1-15,-106 64 16,85-64-16,-43 22 15,43-43-15,-1 0 0,1 0 16,21-21-16,0 0 0,42 0 31,0 0-15,21 0-16,64-42 16</inkml:trace>
  <inkml:trace contextRef="#ctx0" brushRef="#br1" timeOffset="-169786.25">4699 3048 0,'0'0'0,"0"21"15,21-21-15,0 0 16,0 0-16,1-21 16,-1 21-16,0-21 0,0 0 15,0 0-15,64-43 16,-64 43-16,0 0 0,-21 0 15,0-1-15,0 1 0,0 0 16,-21 21-16,0 0 16,0 21-16,-43 22 15,43-1-15,0-21 0,0 21 16,21-20-16,-21 41 16,21-42-16,0 0 0,0 1 15,0-1-15,63-21 16,-42 0-16,0 0 15,22 0-15,-1 0 0,64-21 16,-64-1 0,-21 1-16,22 0 0</inkml:trace>
  <inkml:trace contextRef="#ctx0" brushRef="#br1" timeOffset="-169461.7">5313 2858 0,'0'0'0,"0"-22"0,-21 22 16,21-21-16,0-21 15,42 21 1,-21 21-16,0 0 0,43 0 16,-22 42-1,-21-21-15,0 0 0,22 64 16,-22-64-16,-21 0 16,0 22-16,0-22 0,-21 0 15,0 0-15,21 0 0,-22 1 16,1-22-16,0 0 15,21-22 1,0 1-16,0 0 0,0 0 16,0-43-1,0 1-15,0 21 16,21 20-16,22-41 16,20 21-1,-42 42-15,22 0 16,-22 0-16,0 0 0</inkml:trace>
  <inkml:trace contextRef="#ctx0" brushRef="#br1" timeOffset="-168513.62">5778 2942 0,'0'21'0,"0"1"0,0-1 16,22-21 0,-1 0-16,0 0 15,0-21-15,0-1 0,0 22 16,1-21-16,-1-21 0,0 21 15,21-43-15,-21 22 16,1 0-16,-1-1 0,-21 1 16,0-85-16,0 85 15,0 20-15,0-41 16,0 42-16,-21 21 16,21 21-16,-22 0 15,22 0-15,0 22 16,0-1-16,-21 0 0,21 43 15,0-22-15,0-20 0,0 63 16,-21-43-16,21 1 0,-21 63 16,21-64-16,0 1 0,0 63 15,0-43-15,-21-20 16,21-1-16,0 1 0,0-22 0,0 64 16,0-64-16,0-21 0,0 43 15,21-64-15,-21 21 16,21-21-16,0 0 0,0 0 15,22-42-15,-22 21 0,0-1 16,0-20-16,22 21 16,-22-21-16,42-85 15,-42-43-15,-21 107 16,0 20-16,-21-126 16,-63 63-1,62 85-15,1 0 0,-21 21 16,21 0-16,-43-21 15,43 21-15,21-21 16,21 21-16,0 0 16,1 0-16,-1-22 0,0 1 15,21 0-15,-21 21 0,43-42 16,-43-1-16,21 22 0,1-21 16,-1 21-16,0-43 15,-20 43-15,-1 21 16,-21-21-16,21 21 15,-21-21-15,-21 42 16,21 0 0,0 21-16,-21-20 15,21-1-15,-22 42 0,22-20 16,0-22-16,0 21 16,0-21-16,0 22 15,22-22-15,-1 0 0,42-21 16,-42 0-16,1 0 15,-1 0-15,0 0 0,64-21 16,-64 21-16,0-21 0,21-1 16,-42 1-16,21 0 0,-21-42 15,0 41-15,0-20 0,0-21 16,-21 20-16,0 1 0,-21 0 16,21 20-16,-1 1 15,-20 0-15,0 21 0,21 0 16,-22 21-16,22 0 15,0 22-15,21-22 16,-21 21-16,21 1 0,0-22 16,0 21-16,0-21 0,21-21 15,42 21-15,-41-21 16</inkml:trace>
  <inkml:trace contextRef="#ctx0" brushRef="#br1" timeOffset="-168132.46">6879 2794 0,'0'-42'15,"0"21"1,0-1-16,21 22 0,22-42 16,-22 42-16,0-21 0,42 21 15,1 0 1,-43 21-16,0-21 15,43 64-15,-43-43 16,-21 21-16,0-21 16,0 0-16,0 22 0,0-22 15,-21 0-15,0-21 0,-1 21 0,1-21 16,0 0 0,21-21-1,0 0-15,0 0 0,0 0 16,0-1-16,0 1 0,21 0 15,-21 0-15,0 0 0,0 0 16,21-1-16,1 1 0,-22 0 16,21 0-16,0 0 0,0 0 15,0-1-15,0 1 0,1 21 16,-1-21-16</inkml:trace>
  <inkml:trace contextRef="#ctx0" brushRef="#br1" timeOffset="-167553.05">7451 2498 0,'0'0'15,"0"21"-15,0 0 0,-22 0 16,22 0-16,0 1 0,-21 20 16,21 21-16,0-41 15,0-1-15,0 42 0,0-42 16,0 1-16,0-1 0,0 0 16,0 0-16,0 0 15,21 0-15,-21 1 16,0-44 15,0 1-31,0 0 16,22 0-16,-22 0 0,21 0 0,-21-22 15,21 22-15,-21-21 0,21-22 16,0 43-16,0-85 16,1 85-16,-1 0 15,0 0-15,0 21 16,0 0-16,0 21 15,1 0-15,-22 0 0,0 0 0,42 85 16,-42-85 0,0 1-16,0 20 0,0-21 15,0 21-15,0-20 16,0-1-16,42-21 31,-21 0-31,-21-21 16,0-1-16,0 1 0,22 0 15,-22 0-15,21-43 16,0 43-16,-21 0 0,0 0 16,21 0-16,0 0 0,-21-1 15,21 22-15,-21-21 0,22 21 16,-22 21 0,0 1-16,0 20 0,0-21 15,21 21-15,-21-20 0,0-1 16,0 0-16,0 0 0,0 0 15,0 22-15,21-22 16</inkml:trace>
  <inkml:trace contextRef="#ctx0" brushRef="#br1" timeOffset="-166516.78">8170 2942 0,'0'0'15,"21"0"-15,1-21 0,-1 0 16,0 21-16,21-42 0,-21 42 16,-21-22-16,22 1 15,-22 0-15,21 0 0,-21-43 16,0 43-16,0 0 0,0-21 15,0 21-15,0-1 16,0 44 0,0-1-16,0 0 0,0 0 15,0 0-15,0 64 16,0-64-16,0 0 0,21 22 16,0-22-1,0 0-15,0-21 0,22 0 16,-22 0-16,64 0 15,-1-21 1,-63 0 0,-21-1-16,22-20 15,-22 21-15,0-21 0,0-1 16,0 22-16,0 0 16,0 0-16,-22 21 0,1 0 15,21 21 1,-21 0-16,21 21 15,-21-20-15,21 20 16,-21-21-16,21 0 0,0 0 16,0 1-16,0-1 15,0-42 17,0-1-17,0 1-15,21 0 0,0 0 0,0 0 16,0 0-16,-21-22 0,22 22 0,41-42 15,-42 41-15,43-20 16,-43 42-16,0 0 31,-21 21-31,0 0 0,0 1 0,0-1 16,0 0-16,0 42 16,0-41-16,0 20 15,0-21-15,0 0 0,21 22 16,0-22-16,22-21 15,-22 0-15,21 0 16,1 0-16,41-21 16,-41 21-16,-22-22 0,21 1 15,-21 21-15,0-21 0,22-64 16,-43 64-16,0-63 16,0 62-16,-21-20 15,-1 21-15,1 21 16,0 0-16,0 0 0,-21 21 15,20 0-15,1 0 16,-21 22-16,21-22 0,21 0 16,0 21-16,0-20 15,0-1-15,21-21 16,0 0 0,0 0-16,0 0 0,1 0 15,-1 0-15,-21-21 16,21 21-16,-21 21 15,0 0 1,0 21-16,0-21 0,0 43 16,0-22-16,0 1 0,0-1 15,0 0-15,0 1 0,0 62 16,0-62-16,0 20 0,-21 22 16,0-22-16,-1-20 15,1 20-15,0-42 0,0 1 16,-21 20-16,20-42 15,22-21 1,0 0 0,0-1-16,0-20 0,0 21 0,0 0 15,22-64-15,-22 43 16</inkml:trace>
  <inkml:trace contextRef="#ctx0" brushRef="#br1" timeOffset="-166330.8">8382 2371 0,'0'0'0,"-21"0"0,0 0 16,-1 0-16,44 0 31,-1 0-15,0-21-16,0 21 15</inkml:trace>
  <inkml:trace contextRef="#ctx0" brushRef="#br1" timeOffset="-165629.02">10372 2709 0,'0'64'31,"0"-43"-31,0 21 0,0-20 0,0-1 16,0 0-16,0 0 15,0 0-15,0-42 47,0 0-31,0 0-16</inkml:trace>
  <inkml:trace contextRef="#ctx0" brushRef="#br1" timeOffset="-163649.86">10223 2307 0,'-21'0'0,"42"0"0,-63 0 16,21 0-16,0 0 0,21 21 15,-21-21-15,-1 0 0,44 0 47,-1 0-47,0 0 16,21 0-16,43-21 15,42 0-15,-64 0 16,64 0 0,-84 21-16,20 0 15,-20-21-15,-22 21 16,-42 0-1,-1 0-15,1 21 16,0-21-16,0 0 0,0 0 16,0 21-16,-1-21 0,-20 0 15</inkml:trace>
  <inkml:trace contextRef="#ctx0" brushRef="#br1" timeOffset="-163364.09">10393 2307 0,'-21'21'32,"21"1"-32,0-1 0,-22 0 15,22 0-15,0 0 0,0 22 16,-21-1-16,21-21 0,0 21 16,0 1-16,0 84 15,0-85-15,0 0 0,0-20 16,0 20-16,0-21 0,0 21 15,0-20-15,0 20 16,0-21-16,0-42 31,0 0-15,0 0-16,21-1 16,1 1-16,-1 21 0</inkml:trace>
  <inkml:trace contextRef="#ctx0" brushRef="#br1" timeOffset="-162781.11">10731 2604 0,'0'0'15,"0"21"17,0 0-32,0 0 15,0 0-15,0 0 0,0 22 16,-21-22-16,21 0 0,0 21 15,0-20-15,0-1 0,0 0 16,21-21-16,1 0 16,-1 0-16,21 0 15,-21 0-15,0-21 0,22 0 16,-1-1-16,-21 1 0,0 21 16,1-21-16,-1 0 0,0-21 15,0-1-15,-21 22 0,0 0 16,0 0-16,0 0 0,0-1 15,0 44 17,0 20-17,-21-21-15,21 0 0,-42 149 32,42-128-32,0 0 0,-22 1 0,22-1 15,0 21-15,-21 43 16,21-63-16,0 20 0,0-21 15,0 1-15,-21-1 0,0 85 16,21-85-16,-21 1 0,21-22 16,-21 0-16,-1 0 0,1 22 15,0-43-15,0 0 0,0 0 16,0 0-16,-1 0 0,-41 0 16,21-22-16,20 22 0,-41-42 15,21 21-15,20 0 16,1-22-16,21-20 15,0 42-15,0 0 16,21-22-16,1 22 0,-1 0 16,85-106-16,-64 106 15</inkml:trace>
  <inkml:trace contextRef="#ctx0" brushRef="#br1" timeOffset="-162617.2">11366 2582 0,'-21'0'31,"0"0"-31,21 22 0,0-1 0,0 42 16,0-42-16</inkml:trace>
  <inkml:trace contextRef="#ctx0" brushRef="#br1" timeOffset="-162494.28">11282 5906 0,'0'21'16,"0"-889"-16,0 1715 0,0-2054 15,0 911-15,0 84 0,0 22 16,0 63-16,0-43 0,0 107 16,0-1-16,0 22 15,0 21-15,0-22 0,0 1 16,0 21-16,0-43 16,0 22-16,0 21 0</inkml:trace>
  <inkml:trace contextRef="#ctx0" brushRef="#br1" timeOffset="-162216.24">11261 2794 0,'0'0'0,"0"-42"0,0-1 16,0 1-16,0 0 0,0-1 16,0 1-16,21 0 15,0 21-15,0 21 0,21-22 16,-20 22-16,41 0 16,-42 0-16,0 0 0,43 43 15,-43-22-15,-21 42 16,0-20-16,0-1 0,-21 22 15,0-22-15,-85 43 16,85-64 0,-22 0-16,-20 21 0,42-21 15,-22-21 1,65 0 0,-1 0-16,-21-21 15,21 21-15,21-21 16,-21 0-16</inkml:trace>
  <inkml:trace contextRef="#ctx0" brushRef="#br1" timeOffset="-161914.21">11388 2625 0,'-22'-21'15,"1"21"17</inkml:trace>
  <inkml:trace contextRef="#ctx0" brushRef="#br1" timeOffset="-161750.46">11324 2794 0,'0'42'16,"0"-84"-16,0 106 16,0-22-16,0-21 0,-21 21 0,21 22 15,0-22-15,-21-21 16,0 64-16,21-64 0,0 22 15,0-1-15,0-21 16,-22 0-16,22-42 31,0 0-15,22 0-16,-22 0 0,21-1 16</inkml:trace>
  <inkml:trace contextRef="#ctx0" brushRef="#br1" timeOffset="-161415.08">11726 2519 0,'0'21'16,"0"0"-16,0 0 15,0 1-15,0-1 0,0 0 16,0 0-16,0 43 0,0-43 16,0 0-16,0 0 15,0 0-15,0 0 0,-21 1 16,21-1-16,0-42 31,0-1-31,0 1 16,0 0-16</inkml:trace>
  <inkml:trace contextRef="#ctx0" brushRef="#br1" timeOffset="-161032.14">11747 2244 0,'0'0'0,"-21"0"0,0 0 16,0 21-16,21 0 15,-21 0-15,21 0 0,-21 1 16,21-1-16,0 0 0,0 0 16,0 0-16,21-21 15,0 0-15,-21 21 16,21-21-16,0 0 0,22 0 15,-22-21-15,21 0 16,-21 0-16,0 0 0,-21 0 16,0-1-16,0-20 15,0 21-15,-21 0 16,0 21-16,-21 0 16,21 0-16,-43 21 15,64 21 1,-21-21-16,21 1 0,0 41 15,0-42 1,0 0-16,0 1 0,21 20 16,0-42-1</inkml:trace>
  <inkml:trace contextRef="#ctx0" brushRef="#br1" timeOffset="-160582.09">12128 2519 0,'0'21'0,"0"21"16,0-20-16,0-1 15,0 0-15,-21 0 0,21 0 16,0 0-16,0 1 0,0 20 16,0-21-1,0 0-15,-21 0 0,0-21 47,0-21-31,21 0-16,0 0 15,0 0-15,0-22 16,21 22-16,21-42 0,-21 42 16,1-1-16,-1-20 15,21 21-15,43-43 16,-64 64-16,21 0 0,1 0 15,-22 0-15,42 43 16,-63-1-16,0-21 0,0 43 16,0-43-16,0 42 15,0-41-15,0-1 0,0 21 16,-21-21-16,0 0 16,0-21-1,42 0 1,0 0-16</inkml:trace>
  <inkml:trace contextRef="#ctx0" brushRef="#br1" timeOffset="-159953.18">12636 2646 0,'0'21'16,"0"0"-16,0 0 0,-21 1 0,21-1 16,0 0-16,0 0 15,21-21-15,22 21 16,-22-21-16,0 0 0,21 0 15,-20-21-15,62-42 16,-63 41 0,22-41-16,-43 42 15,0-22 1,0 22-16,0-42 0,0 42 16,0 42 15,0 0-31,0 0 0,0 0 15,0 22-15,0-22 16,0 21-16,0 0 0,0 64 16,0-63-16,-21-1 0,21 0 15,0 1-15,0-1 0,0 43 16,0-22-16,0-21 0,0 107 16,0-107-16,0 21 15,0-20-15,-22-1 0,-20 43 16,42-64-16,-21 0 15,0 0-15,0-21 0,-1 0 0,-20 0 16,21-21-16,0 21 16,-22-42-16,22 21 0,0-1 15,0 1-15,0-42 16,21 42-16,-21-1 0,21-20 16,0 21-16,0-21 0,0 20 15,42-41 1,-21 63-16,0-21 0,43-43 15</inkml:trace>
  <inkml:trace contextRef="#ctx0" brushRef="#br1" timeOffset="-159721.37">13462 2794 0,'0'0'0,"0"21"47,0 0-47,0 1 0,0-1 0,0 0 15,-21 0-15,21 0 0,-21 0 0,21 1 16,-22-1-16,1 0 16,21 0-16,-21-21 15,21 21-15</inkml:trace>
  <inkml:trace contextRef="#ctx0" brushRef="#br1" timeOffset="-158274.04">14012 2519 0,'0'0'16,"21"-21"-16,1 0 0,-22-1 15,0 1 1,0 0 0,-22 0-16,-20 21 15,21 0-15,0 0 0,-43 42 16,22 1-16,21-22 15,0 21-15,-22-21 0,43 22 16,-42 84-16,42-85 16,0-21-16,0 21 0,0-20 15,0-1-15,21 42 16,0-63-16,0 21 0,43 1 0,-22-22 16,22 0-1,-22 0-15,0 0 0,43-22 16,-43 1-16,1 0 0,-1 0 15,0 0-15,85-127 16,-105 105-16,-1 1 0,-21 0 16,21-22-16,0-63 15,-21 64-15,0 20 0,0-20 16,0 20-16,0 1 16,0 21-16,0 0 0,0 42 31,0 0-31,0 0 0,0 22 0,0 41 15,0-20-15,0-22 0,0 64 16,-21-43-16,0 64 16,21-84-1,0 63-15,0-85 16,21 21-16,0-42 16,0 0-16,22 0 15,-22 0-15,0 0 0,0 0 16,0 0-16,0-21 0,22-21 15,-22 20-15,0 1 0,-21-21 16,21 21-16,-21 0 0,43-64 16,-43 64-16,0 0 15,0 42 1,0 0-16,0 0 16,0 21-16,-22-20 0,22-1 15,0 0-15,-21 0 0,21 43 16,0-43-16,0-42 47,0-1-47,21 1 15,1 0-15</inkml:trace>
  <inkml:trace contextRef="#ctx0" brushRef="#br1" timeOffset="-157952.28">14901 2328 0,'0'0'0,"-21"0"32,21 22-32,0-1 15,0 0 1,0 0-16,21-21 16,0 0-16,1 0 15,-1 0-15,0 0 0,0-21 0,0 0 16,0 0-1,-21-1-15,0 1 16,-21 21-16,0 0 0,0-21 16,-21 21-16,-1 21 15,22-21 1,0 21-16,21 1 0,0-1 16,0 0-16,0 21 15,0-21-15,0 1 0,21-1 16,0-21-16,0 0 0</inkml:trace>
  <inkml:trace contextRef="#ctx0" brushRef="#br1" timeOffset="-157688.45">15388 2434 0,'0'-21'16,"-21"21"-1,0 0 1,0 0-16,-1 0 0,1 21 15,0 0-15,-21 43 0,21-43 16,-1 21-16,1 1 0,21-22 16,-21 85-16,21-85 15,0 21-15,0-21 0,0 1 0,42 20 16,-20-42 0,-1 0-16,21 0 0,-21 0 15,43 0 1,-22-21-16,-21 21 0,43-43 15,-43 22-15,0 0 0,21-42 16</inkml:trace>
  <inkml:trace contextRef="#ctx0" brushRef="#br1" timeOffset="-156540.83">15748 2117 0,'0'0'0,"0"-21"0,0-1 0,0 44 31,0-1-31,0 21 0,0-21 0,-21 22 15,21-1-15,0 0 0,0 1 16,0 62-16,-21-62 0,21-1 16,-22 43-16,22-43 15,0 22-15,-21-22 16,21-21-16,-21 21 0,0-20 16,21-44 15,0 1-31,0 0 0,0 0 15,0 0-15,21 0 0,0-22 16,-21 22-16,21-21 0,22-22 16,-22 43-16,0 0 0,21 0 15,-20 0-15,-1-1 0,21 1 16,-21 21-16,-21 21 31,-21 1-31,0-22 16,-85 63-1,85-42 1,0-21-16,0 21 0,-1-21 16,22 22-16,-21-1 0,21 0 15,0 21-15,0-21 16,0 1-16,0-1 16,21 21-16,-21-21 15,22-21-15,-1 0 0,0 21 16,21 1-1,-21-22-15,1 0 0,20 0 16,-21 0-16,0 0 0,64-22 16,-64 1-16,64-21 15,-43 21-15,0-43 16,1 43-16,-22-21 0,21-22 16,-21 43-16,1 0 0,-22-21 15,0 20-15,-22 44 31,1-1-15,21 0-16,-21 0 0,0 21 0,21-20 16,0-1-16,0 0 0,0 21 15,0 1-15,0-22 0,0 0 16,0 0-16,21 0 16,0 0-16,22-21 15,-22 0-15,63 0 16,-62 0-16,20 0 0,-21 0 15,0-21-15,22 0 0,-1 0 16,-21 0-16,0 0 0,22-43 16,-43 43-16,21-64 15,-21 64-15,21-21 16,-21 63 0,-21 0-1,21 0-15,-21 0 0,-1 22 16,22-22-16,0 0 15,-21 21-15,0 1 0,21-22 0,-21 0 16,21 0-16,-21-21 16,21 21-16,0-42 31,0 0-15,0 0-16,21 0 0,0 0 15,0-1-15,22-83 16,20 41-16,-42 22 15,0 21-15,64-43 16,-64 43-16,0 21 0,1 0 16,-1 0-16,0 21 0,0 21 15,-21-20-15,0 41 16,0-21-16,0 1 0,0 20 16,0-42-16,-21 1 0,0 20 15,21-21-15,-21 0 16,-1 0-16,22 1 15,22-22 17,-22-22-32</inkml:trace>
  <inkml:trace contextRef="#ctx0" brushRef="#br1" timeOffset="-155976.8">17674 2455 0,'0'-21'0,"0"42"0,0-63 0,-21 42 16,0 0-16,0 0 16,-22 0-16,22 0 0,-21 0 0,-22 21 15,22 0-15,21 22 16,-22-22-16,1 0 0,-21 64 16,41-43-16,1-21 0,21 0 15,0 1-15,0 20 16,21-42-1,22 0-15,-22 0 0,42 0 16,-41 0-16,-1-21 16,42-22-16,-42 22 0,22 0 15,-1-21-15,-21 21 16,22-43-16,-22 43 0,-21 0 16,0 0-1,21 21-15,-21 21 16,0 0-16,0 0 15,-21 0-15,21 0 16,-21 22-16,21-1 0,-22-21 0,-20 64 16,21-43-16,21 43 15,-21-43-15,21 22 0,-21 20 16,21-41-16,0 20 0,-22 22 16,1-43-16,0 64 15,0-85-15,0 22 0,-22 41 16,22-63-16,0 1 15,-21-22-15,21 0 0,-1 0 16,-20 0-16,21 0 0,0 0 16,-22-64-16,22 43 15,21-21-15,0 20 16,0-20-16,0-43 16,0-20-1,0 62-15,0 1 0</inkml:trace>
  <inkml:trace contextRef="#ctx0" brushRef="#br1" timeOffset="-155772.65">16743 2244 0,'0'0'0,"-21"0"15,-1 0-15,22-21 0,0-1 16,22 22 15,-1 0-15,0 22-16,21-1 0,-21-21 15,1 21-15</inkml:trace>
  <inkml:trace contextRef="#ctx0" brushRef="#br1" timeOffset="-155553.04">17907 2858 0,'0'0'0,"0"21"0,0 0 16,0 0-16,0 0 0,0 0 16,0 1-16,-21-1 0,21 0 15,-21 0-15,21 0 16,-22 0-16,1 1 0,-21-1 15,21-21 1,0 21-16</inkml:trace>
  <inkml:trace contextRef="#ctx0" brushRef="#br1" timeOffset="-154868.28">19071 2244 0,'42'-64'31,"-42"43"-31,-21 0 31,0 21-31,0 0 0,0 0 16,0 0-16,-1 21 0,-20 0 15,21-21-15,0 21 0,-43 43 16,64 21 0,0-64-16,0 0 0,0 42 15,21 43 1,1-85-16,20 43 15,-21-43-15,0 0 0,43 64 16,-64-64-16,21 43 16,-21-43-1,-85 63-15,43-62 16,-22-22-16,22 21 16,-106-21-1,127 0-15,0 0 0,-22 0 16,22 0-16,0-43 15,21 22-15,-21-21 16,21 21 0,0 0-1,21 21-15,0 0 16,0 0-16,0-22 0,1 22 16,-1 0-16</inkml:trace>
  <inkml:trace contextRef="#ctx0" brushRef="#br1" timeOffset="-154499.89">19198 2773 0,'0'0'16,"21"0"0,-21-21-16,21 21 15,-21-21-15,22-1 0,-1 22 16,0-21-16,-21 0 0,21 0 15,0 0-15,0 0 0,1-22 16,-1 1-16,-21 21 0,0 0 16,0-1-16,-21 22 15,-1 0-15,-20 22 16,21-1-16,0 0 0,-22 42 16,-20 22-1,42-43-15,0 1 0,21 63 16,0-43-1,63-21 1,-42-42 0,85 0-16,-85 0 0,0 0 15,22-21-15,-22 21 16,0-21-16,21-42 0,1 41 16</inkml:trace>
  <inkml:trace contextRef="#ctx0" brushRef="#br1" timeOffset="-154420.93">19833 2117 0,'0'-43'0,"0"86"0</inkml:trace>
  <inkml:trace contextRef="#ctx0" brushRef="#br1" timeOffset="-154230.17">19833 1947 0,'0'106'16,"0"-212"-16,0 233 0,-21-84 16,0-1-16,21 22 0,-21-22 15,21 21-15,-22 1 0,-20 126 16,42-147-16,-42 84 15,42-85-15,0 0 16,-21 1-16,-1-1 0,1 0 16,21-20-16,21-22 31,1 0-31,-1 0 0,0-22 0,0 1 16,-21 0-16,21 0 0,0-21 15,1 20-15</inkml:trace>
  <inkml:trace contextRef="#ctx0" brushRef="#br1" timeOffset="-154154.18">19875 2667 0,'0'0'0,"-21"0"15</inkml:trace>
  <inkml:trace contextRef="#ctx0" brushRef="#br1" timeOffset="-153851.64">19854 2752 0,'0'0'16,"21"0"-1,1 0-15,-1 0 0,0 0 16,0-21-16,0-1 0,43 1 15,-43 0-15,0 0 16,0 0 0,-21 0-16,0-1 0,0 1 15,-21 21-15,0 0 16,0 0-16,0 0 0,-22 43 16,22-22-1,21 0-15,-21 0 0,21 21 16,-21-20-16,21 41 15,0-42-15,0 22 16,0-22-16,0 0 16,0 0-16,21-21 0,0 0 15,0 0-15,22 0 16,-22-21-16,0 21 0,21-21 16,-21 0-16,1-1 0,-1 22 15</inkml:trace>
  <inkml:trace contextRef="#ctx0" brushRef="#br1" timeOffset="-153584.04">20532 2561 0,'0'0'0,"0"-21"0,0 0 15,-22 21 1,1 0 0,0 0-16,0 21 0,0 0 15,0 0-15,-22 1 16,22-1-16,0 0 0,-21 42 15,42-41-15,-43 20 0,22 21 16,21-41-16,0-1 16,21-21-16,0 21 0,-21 0 0,43-21 15,-22 0-15,-21 21 0,21-21 16,21 0-16,-20 0 0,41-21 16,-42 21-16,43-42 15,-43 42-15,0-21 0,43-43 16</inkml:trace>
  <inkml:trace contextRef="#ctx0" brushRef="#br1" timeOffset="-153301.03">20934 2180 0,'0'-21'0,"0"42"0,0-63 0,0 0 16,-21 63 15,21 0-31,-22 0 0,1 21 15,21-20-15,-63 105 16,20 21 0,22-106-16,0 0 0,0 43 15,0 21 1,21-85-16,0 21 0,0 1 16,21-43-1,0 0-15,0 0 0,0 0 0,1 0 16,-1 0-16,21-21 15,-42-1-15,21 1 16,43-42-16</inkml:trace>
  <inkml:trace contextRef="#ctx0" brushRef="#br1" timeOffset="-153081.12">21061 2561 0,'-43'0'16,"22"21"-1,0-21-15,-21 64 16,42-43-16,0 0 0,0 0 16,0 1-16,0-1 0,0 0 15,0 0 1,0 0-16,21-21 16,0 0-16,0 0 15,0 0-15,1 0 16,-1-21-16,0 21 0</inkml:trace>
  <inkml:trace contextRef="#ctx0" brushRef="#br1" timeOffset="-152718.39">21209 2625 0,'0'-21'0,"0"42"0,0-64 16,0 65 31,-21-1-47,0 0 15,21 0 1,0 0 15,0 0 32,0 1-48,0-1-15,0 0 16,0 0-16,0 0 16,-22-21-1,22 21-15,-21-21 47</inkml:trace>
  <inkml:trace contextRef="#ctx0" brushRef="#br1" timeOffset="-152662.02">21124 2688 0,'0'0'16,"0"-21"-16,0 0 0</inkml:trace>
  <inkml:trace contextRef="#ctx0" brushRef="#br1" timeOffset="-151993.39">21209 2498 0,'0'21'63,"0"0"-48,0 0-15,0 0 110,0 1-79,0-1-31,0 0 16,0 0-16,0 0 15,0 0-15,-21-21 16,21 22-16,-21-1 0,21 0 15,0 0-15,0 0 16,-22-21-16,22 21 16,0-42 46,0 0-62,0 0 16,0 0-16,0 0 15,22-1-15,-22 1 0,21 0 16,42-42 0,-42 41-16,1 1 0,20-21 15,-21 21-15,0 21 0,0 0 16,-21 21 0,0 21-16,0-21 0,-21 22 15,21-1-15,-21 0 16,0-20-16,21-1 0,-42 0 15,42 0 1,0 0-16,0-42 47,21 21-47,0-21 0,0 0 16,0 21-16</inkml:trace>
  <inkml:trace contextRef="#ctx0" brushRef="#br1" timeOffset="-151353.39">21802 2625 0,'0'-43'31,"0"22"-31,-22 0 16,1 21-1,0 0-15,0 0 0,0 0 16,0 0-16,-1 0 0,1 21 0,0 0 15,0 1-15,0-1 16,-22 21-16,22-21 0,0 0 16,0 22-16,21-22 15,0 0-15,21 0 16,21-21-16,-20 0 16,-1 0-16,0 0 0,0 0 15,64-21 1,-85 0-16,21 21 0,0-21 15,0 0-15,-21-1 16,0 1-16,21 0 16,-21 42 31,0 64-32,-21-64-15,21 21 16,-21-20-16,0-1 0,0 21 15,21-21-15,-21 22 0,21-1 0,-22 85 16,1-85 0,21 22-16,-21-22 0,21 22 15,0-22-15,0 106 16,-21-42-16,21-64 16,-21-21-16,0 64 0,-1-64 15,1 22-15,0-1 0,0-21 16,0 0-16,-22 0 15,22 1-15,0-22 16,0 0-16,0 0 0,0 0 16,21-22-16,-22 1 0,22 0 15,0 0-15,0 0 0,0 0 16,0-1-16,0 1 0,0-21 16,22 21-16,-1-22 0,-21 1 0</inkml:trace>
  <inkml:trace contextRef="#ctx0" brushRef="#br1" timeOffset="-151106.2">21526 2223 0,'0'-22'0,"0"44"0,-21-44 0,0 22 31,0 0 32,0 0-48,0 0-15</inkml:trace>
  <inkml:trace contextRef="#ctx0" brushRef="#br1" timeOffset="-150862.23">20489 2392 0,'-21'0'15,"42"0"1,0 0-1,1 0-15,-1 0 0,0 0 16,21 0-16,-21 0 0,22 0 16,-22 0-16,21 0 0,22 0 15,-1 0 1,-42 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68C53-214B-4A90-95F4-DB6BCF7F8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05CD6-9794-4589-8AD5-91848959F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D36CE-4F56-4FDF-BF89-FF865FA0A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CE6B-D254-43CB-BD1C-86447CCEAC74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A57C7-80F5-4F75-BE5B-01F63ED03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9CFD3-43A0-4C85-A676-0059FE602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E688-7E9D-463B-8C62-3A9E68503C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991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05A83-7417-42EE-B9FA-0643E2D7C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AAF9B1-4D78-4F80-BDAB-47319EE72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5A789-3921-4285-8D17-C0AA47461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CE6B-D254-43CB-BD1C-86447CCEAC74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12DCE-17C6-40BC-8259-F91A2A5A3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8779E-22BC-4B69-9F80-762DC8719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E688-7E9D-463B-8C62-3A9E68503C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926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9BE552-F6A1-4B4F-825D-EAF0BD1198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2D8C3-CC58-4341-BC29-AB6B8345A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0BFB0-07B4-4987-9E46-29ADA52E2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CE6B-D254-43CB-BD1C-86447CCEAC74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C98E8-E589-41A4-87FE-7AA6D424C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8ABB1-3E52-4DA7-B1EC-0D8E0BC1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E688-7E9D-463B-8C62-3A9E68503C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326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71FCD-D531-4841-9205-90A4E6F58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8FAE4-D278-421E-9A69-C3D33C3F8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64808-D1C2-4406-921D-6F98AD7C1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CE6B-D254-43CB-BD1C-86447CCEAC74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07200-BD06-4333-863F-8F7331F63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0DB09-7AD2-4A6B-AE6D-0598AC442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E688-7E9D-463B-8C62-3A9E68503C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28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A60C5-269B-4EA9-99EA-CD3C5315E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06936-5689-42E8-86DB-2076019A8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8EF5F-EA7C-45DF-80DD-C3623355A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CE6B-D254-43CB-BD1C-86447CCEAC74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2224E-E090-4C68-B745-899ED3FD2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97528-02FA-400D-8BBD-CFB254371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E688-7E9D-463B-8C62-3A9E68503C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983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88E72-C4E5-472E-BD51-7FB95DDF9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98230-3C38-4EFC-A0E6-6D2287106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59E20-4C48-442D-9EE1-BF8A8BC52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AB9EC-6A6F-4CE5-AB01-8B3B287EB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CE6B-D254-43CB-BD1C-86447CCEAC74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7EE7D-F728-4528-ACCF-7FE798DD2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0DFCC-645D-414B-8E12-3AC28CFB2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E688-7E9D-463B-8C62-3A9E68503C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675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EA69F-1F20-4CCE-AEA5-F9E293FFE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716FF-91A0-41C7-893F-62941C8BC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C692C-D0B0-4EF7-BBBF-F6BC71F0E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73A84E-18A0-4036-BCA3-6159474CD1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015F6E-9D28-4D0D-9FBC-06479B2793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497359-E917-4606-9447-14D64306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CE6B-D254-43CB-BD1C-86447CCEAC74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501E6C-B300-476C-8D31-687A68A21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FA4D6A-D747-49A5-8003-4D99B532B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E688-7E9D-463B-8C62-3A9E68503C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6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00986-B046-44C8-B9D3-914D9B386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339E72-8C26-49C5-B4A9-E244BF31D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CE6B-D254-43CB-BD1C-86447CCEAC74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191D9B-4128-4920-8EF6-969F36170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C0D30-8C73-4DD0-BC3A-D992F96FD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E688-7E9D-463B-8C62-3A9E68503C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53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8F1F93-1151-48CE-9CE8-6E45BEECF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CE6B-D254-43CB-BD1C-86447CCEAC74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364BC-752B-4C83-A9D1-1EADFE492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D9F73-FACB-4DE6-A1C0-1EF6F6A0B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E688-7E9D-463B-8C62-3A9E68503C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135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E0ACB-C0D9-431B-923B-15A37CCD9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79B0A-3FFA-4F85-B8A4-EFC1D0B86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0FF168-89C0-4FA6-9F17-79A135977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C573F-7985-4F5D-ABDD-5F294A95F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CE6B-D254-43CB-BD1C-86447CCEAC74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129B4-C60B-4205-8772-CE70A9A0C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D90DD-C928-477E-B936-1B8F48C4A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E688-7E9D-463B-8C62-3A9E68503C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557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C7C78-DD1D-47BB-A2A3-ABAFB96DB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0EFC4A-D298-4B16-8380-3B1CBE0E7E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81BCF-3927-4449-8AC8-E0F1C63A1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6A549-1737-4F0F-9E85-3A641D72E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CE6B-D254-43CB-BD1C-86447CCEAC74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1583C-0ABA-48CE-BEBA-2BFA114DC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6ED60-4B4E-4D0D-8EDE-CD07B346F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E688-7E9D-463B-8C62-3A9E68503C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031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FE1671-F48E-4ED4-8A97-22FECB545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AE49B-CD48-4BA6-B719-864AF4B73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33840-DFF8-4168-ABAB-F350291B58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8CE6B-D254-43CB-BD1C-86447CCEAC74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42F8D-1C87-434A-8A67-F81313180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3D166-919A-4D90-88E0-C00132B0E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DE688-7E9D-463B-8C62-3A9E68503C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94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4.xml"/><Relationship Id="rId5" Type="http://schemas.openxmlformats.org/officeDocument/2006/relationships/image" Target="../media/image13.png"/><Relationship Id="rId4" Type="http://schemas.openxmlformats.org/officeDocument/2006/relationships/customXml" Target="../ink/ink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9.xml"/><Relationship Id="rId5" Type="http://schemas.openxmlformats.org/officeDocument/2006/relationships/image" Target="../media/image18.png"/><Relationship Id="rId4" Type="http://schemas.openxmlformats.org/officeDocument/2006/relationships/customXml" Target="../ink/ink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A64D0-1D98-496B-8635-CDC85D94EC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14CB7-17CB-4009-9801-7B0A29503F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D1FEB98-3F0E-43D7-A6A7-78FDF424C970}"/>
                  </a:ext>
                </a:extLst>
              </p14:cNvPr>
              <p14:cNvContentPartPr/>
              <p14:nvPr/>
            </p14:nvContentPartPr>
            <p14:xfrm>
              <a:off x="457200" y="83880"/>
              <a:ext cx="2941560" cy="2012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D1FEB98-3F0E-43D7-A6A7-78FDF424C9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840" y="74520"/>
                <a:ext cx="2960280" cy="203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4717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A64D0-1D98-496B-8635-CDC85D94EC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14CB7-17CB-4009-9801-7B0A29503F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92A834D-2B3A-49EE-85BB-0FD1CE3168CD}"/>
                  </a:ext>
                </a:extLst>
              </p14:cNvPr>
              <p14:cNvContentPartPr/>
              <p14:nvPr/>
            </p14:nvContentPartPr>
            <p14:xfrm>
              <a:off x="0" y="0"/>
              <a:ext cx="7902360" cy="4671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92A834D-2B3A-49EE-85BB-0FD1CE3168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7921080" cy="469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4200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A64D0-1D98-496B-8635-CDC85D94EC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14CB7-17CB-4009-9801-7B0A29503F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847433D-A97B-4A5D-8D36-0A3294922D93}"/>
                  </a:ext>
                </a:extLst>
              </p14:cNvPr>
              <p14:cNvContentPartPr/>
              <p14:nvPr/>
            </p14:nvContentPartPr>
            <p14:xfrm>
              <a:off x="0" y="83880"/>
              <a:ext cx="7871760" cy="6378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847433D-A97B-4A5D-8D36-0A3294922D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74520"/>
                <a:ext cx="7890480" cy="639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8102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A64D0-1D98-496B-8635-CDC85D94EC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14CB7-17CB-4009-9801-7B0A29503F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B1A52D1-F4B5-4E12-A288-C8D369DB1F0D}"/>
                  </a:ext>
                </a:extLst>
              </p14:cNvPr>
              <p14:cNvContentPartPr/>
              <p14:nvPr/>
            </p14:nvContentPartPr>
            <p14:xfrm>
              <a:off x="175320" y="198000"/>
              <a:ext cx="7391520" cy="5113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B1A52D1-F4B5-4E12-A288-C8D369DB1F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960" y="188640"/>
                <a:ext cx="7410240" cy="513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7712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A64D0-1D98-496B-8635-CDC85D94EC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14CB7-17CB-4009-9801-7B0A29503F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DA06A1F-0E21-4946-9B3D-A6EE0BC6DE70}"/>
                  </a:ext>
                </a:extLst>
              </p14:cNvPr>
              <p14:cNvContentPartPr/>
              <p14:nvPr/>
            </p14:nvContentPartPr>
            <p14:xfrm>
              <a:off x="510480" y="297360"/>
              <a:ext cx="2720880" cy="594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DA06A1F-0E21-4946-9B3D-A6EE0BC6DE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1120" y="288000"/>
                <a:ext cx="2739600" cy="61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17E2BC1-FEEA-4EB0-A92A-4221B56D0ABA}"/>
                  </a:ext>
                </a:extLst>
              </p14:cNvPr>
              <p14:cNvContentPartPr/>
              <p14:nvPr/>
            </p14:nvContentPartPr>
            <p14:xfrm>
              <a:off x="22680" y="952560"/>
              <a:ext cx="7475760" cy="1531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17E2BC1-FEEA-4EB0-A92A-4221B56D0AB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320" y="943200"/>
                <a:ext cx="7494480" cy="15505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9A1860A-B5EA-4FEA-A279-FA75FD126327}"/>
              </a:ext>
            </a:extLst>
          </p:cNvPr>
          <p:cNvSpPr txBox="1"/>
          <p:nvPr/>
        </p:nvSpPr>
        <p:spPr>
          <a:xfrm>
            <a:off x="723900" y="2943225"/>
            <a:ext cx="84153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.findElement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(By.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id(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"email"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)).</a:t>
            </a:r>
            <a:r>
              <a:rPr lang="en-IN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sendKeys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"admin123"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33C3847-1BFE-4719-8658-553C3C302DCB}"/>
                  </a:ext>
                </a:extLst>
              </p14:cNvPr>
              <p14:cNvContentPartPr/>
              <p14:nvPr/>
            </p14:nvContentPartPr>
            <p14:xfrm>
              <a:off x="38160" y="2590920"/>
              <a:ext cx="8153640" cy="24616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33C3847-1BFE-4719-8658-553C3C302DC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800" y="2581560"/>
                <a:ext cx="8172360" cy="248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8461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A64D0-1D98-496B-8635-CDC85D94EC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14CB7-17CB-4009-9801-7B0A29503F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B900D65-C1C4-4170-BD14-7CA0B39440A4}"/>
                  </a:ext>
                </a:extLst>
              </p14:cNvPr>
              <p14:cNvContentPartPr/>
              <p14:nvPr/>
            </p14:nvContentPartPr>
            <p14:xfrm>
              <a:off x="335160" y="182880"/>
              <a:ext cx="7940520" cy="2941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B900D65-C1C4-4170-BD14-7CA0B39440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800" y="173520"/>
                <a:ext cx="7959240" cy="296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8704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6D46796-39EC-4B03-8BD2-AA41371DE5B0}"/>
                  </a:ext>
                </a:extLst>
              </p14:cNvPr>
              <p14:cNvContentPartPr/>
              <p14:nvPr/>
            </p14:nvContentPartPr>
            <p14:xfrm>
              <a:off x="411480" y="137160"/>
              <a:ext cx="7246800" cy="2499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6D46796-39EC-4B03-8BD2-AA41371DE5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120" y="127800"/>
                <a:ext cx="7265520" cy="251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4449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B8302BC-4BC9-4222-8CC3-8109CD03345E}"/>
                  </a:ext>
                </a:extLst>
              </p14:cNvPr>
              <p14:cNvContentPartPr/>
              <p14:nvPr/>
            </p14:nvContentPartPr>
            <p14:xfrm>
              <a:off x="22680" y="83880"/>
              <a:ext cx="6142320" cy="2370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B8302BC-4BC9-4222-8CC3-8109CD0334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20" y="74520"/>
                <a:ext cx="6161040" cy="238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AC402A4-A1D3-48B0-9810-24827FF32036}"/>
                  </a:ext>
                </a:extLst>
              </p14:cNvPr>
              <p14:cNvContentPartPr/>
              <p14:nvPr/>
            </p14:nvContentPartPr>
            <p14:xfrm>
              <a:off x="0" y="2042280"/>
              <a:ext cx="7833600" cy="2910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AC402A4-A1D3-48B0-9810-24827FF3203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2032920"/>
                <a:ext cx="7852320" cy="29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19F0603-A81F-48B9-BD97-0680CFE659A4}"/>
                  </a:ext>
                </a:extLst>
              </p14:cNvPr>
              <p14:cNvContentPartPr/>
              <p14:nvPr/>
            </p14:nvContentPartPr>
            <p14:xfrm>
              <a:off x="0" y="4267080"/>
              <a:ext cx="11354040" cy="1395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19F0603-A81F-48B9-BD97-0680CFE659A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9360" y="4257720"/>
                <a:ext cx="11372760" cy="141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5822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A64D0-1D98-496B-8635-CDC85D94EC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14CB7-17CB-4009-9801-7B0A29503F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D6DA35C-693E-4DFA-A927-4FC0B5D74391}"/>
                  </a:ext>
                </a:extLst>
              </p14:cNvPr>
              <p14:cNvContentPartPr/>
              <p14:nvPr/>
            </p14:nvContentPartPr>
            <p14:xfrm>
              <a:off x="91440" y="76320"/>
              <a:ext cx="7361280" cy="4457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D6DA35C-693E-4DFA-A927-4FC0B5D743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80" y="66960"/>
                <a:ext cx="7380000" cy="447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8434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A64D0-1D98-496B-8635-CDC85D94EC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14CB7-17CB-4009-9801-7B0A29503F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315FFF2-06A9-45B0-B1BE-1CB44462895E}"/>
                  </a:ext>
                </a:extLst>
              </p14:cNvPr>
              <p14:cNvContentPartPr/>
              <p14:nvPr/>
            </p14:nvContentPartPr>
            <p14:xfrm>
              <a:off x="7560" y="0"/>
              <a:ext cx="7254720" cy="4549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315FFF2-06A9-45B0-B1BE-1CB4446289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800" y="-9360"/>
                <a:ext cx="7273440" cy="456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3669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A64D0-1D98-496B-8635-CDC85D94EC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14CB7-17CB-4009-9801-7B0A29503F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0E69966-0E73-4482-A896-402D6194F3B3}"/>
                  </a:ext>
                </a:extLst>
              </p14:cNvPr>
              <p14:cNvContentPartPr/>
              <p14:nvPr/>
            </p14:nvContentPartPr>
            <p14:xfrm>
              <a:off x="0" y="167760"/>
              <a:ext cx="7787880" cy="4534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0E69966-0E73-4482-A896-402D6194F3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58400"/>
                <a:ext cx="7806600" cy="455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1616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A64D0-1D98-496B-8635-CDC85D94EC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14CB7-17CB-4009-9801-7B0A29503F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2ADDCD2-1263-4DA4-BB58-E0DB33CE3ADB}"/>
                  </a:ext>
                </a:extLst>
              </p14:cNvPr>
              <p14:cNvContentPartPr/>
              <p14:nvPr/>
            </p14:nvContentPartPr>
            <p14:xfrm>
              <a:off x="0" y="152280"/>
              <a:ext cx="7643160" cy="4580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2ADDCD2-1263-4DA4-BB58-E0DB33CE3A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42920"/>
                <a:ext cx="7661880" cy="459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9521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A64D0-1D98-496B-8635-CDC85D94EC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14CB7-17CB-4009-9801-7B0A29503F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A25A83-DF34-48B6-A8A8-5DA97807762E}"/>
              </a:ext>
            </a:extLst>
          </p:cNvPr>
          <p:cNvSpPr txBox="1"/>
          <p:nvPr/>
        </p:nvSpPr>
        <p:spPr>
          <a:xfrm>
            <a:off x="1457325" y="1476376"/>
            <a:ext cx="76866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&lt;input type="text" class="</a:t>
            </a:r>
            <a:r>
              <a:rPr lang="en-IN" dirty="0" err="1"/>
              <a:t>inputtext</a:t>
            </a:r>
            <a:r>
              <a:rPr lang="en-IN" dirty="0"/>
              <a:t> _55r1 _6luy" name="email" id="email" data-</a:t>
            </a:r>
            <a:r>
              <a:rPr lang="en-IN" dirty="0" err="1"/>
              <a:t>testid</a:t>
            </a:r>
            <a:r>
              <a:rPr lang="en-IN" dirty="0"/>
              <a:t>="</a:t>
            </a:r>
            <a:r>
              <a:rPr lang="en-IN" dirty="0" err="1"/>
              <a:t>royal_email</a:t>
            </a:r>
            <a:r>
              <a:rPr lang="en-IN" dirty="0"/>
              <a:t>" placeholder="Email address or phone number" autofocus="1" aria-label="Email address or phone number"&gt;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0A41CF4-5BE6-45ED-A1BF-DC245C59F150}"/>
                  </a:ext>
                </a:extLst>
              </p14:cNvPr>
              <p14:cNvContentPartPr/>
              <p14:nvPr/>
            </p14:nvContentPartPr>
            <p14:xfrm>
              <a:off x="144720" y="670680"/>
              <a:ext cx="8405280" cy="1760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0A41CF4-5BE6-45ED-A1BF-DC245C59F1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360" y="661320"/>
                <a:ext cx="8424000" cy="177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3360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A64D0-1D98-496B-8635-CDC85D94EC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14CB7-17CB-4009-9801-7B0A29503F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B3E50C-6851-455C-9518-563D1D8586D6}"/>
              </a:ext>
            </a:extLst>
          </p:cNvPr>
          <p:cNvSpPr txBox="1"/>
          <p:nvPr/>
        </p:nvSpPr>
        <p:spPr>
          <a:xfrm>
            <a:off x="1619250" y="1924050"/>
            <a:ext cx="75247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&lt;a </a:t>
            </a:r>
            <a:r>
              <a:rPr lang="en-IN" dirty="0" err="1"/>
              <a:t>href</a:t>
            </a:r>
            <a:r>
              <a:rPr lang="en-IN" dirty="0"/>
              <a:t>="https://www.facebook.com/recover/initiate/?privacy_mutation_token=eyJ0eXBlIjowLCJjcmVhdGlvbl90aW1lIjoxNjQzNjI5ODIwLCJjYWxsc2l0ZV9pZCI6MzgxMjI5MDc5NTc1OTQ2fQ%3D%3D&amp;amp;ars=facebook_login"&gt;Forgotten password?&lt;/a&gt;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66FA7DE-E09C-42B7-B536-6898141B5392}"/>
                  </a:ext>
                </a:extLst>
              </p14:cNvPr>
              <p14:cNvContentPartPr/>
              <p14:nvPr/>
            </p14:nvContentPartPr>
            <p14:xfrm>
              <a:off x="1622880" y="1303200"/>
              <a:ext cx="7361280" cy="2583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66FA7DE-E09C-42B7-B536-6898141B53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13520" y="1293840"/>
                <a:ext cx="7380000" cy="260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1124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A64D0-1D98-496B-8635-CDC85D94EC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14CB7-17CB-4009-9801-7B0A29503F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F28C947-A673-49A1-8225-12753AF9BBC9}"/>
                  </a:ext>
                </a:extLst>
              </p14:cNvPr>
              <p14:cNvContentPartPr/>
              <p14:nvPr/>
            </p14:nvContentPartPr>
            <p14:xfrm>
              <a:off x="45720" y="419040"/>
              <a:ext cx="7810920" cy="541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F28C947-A673-49A1-8225-12753AF9BB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60" y="409680"/>
                <a:ext cx="7829640" cy="542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2718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A64D0-1D98-496B-8635-CDC85D94EC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14CB7-17CB-4009-9801-7B0A29503F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402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Widescreen</PresentationFormat>
  <Paragraphs>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2022-01-31T13:29:12Z</dcterms:created>
  <dcterms:modified xsi:type="dcterms:W3CDTF">2022-01-31T13:29:48Z</dcterms:modified>
</cp:coreProperties>
</file>