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1:41:4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10456 423 0,'0'-63'63,"0"42"-48,0 0 1,-21 21 0,21-22-16,-21 22 31,21-21-31,0 42 31,0 1-15,0-1-1,0 0-15,0 0 16,0 0-16,0 0 0,0 1 16,0-1-16,0 0 15,0 0-15,0 0 16,0-42 156,0 0-110,0 0 1,0 0-32,0-1 0,0 1-15,0 0 0,0 0-1,0 0 1,0 0-1,0-1 157,21 22-172</inkml:trace>
  <inkml:trace contextRef="#ctx0" brushRef="#br0" timeOffset="820.53">10414 466 0,'0'-21'16,"21"21"-16,-21-22 16,0 1-1,0 0 1,0 0-1,0 0-15,0 0 16,-21 21 31,21 21-31,0 0-16,0 0 0,0 21 15,0-20-15,0 20 0,0 0 0,0 1 16,0-1-16,0 0 0,0 1 0,0-1 15,0 21-15,0-20 16,0-1-16,0 22 0,0-22 0,0 43 16,0-43-16,0 0 0,21-21 15,-21 1-15,0 20 0,0-21 16,0 0-16,0 0 0,0 1 16,0-1-1,0-42 16,0-1-31,0 1 0,21 0 16</inkml:trace>
  <inkml:trace contextRef="#ctx0" brushRef="#br0" timeOffset="1136.34">10837 677 0,'21'0'15,"-21"22"17,-21-1-32,0 0 0,0 21 15,0-21-15,0 22 16,-1-1-16,1 0 0,0 1 0,0-1 0,-21 0 16,20 1-16,1-1 15,0-21-15,0 22 0,21-22 0,-21 21 16,0-21-16,21 0 0,-22 1 15,22-1-15,0 0 0,0-42 47,0 0-47,22-1 16,-1-20-16,0 21 0,-21-21 16,21-1-16</inkml:trace>
  <inkml:trace contextRef="#ctx0" brushRef="#br0" timeOffset="1388.2">10816 720 0,'0'0'0,"21"-21"0,0 21 0,1 0 31,-1 21-31,-21 0 16,21 0-16,-21 21 0,21-20 16,0 20-16,-21 0 0,0 1 0,21-1 15,-21-21-15,22 21 0,-22 1 16,0-22-16,0 21 0,21-21 0,-21 1 15,21-1-15,-21 0 0,0 0 16,0 0-16,21 0 0,0-21 16,-21 22-16,21-22 15,1 0-15,-1 0 16,-21-22-16,0 1 0,21 0 0,0 0 16,-21-21-16</inkml:trace>
  <inkml:trace contextRef="#ctx0" brushRef="#br0" timeOffset="1682.03">11345 275 0,'0'0'0,"0"-21"0,0 42 32,0 0-32,0 1 15,0 20-15,-21-21 0,21 43 0,0-22 16,-21 0-16,21 22 0,-21-1 15,0 1-15,21-22 0,-22 22 0,1-1 16,21 1-16,0-22 0,-21 21 16,0-20-16,0-1 0,21 0 0,0-20 15,0 20-15,0-21 0,-21 0 16,21 0-16,0 1 0,21-22 31,0 0-15,0-22-16,-21 1 0,21 0 0,0 0 15,1 0-15</inkml:trace>
  <inkml:trace contextRef="#ctx0" brushRef="#br0" timeOffset="2136.79">11493 1016 0,'0'0'0,"0"21"0,0 0 16,0 1-16,22-22 31,-1 0-31,0 0 0,0-22 16,0 1-16,0 0 16,1 0-16,-1 0 0,0 0 0,-21-1 15,21-20-15,0 21 0,0-21 16,-21 20-16,0 1 0,0 0 0,0 0 15,0 0-15,0 0 0,0-1 16,-21 22 0,0 0-16,0 22 0,0-1 15,0 0-15,-1 21 0,1 1 16,0-1-16,0 0 0,0 1 0,21-1 16,0 0-16,-21 1 15,21-1-15,0 0 0,0 1 0,0-1 16,0-21-16,0 21 0,0-20 15,0-1-15,0 0 0,21 0 0,-21 0 16,21-21-16,0 0 0,0 21 16,22-21-16,-22 0 0,21 0 15,-21 0-15,22-21 0,-1 0 0,0 21 0,1-21 16,20-21-16,-21 20 0,1 1 16,20-21-16</inkml:trace>
  <inkml:trace contextRef="#ctx0" brushRef="#br0" timeOffset="2668.1">12488 339 0,'0'0'0,"0"-21"0,0-1 15,0 1-15,0 0 0,-21 21 16,0 0-16,0 0 16,21 21-16,-21 0 0,-1 1 15,1 20-15,21 0 0,0-21 0,-21 43 16,21-22-16,-21 1 0,21 20 15,0-21-15,0 22 0,-21-1 16,21 1-16,0-1 0,-21-20 0,21 20 16,0-20-16,-22-1 0,22 0 0,0-21 15,0 22-15,0-22 16,0 0-16,0 0 0,0 0 16,0-42 15,-21 0-31,21 0 0,0 0 15,0 0-15,0-22 0,0 22 16,0-21-16,0-1 0,0 22 0,21-21 16,1 0-16,-1-1 0,21 22 15,-21-21-15,22 21 0,-22-1 16,21 1-16,0 0 0,-20 21 16,20 0-16,-21 0 0,21 0 0,-20 0 15,-1 21-15,21 0 0,-21 1 16,0 20-16,22 21 0,-43-20 15,21-22-15,-21 21 0,0 1 16,-21-22-16,0 21 0,-1-21 0,-20 0 16,0 22-16,-1-22 0,1 0 15,0 0-15,-1 0 0,1-21 0,0 22 16,21-22-16,-22 0 0,22 0 0,0 0 16,0 0-16,21-22 15,0 1-15,0 0 16,0-21-16</inkml:trace>
  <inkml:trace contextRef="#ctx0" brushRef="#br0" timeOffset="3520.51">13398 614 0,'0'0'0,"22"0"63,-1 0-47,0 0-16,0 0 0,0 0 15,0-21-15,1 21 0,20-21 0,-21 21 16,21-22-16,-20 22 0,-1-21 0,21 0 15,-21 21-15,0-21 0,1 0 16,-1 0-16,0 21 0,-21-22 0,0 1 16,0 0-16,-21 0 15,0 0-15,-22 0 0,22 21 0,-21 0 16,-1 0-16,1 0 0,0 0 16,-1 0-16,1 0 0,0 21 15,-1-21-15,1 21 0,0 0 16,21 0-16,-22 22 0,22-22 0,0 21 15,21-21-15,0 22 0,0-22 16,0 21-16,0-21 0,0 0 0,42 22 16,-21-22-16,1 0 0,20 0 15,0 0-15,1 1 0,-1-22 0,0 21 16,1-21-16,-1 0 0,0 0 16,1 0-16,-22 0 0,21 0 0,-21 0 15,0 0-15,1 0 0,-44 0 31,-20 0-31,21 0 16,-21 0-16,-1 0 0,1 21 0,0 0 16,-1 0-16,-20 0 15,20 22-15,1-22 0,0 21 16,-1-21-16,1 22 0,21-1 0,-21-21 16,20 22-16,1-22 0,21 21 0,0-21 15,0 22-15,0-22 0,0 0 16,0 0-16,21 0 0,1 0 15,20-21-15,-21 0 0,0 22 0,22-22 16,-22 0-16,21 0 0,-21 0 16,22 0-16,-1 0 0,0-22 0,1 1 15,-1 21-15,0-21 16,22-21-16,-22 21 0,22-22 0,-1 1 0,1 0 16,-1-1-16,1-20 15</inkml:trace>
  <inkml:trace contextRef="#ctx0" brushRef="#br0" timeOffset="3808.87">14478 127 0,'0'0'15,"0"-42"-15,0 21 0,-21-22 0,0 64 16,-1 1 0,1-1-16,21 21 0,-21 0 0,0 22 15,21-1-15,-21 1 0,21-1 16,-21 1-16,-1-1 0,1 1 15,21-1-15,-21 1 0,0 21 16,0-22-16,0 1 0,21-1 0,-22 1 16,22-22-16,-21 21 0,21-20 15,0-22-15,0 21 0,0-21 0,0 22 16,0-22-16,0 0 0,21-21 16,1 0-16,-1 0 15,0 0-15,0 0 0,21 0 16,-20-21-16,-1-21 0,0 20 15,21 1-15</inkml:trace>
  <inkml:trace contextRef="#ctx0" brushRef="#br0" timeOffset="4988.84">14605 953 0,'0'0'0,"-21"21"0,0 0 0,21 0 16,-22-21-16,22 21 0,-21 0 15,0 1-15,21-1 16,21-21 0,0 0-16,1 0 15,-1 0-15,0 0 0,0-21 0,0-1 16,22 22-16,-22-21 16,0 0-16,0 0 0,21 0 0,-20-22 15,-1 22-15,0 0 0,-21 0 16,21-21-16,-21 20 0,0 1 0,0 0 15,-21 21 1,0 0 0,0 0-16,-1 21 0,1 0 15,0 22-15,-42 20 0,41-42 16,1 22-16,0-1 0,21 0 16,-21-20-16,21 20 0,-21 0 0,21-21 15,0 22-15,0-22 0,0 21 16,0-21-16,0 1 0,21-1 15,0 0-15,0 0 0,0-21 16,1 0-16,-1 0 0,0 0 16,0 0-16,21 0 0,1 0 0,-1 0 15,0-21-15,1 0 0,20 0 16,-20-1-16,20 1 0,-21 0 0,22 0 16,-22-21-16,1-1 0,-22 22 15,21-21-15,-21-1 0,0 1 0,1 0 16,-22 21-16,21-22 0,-21 22 15,0 0-15,0 0 0,0 0 0,0-1 16,0 1 0,-21 21-16,-1 0 15,1 21-15,0 1 16,21-1-16,0 0 0,-21 21 0,0-21 16,21 22-16,-21-22 0,21 21 0,0 1 15,0-22-15,-22 21 0,22 0 16,-21-20-16,21-1 0,0 21 0,0-21 15,0 0-15,-21 1 0,21-1 16,0 0-16,0 0 0,-21-21 0,21 21 16,0-42 15,0 0-31,0 0 16,0 0-1,0-22-15,0 22 0,0-21 0,21-1 16,0 1-16,0 0 0,1-1 15,-1 1-15,0 0 0,0-1 0,0 1 16,22 21-16,-22-21 0,21 20 16,-21 1-16,0 21 0,22 0 0,-22 0 15,0 0-15,0 0 0,0 0 16,1 21-16,-1 22 0,0-22 16,0 21-16,0 1 0,-21-1 0,0 0 15,0 1-15,0-1 0,0-21 16,0 21-16,0 1 0,0-22 0,0 21 15,0-21-15,-21 1 0,21-1 16,0 0-16,-21-21 0,21 21 0,-21-21 16,21-21 15,0 0-15,21 0-16,0-1 0,0-20 0,0 21 15,1-21-15,-1-1 0,0 1 16,0-22-16,0 22 0,22 0 0,-22-1 15,21 1-15,-21 0 0,22 21 0,-1-1 16,-21 1-16,0 21 16,22 0-16,-22 0 0,0 21 0,0 1 15,0-1-15,-21 21 0,0-21 16,0 22-16,0-1 0,0 21 16,0-41-16,0 20 0,0-21 15,0 21-15,0-20 0,-21-1 0,21 0 16,-21 0-16,21 0 0,-21-21 15,21 21-15,0 1 16,21-44 15,0 1-31,0 0 0,0 0 0</inkml:trace>
  <inkml:trace contextRef="#ctx0" brushRef="#br0" timeOffset="5413.51">16658 974 0,'-42'42'31,"63"-42"-15,0 0-1,0 0-15,0-21 0,1 21 16,-1-21-16,21 0 0,-21-1 15,0 1-15,1 0 0,-1 0 16,0 0-16,-21 0 0,0-1 0,0 1 16,0 0-16,-21 21 15,0 0 1,-1 0-16,1 0 0,-21 21 16,21 0-16,0 1 0,-1 20 0,1-21 15,0 0-15,0 22 0,0-1 16,21-21-16,0 0 0,-21 22 0,21-22 15,0 21-15,0-21 0,0 0 16,0 1-16,0-1 0,21 0 0,0-21 16,0 21-16,0-21 0,0 0 15,22 0-15,-22 0 0,21 0 16,1 0-16,-22 0 0,21 0 0,0 0 16,-20 0-16,20-21 0,-21 0 15,21 0-15,-20-22 0,20 22 0,-21 0 16</inkml:trace>
  <inkml:trace contextRef="#ctx0" brushRef="#br0" timeOffset="5893.62">17314 762 0,'0'0'0,"-21"21"31,21 22-31,-21-22 16,21 21-16,-21-21 15,21 22-15,0-1 0,0 0 0,0-21 16,-21 22-16,21-22 0,0 21 15,-22-21-15,22 22 0,0-22 0,-21 0 16,21 0-16,0 0 16,0 1-16,0-1 15,0-42 17,0-1-32,0 1 0,0 0 15,0 0-15,0 0 0,0-22 16,0 22-16,21-21 0,1 0 0,-1-1 15,0-20-15,21 20 0,1 1 16,-1-21-16,0 20 0,22 22 0,-22-21 16,0 21-16,22-1 0,-22 22 15,1 0-15,-22 0 0,21 0 0,-21 22 16,0-1-16,1 21 0,-22 0 16,0 1-16,0-1 0,0 0 0,0 1 15,0-1-15,0 0 0,0-20 16,0 20-16,-22 0 0,1-21 0,0 1 15,21-1-15,0 0 0,-21 0 16,21 0-16,-21-21 0,21 21 0,0-42 47,0 0-31,21 0-16,0-21 0</inkml:trace>
  <inkml:trace contextRef="#ctx0" brushRef="#br0" timeOffset="6220.32">18457 106 0,'0'0'15,"-21"21"-15,0 0 0,0 0 16,0 22-16,21-1 0,-22 0 15,1 22-15,21-1 0,0-20 0,-21 20 16,0 1-16,21-1 0,0 1 16,0-1-16,-21 1 0,21-22 0,-21 22 15,21-22-15,-22 0 0,22-21 16,-21 22-16,21-22 0,0 21 0,0-21 16,-21 1-16,21-1 0,-21 0 15,21 0-15,0-42 47,21 0-47,0 0 16,0-1-16,1 1 0</inkml:trace>
  <inkml:trace contextRef="#ctx0" brushRef="#br0" timeOffset="6693.05">18965 804 0,'0'0'15,"21"-21"-15,1 0 0,-1 0 0,-21 0 16,0 0-16,0-1 0,0 1 16,0 0-1,-21 21 1,-1 21 0,1 0-16,0 1 0,0-1 0,-21 0 15,20 0-15,1 21 0,0-20 16,0-1-16,21 21 0,0-21 0,0 0 15,0 1-15,0-1 0,0 0 16,21 0-16,0 0 0,0-21 16,1 21-16,-1-21 0,0 22 15,0-22-15,0 0 0,22 21 0,-22-21 16,0 0-16,-21 21 16,21 0-16,0-21 0,0 0 0,-21 21 15,22-21-15,-22 21 0,21 1 16,-21-1-1,-21 0-15,-1-21 16,1 0-16,-21 21 16,21-21-16,0 0 0,-22 21 0,22-21 15,-21 0-15,21 0 0,-1 0 16,1 0-16,0 0 0,0 0 0,0 0 16,0 0-16,-1 0 15,22-21 1,0 0-1,0 0-15,0 0 0,0-1 16</inkml:trace>
  <inkml:trace contextRef="#ctx0" brushRef="#br0" timeOffset="6992.87">18203 423 0,'0'0'0,"21"0"31,1 0-31,20 0 0,0 0 16,1 0-16,20 0 0,-21 0 16,22 0-16,-22-21 0,22 21 0,-1 0 15,-20 0-15,-1 0 0,21 0 16,-41 0-16,20 0 0,-21 0 0,0 0 15,0 0-15,1 0 0,-44 0 47,1 21-47,-21-21 16</inkml:trace>
  <inkml:trace contextRef="#ctx0" brushRef="#br0" timeOffset="7921.09">10710 1884 0,'0'0'0,"0"-21"16,-21 0-16,0 21 0,0-22 15,0 1 1,-1 21 0,44 0 15,-1 0-31,0 0 0,0 0 16,0 0-16,0 0 0,22 0 15,-1 0-15,0 0 0,1 0 16,20 0-16,-20 0 0,41 0 0,-20 0 15,20 0-15,-20 0 0,21 0 16,-1 0-16,1 0 0,21 0 0,0 0 16,-1 0-16,1 0 0,21 0 15,0 0-15,-21 0 0,21 0 0,0 0 16,0 0-16,0 0 0,0 0 16,21-21-16,-21 21 0,21 0 0,-21 0 15,22 0-15,-1 0 0,0 0 0,0 0 16,0 0-16,0 0 15,1 0-15,-1 0 0,21 0 0,0 0 16,-20 0-16,20 0 0,0 0 16,-21 0-16,22 0 0,-22 0 0,21 0 15,1 0-15,-22 0 0,21 0 16,-21 0-16,0 0 0,22 0 0,-22 0 16,21 0-16,-21 0 0,-21 0 15,22 0-15,-1 0 0,-21 0 0,21 0 16,-21 0-16,-21 21 0,21-21 15,63 0-15,-105 21 0,-22-21 16,1 0-16,-22 0 16,1 0-16,-1 0 0,-21 0 0,0 0 15,0 0-15,1 22 16,-44-22 31,1 0-47</inkml:trace>
  <inkml:trace contextRef="#ctx0" brushRef="#br0" timeOffset="8052.07">19177 1842 0,'0'-22'15,"-21"22"1,21 22 31</inkml:trace>
  <inkml:trace contextRef="#ctx0" brushRef="#br0" timeOffset="9652.84">635 2731 0,'-21'0'15,"0"0"-15,-1 0 0,1 0 16,0 0-16,0 0 16,0 21-16,21 0 0,0 0 15,-21 0-15,21 0 16,0 1-16,21-22 16,0 0-16,0 0 0,21 0 15,-20 0-15,20 0 0,-21 0 16,21 0-16,1-22 0,-1 1 15,0 0-15,-20 0 0,20 0 16,0 0-16,-21-1 0,1 1 0,-1 0 16,0 0-16,-21 0 0,0 0 15,0-1-15,0 1 16,-21 21-16,0 0 0,-1-21 16,-20 21-16,0 0 0,21 0 15,-22 0-15,1 21 0,0 0 16,-22-21-16,22 43 0,-1-22 0,1 0 15,0 21-15,-1 1 0,22-22 16,0 21-16,0 1 0,21-22 16,0 21-16,0-21 0,21 0 15,0 1-15,0-1 0,22 0 16,-22 0-16,64-21 16,-64 0-16,21 0 0,0 0 15,-20 0-15,20 0 0,-21 0 0,0 0 16,0 0-16,-42 0 31,-21 0-31,0 0 0,-1 0 16,1 0-16,0 0 0,-22 21 15,1 0-15,20 1 0,-20-1 16,20 21-16,-20-21 0,21 22 0,-1-1 16,22 21-16,-21-20 15,42-1-15,0 0 0,0 1 0,0-22 16,0 21-16,0-21 0,21 22 15,0-22-15,21-21 0,-20 21 16,20 0-16,0-21 0,1 0 0,20 0 16,-21 0-16,1 0 0,-1 0 15,22-21-15,-22 21 0,0-21 0,1 0 16,-1 0-16,0-22 0,-21 22 16,22-21-16,-1-1 0,-21-20 15,22 21-15</inkml:trace>
  <inkml:trace contextRef="#ctx0" brushRef="#br0" timeOffset="9948.12">1333 2413 0,'0'0'0,"0"-42"0,0-1 0,0 22 16,0 0-16,-21 21 0,0 0 16,21 21-16,-21 0 15,21 22-15,-21-1 0,21 22 16,0-1-16,0 1 0,-21-1 0,21 22 15,0-22-15,0 22 0,0-22 16,0 22-16,-22-21 0,22 20 16,-21-20-16,21-1 0,0 1 15,0-1-15,0-20 0,0-1 16,0 0-16,0-21 0,0 22 0,0-22 16,0 0-16,21-21 15,1 0-15,-1 0 16,0-21-16,0 0 0,-21 0 15,21-1-15,-21 1 0,21-21 16,-21 0-16</inkml:trace>
  <inkml:trace contextRef="#ctx0" brushRef="#br0" timeOffset="11741.3">1460 3175 0,'0'0'16,"0"21"-16,0 0 0,-21 1 0,21-1 15,0 0-15,0 0 16,21-21 0,1 0-1,-1 0-15,0-21 0,0 21 0,21-21 16,-20 0-16,-1-1 0,0-20 16,0 21-16,0 0 0,0 0 15,-21-1-15,22 1 0,-22 0 16,0 0-16,0 0 0,-22 21 15,1 0 1,0 0-16,0 21 0,-21-21 16,20 21-16,1 21 0,-21-20 0,21 20 15,0-21-15,-1 21 0,1 1 16,0-1-16,0 0 0,21 1 16,-21-22-16,21 21 0,0-21 0,0 22 15,0-22-15,21 0 0,0-21 16,21 21-16,-20-21 0,20 0 0,0 0 15,1 0-15,-1 0 0,0 0 16,43-21-16,-43 21 0,1-21 16,-1 0-16,0-22 15,1 22-15,-22-21 0,21 21 0,-21-22 16,0 1-16,22 0 0,-43-1 16,21 22-16,-21-21 0,21 21 15,-21 0-15,0-1 0,0 1 0,0 42 47,-21 1-47,21 20 0,0-21 16,-21 21-16,21 1 0,0-1 0,0 0 15,0 1-15,0-22 0,-21 21 16,21 1-16,0-22 0,0 21 16,-22-21-16,22 0 0,0 1 15,0-1-15,0 0 0,0-42 47,0 0-47,22-1 0,-1 1 0,0 0 16,-21-21-16,21-1 0,0 22 15,0-42-15,-21 20 0,22 1 0,-1 0 16,0-1-16,0 22 0,21-21 16,-20 21-16,-1 0 0,0 21 0,0-22 15,0 22-15,0 0 16,1 0-16,-22 22 0,21-1 15,-21 0-15,21 0 0,-21 21 16,0 1-16,21-22 0,-21 21 0,21 1 16,-21-1-16,0-21 0,0 21 15,0-20-15,0 20 0,0-21 0,21 0 16,-21 0-16,0 1 0,22-22 16,-22 21-16,21-21 15,0 0-15,0 0 16,-21-21-16,21 21 0,0-22 0,1 1 15,-1 0-15,0-21 0,0 21 16,0-22-16,-21 1 0,21 0 16,1-1-16,-1 1 0,0 0 15,0-1-15,0 22 0,0-21 0,1 21 16,-1-1-16,0 1 0,0 21 16,0 0-16,0 0 15,-21 21 1,0 1-16,0-1 0,0 21 0,0-21 15,0 22-15,0-1 0,0 0 16,0 1-16,0-1 0,0 0 0,0 1 16,0-1-16,0-21 0,0 21 15,0-20-15,22-1 0,-1 0 0,0 0 16,0 0-16,0-21 0,0 0 16,22 0-16,-22 0 0,21 0 15,1 0-15,-1 0 0,0-21 0,1 0 16,-1 21-16,0-21 0,1-22 15,-1 22-15,0 0 0,-21-21 0,22 21 16,-22-22-16,0 1 0,-21 0 16,0-1-16,0 1 0,0 21 0,0-22 15,0 22-15,0-21 0,0 21 16,-21 21-16,0-21 0,0 21 0,-22 0 16,22 0-16,0 0 0,-21 0 15,20 21-15,-20 21 0,21 0 16,21-20-16,0 20 15,0 0-15,-21 1 0,21-1 0,0-21 16,0 21-16,0-20 0,21 20 0,0-21 16,0 0-16,0 0 0,1 1 15,20-22-15,-21 0 0,21 0 0,1 0 16,-1 0-16,0 0 0,1 0 16,-1 0-16,-21-22 0,22 1 0,-22 21 15,21-21-15,-21-21 0,0 21 16,1-1-16,-1-20 0,0 21 15,0-21-15,-21 20 0,0-20 0,0 0 16,0 21-16,21-22 0,-21 22 0,0 0 16,0 0-16,0 42 31,0 0-31,0 0 16,0 0-16,0 22 0,0-22 15,0 21-15,0-21 0,-21 22 0,21-22 16,0 21-16,0 22 15,0-43-15,0 0 0,0 0 0,0 0 16,0 1-16,-21-22 16,21-22 15,0 1-31,0 0 16,0 0-16,21-21 0,0 20 15,-21-20-15,21 0 0,1-1 16,-1 22-16,0-21 0,0 0 0,0-1 15,22 22-15,-22 0 0,21-21 16,-21 42-16,22-22 0,-22 22 0,21 0 16,-21 0-16,0 0 0,22 22 15,-22-1-15,0 0 0,-21 21 16,21-21-16,-21 22 0,21-1 0,-21-21 0,0 22 16,0-1-16,0-21 0,0 21 15,0-20-15,0-1 0,-21 0 16,0 0-16,0 0 0,0 0 15,21 1-15,-21-22 0,-1 21 16,22-42 0,0-1-1,0 1-15,22 0 0,-1 0 0,0-21 16</inkml:trace>
  <inkml:trace contextRef="#ctx0" brushRef="#br0" timeOffset="12030.13">5122 2667 0,'21'-42'16,"-42"84"-16,64-148 0,-22 85 0,-21-21 16,21 21-16,-21-1 0,21 1 15,-21 42 1,0 22-16,21-1 0,-21 0 16,0 22-16,0-1 0,0 1 0,0-1 15,0-20-15,-21 20 0,21 22 16,-21-22-16,0 1 0,0-1 15,-22-20-15,22 20 0,0 1 0,0-22 16,0 0-16,21 1 0,0-22 0,-22 21 16,22-21-16,0 1 0,0-1 0,0 0 15,22-21 1,-1 0-16,0-21 16,0 0-16,21-1 0,-20 1 15,20 0-15,0-21 0</inkml:trace>
  <inkml:trace contextRef="#ctx0" brushRef="#br0" timeOffset="12416.91">5821 2942 0,'0'0'0,"-64"-21"32,43 21-32,0 0 0,-21 21 0,-1-21 15,22 21-15,-21 1 0,21-1 16,-1 0-16,1 0 0,0 0 15,0 22-15,21-22 0,0 0 16,0 0-16,0 0 0,0 0 0,0 1 16,21-1-16,0-21 0,0 21 0,1 0 15,-1-21-15,21 21 0,-21-21 16,0 21-16,22 1 0,-22-22 0,0 21 16,0-21-16,0 21 0,1-21 15,-1 21-15,-21 0 0,0 0 16,-21 1-1,-1-1-15,1-21 0,-21 21 16,21-21-16,-22 21 0,1-21 0,21 0 16,-21 21-16,20-21 15,-20 0-15,21 0 0,0 0 0,0 0 16,21-21 0,0 0-16,0 0 15,0 0-15,0-1 0,0 1 0,0-21 16,0 21-16</inkml:trace>
  <inkml:trace contextRef="#ctx0" brushRef="#br0" timeOffset="12660.13">5165 2794 0,'21'0'16,"21"0"-16,-21 0 15,22 0-15,20 0 0,-21-21 16,22 21-16,-22 0 0,22 0 0,-1-21 16,-20 21-16,20-21 0,-21 21 0,1 0 15,-1 0-15,-21 0 0,22 0 16,-22 0-16,-42 0 31,-1 0-31</inkml:trace>
  <inkml:trace contextRef="#ctx0" brushRef="#br0" timeOffset="12890.26">7070 3281 0,'0'0'0,"-22"21"16,1-21-16,0 0 0,0 0 16</inkml:trace>
  <inkml:trace contextRef="#ctx0" brushRef="#br0" timeOffset="13564.32">7027 3133 0,'0'0'0,"21"-21"0,1-1 0,-1 1 0,21-21 16,-21 21-16,-21 0 0,21-22 15,1 22-15,-1 0 0,-21 0 0,0 0 16,0 42 15,0 0-15,0 21-16,0-21 0,-21 22 15,-1-22-15,22 21 0,-21 1 0,21-1 16,-21 0-16,0 22 0,0-22 16,21 0-16,-21 1 0,-1-22 0,22 21 15,0-21-15,0 22 0,-21-22 16,21 0-16,0 0 0,21-42 31,1 0-15,-1 0-16,0 0 0,0-22 15,0 22-15,0-21 0,1-1 16,-1 1-16,21 0 0,-21 21 0,0-22 16,1 1-16,-1 21 0,-21 0 15,21-1-15,-21 1 0,21 21 0,-21 21 32,21 1-32,-21-1 0,0 0 15,0 21-15,0-21 0,21 22 0,-21-1 16,0-21-16,0 22 0,0-1 15,0-21-15,22 21 0,-1-20 0,0-1 16,0 0-16,0 0 16,0-21-16,1 0 0,-1 0 0,21 0 15,0 0-15,-20 0 0,20 0 16,0 0-16,1-21 0,-1 0 0,21 0 16,-20-1-16,-1-20 0,-21 21 0,22-21 15,-22-1-15,0 1 0,0 0 16,-21-1-16,0 1 0,0 0 0,0-1 15,-21 1-15,21 0 0,-42-1 16,20 22-16,1 0 0,0 0 0,-21 0 16,21 21-16,-22 0 0,22 0 15,0 0-15,0 0 0,0 0 0,-1 0 16,1 0-16,21 21 0,-21-21 16,21 21-16,0 0 0,0 0 15,21 0-15,0-21 16,1 0-16,20 0 0,0 0 15,-21 0-15,22 0 0,-1 0 0</inkml:trace>
  <inkml:trace contextRef="#ctx0" brushRef="#br0" timeOffset="14297.46">8594 2604 0,'0'0'0,"0"-22"0,0 1 0,0 0 15,-22 21-15,22-21 0,-21 21 16,0 0-16,0 0 15,0 0-15,0 21 0,21 0 0,-22 0 16,22 22-16,-21-22 0,21 21 16,-21 1-16,21-1 0,0 0 0,0 1 15,0-1-15,0 0 0,0 1 16,0-1-16,0 21 0,-21-20 0,21-1 16,0 0-16,0 1 0,0-1 15,0 0-15,0-20 0,0-1 0,0 21 16,0-21-16,0 0 15,0-42 17,0 0-32,0-21 0,21 21 15,-21-22-15,21 22 0,-21-21 16,21-1-16,1 1 0,-22 0 16,21-1-16,0 1 0,0 0 0,21-1 15,-20 22-15,20-21 0,-21 21 16,21 21-16,1-21 0,-22 21 0,21 0 15,-21 21-15,22-21 0,-22 42 0,0-21 16,0 0-16,0 22 0,-21-22 16,0 21-16,0 1 0,0-1 0,0 0 15,0-21-15,0 22 16,0-1-16,0-21 0,0 0 0,0 1 16,0-1-16,0 0 0,0 0 0,22-21 15,-1 0-15,0 0 16,21 0-16,-21 0 0,1-21 0,20 0 15,-21 0-15,21-1 0,-20 1 16,-1-21-16,21 21 0,-21-22 0,0 1 16,1 21-16,-1-21 0,0-1 15,0 22-15,-21 0 0,0 0 0,0 0 16,0-1-16,21 22 0,-21 22 31,-21-1-31,21 0 0,0 0 16,-21 0-16,21 0 15,-21 1-15,21 20 0,0-21 0,0 21 16,0-20-16,-21-1 0,21 21 16,0-21-16,0 0 0,0 1 0,0-1 15,0 0-15,21-21 32,0-21-17,-21 0-15,21-22 0,0 22 16,-21-21-16,0 21 0</inkml:trace>
  <inkml:trace contextRef="#ctx0" brushRef="#br0" timeOffset="14452.5">9504 2858 0,'0'-22'0,"0"44"0,0-65 15,0 22-15,0 0 0,0 0 16,0 0-16,-21 21 16,-1 0-1,22 21 1,0 0-16,22 0 15,-1-21 1,0 0-16,0 21 0</inkml:trace>
  <inkml:trace contextRef="#ctx0" brushRef="#br0" timeOffset="14726.42">9969 2794 0,'-21'0'16,"0"0"-16,0 0 15,0 21-15,-22 0 0,22-21 16,-21 22-16,21-1 0,0 21 0,-1-21 16,1 0-16,0 1 0,0 20 0,0-21 15,21 21-15,0-20 0,0 20 16,0-21-16,0 21 0,0-20 0,0-1 16,0 21-16,0-21 0,0 0 15,21 1-15,21-1 0,-21-21 16,1 21-16,20-21 0,0 0 15,1 0-15,-1-21 0,21 0 16,-20-1-16,-1 1 0,22 0 0,-22-21 16,0 21-16,1-22 0,-1 1 15</inkml:trace>
  <inkml:trace contextRef="#ctx0" brushRef="#br0" timeOffset="15180.17">10456 2604 0,'0'-43'0,"0"86"0,0-128 0,0 64 0,0 0 16,0 42-1,-21 0-15,21 0 16,-21 21-16,21 1 0,0-1 16,-21 0-16,21 1 0,0 20 0,0-20 15,0-1-15,0 0 16,0 1-16,0 20 0,0-21 0,0 1 16,0-1-16,0-21 0,0 22 0,0-1 15,0-21-15,0 0 0,0 0 16,0 1-16,0-1 15,0-42 1,0-1-16,0 1 16,0 0-16,0 0 0,0-21 15,0-1-15,21 22 0,0-21 0,0-1 16,0 1-16,1 0 0,-1 21 16,0-22-16,21 1 0,-21 21 15,22-22-15,-1 22 0,-21 0 0,22 0 16,-1 21-16,0 0 0,1 0 15,-1 0-15,0 21 0,-21 0 0,22 0 16,-22 22-16,0-22 0,0 0 16,-21 21-16,0-20 0,0 20 0,0-21 15,0 21-15,0-20 0,-21 20 0,0-21 16,0 0-16,0 22 0,21-22 16,-22 0-16,1-21 0,0 21 0,0-21 15,0 0 1,21-21-1</inkml:trace>
  <inkml:trace contextRef="#ctx0" brushRef="#br0" timeOffset="15936.4">12594 2942 0,'0'0'0,"21"0"0,0-21 16,-21 0-1,0 0-15,0 0 0,0-1 16,0 1 0,0 0-16,-21 0 0,0 0 0,0 0 15,-21-1-15,20 1 0,1 0 16,0 21-16,-21 0 0,21 0 0,-22 0 15,22 0-15,0 21 0,-21 0 0,20 1 16,1 20-16,0-21 0,0 21 16,-21 1-16,42-1 0,-22-21 0,1 22 15,0-1-15,0 0 0,21 1 16,0-1-16,0-21 0,0 21 0,0-20 16,0-1-16,0 0 0,21 0 15,0-21-15,22 0 0,-22 0 16,0 0-16,21 0 0,1 0 0,-22 0 15,21-21-15,0 0 0,-20 0 16,20-1-16,0 1 0,-21 0 0,1-21 16,-1 21-16,21-22 0,-42 22 15,21-21-15,0-1 0,-21 22 0,0-21 16,0 0-16,0 20 0,22 1 16,-22 0-16,0 0 0,0 42 15,0 0 1,0 0-16,-22 22 0,22-22 0,0 21 15,-21-21-15,21 22 0,-21-22 0,21 21 16,0-21-16,0 1 0,0 20 16,0-21-16,0 0 0,0 0 0,0 1 15,0-1-15,21 0 16,0-21-16,1 0 0,-1 0 16,0 0-16,0 0 15,0-21-15,0 21 0,22-21 0,-22-1 16,0 1-16,0 0 0,0 0 0,-21 0 15,22-22-15</inkml:trace>
  <inkml:trace contextRef="#ctx0" brushRef="#br0" timeOffset="16316.55">12933 2942 0,'0'0'0,"0"-21"0,0 0 0,0 0 15,0 0-15,0-1 0,0 1 16,0 0-16,0 0 0,0 0 16,21 0-16,0 21 0,0 0 0,0-22 15,1 22-15,-1 0 0,0 0 16,0 0-16,0 0 0,22 22 15,-22-1-15,0 0 0,21 0 0,-21 0 16,1 22-16,20-22 0,-21 21 16,0-21-16,0 22 0,-21-1 0,0-21 15,0 21-15,0-20 0,0 20 0,0-21 16,0 0-16,0 0 0,0 1 16,0-1-16,-21-21 0,0 0 15,21-21 1,0-1-16,0 1 15,0 0-15,0 0 16,0 0-16,0-22 0,0 22 0,21-21 16,0 21-16,-21-22 0,22 22 0,-1-21 15,-21 0-15,21 20 0,0 1 16,0-21-16,0 21 0,1 0 0,-1 21 16,0-22-16,0 22 0,0 0 15,0 0-15,1 0 0,-1 22 16,-21-1-16,0 0 15,0 0-15,21 0 0,-21 0 0</inkml:trace>
  <inkml:trace contextRef="#ctx0" brushRef="#br0" timeOffset="16648.66">13716 2921 0,'21'21'0,"-42"-42"0,42 63 15,0-20-15,-21-1 16,21-21-16,1 0 0,-1 0 16,0 0-16,0 0 0,0 0 15,0-21-15,1 21 0,20-22 16,-21 1-16,0 21 0,0-21 0,1 0 15,-1 0-15,-21 0 0,0-1 0,0 1 16,0 0-16,0 0 0,0 0 16,-21 21-16,-1 0 15,1 0-15,-21 0 0,21 21 16,-22 0-16,22 0 0,-21 0 0,21 1 16,0-1-16,-1 21 0,1-21 15,0 0-15,21 22 0,-21-22 16,21 0-16,0 21 0,0-20 0,0-1 15,0 0-15,21 0 0,0 0 16,0 0-16,1 1 0,20-22 0,-21 0 16,21 0-16,-20 0 0,20 0 15,0 0-15,-21 0 0,22 0 0,-1-22 16,-21 1-16,22 0 0,-22 0 16,21 0-16,-21 0 0,0-1 0,22 1 15</inkml:trace>
  <inkml:trace contextRef="#ctx0" brushRef="#br0" timeOffset="17229.05">15684 2752 0,'0'0'16,"0"-127"-1,0 84-15,22 1 0,-22 21 16,0-21-16,21-1 16,0 22-16,-21 0 0,0 0 15,0 42 1,0 0-16,0 0 16,0 22-16,0-1 0,0 21 15,0-20-15,0 20 0,0 1 0,-21-1 16,21 1-16,-21-1 0,21 22 0,0 0 15,-22-1-15,1 1 0,0 21 16,0-22-16,0 1 0,0 0 0,-1 21 16,-20-22-16,0 22 0,21-21 15,-22 21-15,22-22 0,0 1 16,-21 0-16,20-22 0,1 1 0,0-1 0,0 1 16,21-22-16,0 0 0,0 1 15,0-22-15,0 0 0,0-42 31,0 0-31,0-1 0,21-20 16,-21 0-16,0-1 0,0-20 0,21-1 16,-21 1-16,0-22 0,0 1 0,0-1 15</inkml:trace>
  <inkml:trace contextRef="#ctx0" brushRef="#br0" timeOffset="17593.84">15388 2985 0,'0'0'0,"0"-64"0,21 22 0,-21-1 0,21-20 15,1 21-15,-1-1 0,0 1 16,0 0-16,0-1 0,0 22 0,22-21 16,-1 21-16,-21-22 15,22 22-15,-1 0 0,0 21 0,1 0 16,-1 0-16,21 0 0,-20 0 16,-1 0-16,0 21 0,1 21 0,-1 1 15,0-22-15,-20 21 0,-1 22 16,-21-22-16,0 0 0,0 1 15,0-1-15,-21 0 0,-1 1 0,-20-1 16,21-21-16,-21 22 0,20-22 0,-20 0 16,21 0-16,-21 0 0,20 0 15,1-21-15,0 0 0,0 22 0,-21-22 16,20 0-16,1 0 0,0 0 16,0 0-16,0 0 15,21-22 16,0 1-31,21 21 0,0-21 16,21 21-16,-20-21 0,-1 21 16,0-21-16,21 0 0</inkml:trace>
  <inkml:trace contextRef="#ctx0" brushRef="#br0" timeOffset="18025.15">16298 2858 0,'0'-22'15,"0"1"1,0 0-16,0 0 16,0 0-16,21 0 0,1-1 0,-22 1 15,21 0-15,0 0 0,0 0 16,21 21-16,-20-21 0,-1 21 0,21-22 16,-21 22-16,0 0 0,22 0 15,-22 22-15,0-1 0,21 0 0,-20 0 16,-1 21-16,0-20 0,0 20 0,0-21 15,-21 21-15,0 1 0,0-22 16,0 0-16,0 21 0,0-20 16,0-1-16,0 0 0,-21-21 15,21 21-15,-21-21 0,0 0 16,21-21 0,0 0-1,0 0-15,0-1 0,0 1 0,0 0 16,0 0-16,0 0 0,21 0 15,-21-1-15,21-20 0,0 21 0,-21 0 16,21 0-16,1-1 16,-1 1-16,-21 0 0,21 0 0,0 21 0,0-21 15,0 21-15,1-21 16,-1 21-16,0 0 0,0 0 16,0 0-16,0 0 15</inkml:trace>
  <inkml:trace contextRef="#ctx0" brushRef="#br0" timeOffset="19760.82">17230 2879 0,'0'21'0,"0"-42"0,0 63 0,21-42 31,0 0-15,0 0-16,0-21 15,-21 0-15,43 21 0,-22-21 16,0-1-16,0 1 0,0 0 0,22-21 15,-22 21-15,0-22 0,0 22 16,0-21-16,-21 21 0,0-22 0,21 22 16,-21 0-16,0 0 0,-21 21 15,0 0 1,0 21-16,0 0 0,-22 0 16,22 0-16,0 22 0,-21-22 0,21 21 15,-1-21-15,1 22 0,0-22 16,0 21-16,21 1 0,0-22 0,0 0 15,0 21-15,0-21 0,0 1 16,0-1-16,0 0 0,21 0 0,0 0 16,0 0-16,1 1 15,-1-22-15,21 0 0,-21 21 0,22-21 16,-1 0-16,0 0 0,22 0 0,-22-21 16,0-1-16,22 22 0,-22-21 15,1 0-15,-1-21 0,21 21 0,-41-22 16,20 1-16,0 0 0,-21-1 15,1 1-15,-1 0 0,21-22 16,-42 43-16,0 0 0,0 0 16,0 42-1,0 0-15,-21 0 16,0 21-16,21-20 0,-21-1 16,21 21-16,0-21 0,0 22 15,-22-22-15,22 0 0,0 0 0,0 21 16,0 1-16,0-22 0,0 0 15,0 0-15,0 0 16,-21-21 0,0-21-1,0 21-15,21-21 16,-21 0-16,0 21 0,21-21 16,-22 0-16,22-1 0,-21 22 15,0 0-15,0 0 16,0 0-16,21 22 15,0-1 1,0 0-16,0 0 16,0 0-16,21-21 0,0 0 15,0 21-15,0-21 0,1 0 16,-1 0-16,21 0 0,0 0 0,1 0 16,-1 0-16,0 0 0,1 0 15,20 0-15,-20-21 0,20 0 0,-21 0 16,22 0-16,-22 0 0,1-22 0,-1 22 15,0-21-15,1-1 0,-22 1 16,0 21-16,0-21 0,-21-1 16,21 22-16,-21-21 0,0 21 15,0-1-15,-21 22 0,0 0 16,0 0-16,0 0 0,-1 0 16,1 22-16,-21-1 0,21 0 0,0 0 15,-1 21-15,1-20 0,0 20 16,0-21-16,21 21 0,0-20 15,0 20-15,0-21 0,0 0 0,0 0 16,21 1-16,0-1 0,0 0 0,1-21 16,20 21-16,-21-21 15,21 0-15,1 0 0,-1 0 0,0 0 0,1 0 16,-1 0-16,-21 0 0,22-21 16,-1 0-16,-21 21 0,0-43 15,22 22-15,-22 0 0,-21-21 0,21 21 16,0-22-16,-21 1 0,21 0 15,-21 20-15,0-20 0,0 21 0,0 0 16,0 0-16,0 42 16,0 21-1,-21-21-15,21 22 16,0-22-16,-21 21 0,0-21 0,21 22 16,-21-22-16,21 21 15,0-21-15,-22 0 0,22 1 0,0-1 16,-21 0-16,21 0 0,0 0 15,0-42 17,0 0-32,21 0 15,1 0-15,-1-1 0,0 1 16,-21 0-16,21-21 0,21-1 16,-20 22-16,-1-21 0,0 0 0,42-43 15,-20 64-15,-22 0 0,21-1 16,-21 1-16,1 21 0,-1 0 15,0 21-15,-21 1 0,0-1 16,21 0-16,-21 0 0,0 21 0,0-20 16,0 20-16,0-21 0,0 21 15,0-20-15,21 20 0,-21-21 0,0 0 16,21 0-16,1 1 0,-1-1 16,0 0-16,0-21 0,0 0 0,0 21 15,1-21-15,-1 0 16,21 0-16,-21 0 0,0 0 0,1-21 15,-1 0-15,21 0 0,-21-1 0,0 1 16,-21 0-16,22-21 0,-1-1 16,0 1-16,0 0 0,-21-22 15,21 1-15,0-1 0,1 1 0,-1-1 16,0 1-16,0 20 0,0-20 0,0 21 16,1-1-16,-22 1 0,0 0 15,0-1-15,0 22 0,0 0 16,0 0-16,0 0 0,-22 42 15,1 0 1,0 0-16,21 21 0,-21-20 0,0 20 16,0 0-16,-1 22 0,1-1 0,0 1 15,21-1-15,-21 1 0,0 20 16,21-20-16,-21-1 0,21 1 0,0-1 16,0-20-16,0-1 15,0 0-15,0 1 0,21-22 0,0 21 16,0-21-16,0-21 0,0 22 15,1-1-15,-1-21 0,0 0 0,0 0 16,0 0-16,0 0 0,1 0 0,20-21 16,-21-1-16,0 1 0,0 0 15,1 0-15,20 0 0,-21-43 16,0 22-16,-21 0 0,0-43 16</inkml:trace>
  <inkml:trace contextRef="#ctx0" brushRef="#br0" timeOffset="19980.86">19981 2477 0,'-21'21'0,"21"0"15,0 0 1,42-21-16,-20 0 0,-1 0 0,21 0 16,0 0-16,1 0 0,20 0 15,-20 0-15,20 0 0,-21 0 16,22 0-16,-1 0 0,1-21 0,-22 21 15,1 0-15,-1 0 0,0 0 16,1-21-16,-22 21 0,0 0 0,0 0 16,-42 0-1,-21 0-15</inkml:trace>
  <inkml:trace contextRef="#ctx0" brushRef="#br0" timeOffset="21528.61">1841 4509 0,'0'-22'0,"0"44"0,0-65 0,0 22 0,0 0 16,0 0-16,-21 0 16,21-1-16,-21 22 0,0-21 0,0 21 15,0-21-15,-1 21 16,1 0-16,0 0 0,0 0 15,0 21-15,-22 0 0,22 1 16,0-1-16,0 21 0,0 0 16,0 1-16,-1-1 0,1 0 0,0 22 15,0 21-15,0-22 0,21 22 16,-21-22-16,21 1 0,0-1 0,0 1 16,0-1-16,0-20 0,63 41 15,-42-63-15,0 22 16,22-22-16,-22-21 0,21 21 0,1-21 15,-22 0-15,21 0 0,0 0 16,1 0-16,-1-21 0,0 0 16,1 0-16,-1-1 0,-21 1 15,22-21-15,-1 0 0,-21-1 0,21 1 16,-20-22-16,-1 1 0,0 21 16,0-43-16,-21 21 0,0 1 0,0-1 15,0 22-15,-21-21 0,-21-1 16,20 22-16,1-22 0,-21 22 15,0 21-15,-1-22 0,1 22 16,0 0-16,-22 21 0,22 0 0,-1 0 16,1 21-16,0 0 0,-1 1 0,1 20 15,0-21-15,21 21 0,-22 22 16,22-22-16,21 22 0,0-1 16,0 22-16,0-22 0,0 1 15,0-1-15,42 1 0,-20-1 0,20-20 16,0-1-16,1 0 0,-1-20 15,0 20-15,1-21 0,-1-21 16,21 0-16,-20 0 0,-1 0 0,0 0 16,43 0-16,-64-21 15,22 0-15,-1 0 0,0-1 0,1-20 16,-22 21-16,21-21 0,-21-1 16,22 1-16,-22 0 0,0-1 0,-21 1 15,0 21-15,21-22 16,-21 22-16,0 0 0,0 42 15,0 0 1,0 1-16,-21-1 0,21 21 0,0-21 16,0 22-16,0-22 0,-21 21 15,21-21-15,-21 22 0,21-22 0,0 0 16,0 21-16,-22-21 0,1 22 16,21-22-16,0 0 15,-21-42 16,21 0-31,0 0 16,0-1-16,0 1 0,0-21 16,0 21-16,21-22 0,0-20 15,1 21-15,-1-1 0,21-20 0,0 20 16,1 1-16,20 0 0,1-1 16,-1 22-16,1 0 0,-22 21 0,22 0 15,-1 0-15,-21 21 0,1 0 16,-1 1-16,0 20 0,1 0 15,-22 1-15,0-1 0,-21 21 0,0-20 16,0-1-16,0 0 0,-21 22 16,0-22-16,21-21 0,-21 22 15,-1-22-15,22 0 0,0 0 16,0 0-16,0-42 31,0 0-31,22 0 0</inkml:trace>
  <inkml:trace contextRef="#ctx0" brushRef="#br0" timeOffset="21964.59">4953 4297 0,'0'0'16,"0"-21"-16,0 0 0,0-1 0,0 1 0,0-21 15,0 21-15,0 0 0,-21 21 16,21-22-16,-21 22 0,21 22 15,0-1 1,0 21-16,0 0 0,0 1 16,0-1-16,0 0 0,0 1 15,0 20-15,0-20 0,0 20 0,0-21 16,-22 22-16,22-22 0,-21 22 16,0-22-16,21 0 0,0 1 0,-21-1 15,21 0-15,-21-20 0,21 20 0,-21-21 16,21 0-16,0 0 15,-22-21-15,1 0 0,0 0 16,21-21-16,-21 0 0,0 21 16,0-42-16</inkml:trace>
  <inkml:trace contextRef="#ctx0" brushRef="#br0" timeOffset="22618.58">4276 4657 0,'21'0'15,"0"0"-15,0 21 16,0-21-16,22 0 0,-1 0 0,0 0 16,1 0-16,20 0 0,-21 0 15,22 0-15,-1 0 0,-20-21 0,20 21 16,1-21-16,-1-1 0,1 1 16,-22 0-16,22 0 0,-22 0 15,21 0-15,-20-1 0,-22 1 0,21-21 16,-21 21-16,22-43 15,-43 22-15,0 0 0,0 20 0,0-20 16,0 21-16,0 0 0,-21 0 16,21-1-16,-22 22 0,1 0 15,0 22-15,21 20 16,-21-21-16,0 21 0,21 1 0,-21-1 16,21 0-16,-22 1 0,22-1 15,0 0-15,0 22 0,-21-22 0,21 1 16,-21 20-16,21-21 0,0 1 15,0-1-15,-21 0 0,21 1 16,-21-1-16,21-21 0,0 22 0,0-22 0,0 0 16,0 0-1,0-42 1,0 0 0,0 0-16,0-1 0,0-20 0,21 0 15,0-1-15,0 1 0,0-21 16,1 20-16,-1 1 0,21-22 0,0 22 15,1 0-15,-1-1 0,0 22 16,1 0-16,-1 0 0,-21 21 0,22 0 16,-1 0-16,-21 21 0,0 0 0,0 22 15,1-22-15,-22 21 0,0-21 16,0 22-16,0-1 0,0 0 0,0 1 16,-22-1-16,1 0 0,21-21 15,-21 22-15,0-22 0,0 0 16,21 21-16,0-20 0,0-1 15,-21-21-15,21-21 32,21 21-32,-21-22 0,21-20 15,0 21-15,0 0 0,0-22 0,1 1 16</inkml:trace>
  <inkml:trace contextRef="#ctx0" brushRef="#br0" timeOffset="23001.36">6011 4699 0,'0'0'0,"0"42"31,21-42-31,1 0 16,-1 0-16,0 0 0,0 0 16,0 0-16,22 0 0,-22-21 0,0 0 15,21 21-15,-21-21 0,22-21 16,-22 20-16,0 1 0,0 0 15,-21 0-15,21 0 0,-21 0 16,0-1-16,0 1 0,0 0 16,0 0-16,-21 21 0,0 0 0,0 0 15,0 0-15,-22 21 16,22 0-16,0 0 0,0 1 0,0 20 16,0-21-16,-1 21 0,22 1 15,0-22-15,0 21 0,0 1 0,0-22 16,0 21-16,0 22 0,0-43 15,22 0-15,-1 0 0,0 0 16,0 0-16,21-21 0,-20 0 0,20 0 16,-21 0-16,21 0 0,1 0 15,-1 0-15,0-21 0,22 0 0,-22 0 16,1 0-16,20-22 0</inkml:trace>
  <inkml:trace contextRef="#ctx0" brushRef="#br0" timeOffset="23880.88">7959 4106 0,'0'0'0,"21"-21"0,-21 0 0,0-21 31,0 21-31,0 42 15,0 0-15,0 0 0,0 21 16,0 1-16,-21-1 0,21 0 16,-22 22-16,1-22 0,0 22 15,21-22-15,-21 0 0,0 22 0,0-22 16,21 1-16,-43 62 0,43-62 16,0-22-16,-21 21 0,21 1 15,-21-22-15,21 0 0,0 0 16,21-42-1,0 0 1,-21 0-16,21-22 0,1 22 16,20-21-16,-21 21 0,0-22 15,22 1-15,-22 0 0,21-1 0,-21 1 16,22 0-16,-22-1 0,21 1 16,0 0-16,-20 20 0,-1 1 0,21 0 15,-21 0-15,0 21 16,1 21-16,-22 0 0,21 0 15,-21 22-15,0-22 0,0 21 16,0 1-16,0-1 0,0 0 0,0 1 16,0-1-16,0 0 0,0 1 0,0-1 15,0 0-15,0 1 0,0-1 16,21-21-16,0 0 0,-21 0 0,21 1 16,0-1-16,1-21 0,-1 0 15,21 0-15,-21 0 0,0-21 0,22-1 16,-22 1-16,21 0 0,-21-21 15,1 21-15,20-22 0,-21 1 16,21-22-16,-20 22 0,-1 0 0,0-22 16,0 1-16,-21 20 0,0-20 15,0-1-15,0 1 0,0-1 0,0 1 16,0 21-16,0-1 0,-21 1 16,0 0-16,0 20 0,-1 22 0,1-21 15,0 21-15,0 0 0,0 21 0,0 1 16,-1-1-16,1 0 0,0 21 15,21 1-15,-21-1 0,21 0 16,0-21-16,0 22 0,0-1 0,0-21 16,21 22-16,0-22 0,0 21 15,1-21-15,-1 0 0,0-21 0,0 22 16,0-22-16,22 0 0,-22 21 16</inkml:trace>
  <inkml:trace contextRef="#ctx0" brushRef="#br0" timeOffset="24256.43">9102 4657 0,'21'0'0,"-42"0"0,42 21 16,0-21-16,0 0 15,0 0-15,0 0 16,1-21-16,-1 0 0,0 21 16,0-22-16,0 1 0,0 21 15,1-21-15,-1 0 0,0 0 0,0 0 16,-21-1-16,21 1 0,0 0 15,-21 0-15,0 0 0,0 0 0,0-1 16,0 1-16,-21 21 16,0 0-16,0 0 15,0 43-15,0-22 0,-22 0 16,22 21-16,0-21 0,0 22 16,0-1-16,-1 0 0,22-20 0,-21 20 15,21 0-15,0-21 0,0 22 16,0-22-16,0 21 0,0-21 0,0 1 15,21-1-15,1 0 0,-1-21 16,0 0-16,21 0 0,-21 0 0,1 0 16,20 0-16,0 0 0,-21-21 0,22 0 15,-1-1-15,0 1 0,1-21 16,-1 0-16,22 20 0,-22-20 0,0 0 16</inkml:trace>
  <inkml:trace contextRef="#ctx0" brushRef="#br0" timeOffset="24716.78">10139 4085 0,'0'-42'15,"0"84"-15,21-126 0,-21 41 0,0 22 16,0 0-16,0 0 0,-21 21 16,0 0-16,-1 21 0,1 0 15,0 0-15,0 22 0,0-1 16,21 21-16,-21-20 0,21-1 0,-22 22 16,22-22-16,-21 21 0,21-20 15,0-1-15,0 0 0,-21 1 0,21-1 16,0 0-16,0-20 0,-21 20 15,21-21-15,0 0 0,0 22 16,0-22-16,0 0 0,-21-21 31,21-21-31,0 0 16,0-1-16,0 1 16,0 0-16,0 0 0,0 0 0,0-22 15,21 22-15,-21-21 0,42 21 0,-21-22 16,22 22-16,-1-21 0,0 21 15,1 0-15,-1-1 0,0 1 0,1 21 16,-1 0-16,0 0 0,-20 0 16,20 21-16,-21-21 0,0 22 0,0-1 15,1 0-15,-1 21 0,-21-21 0,0 1 16,0-1-16,0 21 0,0-21 16,-21 0-16,-1 1 0,1 20 0,0-21 15,-21 0-15,-1 0 0,1 1 16,21-22-16,-21 21 0,-1 0 15,1-21-15,21 0 0,0 0 0,-1 0 16,1 0-16,0 0 0,21-21 16,0 0-16</inkml:trace>
  <inkml:trace contextRef="#ctx0" brushRef="#br0" timeOffset="25241.04">12023 3895 0,'0'0'0,"0"-21"16,0-1-16,0 1 0,0 0 0,0 0 15,21 0-15,-21 42 31,0 0-31,0 0 0,0 22 16,0-1-16,0 0 0,0 1 16,0 20-16,0 1 0,0-1 0,0 1 15,0-22-15,0 21 0,-21 1 16,-1-22-16,22 1 0,-21 20 0,-21-21 16,21 1-16,0-1 0,-1-21 0,1 22 15,0-22-15,0 0 16,21 0-16,0 0 0,-21-21 15,21-21 1,0 0-16,21 0 16,-21 0-16,21-1 0,0-20 0,-21 0 15,0-1-15,21 1 0,-21 0 16</inkml:trace>
  <inkml:trace contextRef="#ctx0" brushRef="#br0" timeOffset="25568.73">11832 4022 0,'-21'-43'16,"42"86"-16,-63-107 0,21 22 0,-1 0 0,1 20 15,0-20-15,0 21 0,21 0 16,0 0-16,0-1 0,0 1 0,21 0 16,0 0-16,0 21 0,22-21 15,-1 0-15,22 21 0,-1-22 16,22 22-16,-22 0 0,22 0 0,0 22 16,-22-1-16,1 0 0,-1 0 15,-21 21-15,1-20 0,-1 20 0,-21 0 16,0 1-16,-21-1 0,0 0 15,-21 1-15,0-1 0,0 0 0,-21 1 16,-1-1-16,-20-21 0,20 21 16,-20-20-16,-1-1 0,-41 21 15,62-21-15,1-21 0,0 0 0,-1 21 16,22-21-16,-21 0 0,21 0 16,21-21-1,21 0 1,0 21-16,0-21 0,21 21 15,1-21-15,-1 0 0,0 21 0,1-22 16</inkml:trace>
  <inkml:trace contextRef="#ctx0" brushRef="#br0" timeOffset="26968.4">13187 4318 0,'0'0'0,"21"0"15,0 0-15,0 0 16,0-21-16,-21 0 0,0 0 16,0-1-16,0 1 15,0 0-15,-21 0 0,0-21 0,0 20 16,0 1-16,0 21 0,-1-21 16,1 21-16,-21 0 0,0 0 0,20 0 15,-20 21-15,0-21 0,-1 43 16,1-22-16,0 0 0,-1 21 0,1-21 15,21 22-15,-21-1 0,-1 0 16,22 1-16,-21-22 0,21 21 0,-1 1 16,22-22-16,0 0 0,-21 21 15,21-21-15,0 1 0,0-1 16,21-21-16,1 0 16,20 0-16,-21 0 0,0 0 15,22 0-15,-22 0 0,21-21 0,0-1 16,1 1-16,-1 0 0,0 0 0,1 0 15,-22-22-15,21 22 16,1-21-16,-1 0 0,-21-1 0,0 1 0,0 21 16,1-22-16,-1 1 0,-21 0 15,21 21-15,-21-1 0,0 1 0,0 0 16,0 42 0,0 0-1,-21 1-15,0-1 0,21 21 0,0-21 16,-22 22-16,1-22 0,21 21 15,0-21-15,0 22 0,0-22 0,0 21 16,0-21-16,0 0 0,0 1 16,0-1-16,21 0 0,1 0 0,-1 0 15,21-21-15,0 0 0,1 21 0,-1-21 16,0 0-16,1 0 0,20 0 16,-20 0-16,-1 0 0,21-21 0,-20 0 15,-1 21-15,0-21 0,22 0 16,-22 0-16,1-22 0,-22 22 15,21 0-15,-21-21 0,0-1 0,1 1 16,-22 21-16,0-22 0,0 1 16,0 0-16,0-1 0,-22 22 0,1-21 15,0 21-15,0 21 0,-21 0 16,20 0-16,-20 0 0,0 0 0,21 21 16,-22 0-16,22 0 0,-21 22 15,21-1-15,-1-21 0,-20 21 0,21 1 16,0-1-16,21-21 0,0 22 0,-21-1 15,21-21-15,0 0 16,0 0-16,0 1 0,21-1 0,0-21 16,0 0-16,21 21 0,-20-21 0,20 0 15,-21 0-15,21 0 0,1 0 16,-1-21-16,-21 0 0,22 21 0,-1-22 16,-21 1-16,0 0 0,22 0 15,-22 0-15,-21 0 0,21-1 0,-21 1 16,21 0-16,-21 0 0,0 0 15,0 0-15,0 42 32,0 0-32,-21 0 15,21 0-15,0 0 0,0 1 16,0 20-16,-21-21 0,21 21 16,-21 1-16,21-1 0,-22 0 0,22 22 15,-21-1-15,0 1 0,21-1 0,-21 1 16,0 21-16,0-22 0,21 22 15,-22-22-15,1 22 0,0 0 0,21-1 16,-21 1-16,21 0 0,-21-1 0,21-20 16,0 20-16,0 1 0,0-21 15,0 20-15,0 1 0,0-22 0,0 22 16,0 0-16,0-22 0,0 22 0,0-22 16,0 1-16,0-1 0,0 1 0,0-22 15,-21 1-15,21-1 16,0 0-16,-22-21 0,22 1 0,-21-1 0,21 0 15,-21-42 1,21 0-16,-21-1 16,0 1-16,21-21 0,-21 0 0,-1-1 15,1 1-15,-21-22 0,21 1 0,-22-22 16,1 22-16,0-22 0,-1 22 0,1-22 16,-21 0-16,-1 1 0,22 20 15,-1-21-15,1 1 0,21-1 0,21 0 16,0 1-16,0 20 0,0-20 15,21 20-15,0 1 0,22-1 16,-1 1-16,0-1 0,1 1 0,-1-1 16,0 22-16,1-22 0,-1 1 15,0 20-15,1 1 0,-1 0 0,0-1 16,1 1-16,-22 21 0,21 0 16,-21-22-16,22 22 0,-22 0 0,0 21 15,0-21-15,0-21 0,0 20 16,-21 1-1,22 21-15,-22-21 0,0 0 16,21 21-16,0-21 0,0 0 16</inkml:trace>
  <inkml:trace contextRef="#ctx0" brushRef="#br0" timeOffset="27357.23">14118 4382 0,'21'0'16,"0"0"-16,1 0 15,-1 0-15,0 0 0,0 0 16,0-22-16,0 22 0,22-21 16,-22 0-16,0 0 0,0 0 0,0 0 15,22-1-15,-43 1 0,21 0 16,0 0-16,-21 0 0,0 0 0,0-1 16,0 1-1,-21 21-15,0 0 16,-22 21-16,22-21 0,-21 22 0,21-1 15,-22 0-15,1 21 0,21-21 16,-21 22-16,20-22 0,1 0 0,0 21 16,0-20-16,21-1 0,0 21 15,0-21-15,0 0 0,0 1 0,0-1 16,0 0-16,21-21 16,0 0-16,0 21 0,1-21 0,-1 0 15,0 0-15,0 0 0,0 0 0,0 0 16,1 0-16,-1 0 0,0 0 15,0 0-15,0 0 0,0-21 0,1 21 16,-1-21-16,-21 0 0,21 21 16,0-22-16,0 22 0,0-21 15,1 0-15,-1 21 0</inkml:trace>
  <inkml:trace contextRef="#ctx0" brushRef="#br0" timeOffset="27532.71">14817 4593 0,'0'21'32</inkml:trace>
  <inkml:trace contextRef="#ctx0" brushRef="#br0" timeOffset="34696.17">889 6795 0,'0'0'0,"-21"0"0,-43 0 16,22 0-1,21 0-15,0 0 0,-22 0 16,22 0-16,0 0 0,0 0 15,0 0-15,-1 0 0,44 0 47,-1 0-47,21 0 0,0 0 0,1 0 16,20 0-16,1 0 16,20 0-16,1 0 0,0 0 0,-1 0 15,1 0-15,0 0 0,-1 0 16,1 0-16,0 0 0,-1 0 0,-20 0 15,21 0-15,-22 0 0,1 0 16,-1 0-16,1 0 0,-22 0 0,21 0 16,-20 0-16,-22 0 0,21 0 15,-21 0-15,1 0 0,-22-22 16,0 1 15,-22 21-15,1-21-16,0 21 0,0-21 15,0 21-15,0-21 0,-22 21 16,22-21-16</inkml:trace>
  <inkml:trace contextRef="#ctx0" brushRef="#br0" timeOffset="35180.33">1757 6371 0,'0'0'0,"0"-21"0,-21 21 15,21 21 32,0 0-47,0 1 0,21-1 16,0 21-16,0-21 16,21 0-16,-20 1 0,20-1 0,0 0 15,-21 0-15,22 0 0,-1 0 16,0-21-16,1 22 0,-22-1 0,21-21 15,1 0-15,-1 0 0,-21 21 16,21-21-16,-20 0 0,20 0 0,-21 0 16,0 0-16,-42 0 31,0 0-15,0 0-16,0 21 0,-22-21 15,1 21-15,0 0 0,-1 1 16,1-1-16,-22 21 0,22-21 0,0 22 15,-1-22-15,-20 21 0,21 0 16,-22-20-16,22 20 0,-22 0 0,22 1 16,0-1-16,-1 0 0,1 1 15,0-1-15,20-21 0,-20 0 0,21 0 16,0 1-16,21-1 0,21-42 47,0-1-47,0 1 15,0 0-15</inkml:trace>
  <inkml:trace contextRef="#ctx0" brushRef="#br0" timeOffset="35796.51">3598 6329 0,'0'-42'0,"0"84"0,0-106 16,0 43-16,0 0 0,0 0 16,0-21-16,0 20 0,0 1 0,0 0 15,0 0-15,0 0 16,0 42 0,0 0-16,0 0 15,0 0-15,0 22 0,0-1 0,0 22 16,-21-1-16,21 1 0,-21-1 15,21 1-15,-21-1 0,0 1 16,21-1-16,0-21 0,-22 22 0,1-22 16,21 1-16,-21-1 0,21 0 15,0-21-15,-21 1 0,21-1 0,0 0 16,0 0-16,0-42 31,0 0-31,21 0 0,-21-1 16,0 1-16</inkml:trace>
  <inkml:trace contextRef="#ctx0" brushRef="#br0" timeOffset="36208.66">3217 6350 0,'0'0'0,"-106"-148"16,85 127-1,21 0-15,-21-1 0,21 1 16,0 0-16,0 0 0,21 0 15,0 0-15,1-1 0,20 1 0,-21 0 16,43 21-16,-22-21 0,21 21 16,1 0-16,21 0 0,-22 0 15,1 21-15,20 0 0,-20 22 0,20-22 16,-20 21-16,-1 0 0,1 1 0,-1 20 16,-20-20-16,-1 20 0,0 1 15,-20-1-15,-1 1 0,-21-1 0,0 1 16,-21-22-16,-1 21 0,-20-20 15,0-1-15,-1 22 0,-20-22 0,-1 0 16,1-21-16,-1 22 0,-20-1 16,20-21-16,1 0 0,-1 1 0,1-1 15,-1-21-15,22 0 0,0 0 0,-1 0 16,1 0-16,21 0 0,0 0 16,-1-21-16,22-1 0,0 1 15,22 0 1,20 0-16,-21 0 0,21 0 0,1-1 15,20 1-15,-20 0 0,20 0 16,1 0-16,-22 0 0,21-1 0,-20 22 16</inkml:trace>
  <inkml:trace contextRef="#ctx0" brushRef="#br0" timeOffset="36602.71">4381 6689 0,'0'0'15,"0"-21"-15,0-1 0,0 1 0,0 0 16,0 0-16,0 0 16,0 0-16,22-1 0,-1 22 15,0-21-15,0 21 16,0 0-16,0 0 0,22 0 0,-22 0 16,21 0-16,1 21 0,-1 1 0,-21-1 15,21 21-15,1-21 0,-22 22 16,21-1-16,-21-21 0,1 21 0,-1 1 15,0-1-15,-21-21 0,0 22 16,0-22-16,0 0 0,0 21 16,-21-21-16,0 1 0,-1-22 0,1 21 15,0-21 1,0 0-16,21-21 16,0-1-16,0 1 0,0 0 15,0 0-15,0 0 0,0 0 16,21-22-16,0 22 0,0-21 0,1-1 15,41-41-15,-42 41 16,22 1-16,-1 0 0,0-1 0,1 22 16,-22-21-16,21 0 0,0 20 15</inkml:trace>
  <inkml:trace contextRef="#ctx0" brushRef="#br0" timeOffset="37237.51">5440 6329 0,'-106'21'0,"233"-42"0,-148 21 0,42 21 16,-21 0-16,0 0 15,0 1-15,-21 20 0,0 0 0,21 1 16,-22-22-16,1 21 0,0 0 15,0 1-15,21-1 0,-21 0 16,0 1-16,21-22 0,-22 21 0,22-21 16,0 1-16,0 20 0,0-21 15,0 0-15,0 0 0,22-21 16,-1 0-16,21 0 0,-21 0 0,0 0 16,22 0-16,-22 0 0,21-21 15,1 21-15,-22-21 0,21 0 0,-21 0 16,22 0-16,-22-22 0,0 22 15,0 0-15,0-21 0,-21-1 16,0-20-16,0 20 0,0 22 16,-21 0-16,0-21 0,-21 42 15,20-21-15,-20-1 0,0 22 0,21 0 16,-22 0-16,1 0 0,21 0 0,0 0 16,63 0 15,-21 0-31,21 0 0,-20 0 15,20 0-15,0-21 0,1 21 0,20 0 16,-21-21-16,1 21 0,-1 0 16,0 0-16,1 0 0,-1 0 15,0 0-15,1 0 0,-1 0 0,0 0 16,-20 0-16,-1 21 0,0 0 16,0 1-16,0-1 0,0 0 0,-21 21 15,22-21-15,-22 22 0,0-1 0,0 0 16,0 1-16,0-1 0,0 22 15,0-22-15,0 21 0,0 22 0,0-21 16,0 20-16,0-20 0,-22 20 16,22 1-16,-21 0 0,0-22 0,21 22 15,-21 0-15,0-1 0,0 1 0,-1 0 16,1-22-16,0 22 0,0-22 0,0 22 16,0-22-16,-1-20 0,1 20 15,0-20-15,0 20 0,0-42 0,21 22 16,0-1-16,-21-21 0,21 0 15,0-42 1,0 0-16,21 0 16,0-22-16,0 22 0,0-42 0,0 20 15,22-20-15,-22-1 0,21-20 0</inkml:trace>
  <inkml:trace contextRef="#ctx0" brushRef="#br0" timeOffset="37557.19">6286 6879 0,'-21'-42'0,"42"84"0,-63-126 16,21 20-16,0 22 0,0-22 16,21 22-16,0 0 15,0 20-15,0-20 0,0 21 0,0-21 16,0 20-16,21 1 0,0 0 16,0 0-16,0 21 0,22-21 0,-22 21 15,21-21-15,22 21 0,-22 0 16,0 0-16,1 21 0,-1 0 0,21 0 15,-41 21-15,20 1 0,0-1 16,-21 0-16,1 1 0,-22 20 16,0-20-16,0-1 0,-22 0 0,1 1 0,-21-22 15,0 21-15,20-21 0,-20 22 16,0-22-16,-1 0 0,1 0 16,21 0-16,-21 0 0,20 1 0,1-22 15,0 21-15,21 0 0,0 0 16,-21 0-16,21 0 15,0 1-15</inkml:trace>
  <inkml:trace contextRef="#ctx0" brushRef="#br0" timeOffset="40861.6">7641 6646 0,'0'-21'0,"0"0"16,-21 0-16,0 0 15,0 0-15,-1-1 0,1 22 0,0-21 16,0 0-16,0 0 0,-22 0 15,22 0-15,0-1 0,-21 1 0,21 0 16,-22 21-16,22 0 0,-21 0 16,21 0-16,-22 0 0,22 21 0,-21 0 15,21 1-15,-22 20 0,22 0 16,0 1-16,0-1 0,0 0 0,-1 1 16,22-1-16,-21 0 0,21 1 15,0-1-15,0-21 0,0 21 16,21-20-16,1-1 0,-1 0 0,0-21 15,0 21-15,0-21 0,22 0 0,-1 0 16,-21 0-16,21 0 0,1-21 16,-1 0-16,0 21 0,1-43 0,-1 22 15,0 0-15,22-21 0,-22-1 16,1 1-16,-1 0 0,0-22 0,1 1 16,-1-1-16,0 1 0,-21 20 15,1-20-15,-1-1 0,0 22 0,-21-21 16,0 20-16,0 1 0,0 0 0,0-1 15,0 1-15,0 21 16,-21 0-16,0-1 0,-1 22 0,1 0 16,0 0-16,0 22 0,0-1 15,0 21-15,-1-21 0,1 22 16,0-1-16,0 21 0,0-20 0,21 20 16,0 1-16,0-1 0,0 1 0,0-1 15,0 1-15,0-1 0,0-20 0,0 20 16,0-21-16,0-20 0,0 20 15,21-21-15,-21 0 0,21 0 0,21 1 16,-20-22-16,-1 0 16,21 0-16,0 0 0,1 0 0,-1-22 0,0 1 15,-20 0-15,20 0 0</inkml:trace>
  <inkml:trace contextRef="#ctx0" brushRef="#br0" timeOffset="42149.81">8361 6350 0,'0'0'0,"0"-21"0,0 42 32,-21 0-32,-1 0 0,1 1 0,0 20 15,0 0-15,0-21 0,0 22 16,-1-1-16,1 0 0,0 1 0,21-22 16,0 21-16,-21 1 0,21-22 15,0 21-15,0-21 0,0 0 0,0 1 16,21-1-16,0-21 0,0 21 15,1-21-15,-1 0 0,21 0 0,-21 0 16,22 0-16,-1-21 0,0 0 16,1-1-16,-1 1 0,0 0 0,1 0 15,-1-21-15,-21 20 0,21-20 0,-20 0 16,-22-1-16,0 1 0,0 0 16,0-22-16,0 22 0,-22 0 0,-20-1 15,21 22-15,-21 0 0,20 0 16,-20 0-16,21 21 0,-21 0 0,20 0 15,-20 21-15,0-21 0,21 21 16,-1 21-16,1-21 0,0 22 16,0-1-16,21-21 0,-21 22 0,21-22 15,0 0-15,0 21 0,0-21 16,21 1-16,0-22 0,0 21 0,0-21 16,1 0-16,20 0 0,-21 0 0,21 0 15,1-21-15,-1-1 0,0 1 16,22 0-16,-22 0 0,1 0 0,-1 0 15,0-1-15,-21-20 0,22 21 16,-22 0-16,21 0 0,-21-1 16,1 1-16,-22 0 0,0 0 0,21 21 15,-21 21 1,0 0-16,-21 0 16,-1 22-16,22-22 0,-21 21 0,0-21 15,21 22-15,0-1 0,0-21 16,0 22-16,-21-1 0,21-21 0,0 21 15,0-20-15,0-1 0,0 0 16,0 0-16,21 0 0,0-21 0,0 21 16,1-21-16,-1 0 0,21 0 15,-21 0-15,22 0 0,-1 0 16,-21-21-16,21 0 0,1 0 0,-22 0 16,21 0-16,-21-1 0,22-20 0,-22 21 15,0-21-15,0-1 0,0 22 16,-21 0-16,0 0 0,22 0 0,-22-1 15,0 44 1,0-1-16,-22 0 0,22 0 16,-21 0-16,0 22 0,21-1 0,0-21 15,0 0-15,-21 22 0,21-22 16,0 0-16,0 0 0,0 0 0,0 0 16,0 1-16,0-1 0,21-21 15,0 0-15,0 0 16,1 0-16,-1 0 0,0 0 15,0-21-15,21 21 0,-20-22 0,-1 1 16,0 0-16,0 0 0,0 0 16,0-22-16,1 22 0,-22-21 0,0 0 15,0-1-15,0 22 0,0-21 16,0-1-16,0 1 0,0 0 0,0-1 16,0 1-16,-22 21 0,22-21 0,0 20 15,0 1-15,0 0 0,0 0 16,22 0-16,-1 21 0,0 0 15,21 0-15,-21 0 0,22 0 0,-22 21 16,21 0-16,1-21 0,-22 21 16,21 22-16,-21-22 0,22 21 15,-22 0-15,0 1 0,0-1 16,0 0-16,0 1 0,-21-22 0,0 21 16,0 1-16,0-22 0,0 21 0,0-21 15,0 0-15,0 1 0,-21-1 16,21 0-16,-21-21 0,0 0 15,0 0-15,0 0 0,21-21 16,0 0-16,0-1 16,0 1-16,0 0 0,0-21 0,21-1 15,0-20-15,21 21 0,-21-22 16,22 22-16,-1-22 0,0 22 16,1 0-16,-22-1 0,21 1 0,1 21 15,-1 0-15,-21-1 0,21 22 16,-20 0-16,20 0 0,-21 22 0,0-1 15,0 0-15,-21 21 0,0 1 16,0-1-16,0 21 0,0-20 0,0 20 16,-21 1-16,0-22 0,0 0 0,0 22 15,0-22-15,-1-21 0,1 22 16,0-22-16,0 0 0,0 0 0,21 0 16,-21 1-16,-1-1 0,1-21 0,21 21 15</inkml:trace>
  <inkml:trace contextRef="#ctx0" brushRef="#br0" timeOffset="43083.93">508 8594 0,'0'0'0,"-21"-21"0,42 42 31,21 0-15,1-21-16,-1 21 0,0 0 15,1 0-15,20-21 0,1 22 16,-1-1-16,22-21 0,-22 0 0,22 21 16,0-21-16,20 0 0,-20 0 15,0 0-15,-22 0 0,22 0 0,-22-21 16,1 21-16,-22 0 0,1-21 15,-1 21-15,-21 0 0,-21-22 16,-21 1 0,0 21-16,0-21 15,-22 21-15,1 0 0,-22-21 16,22 21-16,0 0 0,-1-21 0,1 21 16,0 0-16,21-21 0,-1 21 15,1-22-15,21 1 16,0 0-16,21 21 0,22-21 15,-22 21-15,21 0 0,1 0 16,-1 0-16,0 0 0,1 0 0,-1 21 16,0 0-16,-21 0 0,1 1 15,-1-1-15,-21 21 0,0-21 16,0 22-16,-21-1 0,-22 0 0,22 1 16,-21-1-16,-1 0 0,-20 1 15,21-1-15,-1 0 0,-20 1 16,20-1-16,-20-21 0,21 0 0,-1 0 15,1 1-15,0-1 0,20 0 16,1-21-16</inkml:trace>
  <inkml:trace contextRef="#ctx0" brushRef="#br0" timeOffset="43437.01">2963 8234 0,'0'0'0,"-21"0"0,0-21 0,42 0 31,0 21-31,0 0 0,22 0 0,-22-22 16,21 22-16,22 0 15,-22-21-15,22 0 0,-1 21 0,1-21 16,20 21-16,-20-21 0,-1 0 16,1 21-16,-1 0 0,-20 0 0,-1 0 15,0 0-15,-21 0 0,1 0 0,-22 21 16,-22-21-1,-20 21-15,21-21 0</inkml:trace>
  <inkml:trace contextRef="#ctx0" brushRef="#br0" timeOffset="43689.83">3408 8170 0,'0'170'31,"0"-128"-31,0 0 16,0 1-16,0 20 0,0-20 0,-21 20 16,21 1-16,-22-1 0,1 1 15,21-22-15,-21 21 0,0-20 0,0-1 16,21-21-16,0 22 0,0-22 0,0 0 16,0 0-16,0-42 31,21 0-16,0 0-15,0-22 0</inkml:trace>
  <inkml:trace contextRef="#ctx0" brushRef="#br0" timeOffset="44057.06">3725 8742 0,'0'0'0,"21"0"15,1 0-15,-1 0 0,0 0 16,0-21-16,0 21 0,0 0 15,1 0-15,-1-21 0,0 21 0,0-22 16,0 22-16,0-21 16,1 0-16,-1 21 0,21-21 0,-21 0 15,0 0-15,-21-1 0,22 1 16,-22 0-16,0 0 16,-22 21-16,1-21 0,0 21 15,0 0-15,0 0 0,0 0 16,-1 0-16,-20 0 0,21 21 0,0 0 15,0 0-15,-1 0 0,1 1 0,0-1 16,21 21-16,0-21 0,0 22 16,0-1-16,0-21 0,0 21 0,0-20 15,0 20-15,21-21 16,0 0-16,1 0 0,-1 1 0,0-1 16,0 0-16,0-21 0,0 0 0,22 0 15,-22 0-15,21 0 0,22 0 16,-22 0-16,0-21 0,1 0 15,-22-1-15</inkml:trace>
  <inkml:trace contextRef="#ctx0" brushRef="#br0" timeOffset="44305.39">4741 8403 0,'0'0'16,"0"-21"-16,0 0 0,0 0 15,0 42 1,0 0-16,0 0 15,0 0-15,0 1 0,0 20 0,0-21 16,0 0-16,0 22 0,0-1 0,21-21 16,-21 21-16,0-20 0,0 20 15,0-21-15,0 21 0,0-20 0,0-1 16,22 0-16,-1 0 16,-21 0-16,21-21 0,0 0 15,0 0-15,0-21 0,-21 0 16,22 0-16,-1 0 15,0-1-15</inkml:trace>
  <inkml:trace contextRef="#ctx0" brushRef="#br0" timeOffset="44528.3">5122 8403 0,'0'0'16,"-21"0"0,0 0-16,0 21 15,0 1-15,-22-1 0,22 0 0,-21 21 16,-1-21-16,1 22 0,0-1 15,-1 0-15,1 1 0,0-1 0,-1-21 16,22 22-16,-21-1 0,21 0 0,0-21 16,-1 22-16,22-22 0,0 0 15,0 0-15,22-21 16,20 0-16,-21 0 0,21-21 16,-20 0-16,20 0 0,0 0 15,1-22-15,-1 22 0</inkml:trace>
  <inkml:trace contextRef="#ctx0" brushRef="#br0" timeOffset="44802.47">5482 8065 0,'0'-22'0,"0"44"0,0-65 16,0 22-16,0 42 16,-21 0-16,0 1 15,0 20-15,-1 0 0,1 1 16,21 20-16,-21-21 0,0 22 15,0-22-15,0 22 0,21-22 0,0 22 16,0-22-16,-22 21 0,22 1 16,0-22-16,-21 1 0,21-1 0,0 0 15,0 1-15,0-22 0,0 21 16,0-21-16,21-21 0,1 21 0,-1-21 16,0 0-16,0 0 0,21 0 0,-20 0 15,20-21-15,-21 0 0,0 0 16,22 0-16,-22-22 0,0 22 0</inkml:trace>
  <inkml:trace contextRef="#ctx0" brushRef="#br0" timeOffset="44973.8">5313 8488 0,'-21'0'0,"42"0"0,-64 0 15,43 21-15,-21-21 0,42 0 31,1 0-31,20 0 16,0 0-16,1 0 0,-1-21 0,21 0 16,1 21-16,-1-21 0,22-1 0</inkml:trace>
  <inkml:trace contextRef="#ctx0" brushRef="#br0" timeOffset="45347.85">6540 8890 0,'0'-21'63,"0"0"-32,22 21-16,-22-21-15,0-1 16,0 1-16,0 0 16</inkml:trace>
  <inkml:trace contextRef="#ctx0" brushRef="#br0" timeOffset="46476.82">6392 8932 0,'0'22'16,"21"-44"31,1 22-47,-1-21 0,0 21 15,0-21-15,0 0 0,22 0 16,-1 0-16,0-22 0,1 22 0,-1-21 16,21-1-16,43-41 15,-63 41-15,20 1 0,-21-21 0,1-1 16,-1 1-16,0-1 0,-20 1 16,-1-1-16,0 1 0,0 20 0,0-20 15,-21 20-15,0 1 0,0 21 0,0 0 16,0 0-16,0-1 0,-21 22 15,0 0-15,0 0 0,0 22 16,-1-22-16,1 42 0,0-21 0,0 21 16,0 22-16,0-22 0,-1 22 15,1-1-15,0 1 0,0-1 16,21 22-16,-21-22 0,0 22 0,-1-21 16,-20 105-16,21-84 15,0 20-15,0 65 0,-1-86 16,1 1-16,21 21 0,-21-21 15,21 20-15,-42 65 0,42-86 16,0 1-16,0 0 0,0-22 0,0 1 16,0-1-16,0-20 0,0 20 15,0-21-15,0-20 0,0 20 0,21-21 16,0 0-16,0 0 0,22-21 16,-22 0-16,0 0 0,21-21 0,1 0 15,-22 0-15,21 0 0,0-22 0,1 1 16,-1 0-16,0-1 0,-20 1 15,20-21-15,0-1 0,-21 1 0,22-1 16,-22 1-16,0-22 0,-21 0 0,0 22 16,0-22-16,0 22 0,0-22 15,-21 21-15,0-20 0,0 20 0,-22 1 16,22-1-16,-21 1 0,-1 20 16,22 1-16,-21 0 0,21 21 0,-22-1 15,22 1-15,0 0 0,0 21 16,0 0-16,0 0 15,21 21-15,0 0 16,21 1-16,0-22 0,21 0 16,-21 0-16,22 0 0,-22 0 15,21 0-15,1-22 0,-22 1 0,21 0 16,0 0-16,1 0 0,-1 0 16,0-1-16,1 1 0,-1 0 0,-21 0 15,22 0-15,-22-22 0,0 22 16,0 0-16,0 0 0,-21 0 0,0 0 15,0-1-15,0 1 0,-21 21 32,0 0-32,0 0 0,21 21 15,-21-21-15,21 22 0,0-1 0,-22 0 16,22 0-16,0 0 0,0 0 16,0 22-16,0-22 0,0 0 15,0 0-15,0 0 0,0 1 0,0-1 16,0 0-16,22-42 47,-22 0-47,21-1 0,0 1 15</inkml:trace>
  <inkml:trace contextRef="#ctx0" brushRef="#br0" timeOffset="46644.78">7726 8234 0,'0'0'15,"-21"0"1,-1 21-16,22 0 16,0 0-16,0 1 15,0-1 1,22-21-16,-1 0 0,0 21 16,0 0-16,0-21 0</inkml:trace>
  <inkml:trace contextRef="#ctx0" brushRef="#br0" timeOffset="47770.06">7980 8657 0,'0'0'0,"21"0"0,-21 21 0,21-21 15,0 0-15,0 0 0,1 0 16,-1 0-16,0 0 16,0 0-16,0-21 0,22 21 0,-22-21 15,0 0-15,0 0 0,0 0 0,0-1 16,1 1-16,-1-21 0,0 21 15,-21 0-15,0-22 0,0 22 0,0-21 16,0 21-16,0-1 0,0 1 0,0 0 16,-21 21-16,0 0 0,-1 0 15,1 0-15,0 0 0,0 21 16,0 0-16,0 1 0,-1-1 0,-20 21 16,0 0-16,21 1 15,-1-22-15,1 0 0,21 21 0,0-20 16,0-1-16,0 21 0,0-21 15,21 0-15,1 1 0,-1-1 0,0 0 16,21-21-16,-21 21 0,22-21 0,-1 0 16,-21 0-16,22 0 15,-1 0-15,0-21 0,1 21 0,-1-21 16,0 0-16,1-1 0,-1 1 0,0-21 16,-21 21-16,22-22 0,-1 22 15,0-21-15,1-22 0,-22 22 0,0-21 16,21 20-16,-20-20 0,-1-1 15,0 22-15,0-22 0,0 22 16,0-21-16,-21 41 0,0 1 0,-21 42 31,0 22-15,21-22-16,-21 21 0,0 1 0,0-1 16,21 0-16,-22 22 0,1-22 15,0 0-15,21 1 0,0 20 0,0-20 16,0 41-16,0-63 15,21 22-15,0-1 0,1-21 16,-1 22-16,21-22 0,-21 0 0,22 0 16,-1 0-16,0 0 0,1-21 15,-22 0-15,21 0 0,0 0 0,1 0 16,-22 0-16,21 0 0,1 0 0,-22-21 16,21 0-16,0 0 0,-20 0 15,-1-22-15,21 22 0,-21 0 0,0-21 16,1-1-16,-22 1 0,0 21 0,0-21 15,0-1-15,0 1 0,0-22 16,0 43-16,-22 0 0,1 0 16,0 21-16,0-21 15,-21 21-15,-1 0 0,22 0 16,0 21-16,0-21 0,-22 21 0,22 0 16,0 0-16,0 22 0,0-22 15,0 21-15,-1-21 0,22 22 0,0-22 16,0 21-16,0-21 0,0 22 0,0-22 15,0 0-15,0 0 16,0 0-16,22 1 0,-1-1 0,0-21 16,0 0-16,0 0 0,0 0 15,1 0-15,20-21 0,-21-1 16,0 22-16,0-21 0,1 0 0,20-21 16,-21 21-16,0-22 0,0 1 0,1 0 15,-1-22-15,0 1 0,0-1 16,0 1-16,-21-1 0,21 1 0,1-1 15,-1 22-15,0-22 0,-21 22 16,0 0-16,21-1 0,-21 22 0,0 0 16,0 0-16,-21 42 15,0 0-15,0 0 16,21 22-16,-22-1 0,1 21 16,0 1-16,0-1 0,21 22 0,-21-21 15,21 20-15,0-20 0,0-1 0,0 1 16,0-22-16,0 0 0,0 22 15,21-22-15,0-21 0,0 22 16,0-22-16,22 0 0,-1 0 0,0-21 16,1 0-16,-1 0 0,22 0 15,-22 0-15,0-21 0,1 0 0,20 0 16,-21 0-16,-20-1 0,20-20 16,0 21-16,-21 0 0,1-22 0,-1 22 0</inkml:trace>
  <inkml:trace contextRef="#ctx0" brushRef="#br0" timeOffset="48807.81">868 10710 0,'-21'0'16,"42"0"-16,-85 22 0,43-22 0,-21 0 15,21 0-15,-1 21 0,1-21 0,0 0 16,0 0-16,21 21 16,21-21-16,0 21 15,0 0-15,22-21 0,-1 0 16,22 0-16,-1 21 0,1-21 15,-1 0-15,22 0 0,-1 0 0,22 0 16,-21 0-16,21 0 0,-22 0 16,22 0-16,-42 0 0,20 0 0,-20-21 15,-1 21-15,1-21 0,-22 21 16,1 0-16,-22 0 0,0-21 16,0 21-16,-21-21 0,0 0 15,-21-1-15,0 22 16,-22 0-16,22-21 0,-21 0 15,21 21-15,-22 0 0,22 0 0,-21-21 16,21 21-16,-22 0 0,22 0 16,0-21-16,0 21 0,21-21 15,0-1 1,21 22-16,0-21 16,0 21-16,22 0 0,-22 0 15,0 0-15,21 0 0,-20 21 0,-1 1 16,0-1-16,0 0 15,0 0-15,-21 0 0,21 22 0,-21-22 16,0 21-16,0 0 0,-21-20 16,0 20-16,0-21 0,0 0 15,0 22-15,-22-22 0,22 0 0,0 0 16,0 0-16,0 0 0,-1-21 0,1 22 16,0-22-16,21 21 0,-21-21 15,21-21 1,0-1-16,0 1 0</inkml:trace>
  <inkml:trace contextRef="#ctx0" brushRef="#br0" timeOffset="49448.07">3133 10753 0,'0'0'0,"-22"-21"0,1-1 16,21 1-16,0 0 0,0 0 0,-21-21 15,21 20-15,0 1 0,0 0 16,0 0-16,0-21 0,0 20 0,21 1 16,0 0-16,1 21 0,-1-21 15,21 21-15,0 0 0,-20 0 0,41 0 16,-21 21-16,1 0 0,-1 0 15,0 1-15,1 20 0,-1 0 16,0 1-16,-20-1 0,-1 0 0,0-21 16,-21 22-16,21-1 0,-21 0 15,0 1-15,0-22 0,0 21 16,-21-21-16,0 1 0,0-1 0,21 0 0,-22-21 16,1 21-16,21-42 31,-21 0-31,21 0 0,0-1 15,0-20-15,0 21 0,0-21 16,21 20-16,-21-20 0,21 0 0,-21-1 16,22 1-16,-1 21 15,0-21-15,-21-1 0,21 1 0,0 21 16,0 0-16,1-1 0,-1 1 0,0 0 16,-21 0-16,21 21 0,0 0 15,0 0-15,1 0 0,-1 21 16,-21 0-16,21 0 15,0 1-15,0-1 0,-21 0 16,21 0-16</inkml:trace>
  <inkml:trace contextRef="#ctx0" brushRef="#br0" timeOffset="51364.02">4212 10837 0,'21'0'0,"-42"0"0,63 0 15,-20 0-15,-1 0 16,0 0-16,0 0 15,0-21-15,-21 0 0,21 21 16,1-21-16,-22 0 0,21 0 16,0-1-16,0-20 0,0 21 0,0 0 15,-21-22-15,22 22 0,-22 0 0,21-21 16,-21 21-16,0-1 0,0 1 16,0 0-16,-21 21 15,-22 0-15,22 0 16,0 0-16,0 21 0,-22 0 15,22-21-15,0 22 0,0-22 0,21 21 16,-21 0-16,0-21 16,21 21-16,0 0 15,-22-21 79,1 0-78,0 0-1,0 0 1,0 0-16,0 21 16,-1 1-16,1-22 0,0 21 15,0 0-15,0 0 0,0 21 0,21-20 16,-22 20-16,1-21 0,0 21 0,21-20 15,0-1-15,0 21 0,0-21 16,0 0-16,0 1 0,0-1 16,0 0-16,21 0 0,0-21 0,1 0 15,-1 0-15,0 0 16,0 0-16,0 0 0,0-21 16,1 21-16,-1-21 0,21 0 0,-21-1 15,0 1-15,1 0 0,41-42 16,-42 20-16,0 1 0,1 21 15,-1-22-15,0 1 0,-21-21 16,21 20-16,-21 22 0,0 0 16,0 0-16,0 42 31,0 0-31,-21 0 0,21 22 0,0-22 16,-21 0-16,21 21 0,-21 1 15,21-22-15,0 21 0,0 0 0,0-20 16,0 20-16,0-21 0,21 0 0,0 0 15,21 22-15,-21-22 16,1-21-16,20 21 0,0 0 0,1-21 16,-1 0-16,0 0 0,22 0 15,-22 0-15,0 0 0,22 0 0,-22-21 16,1 0-16,20 21 0,-21-21 0,1 0 16,-22-1-16,21 1 0,1-21 0,-22 21 15,0 0-15,0-22 16,0 22-16,-21 0 0,0-21 0,0 20 0,0-20 15,0 21-15,0-21 0,-21 20 0,0 1 16,0 0-16,0 21 16,-1-21-16,1 21 0,0 0 0,0 0 15,0 0-15,-22 21 0,22 0 0,-21 0 16,21 1-16,-22-1 0,22 0 16,-42 42-16,20-20 0,22-22 15,0 21-15,21-21 0,0 1 16,0 20-16,0-21 0,0 0 0,0 0 15,0 1-15,21-1 0,0 0 0,1-21 16,20 0-16,-21 21 0,0-21 16,22 0-16,-22 0 0,0 0 0,21-21 15,-21 0-15,1 21 0,20-21 16,-21-1-16,0 1 0,22-21 0,-22 21 16,0-22-16,0 1 0,21 0 15,-20-22-15,-1 22 0,0-22 0,0 1 16,0 21-16,-21-22 0,0 22 15,21-1-15,-21 1 0,0 0 0,0 21 16,0-1-16,0 1 0,0 0 0,-21 21 31,0 0-31,0 21 0,0 22 16,21-22-16,-21 21 0,21 0 0,0 22 16,0-22-16,-22 1 0,22 20 15,0 43-15,0-64 0,0 22 16,0-22-16,0 0 0,0 1 15,0-22-15,22 21 0,-1-21 16,0 22-16,0-22 0,0 0 0,0-21 16,1 21-16,-1-21 0,0 0 15,21 0-15,-21 0 0,22 0 0,-22 0 16,21-21-16,1 21 0,-22-21 0,21 0 16,-21 0-16,0-1 0,1 1 15,-1 0-15,0-21 0,0 21 0,0-1 16,0-20-16,-21 21 0,22-21 0,-22 20 15,0-20-15,0 21 0,0 0 16,0 0-16,0 42 31,0 0-15,0 21-16,0-21 0,0 1 0,-22-1 16,22 0-16,0 21 0,0-21 0,0 1 15,0-1-15,0 0 0,0 0 16,22-21-16,-22 21 0,21-21 0,0 0 15,0 0-15,0 0 0,0 0 0,1 0 16,-1 0-16,0 0 0,21 0 0,-21-21 16,1 0-16,20 0 15,-21 0-15,0-1 0,22-20 0,-22 0 16,0 21-16,0-1 0,-21 1 16,0 0-16,0 0 0,0 0 15,0 0-15,-21 21 16,21 21-1,-21 0-15,21 0 0,-21 0 16,21 0-16,-22 1 0,22 20 0,0-21 16,0 0-16,0 0 0,0 1 0,0-1 15,0 0-15,0 0 0,22 0 16,-1 0-16,0-21 0,0 22 0,0-22 16,22 0-16,-22 0 0,21 0 0,-21 0 15,22 0-15,-22 0 0,21-22 16,-21 1-16,22 21 0,-22-21 15,21 0-15,-21 0 0,0-22 0,1 22 16,-22 0-16,0-21 0,0 21 16,0-22-16,0 1 0,0 0 0,0 20 15,-22-20-15,1 0 0,-21-1 16,0 22-16,20 0 0,-20 0 16,21 21-16,-21 0 0,-43 0 15,64 0-15,-22 21 0,22 0 16,-21 0-16,21 1 0,0-1 0,-1 0 15,1 0-15,21 0 16,-21 0-16,21 1 16,0-44-1</inkml:trace>
  <inkml:trace contextRef="#ctx0" brushRef="#br0" timeOffset="51552.92">6159 10245 0,'-21'0'16,"0"0"-1,0 0-15,0 0 16,42 0 31,0 0-47,0 0 0,0 0 0,1 0 15</inkml:trace>
  <inkml:trace contextRef="#ctx0" brushRef="#br0" timeOffset="52328.31">7683 10308 0,'0'0'0,"-21"-21"0,21 0 0,0 0 0,0 0 16,-21-1-16,21 1 0,0 0 15,0-21-15,-21 21 16,21-1-16,-21 22 16,21 43-1,-21-22 1,21 0-16,0 21 0,0 1 0,-22-1 15,22 0-15,0 1 0,0 20 0,0-20 16,0 20-16,0-21 0,0 22 16,0-22-16,0 43 0,0-43 15,0-21-15,0 22 0,-21-22 16,21 0-16,-21 0 0,21 0 16,0 1-16,-21-22 0,0 0 15,0 0 1,21-22-16,0 1 0,0 0 15,0 0-15,0-21 0,0 20 0,0-20 16,0 21-16,0-21 0,21 20 16,0-20-16,0 0 0,0-1 0,22 22 15,-1-21-15,0 21 0,1 0 0,-1-1 16,21 22-16,-20 0 0,-1 0 16,0 0-16,1 0 0,-1 22 0,0-1 15,-20 21-15,-1-21 0,0 22 0,-21-22 16,0 21-16,0-21 15,0 22-15,0-22 0,-21 21 0,0-21 16,-22 0-16,1 22 0,0-22 0,-1 0 16,1-21-16,0 21 0,20 0 15,-20-21-15,0 0 0,-1 0 16,22 0-16,0 0 0,-21 0 0,21 0 0,-1 0 16,22-21-16,-21 0 0,0 0 15,21 0-15,0 0 0,0-1 16,21 1-16,0 0 15,1 0-15,-1-21 0,21 20 0,0 1 16,1 0-16,-1-21 0</inkml:trace>
  <inkml:trace contextRef="#ctx0" brushRef="#br0" timeOffset="54214.15">8297 10414 0,'21'0'0,"-42"0"0,42 21 15,-21 0-15,0 22 16,0-22-16,0 0 0,0 0 0,0 22 15,0-22-15,0 21 0,0-21 0,0 0 16,-21 22-16,21-22 0,0 0 16,0 0-16,0 0 0,0 1 15,0-1-15,21-21 32,1 0-32,-1-21 0,0-1 15,0 1-15,0 0 0,0 0 16,1 0-16,-1 0 0,0-22 15,0 1-15,0 21 0,0-22 0,1 1 16,-1 0-16,0 21 0,-21-22 0,0 22 16,21 0-16,-21 0 15,0 42 1,0 0-16,0 21 16,0-20-16,0-1 0,-21 0 15,21 21-15,0-21 0,0 22 0,0-22 16,0 21-16,0-21 15,0 22-15,0-22 0,0 0 0,0 0 16,0 22-16,21-22 0,0 0 16,0 0-16,1-21 0,20 0 15,-21 0-15,21 0 0,1 0 0,-1 0 16,0 0-16,1-21 0,20 0 0,-20 21 16,-1-43-16,0 22 0,1 0 15,-22-21-15,21 21 0,-21-22 16,0 1-16,1 0 0,-1-22 0,0 22 15,0-22-15,-21 22 0,21-22 0,-21 22 16,0 0-16,0-22 0,0 43 0,0-21 16,0-1-16,0 22 0,0 0 15,0 0-15,0 0 0,-21 21 16,21 21 0,0 0-16,-21 21 0,0-20 15,21 20-15,-21-21 0,21 43 16,0-22-16,0 0 0,0 22 0,-22-22 15,22 0-15,0 22 0,0-22 0,0 1 16,0-1-16,0 0 0,0 1 16,0-22-16,0 0 0,22 0 15,-1 0-15,0 0 0,-21 1 0,21-22 16,0 0-16,0 0 0,1 0 0,-1 0 16,0 0-16,21 0 0,-21-22 15,1 1-15,20 0 0,-21 0 0,0-21 16,22 20-16,-22-20 0,0 0 15,0-1-15,0-20 0,0 21 0,1-22 16,-1 1-16,0 20 0,0-20 16,-21 20-16,0 1 0,0-21 0,21 41 15,-21-20-15,0 0 0,0 21 0,0-1 16,0 1-16,0 42 16,-21 22-1,21-22-15,-21 21 0,0 1 0,0-1 16,21 0-16,0 22 0,-22-22 15,22 22-15,0-22 0,0 21 16,0 1-16,0-22 0,0 1 0,0-1 16,0 0-16,0 1 0,22-22 15,-1 0-15,0 0 0,0 0 0,0 0 16,0-21-16,1 0 0,-1 0 0,21 0 16,-21 0-16,22 0 0,-22 0 15,0 0-15,21-21 0,-21 21 0,1-21 16,20 0-16,-21-21 0,0 20 0,0 1 15,1-21-15,-1 0 0,0 20 16,-21-20-16,0 0 0,21 21 0,-21-1 16,0 1-16,0 0 0,0 0 15,-21 42 1,21 0 0,-21 0-16,0 22 0,-1-22 15,22 21-15,0-21 0,-21 22 0,21-22 16,0 0-16,0 21 0,0-20 0,0-1 15,0 0-15,0 0 0,0 0 16,0 0-16,21 1 0,1-22 0,-1 0 16,0 21-16,0-21 0,0 0 0,0 0 15,1 0-15,-1 0 0,0-21 16,0-1-16,0 22 0,0-21 16,1 0-16,-1 0 0,-21 0 0,21-22 15,0 1-15,0 21 0,-21-21 16,0-22-16,0 22 0,0-1 0,0 1 15,0 0-15,0-1 0,0 22 0,0-21 16,0 21-16,-21 0 16,0 21-16,0 0 0,0 0 0,-1 0 15,1 21-15,0 0 0,-21 0 0,21 0 16,-1 22-16,22-22 0,-21 21 16,21 0-16,0-20 0,0 20 0,0 0 15,0 1-15,0-22 0,0 21 0,0-21 16,0 0-16,21 1 15,-21-1-15,22 0 0,-1 0 0,0-21 16,0 0-16,21 21 0,-20-21 0,-1 0 16,0 0-16,0 0 0,21 0 15,-20-21-15,20 0 0,-21 0 0,0 0 16,22-1-16,-22 1 0,21 0 16,-21-21-16,0 21 0,22-64 15,-22 43-15,0 20 0,0 1 16,0-21-16,1 21 0,-22 0 15,0 42 1,0 0-16,-22 0 16,22 0-16,-21 22 0,0-22 15,21 0-15,-21 21 0,21-21 0,-21 22 16,0-22-16,21 21 0,-22-21 0,22 1 16,0-1-16,-21 0 0,0 0 15,21 0-15,0 0 0,0 1 16,0-44 15,0 1-31,0 0 16,21 0-16,0-21 0,1 20 15,-1-20-15,0 0 16,0-1-16,0 1 0,0 0 0,22-1 16,-22 1-16,21 0 0,22-1 15,-22 1-15,-21 42 16,0 0-16,1 0 0,-22 21 15,21 0-15,-21 22 0,21-22 0,-21 21 16,0 1-16,0-1 0,0 0 16,0 1-16,0-22 0,0 21 0,0-21 15,0 22-15,0-22 0,0 0 0,0 0 16,0 0-16,0 0 0,0 1 16,21-22-16,0 0 0,0 0 0,1 0 15,-1 0-15,0 0 16,0 0-16,0 0 15,0-22-15,1 1 0,-22 0 0,21 0 16,-21 0-16,21-43 0,-21 22 16,0 0-16</inkml:trace>
  <inkml:trace contextRef="#ctx0" brushRef="#br0" timeOffset="54560.84">9123 10160 0,'0'0'0,"-21"0"0,-1 0 0,44 0 15,20 0 1,0 0-16,1 0 0,-1 0 15,21 0-15,1 0 0,-1-21 0,22 21 16,0 0-16,-1-21 0,22 21 0,0-21 16,0 21-16,-21 0 0,20 0 15,-20-22-15,0 22 0,-22 0 0,1 0 16,-1 0-16,-20 0 0,-1 0 16,0 0-16,-21 0 0,1 0 15,-22 22 1,-22-22-16,1 21 15,-21 0-15,21-21 0</inkml:trace>
  <inkml:trace contextRef="#ctx0" brushRef="#br0" timeOffset="55553.32">571 12679 0,'0'0'0,"-42"0"0,0 0 15,-1 0-15,1 0 0,21 0 0,-21 0 16,20 0-16,1 0 0,0 0 16,42 21-1,22-21 1,-1 21-16,21 0 15,1-21-15,-1 22 0,22-22 0,0 21 16,-1-21-16,1 21 0,21-21 16,-21 0-16,20 0 0,1 21 0,0-21 15,-21 0-15,-1 0 0,1 0 16,-21 0-16,-1 0 0,-21 0 0,1 0 16,-1 0-16,0 0 0,-20 0 15,-1 0-15,-21-21 16,0 0-16,0 0 15,-21-1-15,-1 22 0,1-21 16,-21 0-16,0 21 0,20-21 16,-20 21-16,0-21 0,-1 21 15,1 0-15,21-21 0,-21 21 16,20 0-16,22-22 0,0 1 16,22 21-1,-1 0-15,21 0 16,0 0-16,-20 0 0,20 21 0,0 1 15,1-1-15,-1 0 0,-21 0 16,0 21-16,0 1 0,-21-1 0,0 0 16,0 1-16,-21-1 0,0 0 15,-21 1-15,-22 41 16,22-62-16,0 20 0,-1 0 16,1-21-16,0 1 0,20-1 0,-20 0 15,42 0-15,21-21 16,22-21-16,-1 0 15</inkml:trace>
  <inkml:trace contextRef="#ctx0" brushRef="#br0" timeOffset="56404.39">4297 12129 0,'0'-22'15,"0"44"-15,0-65 0,-21 22 16,21 0-16,-22 0 0,22 0 0,-21-1 16,21 1-16,0 0 15,0 0-15,0 42 16,-21 0-1,21 0-15,-21 22 0,21-22 16,-21 42-16,21-20 0,-21 20 16,-1 1-16,1-1 0,21-20 15,-42 105-15,21-85 0,-22 1 16,22 20-16,-21-20 0,21-1 0,-22 1 16,1-1-16,21-20 0,-21-1 15,-1 0-15,22 1 0,-21-22 0,21 0 16,-1 0-16,1 0 0,0-21 15,0 0-15,0 0 0,0 0 16,-1-21-16,1 0 0,21 0 16,-21 0-16,0-22 0,0 1 15,21 0-15,0-1 0,0-20 16,-21-1-16,21 22 0,0-21 0,0-1 16,0 22-16,0-22 0,0 22 0,0 0 15,0 20-15,0 1 0,21 0 16,-21 0-16,21 21 0,0 0 0,0 0 15,0 0-15,1 21 0,-1 0 16,0 0-16,0 22 0,0-22 0,0 21 16,22 1-16,-22-1 0,0 0 15,0 1-15,0 20 0,22-21 0,-22-20 16,0 20-16,21 0 0,-20-21 0,-1 1 16,21-1-16,-21 0 0,22 0 15,-22-21-15,21 0 0,0 0 0,-20 0 16,20-21-16,0 0 15,1 0-15,-1-1 0,-21-20 0,21 21 16,-20-21-16,20-1 0,-21 1 16,0 0-16,0-1 0,-21 22 0,0-21 15,0 21-15,0-1 0,0 1 0,0 0 16,-21 21 0,0 0-16,21 21 0,-21 0 15,0 1-15,21-1 0,-21 21 16,21-21-16,0 22 0,0-22 0,-22 21 15,22-21-15,0 0 0,-21 22 0,21-22 16,0 0-16,0 0 0,0 0 16,0 1-16,0-1 15,0-42 17,0-1-32,0 1 15,0-21-15</inkml:trace>
  <inkml:trace contextRef="#ctx0" brushRef="#br0" timeOffset="56592.43">4445 12404 0,'0'0'0,"0"-21"32,-21 21-17,21 21 16,21 0-15,0-21-16,0 0 0,0 0 16,1 0-16</inkml:trace>
  <inkml:trace contextRef="#ctx0" brushRef="#br0" timeOffset="57620.15">4932 12552 0,'0'0'0,"0"85"32,0-64-32,0 0 0,0 21 0,0-21 15,-21 1-15,21-1 16,-22 0-16,1 21 0,21-21 0,0 1 16,-21-1-16,21 0 0,-21 0 0,0 0 15,21 0-15,-21-21 0,21 22 0,-22-22 16,22-22 15,0 1-31,0 0 16,0 0-16,0 0 0,0-22 15,0 1-15,22 0 0,-1 21 0,0-22 16,0 1-16,0 0 0,0-1 0,1 1 16,20 0-16,-21 20 0,0 1 15,0-21-15,22 21 0,-22 21 0,0 0 16,0 0-16,0 0 0,1 0 15,-1 21-15,-21 0 0,21 0 0,0 22 16,-21-22-16,0 63 0,0-41 16,21-1-16,-21 0 0,0 1 15,21-22-15,-21 21 0,0-21 0,22 22 16,-1-22-16,-21 0 16,21 0-16,0-21 0,0 0 0,22 21 15,-22-21-15,21 0 0,-21-21 16,22 21-16,-1-21 0,-21 0 15,21 0-15,-20-22 0,20 22 0,-21-21 16,0 0-16,0-1 0,1 1 16,-1 0-16,-21-22 0,0 22 0,21-1 15,-21-20-15,21 21 0,-21-1 0,0 1 16,0 0-16,0 20 0,0-20 16,0 21-16,0 0 0,0 42 31,-21 0-31,0 0 0,0 22 15,21-1-15,0 0 0,-22 1 0,1-1 16,21 21-16,-21-20 0,21-1 16,-21 22-16,21-22 0,-21 21 0,21-20 15,-21-1-15,21 0 0,0-20 0,0 20 16,0-21-16,0 0 0,0 0 16,0-42-1,21 0 1,0-21-16,0 21 0,0-22 15,0 1-15,1 21 0,20-64 16,0 43-16,-21-1 16,1 1-16,20 0 0,-21 21 0,0-1 15,0 1-15,1 0 0,-1 0 0,0 21 16,-21 21 0,0 0-1,-21 0-15,-22 1 0,22-1 16,0-21-16,0 21 0,-21 0 15,20-21-15,-20 21 0,21 0 0,0-21 16,-22 0-16,22 22 0,0-22 16,0 0-16,0 0 15,21 21-15,0 0 16,0 0-16,21-21 16,0 21-16,21 0 0,-20 1 15,-1-1-15,21-21 0,-21 21 0,22 0 16,-22 0-16,0 0 0,21 22 15,-21-22-15,1-21 0,-1 21 16,-21 0-16,21-21 0,-21 21 16,0 1-16,0-1 15,0 0-15,-21 0 16</inkml:trace>
  <inkml:trace contextRef="#ctx0" brushRef="#br0" timeOffset="58404.18">0 14690 0,'0'0'0,"0"21"47,0 0-47,21 0 16,85 0-16,0-21 15,0 22-15,-1-22 0,1 21 16,0-21-16,0 0 0,0 0 0,0 0 16,-1 21-16,1-21 0,-21 0 15,0 0-15,-1 0 0,-20 0 0,-1 0 16,-20 0-16,-1 0 0,-21 0 16,0 0-16,-21-21 15,-21 21-15,0-21 16,-21 21-16,-1-22 0,1 22 0,0 0 15,-1-21-15,1 21 16,0 0-16,20 0 0,1-21 16,0 21-16,0 0 0,21-21 15,21 21 1,0 0-16,22 0 0,-22 0 0,21 21 16,0-21-16,1 21 0,-22 0 15,21 1-15,-21-1 0,1 0 0,-1 0 16,-21 0-16,0 0 0,0 1 15,0-1-15,-43 0 0,22 0 16,-21 0-16,0 22 0,-1-22 16,-20 0-16,20 0 0,1 21 15,-21-20-15,20-1 0,1 0 0,0 0 16,-1-21-16,22 21 0,0-21 16,21-21-16,21 0 15,21 21-15</inkml:trace>
  <inkml:trace contextRef="#ctx0" brushRef="#br0" timeOffset="58897.08">3450 14499 0,'0'0'0,"0"-21"15,-21 0-15,0 0 0,0 0 0,-1-1 16,-20 1-16,21 0 0,0 0 16,0 21-16,-22 0 0,22 0 0,-21 0 15,21 21-15,-1 0 0,-20 0 16,21 22-16,0-1 0,0 0 0,-1 1 16,1 20-16,0 43 15,21-64-15,0 22 0,0-22 0,0 22 16,0-22-16,0 0 0,0 1 15,21-1-15,0 0 0,1 1 16,20-22-16,-21 0 0,21-21 0,1 0 16,-1 0-16,22 0 0,-1 0 0,1-21 15,-1 0-15,1-22 16,-1 1-16,22 21 0,-22-21 0,1-1 16,-22 1-16,0-22 0,1 22 15</inkml:trace>
  <inkml:trace contextRef="#ctx0" brushRef="#br0" timeOffset="59521.8">4043 14309 0,'0'-43'16,"0"86"-16,0-107 0,0 43 0,-21 21 16,21 21-1,0 22-15,-22-22 0,22 21 16,-21 22-16,21-22 0,-21 21 16,21-20-16,0 20 0,-21-20 0,0 20 15,0-21-15,21 1 0,-22-1 16,22 0-16,0-20 0,-21 20 0,21-21 15,0 0-15,-21 0 0,42-42 47,0 0-47,1 0 0,-1-21 0,-21 20 16,21-20-16,0 21 0,0 0 16,0 0-16,1-22 0,-1 22 15,0 21-15,0 0 16,-21 21-1,21-21-15,-21 21 0,21 1 0,-21-1 16,0 0-16,0 0 0,22 0 16,-22 0-16,21 1 0,0-1 0,-21 0 15,21 0-15,0 0 0,0 0 16,1-21-16,-1 22 0,0-1 0,0-21 16,0 0-16,22 0 0,-22 0 15,21 0-15,0 0 0,1-21 0,-1 21 16,-21-22-16,22 1 0,-1 0 0,0-21 15,-21 21-15,1-1 0,-1-20 16,0 21-16,0-21 0,-21 20 16,21-20-16,-21 21 0,0 0 15,0 0-15,0-1 0,0 1 0,-21 21 16,0 0-16,0 0 0,0 0 16,-1 21-16,1-21 0,0 22 0,0-1 15,-21 21-15,42-21 0,-22 0 0,22 22 16,0-22-16,0 21 0,0-21 15,0 1-15,0-1 0,0 0 0,0 0 16,22 0-16,-1 0 0,0 1 16,0-22-16,0 0 0,0 21 15,1-21-15,20 0 0,0 0 0,-21 0 16,22-21-16,-1 21 0,0-22 0,1 1 16,-1 0-16,0 0 0,1-21 15</inkml:trace>
  <inkml:trace contextRef="#ctx0" brushRef="#br0" timeOffset="60392.34">5524 14499 0,'0'-21'16,"0"42"-16,0-63 0,0 21 0,-21 21 15,0 0-15,0 0 0,0 21 16,-22 0-16,22 0 0,0 0 0,0 22 16,-43 20-16,43-20 15,0-1-15,0 0 0,0 1 0,21-22 16,0 21-16,0 0 0,0-20 0,0-1 15,0 21-15,0-21 16,0 0-16,42-21 0,-21 22 0,0-22 16,22 0-16,-1 0 0,0 0 15,22 0-15,-22 0 0,22-22 0,-1 1 16,-20 0-16,20 0 0,-21 0 16,1-22-16,-1 1 0,-21 21 15,22-43-15,-22 22 0,0-21 0,0-64 16,-21 63-16,21 1 0,-21-1 15,0 1-15,0-1 0,0 22 16,21-1-16,-21 1 0,0 21 0,0 0 0,0 0 16,0-1-16,0 44 15,0-1-15,-21 0 16,21 0-16,0 0 0,-21 22 16,21 20-16,-21-21 0,0 22 0,21-22 15,0 22-15,-21-22 0,21 22 0,-22-22 16,22 0-16,0 1 0,0-22 15,0 21-15,0-21 0,0 0 0,0 1 16,22-44 15,-1 1-31,0 21 0,21-21 16,-21 0-16,1 0 0,-1 0 16,0-1-16,0 1 0,0 0 0,0 0 15,1 21-15,-22-21 16,-22 42-1,22 0-15,-21-21 16,0 21-16,-21 0 0,21-21 16,-1 22-16,1-1 0,0-21 0,-21 21 15,21-21-15,21 21 16,-22-21-16,22 21 0,0 0 16,0 1-16,0-1 15,0 0-15,22-21 0,-1 21 16,0 0-16,0-21 0,0 21 15,0 1-15,1-22 0,-1 21 16,0-21-16,21 0 0,-21 0 0,1 0 16,-1 0-16,21 0 0,-21 0 0,0 0 15,22 0-15,-22 0 0,0 0 16,0-21-16,0 21 16,1-22-16,-22 1 15,0 0 1,0 0-16,0 0 15,21 21 1,0 0 47</inkml:trace>
  <inkml:trace contextRef="#ctx0" brushRef="#br0" timeOffset="61081.82">6921 14034 0,'0'0'0,"0"-22"0,0 1 0,0 0 15,0 0-15,-21 21 0,21-21 0,-21 21 31,0 21-31,21 0 0,-21 0 16,21 22-16,0-1 0,-21 0 0,21 1 16,-22 20-16,22 1 0,-21-22 15,21 21-15,0 1 0,0-1 0,-21 1 16,0-22-16,21 22 0,-21-22 16,21 0-16,0-20 0,-21 20 0,-1-21 15,22 21-15,-21-20 0,21-1 16,0-42 15,0-1-31,0 1 16,0 0-16,0-21 0,21 21 15,-21-22-15,22 1 0,20 0 0,-21-1 16,21 1-16,-20 0 0,20-1 0,0 1 16,1 21-16,-1-22 0,0 43 15,1-21-15,-1 21 0,-21 0 0,21 21 16,-20 1-16,-1-1 0,0 0 15,0 0-15,-21 21 0,0-20 0,0 20 16,0-21-16,0 21 0,0-20 0,0 20 16,-21-21-16,0 0 0,-22 0 15,22 1-15,0-1 0,-21 0 16,21 0-16,-22-21 0,22 21 0,-21-21 16,21 0-16,-22 0 0,22 0 15,0 0-15,0 0 0,0 0 0,-1 0 16,22-21-1,22 0-15,20 0 16,-21 21-16,0-21 0,22-1 0</inkml:trace>
  <inkml:trace contextRef="#ctx0" brushRef="#br0" timeOffset="61824.26">7726 14309 0,'-21'63'16,"-1"-42"0,1 22-16,21-22 0,-21 21 15,0-21-15,0 22 0,0-1 0,21-21 16,0 22-16,-22-22 0,22 0 16,0 21-16,0-21 0,0 1 0,0-1 15,0 0 1,22-21-16,-1 0 0,0 0 15,0 0-15,0-21 0,0 21 16,1-21-16,-1-1 16,0 1-16,-21-21 0,0 21 15,21-22-15,0 22 0,-21-21 0,21 0 16,-21-1-16,22 1 0,-22 21 16,21-22-16,0 22 0,0-21 0,0 21 15,0 0-15,1 21 0,-1 0 0,0 0 16,0 0-16,0 0 15,0 21-15,-21 0 0,0 0 0,22 21 16,-22-20-16,0 20 0,21 0 16,-21 1-16,0-22 0,0 21 15,0 0-15,0-20 0,-21 20 0,-1-21 0,22 0 16,-21 0-16,0 1 0,21-1 16,-21-21-16,21 21 0,0-42 46,0 0-46,21-1 0,0 1 0,0 0 16,1 0-16,-1-21 0,0-1 16,0 1-16,21 0 0,-20-22 0,-1 22 15,21-22-15,-21 22 0,0 0 16,1 20-16,-1 1 0,-21 0 0,0 0 16,21 21-16,-21 21 15,0 21-15,0-20 16,0 20-16,-21 0 0,21 1 15,0-1-15,-21 0 0,21 1 0,0-1 16,0 0-16,0-21 0,21 22 16,-21-22-16,21 0 0,21 0 0,-21 0 15,1-21-15,20 0 0,0 0 16,1 0-16,-1 0 0,0 0 16,1 0-16,-1-21 0,0 21 0,1-21 15,-1 0-15,0 0 0,1 0 0,-1-1 16,-21-20-16,0 21 0,0 0 15,1-22-15,-22 22 0,0 0 0,0 0 16</inkml:trace>
  <inkml:trace contextRef="#ctx0" brushRef="#br0" timeOffset="62240.16">5503 15896 0,'-21'0'0,"21"21"47,0 1-47,0-1 15,0 0 1,0 0 0,0 0-16,0 0 15,0 1-15,0-1 16</inkml:trace>
  <inkml:trace contextRef="#ctx0" brushRef="#br0" timeOffset="62449.12">5440 16552 0,'0'22'16,"0"-44"-16,0 65 0,0-22 15,0 0 1,0 0 0,0 0-1,0 1 1,-21-22-1,-1 21-15,22 0 16</inkml:trace>
  <inkml:trace contextRef="#ctx0" brushRef="#br0" timeOffset="62644.87">5440 17251 0,'0'0'0,"0"21"0,0 0 15,0 0-15,21 1 0,-21-1 16,0 0-16,0 0 0,0 0 16,0 0-16,0 1 0,0-1 15,0 0-15,0 0 16,0 0-16,0 0 16,-21 1-16,21-1 0</inkml:trace>
  <inkml:trace contextRef="#ctx0" brushRef="#br0" timeOffset="62800.4">5313 17971 0,'0'0'16,"0"21"-16,0 0 0,0 0 15,0 0-15,0 0 0,0 1 0,0-1 16,-21-21 31,21-21-47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2:53:58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10435 0,'0'0'0,"0"21"16,0 1-16,0-1 15,0 0-15,0 0 0,0 0 16,0 0-16,0 1 16,0-1-16,0-42 31,21 21-31,-21-43 16,0 22-16,21 0 0,-21-21 15,21-1-15,-21 22 0,0-21 0,0-1 16,0 22-16,0-21 0,0 0 15,-21 20-15,-21-20 0,21 21 0,-22 0 16,22 0-16,-21 21 16,-1 0-16,-20 0 0,21 0 0,-22 0 15,1 21-15,-1 0 0,22 0 16,-22 21-16,22 1 0,0-1 0,-1 22 16,22-22-16,0 21 0,0 1 15,0-22-15,21 1 0,0-1 0,0 0 16,0 1-16,0-22 0,21 0 15,0 0-15,0 0 0,21 0 16,-20-21-16,20 0 0,0 0 0,22 0 16,-22-21-16,0 0 0,22 0 15,-22-21-15,1 20 0,20-20 0,-21 21 16,-20-21-16,20-1 0,0 1 16,-21 0-16,1-1 0,-1 1 15,0 21-15,0-22 0,-21 22 16,0 0-16,0 0 0,0 63 31,0-21-15,-21 22-16,21-22 0,-21 42 15,0-20-15,21 20 0,0-20 0,0 20 16,-22 22-16,22-22 0,-21 22 16,21 0-16,0 20 0,-21-20 0,0 21 15,21 0-15,-21 0 0,21-1 16,0 1-16,0-21 0,-21 21 15,-1-22-15,22 1 0,-21 0 16,0-1-16,21 1 0,-21-21 0,0-1 16,0-21-16,-1 1 0,1-1 15,-21 0-15,21 1 0,-22-22 0,1-21 16,0 21-16,-1-21 0,-20 0 16,21-21-16,-22 0 0,1 0 15,-1-1-15,1-20 0,-1 0 0,1-1 16,20-20-16,-20-1 0,20 1 15,1-1-15,21 1 0,0 21 0,0-22 16,21 1-16,0 20 0,0-20 16,21 20-16,0 1 0,21-21 0,-21 20 15,22 1-15,-1-22 16,0 22-16,-20-21 0,20-1 0,0 1 16,1 20-16</inkml:trace>
  <inkml:trace contextRef="#ctx0" brushRef="#br0" timeOffset="682.56">2011 10753 0,'0'0'0,"21"0"31,-21-21-31,21-1 16,0 1-16,0 0 0,1 0 16,-1 0-16,0 0 0,0-22 0,0 22 15,0 0-15,-21-21 0,22 20 16,-22 1-16,0 0 0,0 0 0,0 0 16,-22 0-16,1 21 0,0 0 15,0 0-15,0 21 16,0 0-16,-1 0 0,1 0 15,21 22-15,0-22 0,-21 21 0,21 0 16,-21 1-16,21-1 0,0 0 16,0 1-16,0-22 0,0 21 0,0-21 15,0 22-15,0-22 0,0 0 16,0 0-16,21 0 0,0-21 0,0 0 16,1 22-16,-1-22 0,0 0 15,0 0-15,0 0 0,22 0 0,-22-22 16,21 1-16,0 0 0,1 0 15,-1-21-15,0 20 0,22-20 0,-22 0 16,1-22-16,-1 1 16,21 20-16,-20-20 0,-22-1 0,21 1 15,-21-1-15,1 22 0,-1 0 16,0-1-16,-21 1 0,21 21 0,-21 0 16,0 0-16,0 42 31,-21 0-31,21 21 0,-21 1 15,0-1-15,21 0 0,-22 22 16,22-1-16,-21 1 0,21-1 0,-21-20 16,0 20-16,21 1 0,0-22 15,0 0-15,0 1 0,0-22 0,0 21 16,0-21-16,0 0 0,0 1 16,21-22-1,0 0-15,0 0 16,1-22-16,-22 1 0,21 0 15,-21 0-15,0 0 0,0-22 0,0 1 16,0 0-16</inkml:trace>
  <inkml:trace contextRef="#ctx0" brushRef="#br0" timeOffset="874.77">2688 10414 0,'0'0'16,"0"42"-1,21-42 1,0 0-16,1 0 0,-1 0 0,0 0 16,0 0-16,0 0 0,0 0 15,22-21-15,-22 0 0,21 21 0,-21-21 16,22 0-16,-22 0 0,21-1 16,-21 1-16,22 0 0</inkml:trace>
  <inkml:trace contextRef="#ctx0" brushRef="#br0" timeOffset="1394.72">3979 10054 0,'0'0'0,"21"-63"16,-21 42 0,0-1-16,0 1 15,-21 42 16,0 1-31,0 20 16,0-21-16,0 21 0,-1 1 16,1 20-16,0 1 0,-21-1 0,21 1 0,-22-1 15,22 22-15,-21-43 0,21 22 16,-1-1-16,1-20 0,0-1 16,21-21-16,0 0 0,0 0 15,0 1-15,21-22 16,0-22-1,1-20-15,-1 21 0,21-21 16,-21-1-16,0 1 0,1-22 0,-1 22 16,0-21-16,21-22 0,-21 43 15,1-22-15,-1 1 0,0-1 0,0 22 16,0-1-16,0 22 0,1 0 16,-22 0-16,0 42 15,0 0-15,0 22 16,0-22-16,0 21 15,0 22-15,0-22 0,-22 21 0,22 1 16,-21-1-16,21-20 0,-21 20 0,21-20 16,0 20-16,0-21 0,0-20 15,0 20-15,0-21 0,0 0 0,0 0 16,0 1-16,0-1 0,-21-21 31,0-21-31</inkml:trace>
  <inkml:trace contextRef="#ctx0" brushRef="#br0" timeOffset="1798.8">3471 10583 0,'0'0'0,"-42"0"16,63-21 0,0 21-1,0 0-15,22-21 0,-22 0 0,21 0 16,1 0-16,-1-1 0,21 1 0,-20 0 15,20 0-15,-20-21 0,-1 20 16,21-20-16,-20 21 0,20-21 0,-20-1 16,-1 22-16,21-21 0,-20-1 15,-1 22-15,0-21 0,-20 21 0,20 0 16,-21-1-16,-21 44 31,0-1-31,0 0 16,-21 21-16,0-21 0,21 22 15,0-1-15,-21 0 0,-1 1 0,1-1 16,21 22-16,-21-22 0,21 21 0,-21-20 16,0 20-16,21-20 0,0-1 15,-21 0-15,21-21 0,-22 1 0,22 20 16,0-21-16,0 0 16,22-21-16,-1 0 15,0-21-15,0 21 0,0-42 16,0 21-16,22-22 0,-22 1 15,21 0-15,-21-1 0,22-20 0</inkml:trace>
  <inkml:trace contextRef="#ctx0" brushRef="#br0" timeOffset="2514.34">4868 9970 0,'0'0'0,"21"-22"0,-21 44 31,0-1-15,-21 0-16,0 21 0,0-21 0,21 22 15,-21-1-15,0 0 0,-1 22 0,22-22 16,-21 22-16,0-22 0,21 22 16,-21-22-16,21 21 0,-21-20 15,21-1-15,-21-21 0,21 22 0,0-22 16,0 21-16,0-21 0,0 0 16,0 1-16,21-22 15,0 0-15,0 0 0,0 0 16,0 0-16,1 0 0,-1 0 0,0-22 15,0 1-15,21 0 0,-20 0 0,-1-21 16,0-1-16,0 1 0,21 0 16,-20-1-16,-1 1 0,-21 0 0,21-1 15,-21 1-15,21 21 0,-21-22 16,0 22-16,-21 21 31,0 21-31,21 1 0,-21-1 16,21 0-16,0 0 0,0 0 0,0 22 15,0-22-15,0 0 0,0 0 0,0 0 16,0 0-16,0 1 0,21-22 16,0 21-16,-21 0 0,0 0 0,21-21 15,-21 21-15,21 0 0,0-21 0,-21 22 16,0-1 0,22-21-16,-22 21 0,21-21 15,0 0 16,-21-21-31,21 21 0,-21-21 0,21-1 16,0 1-16,-21 0 0,22-21 16,-1-1-16,0 22 0,0-42 0,0 20 15,0 1-15,-21 21 0,22-21 0,-1-1 16,0 22-16,0 0 0,0 21 16,-21 21-1,0 0-15,0 0 0,0 1 16,0 20-16,0 0 0,-21 1 15,21-22-15,-21 21 0,0 0 0,21-20 16,0 20-16,0-21 0,0 0 16,-21 0-16,21 1 0,0-1 0,0 0 15,0-42 17,21 21-32,0-21 0,-21-1 15,21-20-15,0 21 0</inkml:trace>
  <inkml:trace contextRef="#ctx0" brushRef="#br0" timeOffset="2670.79">5673 10054 0,'-22'0'16,"1"0"-16,0 0 0,0 0 0,0 0 16,0 0-16,21 21 31,-22-21-31,1 0 0,0 0 15,0 0-15</inkml:trace>
  <inkml:trace contextRef="#ctx0" brushRef="#br0" timeOffset="2858.36">4106 10393 0,'0'0'0,"-21"21"0,0 0 0,0-21 15,21 21 1,21-21-16,0 0 0,21 0 0,1 0 16,-1-21-16,43 0 0,-22 0 15,22 0-15,21 0 0,-22-1 0,22 1 16,-21-21-16,0 21 0</inkml:trace>
  <inkml:trace contextRef="#ctx0" brushRef="#br0" timeOffset="3383.58">6117 9927 0,'-21'0'31,"0"0"-15,0 21-16,21 1 0,-22-1 15,1 0-15,21 0 0,-21 21 0,21-20 16,0 20-16,0 0 0,-21 1 0,21-1 15,-21 0-15,21 1 0,-21 20 16,21-21-16,0 1 0,-22-1 0,1 0 16,21 1-16,-21-1 0,21-21 15,0 22-15,0-22 0,-21 0 0,21 0 16,-21 0-16,0-21 0,21 21 16,-22-21-16,22-21 31,0 0-31,0 0 0,0 0 0,0 0 15,0-1-15,22 1 0,-22-21 16,42 21-16,-21 0 0,0-22 0,22 22 16,-22 0-16,21-21 0,-21 20 0,22 1 15,-1 21-15,-21-21 0,21 21 16,-20 0-16,-1 0 0,0 0 0,0 21 16,0 0-16,-21 1 0,0-1 15,0 0-15,0 0 0,0 21 0,0-20 16,0 20-16,-21-21 0,0 21 15,0-20-15,-22-1 0,22 0 0,-21 0 16,21 0-16,0 0 0,-1 1 16,1-22-16,0 0 0,0 21 0,21-42 31,0-1-31,21 1 16,0 0-16,0-21 0,1 21 0,-1-1 15</inkml:trace>
  <inkml:trace contextRef="#ctx0" brushRef="#br0" timeOffset="4299.64">6604 10287 0,'0'0'0,"42"0"0,-42 21 16,0 0 0,0 1-16,0-1 0,-21 21 0,0-21 15,0 22-15,21-1 0,-21-21 16,21 21-16,-22-20 0,22 20 0,-21-21 15,21 0-15,0 0 0,0 1 16,0-1-16,0 0 0,21-21 16,1 0-16,-1 0 0,0 0 15,0 0-15,21-21 0,-20 0 16,-1-1-16,0 22 0,21-42 16,-21 21-16,1 0 0,20-22 0,-21 22 15,0-21-15,0 0 0,1 20 16,-1-20-16,-21 21 0,0 0 0,0 0 15,0-1-15,0 44 32,0-1-32,-21 0 0,21 21 0,-22-21 15,1 22-15,21-22 0,0 21 0,0 1 16,-21-22-16,21 21 0,0-21 16,0 0-16,0 22 0,0-22 0,0 0 15,21 0-15,0 0 0,1-21 16,-1 0-16,0 0 15,0 0-15,0 0 0,22 0 0,-22-21 16,21 0-16,0 0 0,1 0 0,-22 0 16,21-1-16,1-20 0,-1 0 15,0-1-15,-21-20 0,22 21 0,-1-22 16,-21 22-16,22-22 0,-22 22 0,0 0 16,0-1-16,-21 1 0,0 0 15,0-22-15,0 43 0,0 0 16,0 0-16,-21 21 15,0 0-15,0 21 16,-1 0-16,22 0 0,-21 21 0,0-20 16,0 20-16,21 0 15,-21 22-15,21-22 0,-21 22 0,21-22 16,0 21-16,-22-20 0,22-1 0,0 0 16,0 1-16,0-1 0,0-21 15,0 22-15,0-22 0,22 0 0,-22 0 16,21-21-16,21 0 0,-21 21 0,0-21 15,22 0-15,-1 0 0,0 0 16,1-21-16,20 0 0,-20 0 0,20 0 16,-21-1-16,22-20 0,-22 21 0,1-21 15,-22-1-15,21 1 0,-21 0 16,-21-1-16,0 22 0,0-21 16,0 21-16,0-1 0,0 1 0,0 0 15,-21 21-15,0 0 16,0 0-16,-22 21 0,22 0 0,0 22 15,0-22-15,21 21 0,0 1 0,-21-22 16,21 21-16,0 0 0,0-20 16,0 20-16,0-21 0,0 0 0,21 0 15,-21 1-15,21-1 0,0 0 0,0-21 16,1 0-16,20 0 0,-21 0 16,0 0-16,22 0 0,-22 0 0,21 0 15,-21-21-15,22 0 0,-22-1 16,21 1-16,0 0 0,-20 0 15,-1-21-15,0 20 0,0-20 0</inkml:trace>
  <inkml:trace contextRef="#ctx0" brushRef="#br0" timeOffset="4487.26">7429 10287 0,'0'0'0,"-42"21"0,21-21 15,0 21-15,0-21 0,42 0 16,0 0-16,21 0 16,1 0-16,-1 0 0,0 0 15,1-21-15,20 0 0,1 21 16,-22-21-16,21 21 0,1-21 0</inkml:trace>
  <inkml:trace contextRef="#ctx0" brushRef="#br0" timeOffset="5073.74">9250 10372 0,'0'0'0,"-43"21"0,1-21 0,-106 0 32,127 0-32,21 21 0,21-21 15,0 0-15,0 0 16,22 0-16,-1 0 0,21 0 0,-20 0 15,20 0-15,1 0 16,-1 0-16,22 0 0,-22 0 0,22 0 16,0-21-16,-22 21 0,22 0 0,-22-21 15,-20 0-15,-1 21 0,0 0 16,-20 0-16,-22-22 0,-22 1 16,1 21-1,-21 0-15,0 0 0,-1-21 0,22 21 16,-21 0-16,21 0 0,-1-21 0,1 21 15,21-21-15,0 0 16,21 21 0,1-22-16,-1 22 0,0 0 15,0 0-15,21 0 0,-20 0 16,-1 22-16,0-1 0,0 0 0,0 0 16,-21 21-16,0-20 0,0 20 0,0 0 15,-21 1-15,-21-1 0,21-21 16,-22 21-16,1 1 0,0-22 0,20 21 15,-20-21-15,21 1 0,0-1 0,0 0 16</inkml:trace>
  <inkml:trace contextRef="#ctx0" brushRef="#br0" timeOffset="5682.99">11345 10097 0,'21'0'32,"1"-22"-32,-22 1 15,0 0-15,21 0 16,-21 0-16,0 0 0,0-1 16,0 1-16,0 0 0,0 0 0,0 0 15,0 0-15,-21 21 0,21-22 0,0 44 63,0-1-63,0 0 15,-22 21-15,22 1 0,0-1 0,0 0 16,0 1-16,0-1 0,0 21 0,0 1 16,0-1-16,0 1 0,-21-22 15,21 22-15,0-1 0,0-20 0,0-1 16,-21 0-16,21 1 0,-21-22 15,0 21-15,21-21 0,-21 0 0,-1 1 16,1-1-16,-21-21 0,21 0 16,0 0-16,-22 0 0,1 0 0,21 0 15,-22 0-15,1 0 0,0-21 16,21-1-16,-22 1 0,22 0 16,-21 0-16,21 0 0,21 0 0,0-1 15,0 1-15,0 0 0,0-21 16,0 21-16,21-1 0,21 1 0,-21 0 15,22 0-15,-1-21 0,0 20 16,1 1-16</inkml:trace>
  <inkml:trace contextRef="#ctx0" brushRef="#br0" timeOffset="5935.52">11642 9885 0,'0'0'0,"21"-21"0,-21 42 31,0 0-31,0 0 0,0 22 16,0-22-16,0 21 0,0 22 16,0-22-16,0 0 0,-21 22 0,21-1 15,0 1-15,0-22 0,-22 22 0,22-1 16,0-21-16,-21 1 0,21-1 16,0 0-16,0-20 0,0-1 0,0 0 15,0 0-15,0 0 0,0 0 0,21-21 16,1 0-1,-22-21-15,0 0 16,0 0-16</inkml:trace>
  <inkml:trace contextRef="#ctx0" brushRef="#br0" timeOffset="6110.93">11472 10372 0,'21'0'31,"1"0"-31,-1 0 0,21 0 0,-21 0 16,22 0-16,-1 0 0,0 0 16,22-21-16,-1-1 0,1 22 0,-1-21 15,22 21-15,0-21 0,-1 21 0,1-21 16,-22 0-16,22 21 0</inkml:trace>
  <inkml:trace contextRef="#ctx0" brushRef="#br0" timeOffset="6367.26">13568 10012 0,'0'21'32,"0"0"-32,0 0 0,-21 1 15,21-1-15,0 21 0,-22-21 16,22 22-16,0-22 0,0 21 0,-21 0 15,21 1-15,-21-22 0,21 21 16,0 1-16,0-22 0,-21 0 0,21 21 16,0-21-16,0 1 15,0-1-15,21-21 0,0 0 16,22 0-16,-22-21 0,0-1 0,21 1 16</inkml:trace>
  <inkml:trace contextRef="#ctx0" brushRef="#br0" timeOffset="6698.79">14266 10160 0,'0'0'0,"21"-21"16,1 21-1,-44 0-15,1 0 16,0 0-16,0 0 0,0 0 16,0 0-16,-1 0 0,1 21 0,0-21 15,0 21-15,21 0 0,0 1 16,0-1-16,0 0 15,21-21-15,0 21 0,0 0 0,1 0 16,20 1-16,-21-22 0,0 21 0,22 0 16,-22 0-16,0 0 0,0-21 15,0 21-15,0 1 0,-21-1 0,0 0 16,0 0-16,-21 0 16,0-21-16,-21 0 15,21 21-15,-22-21 0,1 0 0,0 0 16,-1 0-16,1 0 0,21 0 0,-22 0 15,22-21-15,0 0 0,0 0 16,21 0-16,0 0 0,0-1 0,0-20 16,0 21-16</inkml:trace>
  <inkml:trace contextRef="#ctx0" brushRef="#br0" timeOffset="6861.93">14012 9652 0,'-21'0'15,"42"0"-15,-63 0 0,21 0 0,21 21 32</inkml:trace>
  <inkml:trace contextRef="#ctx0" brushRef="#br0" timeOffset="8190.9">15557 10054 0,'0'0'0,"0"-42"0,0-85 31,22 106-31,-22 0 0,21 21 16,-21 21-1,0 0-15,0 0 0,0 0 16,0 22-16,0-1 0,0 0 0,0 1 16,0-1-16,0 21 0,0-20 15,0 20-15,0-20 0,0 20 0,0 1 16,0-22-16,0 21 0,0-20 0,0-1 16,0 0-16,0 1 0,0-22 15,0 21-15,21-21 0,0 1 0,21-22 16,-20 0-16,-1 0 15,0 0-15,21 0 0,-21-22 16,22 1-16,-1 0 0,0 0 0,1-21 16,20-1-16,-20 1 0,-1-22 0,0 22 15,22-21-15,-22-1 0,0 1 16,1-1-16,-1 1 0,-21 20 0,22-20 16,-22 20-16,0 22 0,-21-21 15,0 21-15,0 0 0,-21 42 31,21 0-31,-21 0 0,-1 21 16,1-20-16,0 20 0,21 0 0,-21 1 16,0-1-16,0 21 0,21-20 15,-22-1-15,22 22 0,-21-22 16,21 0-16,0 1 0,0-1 0,0-21 16,0 21-16,0-20 0,0-1 15,0 0-15,21 0 0,1-21 0,-1 0 16,0 21-16,0-21 0,21 0 0,-20 0 15,20 0-15,0-21 0,-21 21 16,22-21-16,-1 0 0,0-22 0,1 22 16,-1-21-16,0 21 0,-20-22 0,20 1 15,-21 0-15,21 21 0,-20-22 16,-1 22-16,-21 0 0,0 0 16,0 0-16,-21 21 15,-1 0-15,1 0 16,0 21-16,21 0 0,-21 0 0,0 0 15,21 22-15,0-22 16,0 0-16,0 0 0,0 0 0,0 0 16,0 1-16,0-1 0,21 0 15,-21 0-15,0 0 0,21-21 16,-21 21-16,21-21 0,-21 22 16,-21-22 15,0 0-31,0-22 15,21 1-15,-21 0 16,-1 0-16,1 21 31,21 21-15,0 0-16,0 0 16,0 1-16,0-1 0,21 0 15,1-21-15,-1 21 0,0-21 16,0 0-16,0 0 0,22 0 0,-1 0 15,0 0-15,1 0 0,-1 0 0,21 0 16,-20 0-16,-1-21 16,22 0-16,-22 0 0,0-1 0,1 1 15,-1 0-15,0-21 0,-21 21 0,22-22 16,-22 1-16,0 0 0,-21-1 16,0 1-16,21-22 0,-21 43 15,0 0-15,0 0 16,-21 21-16,0 21 15,0-21-15,21 21 0,-21 22 0,-1-22 16,1 21-16,0-21 0,21 22 16,0-22-16,-21 21 0,21-21 0,0 0 15,0 1-15,0 20 0,0-21 16,0 0-16,21 0 0,0-21 16,0 0-16,22 22 0,-22-22 15,0 0-15,21 0 0,-20 0 0,20 0 16,0 0-16,-21 0 0,22 0 15,-1 0-15,-21 0 0,22 0 0,-1-22 16,0 1-16,1 21 0,-1-21 0</inkml:trace>
  <inkml:trace contextRef="#ctx0" brushRef="#br0" timeOffset="8698.29">18605 10329 0,'0'0'0,"0"-21"0,22-42 31,-22 42-31,-22 21 15,1 0-15,0 0 16,-21 0-16,21 0 0,-22 21 0,1-21 16,21 42-16,-22-21 0,1 0 15,0 22-15,-1-22 0,22 21 0,-21 1 16,21-22-16,0 21 0,-1 0 0,1-20 16,21-1-16,0 21 0,0-21 15,0 0-15,0 1 0,0-1 0,21 0 16,1-21-16,-1 0 0,21 0 15,-21 0-15,22 0 0,-1 0 16,-21-21-16,21 0 0,1-1 0,-22 1 16,21-21-16,1 21 0,-22-22 0,21 1 15,0-21-15,-20 20 16,-1-20-16,21-1 0,-21 1 0,0 20 16,1-20-16,20-1 0,-21 1 0,0 21 15,0-22-15,-21 22 0,0-1 16,22 1-16,-22 21 0,0 0 0,0 0 15,0-1-15,0 44 16,0-1-16,-22 0 16,1 21-16,21 1 0,0-1 0,-21 21 15,21-20-15,-21 20 0,21-20 16,0 20-16,0-21 0,0 1 16,0 20-16,0-20 0,0-1 0,0 0 15,0 1-15,21-22 0,0 21 16,0-21-16,1 0 0,-1 1 0,0-1 15,0-21-15,0 0 0,0 0 0,1 0 16,20 0-16,0 0 0,-21-21 16,22-1-16</inkml:trace>
  <inkml:trace contextRef="#ctx0" brushRef="#br0" timeOffset="8967.79">20278 9673 0,'0'0'0,"21"-42"0,-21 21 16,-21 21 0,-1 0-16,1 21 0,0 21 15,0-21-15,0 22 0,0 20 0,-1-20 16,1 20-16,0-21 0,0 22 16,21-22-16,0 22 0,-21-22 0,21 0 15,-21 1-15,21 20 0,-22-20 0,22-22 16,0 21-16,0 0 0,0-20 15,0-1-15,0 21 0,0-21 16,0 0-16,22-21 16,-1-21-1,0 21-15</inkml:trace>
  <inkml:trace contextRef="#ctx0" brushRef="#br0" timeOffset="9325.75">20489 10245 0,'0'0'0,"21"-21"0,-21 42 31,-21 0-31,0-21 0,0 21 16,0 0-16,0 22 0,-1-22 0,22 0 15,-21 0-15,21 0 0,0 22 16,0-22-16,0 0 0,0 0 0,0 0 16,0 0-16,21 1 15,1-22-15,-1 0 0,0 0 16,21 0-16,-21 0 0,22 0 0,-22 0 15,21-22-15,1 1 0,-22 0 0,21 0 16,-21-21-16,22-1 0,-22 22 16,0-21-16,0-1 0,-21 1 0,0 0 15,0 21-15,0-1 0,0 1 16,0 0-16,-21 0 0,0 0 0,0 21 16,-22 0-16,22 0 0,-21 0 0,21 0 15,-22 0-15,22 0 0,-21 0 16,21 0-16,-1 0 15,1 0-15,0 0 16,0 0 0</inkml:trace>
  <inkml:trace contextRef="#ctx0" brushRef="#br0" timeOffset="9554.98">19812 9948 0,'106'0'32,"-64"0"-32,22 0 0,-1-21 15,22 21-15,-22-21 0,22 0 16,0 21-16,-1-21 0,1 21 16,0-21-16,-22-1 0,1 22 0,-1-21 15,-21 21-15,1 0 0,-22 0 0,0 0 16,-42 0-1,-21 21-15,-1 1 0,-20-1 16</inkml:trace>
  <inkml:trace contextRef="#ctx0" brushRef="#br0" timeOffset="10731.15">3133 12361 0,'21'0'31,"0"0"-15,0 0-16,-21-21 0,42 0 0,-20 21 0,-1-21 16,21 21-16,-21-21 0,22 0 15,-22-1-15,21 1 0,0 0 16,-20-21-16,-1 21 0,0-1 0,0 1 15,-21-21-15,0 21 0,0-22 16,0 22-16,-21 0 0,-21 0 0,-1 0 16,22 0-16,-21-1 0,-22 22 15,22 0-15,0 0 0,-1 0 0,1 0 16,0 0-16,-1 22 0,1-1 16,0 21-16,-1 0 0,1-20 0,21 20 15,-22 0-15,22 1 0,0-1 16,0 0-16,21 1 0,0-22 15,0 21-15,0-21 0,0 0 16,0 1-16,21-1 0,0-21 0,0 0 16,1 21-16,20-21 0,-21 0 0,21 0 15,-20 0-15,20-21 0,0 0 16,1-1-16,-1 1 0,21 0 0,-20-21 16,-1 21-16,0-22 0,1 22 15,-22 0-15,21 0 0,-21 0 0,-21-1 16,0 1-16,-21 42 31,21 1-31,0 20 16,0 0-16,0 1 0,0-1 15,0 0-15,0 22 0,0-1 0,0-20 16,21 20-16,-21 22 0,22-22 16,-22 22-16,21-22 0,-21 22 0,21 0 15,-21-22-15,21 22 0,-21-22 16,0 22-16,0-21 0,0 20 0,0-20 15,0-1-15,0 1 0,0-1 0,-21 1 16,0-22-16,0 0 0,21 1 16,-22-22-16,1 21 0,0-42 0,21 21 15,-42-21-15,21 0 0,-1 0 16,-20-21-16,0 21 0,-1-42 0,22 21 16,-21-22-16,0 1 0,-1 0 15,1-22-15,0 1 0,20 20 16,1-20-16,0-1 0,0 1 0,0 21 15,21-22-15,0 1 0,0-1 16,0 1-16,21-1 0,0 1 0,0-1 16,0 1-16,1 20 0,20-20 15,0-1-15,1 1 0,-1 20 0,0 1 16,22-21-16</inkml:trace>
  <inkml:trace contextRef="#ctx0" brushRef="#br0" timeOffset="11341.83">4085 12319 0,'0'0'15,"0"21"-15,21-21 16,-21-21 0,21 21-16,-21-21 0,22 0 0,-1-22 15,-21 22-15,0 0 0,21 0 16,0-21-16,-21 20 0,0 1 0,0-21 15,0 21-15,0 0 0,0-1 16,0 1-16,-21 21 0,0 0 16,0 0-16,-1 21 15,22 1-15,-21 20 0,21-21 16,0 21-16,0 1 0,-21-1 0,21 0 16,0 1-16,0-1 0,0 0 15,0 1-15,0-22 0,0 21 0,0-21 16,0 1-16,21-1 0,-21 0 0,21 0 15,1-21-15,-1 0 0,0 0 16,0 0-16,0 0 0,22 0 0,-22-21 16,21 0-16,0 0 0,1-1 15,-1 1-15,-21-21 0,22 21 0,-1-22 16,0-20-16,-21 21 0,22-22 0,-22 1 16,0-1-16,21 1 15,-42-1-15,22 1 0,-1-1 0,0 22 16,0-22-16,-21 22 0,21 21 0,-21-22 15,21 22-15,-21 64 32,0-22-32,0 21 0,-21-21 15,0 43-15,21-22 0,0 22 0,-21-22 16,0 21-16,21 1 0,-21-1 0,21 1 16,0-1-16,-22-20 15,22 20-15,0-20 0,0-1 0,0-21 0,0 21 16,0-20-16,0-1 0,0 0 15,0 0-15,22-21 0,-1 0 16,0 0-16,0 0 0,-21-21 16,21 0-16,0 0 0,1-1 15,-22 1-15,0 0 0</inkml:trace>
  <inkml:trace contextRef="#ctx0" brushRef="#br0" timeOffset="11530.28">4657 11980 0,'0'0'0,"0"22"31,0-1-31,21-21 16,0 0-16,21 0 0,-21 0 0,22 0 16,-1 0-16,0 0 0,1 0 15,20 0-15,-20 0 0,20-21 0,22-1 16,-22 1-16,22 21 0</inkml:trace>
  <inkml:trace contextRef="#ctx0" brushRef="#br0" timeOffset="13016.03">7048 12107 0,'0'0'0,"0"-21"0,0 0 16,0 0-16,0 0 0,0 0 16,0-22-16,0 22 0,-21 0 0,0-21 15,0 20-15,0 1 0,0 0 0,-1 0 16,-20 0-16,21 0 0,-21 21 16,-1 0-16,22 0 0,-21 21 0,-1 0 15,1 0-15,0 0 0,-1 22 0,1-1 16,0 0-16,-1 1 15,22 20-15,-21-21 0,21 22 0,0-22 16,-1 1-16,22-1 0,0 0 16,0 1-16,0-22 0,0 0 0,0 21 15,0-21-15,22 1 0,-1-22 16,0 0-16,0 0 0,21 0 16,-20 0-16,20 0 0,0-22 0,1 1 15,-1 0-15,0 0 0,1-21 0,-1-1 16,0 22-16,1-42 0,-1 20 15,0 1-15,-21 0 0,1-22 0,-1 22 16,0 21-16,-21-22 0,0 22 16,0 0-16,0 0 0,-21 42 15,0 0 1,-1 0-16,1 22 0,21-1 0,0-21 16,-21 21-16,0 1 0,21-1 15,0 0-15,0 1 0,0-1 0,0-21 16,0 22-16,0-22 0,0 21 0,21-21 15,-21 0-15,21 1 16,0-1-16,22-21 0,-22 0 0,0 0 0,21 0 16,1 0-16,-22 0 0,21 0 0,1-21 15,-1-1-15,-21 1 0,21 0 16,1 0-16,-22-21 0,42-22 16,-41 1-16,20 20 0,-21-20 15,0-1-15,0 1 0,-21-1 16,22 22-16,-1-22 0,-21 22 0,0 0 15,21-1-15,-21 22 0,0 0 16,0 0-16,-21 42 16,21 0-16,-21 22 15,-1-1-15,1 0 0,0 1 16,21-1-16,-21 21 0,0 1 0,21-22 16,0 22-16,-21-22 0,21 0 0,0 1 15,0-1-15,0 0 0,0-20 16,0-1-16,21 0 0,0 0 15,0-21-15,0 0 0,0 0 0,1 0 16,20 0-16,0 0 0,-21 0 16,22-21-16,-1 0 0,0 0 0,-20-1 15,20-20-15,0 0 0,-21-1 16,1-20-16,20 21 0,-21-22 0,0 1 16,-21-1-16,21 22 0,1-22 0,-22 22 15,0 0-15,21-1 0,0-63 31,-21 128-15,0-1-16,0 21 0,-21-21 16,21 22-16,-21-1 0,21 0 15,-22 1-15,1-1 0,21 21 0,0-20 16,0-1-16,-21 22 0,21-22 16,0 0-16,0 1 0,0-1 0,0 0 15,0-21-15,0 22 0,0-22 0,21 0 16,-21 0-16,21-21 0,1 21 15,-1-21-15,0 0 0,21 0 0,-21 0 16,1 0-16,-1-21 0,21 21 0,-21-21 16,0 0-16,22 0 0,-22-22 15,0 22-15,0-21 0,0 21 16,-21-22-16,0 22 0,0 0 0,0-21 16,0 21-16,0-1 15,-21 22-15,0 0 0,0 0 16,0 0-16,21 22 0,-21-22 15,21 21-15,0 0 0,0 0 16,0 0-16,21 0 16,0-21-16,-21 22 0,21-1 0,0-21 15,0 21-15,-21 0 0,22 0 16,-22 0-16,21 1 0,-21-1 0,0 0 16,0 0-16,21 0 0,-21 0 15,21-21-15,0 0 31,0 0-31,1 0 0,-1 0 16,0 0-16,0-21 16,0 0-16,0 0 0,1 0 0,-1 0 15,0-22-15,0 1 0,0 21 0,0-22 16,1 1-16,-1 0 0,0-1 16,-21 1-16,21 21 0,-21 0 0,21 0 15,-21 42-15,0 0 16,0 0-16,0 21 0,0-20 15,0 20-15,-21 0 0,0-21 0,21 22 16,-21-1-16,21-21 0,0 0 16,0 22-16,0-22 0,0 0 15,0 0-15,0 0 0,0-42 32,21 0-32,0 0 15,0 0-15</inkml:trace>
  <inkml:trace contextRef="#ctx0" brushRef="#br0" timeOffset="13178.62">9102 11684 0,'0'0'0,"0"-21"16,-22 21 0,1 0-16,0 0 15,0 0-15,0 21 0,0-21 16,-1 0-16,1 0 15,0 0-15,0 0 0,-21 0 0,20 0 16</inkml:trace>
  <inkml:trace contextRef="#ctx0" brushRef="#br0" timeOffset="13370.77">7493 11853 0,'0'0'0,"-64"22"16,1-1-16,21 0 0,-1 0 0,1 0 15,21 0-15,0 1 0,-1-22 0,22 21 16,22-21 0,-1 0-16,21 0 0,0 0 0,22 0 15,-1-21-15,1-1 0,21 22 16,20-21-16,-20 0 0,0 0 0,21-21 16,-22 20-16</inkml:trace>
  <inkml:trace contextRef="#ctx0" brushRef="#br0" timeOffset="14121.97">9123 11832 0,'0'0'0,"0"-21"0,21 0 16,-21 0-16,21-64 16,0 64-1,0 21 1,-21 21-16,0 0 16,0 0-16,0 22 0,22-22 0,-22 21 15,0 1-15,0 20 0,0-21 16,0 1-16,0 20 0,-22-20 15,1 20-15,21-21 0,-21 1 0,0-1 16,0 0-16,21-20 0,-21 20 0,-1-21 16,1 0-16,21 0 0,0 1 15,-21-22-15,0 21 0,21-42 32,0-1-32,0 1 15,0 0-15,21-21 0,0 21 0,0-1 16,1-20-16,-1 0 0,0 21 15,21-22-15,-21 1 0,22 21 0,-22 0 16,21-22-16,-21 22 0,22 21 0,-1 0 16,-21 0-16,0 0 15,22 0-15,-22 21 0,0 0 0,0 1 16,-21-1-16,0 0 0,0 21 0,0-21 16,0 22-16,-21-22 0,0 0 15,0 21-15,0-20 0,-22-1 0,22 0 16,0 0-16,-21 0 0,20 0 0,1 1 15,0-22-15,0 0 0,0 0 16,0 0-16,21-22 16,0 1-1,0 0-15,0 0 16,21 21-16,-21-21 0,42-43 16,-21 43-16</inkml:trace>
  <inkml:trace contextRef="#ctx0" brushRef="#br0" timeOffset="14993.72">9885 11832 0,'0'0'0,"21"0"0,0 0 0,0 0 15,-21 21-15,0 1 0,0-1 0,0 21 16,0 0-16,-21 1 0,0-1 16,21 0-16,-21 22 0,0-22 0,21 1 15,-22-1-15,22 0 0,0 1 16,0-22-16,0 0 0,0 21 15,0-21-15,22 1 0,20-22 16,-21 0-16,0 0 0,22 0 16,-1 0-16,-21-22 0,21 1 15,1 0-15,-22 0 0,21 0 0,-21 0 16,22-22-16,-22 1 0,0 0 0,0-1 16,0 1-16,1 0 0,-1-1 15,0 1-15,-21 21 0,0 0 0,21-1 16,-21 1-16,0 0 0,0 42 31,0 0-31,-21 1 0,0-1 0,21 0 16,-21 21-16,21-21 0,-22 22 0,22-1 15,0-21-15,0 22 16,0-22-16,0 0 0,0 21 0,0-21 16,0 1-16,22-1 0,-1-21 0,0 21 15,0-21-15,0 0 0,0 0 16,22 0-16,-22 0 0,21 0 0,1-21 15,-22 0-15,21-1 0,0 1 16,1 0-16,-22 0 0,21-21 16,1-1-16,-1 1 0,-21-22 0,21 22 15,-20-21-15,20 20 0,0-20 0,-21-1 16,22 22-16,-22-22 0,0 22 16,0 0-16,0-1 0,-21 22 0,0 0 0,0 0 15,-21 21 1,0 21-1,0 0-15,0 22 0,0-22 0,-1 21 16,1 0-16,0 1 0,0-1 0,0 22 16,0-22-16,21 0 0,0 22 15,0-22-15,0 0 0,0 1 0,0-1 16,0-21-16,21 22 0,0-22 0,0 0 16,21 0-16,-20 0 0,20-21 15,0 0-15,-21 0 0,22 0 0,-1 0 16,0 0-16,1 0 0,-22-21 0,21 0 15,1 0-15,-22 0 16,0-1-16,0-20 0,0 21 0,0-21 16,-21 20-16,0 1 0,0-21 0,0 21 15,0 0-15,0-1 0,-21 22 16,0 0-16,0 0 0,0 22 16,0-1-16,-1 21 0,1-21 0,21 0 15,0 22-15,-21-22 0,21 21 0,0-21 16,0 1-16,0-1 0,0 0 15,0 0-15,21 0 0,0-21 0,-21 21 16,43-21-16,-22 0 0,0 0 0,0 0 16,22 0-16,-22 0 15,21-21-15,0 21 0,1-21 0,-22 0 16,21 0-16,-21 0 0,1-1 0,-1-20 16,0 21-16</inkml:trace>
  <inkml:trace contextRef="#ctx0" brushRef="#br0" timeOffset="15178.81">10985 11811 0,'0'0'0,"-84"0"16,105 0 0,0 0-1,21 0-15,1 0 0,-1 0 0,0 0 16,22-21-16,-22 21 0,22 0 15,-1-21-15,1 21 0,-1 0 0,1 0 16</inkml:trace>
  <inkml:trace contextRef="#ctx0" brushRef="#br0" timeOffset="15726.63">13271 11896 0,'0'0'0,"0"-21"0,0-1 15,0 1-15,0 0 16,0 0-16,22 0 0,-1 0 15,0 21-15,-21-22 0,21 22 0,0 0 16,0 0-16,1 0 0,-1 0 16,0 0-16,0 22 0,0-1 0,0 0 15,-21 0-15,22 21 0,-1-20 16,-21 20-16,0 21 0,0-20 0,21-1 16,-21 0-16,21 22 0,-21-22 15,0 1-15,0-1 0,0 0 0,0-21 16,0 22-16,21-22 0,-21 0 15,0 0-15,21-21 0,-21 21 16,22-21 0,-22-21-16,21 0 0,-21 0 15,0 0-15,0-22 0,0 22 16,21-21-16,0 0 0,-21-22 0,21 1 0,0 20 16,-21-20-16,22-1 15,-1 1-15,0-1 0,0 22 0,0-22 16,0 22-16,1 0 0,-1 21 0,-21-22 15,21 22-15,0 21 16,-21 21 0,0 0-16,0 1 0,0-1 0,0 21 15,0-21-15,0 22 0,0-1 16</inkml:trace>
  <inkml:trace contextRef="#ctx0" brushRef="#br0" timeOffset="17140.5">14499 12340 0,'0'0'0,"21"21"16,127-42 0,-126 0-1,-22 0-15,21 0 0,0 0 0,0-22 16,-21 22-16,0-21 0,0-1 0,0 1 16,0 0-16,0-1 0,0 1 15,0 21-15,0-21 0,-21 20 0,0 1 16,0 21-16,-1 0 0,-20 0 0,21 0 15,-21 0-15,-1 21 16,22 1-16,-21-1 0,-1 21 0,1-21 16,21 22-16,-21-1 0,20 21 0,1-20 15,0-1-15,0 0 0,21-20 16,0 20-16,0 0 0,0-21 0,0 1 16,21-1-16,0 0 0,0 0 0,1-21 15,20 0-15,-21 21 0,0-21 16,0 0-16,22 0 0,-22 0 0,0-21 15,21 0-15,-20 0 0,-1 0 0,0-1 16,0 1-16,0-21 0,0 0 16,1-1-16,-22 1 0,0 0 0,21-1 15,-21 1-15,21 0 0,-21 20 16,0 1-16,0 0 0,0 0 0,0 42 31,0 0-31,0 0 0,-21 1 0,0 20 16,21-21-16,-22 21 0,22 1 15,0-1-15,0-21 0,0 22 0,0-22 16,0 21-16,0-21 0,0 0 0,0 1 16,0-1-16,22 0 15,-1-21-15,0 0 0,0 0 0,0 0 16,0 0-16,22 0 0,-22-21 16,21 0-16,1-1 0,-22 1 15,21 0-15,-21-21 0,22-1 0,-1 1 0,-21-21 16,0 20-16,22-20 15,-22-1-15,0 1 0,0 20 0,0-20 16,0 21-16,-21-1 0,0 1 0,22 21 16,-22 0-16,0-1 0,-22 44 15,1-1 1,0 0-16,0 21 0,0 1 0,21-1 16,-21 0-16,-1 22 0,1-22 15,21 22-15,0-22 0,0 21 0,0-20 16,0-1-16,0 0 0,0 1 0,0-22 15,21 21-15,1-21 0,20 22 16,-21-22-16,0-21 0,22 0 16,-22 0-16,21 0 0,-21 0 15,22 0-15,-1 0 0,-21-21 16,21 0-16,-20-1 0,20 1 0,-21 0 16,0-21-16,0 21 0,1-22 0,-1 22 15,-21-21-15,0 21 0,21-1 16,-21 1-16,0 0 0,0 0 0,0 0 15,0 42 1,0 0 0,0 0-16,-21 0 0,21 22 0,0-22 15,0 0-15,0 0 0,0 22 0,0-22 16,0 0-16,0 21 0,0-21 16,0 1-16,0-1 0,0 0 15,0 0-15,21-21 0,0 21 0,0-21 16,0 0-16,1 0 0,-1 0 15,0 0-15,21 0 0,-21 0 0,1-21 16,20 0-16,0 0 0,-21 0 0,1-1 16,20-20-16,-21 21 0,0-21 15,22 20-15,-22 1 0,-21-21 0,21 21 16,0 0-16,-21-1 0,21 22 0,-21-21 16,0 0-16,-21 42 31,21 0-31,-21-21 0,0 22 15,21-1-15,-21-21 0,21 21 16,0 0-16,0 0 0,0 0 0,0 1 16,0-1-16,0 21 0,0-21 0,0 0 15,0 1-15,21-22 0,-21 21 16,21 0-16,0 0 0,0-21 0,0 21 16,22-21-16,-22 0 0,21 0 0,-21 0 15,22 0-15,-22 0 0,21 0 16,1-21-16,-22 21 0,21-21 0,0 0 15,-20 0-15,20-1 0,-21 1 0,0 0 16,22-21-16,-22 21 0,0-22 16,0 1-16,0 0 0,0 20 15,-21-20-15,0 21 0,0-21 0,0 20 16,0 1-16,-21 21 0,-21 0 16,21 0-16,0 0 0,-1 21 15,-20 1-15,21-1 0,0 0 0,0 21 16,-1 1-16,22-22 0,0 21 15,0 0-15,0-20 0,0 20 0,0 0 16,22-21-16,-1 1 0,0-1 0,0 0 16,0 0-16,22 0 0,-22-21 15,21 0-15,-21 21 0,43-21 16,-43 0-16,21 0 0,-21-21 0,22 21 16,-22-21-16,0 0 15,0 0-15,0 0 0</inkml:trace>
  <inkml:trace contextRef="#ctx0" brushRef="#br0" timeOffset="18182.95">18754 12129 0,'21'0'31,"0"0"-15,0-22-16,0 1 0,0 0 0,1 0 15,-1-21-15,21 20 0,-21-20 0,0 0 16,1 21-16,-1-22 0,0 1 16,0 0-16,0-22 0,0 22 0,-21-1 15,0 22-15,0-21 0,0 21 16,0 0-16,0-1 0,-21 22 16,0 0-16,0 22 0,21 20 15,-21-21-15,0 21 16,21 22-16,-22-22 0,22 22 0,-21-1 15,0 22-15,21-22 0,0 22 0,-21 0 16,0-22-16,0 22 0,-1 0 16,22-22-16,-21 22 0,0 21 0,21-22 15,-21 1-15,0 0 0,0 20 0,-1-20 16,1 21-16,0-21 0,0-1 16,0 22-16,0-21 0,-1-1 0,1-20 15,21 21-15,0-22 0,0-21 0,0 1 16,0-1-16,0-21 0,0 0 0,21 1 15,1-22-15,-1 0 0,21 0 16,-21-22-16,22 1 0,-1 0 16,21-21-16,-20-1 0,-1-20 0,22 21 15,-1-22-15,1 1 0,-22-1 16,21-21-16,1 22 0,-22-22 0,1 22 16,-22-22-16,0-84 0,-21 84 15,0 0-15,-21 1 16,0 20-16,-1 1 0,-20 20 0,0-20 0,-1 21 15,-20 20-15,21-20 0,-1 21 0,1 0 16,21 21-16,-22 0 0,22-21 16,0 21-16,-21 0 0,21 0 15,42 0 17,0 0-32,0 0 15,0 0-15,0 0 16,1 0-16,-1 0 0,0 0 15,0-22-15,0 22 0,0-21 0,22 21 16,-22 0-16</inkml:trace>
  <inkml:trace contextRef="#ctx0" brushRef="#br0" timeOffset="18690.53">19367 12086 0,'0'-21'0,"-21"0"16,0 0-16,21 0 15,0-1-15,0 1 0,0 0 16,21 0-16,0 0 0,1 0 0,20-1 16,-21 22-16,21-21 15,1 21-15,-1-21 0,0 21 0,1 0 16,-22 0-16,21 21 0,-21 0 0,22 1 16,-22 20-16,0 0 0,0 1 15,0-22-15,-21 21 0,0 0 0,0 1 16,0-1-16,-21-21 0,0 0 15,0 1-15,0-1 0,0 0 0,-1-21 16,1 0-16,0 0 16,21-21-1,0 0-15,0-1 0,0 1 0,0 0 16,0-21-16,0 21 0,21-22 16,0 1-16,1 0 0,-1-1 15,0 1-15,0 21 0,0-22 0,0 22 16,22 0-16,-22 0 0,21 0 0,-21 0 15,22 21-15,-1 0 0,-21-22 16,22 22-16,-1 0 0,0 0 0</inkml:trace>
  <inkml:trace contextRef="#ctx0" brushRef="#br0" timeOffset="19490.73">20574 11705 0,'0'0'0,"0"21"15,-21 1-15,0-1 0,-22-21 16,22 21-16,-21 21 0,21-21 0,-22 1 15,22 20-15,0-21 16,0 0-16,0 22 0,21-22 0,0 0 16,0 0-16,0 0 0,0 0 0,21 1 15,0-22-15,0 0 0,0 21 16,0-21-16,22 0 0,-22 0 0,21 0 16,-21 0-16,1-21 0,-1-1 0,0 22 15,0-21-15,-21 0 0,0-21 16,0 21-16,0-1 0,0-20 0,0 0 15,0 21-15,0-22 0,0 1 0,0 21 16,0-22-16,0 22 0,0-21 16,0 21-16,42 0 0,-20-1 15,-1 22-15,0-21 0,21 21 16,1 0-16,-22 0 0,21 0 0,-21 0 16,22 21-16,-22 1 0,21-1 0,-21 21 15,0-21-15,1 22 0,-1-1 16,0 0-16,0 1 0,-21-1 0,0-21 15,0 21-15,0 1 0,0-1 16,0-21-16,0 22 0,0-22 0,0 0 16,0 0-16,0 0 15,-21-21 1,21-21-16,0 0 0,0 0 16,0 0-16,0-1 0,0-20 15,0 21-15,0-21 0,0-1 0,0 1 16,21 0-16,0 20 0,0-20 15,1 0-15,-1 21 0,0-22 0,0 22 16,21 0-16,-20 21 0,20-21 16,-21 21-16,21 0 0,-20 0 0,-1 0 15,21 21-15,-21 0 0,0 0 0,1 0 16,-1 1-16,0-1 0,-21 21 16,0 0-16,0-20 0,0 20 0,0 0 15,0-21-15,0 43 16,0-43-16,0 0 0,0 0 15,0 1-15,-21-22 16,21-22 0,0 1-1,21-21-15,-21 21 0,21-22 0,21 1 16,-20 0-16,20-1 0,0 1 0,1 0 16,-1-1-16,0 1 0,1 0 15,-22 21-15,21-1 0,0 1 0,-20 21 16,-1 0-16,0 0 0,0 21 15,0 22-15,-21-22 0,21 21 0,-21-21 16,0 22-16,0 20 0,0-20 16,0-1-16,-21 0 0,0 22 0,0-22 15,0 0-15,0 1 0,-22-22 16,22 21-16,-21-21 0,-1 22 0,1-22 16</inkml:trace>
  <inkml:trace contextRef="#ctx0" brushRef="#br0" timeOffset="20162.38">6329 12891 0,'0'-43'0,"0"86"0,0-128 0,0 64 16,0-22-16,0 22 0,0-21 0,0 21 15,0 63 1,0-21-16,0 22 15,0 20-15,0 1 0,0 20 0,0-20 16,0 20-16,0-20 0,0 21 16,0-22-16,0 22 0,0-1 0,0-20 15,0-1-15,0 1 0,0-1 16,0-20-16,0-1 0,0 0 16,0-20-16,0 20 0,0-21 0,0 0 15,-21-21 1,-1 0-16,22-21 0,-21 0 0,0 21 15</inkml:trace>
  <inkml:trace contextRef="#ctx0" brushRef="#br0" timeOffset="20938.77">5630 13441 0,'0'0'0,"-21"0"0,-21 0 0,21 0 0,-1 0 16,65 21-1,-22-21-15,21 21 0,1-21 16,20 0-16,1 21 15,-1-21-15,1 0 0,-1 0 0,22 0 16,-22-21-16,22 0 0,0 0 0,20 0 16,-20 0-16,0-1 0,-22 1 15,22 0-15,-22 0 0,-20-21 0,-1 20 16,0 1-16,-20-21 0,-1 0 16,0 20-16,-21-20 0,0 0 0,0-1 15,0 1-15,0 21 0,0 0 0,0 0 16,-21 21-1,21 21-15,-21 21 0,21 0 0,0 1 16,0-1-16,0 22 0,0-22 16,0 21-16,0-20 0,-22 20 15,22 1-15,-21-1 0,0-20 0,21 20 16,0-21-16,-21 22 0,21-22 16,-21 1-16,21-22 0,0 21 0,-21-21 15,21 0-15,0-42 31,0 0-31,21 0 0,0 0 16,-21-22-16,21 1 0,0-21 16,-21 20-16,21 1 0,1 0 0,-1-1 15,0 1-15,-21 21 0,21 0 16,0-1-16,0 22 16,1 0-16,-1 22 0,-21-1 0,0 0 15,21 21-15,-21-21 0,21 22 16,-21-1-16,0-21 0,21 22 15,0-1-15,-21-21 0,22 21 0,-1-20 16,0 20-16,0-21 0,21 0 16,-20-21-16,-1 0 0,21 0 15,-21 0-15,22 0 0,-1 0 0,0-21 16,1 21-16,-1-42 0,0 21 0,22-1 16,-22-20-16,0 0 0,-20 21 15,20-43-15,-21 22 0,0-1 16,0 1-16,-21 0 0,0 21 0,0-22 15,0 22-15,-21 0 0,0 21 16,0 0-16,0 0 0,0 0 0,-1 21 16,1 0-16,-21 22 0,21-22 15,0 21-15,21 0 0,0 1 0,0-22 16,0 21-16,0 1 0,0-22 0,0 21 16,21-21-16,0 0 0,0 1 15,0-22-15,22 21 0,-22-21 0,21 0 16,0 0-16,1 0 0,-1 0 0,0 0 15,1-21-15,20 21 0,-20-22 16,-1-20-16,0 21 0</inkml:trace>
  <inkml:trace contextRef="#ctx0" brushRef="#br0" timeOffset="23359.82">9948 13864 0,'0'0'0,"0"21"0,0 1 15,21-44 32,-21 1-47,22 0 0,-1-21 0,0 21 16,0-22-16,0 22 0,22-21 15,-22-22-15,0 22 0,21 0 0,-21-22 16,22 22-16,-22-22 0,0 1 0,0 20 16,0-20-16,1 21 0,-22-1 15,0 22-15,0 0 0,0 0 0,-22 21 16,1 21-16,0 0 15,0 0-15,0 22 0,-22-22 0,43 21 16,-21 0-16,21 1 0,0-1 16,0 22-16,0-22 0,0 21 15,0-20-15,21-1 0,1 22 0,-1-22 16,0 0-16,0 1 0,0-1 0,0-21 16,1 21-16,-1-20 0,0 20 15,-21-21-15,21 0 0,-21 0 16,-21-21-1,0 0-15,0 0 0,-1 0 16,1-21-16,0 0 0,0 0 0,-21-21 16,20 20-16,1-20 0,-21 21 0,21-21 15,0 20-15,-1-20 0,1 21 16,21 0-16,-21 21 16,21 21-16,0 0 15,0 0-15,21 0 0,0 22 16,1-22-16,-1 0 0,0 0 0,0 0 15,0 1-15,0-1 0,22 0 16,-22-21-16,21 21 0,-21-21 0,22 0 16,-22 0-16,0 0 0,21 0 0,-20 0 15,20 0-15,-21-21 0,21 0 16,-20 0-16,20-1 0,0-20 0,-21 21 16,1-21-16,20-1 0,-21 1 15,0 0-15,-21-1 0,21 1 16,-21 0-16,0 20 0,22-20 0,-22 21 15,0 0-15,-22 21 32,22 21-32,-21 21 0,21-21 0,0 22 15,-21-22-15,21 21 0,-21 1 16,21-22-16,0 21 0,0 0 0,0-20 16,0 20-16,0-21 0,0 0 0,21 0 15,0 1-15,0-1 0,1-21 16,-1 0-16,0 0 0,0 0 0,21 0 15,-20 0-15,20 0 0,-21-21 0,21 21 16,-20-22-16,-1 1 0,0 0 16,0-21-16,0 21 0,0-22 15,-21 22-15,0-21 0,0-1 0,0 1 16,0 0-16,0-1 0,0 1 16,-21 21-16,0 0 0,0-22 0,0 43 15,-22-21-15,22 21 0,0 0 0,-21 0 16,21 0-16,-22 21 0,22-21 15,0 22-15,0-1 0,0 21 0,-1-21 16,22 22-16,0-22 0,0 21 0,0 0 16,0-20-16,0 20 0,0 0 15,0-21-15,22 22 0,-1-22 0,0 0 16,0 0-16,0 0 0,0-21 16,1 0-16,20 22 0,-21-22 15,0 0-15,22 0 0,-22 0 0,42-43 16,-42 22-16,22 0 15,-22 0-15,0 0 0,21-22 0,-20 22 16,-1-21-16,-21-1 0,21 22 0,-21-21 16,21 21-16,-21-22 0,0 22 15,0 0-15,0 42 32,0 0-32,-21 1 0,21-1 15,0 0-15,0 0 0,0 21 16,0-20-16,0-1 0,0 21 0,0-21 15,0 0-15,0 1 0,0-1 16,21 0-16,-21 0 0,21-21 0,0 21 16,1-21-16,-1 0 0,0 0 0,0 0 15,0 0-15,0 0 0,1 0 16,20 0-16,-21 0 0,21-21 0,-20 0 16,-1 0-16,0 0 0,21-1 0,-42 1 15,21 0-15,1 0 0,-1-21 16,-21 20-16,0-20 0,0 21 0,0 0 15,0 0-15,0-1 0,0 1 0,0 0 32,0 42-17,0 0-15,0 43 16,0-1 0,0-41-16,0 20 0,0-21 0,0 0 15,0 0-15,0 22 0,21-22 0,0-21 16,-21 21-16,21 0 0,0-21 15,1 0-15,-1 0 0,0 0 0,21 0 16,-21 0-16,1 0 0,20 0 16,-21 0-16,0-21 0,22 0 0,-22 0 15,0 0-15,21-22 0,-21 22 16,1-21-16,-1-1 0,0 22 0,0-21 16,-21 21-16,21 0 0,-21-1 15,21 1-15,-21 0 0,0 42 31,22 0-31,-22 1 16,0 20-16,0-21 0,0 0 0,0 0 16,21 1-16,-21-1 0,0 21 15,21-21-15,0 0 0,0 1 16,0-22-16,1 0 0,-1 0 16,0 0-16,0 0 0,21 0 15,-20 0-15,-1-22 0,21 1 0,-21 0 16,0 0-16,1 0 0,-1-22 15,0 22-15,0-21 0,0 21 16,0-22-16,1 22 0,-1 0 0,0-21 16,0 21-16,-21-1 0,21 22 15,-21 22 17,0-1-17,21-21 1,-21 21-16,22-21 0,-1 0 15,-21-21 17,0 0-32,0-1 15,0 1-15,0 0 16,-21 21 0,-1 0-1,1 0-15,0 0 16,21 21-16,-21 0 0,0 1 15,21 20-15,-21-21 0,21 21 0,0-20 16,0 20-16,0-21 0,0 21 0,0-20 16,0 20-16,0-21 15,0 0-15,21 0 0,0 1 0,21-1 16,-21-21-16,1 0 0,20 0 0,-21 0 16,0 0-16,22 0 15,-22 0-15,21-21 0,-21-1 0,43 1 16,-43-21-16,0 21 0,0 0 15,0-22-15,1 22 0,-22-21 16,0-1-16,0 22 0,0-21 0,0 21 16,0 0-16,0-1 0,-22 22 15,1 22 1,0-1-16,21 0 0,-21 0 0,21 21 16,-21-20-16,21 20 0,-21-21 15,21 21-15,0 1 0,0-22 0,0 0 16,0 21-16,0-20 0,0-1 0,0 0 15,21 0-15,0-21 0,0 0 16,-21 21-16,42-21 0,-20 0 16,-1 0-16,0 0 0,21-21 0,1 0 15,-1 0-15,0 21 0,22-43 16,-22 22-16,22 0 0</inkml:trace>
  <inkml:trace contextRef="#ctx0" brushRef="#br0" timeOffset="24678.99">15028 13102 0,'0'0'0,"0"-21"0,-21 21 0,21-21 16,-21 21-16,0-21 0,0 21 0,-1 0 15,1 0-15,0 0 16,0 21-16,0-21 0,0 42 0,-1-21 15,1 1-15,0 20 0,0 0 0,0 1 16,0-1-16,-1 0 0,1 22 16,0-22-16,21 0 0,-21 22 15,21-22-15,0 22 0,0-22 0,0 0 16,0-20-16,0 20 0,21-21 0,0 21 16,22-20-16,-22-22 0,0 21 15,21-21-15,-21 0 0,22 0 0,-1 0 16,0 0-16,-20-21 0,20-1 15,0 1-15,1 0 0,-1 0 0,0 0 16,1-22-16,-1 1 0,-21 0 0,0 21 16,22-22-16,-43 1 0,21 21 15,-21 0-15,21-1 0,-42 22 32,0 22-32,21-1 0,-22 0 15,22 0-15,-21 0 0,21 22 16,-21-22-16,21 0 0,0 0 0,0 0 15,0 22-15,0-22 0,21-21 16,0 21-16,1 0 0,-1-21 16,21 21-16,-21-21 0,0 0 0,1 0 15,-1 0-15,0 0 0,0-21 16,0 21-16,0-21 0,-21 0 0,0 0 16,0-1-16,22 1 0,-22-21 0,0 21 15,0-22-15,0 22 0,0-21 16,-22 21-16,1 0 0,0-1 0,21 1 15,-21 21-15,0-21 0,42 21 47,0 0-47,0 0 0,22 0 16,-22 0-16,21 0 0,0 0 16,1 0-16,-1 0 0,22 0 0,-1 0 15,1 0-15,-1 0 0,1 0 0,-1 0 16,1 0-16,-22 0 0,0 0 15,1 0-15,-1 0 0,-21 0 0,-42 0 32,0 0-32,0 0 15,-1 0-15,-20 0 0,21 21 0,-21-21 16,-1 21-16,22 1 0,-21-1 16,21 0-16,-1 0 0,1 0 15,0 0-15,0 1 0,21 20 0,0-21 16,0 0-16,0 0 0,0 22 15,0-22-15,0 0 0,0 0 0,0 0 16,21-21-16,0 22 0,0-1 0,1-21 16,-1 0-16,0 0 0,0 0 15,0 0-15,22 0 0,-22-21 0,0-1 16,0 1-16,0 0 0,22 0 0,-22 0 16,0-22-16,0 1 0,0 0 15,0-1-15,1-20 0,20 21 16,-21-22-16,0 22 0,0-22 0,-21 22 15,22 0-15,-1-1 0,-21 1 16,21 21-16,-21 0 0,0-1 0,0 1 16,0 42-1,0 1 1,-21-1-16,0 21 0,21-21 0,-22 22 16,22-22-16,0 21 0,0 0 0,0 1 15,0-1-15,0 0 0,0 1 16,0-1-16,0 0 0,0 1 0,0-22 15,22 21-15,-1-21 0,-21 1 16,21-1-16,0 0 0,0-21 16,22 0-16,-22 0 0,21 0 0,-21 0 15,22 0-15,-1 0 0,0 0 0,1-21 16,-1 0-16,0-1 0,1 1 16,-1 0-16,0 0 0,-21-21 0,22 20 15,-22-20-15,0 21 0,0-21 16,0 20-16,-21 1 0,0 0 0,0 0 15,-21 21 1,0 0-16,0 0 0,0 21 16,0 0-16,-1 0 0,1 1 0,21 20 15,0-21-15,0 21 0,0-20 0,0-1 16,0 21-16,0-21 0,0 0 16,0 22-16,0-22 0,21 0 15,1-21-15,-1 21 0,0-21 0,21 0 16,-21 0-16,22 0 0,-22 0 0,21 0 15,22 0-15,-22 0 0,0 0 16</inkml:trace>
  <inkml:trace contextRef="#ctx0" brushRef="#br0" timeOffset="24847.35">18478 13822 0,'-21'0'15,"0"0"1,0 0-16,0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3:02:53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635 0,'0'0'0,"0"-21"16,-21 0-16,21 0 0,0-1 0,0 1 16,0 0-16,0 0 0,0 0 15,0 0-15,0-22 0,0 22 16,21 0-16,1-21 0,-22 20 16,21 1-16,0 21 0,-21-21 0,21 21 15,0 0-15,22 0 16,-22 21-16,0 0 0,21 22 15,1-1-15,-22 22 0,21-1 0,-21 1 16,0-1-16,1 1 0,-1 20 16,-21 1-16,0-22 0,0 22 0,0-21 15,0 20-15,0-20 0,0-22 16,0 22-16,0-22 0,0 0 16,-21 1-16,21-1 0,0 0 0,-22-21 15,22 1-15,0-1 16,0 0-16,0-42 15,0 0 1,0-22-16,0 22 0,0-21 0,22-22 16</inkml:trace>
  <inkml:trace contextRef="#ctx0" brushRef="#br0" timeOffset="283.83">2857 466 0,'0'0'16,"22"-43"-16,20-62 31,-42 126-31,0 0 16,0 0-16,0 21 0,-21 1 0,-22-1 15,22 22-15,-21-1 0,21 22 16,-22-1-16,1-20 0,0 21 16,-1-1-16,1-20 0,0 20 0,21-20 15,-22-1-15,22-20 0,-21 20 16,21-20-16,-1-22 0,22 21 0,0-21 15,0 22-15,0-22 16,22-42 0,-1-1-16,0 1 15,21-21-15,-21 21 0,1-22 16,-1 22-16</inkml:trace>
  <inkml:trace contextRef="#ctx0" brushRef="#br0" timeOffset="671.83">2836 1270 0,'43'21'16,"-22"-21"-16,0 0 0,0-21 16,0 0-16,22 0 0,-22 21 15,0-21-15,0-22 0,21 22 16,-20 0-16,-1-21 0,0 20 15,0 1-15,-21-21 0,21 21 16,-21 0-16,0-1 0,-21 22 16,0 0-16,0 22 15,0-22-15,-1 42 0,-20-21 16,21 21-16,0-20 0,0 20 0,-22 0 16,22 1-16,0-1 0,21 0 15,-21 1-15,21-22 0,0 21 0,0-21 16,0 0-16,0 1 15,0-1-15,0 0 0,21 0 0,0-21 0,0 0 16,0 21-16,1-21 0,20 0 16,-21 0-16,21 0 0,-20 0 15,20-21-15,0 21 0,1-21 16,-1 0-16,0 0 0,1-1 0,-22 1 16</inkml:trace>
  <inkml:trace contextRef="#ctx0" brushRef="#br0" timeOffset="1055.93">3683 1143 0,'0'0'0,"0"-21"16,0-43 0,0 43-16,0 0 0,0 0 15,0 0-15,0 0 16,0-1 0,21 22-16,0-21 0,22 21 15,-22 0-15,0 0 0,21 0 16,-21 21-16,22 1 0,-1-1 0,-21 0 15,22 0-15,-22 0 0,0 22 16,21-1-16,-21-21 0,-21 21 16,0 1-16,22-1 0,-22-21 0,0 22 15,0-22-15,0 0 0,-22 21 16,1-21-16,0-21 0,0 22 0,21-1 16,-21-21-16,0 0 0,-1 0 15,22-21 1,0-1-16,0 1 15,0 0-15,0 0 0,0 0 0,0 0 16,22-1-16,-22 1 0,21-21 16,0 21-16,0 0 0,0-22 0,0 22 15,1 0-15,20-21 0,-21 20 16,21 1-16,-20-21 0,20 21 0,-21 0 16,21-1-16,1 1 0</inkml:trace>
  <inkml:trace contextRef="#ctx0" brushRef="#br0" timeOffset="1255.91">4635 868 0,'0'0'0,"0"21"0,0 0 0,0 22 16,0-22-16,0 21 0,-21-21 15,0 22-15,21-22 0,0 21 0,0-21 16,-21 22-16,21-22 0,0 0 16,-21 0-16,21 0 0,0 0 0,0 1 15,0-1-15,0 0 16,21-21-1,0 0-15,0-21 16,0 0-16,1-1 0,-22 1 0,42-21 16,-21 21-16</inkml:trace>
  <inkml:trace contextRef="#ctx0" brushRef="#br0" timeOffset="1523.95">4826 635 0,'0'0'16,"-169"-21"-1,126 21-15,22 21 16,-21 0-16,21-21 0,-1 21 0,1 1 16,0-1-16,21 0 0,0 0 15,0 0-15,0 0 0,21-21 16,0 0 0,1 0-16,-1 0 0,0 0 0,21 0 15,-21-21-15,1 0 0,-22 0 16,0 0-16,-22 21 15,1 0 1,0 0-16,0 0 0,-21 0 16,20 0-16,1 0 0,0 21 15</inkml:trace>
  <inkml:trace contextRef="#ctx0" brushRef="#br0" timeOffset="2708.28">4974 1291 0,'0'0'0,"-21"0"31,0 0-31,0 0 15,42 0 17,0 0-32,0 0 0,0 0 15,0 0-15,22 0 0,-22-21 0,21 0 16,1 0-16,20 0 0,-21-1 16,22-20-16,-1 21 0,1-21 0,-1-1 15,-20-20-15,20 20 0,-20 1 16,-1-21-16,-21 20 0,0 1 15,0 0-15,-21-22 0,0 22 16,0-1-16,0 1 0,0 0 0,-21 21 16,0-1-16,0 1 0,0 0 15,-22 0-15,22 21 0,0 0 16,0 21-16,0 0 0,0 0 0,-1 1 16,1 20-16,0 21 0,0-20 15,21 20-15,0 22 0,-21 0 0,0-1 16,-1 1-16,22 0 0,-21-1 15,21 1-15,-21 0 0,0-1 16,21 22-16,-21-21 0,0 21 0,21-1 16,-22 1-16,1 0 0,0 0 15,0 21-15,0-21 0,0 0 16,-1-1-16,1 1 0,0-21 0,0 0 16,0-1-16,21 1 0,0 0 15,0-22-15,0 1 0,0-1 0,0-21 16,0 1-16,0-1 0,21-21 0,0 0 15,0 1-15,0-22 0,22 0 16,-1-22-16,0 1 0,1 0 0,-1-21 16,22-1-16,-1-20 0,1-1 15,-1 1-15,1-1 0,-1 1 0,1-22 16,-1 22-16,-21-43 0,1 21 16,-1 1-16,-21-1 0,0-21 15,-21 21-15,0 1 0,0-1 0,-21 0 16,0 22-16,0-22 0,-21 1 15,-1 20-15,-20 1 0,20 20 0,-20 1 16,21 0-16,-22 20 0,22-20 16,-1 21-16,1 21 0,0 0 0,21-21 15,-1 21-15,1 0 0,0 0 16,42 0 0,0 0-1,1 0-15,20 0 0,-21 0 0,21 0 16,1-21-16,-1-1 0,22 22 15,-22-21-15,21 0 0,-20 0 0,-1 0 16,0 0-16,1-1 0,-1 1 16,0-21-16,-20 21 0,-1 0 15,0-22-15,0 22 0,0-21 0,-21 21 16,0-1-16,21 1 0,-21 0 16,22 0-16,-22 42 31,0 0-31,0 0 15,0 1-15,0-1 0,0 0 0,0 0 16,-22 0-16,22 0 0,-21 1 16,21-1-16,0 0 0,0 0 15,0 0-15,0-42 47,0 0-31,0 0-16</inkml:trace>
  <inkml:trace contextRef="#ctx0" brushRef="#br0" timeOffset="2899.18">6202 762 0,'0'-21'16,"-21"21"15,-1 0-16,22 21 1,0 0 0,0 0-16,0 1 15,0-1-15,22-21 0</inkml:trace>
  <inkml:trace contextRef="#ctx0" brushRef="#br0" timeOffset="3204.52">6689 868 0,'0'0'0,"21"-21"0,-21-64 31,-21 85-31,-1 0 0,1 0 16,0 0-16,-21 0 0,21 0 16,-1 0-16,-20 0 0,21 21 0,-21 0 15,20 1-15,1-1 0,-21 21 16,21 0-16,0 1 0,21-1 15,-22 0-15,22 1 0,0-22 16,0 21-16,0-21 0,0 22 16,0-22-16,0 0 0,0 0 0,22 0 15,-1 1-15,0-22 0,21 0 16,1 0-16,-1 0 0,21 0 0,1 0 16,-22 0-16,22 0 0,-1-22 15,1 22-15,-22-21 0,22 0 0,-1 0 16,-21 0-16</inkml:trace>
  <inkml:trace contextRef="#ctx0" brushRef="#br0" timeOffset="3699.29">7324 953 0,'0'-43'15,"0"86"-15,0-107 0,0 22 0,0 21 16,0-1-16,-22 1 0,1 0 0,0 21 16,0 0-16,0 0 15,0 0-15,-1 0 0,1 0 0,0 21 16,-21 0-16,21 1 0,-1 20 15,1 0-15,0 1 0,0-1 16,0 0-16,0 1 0,-1-1 0,22 0 16,0-21-16,0 22 0,0-1 15,0-21-15,0 0 0,0 1 0,0-1 16,0 0-16,22-21 0,-1 0 16,0 0-16,0 0 0,21 0 15,-20 0-15,-1 0 0,21 0 0,-21-21 16,0 0-16,22-1 0,-22 1 15,0 0-15,0 0 0,0 0 16,1-22-16,-22 1 0,21 0 0,-21 21 16,21-22-16,-21 1 0,21 21 15,-21 0-15,0-1 0,0 1 0,0 0 16,0 42 0,0 0-1,0 1-15,-21-1 0,0 21 0,21-21 16,-21 22-16,21-1 0,0-21 15,-22 21-15,22 1 0,0-22 16,0 21-16,0-21 0,0 1 0,0-1 16,0 0-16,0 0 0,22 0 15,-1-21-15,0 0 16,0 0-16,0 0 0,22 0 16,-22 0-16,21-21 0,0 0 0,-20 0 15,20 0-15,0-1 0,-21-20 16</inkml:trace>
  <inkml:trace contextRef="#ctx0" brushRef="#br0" timeOffset="4000.29">8107 402 0,'0'0'0,"0"-21"0,0 0 16,0 0-16,-21 21 0,-1 0 15,1 0-15,0 21 16,0 0-16,21 0 0,-21 22 0,0-22 15,-1 21-15,22 0 0,-21 22 16,0-22-16,0 1 0,21 20 0,-21 1 16,21-1-16,-21-21 0,21 22 15,-22-22-15,22 1 0,0 20 16,0-42-16,0 22 0,0-1 0,0-21 16,0 0-16,0 0 0,0 1 15,0-1 1,22-21-16,-1 0 0,0 0 15,0-21-15,21-1 0,-20 22 16,-1-42-16,21 21 0,-21 0 0,22-22 16</inkml:trace>
  <inkml:trace contextRef="#ctx0" brushRef="#br0" timeOffset="4236.17">8361 889 0,'21'-63'31,"-42"63"-16,21 21 1,-21-21-16,-1 21 0,22 21 16,-21-21-16,0 22 0,21-22 0,-21 21 15,0-21-15,21 22 0,-21-22 16,21 21-16,0-21 0,0 1 0,-22-1 16,22 0-16,0 0 0,0 0 15,0 0-15,22-21 16,-1 0-16,0 0 0,0 0 15,0 0-15,0 0 0,22-21 0,-22 0 16,0 21-16</inkml:trace>
  <inkml:trace contextRef="#ctx0" brushRef="#br0" timeOffset="4947.45">8784 931 0,'0'0'0,"0"-21"0,0 0 15,-21 21 1,0 0-16,0 0 0,-1 21 15,-20 0-15,21 1 0,0-1 0,0 0 16,-22 21-16,22-21 0,0 1 16,0-1-16,21 21 0,0-21 0,0 0 15,0 1-15,0-1 16,0 0-16,21 0 16,0-21-1,0 0-15,0 0 0,1-21 16,-1 0-16,0 0 15,-21-1-15,0 1 0,21-21 16,-21 21-16,0 0 0,21-22 16,-21 22-16,0-21 0,21-1 0,1 22 15,-22-21-15,21 21 0,0 0 16,0-22-16,0 43 0,22-21 0,-22 0 16,0 21-16,21 0 0,-21 0 15,22 0-15,-22 0 0,0 0 0,0 21 16,22-21-16,-22 21 15,0 0-15,-21 22 0,21-22 0,-21 0 16,0 21-16,0 1 0,0-22 16,0 21-16,0-21 0,0 22 0,0-22 15,0 21-15,-21-21 0,21 1 16,0-1-16,0 0 0,-21-21 0,21 21 16,-21-21-16,-1 0 15,1 0 1,21-21-16,0 0 0,0 0 15,0-1-15,0 1 0,0-21 16,21 0-16,1 20 0,-1-20 16,21 0-16,-21-22 0,22 22 0,-1 0 15,0 20-15,-21-20 0,22 21 16,-1 0-16,0 0 0,-20 21 16,20 0-16,-21 0 0,21 0 15,-20 21-15,-22 0 0,21 0 0,-21 0 16,0 22-16,0-1 0,0 0 15,0 1-15,0-1 0,-21 0 0,21 1 16,-22-1-16,1-21 0,0 21 16,0-20-16,0-1 0,21 0 0,-21 0 15,21 0-15,-22-21 0,22 21 16,22-42 15,-1 21-31,21-21 0,-21 0 16</inkml:trace>
  <inkml:trace contextRef="#ctx0" brushRef="#br0" timeOffset="5352.81">10414 783 0,'0'0'16,"21"-21"-16,-21 0 0,0 0 16,-21 0-1,0 21-15,0 0 0,-1 0 16,-20 0-16,21 0 0,-21 21 15,-1 0-15,22-21 0,-21 21 0,-1 0 16,22 0-16,-21 22 0,21-22 16,0 0-16,21 0 0,0 0 15,0 1-15,0-1 0,21 0 16,0-21-16,21 0 0,1 21 16,-1-21-16,0 0 0,1 21 0,-22-21 15,21 21-15,0-21 0,-20 22 16,-1-22-16,0 21 0,0-21 0,0 21 15,0 0-15,-21 0 0,0 0 16,0 1-16,0-1 16,-21 0-16,0-21 15,-21 0-15,21 21 16,-1-21-16,1 21 0,-21-21 0,0 0 16,20 0-16,-20 0 0,0 0 15,21 0-15,-22 0 0,1 0 0,0-21 16,-1 0-16,1 21 0,21-21 15,-22 0-15,22-1 0,-21 1 0</inkml:trace>
  <inkml:trace contextRef="#ctx0" brushRef="#br0" timeOffset="5707.87">9080 233 0,'-21'21'16,"42"-42"-16,-63 42 0,42 0 0,0 0 0,0 1 16,21-22 15,0 0-31,1 0 0,-1-22 15,0 22-15,0-21 0,-21 0 16,0 0-16,0 0 16,0 0-16,-21 21 0,0-22 0,0 22 15,-1 0-15,1 0 0,0 0 16,0 0-16,0 0 0,0 0 16,-1 0-16,1 22 0,0-1 0,0 0 15,0 0-15,0 0 16,-1 0-16</inkml:trace>
  <inkml:trace contextRef="#ctx0" brushRef="#br0" timeOffset="5967.86">8064 614 0,'22'0'16,"-1"0"-16,0 0 16,0 0-16,0 0 0,0 0 15,22 0-15,-22 0 0,0 0 0,0 0 16,22-21-16,-22 21 0,0 0 16,0 0-16,0-21 0,0 21 15,1 0-15,-44 0 31</inkml:trace>
  <inkml:trace contextRef="#ctx0" brushRef="#br0" timeOffset="6172.78">4000 2053 0,'0'0'0,"-105"21"0,-1 1 0,0-1 16,21 0-16,1-21 0,-1 21 0,21-21 16,-20 0-16</inkml:trace>
  <inkml:trace contextRef="#ctx0" brushRef="#br0" timeOffset="6884.32">2201 2096 0,'0'0'0,"-21"0"0,0 0 15,0 0-15,0 0 16,42 0 31,0 0-47,0 0 15,0 0-15,0 21 0,22-21 16,-1 0-16,0 0 0,22 0 0,-1 0 16,1 0-16,21 0 0,-1 0 15,-20 0-15,20 0 0,1 0 0,21 0 16,-21 0-16,20 0 0,1 0 16,21 0-16,-21 0 0,21 0 0,0 0 15,-21 0-15,42 0 0,-21 0 16,21 0-16,0 0 0,1 0 0,-1 0 15,21 0-15,0 0 0,22 0 16,-22 0-16,22 0 0,-22 21 16,22-21-16,-1 0 0,1 0 0,-1 0 15,1 0-15,-1 0 0,1 21 16,-1-21-16,1 0 0,-22 0 0,21 21 16,-20-21-16,-1 0 0,22 0 15,-22 21-15,0-21 0,1 0 0,-1 0 16,0 22-16,1-22 0,-1 0 15,0 21-15,1-21 0,-1 21 0,-21-21 16,21 21-16,-20-21 0,-1 0 0,0 21 16,-21-21-16,0 0 0,0 21 15,-21-21-15,-22 0 0,22 22 16,-42-22-16,20 21 0,-20-21 16,-1 0-16,-20 0 0,-1 0 0,-21 21 15,0-21-15,1 0 0,-1 0 16,-42 0 31,-1 0-47,1 0 0,0 0 0</inkml:trace>
  <inkml:trace contextRef="#ctx0" brushRef="#br0" timeOffset="7028.16">11811 2392 0,'21'0'62</inkml:trace>
  <inkml:trace contextRef="#ctx0" brushRef="#br0" timeOffset="12856.04">1291 4360 0,'0'0'0,"0"-21"16,0 0-16,0 0 0,-21 0 16,21 0-16,0-1 15,0 1-15,-21 0 0,21 0 16,0 0-16,0 42 31,0 0-31,0 0 0,0 22 16,0-1-16,0 0 0,0 1 15,0-1-15,-21 0 0,21 1 16,-22-1-16,22-21 0,0 21 0,-21 1 16,21-22-16,0 21 0,0-21 15,0 1-15,0-1 0,0 0 16,0 0-16</inkml:trace>
  <inkml:trace contextRef="#ctx0" brushRef="#br0" timeOffset="13308.24">1926 4276 0,'0'0'0,"21"0"0,0-21 0,-21-1 0,-21 22 32,0 0-32,0 22 15,0-22-15,0 21 0,-22 0 16,22 0-16,0 0 0,-21 0 16,20 1-16,1-1 0,21 0 0,-21-21 15,21 21-15,0 0 16,0 0-16,21-21 15,0 0 1,1 22-16,-1-22 0,0 0 0,0 21 16,21-21-16,-20 0 0,-1 0 15,0 21-15,0-21 0,0 21 0,0-21 16,1 21-16,-1-21 0,-21 21 16,0 1-16,0-1 15,0 0-15,-21 0 0,-1 0 16,1-21-16,-21 21 0,21 1 15,-22-22-15,22 0 0,-21 21 0,21-21 16,-22 0-16,22 0 0,0 0 16,0 0-16,0 0 0,0 0 15,-1 0-15,22-21 16,0-1 0,0 1-16,0 0 0,0 0 15</inkml:trace>
  <inkml:trace contextRef="#ctx0" brushRef="#br0" timeOffset="13691.4">1545 3704 0,'0'0'0,"-42"-21"0,21 21 0,-1 0 16,1 0-16,-21 0 0,21 0 0,0 0 15,-1 0-15,1 21 0,0 0 16,21 1-16,0-1 16,0 0-16,0 0 0,21-21 0,0 21 15,1 0-15,-1-21 0,21 0 16,-21 0-16,22 0 0,-1 0 16,-21 0-16,21 0 0,-20 0 0,20-21 15,-21 0-15,0 21 0,-21-21 16,0 0-16,0 0 0,0-1 15,-21 1-15,-21 0 16,21 21-16,-1 0 0,-20-21 0,21 21 16,-21 0-16,20 0 0,1 0 15,0 0-15,0 21 0,0 0 16,21 0-16,-21-21 0,21 22 0,0-1 16,0 0-16,0 0 0,21-21 15,21 21-15,-21 0 0</inkml:trace>
  <inkml:trace contextRef="#ctx0" brushRef="#br0" timeOffset="14139.7">2709 3895 0,'0'0'0,"-21"-21"0,21-1 15,-21 1-15,21 0 0,-21 0 0,21 0 16,0 0-16,-21-1 15,21 44 17,-22-1-32,22 0 0,0 21 15,0 1-15,0-1 0,0 21 0,0 1 16,0-1-16,0 1 0,0-1 16,-21 1-16,21-1 0,-21 1 0,21-1 15,0-20-15,0-1 0,0 0 16,0-20-16,0 20 0,0-21 15,0 0-15,0 0 0,0-42 32,0 0-17,0 0-15</inkml:trace>
  <inkml:trace contextRef="#ctx0" brushRef="#br0" timeOffset="14557.1">2349 3979 0,'0'0'0,"-21"-42"0,0 0 0,0 21 16,0-1-16,0-20 0,21 21 16,-22 0-16,22 0 0,0-1 0,0 1 15,0 0-15,22 0 16,-1 0-16,21 0 0,0 21 0,1-22 16,20 22-16,-20 0 0,20 0 15,22 0-15,-22 0 0,1 0 0,-1 22 16,1-1-16,-1 21 0,1-21 15,-1 22-15,1-1 0,-1 0 0,-20 22 16,-1-1-16,0 1 16,-21-1-16,1 1 0,-22-1 0,0 1 15,0-1-15,-43 1 0,22-1 0,-21-20 16,21 20-16,-22-21 0,1 1 16,0-1-16,-22-21 0,22 22 0,-1-22 15,1 21-15,-21-21 16,20-21-16,-20 21 0,-1-21 0,22 0 15,-22 0-15,22 0 0,0 0 16,-1-21-16,1 0 0,0 21 0,21-21 16,-1 0-16,1 0 0,0 21 15,21-22-15,0 1 0,0 0 16,21 0-16,22 21 16,-1-21-16,0 0 0,1 21 0</inkml:trace>
  <inkml:trace contextRef="#ctx0" brushRef="#br0" timeOffset="14828.5">3746 4255 0,'0'0'16,"0"21"-1,0 0-15,0 0 16,0 0-16,0 22 0,0-22 0,0 0 15,0 0-15,-21 0 0,0 22 16,21-22-16,-21 0 0,0 0 0,21 0 16,0 0-1,-21 1-15,-1-1 0,22 0 16,-21-21-16,21-21 31,0 0-31,0-1 16,0 1-16</inkml:trace>
  <inkml:trace contextRef="#ctx0" brushRef="#br0" timeOffset="15007.19">3873 4022 0,'0'0'0,"0"-21"0,0-1 16,-21 22 15,0 0-31,21 22 31,0-1-31,21 0 0,0 0 16</inkml:trace>
  <inkml:trace contextRef="#ctx0" brushRef="#br0" timeOffset="15456.61">4212 4339 0,'64'0'32,"-43"-21"-32,0 0 15,-21 0-15,0 0 0,0-1 16,0 1-16,-21 21 16,0 0-16,-1 0 0,-20 0 15,21 0-15,-21 0 0,20 21 16,-20-21-16,21 22 0,0-1 0,-22 0 15,22 0-15,0-21 0,0 21 16,21 0-16,0 1 0,0-1 0,0 0 16,0 0-16,21 0 15,21-21-15,-20 21 0,-1 1 16,21-22-16,-21 21 0,22 0 0,-22-21 16,21 21-16,0-21 0,-20 21 15,-1-21-15,0 21 0,-21 1 0,0-1 16,-21 0-1,0-21-15,-22 21 0,22 0 0,-21-21 16,-1 21-16,1-21 0,0 0 16,-1 0-16,1 0 0,21 0 0,-21 0 15,20 0-15,1 0 0,0 0 16,21-21 0,0 0-16,21 21 15,0-21-15,1 21 0,20-21 16,-21 21-16,21-21 0</inkml:trace>
  <inkml:trace contextRef="#ctx0" brushRef="#br0" timeOffset="15839.54">4805 4276 0,'0'-21'16,"0"42"15,0 0-31,0 0 0,0 21 0,0-20 16,0 20-16,0 0 0,0 1 15,0-1-15,0 21 0,0 1 0,0-1 16,0 22-16,0-21 0,0 20 16,-21 1-16,21 0 0,-22-22 0,22 22 15,-21-1-15,0 1 0,0 21 16,0-21-16,0-1 0,-1 1 0,1 0 15,0-1-15,0 1 0,0 0 0,0-22 16,-1 1-16,22-1 0,-21 1 16,21-22-16,-21 0 0,21-21 0,0 1 15,-21-1-15,21 0 0,0-42 32,0 0-32,0-1 0,0-20 0,21 0 15,0-1-15,0 1 0,1-21 0,-1-1 16,0 1-16,0-22 0,21 21 15</inkml:trace>
  <inkml:trace contextRef="#ctx0" brushRef="#br0" timeOffset="16136.21">4826 4487 0,'0'0'0,"-21"-42"0,0 0 15,-1 21-15,1-1 0,21 1 0,0 0 16,0 0-16,0 0 15,21 0-15,1 21 0,20 0 16,0-22-16,1 22 0,-1 0 16,0 0-16,22 0 0,-22 0 0,0 22 15,1-22-15,-1 21 0,0 0 16,1 0-16,-22 0 0,0 22 0,-21-22 16,0 0-16,0 0 0,-21 0 15,0 0-15,0 1 0,-22-1 0,22 0 16,-21 0-16,-1 0 0,1 0 0,0-21 15,-1 22-15,1-1 0,-21-21 16,41 0-16,-20 0 0,0 0 16,21 0-16,21-21 15</inkml:trace>
  <inkml:trace contextRef="#ctx0" brushRef="#br0" timeOffset="16419.74">5503 3874 0,'0'0'0,"21"-22"0,1-41 15,-22 84 17,0 0-32,0 22 0,-22-1 15,1 0-15,21 1 0,-21 20 0,0-21 16,0 22-16,0-22 0,-1 22 15,1-22-15,21 22 0,-21-22 0,0-21 16,0 21-16,21 1 0,0-22 16,-21 0-16,21 0 0,0 0 0,0 1 15,21-22 1,0-22 0</inkml:trace>
  <inkml:trace contextRef="#ctx0" brushRef="#br0" timeOffset="17664.5">6181 4191 0,'0'0'16,"-22"0"-16,1-21 0,-21 0 0,21 21 15,0 0-15,-22 0 0,1 0 0,21 0 16,-22 0-16,1 0 0,21 0 15,-21 42-15,20-21 0,-20 0 0,21 1 16,-21 20-16,20 0 16,1-21-16,0 22 0,0-1 0,21-21 15,0 22-15,0-22 0,0 0 16,0 21-16,0-21 0,0 1 0,0-1 16,21-21-16,0 21 0,0-21 15,1 0-15,-1 0 0,21 0 0,-21 0 16,22 0-16,-22 0 0,0 0 0,21-21 15,-21 0-15,1-1 0,-1 1 16,21 0-16,-21 0 0,0 0 0,-21 0 16,22-22-16,-1 22 0,-21-21 15,21 21-15,-21-22 0,0 22 16,0 0-16,0 0 0,0 0 0,0-1 16,21 22-16,-21 22 31,0-1-31,0 0 15,0 21-15,0-21 0,0 22 0,0-22 16,0 21-16,0-21 0,0 22 16,0-22-16,0 0 0,0 0 0,0 0 15,0 22-15,0-22 0,21 0 16,0-21-16,1 0 0,-1 0 16,0 0-16,0 0 0,21 0 0,-20 0 15,20 0-15,0-21 16,-21 21-16,22-21 0,-22 0 0,21-1 15,-21 1-15,1 0 0,-1-21 0,0 21 16,-21-1-16,0-20 0,21 21 16,-21 0-16,0 0 0,0-1 0,0 1 15,-21 21 1,0 0 0,0 21-16,21 1 0,0-1 15,-22 0-15,22 0 0,0 0 0,0 0 16,0 1-16,0-1 0,0 0 15,0 0-15,22 0 0,-1 0 16,0 1-16,0-22 0,0 0 0,22 21 16,-1-21-16,-21 0 0,21 0 15,1 0-15,-1 0 0,0-21 0,1-1 16,-22 22-16,21-21 0,-21 0 0,1 0 16,-1 0-16,-21 0 0,21-1 15,-21 1-15,21-21 0,-21 21 0,0 0 16,0-1-16,0 1 0,0 0 15,0 42 17,0 0-32,-21 1 15,0-1-15,0 21 0,21-21 16,-22 0-16,22 22 0,-21-1 16,0 0-16,0 1 0,0-1 0,0 22 15,-1-22-15,1 21 0,21 1 16,-21-1-16,0 1 0,21 21 0,0-22 15,0 1-15,0 20 0,0-20 0,0 20 16,0 1-16,0 0 0,21-1 16,-21 1-16,21-21 0,-21 20 0,21 1 15,-21-22-15,22 22 0,-1-21 0,-21 20 16,21-20-16,0 20 0,-21-20 16,21-1-16,-21-20 0,21 20 15,-21 22-15,0-43 0,0 1 0,0-22 16,0 0-16,0 0 0,0 0 15,-21-21-15,0 0 0,0 0 16,0 0-16,-22 0 0,22-21 0,0 0 16,0-21-16,0-1 0,21 1 0,-43-64 15,22 21-15,21 1 16,0 20-16,-21-20 0,0-22 0,21 21 16,0-21-16,0 22 0,0-22 15,0 0-15,0 21 0,0-21 0,0 22 16,0-1-16,0 22 0,0-22 0,0 21 15,0 1-15,0-1 16,0 22-16,0-21 0,0 20 0,21 1 16,0 0-16,0-1 0,1 22 15,-22-21-15,42 21 0,-21-22 0,21 22 16,-20-21-16,20 21 0,0-22 0</inkml:trace>
  <inkml:trace contextRef="#ctx0" brushRef="#br0" timeOffset="18104.25">7154 4382 0,'0'0'0,"0"21"0,21-21 31,1 0-31,-1 0 16,0 0-16,0-21 0,21-1 16,-20 22-16,20-21 0,-21 0 0,21 0 15,-20 0-15,20 0 0,-21 21 16,0-22-16,0 1 0,-21 0 0,0 0 16,0 0-16,0 0 0,0-1 15,-21 22-15,0 0 16,0 0-16,0 0 0,-22 0 15,22 22-15,-21-22 0,21 21 0,-22 0 16,22 21-16,0-21 0,0 1 0,0 20 16,0-21-16,-1 21 0,1-20 15,21-1-15,-21 21 0,21-21 0,0 0 16,0 1-16,0-1 0,0 0 16,0 0-16,21 0 0,0-21 0,1 21 15,-1-21-15,0 0 0,0 0 16,0 0-16,22 0 0,-1 0 0,0 0 15,1 0-15,-1 0 0,21 0 16</inkml:trace>
  <inkml:trace contextRef="#ctx0" brushRef="#br0" timeOffset="18691.83">8509 4191 0,'0'-21'16,"0"42"-16,0-63 0,0 21 0,0-1 0,-21 1 15,21 0-15,-21 0 0,-1 21 16,1 0-16,0-21 0,0 21 0,0 0 16,0 0-16,-22 0 0,22 21 15,-21-21-15,21 21 0,-22 0 16,1 0-16,0 22 0,20-22 16,-20 21-16,0 1 0,-1-1 0,1 0 15,21 1-15,-21-1 0,20 0 0,1 1 16,0-1-16,21-21 0,0 21 15,0-20-15,0-1 0,0 0 0,21 0 16,0 0-16,1-21 0,20 0 16,-21 0-16,21 0 0,1 0 0,-22 0 15,21 0-15,1 0 0,-1-21 16,-21 0-16,21 0 0,1 0 0,-22-22 16,21 22-16,-21-21 0,22-1 15,-22 1-15,0-21 0,21-1 0,-20 1 16,20-1-16,-21-21 0,21 22 15,-20-1-15,20 1 0,-21-1 16,0 1-16,0 21 0,1-22 0,-1 1 16,-21 20-16,0 1 0,0 0 15,0-22-15,21 43 0,-21-21 0,0 20 16,0 1-16,-21 42 16,0 1-16,-1 20 15,1 0-15,0 22 0,0-22 16,0 22-16,0-1 0,-1-21 0,1 22 15,0-1-15,0 1 16,0-1-16,21 22 0,0-43 0,0 22 16,0-1-16,0-20 0,0-1 0,0 0 15,0 1-15,21-22 0,-21 21 16,21-21-16,0 1 0,22-1 0,-22-21 16,0 0-16,0 21 0,21-21 15,-20 0-15,-1 0 0</inkml:trace>
  <inkml:trace contextRef="#ctx0" brushRef="#br0" timeOffset="19259.93">9906 4212 0,'0'0'0,"-21"0"0,-85 0 32,85 0-32,0 0 0,42 0 31,0 0-31,21 0 0,22 0 0,20 0 15,1 0-15,0 0 0,-1 0 16,22-21-16,0 21 0,0 0 16,0 0-16,0 0 0,21-21 0,-43 21 15,22 0-15,0 0 0,-43 0 16,22 0-16,-21 0 0,-22 0 0,0 0 16,-21 0-16,22 0 0,-64 0 31,-1 0-16,-20 0-15,21 0 0,-21 0 0,-1 0 16,-20 0-16,20 0 0,-20 0 0,-1 0 16,1 0-16,-1 0 0</inkml:trace>
  <inkml:trace contextRef="#ctx0" brushRef="#br0" timeOffset="19544.23">9864 4297 0,'0'0'0,"-22"21"0,1-21 32,42 0-32,1 0 0,20 0 15,0 0-15,22 0 0,-1 0 0,22 0 16,-22 0-16,22 0 0,0 0 16,-1 0-16,1-21 0,0 21 0,-1 0 15,1-21-15,0 21 0,-22 0 16,22 0-16,-22 0 0,1 0 15,-1 0-15,-20 0 0,20-21 0,-42 21 16,22 0-16,-22 0 0,0 0 16,0 0-16,-21-22 0,0 1 15,0 0 1,0 0-16,0 0 16</inkml:trace>
  <inkml:trace contextRef="#ctx0" brushRef="#br0" timeOffset="20019.93">11282 3641 0,'0'0'0,"-21"0"16,-43-21 0,43 21-16,0 0 0,21 21 15,0 0-15,-21 0 16,21 0-16,0 0 0,0 1 0,0 20 15,0-21-15,0 0 0,21 22 0,0-22 16,21 21-16,-21-21 0,22 22 16,-1-22-16,0 0 0,22 0 0,-22 0 15,1 0-15,20-21 16,1 0-16,-22 22 0,21-22 0,1 0 16,-22 0-16,22 0 0,-22 0 15,0 0-15,1 0 0,-1 0 0,-21 0 16,0 0-16,-42 0 15,-21 0 1,21 0-16,-22 0 0,1 0 0,-21 21 16,20 0-16,-20 0 0,20 21 15,-20-20-15,-1 20 0,22 0 0,-21 1 16,20-1-16,-20 0 0,20 1 16,-20-1-16,21-21 0,-22 21 15,22 1-15,-1-1 0,1 0 0,21 1 16,-21-22-16,20 21 0,1-21 15,0 1-15,0-1 0,21 0 0,0 0 16,0-42 15</inkml:trace>
  <inkml:trace contextRef="#ctx0" brushRef="#br0" timeOffset="33019.23">12658 3514 0,'0'-21'16,"-22"21"-16,1 0 31,0 0-15,0 0-1,0 0 17</inkml:trace>
  <inkml:trace contextRef="#ctx0" brushRef="#br0" timeOffset="33675.74">12679 3577 0,'0'0'16,"-21"0"-16,-1 0 0,22-21 15,0 0 1,0 0-16,-21 21 0,21-21 15,0-1 1,0 44 15,21-22-15,1 21-16,-1-21 0,0 0 0,0 21 16,0-21-16,22 0 0,-1 0 15,-21 0-15,21 0 0,22 0 0,-22 0 16,1-21-16,-1 0 0,0 21 15,1-22-15,-22 1 0,0 0 0,0 0 16,0 0-16,-21 0 0,0-1 16,0 1-16,0 0 0,0-21 0,0 21 15,0-1-15,-21 1 0,0 0 16,0 0-16,0 21 0,-1 0 16,1 0-16,-21 21 15,21 21-15,0-20 0,-1 20 16,1 0-16,-21 22 0,21-22 15,0 22-15,-1-1 0,1-21 0,0 22 16,0-1-16,0 1 0,21-1 16,0 1-16,0-1 0,0 1 0,0-1 15,0 1-15,0-22 0,0 22 16,0-22-16,21 0 0,-21 1 0,0-22 16,0 21-16,0-21 0,0 1 15,-21-1-15,0 0 0,-1-21 0,-20 0 16,21 0-16,0 0 0,-22 0 0,22 0 15,0 0-15,0-21 0,-21 0 16,20-1-16,1 1 0,0 0 16,0 0-16,21 0 0,0 0 15,0-22-15,0 22 0,0-21 0,0 21 16,0-22-16,21 1 0,0 0 0,0-1 16,22 1-16</inkml:trace>
  <inkml:trace contextRef="#ctx0" brushRef="#br0" timeOffset="33943.93">13441 3429 0,'0'0'0,"21"-21"31,-42 42-15,0 0-16,21 22 0,-22-1 15,1 0-15,21 1 0,-21-1 16,0 21-16,0 1 0,0-1 0,-1 1 15,1-1-15,0 1 0,0-1 16,0-20-16,0 20 0,-1 1 16,1-22-16,21 0 0,-21-20 0,21 20 15,0-21-15,0 0 0,0 0 0,0 1 16,21-22-16,0 0 0,1 0 16,-1 0-16,21 0 0,-21-22 0,0 1 15,1 0-15,-1 0 0</inkml:trace>
  <inkml:trace contextRef="#ctx0" brushRef="#br0" timeOffset="34116.37">13229 4001 0,'0'0'0,"-21"-22"32,21 1-32,21 21 15,0 0-15,0 0 0,22 0 0,-22 0 16,42-21-16,-20 21 0,-1 0 0,22 0 15,-22-21-15,21 0 16,-20 21-16,20 0 0,1 0 0</inkml:trace>
  <inkml:trace contextRef="#ctx0" brushRef="#br0" timeOffset="34347.66">14795 3810 0,'-42'85'31,"42"-64"-31,-21 21 0,0 1 0,21-1 16,-21 0-16,-1 1 15,1-1-15,21 0 0,-21 1 0,0-1 0,0-21 16,0 21-16,-1-20 0,1-1 16,21 21-16,-21-42 0,21 21 15,0 0-15,21-21 16,0-21-1,22 0-15,-22 0 0</inkml:trace>
  <inkml:trace contextRef="#ctx0" brushRef="#br0" timeOffset="34689.11">15346 3916 0,'0'0'15,"-85"0"1,64 0-16,-21 0 0,-1 0 15,1 21-15,21 0 0,-22-21 16,22 21-16,0 1 0,0-22 0,21 21 16,0 0-16,0 0 0,0 0 15,21 0-15,0 1 0,22-1 16,-22-21-16,21 21 0,-21 0 16,22 0-16,-22 0 0,0 1 0,21-1 15,-21 0-15,1 0 0,-1 0 16,-21 0-16,0 1 0,0-1 0,0 0 15,0 0-15,0 0 0,-43-21 16,22 21-16,-21-21 0,0 0 16,-1 0-16,1 0 0,0 0 15,-1 0-15,1 0 0,0 0 16,20 0-16,-20 0 0,21-21 0,21 0 16,0 0-16,0 0 0,0 0 0,0-22 15</inkml:trace>
  <inkml:trace contextRef="#ctx0" brushRef="#br0" timeOffset="34844.3">14817 3662 0,'0'0'0,"-22"0"0,-41-21 31,42 21-31,42 0 31</inkml:trace>
  <inkml:trace contextRef="#ctx0" brushRef="#br0" timeOffset="36175.82">16954 3789 0,'0'0'0,"0"-42"0,0 20 0,0 1 15,0 0-15,0-21 0,22-1 16,-22 22-16,0 42 31,0 1-31,0 20 16,-22-21-16,22 21 0,-21 1 0,0-1 15,21 22-15,-21-1 0,0 1 16,0 20-16,21-20 0,-22-1 0,1 1 16,0-22-16,21 22 0,0-22 0,0 0 15,0-21-15,0 22 16,0-22-16,0 0 0,21 0 16,0-21-16,1 0 0,-1 0 15,21 0-15,0-21 0,-20 0 0,20 0 16,0 0-16,1-1 0,-1-20 15,21 0-15,-20-22 0,-1 22 0,0-22 16,1 1-16,-1-1 0,-21 1 16,22 21-16,-1-22 0,-21 22 15,0-1-15,0 1 0,1 0 0,-22 21 16,0-1-16,0 1 0,0 0 0,0 42 31,0 0-31,0 1 0,-22-1 16,1 21-16,0 0 0,0 1 0,0 20 15,0 1-15,-1-1 0,1 1 16,0-1-16,0-20 0,0 20 0,21-21 16,0 1-16,0-1 0,0-21 15,0 22-15,0-22 0,21 0 0,-21 0 16,42-21-16,-21 0 0,22 0 16,-1 0-16,0 0 0,1 0 0,-1 0 15,0-21-15,1 0 0,-1-22 16,0 22-16,1-21 0,20 0 0,-20-1 15,-1-20-15,21 20 0,-20-20 16,-1 21-16,-21-1 0,0 1 16,1 0-16,-22 20 0,0-20 0,0 21 15,-22 21 1,1 0-16,0 0 0,0 21 0,0 0 16,0 0-16,-1 1 0,22 20 15,0-21-15,0 21 0,0 1 0,0-1 16,0-21-16,0 22 0,22-22 15,-1 21-15,0-21 0,0 0 0,0 1 16,0 20-16,1-42 0,-22 21 16,21 0-16,0 0 0,-42-21 31,0 0-31,-1 0 16,1-21-16,0 21 0,0-21 0,-21 0 15,20 21-15,1-21 0,0 21 16,0 0-16,0 0 0,0 0 0,-1 0 15,1 0 1,21 21-16,0 0 0,0 0 16,0 0-16,21-21 15,22 0-15,-22 22 0,21-22 0,1 0 16,-1 0-16,0 0 0,22 0 16,-22 0-16,22 0 0,-1-22 0,1 1 15,-1 0-15,1 0 16,-22 0-16,21 0 0,-20-1 0,-1-20 15,0 0-15,1-1 0,-22 1 16,21 0-16,-21-1 0,-21 1 0,22 21 16,-22-21-16,0 20 0,0 1 15,0 0-15,-22 21 16,1 0-16,0 21 16,0 0-16,0 22 0,0-22 15,-1 21-15,1 1 0,0-1 0,0 0 16,21 1-16,0-1 0,0 0 15,0-21-15,0 22 0,0-22 0,0 0 16,0 0-16,0 0 16,21 1-16,0-1 0,0 0 0,22-21 15,-1 0-15,0 0 0,1 0 16,-1 0-16,22 0 0,-1 0 0,1 0 16,20 0-16,-20-21 0</inkml:trace>
  <inkml:trace contextRef="#ctx0" brushRef="#br0" timeOffset="36663.69">20151 4149 0,'0'-43'0,"0"86"0,0-107 0,0 22 16,0 0-16,0 20 0,0 1 15,-43 0-15,22 0 0,0 0 16,0 21-16,0 0 0,-22 0 0,22 0 16,-21 0-16,-1 21 0,1 0 15,0 21-15,-1-20 0,1 20 0,21 21 16,-21-20-16,-1-1 0,22 0 15,0 1-15,21-1 0,0 0 0,0-20 16,0 20-16,0-21 0,21 0 16,0 0-16,0-21 0,22 22 0,-22-22 15,21 0-15,1 0 0,-1 0 16,-21 0-16,21-22 0,1 1 0,-22 0 16,21 0-16,1-21 0,-22-1 15,0-20-15,21-1 0,-21 1 16,1-1-16,-1 1 0,21-22 0,-21 22 15,-21-1-15,21 1 0,1-1 16,-1 1-16,-21-1 0,0 22 0,21-1 16,-21 1-16,0 21 0,21 0 15,-21 42 1,0 0-16,0 21 0,-21 1 16,0-1-16,0 22 0,-22-1 15,22 1-15,0-1 0,0 22 0,0-22 16,-1 22-16,22-22 0,0 1 0,0-1 15,0-20-15,0 20 0,0-20 16,22-22-16,-1 21 0,0-21 16,0 0-16,0 1 0,0-22 15,22 0-15,-22 0 0,21 0 0,1 0 16,-1 0-16,0-22 0,1 1 0</inkml:trace>
  <inkml:trace contextRef="#ctx0" brushRef="#br0" timeOffset="36951.75">21632 3408 0,'0'-21'0,"0"42"0,0-63 0,0 20 16,-21 22-16,0 22 16,0 20-16,0 0 0,-1 1 15,1-1-15,-21 21 0,21-20 0,0 20 16,-1 1-16,-20-1 0,21 1 15,0 20-15,21-20 0,-21-1 0,-1 1 16,22-22-16,-21 22 0,21-22 16,0 0-16,0 1 0,0-22 0,0 0 15,0 0-15,0 0 0,0 1 0,0-1 16,21-21 0,1-21-1,-1-1-15,-21 1 16,0-21-16</inkml:trace>
  <inkml:trace contextRef="#ctx0" brushRef="#br0" timeOffset="37427.71">21124 3937 0,'-21'-21'0,"42"42"0,-21-42 32,43 21-32,-22 0 0,21 0 15,0 0-15,22 0 0,-1 0 16,1 0-16,21 0 0,-22 0 0,22 0 15,-22-21-15,1 21 16,-1 0-16,-20-21 0,-1 21 0,0 0 16,-21 0-16,1-22 0,-1 22 15,-64 0 1,22 22 0,0-1-16,0 0 0,-21 0 0,20 21 15,1 1-15,-21-1 0,21 0 16,0 1-16,-1-1 0,22 0 0,0 1 15,0-22-15,0 21 0,0-21 16,0 1-16,22-1 0,-1 0 0,0 0 16,0 0-16,21-21 0,-20 0 15,20 0-15,0 0 0,1 0 16,-22 0-16,21-21 0,0 0 0,1 0 16,-1-22-16,-21 1 0,22 0 15,-22-1-15,0-20 0,0-1 0,-21 22 16,21-21-16,-21 20 0,0 1 15,0 0-15,-21-1 0,0 22 0,-21 0 16,20 21-16,1 0 0,-21 0 16,21 0-16,0 0 0,-22 0 0,22 21 15,-21 0-15,21 22 0,-1-22 16,1 0-16,0 21 0,21-21 0,-21 22 16,0-22-16,0 21 0</inkml:trace>
  <inkml:trace contextRef="#ctx0" brushRef="#br0" timeOffset="38271.75">8043 5863 0,'0'0'16,"21"-21"-16,-21 0 0,0 0 0,0 0 15,0-1-15,0 1 16,-21 21-16,0 0 0,0 0 16,-21 21-16,20-21 0,-20 43 0,0-22 15,-22 21-15,22 1 0,0-1 16,-1 21-16,1-20 0,0 20 0,-1 1 16,22 20-16,-21-20 0,21-1 15,21 1-15,0-1 0,0 1 0,0-22 16,21 1-16,0-1 0,21-21 15,1 0-15,-1 0 0,21 1 0,1-22 16,-1 0-16,1 0 0,-1 0 0,1-22 16,-1 1-16,-20 0 0,20 0 15,-20-21-15,-1-1 0</inkml:trace>
  <inkml:trace contextRef="#ctx0" brushRef="#br0" timeOffset="38928.44">8699 5779 0,'0'42'0,"0"-84"0,0 20 0,0 1 16,-21 21-16,0 0 0,0 0 16,0 43-16,0-22 0,-1 21 15,22 0-15,-21 22 0,0-22 0,0 22 16,0-22-16,21 22 0,-21-22 0,-1 21 16,22 1-16,-21-1 15,21-20-15,-21 20 0,21-20 0,-21-1 16,21 0-16,0 1 0,0-22 0,0 0 15,0 0-15,0 0 0,0-42 32,0 0-17,21-21-15,0 20 0,0-20 0,1 0 16,-1-1-16,0 1 0,0 0 16,0-1-16,0 22 0,1 0 0,-22 0 15,0 0-15,21 0 0,0 21 16,-21 21-16,21 0 15,-21 0-15,0 0 0,0 22 16,0-22-16,0 21 0,0-21 16,0 22-16,0-22 0,0 21 0,0-21 15,21 0-15,-21 1 0,21-1 0,1 0 16,-1 0-16,0 0 0,0-21 16,21 0-16,-20 0 0,20 0 0,0 0 15,1 0-15,-1 0 0,0-21 16,1 21-16,-1-21 0,0-21 0,1 20 15,-1 1-15,-21-21 0,21 0 0,-20 20 16,-22-20-16,0 0 0,21-1 16,-21 1-16,0 0 0,0 21 15,0-1-15,0 1 0,0 0 16,-21 0-16,-1 21 0,1 0 16,0 0-16,0 21 0,21 0 0,-21 0 15,0 1-15,-1 20 0,1 0 16,21 1-16,0 20 0,-21-21 0,21 1 15,0-1-15,0 0 0,0 1 0,0-22 16,0 21-16,21-21 0,0 1 16,1-1-16,-1 0 0,0-21 15,0 0-15,0 21 0,0-21 0,22 0 16,-1 0-16,0-21 0,1 0 0,-1 21 16,22-21-16,-22-22 0</inkml:trace>
  <inkml:trace contextRef="#ctx0" brushRef="#br0" timeOffset="39676.21">10181 6223 0,'0'0'16,"0"-21"-16,0 0 0,0 0 0,-21 21 15,0 0-15,0 0 0,-1 0 16,1 0-16,0 0 0,0 21 16,-21 21-16,20-21 0,1 0 0,0 22 15,-42 63-15,41-64 0,22 0 16,-21 22-16,21-22 0,0 0 15,0 1-15,0-22 0,0 21 16,0-21-16,21 1 0,1-1 16,-1 0-16,21 0 0,0-21 0,1 0 15,-1 0-15,0 0 0,1 0 0,-1-21 16,22 0-16,-22 0 0,0-22 16,1 22-16,-1-21 0,0-1 0,-21-20 15,22-1-15,-22 22 0,21-21 0,-21-1 16,1 1-16,-1-1 0,0 22 15,-21-22-15,0 22 0,0 0 0,0-1 16,0 22-16,0 0 0,0 0 16,0 42-1,-21 0-15,0 0 0,21 0 16,-22 22-16,1-1 0,0 0 16,21 1-16,-21-1 0,21 22 0,-21-22 15,21 21-15,-21-20 0,21-1 16,0 0-16,0 1 0,0-1 0,0-21 15,0 0-15,0 1 0,0-1 16,0 0-16,21-21 0,0 0 16,0 0-16,-21-21 0,21 0 0,0-1 15,1 1-15,20-21 0,-21 21 16,0-22-16,0 1 0,22 21 0,-22-21 16,0-1-16,21 22 0,-20 0 15,-1 0-15,0 0 0,0-1 16,0 22-16,0 0 0,-42 0 31,0 22-31,0-22 0,0 21 16,-22 0-16,22 0 0,-21 0 0,0 0 15,20 1-15,1-1 0,-21 0 16,21 0-16,0 0 0,21 0 0,0 1 16,0-1-16,0 0 0,0 0 15,0 0-15,0 0 0,0 1 0,0-1 16,21 0-16,0 0 0,0 0 0,0 0 15,0-21-15,22 22 0,-22-22 16,21 0-16,1 0 0,-1 0 0,0 0 16,1 0-16,-1 0 0,0 0 15,1 0-15,-22 0 0,21-22 16,0 1-16,1 21 0,-22-21 0,21 0 16,1-21-16,-1 20 0</inkml:trace>
  <inkml:trace contextRef="#ctx0" brushRef="#br0" timeOffset="39968.21">12425 5842 0,'0'0'0,"0"-21"0,21-43 31,-21 86-31,0-1 16,-21 0-16,0 21 0,-1 1 0,22-1 15,-21 0-15,0 22 0,0-22 16,0 22-16,0-1 0,-1 1 0,1-1 16,0 1-16,0-22 0,0 21 15,0-20-15,21-1 0,0 0 16,0-20-16,0 20 0,0-21 0,0 0 16,0 0-16,21-21 15,0 0-15,0 0 0,0 0 16,0-21-16,22 0 0,-22-21 0,0 21 15,0-22-15</inkml:trace>
  <inkml:trace contextRef="#ctx0" brushRef="#br0" timeOffset="40623.93">12785 5863 0,'0'0'16,"0"-21"-16,0 0 0,0 0 0,-22 21 31,1 21-31,0 21 0,21-21 15,0 22-15,-21-1 0,0 0 0,21 1 16,0-1-16,-21 22 0,-1-22 16,22 21-16,-21 1 0,0-22 0,21 22 15,0-22-15,0 0 0,0 1 16,0-1-16,0-21 0,0 0 0,0 1 16,0-1-16,21-42 31,0-1-31,1 1 0,-1 0 15,0 0-15,-21-21 0,21 20 16,0-20-16,0 21 0,-21 0 0,22 0 16,-22-1-16,21 22 0,-21 22 31,0-1-31,0 0 0,0 0 16,0 0-16,0 0 0,0 1 0,0 20 15,0-21-15,0 0 0,21 0 16,0 1-16,0-1 0,0-21 0,1 21 15,20-21-15,0 0 0,1 0 16,-1 0-16,0 0 0,1 0 0,20 0 16,-21 0-16,22-21 0,21-43 15,-43 43-15,0-21 0,-21-1 16,22 1-16,-22 0 0,0-1 0,0 1 16,-21 0-16,0-1 0,0 22 15,0 0-15,0 0 0,-21 21 16,0 0-16,0 0 15,0 21-15,-1 0 0,1 22 16,0-22-16,21 21 0,0 0 0,-21 1 16,21-1-16,0-21 0,0 22 0,0-1 15,0-21-15,21 0 0,0 22 16,0-43-16,1 21 0,-1 0 0,0-21 16,0 0-16,0 0 0,22 0 15,-22 0-15,21-21 0,-21 0 0,22-1 16,-22 1-16,0 0 0,21-21 0,-21 21 15,1-22-15,-1 1 0,0 0 16,-21-1-16,0 1 0,0 0 16,0-1-16</inkml:trace>
  <inkml:trace contextRef="#ctx0" brushRef="#br0" timeOffset="40804.37">12128 6011 0,'0'0'0,"-42"22"0,-85 20 32,148-21-32,0-21 0,1 0 15,20 0-15,0 0 0,22 0 0,-1-21 16,1 0-16,-1 0 0,-20-1 16,20 1-16,1 0 0</inkml:trace>
  <inkml:trace contextRef="#ctx0" brushRef="#br0" timeOffset="43429.02">15346 5863 0,'0'0'0,"-21"21"0,-85 1 15,85-22 1,42 0 15,21 0-31,-21 0 0,22-22 0,-1 22 16,21-21-16,-20 0 0,-1 0 15,0 0-15,1 0 0,-22-1 0,0 1 16,0 0-16,0 0 0,-21-21 16,0 20-16,0 1 0,-21 0 15,0 21-15,-21 0 0,-1 0 16,1 0-16,-21 21 0,20 0 0,-20 1 15,-1-1-15,22 21 0,-22-21 16,22 22-16,0-22 0,21 0 0,-1 21 16,1-21-16,21 1 0,0-1 15,0 0-15,21 0 0,22 0 16,-22 0-16,21 1 0,22-22 16,-22 0-16,22 21 0,-1-21 0,-21 0 15,22 0-15,-22 0 0,1 0 0,-1 0 16,-21 0-16,0 0 0,0 0 15,-42 0 1,-21 0-16,21 21 0,-22-21 16,-20 21-16,21 0 0,-1 0 0,-20 1 15,-1-1-15,22 0 0,0 21 16,-1 1-16,22-1 0,0 0 16,0 1-16,21-1 0,0 0 0,0 1 0,0-22 15,21 0-15,21 21 16,-21-42-16,22 21 0,20 1 0,-20-22 15,20 0-15,-21 0 0,22 0 0,-1-22 16,-20 1-16,20 0 0,-20-21 16,-1 21-16,21-22 0,-20 1 0,-1-22 15,0 22-15,1 0 0,-22-22 16,21 1-16,1 20 0,-22-20 0,0-22 16,21 22-16,-21-1 0,1-20 15,-22 20-15,21 1 0,-21 20 0,21 1 16,-21 0-16,0 20 0,0 1 15,0 42 1,-21 1-16,0 20 0,-1 0 16,1 1-16,0 20 0,0-21 15,-21 22-15,20-1 0,1 1 0,0-1 16,0 1-16,21-1 0,0 1 16,0-22-16,0 22 0,0-1 0,0-20 15,0-1-15,21 0 0,0 1 0,22-1 16,-22-21-16,21 0 0,22-21 15,-22 0-15,21 0 0,1 0 0,-1 0 16,1 0-16,-1-21 0,1 0 16,-1 0-16,1-22 0,-22 1 0,22 21 15,-22-21-15,0-1 0,-20 1 16,20 0-16,-21-1 0,0 22 16,-21-21-16,0 21 0,0-1 0,0 1 15,0 0-15,-21 21 0,0 0 16,-21 0-16,20 0 0,1 21 0,-21 0 15,21 1-15,0-1 0,-1 0 0,1 0 16,0 21-16,21-20 0,-21 20 16,21-21-16,0 21 0,0-20 15,0-1-15,21 21 0,0-21 0,0-21 16,1 21-16,-1 1 0,0-22 0,21 0 16,1 0-16,-1 0 0,0 0 15,1-22-15,20 1 0,-21 0 16,1 0-16,-1 0 0,0-22 0,1 22 15,-1-21-15,-21 0 0,22 20 16,-22-20-16,0 0 0,0-1 0,-21 22 16,0-21-16,21 21 0,-21 0 15,0 42 1,-21 0-16,0 0 16,0 0-16,21 22 0,-21-22 15,-1 21-15,22-21 0,0 22 0,0-1 16,-21 0-16,21-21 0,0 22 15,0-1-15,0-21 0,0 0 16,0 1-16,0-1 0,0 0 0,21-21 16,-21 21-16,22-21 15,-1 0-15,-21-21 0,0 0 16,21 0-16,0-1 0,0 1 16,-21-21-16,21 0 0,-21 20 0,22-20 15,-1 0-15,-21-1 0,21 1 0,0 21 16,0-21-16,0-1 0,1 22 15,-1-21-15,-21 21 0,21 21 0,0-22 16,0 22-16,0 0 0,-21 22 16,22-1-16,-22 21 15,0-21-15,21 0 0,-21 22 16,0-22-16,0 21 0,0 1 16,21-22-16,-21 21 0,21-21 0,-21 22 15,21-22-15,0 0 0,-21 0 16,22 0-16,-1 0 0,0-21 15,0 0-15,0 0 0,0 0 16,1 0-16,-1-21 0,-21 0 16,21 0-16,0-21 0,0 20 0,-21-20 15,21 0-15,1-1 0,-1 1 16,21 0-16,-21 21 0,0-22 0,1 1 16,20 0-16,-21-1 0,0 22 15,0 0-15,1 0 0,-1 21 16,0 0-16,-21 21 15,0 0-15,0 21 16,0-20-16,0 20 0,0 0 0,0 1 16,-21-22-16,0 21 0,21 0 15,0 1-15,0-1 0,0 0 0,0-20 16,21 20-16,0 0 0,0-21 0,0 1 16,22-1-16,-22 0 0,21-21 15,0 0-15,1 0 0,-1 0 0,0 0 16,1 0-16,-22-21 0,21 0 15,1-1-15,-1-20 0,0 21 0,-21-21 16,22-1-16,-22 1 0,0 21 16,0-22-16,0 1 0,-21 0 15,0-1-15,0 22 0,0 0 0,0-21 16,0 21-16,-21 21 16,0 0-16,0 0 0,0 21 15,0 0-15,-1 0 0,1 21 0,0-20 16,21 20-16,0-21 0,0 21 15,0-20-15,0 20 0,0 0 0,0-21 16,21 22-16,0-22 0,1 0 16,20 0-16,-21 0 0,21 1 15,1-22-15,-1 0 0,0 0 0,1 0 16,-1 0-16,0 0 0,1-22 16,-1 1-16,0 0 0,1 0 0,-22-21 15,21 20-15,-21-20 0,1 21 16,-1-21-16,21-22 0,-21 22 15,0 21-15,1-22 0,-22 22 16,0 42 0,-22 0-16,1 1 15,0-1-15,0 21 0,0-21 16,21 22-16,-21-1 0,-1-21 0,1 0 16,21 22-16,0-22 0,0 0 15,0 0-15,0 0 0,21-42 47,-21 0-47,22 0 0,-1 0 0,21-1 16,-21-20-16,0 21 0,1-21 15,-1 20-15,0-20 0,0 21 0,0-21 16,0 20-16,1 1 0,-1 0 16,0 21-1,-21 21-15,0 0 0,0 22 16,0-22-16,0 0 0,21 0 15,-21 22-15,0-22 0,21 0 16,0 21-16,1-21 0,-1 1 0,0-1 16,0 0-16,21-21 0,-20 0 15,20 21-15,-21-21 0,21 0 0,-20 0 16,20 0-16,-21-21 0,0 0 16,22 0-16,-22-22 0,0 22 0,0-21 15,0-1-15,0 1 0,1 0 16,-1-22-16,21 1 0,-21-1 0,0-20 15,22-1-15,-22 21 0,0-20 0,0 20 16,0 1-16,1 20 0,-22 1 16,0 21-16,0 0 0,0 0 0,-22 21 15,1 21 1,0 21-16,0-21 0,-21 43 0,20-1 16,-20 1-16,21-1 0,0 1 15,0-1-15,-1 1 0,22-1 0,0 1 16,0-1-16,0-20 0,0-1 0,0 21 15,0-20-15,0-1 0,22-21 16,-1 22-16,0-22 0,0 0 16,0 0-16,0-21 0,22 0 15,-22 0-15,0 0 0,0-21 0,0 0 16,1 0-16,-1-1 0,0-20 16,0 21-16,-21-21 0</inkml:trace>
  <inkml:trace contextRef="#ctx0" brushRef="#br0" timeOffset="43591.93">20510 5969 0,'0'0'0,"0"21"32,22-21-32,20 0 0,-21 0 0,21 0 15,1 0-15,-1 0 0,22-21 0,-22 0 16,21 21-16,1-21 0,-1 21 15</inkml:trace>
  <inkml:trace contextRef="#ctx0" brushRef="#br0" timeOffset="43823.79">22098 5715 0,'-21'42'16,"21"-20"-16,-21 20 15,21-21-15,-22 21 0,1-20 0,0 20 16,21 0-16,-21 1 0,21-22 16,-21 21-16,21 0 0,0-20 0,-21-1 15,21 0-15,0 0 0,-22 0 16,22 0-16,0 1 0,22-22 16,-1 0-1,21 0-15,-21 0 0,22 0 16</inkml:trace>
  <inkml:trace contextRef="#ctx0" brushRef="#br0" timeOffset="44143.61">22818 5906 0,'0'-22'0,"0"44"0,0-65 0,0 22 16,-22 21-16,-20 0 0,21 0 16,-21 0-16,-1 0 0,1 0 0,0 0 15,-1 21-15,22 0 0,-21-21 16,21 22-16,-1-1 0,22 0 15,0 0-15,0 0 0,0 0 0,22 1 16,20-1-16,0 0 16,1 0-16,-1-21 0,0 21 0,1 0 15,-22 1-15,21-22 0,0 21 16,-20 0-16,-1 0 0,0 0 0,0-21 16,-21 21-16,0 1 0,0-1 0,0 0 15,-42-21-15,21 21 0,-1-21 16,-20 0-16,0 0 0,-1 0 0,1 0 15,0 0-15,21 0 0,-22 0 16,1 0-16,21 0 0,0-21 0,-22 21 16,43-21-16,-21 0 0,0-1 15,0 1-15,0 0 0</inkml:trace>
  <inkml:trace contextRef="#ctx0" brushRef="#br0" timeOffset="44323.51">22246 5398 0,'-21'-22'16,"0"22"-16,0 0 31,-1 0-15,1 0-16,0 0 0,0 22 15,0-22-15,-22 21 0,1-21 16</inkml:trace>
  <inkml:trace contextRef="#ctx0" brushRef="#br0" timeOffset="44871.19">7514 7557 0,'0'0'15,"-21"0"-15,0 0 0,0 0 16,-1 0-16,22 21 0,-21 21 0,21-21 16,-21 22-16,0-1 0,0 21 15,21 1-15,-21-1 0,-1 1 16,1-1-16,21 1 0,-21-1 0,0 1 16,0-1-16,0 1 0,21-22 15,-22 1-15,1-1 0,21 0 0,-21-21 16,21 1-16,0-1 0,0 0 0,0 0 15,0-42 1,0 0 0</inkml:trace>
  <inkml:trace contextRef="#ctx0" brushRef="#br0" timeOffset="45219.99">6964 7916 0,'0'0'0,"-21"-42"0,-1-21 16,-20 20-16,21 1 0,21 0 15,0-1-15,0 1 0,0 0 0,0-1 16,0 22-16,42-21 0,1 21 16,-1-22-16,21 22 0,1 0 0,-1 0 15,22 21-15,0 0 0,21 21 16,-1 21-16,1-21 0,-21 22 0,21 20 16,-43-20-16,1 20 0,-1-21 15,-20 22-15,-43 21 0,0-22 0,0 1 16,-22 20-16,-41-20 0,21-1 0,-43 1 15,0-1-15,1 1 0,-1-22 16,0 0-16,1 1 0,-1-1 16,21-21-16,-20 0 0,20 1 0,1-1 15,-1-21-15,22 0 0,0 0 16,20 0-16,-20 0 0,42-21 16,0-1-1,21 22-15,22-21 0,-22 0 0,21 0 16,0 0-16,1 0 0,20-1 0,-20 1 15,-1 0-15</inkml:trace>
  <inkml:trace contextRef="#ctx0" brushRef="#br0" timeOffset="45444.25">8213 8022 0,'21'0'0,"-42"0"0,42 21 15,-21 1-15,0-1 0,0 0 16,0 0-16,-21 21 0,-1-20 15,22 20-15,-21-21 0,0 21 0,21-20 16,-21-1-16,0 21 0,21-21 0,0 0 16,-21 1-16,21-1 0,-22-21 15,22 21-15,0-42 32,0 0-17,22-1-15,-22 1 0,21-21 0</inkml:trace>
  <inkml:trace contextRef="#ctx0" brushRef="#br0" timeOffset="45615.33">8255 7705 0,'0'0'0,"0"-21"0,0-1 0,0 1 16,0 42 15,0 1-31,0-1 0,0 0 16,0 0-16,21-21 15,-21 21-15,21-21 0,-21 21 16,21-21-16,1 22 0</inkml:trace>
  <inkml:trace contextRef="#ctx0" brushRef="#br0" timeOffset="45988.21">8784 7938 0,'0'0'0,"-21"0"31,0 0-31,0 0 0,-22 0 16,22 0-16,-21 21 0,-1-21 0,22 21 16,-21 0-16,21 0 15,0 0-15,-1 1 0,22-1 16,0 0-16,0 0 0,43-21 16,-22 21-16,0-21 0,21 21 15,1-21-15,-1 22 0,-21-1 0,22-21 16,-1 21-16,-21 0 0,0 0 15,22 0-15,-43 1 0,0-1 0,0 0 16,0 0-16,0 0 0,0 0 0,-43 1 16,22-22-16,-21 21 0,-1 0 15,1-21-15,-21 21 0,20-21 0,1 21 16,0-21-16,-1 0 0,22 0 16,-21 0-16,21 0 0,-1 0 0,1 0 15,21-21-15,0 0 16,0 0-16,21 0 15,1-1-15,-1 22 0,0-21 16,0 0-16,21 0 0</inkml:trace>
  <inkml:trace contextRef="#ctx0" brushRef="#br0" timeOffset="46340.03">9313 7959 0,'0'21'31,"-21"0"-31,21 0 16,0 0-16,-21 1 0,21 20 15,0 0-15,0 1 0,0-1 0,0 0 16,0 1-16,0 20 0,0-21 0,0 22 16,0-1-16,0 1 0,0-1 0,0 22 15,0 0-15,0-22 0,-21 22 16,0 0-16,-1-22 0,1 22 0,0-1 15,-21-20-15,21-1 0,-1 22 0,-20-21 16,21-1-16,0 1 0,0-22 16,-1 0-16,22 1 0,0-22 0,-21 21 15,21-21-15,0 0 16,0-42 0,0 0-16,0 0 0,0 0 15,21-22-15,1 1 0,-1 0 0,0-22 16,0 1-16,0-1 0,0 1 0,1-22 15</inkml:trace>
  <inkml:trace contextRef="#ctx0" brushRef="#br0" timeOffset="46648.18">9229 8149 0,'0'0'0,"-22"-63"0,22 20 0,-21 1 16,21 0-16,-21-1 0,21 22 0,0-21 15,0 21-15,0 0 0,21 21 16,0-22-16,1 1 0,-1 21 15,0 0-15,21 0 0,1 0 0,-22 0 16,21 0-16,0 0 0,1 21 0,-1 1 16,0 20-16,-20-21 0,-1 21 15,0 1-15,-21-1 0,0 0 0,0 1 16,0 20-16,-21-20 0,0-1 16,-22-21-16,1 21 0,21-20 0,-22 20 15,1-21-15,21 0 0,-21-21 0,20 21 16,1-21-16,0 0 0,0 0 15,21-21 1,0 0-16,0 0 16,21 0-16,0 0 0,22-1 15,-22-20-15,0 21 0,21-21 0</inkml:trace>
  <inkml:trace contextRef="#ctx0" brushRef="#br0" timeOffset="46885.61">10308 7578 0,'0'0'0,"0"21"32,-21 21-17,21-21-15,-21 1 0,0 20 16,21 0-16,-22 1 0,1-1 16,0 21-16,21-20 0,-21 20 0,0-20 15,0 20-15,21-21 0,0 1 0,-22-1 16,22 0-16,0-20 0,0-1 15,0 21-15,0-21 0,22-21 16,20 0-16,-21 0 16,21 0-16,-20-21 0,20 21 0</inkml:trace>
  <inkml:trace contextRef="#ctx0" brushRef="#br0" timeOffset="48032.18">11070 7980 0,'0'0'15,"0"-21"-15,0 0 0,0-1 0,0 1 0,0 0 16,0 0-16,-21 0 0,0 21 0,0-21 16,-1 21-16,1 0 0,-21 0 15,21 0-15,-22 0 0,22 21 0,-21 0 16,21 0-16,-22 21 0,22-20 0,-21 20 16,21 0-16,0 1 0,-1-1 15,1 0-15,0 1 0,0-22 0,21 21 16,-21 0-16,21-20 0,0-1 15,0 0-15,0 0 0,21-21 16,0 0-16,0 0 0,0 0 16,1 0-16,-1 0 0,21 0 15,-21-21-15,22 0 0,-1 0 0,-21-1 16,21-20-16,-20 21 0,20-21 0,-21 20 16,21-20-16,-20 0 0,-1-1 15,0 22-15,-21-21 0,0 21 0,21 0 16,0-1-16,-21 44 31,0-1-31,-21 21 0,21-21 0,-21 22 16,21-22-16,0 21 0,-21-21 0,21 22 15,0-1-15,0-21 16,0 21-16,0-20 0,0 20 0,21-21 16,0 0-16,0 0 0,0 1 0,1-22 15,20 21-15,-21-21 0,21 0 16,1 0-16,-22 0 0,21 0 0,1 0 15,-1-21-15,0-1 0,1 1 0,-22 0 16,21 0-16,-21-21 0,106-149 31,-106 170-31,1-21 0,-1 20 16,-21-20-16,21 21 0,-21 0 16,0 42-1,0 0-15,0 0 16,-21 22-16,0-22 0,21 0 15,0 21-15,0-21 0,0 1 0,-22 20 16,22-21-16,0 0 0,0 0 16,0 1-16,0-1 0,22 0 0,-1 0 15,0-21-15,0 0 0,0 21 16,0-21-16,1 0 0,-1 0 0,21 0 16,-21-21-16,0 0 0,22 21 0,-22-21 15,0 0-15,0-22 0,0 22 16,22-21-16,-22-1 0,0 1 0,0 21 15,0-21-15,1 20 0,-1-20 0,0 21 16,0 0-16,0 21 0,-21-21 16,0-1-16,0 44 31,0-1-31,0 0 0,0 21 16,0-21-16,-21 22 0,0-1 0,0 0 15,0 1-15,-1-1 0,1 0 0,0 1 16,0-1-16,21 22 0,0-22 15,-21 21-15,0 1 0,21-1 0,0 1 16,-22-1-16,22 22 0,0-21 0,0 20 16,0-20-16,0 20 0,0-20 15,0 21-15,0-1 0,0-20 0,0 20 16,0-20-16,22 21 0,-22-22 16,0 22-16,21-22 0,-21 1 0,0-1 15,0-20-15,0 20 0,0-21 16,0 1-16,0-1 0,0 0 0,0-20 15,0 20-15,0-21 0,-21-21 16,-1 0-16,1-21 0,0-21 16,0 20-16,0-20 15,0 0-15,-1-22 0,1 1 0,21-1 16,0-20-16,0-1 0,0 0 0,0 1 16,21-1-16,1 0 0,20 1 0,-21 20 15,0-21-15,0 22 16,1-1-16,-1-20 0,0 20 0,0 22 15,0-22-15,0 1 0,-21 21 0,22-1 16,-1 1-16,0 0 0,0-1 16,0 1-16,22 21 0,-22-22 0,0 1 15,21 21-15,-21-21 0,22 20 0,-22 1 16</inkml:trace>
  <inkml:trace contextRef="#ctx0" brushRef="#br0" timeOffset="48343.2">12763 8361 0,'0'-21'47,"22"0"-47,-1 21 15,-21-22-15,42 22 0,-21-21 0,0 0 16,1 0-16,-1 0 0,0 21 16,0-21-16,0-1 0,0 1 0,-21 0 15,0 0-15,-21 21 31,0 0-31,0 21 0,0 0 16,0 0-16,-1 1 0,1-1 16,21 21-16,0-21 0,0 22 0,0-22 15,0 0-15,0 0 0,0 0 0,0 0 16,0 1-16,21-1 16,1 0-16,20-21 0,-21 0 0,21 0 15,22 0-15,-22 0 0,22 0 0,-1 0 16,1 0-16,20 0 0,-20-21 15,-1 0-15</inkml:trace>
  <inkml:trace contextRef="#ctx0" brushRef="#br0" timeOffset="48879.87">14118 8192 0,'0'0'0,"0"-22"0,-21 1 0,0 0 15,0 0-15,-1 0 0,-20 21 0,21-21 16,0 21-16,-22 0 0,22 0 15,-21 0-15,21 0 0,-22 21 0,22 0 16,-21 0-16,21 0 0,0 0 0,-1 22 16,1-22-16,0 0 0,0 21 15,21-20-15,0 20 0,0-21 0,0 0 16,0 0-16,0 1 0,0-1 16,0 0-16,21-21 0,0 21 0,0-21 15,1 0-15,-1 0 0,0 0 0,0 0 16,21 0-16,-20-21 0,-1 21 15,21-21-15,-21 0 0,22-1 16,-1 1-16,-21-21 0,21 0 0,-20-1 16,20 1-16,-21 0 0,0-22 15,0 22-15,1-22 0,-22 1 0,21 20 16,-21-20-16,21 21 0,-21-1 16,0 1-16,0 0 0,0 20 0,0 1 15,0 0-15,-21 21 16,0 21-16,-1 0 15,22 22-15,-21-22 0,21 21 0,0-21 16,-21 22-16,21-1 0,-21 0 16,21 22-16,0-22 0,0 1 0,0-1 15,0 0-15,21 1 0,0-22 16,-21 21-16,21-21 0,1 0 16,-1 1-16,0-1 0,0 0 0,0-21 15,0 0-15,1 0 0,-1 0 0,0 0 16,0 0-16,0-21 15,0 0-15,1 21 0,-22-22 0,21 1 16,0 0-16,0 0 16,-21 0-16</inkml:trace>
  <inkml:trace contextRef="#ctx0" brushRef="#br0" timeOffset="49251.3">15028 8361 0,'0'21'0,"0"0"16,0 0 0,0 1-16,0-1 15,-21-21-15,21 21 16,-21-21-16,0 0 15,0 0 1,-1 0 0,1 0-16</inkml:trace>
  <inkml:trace contextRef="#ctx0" brushRef="#br0" timeOffset="51711.39">15917 7895 0,'0'0'0,"21"0"0,-21-21 0,22 21 16,-22-21-16,0 0 0,0 0 16,0-1-16,0 1 15,0 0-15,0 42 63,0 0-48,0 1 79</inkml:trace>
  <inkml:trace contextRef="#ctx0" brushRef="#br0" timeOffset="52324.18">16023 7853 0,'-21'-85'16,"21"64"0,0 0-16,0 0 0,0 0 0,0-1 15,0-20-15,0 21 0,0-21 16,0 20-16,0-20 0,0 21 0,0-21 16,0 20-16,0 1 0,0 0 15,0 42 1,0 22-1,-21-22-15,21 21 0,0 22 0,0-22 16,0 0-16,-21 22 0,21-1 0,-22 1 16,22-1-16,-21 1 0,21-1 15,0 1-15,-21-22 0,0 22 0,21-22 16,-21 0-16,21 1 0,0-22 16,0 0-16,-21 0 0,21 0 0,-22 0 15,1-21-15,21-21 31,0 0-31,0 0 16,0-21-16,0 20 0,21-20 16,-21 21-16,22-21 0,20-1 15,-21 1-15,21 0 0,-20 20 0,20-20 16,0 21-16,22 0 0,-22 0 16,0-1-16,1 22 0,-1 0 0,0 0 15,1 22-15,-22-1 0,0 21 0,0-21 16,-21 22-16,0-1 0,0-21 15,0 21-15,-21 1 0,0-22 0,-21 21 16,-1-21-16,1 1 0,0 20 16,-1-21-16,1 0 0,0-21 0,-1 21 15,1 1-15,0-22 0,20 0 16,1 0-16,0 0 0,0 0 16,21-22-16,0 1 15,21 0-15,0 0 0,0 0 0,22 0 16</inkml:trace>
  <inkml:trace contextRef="#ctx0" brushRef="#br0" timeOffset="52675.89">16531 8128 0,'21'0'16,"0"0"-1,1 0-15,-1 0 16,0 0-16,0-21 0,0 21 15,0-21-15,22 0 0,-22-1 0,0 1 16,0 21-16,22-21 0,-22 0 0,0 0 16,-21 0-16,21-1 0,-21 1 15,0 0-15,0 0 0,-21 21 16,0 0 0,0 0-16,-22 0 0,22 21 15,0 21-15,-21-20 0,20 20 0,1 0 16,-21 1-16,21-1 0,0 0 15,-1-21-15,1 22 0,0-1 0,21 0 16,0-20-16,0-1 0,0 21 16,0-21-16,21-21 0,0 21 15,22 1-15,-22-22 0,21 0 0,1 0 16,-1 0-16,0 0 0,22 0 0,-22-22 16,22 22-16</inkml:trace>
  <inkml:trace contextRef="#ctx0" brushRef="#br0" timeOffset="53559.2">17568 7853 0,'0'0'0,"21"-64"0,-21 22 16,0 0-16,0-1 0,0 22 0,0-21 15,0 21-15,0 0 0,-21 21 32,0 42-32,21-21 0,0 21 15,-21 1-15,0-1 0,21 22 0,-21-1 16,21 22-16,-22-22 0,1 22 15,0 0-15,21 20 0,-21-20 0,0 0 16,0-1-16,-22 22 0,22-21 0,0 21 16,-21 0-16,20-22 0,-20 1 15,0 0-15,21-1 0,-22 22 0,1-21 16,21-1-16,-22-20 0,22 21 16,0-22-16,-21 1 0,21-1 0,21-21 15,0 1-15,0-1 0,0-21 16,0 0-16,0 1 0,0-1 0,21-21 15,0 0-15,0 0 0,21 0 0,1-21 16,-1 21-16,0-22 0,22-20 16,-22 21-16,22-21 0,-1-1 0,1 1 15,-1-22-15,1 22 0,-1-21 0,-20-1 16,-1 1-16,-21-1 0,21 1 16,-42-1-16,0-21 0,0 22 0,0-22 15,-21-63-15,-21 85 0,0-22 16,-1 43-16,1-22 0,0 22 15,-1 21-15,1-22 0,21 22 16,0 0-16,-1 21 0,22-21 0,0 0 16,0-1-16,22 22 0,-1 0 15,0-21-15,21 0 0,1 21 16,-1-21-16,0 0 0,1 0 0,-1-1 16,0-20-16,1 21 0,20-21 15,-21 20-15,1-20 0,-1 0 0,0-22 16,1 22-16,-1 0 0,0-1 0,-20 1 15,20 21-15,-42-22 0,21 22 16,-21 0-16,0 0 0,0 0 0,0 0 16,-21 21-16,0 0 15,0 0 1,-1 21-16,1 0 0,0 0 0,21 0 16,-21 22-16,0-22 0,21 21 15,0 0-15,0 1 0,0-1 0,-21-21 16,21 22-16,0-22 0,0 21 0,0-21 15,21 0-15,-21 1 0,21-22 16,0 21-16,21-21 0,-20 0 0,-1 0 16,21 0-16,0 0 0,1 0 15,-22-21-15,21 21 0,1-22 0,-1 1 16,0 0-16,-21-21 0,22-1 16,-22 22-16,0-21 0,-21 0 0,0-1 15,0 1-15,0 0 0,-21-1 16,-21 22-16,20-21 0,1 21 0,-21-1 15,0 22-15,20 0 0,-20 0 16,21 0-16,-21 0 0,20 0 0,1 0 16,0 22-16,0-1 0,21 0 15,0 0-15,0 0 0,0 22 0,0-22 16,0 0-16,21 21 0,0-21 0,0 1 16,1-22-16,20 21 0,0 0 15</inkml:trace>
  <inkml:trace contextRef="#ctx0" brushRef="#br0" timeOffset="53943.66">18796 8043 0,'0'0'0,"0"-21"15,0 0-15,0 0 0,0 0 0,0 0 16,0-1-16,0 1 0,0 0 16,21 0-16,-21 0 0,21 21 0,0-21 15,1 21-15,20 0 0,-21 0 16,0 0-16,22 0 0,-22 0 0,0 0 15,0 21-15,0 21 0,0-21 0,1 22 16,-1-22-16,-21 21 0,21 0 16,-21 1-16,0-1 0,0 0 0,0 1 15,0-22-15,0 21 0,0-21 16,-21 1-16,0-1 0,-1-21 16,1 0-1,0 0-15,21-21 16,0-1-16,0 1 0,0 0 0,0 0 15,0-21-15,0 20 0,0-20 0,21 21 16,0-21-16,1 20 0,-1-20 16,0 21-16,0-21 0,0 20 0,22 1 15,-22 0-15,21 21 0,0-21 16,1 21-16,-1 0 0,0 0 0,-20 0 16,20 0-16,-21 0 0,21 0 0,-20 0 15,-1 0-15</inkml:trace>
  <inkml:trace contextRef="#ctx0" brushRef="#br0" timeOffset="54275.4">19748 7916 0,'0'22'0,"22"-1"16,-1-21-16,0 0 15,0 0-15,0 0 16,22 0-16,-22 0 0,0 0 0,0-21 16,21 21-16,-20-22 0,20 22 0,-21-21 15,0 21-15,0-21 0,1 0 16,-22 0-16,0 0 0,0-1 15,0 1-15,-22 0 16,1 21-16,-21 0 0,21 0 16,-22 0-16,1 21 0,21 0 15,-21 1-15,-1 20 0,22 0 16,-21-21-16,21 22 0,21-1 0,0 0 16,0 1-16,0-1 0,42 0 0,-21-20 15,21-1-15,1 21 0,-1-21 16,0 0-16,22 1 0,-1-22 0,1 0 15,-1 21-15,22-21 0,0 0 16,-22 0-16,22 0 0,-22-21 0,1-1 16,-1 22-16,-20-21 0,20 0 0,-42 0 15,1 0-15,-1-22 16</inkml:trace>
  <inkml:trace contextRef="#ctx0" brushRef="#br0" timeOffset="54916.54">6054 10266 0,'0'0'0,"0"-42"0,0 20 16,0-20-16,0 21 0,0 0 15,0-22-15,0 22 0,0 0 0,21 21 16,-21-21-16,0 42 16,0 21-16,0 1 15,0-1-15,21 43 0,-21-1 16,0 1-16,0 21 0,0 0 0,0 0 16,0 21-16,0-22 0,-42 22 15,20 0-15,1-21 0,0 21 0,0-21 16,0-21-16,0 21 0,-1-1 15,1-20-15,0-21 0,0-1 0,0 1 16,0-1-16,21-21 0,-22-20 0,22 20 16,0-21-16,0-42 15,0 0 1,0-22-16,0-20 0,0 21 0</inkml:trace>
  <inkml:trace contextRef="#ctx0" brushRef="#br0" timeOffset="55212.44">5757 10732 0,'0'0'0,"-21"-85"0,-42-148 16,41 170-16,22-1 15,0 22-15,0-1 0,22 1 0,-1 0 16,21-1-16,0 22 0,1 0 16,20 0-16,1 0 0,-1 21 0,1 0 15,63 42-15,-64-21 16,-20 22-16,20-1 0,-42 0 0,22 22 15,-43-22-15,0 22 0,0-1 0,-43-21 16,22 22-16,0-22 16,-21 1-16,-1-1 0,1 0 0,21 1 15,-22-22-15,1 0 0,0 0 16,21 0-16,-22 0 0,22-21 0,0 0 16,21-21-1,0 0-15,21 0 0,21 0 16,-20-22-16,-1 1 0,21 0 0</inkml:trace>
  <inkml:trace contextRef="#ctx0" brushRef="#br0" timeOffset="55564.61">6773 10414 0,'0'42'16,"0"-20"-16,0-1 15,21-21 1,1 0-16,-1 0 15,-21-21-15,21-1 0,21 22 16,-21-21-16,1 0 0,-1 0 0,0-21 16,0 20-16,0 1 0,0 0 0,1 0 15,-22 0-15,0 0 0,0-1 16,0 1-16,-22 21 16,1 0-16,0 0 0,0 21 15,0 1-15,0 20 0,-22-21 16,22 21-16,0 1 0,0-1 0,0 0 15,21 1-15,0-1 0,0 0 16,0 1-16,0-22 0,0 0 0,0 0 16,0 0-16,21 1 0,0-22 0,0 0 15,21 0-15,1 0 0,-22 0 16,21 0-16,1 0 0,-1 0 0,0 0 16,1-22-16,-22 1 0,21 21 0,-21-21 15</inkml:trace>
  <inkml:trace contextRef="#ctx0" brushRef="#br0" timeOffset="55920.03">7429 10329 0,'0'0'0,"22"-63"15,-22 42-15,21 21 16,0 0-16,0 0 16,0 0-16,0 0 0,1 0 0,20 0 15,-21 0-15,21 21 0,-20 0 16,-1 0-16,21 0 0,-21 22 0,0-22 15,1 21-15,-1-21 0,0 22 0,-21-22 16,21 21-16,-21 1 0,0-22 16,0 21-16,-21-21 0,0 0 0,0 1 15,21-1-15,-22-21 0,1 0 16,21-21 0,0-1-1,0 1-15,0 0 0,21-21 0,1 21 16,-22-22-16,21 1 0,0 0 15,0-1-15,-21 1 0,21 21 0,0-22 16,1 1-16,-1 0 0,21 21 16,-21-1-16,22 1 0,-22 0 0,0 21 15,21 0-15,-21 0 0,1 0 0,-1 0 16,0 0-16,0 0 0,0 21 16</inkml:trace>
  <inkml:trace contextRef="#ctx0" brushRef="#br0" timeOffset="56951.94">8318 10774 0,'0'0'0,"0"21"0,0 0 16,22-21-1,-1 0-15,0 0 16,0-21-16,21 0 0,-20 0 0,20 0 16,0-1-16,1 1 0,-1-21 0,0 21 15,22-22-15,-22 1 0,0-21 16,-20 20-16,20 1 0,-21 0 0,0-1 15,0 1-15,1 0 0,-22-1 16,0 1-16,0 21 0,0 0 16,0-1-16,0 1 0,-22 21 15,1 0-15,0 0 0,-21 21 0,21 1 16,-1-1-16,-20 0 0,21 21 16,-21 1-16,20-1 0,1 21 0,0 1 15,0-1-15,21 22 0,0-21 16,0 20-16,0 1 0,0-22 0,0 22 15,0 21-15,0-21 0,0-1 0,0 22 16,-21-21-16,0-1 0,-1 1 16,22 21-16,-42-21 0,21 20 0,0-20 15,0 21-15,-1-21 0,1-1 16,0 1-16,-21 0 0,21-1 0,21-20 16,-22-1-16,22 22 0,-21-43 15,21 22-15,0-22 0,0 0 0,0 1 16,0-22-16,21 21 0,-21-21 15,22-21-15,-1 0 0,0 0 16,21-21-16,-21 0 0,22-21 0,-1-1 16,0 1-16,1 0 0,-1-1 0,22-20 15,-22-1-15,0 1 0,22-1 16,-22 1-16,43-106 16,-43 84-16,-21 0 0,0 1 0,1-1 15,-22 0-15,0-21 0,0 22 0,0-1 16,-22 0-16,1 1 0,-21-1 15,0 22-15,20-1 0,-20 22 0,0-1 16,21 22-16,-22-21 0,22 21 0,0 21 16,0-21-16,21-1 0,0 1 15,21 0 1,0 21-16,0-21 0,22 0 0,-1 0 16,0-1-16,1 1 0,-1 0 15,0-21-15,22 21 0,-22-22 0,22 1 16,-22 21-16,21-22 0,-20 1 15,-1 0-15,0-1 0,1 1 0,-1 21 16,-21-21-16,0 20 0,1 1 16,-1 0-16,-21 0 15,-21 21 1,-1 0-16,1 0 0,0 21 16,0 0-16,0 0 0,0 1 15,-1 20-15,1-21 0,0 21 0,21 1 16,-21-1-16,21 0 0,-21-20 0,21 20 15,0 0-15,0-21 0,0 1 16,21-1-16,0 0 0,0 0 0,0-21 16,22 0-16,-22 0 0,21 0 15,1 0-15,-1 0 0,-21-21 16,21 0-16,1 0 0,-1-1 0,0 1 16,-20 0-16,20 0 0,-21-21 15,0 20-15,-21-20 0,0 0 0,0-1 16,0 1-16,0 0 0,-21 21 0,-21-22 15,21 22-15,-1-21 0,-20 21 16,21-1-16,0 22 0,-22 0 0,22 0 16,-21 0-16,21 0 0,0 0 0,-22 0 15,22 0-15,21 22 0,-21 20 16,21-21-16,0 0 0,0 0 0,0 22 16,0-22-16,21 0 0,-21 21 15,42-20-15,-20-22 0,-1 21 16,21-21-16</inkml:trace>
  <inkml:trace contextRef="#ctx0" brushRef="#br0" timeOffset="57319.99">10139 10456 0,'0'-21'16,"0"42"-16,0-84 0,0 42 0,0 0 16,0-1-16,0 1 0,21-21 0,-21 21 15,21 21-15,0-21 0,0-1 0,1 1 16,-1 21-16,21 0 15,-21 0-15,0 0 0,1 0 16,-1 0-16,21 21 0,-21 1 0,0-1 0,1 0 16,-1 21-16,0 1 15,-21-1-15,0-21 0,0 21 0,0 1 16,0-1-16,0-21 0,0 22 0,-21-22 16,21 0-16,-21 0 0,-1-21 15,22-21 16,0 0-31,0 0 0,0-1 16,0 1-16,0 0 0,0-21 0,0 21 16,22-22-16,-1 22 0,0-21 0,0 21 15,0-1-15,0 1 16,1 0-16,-1 0 0,21 0 0,0 0 16,1 21-16,-22-22 0,21 22 0,22 0 15,-22-21-15,0 21 0</inkml:trace>
  <inkml:trace contextRef="#ctx0" brushRef="#br0" timeOffset="59033.42">11303 10202 0,'0'0'0,"0"22"0,0-1 0,0 0 0,-21 0 15,0 0-15,-1 22 0,22-22 16,-21 0-16,0 21 0,0-21 16,21 22-16,0-22 0,-21 21 0,21-21 15,-21 1-15,21 20 0,0-21 0,0 0 16,0 0-16,-22-21 15,1 0 1,21-21 0,0 0-16,0 0 15,0-21-15,21 20 0,1-20 0,-1 0 16,0-1-16,0 1 0,0 0 16,22-1-16,-22 1 0,21 21 0,-21-21 15,0 20-15,22 1 0,-22 0 0,0 21 16,21 0-16,-20 0 0,-1 0 15,0 0-15,0 21 0,0 0 0,0 1 16,1 20-16,-1 0 0,-21-21 0,0 22 16,0-1-16,0 0 15,0 1-15,0-1 0,0-21 0,0 22 16,0-22-16,0 0 0,0 0 0,0 0 16,0 0-16,0-42 31,0 0-16,0 0-15,21 0 0,0 0 0,0-22 16,0 22-16,1-21 0,20-1 0,0 1 16,-21 21-16,22-21 0,-1-1 15,0 22-15,1-21 0,-1 21 16,-21-1-16,22 22 0,-1-21 0,-21 21 16,0 0-16,0 0 0,1 21 15,-1 1-15,-21 20 0,0-21 16,0 0-16,0 22 0,0-22 0,0 21 15,0 0-15,0-20 0,0 20 16,0-21-16,0 21 0,0-20 0,0-1 16,21 0-16,0 0 0,0-21 0,0 21 15,1-21-15,-1 0 0,21 0 16,-21 0-16,0 0 0,1 0 0,20 0 16,-21 0-16,21-21 0,-20 0 0,20 21 15,-21-42-15,0 20 16,22-20-16,-22 21 0,0-21 0,0-1 15,0 1-15,0 0 0,1-1 0,-1 22 16,0-21-16,-21 21 0,0-1 16,-21 44 15,0-1-31,21 21 0,-22-21 16,22 22-16,0-22 0,0 21 0,0-21 15,0 22-15,0-22 0,0 21 0,0-21 16,22 0-16,-1 1 0,0-22 15,21 21-15,-21-21 0,22 0 16,-22 0-16,21 0 0,-21 0 0,22 0 16,-1 0-16,-21-21 0,22 21 15,-22-22-15,21 1 0,-21 0 0,0-21 16,1 21-16,-1-22 0,0 22 0,0-21 16,-21-1-16,0 22 0,21-21 15,-21 21-15,0 0 0,0-1 0,-21 22 31,0 0-31,21 22 0,-21-1 16,0 0-16,-1 0 0,1 21 16,0-20-16,21 20 0,-21-21 0,0 0 15,0 22-15,21-22 0,-22 0 0,22 0 16,0 0-16,22-42 47,-1 0-47,0 0 0,0 0 15,0-22-15,22 22 0,-22 0 0,0-21 16,0 20-16,21-20 0,-20 21 16,-1-21-16,21 20 0,-21 1 0,0 0 15,1 21-15,-1 0 0,0-21 16,0 21-16,0 21 16,-21 0-16,0 0 0,0 1 15,21-1-15,-21 0 0,22 0 0,-22 21 16,0-20-16,21 20 0,0-21 0,0 0 15,-21 0-15,42 22 0,22-1 16,-1-21-16,-20-21 0,20 21 16,1-21-16,-1 0 0,1 0 15,-1 0-15,-20 0 0,20 0 0,1-21 16,-22 0-16,0 0 0,1-21 0,-1-1 16,0 22-16,-21-21 0,1-1 15,-1 1-15,-21 0 0,0-1 0,0 22 16,0 0-16,0 0 0,-21 0 0,-1 0 15,-20 21-15,0 0 0,-1 0 16,-20 0-16,-1 21 0,22 0 16,-21 0-16,-1 0 0,22 0 0,-1 22 15,1-1-15,21-21 0,-21 22 16,42-1-16,0 0 0,0-21 0,0 22 16,21-22-16,0 0 0,0 0 0,0 0 15,22-21-15,-1 0 0,-21 0 16,21 0-16,1 0 0,-1 0 0,0 0 15,1-21-15,-1 0 0,-21 0 0,0 0 16,22 0-16,-22-1 0,-21-20 16,21 21-16,-21 0 0,21 0 0,-21-1 15,0 1-15,-21 42 47,21 1-47,-21-1 0,0 21 16,21 0-16,-21-20 0,-1 20 0,1 21 15,21-20-15,0-1 0,-21 22 0,21-1 16,-21 1-16,21-1 0,-21 1 0,21 20 16,0-20-16,-21 20 0,21 1 15,-22 21-15,22-21 0,-21-1 0,21 1 16,0 0-16,0-1 0,0 1 16,-21 0-16,21-1 0,0-20 15,-21 20-15,21-20 0,-21-1 0,21 1 16,-21-22-16,-1 1 0,1-1 0,0 0 15,0-21-15,21 1 0,-21-1 0,0 0 16,-1-21-16,1 0 0,0 0 16,0 0-16,0-21 0,0 0 0,-1-1 15,1-20-15,0 0 0,-21-1 0,21-20 16,-1 21-16</inkml:trace>
  <inkml:trace contextRef="#ctx0" brushRef="#br0" timeOffset="59199.54">13039 9970 0,'0'0'0,"-22"-22"0,-20 22 16,21-21-16,0 21 0,21-21 0,0 0 15</inkml:trace>
  <inkml:trace contextRef="#ctx0" brushRef="#br0" timeOffset="59895.71">17208 10139 0,'0'0'0,"-21"0"16,0 0-16,0 0 0,-21 21 0,-1 0 16,1-21-16,0 21 0,-1 1 15,1 20-15,0-21 0,-1 21 0,1 22 16,0-22-16,-1 22 0,22-22 0,-21 22 15,21-22-15,-1 21 0,1-20 16,21-1-16,0 0 0,0 1 0,21-22 16,22 21-16,-22-21 0,21 1 15,1-22-15,-1 0 0,21 0 16,1 0-16,-1 0 0,1 0 0,-1-22 16,22 1-16,-21 0 0,20 0 15,-20-21-15,-1-1 0,1 1 0,-22 0 16,0-22-16,1 1 0,-1-1 0,-42 1 15,21-22-15,-21 21 0,0-20 16,0 20-16,-21-20 0,0 20 0,0 1 16,-22-1-16,-20 22 0,-1-1 15,1 22-15,-1 0 0,1 21 0,-22 0 16,22 21-16,-1 0 0,1 22 0,20-1 16,-20 0-16,21 1 15,-1-1-15,22 22 0,-21-22 0,42 21 16,-21 1-16,21-1 0,0 1 15,0-1-15,0 1 0,21-22 0,0 22 16,21-22-16,1 0 0,-1 1 0,0-1 16,22-21-16,-1 0 0,22 1 15,0-22-15,-1 0 0</inkml:trace>
  <inkml:trace contextRef="#ctx0" brushRef="#br0" timeOffset="60198.19">18034 10541 0,'0'0'15,"0"-42"-15,0 21 0,0-1 0,0 1 16,0 0-16,0 42 16,-21 22-16,21-22 0,-21 42 15,21-20-15,0 20 0,-22 1 16,1-1-16,0 1 0,0 20 0,0-20 16,21 20-16,-21 1 0,-1 0 15,1-1-15,0 1 0,0 0 0,0-1 16,0 1-16,-1 0 0,22-1 0,-21 1 15,0 0-15,0-1 0,21 1 16,-21-21-16,21-1 0,-21-21 16,-1 1-16,22-1 0,0-21 0,0 0 15,0 1-15,0-44 16,0 1-16,0-21 16,22 0-16,-1-22 0,0 1 0,0-1 15,0-21-15,0 1 0,1-1 0</inkml:trace>
  <inkml:trace contextRef="#ctx0" brushRef="#br0" timeOffset="60460.05">17907 10647 0,'0'0'0,"0"-85"0,0-148 31,0 191-31,0 21 0,21 0 16,0 21-16,0 0 0,1 0 15,-1 0-15,21 0 0,0 0 0,-20 21 16,20 0-16,0 0 0,-21 22 15,1-22-15,-1 21 0,-21 0 0,0 1 16,0-1-16,-21-21 0,-22 22 0,22-22 16,-21 0-16,21 21 0,-22-21 15,22-21-15,0 22 0,-21-1 0,20-21 16,22-21 0,22-22-1,-1 22-15,0 0 16,0 0-16,0 0 0</inkml:trace>
  <inkml:trace contextRef="#ctx0" brushRef="#br0" timeOffset="61048.18">18351 10499 0,'0'0'0,"22"0"0,-1 0 0,0 0 0,0-21 16,21-1-16,-20 22 0,-1-21 16,0 0-16,0 21 0,21-21 0,-20 0 15,-1 0-15,-21-1 0,0 1 16,21 0-16,-21 0 0,0 0 0,0 0 15,-21 21-15,0 0 0,-1 0 16,-20 0-16,21 0 16,-21 0-16,-1 21 0,22 0 0,0 0 15,-21 21-15,20-20 0,1 20 0,21-21 16,0 21-16,0-20 0,0 20 16,0-21-16,0 0 0,21 0 0,1 1 15,-1-1-15,0 0 0,21-21 16,-21 0-16,22 0 0,-1 0 0,-21 0 15,22 0-15,-22 0 0,21 0 0,-21 0 16,22-21-16,-22 0 0,0-22 16,0 22-16,0-21 0,-21 21 15,21-22-15,1 1 0,-1 0 0,-21-1 16,21 1-16,0 21 0,0-22 16,0 22-16,22 0 0,-22 21 0,21 0 15,-21 0-15,22 0 0,-22 0 16,21 0-16,-21 21 0,22 0 0,-22 1 15,0 20-15,0-21 0,-21 21 16,0 1-16,0-22 0,0 21 0,0 1 16,0-22-16,0 21 0,0-21 0,-21 0 15,0 1-15,0-1 0,0 0 16,-1-21-16,1 0 16,0 0-16,21-21 15,0 0-15,0-1 16,0 1-16,0-21 0,0 21 0,21-22 15,0 1-15,1 0 0,-1 21 16,21-22-16,-21 1 0,0 0 0,22 20 16,-1-20-16,0 21 0,-20 0 0,20 0 15,0 21-15,1 0 0,-1 0 16,-21 0-16,0 0 0,22 21 0,-22 0 16,-21 0-16</inkml:trace>
  <inkml:trace contextRef="#ctx0" brushRef="#br0" timeOffset="61524.18">20002 10414 0,'0'0'0,"22"21"0,-1-21 16,0 0-16,0 0 0,21 0 16,-20 0-16,-1 0 0,0 0 0,0-21 15,0 0-15,-21 0 16,0 0-16,0-22 0,0 22 0,0 0 16,0 0-16,-21-22 0,0 22 15,0 0-15,-22 0 0,22 0 0,-21 0 16,21 21-16,-22 0 0,22 0 0,-21 0 15,0 0-15,20 21 0,-20 0 16,0 0-16,21 21 0,-22-20 16,22 20-16,0 0 0,0 1 0,0-1 0,21 0 15,0 1-15,0-22 16,0 21-16,21-21 0,0 0 0,0 1 16,21-1-16,-20 0 0,20-21 0,-21 0 15,21 0-15,-20 0 0,20 0 16,-21 0-16,0-21 0,22 0 0,-22-1 15,0 1-15,0-21 0,0 21 16,0-22-16,1 1 0,-1 0 0,0-1 16,0 1-16,0 0 0,0-1 0,-21 1 15,22 21-15,-22 0 0,21 0 16,-21 42 0,-21 0-16,-1 0 15,1 0-15,0 22 0,0-1 16,0-21-16,0 21 0,21 1 0,-22-1 15,22 0-15,-21-20 0,21 20 16,0-21-16,0 21 0,0-20 0,21-1 16,1-21-16,20 0 0,-21 0 0,21 0 15,1 0-15,-1 0 0</inkml:trace>
  <inkml:trace contextRef="#ctx0" brushRef="#br0" timeOffset="61800.21">21061 9716 0,'0'0'0,"0"-43"0,0 22 0,0 0 0,-21 21 15,-1 21-15,1 0 16,0 0-16,-21 22 0,21-1 16,-1 22-16,-20-22 0,21 21 0,0-20 15,-22 20-15,22 1 0,0-1 16,0-20-16,0 20 0,-22 1 0,22-1 15,0-21-15,21 1 0,-21-1 0,21 0 16,0 1-16,0-22 0,0 0 16,0 0-16,0 0 0,21-21 0,0 0 15,0 0-15,1 0 16,-1 0-16,21 0 0,-21-21 0,22 0 16,-1 0-16,-21-21 0</inkml:trace>
  <inkml:trace contextRef="#ctx0" brushRef="#br0" timeOffset="62015.25">21378 10097 0,'0'0'0,"-21"-22"16,0 22-16,0 0 15,0 22-15,-1-1 0,1 0 0,0 0 16,-21 0-16,21 22 0,-1-22 16,1 21-16,21-21 0,-21 22 15,0-1-15,21-21 0,-21 21 16,21-20-16,0-1 0,0 21 0,0-21 15,0 0-15,0 1 0,21-1 16,0-21-16,0 0 0,0 0 16,22 0-16,-22 0 0,21 0 0,1 0 15,-1 0-15</inkml:trace>
  <inkml:trace contextRef="#ctx0" brushRef="#br0" timeOffset="62660.24">21717 10351 0,'0'0'0,"0"-43"0,0 22 16,0 0-16,0 0 15,-21 21-15,0 21 16,-1 0-16,1 0 16,0 0-16,0 1 0,21-1 0,-21 21 15,0-21-15,-1 0 0,22 1 0,0 20 16,0-21-16,0 0 0,0 0 16,0 1-16,22-22 31,-22-22-31,0 1 15,0 0-15,0 0 0,21-21 0,-21 20 16,21-20-16,0 0 0,0-1 16,-21 1-16,21 21 0,22-21 0,-22-1 15,0 22-15,21 0 16,-20 0-16,20 21 0,0 0 0,-21 0 16,22 0-16,-1 0 0,-21 0 0,0 0 15,22 21-15,-22 0 0,-21 0 16,21 0-16,0 1 0,-21 20 0,0-21 15,0 21-15,0 1 0,0-22 0,0 21 16,0 1-16,0-22 0,0 0 16,0 21-16,-21-21 0,0 1 0,21-1 15,-21-21-15,0 0 16,-1 0-16,22-21 16,0-1-16,0 1 15,0 0-15,0 0 16,0 0-16,22-22 0,-1 1 0,21 0 15,-21-1-15,22 1 0,-1 0 16,21-1-16,-20 1 0,20 0 0,1-1 16,-1 22-16,-20 0 0,20 0 0,-21 21 15,22 0-15,-22 0 0,1 21 16,-22 0-16,0 0 0,0 1 0,-21-1 16,0 21-16,0-21 0,0 22 0,-21-1 15,-21 0-15,20 1 0,1-1 16,-21 0-16,0 1 0,20-1 0,-20-21 15,21 21-15,-21-20 16,20-22-16,1 21 0,0 0 0,0-21 16,0 0-16,0 0 15,21-21-15,-22 0 16,22-1-16,0 1 0</inkml:trace>
  <inkml:trace contextRef="#ctx0" brushRef="#br0" timeOffset="62864.2">22373 9462 0,'0'0'0,"-106"-106"31,85 106-31,0 0 0,0 0 16,0 0-16,-1 0 15,1 0-15,21 21 0,-21 0 0,21 0 16,0 0-1,-21-21-15,21 22 16</inkml:trace>
  <inkml:trace contextRef="#ctx0" brushRef="#br0" timeOffset="63087.22">20553 9970 0,'0'0'0,"-21"0"0,-1 21 0,1-21 0,42 0 31,1 0-31,20 0 0,0 0 16,1 0-16,20 0 0,1 0 0,-1 0 16,-21-21-16,43 21 0,-21-22 15,-1 1-15,22 21 0,-1-21 0,1 0 16,0 0-16,-1 0 0,22-1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3:12:3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1207 0,'-21'-22'0,"42"44"0,-42-65 0,0 22 0,21 0 16,0-21-16,0 20 0,0 1 16,0 0-16,0 0 0,0 0 15,-21 21-15,21 21 16,0 0-16,0 21 15,0-20-15,0 20 0,0 21 0,0-20 16,-21 20-16,21-20 0,0 20 16,0 1-16,-22-1 0,1 1 15,21-1-15,-21 1 0,21-1 16,0 1-16,-21-22 0,21 0 0,-21 1 16,21-22-16,0 0 0,0 0 15,0 0-15,21-42 16</inkml:trace>
  <inkml:trace contextRef="#ctx0" brushRef="#br0" timeOffset="400.55">1397 1461 0,'0'0'0,"42"-22"0,-21 1 16,1-21-16,20 21 0,-21 0 0,0-1 15,0 1-15,1 0 0,-1 0 16,-21 0-16,0 0 0,-21 21 15,-1 0 1,-20 0-16,0 21 0,-1 0 16,1 0-16,0 21 0,-1-20 0,1-1 15,0 21-15,-1-21 0,22 0 16,0 1-16,21-1 0,0 0 16,0 0-16,21 0 0,0-21 0,22 21 15,-1-21-15,0 22 0,22-22 16,-1 0-16,1 21 15,-22-21-15,22 21 0,-22 0 0,0 0 16,1 0-16,-22 1 0,0-1 16,-21 0-16,0 0 0,0 21 0,-42-20 15,21-1-15,-22 0 0,-20 0 16,20 0-16,-20 0 0,-1-21 0,1 22 16,21-22-16,-22 0 0,22 0 15,-1 0-15,1 0 0,21 0 16,-21-22-16,20 1 0,1 0 0,0 0 15,21-21-15,0 20 0,0-20 16</inkml:trace>
  <inkml:trace contextRef="#ctx0" brushRef="#br0" timeOffset="584.48">974 762 0,'0'0'15,"-22"-21"-15,1 21 0,0 0 16,42 0 31,0 0-47,-21 21 0</inkml:trace>
  <inkml:trace contextRef="#ctx0" brushRef="#br0" timeOffset="2620.96">2286 1312 0,'0'0'0,"21"0"32,0 0-17,22 0-15,-22-21 0,21 21 16,0-21-16,22 0 0,-22 0 16,1 0-16,20-22 0,-21 22 0,1 0 15,-1-21-15,0-1 0,-20 22 16,-1-21-16,0-1 0,-21 22 0,0-21 15,-21 21-15,0 0 0,-22-1 16,1 22-16,0 0 0,-22 0 0,1 0 16,-22 22-16,21 20 0,1-21 15,-1 21-15,1 1 0,21-1 16,-1 22-16,22-22 0,0-21 0,21 21 16,0 1-16,0-22 15,0 21-15,21-21 0,0 1 0,22-1 16,-1 0-16,0-21 0,22 21 15,-22-21-15,22 0 0,-1 0 0,1 21 16,-22-21-16,0 0 0,1 0 16,-1 0-16,-21 0 0,0 0 0,-42 0 31,-21 21-31,-1-21 0,-20 22 16,21-1-16,-43 0 0,21 0 15,1 0-15,-1 22 0,1-1 0,-1 0 16,22 1-16,0-1 0,21 0 15,-1 1-15,1-1 0,21-21 16,0 21-16,0-20 0,21-1 0,1 0 16,-1 0-16,21-21 0,22 0 15,-1 0-15,1 0 0,-1 0 0,22 0 16,-1-21-16,1 0 0,-21 0 16,20-22-16,-20 22 0,-1-21 0,1 21 15,-22-22-15,0 1 0,1 0 16,-1 20-16,-21-20 0,0 0 0,-21 21 15,0-22-15,0 22 0,0 0 16,0 0-16,-21 21 31,21 21-31,-21 0 0,21 21 16,-21-20-16,21 20 0,0 0 16,0-21-16,0 22 0,-21-1 0,21 0 15,0-20-15,0 20 0,0-21 16,-21 21-16,21-20 0,0-1 15,0 0-15,0-42 32,0 0-32,0-1 0,0 1 15,0-21-15,0 21 0,21-22 0,-21 1 16,21 0-16,-21-1 0,21 1 16,0 21-16,0-21 0,-21 20 15,22 1-15,-1 0 0,0 21 16,0 0-16,0 0 0,0 21 15,1-21-15,-1 21 0,-21 1 16,21 20-16,-21-21 0,21 0 0,0 22 16,0-22-16,-21 21 0,22-21 15,-1 22-15,21-22 0,-21 0 0,0 0 16,22 0-16,-1 0 0,-21 1 16,22-22-16,-1 0 0,0 0 0,22 0 15,-22 0-15,0 0 16,1-22-16,20 1 0,-20-21 0,-1 21 15,0 0-15,1-22 0,-1 1 16,0 0-16,-21-1 0,1 1 0,-1 21 16,-21-22-16,0 1 0,0 0 15,0 21-15,-21-22 0,-1 22 0,1 0 16,0 21-16,-21 0 0,21 0 16,-1 0-16,-20 21 0,21 0 0,0 0 15,-22 1-15,22 20 0,-21 0 16,21 1-16,0-1 0,-1 21 0,1-20 15,21-1-15,0 0 0,0-20 16,0 20-16,0-21 0,0 0 16,0 0-16,21-21 15,1 0-15,-1 0 0,0 0 16,21-21-16,-21 0 0,1 0 0,-1 0 16,0-22-16,0 22 0,0-21 15,0 0-15,1 20 0,-1-20 16,-21 0-16,0 21 0,21-1 0,-21 1 15,0 0-15,0 42 16,0 0-16,0 1 16,0 20-16,0-21 0,0 21 15,0 1-15,0-1 0,0 0 0,0-20 16,0 20-16,0 0 0,21-21 16,-21 1-16,21-1 0,0 0 15,-21 0-15,43-21 0,-22 0 0,0 0 16,21 0-16,-20 0 0,20-21 15,0 21-15,1-21 0,-22-22 0,21 22 16,-21-21-16,22 0 0,-22-1 16,0-20-16,21-1 0,-21 1 0,1 20 15,-22-20-15,21-1 0,-21 1 16,21-1-16,-21 1 0,0-1 0,0 22 16,0 0-16,0-1 0,0 22 15,0 0-15,0 0 0,0 42 16,0 0-1,0 22-15,0-1 0,0 0 0,0 1 16,0-1-16,0 21 0,0-20 16,0 20-16,21-20 0,-21 20 15,0-21-15,0 1 0,0 20 0,0-20 16,0-1-16,0 0 0,0-21 16,0 22-16,-21-22 0,21 0 0,-21 0 15,21 0-15,0-42 31,0 0-31,0 0 0,0 0 16,0-22-16,0 1 0,0 21 0,0-21 16,21-1-16,0 1 0,0 21 15,0-22-15,22 22 0,-22 0 16,0 0-16,21 0 0,-20 21 0,20 0 16,0 0-16,-21 0 0,22 0 15,-22 0-15,21 21 0,-21 21 0,22-21 16,-43 22-16,21-22 0,-21 21 15,0 1-15,0-1 0,-21 0 0,0 1 16,-1-1-16,1-21 0,-21 21 16,0-20-16,-1-1 0,22 0 0,-21 0 15,-1 0-15,22 0 0,0-21 16,0 0-16,0 0 0,0 0 16,21-21-16,0 0 15,21-21-15,0-1 0,0 1 16,21 0-16</inkml:trace>
  <inkml:trace contextRef="#ctx0" brushRef="#br0" timeOffset="3076.17">5863 931 0,'0'0'0,"0"-21"0,0 42 31,-21 22-31,21-1 0,0 0 16,0 22-16,-21-1 0,21-20 15,-21 20-15,21 1 0,0-22 0,0 22 16,0-1-16,0 1 0,0-22 16,0 0-16,0 22 0,0-43 0,0 21 15,0 1-15,0-22 0,21 21 16,0-21-16,0-21 0,0 21 0,0 1 16,1-22-16,-1 0 0,21 0 15,-21 0-15,22 0 0,-22 0 0,0-22 16,0 1-16,21 0 0,-20 0 0,-1 0 15,0-22-15,0 1 0,21 0 16,-20-1-16,-22 22 0,21-21 0,-21 0 16,0 20-16,0-20 0,0 21 15,0 0-15,-21 21 16,-1 0 0,1 0-16,0 21 0,21 0 15,-21 0-15,21 0 0,0 22 0,0-22 16,0 0-16,0 21 0,0-20 15,0-1-15,0 21 0,0-21 0,0 0 16,0 1-16,0-1 0,0 0 16,21-21-16,0 0 0,0 0 15,1 0-15,20 0 0,0 0 16,1-21-16</inkml:trace>
  <inkml:trace contextRef="#ctx0" brushRef="#br0" timeOffset="3588.58">7451 1545 0,'0'0'16,"-106"-84"-1,85 62-15,-1 1 0,-20 0 16,21 21-16,0 0 0,0 0 0,-22 0 16,22 0-16,-21 0 0,21 0 15,-22 0-15,22 21 0,-21 0 0,21 22 16,-22-22-16,22 21 0,0-21 15,0 22-15,0-1 0,-1 0 16,1 1-16,0-1 0,21 0 0,0 1 16,0-1-16,0-21 0,0 22 0,0-22 15,0 0-15,21-21 0,0 21 16,1-21-16,-1 0 0,0 0 0,21 0 16,-21 0-16,22-21 0,-22 0 15,21 0-15,-21-1 0,22 1 0,-22-21 16,0-22-16,21 22 0,-20-21 15,-1-1-15,0 1 0,-21-22 0,21 21 16,0-20-16,-21-1 0,21 22 16,-21-22-16,0 21 0,22 1 15,-22-1-15,0 22 0,21 0 0,-21 21 16,0-1-16,0 65 16,0-22-16,-21 21 15,-1 22-15,1-1 0,21 1 16,-21-1-16,21 1 0,0-22 0,0 22 15,-21-1-15,21-21 0,0 22 16,0-22-16,0 1 0,0 20 0,0-42 16,0 22-16,0-22 0,21 21 15,0-21-15,0-21 0,22 21 0,-22-21 16,21 0-16,1 0 0,20 0 16</inkml:trace>
  <inkml:trace contextRef="#ctx0" brushRef="#br0" timeOffset="4056.69">8276 1588 0,'-21'0'0,"42"0"0,-63 0 16,-1 0-16,22 0 0,21-22 16,21 22-1,1 0-15,20-21 16,0 21-16,22 0 0,-1 0 0,1 0 15,20 0-15,1 0 16,0 0-16,-1 0 0,1 0 0,0 0 16,-22 0-16,1-21 0,-22 21 0,22 0 15,-43 0-15,21-21 0,-42 0 16,0 0-16,0-1 16,0 1-16,-42 21 0,21-21 15,-22 21-15,-20-21 0,20 21 0,-20-21 16,21 21-16,-22 0 0,22 0 15,-1 0-15,22 0 0,-21 0 0,21 0 16,42 0 0,0 0-1,21 0-15,1 21 0,-22 0 16,21-21-16,1 21 0,-22 0 16,21 1-16,-21 20 0,-21-21 0,0 0 15,0 0-15,0 22 0,0-22 0,-21 0 16,0 0-16,-21 0 0,20 1 15,-20-1-15,0 0 0,-1 0 0,22-21 16,-21 21-16,21-21 0,0 0 16,-1 0-16,-20 0 0,21 0 15</inkml:trace>
  <inkml:trace contextRef="#ctx0" brushRef="#br0" timeOffset="4496.77">10774 677 0,'0'0'0,"-43"0"0,-84-42 31,149 42-16,20 0-15,0 0 0,1 0 16,20 0-16,1 0 16,20 0-16,1 0 0,0 0 0,-1 0 15,-20 0-15,-1-21 0,1 21 16,-1 0-16,-20 0 0,-1 0 0,-21 0 16,0 0-16,-42 0 15,-21 0-15,-1 0 16,1 21-16</inkml:trace>
  <inkml:trace contextRef="#ctx0" brushRef="#br0" timeOffset="4732.53">11070 656 0,'0'21'32,"0"1"-32,-21-1 15,21 21-15,-21 0 0,21 1 0,0 20 16,0 22-16,-21-22 0,-1 1 0,22-1 15,-21 22-15,21-21 0,-21-1 16,0 1-16,21-1 0,-21 1 0,21-1 16,0-21-16,-21 1 0,21-1 15,0 0-15,0-20 0,0-1 0,0 0 16,21-21-16,0 0 16,0 0-16,0-21 0,22 0 15,-1-1-15,0-20 0</inkml:trace>
  <inkml:trace contextRef="#ctx0" brushRef="#br0" timeOffset="5057.18">11557 1291 0,'0'-21'0,"0"42"0,0-63 0,-21 42 15,0 0-15,-1 0 16,1 21-16,0 0 0,0 0 16,0 22-16,21-22 0,-21 0 0,-1 21 15,22-20-15,0 20 0,0 0 0,0-21 16,0 22-16,0-22 0,22 0 15,-1 0-15,0 0 0,21 1 0,1-22 16,-22 0-16,42 0 0,-20 0 16,-1-22-16,21 22 0,1-21 15,-22-21-15,22 21 0,-22 0 16,-21-22-16,22 1 0,-22 21 0,-21-22 16,0 1-16,-21 0 0,-22 21 0,1-22 15,0 22-15,-1 0 0,-20 0 16,-1 21-16,22 0 0,-22 0 0,22 0 15,0 21-15,-1 0 0,1-21 16,21 21-16,0 0 0,21 1 0,0-1 16,0 0-16,21-21 15</inkml:trace>
  <inkml:trace contextRef="#ctx0" brushRef="#br0" timeOffset="6116.13">13420 931 0,'0'0'16,"0"-21"-16,0 0 0,0 0 16,-22 21-16,1 0 15,0 0-15,0 0 0,0 21 16,-22 0-16,22 0 0,-21 22 0,21-1 15,-22 0-15,1 1 0,21 20 16,-21 1-16,20-22 0,1 0 0,-21 22 16,42-22-16,0 22 15,0-22-15,0 22 0,0-22 0,0 0 16,21 1-16,0-22 0,0 21 16,22-42-16,-1 21 0,22-21 0,-22 0 15,21 0-15,1-21 0,-22 0 0,22 0 16,-22-22-16,22 1 0,-22 0 15,0-1-15,1 1 0,-1 0 0,0-22 16,-21 22-16,22-22 0,-22 1 16,-21-22-16,0 22 0,21-1 0,-21 1 15,0-1-15,0 22 0,0 0 16,0 20-16,0 1 0,0 0 16,-21 42-16,21 0 15,0 22-15,0-1 0,-21 0 0,21 22 16,-21-1-16,21 1 0,0-1 15,-22-20-15,22 20 0,0 1 0,0-22 16,0 22-16,0-22 0,0 21 0,-21-20 16,21-1-16,0 0 0,0 1 15,0-22-15,0 0 0,0 0 0,0 0 16,21-21 0,1-21-16,-1 0 0,0 0 15,0-21-15,0-1 0,0 22 16,1-21-16,-1-1 0,21 22 15,-21-21-15,0 21 0,1 0 0,-1-1 16,0 1-16,0 21 0,0 0 16,-21 21-16,21 1 0,-21-1 15,0 0-15,0 21 0,0 1 16,0-1-16,0-21 0,0 21 0,22 1 16,-22-1-16,21-21 0,-21 22 0,0-22 15,21 0-15,0 0 0,0 0 16,0-21-16,22 0 0,-1 0 0,-21 0 15,22 0-15,20 0 0,-21-21 16,1 0-16,-1 0 0,22-22 0,-1 22 16,-21-21-16,22 0 0,-22-1 0,22-20 15,-22 20-15,-21 1 16,22 0-16,-43-1 0,0 22 0,0-21 16,0 21-16,0 0 0,-22-1 15,1 1-15,0 21 0,-21 0 0,21 0 16,-22 0-16,22 21 0,-21 1 15,21-1-15,-1 0 0,1 21 0,0-21 16,0 22-16,21-1 0,0-21 0,0 22 16,0-1-16,0-21 0,0 21 15,0 1-15,0-22 0,0 0 0,21 0 16,0 0-16,0 1 16,1-1-16,20-21 0,0 0 0,1 0 0,20 0 15,1-21-15,-22-1 0,43 1 16</inkml:trace>
  <inkml:trace contextRef="#ctx0" brushRef="#br0" timeOffset="6865.38">15938 1249 0,'0'-42'0,"0"84"0,0-106 0,0 43 16,-21 0-16,0 0 0,0 0 0,0 21 16,0 0-16,-1 0 15,1 21-15,0 0 0,-21 21 0,21-20 16,-1 20-16,1 0 0,0 1 15,0-1-15,21 0 0,0 1 0,-21-1 16,21 21-16,0-20 0,0-1 16,0 0-16,0 1 0,0-1 15,21-21-15,0 22 0,0-22 0,0-21 16,22 21-16,-1-21 0,0 0 16,1 0-16,-1 0 0,0-21 0,1 0 15,-1-1-15,0 1 0,1-21 16,-1 21-16,-21-22 0,0-20 0,1 21 15,-1-22-15,0 1 0,0-1 0,0-21 16,0 22-16,1-22 16,-22 1-16,21-1 0,0 0 0,0 22 15,0 20-15,-21 1 0,0 0 16,0 21-16,0-1 0,0 44 16,0-1-16,0 0 15,0 42-15,0-20 0,-21 20 0,21 1 16,0-1-16,-21 1 0,21-1 15,-21 1-15,0-22 0,21 22 0,-22-22 16,22 0-16,-21 1 0,0-1 0,21 0 16,0-21-16,-21 1 0,21-1 15,0 0-15,-21-21 0,21-21 32,0 0-32,21-1 15,0-20-15,0 21 0,0-21 16,22 20-16,-1-20 0,-21 0 0,22 21 15,-1-22-15,0 22 0,1 0 16,-1 0-16,0 0 0,-21-1 0,22 22 16,-22 0-16,0 0 0,0 0 0,0 22 15,-21-1-15,0 0 16,0 0-16,0 0 0,-21 0 16,-21 1-16,21-1 0,-22 0 0,1 0 15,-21 21-15,20-42 0,1 22 0,0-1 16,-1 0-16,22 0 15,0-21-15,0 21 0,21 0 0,0 1 16,0-1-16,0 0 0,21-21 16,0 21-16,0 0 0,0 0 15,22-21-15,-1 22 0,-21-1 0,22-21 16,-22 21-16,21-21 0,-21 0 16,22 0-16,-22 0 0,0 0 0,0 0 15,0 0-15,0 0 0,1 0 0</inkml:trace>
  <inkml:trace contextRef="#ctx0" brushRef="#br0" timeOffset="7259.84">19050 953 0,'0'0'0,"0"-43"0,0 22 0,0 0 0,0 0 16,0 0-16,0-1 0,0 44 15,0 20-15,0 0 16,0 1-16,0 20 0,0 1 16,-21-1-16,0 22 0,-1-22 0,22 1 15,-21-1-15,0 1 0,21-1 16,-21-20-16,0 20 0,21-21 0,-21 1 16,21-22-16,0 21 0,0-21 15,0 1-15,-22-1 0,1-21 16,0 0-16,0 0 15</inkml:trace>
  <inkml:trace contextRef="#ctx0" brushRef="#br0" timeOffset="8088.22">18034 1439 0,'0'0'0,"-21"0"0,42 0 31,0 0-31,21 0 0,22 22 0,-1-22 15,1 0-15,21 0 0,20 0 16,-20 0-16,21-22 0,0 1 16,0 0-16,-1 21 0,1-21 15,0-21-15,0 20 0,-21 1 0,-1-21 16,-20 0-16,-1-1 0,1-20 16,-22 20-16,-21-20 0,22-1 0,-22 1 15,-21 21-15,0-1 0,0 1 16,0 0-16,0 20 0,0 1 0,-21 21 15,-1 0-15,1 21 16,0 1-16,-21 20 0,21 21 0,-1 1 16,-20-1-16,21 22 0,-21-21 15,20 20-15,1-20 0,0-1 0,0 1 16,0-22-16,0 22 0,-1-22 16,1 21-16,21-20 0,-21-1 15,21-21-15,0 22 0,0-22 0,0 0 16,0 0-16,21-21 15,-21-21 1,43 0-16,-22 0 0,0-1 16,21 1-16,1-21 0,-1 0 0,0-1 15,1 22-15,-1-21 0,0-1 16,1 1-16,-22 21 0,21 0 16,-21 0-16,0-1 0,1 1 0,-1 21 15,-21 21-15,0 1 16,0-1-16,0 0 0,0 21 15,0-21-15,0 22 0,0-22 16,0 21-16,0 1 0,0-22 0,0 21 16,0 0-16,0-20 0,0-1 15,21 0-15,0 0 0,0 0 0,0 0 16,1-21-16,-1 0 0,0 0 16,21 0-16,-21 0 0,22 0 0,-1 0 15,0-21-15,22 21 0,-22-21 16,1-21-16,20 21 0,-21-1 0,1-20 15,41-21-15,-62 20 16,-1 1-16,0 0 0,0 20 16,-21-20-16,0 0 0,0-1 0,0 22 15,0 0-15,-21 21 16,0 0-16,0 21 0,-22 0 0,22 1 16,0-1-16,-21 21 0,20-21 15,1 22-15,21-1 0,0 0 0,0-21 16,0 22-16,0-22 0,21 21 15,1-21-15,20 1 0,-21-1 0,21-21 16,1 21-16,-1-21 0,22 0 16,-1 0-16,1 0 0,-1 0 0,22-21 15,-1 21-15,1-21 0,0-1 16,-1 1-16,1 0 0,-21-21 0,-1 21 16</inkml:trace>
  <inkml:trace contextRef="#ctx0" brushRef="#br0" timeOffset="12132.41">1587 3133 0,'0'0'0,"-21"0"0,0 21 16,0-21-1,21 21-15,21-21 32,0 0-32,0 0 0,22 0 0,-22-21 15,42 0-15,-20 0 16,-1-1-16,0 1 0,22 0 0,-22 0 15,-21 0-15,22 0 0,-22-1 16,0 1-16,-21 0 0,0 0 16,0 0-16,-21 21 0,0 0 15,-22 0-15,1 0 0,-21 0 16,-1 0-16,1 0 0,-1 21 0,1 0 16,-1 0-16,1 22 0,-1-22 15,22 21-15,-1 0 0,22 1 16,0-22-16,21 21 0,0 1 0,21-22 15,0 21-15,22-21 0,-1 0 16,0 1-16,1-1 0,20-21 16,-20 0-16,20 21 0,-21-21 15,22 0-15,-22 0 0,1 0 0,-1 0 16,-21 0-16,21 0 0,-20 0 16,-22-21-16,-22 21 15,1 0-15,0 0 16,-21 0-16,-1 0 0,-20 21 15,21 0-15,-22 0 0,1 22 0,-1-22 16,1 21-16,20 0 0,1 1 16,0-1-16,-1 22 0,22-22 15,21 21-15,0-20 0,0 20 0,0-20 16,21-1-16,22 0 16,-1 1-16,0-22 0,1 0 0,20 0 0,1-21 15,-1 0-15,1-21 16,-1 0-16,1-22 0,20 22 0,1-21 15,-22 0-15,22-22 0,21 22 16,-21-1-16,-1-20 0,1-1 0,-22 1 16,1-1-16,-1-20 0,-20 20 15,-1-20-15,0 20 0,-20-21 0,-22 22 16,0-1-16,21 1 0,-21 21 16,0-22-16,0 43 0,0-21 0,0 20 15,-21 22 1,-1 22-16,1 20 0,0 0 15,21 1-15,-21-1 0,0 21 16,0 22-16,-1 0 0,1-22 0,21 22 16,-21 0-16,21-22 0,-21 22 15,21-22-15,0 1 0,0-1 0,21 1 16,0-22-16,0 22 0,1-22 16,20-21-16,0 0 0,1 0 0,-1 1 15,0-22-15,1 0 0,20 0 16,-21-22-16,22 1 0,-1-21 0,1 21 15,-1-22-15,1 1 0,-1 0 16,-20-1-16,20 1 0,-20 0 16,-1-1-16,-21 1 0,0-21 15,0 20-15,1 1 0,-22 0 0,0-1 16,0 22-16,0 0 0,0 0 16,-22 21-16,1 0 0,0 21 0,-21 0 15,21 0-15,-22 22 0,22-22 16,0 21-16,-21 0 0,20 1 0,22-1 15,0 0-15,0 1 0,0-22 16,0 21-16,0-21 0,22 1 0,-1 20 16,0-42-16,21 21 0,-21 0 15,22-21-15,20 0 0,-20 0 0,-1 0 16,21-21-16,-20 0 0,20 0 16,1 0-16,-22-1 0,0-20 15,22 21-15,-22-21 0,1-1 0,-1 22 16,-21-21-16,21-1 0,-20 1 15,-1 0-15,-21-1 0,0 22 0,0 0 16,21 0-16,-21 0 0,0 42 16,0 0-1,-21 0-15,21 0 0,-21 22 16,21-1-16,0 0 0,0-20 16,0 20-16,0 0 0,0 1 0,0-1 15,0-21-15,0 21 0,0-20 0,0 20 16,0-21-16,0 0 0,0 0 0,0 1 15,0-44 17,21 1-32,-21 0 15,21 0-15,-21 0 0,21-22 0,-21 22 16,0-21-16,21 0 0,-21-1 16,21 1-16,1 0 0,-22-1 0,21-20 15,0 20-15,0 22 0,0-21 16,0 21-16,1 0 0,-1 21 0,0 0 15,0 0-15,21 0 0,-20 21 0,-1 0 16,0 21-16,0 1 16,-21-22-16,21 21 0,0 0 0,-21 1 15,22-1-15,-22-21 0,0 22 16,21-22-16,0 21 0,-21-21 0,21 0 16,-21 1-16,21-1 0,-21 0 0,21-21 15,1 0-15,-1 0 16,0 0-16,0 0 0,0 0 15,0-21-15,1 0 0,-1-1 16,0 1-16,0 0 0,0-21 0,0-1 16,22 22-16,-22-21 0,0-22 15,0 22-15,0 0 0,1-1 16,-1 1-16,0 0 0,-21-1 0,0 22 16,21 0-16,-21 0 0,21 21 15,-21 21 1,0 21-16,0-20 15,0-1-15,-21 21 0,21 0 0,-21 1 16,21-1-16,-21 0 0,21 1 0,0-22 16,0 21-16,0 1 0,0-1 15,0-21-15,0 21 0,0-20 0,0-1 16,0 21-16,21-21 0,0 0 16,0 1-16,0-22 0,22 0 15,-22 0-15,21 0 0,22 0 0,-22 0 16,0 0-16,22-22 0,-22 1 0,1 0 15,20 0-15,-21 0 0,1 0 16,-22-22-16,21 22 0,-21-21 16,22-1-16,-22 1 0,0 0 0,-21-1 15,0 1-15,0-21 0,0 20 0,0 1 16,0 21-16,0 0 0,0-1 16,0 1-16,-21 42 15,0 1-15,21-1 0,-21 21 16,21 0-16,-22 1 0,22-1 0,0 0 15,0 1-15,0-1 0,0 0 16,0 1-16,0-22 0,0 21 0,0-21 16,0 1-16,0-1 0,22 0 15,-1-21 1,21 0-16,-21 0 0,0 0 0,22 0 16,-1-21-16,-21 0 0,22 21 0,-1-22 15,0 1-15,1-21 0,-1 21 16,0-22-16,-21 22 0,22-21 15,-22 21-15,21 0 0,-42-22 0,21 22 16,-21 0-16,0 0 0,0 0 16,-21 21-16,0 0 15,0 0-15,0 0 0,0 21 16,-1 0-16,22 0 0,-21 0 0,0 0 16,0 1-16,21 20 15,-21-21-15,0 0 0,21 0 0,-22 22 16,22-22-16,0 0 0,0 0 15,0 0-15,22-21 32,-1 0-32,0-21 15,0 0-15,0 0 0,22 0 0,-22 0 16,21-1-16,-21-20 0,22 21 0,-1-21 16,-21-1-16,21 1 15,-20 21-15,20 0 0,-21-1 0,0 1 0,0 21 16,1 0-16,-1 21 15,-21 1-15,0-1 16,21 21-16,-21-21 0,0 0 0,0 22 16,0-22-16,0 0 0,0 0 15,0 0-15,0 1 0,0-1 0,0 0 16,21 0-16,0-21 0,0 0 16,1 0-16,-1 0 0,0 0 15,0 0-15,21 0 0,-20 0 0,-1-21 16,21 0-16,-21 0 0,0-1 15,1 1-15,20-21 0,-21 0 0,0-1 16,0-20-16,22 20 0,-22-20 0,0-1 16,0-20-16,0 20 15,1 22-15,-1-22 0,-21 1 0,0 21 16,21-1-16,-21 22 0,0 0 16,0 0-16,0 42 15,0 0-15,-21 0 0,21 43 0,-21-22 16,-1 22-16,1-1 0,0 22 15,0-22-15,0 1 0,-22 63 16,22-64-16,21-20 0,-21 20 16,21-42-16,0 22 0,0-22 0,0 21 15,0-21-15,0 0 0,21-21 16,0 0-16,1 0 16,-1 0-16,0 0 0,0 0 15,21-21-15,-20 0 0,-1 0 0,0 0 16,21-22-16,-42 22 0,21 0 15</inkml:trace>
  <inkml:trace contextRef="#ctx0" brushRef="#br0" timeOffset="12293.53">7599 3302 0,'-43'0'0,"86"0"0,-107 0 0,43 0 16,0 0-16,0 0 0,42 0 47,0 0-47,21 0 0,1 0 15,-1 0-15,0 0 0,22 0 0,-1-21 16,-20 21-16,20-21 0,1 21 16,-1 0-16</inkml:trace>
  <inkml:trace contextRef="#ctx0" brushRef="#br0" timeOffset="12692.5">10075 3408 0,'0'0'0,"0"-21"0,0-64 16,0 64-1,0 0-15,0 0 0,0-1 16,0 44 0,0-1-1,-21 21-15,21 0 0,-21 1 0,0-1 16,0 22-16,21-22 16,-22 21-16,22-20 0,-21-1 0,21 0 15,0 1-15,-21-1 0,0-21 0,21 22 16,-21-22-16,21 0 0,-21 0 15,21 0-15,21-21 32,0-21-32,21 0 0,-21 0 0,22 0 15,-1-22-15,0 22 0,22-21 0</inkml:trace>
  <inkml:trace contextRef="#ctx0" brushRef="#br0" timeOffset="13000.46">10541 3366 0,'0'0'0,"42"-43"0,1 1 0,62-85 31,-105 106-31,0 0 0,-21 21 16,0 0-16,-21 0 16,21 0-16,-22 0 0,1 21 0,0 0 15,-1 0-15,22 0 0,-21-21 0,21 21 16,21 1-16,0 20 0,0-21 16,0 0-16,0 0 0,0 1 0,21 20 15,21-21-15,-21 0 0,0 0 16,22 22-16,-1-22 0,-21 0 0,22 0 15,-22 0-15,0 1 0,0-1 16,0 0-16,-21 0 0,0 0 0,0 0 16,0 1-16,-21-22 0,-21 0 15,21 0-15,-22 0 16,1 0-16,0 0 0,-1 0 0,1 0 16,0 0-16,-1-22 0,1 1 0,0 0 15,-1 0-15,22 0 0,0-22 16,0 1-16,21 0 0</inkml:trace>
  <inkml:trace contextRef="#ctx0" brushRef="#br0" timeOffset="13156.31">10033 2879 0,'0'0'0,"-21"0"0,-85 0 16,85 0-1,0 21-15,-1-21 16,1 0-16,21 21 0</inkml:trace>
  <inkml:trace contextRef="#ctx0" brushRef="#br0" timeOffset="16268.63">12721 3027 0,'0'0'0,"-21"21"0,0-21 16,0 21-16,-1-21 15,22 21-15,22-21 32,-1 0-32,21-21 0,0 0 0,1 0 15,20 21-15,-20-21 0,20 0 0,1-1 16,-1-20-16,-21 21 0,22 0 16,-43-22-16,21 22 0,-20-21 0,-22 0 15,0 20-15,0-20 0,-22 0 16,-20 21-16,0-1 0,-1 1 0,1 21 15,-21 0-15,-1 0 0,1 21 16,20-21-16,-20 43 0,20-22 0,1 21 16,0 1-16,-1-1 0,1 0 0,21 1 15,0-1-15,21 0 0,0-21 16,0 22-16,0-22 0,0 21 16,21-21-16,21 1 0,-21-1 15,43-21-15,-22 21 0,22-21 0,-1 0 16,22 0-16,0 0 0,-22 0 0,1 0 15,-1-21-15,1 21 0,-22 0 16,-21-21-16,0 21 0,0-22 0,-42 1 16,0 21-1,-21 0-15,-1 0 0,-20 0 0,-1 0 16,1 21-16,-22 1 0,22 20 16,-1-21-16,1 21 0,-1 1 0,22-1 15,-22 22-15,22-22 0,21 0 0,0 1 16,0-1-16,21 0 15,0 1-15,0-22 0,0 21 0,21-21 16,0 0-16,0-21 0,21 22 0,1-22 16,20 0-16,1 0 0,20 0 15,-20-22-15,21 22 0,-1-21 0,1 0 16,0 0-16,-1-21 0,1 20 0,-22-20 16,1 21-16,-1-21 0,-20-1 15,-1-20-15,0 20 0,-20 1 0,-1 0 16,-21 21-16,21-22 0,-21 22 15,-21 21 1,0 0-16,-1 21 0,1 22 16,0-22-16,0 21 0,0 0 15,21 1-15,-21-1 0,-1 0 0,1 1 16,21-22-16,-21 21 0,21 1 16,-21-1-16,0-21 0,21 0 0,0 0 15,0 1-15,0-1 0,0 0 0,21-21 31,0-21-15,0 0-16,0-1 0,1-20 0,-1 21 16,0-21-16,0-1 0,21 1 15,-20 0-15,-1-1 0,21 1 0,-21 0 16,0-1-16,1 22 0,-1 0 16,0 0-16,0 21 0,-21 21 15,21 0 1,-21 21-16,0-20 0,0-1 15,0 21-15,21 0 0,-21-20 0,0 20 16,0-21-16,22 21 0,-1-20 16,0-1-16,0 21 0,21-21 0,-20 0 15,20-21-15,0 22 0,-21-1 0,22-21 16,-1 0-16,22 0 0,-22 0 16,0 0-16,1 0 0,20 0 0,-21-21 15,22-1-15,-22 22 0,1-21 16,-1 0-16,0-21 0,1 21 0,-22-22 15,21 1-15,-21 21 0,-21-43 16,0 22-16,0 0 0,0-1 16,0 1-16,-21 0 0,0 20 0,0 1 15,0 0-15,-1 21 0,-20 0 0,21 0 16,-21 0-16,20 21 0,-20 0 16,0 22-16,21-1 0,-22 0 0,22 1 15,0-1-15,0 22 0,0-22 16,-1 0-16,22 1 0,0-22 0,0 21 15,0-21-15,0 0 0,0 1 0,22-1 16,-1 0-16,0-21 0,0 0 16,21 0-16,-20 0 0,-1 0 0,21 0 15,0-21-15,-20 0 0,20-1 16,0 1-16,-21 0 0,22-21 16,-22 21-16,0-22 0,0 1 0,0-22 15,1 22-15,-1 0 0,-21-1 16,21 1-16,-21 21 0,0-21 0,-21 84 31,0-21-31,-1 21 16,-41 149-1,42-149-15,21 1 16,0-22-16,0 21 0,0-21 0,0 0 16,21 22-16,0-22 0,0-21 15,22 21-15,-22 0 0,21-21 16,-21 0-16,22 0 0,-1 0 0,-21 0 15,21 0-15,1-21 0,-22 0 0,0 21 16,21-42-16,-20 20 0,-1-20 16,0 0-16,0-1 0,21 1 0,-20-21 15,-1-22-15,0 21 0,0 1 0,0-22 16,0 22-16,1-1 0,-1 1 16,-21 20-16,0 1 0,21 21 0,-21 0 15,0 0-15,0 42 16,-21 0-1,21 21-15,-21-21 0,-1 43 0,1-22 16,0 22-16,0-1 0,21-20 16,0 20-16,-21 1 0,21-1 0,-21-21 15,21 22-15,0-22 0,0 1 16,0-22-16,0 21 0,0-21 0,0 22 16,0-22-16,0 0 0,0-42 31,0 0-16,21-1-15,0 1 0,0-21 16,0 21-16,22-22 0,-22 1 16,0 0-16,21-1 0,-21 1 0,22 21 15,-22-21-15,21 20 0,-21 1 16,22 0-16,-1 21 0,-21 0 0,22 0 16,-22 21-16,21 0 0,-21 1 15,0-1-15,22 21 0,-22-21 0,-21 22 16,0-22-16,0 21 0,0-21 0,0 22 15,-21-22-15,0 0 0,-1 21 16,-20-21-16,21-21 0,-21 22 0,20-1 16,1-21-16,-21 0 0,21 0 0,0 0 15,-1 0-15,1 0 0,0 0 16,0 0-16,0-21 0,0-1 0,21 1 16,0 0-16,-22 0 0,1 0 15,21 0-15,-21-1 0,21 1 16,0 0-16,0 42 31,0 0-31,0 1 0,0-1 16,21 0-16,-21 0 0,21 0 0,1 0 15,-22 1-15,21-22 0,0 21 16,0-21-16,21 0 0,-20 21 0,20-21 16,0 0-16,1 0 0,20 0 15,-21 0-15,22 0 0,-22 0 16,22-21-16,-22 0 0,0-1 0,1 1 15,-1 0-15,0-21 0,1 21 16,-22-43-16,21 22 0,-21-22 0,1 1 16,-1-1-16,0 1 0,-21-1 15,21-20-15,-21 20 0,21 1 0,-21-1 16,0 22-16,0-1 0,0 1 0,0 21 16,0 0-16,0 0 0,0 42 15,0 0 1,-21 0-16,21 21 0,-21 1 15,0 20-15,0-20 0,21 20 16,0 1-16,-22-1 0,22 1 0,-21-1 0,21-21 16,0 22-16,0-22 15,0 1-15,0-1 0,0 0 0,0-21 16,21 1-16,1 20 0,-1-21 0,0-21 16,0 21-16,0-21 0,0 0 15,22 0-15,-1 0 0,0 0 0,1 0 16,-1 0-16,22-21 0,-22 0 15,21 0-15,-20 0 0,20-1 16,-20 1-16,-1-21 0,0 0 0,-21-1 0,22 1 16,-22 0-16,0-1 15,-21 22-15,0-21 0,0-1 0,0 22 0,0 0 16,-21 21 0,0 0-16,0 0 0,-1 0 15,1 21-15,0 0 0,-21 22 16,21-22-16,-1 21 0,1 1 0,21-22 15,-21 21-15,21 0 0,0-20 0,0 20 16,0-21-16,0 21 0,0-20 16,0-1-16,21 0 0,0-21 0,1 21 15,-1 0-15,21-21 0,0 0 16,1 0-16,-1 0 0,22 0 0,-1 0 16,1 0-16,-1 0 0,22 0 15,-22 0-15,1-21 0,-1 21 0,1-21 16,-1 0-16,-20 0 0,20-1 15,-21-20-15,-20 21 0,20-21 0,-21-1 16,0 1-16,0 0 0,1 20 16,-22-20-16,0 21 0,0-21 0,0 20 15,0 1-15,-22 0 0,1 0 16,-21 21-16,21 0 0,0 0 0,-22 0 16,1 0-16,0 0 0,-1 21 15,1 0-15,0 0 0,20 22 0,-20-1 16,21 0-16,-21 1 0,20-22 0,1 21 15,21 1-15,0-1 16,0-21-16,0 21 0,0-20 0,0-1 16,21 0-16,1 0 0,-1-21 15,0 0-15,0 21 0,21-21 0,-20 0 16,20 0-16,0 0 0,-21-21 0,22 21 16,-1-21-16,-21 0 0,22-22 15,-22 22-15,21-21 0,-21-22 16,22 1-16,-22-1 0,0 1 0,21-22 15,-21 22-15,1-22 0,20 0 0,-21 1 16,0-1-16,0 0 0,-21 22 16,0-1-16,22 22 0,-22 0 0,0 21 15,0-1-15,-22 22 16,22 43-16,-42-22 0,21 42 16,-21 1-16,-1-1 0,1 1 0,0 21 15,-1-1-15,1 1 0,21 0 16,0-1-16,21-20 0,0-1 0,0 1 15,0-1-15,21-20 0,21-1 16,-21 0-16,22-21 0,-1 1 16,0-1-16,22 0 0,-22-21 0,22 0 15,-1 0-15,1 0 0,-1 0 0,1-21 16,-1 0-16,22-1 0,-1 1 0,1 0 16,0-21-16,-1-1 15,1 1-15,0 0 0,-22-22 0,1 22 16,-22-22-16,0 22 0,1 0 0,-43-1 15,0 1-15,0 21 0</inkml:trace>
  <inkml:trace contextRef="#ctx0" brushRef="#br0" timeOffset="17211.63">1757 4974 0,'0'0'0,"-85"-190"31,85 169-31,-21 21 16,0 0-16,0 0 0,21 21 0,-22 0 15,1 21-15,21 22 0,0-22 16,-21 22-16,0 20 0,21-20 0,-21 20 16,21-20-16,0 21 0,-21-1 15,21 1-15,-22 0 0,1-22 16,21 1-16,0-1 0,0 1 0,0-22 15,-21 0-15,21 1 0,0-22 16,0 0-16,0 0 0,0-42 31,0-21-15,0 20-16,0-20 0,0 0 16,0-1-16,0-20 0,0 21 15,0-22-15,0 1 0,21-1 0,0 22 16,22-1-16,-22 1 0,21 0 15,1-1-15,-1 22 0,21 21 0,-20 0 16,20 0-16,-20 0 0,-1 21 16,21 1-16,-20-1 0,-1 21 0,0 0 15,-20 1-15,-1-1 0,-21 0 16,0 1-16,0-1 0,0 0 16,-21 1-16,-1-22 0,1 21 15,-21-21-15,0 22 0,-1-22 0,1 0 16,0-21-16,-1 21 0,1 0 15,0-21-15,-1 0 0,1 0 0,0 0 16,20 0-16,-20 0 0,21 0 16,0 0-16,21-21 15,0 0-15,21 0 0,0 0 16,21 0-16,-20-1 0,20-20 16</inkml:trace>
  <inkml:trace contextRef="#ctx0" brushRef="#br0" timeOffset="17612.4">2646 5800 0,'0'0'0,"21"0"15,0 0-15,0-21 16,0 21-16,1-22 0,-1 1 15,0-21-15,0 21 0,0 0 0,0-22 16,1 22-16,-1-21 0,-21 21 16,21-1-16,-21-20 0,0 21 15,0 0-15,0 0 0,-21 21 16,0 0-16,-1 0 16,-20 21-16,21-21 0,0 42 15,-22-21-15,22 0 0,0 22 0,0-1 16,0 0-16,0 1 0,-1-1 15,22 0-15,-21-20 0,21 20 0,0 0 16,0-21-16,0 1 0,21-1 16,1 0-16,-1 0 0,21 0 0,0-21 15,-20 0-15,41 0 0,-21 0 16,1-21-16,20 0 0,1 0 0,-1 0 16,1-22-16,-1 22 0,1-21 15,20-1-15,-20 1 0</inkml:trace>
  <inkml:trace contextRef="#ctx0" brushRef="#br0" timeOffset="18548.86">3852 5186 0,'0'0'0,"0"-42"0,0-107 31,0 128-31,-21 0 0,0 0 0,0 21 16,0 0-16,-1 21 0,22 0 16,-21 0-16,0 22 0,0-1 0,0 22 15,0-1-15,21 22 16,-22-22-16,1 22 0,0 0 0,0 20 15,0 1-15,0-21 0,-1 21 0,-20 0 16,21 21-16,0 0 0,0 0 16,-1 0-16,1 0 0,0 0 0,0 21 15,-21 0-15,20 0 0,1 0 16,0 0-16,0-21 0,0 22 0,0-22 16,-1 0-16,1 0 0,0-22 0,21-20 15,0 0-15,0-1 0,0-20 16,0-22-16,0 1 0,0-1 0,42-21 15,-20-21-15,-1 0 0,0 0 16,21-21-16,1 0 0,-1-22 0,0 1 16,22-21-16,-1-1 0,1-21 0,-1 1 15,1-22-15,-1 0 0,1 0 16,-1 0-16,1-21 0,-22 22 16,0-22-16,1 0 0,-22 0 0,0 21 15,-21 0-15,0-21 0,0 21 16,-21 0-16,0 22 0,-22-22 0,22 21 15,-21 22-15,0-1 0,-1 1 0,1 20 16,-22 1-16,22 21 0,0 0 16,-1-1-16,1 1 0,0 0 0,-1 21 15,22 0-15,0 0 0,0 0 16,21-21-16,21 21 16,0-21-16,0 21 15,22-21-15,-22-1 0,21 22 16,1-21-16,-1-21 0,0 21 15,22 0-15,-22-22 0,0 1 0,1 0 16,-1-1-16,0 1 0,1 0 0,-22 20 16,0-20-16,0 0 0,0 21 15,1-1-15,-22 1 0,0 0 0,21 0 16,-21 0 0,-21 42-1,-1 0-15,22 0 16,-21 0-16,0 22 0,21-1 15,0 0-15,-21 1 0,21-1 0,-21 0 16,21 22-16,0-22 0,0 1 16,0-22-16,0 21 0,0-21 0,21 0 15,0 1-15,0-1 0,0-21 16,22 0-16,-22 0 0,21 0 0,-21 0 16,22 0-16,-1 0 0,0-21 15,-20-1-15,20 1 0,0-21 0,1 21 16,-22-22-16,21 1 0,-21 0 0,-21-1 15,0-20-15,0 21 0,0-22 16,0 22-16,-21-1 0,0 1 0,0 0 16,-22 21-16,1-1 0,0 1 15,-1 21-15,1 0 0,-21 0 16,20 0-16,1 21 0,21 1 16,-22-1-16,22 0 0,-21 21 0,21-21 15,21 22-15,0-1 0,0-21 16,0 22-16,0-22 0,0 21 0,0-21 15,21 0-15,0 1 0,0-22 0,22 21 16,-1-21-16,0 0 0,22 0 16,-22 0-16,22 0 0</inkml:trace>
  <inkml:trace contextRef="#ctx0" brushRef="#br0" timeOffset="18947.63">4995 5673 0,'0'0'0,"0"-21"0,0-1 0,0 1 15,-21 0-15,0 0 0,21 0 0,0 0 16,0-1-16,0 1 0,0 0 16,0 0-16,0 0 0,0 0 15,21 21-15,0 0 16,0 0-16,1 0 0,-1 21 0,21 0 16,-21 0-16,0 0 0,1 22 0,-1-1 15,0 0-15,0 1 16,-21 20-16,0-21 0,21 1 0,-21-1 15,0 0-15,0 1 0,0-22 16,0 0-16,0 0 0,0 0 0,0 1 16,-21-22-16,21-22 15,-21 1 1,21 0-16,0-21 0,0 21 16,0-22-16,0 1 0,0 0 15,0-1-15,0 1 0,0 0 0,0-1 16,21 1-16,-21 0 0,21 20 15,0-20-15,1 21 0,-1 0 0,21 0 16,0-1-16,-20 22 0,20 0 0,0 0 16,-21 0-16,22 0 15,-22 0-15,0 0 0,0 22 0,0-1 16,-21 0-16</inkml:trace>
  <inkml:trace contextRef="#ctx0" brushRef="#br0" timeOffset="19256.46">5673 5652 0,'0'0'0,"0"21"0,21 0 16,-21 0-16,21 0 0,0-21 15,0 0-15,0 0 0,1 0 16,-1 0-16,0-21 0,21 21 16,-21-21-16,1 0 0,20 0 0,-21-22 15,0 22-15,22 0 0,-43-21 0,21 20 16,-21 1-16,0-21 0,0 21 16,0 0-16,0-1 0,0 1 15,-21 0-15,-1 21 0,-20 0 16,21 0-16,-21 0 0,20 21 0,-20 0 15,21 22-15,-21-22 0,20 21 0,-20 1 16,21-1-16,21 0 0,-21 1 16,21-1-16,0 0 0,0 1 0,0-22 15,0 21-15,21-21 0,0 0 16,0 1-16,0-1 0,22 0 0,-22-21 16,21 0-16,-21 0 0,22 0 15,-1 0-15,0-21 0,1 0 0,-1-1 16,0 1-16,1-21 0,20 21 15</inkml:trace>
  <inkml:trace contextRef="#ctx0" brushRef="#br0" timeOffset="19828.13">8149 5249 0,'0'0'0,"0"-42"0,21 0 0,-21-1 16,0 1-16,0 0 0,21 21 0,-21-22 15,0 22-15,0 0 0,0 0 0,0 0 16,0 42 0,0 0-1,0 21-15,0 1 0,0-1 16,0 21-16,0 1 0,0 21 0,0-1 15,0 1-15,0 21 0,0-22 0,0 43 16,0-21-16,0 0 0,0 21 16,0 0-16,0 0 0,-21 21 0,0-21 15,0 21-15,-21 1 0,20-1 0,-20 0 16,0-21-16,-1 21 0,1-21 16,0 0-16,-1 0 0,1 0 15,0-21-15,21-21 0,-1-1 0,1 1 16,0-22-16,0-20 0,21-1 0,0 0 15,0-20-15,0-1 0,0-42 16,0-1-16,0 1 16,0-21-16,0-22 0,21 1 0,0-22 15,0 1-15,1-22 0,20 0 16,-21 0-16,0-42 0</inkml:trace>
  <inkml:trace contextRef="#ctx0" brushRef="#br0" timeOffset="20171.93">7683 5546 0,'0'0'0,"-42"-64"0,0 22 0,-1-22 0,22 22 15,-21-21-15,42-86 16,0 107-16,0 0 16,42-1-16,1 1 0,-1 0 0,21-1 15,1 1-15,-1 21 0,22 0 0,0 21 16,-22 0-16,22 21 0,0 0 15,-22 21-15,1 22 0,-1-1 0,-21 1 16,-20-1-16,-1 1 0,-21-1 0,0 1 16,0-1-16,-21-20 0,-1 20 15,-20 1-15,21-22 0,-21 22 16,-1-22-16,1-21 0,0 21 0,-1-20 16,22-1-16,-21 0 0,21-21 15,-1 0-15,1 0 0,0 0 0,21-21 16,0 0-1,0-1-15,21 1 0,0 0 0,1 0 16,20 0-16,0-22 0,-21 22 0,22 0 16,-1-21-16</inkml:trace>
  <inkml:trace contextRef="#ctx0" brushRef="#br0" timeOffset="20525.74">8784 5440 0,'0'21'31,"21"-21"-31,0-21 16,1 21-16,-1-21 0,0 0 15,0-1-15,21 1 0,-20 0 16,-1 0-16,21 0 0,-21-22 0,0 22 16,-21 0-16,0-21 0,0 21 15,0-1-15,0 1 0,-21 21 16,0 21-1,0 1-15,-21 20 0,20-21 16,1 21-16,0 1 0,0-1 16,0-21-16,0 22 0,21-1 15,0 0-15,0 1 0,0-22 0,0 21 16,0-21-16,0 0 0,21 1 0,0-1 16,0 0-16,0 0 0,22-21 15,-22 0-15,21 0 0,0 0 0,1 0 16,-1 0-16,0 0 0,1-21 15,-22 0-15,21 0 0,-21-1 0,22 1 16</inkml:trace>
  <inkml:trace contextRef="#ctx0" brushRef="#br0" timeOffset="20868.23">9483 5271 0,'0'0'0,"0"-22"0,0-105 31,0 106-31,0 0 16,21 0-16,0 21 0,21-21 0,-21 21 15,22 0-15,-1 0 0,0 0 16,1 0-16,-1 21 0,0 0 0,1 0 16,-1 22-16,0-22 0,1 21 15,-22 0-15,0 1 0,0-1 0,-21 0 16,0 1-16,0-1 0,0-21 0,-21 22 16,0-22-16,0 21 0,0-21 15,-1-21-15,1 21 0,0-21 16,21-21-1,0 0-15,0 0 16,0 0-16,0 0 0,0-1 0,0-20 16,21 21-16,-21-21 0,21-1 15,1 1-15,-1 0 0,0-1 0,0 1 16,0 0-16,0 20 0,1-20 0,20 21 16,-21 0-16,21 0 0,-20-1 15,20 1-15,-21 21 0,21 0 0,-20 0 16</inkml:trace>
  <inkml:trace contextRef="#ctx0" brushRef="#br0" timeOffset="21951.97">10372 5376 0,'0'0'0,"0"22"16,0-1-16,0 85 16,0-85-1,21-21-15,21 0 0,-21 0 0,0 0 16,22 0-16,-1 0 0,22-21 0,-22-1 15,21 22-15,-20-21 0,20 0 16,-20-21-16,20 21 0,-21-1 0,1-20 16,-22 0-16,0 21 0,0-22 15,0 1-15,-21-22 0,0 22 0,0 0 16,0-1-16,0 1 0,0 21 0,-21-21 16,21 20-16,-21 1 0,0 0 15,0 21-15,0 0 0,-1 0 16,1 21-16,21 0 15,0 22-15,0-1 0,0 0 0,0 22 16,0-1-16,0 1 0,0-1 0,0 22 16,21 0-16,-21-1 0,22 1 15,-22 21-15,0-21 0,0 20 0,-22 1 16,1 0-16,0 0 0,-21 0 0,-1 21 16,-20-21-16,-1 21 0,1 0 15,21-22-15,-22 22 0,1 0 16,-1 0-16,22 0 0,-22-21 0,22 21 15,21-21-15,0 0 0,-1 0 0,22-22 16,0 1-16,0-21 0,0 20 16,22-41-16,-1-1 0,0 0 0,0-21 15,0 1-15,22-22 0,-1 0 0,43-22 16,-43 1-16,21 0 0,1-21 16,-1-22-16,1 1 0,-1-1 15,22 1-15,-21-22 0,20 0 0,1 1 16,0-22-16,-22 0 0,22 0 0,-22 0 15,1-21-15,-22 22 0,0-1 16,-20-21-16,-22 0 0,0 21 0,0 0 16,-22 0-16,-20 0 0,0 1 15,-1 20-15,-20 21 0,-1-20 16,-20 20-16,20 1 0,-20 20 0,20 1 16,1 0-16,-1 21 0,22-1 15,-1 1-15,22 0 0,-21 21 0,42-21 16,21 0-1,0 21-15,22 0 16,-1-21-16,0-1 0,1 1 0,20 0 16,1 0-16,-1 0 0,1-22 15,-22 22-15,21 0 0,-20-21 0,-1 21 16,0-22-16,1 1 0,-1 0 0,-21-1 16,0 22-16,1-21 15,-22-1-15,0 1 0,0 21 0,0-21 16,0 20-16,0 1 0,0 0 0,0 0 15,-22 21 1,1 0-16,0 0 0,21 42 16,0-21-16,-21 1 0,0 20 15,21-21-15,0 21 0,0 1 0,0-1 16,0-21-16,0 22 0,0-22 16,0 21-16,0-21 0,0 22 0,21-22 15,0 0-15,0-21 0,0 21 16,1 0-16,20-21 0,-21 0 15,21 0-15,-20 0 0,20 0 0,-21 0 16,21-21-16,-20 0 0,20 0 0,-21 0 16,0-1-16,0-20 0,-21 21 15,0-21-15,0-1 0,0 1 0,0 0 16,0 20-16,-21-20 0,0 0 16,-21 21-16,21-1 0,-22 1 0,22 0 15,-21 21-15,21 0 0,-22 0 16,22 0-16,-21 21 0,21 0 0,-1 1 15,22-1-15,0 0 0,-21 0 0,21 0 16,0 22-16,0-22 16,0 0-16,21 0 0,1 0 0,20 0 0,-21-21 15,21 22-15,1-22 16,-1 0-16,0 21 0</inkml:trace>
  <inkml:trace contextRef="#ctx0" brushRef="#br0" timeOffset="22336.22">12171 5313 0,'0'-21'0,"-21"21"0,21-21 0,-22 21 16,22-22-16,0 1 0,0 0 16,0 0-16,0-21 0,0 20 0,0 1 15,0 0-15,22 0 0,-1 0 16,0 0-16,0-1 0,0 22 0,22 0 16,-22 0-16,0 0 0,0 0 15,0 22-15,22-1 0,-22 0 16,0 21-16,0-21 0,0 1 0,0 20 15,-21-21-15,0 21 0,0 1 0,0-22 16,0 21-16,0-21 0,0 1 16,0-1-16,0 0 0,-21 0 0,21 0 15,-21-21 1,21-21 0,0 0-16,0 0 15,0 0-15,0-22 0,0 22 16,0 0-16,0-21 0,0 20 0,21 1 15,0-21-15,-21 21 0,0 0 16,22-1-16,-1 1 0,0 0 16,0 21-16,-21-21 0,21 21 0,0 0 15,1 0-15,-1-21 0,0 21 16,0 0-16,0 0 0,0 0 0,22 0 16</inkml:trace>
  <inkml:trace contextRef="#ctx0" brushRef="#br0" timeOffset="24144.49">13060 5038 0,'0'0'0,"21"21"0,-21 21 31,0-21-31,0 1 0,0-1 0,0 0 16,0 21-16,-21-21 0,0 1 15,-1 20-15,22-21 0,-21 21 16,21-20-16,0-1 0,0 0 0,0 21 16,0-21-16,0 1 0,0-1 15,0 0-15,0 0 0,21 0 16,-21-42 15,0 0-31,-21 0 16,21 0-16,0-1 0,0 1 15,0-21-15,0 21 0,0-22 0,0 1 16,0 21-16,21-21 0,1-1 0,-1 22 16,0-21-16,21 21 0,-21-1 15,22 1-15,-1 0 0,-21 0 16,0 21-16,22 0 0,-22 0 15,0 0-15,0 21 0,22 0 0,-22 0 16,0 1-16,0-1 0,-21 21 0,21-21 16,0 22-16,1-22 0,-22 0 15,0 21-15,21-21 0,-21 1 0,0-1 16,0 0-16,0 0 0,0 0 0,0 0 16,0 1-1,-21-22-15,21-22 16,0 1-1,0 0-15,0 0 16,0 0-16,0 0 0,0-1 0,21 1 16,0-21-16,0 0 0,0 20 15,22-20-15,-22 0 0,0 21 0,21-22 16,-21 22-16,22 0 0,-22 0 0,0 21 16,0 0-16,0 0 15,1 21-15,-22 0 0,0 21 16,0-20-16,0-1 0,0 21 15,0 0-15,0-20 0,0 20 0,0-21 16,21 21-16,0-20 0,-21-1 16,21 0-16,0 0 0,-21 0 0,21 0 15,22 1-15,-22-1 0,21-21 16,-21 0-16,22 0 0,-1 0 16,0 0-16,1 0 0,-1 0 0,0 0 15,1-21-15,-1-1 0,0 1 0,1 0 16,-1 0-16,-21 0 0,0 0 15,1-22-15,-1 1 0,-21 21 0,21-22 16,-21 1-16,0 21 0,0 0 0,0-22 16,0 22-16,-21 42 31,21 1-31,-21-1 0,-1 21 16,22-21-16,0 22 0,0-22 15,0 21-15,0-21 0,0 22 0,0-22 16,0 0-16,0 21 0,0-21 15,22 1-15,-1-22 0,0 21 0,0 0 16,21-21-16,-20 0 0,20 0 16,0 0-16,1 0 0,-1 0 0,21 0 15,-20-21-15,-1 21 0,0-21 0,1-1 16,-1 1-16,-21-21 0,22 21 16,-22-22-16,0 1 0,-21 21 15,0-21-15,21-1 0,-21 22 0,0 0 16,0 0-16,0 0 0,-21 21 15,0 0 1,0 21-16,-1 0 0,1 0 16,0 21-16,0-20 0,0-1 0,0 21 15,-1-21-15,22 0 0,-21 22 0,0-22 16,21 0-16,-21 0 0,21 0 16,0 1-16,0-44 31,21 22-16,0-21-15,0 0 0,1 0 0,-1-21 16,21 20-16,-21 1 16,22-21-16,-22 0 0,21 20 0,0-20 15,-20 0-15,20 21 0,-21-1 16,0 1-16,0 0 0,1 0 16,-1 21-16,-21 21 0,0 0 15,0 0-15,0 1 0,0 20 16,0-21-16,0 21 0,0 1 0,21-22 15,0 21-15,-21-21 0,21 1 16,0 20-16,1-21 0,-1 0 0,21 0 16,-21 1-16,0-1 0,22 0 0,-1-21 15,0 0-15,1 21 0,-1-21 16,22 0-16,-1 0 0,1 0 0,-1-21 16,1 0-16,-1 0 15,-21-1-15,22 1 0,-22-21 0,1 0 16,-1 20-16,-21-41 0,0 21 0,-21-1 15,0 1-15,0-22 0,0 22 16,0 21-16,-21-21 0,0 20 0,-21 1 16,20 21-16,-20 0 0,0 0 15,-22 43-15,22-22 0,-22 21 0,1-21 16,21 22-16,-1-1 0,1 0 16,0 1-16,20-1 0,1-21 15,21 21-15,0-20 0,0-1 0,21 21 0,22-21 16,-22 0-16,21-21 0,-21 22 15,22-22-15,-1 0 0,0 0 16,1 0-16,-1 0 0,-21 0 0,22-22 16,-22 1-16,21 0 0,-21 0 15,0 0-15,-21 0 0,22-1 0,-1-20 16,-21 21-16,0-21 0,21 20 0,-21 1 16,0 0-16,21 0 0,-21 42 31,-21 0-16,0 0-15,0 22 0,-1-22 0,1 21 16,0-21-16,0 22 0,0-1 16,0 0-16,-1 1 0,1 20 0,0-20 15,21 20-15,-21 1 0,21-22 16,-21 21-16,21 1 0,0-1 0,0-20 16,0 41-16,0-20 0,0 21 15,0-22-15,0 22 0,0-1 0,0 1 16,0 0-16,0-1 0,0-20 0,0 21 15,0-22-15,0 22 0,0-22 16,-21 22-16,21-22 0,0 1 0,-22-1 16,1 1-16,0-1 0,21-20 15,-21-1-15,0-21 0,0 0 0,21 1 16,-22-1-16,1-21 0,0 0 0,0 0 16,0-21-16,0-1 15,-1 1-15,1-21 0,0 0 0,0 20 16,21-41-16,-21 21 0,0-22 15,-1 1-15,1-1 0,0-21 0</inkml:trace>
  <inkml:trace contextRef="#ctx0" brushRef="#br0" timeOffset="24328.54">14774 4890 0,'0'0'15,"-42"-22"-15,21 1 0,0 0 0,-1-21 0,1 42 16,0-21-16,21-1 0,-21 22 16,21-21-16,0 0 15,21 0 1,0 0-16</inkml:trace>
  <inkml:trace contextRef="#ctx0" brushRef="#br0" timeOffset="24776.52">17822 4699 0,'0'0'0,"0"-21"0,0-106 31,0 148 0,0 0-31,0 22 0,0-1 16,0 0-16,0 22 0,0-22 0,-21 43 16,0-22-16,0 1 0,0-22 0,-1 22 15,1-1-15,0-21 0,0 22 16,0-22-16,21 1 0,-21-22 0,21 21 16,0-21-16,-22 0 0,22 1 15,0-1-15,0-42 31,-21 21-31,0-22 16,21 1-16</inkml:trace>
  <inkml:trace contextRef="#ctx0" brushRef="#br0" timeOffset="25552.45">17230 5144 0,'0'0'0,"21"0"31,0 0-31,0 0 0,0 0 15,22 0-15,20 0 0,-21 0 0,22-22 16,-1 22-16,1-21 0,-1 0 0,1 21 16,-1-21-16,-20 0 15,20 0-15,-20-1 0,20 1 0,-42-21 16,22 21-16,-1-22 0,-21 1 16,0 21-16,-21-21 0,0 20 0,21-20 15,-21 21-15,0 0 0,0 0 16,-21 42-1,0 0-15,0 0 0,21 21 16,-21 1-16,0 20 0,-1-20 16,1 20-16,0-21 0,0 22 0,21-22 15,-21 1-15,0 20 0,-1-21 16,1-20-16,0 20 0,21 0 16,0-21-16,-21 1 0,21-1 0,0 0 15,21-21 1,0-21-1,0 21-15,1-21 0,-1-1 16,21 1-16,-21-21 0,0 21 0,22-22 16,-1 1-16,-21 0 0,22-1 15,-22 1-15,21 0 0,-21 21 0,0-22 16,1 22-16,20 0 0,-21 21 16,-21 21-16,0 0 15,0 0-15,0 1 0,0 20 0,0-21 16,0 21-16,0 1 15,0-22-15,-21 21 0,21-21 0,0 22 16,0-22-16,0 0 0,0 0 0,21 0 16,0 1-16,0-22 0,22 21 15,-22-21-15,21 0 0,-21 0 0,22 0 16,-1 0-16,0 0 0,22 0 16,-22-21-16,1 21 0,-1-22 0,0 1 15,1 0-15,-1 0 0,-21-21 0,21 20 16,-20-20-16,-1 0 0,0-1 15,-21 1-15,0 0 0,0-1 0,0 1 16,0 0-16,-21 21 0,0-1 16,-1 22-16,1 0 0,0 0 15,-21 22-15,21 20 0,-1-21 0,1 21 16,0 1-16,0-1 0,0 0 16,21 1-16,0-1 0,0-21 15,0 22-15,0-22 0,0 21 0,0-21 16,0 0-16,21 1 0,0-22 0,0 21 15,0-21-15,22 0 0,-22 0 0,21 0 16,1 0-16,20 0 0,-21 0 16,22 0-16,-1 0 0,1 0 0</inkml:trace>
  <inkml:trace contextRef="#ctx0" brushRef="#br0" timeOffset="26032.25">20405 5080 0,'0'0'0,"63"-21"0,-21-21 0,-20 20 15,20-20-15,-21 21 0,-21 0 0,0-22 16,0 22-16,0 0 0,0 0 16,-21 0-16,0 0 0,-22-1 0,22 22 15,-21 0-15,21 0 0,-22 0 16,1 0-16,0 22 0,-1-1 0,1 21 16,0 0-16,21 1 0,-22-1 15,22 22-15,-21-1 0,21-21 16,-1 22-16,22-22 0,0 1 0,0-1 15,0 0-15,0 1 0,0-22 16,0 21-16,0-21 0,22 0 0,-1 1 16,0-1-16,0-21 0,0 0 15,22 0-15,-22 0 0,0 0 0,21 0 16,-21-21-16,1 21 0,20-22 0,-21 1 16,0-21-16,0 21 0,1 0 15,-1-22-15,0 1 0,0 0 0,-21-22 16,21 22-16,0-1 0,1 1 15,-22 0-15,0 21 0,21-1 0,-21 1 16,0 0-16,0 42 16,0 0-16,-21 22 0,21-1 15,-22-21-15,1 22 0,0-1 16,0-21-16,21 21 0,0-20 16,0 20-16,0-21 0,0 0 0,0 0 15,0 1-15,0-1 0,21-21 16,0 21-16,0-21 15,1 0-15,20 0 0,0 0 0,-21 0 16,22-21-16,-1 0 0</inkml:trace>
  <inkml:trace contextRef="#ctx0" brushRef="#br0" timeOffset="27468.2">21167 4932 0,'0'0'0,"0"-42"0,0 20 0,0 1 16,-22 21-1,1 0-15,0 0 0,0 21 16,0 22-16,-22-22 0,22 21 16,0 1-16,0-1 0,0 0 0,0 1 15,21-1-15,0 0 0,0 1 0,-22-1 16,22-21-16,0 21 0,0-20 16,0-1-16,0 21 0,22-21 0,-1 0 15,0-21-15,0 22 0,0-1 16,0-21-16,22 0 0,-22 0 0,21 0 15,-21 0-15,22 0 0,-1-21 16,-21-1-16,22 1 0,-1 0 16,0-21-16,-21 21 0,22-22 0,-1 1 15,-21 0-15,22-22 0,-1 1 16,-21-1-16,21-21 0,-20 22 0,-1-1 16,0 1-16,0-1 0,0 1 15,-21 42-15,0-22 0,0 22 0,0 0 16,0 0-16,-21 21 15,0 0-15,0 21 0,0 0 16,-1 0-16,1 22 0,0-1 0,0 0 16,0 22-16,0-1 15,21-20-15,-22 20 0,22 1 0,-21-22 16,21 22-16,0-22 0,0 0 0,0 1 16,0-22-16,0 21 0,0-21 15,21 22-15,1-22 0,-1-21 0,0 21 16,0 0-16,0-21 0,0 0 0,22 0 15,-22 0-15,0 0 0,21 0 16,-20-21-16,-1 0 0,21 21 0,-21-21 16,0-1-16,1-20 0,-1 21 15,0 0-15,0-22 0,0 22 0,0 0 16,-21 0-16,0 0 16,0 42-1,0 0 1,0 0-16,-21 0 0,21 1 15,-21-22-15,21 21 0,-21 0 0,21 0 16,0 0-16,0 0 0,0 1 0,0-1 16,0 0-16,0 0 15,21 0-15,0-21 16,0 0-16,1 0 0,20 0 0,-21 0 16,0 0-16,0 0 0,1 0 15,-1-21-15,0 0 0,0 21 16,0-21-16,0 0 0,1-22 15,-1 22-15,0 0 0,0-21 0,0 20 16,0 1-16,1 21 0,-22-21 0,0 0 16,0 42-1,-22 0 1,1-21-16,0 21 0,21 1 0,-21-1 16,0 0-16,21 0 0,-21 0 15,21 0-15,0 1 0,0-1 0,0 0 16,0 0-1,21-21 1,0 0 0,0 0-16,0 0 0,-21-21 15,21 21-15,-21-21 0,0 0 16,0-1-16,0 1 0,0 0 0,0-21 16,0 21-16,0-1 0,0 1 15,0 0-15,0 0 0,0 0 16,0 0-1,22-1 1,-1 22-16,0 0 0,21 0 16,-21-21-16,22 0 0,-1 21 15,-21 0-15,22 0 0,-1 0 0,-21 0 16,21 0-16,-20 0 16,-1 0-16,0 0 0,-21 21 15,0 0-15,0 1 0,0-1 0,0 21 16,0-21-16,0 0 0,0 22 15,0-22-15,0 0 0,0 0 0,0 22 16,-21-22-16,21 0 16,0 0-16,0 0 0,-21-21 15,21-21 17,0 0-17,0 0-15,0 0 16,0-1-16,21-20 0,0 21 15,0-21-15,0 20 0,22-20 0,-22 0 16,21 21-16,-21-22 0,22 1 16,-1 21-16,-21 0 0,21-1 0,1 1 15,-22 21-15,21 0 0,-21 0 16,1 21-16,20 1 0,-21-1 0,-21 0 16,0 21-16,21-21 0,-21 22 0,0-1 15,0-21-15,0 22 0,0-22 16,0 21-16,0-21 0,-21 22 0,21-22 15,0 0-15,0 0 0,-21 0 0,0 0 16,21 1 0,0-44 15,21 1-15</inkml:trace>
  <inkml:trace contextRef="#ctx0" brushRef="#br0" timeOffset="27644.51">23664 5419 0,'-21'0'47,"21"-21"-16,-21 21-31,21-22 0</inkml:trace>
  <inkml:trace contextRef="#ctx0" brushRef="#br0" timeOffset="27879.81">22437 4614 0,'0'0'0,"-43"-21"0,22 21 0,-42-21 16,41 21-16,1 0 15,0 0-15,21-21 0,0 42 63</inkml:trace>
  <inkml:trace contextRef="#ctx0" brushRef="#br0" timeOffset="28104.38">21463 4932 0,'0'0'15,"-21"21"-15,-22 21 16,65-42-1,-1 0-15,21 0 0,-21 0 0,22 0 16,-1 0-16,0 0 0,1 0 16,20 0-16,-21 0 0,1 0 0,-1 0 15,0 0-15,-20 0 0,20 0 0,-21 0 16,21 0-16,-20 0 0,-1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3:22:30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3641 0,'0'-21'31,"-21"-1"-31</inkml:trace>
  <inkml:trace contextRef="#ctx0" brushRef="#br0" timeOffset="695.41">2201 2879 0,'0'-21'16,"0"-1"-16,0 1 0,0 0 15,0 0-15,0 0 16,0 0-16,0-1 15,0 44 17,0-1-32,0 21 0,-21 0 0,21 1 15,0-1-15,0 0 0,-21 1 16,0 20-16,21 1 0,-21-22 16,21 22-16,0-22 0,-22 21 15,1-20-15,21-1 0,0 0 16,-21-20-16,21 20 0,0-21 0,0 0 15,0 0-15,0-42 32,21-21-32,0 21 15</inkml:trace>
  <inkml:trace contextRef="#ctx0" brushRef="#br0" timeOffset="1152.1">2730 2985 0,'0'0'15,"43"-43"-15,-1 22 0,-21 0 0,22-21 0,-22 20 16,21 1-16,-42 0 0,21 0 16,-21 0-16,0 0 0,-21 21 15,0 0 1,0 0-16,-22 21 0,1 0 16,0 0-16,-1 0 0,1 0 0,-21 1 15,20 20-15,1-21 0,0 0 16,-1 22-16,22-22 0,-21 0 0,21 21 15,-1-21-15,22 1 16,0-1-16,0 0 0,0 0 0,0 0 16,43-21-16,-22 21 0,0-21 15,21 22-15,1-22 0,-1 21 0,0-21 16,1 21-16,20-21 0,-20 21 16,-1 0-16,0 0 0,1 1 0,-22-1 15,21 0-15,-21 0 0,0 0 16,-21 22-16,0-22 0,0 0 0,0 21 15,-21-21-15,-21 22 0,0-22 16,-1 0-16,1 0 0,0 0 0,-1 1 16,1-22-16,0 0 0,-1 21 15,1-21-15,0 0 0,-1 0 0,22 0 16,-21-21-16,21 21 16,-1-22-16,-20 1 0,21 21 0,21-21 15,-21 0-15,21 0 0,0-22 16,-21 22-16,21-21 0,0 21 0,0-22 15,0 1-15</inkml:trace>
  <inkml:trace contextRef="#ctx0" brushRef="#br0" timeOffset="1371.48">2476 2201 0,'0'0'0,"0"-21"0,22 0 32,-22 42-1,0 0-31,21 1 16,0-22-16,0 21 15</inkml:trace>
  <inkml:trace contextRef="#ctx0" brushRef="#br0" timeOffset="2415.88">4022 2752 0,'21'-21'0,"0"21"15,0-22-15,0 1 0,22 0 16,-22 0-16,0 0 0,21 0 15,1-22-15,-1 22 0,0-21 0,1 21 16,-1-22-16,-21 22 0,0 0 16,0 0-16,-21 0 0,0-1 0,0 1 15,-21 0-15,-21 21 0,0 0 16,-1 0-16,-20 0 0,20 21 16,-20 0-16,-1-21 0,1 22 0,-1 20 15,1-21-15,-1 0 0,1 22 16,21-22-16,-1 21 0,1-21 0,21 22 15,0-1-15,21-21 0,0 21 16,0-20-16,0 20 0,21 0 0,21-21 16,-21 22-16,22-22 0,-1 0 15,0 21-15,-21-20 0,22 20 0,-1-21 16,0 21-16,-20 1 0,20-1 16,-21 0-16,0 1 0,-21-1 0,0 0 15,0 1-15,0-1 16,0 22-16,-21-43 0,-21 21 0,21-21 15,-22 22-15,1-22 0,0 0 16,-1-21-16,-20 0 0,20 0 0,1 0 16,-21 0-16,20-21 0,1 21 15,0-21-15,20-1 0,-20-20 0,21 21 16,-21-21-16,20-1 0,22 1 16,0 0-16,-21 20 0,21-20 0,0 21 15,0-21-15,21 20 0,22 1 16,-1 0-16,0 0 0,22 0 0,-22 0 15,22-1-15,-1 1 0,1 21 16</inkml:trace>
  <inkml:trace contextRef="#ctx0" brushRef="#br0" timeOffset="2783.98">4657 3154 0,'0'0'0,"42"0"31,-42-21-31,21 21 0,-21-21 16,0-1-16,21 22 0,0-21 15,-21 0-15,0 0 0,0 0 16,0 0-16,0-1 0,0 1 16,-21 21-16,0 0 15,0 0-15,0 0 0,0 0 0,-1 0 16,1 21-16,-21 1 0,21 20 15,0-21-15,-22 21 0,22 1 0,0-1 16,0 22-16,0-22 0,21 0 16,0 22-16,-22-22 0,22 0 0,0 1 15,0-1-15,0-21 0,0 22 16,0-22-16,22 0 0,-1 0 0,0-21 16,0 0-16,0 21 0,0-21 15,22 0-15,-22 0 0,21-21 0,-21 21 16,85-85-1,-63 43-15,-1 0 0</inkml:trace>
  <inkml:trace contextRef="#ctx0" brushRef="#br0" timeOffset="3063.97">5419 2159 0,'0'0'0,"-43"106"31,22-64-31,21 22 0,-21 20 16,0-20-16,0 21 0,21-1 15,-22 1-15,1-22 0,0 22 0,0-21 16,0 20-16,0-20 0,21 20 0,-22-20 16,1-22-16,21 22 0,0-22 15,0 0-15,0-20 0,0 20 0,0-21 16,0 0-16,0 0 15,21-21 1,1-21-16,-1 0 0,-21 0 16,21-21-16,0 20 0</inkml:trace>
  <inkml:trace contextRef="#ctx0" brushRef="#br0" timeOffset="3423.98">5461 3196 0,'0'43'31,"0"-22"-31,21-21 16,0 0-16,0 0 15,1-21-15,20 21 0,-21-22 16,21 1-16,1 0 0,-22 0 0,21 0 16,1 0-16,-22-1 0,0 1 0,0 0 15,0 0-15,-21 0 0,0 0 16,-21 21-1,0 0-15,-21 0 16,20 21-16,-20 0 0,0 0 0,-1 0 16,22 0-16,-21 22 0,0-1 0,20-21 15,-20 22-15,21-1 0,0 0 16,0 1-16,21-1 0,0-21 0,0 21 16,0-20-16,0-1 0,0 0 15,0 0-15,21 0 0,-21 0 0,42-21 16,-21 0-16,22 0 0,-22 0 15,21 0-15,22 0 0,-22 0 16,0-21-16,22 0 0,-22 0 0</inkml:trace>
  <inkml:trace contextRef="#ctx0" brushRef="#br0" timeOffset="4138.38">6371 3006 0,'0'0'15,"21"-43"-15,-21 1 16,0 21-16,0 0 0,-21 21 0,0 0 15,0 0-15,0 21 0,-1 0 16,1 0-16,0 0 0,0 22 16,0-1-16,0 0 0,-1 1 15,22-1-15,-21 0 0,0 22 0,0-22 16,21 22-16,0-22 0,0 0 0,0 1 16,0-1-16,0-21 0,0 22 15,0-22-15,21 0 0,21 0 16,-20-21-16,-1 0 0,21 0 0,0 0 15,1 0-15,-1 0 0,0-21 16,1 0-16,-1 0 0,0-22 0,1 22 16,-1-21-16,0-22 0,1 1 0,-22-1 15,21 1-15,1-1 0,-1 1 16,0-22-16,1 22 0,-22-22 0,0 0 16,21 22-16,-21-1 0,-21 1 15,0-1-15,22 22 0,-22 0 16,0 20-16,0 1 0,0 0 15,0 0-15,-22 21 0,22 21 16,-21 0-16,0 22 0,0-1 16,21 0-16,-21 22 0,21-1 0,-21-20 15,21 20-15,0 1 0,-22-1 0,22 1 16,-21-1-16,21 1 0,0-1 16,0 1-16,0-22 0,0 21 0,0-20 15,0-1-15,21 0 0,1 1 16,-1-22-16,0 0 0,21 0 0,-21 0 15,1 1-15,20-22 0,0 0 0,-21 0 16,22 0-16,-22-22 16,21 1-16,1 0 0,-1 0 0,-21 0 15,21-22-15,1 1 0,-22 0 16,0-1-16,21-20 0,-20 21 0,-22-1 16,0 1-16,0 21 0,0-22 0,0 22 15,-22 21 1,1 0-16,0 0 0,-21 0 0,21 21 15,-1 22-15,1-22 0,0 0 16,21 21-16,-21 1 0,21-22 0,-21 21 16,21 1-16,0-22 0,0 0 15,0 21-15,0-21 0,0 1 0,0-1 16,0 0-16,21-21 0,0 21 16,21-21-16,-20 0 0,20 0 15,0 0-15,1 0 0,20-21 0,-21 0 16,22 0-16</inkml:trace>
  <inkml:trace contextRef="#ctx0" brushRef="#br0" timeOffset="4707.64">8784 2985 0,'0'0'0,"0"-22"0,-42-83 31,21 105-31,-22-22 16,22 22-16,-21 0 0,-1 0 15,1 0-15,0 0 0,-1 22 0,1-1 16,0 0-16,-1 21 0,1-21 0,0 22 16,-1-1-16,1 0 0,0 1 15,-1 20-15,22 1 0,-21-22 0,42 22 16,0-22-16,0 0 0,0 1 16,0-1-16,0-21 0,21 0 0,0 0 15,0 1-15,22-1 0,-22 0 0,21-21 16,-21 0-16,22 0 0,-1 0 15,0 0-15,1-21 0,-22 0 0,21-1 16,1 1-16,-1 0 16,0-21-16,-21-22 0,22 22 0,-1-22 15,-21 1-15,22-1 0,-22-20 0,21 20 16,-21-20-16,0-1 0,22 0 16,-22 1-16,-21-1 0,21 0 0,0 1 15,-21 20-15,21 1 0,-21 20 16,0 1-16,0 0 0,0 20 0,0 1 15,-21 21 1,0 21-16,0 1 0,0 20 0,0 0 16,-1 43-16,1-22 0,0 22 15,0 0-15,0 21 0,0-22 16,21 1-16,0-22 0,0 22 0,0 0 16,0-22-16,0 1 0,0-1 15,0-20-15,0 20 0,0-21 0,21-20 16,-21 20-16,21-21 0,0 0 0,0 0 15,22-21-15,-22 0 0,0 0 16,21 0-16,-21 0 0,22 0 0,-22-21 16,21 0-16,-21 0 0,22 0 15,-22-22-15,-21 1 0,21-21 0</inkml:trace>
  <inkml:trace contextRef="#ctx0" brushRef="#br0" timeOffset="4920.12">7027 2794 0,'-42'21'16,"84"-42"-16,-126 42 0,62 0 0,1-21 0,21 22 16,43-22-1,-22 0-15,21 0 0,22 0 0,-22 0 16,21 0-16,22 0 0,-21 0 15,20 0-15,22-22 0,-21 1 16,-1 0-16,22 21 0</inkml:trace>
  <inkml:trace contextRef="#ctx0" brushRef="#br0" timeOffset="5503.71">10414 3048 0,'-42'0'0,"84"0"0,-106 0 0,43 0 16,0 0-16,42 0 31,0 0-31,22 0 0,-22 0 0,42 0 16,1 0-16,-1 0 0,22 0 15,0 0-15,-1 0 0,22 0 16,0 0-16,-21 0 0,-1 0 0,1 0 15,-21 0-15,-1 0 0,-21 0 16,1-21-16,-22 21 0,0 0 0,-21-21 16,0 0-16,-21 21 15,0-22-15,0 1 0,-1 21 16,1-21-16,0 0 0,0 21 0,0-21 16,0 0-16,-1-1 15,22 44 16,22-22-31,-1 21 0,-21 21 16,21-21-16,-21 0 0,0 22 16,0-22-16,0 21 0,0 1 15,0-22-15,-21 21 0,0 0 0,-1 1 16,-20-22-16,0 21 0,21-21 0,-22 1 16,1-1-16,0 0 0,-1-21 15,22 0-15,0 0 0,0 0 0</inkml:trace>
  <inkml:trace contextRef="#ctx0" brushRef="#br0" timeOffset="6059.94">12933 2582 0,'21'22'31,"21"-44"-31,-21 1 0,22 0 16,-1-21-16,0 21 0,22-22 15,-22 22-15,1-21 0,-1-1 0,0 1 16,1 0-16,-22-1 0,21 1 16,-21 0-16,0 21 0,-21-22 0,0 1 15,0 21-15,0 0 0,0-1 0,-21 22 16,0 0-16,0 22 16,0-1-16,0 0 0,-1 21 0,1 1 15,0 20-15,0 1 0,0-1 16,0 1-16,-1 20 0,1 1 0,21-22 15,0 22-15,0-21 0,0 20 16,0-20-16,0-1 0,0 1 16,0-22-16,0 22 0,21-22 0,-21 21 15,22-20-15,-22-22 0,0 21 16,0-21-16,0 1 0,0-1 0,-22 0 16,1-21-16,-21 0 0,0 0 15,-1 0-15,1 0 0,0-21 0,-1 0 16,1-1-16,0 1 0,20-21 0,-20 21 15,21-22-15,21 1 0,0-21 16,0 20-16,42-20 0,-21-1 0,43 1 16,-22-1-16</inkml:trace>
  <inkml:trace contextRef="#ctx0" brushRef="#br0" timeOffset="6287.42">14139 2117 0,'0'0'0,"-21"42"31,0-21-31,0 22 0,0-1 0,-1 0 0,1 22 16,0 20-16,0-20 0,0 21 15,0-22-15,-1 1 0,22 20 0,-21-20 16,21-1-16,-21-20 0,21 20 0,0-21 16,0 1-16,0-1 0,0 0 15,-21 1-15,21-22 0,0 0 16,0 0-16,0 0 0,0 1 15,-21-22-15,0-22 16</inkml:trace>
  <inkml:trace contextRef="#ctx0" brushRef="#br0" timeOffset="6451.66">13568 2985 0,'0'0'16,"-21"-22"-16,21 1 0,0 0 15,21 21 1,0 0-16,21 0 0,-21 0 0,22-21 15,20 21-15,-20 0 0,41 0 16,1-21-16,0 21 0,-1-21 16,22 21-16,-21-22 0,21 1 0,-22 21 15,22-21-15</inkml:trace>
  <inkml:trace contextRef="#ctx0" brushRef="#br0" timeOffset="6664.58">15748 2688 0,'0'0'0,"21"0"0,-21 21 32,0 1-32,-21-1 0,0 21 15,0 0-15,-1-20 0,1 20 16,0 0-16,0 1 0,0-22 16,-22 21-16,22 0 0,0-20 0,21 20 15,-21-21-15,21 21 0,-21-20 0,21-1 16,0 0-16,21-21 15,0 0-15,0 0 0,0 0 0,22 0 16</inkml:trace>
  <inkml:trace contextRef="#ctx0" brushRef="#br0" timeOffset="6970.85">16446 2773 0,'43'-42'0,"-86"84"0,128-106 0,-64 43 15,-21 0-15,0 0 0,0 0 16,-21 21-16,-21 0 15,-1 0-15,1 21 0,-21 0 0,20 0 16,-20 0-16,-1 22 0,1-22 16,20 0-16,1 21 0,21-20 0,0-1 15,0 0-15,21 0 0,0 0 0,21 0 16,0 1-16,21-1 0,1-21 16,-1 21-16,21 0 0,1-21 0,-22 21 15,22 0-15,-22-21 0,0 22 16,1-1-16,-22-21 0,0 21 0,-21 0 15,0 0-15,-21 0 16,0 1-16,-22-22 0,1 21 16,-21-21-16,-1 0 0,22 0 0,-22 0 15,1 0-15,20 0 0,1 0 16,-21-21-16,20-1 0,1 1 0</inkml:trace>
  <inkml:trace contextRef="#ctx0" brushRef="#br0" timeOffset="7131.59">15557 2371 0,'0'0'0,"22"-21"31,-1 21-31,-21 21 16,-21-21-1,-1 0-15,22 21 0</inkml:trace>
  <inkml:trace contextRef="#ctx0" brushRef="#br0" timeOffset="8364.34">18140 2371 0,'0'0'16,"0"-21"-16,0-22 0,0 22 0,0 0 0,0-21 15,0 20-15,0 1 0,0 0 16,0 42 15,0 22-31,0-1 0,0 0 16,0 22-16,0 20 0,0-20 15,0 21-15,0-1 0,0 1 0,0-22 16,0 22-16,-21-21 0,21 20 16,0-20-16,0-1 0,0-20 0,0 20 15,0-21-15,0-20 0,0 20 0,21-21 16,0-21-16,21 0 0,-21 0 15,22 0-15,-1 0 0,0 0 0,1-21 16,-1-21-16,0-1 0,1 1 16,-1 0-16,0-1 0,1-20 0,-1-1 15,0 1-15,-20-22 0,20 0 16,-21 1-16,0-1 0,0 0 16,1 1-16,-1 20 0,0 1 0,-21-1 15,0 22-15,21 0 0,-21-1 16,21 22-16,-21 0 0,0 0 0,0 42 15,0 0-15,0 0 16,-21 43-16,0-1 0,0 1 0,0 20 16,-1 1-16,-20 0 0,21-1 15,0-20-15,0 21 0,-1-22 0,22 1 16,0-1-16,-21 1 0,21-22 16,0 0-16,0 1 0,0-1 0,0-21 15,21 0-15,1 0 0,-1 1 16,0-22-16,21 0 0,-21 0 15,22 0-15,-1-22 0,0 1 0,22-21 16,-22 21-16,22-22 0,-1 1 16,-20 0-16,20-1 0,-21 1 0,22-21 15,-43 20-15,21 1 0,-20 0 16,-1 20-16,-21-20 0,0 21 0,-21 21 16,-1 0-16,1 0 15,0 0-15,-21 0 0,21 21 0,-22 0 16,22 22-16,0-22 0,21 21 15,0 0-15,0 1 0,0-1 16,0-21-16,0 22 0,0-1 0,0 0 16,21-21-16,-21 22 0,21-22 15,-21 0-15,0 0 0,0 0 0,0 1 16,0-1-16,-21-21 31,0-21-31,0-1 16,21 1-16,-21 0 0,-1 0 0,22 0 15,0 0-15,-21-1 0,21 1 16,-21 21-16,21 21 31,0 1-31,0-1 0,21 0 0,0 0 16,1 0-16,-1 0 16,0 1-16,21-22 0,1 21 0,-1-21 15,0 0-15,22 0 0,-1 0 16,-20 0-16,20 0 0,1 0 0,-1 0 15,-21-21-15,22 21 0,-1-22 0,-20-20 16,-1 21-16,0 0 0,1-22 16,-1 22-16,-21-21 0,0 21 0,1-22 15,-1 1-15,-21 21 0,0-21 16,0 20-16,0-20 0,0 21 16,-21 0-16,-1 21 0,1 0 15,0 0-15,0 21 0,0 0 16,0 0-16,21 22 0,-22-1 15,1 0-15,21-21 0,-21 22 0,21-1 16,0 0-16,0 1 0,0-22 0,0 21 16,0-21-16,0 1 0,21 20 15,0-21-15,1-21 0,-1 21 0,21 0 16,-21-21-16,22 0 0,-1 0 16,0 0-16,22 0 0,-22 0 0</inkml:trace>
  <inkml:trace contextRef="#ctx0" brushRef="#br0" timeOffset="8880.62">21294 3027 0,'0'0'0,"42"-21"0,-21-85 15,-21 85-15,0 0 0,0-1 16,-21 1-16,0 0 0,0 0 0,-1 21 16,-20 0-16,0 0 0,21 0 0,-22 21 15,1 0-15,0 0 0,-1 1 16,1 20-16,0-21 0,-1 21 0,1 1 15,0-1-15,20 0 0,1 22 16,0-22-16,0 1 0,21-1 0,0 0 16,0-21-16,0 22 0,21-22 15,0 0-15,22 0 0,-22 0 16,21-21-16,-21 0 0,22 0 0,-1 0 16,0 0-16,1 0 0,-1-21 15,-21 0-15,21 0 0,-20-21 0,20-1 16,-21 1-16,0 0 0,22-1 15,-22-20-15,0-1 0,0 1 0,0-22 16,0 0-16,22 1 0,-22-1 16,0 0-16,0 1 0,0-1 0,1 22 15,-1-1-15,0 22 0,-21-1 16,0 22-16,0 0 0,0 0 0,0 42 16,-21 0-16,-22 22 15,22 20-15,0 22 0,-21-1 16,-1 1-16,22 21 0,0-21 0,0-1 15,0 1-15,21 0 0,0-1 16,0-20-16,0-1 0,0 1 0,21-22 16,0 0-16,0 1 0,22-22 15,-1 21-15,0-21 0,1-21 0,20 0 16,-21 0-16,22 0 0,-1 0 16,1 0-16,-1-21 0,-20 0 0,20-21 15,1-1-15,-22 1 0,22 0 0</inkml:trace>
  <inkml:trace contextRef="#ctx0" brushRef="#br0" timeOffset="9503.95">3217 4403 0,'0'0'0,"21"-170"15,-21 128 1,0 21-16,22 0 0,-22 42 16,0 0-1,0 21-15,0 22 0,0-1 16,0 1-16,0 21 0,0-1 0,-22 1 15,1 0-15,0-1 16,21 22-16,-21-42 0,0 20 0,21-20 16,-21-1-16,21 1 0,-22-22 15,22 0-15,0 1 0,0-22 0,0 0 16,0 0-16,0 0 0,22-21 16,-1-21-16,0 21 15,21-21-15,-21-21 0</inkml:trace>
  <inkml:trace contextRef="#ctx0" brushRef="#br0" timeOffset="9843.45">3746 4784 0,'0'0'0,"0"-21"15,22 21-15,-22 21 16,0 0-16,0 21 0,-22 1 16,1-1-16,0 21 0,0-20 15,0 20-15,0-20 0,21-1 0,-22 21 16,1-20-16,21-1 0,0 0 0,0 1 15,0-22-15,0 21 0,0-21 16,21 1-16,1-22 0,-1 0 0,21 0 16,-21 0-16,22 0 0,-1 0 15,0-22-15,1 1 0,-1-21 0,0 21 16,-21-22-16,22 1 0,-22 0 16,-21-1-16,0-20 0,0-1 0,0 1 15,0-1-15,-21 22 0,0-21 16,-1 20-16,-20 1 0,21 0 15,0 20-15,-22 1 0,22 21 0,-21 0 16,21 0-16,0 0 0,-1 0 16,1 21-16,0-21 0,21 22 0,-21-1 15,21 0-15,-21-21 0,21 21 16,-21-21-16</inkml:trace>
  <inkml:trace contextRef="#ctx0" brushRef="#br0" timeOffset="10040.61">3090 4678 0,'0'0'0,"-21"0"0,42 0 32,0 0-32,22 0 0,20 0 15,1 0-15,-1-21 0,22 21 16,-22-21-16,22 21 0,0-22 0,-1 22 15,-20-21-15,-1 0 0,1 21 16</inkml:trace>
  <inkml:trace contextRef="#ctx0" brushRef="#br0" timeOffset="11079.9">6117 4826 0,'0'0'16,"0"-42"-16,0 21 0,0-1 0,0-20 15,0 21-15,0 0 0,0-22 0,0 22 16,0 0-16,0 0 0,0 0 16,0 0-16,-21 21 0,0 0 0,0 0 15,-1 0-15,1 21 0,-21 0 16,21 21-16,-22-21 0,22 22 0,-21 20 16,0 1-16,20-1 0,1 1 0,0 20 15,0-20-15,21-1 0,0 1 16,0-1-16,0-20 0,0 20 0,21-20 15,0-1-15,22-21 0,-22 21 16,21-20-16,0-1 0,22 0 16,-22-21-16,1 0 0,-1 0 0,21 0 15,-20-21-15,-1 0 0,0-1 16,1 1-16,-1-21 0,0 0 0,1-1 16,-22 1-16,21-22 0,-21 1 15,1-1-15,-1 1 0,-21-22 0,21 1 16,0 20-16,-21-21 0,21 22 15,-21-1-15,0 22 0,0 0 0,0-1 16,0 22-16,0 0 0,0 42 16,0 0-1,0 1-15,0 20 0,-21 0 0,21 1 16,-21 20-16,21 1 0,-21-1 16,21 22-16,0-22 0,0 1 0,0-1 15,0 1-15,0-1 0,0-20 16,0-1-16,0 0 0,0 1 0,0-22 15,0 0-15,0 0 0,0 0 0,21-21 16,0 0-16,0-21 16,0 0-16,1 0 0,-1 0 15,0-1-15,0-20 0,0 0 16,0-1-16,1 22 0,-1-21 16,-21 0-16,21-1 0,0 22 0,0 0 15,0 21 1,1 21-16,-22 0 0,21 0 15,-21 1-15,0 20 0,21-21 16,0 0-16,-21 22 0,21-22 0,-21 0 16,21 0-16,1 0 0,-1 0 0,0 1 15,0-1-15,0-21 0,0 0 16,1 0-16,20 0 0,-21 0 0,21 0 16,64 0-16,-63-21 0,-1-1 15,0 22-15,1-42 0,20 21 16,-42 0-16,22-22 0,-22 1 0,0 21 15,0-21-15,-21-1 0,0 1 16,0 0-16,0 20 0,0 1 16,-21 21-16,0 0 0,0 0 0,-1 0 15,-20 0-15,21 21 0,-21 22 16,20-22-16,-20 21 0,21 1 0,0-1 16,-22 0-16,22-21 0,21 22 15,-21-1-15,21 0 0,0-20 0,0 20 16,0-21-16,0 0 0,21 0 0,0 1 15,1-1-15,20 0 0,-21-21 16,21 0-16,22 0 0,-22 0 0,22 0 16,-1 0-16,-20 0 0,20-21 15,1 0-15,-1-1 0</inkml:trace>
  <inkml:trace contextRef="#ctx0" brushRef="#br0" timeOffset="11803.2">8763 4890 0,'0'0'0,"0"-22"0,0-41 16,-21 63-16,0 0 16,-1 0-16,-20 0 0,21 21 0,-21 21 15,20-20-15,-20 20 0,0 0 16,21 1-16,-1-1 0,-20 21 0,21-20 16,0 20-16,0-20 0,21-1 15,0 0-15,0 1 0,0-1 16,0 0-16,0 1 0,21-22 0,0 0 15,0 21-15,0-21 0,22-21 16,-1 22-16,0-22 0,1 0 0,-1 0 16,21 0-16,-20-22 0,20 1 0,-20 0 15,-1 0-15,21 0 0,-20-22 16,-1 1-16,-21 0 0,22-1 0,-22-20 16,21-1-16,-21 1 0,0-22 0,22 1 15,-22-1-15,0 21 16,-21-20-16,21 20 0,0 1 0,-21 20 0,0 1 15,0 0-15,0 21 0,0-1 16,0 44 0,0-1-16,0 21 0,0 0 15,-21 1-15,0 20 0,21 1 16,-21-1-16,0 1 0,21-1 0,-21 1 16,-1-1-16,22-20 0,-21-1 15,0 21-15,21-41 0,0 20 0,-21-21 16,21 0-16,-21 0 0,21 1 15,0-44 1,0 1 0,21 0-16,0 0 0,21-21 0,-20 20 15,-1-20-15,21 0 16,-21-1-16,0 1 0,22 21 0,-1-21 16,-21 20-16,22 1 0,-22 0 0,0 21 15,0 0-15,0 0 0,-42 21 31,0 0-31,0 1 0,0-1 16,-22 0-16,22 0 0,0 0 0,-21 0 16,20 1-16,1 20 0,0-21 15,21 0-15,0 0 0,0 22 0,0-22 16,0 0-16,0 0 0,0 0 0,0 1 16,0-1-16,21 0 0,0-21 15,22 21-15,-22 0 0,0-21 16,21 0-16,1 21 0,-22-21 0,21 0 15,22 0-15,-22 0 0,0 0 0,1 0 16,-1-21-16,0 0 0,22 0 16</inkml:trace>
  <inkml:trace contextRef="#ctx0" brushRef="#br0" timeOffset="12135.63">11557 4530 0,'0'0'0,"0"-21"0,0-1 0,21 1 16,-21-21-16,0 21 0,0 0 16,0-1-16,-21 44 31,0 20-31,21 0 0,-21 1 0,-1-1 15,1 21-15,21 22 0,-21-21 0,0 20 16,0 1-16,0 0 0,-1-22 16,22 22-16,-21-22 0,0 1 0,21-22 15,0 22-15,-21-22 0,21 0 16,-21-21-16,21 22 0,0-22 16,0 0-16,0-42 15,21 0-15,-21 0 16</inkml:trace>
  <inkml:trace contextRef="#ctx0" brushRef="#br0" timeOffset="12896.22">11028 4868 0,'0'0'0,"21"0"16,0 0-1,21 0-15,1 0 0,-1 0 0,0 0 16,22 0-16,-22 0 0,22 0 15,20 0-15,1 0 0,0 0 0,21-21 16,-1 0-16,1 0 0,-21 0 16,21 0-16,-22-1 0,-20 1 0,-1 0 15,1 0-15,-22-21 0,1 20 16,-1-20-16,-42 0 0,0 21 0,0-22 16,0 22-16,0 0 0,0 0 0,-21 21 15,-22 0-15,22 21 16,0 0-16,-21 21 0,-1 1 0,22 20 15,-21-20-15,21 20 0,0 1 16,-1-1-16,1 22 0,0-22 0,0-20 16,0 20-16,21 43 15,0-64-15,0-21 0,0 22 16,0-22-16,0 21 0,0-21 0,0 1 16,0-1-16,21-21 31,0-21-31,-21-1 0,21 22 0,0-42 15,1 21-15,-1-21 0,0 20 16,21-20-16,-21 0 0,1-1 0,-1 1 16,0 21-16,0-21 0,0 20 0,0 1 15,1 21-15,-22 21 16,0 1 0,0-1-16,0 0 0,0 21 0,0 1 15,0-22-15,0 21 0,0 0 16,0-20-16,0 20 0,0-21 0,0 0 15,21 0-15,0 1 0,0-1 0,0 0 16,0-21-16,1 0 16,20 21-16,-21-21 0,21 0 0,1 0 15,20 0-15,-20-21 0,20 21 0,1-21 16,-22 0-16,21-1 0,-20-20 0,-1 21 16,0-21-16,1-1 0,-1-20 15,-21 20-15,0-20 0,-21-1 16,0 22-16,0-21 0,0 20 0,-21 22 15,-21 0-15,0 21 0,-1 0 0,1 21 16,-22 0-16,22 22 0,0-1 16,-1 0-16,1 1 0,21-1 0,-21 0 15,42 1-15,0-22 0,0 21 16,0 0-16,0-20 0,21-1 0,21 0 16,-21 0-16,22 0 0,-1 0 0,21-21 15,-20 0-15,20 0 0,-20 0 16,20 0-16,1-21 0,-1 0 0</inkml:trace>
  <inkml:trace contextRef="#ctx0" brushRef="#br0" timeOffset="15480.36">15515 4678 0,'0'0'0,"-21"21"0,0-21 15,21 21-15,21-21 31,0-21-31,21 0 0,-20 21 16,20-21-16,0 0 0,1-1 16,-1 1-16,0 0 0,1 0 15,-1 0-15,-21-22 0,0 22 0,-21-21 16,0 21-16,0-22 0,0 22 0,-21 0 16,0 0-16,-21 21 0,-1 0 0,1 0 15,0 0-15,-1 21 0,-20 0 16,20 22-16,1-22 0,0 21 15,-1 0-15,1 1 0,21-1 16,0-21-16,21 22 0,0-1 0,0-21 16,0 21-16,21-20 0,0 20 0,21-21 15,-20 0-15,20 0 0,0 1 16,22-1-16,-22-21 0,0 0 0,1 0 16,20 0-16,-20 0 0,-22 0 15,21 0-15,-21 0 0,0 0 0,-21-21 16,0-1-16,-21 1 15,0 21-15,-21 0 0,21 0 16,-22 0-16,1 21 0,-22 1 0,22 20 16,-21-21-16,20 21 15,-20 22-15,20-22 0,1 1 0,0-1 16,-1 21-16,1-20 0,21-1 16,21 0-16,0 1 0,0-22 0,21 21 15,21-21-15,-20 1 0,20-1 0,21-21 16,-20 0-16,20 0 0,1 0 15,-1 0-15,1 0 0,-1 0 0,22-21 16,-22-1-16,1 1 0,21-21 16,-22 21-16,1-22 0,-1-20 0,-21 21 15,22-22-15,-22 1 0,1-22 16,-1 0-16,0 22 0,1-22 16,-22 0-16,0 22 0,0-22 0,0 22 15,-21-1-15,21 22 0,-21 0 16,0-1-16,0 22 0,-21 21 15,0 0-15,0 21 0,0 0 16,0 22-16,-22-1 0,22 22 0,0-22 16,-21 43-16,20-22 0,1 22 15,0-22-15,0 22 0,0-22 16,0 1-16,21-1 0,0 1 0,0-1 0,0-20 16,0-1-16,0 0 0,21 1 15,0-22-15,21 21 0,-21-21 0,22 1 16,-1-22-16,0 0 0,1 0 15,-1 0-15,0 0 0,22 0 16,-22 0-16,22-22 0,-22 1 0,22-21 16,-22 21-16,21-22 0,-20 1 0,-1 0 15,0-1-15,1 1 0,-22 0 16,0-1-16,0 1 0,-21 21 0,0 0 16,0 0-16,-21 21 15,0 0-15,0 21 0,0 0 0,-22 21 16,1-21-16,21 1 0,0 20 15,-1 0-15,1-21 0,0 22 0,21-22 16,0 0-16,0 21 0,0-20 16,0-1-16,0 0 0,21 0 15,22 0-15,-22-21 0,21 0 16,0 0-16,1 0 0,20 0 0,1 0 16,-1 0-16,1 0 0,-22 0 15,22-21-15,-1 0 0,-21 0 0,1 0 16,-1-22-16,0 22 0,1-21 0,-1-1 15,0 1-15,-20 0 0,20-1 16,-21 1-16,0 21 0,-21 0 0,-21 63 31,0-21-31,0 22 16,0-22-16,21 21 0,-22 0 16,1 1-16,0-22 0,21 21 0,-21-21 15,21 1-15,0 20 0,0-21 0,0 0 16,-21-21-16,21 21 0,0 1 15,0-44 17,0 1-32,0 0 0,0 0 15,0 0-15,21-22 0,0 1 0,0 0 16,0-1-16,1 1 0,-1-21 16,21 20-16,-21-20 0,22 20 15,-22 1-15,21 0 0,-21 21 16,0-1-16,1 22 0,-1 22 15,-21-1-15,21 0 0,-21 21 0,0 1 16,0-1-16,0 21 0,21-20 16,-21-1-16,21 0 0,-21 1 0,0-22 15,0 21-15,21-21 0,-21 1 16,22-1-16,-22 0 0,21 0 0,-21 0 16,0-42 15,0 0-31,0 0 15,21 0-15,0-1 0,0-20 0,0 21 16,1-21-16,-1-22 16,21 22-16,-21-22 0,22 22 0,-1-22 15,0 22-15,1 0 0,-1-1 16,-21 1-16,21 21 0,-20 21 0,-1 0 16,0 0-16,0 21 0,0 0 15,-21 0-15,0 22 0,0-1 0,0 0 16,21 1-16,-21 20 0,0-20 0,0-1 15,0-21-15,0 21 0,0 1 16,0-22-16,0 21 0,0-21 0,22 1 16,-22-1-16,0 0 0,0 0 15,21 0-15,0-21 0,0 21 16,0-21-16,0 0 0,22 0 0,-22 0 16,21 0-16,1 0 0,-22 0 15,21 0-15,0 0 0,1-21 0,-1 0 16,0 0-16,1 0 0,-1-22 0,0 22 15,1-21-15,-22 0 0,21-1 16,-21 1-16,1 0 0,-1-1 0,-21 22 16,0-21-16,0 21 15,-21 21-15,-1 0 0,-20 0 0,21 0 16,-21 21-16,20 0 0,-20 21 16,0-21-16,21 22 0,-1-1 15,1 0-15,0-20 0,21 20 0,-21 21 16,21-20-16,0-22 15,21 21-15,0-21 0,0 1 0,1-1 16,20-21-16,0 21 0,1 0 16,-1-21-16,0 0 0,1 0 0,-1 0 15,0-21-15,1 0 0,-1 0 0,0-1 16,-21 1-16,22 0 0,-1-21 16,-21-1-16,22 1 0,-1 0 0,-21-22 15,0 22-15,22 0 0,-22-22 16,0 43-16,0-21 0,-21 20 0,0 1 15,0 42-15,-21 1 16,0-1-16,0 21 0,-1 0 16,-20 1-16,21-1 0,0-21 15,-22 22-15,22-1 0,0-21 16,21 21-16,-21-20 0,21-1 0,-21 0 16,21 0-16,0 0 0,-21-21 0,21 21 15,21-42 16,0 0-31,0 0 16,0 0-16,22 0 0,-22-22 0,21 22 16,0-21-16,1-1 0,20 1 15,1 0-15,-22-1 0,22 1 16,-22 21-16,0 0 0,1 0 0,-22 21 16,0 21-16,-21 0 0,0 0 15,0 21-15,0-20 0,0 20 0,0 0 16,-21 1-16,21-1 0,-21-21 0,21 21 15,0-20-15,0-1 0,0 21 16,0-21-16,0 0 0,21-21 0,0 22 16,0-1-16,0-21 15,0 0-15,22 0 0,-22 0 0,0 0 0,21 0 16,-20-21-16,20-1 0,-21 1 16,0 0-16,0-21 0,22 21 0,-22-22 15,21-20-15,-21 20 0,43-105 16,-22 64-16,1 20 15,-1-21-15,0 1 0,22-1 0,-22 22 16,0-22-16,1 21 0,-22 1 16,0 21-16,0-1 0,-21 1 0,-21 42 15,0 21 1,0 21-16,-22 1 0,22-1 0,-21 0 16,0 22-16,-1-1 0,22 22 0,-21-21 15,21 20-15,-1 1 0,1-22 16,0 1-16,21-1 0,-21 1 0,21-22 15,0 22-15,0-43 0,0 21 16,0-21-16,0 22 0,21-22 16,0 0-16,0-21 0,1 0 15,-1 0-15,0 0 16,0-21-16,0 0 0,0 21 0,1-21 16,-1-22-16</inkml:trace>
  <inkml:trace contextRef="#ctx0" brushRef="#br0" timeOffset="15685.42">21103 4911 0,'0'0'0,"-42"0"0,21 0 0,-1 0 15,44 0 1,20 0-16,-21 0 16,21 0-16,1 0 0,-1 0 0,22 0 15,-1 0-15,1 0 0,-1 0 0,1 0 16,20 0-16,-20 0 0,-1 0 15,1-21-15,-22 21 0,0 0 0,1-22 16,-22 22-16</inkml:trace>
  <inkml:trace contextRef="#ctx0" brushRef="#br0" timeOffset="16515.36">3175 7091 0,'0'0'0,"0"-21"31,21 0-31,0-1 0,0 1 15,1-21-15,-1 21 0,21 0 16,-21-22-16,0 22 0,-21 0 0,0-21 16,0 20-16,0-20 0,0 21 15,-42-21-15,21 20 0,-21 1 0,-1 0 16,1 21-16,-22 0 0,22 0 16,-21 21-16,20 0 0,-20 22 15,20-22-15,1 21 0,-21 1 16,41-22-16,-20 21 0,21 0 0,21 1 15,0 20-15,0-20 0,21-1 0,0 0 16,22 22-16,-22-22 0,21 0 16,0 22-16,22-22 0,-22 1 0,1-1 15,-1 0-15,0 1 0,-21-1 16,22-21-16,-22 21 0,-21-20 0,0-1 16,0 21-16,-21-21 0,-22 0 15,22 1-15,-42-22 0,-1 21 0,1-21 16,-22 0-16,0 0 0,-20 0 15,20 0-15,-21-21 0,21-1 16,22 1-16,-22 0 0,43 0 16,-22-21-16,22-1 0,21 1 0,0 0 15,21-22-15,0 22 0,0-1 16,21 1-16,0 0 0,21 21 0,1-22 16,41 22-16,-20 0 0,21 0 15,-1 21-15,22-21 0,-21 21 0,-1 0 16,-20 0-16,21 0 0</inkml:trace>
  <inkml:trace contextRef="#ctx0" brushRef="#br0" timeOffset="16854.93">3492 7557 0,'0'0'0,"0"21"0,22 0 16,-1-21-1,0 0-15,0 0 0,0 0 16,0-21-16,1 0 0,-1-1 0,21 1 15,-21 0-15,0-21 0,22 21 16,-22-22-16,0 22 0,0-21 16,0-1-16,-21 1 0,0 21 0,0-21 15,0 20-15,-21 1 0,0 0 0,-21 21 16,21 0-16,-22 0 0,1 21 0,21 22 16,-22-1-16,1 0 15,0 22-15,-1-22 0,22 22 0,-21-1 16,21-21-16,0 22 0,-1-22 15,22 1-15,0-1 0,0 0 0,0-21 16,0 22-16,0-22 0,22-21 0,-1 21 16,0-21-16,21 0 0,1 0 15,-1 0-15,0-21 0,22 21 0,-22-21 16,22-22-16,-22 22 0,21 0 16</inkml:trace>
  <inkml:trace contextRef="#ctx0" brushRef="#br0" timeOffset="17091.83">4530 6668 0,'0'0'0,"0"-127"31,-22 148-31,1 0 0,0 21 16,0 1-16,0-1 0,0 21 16,-1 1-16,1-1 0,21 22 0,-21-21 15,21 20-15,-21 1 0,0-22 16,21 22-16,0-21 0,0-1 0,-21 1 15,21-22-15,-22 0 0,22 1 16,0-1-16,0-21 0,0 0 0,0 0 16,0 1-16,22-22 0,-1 0 0,0 0 15,0 0-15,0-22 0,0 1 16,22 0-16</inkml:trace>
  <inkml:trace contextRef="#ctx0" brushRef="#br0" timeOffset="17435.95">4762 7408 0,'0'0'0,"-21"22"0,21-1 16,-21-21-16,21 21 15,21-21 17,0-21-32,1 21 0,-1-21 0,21-1 15,-21 22-15,0-21 0,1 0 16,-1 0-16,0 0 0,-21 0 15,0-1-15,0 1 0,0 0 0,0 0 16,-21 21-16,0 0 16,-1 0-16,-20 21 0,21 0 0,-21 22 15,20-1-15,-20 0 0,21 22 0,0-22 16,-22 0-16,22 22 0,0-22 16,21 1-16,0-22 0,0 21 0,0-21 15,0 22-15,21-22 0,22 0 16,-22-21-16,21 21 0,0-21 0,22 0 15,-22 0-15,22 0 0,-22 0 16,22 0-16,-1-21 0,-21 0 16,22 0-16,-22 21 0</inkml:trace>
  <inkml:trace contextRef="#ctx0" brushRef="#br0" timeOffset="18126.93">5778 7324 0,'0'0'0,"0"-43"0,0-84 31,-21 127-31,0 0 0,0 0 0,0 0 0,-22 22 16,22-1-16,-21 21 0,21-21 16,-22 22-16,22 20 0,0-21 0,-21 1 15,21 20-15,21-20 0,-22-1 16,22 0-16,0 1 0,0-22 16,0 21-16,0-21 0,22 22 0,-1-22 15,0 0-15,0 0 0,21-21 0,-20 0 16,20 0-16,0 0 0,22 0 15,-22 0-15,0 0 0,22-21 0,-22 0 16,22 0-16,-22-1 0,0-20 0,1 0 16,-1-1-16,0 1 0,-20-21 15,-1-1-15,0 1 0,0-22 0,0 21 16,0 1-16,-21-1 0,0 1 0,0-1 16,0 22-16,0 0 15,0-1-15,0 22 0,0 0 0,0 0 16,-21 21-16,0 21 15,0 0-15,21 0 0,0 1 0,0 20 16,0 0-16,0 22 0,0-1 0,0-20 16,0 20-16,0 1 0,0-1 15,0 1-15,0-1 0,0 1 0,0-22 16,0 0-16,0 1 0,0-1 0,0 0 16,0 1-16,21-22 0,0 21 15,-21-21-15,21-21 0,22 21 0,-22-21 16,21 0-16,1 0 0,-22 0 0,42-21 15,-20 0-15,-1 0 0,0 0 16,1 0-16,-1-1 0,0-20 16,1 21-16,-22-21 0,0-1 0,21 1 15,-42 0-15,21-1 0,-21 22 16,0-21-16,0 21 0,0-1 0,0 1 16,0 0-16,-21 21 0,0 0 0,0 0 15,0 21-15,0 0 0,-1 22 16,22-22-16,-21 0 0,0 21 0,21-20 15,-21 20-15,21-21 0,0 21 16,0-20-16,0 20 0,0-21 0,0 0 16,21 0-16,0 1 0,22-22 15,-22 21-15,21-21 0,0 0 0,1 0 16,-1 0-16,0 0 0,1 0 16,20 0-16,-20 0 0,20 0 0,-21-21 15,1-1-15,20 22 0,-20-21 0</inkml:trace>
  <inkml:trace contextRef="#ctx0" brushRef="#br0" timeOffset="18677.56">8022 7239 0,'0'0'0,"0"-21"0,0 0 0,-42 0 32,-1 21-32,1 0 0,0 0 0,-1 21 15,1 0-15,0-21 0,-1 42 0,1-21 16,0 1-16,21 20 0,-22 0 15,22 1-15,0-1 0,0-21 0,0 21 16,21 1-16,-22-1 0,22 0 0,0-20 16,0-1-16,0 21 0,0-21 15,22 0-15,-1 1 0,0-22 0,0 21 16,0 0-16,0-21 0,22 0 0,-1 0 16,-21 0-16,22 0 0,-1 0 15,0-21-15,1 0 0,-1-1 0,-21 1 16,21-21-16,1 21 0,-22-22 0,21 1 15,1-21-15,-22-1 0,21 1 16,0-1-16,-20-21 0,20 22 16,-21-22-16,21 22 0,-20-22 0,20 0 15,-21 22-15,21-1 0,-20 1 16,-1-1-16,0 1 0,-21 42 0,0-22 16,21 22-16,-21 0 0,0 42 15,-21 22-15,0-1 16,0 0-16,-1 1 0,1 20 0,0 1 15,-21-1-15,21 1 0,-1 20 16,-20 1-16,21 0 0,0-1 0,0 1 16,21-22-16,0 1 0,0-1 15,0 1-15,0-22 0,0 1 16,0-1-16,0 0 0,21-21 0,0 1 16,0-1-16,0-21 0,22 0 0,-22 0 15,21 0-15,-21 0 0,22 0 16,-1 0-16,-21 0 0,21-21 0,1-1 15,-22 1-15,21 0 0,-21-21 0,1 21 16,20-64-16</inkml:trace>
  <inkml:trace contextRef="#ctx0" brushRef="#br0" timeOffset="18903.91">6540 7197 0,'0'0'0,"-21"21"0,0 0 15,21 0-15,21-21 16,22 0-16,-1 0 0,21 0 16,-20 0-16,20 0 0,1-21 0,20 21 15,-20-21-15,-1 0 0,1 0 16,-1 21-16,-20-22 0,-1 1 0,0 0 15,1 0-15</inkml:trace>
  <inkml:trace contextRef="#ctx0" brushRef="#br0" timeOffset="19555.91">11472 7218 0,'0'0'15,"0"-42"-15,-21-107 16,0 128-16,0 21 0,0 0 16,-1 0-16,1 0 0,0 0 15,-21 21-15,-1 1 0,1 20 16,0-21-16,-1 43 0,1-22 0,0 21 15,21-20-15,-22 20 0,22-20 16,0-1-16,21 21 0,0-20 0,0-22 16,21 21-16,0-21 0,0 22 0,22-22 15,-1 0-15,0-21 0,1 0 16,20 0-16,-20 0 0,20 0 0,-21 0 16,22 0-16,-22-21 0,22 0 0,-22 0 15,0-1-15,1-20 0,-1 21 16,-21-21-16,0-1 0,-21-20 0,0 20 15,0-20-15,0 21 16,-21-22-16,0 22 0,0-1 0,-21 1 16,20 21-16,-20 0 0,0 0 0,-1 21 15,1 0-15,0 0 0,21 21 16,-22 0-16,1 0 0,21 0 0,-22 22 16,43-22-16,-21 21 0,21 0 0,0-20 15,0 20-15,0-21 0,0 0 16,21 22-16,22-22 0,-22 0 0,21-21 15,-21 21-15,22-21 0,-1 0 0,0 0 16,1 0-16,-1 0 0,22 0 16</inkml:trace>
  <inkml:trace contextRef="#ctx0" brushRef="#br0" timeOffset="19847.29">11874 7239 0,'0'0'0,"0"-42"0,64-170 31,-43 191-31,0 0 0,0 0 15,1-1-15,-1 22 0,0 0 0,21 0 16,-21 0-16,22 0 0,-22 0 16,21 22-16,-21-1 0,22 0 0,-22 0 15,0 21-15,-21 1 0,0-1 0,0 0 16,0 1-16,0-1 0,0 0 16,-21 1-16,0-1 0,-22-21 15,22 22-15,-21-22 0,21 0 0,-22 0 16,1 0-16,21-21 0,0 0 15,-22 0-15,22 0 0,0 0 16,21-21-16,-21 0 0,21 0 0,0-22 16,0 22-16,0-21 0,21 0 15,0-1-15,22-20 0,-1 20 0,-21 1 16,21 0-16,1-1 0,-1 1 0</inkml:trace>
  <inkml:trace contextRef="#ctx0" brushRef="#br0" timeOffset="20347.23">12615 6541 0,'-21'-22'0,"42"44"0,-63-65 0,21 22 16,-22 0-16,22 0 0,-21 0 15,-22-1-15,22 1 0,-21 0 0,-22 21 16,0 0-16,1 0 0,-1 0 16,0 0-16,1 0 0,-22 21 0,0 22 15,21-1-15,-21 0 0,22 22 0,-22-1 16,21 1-16,1-1 0,-1 22 15,21-22-15,1 43 0,21-21 0,-1 0 16,22 20-16,0-20 0,21 0 16,0-1-16,0-20 0,21 21 0,21-22 15,1 1-15,-1-1 0,22-21 16,20 1-16,-20-1 0,20 0 0,1 1 16,21-22-16,-21 0 0,-1-21 15,1 21-15,21-21 0,-22 0 0,22 0 16,-21-21-16,0 0 0,20 0 0,-20-22 15,0 1-15,-1 0 0,-20-1 16,-1 1-16,22-21 0,-21-1 0,-1 1 16,-21-22-16,22 21 0,-43-41 15,21 20-15,-20 0 0,-1-21 16,-21 1-16,0 20 0,0-21 0,-21 0 0,-1 22 16,-20-1-16,0 0 15,-1 43-15,-20-22 0,21 22 0,-22 21 16,1 0-16,-1 21 0,-21 0 15,22 21-15,-22 0 0,22 21 0,-22 1 16,22 20-16,-1-20 0,1 20 0,20 1 16,1-1-16,0-21 0,20 22 15,1-22-15,21 1 0,0-1 0,21 0 16,22 1-16,-22-22 0,42 21 0</inkml:trace>
  <inkml:trace contextRef="#ctx0" brushRef="#br0" timeOffset="20707.58">15282 6668 0,'-21'0'0,"42"0"0,-63 0 16,21 21-16,0 0 0,-1 21 0,1-21 16,0 43-16,0-22 0,-21 22 15,42-1-15,-22 22 0,1 0 16,0-22-16,21 22 0,-21-22 0,21 22 16,-21-22-16,21 1 0,-21-22 15,-1 1-15,1 20 0,21-42 0,-21 22 16,0-22-16,21 0 0,0 0 0,0-42 31,0 0-15,0-22-16,0 22 0,0-21 0,0-22 15,0 22-15,0-21 0</inkml:trace>
  <inkml:trace contextRef="#ctx0" brushRef="#br0" timeOffset="20959.7">15007 7006 0,'0'0'15,"191"-402"1,-170 402-1,0 0-15,0 21 0,0 0 16,0 22-16,22 20 0,-1 1 0,-21-1 16,22 22-16,-1 0 0,0-1 15,1 1-15,-22 0 0,21-22 0,-21 22 16,22-22-16,-22 1 0,0-1 0,0-20 16,0-1-16,0 0 0,-21-21 15,22 22-15,-22-22 0,0 0 0,21-21 31,-21-21-31,21 0 16,-21 0-16,0-22 0,21 22 16,0-21-16,0-22 0,1 1 0,-1-1 15,0 1-15,21-22 0,1 0 16</inkml:trace>
  <inkml:trace contextRef="#ctx0" brushRef="#br0" timeOffset="21184.09">16298 6795 0,'43'-85'15,"-86"170"-15,107-234 0,-43 107 0,-21 0 0,0-1 16,0 65-1,-42 20-15,20 0 0,1 22 16,-21-1-16,21 1 0,-22-1 0,1 1 16,0 20-16,21-20 0,-22 21 15,1-1-15,21-20 0,-22 20 16,22-20-16,-21-22 0,21 22 0,0-22 16,21 0-16,0 1 0,0-22 15,0 21-15,0-21 0,0 1 0,0-1 16,21-21-16,0 0 0,21 0 15,1 0-15,-1 0 0,0 0 0,22 0 16,-1-21-16,-20-1 0,41 1 0,-20-21 16,-1 21-16</inkml:trace>
  <inkml:trace contextRef="#ctx0" brushRef="#br0" timeOffset="21547.79">16891 7303 0,'42'-43'16,"-84"86"-16,105-128 0,-41 43 0,-22 20 15,0-20-15,0 21 0,-22 21 16,1 0-16,-21 0 0,21 21 15,-22 0-15,1 0 0,0 22 16,-1-1-16,1 0 0,0 22 0,-1-22 16,1 1-16,21 20 0,0-21 0,-22 1 15,43-1-15,0 0 0,0-20 16,0 20-16,0-21 0,22 0 0,-1 22 16,21-43-16,-21 21 0,22 0 15,-1-21-15,0 0 0,1 0 0,-1 0 16,43-21-16,-43 0 0,0-1 15,1 1-15,-22 0 0,21-21 16,-21-1-16,0 1 0,1-21 16,-1 20-16,-21-20 0,0-1 0,0 1 15,0-1-15,0 22 0,-21 0 16,-1-1-16,1 22 0,0-21 0,-21 42 16,21-21-16,-1 21 0,1 0 0,0 0 15,0 0-15,0 0 0,0 0 16,42 0-1,0 0-15,21 0 0,1 0 16,-1 0-16</inkml:trace>
  <inkml:trace contextRef="#ctx0" brushRef="#br0" timeOffset="21831.63">17970 6646 0,'22'-42'0,"-1"21"16,-21 42-1,-21 0-15,-1 22 0,1-1 0,-21 0 16,21 22-16,-22-22 0,22 43 16,-21-22-16,21 22 0,-22 0 0,1-1 15,21 1-15,0-22 0,0 1 16,21-1-16,-22 1 0,22-22 16,0 22-16,0-43 0,22 21 0,-1 1 15,0-22-15,0 0 0,21-21 16,-20 21-16,20-21 0,-21 0 0,21 0 15,-20 0-15,20 0 0,-21-21 0,21 0 16,-20 0-16,20-1 0,-21 1 16,0-21-16,0 0 0,1-1 0,-22 1 15,0 0-15,0-22 0,0 1 0</inkml:trace>
  <inkml:trace contextRef="#ctx0" brushRef="#br0" timeOffset="21991.54">17632 7027 0,'0'0'0,"-21"0"0,-1-42 31,44 42-31,20 0 0,-21 0 16,21 0-16,1 0 0,-1 0 0,0 0 15,1 0-15,-1 0 0,22 21 16,-1-21-16,-21 21 0,22-21 0,-22 0 16,1 0-16,-22 22 0,0-22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3:28:14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1228 0,'21'0'62</inkml:trace>
  <inkml:trace contextRef="#ctx0" brushRef="#br0" timeOffset="31551.6">1206 762 0,'-21'-21'125</inkml:trace>
  <inkml:trace contextRef="#ctx0" brushRef="#br0" timeOffset="31915.64">1185 741 0,'0'-21'31,"0"0"-15,0-1 0,0 1 15</inkml:trace>
  <inkml:trace contextRef="#ctx0" brushRef="#br0" timeOffset="48959.8">720 1418 0,'-22'21'16,"44"-42"-16,-65 64 0,43-22 0,0 0 15,0 21-15,0 1 0,0-22 16,0 21-16,0 0 0,0 1 0,21-22 16,1 21-16,20-21 0,-21 1 15,21 20-15,1-42 0,-1 21 0,0 0 16,1-21-16,-1 0 0,0 0 16,1 0-16,-1 0 0,-21 0 15,22 0-15,-22 0 0,21 0 0,-21-21 16,0 0-16,1 0 0,-1-22 15,-21 22-15,0-21 0,0 0 0,0-1 16</inkml:trace>
  <inkml:trace contextRef="#ctx0" brushRef="#br0" timeOffset="49331.22">1249 529 0,'0'0'0,"-21"0"15,21-21-15,-22 0 0,1 42 32,21 0-17,0 22-15,0-22 0,0 21 16,0 0-16,0 22 15,0-1-15,0 1 0,0-1 0,0 1 16,0-22-16,0 22 0,0-22 16,0 0-16,0 1 0,0-1 0,0-21 15,0 0-15,0 1 0,0-1 16,0 0-16,0 0 0,0 0 16,0-42 30</inkml:trace>
  <inkml:trace contextRef="#ctx0" brushRef="#br0" timeOffset="49556.06">1016 1397 0,'0'0'0,"0"21"0,0 0 15,0 1-15,0-1 16,0 0-16,21-21 0,0 21 16,0-21-16,22 0 15,-22 0-15,21 0 0,-21 0 16,22 0-16,-22-21 0,21 21 16,1-21-16,-22 0 0,0 21 15,21-22-15,-21 1 0,-21-21 0,0 21 16,0 0-16,0-22 0</inkml:trace>
  <inkml:trace contextRef="#ctx0" brushRef="#br0" timeOffset="49770.79">952 593 0,'22'0'16,"-1"0"-16,0-21 0,0 21 16,0-22-16,22 22 0,-22 0 15,0 0-15,21 0 0,-21-21 0,1 21 16,-1 0-16</inkml:trace>
  <inkml:trace contextRef="#ctx0" brushRef="#br0" timeOffset="50453">2667 529 0,'0'0'0,"0"-21"0,-148 21 32,105 0-32,1 0 0,0 0 15,-1 0-15,1 21 0,0 0 16,21 1-16,-22 20 0,1 0 16,21 1-16,-22 20 0,22 1 15,-21-1-15,21 1 0,0-1 16,-1 1-16,22-1 0,0 1 0,0-22 15,0 21-15,0-20 0,22-22 16,-1 21-16,0-21 0,0 1 0,21-1 16,-20 0-16,20 0 0,0-21 15,22 0-15,-22 0 0,0 0 0,22 0 16,-22 0-16,22-21 0,-22 0 16,22 0-16,-22-1 0,0-20 0,22 21 15,-22-21-15,-21-22 16,22 22-16,-22-22 0,21 1 0,-21-1 15,-21-20-15,0 20 0,0 1 16,-21-64-16,0 84 0,-21 1 16,-1 0-16,-20-1 0,-1 22 15,1 0-15,-22 0 0,0 21 16,1 0-16,-1 0 0,22 0 0,-1 21 16,22 0-16,-1 0 0,22 22 15,0-1-15,21 21 0,0 1 0,21-1 16,0 1-16,22-1 15,-1 1-15,22-1 0,-1 1 0,22-1 16,-22 1-16,22-1 0,-22 1 16,1-1-16,-1 1 0,1-1 0,-22 1 15,1-1-15,-22 1 0,0-22 16,-21 22-16,0-22 0,-21 0 0,-22 1 16,22-22-16,-21 21 0,-22-21 15,22 1-15,-21-1 0,-1 0 0,1-21 16,-1 0-16,22 0 0,-22 0 15,1 0-15,-1 0 0,1-21 0</inkml:trace>
  <inkml:trace contextRef="#ctx0" brushRef="#br0" timeOffset="50799.26">212 1715 0,'0'0'16,"-43"0"-16,22 0 0,-21 0 0,42-22 16,42 22-1,0 0-15,43 0 0,0-21 0,21 21 16,21 0-16,21 0 0,21-21 16,0 21-16,43-21 0,-21 21 0,20 0 15,1-21-15,0 21 16,-1 0-16,-20-21 0,-1 21 0,1 0 15,-22 0-15,-21 0 0,0 0 16,1 0-16,-22 0 0,-22 0 0,1 0 16,-21 0-16,0 0 0,-43 0 15,21 0-15,-20 0 0,-22 0 0,0 0 16,0 0-16,0 0 0,-21 21 31,-21-21-15</inkml:trace>
  <inkml:trace contextRef="#ctx0" brushRef="#br0" timeOffset="51296.4">339 3641 0,'0'0'0,"0"-21"0,21-1 16,0 1-16,0 0 0,0 0 16,0 21-16,1 0 0,-1 21 15,-21 0-15,21 22 16,-21-22-16,21 42 0,-21-20 15,0 41-15,0-20 0,0 20 16,0 65-16,0-65 16,-21-20-16,0-1 0,0 1 0,21-22 15,0 22-15,-22-43 0,22 21 16,0-21-16,0 0 0,22-21 16,-1-21-1,0 0-15,0 0 0,0-21 0</inkml:trace>
  <inkml:trace contextRef="#ctx0" brushRef="#br0" timeOffset="51447.51">825 3958 0,'0'0'0,"0"-21"15,0 0 1,-21 21 0,21 21-1,21-21 1,1 0-1,20 0-15,-21 0 0</inkml:trace>
  <inkml:trace contextRef="#ctx0" brushRef="#br0" timeOffset="52187.86">2349 3577 0,'0'43'31,"0"-1"-31,0-21 16,0 21-16,-21 22 0,21-22 16,-21 22-16,0-1 0,0-20 0,0 20 15,-1 1-15,-20-1 0,21-21 16,0 1-16,0-1 0,21 0 0,-22-20 16,22 20-16,-21-42 0,21 21 15,0-42 1,21 0-16,1 0 15,-1-1-15,21-20 0,-21 0 16,0-22-16,22 22 0,-22-22 16,21 1-16,1 21 0,-22-1 0,0 1 15,21 21-15,-21-22 0,1 43 16,-1-21-16,0 21 0,0 21 16,-21 1-16,21 20 15,-21-21-15,0 21 0,0 1 0,0-1 16,21 0-16,-21 1 0,22-1 15,-1 0-15,-21 1 0,21-22 0,0 21 16,0-21-16,22 1 0,-22-22 16,21 21-16,0-21 0,-20 0 0,41 0 15,-21 0-15,1-21 0,-1-1 16,22 1-16,-22-21 0,21 0 16,-20-1-16,-1 1 0,0-22 0,-20 1 15,20 21-15,-42-22 0,0 1 16,0-1-16,0 22 0,-21-1 0,-22 1 15,22 0-15,-21 21 0,0-1 16,-1 22-16,-20 0 0,20 0 16,1 0-16,0 0 0,-1 22 0,22-22 15,-21 21-15,21 0 0,0 0 16,21 21-16,0-20 0,0-1 0,0 0 16,21 0-16,0 0 0,21-21 15,1 0-15,-1 0 0,0 0 16,22 0-16,-1-21 0,1 0 15</inkml:trace>
  <inkml:trace contextRef="#ctx0" brushRef="#br0" timeOffset="52639.87">3979 3281 0,'0'0'16,"21"-21"-16,-21 0 0,0-22 0,0 22 16,-21 42-1,0 0-15,21 22 0,-21-1 16,0 0-16,0 22 15,21-22-15,-22 22 0,1-1 0,0 1 16,21-22-16,0 22 0,-21-1 16,21-21-16,-21 22 0,21-22 0,0 22 15,0-22-15,0 0 0,0-20 16,0 20-16,0-21 0,0 0 0,0 0 16,0-42-1,0-21 1,0 21-16,0-22 0,0 1 0,0 0 15,0-1-15,0 1 0,21 0 16,0-22-16,0 22 0,0 0 0,1-1 16,-1 22-16,21 0 0,-21-21 15,22 42-15,-22 0 0,21 0 0,-21 0 16,0 0-16,22 21 16,-22 0-16,0 21 0,0-21 0,0 22 15,1-1-15,-22-21 0,21 22 16,-21-1-16,0 0 0,0 1 0,0-22 15,0 21-15,0-21 0,0 22 0,0-22 16,-21-21-16,21 21 0,0 0 16,21-21-16,0 0 15,21-21-15,1 0 0,-1 0 16,0-1-16,1-20 0,20 21 0</inkml:trace>
  <inkml:trace contextRef="#ctx0" brushRef="#br0" timeOffset="53319.63">5122 3620 0,'0'0'0,"0"-22"16,0-62 0,0 63-16,-21-1 15,0 22-15,0 0 0,-22 0 0,22 0 16,-21 22-16,0-1 0,20 0 0,-20 0 16,0 21-16,-1 1 0,1-1 15,21 0-15,-21 1 0,20 20 0,1-20 16,0-1-16,21 0 0,0 1 15,0-1-15,0 0 0,0 1 0,21-22 16,0 0-16,22 0 0,-22-21 16,21 0-16,-21 0 0,22 0 15,-1 0-15,-21 0 0,22-21 0,-1 0 16,0 0-16,-21-22 0,22 22 16,-22-21-16,0-1 0,0-20 0,0 21 15,1-22-15,-1 22 0,0-1 16,-21-20-16,0 21 0,21-1 0,-21 22 15,21 0-15,-21 0 0,0 42 32,0 0-32,-21 0 0,0 22 0,21-1 15,-21-21-15,21 21 0,0 1 16,0-1-16,0 0 0,0 1 16,0-22-16,0 21 0,0 1 0,0-22 15,21 21-15,0-21 0,-21 0 16,21 1-16,0-22 0,22 0 0,-22 0 15,21 0-15,-21 0 0,22 0 16,-1-22-16,0-20 0,1 21 0,-1-21 16,0-1-16,1 1 0,-1-22 0,0 22 15,1-21-15,-22-22 0,0 21 16,21-20-16,-20-1 0,-1 22 0,0-22 16,0 21-16,0 22 15,-21 0-15,0-1 0,0 22 0,0 0 0,-21 42 31,0 0-31,0 22 0,0 20 16,-22 1-16,22-1 0,-21 1 0,21 20 16,-1-20-16,1-1 0,21 1 15,0-1-15,0-20 0,0 20 0,0-20 16,21-1-16,22-21 0,-22 21 16,0-20-16,21-1 0,-20 0 0,20-21 15,-21 0-15,0 0 0,22 0 16,-22 0-16,0-21 0,21 0 0,-21-1 15,1-20-15</inkml:trace>
  <inkml:trace contextRef="#ctx0" brushRef="#br0" timeOffset="53500.04">5757 3535 0,'0'0'0,"-42"0"0,21 0 0,0 0 0,-1 0 16,22 21-16,22-21 15,-1 0 1,21 0-16,0 0 0,1 0 0,20 0 16,1 0-16,-22 0 0,43 0 15,-22-21-15,22 21 0,0-21 0</inkml:trace>
  <inkml:trace contextRef="#ctx0" brushRef="#br0" timeOffset="53735.6">7789 3493 0,'0'21'15,"-21"-21"-15,21 21 0,-21 0 16,0 0-16,0 0 0,21 22 0,-22-22 16,1 0-16,0 21 0,21-20 15,-21 20-15,0-21 0,0 0 0,21 22 16,0-22-16,-22 0 15,22 0-15,0 0 0,0 0 0,0 1 16,22-22 0,-1 0-16,0 0 0,21 0 15</inkml:trace>
  <inkml:trace contextRef="#ctx0" brushRef="#br0" timeOffset="54050.85">8424 3620 0,'64'-127'15,"-128"254"-15,128-276 0,-64 128 16,-21 21-16,-1 0 0,-20 0 16,21 0-16,-21 21 15,-1 1-15,1-22 0,21 21 0,-22 0 16,22 0-16,0 0 0,0 0 0,21 1 16,0-1-16,21 0 15,0 0-15,22 0 0,-22 0 0,21-21 16,0 22-16,1-1 0,-1 0 15,-21-21-15,22 21 0,-22 0 0,0 0 16,0-21-16,0 22 0,-21-1 0,0 0 16,0 0-16,-21-21 15,0 21-15,0-21 0,0 0 16,-22 0-16,1 0 0,0 0 16,20 0-16,-20 0 0,0 0 15,-1-21-15,22 0 0,-21 0 0,21 0 16,0-1-16</inkml:trace>
  <inkml:trace contextRef="#ctx0" brushRef="#br0" timeOffset="54207.88">7832 3154 0,'0'0'0,"-22"0"0,1 0 15,-21 0 1,21 0-16</inkml:trace>
  <inkml:trace contextRef="#ctx0" brushRef="#br0" timeOffset="55016.07">10393 3027 0,'0'0'0,"0"-21"0,0 0 16,21-22-16,-21 22 15,0 42 1,0 0-16,0 1 16,-21 20-16,0 21 0,-1 1 0,22-1 15,-21 1-15,0-1 0,0 1 16,0-1-16,0 1 0,-1-1 0,1-20 15,0-1-15,0 0 0,21-20 16,0 20-16,-21-21 0,21 0 16,0 0-16,21-42 15,0 0 1,0 0-16,0 0 0,1 0 0,20-22 16,-21 1-16,21 0 0,1-1 0,-1-20 15,-21-1-15,22 22 16,-1-22-16,-21 22 0,0 0 0,22 21 15,-22 21-15,0 42 16,-21-21-16,0 21 0,0 22 16,0-22-16,0 22 0,0-1 15,0-20-15,0-1 0,0 21 0,0-20 16,0-22-16,0 21 0,0-21 0,0 22 16,0-22-16,21-21 0,0 21 15,0-21-15,22 0 0,-22 0 0,21 0 16,1 0-16,20-21 0,-21 0 15,22 0-15,-1-22 0,-20 1 16,20 0-16,-20-22 0,20 1 0,-21-22 16,1 0-16,-1 1 0,-21-22 15,22 21-15,-22 22 0,-21-22 0,0 0 16,0 22-16,0 20 0,0-20 16,-21 21-16,-1 20 0,-20-20 0,0 42 15,-1 0-15,1 0 0,0 0 0,-1 21 16,1 0-16,0 1 0,21 20 15,-1 0-15,-20 1 0,42-22 0,0 21 16,0 0-16,0 1 0,0-1 16,0-21-16,0 22 0,21-1 0,0 0 15,22 1-15,-1-22 0,-21 21 16,22-21-16,-1 0 0,0 1 16</inkml:trace>
  <inkml:trace contextRef="#ctx0" brushRef="#br0" timeOffset="55328.38">11705 3493 0,'21'0'0,"-42"0"0,63 0 16,-20 0-16,-1 0 16,0 0-16,0 0 0,0 0 0,0-22 15,1 1-15,20 0 0,-21 0 16,21 0-16,-20-22 0,-1 22 0,21 0 16,-21-21-16,0 21 0,-21-1 0,0 1 15,0 0-15,0 0 16,-21 21-16,-21 0 0,0 21 15,-1 21-15,1-20 0,0 20 16,-22 0-16,22 1 0,-1 20 0,1-21 16,0 1-16,21-1 0,-1 0 0,1 1 15,21-1-15,0-21 0,0 22 16,21-22-16,1-21 0,20 21 0,-21 0 16,21-21-16,1 0 0,20 0 0,-20 0 15,20 0-15,22-21 0,-22 0 16,22 0-16,-22-1 0,22 1 15,-21-21-15,-1-22 0,-21 22 16</inkml:trace>
  <inkml:trace contextRef="#ctx0" brushRef="#br0" timeOffset="55735.88">12848 2836 0,'0'0'16,"0"-42"-16,0-21 0,0 20 0,0 1 0,0 21 16,0 0-16,-21-1 0,0 22 15,0 22-15,-1 20 0,22 0 16,0 1-16,-21-1 0,0 21 15,21-20-15,-21 20 0,0 22 0,21-22 16,-21 22-16,21-21 0,-22 20 0,1-20 16,21-1-16,-21 1 0,21-22 15,0 0-15,-21 1 0,21-1 0,0-21 16,0 0-16,0 1 0,0-1 16,-21-21-16,21-21 15,0-1 1,0 1-16,0 0 0,0-21 15,0-1-15,21 1 0,0-21 0,21-1 16,-20 1-16,20 20 0,0-20 16,-21 42-16,43-22 0,-22 22 0,1 0 15,-1 21-15,0 0 0,22 0 0,-22 21 16,0 0-16,1 0 0,-22 22 16,21-1-16,-21 0 0,-21 1 0,0-1 15,0 0-15,-21 1 0,0-1 16,-21-21-16,-1 22 0,1-22 15,-21 0-15,20 0 0,-20 0 0,-1 0 16,1-21-16,20 0 0,1 0 16,0 0-16,-1 0 0,22 0 0,0 0 15</inkml:trace>
  <inkml:trace contextRef="#ctx0" brushRef="#br0" timeOffset="58365.51">13885 2858 0,'0'0'0,"-21"0"0,-64 21 15,107-21 17,20 0-17,0 0-15,1 0 0,20-21 0,1-1 16,-1 1-16,22 0 16,-22 0-16,22 0 0,-22-22 0,-20 22 15,-1 0-15,0-21 0,-20 21 0,-22-1 16,0 1-16,0 0 0,-43 21 15,22 0-15,-42 0 0,-1 0 0,1 0 16,-22 0-16,0 0 0,22 21 16,-22 0-16,22 22 0,20-22 0,1 0 15,0 21-15,20-20 0,1-1 16,21 21-16,0-21 0,0 0 0,0 1 16,21 20-16,1-21 0,20-21 0,0 21 15,22 0-15,-1-21 0,1 22 16,-1-22-16,1 0 0,-1 0 15,1 0-15,-22 0 0,0 0 16,-20 0-16,-1 0 0,0 0 0,-21 21 16,-21-21-16,0 0 0,-22 0 15,-20 21-15,-1-21 0,1 21 16,-1 0-16,1 0 0,-22 22 0,22-22 16,-1 21-16,22 22 0,-1-22 15,1 0-15,0 1 0,21 20 0,21-20 16,0-22-16,0 21 0,0 0 0,21-20 15,0-1-15,0 0 0,21 0 16,1 0-16,-1-21 0,22 0 16,-22 0-16,21 0 0,22 0 0,-21-21 15,20 21-15,-20-21 0,20 0 16,-20-22-16,21 22 0,-22-42 0,1 20 16,-1-20-16,1-1 0,-1 1 15,-21-22-15,1 22 0,20-22 0,-20 22 16,-22-22-16,21 0 0,-21 22 15,22-22-15,-22 22 0,0-1 0,-21 22 16,0-1-16,0 22 0,0-21 0,-21 63 31,0 0-31,-1 22 0,-20 20 0,21 1 16,-21-1-16,20 1 16,-20 20-16,0-20 0,21 20 0,-22-20 15,22 21-15,0-22 0,21 22 0,0-22 16,0-20-16,0 20 0,0-21 15,0 1-15,0-22 0,21 21 0,0-21 16,22 1-16,-22-1 0,21-21 16,0 0-16,1 0 0,20 0 0,1 0 15,-1-21-15,1 21 0,-1-43 0,22 22 16,-22-21-16,1-1 0,-1 1 16,-20-21-16,-1 20 0,0 1 0,-20-22 15,-1 43-15,0-21 16,-21 21-16,0 0 0,0-1 0,0 1 0,-21 21 15,0 0-15,-1 0 0,-20 0 16,0 21-16,21 1 0,-22-1 16,22 21-16,-21-21 0,21 22 0,-1-22 15,22 21-15,0 0 0,0-20 16,0 20-16,0-21 0,22 0 0,-1 22 16,0-22-16,0-21 0,21 21 15,-20-21-15,20 0 0,-21 0 0,21 0 16,1 0-16,20 0 0,-20 0 0,-1-21 15,21 0-15,1-1 16,-22-20-16,22 0 0,-22-1 0,0-20 16,1 21-16,-1-1 0,-21-20 15,0 20-15,1 22 0,-1-21 0,-21 21 16,-21 21 0,-1 21-16,1 0 15,0 0-15,0 22 0,-21-22 0,20 21 16,1 0-16,0 1 0,21-1 15,-21-21-15,0 22 0,21-22 0,0 0 16,0 0-16,0 0 0,-21 0 16,21 1-16,0-44 31,21 1-15,0 0-16,-21 0 0,21-21 0,0-1 15,22 1-15,-22 0 0,0-1 16,0 1-16,21 0 0,-20 20 0,-1-20 15,0 42-15,0-21 0,0 21 0,0 21 16,1 0 0,-22 0-16,21 1 0,-21 20 0,21 0 15,0 1-15,-21-22 0,21 21 16,-21 0-16,21-20 0,-21 20 0,0-21 16,0 0-16,22 0 0,-22 1 15,0-1-15,21-21 16,-21-21 15,0-1-31,21 1 0,0-21 0,0 21 16,-21-22-16,21 1 0,1 0 15,-1-1-15,0 1 0,21 0 0,-21-1 16,1 22-16,20-21 0,-21 21 0,0 0 16,0 21-16,-21-22 0,22 22 15,-1 0-15,0 0 0,-21 22 16,21-1-16,-21 0 15,0 0-15,0 0 0,0 0 0,21 1 16,-21 20-16,0-21 0,0 0 16,0 0-16,0 22 0,0-22 15,0 0-15,0 0 0,21 0 0,-21 1 16,22-1-16,-22 0 0,0 0 16,21 0-16,0-21 0,-21 21 15,21 1-15,0-22 0,0 0 16,1 21-16,-1-21 0,0 0 0,0 0 15,0 0-15,0 0 0,22 0 0,-22 0 16,0-21-16,21 21 0,1-22 16,-22 1-16,21-21 0,-21 21 15,22-22-15,-1 1 0,0 0 0,-20-1 16,20 1-16,-21 0 0,21-1 16,-20 1-16,20 21 0,-21 0 15,0-22-15,-21 22 0,21 0 16,-42 21-1,0 0-15,0 21 16,0 0-16,-22 1 0,22-1 0,-21 0 16,21 0-16,-22 0 0,22 0 15,0 1-15,0 20 0,0 0 0,0-21 16,-1 22-16,22-22 0,0 21 16,0-21-16,0 22 0,0-22 0,0 0 15,22 0-15,-1 22 0,21-22 16,0-21-16,1 21 0,-1 0 15,0-21-15,1 0 0,20 0 0,1 0 16,-22 0-16,22 0 0,-1 0 16,1-21-16,-1 0 0,-21 0 0,22-1 15,-22-20-15,1 0 0,-1-1 16,-21-20-16,21 21 0,-20-1 0,-1 22 16,-21-21-16,0 21 0,-21 21 15,-1 0 1,1 21-16,0 0 0,-21 0 0,21 21 15,-1 1-15,-20-22 0,21 21 16,0 1-16,0-22 0,-1 0 16,1 21-16,0-21 0,21 1 15,0-1-15,21-42 47,0-1-47,22 1 0,-22 0 0,21-21 16,1 21-16,-1-22 0,21-20 15,1 20-15,-1 1 0,-20 0 0,20 21 16,-20-1-16,-1 1 0,0 0 16,1 21-16,-22 0 0,0 0 0,-21 21 15,0 0-15,0 1 0,0-1 16,0 21-16,0 0 0,0 1 16,-21-22-16,21 21 0,0 1 15,0-1-15,0-21 0,0 0 0,0 22 16,0-22-16,21 0 0,0-21 15,0 21-15,0-21 0,22 21 16,-22-21-16,21 0 0,-21 0 0,22-21 0,-1 0 16,-21 0-16,22 0 0,-1-1 15,0-20-15,1 0 0,-22-22 0,21 1 16,0-1-16,1 1 0,-22-22 16,21 22-16,1-22 0,-22 0 0,0 1 15,0-1-15,0 21 0,0 1 16,-21 21-16,0-1 0,0 1 15,0 21-15,-21 21 16,0 0-16,0 21 16,-21 21-16,20 1 0,-20-1 15,21 21-15,-21 1 0,-1-1 0,22 1 16,-21 21-16,21-22 0,-1 1 16,22-1-16,0 22 0,0-22 0,0-20 15,0 20-15,0-21 0,0 1 16,22-1-16,-1 0 0,0-20 0,0-1 15,21 0-15,-20 0 0,-1-21 16,21 0-16,-21 0 0,0 0 16,22 0-16,-22-21 0,0 0 0,21 0 15,-20-1-15</inkml:trace>
  <inkml:trace contextRef="#ctx0" brushRef="#br0" timeOffset="58567.93">19685 2963 0,'-42'0'16,"84"0"-16,-127 0 0,64 0 0,0 0 0,0 0 16,42 0-1,0 0 1,21 0-16,1 0 16,-1 0-16,0 0 0,1 0 0,20 0 15,-20 0-15,-1-21 0,21 0 16,-20 21-16,-1-21 0,22 0 15,-22 21-15,21-21 0</inkml:trace>
  <inkml:trace contextRef="#ctx0" brushRef="#br0" timeOffset="58886.8">21082 2815 0,'0'0'0,"0"-21"16,0 0-16,0 0 0,0 0 15,0-1-15,0-20 0,0 21 16,0 0-16,0 0 0,21-22 0,0 22 16,0 0-16,1 0 0,-1 21 15,0-21-15,21 21 0,1 0 0,-22 0 16,21 21-16,-21 0 0,22 0 16,-22 0-16,0 22 0,0-1 0,-21 0 15,0 1-15,0-1 0,0 21 16,-21-20-16,0-1 0,0 0 0,-1 1 15,1-1-15,0 0 0,-21 1 16,21-1-16,-1 0 0,1-20 16,0 20-16,0-21 0,0 0 0,0 0 15,21 1-15,-22-1 0,22 0 16</inkml:trace>
  <inkml:trace contextRef="#ctx0" brushRef="#br0" timeOffset="59055.61">21167 3747 0,'-22'21'0,"44"-42"0,-65 42 0,43 0 0,-21 0 16,0-21-16,21 21 15,-21-21-15,0 0 47,-1-21-47,1 0 16,0 21-16</inkml:trace>
  <inkml:trace contextRef="#ctx0" brushRef="#br0" timeOffset="60099.87">656 5673 0,'0'0'0,"-21"0"15,0 0-15,0 0 0,-1 0 16,1 0-16,0-21 16,21-1-16,0 1 15,0 0-15,0 0 0,21 0 16,0 0-16,1-1 0,20 1 16,-21 0-16,21 21 0,1 0 0,-1 0 15,-21 0-15,22 21 0,-1 0 16,-21 22-16,0-1 0,0 22 0,-21-1 15,0-21-15,0 22 16,0-1-16,-21 1 0,-21-1 0,0 1 16,-1-22-16,-20 22 0,20-22 15,-20 0-15,-1 1 0,1-1 16,21 0-16,-1-20 0,-20-1 0,42-21 16,-22 0-16,22 0 0,0 0 15,0 0-15,21-21 0,0-22 0,0 22 16,0-21-16,0 21 0,0-22 15,0 1-15,21 0 0,0-1 16,0 22-16,22-21 0,-22 21 0,0-1 16,21 22-16,-21 0 0,22 0 15,-22 22-15,21-1 0,-21 0 0,1 0 16,-1 0-16,0 22 16,0-22-16,0 0 0,0 21 0,-21-21 15,0 22-15,22-22 0,-1 0 16,-21 0-16,0 0 0,0 1 0,21-22 15,0 0-15,0 0 16,0 0-16,1 0 0,-1-22 16,0 1-16</inkml:trace>
  <inkml:trace contextRef="#ctx0" brushRef="#br0" timeOffset="60252.01">1228 6011 0,'0'0'0,"21"0"0,0 0 16,-21-21-16,21 21 0,-21-21 47,0 0-32,21 0 1</inkml:trace>
  <inkml:trace contextRef="#ctx0" brushRef="#br0" timeOffset="61111.1">2540 5271 0,'0'0'0,"42"-22"0,22-41 16,-43 42-16,0 0 16,-21-1-16,0 1 15,0 42 1,0 1-16,0-1 0,-21 0 15,0 21-15,0 22 0,-22-22 0,22 22 16,0 20-16,-21-20 0,20 20 16,1 1-16,-21-21 0,0 20 0,20-20 15,-20-1-15,21-20 0,-21 20 16,-1-21-16,22 1 0,0-1 0,-21-21 16,20 0-16,1 1 0,0-1 15,0-21-15,0 0 0,0-21 16,-1-1-1,1 1-15,21 0 0,0-21 16,-21-1-16,0 1 0,21-21 16,0 20-16,-21-20 0,21-1 0,0-20 15,0 20-15,0 22 0,0-1 16,21 1-16,0 21 0,0 0 0,0 21 16,1 0-16,-1 0 0,0 42 15,21 0-15,-21 1 0,1-1 0,-1 22 16,21-22-16,-21 21 0,0 1 15,1-22-15,20 1 0,-21 20 0,0-21 16,0-20-16,1 20 16,-1-21-16,21 0 0,-21 0 0,0 1 15,22-22-15,-22 0 0,21 0 0,-21 0 16,22 0-16,-1-22 0,0 1 16,1 0-16,-1 0 0,0-21 0,1 20 15,-22-20-15,21 0 0,-21-22 16,1 22-16,-1-22 0,0 1 0,-21 21 15,0-1-15,0 1 0,0 0 16,0 20-16,0 44 16,0-1-16,0 21 15,0-21-15,0 22 0,0-1 0,0 0 16,0 1-16,0-1 16,0 0-16,0 1 0,0-22 0,0 0 15,0 0-15,0 0 0,0 0 16,0 1-16,0-1 0,-21-21 31,21-21-15,0-1-16,0-20 0,0 21 0,0-21 15</inkml:trace>
  <inkml:trace contextRef="#ctx0" brushRef="#br0" timeOffset="61276.37">3217 5398 0,'0'0'0,"0"-22"0,0 44 62,0-1-46,21-21 0,1 21-16,-1 0 0</inkml:trace>
  <inkml:trace contextRef="#ctx0" brushRef="#br0" timeOffset="61664.22">3916 5588 0,'0'0'0,"42"-21"15,-42 0 1,-21 0 0,0 21-16,-22 0 0,1 0 0,0 0 15,-1 0-15,1 0 0,-21 0 0,20 21 16,1 0-16,-22 0 0,1 21 15,42-20-15,0 20 0,21-21 16,0 0-16,0 22 0,21-22 16,21 0-16,0 0 0,1 0 0,20 0 15,-20-21-15,20 22 0,22-1 16,-43 0-16,22 0 0,-1 0 16,-21-21-16,1 21 0,-22 1 0,0-1 15,0 0-15,-21 0 16,0 0-16,-21 0 0,-21 1 0,21-22 15,-43 21-15,22-21 0,-22 21 16,1-21-16,-1 0 0,22 0 0,-22 0 16,22 0-16,0 0 0,-1 0 0,22 0 15,0 0-15,0 0 0,21-21 16,0 0-16,0-1 0,21 1 0,0 0 16,22-21-16,-1 21 0,0-22 15,22 1-15</inkml:trace>
  <inkml:trace contextRef="#ctx0" brushRef="#br0" timeOffset="61915.09">4487 5292 0,'0'0'0,"-21"0"32,21 21-32,-21-21 0,0 21 0,0 0 15,-1 22-15,22-22 0,-21 21 16,0 22-16,21-22 0,0 21 0,-21-20 15,0 20-15,21 1 0,0-22 16,-21 0-16,21 1 0,0-1 16,0 0-16,0-20 0,0-1 0,0 0 15,21 0-15,0 0 0,0-21 16,0 0-16,0 0 0,1 0 0,-1 0 16,0-21-16,21 0 0,-21 21 0,1-21 15,-1 0-15</inkml:trace>
  <inkml:trace contextRef="#ctx0" brushRef="#br0" timeOffset="62076.05">4233 5694 0,'0'0'0,"-21"0"0,0 0 0,0 0 16,63-21 0,-21 21-1,22 0-15,-1 0 0,21-21 0,22 21 16,0-22-16,-1 1 0,1 0 15,0 21-15,-1-21 0,1 0 0</inkml:trace>
  <inkml:trace contextRef="#ctx0" brushRef="#br0" timeOffset="62515.09">6456 5271 0,'0'0'0,"0"-43"16,0-105-1,0 127-15,0 0 0,0 0 16,-21 21 0,21 42-16,-22-21 15,22 21-15,0 1 0,0 20 16,0-20-16,0 20 0,0-21 0,0 22 15,0-1-15,0 1 0,0-1 16,0 1-16,0-22 0,0 1 0,0-1 16,-21 0-16,21-21 0,0 1 0,0-1 15,0 0-15,-21-21 16,0 0-16</inkml:trace>
  <inkml:trace contextRef="#ctx0" brushRef="#br0" timeOffset="63324.08">5863 5525 0,'0'0'16,"-21"0"-16,-21 0 0,20 0 0,1 0 15,64 0 1,-22 0-16,21 0 0,0 0 16,22 0-16,-22 0 0,43 0 15,-22-22-15,22 1 0,0 21 0,21-21 16,-1 0-16,1 0 15,-21 21-15,21-21 0,-22-1 0,1 1 16,-21 0-16,-1 0 0,1-21 0,-22 20 16,-21 1-16,21-21 0,-42 0 15,0 20-15,0-20 0,0 0 0,0 21 16,0-22-16,-21 22 0,-21 21 16,21 0-16,0 0 0,-1 0 0,-20 0 15,21 21-15,0 0 0,0 22 0,-1-1 16,1 0-16,0 22 15,0-22-15,0 22 0,0-22 0,21 22 16,0-22-16,-22 21 0,1-20 16,21 20-16,0-20 0,-21-1 0,21 0 15,-21 1-15,21-22 0,0 0 0,0 0 16,0 0-16,0 0 0,21-21 31,0 0-31,0-21 16,1 0-16,-1-21 0,-21 21 0,21-22 15,0 1-15,0 0 0,0-1 0,1 1 16,-1 21-16,0-22 0,0 22 16,0 0-16,0 0 0,1 0 0,-1 21 15,0 0-15,-21 21 16,21-21-16,-21 21 0,0 0 0,0 22 16,21-22-16,-21 21 0,21-21 0,-21 22 15,0-1-15,0-21 16,22 21-16,-1-20 0,0-1 0,-21 21 15,21-21-15,0 0 0,0-21 0,1 22 16,-1-22-16,0 0 0,21 0 16,-21 0-16,22 0 0,-1 0 0,0 0 15,1-22-15,-1 1 0,22 0 16,-22 0-16,0 0 0,22-22 0,-22 1 16,0 0-16,-20-1 0,20 1 0,-21 0 15,-21-1-15,0 1 16,0 0-16,0-1 0,0 22 0,0 0 15,-21 0-15,0 21 0,0 0 16,-22 0-16,1 0 0,0 21 0,20 0 16,-20 0-16,0 22 0,21-22 0,-22 21 15,22 1-15,21-1 0,0 0 16,0 1-16,0-1 0,0-21 0,21 21 16,22-20-16,-22-1 0,21 0 0,-21 0 15,22-21-15,-1 0 0,0 0 16,22 0-16,-22 0 0,0 0 0,22-21 15,-22 0-15,22 0 0</inkml:trace>
  <inkml:trace contextRef="#ctx0" brushRef="#br0" timeOffset="64183.23">9440 5398 0,'0'-22'0,"0"44"0,0-65 0,-21 1 15,21 21-15,0-22 0,0 22 0,0-21 16,0 21-16,0 0 0,0-22 16,0 22-16,21 0 0,0 0 0,1 21 15,-1 0-15,0 0 0,0 0 16,21 0-16,-20 0 0,-1 21 0,21 21 16,-21-21-16,0 22 0,1-1 15,20 0-15,-21 1 0,0-1 0,-21-21 16,21 22-16,1-1 0,-22 0 15,21 1-15,-21-1 0,0-21 16,0 21-16,0-20 0,0-1 0,0 0 16,0 0-16,-21-21 15,-1 0 1,22-21-16,-21 0 0,21 0 0,0-1 16,0-20-16,0 21 0,0-21 15,0-1-15,0 1 0,0 0 0,21-22 16,1 22-16,-1-1 0,0-20 0,0 21 15,0-1-15,22 1 0,-1 0 16,-21 20-16,21 1 0,1 0 0,-22 21 16,21 0-16,1 21 0,-22 0 15,0 1-15,21 20 0,-21-21 16,-21 21-16,22 22 0,-22-22 0,21 1 16,-21-1-16,0 0 0,0 1 15,0-1-15,0-21 0,0 21 0,0-20 16,0 20-16,-21-21 0,-1 0 15,1-21 1,21-21-16,-21 21 16,21-21-16,0 0 0,0-22 15,0 22-15,0-21 0,0 0 0,21-1 16,0 1-16,1 0 0,-1-22 16,0 22-16,0-22 0,21 22 0,-20 0 15,-1 20-15,21-20 0,-21 42 16,0 0-16,22 0 0,-22 21 15,0 0-15,0 22 0,-21-1 0,0 0 16,21 1-16,-21-1 0,0 0 16,0 1-16,0-1 0,0-21 0,0 22 15,-21-22-15,21 21 0,0-21 0,-21 0 16,21 1-16,0-1 0,0 0 16,21-42 15,0 0-31</inkml:trace>
  <inkml:trace contextRef="#ctx0" brushRef="#br0" timeOffset="64536.03">10964 5292 0,'21'0'16,"1"0"-1,-22 21-15,21-21 0,0 0 0,0 0 16,0 0-16,22 0 0,-22 0 0,21 0 15,-21 0-15,22-21 0,-1 21 16,-21-21-16,21 21 0,-20-22 16,-1 22-16,21-21 0,-42 0 0,0 0 15,0 0-15,0 0 0,0-1 16,-21 1-16,0 0 0,-22 21 16,22 0-16,-21 0 0,21 0 15,-22 21-15,1 0 0,21 22 0,-21-22 16,20 21-16,1 1 0,-21-1 0,42-21 15,-21 21-15,21 1 0,0-22 16,0 21-16,0-21 0,0 1 0,0-1 16,21 0-16,21 0 0,-21-21 15,1 0-15,20 0 0,0 0 0,1 0 16,-1 0-16,21 0 0,-20-21 16,20 0-16,1 0 0,-1-1 15,1 1-15</inkml:trace>
  <inkml:trace contextRef="#ctx0" brushRef="#br0" timeOffset="64767.34">12171 4868 0,'0'0'0,"0"-42"16,0 0-16,0 21 0,0-22 0,0 22 15,-21 21-15,-1 21 16,1 0-16,0 1 0,0 20 0,-21 21 16,20-20-16,1 20 0,0 1 15,0-22-15,0 22 0,0-1 16,21-21-16,0 22 0,0-22 0,0 1 15,0-1-15,0-21 0,0 21 16,0-20-16,0 20 0,0-21 0,0 0 16,21-21-1,0 0-15,0 0 0,0 0 0,0-21 16,22 0-16,-22 0 0,0 0 0,21-22 16</inkml:trace>
  <inkml:trace contextRef="#ctx0" brushRef="#br0" timeOffset="65555.78">12467 4784 0,'0'0'0,"21"-43"0,-21 1 16,0 0-16,21 42 0,-21-21 16,0 42-16,0 0 15,0 21-15,-21 22 0,0-22 16,21 22-16,-21-1 0,0 1 0,0-1 16,21 1-16,-22-1 0,1 1 15,0-22-15,21 0 0,0 1 0,0-1 16,0 0-16,-21-21 0,21 1 15,0-1-15,0 0 0,0 0 0,21-21 32,0 0-32,0-21 0,-21 0 15,22 0-15,-1-1 0,0-20 0,0 21 16,0-21-16,0-1 0,22 1 0,-43 0 16,21 20-16,0-20 15,0 21-15,0 0 0,-21 0 0,22 21 16,-22 21-1,0 0-15,0 21 0,0-21 16,0 1-16,0 20 0,0-21 0,0 0 16,0 22-16,21-22 0,-21 0 15,0 0-15,0 0 0,21 0 0,0 1 16,-21-1-16,21 0 0,-21 0 0,21-21 16,1 0-16,-1 21 0,0-21 15,0 0-15,21 0 0,-20 0 0,-1 0 16,21-21-16,-21 0 15,22 0-15,-22 0 0,21-1 0,-21 1 16,0-21-16,1 21 0,-1-22 0,0 1 16,0 21-16,0-21 0,-21 20 15,0-20-15,21 21 0,-21 0 16,0 42 0,0 0-16,-21-21 15,21 21-15,-21 22 0,21-22 0,-21 0 16,21 0-16,0 0 0,0 0 15,0 22-15,0-22 0,0 0 16,0 0-16,0 0 0,21-21 16,0 0-16,0 22 0,22-22 15,-22 0-15,21 0 0,1 0 0,-1 0 16,0-22-16,1 1 0,-22 21 16,21-21-16,0 0 0,-20 0 0,-1 0 15,0-22-15,0 22 0,0-21 0,-21-43 16,0 43-16,0-1 15,0 22-15,0-21 0,0 0 0,-21 20 16,0 1-16,-21 21 0,20 0 16,1 0-16,-21 0 0,0 0 0,20 0 15,-20 21-15,0 1 0,21-1 16,-1 0-16,1 0 0,0 21 16,21-20-16,0-1 0,0 0 0,21 0 15,0-21-15,1 21 0,-1-21 0,21 0 16,0 21-16</inkml:trace>
  <inkml:trace contextRef="#ctx0" brushRef="#br0" timeOffset="66319.33">14351 5144 0,'0'0'0,"21"-22"0,-21 1 0,0 0 0,0 0 16,0 0-16,-21 0 15,0-1-15,0 22 0,-1-21 0,-20 21 16,21 0-16,-21 0 15,-1 21-15,1 1 0,21-1 0,-22 0 16,1 0-16,21 0 0,-21 22 0,20-22 16,1 21-16,0-21 0,0 22 15,21-22-15,0 21 0,0-21 0,0 22 16,0-22-16,0 0 0,0 0 0,21 0 16,0 0-16,0 1 0,1-22 15,20 0-15,-21 0 0,21 0 0,1 0 16,-22 0-16,21 0 0,1-22 15,-1 1-15,-21 0 0,21 0 0,-20-21 16,20-1-16,-21 1 0,21 0 16,-20-22-16,-1 1 0,0-22 15,0 21-15,0-20 0,0 20 0,1 1 16,-22-1-16,0 1 0,0 20 16,21 1-16,-21 21 0,0 0 0,0 0 15,0-1-15,-21 22 16,-1 22-16,22-1 0,-21 0 15,0 0-15,0 21 0,0 22 0,0-1 16,-1 1-16,22-1 0,0 22 16,-21-21-16,21-1 0,0 1 0,0-1 15,0 1-15,0-22 0,0 21 16,21-20-16,1-1 0,20-21 16,-21 22-16,21-22 0,-20 0 0,20 0 15,0-21-15,-21 0 0,22 0 16,-22 0-16,21 0 0,1 0 0,-22-21 15,21 21-15,0-42 0,-20 20 16,20 1-16,0-21 0,-21 21 0,1-22 16,20 1-16,-21-21 0,0 20 0,0 1 15,-21 0-15,0-1 0,0 1 16,0 21-16,0 0 0,-21-1 0,-21 22 16,21 0-16,0 22 0,-1-1 15,1 0-15,0 0 0,21 21 0,0-20 16,0 20-16,0-21 0,0 21 15,0 1-15,21-22 0,-21 21 16,21-21-16,1 22 0,-1-22 0,-21 0 16,0 21-16,0-20 0,0-1 0,0 0 15,0 0-15,0 0 0,0 0 16,-21-21-16,-1 0 0,1 0 16,0 0-16,0 0 15,0 0-15,0-21 0,-1 0 16,1 0-16,-21 0 0,21 0 0,-22-1 15,-20-20-15</inkml:trace>
  <inkml:trace contextRef="#ctx0" brushRef="#br0" timeOffset="66523.97">11620 5017 0,'0'0'0,"22"0"32,20 0-32,0 0 0,22 0 0,-22 0 15,43 0-15,-22 0 0,1-22 16,20 22-16,-20-21 0,-1 0 16,1 0-16,-22 21 0</inkml:trace>
  <inkml:trace contextRef="#ctx0" brushRef="#br0" timeOffset="67544.67">16023 4847 0,'0'0'16,"21"-42"-1,-21 63 1,-21 0 0,0 0-16,21 22 0,-21-22 0,0 21 15,-1 1-15,22-1 0,-21 21 0,21-20 16,0-22-16,0 21 0,0 1 16,0-22-16,0 0 0,0 21 0,21-42 15,1 21-15,-1 1 0,0-22 16,21 0-16,-21 0 0,22 0 0,-1 0 15,0 0-15,1 0 0,-1-22 0,-21 1 16,22 0-16,-22 0 0,0 0 16,0 0-16,-21-22 0,0 1 0,0 0 15,-21-1-15,0 1 0,0-22 16,-22 22-16,1 0 0,0-1 16,20 1-16,-20 21 0,0 0 0,21 0 15,-22 21-15,22 0 0,0 0 16,63 0-1,-21 21 1,22-21-16,-1 0 0,0 0 0,22 0 16,-22 0-16,22 0 0,-1 0 15,1-21-15,-1-1 0,1 22 0,-22-21 16,0 0-16,22 21 0,-43-21 0,21 21 16,-20 0-16,-1 0 0,0-21 15,0 21-15,-21 21 31,0 0-31,-21 0 0,21 0 16,-21 22-16,0-1 0,-1 0 16,22 22-16,-21-22 0,0 22 0,0-1 15,21 1-15,-21-1 0,21 1 0,-21-1 16,21 22-16,0-22 0,0 22 16,0 0-16,0-22 0,0 22 0,0 0 15,0-22-15,0 22 0,21-1 0,-21 1 16,21 0-16,0-1 0,-21 1 15,0 0-15,0-1 0,21 1 0,-21-21 16,0-1-16,0 22 0,0-22 16,0 1-16,0-1 0,0 1 0,0-22 15,0 22-15,0-22 0,0 0 16,0-21-16,0 22 0,0-22 0,0-42 31,0 0-31,0-22 0,0 1 16,0 0-16,-21-22 0,0 22 0,21-22 15,-21-20-15,0 20 0,-1-21 0,-20 1 16,21-1-16,-21-21 0,-1 22 16,22-1-16,0 21 0,0-20 0,21 41 15,0-20-15,21 21 0,0-1 0,0 22 16,22-21-16,-1-1 16,0 1-16,22 21 0,-22-21 0,22-1 15,-1-20-15,1 20 0,20 1 0</inkml:trace>
  <inkml:trace contextRef="#ctx0" brushRef="#br0" timeOffset="68279.66">18457 4636 0,'0'0'0,"-21"0"0,0 0 16,0 21-16,0-21 15,-1 42-15,1-21 0,0 22 0,0 20 16,0-21-16,0 22 0,21-1 16,-22 1-16,1-1 0,21-20 15,-21 20-15,21-20 0,0-1 0,-21 0 16,0-21-16,21 1 0,0-1 16,0 0-16,0 0 0,0-42 31,0 0-31,21 0 0,0-22 15,0 22-15,22-21 0,-22-1 0,21 22 16,-21-42-16,22 20 0,-1-20 16,-21 21-16,21-22 0,1 22 0,-22-1 15,21 1-15,-21 21 0,1 21 16,-22 21-16,21 0 16,-21 22-16,0-22 0,0 21 15,0 22-15,0-22 0,0 0 16,0 1-16,0-22 0,21 21 0,0-21 15,0 22-15,0-22 0,1 0 16,-1-21-16,21 21 0,-21-21 0,22 0 16,-1 0-16,-21 0 0,21 0 0,1-21 15,-1 0-15,0 0 0,1-1 16,-1-20-16,-21 0 0,0-22 0,22 1 16,-43-1-16,0 1 0,0-1 15,0 1-15,0-1 0,0 22 0,-21 0 16,21-1-16,-22 22 15,1 0-15,-21 0 0,21 21 0,0 0 16,-1 0-16,1 21 0,0-21 16,21 21-16,0 21 0,-21-20 0,21 20 15,0-21-15,0 21 0,0-20 0,0 20 16,0-21-16,21 21 0,0-20 16,0-1-16,22 0 0,-1 0 0</inkml:trace>
  <inkml:trace contextRef="#ctx0" brushRef="#br0" timeOffset="68595.84">19410 5080 0,'0'0'0,"-21"0"0,21 21 0,-22-21 15,22-21 1,22 0-16,-1 21 16,0-21-16,0 0 0,21-1 0,-20 1 15,20 0-15,-21-21 0,0 21 16,22-22-16,-22 22 0,-21 0 0,0 0 15,0 0-15,-21 21 16,-1 21-16,-20 0 16,0 0-16,21 0 0,-43 22 0,43-1 15,-21 0-15,-1 1 0,22-1 16,0-21-16,0 21 0,21-20 16,0 20-16,0-21 0,0 0 15,0 0-15,0 1 0,21-22 0,0 21 16,21-21-16,-20 0 0,20 0 0,0 0 15,22 0-15,-22-21 0,22-1 16,-22 1-16,21 0 0,-20 0 0,20-21 16</inkml:trace>
  <inkml:trace contextRef="#ctx0" brushRef="#br0" timeOffset="69035.32">20214 4509 0,'21'-43'0,"-42"86"15,42-107-15,-21 22 0,0 21 0,0-1 16,-21 22-16,0 0 15,0 22-15,21-1 0,-21 0 0,-1 21 16,1 1-16,21-1 0,-21 0 0,0 22 16,21-22-16,-21 22 0,21-1 15,0 1-15,-21-1 0,21-21 0,-22 22 16,22-22-16,-21 1 0,21-1 16,0 0-16,0-21 0,0 1 0,0-1 15,0 0-15,-21-21 16,21-21-1,0 0-15,0-1 16,0-20-16,0 0 16,21-1-16,-21 1 0,21 0 0,1-1 15,-1-20-15,21 21 0,-21-1 16,22 1-16,-22 21 0,21 0 0,0-1 16,1 22-16,-1 0 0,0 0 0,1 22 15,-22-1-15,21 0 0,-21 0 16,1 21-16,-22 1 0,0-22 0,0 21 15,0 1-15,0-22 0,-22 0 16,1 21-16,-21-21 0,21 1 0,-22-1 16,-20 0-16,21 0 0,-1-21 15,1 21-15,-22-21 0,43 0 16,-21 0-16,0 0 0,20 0 0,22-21 16,0 0-16,0 0 15,22 0-15</inkml:trace>
  <inkml:trace contextRef="#ctx0" brushRef="#br0" timeOffset="69552.08">20934 4741 0,'-43'0'16,"43"-21"-1,0 0 1,22 21-16,-1-21 0,0 21 15,21-21-15,-21 21 0,22-21 16,-1-1-16,-21 1 0,22 21 16,-22-21-16,0 0 0,-21 0 0,0 0 15,-21 21 1,0 0-16,-1 0 0,1 0 16,-21 21-16,0 0 0,-1 0 0,22 0 15,-21 0-15,21 1 0,-1-1 16,1 0-16,21 0 0,0 0 15,0 0-15,0 1 0,21-1 0,-21 0 16,43-21-16,-22 21 0,0-21 16,0 0-16,22 0 0,-22 0 0,21 0 15,-21 0-15,0 0 0,1 0 16,-1 0-16,0 0 0,0 0 0,-21-21 16,-21 21-1,0 0-15,-22 21 16,22 0-16,-21 0 0,0 1 15,-22 20-15,22-21 0,-1 21 0,1 1 16,0-22-16,-1 21 0,1-21 16,21 22-16,21-22 0,0 0 15,0 0-15,0 0 0,21 1 0,0-22 16,22 0-16,-22 0 0,21 0 16,0 0-16,1 0 0,-1 0 0,0 0 15,1-22-15,-1 1 0,0 0 16,22 0-16</inkml:trace>
  <inkml:trace contextRef="#ctx0" brushRef="#br0" timeOffset="69798.89">21865 4233 0,'-21'-42'0,"42"84"0,-63-105 0,21 42 16,-1 21-16,-20 0 0,21 0 0,-21 21 15,20 21-15,-20-21 0,21 22 16,0 20-16,0-20 0,-22 20 15,22 1-15,0-1 0,21 1 16,-21-1-16,21 22 0,-21-22 0,21 1 16,0-1-16,0-20 0,0 20 0,0-21 15,0-20-15,0 20 0,0-21 16,0 0-16,0 0 0,0 1 0,0-1 16,21-21-16,0 0 0,0 0 15,0 0-15,0 0 0,22-21 0,-22-1 16</inkml:trace>
  <inkml:trace contextRef="#ctx0" brushRef="#br0" timeOffset="71523.25">21738 5038 0,'-42'0'16,"42"21"0,0 0-1,21-21-15,0 0 16,0 0-16,0 0 0,22 0 15,-22 0-15,0 0 0,0-21 0,0 21 16,22-21-16,-22 0 0,0-1 0,0 1 16,-21 0-16,0 0 0,21 0 15,-21-22-15,0 22 0,0 0 16,-21 21-16,0 0 16,0 0-16,-21 0 0,20 0 0,-20 21 15,0 0-15,21 22 0,-22-22 16,22 0-16,-21 21 0,42-20 0,-21 20 15,21-21-15,0 21 0,0-20 16,0-1-16,0 0 0,0 0 0,21-21 16,0 21-16,0-21 0,21 0 0,-20 0 15,20 0-15,0 0 0,-21 0 16,22 0-16,-1 0 0,0-21 0,1 21 16,-1-21-16,-21 0 0,22-22 15,-22 22-15,21-21 0,-21 0 0,0-1 16,1 22-16,-1-21 0,-21-1 15,0 22-15,21-21 0,-21 21 16,-21 21 0,0 21-16,-1 0 15,1 0-15,21 22 0,-21-22 0,0 21 16,0 0-16,21-20 0,0 20 16,-21-21-16,21 21 0,-22-20 0,22-1 15,0 0-15,-21 0 0,21 0 0,0 0 16,0 1-1,0-44 17,0 1-32,21 0 0,1 0 0,-22 0 15,21-22-15,0 1 0,0 21 16,0-21-16,0-1 0,1 1 0,-22 0 16,21 20-16,0 1 0,0 0 0,0 0 15,0 42 1,-21 0-16,0 0 0,0 22 15,0-22-15,22 0 0,-22 21 16,0-20-16,0 20 0,21-21 0,-21 0 16,0 22-16,0-22 0,0 0 15,0 0-15,0 0 0,0 0 16,0-42 15,0 0-31,0 0 16,21 0-16,0-22 15,-21 22-15,21-21 0,0 21 0,1-22 16,-1 1-16,0 21 0,0 0 0,0-22 16,0 22-16,1 0 0,-1 0 15,21 21-15,-21 0 0,0 0 0,1 0 16,-1 0-16,0 0 0,0 0 16,0 21-16,0 0 0,-21 0 15,0 22-15,0-22 0,0 0 0,0 21 16,0-20-16,0-1 0,-21 0 15,21 21-15,0-21 0,-21 1 16,21-1-16,0 0 0,-21-21 0,21 21 16,0 0-16,21 0 15,0-21-15,0 0 0,1 0 16,-1 0-16,21 0 0,-21 0 0,0 0 16,1-21-16,20 0 0,-21 0 15,0 0-15,0 0 0,1-1 0,-1 1 16,0-21-16,0 21 0,-21-22 15,21 22-15,-21 0 0,0-21 16,0 21-16,0-1 0,0 1 16,-21 21-16,0 0 15,0 0-15,21 21 16,-21 1-16,-1-1 16,22 0-16,-21 0 0,21 0 0,0 22 15,0-22-15,0 0 0,0 0 16,0 0-16,0 0 0,0 1 15,0-1-15,0 0 16,21 0-16,1-21 16,-1 0-16,-21 21 0,21-21 0,0 0 15,0 0 1,0 0-16,1 0 16,-1 0-16,0 0 0,0 0 15,0 0-15,0 0 16,1 0-1,-22-21 1,21 21-16,-21-21 16,21 21-16,-21-21 15,0 0 1,21 21-16,-21-22 16,21 22-1,-21-21-15,0 0 16,21 0-1,1 0-15,-22 0 16,21-1-16,0 1 16,-21 0-16,0 0 0,21 0 15,0 0-15,0-1 0,-21 1 0,22-21 16,-1 21-16,0-22 0,-21 22 16,21-21-16,0 0 0,0 20 0,1-20 15,-1 21-15,-21-21 0,21 20 16,0 1-16,0 0 0,0 0 0,-21 0 15,0 42 17,-21 0-32,0 0 0,0 22 15,0-22-15,0 21 0,-22 0 16,22 1-16,0 20 0,0-20 0,-22 20 16,22-21-16,21 22 0,-21-22 15,21 1-15,-21-1 0,21 0 0,0 1 16,0-22-16,0 21 0,0-21 15,0 0-15,0 1 0,21-22 0,0 21 16,0-21-16,1 0 0,20 0 0,-21 0 16,21 0-16,-20 0 0,-1 0 15,21 0-15,-21 0 0,0-21 16,22-1-16,-22 1 0,0 0 0,21-21 16,-20 21-16</inkml:trace>
  <inkml:trace contextRef="#ctx0" brushRef="#br0" timeOffset="71724.14">23685 4890 0,'0'0'0,"-21"0"0,0 0 16,42 0 0,0 0-16,1 0 15,-1 0-15,21 0 0,-21 0 16,22 0-16,-22 0 0,21 0 15,-21 0-15,22 0 0,-22 0 0,0 0 16,0-22-16,0 22 0,0 0 0,1 0 16</inkml:trace>
  <inkml:trace contextRef="#ctx0" brushRef="#br0" timeOffset="76972.27">5694 6837 0,'0'-21'31,"21"0"-15,0 21-16,0-22 15,0 22-15,22-21 0,-1 0 0,0 0 16,1 0-16,-1-22 0,0 22 16,1-21-16,-22 21 0,21-22 0,-21 1 15,1 0-15,-1 21 0,-21-22 16,0 22-16,0 0 0,0 0 16,-21 21-16,-1 0 15,1 0-15,-21 21 0,21 0 16,0 21-16,-1 1 0,-20 20 0,21-20 15,0 20-15,0 1 0,21-1 0,-22 1 16,22-1-16,-21 1 0,21-1 16,0 1-16,0-1 0,0-21 0,-21 22 15,21-1-15,0-20 0,0-1 16,0 0-16,0-20 0,0 20 0,-21-21 16,21 0-16,-21-21 15,0 0-15,-1 0 16,1-21-16,0 0 0,-21 0 15,21 0-15,-22-22 0,1 22 0,21-21 16,-22-1-16,1 1 0,21 0 16,-21 21-16,20-1 0,22 1 0,-21 0 15,21 42 1,0 0-16,0 1 16,21 20-16,-21 0 0,22-21 0,-1 22 15,0-22-15,0 21 0,0-21 16,22 22-16,-22-22 0,21 0 0,0-21 15,-20 21-15,20-21 0,0 0 16,1 0-16,-1 0 0,0-21 16,1 21-16,-1-21 0,0 0 0,1-22 15,-1 22-15,0-21 0,1 0 16,-22-1-16,0 1 0,0 0 0,0-1 16,-21 1-16,21 0 0,-21 20 0,0-20 15,0 21-15,0 42 31,0 21-31,0-20 16,0 20-16,-21-21 0,21 21 0,0 1 16,0-1-16,-21 0 0,21-20 0,0 20 15,0-21-15,0 0 0,0 0 16,0 1-16,0-44 31,21 22-31,0-21 0,-21 0 16,22-21-16,-1 21 0,0-22 0,-21 1 15,21 21-15,0-22 0,22 1 0,-22 0 16,0-1-16,0 22 0,0-21 16,0 21-16,1 21 0,-1 0 15,0 0-15,-21 21 16,0 0-16,0 21 0,0-20 0,0 20 16,0 0-16,0 1 0,0-22 0,0 21 15,21 0-15,0 1 16,-21-22-16,21 0 0,1 0 0,-1 0 0,0-21 15,21 0-15,-21 0 0,22 0 16,-1 0-16,0 0 0,1-21 16,-1 0-16,-21 0 0,22 0 0,-1-22 15,0 1-15,-21 0 0,1-1 16,20 1-16,-21 0 0,-21-22 0,21 22 16,-21-22-16,0 1 0,21-1 0,-21-20 15,0 20-15,0 1 0,0 20 16,0 1-16,0 0 0,0 21 0,0-1 15,0 44 1,0 20-16,0 0 0,-21 1 16,0-1-16,21 21 0,-21-20 0,0 20 15,0 1-15,-1-1 0,1 1 16,0-22-16,21 22 0,0-1 0,0-21 16,0 1-16,0-1 0,0 0 0,21-20 15,0-1-15,1 0 0,-1 0 16,0-21-16,0 0 0,0 0 0,22 0 15,-22-21-15,0 0 0,21 0 0,-21-1 16,1-20-16,-1 21 0,0-21 16</inkml:trace>
  <inkml:trace contextRef="#ctx0" brushRef="#br0" timeOffset="77151.53">7239 6795 0,'-21'0'0,"42"0"0,-85 0 0,43 0 16,21 21-1,21-21 1,1 0-16,-1 0 16,0 0-16,0 0 0,21 0 0,1 0 15,-1 0-15,0 0 0,1 0 0,-1 0 16,0 0-16,1-21 0,-1 21 0,0 0 16,1 0-16</inkml:trace>
  <inkml:trace contextRef="#ctx0" brushRef="#br0" timeOffset="77488.97">7789 6964 0,'0'0'0,"-21"21"0,21 0 16,0 0-16,0 1 15,21-22 1,0 0-16,1 0 0,-1 0 16,0-22-16,0 22 0,0-21 0,0 21 15,1-21-15,20 0 0,-21 0 16,0 0-16,0 21 0,-21-22 0,0 1 15,0 0-15,0 0 0,0 0 16,-21 21-16,0 0 0,0 0 16,0 0-16,-22 21 0,22 0 15,0 0-15,0 0 0,-21 22 16,20-22-16,1 21 0,21 1 0,0-22 16,-21 21-16,21 0 0,0-20 0,0 20 15,0-21-15,0 0 0,21 0 16,0 1-16,1-22 0,-1 0 0,21 0 15,-21 0-15,22 0 0,-1 0 0,0 0 16,1-22-16,20 22 0,-21-21 16,1 0-16,-22 0 0,21-21 0,-21 20 15</inkml:trace>
  <inkml:trace contextRef="#ctx0" brushRef="#br0" timeOffset="77782.87">8382 6943 0,'0'-43'0,"0"86"0,0-107 15,0 43-15,0 0 0,0 0 16,0 0-16,21 21 15,0 0 1,0 0-16,-21 21 0,22 0 16,-1 0-16,0 0 0,-21 0 0,21 22 15,-21-22-15,21 21 0,-21-21 0,21 22 16,-21-22-16,0 21 0,0 1 16,0-22-16,0 21 0,-21-21 0,0 0 15,0 1-15,21-44 31,0 1-15,0-21-16,0 21 0,0 0 16,21-22-16,0 22 0,-21-21 0,21-1 15,1 22-15,-1-21 0,0 0 16,0 20-16,0-20 0,0 21 0,1 0 16,20 0-16,-21-1 0,21-20 0,1 42 15</inkml:trace>
  <inkml:trace contextRef="#ctx0" brushRef="#br0" timeOffset="78251.24">9207 6498 0,'0'0'16,"0"-63"-16,0 42 15,0-1-15,-21 22 0,21-21 0,-21 21 16,0 0-16,21 21 16,-21 1-16,21-1 0,0 21 0,-21 0 15,-1 1-15,22-1 0,-21 22 0,21-1 16,0 1-16,0-1 0,-21 1 15,21-1-15,0 22 0,-21-1 0,21 1 16,0 0-16,0-1 0,0 1 16,0 0-16,-21-1 0,0 1 15,-1 21-15,22-21 0,-21-22 0,0 22 0,0-1 16,21-20-16,0-1 0,-21-20 0,21 20 16,0-20-16,0-1 15,0-21-15,0 21 0,21-42 0,0 22 16,0-22-16,22 0 0,-1 0 0,0-22 15,1 1-15,-1 0 0,21 0 0,-20-21 16,20-1-16,-20-20 0,-1 20 16,0-20-16,1-1 0,-22 1 0,21-1 15,-21 1-15,-21-22 0,0 22 0,0-1 16,0 22-16,-21-22 0,0 1 16,0 21-16,-22-1 0,1 1 0,0 21 15,-1-22-15,1 22 0,0 0 0,-1 21 16,1-21-16,21 0 15,0 21-15,0 0 0,21-21 0,0-1 16,0 1-16,21 0 16,0 21-16,21-21 0,-21 0 15,22 0-15,-1-1 0,0 1 0,1 0 16</inkml:trace>
  <inkml:trace contextRef="#ctx0" brushRef="#br0" timeOffset="78687.48">10139 6689 0,'0'0'0,"0"-21"0,0-22 16,-21 22-16,-1 0 0,1 0 0,-21 0 16,21 21-16,-22 0 0,22 0 15,-21 0-15,0 21 0,20-21 16,-20 42-16,21-21 0,-21 22 0,20-1 16,1 0-16,-21 1 0,42-1 0,-21 0 15,21 1-15,0-22 0,0 21 16,0 0-16,0-20 0,0-1 0,21 21 15,0-21-15,21 0 0,-20-21 0,-1 22 16,21-22-16,-21 0 0,22 0 16,-1 0-16,-21 0 0,21-22 0,-20 1 15,-1 0-15,21 0 0,-21 0 0,0 0 16,1-22-16,-1 22 16,0-21-16,-21-1 0,0 1 0,21 0 15,-21 21-15,0-22 0,21 22 0,-21 0 16,0 42-1,-21 0-15,0 0 0,21 1 16,-21 20-16,21-21 0,-21 21 16,21 1-16,-22-22 0,22 21 0,0-21 15,0 1-15,0-1 0,0 21 16,22-21-16,-1-21 0,0 21 0,0 1 16,0-22-16,0 0 0,22 0 0,-22 0 15,21 0-15,-21 0 0,22-22 0,-1 1 16,0 0-16,1 21 15</inkml:trace>
  <inkml:trace contextRef="#ctx0" brushRef="#br0" timeOffset="78943.86">10922 6795 0,'0'0'0,"21"-43"0,-21 1 0,0 0 0,0-1 16,0 22-16,0 0 0,0 0 0,0 0 16,-21 21-16,0 0 15,0 21-15,-1 21 0,1-21 0,0 22 16,-21-1-16,21 0 0,-1-21 0,1 22 15,0-1-15,0 0 0,21-20 16,0 20-16,0-21 0,0 21 0,0-20 16,0-1-16,0 0 0,0 0 15,21 0-15,0 0 0,22-21 16,-22 22-16,21-22 0,-21 0 0,22 0 16,-1 0-16,0 0 0,1 0 0,-1 0 15,21 0-15,-20 0 0,-1-22 16,0 22-16,-20-21 0,20 0 0,0 0 15,-21 0-15</inkml:trace>
  <inkml:trace contextRef="#ctx0" brushRef="#br0" timeOffset="79283.34">11472 6837 0,'0'0'0,"21"0"47,1 0-47,-1 0 15,0 0-15,0 0 0,0 0 0,0-21 16,1 21-16,20-21 0,-21 21 16,0-22-16,0 1 0,1 0 15,-1 0-15,-21 0 0,0 0 0,0-1 16,0 1-16,0 0 0,0 0 0,-21 0 16,-1 21-16,-20 0 0,21 0 15,-21 21-15,20 0 0,-20 21 16,21-20-16,-21 20 0,20-21 15,1 21-15,0 1 0,21-22 0,0 21 16,0 1-16,0-22 0,0 0 0,0 21 16,21-21-16,0 1 0,-21-1 15,43-21-15,-22 21 0,0-21 0,21 21 16,1-21-16,-1 0 0,0 0 0,1 0 16,-1-21-16,0 0 0,22 0 15</inkml:trace>
  <inkml:trace contextRef="#ctx0" brushRef="#br0" timeOffset="79675.72">13208 6710 0,'0'0'0,"-21"0"0,0 0 0,-1 0 15,-20-21-15,21 21 0,0-21 16,0 21-16,21-22 0,-22 1 0,22 0 15,-21 0-15,21 0 0,0 0 0,0-22 16,0 22-16,21-21 0,1 21 16,20-22-16,0 22 0,1 0 0,-1 0 15,0 0-15,22-1 0,-22 22 16,0 0-16,1 0 0,-1 0 16,0 0-16,-20 0 0,-1 22 0,0-1 15,-21 0-15,0 21 0,0 1 16,0-1-16,0-21 0,-21 21 0,0 1 15,-1-1-15,1 0 0,-21 1 0,21-1 16,-22-21-16,1 22 0,0-22 16,21 21-16,-22-21 0,1 0 15,21 1-15,0-1 0,-22 0 0,22 0 16,0 0-16,0-21 0,21 21 0,0 1 16,-21-22-16,21 21 0,0 0 0,0 0 15,0 0-15,0 0 16</inkml:trace>
  <inkml:trace contextRef="#ctx0" brushRef="#br0" timeOffset="79955.87">13229 7535 0,'0'0'0,"0"22"0,0-1 0,0 0 16,0 0-16,0 0 0,0 0 16,0 1-16,0-1 15,21-21-15,0 0 16,1 0-16,-1 0 0,0 0 15,0 0-15,0 0 0,0 0 16,1-21-16,-1-1 0,0 22 16,0-21-16,0 0 0,-21 0 15,0 0-15,-21 21 16,0 0-16,0 0 0,0 0 16,-1 0-16,1 21 0,21 0 31,-21-21-31</inkml:trace>
  <inkml:trace contextRef="#ctx0" brushRef="#br0" timeOffset="81219.71">487 8869 0,'0'0'0,"-21"0"15,-1 0-15,22 21 16,-21-21-16,21 21 16</inkml:trace>
  <inkml:trace contextRef="#ctx0" brushRef="#br0" timeOffset="85498.99">868 8975 0,'0'0'0,"0"-21"0,-43-43 15,22 64 1,21-21-16,0 42 16,0 0-16,-21 0 15,21 22-15,0-1 0,0 0 0,-21 1 16,21-1-16,0 22 0,0-22 16,0 21-16,0 1 0,0-22 15,0 22-15,0-22 0,0 22 0,-21-22 16,0 21-16,21-20 0,-22-22 15,1 21-15,21-21 0,0 1 0,0-1 16,0-42 0,0-1-1,0 1-15,-21 0 0,21-21 0</inkml:trace>
  <inkml:trace contextRef="#ctx0" brushRef="#br0" timeOffset="86031.8">275 9186 0,'0'0'16,"-21"-21"-16,0 0 0,0-21 0,-1-1 0,22 22 16,0-21-16,0 21 15,0-22-15,22 22 0,-1 0 0,21-21 16,-21 21-16,22-1 0,20 22 0,1-21 16,-1 21-16,1 0 0,-1 0 15,1 21-15,-1 22 0,1-22 16,-1 21-16,1 1 0,-1 20 15,-21-21-15,1 22 0,-22-22 0,0 22 16,0-1-16,-21-20 0,0 20 16,0-21-16,0 1 0,-21-1 15,0 0-15,0-20 0,0 20 0,-1-21 16,1-21-16,0 0 16,0 0-16,0 0 0,21-21 15,0-21-15,-21 20 0,21-20 16,0 0-16,0-1 0,0 1 0,0-21 15,0-1-15,21 1 0,0-1 16,0 1-16,21-22 0,1 21 16,-1 22-16,22-21 0,-1 20 15,22 1-15,-22 21 0,22 21 0,-22 0 16,1 0-16,-1 21 0,-20 0 16,-1 21-16,0 1 0,-20 20 0,-1-20 15,0 20-15,-21 1 0,0-1 16,0 1-16,0-22 0,-21 21 0,0 1 15,-1-22-15,-20 22 0,21-22 16,0 0-16,0 1 0,-1-1 0,1-21 16,0 0-16,0 1 0,21-1 15,-21-21-15,21-21 32,0-1-32,21 1 0,0 0 15</inkml:trace>
  <inkml:trace contextRef="#ctx0" brushRef="#br0" timeOffset="88051.99">2476 9419 0,'0'0'0,"43"-21"0,-1 21 0,0-21 16,1 21-16,-22-21 0,0 21 16,-21-21-16,0-1 0,0 1 0,0 0 15,0 0-15,0 0 0,0 0 0,0-1 16,-21-20-16,0 21 0,0 0 15,-1 0-15,1 21 0,0 0 16,-21 0-16,21 0 0,-22 0 0,1 0 16,0 42-16,-1-21 0,1 21 15,0-20-15,-1 20 0,1 0 0,21 1 16,0 20-16,-22-21 0,43 1 16,0-1-16,-21 0 0,21-20 0,0 20 15,0-21-15,0 0 0,21 0 16,0-21-16,1 0 0,-1 0 0,21 0 15,0 0-15,1-21 0,-1 0 16,0 0-16,1 0 0,20-22 0,-20 22 16,-1-21-16,0 21 0,-21-22 15,22 1-15,-22 0 0,0-1 16,0 22-16,0-21 0,-21 0 0,0 20 16,0-20-16,0 21 0,-21 21 31,21 21-31,-21 0 0,21 0 15,-21 1-15,21 20 0,0 0 0,0 1 16,-21-22-16,21 21 0,0 0 16,0 1-16,0-1 0,0-21 0,0 22 15,21-22-15,0 0 0,-21 0 0,21 0 16,22-21-16,-22 0 0,0 0 16,21 0-16,-21 0 0,22-21 15,-22 0-15,21 0 0,1 0 16,-22-1-16,21-20 0,-21 21 0,0-21 15,1-1-15,-1 1 0,0 0 16,-21 20-16,0-20 0,21 0 0,-21-1 16,0 22-16,0 0 0,0 0 0,0 42 31,-21 0-31,21 0 0,-21 22 16,21-22-16,0 21 0,0-21 15,-21 22-15,21-22 0,-22 21 16,22-21-16,0 1 0,-21 20 0,21-21 15,0 0-15,0 0 16,21-42 15,-21 0-31,22 0 0,-1-21 16,-21 20-16,21 1 0,0-21 16,-21 21-16,0 0 0,21-22 0,0 22 15,-21 0-15,0 0 0,22 0 16,-1 21-16,0 0 0,0 21 15,-21 0 1,21 0-16,-21 0 0,0 0 16,0 1-16,0 20 0,0-21 15,21 0-15,-21 0 0,22 22 16,-22-22-16,21 0 0,0 0 0,0 0 16,0 1-16,0-22 0,22 0 0,-22 0 15,21 0-15,-21 0 0,22 0 16,-1 0-16,-21-22 0,22 22 0,-1-21 15,0 0-15,-21 0 0,22-21 16,-22 20-16,21-20 0,-21 21 0,1-21 16,-22-1-16,21 1 0,-21 0 0,21 20 15,-21-20-15,0 21 0,0 0 16,0 0-16,0-1 0,0 44 16,0-1-1,0 0-15,0 0 0,0 21 16,-21-20-16,21 20 0,-21-21 0,21 21 15,0 1-15,0-22 0,0 21 16,0-21-16,0 22 0,0-22 0,0 0 16,0 0-16,21 0 0,0 1 0,0-22 15,0 0-15,0 0 0,1 0 16,-1 0-16,21 0 0,-21 0 0,22-22 16,-1 1-16,-21 0 0,21 0 15,1 0-15,-22-22 0,21 22 16,-21-21-16,22 21 0,-22-22 0,0 1 15,0 0-15,0-1 0,1 22 16,-1-21-16,0 0 0,-21 20 0,0 1 16,0 0-16,0 0 0,0 42 31,0 0-31,0 0 0,-21 1 16,21 20-16,0-21 0,-21 21 15,21-20-15,0 20 0,0 0 0,0-21 16,0 22-16,21-1 0,0-21 0,0 0 15,0 22-15,22-22 0,-22 0 16,21-21-16,0 21 0,1-21 16,-1 21-16,0-21 0,22 0 0,-22 0 15,22-21-15,-22 0 0,0 0 16,22 21-16,-22-21 0,1 0 0,-1-22 16,0 22-16,-21 0 0,22 0 0,-22-22 15,-21 1-15,0 21 0,0-21 16,0-1-16,0 1 0,0 21 0,0-22 15,-21 22-15,0 0 0,-1 21 0,1 0 16,-21 0-16,21 0 0,-22 0 16,22 0-16,0 21 0,-21 0 0,21 1 15,-1 20-15,1-21 0,0 21 16,0 1-16,0-1 0,0-21 16,21 22-16,0-22 0,0 21 0,0-21 15,0 0-15,0 1 0,0-1 16,21 0-16,0-21 0,0 0 15,0 0-15,0 0 0,1 0 0,20-21 16,-21 0-16,0 21 0,22-22 16,-22 1-16,0 0 0,21 0 0,-21-21 15,1 20-15,-1-20 0,0 21 0,0-21 16,-21-1-16,0 22 0,21-21 16,-21 21-16,0-1 0,0 1 0,-21 42 46,21 1-46,0-1 0,-21 21 0,21-21 16,-21 0-16,21 22 0,-21-22 0,21 21 16,0-21-16,0 1 0,0 20 15,0-21-15,0 0 0,0 0 0,0 1 16,21-1-16,0-21 0,0 21 0,0-21 16,0 0-16,22 0 0,-22 0 15,21 0-15,1-21 0,-1 21 0,0-21 16,-21-1-16,22 1 0,-1 0 0,-21-21 15,22 21-15,-22-22 16,0 1-16,42-64 0,-41 43 16,-1-1-16,0 1 0,-21-1 0,21 22 15,-21-22-15,21 1 0,-21 20 16,0 1-16,0 21 0,0 0 0,0 0 16,0-1-16,-21 22 15,0 22-15,0-1 0,0 21 16,-1 0-16,22 22 0,0-1 0,-21-20 15,21 20-15,0 1 0,0-1 16,0-20-16,0 20 0,0-21 0,0 1 16,21-22-16,1 21 0,-22-21 0,21 1 15,0-1-15,0 0 0,0 0 16,0-21-16,1 0 0,20 0 16,-21 0-16,0 0 0,22 0 0,-22-21 15,21 0-15,-21 0 0,22-1 0,-22 1 16,0 0-16</inkml:trace>
  <inkml:trace contextRef="#ctx0" brushRef="#br0" timeOffset="88831.7">7641 8509 0,'0'0'0,"-21"0"0,0-21 16,21 0-16,-21 21 0,21-21 16,-22 21-16,1 0 0,0 0 15,0 21-15,0 0 0,0 0 16,-22 0-16,22 22 0,-21-22 16,21 42-16,-1-20 0,-20 20 0,21 1 15,-21-22-15,20 21 0,1 1 0,0-1 16,21-20-16,-21 20 0,21-20 15,0-1-15,0 0 0,21 1 0,0-22 16,0 21-16,22-21 0,-22 0 0,21-21 16,1 22-16,-1-22 0,21 0 15,-20 0-15,20 0 0,-20 0 0,20-22 16,1 1-16,-1 0 0,-21 0 16,22 0-16,-22-22 0,1 22 15,-1-21-15,-21 0 0,0-22 0,-21 1 16,0-1-16,0-21 0,0 22 0,-21-1 15,0 1-15,0-1 0,-22 1 16,1 21-16,0-1 0,-1 1 0,1 21 16,0 0-16,-22 21 0,22 0 15,0 0-15,-1 21 0,1 0 0,21 0 16,-22 21-16,22 1 0,21 20 16,0 1-16,0-1 0,0 1 15,0-1-15,0 22 0,21-22 0,1 1 0,-1-1 16,0 1-16,21-1 0,-21 1 15,22-1-15,-22 1 0,21-1 16,-21-20-16,1 20 0,20-20 0,-21 20 16,0-21-16,-21 1 0,0-1 0,0-21 15,0 22-15,0-22 0,-21 0 16,0 0-16,0 0 0,0-21 0,-22 0 16,1 0-16,21 0 0,21-21 15,-21 0-15,21-21 0,-22 20 16,22-20-16,0 0 0,0-22 0,0 1 15,22-1-15,-1 22 0,0-22 0,21 1 16</inkml:trace>
  <inkml:trace contextRef="#ctx0" brushRef="#br0" timeOffset="89172.33">8149 9038 0,'0'0'0,"42"-42"0,-20 21 0,20-22 16,-21 22-16,0 0 0,-21 0 0,21 21 15,-21 21 1,0 0-16,0 22 15,0-22-15,0 21 0,0 0 0,0 1 16,0-1-16,0 0 0,0 1 0,0-1 16,0-21-16,0 22 0,0-22 15,0 0-15,0 0 0,0 0 0,22 0 16,-22 1-16,21-22 0,0 0 0,0 0 16,0 0-16,0 0 15,22-22-15,-22 1 0,21 0 0,1 0 16,-1 0-16,0-22 0,-21 22 0,22-21 15,-22 0-15,0-1 0,0-20 16,-21 20-16,0 1 0,0 0 0,0 21 16,0-22-16,0 22 0,0 0 15,-21 42 1,21 0 0,0 0-16,0 1 0,0-1 15,0 0-15,0 0 16</inkml:trace>
  <inkml:trace contextRef="#ctx0" brushRef="#br0" timeOffset="89731.9">8996 9186 0,'-21'-21'0,"42"42"0,0-21 0,0 0 0,0 22 15,0-22-15,1 0 16,-1 0-16,0 0 0,0 0 16,0-22-16,22 1 0,-22 21 15,0-21-15,0 0 0,-21 0 0,21 0 16,0-1-16,-21 1 0,0 0 0,0-21 15,0 21-15,0-1 0,0 1 16,-21 21-16,0 0 0,0 0 16,0 0-16,0 21 0,-1 1 15,1-1-15,0 0 0,21 21 16,-21-21-16,21 22 0,-21-22 0,21 0 16,0 21-16,0-20 0,0-1 15,0 0-15,0 0 0,21 0 0,0 0 16,0-21-16,22 0 0,-22 0 0,21 0 15,0 0-15,1 0 0,-1 0 16,-21 0-16,43-21 0,-22 21 0,0-21 16,1 0-16,-1-21 0,22 20 0,-22 1 15,0-21-15,1 0 0,-1 20 16,0-20-16,-21 0 0,1 21 16,-1-22-16,-21 22 0,0 0 15,-21 21-15,-1 0 0,1 0 16,-21 0-16,21 21 0,-22 0 0,22 0 15,-21 1-15,42-1 0,0 0 16,0 21-16,0-21 0,0 1 0,0 20 16,21-21-16,0 0 0,0 0 0,1 1 15,-1-1-15,0 0 0,0 0 16,-21 0-16,0 0 0,0 1 16,-21-22-16,0 0 15,-22 0-15,22 0 0,0 0 16,0 0-16,0 0 0,0 0 15,-1-22-15,22 1 0,0 0 16,22 0-16,-1-21 16,0 20-16,21-20 0,-21 0 0</inkml:trace>
  <inkml:trace contextRef="#ctx0" brushRef="#br0" timeOffset="90851.47">10456 8488 0,'0'0'0,"21"-21"0,1 0 0,-1-1 16,0 1-16,-21 0 0,21 21 15,-21 21 1,0 0-16,0 1 0,0-1 16,-21 21-16,0 0 0,0 1 15,-1-1-15,1 22 0,21-1 0,-21 1 16,0-1-16,0 1 0,21-1 0,0-21 16,0 1-16,0-1 0,0 0 15,0 1-15,0-1 0,0-21 0,0 0 16,0 1-16,0-1 0,21-21 0,0 0 15,0 0-15,0 0 0,1 0 16,-1 0-16,0 0 0,21 0 0,-21-21 16,22-1-16,-1 1 0,-21 0 0,22 0 15,-1-21-15,-21-1 0,21 1 16,-20 0-16,20 20 0,-21-20 0,0 0 16,0 21-16,-21-1 0,0 1 15,0 42 1,0 1-16,-21-1 15,21 21-15,-21-21 0,0 22 16,21-22-16,0 21 0,0-21 0,-21 22 16,21-22-16,0 0 0,0 0 0,0 0 15,0 0-15,0 1 0,21-22 16,-21 21-16,21-21 0,0 0 16,22 0-16,-22 0 0,21 0 0,0 0 15,1 0-15,-1-21 0,0-1 16,1 1-16,-1 0 0,0 0 0,1-21 15,-1 20-15,-21-20 0,22 0 0,-22-1 16,0 22-16,0-21 0,-21 21 16,0 0-16,0-1 0,-21 44 15,0-1 1,0 21-16,21-21 0,-22 0 16,1 22-16,21-22 0,-21 0 0,21 0 15,0 22-15,0-22 0,0 0 16,0 0-16,0 0 0,21-21 15,0 21-15,1-21 0,-1 0 16,0 0-16,0 0 16,0 0-16,-21-21 0,21 0 15,-21 0-15,0 0 0,0 0 0,0-1 16,0-20-16,0 21 0,0-21 16,0 20-16,0-20 0,-21 0 0,0 21 15,0-1-15,0 1 0,21 0 0,0 0 16,21 0-1,0 21-15,0 0 16,0 0-16,22-21 0,-22 21 16,21 0-16,1 0 0,-22 0 0,21 0 15,0 21-15,1-21 0,-22 21 0,21 0 16,-21 0-16,1 0 16,-22 22-16,0-22 0,0 21 0,0-21 15,0 1-15,0 20 0,0-21 0,-22 0 16,22 0-16,-21 1 0,21-1 15,0 0-15,0 0 0,0 0 16,-21-21-16,0 0 31,21-21-31,0 0 0,0 0 0,0 0 16,0-1-16,0-20 0,21 21 0,0-21 16,0-1-16,1 1 0,-1-22 15,21 22-15,0 0 0,1-22 16,-1 43-16,0-21 0,22-1 0,-22 22 15,1 0-15,-1 21 0,0 0 16,1 0-16,-1 0 0,-21 21 0,0 0 16,0 22-16,1-1 0,-22 0 15,0 1-15,0-1 0,0 22 0,-22-22 16,1 0-16,0 1 0,0-1 0,0 0 16,0-21-16,21 22 0,-22-22 15,1 0-15,21 0 0,-21-21 16,0 0-1,21-21 1,0 0-16,-21 21 0,21-42 0,0 20 16,-21-20-16</inkml:trace>
  <inkml:trace contextRef="#ctx0" brushRef="#br0" timeOffset="91024.59">12023 8361 0,'0'0'0,"-22"0"0,-20 0 0,21-21 15,0 21-15,0 0 0,-22 0 16,22 0-16,0 0 0,0 0 16,0 0-16,-1 0 0,1 0 15,0 0-15,0 0 0,0 21 0,0-21 16,-22 21-16,1-21 0,0 0 16,-22 21-16</inkml:trace>
  <inkml:trace contextRef="#ctx0" brushRef="#br0" timeOffset="91198.85">10202 8784 0,'0'0'0,"-21"21"0,42-21 16,0 0-16,22 0 16,-1 0-16,0 0 0,1-21 0,-1 0 15,0 21-15,1-21 0,-1 21 16,0 0-16,1-21 0,-22 21 15,21 0-15,-21 0 0,1-21 0</inkml:trace>
  <inkml:trace contextRef="#ctx0" brushRef="#br0" timeOffset="91988.45">783 10266 0,'0'0'15,"-21"0"-15,0 0 0,0-21 0,-1 0 16,1 21-16,0 0 0,21-22 16,21 22-1,0 0 1,1 0-16,20 0 15,0 0-15,1 0 0,20 0 0,1 0 16,20 0-16,1 0 0,21 0 16,0 0-16,21 0 0,0 0 0,21 0 15,0 22-15,0-22 0,21 0 16,22 0-16,-1 0 0,1 0 0,21 0 16,-1 0-16,22 0 0,0 0 0,21 0 15,0 0-15,0 0 0,42-22 16,-21 22-16,22 0 0,-1-21 0,22 21 15,-1-21-15,1 21 0,-1-21 0,1 21 16,-22 0-16,21 0 0,1-21 16,-22 21-16,-21 0 0,1 0 15,-1-21-15,-21 21 0,0 0 0,-43 0 16,1-22-16,0 22 0,-22 0 16,-20-21-16,-1 0 0,-21 21 0,-21 0 15,-21-21-15,0 21 0,-22 0 16,-20 0-16,-22-21 0,1 21 0,-1 0 15,-21 0-15,0 0 0,-21-21 32,-21 21-32,-21 0 0,-1 0 0,-20 0 15</inkml:trace>
  <inkml:trace contextRef="#ctx0" brushRef="#br0" timeOffset="92531.82">1968 10626 0,'0'-21'0,"0"42"0,0-64 16,0 65-1,0-1 1,0 0-16,0 21 0,0 1 0,0-1 15,-21 0-15,21 22 0,-21-22 0,21 0 16,-21 1-16,21 20 0,0-20 16,0-1-16,-21-21 0,21 21 0,0-20 15,0-1-15,0 0 0,0 0 16,21-42 0,0 0-1</inkml:trace>
  <inkml:trace contextRef="#ctx0" brushRef="#br0" timeOffset="92679.85">2265 10964 0,'0'0'0,"0"-21"15,0 0 17,0 0-17,21 21 1,0-21-16</inkml:trace>
  <inkml:trace contextRef="#ctx0" brushRef="#br0" timeOffset="93349.49">3662 10710 0,'0'0'0,"-21"0"0,-1 22 0,1-22 15,0 0-15,0 0 16,21-22-1,21 1-15,0 0 0,0 21 16,1-21-16,20 0 0,-21 0 0,21-22 16,1 22-16,-22 0 0,42-43 15,-63 43-15,0 0 0,0 0 16,0 0-16,0 0 0,-42-1 16,21 22-16,-21 0 15,-22 0-15,22 22 0,-1-1 16,-20 0-16,21 0 0,-1 0 0,22 0 15,-21 22-15,21-22 0,-1 21 0,22-21 16,0 22-16,0-22 0,0 0 16,22 21-16,-1-20 0,21-22 0,-21 21 15,22 0-15,-1-21 0,0 0 16,1 0-16,-1 0 0,0 0 0,1 0 16,-1 0-16,-21 0 0,0 0 15,-42 0 1,0 0-16,-21 21 15,-22-21-15,22 21 0,-22 0 16,1 1-16,-1-22 0,22 21 0,0 21 16,-1-21-16,1 0 0,0 22 0,20-22 15,1 21-15,0-21 0,21 22 16,0-22-16,0 21 0,0-21 0,0 1 16,21-22-16,0 21 0,1-21 15,20 0-15,0 0 0,1 0 0,-1-21 16,21-1-16,1 1 0,-1 0 15,1 0-15,-1 0 0,1-22 16,-22 22-16,22 0 0,-22 0 0,-21-21 0,22 20 16</inkml:trace>
  <inkml:trace contextRef="#ctx0" brushRef="#br0" timeOffset="93536.23">4085 10753 0,'0'-21'16,"0"42"-16,0-64 15,21 65 1,0-1-1,1 0-15,-1 0 0,0 0 0,0 0 16,0 1-16,0-1 0,1 0 0,-1 0 16,0 0-16,-21 0 15,21 1-15,-21-1 0,0 0 16,21-21 0,0-21-1,-21 0-15</inkml:trace>
  <inkml:trace contextRef="#ctx0" brushRef="#br0" timeOffset="93723.86">4466 10710 0,'0'-21'16,"0"42"-16,-21-42 0,0 21 15,0 0-15,-1 21 16,-20 1-16,21-1 0,0 0 16,0 0-16,-1 0 0,-20 22 0,21-22 15,0 0-15,0 21 0,21-21 16,-22 1-16,1 20 0,21-21 0,-21 0 15,21 0-15,0 1 0,21-22 16,0 0 0,22 0-16</inkml:trace>
  <inkml:trace contextRef="#ctx0" brushRef="#br0" timeOffset="94048.87">4932 10647 0,'0'0'15,"0"-21"-15,0 42 32,-21 0-32,21 0 0,-22 0 15,1 1-15,21 20 0,0 0 0,0-21 16,-21 43-16,21-22 0,0 1 0,-21 20 16,21 1-16,0-1 0,0 1 15,0 20-15,0-20 0,0-1 0,-21 22 16,21-22-16,-21 1 0,21 21 15,-22-22-15,22 1 0,-21-1 0,0 1 16,21-22-16,0 21 0,0-41 0,0 20 16,0-21-16,-21 21 0,21-20 15,0-44 1,21 1-16,-21 0 0,21-21 16,0 21-16,1-43 15,-1 22-15,0-22 0,0 22 0,0-22 16</inkml:trace>
  <inkml:trace contextRef="#ctx0" brushRef="#br0" timeOffset="94319.64">4911 10964 0,'0'0'0,"0"-63"0,0 21 0,0-1 15,21 1-15,-21 0 0,21 20 16,0 1-16,-21 0 0,21 0 0,0 0 16,1 0-16,20 21 0,-21 0 15,0 0-15,22 0 0,-22 0 0,0 21 16,0 0-16,0 0 0,0 21 15,-21-20-15,0 20 0,0-21 0,0 21 16,0 1-16,-21-22 0,0 21 16,0-21-16,-21 22 0,20-22 0,-20 0 15,0 0-15,21 0 0,-22 1 16,1-22-16,21 0 0,0 21 0,-1-21 16,1 0-16,0 0 0,21-21 15,0-1-15,0 1 0,21 0 16,0 0-16,1 0 0,-1 0 0,0-22 15,21 1-15</inkml:trace>
  <inkml:trace contextRef="#ctx0" brushRef="#br0" timeOffset="94551.85">5800 10329 0,'0'0'0,"0"22"31,-22-1-31,22 21 15,0-21-15,-21 22 0,0-1 0,21 0 16,-21 1-16,21-1 0,0 0 0,-21 22 16,0-22-16,21 0 0,0 1 15,-22-22-15,22 21 0,-21-21 0,21 22 16,0-22-16,0 0 0,0 0 16,21-21-16,1 0 15,-1 0-15,0 0 0,21 0 0,-21-21 16,22 0-16</inkml:trace>
  <inkml:trace contextRef="#ctx0" brushRef="#br0" timeOffset="95623.96">6371 10753 0,'0'0'0,"21"-21"0,-21-1 0,0 1 16,0 0-16,0 0 16,0 0-16,-21 0 15,0 21-15,0 0 0,0 0 0,-1 0 16,1 0-16,-21 21 0,21 0 15,0 0-15,-1 0 0,1 0 0,-21 1 16,21 20-16,0-21 0,-1 21 0,1-20 16,0 20-16,21-21 0,0 21 15,0-20-15,0-1 0,0 0 0,0 0 16,0 0-16,21-21 0,22 0 16,-22 0-16,0 0 0,0 0 15,0-21-15,22 21 0,-22-21 0,21 0 16,-21 0-16,0-1 0,1 1 0,-1 0 15,0 0-15,0-21 0,0 20 16,0 1-16,-21-21 0,0 21 16,22 0-16,-22-1 0,21 22 0,-21 22 31,0-1-15,0 0-16,0 0 0,0 21 15,0-20-15,0-1 0,0 21 0,0-21 16,0 0-16,0 1 0,0 20 0,0-21 15,21 0-15,0 0 0,0-21 16,22 22-16,-22-1 0,21-21 0,0 0 16,1 0-16,-1 0 0,0 0 0,1-21 15,-1 21-15,0-22 0,1 1 16,-1 0-16,-21 0 0,0 0 0,1 0 16,-1-1-16,0-20 0,0 21 15,-21-21-15,0 20 0,0-20 16,0 21-16,0 0 0,0 0 0,0 42 31,0 21-15,0-21-16,-21 0 0,21 1 0,0-1 15,-21 21-15,21-21 0,0 0 0,0 1 16,0-1-16,0 0 0,0 0 16,21-21-16,0 0 0,0 0 15,0 0-15,22 0 0,-22 0 16,0 0-16,21 0 0,1 0 0,-22-21 15,21 0-15,-21 0 0,1-1 16,20 1-16,-21 0 0,0 0 0,0-21 16,-21 20-16,22-20 0,-22 21 0,0-21 15,0 20-15,0 1 16,-22 42 0,22 1-1,0-1-15,-21 0 0,21 0 0,-21 0 16,21 0-16,-21 1 0,21-1 0,0 0 15,0 0-15,0 0 0,-21 0 16,21 1-16,-21-1 0,-1-21 31,22-21-15,0-1 0,0 1-16,0 0 0,0 0 0,0 0 15,0-22-15,0 22 0,22-21 0,-1 0 16,0-1-16,0 1 0,0 0 15,22-1-15,-1 22 0,-21-21 0,21 21 16,22 21-16,-22 0 0,-21 0 16,22 0-16,-1 21 0,-21 21 0,22-21 15,-22 22-15,-21-1 0,0 0 0,0-21 16,0 22-16,0-1 16,0 0-16,0-20 0,0 20 0,0-21 15,0 0-15,0 0 0,0 1 16,21-22-1,0 0-15,0 0 16,0 0-16,1 0 0,-22-22 0,21 1 16,-21 0-16,0 0 0,0 0 15,0 0-15,0-22 0</inkml:trace>
  <inkml:trace contextRef="#ctx0" brushRef="#br0" timeOffset="95803.33">7091 10499 0,'0'0'16,"-43"0"-16,-20 21 15,84-21 17,0 0-32,0 0 15,1 0-15,-1 0 16</inkml:trace>
  <inkml:trace contextRef="#ctx0" brushRef="#br0" timeOffset="96595.11">9673 10202 0,'0'0'0,"0"-21"0,0-21 31,0 63-15,0 0-16,-21 0 0,21 22 16,-21-1-16,21 22 0,0-1 15,0 1-15,-21-1 0,21-21 0,-22 22 16,22-1-16,0-20 0,-21-1 16,0 0-16,21 1 0,-21-1 15,21-21-15,0 0 0,0 1 0,0-1 16,0 0-16,0-42 31,0 0-31,0-1 16</inkml:trace>
  <inkml:trace contextRef="#ctx0" brushRef="#br0" timeOffset="97014.83">9525 10605 0,'0'-43'0,"0"86"16,0-149-16,-21 63 0,21-20 0,-21 21 15,21-22-15,0 22 0,0-1 16,0 22-16,21-21 0,0 0 0,0 20 15,21 1-15,1 0 0,20 0 16,1 21-16,-1 0 0,1 0 0,20 0 16,-20 0-16,-1 21 0,1 0 0,-1 22 15,-20-22-15,-1 21 0,-21 0 16,-21 1-16,0-1 0,0 0 0,-21 1 16,-21-1-16,-1 0 0,-20 1 15,-1-1-15,1 0 0,-22 1 0,22-22 16,-1 0-16,22 0 0,0-21 0,-1 0 15,1 0-15,0 0 0,20 0 16,1 0-16,21-21 0,0 0 16,0 0-16,0 0 0,0-1 0,0 1 15,21 21-15,1 0 16,20 0-16,-21 0 0,21 0 0,-20 21 16,20 1-16,-21-1 0,0 0 15,22 21-15,-22-21 0,0 1 0,0 20 16,0-21-16,0 0 0,-21 0 0,22 1 15,-1-1-15,-21 0 0,0 0 16,21-21-16,0 0 0,-21 21 0,21-21 16,0 0-16,1 0 0,-1 0 15,0 0-15,0-21 0,0 21 16,0-21-16,1 0 0,-1 0 16</inkml:trace>
  <inkml:trace contextRef="#ctx0" brushRef="#br0" timeOffset="97344.84">10435 10710 0,'21'0'32,"0"0"-32,1 0 15,-1 0-15,0-21 0,0 21 0,0-21 16,0 21-16,1-21 0,20 0 16,-21 0-16,0 21 0,22-22 15,-22 1-15,0 0 0,0 0 0,-21 0 16,0 0-16,0-1 0,0 1 15,-42 0-15,21 0 0,-1 21 0,-20 0 16,0 0-16,21 0 0,-22 0 0,1 42 16,21-21-16,-22 22 0,22-1 15,-21 0-15,21 1 0,21-1 0,0 0 16,0-20-16,0 20 0,0 0 16,0-21-16,21 1 0,0-1 0,0 0 15,22 0-15,-1-21 0,-21 0 0,21 0 16,22 0-16,-22 0 0,1 0 15,20 0-15,-21 0 0,22-21 0,-1 0 16,-20 0-16,20-1 0,1 1 0</inkml:trace>
  <inkml:trace contextRef="#ctx0" brushRef="#br0" timeOffset="97595.7">11536 10435 0,'0'0'0,"21"-106"31,-42 106-16,0 22-15,-1-1 0,1 0 16,21 21-16,-21-21 0,0 22 0,0-1 16,0 0-16,21 1 0,-22-1 0,22 0 15,-21 1-15,21-22 0,0 21 16,0-21-16,0 22 0,0-22 0,0 0 16,21-21-16,1 21 0,-1-21 15,0 21-15,21-21 0,-21 0 16,22 0-16,-1 0 0,0-21 0,1 0 15,20 0-15,-20 0 0,20 0 0,-21-1 16,22 1-16,-22-21 0,1 21 16</inkml:trace>
  <inkml:trace contextRef="#ctx0" brushRef="#br0" timeOffset="97967.48">12171 10583 0,'0'-21'0,"0"-21"0,-43 169 16,86-191-16,-43-20 0,0 63 0,0-1 16,-21 22-1,-1 0-15,1 22 16,21-1-16,-21 21 0,0-21 0,0 22 15,21-22-15,-21 21 0,21 0 16,-22-20-16,22 20 0,-21-21 16,21 21-16,0-20 0,0-1 0,0 0 15,0 0-15,43 0 0,-22-21 0,0 21 16,0-21-16,21 0 0,1 0 16,-1 0-16,0 0 0,1 0 0,-1 0 15,0-21-15,1 0 0,-1 0 0,-21 0 16,22 0-16,-22-1 0,0 1 15,0-21-15,-21 0 0,0-1 0,0 1 16,0 21-16,-21-22 0,0 1 0,-22 21 16,22 0-16,-21 0 0,0 21 15,-1 0-15,-20 0 0,20 0 16,1 21-16,0-21 0,-1 42 0,22-21 16,0 0-16,0 1 0,0 20 15,21-21-15,0 0 0,0 0 0,21 22 16,0-22-16,0-21 0,22 21 0,-1 0 15,0-21-15,1 0 0,-1 0 16,0 0-16,1 0 0,-1 0 0</inkml:trace>
  <inkml:trace contextRef="#ctx0" brushRef="#br0" timeOffset="98320.81">12742 10562 0,'0'0'0,"0"-21"0,0 0 0,0 0 0,0-22 16,0 22-16,0 0 15,21 21 1,1 0-16,-1 21 0,-21 0 16,21 1-16,21 20 0,-21-21 0,1 21 15,-1-20-15,-21 20 0,21 0 0,-21-21 16,0 22-16,0-22 0,0 0 16,0 21-16,0-20 0,0-1 0,0 0 15,-21-21-15,21-21 31,0 0-15,21-1-16,-21 1 0,21 0 0,0-21 16,0-1-16,1 1 0,-22 0 15,21-1-15,0-20 0,0 21 0,0-1 16,22 1-16,-22 21 0,0 0 0,0-1 16,21 1-16,-20 21 0,-1 0 15,0 0-15,0 0 0,0 0 0,0 0 16,-21 21-16,0 1 0,0-1 0,0 0 15</inkml:trace>
  <inkml:trace contextRef="#ctx0" brushRef="#br0" timeOffset="98615.63">13398 10689 0,'0'0'0,"0"21"0,0 1 0,22-22 0,-1 0 16,0 0-16,0 0 0,21 0 0,-20 0 15,20 0-15,-21-22 0,21 1 16,-20 0-16,-1 21 0,0-21 0,0 0 15,0 0-15,0-22 0,-21 22 0,22 0 16,-22-21-16,0 20 0,0 1 16,0 0-16,-22 21 0,1 0 0,-21 0 15,21 0-15,-22 0 0,22 0 16,-21 21-16,21 0 0,-22 1 0,22-1 16,0 21-16,0-21 0,0 22 15,21-1-15,0-21 0,0 21 0,0-20 16,0 20-16,21-21 0,0 0 15,0 0-15,22 1 0,-22-1 0,21-21 16,-21 21-16,22-21 0,-1 0 0,-21 0 16,21 0-16,1 0 0,-1-21 15,-21 21-15</inkml:trace>
  <inkml:trace contextRef="#ctx0" brushRef="#br0" timeOffset="98935.45">14033 10710 0,'0'0'0,"0"-42"0,0 21 0,0-21 15,0-1-15,0 1 0,22 0 0,-22 20 16,0-20-16,21 21 0,0 0 15,0 0-15,0 21 0,0 0 16,1-22-16,-1 22 0,0 0 0,0 0 16,0 22-16,0-1 0,1 0 15,-1 21-15,0-21 0,-21 22 0,21-22 16,-21 21-16,0-21 0,0 22 0,0-1 16,0-21-16,-21 0 0,0 1 15,21-1-15,-21 0 0,21 0 0,-22-21 16,1 0-16,21-21 31,0 0-31,0 0 0,0-1 16,21 1-16,-21-21 0,22 21 0,-1-22 15,0 22-15,21-21 16,-21 0-16,1-1 0,20 22 0,-21-21 16,21-1-16,-20 22 0,20-21 15,0 21-15,1 0 0,-22-1 0,21 22 16,0-21-16,-20 21 0,20 0 0</inkml:trace>
  <inkml:trace contextRef="#ctx0" brushRef="#br0" timeOffset="99387.19">14880 10181 0,'0'43'16,"0"-86"-16,-21 107 0,0-43 16,0 21-16,-1-21 0,1 22 0,0-1 15,0 0-15,21 1 0,-21-1 16,21-21-16,0 22 0,0-1 0,0-21 16,0 0-16,0 0 0,0 1 15,21-1-15,0-21 0,0 0 16,22 0-16,-22 0 0,21 0 0,-21 0 15,22 0-15,-1-21 0,0-1 0,-21 1 16,22 0-16,-1 0 0,-21-21 16,22-1-16,-22 22 0,21-21 0,-21-1 15,0 1-15,1 0 0,-1-1 16,0 22-16,0 0 0,-21 0 0,-21 42 31,0 21-15,0-20-16,21 20 0,-22 0 15,1 1-15,0-1 0,0 21 0,0-20 16,0 20-16,21 1 0,0-1 16,0 1-16,0 20 0,0-20 0,0 21 15,0-1-15,0 1 0,0 0 0,0-1 16,0 1-16,0-22 0,0 22 16,0 0-16,0-1 0,-22 1 0,1-21 15,0 20-15,0-20 0,-21-22 0,-1 0 16,1 1-16,0-1 0,-1-21 15,-20-21-15,20 0 0,1 0 0,0 0 16,21 0-16,-22-21 0,22-21 16,-21 21-16,21-22 0,-1 1 0,22-22 15,0 22-15,0-21 0,0-1 16,0 22-16,0-22 0,0 1 0</inkml:trace>
  <inkml:trace contextRef="#ctx0" brushRef="#br0" timeOffset="99771.45">16002 9906 0,'0'0'0,"-21"-21"0,0 21 16,21-21-1,21 21-15,0 0 16,21 0-16,22 0 0,-1-21 0,22 21 15,0 0-15,-1-22 16,1 22-16,0 0 0,-1-21 0,1 21 16,-22-21-16,1 21 0,-1 0 0,-20 0 15,-22 0-15,0 0 0,-42 0 16,0 0-16,-22 0 16,1 0-16</inkml:trace>
  <inkml:trace contextRef="#ctx0" brushRef="#br0" timeOffset="99999.31">16531 9779 0,'-21'21'32,"21"0"-32,0 1 0,21-1 15,-21 0-15,0 21 0,21 1 16,-21-22-16,0 21 0,0 22 0,0-22 16,0 0-16,0 22 0,-21-22 15,0 22-15,0-22 0,0 21 0,-1-20 16,1-1-16,0 22 0,0-22 15,0-21-15,0 21 0,21-20 0,0-1 16,0 0-16,21-21 16,0 0-1,21-21-15,1 0 0,-1-1 0</inkml:trace>
  <inkml:trace contextRef="#ctx0" brushRef="#br0" timeOffset="100320.13">16976 10414 0,'0'0'0,"0"-21"16,21 21-16,-21-21 16,0 0-16,21 21 0,-21-22 0,21 22 15,0-21-15,0 0 0,1 0 16,-22 0-16,21 21 0,0-21 0,0-1 16,-21 1-16,0 0 0,0 0 15,-21 21 1,-21 0-16,20 0 15,1 21-15,0 0 0,-21 0 0,21 1 16,-1 20-16,1-21 0,0 21 16,0-20-16,0 20 0,21 0 0,0-21 15,0 1-15,0 20 0,0-21 16,0 0-16,0 0 0,21 1 16,0-22-16,0 0 0,22 0 0,-1 0 15,0 0-15,1 0 0,-1-22 16,21 22-16,1-21 0,-1-21 0,1 21 15,-1 0-15</inkml:trace>
  <inkml:trace contextRef="#ctx0" brushRef="#br0" timeOffset="100603.97">17843 10245 0,'0'0'0,"22"-43"0,-1 22 15,-21 0-15,0 0 0,0 0 16,-21 21-16,-1 0 16,1 0-16,0 0 0,-21 0 0,21 21 15,-1-21-15,-20 21 0,21 0 16,0 0-16,21 1 0,0-1 0,0 0 15,0 0-15,0 0 0,0 0 0,21 1 16,21-1-16,-21 0 0,1 21 16,-1-21-16,0 1 0,0-1 0,-21 0 15,0 0-15,0 0 0,0 0 16,0 1-16,-21-1 16,0-21-16,-22 0 0,22 0 0,-21 0 15,0 0-15,20 0 0,-20 0 16,0-21-16,21 21 0,-1-22 0,1 1 15,21 0-15,0 0 0,0-21 0,0 20 16,21-20-16,1 0 0,-1-1 16,21 1-16,-21 0 0</inkml:trace>
  <inkml:trace contextRef="#ctx0" brushRef="#br0" timeOffset="101803.28">18034 9800 0,'42'-21'15,"-84"42"-15,105-63 0,-41 21 0,-1 0 0,0 21 16,0-22-16,-21 44 15,0-1 1,-21 0-16,0 21 0,0-21 16,-1 22-16,22-1 0,-21 0 0,0 1 15,21-1-15,-21 0 0,21 22 0,-21-22 16,21 1-16,0-1 0,0 0 16,0 1-16,0-1 0,0 0 0,0 1 15,0-22-15,0 0 0,21 0 16,0 0-16,0 0 0,22-21 0,-22 0 15,21 0-15,0 0 0,1 0 0,-1-21 16,0 0-16,1 0 0,-22 0 16,21 0-16,-21-22 0,1 22 15,-1-21-15,0-1 0,0 22 0,0-21 16,-21 21-16,0 0 0,0-1 16,-21 22-1,0 22-15,0-1 16,21 0-16,-21 0 0,-1 21 15,1-20-15,21 20 0,0-21 0,0 21 16,0-20-16,0-1 0,0 0 16,0 0-16,0 0 0,21 0 0,1 1 15,-1-1-15,0-21 0,21 0 0,1 0 16,-1 0-16,0 0 0,1 0 16,-1-21-16,21-1 0,-20 1 15,-22 0-15,21-21 0,1 21 16,-1-22-16,-21 1 0,0 0 0,0 20 15,1-20-15,-1 21 0,0 0 0,0 0 16,-21 42 0,-21 0-1,0 0-15,0 0 0,-1 0 0,1 1 16,0 20-16,0-21 0,21 0 16,-21 0-16,0 1 0,-1-1 15,22 0-15,0 0 0,-21-21 0,21 21 16,-21-21-16,21-21 31,21 21-31,0-21 16,1 0-16,-1 0 0,0-22 0,0 22 15,21-21-15,-20 21 0,20-22 0,-21 22 16,21 0-16,-20 0 0,-1 0 16,21-1-16,-21 22 0,0 0 0,-21 22 15,0-1 1,0 0-16,0 0 0,0 21 15,0-20-15,0-1 0,0 0 0,0 21 16,0-21-16,0 1 0,22-1 16,-1 0-16,21 0 0,0 0 0,1-21 15,-1 21-15,0-21 0,22 22 16,-1-22-16,-20 0 0,20 0 16,1 0-16,-22 0 0,64-43 15,-64 22-15,-21 0 0,22 0 0,-22-22 16,0 1-16,0 0 0,0-1 15,-21 1-15,0 21 0,0-21 0,0-1 16,0 22-16,0 0 0,-21 21 0,0 0 16,-21 0-16,21 0 0,-22 0 15,1 0-15,0 21 0,-22 0 0,22 22 16,21-22-16,-22 0 0,22 21 16,0-21-16,0 22 0,21-22 15,0 0-15,0 0 0,0 22 0,21-22 16,0-21-16,21 21 0,-20 0 15,20 0-15,-21-21 0,21 21 0,1-21 16,-22 22-16,21-1 0,1 0 0,-22 0 16,0 0-16,0 0 0,0 1 15,0 20-15,-21 0 0,0 1 0,0-22 16,0 21-16,0 22 0,0-22 0,0 21 16,-21-20-16,0 20 0,0 1 15,0-22-15,0 22 0,-22-1 16,22-21-16,0 22 0,0-22 0,-22 22 15,22-22-15,-21 0 0,21 1 16,-22-1-16,1 0 0,21 1 0,-21-22 16,-1 21-16,22-21 0,-21 1 0,-1-1 15,22-21-15,0 0 0,-21 0 16,21 0-16,-1 0 0,22-21 0,0-1 16,-21 1-16,21-21 0,0 0 0,0-1 15,0 1-15,0-22 0,21 1 16,1-1-16</inkml:trace>
  <inkml:trace contextRef="#ctx0" brushRef="#br0" timeOffset="102003.16">19283 9779 0,'0'0'0,"-21"0"0,-22 0 0,22 0 0,0 0 15,0 0-15,0 0 16,-1 0 0,1 0-16,0 0 0,0 0 15,0 0-15,0 0 16</inkml:trace>
  <inkml:trace contextRef="#ctx0" brushRef="#br0" timeOffset="102191.05">17886 10054 0,'0'0'0,"-21"21"0,-1-21 16,1 22-16,42-22 15,1 21-15,-1-21 16,21 0-16,-21 0 0,22 0 0,-1 0 16,0 0-16,22 0 0,-1 0 0,1 0 15,-1 0-15,-20 0 16,20 0-16,-21 0 0,1 0 0,-1 0 15,-21 0-15</inkml:trace>
  <inkml:trace contextRef="#ctx0" brushRef="#br0" timeOffset="103159.01">1736 12192 0,'0'0'0,"-22"-42"16,1 21-1,21-1-15,0 1 0,0 0 16,0-21-16,0 21 0,0-22 16,0 1-16,21 21 0,1-22 15,-1 22-15,0 0 0,0 0 0,0 21 16,0 0-16,1 0 16,-1 21-16,-21 0 0,0 22 0,21-1 15,-21 21-15,0 1 0,0-1 16,0 1-16,0-1 0,-21 1 0,0-1 15,-22-20-15,22 20 0,-21-20 16,21-1-16,-22 0 0,1 1 0,0-22 16,20 21-16,-20-21 0,21-21 15,-21 21-15,20-21 0,1 0 0,0 0 16,0-21-16,0 21 16,0-21-16,-1-21 0,22 21 0,0-1 15,0-20-15,0 21 0,0-21 16,0 20-16,0-20 0,0 21 0,0 0 15,0 0-15,22-1 0,-1 22 16,0 0-16,0 0 0,0 22 0,0-1 16,22 0-16,-22 0 0,0 0 15,-21 22-15,21-22 0,0 0 16,1 0-16,-22 0 0,21 0 0,0-21 16,0 22-16,0-22 15</inkml:trace>
  <inkml:trace contextRef="#ctx0" brushRef="#br0" timeOffset="103314.92">2159 12425 0,'0'0'0,"21"0"0,0 0 0,-21-21 16,21 21 15,1 0-15,-1 0-16,21 0 0,-21-21 0,22 21 15</inkml:trace>
  <inkml:trace contextRef="#ctx0" brushRef="#br0" timeOffset="104015.53">3725 12002 0,'0'0'0,"-21"0"16,0-22-16,42 22 31,0 0-15,0 0-16,22 0 0,-22 0 0,21-21 15,1 0-15,-1 21 0,21-21 16,-20 0-16,-1 0 0,0-1 0,1 1 16,-1 0-16,0 0 0,1 0 15,-22 21-15,-21-21 0,0-1 0,0 1 16,-42 21-16,20 0 15,-20 0-15,0 0 0,-22 0 16,22 21-16,-22-21 0,22 22 0,-21-1 16,20 0-16,-20 21 0,20-21 0,22 22 15,-21-1-15,21-21 0,0 22 16,21-1-16,0 0 0,0-21 0,21 22 16,21-22-16,-21 0 0,22 0 15,-1 0-15,0 1 0,1-1 0,-1-21 16,0 0-16,1 0 0,-1 0 15,0 0-15,1 0 0,-1 0 0,-21 0 16,0 0-16,0-21 0,-42 21 31,-21 0-31,21 0 0,-22 0 0,1 0 16,0 0-16,-1 21 0,1-21 16,-21 21-16,20 0 0,1 0 0,0 0 15,20 1-15,-20-1 0,42 0 16,0 0-16,0 0 0,0 0 0,0 1 15,42-1-15,-20-21 0,20 0 16,0 0-16,1 0 0,-1 0 16,0 0-16,22 0 0,-22 0 0,22 0 15,-1-21-15,1-1 0,-1 1 16,-21 0-16,22 0 0,-22 0 0</inkml:trace>
  <inkml:trace contextRef="#ctx0" brushRef="#br0" timeOffset="104207.42">4657 12086 0,'0'0'16,"0"21"0,0 1-16,0-1 0,0 0 0,0 0 15,0 21-15,21-20 0,0 20 16,0-21-16,0 21 0,0-20 0,-21-1 16,22 21-16,-22-21 0,21 0 15,0 1-15,-21-1 0,21-21 16,0 0-16,0 0 15,1-21 1,-1-1-16</inkml:trace>
  <inkml:trace contextRef="#ctx0" brushRef="#br0" timeOffset="104415.3">5186 12107 0,'-21'0'15,"42"0"-15,-64 22 0,22-1 16,0 0-16,0 21 0,-21-21 0,20 1 15,-20 20-15,0-21 0,-22 21 16,22 1-16,0-22 0,-1 21 0,-20-21 16,20 1-16,1 20 0,21-21 0,-21 0 15,20 0-15,1 1 16,42-22 0,1 0-16,20 0 0,0 0 0,1-22 15,-1 1-15</inkml:trace>
  <inkml:trace contextRef="#ctx0" brushRef="#br0" timeOffset="104707.13">5609 12065 0,'0'0'0,"0"21"16,-21 0-16,0 1 0,0-1 0,-1 21 15,22-21-15,-21 22 16,21-1-16,-21 21 0,21-20 0,0 20 15,0 1-15,0-1 0,0 22 0,-21-22 16,21 22-16,0 0 0,0-1 16,-21 1-16,21 21 0,0-21 0,0-1 15,-21 1-15,-1 0 0,1-1 0,21 1 16,0-22-16,-21 1 0,21-1 16,0-20-16,0-1 0,0-21 0,0 0 15,0 1-15,21-44 16,-21-20-1,43 21-15,-22-43 0,0 22 0,21-21 16,-21-22-16</inkml:trace>
  <inkml:trace contextRef="#ctx0" brushRef="#br0" timeOffset="104990.98">5778 12425 0,'-21'-64'15,"42"128"-15,-63-170 0,42 64 0,-21-1 0,21 22 16,-21-21-16,21 21 0,0 0 0,0-1 15,0 1-15,21 21 16,21-21-16,-21 21 0,22 0 16,-1 0-16,0 0 0,22 21 15,-22-21-15,1 21 0,-22 22 0,21-22 16,-21 0-16,0 21 0,-21-20 0,0 20 16,0 0-16,-21-21 0,-21 1 15,21-1-15,-22 21 0,-20-21 0,21-21 16,-1 21-16,1 1 0,-22-22 15,43 0-15,-21 0 0,21 0 0,0 0 16,-1 0-16,22-22 0,0 1 16,22 0-16,-1 0 0,0 0 15,21 0-15</inkml:trace>
  <inkml:trace contextRef="#ctx0" brushRef="#br0" timeOffset="105231.84">6519 11769 0,'0'-21'0,"0"42"0,-21-42 16,0 21 0,0 0-16,21 21 0,-21 0 15,-1 0-15,22 0 0,-21 22 0,21-1 16,0 21-16,0-20 0,-21 20 16,21-20-16,-21-1 0,21 21 0,0-20 15,0-1-15,-21-21 0,21 22 0,-21-22 16,21 0-16,0 0 15,0 0-15,0 0 0,21-21 0,0 0 16,0 0-16,0 0 0,0 0 0,22-21 16,-1 0-16,0 0 0</inkml:trace>
  <inkml:trace contextRef="#ctx0" brushRef="#br0" timeOffset="106227.27">7006 12213 0,'0'0'0,"21"-21"0,43-21 15,-43-1-15,0 22 0,-21-21 16,0 21-16,0 0 0,0-22 15,0 22-15,0 0 0,-21 21 0,0 0 16,0 0-16,-1 0 0,1 0 16,0 21-16,-21 0 0,21 0 15,-22 1-15,22 20 0,-21-21 0,21 21 16,-1 1-16,1-1 0,0-21 16,21 22-16,-21-22 0,21 21 0,0-21 15,0 0-15,0 1 0,0-1 0,21-21 16,0 0-16,0 0 0,1 0 15,20 0-15,-21 0 0,21 0 0,-20 0 16,20-21-16,-21 21 0,21-22 0,-20 1 16,-1-21-16,21 21 0,-21-22 15,-21 22-15,21-21 0,-21 0 0,22 20 16,-22-20-16,0 21 0,0 0 16,0 0-16,0 42 31,-22 21-31,22-21 15,-21 0-15,21 22 0,0-22 0,0 0 16,0 21-16,0-20 0,0-1 0,0 0 16,21 0-16,1 0 0,-22 0 15,21-21-15,21 22 0,-21-22 0,0 0 16,22 0-16,-22 0 0,21 0 16,1 0-16,-1 0 0,0-22 0,1 1 15,-1 21-15,-21-21 0,21 0 0,-20 0 16,-1-22-16,0 22 15,0 0-15,0-21 0,-21 21 0,0-1 16,0 1-16,0 0 0,-21 21 16,0 21-1,21 0-15,-21 1 0,21-1 16,0 0-16,0 0 16,0 0-16,0 0 0,0 1 0,21-1 15,0 0-15,0-21 0,0 21 0,1-21 16,-1 0-16,0 0 0,21 0 15,1 0-15,-22 0 0,21 0 0,0 0 16,-20-21-16,20 21 0,-21-21 0,0 0 16,0-1-16,1 1 0,-1-21 15,-21 21-15,0-22 0,0 22 16,0-21-16,0 21 0,0 0 0,0-1 16,0 44-1,0-1 1,0 21-16,0-21 0,0 0 15,-21 1-15,-1 20 0,22-21 0,0 0 16,-21 0-16,21 1 0,-21-1 0,21 0 16,-21-21-16,21 21 15,0-42 17,0 0-32,0 0 0,42-1 0,-21 1 15,1-21-15,-1 21 0,0-22 16,0 1-16,21 0 0,-20-1 15,20 22-15,-21 0 0,21 0 0,-20 0 16,-1 21-16,21 0 0,-21 0 0,0 21 16,-21 0-16,22 0 0,-22 22 15,0-22-15,0 21 0,0 0 0,0-20 16,0 20-16,0-21 0,0 0 0,0 22 16,21-22-16,0 0 15,-21 0-15,21-21 0,0 0 0,0 0 16,1 0-16,-1 0 0,0 0 15,0 0-15,0-21 0,0 0 16,1 0-16,-1-1 0,0 1 0,-21 0 16,21-21-16,-21 21 0</inkml:trace>
  <inkml:trace contextRef="#ctx0" brushRef="#br0" timeOffset="106395.25">8213 11663 0,'0'0'0,"-43"0"0,1 0 0,21 0 0,0 0 16,-1 21-16,1-21 0,21 21 16,0 0-1,21-21 1,1 0-16,-1 0 0,0 0 16,0 0-16</inkml:trace>
  <inkml:trace contextRef="#ctx0" brushRef="#br0" timeOffset="106863.75">10647 11769 0,'0'0'0,"-21"-21"16,21-22-16,0 22 0,0-21 0,0 21 15,0-1-15,0 1 0,-22 42 32,22 22-32,-21-22 0,21 21 15,0 22-15,0-22 0,0 22 0,-21-1 16,21 1-16,-21-1 0,21 1 0,-21-22 16,0 21-16,21-20 0,-22-1 15,22-21-15,-21 22 0,21-22 0,-21 0 16,21 0-16,0 0 15,-21-21 1,21-21-16,-21 0 0,21 0 16,0 0-16,0-22 15,-21 22-15</inkml:trace>
  <inkml:trace contextRef="#ctx0" brushRef="#br0" timeOffset="107482.64">10350 11896 0,'0'0'0,"0"-43"0,22-20 15,-1-1-15,0 22 0,0-21 0,0 20 16,22-20-16,-22 20 0,21 1 15,0 0-15,1 21 0,-1-1 0,22 1 16,-22 21-16,21 21 0,1 1 0,-22-1 16,1 21-16,-1 0 0,-21 1 15,0-1-15,-21 22 0,0-22 0,-21 0 16,0 1-16,-21-1 0,-1 21 16,1-20-16,-22-1 0,22 0 15,0 1-15,-22-22 0,43 0 0,-21 0 16,21 0-16,-22 1 0,22-22 15,0 0-15,21-22 16,-21 1-16,21 0 0,0 0 16,0 0-16,0 0 0,0-1 0,0 1 15,0 42 1,0 1 0,0-1-16,0 0 0,21 21 0,0-21 15,-21 22-15,21-22 0,0 21 16,-21-21-16,22 22 0,-1-22 15,0 0-15,0 0 0,0 0 0,0 1 16,22-22-16,-22 21 0,21-21 16,-21 0-16,22 0 0,-1 0 0,22 0 15,-22 0-15,0-21 0,22-1 0,-1 1 16,-20 0-16,20 0 0,-21 0 16,1-22-16,-1 22 0,-21-21 0,0 0 15,1-1-15,-1 1 0,-21 21 16,0-22-16,0 22 0,0 0 0,0 0 15,-21 0-15,-1 21 0,1 0 16,0 0-16,-21 21 0,21 0 16,-1 0-16,1 22 0,0-22 15,21 21-15,0-21 0,-21 22 0,21-22 16,0 21-16,0-21 0,0 0 16,21 1-16,0-1 0,0 0 0,1 0 15,-1 0-15,0-21 0,0 0 16,21 21-16,-20-21 0,20 0 0,0 0 15,1 0-15,-1 0 0,21-21 0,-20 21 16,20-21-16,-20 0 0,20 0 16,1 0-16,-1-1 0</inkml:trace>
  <inkml:trace contextRef="#ctx0" brushRef="#br0" timeOffset="108315.16">12404 11959 0,'0'0'16,"0"-42"-16,0 21 0,0 0 0,0-1 15,0 1-15,-22 0 0,1 21 0,-21 0 16,21 0-16,-22 0 0,1 0 15,0 0-15,-1 0 0,1 21 0,0 0 16,-1 1-16,1-1 0,0 21 16,-1 0-16,22 1 0,-21-1 0,21 0 15,21-20-15,0 20 0,-21 0 0,21 1 16,0-22-16,0 21 0,0-21 16,21 0-16,0-21 0,0 22 15,0-22-15,0 21 0,22-21 0,-1 0 16,0 0-16,1 0 0,-1-21 0,22-1 15,-22 1-15,0 0 0,1 0 16,-1-21-16,0 20 0,-21-20 0,22 0 16,-22-1-16,0 1 0,-21 0 15,0-1-15,0 1 0,21 21 0,-21 0 16,0 0-16,-21 21 16,0 21-16,0-21 15,0 42-15,-1-21 0,22 22 0,-21-22 16,21 21-16,-21 0 0,21 1 15,0-22-15,0 21 0,0-21 0,0 22 16,0-22-16,0 0 0,21 0 0,0 0 16,1 1-16,-1-22 0,0 0 15,21 21-15,-21-21 0,22 0 16,-1 0-16,-21 0 0,22-21 0,-1 21 16,0-22-16,1 1 0,-22 0 15,21-21-15,-21-1 0,22 1 0,-22 0 16,0-22-16,0 1 0,0-1 15,0 22-15,1-22 0,-1 1 0,0-1 16,-21 22-16,0 0 0,0-22 0,0 43 16,0-21-16,0 21 0,0-1 15,-21 44 1,0-1-16,-1 0 16,1 21-16,21 1 0,0-1 0,-21 21 15,21-20-15,0 20 0,0-20 16,0 20-16,0 1 0,0-22 15,0 0-15,0 1 0,0-1 0,0 0 16,21 1-16,-21-22 0,21 0 0,1 0 16,-1 0-16,21-21 0,-21 0 15,22 0-15,-22 0 0,21 0 0,0-21 16,1 21-16,-22-21 0,21 0 0,-21 0 16,22-22-16,-22 22 0,0-21 15,0-1-15,0 22 0,1-21 16,-22 21-16,0 0 0,0-1 15,0 44 1,0-1-16,-22 0 0,1 0 16,21 21-16,-21-20 0,21-1 15,0 0-15,0 0 0,0 0 0,0 0 16,0 1-16,0-1 0,0 0 16,21-21-1,0 0 1,-21-21-16,0 0 0,22-1 15</inkml:trace>
  <inkml:trace contextRef="#ctx0" brushRef="#br0" timeOffset="108451.08">13610 11769 0,'0'0'0,"-21"-21"0,0-1 16,0 22-16,21-21 31,21 21-16,0 0-15,0-21 0,21 21 0</inkml:trace>
  <inkml:trace contextRef="#ctx0" brushRef="#br0" timeOffset="110431.55">14203 11409 0,'0'0'0,"-21"0"15,-1 0-15,1 21 0,21 0 16,-21 0-16,0 1 0,0 20 0,0-21 15,-1 21-15,1 1 0,21-1 16,-21 0-16,21 22 0,0-22 0,0 1 16,-21 20-16,21-21 0,0 22 0,-21-22 15,21 1-15,0-1 0,-21-21 16,21 21-16,0-20 0,0-1 0,0 0 16,0 0-16,0-42 31,0 0-16,0 0-15,0-1 0,21-20 16,-21 21-16,21-21 0,0-1 0,0 22 16,0-21-16,1 21 0,20-22 0,-21 22 15,0 0-15,22 0 0,-22 21 16,0 0-16,21 0 0,-21 0 0,1 0 16,-1 0-16,0 21 0,0 0 15,0 0-15,0 0 0,-21 1 0,0 20 16,0-21-16,0 21 0,0-20 0,0 20 15,-21-21-15,-21 0 0,21 0 16,0 1-16,-22-1 0,22 0 0,-21 0 16,21-21-16,-22 0 0,22 21 15,0-21-15,0 0 0,0 0 16,-1 0-16,1 0 0,21-21 0,-21 21 16,21-21-16,0 0 15,0 42 16,21 0-15,0-21-16,1 0 0,-1 21 16,0 0-16,21-21 0,-21 0 0,22 0 15,-22 0-15,21 0 0,1 0 16,-22 0-16,21 0 0,0-21 0,1 0 16,-1 21-16,-21-21 0,22 0 15,-22 0-15,0-1 0,0-20 16,21 21-16,-20-21 0,-1-1 0,-21 1 15,21 0-15,-21 20 0,21-20 16,-21 21-16,0 0 0,0 0 0,0 42 31,0 0-15,-21 0-16,0 21 0,21-20 0,0 20 16,0-21-16,0 21 0,0-20 15,0 20-15,0-21 0,0 0 16,0 0-16,0 1 0,0-1 0,21-21 15,0 21-15,0-21 0,0 0 16,1 0-16,20 0 0,-21 0 0,0 0 16,22 0-16,-22-21 0,21 0 0,-21-1 15,22 1-15,-22-21 0,21 0 16,-21-1-16,0-20 0,1 20 0,-1-20 16,0-1-16,0 22 0,0-21 15,0 20-15,1-20 0,-22 20 0,0 22 16,0-21-16,0 21 0,0 0 0,0 63 31,-22-21-15,1 0-16,0 22 0,21-1 0,-21 0 15,0 1-15,0-1 0,21 21 16,-22-20-16,22 20 0,-21-20 0,21-1 16,0 21-16,0-20 0,0-1 15,0-21-15,0 22 0,0-22 0,0 0 16,0 0-16,43 0 0,-22-21 0,0 0 15,0 0-15,0 0 0,22 0 16,-22 0-16,21 0 0,0 0 0,-20-21 16,-1-21-16,21 21 0,-21-1 0,0-20 15,22 0-15,-22-1 16,-21 22-16,21-21 0,0 21 0,0 0 0,-21-1 16,0 1-16,0 42 31,0 1-31,0-1 15,-21 0-15,21 0 0,0 0 16,0 22-16,0-22 0,0 0 0,0 0 16,0 0-16,0 0 0,0 1 15,21-22-15,1 21 0,-1-21 0,0 0 16,0 0-16,0 0 0,22 0 0,-22 0 16,0 0-16,0 0 0,21-43 15,-20 22-15,-1-21 0,0 0 16,21-1-16,-21-20 0,1 20 0,-1-20 15,0-1-15,21 1 0,-21-1 16,1 1-16,-1-1 0,-21 1 0,21 21 16,0-1-16,-21 1 0,0 0 15,0 20-15,0 1 0,-21 21 16,0 21-16,21 1 16,-21-1-16,-1 21 0,1 0 15,0 1-15,21-1 0,-21 0 0,21 1 16,-21-1-16,21 22 0,0-22 0,0 21 15,0-20-15,0 20 0,0-20 16,0-1-16,0 21 0,0-41 0,0 20 16,0 0-16,0-21 0,21 1 15,0-1-15,0-21 0,0 21 16,1-21-16,-1 0 0,0 0 0,0 0 16,21 0-16,-20-21 0,20 0 15,-21-1-15,21 1 0,-20 0 16,20 0-16,-21-21 0,0 20 0,0 1 15,1 0-15,-1 0 0,0 0 0,-21 0 16,0 42 15,-21-21-31,21 21 0,0 0 0,0 0 16,0 0-16,0 1 0,0-1 16,0 0-16,0 0 15,21-21-15,0 21 0,0-21 0,0 0 16,1 0-16,-1 0 0,21 0 15,-21 0-15,0 0 0,22 0 0,-22 0 16,0-21-16,0 0 0,0 0 0,1-22 16,-1 22-16,0-21 0,-21 21 15,21-22-15,0 1 0,-21 21 0,0 0 16,0 0-16,21-1 0,-21 1 16,0 42-1,-21-21 1,21 22-16,-21-1 0,0 21 15,21-21-15,-21 22 0,0-1 16,-1 0-16,22 22 0,0-22 0,0 22 16,0-22-16,0 21 0,0 1 15,0-1-15,0 1 0,0-1 0,0 22 16,0-21-16,0-1 0,0 22 0,0-22 16,0 1-16,0-1 0,0 1 15,0-1-15,0 1 0,-21-22 0,0 22 16,0-22-16,0 0 0,0 1 0,-1-1 15,1 0-15,-21-21 0,21 1 16,-22-1-16,1 0 0,21-21 0,-21 0 16,-1 0-16,22 0 0,0 0 0,0-21 15,0 0-15,-1-1 16,1 1-16,21 0 0,-21-21 0,21-1 16,0 1-16,0 0 0,0-1 0,0-20 15,0-1-15,0-20 0,0 20 16,0-20-16,0-22 0</inkml:trace>
  <inkml:trace contextRef="#ctx0" brushRef="#br0" timeOffset="110639.64">15769 11748 0,'0'0'0,"-42"0"0,21-22 15,42 22 1,21 0-16,-21 0 0,22 0 15,-1 0-15,0-21 0,1 21 0,-1 0 16,21-21-16,-20 0 0,20 21 16,-20 0-16,20-21 0,-21 21 0,-20-21 15,-1 21-15,0-22 0,-21 1 0,0 0 16,-21 0-16</inkml:trace>
  <inkml:trace contextRef="#ctx0" brushRef="#br0" timeOffset="110815.6">15388 11536 0,'0'0'0,"-21"21"0,-85 21 16,106-20 0,-21-22-16,0 0 15,0 0 1,-1 0-16,1 0 15</inkml:trace>
  <inkml:trace contextRef="#ctx0" brushRef="#br0" timeOffset="110963.55">14520 11621 0,'0'0'0,"0"21"0,-21-21 0,21 21 15,0 0 16,21-21-31,0 0 0,1 0 16,-1 0-16</inkml:trace>
  <inkml:trace contextRef="#ctx0" brushRef="#br0" timeOffset="111415.87">18097 11494 0,'0'0'0,"0"-22"16,0 1 0,0 0-16,0 0 15,22 21-15,-1 0 0,21-21 0,0 21 16,22 0-16,-22 0 0,22-21 15,-1 21-15,22 0 0,-22 0 0,1 0 16,-1 0-16,-20-22 0,20 22 16,-42 0-16,22 0 0,-22 0 15,0 0-15,-42 0 16,0 0-16,-22 0 16,22 0-16,-21 0 0,0 0 0,-22 0 15,22 0-15</inkml:trace>
  <inkml:trace contextRef="#ctx0" brushRef="#br0" timeOffset="111604.49">18436 11345 0,'-63'149'16,"63"-128"-16,0 21 15,-22 0-15,22 22 0,0-22 16,0 1-16,-21 20 0,0-21 16,0 22-16,21-22 0,-21 1 15,21 20-15,-21-21 0,21 1 0,0-22 16,0 21-16,0-21 0,0 1 0,0-1 15,0 0-15,21-21 16,0 0-16,21-21 16,-21 21-16,22-21 0</inkml:trace>
  <inkml:trace contextRef="#ctx0" brushRef="#br0" timeOffset="113232.03">18817 11980 0,'21'-42'15,"-21"21"1,21 21-16,-21-21 0,22 21 16,-1-21-16,21-1 0,-21 1 15,0 21-15,1-21 0,20 0 0,-21 0 16,0 0-16,22-1 0,-22 1 16,-21 0-16,0 0 0,0 0 0,0 0 15,-21 21 1,-1 0-16,1 0 0,-21 21 0,0 0 15,20 0-15,-20 21 0,21-20 0,-21 20 16,20-21-16,-20 21 16,21 1-16,21-22 0,0 21 0,0 1 15,0-22-15,0 0 0,0 0 0,0 0 16,21 0-16,21 1 0,-20-22 16,20 0-16,-21 0 0,43 0 0,-22 0 15,0 0-15,22 0 0,-1 0 16,22-22-16,-22 1 0,1 0 0,21-21 15,-22 21-15,1-22 0,-1 22 0,-21-21 16,1-1-16,-22 22 0,0 0 16,-21 0-16,0 0 0,0 0 0,-42 21 15,21 0-15,-22 0 16,1 0-16,0 0 0,-1 21 16,1 0-16,0 0 0,20 0 0,1 0 15,0 1-15,21-1 0,0 0 16,0 0-16,0 21 0,21-20 0,22-1 15,-1 42-15,-21-42 16,0-21-16,0 22 0,1-1 0,-1-21 16,-21 21-16,-21-21 31,-1-21-31,1 21 0,0 0 16,0-21-1,42 21 16,0 0-31,0 0 0,22 0 16,-1 0-16,-21 0 0,22-22 0,-1 22 16,0-21-16,1 0 0,-1 0 0,21 0 15,-20 0-15,-1-1 0,0-20 16,1 0-16,-1-1 0,0 1 0,-20 0 16,20-1-16,-21-20 0,0 21 15,22-22-15,-22 1 0,-21 20 0,0-20 16,21 20-16,-21 22 0,0-21 0,0 21 15,0 0-15,0-1 0,-21 22 16,0 22-16,21 20 16,-22-21-16,1 21 15,0 1-15,0-1 0,21 0 0,-21 1 16,0-1-16,21 0 0,0 1 0,-22-1 16,22 0-16,-21 22 0,21-22 15,0 1-15,0-1 0,0-21 0,0 21 16,21 1-16,1-22 0,20 21 0,-21-21 15,21 1-15,-20-1 0,20-21 16,0 0-16,1 0 0,-1 0 0,0 0 16,1 0-16,-1 0 0,0-21 15,1-1-15,-1 1 0,0-21 0,1 0 16,-22 20-16,0-20 0,0 21 16,0 0-16,0 0 0,-21-1 0,0 1 15,-21 42 16,0 1-31,21-1 0,-21 0 16,21 0-16,-21 0 0,21 0 0,-21 1 16,21-1-16,-22-21 0,22 21 15,0 0-15,0 0 0,22-21 32,-1 0-32,0 0 0,0 0 15,0-21-15,0 0 0,22 0 0,-22 0 16,21-1-16,-21 1 0,1 0 15,20 0-15,-21 0 0,0 0 0,0 21 16,1 0-16,-22-22 0,21 22 16,-21 22-1,0-1-15,0 0 16,0 0-16,0 0 16,0 0-16,0 1 0,21-1 0,0 0 15,0-21-15,0 21 0,1 0 16,20-21-16,-21 21 0,21 1 0,1-22 15,-1 0-15,0 0 0,1 0 0,-1 0 16,0 0-16,22 0 16,-22 0-16,1-22 0,-1 1 0,-21 0 15,21-21-15,-20 21 0,-1-22 16,0 1-16,-21 0 0,0-1 0,0 1 16,0 21-16,0-22 0,0 22 0,-21 0 15,0 0-15,-22 21 0,1 0 16,0 0-16,-1 0 0,1 0 0,0 21 15,-1 0-15,1 0 0,21 1 16,-22-1-16,22 21 0,21-21 0,0 22 16,0-22-16,0 21 0,0-21 15,21 22-15,1-22 0,-1 21 0,0-21 16,0 22-16,0-22 0,22 21 16,-22-21-16,0 22 0,0-22 15,-21 21-15,0 0 0,0 1 0,0-1 16,0-21-16,0 22 0,0-1 0,0 21 15,0-20-15,-21-1 0,0 0 16,0 22-16,-1-22 0,-20 1 0,21-1 16,0 0-16,0 1 0,-22-22 15,22 21-15,0-21 0,0 22 0,-22-22 16,22 0-16,0 21 0,0-21 16,-21 1-16,20-1 0,1-21 0,0 21 15,-21-21-15,21 0 0,-1 0 0,1 0 16,-21 0-16,21 0 0,0 0 15,-1-21-15,1 0 0,0-1 16,0-20-16,0 21 0,21-21 0,0-22 16,0 22-16,0-22 0,0 1 0</inkml:trace>
  <inkml:trace contextRef="#ctx0" brushRef="#br0" timeOffset="113431.83">21336 11282 0,'0'0'15,"-21"0"-15,0-21 0,-1 21 0,1 0 32,0 0-17,0 0-15,0 0 16,0 0-16</inkml:trace>
  <inkml:trace contextRef="#ctx0" brushRef="#br0" timeOffset="113663.25">19833 11494 0,'-21'0'15,"42"0"-15,-42 21 0,42-21 16,21 0-16,-20 0 15,20 0-15,0 0 0,1 0 16,-1 0-16,0 0 0,22 0 0,-1 0 16,-20 0-16,20 0 0,1 0 0,-22 0 15,0 0-15,1 0 0,-1 0 16,-63 0 0,-22 0-1,22 0-15</inkml:trace>
  <inkml:trace contextRef="#ctx0" brushRef="#br0" timeOffset="114691.79">2180 13441 0,'0'0'0,"-21"21"16,42-21-1,21 0-15,1 0 16,-1 0-16,22 0 0,20 0 16,-20 0-16,20 0 0,1 0 0,-21 0 15,20 0-15,-20 0 0,-1 0 16,-20 0-16,20 0 0,-42 0 0,22 0 16,-22 0-16,0 0 0,-21 21 15,-21-21 1,0 0-16,-1 0 0,1 21 15</inkml:trace>
  <inkml:trace contextRef="#ctx0" brushRef="#br0" timeOffset="115036.62">2815 13483 0,'0'0'0,"-21"0"0,0-21 16,0 21 0,-1 0-16,22 21 0,0 0 15,0 22-15,0-22 16,0 21-16,0 1 0,0-1 0,0 0 15,0 22-15,0-22 0,0 0 16,22 22-16,-22-22 0,0 1 0,0 20 16,0-21-16,0 22 15,0-22-15,0 22 0,0-22 0,-22 0 16,1 1-16,0-1 0,-21 0 16,21 1-16,-22-22 0,1 0 0,0 0 15,-1 0-15,1-21 0,0 0 16,-1 0-16,1 0 0,21 0 0,-22-21 15,1 0-15,21-21 0,-21 21 16,20-22-16,1 1 0,0 0 16,21-1-16,0 1 0,0 21 0,0-22 15,0 22-15,0 0 0,0 0 16,0 0-16,21 0 0,22-1 16,-1 22-16,0-21 0,1 0 0,20 21 15</inkml:trace>
  <inkml:trace contextRef="#ctx0" brushRef="#br0" timeOffset="115517.49">3514 13949 0,'0'0'0,"-22"-21"15,-147 0 1,127 21-16,21 0 15,-22 0-15,1 21 0,0 0 0,-1 0 16,1 0-16,0 22 0,-1-22 16,22 21-16,-21 0 0,21 1 0,-1-1 15,22 0-15,0 1 0,0-22 16,0 21-16,0-21 0,0 22 0,0-22 16,22 0-16,-1-21 15,0 0-15,0 0 0,0 0 0,22 0 16,-22-21-16,21 0 0,-21 0 15,22-22-15,-22 22 0,21-21 16,-21 21-16,22-22 0,-22 1 0,0 0 16,0-1-16,0 22 0,0-21 15,1-1-15,-22 22 0,0-21 16,0 21-16,21 0 0,0 21 16,-21 21-16,0 0 15,0 0-15,0 21 0,0-20 0,21 20 16,-21 0-16,0-21 0,21 22 15,-21-1-15,0-21 0,21 22 0,1-22 16,-22 21-16,21-21 0,0 0 16,-21 1-16,21-22 0,0 0 0,0 0 15,1 0-15,20 0 16,-21-22-16,0 1 0,22 0 0,-22-21 16</inkml:trace>
  <inkml:trace contextRef="#ctx0" brushRef="#br0" timeOffset="115727.1">3937 13928 0,'0'0'0,"0"-43"0,0 22 16,0 0-16,0 42 31,0 0-31,0 22 0,21-22 0,-21 0 16,0 21-16,0-20 0,0 20 16,0 0-16,0-21 0,0 22 0,0-22 15,0 21-15,0-21 0,0 22 16,0-22-16,0 0 0,0 0 15,21 0-15,0-21 16,1 0-16,-1-21 16,-21 0-16,21 0 0</inkml:trace>
  <inkml:trace contextRef="#ctx0" brushRef="#br0" timeOffset="115939.41">4381 13822 0,'0'0'0,"0"21"15,-21 0-15,0 0 16,0 1-16,-21 20 0,20-21 16,1 0-16,-21 22 0,21-22 15,-22 0-15,22 21 0,0-21 0,-21 22 16,21-22-16,-1 0 0,1 21 16,21-20-16,0-1 0,0 0 0,0 0 15,0 0-15,21-21 16,1 0-16,20 0 15</inkml:trace>
  <inkml:trace contextRef="#ctx0" brushRef="#br0" timeOffset="116379.88">4932 14118 0,'0'0'0,"0"-21"15,0 0-15,0 0 0,0 0 0,0-1 16,0 1-16,0 0 0,0 0 0,-21 21 15,-1-21-15,1 0 0,0 21 16,0 0-16,0 0 0,0 0 0,-22 0 16,22 21-16,-21 0 0,21 0 15,-22 0-15,22 0 0,-21 22 16,21-22-16,-22 21 0,22-21 0,0 22 16,-21-1-16,20-21 0,22 22 15,0-22-15,0 21 0,0-21 0,0 0 16,22-21-1,-1 0-15,0 0 0,21 0 0,1 0 16,-22-21-16,21 0 0,0-21 16,1 21-16,-1-1 0,-21 1 0,22-21 15,-1 21-15,-21-22 0,0 22 16,0-21-16,1 21 0,-22 0 0,0 42 31,0 0-15,0 0-16,0 21 0,0-20 0,0-1 15,0 0-15,0 0 0,0 21 16,0-20-16,0-1 0,0 0 0,21 0 16,0-21-16,0 21 15,21-21-15,-20 0 0,-1 0 0,21 0 16,-21 0-16</inkml:trace>
  <inkml:trace contextRef="#ctx0" brushRef="#br0" timeOffset="117158.95">6583 13441 0,'0'0'0,"0"-21"0,-43-43 31,43 43-31,0 0 0,-21 21 16,0 0-16,0 0 15,0 21-15,21 0 0,-21 0 16,-1 22-16,1-1 0,0 22 15,0-22-15,0 21 0,0 1 0,-1-1 16,1 1-16,0-1 0,21 1 16,0-1-16,-21 1 0,21-22 0,0 1 15,0 20-15,0-21 0,21 1 16,-21-22-16,42 21 0,-20-21 0,20 1 16,0-22-16,1 0 0,-1 0 0,21 0 15,1 0-15,-1 0 0,1-22 16,-1 1-16,1 0 0,21 0 0,-22-21 15,-21 20-15,22-20 0,-1 0 16,-20-1-16,-22-20 0,21 21 0,-21-22 16,1 1-16,-22-1 0,0-21 15,0 22-15,0-22 0,-22 22 16,1 20-16,-21-20 0,0-1 0,20 22 16,-41 0-16,21 21 0,-1-1 15,-20 1-15,20 0 0,1 21 0,-21 0 16,20 21-16,1 0 0,21 1 0,0 20 15,-1 0-15,22 1 0,0 20 16,0 1-16,0 20 0,22-20 0,-1 20 16,0-20-16,21-1 0,1 1 15,-1-1-15,21 1 0,-20-22 0,-1 22 16,0-1-16,1-20 0,-1 20 16,0 1-16,1-22 0,-22 21 15,0-20-15,-21-1 0,0 0 0,0 1 16,0-22-16,-21 21 0,-21-21 0,20 22 15,-20-22-15,0-21 0,-1 21 16,-20-21-16,21 0 0,-22 0 0,1 0 16,20 0-16,-20 0 0,20-21 0,1 0 15,21-22-15,0 22 0,0-21 16,21 21-16,0-22 0,0 1 16,21 0-16,0-22 0,21 22 0,1 0 15</inkml:trace>
  <inkml:trace contextRef="#ctx0" brushRef="#br0" timeOffset="117531.38">7620 13758 0,'0'106'31,"0"-85"-31,0 22 0,-21-22 0,21 21 16,0-21-16,0 22 0,0-22 0,0 21 15,0-21-15,0 1 0,0-1 16,0 0-16,0 0 0,0 0 16,21-21-16,0 0 0,0 0 0,0 0 15,1 0-15,20-21 16,-21 21-16,0-21 0,22 0 0,-22 0 16,21-1-16,-21-20 0,0 21 0,1-21 15,-1-1-15,-21 22 0,21-21 16,-21-1-16,0 1 0,0 0 0,0 21 15,0-1-15,0 1 0,-21 0 16,0 21-16,-1 0 16,22 21-1,0 0 1,0 1-16,0-1 0,22 0 16,-1 0-16,0 0 15</inkml:trace>
  <inkml:trace contextRef="#ctx0" brushRef="#br0" timeOffset="118091.82">8255 14012 0,'21'0'0,"-42"0"0,63 0 0,-21 0 15,1-21-15,-1 21 0,0-21 16,0 0-16,-21 0 0,21 21 0,-21-43 16,21 22-16,-21 0 0,0 0 15,0 0-15,0 0 0,0-1 0,0 1 16,0 0-16,-21 21 15,0 0-15,0 0 16,0 0-16,21 21 0,-21 0 0,-1 1 16,1 20-16,21-21 0,0 21 15,0-20-15,-21 20 0,21-21 0,0 0 16,0 0-16,0 22 0,0-22 16,0 0-16,21 0 0,-21 0 15,21-21-15,1 0 0,-1 22 0,0-22 16,21 0-16,-21 0 0,22 0 15,-1 0-15,0-22 0,1 22 16,-1-21-16,64-21 0,-43 21 16,-20-22-16,-1 22 0,22-21 0,-43 21 15,21-22-15,-21 22 0,0-21 16,-21 21-16,0 0 0,0-1 16,-21 22-16,-21 0 0,21 0 15,-22 0-15,22 0 0,-21 22 16,21-1-16,0 0 0,-1 0 0,22 0 15,0 0-15,0 1 0,0-1 0,0 0 16,22 0-16,-1 0 0,0 0 16,-21 1-16,21-1 0,-21 0 0,21 0 15,-21 0-15,0 0 16,0 1 0,-21-22-16,0 0 0,0 0 15,0-22 1,21 1-16,0 0 15,0 0-15,0 0 0,21 0 0,0-22 16,0 22-16,21-21 0</inkml:trace>
  <inkml:trace contextRef="#ctx0" brushRef="#br0" timeOffset="119504.48">9588 13250 0,'0'-21'0,"0"42"0,0-21 31,-21 22-31,21-1 16,-21 21-16,0-21 0,21 22 16,0-1-16,-21 21 0,0-20 0,21 20 15,-22 1-15,22-22 0,0 22 16,-21-22-16,21 0 0,-21 1 0,21-1 16,0 0-16,0 1 0,0-22 0,0 0 15,0 0-15,21 0 0,0 0 16,1-21-16,-1 0 0,0 0 0,21 0 15,-21 0-15,22 0 0,-22 0 16,21-21-16,1 21 0,-1-21 0,-21 0 16,21 0-16,1 0 0,-1-22 15,-21 22-15,22-21 0,-22 21 16,0-22-16,0 22 0,0 0 0,-21-21 16,0 20-16,0 1 0,0 42 31,-21 1-31,21-1 15,-21 0-15,0 21 0,21-21 16,0 1-16,0 20 0,-21-21 0,21 0 16,0 0-16,0 22 0,0-22 0,0 0 15,21 0-15,0-21 0,0 21 16,0 1-16,22-22 0,-22 0 16,21 0-16,0 0 0,-20 0 15,20 0-15,0 0 0,-21 0 0,22 0 16,-22-22-16,21 1 0,-21 0 0,1 0 15,-1 0-15,0-22 0,0 22 16,0 0-16,-21-21 0,21 21 0,-21-1 16,22 1-16,-22 0 0,0 42 31,0 0-31,0 1 0,0-1 16,0 0-16,-22 0 0,22 0 15,-21 22-15,21-22 0,0 0 0,0 0 16,0 0-16,0 0 15,0 1-15,21-22 16,1 21-16,-1-21 0,0 0 0,0 0 16,0 0-16,0 0 0,1 0 0,20 0 15,-21-21-15,0-1 0,0 1 16,1 21-16,-22-21 0,0 0 0,0-21 16,0 20-16,0 1 0,0-21 15,-22 21-15,1-22 0,0 22 0,0 0 16,0 0-16,0 21 0,-1-21 0,1 0 15,0 21-15,21-22 32,42 22-17,-20 0-15,-1 0 0,21 0 16,0 0-16,1 0 0,-1 0 0,0 0 16,-20 0-16,20 22 0,0-1 15,1 0-15,-1 0 0,0 0 0,-21 0 16,1 1-16,-1-1 0,-21 21 0,21-21 15,-21 0-15,0 1 0,0-1 16,0 0-16,0 0 0,0 0 0,-21 0 16,21 1-16,-21-1 0,-1 0 15,22-42 32,0 0-47,22-1 16,-22 1-16,21 0 0,0 0 15,0-21-15,0 20 0,0-20 16,22 0-16,-22 21 0,21-22 0,1 1 16,-22 21-16,21-22 0,-21 22 15,22 0-15,-22 21 0,0 0 0,0 0 16,0 0-16,0 21 0,-21 0 0,0 1 16,0-1-16,0 21 0,0 0 15,0-20-15,0 20 0,0-21 0,-21 21 16,21-20-16,0 20 0,0-21 15,0 0-15,0 0 0,0 1 16,21-1-16,1-21 0,-1 0 16,0 0-16,21 0 0,-21 0 0,22 0 15,-1 0-15,-21 0 0,22 0 16,-1-21-16,0-1 0,22 1 0,-22 0 16,0 0-16,1 0 0,-22 0 15,21-22-15,-21 22 0,22-21 0,-22-1 16,0 1-16,-21 21 0,0-21 0,0 20 15,0 1-15,-21 21 16,0 0-16,0 0 0,-1 0 16,1 0-16,21 21 0,-21 1 15,0 20-15,21-21 0,-21 21 0,21-20 16,0-1-16,0 21 0,0-21 0,0 0 16,0 22-16,0-22 0,0 0 15,0 0-15,0 0 0,0 1 16,0-1-16,0 0 15,-21-42 17,-1 0-32,1 21 15,0-22-15,0 1 0,0 0 0,-22 0 16</inkml:trace>
  <inkml:trace contextRef="#ctx0" brushRef="#br0" timeOffset="119699.94">11155 13356 0,'0'0'0,"-85"0"31,64 0-31,0 0 16,0 0 15,-1 0-31,1 0 15,0 0-15,0 0 0</inkml:trace>
  <inkml:trace contextRef="#ctx0" brushRef="#br0" timeOffset="119927.89">9610 13568 0,'0'0'0,"21"0"31,21 0-31,-21 0 0,43 0 0,-22 0 16,0 0-16,22 0 0,-1 0 15,-20-21-15,20 21 0,-20 0 16,-1-21-16,-21 21 0,21 0 0,-42-22 16,0 1-1,-21 21-15,-21 0 16,0 0-16</inkml:trace>
  <inkml:trace contextRef="#ctx0" brushRef="#br0" timeOffset="120947.31">2138 14774 0,'0'0'0,"-64"0"0,1 0 15,20 0-15,-20 0 0,21 0 16,-1 0-16,1 0 0,21 0 0,0 0 15,-1 0-15,1 0 16,21 22-16,21-22 16,1 0-1,-1 21-15,0-21 0,42 0 16,-20 0-16,-1 0 0,22 0 16,-22 0-16,21 0 0,1 0 15,21 0-15,-1 0 0,1 0 0,21 0 16,0 0-16,-1 0 0,-20 0 15,21 0-15,0 0 0,0-21 0,21 21 16,0 0-16,0 0 0,0 0 16,21 0-16,-21-22 0,21 22 0,0 0 15,0 0-15,22-21 0,-1 21 16,0 0-16,1 0 0,20-21 0,1 21 16,-1 0-16,1 0 0,20 0 0,-20 0 15,20 0-15,1 0 0,-21 0 16,-1 0-16,22 0 0,-22 0 15,22 0-15,-22 0 0,22 0 0,-21 0 16,20 0-16,-20 0 0,20 0 16,-20 0-16,21 0 0,-22 0 0,1-21 15,-1 21-15,1-21 0,-1 21 16,-21 0-16,22 0 0,-1-21 0,-20 21 16,-1 0-16,0-22 0,-20 22 15,-1 0-15,0-21 0,-21 21 0,0-21 16,0 21-16,-21-21 0,0 21 0,-22-21 15,-20 21-15,-1 0 0,1-21 16,-22 21-16,-21 0 0,0-22 16,1 22-16,-1 0 0,0 0 15,-42 0 32,0 0-31,-1 0-16,1 0 0,0 0 15,-21 22-15,-1-22 0</inkml:trace>
  <inkml:trace contextRef="#ctx0" brushRef="#br0" timeOffset="121700">974 15409 0,'0'0'0,"0"-21"0,0 0 0,0-21 16,0 21-16,0-1 15,0 1-15,0 42 16,0 1-16,0-1 15,0 21-15,0 0 0,0 1 0,0-1 16,0 22-16,0-22 0,0 21 16,0-20-16,-22 20 0,22 1 15,-21-22-15,21 22 0,0-22 0,-21 0 16,21 1-16,0-1 0,0-21 16,0 0-16,0 0 0,21-42 31,-21 0-31,21 0 15,1 0-15,-1-22 0</inkml:trace>
  <inkml:trace contextRef="#ctx0" brushRef="#br0" timeOffset="121972.16">1482 15706 0,'0'0'16,"0"63"-1,0-42-15,0 1 16,21-22-16,0 0 16,0 0-16,0-22 15,0 1-15,-21 0 16,0 0 0,0 0-16,-21 21 15,0 0-15,0 0 0,0 0 16,0 0-16,21 21 0,0 0 15,0 0 1,0 0-16,42-21 16</inkml:trace>
  <inkml:trace contextRef="#ctx0" brushRef="#br0" timeOffset="123031.87">3090 15240 0,'0'0'0,"0"21"0,0 0 16,0 1-16,0-1 15,21-21 17,1 0-32,-1 0 15,0 0-15,21 0 0,-21-21 0,1-1 16,-1 22-16,0-21 0,21 0 16,-42 0-16,21 0 0,-21 0 15,0-1-15,0 1 0,0 0 0,-21 21 16,0-21-16,0 0 0,0 21 15,-22 0-15,22 0 0,-21 0 16,21 0-16,0 0 0,-22 0 16,22 21-16,0 0 0,0 0 0,0 0 15,-1 22-15,22-22 0,-21 0 16,21 21-16,0-20 0,0-1 0,0 0 16,21 0-16,1 0 0,-1 0 15,0 1-15,0-1 0,0-21 0,0 0 16,22 0-16,-22 21 0,0-21 15,21 0-15,-20 0 0,-44 0 32,1 0-32,0 0 15,-21 21-15,-1-21 0,1 21 16,0-21-16,-1 21 0,-20 1 0,21-1 16,-1-21-16,1 21 0,21 0 15,-22 0-15,22 22 0,0-22 0,21 0 16,0 0-16,0 21 0,0-20 15,0-1-15,21 0 0,0 0 0,1 0 16,20-21-16,-21 21 0,21-21 16,-20 0-16,20 0 0,0 0 0,1 0 15,-1-21-15,0 21 0,1-21 16,20 0-16,-21 0 0,1 0 16,-1-22-16,0 22 0,1 0 15</inkml:trace>
  <inkml:trace contextRef="#ctx0" brushRef="#br0" timeOffset="123219.75">3619 15409 0,'0'0'0,"0"22"31,22-22-31,-22 21 16,21 0-16,0 0 0,-21 0 0,21 22 16,0-22-16,0 0 0,1 0 15,-22 0-15,21 0 0,0 1 16,0-22-16,-21 21 0,0 0 0,21-21 15,-21 21-15,21-21 16</inkml:trace>
  <inkml:trace contextRef="#ctx0" brushRef="#br0" timeOffset="123435.83">4000 15367 0,'0'0'0,"0"21"15,-21-21 1,21 21-16,-21 22 0,-21-22 16,21 0-16,-22 21 0,22-20 15,-21 20-15,-1-21 0,1 21 0,21-20 16,-21-1-16,20 21 0,1-21 16,0 0-16,21 1 0,0-1 0,0 0 15,21-21 1,0 0-16,1 0 0,20-21 0</inkml:trace>
  <inkml:trace contextRef="#ctx0" brushRef="#br0" timeOffset="123748.27">4233 15431 0,'0'0'0,"21"-22"15,-21 44 16,0-1-31,0 21 0,-21-21 0,21 22 16,0-1-16,0 0 0,0 1 16,0-1-16,-21 21 0,21 1 0,0 21 15,0-22-15,0 22 0,0-1 16,0 1-16,0-21 0,0 20 0,0 1 16,0 0-16,0-1 0,0 1 15,0-22-15,0 1 0,0 21 0,0-43 16,0 21-16,0-20 0,0-1 15,0-21-15,0 0 0,0 1 16,21-22-16,0-22 16,-21-20-16,22 21 0,-1-21 15,-21-22-15,21 1 0,0-1 0</inkml:trace>
  <inkml:trace contextRef="#ctx0" brushRef="#br0" timeOffset="124053.05">4403 15600 0,'0'0'0,"0"-42"0,-22 20 16,22-20-16,-21 0 0,21 21 16,0-1-16,0-20 0,0 21 15,0 0-15,43 0 0,-22-1 0,21 1 16,0 0-16,1 21 0,20 0 16,-20 0-16,20 0 0,-21 21 0,-20 0 15,20 22-15,-21-22 0,0 21 16,-21-21-16,0 22 0,0-1 0,-21 0 15,-21-20-15,-1 20 0,1-21 16,0 0-16,-1 0 0,1 1 16,0-1-16,-1 0 0,1 0 0,0-21 15,-1 0-15,22 0 0,0 0 16,0 0-16,21-21 16,0 0-16,0 0 15,21-1-15,21 1 0,-20-21 0,20 21 16,0-22-16</inkml:trace>
  <inkml:trace contextRef="#ctx0" brushRef="#br0" timeOffset="124267.86">5122 15028 0,'0'170'31,"0"-128"-31,0 22 16,-21-22-16,0 21 0,21-20 15,0-1-15,-21 0 0,0 1 0,-1-1 16,22 0-16,0-20 0,0 20 16,-21-21-16,21 0 0,0 0 0,0 1 15,21-22 1,1 0-16,-1 0 0,0 0 16</inkml:trace>
  <inkml:trace contextRef="#ctx0" brushRef="#br0" timeOffset="125340.21">5800 15515 0,'0'0'0,"0"-21"0,0 0 15,0 0-15,0-22 0,-22 22 0,1 0 16,0 0-16,0 0 0,0 21 16,-22-21-16,22 21 0,0 0 0,-21 0 15,21 0-15,-22 21 0,22-21 16,-21 21-16,21 21 0,-22-21 15,22 22-15,0-22 0,0 21 0,21 1 0,0-1 16,-21 0-16,21 1 0,0-1 16,0-21-16,0 21 0,0-20 0,21 20 15,0-21-15,-21 0 0,42-21 16,-21 21-16,1-21 0,20 0 16,-21 0-16,21 0 0,-20-21 15,20 0-15,0 0 0,1 0 0,-22 0 16,21-1-16,-21 1 0,22-21 0,-22 21 15,0-22-15,-21 1 0,0 21 16,0-21-16,0 20 0,0-20 0,0 21 16,0 0-16,-21 21 15,0 0-15,-1 0 0,22 21 16,-21 0-16,21 21 16,-21-20-16,21-1 0,0 21 15,0-21-15,0 22 0,21-1 16,0 0-16,1-21 0,-1 1 15,0-1-15,21 0 0,-21 0 0,22-21 16,-1 0-16,22 21 0,-22-21 16,0 0-16,22 0 0,-22 0 0,0-21 15,1 0-15,-1 0 0,0 0 0,1-1 16,-1 1-16,-21 0 0,0 0 16,1-21-16,-22 20 0,0-20 0,0 21 15,0 0-15,0 0 0,0-1 16,0 1-16,0 42 15,-22 1-15,1-1 16,21 0-16,0 21 16,-21-21-16,21 1 0,0-1 0,0 0 15,0 0-15,0 0 0,21-21 16,0 21-16,1-21 0,-1 0 0,21 0 16,0 0-16,1 0 0,-1 0 0,0 0 15,22 0-15,-22 0 0,1-21 16,-1 0-16,-21 21 0,21-21 0,-20-21 15,-1 20-15,0 1 0,0-21 16,-21 21-16,21-22 0,-21 22 0,0 0 16,0 0-16,0 0 0,0 42 15,0 0 1,-21 0-16,21 22 16,-21-22-16,21 0 0,-21 0 15,21 21-15,0-20 0,0-1 0,0 0 16,-21-21-16,21 21 0,0 0 0,0-42 47,21 0-47,-21 0 15,0 0-15,21-1 0,0-20 0,0 21 16,0-21-16,1-1 0,-1 1 0,0 0 16,0-1-16,0 22 0,0-21 15,1 21-15,-1 21 0,0 0 16,0 0-16,-21 21 0,21 0 15,-21 21-15,21-21 0,-21 22 0,0-1 16,0-21-16,0 22 0,0-1 0,0 0 16,0-21-16,0 1 0,22-1 15,-22 0-15,21 0 0,21 0 0,-21 0 16,0-21-16,22 0 0,-22 0 16,21 0-16,1 0 0,-22 0 0,21-21 15,-21 0-15,22 21 0,-22-21 0,0 0 16,0 0-16,-21-1 0,0 1 15,0 0-15,0-21 0,0-1 0,-21-20 16,0 21-16</inkml:trace>
  <inkml:trace contextRef="#ctx0" brushRef="#br0" timeOffset="125515.81">6794 15092 0,'0'0'15,"-42"42"1,42-21-16,21-21 31,0 0-15,1 0-16,-1 0 16</inkml:trace>
  <inkml:trace contextRef="#ctx0" brushRef="#br0" timeOffset="126803.88">9758 15177 0,'0'0'0,"0"-43"0,0 1 16,0 21-16,0-22 0,0 22 0,0-21 15,0 21-15,0 0 0,0-1 0,-21 1 16,-1 21-16,-20 0 0,21 0 16,-21 0-16,-1 0 0,1 0 0,-22 21 15,22 1-15,0 20 0,-22 0 16,1 1-16,20 20 0,-20 1 16,-1-1-16,22 1 0,-21-1 0,20 1 15,22-1-15,-21 1 0,42-1 16,0-21-16,0 1 0,0-1 0,21 0 15,0 1-15,0-22 0,22 0 16,-1 0-16,21 0 0,1-21 0,-22 0 16,22 0-16,-1 0 0,1-21 15,-1 0-15,1 21 0,-1-42 0,-20 21 16,20-1-16,1 1 0,-22-21 0,21 0 16,-20 20-16,-1-20 0,-21 0 15,22-1-15,-22 1 0,0 0 0,0 21 16,-21-22-16,0 22 15,0 0-15,0 0 0,0 0 0,0 42 32,-21 0-32,0 0 0,0 0 0,21 22 15,-22-1-15,1-21 0,21 21 0,-21 1 16,21-1-16,0-21 0,0 22 16,0-22-16,0 21 0,0-21 0,0 0 15,0 1-15,0-1 0,21-21 16,0 0-16,1 0 0,-1 0 0,0 0 15,0 0-15,21 0 0,-20-21 0,-1 21 16,0-22-16,0 1 0,0 0 16,-21 0-16,0-21 0,0 20 15,0 1-15,0-21 0,-21 21 16,0-22-16,0 22 0,-22-21 0,22 21 16,0 0-16,0-22 0,0 22 0,21 0 15,0 0-15,0 0 16,0-1-16,21 22 0,0-21 0,21 0 15,-20 21-15,20-21 0,0 21 16,1 0-16,-1 0 0,-21 0 16,21 0-16,1 0 0,-1 0 0,-21 42 15,22-21-15,-1 22 0,-21-1 0,0 0 16,0 1-16,1-1 0,-22-21 16,0 22-16,0-1 0,0-21 15,0 21-15,0-20 0,-22-1 0,1 0 16,21 0-16,-21-21 0,0 21 15,0-21-15,21-21 16,0 0 0,0 0-16,0 0 0,0-1 0,0 1 15,21-21-15,0 0 0,0-1 0,0 1 16,22 0-16,-22-1 0,21 1 16,1 0-16,-1-1 0,0 22 0,1 0 15,-1 0-15,0 21 0,1 0 16,-1 21-16,0 42 15,-42-41-15,0 20 0,0 0 16,0 1-16,0-1 0,-21 21 16,0-20-16,0-1 0,0-21 0,-1 22 15,1-22-15,0 0 0,21 0 16,0 0-16,0 0 0,21-21 31,22 0-31,-22-21 0,0 0 16,0 21-16</inkml:trace>
  <inkml:trace contextRef="#ctx0" brushRef="#br0" timeOffset="127167.79">11663 15325 0,'0'0'0,"21"-21"16,0 21-16,-21-22 0,0 1 0,0 0 16,0 0-1,-21 21-15,0 0 0,0 0 0,-1 0 16,1 0-16,0 21 0,0 0 15,0-21-15,21 21 0,-21 1 0,21-1 16,-22 0-16,22 0 0,0 0 0,0 0 16,0 22-16,0-22 0,22 0 15,-1 0-15,0 0 0,0 1 0,0-1 16,0 0-16,1 0 16,-1 0-16,0 0 0,0 1 0,0-1 15,-21 0-15,0 0 0,0 0 16,0 0-16,-21-21 0,0 0 15,-21 22-15,20-22 0,-20 0 0,21 0 16,-21 0-16,-1 0 0,1 0 16,0 0-16,20-22 0,-20 22 0,21-21 15,0 0-15,21 0 0,0 0 0,0 0 16,0-1-16,0 1 0,21 0 16,0 0-16,0 0 0,22 0 0,-22-22 15,21 22-15,0 0 0</inkml:trace>
  <inkml:trace contextRef="#ctx0" brushRef="#br0" timeOffset="127419.74">12128 14986 0,'0'0'0,"22"-21"0,-22 0 0,21 21 16,-21 21 0,0 0-16,0 0 0,0 22 15,-21-1-15,-1 0 0,1 1 16,21 20-16,-21-21 0,0 1 0,0 20 15,21-20-15,-21-1 0,-1 0 0,1 1 16,21-1-16,0-21 0,-21 21 16,21-20-16,0-1 0,0 0 15,0 0-15,0 0 0,21-21 16,0 0 0,1 0-16,-1 0 0,0-21 0,0 0 15,0 0-15,-21 0 0</inkml:trace>
  <inkml:trace contextRef="#ctx0" brushRef="#br0" timeOffset="127599.64">11917 15473 0,'0'0'15,"-21"0"-15,-1 0 0,1 0 0,0 0 0,0-21 16,21 0 15,21 21-31,0 0 0,22 0 16,-1-22-16,0 22 0,1 0 15,20 0-15,-21-21 0,22 21 0,-22 0 16,22 0-16,-22 0 0,0 0 16,22 0-16</inkml:trace>
  <inkml:trace contextRef="#ctx0" brushRef="#br0" timeOffset="127970.73">12509 15515 0,'0'0'0,"0"-63"31,0 42-31,0-1 0,0 1 0,0 0 16,0 0-16,0 0 0,22 0 0,-1 21 15,0 0-15,0 0 0,0 0 16,0 0-16,1 0 0,-1 21 16,0 21-16,-21-21 0,21 0 15,-21 22-15,21-22 0,-21 21 0,0-21 16,0 1-16,0 20 0,0-21 0,0 0 15,0 22-15,0-22 0,0 0 16,-21 0-16,21 0 0,-21-21 31,21-21-15,0 0 0,0 0-16,0 0 0,0-1 15,21 1-15,-21-21 0,21 21 0,-21 0 16,21-22-16,1 22 0,-1-21 15,21 21-15,-21-1 0,0 1 16,22 0-16,-22 0 0,21 0 0,-21 0 0</inkml:trace>
  <inkml:trace contextRef="#ctx0" brushRef="#br0" timeOffset="128615.96">13293 15198 0,'0'0'0,"0"21"15,-22 0-15,1 0 0,-21 0 16,21 1-16,0-1 0,-22 21 15,22-21-15,0 22 0,0-1 0,-22-21 16,22 21-16,21-20 0,0 20 16,-21-21-16,21 0 0,0 0 0,0 1 15,21-1-15,0 0 0,1 0 0,-1-21 16,21 0-16,0 0 0,1 0 16,20 0-16,-20 0 0,20 0 0,-21 0 15,22-21-15,-22 21 0,1-21 16,-1 0-16,0-1 0,-21 1 0,1 0 15,-1-21-15,0 21 0,0-22 16,0 1-16,-21 0 0,0-1 16,0 22-16,0-21 0,0 21 0,0-1 15,0 1-15,0 42 16,0 1-16,0-1 16,0 21-16,0-21 0,0 22 0,-21-1 15,21 0-15,-21-21 0,21 22 16,0-22-16,0 21 0,0-21 0,0 1 15,0-1-15,0 0 0,0 0 16,21-21-16,0 21 16,22-21-16,-22 0 0,21 0 0,-21 0 15,22 0-15,-1-21 0,21 21 16,-20-21-16,-1 0 0,0 0 0,22-1 16,-22 1-16,1-21 0,-1 21 0,-21-22 15,21 22-15,-20-21 0,-1 0 16,-21 20-16,0-20 0,0 21 0,0 0 15,0 0-15,0-1 0,0 1 16,-21 21-16,-1 0 16,22 21-16,-21 1 0,0-1 0,0 0 15,0 21-15,0-21 0,-1 22 16,1-22-16,21 21 0,-21 1 16,0 20-16,21-42 15,0 0-15,0 1 0,0-1 0,0 0 16,0 0-16,21 0 0,0-21 0,0 0 15,22 0-15,-22 0 0,21 0 16,1 0-16,-22 0 0,21-21 0,0 0 16,1 0-16,-1 0 0,-21-1 0,22-20 15</inkml:trace>
  <inkml:trace contextRef="#ctx0" brushRef="#br0" timeOffset="129203.71">14965 15028 0,'0'0'0,"21"-42"0,0-21 0,0-1 0,0 22 16,-21 21-16,22-43 15,-22 43-15,0 0 0,-22 21 16,1 21-16,0 0 16,0 21-16,0 1 0,0-1 15,-1 0-15,1 1 0,0 20 0,21 1 16,-21-1-16,0 1 0,0-1 0,21-20 16,0 20-16,0 1 0,0-22 15,-22 0-15,22 1 0,0-1 0,0-21 16,0 21-16,0-20 0,22-1 15,-22 0-15,21-21 0,0 0 0,21 0 16,-21 0-16,1 0 0,20 0 0,-21 0 16,21-21-16,1 21 15,-1-21-15,0-1 0,-20-20 0,20 21 16,-21 0-16,0 0 0,0-22 0,1 22 16,-22 0-16,0 0 0,0 0 15,0-1-15,0 1 0,-22 21 16,1 0-1,0 21-15,0 1 0,0-1 0,0 0 16,-1 0-16,22 0 0,0 22 16,0-22-16,0 0 0,0 21 0,0-21 15,0 1-15,0-1 0,22 0 0,-22 0 16,42 0-16,-21-21 16,21 21-16,1-21 0,-1 0 0,0 0 15,22 0-15,-22 0 0,22 0 0,-22-21 16,22 0-16,-22 0 0,-21 0 15,21 0-15,-20-22 0,-1 1 0,-21 21 16,0-43-16,0 22 0,0 0 16,0-1-16,-21 22 0,-1-21 0,1 21 15,0-1-15,0 1 0,0 21 0,0 0 16,-22 0-16,22 0 0,-21 21 16,21 1-16,-1-1 0,1 0 0,0 0 15,0 0-15,21 22 0,0-22 16,0 0-16,0 0 0,0 0 15,21 0-15,0 1 0,0-22 0,1 21 16</inkml:trace>
  <inkml:trace contextRef="#ctx0" brushRef="#br0" timeOffset="129559.81">15833 15558 0,'21'0'0,"-42"0"0,42-22 16,0 1-16,-21-21 0,0 21 0,21 0 15,0-1-15,0 1 0,1 0 16,-22 0-16,21 0 0,0 0 0,0 21 15,0 0-15,0 0 0,1 0 0,-1 0 16,0 0-16,-21 21 16,21 0-16,-21 0 0,21 0 0,-21 0 15,0 22-15,0-22 0,0 0 16,0 21-16,0-20 0,0-1 0,21 0 16,-21 0-16,0 0 0,0 0 0,0 1 15,0-1-15,0 0 16,-21-21-1,21-21-15,0 0 16,0-1 0,0 1-16,0 0 0,0-21 0,0 21 15,0-22-15,0 22 0,21-21 16,1 21-16,-1-22 0,-21 22 16,21-21-16,0 21 0,-21-1 0,0 1 15,21 0-15,-21 0 0,0 0 16,0 0-16,0-1 0</inkml:trace>
  <inkml:trace contextRef="#ctx0" brushRef="#br0" timeOffset="129744.03">14859 15071 0,'-64'0'0,"128"0"0,-170 21 0,64 0 0,21-21 15,-1 21-15,1-21 0,21 21 16,21-21-1,22 0-15,-1 0 0,0-21 16,22 21-16,-1-21 0,22 21 16,0-21-16,-1 0 0,22 21 0,-21-21 15,-22 21-15,22-22 0</inkml:trace>
  <inkml:trace contextRef="#ctx0" brushRef="#br0" timeOffset="130432.24">17589 15325 0,'0'0'0,"0"-21"0,0-1 0,0 1 16,0 0-16,0 0 16,22 0-16,-1 0 0,-21-1 0,21 1 15,-21 0-15,21 0 0,-21 0 16,0 0-16,-21 21 16,-21 0-16,-1 0 15,22 0-15,-21 21 0,-22 0 16,22 0-16,0 0 0,-1 0 0,1 1 15,21 20-15,-22-21 0,22 21 16,0-20-16,21-1 0,0 0 0,0 21 16,0-21-16,21-21 0,22 22 0,-1-1 15,0-21-15,1 0 0,20 21 16,-21-21-16,22 0 0,-22 0 0,22 0 16,-22 0-16,-21 0 0,0 0 15,1 0-15,-22-21 0,-22 21 16,-20 0-16,21 0 15,-21 0-15,-1 0 16,1 0-16,0 0 0,-1 0 0,22 21 16,-21-21-16,21 21 0,-1-21 15,1 21-15,0-21 0,21 21 0,0 1 16,0-1-16,21-21 16,0 0-16,22 0 0,-22 21 15,21-21-15,1 0 0,-1 21 0,0-21 16,1 21-16,-1 0 0,-21 1 15,0-1-15,0 0 0,-21 0 0,0 21 16,0 1-16,0-1 0,-21 0 0,0 22 16,-21-22-16,-1 1 15,-20 20-15,21-21 0,-22 1 0,22-1 16,-1-21-16,1 22 0,0-22 16,21 0-16,-1 0 0,1-21 0,42 0 15,1 0-15,20 0 16,0-21-16,22 0 0</inkml:trace>
  <inkml:trace contextRef="#ctx0" brushRef="#br0" timeOffset="130751.86">18775 14901 0,'0'0'0,"-21"-21"0,-1 21 0,22-21 16,43 0 0,-22 21-16,21 0 0,1 0 0,20-21 15,1 21-15,-1 0 0,22 0 16,-1 0-16,1 0 0,0 0 15,-1 0-15,1 0 0,-21 0 0,-22 0 16,21 0-16,-41 0 0,-1 0 16,-42 0-16,-1 0 15,-20 0-15,0 0 0,-1 0 16</inkml:trace>
  <inkml:trace contextRef="#ctx0" brushRef="#br0" timeOffset="130959.82">19092 14923 0,'0'0'0,"-42"169"32,42-106-32,0-20 0,0 20 15,0 1-15,0-22 0,0 22 16,0-22-16,-21 0 0,21 1 0,-21-1 16,21-21-16,0 21 0,-22-20 15,22-1-15,0 0 0,0 0 0,0 0 16,22-21-1,-1 0 1,0-21-16</inkml:trace>
  <inkml:trace contextRef="#ctx0" brushRef="#br0" timeOffset="131475.74">19494 15431 0,'0'0'0,"22"0"0,-44 21 31,1 0-31,-21 0 15,21 0-15,0 0 0,-1 1 16,1-1-16,0 0 0,21 0 0,0 0 16,0 0-16,0 1 15,21-22-15,0 0 16,1 0-16,20 0 0,0 0 0,1 0 16,-1 0-16,0 0 0,1-22 15,-1 1-15,0 0 0,1 21 16,-1-21-16,0 0 0,1 0 15,-22-1-15,0 1 0,0 0 0,0 0 16,-21 0-16,-21 21 16,0 0-1,0 0-15,0 21 0,-1 0 0,1 0 16,0 22-16,0-22 0,0 0 16,21 21-16,0 1 0,-21-1 0,-1 0 15,22 1-15,0 20 0,-21 1 16,21-22-16,0 21 0,0 1 0,0-1 15,0 1-15,0-1 0,0 1 0,-21-1 16,0 1-16,0-1 16,0 1-16,-1-22 0,-20 22 0,21-22 15,-21 0-15,-1 1 0,22-22 0,-21 21 16,-1-42-16,1 21 0,0-21 16,-1 0-16,1 0 0,0-21 0,-1 0 15,22 0-15,-21-21 0,0 20 16,20-20-16,1 0 0,21-22 0,0 22 15,0 0-15,0-1 0,21 1 0,1-22 16,20 22-16,0-21 0,1 20 16,-1-20-16</inkml:trace>
  <inkml:trace contextRef="#ctx0" brushRef="#br0" timeOffset="131739.81">20172 15367 0,'0'0'0,"21"0"0,-21 21 16,0 22 0,0-22-16,-21 21 0,21 0 15,-21 22-15,21-22 0,0 22 0,0-22 16,0 22-16,-22 20 0,22-20 16,0-1-16,-21 1 0,21-1 0,0 1 15,0-1-15,-21 1 0,21-22 0,-21 0 16,0 1-16,21-1 0,0 0 15,0-20-15,0-1 0,-21 0 16,21 0-16,0-42 16,0 0-16,21 21 15,-21-43-15</inkml:trace>
  <inkml:trace contextRef="#ctx0" brushRef="#br0" timeOffset="131990.93">20066 15685 0,'0'-64'0,"0"128"0,0-170 15,21 42-15,0 22 0,0 0 0,1-1 16,20 22-16,-21 0 16,21 0-16,-20 0 0,20 21 0,0 0 15,-21 0-15,22 0 0,-22 21 16,0-21-16,0 42 0,-21-21 0,0 0 16,0 22-16,0-22 0,-21 21 15,-21-21-15,21 1 0,-22 20 0,1-21 16,0 0-16,-1-21 0,1 21 0,0 1 15,20-22-15,-20 0 0,42 21 16,-21-21-16,42 0 16,0-21-1,0 21-15</inkml:trace>
  <inkml:trace contextRef="#ctx0" brushRef="#br0" timeOffset="132535.79">20637 15536 0,'0'0'0,"22"0"0,-1 0 15,0 0-15,0 0 0,-21-21 16,21 21-16,22-21 0,-22 21 0,0-21 16,0 21-16,0-21 0,22 0 15,-22-1-15,0 1 0,21 0 0,-21-21 16,1 21-16,-22-1 0,0-20 0,0 21 16,0 0-16,0 0 15,-22 21-15,-20 0 0,21 0 16,0 21-16,-22 0 15,22 0-15,-21 0 0,21 0 0,0 22 16,-1-22-16,22 21 0,0-21 16,0 22-16,0-22 0,0 21 0,0-21 15,22 1-15,-1 20 0,0-21 0,0 0 16,21-21-16,-20 21 0,-1 1 16,21-22-16,0 0 0,-20 0 0,20 0 15,-21 0-15,21 0 0,-20 0 16,20 0-16,0-22 0,1 1 15,-22 0-15,21 0 0,0-21 0,1-1 0,-1 1 16,0 0-16,1-22 16,-22 22-16,21-1 0,-21 1 0,-21 21 15,0-21-15,0 20 0,-21 22 16,-21 0-16,0 22 16,-1 20-16,1-21 0,0 21 15,-1 1-15,22-1 0,0-21 0,0 22 16,21-1-16,0 0 0,0 1 0,0-22 15,0 21-15,21-21 0,-21 0 16,21 1-16,0-1 0,0 0 16,1-21-16,-22 21 0,-43-21 31,22 0-31,-21 0 0,-1 0 0,1 0 16,-21 0-16,-22 0 0,0 0 15,-21 21-15</inkml:trace>
  <inkml:trace contextRef="#ctx0" brushRef="#br0" timeOffset="133487.39">762 16933 0,'0'0'0,"0"-21"0,-21 0 16,21 0-16,0 0 0,0 0 0,0-1 16,0 1-16,0 0 0,0-21 15,0 21-15,21-1 0,0 1 16,-21 0-16,21 0 0,0 21 15,1 0-15,-1 0 16,0 21-16,0 0 0,0 22 16,0 20-16,-21 1 0,0-1 0,22 1 15,-22-1-15,0 1 0,0-1 16,-22 1-16,1-1 0,0 1 16,0-22-16,-21 21 0,20-20 0,1-1 15,0-21-15,0 22 0,0-22 16,0-21-16,-1 0 0,1 0 15,0 0-15,0-21 0,21-1 0,0 1 16,-21-21-16,0 0 0,21 20 16,0-20-16,0 0 15,0-1-15,0 1 0,0 21 0,0 0 16,0 0-16,21 21 0,0 0 16,0 0-16,-21 21 0,21-21 0,0 42 15,1-21-15,-1 22 0,0-22 16,0 21-16,0 0 0,-21 1 15,21-1-15,1 0 0,-22-20 16,21 20-16,0-21 0,0 0 0,0 0 16,0 1-16,1-22 0,-1 0 15</inkml:trace>
  <inkml:trace contextRef="#ctx0" brushRef="#br0" timeOffset="133639.53">1376 17484 0,'0'0'0,"21"-21"0,-21-1 16,21 22 31,21-21-47,-20 0 0,20 21 0</inkml:trace>
  <inkml:trace contextRef="#ctx0" brushRef="#br0" timeOffset="134172.1">3365 16891 0,'0'-21'0,"0"42"0,0-63 0,0 21 15,22-1-15,-1 1 16,-21 0-16,21 0 0,0 0 0,0 0 15,0-22-15,1 22 0,-22 0 16,21-21-16,-21 20 0,0 1 16,0 0-16,-21 0 15,-1 21-15,-20 0 0,0 0 0,-22 21 16,22-21-16,-22 21 0,22 0 16,0 22-16,-1-22 0,1 21 0,21 1 15,0-1-15,0-21 0,21 21 16,0-20-16,0 20 0,0-21 0,21 0 15,0 0-15,21-21 0,1 22 16,-1-22-16,0 0 0,1 0 16,20 0-16,1 0 0,-22 0 0,21 21 15,-20-21-15,-22 0 0,21 21 16,-42 0-16,0 0 16,-21 0-16,-21 22 0,-1-22 15,1 0-15,-21 21 0,-1-20 0,1 20 16,-1-21-16,22 21 0,-22-20 15,22-1-15,21 0 0,-22 0 16,22 0-16,21 0 0,21-21 16,1 0-1,20 0-15,0 0 0,1 0 0,20-21 16,1 0-16,20 0 0,1 0 16,-22 21-16,22-21 0,-21-22 0,-1 22 15,1 0-15,-22 0 16</inkml:trace>
  <inkml:trace contextRef="#ctx0" brushRef="#br0" timeOffset="134362.88">3662 16997 0,'0'0'15,"-21"0"-15,-1-21 0,44 21 16,20 0-16,-21 21 16,21-21-16,1 21 0,20 0 0,-20 22 15,20-22-15,-21 0 0,1 0 16,20 0-16,-20 0 0,-1 1 0,0-1 15,-21 0-15,1 0 0,-1 0 16,0 0-16</inkml:trace>
  <inkml:trace contextRef="#ctx0" brushRef="#br0" timeOffset="134548.19">4297 17039 0,'0'-21'0,"0"42"0,0-63 15,-21 63 1,-1 0-16,1 22 16,-21-22-16,21 0 0,0 21 15,-22-21-15,22 1 0,-21 20 16,21-21-16,-22 0 0,22 22 0,0-22 16,0 0-16,21 0 0,21-21 31</inkml:trace>
  <inkml:trace contextRef="#ctx0" brushRef="#br0" timeOffset="134816.48">4678 16955 0,'-21'42'31,"21"0"-31,-22-21 0,1 22 0,21-1 16,-21 22-16,0-22 0,0 43 15,21-22-15,-21 43 0,-1-21 16,1 20-16,21 1 0,-21 21 0,0 0 16,0 0-16,0 0 0,-1 21 15,1-21-15,0 0 0,0-21 16,0 21-16,0-42 0,-1-85 0,44 0 31,-1 0-31,21 0 0,0 0 16,1 0-16,-1 0 0,-21-106 0,22 21 15</inkml:trace>
  <inkml:trace contextRef="#ctx0" brushRef="#br0" timeOffset="135087.67">4635 17568 0,'0'0'0,"-21"-63"16,21-1-16,0 22 0,-21 0 16,21-1-16,0 1 0,0 21 0,0 0 15,0 0-15,21-1 0,0 1 16,22 0-16,-22 21 0,21-21 0,1 21 15,20 0-15,-21 0 0,22 0 16,-22 0-16,1 21 0,-1 0 16,-21 22-16,0-22 0,-21 0 0,0 21 15,0 1-15,0-22 0,-21 21 0,-21 0 16,21 1-16,-22-22 16,-20 21-16,20-21 0,1 1 0,0-1 15,21 0-15,-22-21 0,22 0 16,0 0-16,21-21 15,0 0-15,21-1 0,0-20 0,0 0 16,22-1-16,-22 1 0</inkml:trace>
  <inkml:trace contextRef="#ctx0" brushRef="#br0" timeOffset="135308.07">5355 16764 0,'0'0'16,"64"-42"-16,41-22 0,-62 43 0,-22 0 15,0 21-15,-42 21 16,0 21-1,0-20-15,-1 41 0,1-21 16,-21 22-16,21-1 0,0-20 0,-1 20 16,1 1-16,0-22 0,0 22 15,21-22-15,-21 0 0,21 1 0,0-1 16,0-21-16,0 0 0,21 0 16,0 1-16,21-22 0,-20 0 0,20 0 15,21 0-15,1-22 0,-22 1 16,22 0-16,-1 0 0</inkml:trace>
  <inkml:trace contextRef="#ctx0" brushRef="#br0" timeOffset="136284.78">6159 17124 0,'0'0'0,"0"-42"15,0 20-15,0-20 0,0 21 0,0 0 16,0 0-16,0-1 0,0 1 16,-21 21-16,0 0 0,0 0 0,0 0 15,-22 21-15,22 1 0,0-1 16,-21 0-16,21 21 0,-1-21 0,1 22 15,0-1-15,0-21 0,21 22 16,0-22-16,0 21 0,0-21 0,0 0 16,0 1-16,0-1 0,21-21 15,0 0-15,0 0 0,22 0 16,-22 0-16,21 0 16,-21 0-16,22-21 0,-1-1 0,-21 1 15,22-21-15,-1 21 0,-21 0 16,21-22-16,-20 22 0,-22 0 0,21 0 15,-21 0-15,0 42 32,-21 0-17,21 0-15,0 0 0,0 0 0,0 1 16,0-1-16,0 0 0,0 0 16,0 0-16,21 0 0,-21 1 0,21-1 15,0-21-15,0 21 16,0-21-16,22 0 0,-22 0 0,21 0 15,-21 0-15,22 0 0,-1 0 16,0-21-16,1 21 0,-22-21 0,21-1 16,-21 1-16,1 0 0,-1 0 15,-21-21-15,0 20 0,0-20 0,0 21 16,0-21-16,0 20 0,0 1 16,0 0-16,0 42 15,0 0 1,0 1-16,0 20 0,0-21 0,0 0 15,21 0-15,0 22 0,-21-22 16,21 0-16,0 0 16,22-21-16,-22 0 0,21 0 0,-21 0 15,22 0-15,-1 0 0,0 0 16,1 0-16,-1 0 0,0-21 0,1 21 16,-22-21-16,21 0 0,-21 0 15,1-1-15,-1 1 0,-21 0 0,0-21 16,0 21-16,0-1 0,0 1 15,-21 21 1,21 21-16,-22 1 16,22-1-16,-21 0 0,21 21 0,0-21 15,-21 1-15,21-1 0,-21 21 16,21-21-16,0 0 0,0 1 16,-21-22-1,21 21-15,0-42 31,0-1-31,21 1 0,0 0 16,-21 0-16,21 0 0,22-22 16,-22 1-16,0 0 0,21-1 0,1 1 15,-1 21-15,0 0 0,1 0 16,-1-1-16,-21 22 0,0 0 0,0 22 16,-21-1-16,22 21 0,-22-21 15,0 22-15,0-22 0,0 21 16,0-21-16,0 0 0,0 22 0,0-22 15,21 0-15,0 0 16,0-21-16,0 0 0,22 0 0,-1 0 16,-21 0-16,21 0 0,22 0 15,-22-21-15,1 21 0,-1-21 0,-21 0 16,21 0-16,-20-1 0,-1-20 16,0 21-16,-21-21 0,21-1 0,-21 1 15</inkml:trace>
  <inkml:trace contextRef="#ctx0" brushRef="#br0" timeOffset="136456.15">7281 16552 0,'0'0'0,"-42"0"16,21 22-16,0-22 0,21 21 0,0 0 16,0 0-16,0 0 15,21 0-15,21-21 16,-21 0-16,0 0 0,22 0 15,-1 0-15,22 0 0,-22 0 0,21 0 16</inkml:trace>
  <inkml:trace contextRef="#ctx0" brushRef="#br0" timeOffset="137927.79">10160 16595 0,'0'0'0,"0"-21"0,0-1 0,0 1 0,-21 0 16,0-21-16,-1 21 0,1-22 15,0 22-15,0 0 0,0 0 0,0 0 16,-22 21-16,22 0 0,-21 0 16,-1 0-16,22 21 0,-21 21 0,0-21 15,-1 22-15,1 20 0,0-21 16,-1 22-16,1 21 0,0-22 0,-1 1 15,22-1-15,-21 1 0,21-1 16,-1 1-16,22-22 0,0 0 16,0 1-16,22-22 0,-1 0 15,0 0-15,21 0 0,-21 0 0,22-21 16,-1 0-16,22 0 0,-22 0 16,21-21-16,1 21 0,-1-21 0,1 0 15,-1 0-15,1-22 0,-1 22 16,-20 0-16,-1-21 0,0 21 0,-20-22 15,-1 1-15,0 21 0,-21-22 16,0 22-16,0 0 0,0 0 0,0 0 16,-21 21-1,0 21-15,-1 0 0,1 0 0,0 0 16,0 22-16,21-1 16,0 0-16,-21-20 0,21 20 0,0 0 15,0 1-15,0-22 0,0 21 16,0-21-16,21 0 0,0 1 0,0-1 15,0-21-15,1 0 0,20 21 16,-21-21-16,21 0 0,1 0 0,-1 0 16,-21-21-16,22 0 0,-1-1 15,0 1-15,-21 0 0,22-21 0,-22 21 16,0-22-16,-21 1 0,0 0 16,0-1-16,-21-20 0,0 20 0,-22 1 15,22 0-15,-21-1 0,0 22 16,-1 0-16,-20 21 0,20 0 15,1 0-15,0 21 0,-1 0 16,1 1-16,0 20 0,21-21 0,-1 21 16,22-20-16,0 20 0,0-21 15,0 0-15,22 0 0,-1 1 0,21-1 16,-21-21-16,22 0 0,20 21 16,-21-21-16,1 0 0,20 0 0,-20 0 15,20-21-15,1 21 0,-1-21 16,1-1-16,-22 1 0,21 0 0,1-21 15,-22 21-15,1-1 0,-1 1 16,-21 0-16,0 0 0,0 0 16,1 21-16,-22 21 15,0 0-15,0 0 16,0 22-16,-22-22 0,22 21 16,-21 0-16,21-20 0,-21 20 0,0-21 15,0 0-15,21 0 0,0 1 16,-21-1-16,21 0 0,-22 0 0,44-21 47,-1-21-47,0 0 15,0-22-15,0 22 0,22-21 16,-22 21-16,0-43 0,21 22 16,1 0-16,-22-22 0,21 22 0,0-1 15,1 22-15,-22-21 0,21 42 16,-21 0-16,1 0 0,-22 21 15,21 0-15,-21 0 0,0 22 16,0-22-16,0 21 0,0 1 0,0-1 16,-21-21-16,21 21 0,0-20 0,0-1 15,0 0-15,0 0 0,0 0 16,21 0-16,0 1 0,0-22 0,21 0 16,1 0-16,-1 0 0,0 0 15,22 0-15,-1 0 0,1 0 0,-1 0 16,1-22-16,-1 1 15,1 0-15,-22 0 0,1 0 0,-1-22 16,0 22-16,-21-21 0,1 0 16,-22 20-16,0 1 0,0 0 0,0 0 15,-22 0-15,-20 21 0,21 0 16,0 0-16,0 0 0,-22 21 0,22 0 16,0 0-16,21 0 0,0 1 15,0 20-15,0-21 0,0 0 0,0 0 16,0 22-16,21-22 0,0 0 15,0 0-15,1 0 0,-1 1 0,-21-1 16,0 0-16,0 0 0,0 0 16,0 0-1,-43-21-15,22 0 0,0 0 16,-21 0-16,21-21 0,-22 0 16,22 21-16,0-21 0,0-21 0,21 20 15,0-20-15,0 0 0,0-1 16,42-20-16</inkml:trace>
  <inkml:trace contextRef="#ctx0" brushRef="#br0" timeOffset="138151.79">12806 16256 0,'21'0'0,"-42"0"0,42 21 16,-21 22-16,0-22 0,0 21 15,0 0-15,-21 1 0,0-1 16,-1 22-16,22-22 0,-21 21 0,0 1 15,0-1-15,21-20 0,0 20 16,-21-20-16,21-1 0,0 0 0,-21 1 16,21-22-16,0 0 0,0 0 15,0 0-15,21-21 0,0 0 0,0 0 16,0 0-16,0 0 0,-21-21 16,22 0-16,-1 21 0</inkml:trace>
  <inkml:trace contextRef="#ctx0" brushRef="#br0" timeOffset="138311.23">12488 16785 0,'0'0'0,"-21"-21"15,42 21 1,0 0-16,22 0 16,-22 0-16,21 0 0,1 0 0,-1 0 15,0 0-15,1-21 0,20 21 16,1-21-16,-1 0 0,1 21 0</inkml:trace>
  <inkml:trace contextRef="#ctx0" brushRef="#br0" timeOffset="138667.59">13144 16764 0,'-21'0'0,"42"0"0,-63 0 0,42-21 15,0 0-15,0 0 16,0-1-16,21 1 0,0 0 15,1 21-15,-1-21 0,0 21 16,21 0-16,-21-21 0,22 21 0,-22 0 16,21 0-16,-21 21 0,22-21 15,-22 21-15,0 0 0,0 22 0,-21-22 16,0 21-16,0 0 16,0 1-16,0-22 0,0 21 0,0 1 15,-21-22-15,0 21 0,0-21 0,21 0 16,0 1-16,-21-1 15,21-42 17,21-1-32,0 1 0,0 0 0,-21 0 15,21-21-15,0 20 0,1-20 16,-1 0-16,0-1 0,0 1 0,21 0 16,-20-1-16,-1 22 0,21-21 15,-21 21-15</inkml:trace>
  <inkml:trace contextRef="#ctx0" brushRef="#br0" timeOffset="139055.81">13991 16574 0,'0'0'0,"0"21"0,-21 21 15,21-21-15,-21 22 0,21-22 16,-21 21-16,21 0 0,0-20 0,0 20 16,0 0-16,0-21 0,0 22 15,0-22-15,0 21 0,0-21 0,0 1 16,21-1-16,0 0 0,0-21 15,0 0-15,0 21 0,1-21 0,-1 0 16,0 0-16,21 0 16,-21-21-16,1 0 0,-1 0 0,21-1 15,-21 1-15,0 0 0,1-21 16,20-1-16,-21 1 0,0 0 0,0-1 16,1 22-16,-22-21 0,21 21 0,-21 0 15,21-1-15,-21 44 16,0-1-1,0 21-15,0-21 0,-21 0 16,0 22-16,21-1 0,-22-21 0,22 22 16,0-22-16,0 0 0,0 21 15,0-21-15,0 1 0,0-1 0,22 0 16,-1-21 0,0 0-16,21 0 0,-21 0 0,22 0 15,-22 0-15,21 0 0,1 0 16,-22-21-16,21 0 0</inkml:trace>
  <inkml:trace contextRef="#ctx0" brushRef="#br0" timeOffset="139263.79">15007 16785 0,'0'0'0,"0"-42"0,0 0 0,0 20 15,0 1-15,0 0 0,-21 21 16,0 0-16,0 0 0,-1 0 16,1 21-16,0 0 0,21 1 15,-21 20-15,0 0 0,0 1 0,-1-1 16,22-21-16,0 21 15,0 1-15,0-1 0,0-21 0,0 0 16,0 22-16,0-22 0,22 0 0,-1-21 16,0 21-16,0-21 0,0 0 15,22 0-15,-1 0 0,0 0 0,1 0 16,-1-21-16,0 0 0</inkml:trace>
  <inkml:trace contextRef="#ctx0" brushRef="#br0" timeOffset="140047.81">15684 16489 0,'22'-64'16,"-44"128"-16,44-170 0,-22 64 0,0 21 0,0-22 16,0 22-16,-22 21 15,1 0-15,0 0 0,0 21 16,0 0-16,0 1 0,-22 20 0,22 0 16,0 1-16,0-1 0,0 0 15,-1 22-15,1-22 0,0 22 0,21-1 16,0 1-16,-21-1 0,21-21 0,0 1 15,0 20-15,0-20 0,0-22 16,0 21-16,0-21 0,21 22 0,0-22 16,0-21-16,22 21 0,-1-21 15,-21 0-15,22 0 0,-1 0 0,0 0 16,1-21-16,-1 0 0,0-1 16,-21 1-16,22 0 0,-1-21 15,-21-1-15,22 1 0,-22 0 16,0-1-16,0 22 0,-21 0 0,0 0 15,0 0-15,-21 42 16,0 0 0,21 0-16,-21 22 0,21-22 0,0 21 15,0-21-15,0 22 0,0-22 16,0 0-16,0 21 0,0-21 0,21 1 16,0-1-16,0 0 0,0 0 15,0-21-15,1 21 0,20-21 0,-21 0 16,0 0-16,22 0 15,-22 0-15,0-21 0,0 21 0,21-21 16,-20 0-16,-1-22 0,-21 22 16,21-21-16,-21 0 0,0-1 0,0-20 15,0 20-15,0 1 0,0 0 0,-21 21 16,0-1-16,-1 22 0,1 0 16,0 0-16,-21 0 0,21 22 0,-1-1 15,-20 0-15,21 0 0,0 21 16,21-20-16,0 20 0,0-21 0,0 0 15,0 0-15,0 1 0,0-1 16,21-21-16,0 21 0,0-21 0,0 0 16,1 0-16,-1 0 15,0 0-15,21 0 0,-21-21 0,22 0 16,-1-1-16,0 1 0,1 0 0,-1 0 16,0 0-16,1 0 0,-22-1 15,21 1-15,-21 0 0,1 21 0,-1 0 16,-21 21-1,0 0-15,0 1 0,0-1 0,0 21 16,0-21-16,0 0 0,0 1 16,0-1-16,0 0 0,0 0 15,0 0-15,21-21 16,0 0-16,0 0 16,0 0-16,1 0 0,-1 0 15,0-21-15,0 0 0,-21 0 0,21 0 16</inkml:trace>
  <inkml:trace contextRef="#ctx0" brushRef="#br0" timeOffset="140248.44">15452 16574 0,'0'0'0,"-64"0"0,1 21 0,-1 0 16,22-21-16,21 0 0,-1 0 15,1 0-15,42 0 16,22 0-16,-1 0 16,22-21-16,20 21 0,-20-21 0,20 21 15,22-22-15,0 22 0,0-21 0</inkml:trace>
  <inkml:trace contextRef="#ctx0" brushRef="#br0" timeOffset="143988.01">18902 16785 0,'0'0'0,"-21"-21"0,-1 0 0,-83-106 31,105 85-31,-22 20 0,1-20 16,21 21-16,-21 0 0,0-22 16,0 22-16,0 21 0,-1 0 0,-20 0 15,21 0-15,-21 0 0,-1 21 16,1 1-16,0 20 0,-22 0 0,22 22 15,-1-1-15,1 1 0,0-1 16,-1 22-16,22-22 0,-21 1 0,21-1 16,21 1-16,0-1 0,0-20 15,0-1-15,0-21 0,21 22 0,0-22 16,0 0-16,22-21 0,-1 0 16,21 0-16,-20 0 0,20 0 0,22 0 15,-22-21-15,1 0 0,21-1 16,-1-20-16,-20 0 0,-1-1 15,1 1-15,-22-21 0,0-1 0,1-21 16,-22 1-16,0 20 0,-21-20 16,0-1-16,0 21 0,-42-63 15,-1 64-15,1 21 0,0-1 16,-1 22-16,-20 21 0,-1 0 0,1 0 16,-1 21-16,-20 0 0,20 22 15,1-1-15,20 22 0,-20-22 0,21 21 16,-1 1-16,22-1 0,0 1 15,21-1-15,0 1 0,0-22 0,0 22 16,21-22-16,21 0 0,1-20 16,-1 20-16,22-21 0,-1 0 15,1-21-15,-1 21 0,22-21 0,-22 0 16,1 0-16,-1 0 0,1-21 16,-1 21-16,1-21 0,-22 0 0,22-21 15,-22 20-15,0-20 0,1 21 16,-1-21-16,0 20 0,-21 1 0,1 0 15,-1 0-15,0 21 16,-21 21-16,0 0 0,0 0 16,0 1-16,-21-1 0,0 21 15,21-21-15,0 0 0,-22 1 0,22-1 16,0 0-16,-21 0 16,21 0-16,21-21 15,1 21-15,-1-21 16,0 0-16,21 0 0,-21 0 0,22-21 15,-22 21-15,21-21 0,1 0 16,-22 0-16,21 0 0,0-1 0,-20-20 16,20 0-16,-21-1 0,0 1 15,0 21-15,22-21 0,-43 20 0,21 1 16,-21 0-16,0 42 31,-21 0-31,0 1 0,-1-1 16,22 0-16,-21 21 0,21-21 15,-21 1-15,21 20 0,0-21 0,0 0 16,0 0-16,0 1 0,0 20 16,21-42-16,0 21 0,1 0 0,-1 0 15,0-21-15,0 22 0,0-22 16,0 0-16,1 0 0,20 0 0,-21 0 16,0 0-16,0 0 0,22-22 15,-22 22-15,0-21 0,0 0 0,0 0 16,1-21-16,-1-1 0,-21 22 15,0-21-15,0-1 0,0 1 16,0 21-16,0-21 0,0 20 16,0 1-16,-21 21 15,-1 0-15,1 21 16,21 1-16,-21-1 0,21 21 0,-21-21 16,21 0-16,0 22 0,0-22 15,0 0-15,0 0 0,0 0 0,21 1 16,0-1-16,0 0 0,1 0 0,-1-21 15,0 0-15,21 0 0,-21 21 16,22-21-16,-1 0 0,0 0 0,22 0 16,-22-21-16,1 0 0,-1 0 15,0 0-15,-21-1 0,22 1 16,-22-21-16,0 21 0,0 0 16,0-22-16,1 43 0,-22-21 0,0 0 15,0 42 1,0 0-1,0 0-15,0 1 0,0-1 16,0 0-16,0 0 0,0 0 0,0 0 16,0 1-16,21-22 15,0 21-15,0-21 0,21 0 16,1 0-16,-22 0 0,21 0 16,1 0-16,-1-21 0,0-1 0,1 1 15,-22 0-15,21-21 0,-21-1 16,0 1-16,1-21 0,-1-1 15,0 22-15,-21-22 0,21 1 0,-21 20 16,21 1-16,-21 0 0,0-1 16,0 22-16,0-21 0,-21 42 31,0 21-31,0 0 0,0 0 0,21 22 16,-43-22-16,43 21 0,-42 22 15,42-22-15,-21 0 0,0 22 0,21-22 16,-22 22-16,22-22 0,0 0 15,0 22-15,0-43 0,0 21 0,22 1 16,-1-22-16,0 0 0,21 0 16,-21 0-16,22 1 0,-1-22 15,22 0-15,-22 0 0,0 0 16,22 0-16,-22 0 0,22 0 0,-22-22 16,0 1-16,1 0 0,-1 0 15,-21 0-15,0 0 0,0-22 0,1 22 16,-22 0-16,21-21 0,-21 20 15,0 1-15,-21 21 16,-1 0 0,1 21-16,0 1 0,0-1 15,0 0-15,21 21 0,0-21 0,0 1 16,0-1-16,0 21 0,0-21 16,0 0-16,0 1 0,21-22 0,0 21 15,0 0-15,0-21 0,1 0 16,-1 0-16,21 21 0,0-21 0,-20 0 15,20 0-15,-21 0 0,21-21 16,-20 0-16,-1 0 0,21-1 0,-42 1 16,21-21-16,0 0 0,-21-1 15,0 1-15,0 0 0,0-1 0,0-20 16,0 42-16,-21-22 0,0 22 16,-21 0-16,21 0 0,-1 21 0,-20 0 15,0 0-15,-1 0 0,22 0 16,-21 21-16,0 0 0,20 0 15,1 0-15,0 22 0,0-22 16,21 21-16,0 1 0,0-22 0,0 21 16,21 0-16,0-20 0,22-1 15,-22 21-15,0-21 0,21 0 0,-21 1 16,22-1-16,-1-21 0,0 21 16,22-21-16,-22 0 0,22 0 0,20 0 15,-20 0-15,21 0 0,-1 0 16,1 0-16,0-21 0,-22 0 0,22-1 15,-43 1-15,0 0 0,1-21 16,-22 21-16,0-22 0,-21 1 16,0 21-16,0-22 0,0 22 15,-21 0-15,0 0 0,-22 0 0,1 21 16,0 0-16,-1 0 0,1 0 16,-21 0-16,20 0 0,1 0 0,0 21 15,20 0-15,-20 0 0,42 0 16,0 1-16,0 20 0,0-21 0,0 0 15,0 0-15,0 1 0,21-1 16,0 0-16,1 0 0,20 0 0,-21-21 16,21 0-16,-20 0 0,-1 0 15,0 0-15,21 0 0,-21 0 16,1 0-16,-22-21 0,21 0 0,0 21 16,0-42-16,-21 20 0,42-20 15,-42 21-15,0 0 0,0 0 16,22 21-16,-22 21 31,0 0-31,0 0 0,0 0 16,0 0-16,0 1 0,0-1 15,0 0-15,0 0 0,0 0 0,21 0 16,0 1-16,0-1 16,0-21-16,22 21 0,-22-21 0,21 0 15,0 0-15,1 0 0,20 0 16,-20 0-16,20 0 0,1 0 15,-1-21-15,-21 0 0,1-1 0,-1-20 16,0 0-16,1-1 0,-22 1 16,0 0-16,-21-22 0,0 22 15,0 0-15,0-1 0,-21 1 0,-21 21 16,20 0-16,-20-1 0,0 22 0,-1 0 16,1 0-16,0 22 0,-1-1 15,1 0-15,21 0 0,-21 21 0,20 1 16,1-1-16,21 0 0,0-20 15,0 20-15,0 0 0,0 1 0,43-22 16,-22 0-16,0 0 16,0 0-16,0 0 0,0 1 0,22-22 15,-22 0-15,0 0 0,21 0 16,-20 0-16,20 0 0,-21 0 0,0-22 16,0 1-16,22-21 0,-22 21 15,0-43-15,21 22 0,-20-22 0,-1 1 16,0-1-16,0-20 0,0 20 15,0 1-15,1-1 0,-22 1 0,21-1 16,0 22-16,-21-22 0,0 22 16,0 21-16,0-21 0,0 20 0,-21 22 15,0 0 1,-1 22-16,1-1 0,0 0 0,0 21 16,0 1-16,0-1 15,-1 0-15,22 22 0,0-22 0,0 22 16,0-1-16,0 1 0,0-1 15,0 1-15,0-1 0,22 1 0,-22-22 16,21 0-16,0 22 0,0-43 16,21 21-16,-20-21 0,-1 1 0,0-1 15,0 0-15,21-21 0,-20 0 16,-1 0-16,0 0 0,0 0 16,0-21-16,0 0 0,1-1 15,-1-20-15,0 0 0,0 21 16,21-22-16,-20 22 0,-1-21 0,0 21 15,0-1-15,-21 44 32,0-1-32,0 0 0,0 0 15,0 0-15,0 0 0,0 1 0,0-1 16,0 0-16,0 0 0,21 0 16,0 0-16,-21 1 0,22-1 0,-1-21 15,0 21-15,0-21 0,0 0 16,0 0-16,1 0 0,-1 0 0,0 0 15,21 0-15,-21 0 0,1 0 16,20-21-16,-21 0 0,21-1 16,-20-20-16,20 21 0,-21-21 15,21 20-15,-20 1 0,-1 0 0,0 0 16,0 0-16,0 21 16,-21 21-1,0 0-15,0 0 0,0 0 16,0 1-16,0-1 15,0 0-15,0 0 0,0 0 0,21 0 16,1 1-16,-1-1 0,0 0 16,0-21-16,21 21 0,-20-21 15,-1 0-15,21 21 0,-21-21 0,22 0 16,-22 0-16,21 0 0,0 0 16,-20 0-16,20-21 0,0 21 15,1-21-15,-1-21 0,-21 20 0,21-20 16,1 0-16,-22-1 0,0 22 15,0-21-15,0 0 0,-21 20 0,0 1 16,0 0-16,0 0 0,-21 21 16,-21 0-16,21 0 0,-22 0 0,1 21 15,0 0-15,-1 0 0,1 1 16,0-1-16,21 0 0,-22 0 0,22 0 16,21 22-16,0-22 15,0 0-15,0 0 0,0 0 0,0 0 16,21 1-1,0-22-15,1 0 0,-1 0 0,0 0 16,0 0-16,0 0 16,22-22-16,-22 22 0,0-21 0,21 21 15,-21-21-15,1 0 0,-1 21 16,-21 21 0,0 0-1,0 0-15,-21 1 0,-1-1 0,-20 21 16,21 0-16,0 1 0,0-1 15,21 22-15,0-1 0,-22 1 0,22-1 16,0 22-16,0-22 0,0 1 16,0-1-16,0 22 0,0-22 15,0 1-15,0 21 0,0-22 16,0 1-16,0-1 0,0 1 0,0-1 16,-21 1-16,21-22 0,0 21 15,-21-41-15,0 20 0,0-21 0,21 0 16,0 0-16,-21 1 0,-1-22 15,1 0 1,21-22-16,0 1 0,0 0 16,0-21-16,0-1 0,0-20 15</inkml:trace>
  <inkml:trace contextRef="#ctx0" brushRef="#br0" timeOffset="144170.79">25040 16828 0,'0'0'0,"-42"-22"0,-85-83 15,84 105 1,22-22-16,0 22 0,0 0 0,0 0 16,0-21-16,21 0 15,0 0-15</inkml:trace>
  <inkml:trace contextRef="#ctx0" brushRef="#br0" timeOffset="144863.89">26585 16447 0,'0'0'0,"21"0"0,1 0 15,-22 21 1,0 0-1,0 0-15,0 21 0,0-20 0,-22 41 16,1-21-16,21 22 0,-21-22 16,0 1-16,0 20 0,21-42 0,-21 22 15,21-22-15,-22 21 16,22-21-16,0-42 31,0 0-31,22-21 0,-1 20 16,0 1-16,21-21 0,-21 0 15,1-1-15,20 1 0,-21 0 0,0 20 16,22 1-16,-22 0 0,0 0 16,0 0-16,0 21 0,0 0 0,-21 21 15,22 0-15,-22 0 16,0 0-16,21 22 0,-21-22 0,0 0 16,0 21-16,21-20 0,0-1 15,0 0-15,0 0 0,22 0 0,-22-21 16,21 21-16,1-21 15,-1 0-15,0 0 0,1 0 0,-1 0 16,0-21-16,-21 0 0,22 0 16,-22 0-16,0-22 0,0 1 0,-21 0 15,0-1-15,21 1 0,-21-21 16,0 20-16,0 1 0,0 0 0,0-1 16,-21 22-16,21 0 0,-21 0 15,0 21-15,0 0 0,0 0 0,-22 21 16,22 0-16,0 0 0,-21 0 15,20 1-15,1-1 0,21 0 16,0 0-16,0 0 0,43-21 16,-22 21-16,21-21 0,0 0 15</inkml:trace>
  <inkml:trace contextRef="#ctx0" brushRef="#br0" timeOffset="145058.79">27834 16489 0,'0'0'16,"21"0"-16,-21-21 15,-21 42 1,21 0-16,-21 21 16,21-20-16,-21 20 0,0-21 15,21 21-15,0-20 0,-22 20 16,1 0-16,21-21 0,-21 1 0,21-1 16,0 0-16,0 0 0,0-42 31,0 0-31</inkml:trace>
  <inkml:trace contextRef="#ctx0" brushRef="#br0" timeOffset="145207.73">27813 16235 0,'0'0'0,"0"-21"0,0 0 0,0-1 16,-21 1-16,0 21 0,-1 0 15,1 0-15,0 0 0,0 0 0,21 21 16,0 1-1,0-1 1,42-21-16</inkml:trace>
  <inkml:trace contextRef="#ctx0" brushRef="#br0" timeOffset="145426.92">28490 16129 0,'0'0'0,"-21"64"31,0-43-31,0 21 0,21-21 16,-21 22-16,-1-1 16,1 0-16,21 1 0,-21-1 0,21 0 15,-21 1-15,21-1 0,-21-21 16,21 21-16,0-20 0,0 20 0,0-21 16,-21 0-16,21 0 0,0 1 15,21-22 1,0-22-16</inkml:trace>
  <inkml:trace contextRef="#ctx0" brushRef="#br0" timeOffset="145852.04">28808 16214 0,'21'-21'0,"-42"42"0,42-64 0,-21 22 16,0 42-16,0 1 15,-21-1-15,0 21 0,-1 0 16,1 1-16,0-1 0,0 0 0,0 1 15,0-1-15,-1 22 0,22-22 16,0 0-16,-21 1 0,21-1 0,-21 0 16,21-21-16,0 22 0,0-22 15,0 0-15,21-21 32,0 0-32,1-21 0,-1 0 0,0 0 15,0-22-15,21 22 16,-20-21-16,-1 21 0,21-22 0,-21 22 15,0 0-15,1 21 0,-22 21 32,0 0-32,0 0 0,0 22 15,0-22-15,0 0 0,0 0 16,0 0-16,0 1 0,0-1 0,21-21 16,0 21-16,0 0 0,0-21 15,22 0-15,-22 0 0,21 0 0,-21 0 16,22 0-16,-22 0 0,21 0 15,-21-21-15,0 0 0,1 0 0,-1-1 16,-21 1-16,0 0 0,0-21 16,0 21-16</inkml:trace>
  <inkml:trace contextRef="#ctx0" brushRef="#br0" timeOffset="146018.93">28109 16404 0,'-42'0'0,"84"0"0,-126 0 0,62 0 16,1 0-16,42 0 16,22 0-16,-22 0 0,21 0 15,22 0-15,-1 0 0,-20 0 16,20 0-16,22 0 0,-22 0 0,1-21 16</inkml:trace>
  <inkml:trace contextRef="#ctx0" brushRef="#br0" timeOffset="146558.9">29824 16235 0,'-21'-21'16,"42"42"-16,-85-42 0,22 21 0,21 0 0,0 0 15,-1 0-15,44 0 31,-1 0-15,0 0-16,21-21 0,22 21 16,-22 0-16,0-22 0,22 22 15,-22-21-15,22 0 0,-22 0 0,-21 0 16,0 0-16,1-22 0,-22 22 16,0 0-16,-22 0 0,-20 0 0,0-1 15,-1 1-15,1 21 0,-21 0 16,20 0-16,-20 0 0,20 21 0,22 1 15,-21-1-15,21 0 0,0 0 16,-1 21-16,22-20 0,0-1 0,0 21 16,22-21-16,-1 0 15,0 1-15,21 20 0,1-21 0,-1 0 16,0-21-16,1 21 0,-1 1 16,0-22-16,1 0 0,-1 21 0,-21-21 15,0 0-15,-21 21 16,-21-21-16,-21 21 0,-1-21 15,1 21-15,-21-21 0,20 21 16,1 1-16,0-22 0,-1 21 0,22 0 16,0 0-16,0-21 0,21 21 15,0 0-15,0 1 0,21-1 16,0 0-16,21-21 0,-20 21 16,20-21-16,0 0 0,1 21 15,-1-21-15,21 0 0,-20 0 16,-1 0-16,0 0 0,-20-21 0</inkml:trace>
  <inkml:trace contextRef="#ctx0" brushRef="#br0" timeOffset="146759.38">30353 16425 0,'0'0'15,"0"-21"-15,0 0 0,21 21 32,-21 21-32,0 0 0,0 1 15,21-1-15,0 0 0,1 0 0,-1 0 16,0 0-1,-21 1-15,21-22 0,0 0 0,-21 21 16,21-21-16,1 0 16,-22-21-16,21-1 15,-21 1-15,0 0 16,0 0-16,21 0 0</inkml:trace>
  <inkml:trace contextRef="#ctx0" brushRef="#br0" timeOffset="146887.79">30607 16447 0,'0'-22'0,"-21"22"15,42 22-15,-63-44 16,20 22-16,-20 0 0,0 0 0,-1 22 15,1-22-15,0 21 0,-1 0 16,1-21-16,0 21 0,21-21 0,-22 21 16,22 0-16,21 1 15,42-22 1,-20 0-16,20 21 0,0-21 0</inkml:trace>
  <inkml:trace contextRef="#ctx0" brushRef="#br0" timeOffset="148042.79">30988 16425 0,'42'-105'15,"-84"210"1,63-210-16,-42 105 0,0 0 16,0 0-16,-22 0 0,22 21 15,-21-21-15,21 21 0,-22 0 16,22-21-16,0 21 0,0 0 0,0 1 15,21-1-15,0 0 16,0 0-16,0 0 0,21-21 16,0 0-16,0 0 15,0 0-15,22 0 0,-22 0 0,0 0 16,21 0-16,-21 0 0,1 0 16,20-21-16,-21 0 0,0 0 0,0 0 15,-21-1-15,0 1 0,22 21 16,-44 0 15,22 21-31,0 1 0,0-1 16,0 0-16,0 0 15,0 0-15,0 0 16,22-21 0,-1 0-16,0 0 0,21 0 0,-21 0 15,1 0-15,20 0 0,-21 0 16,0-21-16,22 0 0,-22 21 15,0-21-15,0 0 0,0 0 0,0 21 16,1-22-16,-1 22 16,0 0-16,-21 22 31,0-1-31,-21 0 0,21 0 16,-21-21-1,42 0 16,0 0-31,0 0 0,0 0 16,0-21-16,1 21 0,-1-21 16,0 0-16,0 21 0,0-22 15,0 22-15,-21-21 16,22 21-16,-22 21 31,0 1-31,0-1 16,0 0-1,21-21-15,0 0 16,0 0-16,0 0 16,0 0-16,1 0 0,-1 0 15,0-21-15,0 0 16,0 21-16,0-22 16,1 22-1,-1 0-15,-21 22 16,0-1-1,21 0 1,-21 0-16,21-21 0,0 0 16,0 0-16,1 21 0,-1-21 15,0 0-15,0 0 0,0 0 16,0-21-16,1 0 16,-1 21-16,0-21 0,0 0 0,0-1 15,0 1-15,1 0 16,-1 0-16,-21 42 31,-21 0-31,-1 0 0,1 1 16,0 20-16,0 0 0,21 1 15,0 20-15,0 1 0,0-1 16,0 1-16,0 20 0,0 1 0,21-22 16,-21 1-16,21 21 0,-21-22 15,21 22-15,-21-22 0,0 1 16,0-1-16,0-20 0,0 20 0,0-21 15,-21-20-15,0-1 0,21 0 16,0 0-16,-21-21 0,0 0 16,0-21-16,21-21 15,0 20-15,0-20 16,0 21-16,21-21 16,0-1-16,0-20 0,0 20 0,0-20 15,1 21-15,20-22 0</inkml:trace>
  <inkml:trace contextRef="#ctx0" brushRef="#br0" timeOffset="148291.49">32427 16531 0,'0'0'0,"-21"-21"0,0 0 15,0 0-15,21 0 0,0-1 16,0 1-16,0 0 0,21 21 0,21 0 16,-21 0-16,22 0 0,-1 0 15,0 0-15,1 21 0,-1 0 16,0 1-16,-20-22 0,-1 21 15,0 21-15,-21-21 0,0 0 16,0 1-16,-21-1 0,0-21 16,-1 0-16,1 0 0,-21 0 15,21 0-15,-22 0 0,1 0 16,21-21-16,-21 21 0,20-22 0,1 22 16,21-21-16,0 0 0,0 0 15,21 0-15</inkml:trace>
  <inkml:trace contextRef="#ctx0" brushRef="#br0" timeOffset="148510.85">32999 15981 0,'0'0'32,"0"0"-32,-21 21 0,-1 21 0,1 1 0,0-1 0,-21 0 15,21 22-15,-22-22 0,22 1 16,0-1-16,-21 0 0,42-21 15,-22 22-15,22-22 0,0 21 0,0-21 16,0 1-16,0-1 0,22 0 16,-22 0-16,21-21 0,0 21 15,21-21-15,-21 0 0,1 0 0,-1 0 16</inkml:trace>
  <inkml:trace contextRef="#ctx0" brushRef="#br0" timeOffset="148811.81">33041 16552 0,'21'0'32,"0"0"-17,1 0-15,-1 0 0,0 0 0,0 0 16,0 0-16,0 0 0,1 0 16,-1 0-16,0-21 0,0 0 0,0 0 15,-21 0 1,0 0-16,0-1 15,-42 22-15,21 0 0,0 0 16,-1 22-16,1-22 0,0 21 16,0 0-16,0 0 0,21 0 15,0 0-15,0 1 0,0-1 0,0 21 16,0-21-16,0 0 0,0 1 16,21-1-16,0 0 15,0-21-15,0 0 0,1 0 0,20 0 16,-21 0-16,21 0 0</inkml:trace>
  <inkml:trace contextRef="#ctx0" brushRef="#br0" timeOffset="148974.84">33761 16806 0,'21'0'0,"-42"0"0,42 22 16,0-22-16,-42 0 62,0 0-46,0-22-16</inkml:trace>
  <inkml:trace contextRef="#ctx0" brushRef="#br0" timeOffset="162466.2">33824 16701 0</inkml:trace>
  <inkml:trace contextRef="#ctx0" brushRef="#br0" timeOffset="162999.01">33824 16701 0</inkml:trace>
  <inkml:trace contextRef="#ctx0" brushRef="#br0" timeOffset="163790.74">33824 16701 0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3:31:05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550 0,'0'0'15,"-84"0"1,63 0-16,-1 0 0,1 0 16,21 22-16,21-22 31,22 0-31,-1 0 0,0 21 16,1-21-16,20 0 0,1 0 15,-1 0-15,22 0 0,0 0 0,-1 0 16,1 0-16,0 0 0,-1 0 15,-20 0-15,20 0 0,-20 0 0,-22 0 16,1 0-16,-1 0 0,0 0 16,-21 0-16,1 0 0,-22 21 15,-22-21 1,-20 0-16,21 0 16,-21 0-16,-1 0 0,1 0 0,0 0 15</inkml:trace>
  <inkml:trace contextRef="#ctx0" brushRef="#br0" timeOffset="416.64">2349 635 0,'-21'0'31,"21"21"-15,-21 0-16,21 1 15,0-1-15,0 0 0,0 0 16,0 0-16,0 22 0,0-1 15,0 0-15,-21 1 0,21-1 16,0 21-16,0-20 0,0 20 0,-21-20 16,21-1-16,0 21 0,0-20 15,0 20-15,-21-20 0,-1 20 0,22-21 16,-21 22-16,0-22 0,0 22 16,21-22-16,-21 0 0,0 1 0,-1-1 15,1-21-15,0 0 0,-21 1 16,21-1-16,-1-21 0,-20 0 15,0 0-15,-1 0 0,1 0 0,0-21 16,-22-1-16,1 1 0,20-21 0,-20 0 16,21-1-16,-1 1 15,1 0-15,0 20 0,20-20 16,1 0-16,0 21 0,21-1 0,0 1 16,0 0-16,0 0 0,0 0 15,21 21-15,22-21 0,-22 21 0,21 0 16,22 0-16,-22-22 0,0 22 15,22 0-15,-22 0 0</inkml:trace>
  <inkml:trace contextRef="#ctx0" brushRef="#br0" timeOffset="959.28">2963 1376 0,'0'0'0,"21"-21"0,1 21 0,-22-21 15,0-1-15,0 1 0,0 0 0,-22 0 16,1 21-16,0-21 0,0 0 16,0-1-16,0 1 0,-1 21 0,-20 0 15,21 0-15,-21 0 0,-1 0 16,1 21-16,21-21 0,-22 43 0,1-22 16,0 21-16,-1-21 0,1 22 15,21-1-15,-21 0 0,20 22 16,1-22-16,21 22 0,0-22 15,0 0-15,0 1 0,0-1 0,0 0 16,0-20-16,0 20 0,21-21 16,1 0-16,-1-21 0,21 0 0,-21 0 15,22 0-15,-1 0 0,0 0 16,1-21-16,-22 0 0,21 0 16,0-22-16,1 1 0,-1 0 15,-21-1-15,0 1 0,22 0 0,-22-22 16,-21 22-16,21 0 0,-21-1 0,21 1 15,-21 0-15,0 20 0,0-20 16,0 21-16,0 42 31,0 0-31,0 0 0,0 22 16,21-22-16,-21 21 0,22-21 16,-22 22-16,0-1 0,0-21 0,21 22 15,0-22-15,-21 21 0,21-21 16,-21 22-16,21-22 0,-21 0 0,21 0 15,1-21-15,-1 21 0,0-21 16,0 0-16,21 0 0,-20 0 16,-1 0-16,0-21 0,0 0 0,0-21 15</inkml:trace>
  <inkml:trace contextRef="#ctx0" brushRef="#br0" timeOffset="1195.53">3492 1122 0,'0'0'0,"-21"0"0,21-21 0,0 0 16,0 42 0,0 21-16,0-21 15,0 0-15,21 22 0,-21-1 0,0 0 16,22 1-16,-22-1 0,0 0 16,0 1-16,0-1 0,0-21 0,0 22 15,0-1-15,0 0 0,0-21 16,0 1-16,0 20 0,0-21 15,0 0-15,21-21 16,0 0-16,0 0 0,0 0 16,0-21-16,1 0 0</inkml:trace>
  <inkml:trace contextRef="#ctx0" brushRef="#br0" timeOffset="1422.91">4127 1101 0,'0'0'0,"-105"0"32,83 21-32,-20 0 0,0 21 0,21-20 15,-22 20-15,1 0 0,0-21 16,20 22-16,-20-1 0,0 0 0,-1 1 16,22-1-16,0-21 0,0 22 15,0-1-15,0-21 0,21 0 0,0 0 16,0 1-16,0-1 0,21-21 15,21 0-15,-21 0 0,22 0 0,-1-21 16</inkml:trace>
  <inkml:trace contextRef="#ctx0" brushRef="#br0" timeOffset="1886.96">4487 1291 0,'0'0'0,"0"-21"0,0-64 31,-21 64-31,0 21 0,0-21 0,0 21 16,-1 0-16,-20 0 0,21 0 16,0 0-16,0 0 0,-22 42 0,22-20 15,0-1-15,-21 21 0,20 0 16,1 1-16,0-1 0,0 22 0,0-22 16,0 0-16,21 22 0,0-22 15,0 0-15,0 1 0,0-22 0,0 21 16,21-21-16,0 1 15,0-22-15,0 0 0,0 0 0,1 0 16,20 0-16,-21 0 0,21-22 16,-20 1-16,20 0 0,0-21 0,-21-1 15,22 1-15,-22 0 0,21-1 0,-21-20 16,1 21-16,20-1 0,-21-20 16,-21 20-16,21 1 0,-21 0 0,21 21 15,-21-1-15,0 1 16,0 42-16,0 1 0,0-1 15,0 0-15,-21 21 0,21-21 16,-21 22-16,21-1 0,0 0 16,0-20-16,0 20 0,0 0 0,21-21 15,0 22-15,1-22 0,-1 0 16,0 0-16,21 0 0,-21 1 16,22-22-16,-1 0 0,-21 0 0,22 0 15,-1-22-15,0 1 0,1 0 0</inkml:trace>
  <inkml:trace contextRef="#ctx0" brushRef="#br0" timeOffset="2396.21">6159 720 0,'22'-43'0,"-44"86"0,65-107 0,-22 43 0,-21-21 15,0 21-15,0-22 0,0 22 16,0-21-16,0 21 0,-21-1 16,0-20-16,-1 21 0,1 0 0,-21-22 15,0 22-15,-1 21 0,1-21 16,-22 21-16,22 0 0,-21 21 0,20 0 16,-20 1-16,-1 20 0,1 0 15,-1 1-15,22 20 0,-22 1 0,22-1 16,0 22-16,-1-1 0,1 1 15,0 0-15,21-22 0,-22 22 16,22-22-16,21 1 0,0-1 0,0 1 16,0-1-16,0-20 0,21-1 15,0 0-15,1 1 0,20-1 16,0-21-16,1 0 0,-1 1 0,0-1 16,22-21-16,-1 0 0,-20 0 15,20-21-15,1-1 0,-22 1 0,21 0 16,-20-21-16</inkml:trace>
  <inkml:trace contextRef="#ctx0" brushRef="#br0" timeOffset="3143.37">6265 1143 0,'0'0'0,"0"-21"0,0 0 16,-21 21-16,0 0 16,0 0-16,-22 21 15,22 0-15,0 0 0,-21 0 0,21 1 16,-1 20-16,1 0 0,-21-21 15,21 22-15,21-22 0,-21 21 0,21 1 16,-22-22-16,22 21 0,0-21 16,0 22-16,0-22 0,0 0 0,22 0 15,-1 0-15,0-21 0,0 0 16,21 0-16,-20 0 0,-1 0 0,21 0 16,0-21-16,-20 21 0,20-21 15,-21-21-15,0 20 0,0 1 0,1 0 16,-22-21-16,0 21 0,0-1 15,0-20-15,0 21 0,-22-21 16,1 20-16,0 1 0,0 0 0,0 0 16,0 0-16,-1 0 0,-20 21 15,42-22-15,-21 22 0,21-21 0,0 0 16,0 0 0,21 21-16,0 0 0,22-21 0,-22 21 15,21 0-15,0 0 0,1 0 16,20 0-16,-20 21 0,-1-21 0,21 21 15,-20 0-15,-1 0 16,0 1-16,1-1 0,-1 0 0,-21 21 16,0-21-16,-21 1 0,0-1 15,0 21-15,0-21 0,0 0 0,0 1 16,0-1-16,0 21 0,0-21 0,-21 0 16,0 1-16,21-1 0,0 0 15,-21-21-15,21 21 0,-21-21 16,0 0-1,21-21-15,0 0 0,0 0 0,0-1 16,0 1-16,0-21 0,0 21 16,0-22-16,0 1 0,21 21 0,0-21 15,0-1-15,0 1 0,0 0 16,22 20-16,-1-20 0,-21 21 0,22 0 16,-1 0-16,0-1 15,22 22-15,-22 0 0,0 0 0,1 22 16,-1-1-16,-21 0 0,22 21 15,-22-21-15,0 1 0,-21 20 0,0 0 16,0-21-16,0 22 0,0-22 0,-21 21 16,0-21-16,-1 1 0,1-1 15,0 21-15,21-21 0,-21 0 0,0 1 16,0-1-16,42-42 31,0-1-15</inkml:trace>
  <inkml:trace contextRef="#ctx0" brushRef="#br0" timeOffset="3422.87">8149 953 0,'0'0'0,"-63"-64"15,41 43-15,-20 21 16,21 0-16,-21 0 0,-1 0 15,22 21-15,-21 21 0,-1-20 0,1 20 16,0 0-16,-1 1 16,22-1-16,-21 0 0,21 22 0,-22-22 15,22 0-15,0 1 0,21-1 0,0 0 16,0-20-16,0 20 0,0-21 16,0 21-16,21-20 0,0-1 0,1 0 15,20-21-15,0 0 0,1 0 16,20 0-16,1 0 0,-22-21 0,21 0 15,-20-1-15,20 1 0,-20 0 16</inkml:trace>
  <inkml:trace contextRef="#ctx0" brushRef="#br0" timeOffset="4079.9">8318 1164 0,'0'0'0,"-21"0"0,0 0 16,0 21-16,0-21 0,21 22 0,0-1 15,0 0-15,0 0 16,21-21 0,0 21-16,0-21 0,0 0 15,1 0-15,-1 0 0,0 0 0,21 0 16,-21-21-16,22 21 0,-22-21 0,21 0 16,-21 0-16,1 21 0,-1-22 15,0 1-15,-21 0 0,0 0 0,0 0 16,0 0-16,-21 21 15,0-22-15,-22 22 0,22 0 16,-21 0-16,21 22 0,-22-1 16,1 0-16,21 0 0,-22 21 0,22-20 15,-21 20-15,21 0 0,21-21 16,0 22-16,0-22 0,0 0 0,0 0 16,0 22-16,0-22 0,21-21 0,0 21 15,21 0-15,-20-21 0,20 0 16,0 0-16,22 0 0,-22 0 0,22 0 15,-1 0-15,-21 0 0,22-21 16,-22 0-16,22 0 0,-22-1 16,0-20-16,1 21 0,-1-21 0,-21 20 15,0-20-15,1 0 0,-22 21 16,0-22-16,0 22 0,0 0 0,0 0 16,0 42 15,0 0-31,0 0 0,0 22 15,0-1-15,0 0 0,0 1 0,0-1 16,0 0-16,0 1 0,-22 20 0,1 1 16,21-1-16,-21 1 0,0-1 15,0 1-15,0-1 0,-1 22 0,-20-22 16,21 1-16,-21 20 0,-1-20 0,22-1 16,-21 22-16,-1-21 15,22-22-15,0 21 0,0-20 0,0-1 16,21 0-16,0-20 0,0-1 0,0 0 15,0 0-15,21-21 16,0 0-16,0 0 0,0-21 0,1-21 16,-1 20-16,21-20 0,-21 21 0,22-43 15</inkml:trace>
  <inkml:trace contextRef="#ctx0" brushRef="#br0" timeOffset="4367.05">9123 1228 0,'0'0'0,"0"-64"0,0 22 16,0 0-16,0 20 0,0-20 0,0 21 16,0-21-16,0 20 0,0 1 15,21 21-15,0-21 0,21 21 0,-20 0 16,20 0-16,0 0 0,-21 0 16,22 21-16,-22 0 0,21 1 0,-21 20 15,1 0-15,-22 1 0,0-1 16,0 0-16,0 1 0,-22-22 0,-20 21 15,21 0-15,-21-20 0,20 20 16,-20-21-16,0 0 0,-1 0 16,1-21-16,0 22 0,21-22 0,-1 0 15,1 0-15,21-22 16,0 1-16,21 0 16,1 0-16,20 0 0</inkml:trace>
  <inkml:trace contextRef="#ctx0" brushRef="#br0" timeOffset="4623">10118 381 0,'-22'0'0,"-62"64"16,63-22-1,-1-21-15,1 21 0,-21 64 16,21-63-16,0 20 0,-1 1 15,1-1-15,0 1 0,0-1 0,21-21 16,-21 22-16,21-22 0,-21 1 0,21-1 16,0-21-16,0 21 0,0-20 15,0-1-15,0 0 0,21-21 0,0 0 16,0 0-16,0 0 0,22 0 16,-1 0-16,0-21 0,22 21 0</inkml:trace>
  <inkml:trace contextRef="#ctx0" brushRef="#br0" timeOffset="4935.74">10562 953 0,'0'-22'0,"0"44"0,0-65 0,0 22 0,0 0 15,-21 21 1,0 0-16,0 21 0,-1 0 16,-20 22-16,21-22 0,-21 0 0,20 21 15,1-21-15,0 1 0,0 20 16,21-21-16,0 0 0,0 0 0,0 1 15,21-22-15,0 21 16,0-21-16,22 0 0,-22 21 0,21-21 0,-21 21 16,22-21-16,-22 0 15,0 21-15,0-21 0,0 0 0,-21 21 16,0 1-16,0-1 0,0 0 16,-21 0-16,0-21 15,-21 0-15,21 21 0,-1-21 0,-20 0 16,21 0-16,-21 0 0,20 0 15,1 0-15,0 0 0,-21 0 0,21-21 16,-1 21-16,1-21 0,-21 0 0</inkml:trace>
  <inkml:trace contextRef="#ctx0" brushRef="#br0" timeOffset="5147.27">9821 572 0,'0'0'0,"21"0"0,1 0 0,20 0 0,0 0 16,1 0-16,20 0 0,-21 0 15,22 0-15,-22 0 0,22 0 0,-1 0 16,-20 0-16,20 0 0,-21 0 16,22 0-16,-22 0 0,1 0 0,-1 0 15,-21 0-15,-21 21 16</inkml:trace>
  <inkml:trace contextRef="#ctx0" brushRef="#br0" timeOffset="5675.42">2117 2540 0,'0'0'0,"0"-21"0,0 0 16,21 21-16,0-21 0,0 21 16,21-22-16,1 1 0,20 21 0,1 0 15,20-21-15,1 21 0,21 0 16,0-21-16,21 21 0,0 0 16,21-21-16,21 21 0,-21 0 15,43-21-15,-22 21 0,43-22 0,0 22 16,-1-21-16,22 21 0,0 0 0,0-21 15,21 21-15,-21-21 0,42 21 16,0 0-16,0-21 0,0 0 0,22 21 16,-1 0-16,0 0 0,1-22 15,20 22-15,-42 0 0,22 0 0,-1-21 16,-21 21-16,-21 0 0,0 0 16,-42 0-16,-1-21 0,-20 21 0,-22 0 15,-21 0-15,-21-21 0,-21 21 0,-21 0 16,-22-21-16,-20 21 0,-1-21 15,-42-1-15,0 1 16,0 0-16</inkml:trace>
  <inkml:trace contextRef="#ctx0" brushRef="#br0" timeOffset="6191.12">14245 169 0,'0'0'0,"-21"0"16,21 22-16,-21 20 15,21 0-15,-21 1 16,-1 41-16,22 1 0,-21 0 0,0 20 15,0 22-15,-21 0 0,20 22 0,-20-1 16,21 0-16,-21 21 0,-1 1 16,1-1-16,0 21 0,-1-20 0,22 20 15,-21 1-15,21 20 0,-1-20 0,1 21 16,0-22-16,0 22 0,21-1 16,0-20-16,0-1 0,0 22 0,0-21 15,0-1-15,0 1 0,0-22 0,0 0 16,0 1-16,0-22 0,0-21 15,0 21-15,0-21 0,0-21 16,0 21-16,0-21 0,0-22 0,-21 1 16,21-22-16</inkml:trace>
  <inkml:trace contextRef="#ctx0" brushRef="#br0" timeOffset="6875.55">16446 318 0,'0'0'0,"22"-22"16,-1 1-16,-21 0 15,21 21-15,-21-21 0,-21 21 32,-22 0-32,1 21 0,-21 0 15,20 0-15,-20 1 0,-1-1 16,22 0-16,-22 0 0,22 0 0,0 22 15,21-22-15,-22 0 0,43 0 16,0 21-16,0-20 0,0-1 16,0 21-16,0-21 0,43 22 0,-22-22 15,21 21-15,0 0 0,1 1 16,-1-22-16,0 21 0,1 1 0,-1-1 16,-21-21-16,0 0 0,-21 22 15,0-22-15,0 0 0,-21 0 0,0-21 16,-21 21-16,-1-21 15,-20 21-15,21-21 0,-22 0 0,22 0 0,-1 0 16,1-21-16,0 0 0,-1 21 16,22-21-16,0 0 0,0 0 15,0 21-15,21-22 0,0 1 0,0 0 16,21 0-16,0 0 16,0 21-16,22-21 0,-1-1 0,21 1 15</inkml:trace>
  <inkml:trace contextRef="#ctx0" brushRef="#br0" timeOffset="7187.49">16700 868 0,'0'0'0,"0"-21"32,22 21-17,-1-21-15,-21-1 0,21 1 16,0 0-16,0 0 0,0 0 0,1 0 15,-22-22-15,21 43 16,-21-21-16,0 0 0,0 0 0,0 0 16,-21 21-16,-1 0 0,1 0 15,-21 0-15,21 0 0,-22 21 16,22 21-16,-21-21 0,21 22 16,-22-1-16,22 0 0,-21 22 0,21-22 15,0 0-15,21 1 0,0-1 0,0-21 16,0 22-16,21-22 0,0 0 15,21 0-15,1-21 0,-1 0 16,21 0-16,-20 0 0,20 0 16</inkml:trace>
  <inkml:trace contextRef="#ctx0" brushRef="#br0" timeOffset="7442.94">17611 233 0,'0'0'0,"-22"0"0,1 0 16,0 0-16,0 0 0,0 21 16,0 0-16,-22 22 0,22-22 15,0 21-15,0 0 0,0 22 0,-1-22 16,1 22-16,0-22 0,0 22 16,0-22-16,21 21 0,0-20 0,-21 20 15,21-20-15,0-1 0,0-21 0,0 21 16,0-20-16,0-1 0,0 0 15,0 0-15,21-21 0,0 0 16,0 0-16,0-21 0,0 0 16,1 0-16</inkml:trace>
  <inkml:trace contextRef="#ctx0" brushRef="#br0" timeOffset="7816.7">17611 868 0,'0'0'0,"-22"0"15,22-21 17,22 21-32,-1-21 15,42-22 1,-42 22-16,1 0 0,-1 21 0,21-21 16,-42 0-16,21 21 0,-21-22 0,-21 22 46,0 22-46,-21-1 0,20 0 16,-20 0-16,21 21 0,-21 1 0,20-22 16,-20 21-16,21 1 0,0-1 15,21-21-15,0 21 0,0-20 0,0-1 16,0 0-16,0 0 0,21 0 16,0-21-16,0 0 0,0 21 0,22-21 15,-22 0-15,21 0 0,1 0 16,-1-21-16,0 0 0,1 0 0,-1 0 15,-21 0-15,21-1 0,1-20 16,-1 0-16,-21-1 0,22 1 0</inkml:trace>
  <inkml:trace contextRef="#ctx0" brushRef="#br0" timeOffset="8180.02">18140 847 0,'21'-21'0,"21"-43"15,-105 149-15,126-191 0,-63 85 0,0 42 32,0 0-32,0 0 15,-21 0-15,0 22 0,0-22 0,21 21 16,-21-21-16,-1 22 0,22-22 15,-21 0-15,21 0 0,0 0 0,0 1 16,-21-1-16,0-21 16,21-21 15,0-1-31,0 1 0,0-21 0,0 21 16,21-22-16,0 1 0,22 0 15,-22-1-15,0 1 0,21 21 16,1-21-16,-22 20 0,42 1 0,-20 0 15,-1 0-15,0 21 0,22 0 16,-22 0-16,0 21 0,1 0 0,-1 22 16,-21-22-16,0 21 0,1 0 15,-22 1-15,0-1 0,0 22 0,0-22 16,-22 0-16,1-21 0,0 22 16,0-22-16,0 0 0,0 0 0,-1 0 15,1 1-15,0-22 16,42-22-1,0 1-15,1 0 16,-1 0-16</inkml:trace>
  <inkml:trace contextRef="#ctx0" brushRef="#br0" timeOffset="8360">19029 699 0,'-21'84'16,"-1"-41"-16,22-22 0,0 21 15,-21-21-15,0 22 0,0-22 0,21 0 16,0 21-16,-21-21 16,21 1-16,-21-1 0,21 0 0,0 0 15,0-42 1,21 0 0</inkml:trace>
  <inkml:trace contextRef="#ctx0" brushRef="#br0" timeOffset="8519.42">18986 550 0,'0'0'0,"0"-42"0,-21 0 16,0 21-16,21-1 15,-21 22 1,21 22-16,0-1 16,0 0-16,0 0 15,21 0-15,0 0 16,0 1-16</inkml:trace>
  <inkml:trace contextRef="#ctx0" brushRef="#br0" timeOffset="8859.32">19367 656 0,'0'0'16,"-21"21"-16,0 1 0,0-1 16,0 0-16,0 21 0,-1-21 0,1 22 15,21-1-15,-21 0 0,21 1 16,-21-22-16,21 21 0,0-21 0,0 1 15,0-1-15,0 0 0,21 0 16,0 0-16,0-21 0,1 0 16,20 0-16,-21 0 0,21 0 0,22-21 15,-22 0-15,1 0 0,-1-22 16,0 22-16,1-21 0,-22 0 0,21-1 16,-21 1-16,0 0 0,-21-1 15,0 1-15,0 0 0,0-1 0,0 22 16,0 0-16,-21 21 15,0 0-15,0 21 16,0 0-16,21 0 0,0 1 16,0 20-16,0-21 0,0 21 0,0-20 15,21-1-15,0 0 0,21 0 16,1 0-16,-1-21 0,0 21 16</inkml:trace>
  <inkml:trace contextRef="#ctx0" brushRef="#br0" timeOffset="9432.7">20172 847 0,'0'0'15,"0"-21"-15,0-22 0,0 22 0,0 0 16,0 0-16,0 0 0,-21 21 16,-1 0-1,1 0-15,21 21 0,0 0 0,0 21 16,-21-21-16,21 22 0,-21-1 16,21-21-16,-21 22 0,21-1 15,-21-21-15,21 21 0,0-20 16,0-1-16,0 0 0,0 0 0,-22-21 15,22-21 17,0 0-32,0-22 0,0 22 15,0-21-15,22 0 0,-1-1 0,-21 1 16,42 0-16,-21-22 0,0 22 16,1-1-16,20 22 0,0-21 0,1 21 15,-1 0-15,0-1 16,1 22-16,-1 0 0,21 22 0,-20-1 15,-1 0-15,0 0 0,-20 21 0,-1 1 16,0-22-16,-21 21 0,21 1 16,-21-1-16,0 0 0,0 1 0,-21-22 15,0 0-15,21 0 0,-21 0 16,-1 0-16,1-21 0,0 0 16,0 0-16,0-21 15,21 0-15,-21 0 0,21 0 0,0-22 16,0 1-16,21 21 0,0-21 15,21-1-15,1 1 0,20 0 0,1-1 16,-1-20-16,1 42 0,20-22 16,-20 22-16,20 21 0,1 0 0,-21 0 15,-1 0-15,1 42 16,-22-20-16,0 20 0,-21 21 0,1-20 16,-22 20-16,0 1 0,-22-1 15,1 1-15,-21-1 0,0 1 0,20-1 16,-20-20-16,-21-1 0,20 0 15,1 1-15,0-22 0,-1 0 0,-20 0 16,-1 0-16,1 0 0</inkml:trace>
  <inkml:trace contextRef="#ctx0" brushRef="#br0" timeOffset="9784.18">16319 1482 0,'0'0'0,"-63"0"0,-1 0 0,1 0 16,42 0-16,-22-21 0,43-1 16,22 22-1,20 0-15,21 0 0,43 0 16,0 0-16,21 0 0,21 0 15,22 0-15,20 0 0,22 0 0,-1 22 16,43-22-16,0 21 0,0 0 16,0-21-16,22 21 0,-22 0 0,0 0 15,0-21-15,-22 22 0,-20-1 16,0-21-16,-22 21 0,-20 0 0,-22-21 16,-42 21-16,-1-21 0,-20 0 15,-21 0-15,-22 0 0,-21 0 0,0 0 16,-42 0-1</inkml:trace>
  <inkml:trace contextRef="#ctx0" brushRef="#br0" timeOffset="10675.26">2434 3577 0,'0'0'16,"21"0"-16,106 0 15,-106 0-15,1-21 16,-1 21-16,-21-21 0,0 0 16,0 0-16,0-1 0,0-20 15,0 21-15,-21 0 0,-1-22 0,-20 22 16,0-21-16,-22 21 0,22-22 16,-22 22-16,1 21 0,-1 0 0,1 0 15,-1 21-15,1 1 0,-22 20 16,22 0-16,-1 22 0,1-1 0,-1 1 15,22-1-15,0 1 0,-1-1 16,22 1-16,0-1 0,21 1 0,0-22 16,0 22-16,21-43 0,0 21 15,22-21-15,-1 0 0,21-21 16,-20 0-16,20-21 0,1 0 0,-1 0 16,22-21-16,-22-1 0,22 1 15,-21 0-15,-1-1 0,1 1 16,-1 0-16,-21-22 0,1 22 0,-22-22 15,0 22-15,-21-22 0,0 22 16,0 0-16,0-1 0,0 1 16,0 21-16,-21 0 0,0 21 15,0 21-15,-1 0 16,22 21-16,-21-20 0,0 20 0,21 0 16,0 1-16,-21-1 0,21 21 15,0-20-15,0-1 0,0 0 0,0 1 16,0-22-16,0 0 0,21 21 15,0-42-15,0 22 0,22-22 16,-1 0-16</inkml:trace>
  <inkml:trace contextRef="#ctx0" brushRef="#br0" timeOffset="11144.95">3090 3069 0,'0'0'0,"0"-42"0,-42-22 15,21 64 1,21 22-16,-21-1 0,21 0 0,0 21 0,0 1 16,0-1-16,0 21 15,0 1-15,0-1 0,0 1 0,0-1 16,0-20-16,0 20 0,0 1 16,0-22-16,0 0 0,0 1 0,0-22 15,0 21-15,0-21 0,0 1 0,0-1 16,-22-21-1,22-21 1,0-1-16,0 1 16,0-21-16,0 21 0,0 0 0,0-22 15,22 1-15,-1 21 0,0-22 16,0 22-16,0-21 0,22 21 0,-22 0 16,21-1-16,-21 22 15,22 0-15,-1 0 0,0 0 0,1 0 16,-22 0-16,21 22 0,0-1 15,-20 0-15,-1 21 0,-21-21 0,0 1 16,0 20-16,-21 0 0,-1-21 16,-20 22-16,0-1 0,-1 0 0,1-20 15,0 20-15,-1 0 0,-20-21 0,21 22 16,20-22-16,-20 0 0,21-21 16,0 0-16,0 0 0,21-21 15,0 0-15,21-22 16</inkml:trace>
  <inkml:trace contextRef="#ctx0" brushRef="#br0" timeOffset="11512.19">4106 3323 0,'0'0'15,"0"-21"-15,0 0 0,0 0 16,-21 21-16,0 0 0,0 0 15,0 21-15,-1 0 0,-20 0 16,21 0-16,0 22 0,-22-22 16,22 21-16,0-21 0,0 22 0,21-22 15,0 0-15,0 0 0,0 0 16,21 1-16,0-1 0,0 0 0,22 0 16,-22-21-16,21 21 0,-21 0 15,22 1-15,-22-1 0,21-21 0,-21 21 16,22 21-16,-43-21 0,0 1 15,0-1-15,0 0 0,-21 0 16,-1 0-16,1 0 0,-21 1 0,0-1 16,-1-21-16,1 21 0,21 0 15,-22-21-15,1 0 0,21 0 0,-21 0 16,20 0-16,22-21 0,0 0 16,0-22-16,0 22 0,0-21 15,0 21-15,22-22 0,-1-20 0</inkml:trace>
  <inkml:trace contextRef="#ctx0" brushRef="#br0" timeOffset="11730.88">4657 2985 0,'0'21'0,"-64"148"31,43-105-31,0-1 16,0-21-16,-1 22 0,1-1 0,0 1 15,0-22-15,0 1 0,21 20 16,-21-21-16,21-20 0,0 20 0,0-21 16,0 0-16,0 0 0,0 1 15,0-1-15,21-21 0,0 0 16,0 0-16,-21-21 0</inkml:trace>
  <inkml:trace contextRef="#ctx0" brushRef="#br0" timeOffset="11915.14">4043 3620 0,'0'-22'31,"0"1"-31,21 21 0,0 0 16,0-21-16,22 21 0,-22-21 0,21 21 15,22 0-15,-22-21 0,21 21 16,1-21-16,-1 21 0,1-22 0,-22 22 15,22 0-15</inkml:trace>
  <inkml:trace contextRef="#ctx0" brushRef="#br0" timeOffset="12303.16">4805 3662 0,'-21'0'16,"21"-21"-16,0-22 15,0 22-15,0 0 0,0 0 0,21 0 16,0 0-16,0-1 0,0 1 16,0 0-16,1 21 0,-1-21 0,21 21 15,-21 0-15,22 0 0,-22 0 16,21 21-16,-21 0 0,0 22 0,22-22 16,-22 0-16,0 21 0,-21 1 15,0-1-15,0-21 0,0 21 0,0 1 16,0-1-16,0-21 0,-21 22 0,0-22 15,0 0-15,21 0 16,-22 0-16,22 0 0,-21-21 0,0 0 16,21-21-1,0 0-15,0 0 0,0 0 16,0 0-16,0-1 0,0 1 0,21-21 16,0 21-16,1-22 0,-1 22 15,-21-21-15,21 0 0,0 20 0,0-20 16,22 21-16,-22 0 0,21 0 15,-21-1-15,22 22 0,-1-21 0,-21 21 16,21 0-16</inkml:trace>
  <inkml:trace contextRef="#ctx0" brushRef="#br0" timeOffset="12779.42">6054 3366 0,'0'0'0,"-22"0"0,-83 0 16,41 0-16,22 0 0,-1 21 15,1 0-15,0 0 0,-1 0 0,1 0 16,0 22-16,21-1 0,-22-21 16,22 22-16,0-1 0,0 0 15,21 1-15,0-1 0,0 0 0,0-21 16,0 22-16,0-22 0,0 21 0,21-21 15,0 1-15,0-22 0,0 0 16,22 0-16,-1 0 0,-21 0 0,22 0 16,20 0-16,-21-22 0,1 1 15,-1 0-15,22-21 0,-22 21 0,0-1 16,1-20-16,-22 0 0,21-1 0,-21 1 16,0 21-16,1-43 0,-22 1 15,0 21-15,0 20 16,0 1-16,0 0 0,-22 42 15,1 0 1,21 1-16,-21-1 0,0 21 0,21-21 16,0 22-16,-21-1 0,21-21 15,0 21-15,0-20 0,0-1 0,0 21 16,0-21-16,0 0 0,21 1 16,0-22-16,0 21 0,0-21 0,22 0 15,-22 0-15,21 0 0,1 0 0,-1-21 16,21 21-16,-20-22 0</inkml:trace>
  <inkml:trace contextRef="#ctx0" brushRef="#br0" timeOffset="13244.62">6879 3535 0,'0'0'0,"0"-42"0,0 20 0,-21-20 16,0 21-16,0 0 0,-1 0 16,1 21-16,0 0 0,0 0 0,0 0 15,0 0-15,-1 21 0,1 21 0,0-21 16,0 22-16,0-22 0,0 21 15,21 0-15,-22 1 0,22-22 0,0 21 16,0 1-16,0-22 0,0 0 16,0 0-16,22 0 0,-1 0 0,0 1 15,0-22-15,0 0 0,22 0 0,-1 0 16,0 0-16,1 0 0,-1 0 16,21 0-16,-20 0 0,-1-22 15,22 1-15,-22-21 0,0 21 0,1 0 16,-1-22-16,0 1 0,-21-22 15,22 1-15,-22-1 0,21 1 0,-21-1 16,1 1-16,20-22 0,-21 22 0,0 20 16,-21-20-16,0 21 0,0-1 15,0 1-15,0 21 0,0 0 16,-21 21-16,0 21 16,0 0-16,0 0 0,-1 0 0,1 22 15,0 20-15,0 1 0,0-1 16,0 1-16,-1-1 0,1 1 15,0-1-15,21 1 0,0-1 0,0-21 16,0 1-16,0-1 0,0-21 16,0 22-16,0-22 0,21 0 0,0 0 15,1-21-15,-1 0 0,0 0 0,0 0 16,21 0-16,-20 0 0,-1-21 16,0 0-16,21 0 0</inkml:trace>
  <inkml:trace contextRef="#ctx0" brushRef="#br0" timeOffset="13400.29">7239 3366 0,'0'0'0,"-21"0"0,0 21 15,21 0 1,21-21 0,0 0-16,0 0 0,0 0 15,22 0-15,-1 0 0,0 0 0,1-21 16,-1 0-16,21-1 0</inkml:trace>
  <inkml:trace contextRef="#ctx0" brushRef="#br0" timeOffset="14256.89">7832 3429 0,'0'0'0,"0"-21"16,0 0-16,0 0 0,42-85 31,-21 127-15,-21 0-16,0 0 0,0 0 16,0 1-16,0 20 0,0-21 0,0 21 15,0 1-15,0-22 0,-21 21 16,0-21-16,21 1 0,-21-1 0,21 0 15,0 0-15,-22 0 0,1-21 16,21 21-16,-21-21 16,0-21-1,21 0-15,-21 0 16,21 0-16,0 0 0,0-1 0,0-62 16,0 41-16,0 1 0,0 0 15,21-1-15,0 1 0,0 0 16,0-1-16,22 22 0,-1 0 0,0 0 15,-20 21-15,20 0 0,0 0 16,1 0-16,-22 21 0,21 21 0,-21-20 16,22 20-16,-22-21 0,0 21 15,0 1-15,-21-1 0,0 0 0,21 1 16,-21-22-16,0 21 0,0-21 0,0 1 16,0-1-16,0 0 15,0 0-15,-21-21 16,0-21-1,21 0-15,0 0 16,0-1-16,0 1 0,0-21 0,0 21 16,21-22-16,-21 1 0,21 0 15,0-1-15,1 1 0,20 0 0,-21-1 16,21 1-16,1 21 0,-1 0 16,0 0-16,1 21 0,-1 0 0,0 0 15,1 0-15,-1 21 0,-21 0 0,22 21 16,-22-21-16,-21 22 15,0-1-15,0 0 0,0 1 0,0-1 16,-21-21-16,-1 22 0,-20-22 16,21 21-16,0-21 0,0 0 0,-1-21 15,1 22-15,21-1 0,21-21 32,1-21-32,20-1 0,-21 22 15,0-21-15</inkml:trace>
  <inkml:trace contextRef="#ctx0" brushRef="#br0" timeOffset="14596.58">9059 3323 0,'21'0'16,"1"0"-16,-1 0 16,0 0-16,0 0 15,0-21-15,0 21 0,1-21 0,-1 0 16,21 21-16,-21-21 0,0-1 15,1 1-15,-1 0 0,0 21 0,-21-21 16,0 0-16,0 0 0,0-1 16,-21 22-1,0 0-15,-1 0 0,-20 22 16,21-1-16,0 21 16,-22 0-16,1 1 0,21-1 0,0 0 15,-22 1-15,22-1 0,0 0 0,21 1 16,0-22-16,0 21 0,0-21 15,0 1-15,42-1 0,-20 0 0,-1 0 16,21-21-16,-21 0 0,22 0 0,-1 0 16,0 0-16,1 0 0,-1 0 15,0 0-15,22-21 0,-22 0 0,22-22 16</inkml:trace>
  <inkml:trace contextRef="#ctx0" brushRef="#br0" timeOffset="14822.95">10372 2815 0,'-64'43'15,"64"-1"-15,-21-21 0,0 21 16,0 1-16,-1 20 0,1-20 16,0 20-16,0-21 0,0 22 0,0-1 15,-1-20-15,1-1 0,0 0 16,21 1-16,0-1 0,0-21 0,0 0 15,0 22-15,0-22 16,0-42 0</inkml:trace>
  <inkml:trace contextRef="#ctx0" brushRef="#br0" timeOffset="15399.69">9694 3302 0,'0'-21'31,"21"21"-31,1 0 0,-1-21 0,21 21 16,43-21-16,-22-1 0,1 22 15,-1-21-15,1 0 0,-1 0 16,1 0-16,-1 0 0,1-1 16,-1 1-16,-20 0 0,-1 0 0,0-21 15,1 20-15,-22 1 0,0 0 16,-21 0-16,0 0 0,-21 21 31,0 21-31,-1 0 0,1 0 0,0 0 16,0 22-16,0-1 0,21 0 15,-21 1-15,21-1 0,-22 0 0,22 1 16,0-1-16,0 0 0,-21 1 0,21-1 16,0 0-16,0 1 0,-21-22 15,21 0-15,0 21 0,0-20 16,0-1-16,0 0 0,0-42 31,0 0-15,0-1-16,0 1 0,0 0 15,0-21-15,0 21 0,21-22 0,0 1 16,1 0-16,-1-1 0,0 1 0,0 0 16,21 20-16,-20-20 0,20 21 15,-21 21-15,21 0 0,-20 0 0,20 0 16,-21 0-16,0 0 0,0 21 15,1 0-15,-22 22 0,0-22 0,0 21 16,0-21-16,0 22 0,0-1 0,0-21 16,-22 21-16,1-20 15,21-1-15,-21 0 0,0 0 0,21 0 16,0 0-16,0 1 0,-21-22 16,42 0-1,0 0-15,0-22 16,0 1-16,22 0 0</inkml:trace>
  <inkml:trace contextRef="#ctx0" brushRef="#br0" timeOffset="15775.73">11409 3133 0,'0'0'0,"-64"-21"31,22 21-31,21 21 0,0 0 16,-22 0-16,22 0 0,-21 22 0,21-22 15,-22 21-15,22-21 0,-21 22 0,21-1 16,21-21-16,0 21 0,-22-20 16,22-1-16,0 0 0,0 0 0,22 0 15,-22 0-15,42-21 0,-21 0 16,0 0-16,22 0 0,-1 0 0,0 0 16,1 0-16,-1 0 0,0-21 0,1-21 15,-22 21-15,21-22 0,-21 22 16,0-21-16,1 0 0,-22-1 0,21 1 15,-21 0-15,0-1 0,0 22 16,0-21-16,-21 21 0,-1 21 16,1-22-16,-21 22 0,21 0 0,-22 0 15,22 0-15,-21 0 0,21 0 0,-22 22 16,22-1-16,0 0 0,0 0 16,21 0-16,0 0 0,0 1 15,0-1-15,21 0 0,0-21 16,22 0-16,-22 0 0</inkml:trace>
  <inkml:trace contextRef="#ctx0" brushRef="#br0" timeOffset="16467.71">12044 3133 0,'0'0'0,"0"-21"0,-21-22 16,-1 43-1,1 0-15,0 0 0,-21 0 0,21 0 16,-22 0-16,22 0 0,0 21 15,-21 1-15,20 20 0,1-21 0,-21 21 16,21 1-16,0-1 0,-1-21 0,22 22 16,0-1-16,-21 0 0,21-21 15,0 1-15,0 20 0,0-21 0,21 0 16,1-21-16,-1 21 0,0-21 16,0 0-16,21 0 0,-20 0 15,20 0-15,-21 0 0,21-21 0,-20 0 16,-1 0-16,21-21 0,-21 20 15,0-20-15,1 0 0,-1-22 0,0 1 16,-21 20-16,21-20 0,0-1 0,0 1 16,-21-1-16,22 1 0,-1-1 15,-21 22-15,21-21 0,-21 20 0,0 1 16,21 21-16,-21 0 0,0-1 16,0 44-1,0-1-15,0 0 0,0 21 16,-21 1-16,0-1 0,0 0 15,-1 22-15,1-22 0,0 22 0,0-22 16,0 21-16,0-20 0,21 20 16,0 1-16,0-22 0,0 0 0,0 1 15,0-1-15,21 0 0,0 1 0,0-22 16,21 0-16,-20 0 0,20 0 16,0-21-16,-21 0 0,22 0 0,-1 0 15,0 0-15,1-21 0,-22 0 16,21 0-16,1 0 0,-22 0 15,21-22-15,-21 1 0,0 0 0,1-1 16,-1 1-16,0 0 0,0-1 0,-21 22 16,0-21-16,0 21 0,0-1 15,-21 22-15,0 0 0,0 0 16,-1 22-16,22-1 0,-21 0 16,21 0-16,0 21 0,0-20 0,0 20 15,0-21-15,0 21 0,0-20 16,0 20-16,21-21 0,-21 0 0,0 0 15,22 1-15,-22-1 0,0 0 0,0 0 16,0 0-16,-22 0 16,1-21-16,0 0 0,0 0 15,0 0-15,-22-21 0,22 0 0</inkml:trace>
  <inkml:trace contextRef="#ctx0" brushRef="#br0" timeOffset="16955.21">15155 2519 0,'0'0'0,"0"-21"0,0 0 16,0-1-16,0 1 0,-21 21 16,21 21-1,0 1-15,0-1 0,0 21 16,0 22-16,0-22 0,0 21 0,0-20 16,0 20-16,0-20 0,0 20 15,-21-21-15,0 1 0,0-1 0,21 0 16,-22-20-16,22 20 0,-21-21 0,21 0 15,0 0-15,0 1 0,21-22 32,1 0-32,-1-22 15</inkml:trace>
  <inkml:trace contextRef="#ctx0" brushRef="#br0" timeOffset="17227.91">15557 2921 0,'0'0'0,"0"21"16,0 0 0,22-21-1,-1 0-15,0 0 16,0 0-16,-21-21 0,21 21 16,-21-21-16,0 0 0,-21 21 31,0 0-31,-21 0 0,20 0 15,-20 0-15,21 21 0,0 0 16,0-21-16,-1 21 0,1-21 16,21 22-16,21-22 15,1 0-15,-1 0 0,21 0 16,0 0-16</inkml:trace>
  <inkml:trace contextRef="#ctx0" brushRef="#br0" timeOffset="17807.91">16552 2477 0,'0'0'0,"0"42"15,0-21 1,-21 21-16,21 1 0,-21-1 0,0 22 16,0-22-16,-1 0 0,1 22 15,0-22-15,0 0 0,0 1 0,0-1 16,-1 0-16,1 1 0,21-22 15,0 0-15,-21 0 0,21 0 0,0 1 16,0-44 0,21 22-16,0-21 15,1-21-15,-1 21 0,21 0 0,-21-22 16,22 1-16,-1 0 16,-21-1-16,21 1 0,-20-22 0,20 22 15,-21 0-15,0-1 0,0 22 0,1 0 16,-1 0-16,-21 42 15,0 0-15,0 0 0,0 1 16,0 20-16,0 0 0,0-21 16,0 22-16,0-1 0,0 0 0,0 1 15,0-22-15,0 21 0,0 1 0,0-22 16,0 0-16,21 0 0,0 0 16,0 0-16,22 1 0,-22-22 15,21 0-15,0 0 0,1 0 16,-1 0-16,0-22 0,1 1 0,-1 0 15,0-21-15,1 21 0,-22-22 16,0 1-16,0-22 0,0 22 0,-21-21 16,0-1-16,0-21 0,0 22 0,0-1 15,0 1-15,0-1 0,-21 22 16,0 0-16,0 21 0,21-1 0,-21 1 16,0 21-16,-1 0 0,1 21 15,0 1-15,21 20 0,0 0 0,0 1 16,0-1-16,0 0 0,0 22 15,0-22-15,21 0 0,-21-20 0,21 20 16,1-21-16,20 21 0</inkml:trace>
  <inkml:trace contextRef="#ctx0" brushRef="#br0" timeOffset="18120.05">17632 3006 0,'0'0'0,"21"0"0,0 0 16,0 0-16,0 0 0,-21-21 0,22-1 15,-1 22-15,0-21 0,0 0 16,0 0-16,0 0 0,1 0 0,-1-1 16,0 1-16,-21 0 0,0 0 15,0-21-15,0 20 0,0 1 0,0 0 16,0 0-16,-21 21 16,0 0-16,-1 0 0,-20 21 0,21 21 15,-21-20-15,20 20 0,-20 0 16,0 1-16,21-1 0,-1 0 15,1 1-15,0-1 0,21-21 0,0 21 16,0-20-16,21-1 0,0 0 16,1 0-16,20 0 0,0-21 0,1 0 15,-1 0-15,21 0 0,-20 0 16,20 0-16,1 0 0,-22-21 0,22 0 16,-22 0-16,0 0 0</inkml:trace>
  <inkml:trace contextRef="#ctx0" brushRef="#br0" timeOffset="18555.75">18478 2519 0,'0'0'0,"22"-42"0,-22-22 0,0 22 0,0 21 16,0-22-16,0 22 0,0 42 31,0 0-31,-22 22 0,1 20 0,0-20 16,21 20-16,-21 1 0,21-1 15,0 1-15,-21-1 0,21 1 0,-21-22 16,21 21-16,0-20 0,0-1 15,0 0-15,0-20 0,0 20 0,0-21 16,0 0-16,0 0 16,-22-42-1,22 0 1,0 0-16,0-21 0,0 20 16,0-20-16,22 21 0,-1-21 0,0-1 15,0 1-15,21 21 0,1-22 16,-1 1-16,0 21 0,1 0 0,20 0 15,-20-1-15,-1 22 0,0 0 16,1 22-16,-22-1 0,21 0 0,-21 0 16,0 21-16,1 1 0,-1-22 15,-21 21-15,0 1 0,0-1 0,-21-21 16,-22 21-16,22-20 0,-42-1 0,20 0 16,1 0-16,-22 0 0,1 0 15,21-21-15,-1 0 0,1 22 16,0-22-16,20 0 0,22-22 15,43 1 1,-22 0-16,21 0 0</inkml:trace>
  <inkml:trace contextRef="#ctx0" brushRef="#br0" timeOffset="18793.73">19643 2286 0,'0'0'0,"-64"42"31,43 1-31,0-1 0,0 0 16,21 1-16,-22-1 0,22 22 15,0-1-15,0-21 0,0 22 0,0-22 16,0 22-16,0-22 0,0 0 0,22 1 16,-1-1-16,-21 0 0,0 1 15,21-22-15,-21 0 0,0 0 0,21 0 16</inkml:trace>
  <inkml:trace contextRef="#ctx0" brushRef="#br0" timeOffset="19116.73">19177 2434 0,'0'0'0,"-21"-42"0,21-64 16,0 85-16,0 0 0,21 0 0,21 21 15,-21-22-15,22 22 0,20 0 16,1 0-16,20 0 0,-20 0 0,21 22 16,-1-1-16,1 0 0,-22 21 15,1 1-15,-1 20 0,1 1 0,-22-1 16,-21 1-16,1-1 0,-22 1 16,0-1-16,0-21 0,-22 22 0,1-22 15,0 1-15,-21-1 16,-1 0-16,1 1 0,-21-22 0,20 21 15,-20-21-15,20-21 0,-20 21 0,21-21 16,-1 0-16,1 0 0,0 0 16,20 0-16,1 0 0,21-21 15,21 0 1,1 21-16,20-21 0,0 0 0,1 0 16,20 21-16</inkml:trace>
  <inkml:trace contextRef="#ctx0" brushRef="#br0" timeOffset="19511.93">20256 2794 0,'0'-21'0,"0"42"0,0-63 0,0 21 0,0-1 16,0 1-16,0 0 0,22 21 15,-1-21-15,0 21 0,21 0 0,-21 0 16,22 0-16,-1 21 15,-21 0-15,22 0 0,-1 22 0,0-22 0,-21 21 16,22 1-16,-43-22 0,21 21 16,-21 0-16,0 1 0,0-22 15,0 21-15,0 1 0,-21-22 16,0 0-16,-1 21 0,22-21 0,-21-21 16,0 22-16,0-1 0,0-21 15,21-21 1,0-1-16,0 1 0,0 0 15,0 0-15,21 0 0,0-22 16,0 22-16,22-21 0,-22 21 0,21-22 16,0 1-16,1 21 0,-22-21 15,21 20-15,1-20 0,-22 21 0,21 0 16,-21 21-16,0-21 0,1 21 16,-1 0-16,0 0 0,0 0 15,0 0-15</inkml:trace>
  <inkml:trace contextRef="#ctx0" brushRef="#br0" timeOffset="19680.72">21251 2731 0,'21'42'16,"-21"-21"-16,0 0 0,0 22 15,0-22-15,-21 21 0,21-21 0,0 22 16,-21-22-16,21 0 0,-21 21 0,21-21 16,0 1-16,0-1 0,0 0 15,0 0-15,0 0 0,21-21 31,0-21-15,-21 0-16,21 21 0</inkml:trace>
  <inkml:trace contextRef="#ctx0" brushRef="#br0" timeOffset="19847.22">21357 2625 0,'0'0'0,"0"-43"0,-21 1 15,0 21-15,0 0 0,21 0 16,-22 21-16,1 0 15,21 21-15,0 0 16,0 0 0,0 0-16,0 0 0,21 1 0,1-1 15,-1 0-15,0 0 0,21 0 16,-21 0-16</inkml:trace>
  <inkml:trace contextRef="#ctx0" brushRef="#br0" timeOffset="20167.73">21696 2794 0,'0'42'32,"0"-20"-32,0-1 15,0 0-15,0 0 0,0 0 16,0 22-16,0-22 0,0 0 0,21 0 16,0 0-16,0 0 0,-21 1 15,0-1-15,21 0 0,1-21 0,-22 21 16,21-21-1,0 0-15,0 0 16,-21-21-16,0 0 0,0 0 16,21 21-16,-21-43 0,21 22 0,-21 0 15,22 0-15,-1-22 0,-21 22 16,21-21-16,0 21 0,-21 0 0,21-1 16,0 1-16,1 21 15,-1 0-15,0 0 16,0 0-1,0 0-15</inkml:trace>
  <inkml:trace contextRef="#ctx0" brushRef="#br0" timeOffset="20454.84">22161 2985 0,'0'0'16,"0"21"-16,-21-21 15,21 21-15,21-21 16,1 0-16,-1 0 0,0 0 15,0 0-15,21-21 0,-20 0 16,20 21-16,-21-22 0,0 1 0,22 21 16,-22-21-16,0 0 0,0 0 15,0 0-15,-21-1 0,-21 22 32,0 0-32,0 0 0,0 22 15,-22 20-15,22-21 0,0 0 0,0 0 16,0 22-16,21-22 0,0 0 0,0 0 15,0 0-15,0 1 0,0-1 16,0 0-16,0 0 0,21 0 0,0-21 16,0 21-16,0-21 0,22 0 15</inkml:trace>
  <inkml:trace contextRef="#ctx0" brushRef="#br0" timeOffset="20783.18">22733 3069 0,'0'0'0,"21"-169"31,0 127-31,-21-1 0,0 22 0,21-21 16,1 21-16,-1-1 0,-21 1 16,21 0-16,21 0 0,-21 21 15,1 0-15,-1 0 0,21 21 0,-21 0 16,22 0-16,-22 22 0,21-22 16,-21 21-16,0 1 0,1-1 0,-1 0 15,-21 1-15,0-22 0,0 21 16,0 0-16,0-20 0,0-1 0,0 0 15,-21 0-15,21 0 0,-22-21 16,22-21 0,0 0-1,0 0-15,0 0 16,0-1-16,22 1 0,-1 0 0,0-21 16,0 21-16,0-22 0,22 1 15,-22 21-15,21-22 0,-21 1 0,22 21 16,-22 0-16,0 0 0,0-1 15</inkml:trace>
  <inkml:trace contextRef="#ctx0" brushRef="#br0" timeOffset="21676.47">15028 4487 0,'0'0'0,"0"-21"0,0 0 0,0 0 16,0 0-16,0 0 15,0-1-15,0 1 0,0-21 0,0 21 16,0-22-16,21 22 0,-21 0 16,22 0-16,-1 0 0,0 0 0,0 21 15,0 0-15,22 0 0,-22 21 0,0 0 16,0 0-16,21 21 0,-20 22 15,-1-22-15,-21 22 0,0-22 0,0 22 16,0-1-16,0 1 0,-21-1 16,-1 1-16,-20-1 0,0 1 0,-22-1 15,1-21-15,-1 22 0,1-22 0,-1-21 16,1 22-16,-1-22 16,1-21-16,-1 21 0,22-21 0,0 0 15,20 0-15,1-21 0,0 0 0,21-22 16,0 22-16,0-21 0,0-22 15,21 22-15,0 0 0,1-22 0,20 22 16,-21-22-16,21 43 0,-20-21 16,20 0-16,-21 20 0,21 1 0,1 21 15,-22 0-15,21 0 0,-21 0 0,1 21 16,20 22-16,-42-22 0,21 21 16,0 22-16,0-22 0,-21 0 0,22 22 15,-22-22-15,0 1 0,21-1 0,0-21 16,0 21-16,0-20 0,0-1 15,1 0-15,-1 0 0,0-21 16,21 0-16</inkml:trace>
  <inkml:trace contextRef="#ctx0" brushRef="#br0" timeOffset="21823.06">15811 4868 0,'0'0'0,"0"-21"0,0 0 0,0 0 16,0 0-16,0 0 0,-21 21 31,0 0-15,0 0-16</inkml:trace>
  <inkml:trace contextRef="#ctx0" brushRef="#br0" timeOffset="22582.99">17039 4424 0,'0'0'0,"0"-21"0,0 0 15,-21 21-15,0 0 16,21 21 0,-21 0-16,21 21 0,0 1 15,-22-22-15,1 21 0,0 0 0,0 1 16,0-1-16,21-21 0,-21 22 15,-1-22-15,1 0 0,0 0 16,21 0-16,0 0 0,-21-21 0,0 0 16,0 0-1,21-21-15,0 0 0,0 0 16,0 0-16,0 0 0,0-1 0,0-20 16,21 21-16,0-21 0,0 20 15,0 1-15,0-21 0,1 21 0,-1 0 16,0-1-16,21 1 0,-21 21 15,1 0-15,20 0 0,-21 21 16,0 1-16,0 20 16,-21-21-16,0 21 0,22 1 0,-22-1 15,0 0-15,0 22 0,0-22 0,0-21 16,21 22-16,-21-1 0,21-21 16,-21 0-16,42 1 0,-21-1 0,1-21 15,20 0-15,0 0 0,1 0 16,-1 0-16,21-21 0,-20-1 0,-1 1 15,0-21-15,1 0 0,-22-1 0,21 1 16,-21 0-16,1-22 0,-22 22 16,0-22-16,0 1 0,0-1 0,0 1 15,0-22-15,0 22 16,0 20-16,-22-20 0,22 20 0,0 22 16,-21 0-16,0 0 0,0 21 15,0 21-15,0 21 0,-1 1 16,1-1-16,21 0 0,-21 22 15,21-22-15,-21 22 0,21-22 0,0 0 16,0 1-16,0-22 0,21 21 0,0-21 16,0 1-16,1-1 0,-1 0 15,21 0-15</inkml:trace>
  <inkml:trace contextRef="#ctx0" brushRef="#br0" timeOffset="22846.83">17928 4720 0,'0'0'0,"21"0"0,0-21 16,1 0-16,-1 21 15,-21-21-15,21 0 0,-21-1 0,21 1 16,-21 0-16,0 0 0,0 0 16,0 0-16,0-1 0,0 1 0,0 0 15,-21 21-15,0 0 0,0 0 16,-1 21-16,1 0 0,-21 22 16,21-22-16,0 21 0,-22 1 0,22 20 15,0-21-15,0 1 16,21 20-16,0-20 0,0-1 0,0 0 15,0 1-15,21-22 0,0 0 0,0 0 16,0 0-16,22 0 0,-22-21 16,21 0-16,1 0 0,20 0 0,-21-21 15,22 0-15,-22 0 0,22 0 16,-22-22-16</inkml:trace>
  <inkml:trace contextRef="#ctx0" brushRef="#br0" timeOffset="23291.72">18711 4191 0,'0'0'0,"0"-42"16,0 21-16,0-1 0,0 1 0,0 42 16,-21 1-16,0 20 0,0 0 15,0 1-15,-1-1 0,22 21 0,-21 1 16,0-22-16,0 22 16,0-1-16,0-20 0,-1 20 0,1-21 15,21 22-15,-21-22 0,21 1 0,-21-1 16,21-21-16,0 21 0,0-20 15,0-1-15,0 0 16,0-42 0,0 0-16,0-1 0,0 1 15,0-21-15,0 21 0,21-22 0,0 1 16,0 0-16,22-1 0,-1 1 16,0 21-16,1-21 0,-1 20 0,0 1 15,1 0-15,-1 21 16,0 0-16,1 0 0,-1 21 0,-21 0 0,0 1 15,1-1-15,-1 21 16,0 0-16,-21-20 0,0 20 0,0 0 16,0-21-16,-21 22 0,0-1 0,-22-21 15,1 0-15,0 22 0,-22-22 16,22-21-16,-43 21 0,22 0 0,-1-21 16,22 0-16,-22 0 0,22 0 15,21 0-15,0 0 0,21-21 16,0 0-16,21-21 0,0 20 0,21-20 15,1 0-15</inkml:trace>
  <inkml:trace contextRef="#ctx0" brushRef="#br0" timeOffset="23799.68">19664 4487 0,'0'0'0,"0"-42"15,0 21-15,21 0 16,0 0-16,0-1 16,0 22-16,22-21 0,-22-21 0,21 21 15,-21 0-15,1-22 0,20 22 16,-21 0-16,-21 0 0,0 0 16,-21 21-1,-21 0-15,20 0 0,-20 21 16,-21 0-16,20 0 0,1 21 15,-22-20-15,22 20 0,0-21 0,21 21 16,-1-20-16,1-1 0,21 0 0,0 21 16,0-21-16,21 1 0,22-1 15,-22-21-15,21 21 0,1 0 0,-1-21 16,0 0-16,1 0 0,-22 0 16,21 0-16,0 0 0,-20 0 0,-1 0 15,0 0-15,0-21 0,-42 21 31,0 0-31,-22 0 0,22 0 0,-21 0 16,-22 21-16,22 0 0,-21 0 0,-1 22 16,1-22-16,20 21 0,-20 1 15,20-1-15,1 0 0,0-21 0,21 22 16,-1-1-16,22-21 0,0 22 16,0-22-16,0 0 0,22 0 0,20 0 15,-21-21-15,21 0 0,22 0 16,-22 0-16,22 0 0,-1 0 0,22 0 15,-22-21-15,1 0 0,-1 0 0,1-22 16</inkml:trace>
  <inkml:trace contextRef="#ctx0" brushRef="#br0" timeOffset="24059.98">20405 4106 0,'0'-42'0,"0"84"0,0-147 15,0 62-15,0 22 0,0 0 16,-22 0-16,1 21 0,0 0 0,0 21 15,21 0-15,-21 21 0,0 1 0,21 20 16,0 1-16,-22-1 0,22 1 16,-21-1-16,21 22 0,-21-22 0,21 1 15,-21-1-15,21 1 0,-21-22 16,21 22-16,-21-1 0,21-20 16,0-1-16,0 0 0,0-21 0,0 22 15,0-22-15,0 0 0,21-21 31,0 0-31,0 0 0,21-21 16,-20 0-16,20 0 0,0-22 0</inkml:trace>
  <inkml:trace contextRef="#ctx0" brushRef="#br0" timeOffset="24395.35">20553 4699 0,'21'0'62,"0"0"-62,0 0 16,0 0-16,22 0 0,-22-21 15,0 21-15,0-21 0,-21 0 16,21 21-16,-21-22 0,0 1 16,-21 21-16,0 0 15,0 0-15,0 0 0,0 0 0,-22 0 16,22 21-16,-21 1 0,21-1 0,-22 0 15,22 21-15,0-21 16,0 22-16,0-22 0,21 21 0,0-21 16,0 1-16,0-1 0,0 21 15,21-21-15,0 0 0,0-21 0,0 22 16,0-22-16,22 0 0,-22 0 0,21 0 16,22 0-16,-22 0 0,22 0 15,-1 0-15,-21-22 0,22 1 0,-1 0 16,-20 0-16</inkml:trace>
  <inkml:trace contextRef="#ctx0" brushRef="#br0" timeOffset="24995.58">21315 4657 0,'0'0'0,"-21"-21"0,-1 21 0,1 0 15,0 0-15,0 0 16,0 21 0,21 0-16,0 0 0,0 0 15,-21 22-15,21-22 0,0 0 0,0 21 16,0-21-16,0 22 0,0-22 15,0 0-15,0 0 0,0 0 16,0 1-16,0-44 31,0 1-15,0 0-16,0 0 0,0 0 0,0-22 16,0 22-16,21-21 0,0 21 0,0-22 15,0 22-15,0-21 0,22 21 16,-22 0-16,0-1 0,21 22 15,-20-21-15,20 21 0,-21 0 0,0 0 16,0 21-16,-21 1 16,0-1-16,0 0 0,0 0 0,0 21 15,0-20-15,0 20 0,0 0 16,-21-21-16,21 22 0,-21-22 0,0 21 16,21-21-16,0 1 0,-21-1 15,21 0-15,-21-21 0,21 21 16,-22-21-16,22-21 15,0 0-15,0 0 16,0-1-16,0 1 0,0-21 0,22 21 16,-1-22-16,0 1 15,21 21-15,1-21 0,-1-1 0,0 1 16,1 21-16,-1-22 0,0 22 0,1 0 16,-1 21-16,0 0 0,-21 0 15,22 0-15,-22 21 0,-21 0 0,0 1 16,0-1-16,0 0 0,0 0 15,0 21-15,0-20 0,-21 20 0,21-21 16,-21 0-16,-1 22 0,1-22 16,0 0-16,21 0 0,-21 0 15,21-42 17,21 21-32</inkml:trace>
  <inkml:trace contextRef="#ctx0" brushRef="#br0" timeOffset="25311.19">22161 4657 0,'0'0'0,"22"0"16,-1 0 0,0-21-16,0 21 15,0 0-15,-21-22 0,21 22 16,1 0-16,-22-21 0,0 0 15,0 0 1,-22 21 0,1 0-16,0 0 0,0 0 0,-21 21 15,20 0-15,1 0 0,0 1 16,0-1-16,0 21 0,21-21 0,0 22 16,0-22-16,0 21 0,0-21 15,0 0-15,0 1 0,0-1 0,21 0 16,0 0-16,0 0 0,0-21 0,22 0 15,-22 0-15,21 0 0,1 0 16,-22-21-16,21 0 0,0 21 16</inkml:trace>
  <inkml:trace contextRef="#ctx0" brushRef="#br0" timeOffset="25712.37">22712 4678 0,'0'0'0,"21"-64"31,-42 64-31,0 22 16,-1-1-16,1 0 0,0 0 15,21 0-15,-21 0 0,0 22 0,21-22 16,0 21-16,-21-21 0,21 1 16,-22-1-16,22 0 0,0 0 0,0 0 15,0 0-15,0-42 47,0 0-47,0 0 0,22 0 16,-1 0-16,0-22 0,0 22 0,21-21 15,1-1-15,-1 22 0,0 0 16,1-21-16,-1 21 0,0-1 0,-20 22 16,20 0-16,-21 0 0,21 0 15,-20 0-15,-1 0 0,-21 22 0,0-1 16,0 0-16,0 0 0,0 21 0,0-20 16,-21 20-16,-1-21 0,1 0 15,0 22-15,0-22 0,0 0 16,21 0-16,-21 0 0,21 0 0,-22-21 15,22 22-15,22-44 32,-1 1-17,0 0-15,0 0 0</inkml:trace>
  <inkml:trace contextRef="#ctx0" brushRef="#br0" timeOffset="26044.77">23347 4255 0,'0'0'0,"0"-22"0,0 1 0,0 42 32,0 1-32,-21-1 15,21 21-15,-22 0 0,22-20 0,-21 20 16,21 0-16,0 1 0,-21-22 16,0 21-16,0 0 0,21 1 0,0-22 15,-21 21-15,-1 1 0,1-1 16,21-21-16,0 21 0,0-20 0,-21 20 15,21-21-15,0 0 0,0 0 16,0 1-16,0-1 0,0 0 16,21-21-1,-21-21 17,0 0-32,0-1 15,21 1-15,-21 0 16,0 0-16,0 0 15,22 21-15,-1 0 0</inkml:trace>
  <inkml:trace contextRef="#ctx0" brushRef="#br0" timeOffset="26483.93">23770 4636 0,'0'-22'0,"-21"22"16,0 0-16,0 0 15,-1 0-15,1 0 0,0 0 16,0 0-16,0 22 15,0-1-15,21 0 0,0 0 16,0 0-16,0 0 0,0 1 16,0-1-16,0 0 0,21 0 15,0 0-15,0 0 0,0-21 16,-21 22-16,21-1 0,1-21 16,-1 21-16,0-21 0,-21 21 0,0 0 15,0 0-15,0 1 16,-21-22-16,0 21 0,-22-21 15,22 0-15,0 0 0,0 0 16,0 0-16,-1 0 0,1 0 0,0 0 16,0 0-16,21-21 31,0-1-31,0 1 16</inkml:trace>
  <inkml:trace contextRef="#ctx0" brushRef="#br0" timeOffset="26707.14">23177 4360 0,'0'0'0,"0"-21"32,22 21-32,-1 0 0,21 0 0,-21 0 15,22 0-15,-1 0 0,0 0 16,22 0-16,-22 0 0,0 21 15,1-21-15,-1 0 0,0 0 16,1 0-16,-22 0 0,0 22 0,0-22 16,0 0-16,-21 21 15</inkml:trace>
  <inkml:trace contextRef="#ctx0" brushRef="#br0" timeOffset="27696.75">22860 5525 0,'42'-43'31,"-21"43"-15,-21-21-16,-21 21 16,0 21-16,0 0 15,0 1-15,0 20 0,-1 0 16,1 1-16,0-1 0,0 0 0,0 1 16,0-1-16,-1-21 0,22 21 15,0 1-15,0-22 0,0 0 16,0 21-16,22-20 0,-1-1 0,0-21 15,0 21-15,0-21 0,22 0 16,-22 0-16,21 0 0,0 0 0,-20 0 16,20 0-16,0 0 0</inkml:trace>
  <inkml:trace contextRef="#ctx0" brushRef="#br0" timeOffset="27931.41">23389 5525 0,'0'0'0,"0"21"16,0 0-16,0 0 15,21 0-15,-21 22 0,0-1 0,21-21 16,-21 21-16,22 1 0,-22-1 16,21 0-16,-21 1 0,0-1 0,0-21 15,0 22-15,0-22 0,-21 0 0,-1 0 16,1 0-16,-21 0 0,21-21 15,-22 0-15,1 0 0,21 0 0,-21 0 16,-1 0-16,1-21 0</inkml:trace>
  <inkml:trace contextRef="#ctx0" brushRef="#br0" timeOffset="32137.7">23982 2731 0,'0'0'0,"0"-22"0,21 22 0,-21-21 16,0 0-16,21 0 0,-21 0 15,0 0-15,0-1 0,0 1 16,0 0-16,0 0 16,0 42 15,-21 0-31,0 0 0,0 1 16,-1 20-16,1 0 0,0 1 15,0-1-15,0 0 0,-22 1 0,22-22 16,0 21-16,0 0 0,0 1 15,21-22-15,0 21 0,0-21 0,-21 22 16,21-22-16,0 0 0,0 0 16,0 0-16,21 1 0,-21-1 0,21 0 15,0-21-15,21 0 0,-20 0 16,20 0-16,-21 0 0,21 0 0,1 0 16,-22-21-16,21 0 0,1-1 0,-22 1 15,21 0-15</inkml:trace>
  <inkml:trace contextRef="#ctx0" brushRef="#br0" timeOffset="32463.72">24574 2540 0,'0'0'16,"0"-21"-16,22-21 16,-1 42-16,0 0 15,0 21-15,0 21 16,-21-21-16,21 22 0,1-1 0,-1 0 16,0 22-16,0-22 0,0 0 15,0 22-15,-21-22 0,0 1 0,0-1 16,0 0-16,0 1 0,0-1 0,0 0 15,-21 1-15,-21-22 0,21 21 16,-22-21-16,1 0 0,0 1 0,-1-1 16,-20 0-16,21-21 0,-1 0 15,1 0-15,0 0 0</inkml:trace>
  <inkml:trace contextRef="#ctx0" brushRef="#br0" timeOffset="34503.82">22945 1291 0,'0'0'0,"-22"0"16,1 0 0,21-21-1,0 0 1,0 0 0,0 0-16,21 21 15,1 0-15,-1 0 16,0 0-16,0 21 0,-21 0 15,21 0-15,0 0 0,-21 22 16,0-1-16,0-21 0,22 21 0,-22 1 16,0-22-16,0 21 0,0 1 15,0-22-15,0 21 0,0-21 0,0 0 16,0 1-16,0-1 0,-22-21 16,22-21 15,0-1-31,0 1 0,0 0 15,0 0-15,0-21 0,0 20 0,0-20 16,22 21-16,-1-21 0,0-1 16,0 22-16,0-21 0,0-1 0,22 22 15,-22 0-15,0 0 0,0 21 16,22 0-16,-22 0 0,0 0 0,-21 21 16,21 0-16,0 0 0,0 1 15,-21 20-15,0-21 0,0 21 0,0 1 16,0-22-16,0 21 0,0-21 15,0 22-15,0-22 0,0 0 16,0 0-16,0 0 0,0-42 47,0 0-47,0 0 0,0 0 0,22 0 16,-1-1-16,0 1 0,0-21 15,21 21-15,-20-22 0,20 1 0,0 21 16,-21-21-16,22 20 0,-1 1 15,-21 0-15,22 21 0,-22 0 0,21 0 16,-21 0-16,0 21 0,1 0 16,-1 1-16,-21 20 0,0-21 0,0 21 15,0 1-15,0-1 0,0 0 16,-21 1-16,-1-1 0,1-21 16,0 22-16,21-22 0,0 0 0,0 0 15</inkml:trace>
  <inkml:trace contextRef="#ctx0" brushRef="#br0" timeOffset="34827.72">24236 1630 0,'0'0'16,"21"0"-16,42-64 15,-41 43 1,-1 0-16,0 0 0,0 21 0,-21-21 0,21 0 15,-21-1-15,21 22 16,-21-21-16,0 0 0,0 0 16,0 0-16,-21 21 15,0 0-15,0 0 0,0 21 16,0 0-16,-1 0 0,-20 0 0,21 22 16,-21-22-16,20 21 0,1-21 15,0 22-15,0-1 0,21-21 0,0 22 16,0-22-16,0 0 0,0 0 15,21 0-15,0-21 0,22 21 0,-22-21 16,21 0-16,-21 0 0,22 0 16,-1 0-16,21-21 0,-20 21 15</inkml:trace>
  <inkml:trace contextRef="#ctx0" brushRef="#br0" timeOffset="35071.66">25104 1291 0,'0'0'0,"0"-42"0,0-85 15,0 85-15,0 20 16,0 1-16,0 42 16,-22 1-1,1 20-15,0 0 0,21 1 0,-21-1 16,0 21-16,0-20 0,-1-1 16,22 22-16,-21-22 0,0 21 15,0-20-15,21-1 0,0 0 0,-21 1 16,21-1-16,0-21 0,0 0 15,0 1-15,0-1 0,21-21 16,0 0 0,-21-21-16,21-1 0</inkml:trace>
  <inkml:trace contextRef="#ctx0" brushRef="#br0" timeOffset="35639.46">24850 1418 0,'0'0'0,"-22"-21"0,22 0 0,-21 21 0,21-21 15,21 21 1,1 0-16,-1 0 16,0 0-16,21 0 0,1-21 15,-1 21-15,21 0 0,-20-22 0,20 22 16,-20-21-16,-1 21 0,21-21 16,-20 0-16,-1 0 0,0 21 0,-20-21 15,20-1-15,-21-20 0,-21 21 16,0 0-16,0 0 0,0-1 0,-21 22 15,0 0 1,0 0-16,-1 22 0,1-1 0,0 0 16,0 21-16,0 1 0,21-1 15,-21 0-15,-1 1 0,22-1 16,-21 0-16,21 1 0,0-1 0,0 0 16,0 1-16,0-22 0,0 21 15,0-21-15,0 0 0,0 1 0,0-1 16,0 0-1,21-21 1,-21-21-16,22 0 0,-22-1 16,0 1-16,21 0 0,0-21 0,0 21 15,0-22-15,-21 22 0,21-21 16,1 21-16,20-1 0,-21 1 16,0 0-16,0 0 0,1 21 15,-1 0-15,0 0 0,0 0 0,0 21 16,0-21-16,1 21 0,-1 22 15,-21-22-15,0 0 0,0 21 0,0-21 16,0 22-16,0-22 0,0 21 16,0-21-16,0 1 0,0-1 0,0 0 15,0 0-15,21-21 32,0-21-17,0 0-15,0 0 0,22-1 0</inkml:trace>
  <inkml:trace contextRef="#ctx0" brushRef="#br0" timeOffset="36619.6">26225 1397 0,'0'0'16,"22"-42"-16,-22 21 0,0-1 15,0 44 1,0-1-16,-22 0 16,1 0-16,0 0 0,0 22 0,0-22 15,0 0-15,-1 21 0,1-21 16,0 1-16,0-1 0,21 0 15,-21 0-15,21 0 0,0 0 0,21 1 16,0-22-16,0 0 16,0 0-16,1 0 15,-1-22-15,21 22 0,-21-21 0,0 0 16,1 0-16,-1-21 0,-21 20 16,0-20-16,0 21 0,21-21 0,-21 20 15,0-20-15,0 21 0,0-21 16,0 20-16,0 1 0,0 0 15,21 21 17,21 0-32,-20 21 15,-1-21-15,21 0 0,-21 0 0,22 21 16,-1-21-16,0 0 0,1 0 16,-1 0-16,0 0 0,-21 0 0,1 0 15,-1 0-15,0 0 0,-42 0 31,0 0-31,-1 22 16,-20-22-16,21 21 0,0 0 16,-22 0-16,22-21 0,0 21 0,-21 0 15,21 1-15,-1-1 0,1 0 16,21 0-16,0 0 0,0 0 0,0 1 16,0-1-16,0 0 0,0 0 15,0 0-15,21-21 0,1 0 16,-1 0-16,21 0 15,-21 0-15,0-21 0,22 0 0,-1 21 16,-21-42-16,22 20 0,-22 1 16,0-21-16,21 21 0,-21-22 0,22 1 15,-22 0-15,0-22 0,21 22 16,-42-22-16,22 22 0,-22-21 0,21 20 16,-21 1-16,0 0 0,0 20 15,0 1-15,-21 21 0,-1 0 0,-20 0 16,21 21-16,0 22 15,0-22-15,21 21 0,-22 1 16,22-1-16,-21 0 0,21 1 16,0 20-16,0-21 0,0-20 0,0 20 15,0 0-15,0 1 0,0-22 16,0 21-16,21-21 0,1 0 0,-1 22 16,0-22-16,0-21 0,21 21 15,-20-21-15,20 0 0,0 0 0,1 0 16,-22 0-16,21-21 0,0 0 15,1 0-15,-22-1 0,21 1 0,-21 0 16,22 0-16,-22-21 0,-21 20 16,0-20-16,21 21 0,-21 0 15,0 0-15,0-1 0,0 1 0,0 42 32,0 1-32,0-1 15,0 0-15,0 21 0,0-21 16,21 22-16,-21-22 0,0 21 0,21-21 15,-21 1-15,0-1 0,0 21 16,0-21-16,0 0 0,-21-21 16,0 0-16,0 0 0,0 0 15,0 0-15,-1 0 0,1 0 0,0 0 16,21-21-16,0 0 0,0 0 16,21 0-16,0 0 0</inkml:trace>
  <inkml:trace contextRef="#ctx0" brushRef="#br0" timeOffset="37428.54">29083 1228 0,'0'0'0,"0"-21"0,-21-1 16,0 22-16,-1 0 0,1 0 0,0 0 15,0 0-15,-21 22 0,20-1 16,-20 0-16,21 0 0,0 21 0,-22-20 15,22-1-15,21 21 0,-21-21 16,21 22-16,0-22 0,0 0 16,0 21-16,0-21 0,0 1 15,0-1-15,0 0 0,21 0 0,0 0 16,1-21-16,-1 0 0,21 0 16,0 0-16,-20 0 0,20-21 0,-21 0 15,21 0-15,-20 0 0,-1-22 16,0 22-16,-21-21 0,0-1 0,0 1 15,0 0-15,0-1 0,-21 1 16,-22 0-16,22 21 0,0-1 0,-21 1 16,21 0-16,-1 0 0,1 21 15,42 0 1,1 0 0,20 0-16,21 0 0,-20 0 15,20 21-15,-20-21 0,20 0 16,-21 0-16,22 0 0,-22 0 15,1 0-15,-1 0 0,-21 0 0,0 0 16,0 0-16,1 0 0,-22-21 16,21 21-16,-21 21 31,-21-21-31,-22 21 16,22 0-16,0 1 0,0-1 0,0 21 15,-22 0-15,22-20 0,0 20 16,-21 21-16,20 1 0,-20 21 15,21-22-15,0 22 0,0 21 16,-1-22-16,1 1 0,21 0 0,-21-1 16,21 1-16,0 0 0,0-1 15,0 1-15,0 0 0,0-1 0,0-20 16,0-1-16,0 1 0,0-1 0,0 1 16,-21-22-16,21 22 0,-21-22 15,-22 0-15,22 1 0,0-22 0,0 21 16,0-21-16,0 0 0,-22-21 15,22 0-15,0 0 0,0 0 0,0-21 16,-1 0-16,22 0 0,-21-21 16,0-1-16,21-20 0,0-1 0,0 1 15,0-1-15,21-20 0,22-1 16,-1 0-16,21 1 0,1-22 16,21 21-16,20-21 0,1 22 0,0-22 15,0 0-15,0 21 0,0 1 16,-1-1-16,1 21 0,0 22 0,0 0 15,-21-1-15,-1 22 0,1 0 16,-22 21-16</inkml:trace>
  <inkml:trace contextRef="#ctx0" brushRef="#br0" timeOffset="37603.78">31200 2096 0,'-22'21'0,"44"-42"0,-65 63 0,43-21 15,-21-21-15,21 21 0,0 0 16,-21 1-16,21-1 16,0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1:42:56.8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889 466 0,'0'0'0,"0"-21"16,0-1-16,-21 22 15,21-21-15,-21 21 16,21-21 0,0 42 15,0 0-31,0 1 0,0-1 15,0 0-15,0 21 0,-22 1 0,22-1 16,0 0-16,-21 1 0,21 20 16,0 1-16,0-22 0,0 21 0,-21 1 15,21-22-15,-21 22 0,21 20 16,0-41-16,0-1 0,0-21 16,0 0-16,0 1 15,0-1-15,0 0 0,-21-21 31,0-21-15,21 0 0,0-1-16,0 1 0,0 0 15,21 0-15,0 0 0,0 0 0</inkml:trace>
  <inkml:trace contextRef="#ctx0" brushRef="#br0" timeOffset="248">1143 762 0,'0'21'15,"0"0"-15,0 1 0,-21-1 16,21 0-16,-21 0 0,-1 21 0,1 1 16,0-22-16,0 21 0,0 1 15,-22-22-15,22 21 0,0 0 0,-21-20 16,21 20-16,-1-21 0,1 0 15,0 0-15,0 1 0,21-1 16,-21 0-16,21-42 31,21 0-31,0-1 0</inkml:trace>
  <inkml:trace contextRef="#ctx0" brushRef="#br0" timeOffset="512.72">1143 762 0,'21'148'31,"0"-105"-31,-21-1 0,0 0 16,21-21-16,1 22 0,-1-1 15,0-21-15,-21 22 0,21-22 16,-21 21-16,21-21 0,-21 0 15,0 1-15,21-1 0,1 0 16,-1-21-16,0 0 16,0 0-1,-21-21-15,0 0 0,21-1 0,0-20 16,1 21-16,-22-21 0</inkml:trace>
  <inkml:trace contextRef="#ctx0" brushRef="#br0" timeOffset="756.73">1566 445 0,'0'0'0,"0"-43"31,0 64-31,0 1 16,0-1-16,0 21 0,0 0 0,0 1 16,0-1-16,0 0 0,-21 1 15,21 20-15,0-20 0,-21 20 16,0-21-16,21 1 0,-21-1 0,21 0 15,0 1-15,-22-1 0,22-21 16,0 22-16,0-22 0,0 0 16,0-42 15,22 21-31</inkml:trace>
  <inkml:trace contextRef="#ctx0" brushRef="#br0" timeOffset="1188.2">1757 910 0,'0'0'0,"0"21"0,0 22 16,-21-43-16,21 21 0,0 0 31,21-21-31,0 0 0,0 0 0,0 0 16,0 0-16,1 0 0,-1-21 15,0 21-15,0-21 0,0 0 0,0-1 16,1 1-16,-1 0 16,0 0-16,0 0 0,0 0 0,-21-1 15,0 1-15,0 0 0,0 0 16,0 0-16,-21 21 16,0 0-16,0 0 15,0 0-15,-1 21 0,1 0 16,0 21-16,0-20 0,-21 20 0,20 0 15,1-21-15,0 22 0,0-1 16,0 0-16,21 1 0,0-22 16,-21 21-16,21-21 0,0 22 15,0-22-15,0 0 0,0 0 0,21-21 16,-21 21-16,21-21 0,0 0 16,0 0-16,0 0 0,22 0 0,-22 0 15,0-21-15,21 0 0,-20 0 16,41-21-16,-21-1 15</inkml:trace>
  <inkml:trace contextRef="#ctx0" brushRef="#br0" timeOffset="1736.38">2603 254 0,'0'0'0,"-63"21"31,42 22-16,21-22-15,-21 21 0,21 0 0,0 1 16,-22-1-16,1 0 0,21 22 16,-21-22-16,21 22 0,-21-22 0,21 22 15,-21-22-15,0 0 0,21 1 16,0-1-16,0 0 0,0-21 0,0 22 16,-22-22-16,22 0 0,0 0 15,0-42 16,0 0-15,0 0-16,0 0 0,0-1 16,0 1-16,0-21 0,0 21 0,0-22 15,22 22-15,-1-21 0,0 21 16,0 0-16,21-22 0,-20 22 16,20 0-16,0 21 0,-21-21 0,22 21 15,-1 0-15,0 0 0,1 0 16,-22 0-16,21 21 0,-21 0 15,22 0-15,-22 0 0,0 1 16,0-1-16,0 21 0,-21-21 0,0 0 16,0 22-16,0-22 0,-21 21 15,-21-21-15,21 22 0,-22-22 0,1 0 16,0 0-16,-1 0 0,1 1 16,0-1-16,-1 0 0,22-21 0,-21 0 15,21 21-15,-22-21 0,22 0 16,0 0-16,0 0 0,0 0 0,21-21 15,0 0-15,0 0 16,0-1-16,0 1 0,21 0 16,0 0-16,0-21 0,0 20 15</inkml:trace>
  <inkml:trace contextRef="#ctx0" brushRef="#br0" timeOffset="2400.69">3302 487 0,'21'0'46,"0"-21"-46,0 0 16,1-1-16,-1 22 16,0-21-16,0 0 0,0 0 0,-21 0 15,21 0-15,-21-1 16,-21 22 0,0 0-16,0 0 0,0 0 15,0 0-15,-22 0 0,22 22 0,-21-1 16,21 0-16,-22 0 0,22 0 15,0 22-15,0-22 0,0 0 16,-1 21-16,22-21 0,0 1 0,0 20 16,0-21-16,0 0 0,0 0 15,22-21-15,-1 22 0,0-1 16,0-21-16,0 0 0,0 0 0,22 0 16,-22 0-16,21 0 0,-21 0 15,1 0-15,20 0 0,-21 0 0,0 0 16,-21-21-16,21 21 0,-21-22 15,-21 22 1,0 0 0,-21 0-16,21 22 0,-1-1 15,-20 0-15,0 0 0,21 0 16,-22 0-16,1 22 0,0-22 16,20 21-16,-20 1 0,21-22 15,0 21-15,0-21 0,-1 22 0,22-22 16,-21 0-16,21 0 0,0 0 15,0 0-15,0 1 0,21-22 16,1 21-16,-1-21 0,0 0 0,0 0 16,0 0-16,22 0 0,-22 0 15,21 0-15,-21-21 0,22-1 0,-1 1 16,0 0-16,1 0 0,-1 0 16,0-22-16,22 1 0</inkml:trace>
  <inkml:trace contextRef="#ctx0" brushRef="#br0" timeOffset="2672.16">3831 296 0,'0'0'0,"0"-21"0,0 0 15,0 0-15,0 0 0,-21 21 16,0 0-16,21 21 0,-21-21 16,21 42-16,0-21 0,0 22 15,0-1-15,-22 0 0,22 1 0,0-1 16,0 0-16,-21 22 0,21-22 15,0 1-15,0-1 0,-21 21 16,21-20-16,-21-1 0,21 0 16,0 1-16,0-22 0,0 0 0,0 21 15,-21-20-15,21-1 16,21-21 0,0 0-1,0-21-15,-21-1 0,21 1 0</inkml:trace>
  <inkml:trace contextRef="#ctx0" brushRef="#br0" timeOffset="3084.95">3873 826 0,'0'0'0,"-21"0"0,21 21 0,0 0 0,0 0 31,21-21-16,1 0-15,-1 0 16,0 0-16,0-21 0,0 21 0,0-21 16,1 0-16,-1 21 0,-21-22 15,21 1-15,0 0 0,0 0 0,-21 0 16,0 0-16,0-1 16,0 1-16,0 0 15,-21 21 1,0 0-16,0 21 0,0-21 0,-1 21 15,1 1-15,0-1 0,0 0 16,0 21-16,0-21 0,21 1 16,-22 20-16,22-21 0,0 21 0,0-20 15,0 20-15,0-21 0,0 0 16,0 0-16,22 1 0,-1-1 16,21-21-16,-21 0 0,0 0 15,22 0-15,-22 0 0,21 0 0,1-21 16,-1-1-16,-21 22 0,21-21 15,1 0-15,-22-21 0,21 21 0,-21-1 16</inkml:trace>
  <inkml:trace contextRef="#ctx0" brushRef="#br0" timeOffset="3759.85">4487 656 0,'0'-42'31,"0"63"-15,0 0-16,-21 0 0,21 1 15,-21-1-15,21 0 0,0 0 0,0 0 16,0 0-16,-21 22 0,21-22 16,0 0-16,-21 21 0,21-20 0,0-1 15,0 0-15,0 0 0,0 0 16,0 0 0,0-42 15,0 0-31,0 0 0,0 0 15,0 0-15,0-1 0,0-20 16,0 21-16,21-21 0,-21 20 0,21-20 16,0 0-16,0-1 0,0 22 15,1 0-15,-1-21 0,0 21 0,0 21 16,0 0-16,22 0 0,-22 0 16,0 0-16,0 0 0,0 0 0,0 21 15,1 0-15,-22 0 0,0 21 16,21-20-16,-21-1 0,21 21 0,-21-21 15,0 0-15,0 22 16,0-22-16,0 21 0,0-21 0,0 1 16,0-1-16,0 0 0,0 0 15,0 0-15,-21-21 16,0 0 0,-1 0-16,22-21 15,0 0 1,0 0-16,0 0 0,0-22 0,22 22 15,-1-21-15,0 21 0,0-22 16,0 1-16,22 21 0,-22-22 16,21 22-16,-21-21 0,22 42 0,-1-21 15,-21 21-15,21 0 0,-20 0 16,-1 0-16,0 0 0,0 21 0,0-21 16,0 21-16,-21 0 0,22 0 15,-22 22-15,0-22 0,0 0 0,0 0 16,0 22-16,0-22 0,-22 0 15,1 0-15,0 0 0,0 0 0,21 1 16,-21-1-16,0 0 0,-1-21 16,22 21-16,0-42 31</inkml:trace>
  <inkml:trace contextRef="#ctx0" brushRef="#br0" timeOffset="4189.59">5355 783 0,'0'43'31,"21"-43"-16,0 0-15,1 0 0,-1 0 0,0-22 16,21 1-16,-21 21 0,22-21 16,-22 0-16,21 21 0,-21-21 0,1 0 15,-1-1-15,0 1 0,0 0 16,-21 0-16,0 0 0,0 0 16,-21 21-16,0 0 15,0 0-15,-1 0 0,1 0 0,0 21 16,0 0-16,-21-21 0,20 21 15,1 0-15,0 22 0,0-22 0,0 0 16,21 21-16,0-21 0,-21 22 16,21-22-16,0 21 0,0 22 15,0-43-15,21 0 0,0 0 16,0 0-16,21-21 0,-20 0 16,20 22-16,0-22 0,-21 0 0,85-22 15,-63 22-15,-1-21 16,0 0-16,1 0 0,-1-21 0,0 20 15</inkml:trace>
  <inkml:trace contextRef="#ctx0" brushRef="#br0" timeOffset="4647.97">6159 529 0,'0'0'0,"-21"21"31,21 1-31,0-1 0,0 0 0,0 0 16,0 0-16,-21 22 0,21-22 15,0 0-15,-21 21 0,21-21 0,0 22 16,0-22-16,-21 0 0,21 21 16,-21-20-16,21-1 0,0 0 0,0 0 15,0 0-15,0-42 32,0 0-17,0 0-15,0 0 16,0-1-16,0-20 0,0 21 0,0-21 15,21-1-15,0 22 16,0-21-16,21-1 0,-20 1 0,-1 0 16,21-1-16,0 22 0,-20-21 15,20 21-15,-21 0 0,21 21 0,-20 0 16,20 0-16,-21 0 0,21 21 16,-20 0-16,20 42 15,-42-41-15,0 20 0,0-21 0,0 21 16,0-20-16,0 20 0,0-21 15,0 21-15,0-20 0,0 20 0,0-21 16,0 0-16,0 0 0,0 1 16,-21-1-16,21 0 0,-21-21 15,21-21 17,21 21-32,0-21 0</inkml:trace>
  <inkml:trace contextRef="#ctx0" brushRef="#br0" timeOffset="4932.46">7006 64 0,'0'0'0,"0"-22"0,-21 22 16,0 22-1,21 20-15,0-21 0,0 21 16,-21 1-16,21-1 0,-22 22 15,22-22-15,-21 0 0,21 22 0,-21-22 16,0 22-16,0-22 0,0 0 16,-1 1-16,22 20 0,-21-21 0,0-20 15,0 20-15,21 0 0,0-21 16,0 1-16,0-1 0,0 0 0,0 0 16,21-21-16,0 0 15,0 0-15,1 0 0,-1-21 0,21 0 16,-21 0-16,0-1 0</inkml:trace>
  <inkml:trace contextRef="#ctx0" brushRef="#br0" timeOffset="5137.04">6752 508 0,'0'0'16,"-21"21"-16,0-21 0,0 0 0,21 21 15,0 1-15,21-22 16,0 0-16,0 0 16,21 0-16,-20 0 0,20 0 15,0-22-15,1 1 0,-22 21 0,21-21 16,-21 21-16,22 0 0</inkml:trace>
  <inkml:trace contextRef="#ctx0" brushRef="#br0" timeOffset="5623.34">8467 593 0,'0'0'0,"21"0"0,-21-21 0,0-1 16,21 22-16,-21 22 31,0-1-15,0 0-16,0 0 0,0 0 0,0 0 15,-21 1-15,21-1 0,0 0 0,0 0 16,-21 0-16,-1 0 0,22 1 15,-21-22-15,21 21 0,0-42 47,0-1-47,0 1 0</inkml:trace>
  <inkml:trace contextRef="#ctx0" brushRef="#br0" timeOffset="5984.69">8445 212 0,'22'21'0,"-44"-42"0,1 21 0,0 0 0,0 0 0,0 21 16,0-21-16,21 21 15,0 0-15,0 0 0,-22 1 0,22-1 16,0 0-16,0 0 0,0 0 16,22-21-1,-1 0-15,0 0 16,0 0-16,0 0 0,0-21 15,1 21-15,20-21 0,-21 0 0,0 0 16,0-1-16,-21 1 0,0 0 16,0 0-16,0 0 0,0 0 0,0-1 15,0 1-15,-21 21 0,0-21 16,0 21-16,0 0 0,-22 0 0,22 0 16,0 21-16,0 0 0,0 1 15,0-1-15,-1 0 0,22 0 16,0 21-16,0-20 0,0-1 0,0 21 15,0-21-15,0 0 0,0 1 16,0-1-16,22-21 0,-1 0 16,0 21-16,0-21 0,21 0 0,1 0 15</inkml:trace>
  <inkml:trace contextRef="#ctx0" brushRef="#br0" timeOffset="6263.2">9102 169 0,'0'0'0,"0"-21"0,0 0 0,0 0 16,0 42 0,-22 0-16,22 0 0,-21 22 15,0-22-15,21 21 16,-21 1-16,0-1 0,0 0 0,-1 1 16,1-1-16,0 0 0,0 1 15,0-1-15,0-21 0,-1 21 0,22-20 16,-21 20-16,21-21 0,0 0 15,0 0-15,0 1 0,0-1 0,21-21 16,1 0-16,-1 0 16,0 0-16,21 0 0,-21-21 0,22-1 15,-22 1-15,0 0 0,21 0 0,-20 0 16,-1 0-16</inkml:trace>
  <inkml:trace contextRef="#ctx0" brushRef="#br0" timeOffset="6448.15">8721 466 0,'0'0'0,"-22"0"0,1 21 15,42-21 17,1 0-32,20 0 0,-21 0 15,21 0-15,1 0 0,-1 0 16,0 0-16,22-21 0,-22 21 15,22-21-15,-22 21 0</inkml:trace>
  <inkml:trace contextRef="#ctx0" brushRef="#br0" timeOffset="7080.8">10541 762 0,'0'0'16,"0"-21"0,0 0-1,21 21-15,-21-21 0,0-1 16,21 1-16,-21 0 0,0 0 16,0 0-16,0 0 0,0-22 0,0 22 15,0 0-15,0-21 0,0 20 0,-21-20 16,21 21-16,-21 0 0,0 0 15,-22 21-15,22 0 0,0 0 0,-21 0 16,-1 0-16,1 0 0,0 21 16,-1 0-16,1 0 0,0 0 0,-1 22 15,1-22-15,21 21 0,-21 0 16,20 1-16,1-22 0,0 21 16,0 1-16,21-1 0,0-21 15,0 21-15,0-20 0,0 20 0,0-21 16,21 0-16,0 0 0,22 1 0,-22-22 15,21 0-15,-21 0 0,22 0 16,-1 0-16,0 0 0,1 0 0,-1-22 16,0 22-16,-21-21 0,22 0 15,-1-21-15,-21 21 0,22-1 0,-22-20 16,21 21-16,-21-21 0,0 20 16,1-20-16,-22 0 0,0 21 0,21-22 15,-21 22-15,0-21 0,0 21 16,0-1-16,-21 44 31,-1-1-31,22 0 16,0 21-16,0-21 0,-21 22 0,21-22 15,0 21-15,0-21 0,0 22 16,0-22-16,0 21 0,0-21 0,0 1 16,0-1-16,21 0 0,1 0 15,-1 0-15,0 0 0,0-21 16,0 0-16,0 0 0,1 0 0,20 0 15,0-21-15,-21 0 0,22 0 16,-22 0-16</inkml:trace>
  <inkml:trace contextRef="#ctx0" brushRef="#br0" timeOffset="7781.45">11959 487 0,'21'0'0,"-42"0"0,63 0 0,-20 0 16,-1 0-16,0-21 15,-21 0-15,21-1 0,0 22 16,0-21-16,1 0 0,-1 0 0,0 0 16,0 0-16,0-22 0,0 22 15,-21 0-15,0 0 0,0 0 0,0-1 16,0 1-16,0 0 0,0 0 16,-21 21-16,0 0 0,0 0 15,0 21-15,0 0 16,21 0-16,0 22 0,-22-1 0,22 0 15,-21 1-15,21 20 16,-21-20-16,21-1 0,0 0 0,0 1 16,0-1-16,0 0 0,0 22 15,0-22-15,0-21 0,0 22 0,0-1 16,0 0-16,0-21 0,0 1 0,0 20 16,0-21-16,-21 0 15,0 0-15,0-21 0,-1 0 0,1 0 16,0 0-16,0 0 0,-21 0 15,20-21-15,-20 0 0,21 21 0,-21-21 16,20 0-16,-20 0 0,21-1 16,0 1-16,21 0 0,0 0 0,0 0 15,0 0-15,0-1 16,21 1-16,0 0 0,21 21 16,1-21-16,-22 0 0,42 21 15</inkml:trace>
  <inkml:trace contextRef="#ctx0" brushRef="#br0" timeOffset="8290.21">12573 529 0,'-21'21'16,"0"-21"-16,-1 22 0,22-1 15,0 0-15,0 0 0,-21 0 16,21 0-16,-21 22 0,21-22 15,-21 0-15,21 21 0,0-20 0,0-1 16,-21 21-16,21-21 0,-21 0 16,21 1-16,0-1 0,0 0 15,0 0-15,0-42 32,-22 0-32,22 0 15,0-1-15,0-20 0,0 21 16,0 0-16,0-22 15,0 22-15,0-21 0,0 0 0,0 20 0,22-20 16,-1 0-16,0-1 0,0 22 16,0-21-16,22 21 0,-1 0 15,0-1-15,-21 1 0,22 21 0,-1 0 16,0 0-16,1 21 0,-22 1 16,21-1-16,1 0 0,-22 21 0,0-21 15,0 22-15,0-22 0,-21 21 16,0 1-16,0-22 0,0 21 0,0 0 15,-21 1-15,0-1 16,21-21-16,-21 0 0,21 1 0,-21-22 16,21 21-16,-22-21 0,44-21 47,-1-1-47,-21 1 0,21-21 15,0 21-15</inkml:trace>
  <inkml:trace contextRef="#ctx0" brushRef="#br0" timeOffset="8536.54">13441 85 0,'0'-21'0,"0"42"0,0-64 16,0 65-16,0-1 16,0 0-16,0 21 0,0-21 15,0 43-15,0-22 0,0 1 0,-21-1 16,21 21-16,-22-20 0,22-1 15,0 0-15,-21 1 0,0-1 16,0 0-16,21 1 0,-21-22 0,21 21 16,0-21-16,-21 22 0,21-22 15,0 0-15,0 0 0,21-21 16,0 0 0,0 0-16,0-21 0,0 21 0,1-21 15,-1 0-15</inkml:trace>
  <inkml:trace contextRef="#ctx0" brushRef="#br0" timeOffset="8740.33">13314 466 0,'0'21'16,"0"-42"-16,-21 42 0,-1-21 0,22 21 15,22-21 1,-1 0-16,0 0 15,0 0-15,0 0 0,22 0 16,-22 0-16,21 0 0,0 0 0,-20 0 16,20 0-16,-21-21 0,0 21 15,22 0-15</inkml:trace>
  <inkml:trace contextRef="#ctx0" brushRef="#br0" timeOffset="9096.15">13695 635 0,'0'0'16,"0"21"0,21-21-1,0 0 1,0-21-16,0 0 0,1 0 16,-1 21-16,0-21 0,0 21 0,-21-22 15,0 1-15,21 21 0,-21-21 16,0 0-16,0 0 15,-21 21 1,0 0-16,0 0 0,0 0 16,-1 21-16,1 0 0,0 0 15,0 0-15,0 1 0,0-1 0,-1 0 16,22 21-16,0-21 0,0 1 0,0-1 16,0 0-16,0 0 0,0 21 15,0-20-15,0-1 0,22 0 16,-1-21-16,0 0 0,0 0 15,21 0-15,-20 0 0,-1 0 0,21 0 16,-21 0-16,22-21 16,-22 21-16</inkml:trace>
  <inkml:trace contextRef="#ctx0" brushRef="#br0" timeOffset="9445.2">14118 572 0,'0'-22'0,"0"44"0,0-65 0,0 22 16,0 0-16,0 0 0,0 0 15,21 21-15,0 0 16,1 0-16,-1 0 16,0 0-16,0 0 0,0 21 0,0 0 15,1 0-15,-1 21 0,-21-20 16,21-1-16,-21 0 0,21 21 0,-21-21 16,21 1-16,-21 20 0,0-21 15,0 0-15,0 0 0,0 1 16,0-1-16,0 0 15,-21-21-15,0 0 0,0 0 16,21-21-16,0 0 16,0-1-16,0 1 15,0 0-15,0 0 0,0 0 0,0 0 16,21-1-16,0 1 0,0 0 16,0 0-16,1 0 0,-1 0 0,0-1 15,0 1-15,0 0 16,0 0-16,22 21 0,-22-21 0,0 0 15,43 21-15</inkml:trace>
  <inkml:trace contextRef="#ctx0" brushRef="#br0" timeOffset="10179.42">14732 720 0,'0'0'0,"21"0"16,0 0-16,0 0 16,1 0-16,-1 0 15,21 0-15,-21-21 0,22-1 0,-22 22 16,21-21-16,-21 0 0,22 0 0,-22 0 16,21-22-16,-21 22 0,-21-21 15,21 21-15,-21-22 0,0 22 0,0-21 16,0 0-16,0 20 0,0-20 15,0 21-15,0 0 0,0 0 0,-21 21 16,0 0-16,0 0 16,0 0-16,0 21 0,-1 0 0,1 0 15,21 21-15,-21-20 0,0 20 16,21 0-16,-21 1 0,0-1 0,21 0 16,-22 1-16,1-1 0,21 0 15,-21 22-15,0-1 0,0 1 16,21-1-16,-21 1 0,-1 20 0,1-20 15,0-1-15,0 1 0,0 21 16,21-22-16,-21 22 0,-1-22 0,1 22 16,0-22-16,0 22 0,0-21 0,21-1 15,-21 1-15,21-22 0,-22 21 16,22-20-16,0-1 0,0-21 0,0 22 16,0-22-16,0 0 0,0 0 0,43-21 15,-22 0-15,0 0 16,21 0-16,-20 0 0,20-21 0,0 21 15,1-21-15,-1 0 0,21-1 16,-20 1-16,20 0 0,-20-21 16,20 21-16,-21-22 0,1 22 0,20-21 15,-20-22-15,-22 22 0,21-22 0,-21 22 16,0-21-16,-21-1 0,0 1 16,0-1-16,-21 1 0,0-1 0,-21 1 15,-1 20-15,1-20 0,0 20 16,-22 22-16,22-21 0,-22 21 0,22 0 15,21-1-15,-21 1 0,20 0 16,1 21-16,0 0 0,0 0 16,42 0 15,21 0-31,-20 0 0,-1 0 16,21 0-16,-21-21 0,22 21 15,-1 0-15,0-21 0,1 21 0,-1-21 16,0-1-16</inkml:trace>
  <inkml:trace contextRef="#ctx0" brushRef="#br0" timeOffset="10659.4">15854 550 0,'0'-21'0,"0"42"0,0-63 0,0 21 16,0 0-16,0 0 15,-21 21-15,-1 0 16,1 0-16,0 0 0,-21 0 15,21 0-15,-22 21 0,1 0 0,0 0 16,-1 0-16,22 0 0,-21 1 0,-1 20 16,22-21-16,-21 0 0,21 22 15,0-22-15,21 0 0,0 21 0,0-21 16,0 1-16,0-1 0,0 0 16,21 0-16,0-21 0,0 0 15,21 0-15,-20 0 16,20 0-16,0 0 0,-21 0 0,22 0 15,-1-21-15,-21 0 0,22 0 0,-22-1 16,21 1-16,-21 0 0,0 0 16,1-21-16,-1 20 0,0 1 0,0 0 15,-21-21-15,0 21 0,0-1 16,0 1-16,0 0 0,0 42 31,-21 0-31,21 1 16,-21-1-16,21 21 0,-21-21 0,21 22 15,-22-22-15,22 21 16,0-21-16,0 22 0,0-22 0,0 0 0,0 0 16,0 0-16,0 22 15,22-43-15,-1 0 16,0 0-16,0 0 0,0 0 0,0 0 16,1 0-16,20-22 0,-21 1 15</inkml:trace>
  <inkml:trace contextRef="#ctx0" brushRef="#br0" timeOffset="10916.78">16595 423 0,'0'0'0,"-22"0"32,-20 0-32,21 0 0,0 22 15,0-1-15,-1 0 0,-20 0 16,21 0-16,0 0 0,0 22 0,-22-22 15,43 0-15,-21 0 0,0 22 0,21-22 16,-21 0-16,21 0 0,0 0 16,0 22-16,0-22 0,0 0 15,21 0-15,0-21 0,0 0 16,22 0-16,-22 0 0,21 0 0,-21 0 16,22 0-16,-1 0 0,0-21 15,1 0-15,-1 0 0</inkml:trace>
  <inkml:trace contextRef="#ctx0" brushRef="#br0" timeOffset="11344.39">16933 593 0,'-42'0'31,"42"21"-31,21-21 16,0 0-1,0 0-15,1 0 0,-1 0 0,0 0 16,0-21-16,0 21 16,0-21-16,1-1 0,-1 1 0,0 21 0,0-21 15,0 0-15,-21 0 16,0 0-16,0-1 0,0 1 16,-21 0-1,0 21-15,-21 0 0,20 0 0,1 21 16,-21-21-16,21 21 0,0 1 0,-22 20 15,22-21-15,0 0 0,0 22 16,0-22-16,21 21 0,0-21 0,0 22 16,0-22-16,0 21 0,0-21 15,42 22-15,-21-1 0,21-42 16,-20 21-16,-1 0 16,21-21-16,-21 0 0,22 0 0,-1 0 15,-21 0-15,21 0 0,1 0 16,-22 0-16,21-21 0,22 0 15,-22 0-15,0 0 0,22-22 16,-43 22-16,21 0 0</inkml:trace>
  <inkml:trace contextRef="#ctx0" brushRef="#br0" timeOffset="12971.89">1799 1651 0,'0'0'0,"-42"0"16,-22 0-16,22 0 0,0-21 0,20 21 15,-20 0-15,21 0 0,-21 0 16,20 0-16,1-21 0,0 21 0,0 0 15,0 0 1,21 21 0,21 0-1,0-21 1,0 0-16,0 0 0,1 21 0,20-21 16,0 0-16,1 0 15,-22 0-15,42 0 0,-20 0 0,-1 0 16,0 21-16,22-21 0,-22 0 15,22 0-15,-22 0 0,21 0 0,22 0 16,-21 0-16,20 0 0,1 0 16,0 0-16,-1 0 0,1 0 0,21 0 15,0 0-15,-22-21 0,22 21 16,0 0-16,0 0 0,21 0 0,-21 0 16,21 0-16,0 0 0,-22 0 15,22 0-15,0 0 0,0 0 0,0 0 16,0-21-16,0 21 0,22 0 15,-22 0-15,0 0 0,0 0 16,0 0-16,21 0 0,-21-21 16,0 21-16,21 0 0,-21 0 0,0 0 15,0 0-15,21 0 0,-21-21 16,21 21-16,-21 0 0,21 0 16,1 0-16,-22 0 0,21 0 0,0 0 15,0 0-15,0 0 0,0-21 0,1 21 16,-22 0-16,21 0 0,0 0 15,0 0-15,0 0 0,0 0 16,1-22-16,-22 22 0,21 0 0,0 0 16,-21 0-16,21 0 0,0-21 0,0 21 15,-21 0-15,0 0 0,22 0 16,-22 0-16,21-21 0,0 21 0,-21 0 16,21 0-16,-21-21 0,21 21 15,0-21-15,1 21 0,-1 0 0,0 0 16,-21-21-16,21 21 0,0 0 15,-21 0-15,21-22 0,1 22 0,-22 0 16,21 0-16,-21-21 0,21 21 16,-21 0-16,0 0 0,21 0 0,-21 0 15,0-21-15,21 21 0,-21 0 0,0 0 16,0-21-16,0 21 0,0 0 16,21 0-16,-21 0 0,22 0 0,-22-21 15,-22 21-15,22 0 16,-21 0-16,21 0 0,-21 0 0,0-21 15,0 21-15,0 0 0,-1 0 16,-20 0-16,21 0 0,-21 0 0,-1 0 16,-20 0-16,-1 0 0,22 0 0,-22 0 15,-20 0-15,20-22 0,1 22 16,-22 0-16,22 0 0,-22 0 0,0 0 16,-21 0-16,22 0 0,-22 0 15,0 0-15,0 0 0,-42 0 47,-21 0-47,21 0 16,-22 0-16</inkml:trace>
  <inkml:trace contextRef="#ctx0" brushRef="#br0" timeOffset="13868">7218 1736 0,'-21'0'31,"-1"21"-15,1 0-16,-21 0 0,0 0 15,-1 1-15,-20-1 0,-22 0 0,22 21 16,-22 1-16,0-22 0,22 21 0,-22 0 15,0 1-15,1-1 0,-1 0 16,0 1-16,-20 20 0,20-20 0,-21 20 16,0-21-16,0 22 0,1-1 15,-1 1-15,-21-22 0,21 22 0,0-22 16,-21 22-16,21-22 0,22 0 16,-22 1-16,21-1 0,0 0 15,22-21-15,-1 22 0,1-22 0,-1 0 16,22 21-16,0-42 0,21 22 15,-22-1-15,22-21 0,0 0 0,0 0 16,0 0-16,-1 0 16,22-21-1,0-1-15,0 1 0</inkml:trace>
  <inkml:trace contextRef="#ctx0" brushRef="#br0" timeOffset="14348.18">4530 2667 0,'0'0'0,"21"-21"0,42 0 16,-63 42 15,0 0-15,0 0-16,0 0 0,-21 1 0,0-1 15,0 0-15,0 21 0,-22-21 16,22 22-16,-21-22 0,21 0 15,-22 21-15,1-20 0,21 20 0,-22-21 16,1 0-16,21 22 0,0-22 16,-22 0-16,22 0 0,0 0 0,0-21 15,0 21-15,0-21 16,-1 0 0,22-21-1,0 0 1,22 0-16,-1 21 15,0 0-15,0 0 0,21 0 16,-20 0-16,-1 0 0,21 0 0,0 0 16,1 0-16,-1 0 0,22 21 15,-22 0-15,0-21 0,1 21 0,20 1 16,-21-22-16,-20 21 0,20-21 16,0 21-16,-21-21 0,1 0 0,-1 21 15,0-21-15,0 0 16,-21-21 31</inkml:trace>
  <inkml:trace contextRef="#ctx0" brushRef="#br0" timeOffset="15095.96">11811 1820 0,'0'0'0,"0"-21"16,0 0-16,0 0 16,-21 42 15,21 0-31,-21 0 16,21 22-16,-22-22 0,22 21 0,0 1 15,-21-1-15,0 21 0,0-20 16,21-1-16,-21 22 0,0-1 0,-1 85 15,1-84-15,0 20 16,0-20-16,21-1 0,-21 22 16,0-21-16,21-1 0,0 22 0,-22-22 15,1 1-15,21-1 0,-21 22 0,21-22 16,-21 1-16,21-22 0,0 22 16,0-22-16,0 22 0,0-22 0,0-21 15,0 21-15,0-20 0,0 20 0,0-21 16,0 0-16,0 0 0,0 1 15</inkml:trace>
  <inkml:trace contextRef="#ctx0" brushRef="#br0" timeOffset="15432.54">11028 3344 0,'0'0'0,"0"-21"0,-21 21 16,21-21-16,0 0 0,21 21 31,0 21-15,0 0-16,0 0 15,0 1-15,22-1 0,-22 0 0,21 0 16,-21 21-16,22-20 0,-22-1 0,21 21 15,-21-21-15,1 0 0,-1 22 16,0-22-16,0 0 0,-21 0 0,0 0 16,0 1-16,0-1 0,21-21 0,-21 21 15,21-42 17,-21 0-17,0-1-15,0 1 0,22-21 16,-1 21-16,-21-22 0</inkml:trace>
  <inkml:trace contextRef="#ctx0" brushRef="#br0" timeOffset="15677.98">11938 3154 0,'21'-21'0,"-42"42"0,63-42 0,-42 42 31,0 0-31,-21 0 0,0 0 0,0 1 16,0-1-16,-22 21 0,22 0 15,0 1-15,-43 20 16,43-20-16,-21-1 0,21 0 0,0 1 16,-1-1-16,-20-21 0,21 21 15,0-20-15,0-1 0,21 0 0,-22 21 16,1-42-16,42 0 31,1 0-31,-1-21 0,0 0 16,0 0-16</inkml:trace>
  <inkml:trace contextRef="#ctx0" brushRef="#br0" timeOffset="16527.84">15875 1545 0,'0'-21'16,"0"0"-1,0 42 48,21-21-63,-21 21 0,21 22 0,0-22 15,1 21-15,20 0 0,-21-20 16,21 41-16,1-21 0,20 1 0,-20 20 16,20-20-16,1 20 15,20 1-15,1-1 0,0 22 0,-22-1 16,22 1-16,-1 0 0,1-1 15,0 1-15,-1 0 0,1-22 0,0 22 16,21 0-16,-22-1 0,1 1 0,0-22 16,20 22-16,-41-21 0,21-1 15,-1 1-15,-20-1 0,-1-21 0,1 1 16,-1-1-16,1 0 0,-22-20 16,0-1-16,1 0 0,-1 0 0,-21 0 15,0-21-15,22 0 0,-22 21 16,0-21-16,-21-21 31,0 0-31,-21 21 0,0 0 16,21-21-16,-21 0 15,-1 21-15,22-21 16,0-1-16,0 1 16,0 0-16</inkml:trace>
  <inkml:trace contextRef="#ctx0" brushRef="#br0" timeOffset="16964.68">18457 3323 0,'0'0'0,"-21"0"16,0-21-16,21 0 0,-21 21 15,0 0-15,-1 0 16,22 21 15,0 0-31,0 0 0,22 22 0,-1-22 16,0 21-16,0-21 0,21 22 0,-20-22 15,-1 0-15,21 21 0,-21-20 16,0-1-16,22 0 0,-22 0 16,0 0-16,0 0 0,0-21 15,1 22-15,-1-1 0,0-21 16,-21 21-16,0 0 15,-21-21 1,0 0-16,-1 0 0,-20 0 0,21 0 16,-43 21-16,22-21 0,0 0 0,-22 21 15,22-21-15,-22 22 0,22-22 16,-21 21-16,20 0 0,1-21 0,0 21 16,20 0-16,-20 0 15,21-21-15,-21 22 0,20-22 0,1 21 0,0-21 16,21 21-16,-21-21 0,0 21 15,0-21 1,-1 0-16,1 0 0</inkml:trace>
  <inkml:trace contextRef="#ctx0" brushRef="#br0" timeOffset="18209.24">1058 4043 0,'0'0'0,"0"-212"32,0 170-17,0 21-15,0 0 0,-21 21 16,21 21-1,0 0-15,-21 0 0,0 0 0,21 43 16,-21-22-16,-1 22 0,1-1 16,21 1-16,-21-1 0,0 1 0,0-1 15,0 1-15,-1-1 0,1-21 16,0 22-16,0-22 0,0 1 0,0-1 16,-1 0-16,1 1 0,21-22 15,0 0-15,0-42 31,0-22-15,0 22-16,21 0 0,1-21 0,-1-1 16,-21 1-16,21 0 0,0-1 15,0-20-15,0-1 0,1 1 0,-1-1 16,-21 1-16,21-1 0,-21 1 16,21 21-16,-21-1 0,0 1 0,0 0 15,0 20-15,21 1 0,-21 0 16,21 21-16,-21 21 15,0 0-15,22 1 16,-1 20-16,-21 0 0,0 1 16,21 20-16,-21 1 0,21-22 0,-21 21 15,0 1-15,0-1 0,0 1 16,0-22-16,0 1 0,0-1 0,0 0 16,0 1-16,0-1 0,0-21 15,0 21-15,0-20 0,0-1 16,21 0-16,-21-42 31,0 0-31</inkml:trace>
  <inkml:trace contextRef="#ctx0" brushRef="#br0" timeOffset="18441.09">804 4466 0,'0'21'0,"21"-21"47,1 0-47,-1 0 16,0 0-16,0 0 0,0-21 0,22 21 16,-22-21-16,21 21 0,-21-21 15,22 0-15,-22 21 0,21-21 0,-21-1 16,22 1-16,-22 0 15,0 0-15</inkml:trace>
  <inkml:trace contextRef="#ctx0" brushRef="#br0" timeOffset="18680.96">1524 4106 0,'0'0'16,"-21"0"0,0 0-16,-1 0 15,-20 0-15,21 22 0,0-1 16,0 0-16,-1 21 0,-20-21 15,21 22-15,21-22 0,-21 21 0,0 1 16,21-1-16,-22 0 0,22-21 16,0 22-16,0-22 0,0 21 15,0-21-15,0 1 0,22-1 0,-1 0 16,0 0-16,0-21 0,0 0 16,0 0-16,1 0 0,20 0 0,-21 0 15,21-21-15,-20 0 0,20 21 16,0-43-16,1 22 0</inkml:trace>
  <inkml:trace contextRef="#ctx0" brushRef="#br0" timeOffset="18984.31">1947 3747 0,'0'0'0,"0"-22"15,-21 22-15,0 0 16,21 22-16,-21-1 15,21 0-15,-21 21 0,21-21 16,0 22-16,0 20 0,-22-20 0,22 20 16,0 1-16,-21-22 0,21 21 15,0 1-15,0-22 0,0 1 0,0-1 16,0 0-16,0 1 0,0-1 16,0-21-16,0 21 0,0-20 0,0-1 15,0 0-15,21-21 16,1 0-16,-1 0 15,0 0-15,0 0 0,-21-21 16,21 0-16,0-1 0,1 1 16,-1 0-16,0 0 0,-21-21 15</inkml:trace>
  <inkml:trace contextRef="#ctx0" brushRef="#br0" timeOffset="19212">2286 4085 0,'0'-21'16,"0"63"-1,0-20 1,-21-1-16,21 0 0,-21 0 16,-1 21-16,22 1 0,0-22 15,-21 21-15,21 1 0,-21-22 0,21 21 16,-21-21-16,21 0 0,0 22 16,0-22-16,0 0 0,0 0 0,0 0 15,21-21 1,0 0-16,22 0 0,-22 0 15,0 0-15,0-21 0,21 21 0,-20-21 16,20 0-16</inkml:trace>
  <inkml:trace contextRef="#ctx0" brushRef="#br0" timeOffset="19968.28">2709 4149 0,'0'-21'0,"0"42"0,-21-21 31,0 21-31,21 0 0,-21 0 16,0 0-16,21 22 0,-22-22 0,22 21 16,0-21-16,0 22 0,0-22 15,-21 21-15,21-21 0,0 1 0,0-1 16,0 0-16,0 0 0,0 0 16,0 0-16,21-21 0,1 22 0,-1-22 15,0 0-15,0 0 16,0 0-16,0 0 0,1 0 15,-1 0-15,0-22 0,0 1 16,0 0-16,-21 0 0,0 0 16,0 0-16,0-1 0,0 1 0,0 0 15,0 0-15,0-21 0,-21 20 16,0-20-16,0 21 0,0 0 0,-1-22 16,22 22-16,0 0 0,0 0 15,0 0-15,0 0 0,0-1 16,22 22-16,-1 0 0,0-21 15,0 21-15,0 0 0,0 0 0,1 0 16,20 0-16,-21 21 16,0 1-16,0-1 0,22 0 0,-22 0 15,0 0-15,0 0 0,0 22 16,-21-22-16,22 0 0,-22 0 0,21 0 16,-21 1-16,0 20 0,0-21 0,0 0 15,0 0-15,0 1 16,0-1-16,0 0 0,-21-21 31,-1 0-31,22-21 31,0 0-31,0-1 16,0-20-16,0 21 0,0-21 16,0 20-16,22-20 0,-1 0 15,0-1-15,0 1 0,0 21 0,22-21 16,-22 20-16,0-20 0,21 21 15,-21 21-15,43-21 0,-43 21 16,21 0-16,-20 0 0,-1 21 16,0 0-16,0 0 0,0 0 15,0 22-15,-21-22 0,22 0 0,-22 21 16,0-20-16,0 20 0,0-21 0,-22 0 16,1 22-16,0-22 0,0 0 0,0 0 15,-22 0-15,43 0 0,-21-21 16,0 22-16,42-22 31,0-22-15</inkml:trace>
  <inkml:trace contextRef="#ctx0" brushRef="#br0" timeOffset="20356.99">4127 4064 0,'0'0'15,"0"-21"-15,0 0 0,-21 21 16,0 0 0,0 0-16,0 0 0,0 21 15,-1 0-15,-20 0 0,21-21 0,0 21 16,0 1-16,-1-1 0,1 0 16,21 0-16,0 0 0,0 0 0,0 1 15,0-1-15,21-21 16,1 0-16,-1 0 0,0 21 0,0-21 15,21 0-15,-20 0 0,-1 21 16,0-21-16,0 0 0,0 21 0,0-21 16,1 21-16,-1 1 0,-21-1 15,0 0-15,0 0 16,-21-21-16,-1 21 16,1-21-16,0 0 0,0 21 0,0-21 15,-22 0-15,22 22 0,0-22 16,-21 0-16,21 0 0,-1 0 0,1 0 15,-21 0-15,21 0 0,0 0 16,-1 0-16,1-22 0,0 1 16,0 0-16,21 0 0,0 0 0</inkml:trace>
  <inkml:trace contextRef="#ctx0" brushRef="#br0" timeOffset="20588.02">3323 3577 0,'0'0'16,"-21"0"-16,0 0 0,0 0 0,-1 0 16,1 0-1,0 0 1,21 21-1,-21-21-15,0 0 16,0 0-16,-1 22 0</inkml:trace>
  <inkml:trace contextRef="#ctx0" brushRef="#br0" timeOffset="20811.84">1947 3916 0,'21'0'31,"1"0"-31,-1 0 0,0 0 0,0 0 16,0 0-16,22 0 0,-22-21 16,0 21-16,0 0 0,0 0 15,0 0-15,1 0 0,-1-21 16</inkml:trace>
  <inkml:trace contextRef="#ctx0" brushRef="#br0" timeOffset="21440.14">106 5144 0,'0'0'16,"-21"21"-16,-1-21 0,1 0 16,0 0-1,42 0 17,0 0-32,22 0 0,-22 0 15,21 0-15,1 0 0,20 0 0,1 0 16,-1 0-16,1 0 0,20 0 15,1 0-15,0 0 0,-1 0 0,22 0 16,0 0-16,0 0 0,21 0 16,0 0-16,0 0 0,0 0 0,0 0 15,21 0-15,0-21 0,0 21 16,0 0-16,1 0 0,-1-22 0,0 22 16,0-21-16,-21 21 0,21 0 15,0-21-15,-21 21 0,22 0 16,-22-21-16,-22 21 0,1 0 0,0-21 15,0 0-15,-21 21 0,-1 0 16,1 0-16,-22-22 0,1 22 0,-1 0 16,-20 0-16,-22 0 0,21 0 0,-21 0 15,1 0 1,-1 0-16,-21-21 31,21 21-15,0-21-1</inkml:trace>
  <inkml:trace contextRef="#ctx0" brushRef="#br0" timeOffset="22681.39">9229 4403 0,'21'-21'0,"-42"42"0,63-64 15,-21 22-15,-21 0 16,21 21-16,-21-21 0,0 0 0,0 0 15,0-1-15,0-20 16,-21 21-16,0 0 0,0 0 16,0 21-16,-1-22 0,-20 22 15,21 0-15,-21 0 0,-1 0 16,-20 0-16,20 0 0,-62 43 16,62-22-16,-20 0 0,20 21 15,-20 1-15,21-22 0,-1 21 0,1 1 16,21-22-16,0 21 0,-1 0 15,22-20-15,-21-1 0,21 21 0,0-21 16,21 0-16,22 1 0,-22-22 16,21 0-16,1 0 0,-1 0 15,64 0-15,-43 0 0,-20-22 16,20 1-16,1 0 0,-1 0 16,-21 0-16,22 0 0,-22-1 15,1 1-15,-1 0 0,-21 0 0,21 0 16,-20 0-16,-1-1 0,0 1 15,-21 0-15,0 0 0,0 0 16,0 0-16,-21 42 31,0 0-31,21 0 0,-22 0 0,22 0 16,0 22-16,-21-1 0,21-21 16,-21 22-16,21-1 0,0 21 0,0-20 15,0 20-15,0 1 0,0-1 16,0 1-16,0-1 0,0 1 0,0 20 15,0-20-15,0-1 0,0 1 16,0 63-16,0-64 0,0 1 16,0-1-16,0-20 0,0 20 15,0-20-15,0 20 0,0-21 0,0-20 16,0 20-16,0-21 0,0 0 0,0 0 16,-21 1-16,0-22 15,0 0-15,-1 0 0,1-22 16,-21 1-16,21 0 0,0 0 0,-22-21 15,22-1-15,0 1 0,-21-22 16,20 22-16,1-21 0,21-1 16,0 1-16,-21-1 0,21 1 0,0-1 15,0 1-15,0 20 0,0-20 0,21-1 16,0 22-16,1-22 0,20 22 16,-21 0-16,0-1 0,22 22 0,-1-21 15,-21 0-15,21 20 0,-20-20 16,20 21-16,-21 0 0</inkml:trace>
  <inkml:trace contextRef="#ctx0" brushRef="#br0" timeOffset="23078.69">9588 4466 0,'0'-21'62,"22"21"-62,-1-21 0,0 21 0,0-21 16,0 0-16,0-1 0,1 22 0,20-21 16,-42 0-16,21 0 0,0 0 15,-21 0-15,0-1 0,0 1 16,0 0-16,-21 21 16,0-21-16,0 21 0,0 0 0,-22 0 15,22 21-15,-21 0 0,21 0 0,-1 22 16,1-22-16,0 21 15,0 1-15,21-1 0,0-21 0,-21 21 16,21 43-16,0-64 0,0 0 16,0 22-16,21-22 0,0 0 15,-21 0-15,21 0 0,0-21 0,1 0 16,20 0-16,-21 0 0,21 0 16,-20 0-16,20 0 0,-21-21 0,21 21 15,1-21-15,-22 0 0,21 0 0,1 0 16,-22-22-16,21 22 0,-21-21 15,22-1-15,-22 1 0,21 0 0</inkml:trace>
  <inkml:trace contextRef="#ctx0" brushRef="#br0" timeOffset="23316.02">10329 3958 0,'21'-42'0,"-42"84"0,64-105 16,-43 42-16,0-1 0,0 1 16,0 0-16,0 42 15,0 0-15,0 1 16,0 20-16,0 0 0,0 1 15,-22-1-15,1 0 0,21 22 0,-21-22 16,0 0-16,0 22 0,0-22 16,-1 1-16,1-1 0,0 0 0,0 1 15,0-22-15,0 21 0,-1-21 0,22 0 16,-21 1-16,21-1 16,0 0-16,21-21 15,1 0-15,-1 0 0,0 0 0,0-21 16,21 0-16,-20-1 0,20-20 15,-21 21-15</inkml:trace>
  <inkml:trace contextRef="#ctx0" brushRef="#br0" timeOffset="23560.66">10731 3810 0,'0'0'0,"0"-21"0,0 42 15,0 0 1,0 0-16,0 1 0,-21-1 15,0 21-15,21 0 0,0 1 16,-21 20-16,0-20 0,0 20 0,21-21 16,-22 1-16,1-1 0,21 0 0,-21 1 15,0-1-15,21 0 0,-21-20 16,21-1-16,0 0 0,0 0 0,0 0 16,21-42 15,-21 0-31</inkml:trace>
  <inkml:trace contextRef="#ctx0" brushRef="#br0" timeOffset="23765.64">10181 4212 0,'0'43'16,"21"-43"15,0 0-31,22 0 0,-22 0 0,21 0 16,-21 0-16,22 0 0,-1 0 0,-21 0 15,22-22-15,-1 1 0,-21 21 16,21-21-16,-20 21 0,20 0 0</inkml:trace>
  <inkml:trace contextRef="#ctx0" brushRef="#br0" timeOffset="24120.28">10753 4403 0,'0'21'15,"21"-21"17,0-21-32,-21 0 15,21 21-15,0-22 0,0 1 16,1 0-16,-1 0 0,0 21 0,0-21 15,-21 0-15,0-1 0,0 1 16,0 0-16,0 0 0,0 0 0,0 0 16,-21 21-16,0 0 15,0 21-15,-1-21 16,1 21-16,0 0 0,0 0 0,0 22 16,0-22-16,-1 21 0,22-21 15,-21 22-15,21-22 0,-21 21 0,21-21 16,0 0-16,0 22 0,0-22 0,0 0 15,0 0-15,21-21 16,0 0-16,1 21 0,-1-21 0,0 0 16,21 0-16,-21 0 0,1 0 15,20-21-15,0 21 0</inkml:trace>
  <inkml:trace contextRef="#ctx0" brushRef="#br0" timeOffset="24556.2">11324 4297 0,'0'0'0,"0"-42"16,0 20-16,0 1 15,0 0-15,21 0 16,0 21-16,1 0 0,-1-21 16,0 21-1,0 0-15,0 0 0,0 0 0,1 0 16,-1 0-16,-21 21 0,21 0 0,0-21 15,0 21-15,0 22 0,-21-22 16,0 0-16,22 0 0,-22 43 16,0-43-16,0 0 0,0 21 15,0-21-15,-22 1 0,1-22 0,21 21 16,-21 0-16,0-21 0,21 21 16,0-42 15,0 0-31,0 0 0,0-1 15,0 1-15,21 0 16,-21 0-16,21 0 0,0-22 0,-21 22 16,22-21-16,-22 0 0,21 20 15,0-20-15,0 21 0,-21-21 0,21 20 16,0 1-16,1 0 0,-1 0 16,0 21-16,-21-21 0,21 21 15,0 0 1,0 0-16</inkml:trace>
  <inkml:trace contextRef="#ctx0" brushRef="#br0" timeOffset="24964.06">12467 4085 0,'0'-21'0,"0"42"0,0-63 0,0 21 16,0 0-1,0-1 1,-21 22-16,0 0 0,0 0 16,-1 0-16,-20 0 0,21 22 0,0-1 15,-22 0-15,22 0 0,0 0 0,0 0 16,0 1-16,0-1 16,21 0-16,0 0 0,0 0 0,0 0 15,0 1-15,0-1 0,21 0 16,0 0-16,21-21 0,-21 21 0,1-21 15,20 21-15,0-21 0,-21 22 0,22-22 16,-22 21-16,0-21 0,21 21 16,-20 0-16,-22 0 15,0 0-15,-22 1 16,1-22-16,0 0 16,0 21-16,0 0 0,0-21 0,-22 0 15,22 0-15,-21 0 0,21 0 16,-1 0-16,1 0 0,0 0 0,0 0 15,0 0-15,0 0 0,-1 0 16,1 0-16,0 0 0</inkml:trace>
  <inkml:trace contextRef="#ctx0" brushRef="#br0" timeOffset="25588.25">8297 4911 0,'-21'0'15,"42"0"-15,-42 21 0,0-21 0,21 21 32,21-21-17,21 0-15,-20 0 16,20 0-16,0 0 0,1 0 0,20 0 15,1 0-15,-1 0 0,22 0 0,21 0 16,-22 0-16,22 0 0,-21 0 16,21 0-16,-1 0 0,22 0 0,0 0 15,0-21-15,22 21 0,-22 0 16,21 0-16,-21-21 0,21 21 0,-21 0 16,21-21-16,0 21 0,-21-22 0,21 22 15,-21-21-15,0 21 0,0 0 16,-21 0-16,21-21 0,-42 21 0,21 0 15,-22 0-15,1 0 0,0 0 16,-22-21-16,-20 21 0,20 0 16,-21 0-16,1 0 0,-22-21 0,0 21 15,0 0-15,0 0 0,1 0 16,-22-21-16,0-1 31,0 1 0,-22 21-15</inkml:trace>
  <inkml:trace contextRef="#ctx0" brushRef="#br0" timeOffset="25760.06">12488 4763 0,'0'0'0,"0"21"31,21-21 31</inkml:trace>
  <inkml:trace contextRef="#ctx0" brushRef="#br0" timeOffset="26641.28">15346 3979 0,'0'0'0,"0"-42"15,0 21 1,0 0-16,0 0 0,21 21 16,0 0-16,0 0 15,0 0-15,1 0 0,-22 21 16,21 0-16,0 21 0,0 1 0,0 20 16,-21-21-16,21 22 0,1-22 15,-22 22-15,0-22 0,0 0 0,0 1 16,0-1-16,0 0 0,0-20 15,0 20-15,0-21 0,0 0 16,0 0-16,0 1 0,0-1 16,0-42 15,0-1-31,21 22 0,0-21 16</inkml:trace>
  <inkml:trace contextRef="#ctx0" brushRef="#br0" timeOffset="26900.59">15938 3810 0,'-21'148'32,"0"-84"-17,0-22-15,0 22 0,0-1 16,-1-21-16,1 22 0,0-22 0,-21 1 15,21-1-15,-1 0 0,1 1 0,0-22 16,0 0-16,21 0 0,-21 0 16,21 0-16,21-21 31,0 0-31,0 0 0,-21-21 16,21 0-16,1 21 0</inkml:trace>
  <inkml:trace contextRef="#ctx0" brushRef="#br0" timeOffset="27261.29">15960 4424 0,'0'21'0,"21"-21"47,0 0-47,0 0 0,0-21 16,0 21-16,1-21 0,-1 21 15,0-21-15,0-1 0,0 1 0,0 21 16,1-21-16,-22 0 0,21 0 16,-21 0-16,-21 21 15,-1 0 1,1 0-16,0 21 0,0-21 0,0 21 16,0 0-16,-1 21 0,1-20 0,0-1 15,0 21-15,21-21 0,0 0 16,-21 1-16,21 20 0,0-21 0,0 0 15,0 0-15,0 1 0,0-1 16,21-21 0,0 0-16,0 0 0,0 0 0,22 0 15,-22 0-15,21 0 0,-21-21 16,22 21-16,-22-22 0</inkml:trace>
  <inkml:trace contextRef="#ctx0" brushRef="#br0" timeOffset="27637.99">16446 4360 0,'0'-42'31,"0"21"-15,22 21-16,-1 0 16,0 0-16,0 0 0,0 0 15,0 0-15,22 0 0,-22 0 16,0 21-16,0 0 0,0 0 0,1 1 15,-1-1-15,-21 0 0,0 0 16,21 0-16,-21 22 0,0-22 16,0 0-16,0 0 0,0 0 0,-21 0 15,0 1-15,-1-1 0,1 0 16,0-21-16,0 0 16,21-21-1,0 0 1,0-1-16,0 1 0,21 0 15,0 0-15,-21 0 0,21 0 16,1-1-16,-1-20 0,-21 21 0,21 0 16,0 0-16,0-1 0,0 1 15,1 0-15,-1 0 0,21 0 16,-21 21-16,0-21 0,22-1 0</inkml:trace>
  <inkml:trace contextRef="#ctx0" brushRef="#br0" timeOffset="27827.93">17208 4255 0,'0'21'0,"0"-42"0,0 63 16,0-21-16,0 0 0,-21 0 16,0 1-16,21 20 0,-21-21 0,21 0 15,0 0-15,-21 1 0,21-1 0,-21 0 16,21 0-16,-22 0 0,22 0 16,0-42 30,22 21-46,-22-21 0,0 0 16</inkml:trace>
  <inkml:trace contextRef="#ctx0" brushRef="#br0" timeOffset="28000.48">17208 3979 0,'0'0'0,"-42"-21"31,21 21-15,21 21-16,0 1 16,0-1-16,21 0 15,0 0-15</inkml:trace>
  <inkml:trace contextRef="#ctx0" brushRef="#br0" timeOffset="28920.47">17484 4551 0,'63'0'32,"-42"0"-32,0-21 15,22 0-15,-22-1 0,42-20 16,-41 21-16,-1 0 0,21-22 15,-21 22-15,0-21 0,-21 0 16,22-1-16,-22 22 0,21-21 0,-21-22 16,0 43-16,0 0 15,0 0-15,0 0 0,-21 21 16,-1 0 0,1 21-16,0 0 0,21 0 0,0 21 15,0-20-15,-21 20 0,21 0 16,-21 1-16,21 20 0,0-21 15,-21 1-15,21 20 0,0-20 0,0 20 16,-22 1-16,1-1 0,0 1 16,21-1-16,-21 1 0,0-1 0,21 1 15,-21-1-15,-1 1 0,1-1 0,21 1 16,-21-22-16,0 21 0,0 1 16,21-1-16,-21-20 0,-1 20 0,1-20 15,21 20-15,0-21 0,-21 1 16,0-1-16,21 0 0,0 1 0,0-1 15,0-21-15,0 0 0,0 1 16,21-1-16,0-21 0,0 0 0,1 0 16,-1 0-16,21 0 0,-21 0 15,22 0-15,-1 0 0,0-21 0,-21-1 16,22-20-16,-1 21 0,0-21 16,1-1-16,-22 1 0,21 0 15,-21-22-15,43-42 0,-64 43 0,21-1 16,-21-20-16,0 20 0,0-21 15,0 22-15,-21-106 16,0 105-16,0 1 0,-22-1 0,22 22 16,-21-1-16,21 22 0,-22 0 15,1 0-15,21 0 0,0 21 0,-22 0 16,22-21-16,0 21 16,42 0-1,0 0 1,22 0-16,-22-22 15,0 22-15,0 0 0,21-21 0,-20 0 16,20 21-16,-21-21 0,21 0 16,1 0-16,-22-1 0,21 1 15,-21 0-15,1 0 0,20 0 0,-21 0 16,0-1-16,-21 1 0,21 0 0,-21 0 16,22 0-16,-22 0 15,0 42 1,-22-21-1,22 21-15,-21 0 0,0-21 16,21 21-16,0 0 0,0 1 0,-21-22 16,21 21-16,-21 0 0,21 0 15,0 0 1,0-42 15,0 0-31</inkml:trace>
  <inkml:trace contextRef="#ctx0" brushRef="#br0" timeOffset="29096.36">18161 4085 0,'21'0'78,"0"0"-78</inkml:trace>
  <inkml:trace contextRef="#ctx0" brushRef="#br0" timeOffset="29405.11">18690 4128 0,'-21'-22'32,"0"22"-32,0 0 0,-1 0 15,1 0-15,0 0 0,0 0 0,0 22 16,0-1-16,-1 0 0,1 0 16,0 0-16,21 0 0,-21 22 0,21-22 15,-21 21-15,21-21 0,0 1 16,-21 41-16,21-42 15,0 0-15,0 1 0,21-1 16,0 0-16,0-21 0,0 0 16,0 21-16,22-21 0,-22 0 0,0 0 15,21 0-15,-20 0 0,20 0 16,0-21-16,1 21 0,-1-21 0,0 0 16,1-1-16,-1 1 0,21 0 0</inkml:trace>
  <inkml:trace contextRef="#ctx0" brushRef="#br0" timeOffset="29904.65">19410 4043 0,'0'0'0,"0"-21"0,-85 0 31,64 21-31,0 0 0,-22 0 16,22 0-16,-21 0 0,21 21 0,-22 0 15,22 21-15,-21-21 0,21 22 0,0-22 16,-1 21-16,-20 1 0,21-22 15,21 21-15,-21-21 0,21 22 0,0-22 16,-21 0-16,21 0 16,0 0-16,0 0 0,0 1 0,21-22 15,0 21-15,0-21 0,0 0 16,0 0-16,1 0 16,-1 0-16,21-21 0,-21 21 0,22-43 15,-22 43-15,21-42 16,0 0-16,-20 20 0,-1 1 15,0-21-15,-21 21 0,21-22 16,0 22-16,-21-21 0,0 21 0,0 0 16,0-1-16,0 1 0,-21 42 31,0 22-31,21-22 16,-21 0-16,21 21 15,0 1-15,-21-22 0,21 21 0,0-21 16,0 22-16,0-22 0,0 0 15,0 0-15,0 0 0,0 1 0,0-1 16,21 0-16,0-21 0,0 0 16,0 0-16,22 0 15,-22 0-15,0 0 0,21 0 0,-21-21 16,22 21-16,-22-21 0,21-22 16,1 22-16,-1 0 0,0-21 15</inkml:trace>
  <inkml:trace contextRef="#ctx0" brushRef="#br0" timeOffset="30200.01">20129 3556 0,'0'0'0,"-63"0"31,42 21-31,21 0 16,-21 22-16,-1-22 0,22 21 0,0-21 15,-21 22-15,0-1 0,0 22 16,21-22-16,-21 21 0,21-20 16,0 20-16,-21 1 0,-1-22 0,22 22 15,0-22-15,0 0 0,0 1 16,-21-1-16,21-21 0,0 21 0,0-20 16,0-1-16,0 0 0,0 0 15,21-21 1,1 0-16,-1 0 0,21-21 15,-21 0-15,0 0 0</inkml:trace>
  <inkml:trace contextRef="#ctx0" brushRef="#br0" timeOffset="30452.6">20405 4064 0,'0'0'0,"21"-42"31,-21 63-16,-21 0-15,21 0 16,-22 0-16,1 22 0,21-22 0,-21 0 16,0 21-16,0-20 0,21 20 15,0-21-15,-21 21 0,21-20 0,-22-1 16,22 0-16,0 0 0,-21 0 16,21 0-16,0 1 0,21-22 15,1 0 1,-1 0-16,0 0 15,21-22-15,-21 22 0,22-21 16</inkml:trace>
  <inkml:trace contextRef="#ctx0" brushRef="#br0" timeOffset="31211.87">20997 4106 0,'0'-21'0,"0"42"0,0-63 0,-21 42 31,0 0-31,0 0 0,0 21 15,-1 0-15,-20 1 0,21 20 16,0-21-16,0 0 0,-1 22 16,1-22-16,21 21 0,-21-21 0,21 0 15,-21 1-15,21-1 0,0 0 16,0 0-16,0 0 0,0 0 0,0 1 16,21-22-1,0 0-15,0 0 0,1 0 16,-1 0-16,-21-22 15,0 1-15,0 0 16,21 0-16,-21-21 0,0 20 16,0-20-16,0 21 0,0-21 0,0 20 15,21-20-15,-21 21 0,21-21 16,0 20-16,1 1 0,-1 0 16,0 0-16,0 0 0,0 0 15,0 21-15,22 0 0,-22-22 0,0 22 16,0 0-16,22 0 0,-22 22 15,0-1-15,0 0 0,0 21 0,0 1 16,1-22-16,-22 21 0,0 0 16,0 1-16,0-22 0,0 21 0,0-21 15,0 22-15,0-22 0,0 0 0,0 0 16,-22 0-16,22 1 0,-21-1 16,0-21-16,21 21 0,-21-21 15,21-21 32,0 0-47,0-1 0,0 1 16,0 0-16,0 0 0,21-21 0,-21 20 15,21-20-15,0 0 0,1-1 0,-1-20 16,21 21-16,-21-1 0,22 1 16,-1 0-16,0 20 0,22 1 0,-22 0 15,0 0-15,1 21 0,-22 0 16,21 0-16,-21 21 0,-21 21 15,0-20-15,22 20 0,-22 0 16,0 1-16,0-1 0,0 21 0,0-20 0,-22-22 16,1 21-16,0 1 0,21-22 15,-21 0-15,0 21 0,21-21 16,-21-21-16,21 22 0,0-1 0,-22-21 16,22 21-16,-21-21 15,21-21 16,0 0-31,21-1 0,1 22 16,20-21-16,-21 0 0</inkml:trace>
  <inkml:trace contextRef="#ctx0" brushRef="#br0" timeOffset="31617.16">22458 4043 0,'0'-21'0,"0"42"0,-21-63 15,-1 42-15,1 0 0,0 0 16,0 0-16,-21 0 0,20 21 16,1 0-16,0 0 0,0 0 15,0 0-15,0 1 0,-1-1 0,22 0 16,0 0-16,0 0 0,0 0 16,0 1-16,0-1 0,22-21 0,-1 21 15,0-21-15,0 21 16,0-21-16,22 0 0,-22 0 0,0 21 15,0-21-15,0 0 0,0 21 16,1-21-16,-1 22 0,0-1 16,-21 0-16,0 0 0,0 0 15,0 0-15,-21-21 16,0 22-16,-1-1 0,1-21 0,-21 21 16,21-21-16,0 0 0,-1 21 0,-20-21 15,21 0-15,-21 0 0,20 21 16,1-21-16,0 0 0,0 0 0,0 0 15,0 0-15,-1-21 32,22 0-32,0 0 0,0 0 15,0-1-15</inkml:trace>
  <inkml:trace contextRef="#ctx0" brushRef="#br0" timeOffset="31868.01">21336 3493 0,'0'0'0,"-21"0"0,0 0 16,-1 0-16,1 21 0,0-21 15,0 21 1,0-21 31,0 0-32,-1 0-15</inkml:trace>
  <inkml:trace contextRef="#ctx0" brushRef="#br0" timeOffset="32117.87">19854 3831 0,'21'21'16,"1"-21"-16,-1 0 16,0 0-16,21 0 0,-21 0 15,1 0-15,20 0 0,-21 0 0,21 0 16,-20 0-16,20 0 0,-21 0 15,0 0-15,22 0 0,-22 0 0,0 0 16,0 0-16,-42 0 31</inkml:trace>
  <inkml:trace contextRef="#ctx0" brushRef="#br0" timeOffset="33059.82">16129 4911 0,'-21'0'0,"42"0"0,-42-21 0,0 21 15,-1 0-15,1 0 16,0 0-16,0 0 0,0 0 16,0 0-1,42 0 48,0 0-63,0 0 0,0 0 15,22 0-15,-1 0 0,0 0 0,1 0 16,20 0-16,22 0 0,-22 0 16,22 0-16,21 0 0,-22 0 0,22 0 15,0 0-15,0 0 16,0 0-16,21 0 0,0 0 0,0 0 0,0 0 16,0 0-16,0 0 15,0 0-15,0 0 0,0 0 0,21 0 16,-21 21-16,0-21 0,0 0 15,0 0-15,0 0 0,0 0 0,0 0 16,0 0-16,-21 0 0,0 0 0,-1 0 16,1 0-16,-21 0 0,0 0 15,-1-21-15,1-1 0,-22 22 0,22 0 16,0-21-16,-1 21 0,-20 0 16,21-21-16,-22 21 0,85 0 15,-84 0-15,-22 0 0,22 0 16,-22 0-16,0 0 0,-21 0 15,1 0-15,20 0 0,-21 0 0,0 0 16,0 0-16,1 0 16,-1 0-16,-21-21 47,0 0-32,-21 21 1,-1 0-16</inkml:trace>
  <inkml:trace contextRef="#ctx0" brushRef="#br0" timeOffset="34752.19">317 6308 0,'0'0'16,"0"-21"-16,0-1 16,0 1-16,0 0 15,-21 21-15,21-21 0,-21 0 0,21 0 16,0-1-16,-21 1 16,21 0-16,0 42 46,0 0-46,0 1 0,0-1 0,0 0 16,0 21-16,0 1 16,0-1-16,-21 21 0,21-20 0,-21 20 15,21-20-15,0 20 0,-22-21 16,1 1-16,21 20 0,-21-20 16,21-22-16,0 21 0,0 0 0,0-20 15,-21-1-15,21 0 0,0 0 16,0 0-16,0 0 15,0-42 17,0 0-32,0 0 15,0 0-15,0 0 0,21-1 16</inkml:trace>
  <inkml:trace contextRef="#ctx0" brushRef="#br0" timeOffset="35207.68">741 6625 0,'0'21'0,"0"-42"0,0 64 0,0-22 16,0 0-16,0 0 0,-21 0 15,21 0 1,21-21-1,-21-21 1,21 0-16,0 21 16,-21-21-16,0 0 0,0 0 15,0-1-15,0 1 16,-21 0-16,0 21 0,0 0 16,-1 0-1,1 21 1,21 0-16,0 1 0,0-1 15,0 0-15,0 0 0,0 0 16,0 0 0,21-21 15,-21-21 0,0 0 0</inkml:trace>
  <inkml:trace contextRef="#ctx0" brushRef="#br0" timeOffset="36312.49">2138 6244 0,'0'0'0,"-21"-21"16,21 0-16,0 0 15,0 0-15,-22 21 0,22-22 16,-21 1-16,0 21 0,0 0 0,21-21 16,-21 21-16,0 0 15,-1 0-15,1 0 0,0 21 0,-21 0 16,21 1-16,-22-1 0,22 0 16,-21 21-16,21 1 0,-22-1 0,22 0 15,-21 22-15,21-1 0,-22-20 16,22 20-16,0-21 0,0 22 15,0-22-15,21 1 0,0-1 0,0 0 16,0 1-16,0-22 0,21 21 16,21-21-16,-21 0 0,22-21 0,-1 22 15,0-22-15,1 0 0,-1 0 16,0 0-16,22 0 0,-22-22 16,22 22-16,-22-21 0,21 0 0,-20 0 15,20-21-15,-20 20 0,-1-20 16,21 0-16,-41 21 0,20-43 0,0 22 15,-21-1-15,1 1 0,-1-21 16,-21-1-16,0 22 0,21-22 0,-21 22 16,21 0-16,-21-1 0,0 1 15,0 0-15,0-1 0,0 22 0,0-21 16,0 21-16,0-1 0,0 1 16,0 42-1,0 1 1,0-1-16,0 0 0,0 0 0,-21 21 15,21-20-15,0 20 16,0 0-16,-21 1 0,21-1 0,0 21 16,0-20-16,0-1 0,0 0 15,0 1-15,0-1 0,0 0 0,0 1 16,0-22-16,21 21 0,-21-21 16,42 22-16,-21-22 15,1-21-15,-1 0 0,0 0 16,0 0-16,0-21 0,22 21 15,-22-21-15,0-1 0,0 1 16,0 0-16,0 0 0,1 0 16,-22-22-16,21 22 0,0-21 0,-21 21 15,21-22-15,-21 22 0,0 0 16,0-21-16,0 21 0,0-1 16,0 44-1,0-1-15,-21 0 16,21 0-16,-21 0 0,21 0 15,-21 22-15,21-22 0,0 21 0,0-21 16,0 1-16,0 20 0,0-21 16,0 0-16,0 0 0,0 1 0,0-1 15,21-21-15,0 21 0,0-21 16,0 0-16,0 0 0,1 0 16,-1 0-16,0 0 0,0 0 15,-21-21-15,21 0 0,0 21 16,1-22-16,-22-20 0,21 21 0,0 0 15</inkml:trace>
  <inkml:trace contextRef="#ctx0" brushRef="#br0" timeOffset="36524.08">3260 6096 0,'0'0'16,"-22"0"-16,1 0 0,0 0 15,0 0 1,21 21 0,0 0-1,0 1 1</inkml:trace>
  <inkml:trace contextRef="#ctx0" brushRef="#br0" timeOffset="36868.08">3704 6202 0,'0'0'0,"-21"-21"15,0 21-15,0 0 0,-1 0 16,1 0-16,0 0 0,0 0 0,0 0 15,0 0-15,-1 0 0,1 0 16,0 21-16,0 0 0,21 0 0,-21 0 16,0 1-16,-1 20 0,1 0 0,21 1 15,0-1-15,0 0 0,0 1 16,0-1-16,0 0 0,0 1 16,0-1-16,0-21 0,21 21 15,-21-20-15,22-1 0,20 0 0,-21-21 16,0 21-16,22-21 0,-1 0 0,-21 0 15,21 0-15,1 0 0,-22 0 16,21-21-16,1 0 0,-1 0 0,0-1 16,1 1-16,-1-21 0,-21 21 15,21-22-15,1-20 0</inkml:trace>
  <inkml:trace contextRef="#ctx0" brushRef="#br0" timeOffset="37612.19">4212 5821 0,'0'-21'16,"0"42"-16,-21-42 0,0 42 16,21 0-16,-21 0 15,21 0-15,0 1 0,0 20 0,0 0 16,0 1-16,0-1 0,0 0 16,0 1-16,0-1 0,0 0 0,0 1 15,0-1-15,0 0 0,0 1 16,0-1-16,0 0 0,0-21 0,0 22 15,0-22-15,0 0 0,0 0 0,0 0 16,0 1 0,0-44-1,0 1 1,0 0-16,0 0 0,0 0 16,0 0-16,0-22 0,0 1 0,21 21 15,-21-22-15,21 1 0,0 21 16,21-21-16,-20 20 0,-1 1 0,21-21 15,-21 21-15,22 21 0,-1-21 16,-21 21-16,0-22 0,22 22 0,-22 0 16,0 0-16,-21 22 0,0-1 15,0 0-15,0 0 16,-21-21-16,0 21 0,-1 0 0,1 1 0,-21-1 16,21 0-16,-22 0 0,22 0 15,-42 0-15,42 1 16,-1-22-16,1 0 0,0 0 0,0 0 15,0 0-15,0 0 16,21-22-16,0 1 0,0 0 16,0 0-1,0 42 1,0 0-16,0 0 16,0 1-16,0 20 0,0-21 15,0 0-15,21 22 0,-21-22 0,21 21 16,0-21-16,-21 22 15,21-22-15,0 0 0,1 0 0,-1 0 16,0 0-16,0 1 0,21-22 0,-20 0 16,20 0-16,0 0 0,1 0 15,-1 0-15,0 0 0,1 0 0,-1-22 16,0 22-16,1-21 0,-22 0 0,21 0 16,-21 0-16,22 0 0,-22-22 15,0 22-15,0-21 0,-21 21 16,21-22-16,-21 22 0,21-21 0,-21 21 15,0-1-15,0 1 0,0 0 16,-21 42 15</inkml:trace>
  <inkml:trace contextRef="#ctx0" brushRef="#br0" timeOffset="38696.07">254 7959 0,'-21'0'0,"21"-21"0,0-1 16,0 1 0,0 0-16,0 0 15,0 0-15,0 0 0,0-1 16,21 1-16,0 0 16,0 21-16,0 0 0,1-21 15,-1 21-15,0 0 0,21 0 16,-21 0-16,22 21 0,-1 0 0,-21 22 15,0-1-15,22 0 0,-22 1 16,-21-1-16,0 21 0,0-20 16,0-1-16,0 22 0,0-22 0,-21 0 15,-22 1-15,22-1 0,0 0 16,-21 1-16,21-22 0,-22 0 0,1 21 16,0-21-16,20 1 15,-20-1-15,0-21 0,-1 21 0,22-21 16,-21 0-16,21 0 0,-22 0 0,1 0 15,21 0-15,21-21 0,0 0 16,0-1-16,0 1 0,0 0 16,0 0-16,0 0 0,0-22 0,0 1 15,0 21-15,0-21 0,0 20 16,0-20-16,0 21 0,0 0 0,0 0 16,21 21-1,21 0-15,1 21 0,-22 0 0,21 0 16,-21 21-16,22-20 0,-22 20 15,0 0-15,0-21 0,-21 22 0,0-1 16,0-21-16,0 22 16,0-1-16,0-21 0,21 0 15,-21 22-15,0-22 0,22 0 0,-22 0 16,0 0-16,21-21 16,0 0-1,0-21 1,-21 0-16,0 0 0,21 0 0,0-1 15,1 1-15</inkml:trace>
  <inkml:trace contextRef="#ctx0" brushRef="#br0" timeOffset="39048.68">910 8319 0,'0'0'0,"0"21"0,0 42 31,0-42-31,0 1 16,21-22-1,0 0 1,1 0-16,-22-22 0,21 22 16,0-21-16,-21 0 0,0 0 15,0 0-15,0 0 16,0-1-16,0 1 0,0 0 0,-21 21 31,0 0-31,-1 21 16,22 0-16,0 1 15,-21-22-15,21 21 0,0 0 16,0 0-16,21-21 31,1 0-31,-1 0 16</inkml:trace>
  <inkml:trace contextRef="#ctx0" brushRef="#br0" timeOffset="40510.46">2244 7895 0,'21'0'0,"-42"0"0,63-21 0,-21 21 15,0-21-15,0 21 0,1-21 0,-1 0 16,0 21-16,-21-22 0,21 1 16,-21 0-16,0 0 15,0 0-15,-21 0 16,0-1-16,0 22 0,-1-21 0,-20 21 16,21 0-16,-21 0 0,20 0 15,-20 0-15,0 0 0,21 0 0,-22 0 16,22 21-16,-21-21 0,21 22 15,-1-1-15,1 0 0,0-21 16,21 21-16,0 0 0,-21 0 16,21 1-16,0-1 0,0 0 0,0 0 15,0 21-15,0-20 0,21-1 0,-21 0 16,21 0-16,0 0 0,1 0 16,-1 1-16,0-1 0,0 0 0,21 0 15,-20-21-15,-1 21 0,21 0 16,-21-21-16,0 22 0,1-1 0,-1-21 15,0 21-15,-21 0 16,21 0-16,-21 0 0,0 1 16,0-1-16,-21 0 15,0 0 1,0-21 0,-1 21-16,1-21 31,21 21-31,-21-21 0,0 0 15,0 0-15,0 0 16,-1 0-16,1 0 16,0 0-16,0 0 0,-21 22 0,20-22 15,1 0-15,-21 0 0,0 0 16,20 0-16,-20 0 0,21 0 16,-21 0-16,20-22 0,-20 22 0,21-21 15,0 0-15,0 0 0,-1 21 16,1-21-16,0 0 0,21-1 15,21 22 17,0 0-32,1 0 0,20 0 15,-21 0-15,0 0 0,22-21 16,-22 21-16,21 0 0</inkml:trace>
  <inkml:trace contextRef="#ctx0" brushRef="#br0" timeOffset="41341.69">2519 8234 0,'0'0'0,"21"0"0,0 0 0,0 0 15,0 0 1,1 0-16,-1 0 16,0-21-16,0 0 0,-21-1 15,21 1-15,0 21 0,1-21 0,-1 0 16,-21 0-16,21-22 0,-21 22 15,21 0-15,-21 0 0,0 0 0,0 0 16,-21 21 0,0 0-16,0 0 0,-22 0 15,22 0-15,0 0 0,0 21 0,0 21 16,-22-21-16,22 0 0,0 22 16,0-1-16,21-21 0,0 22 15,-21-1-15,21-21 0,0 21 16,0-20-16,0 20 0,0-21 0,21 0 15,-21 0-15,21 1 0,0-22 16,0 21-16,22-21 0,-22 0 0,21 0 16,-21 0-16,22 0 0,-1 0 0,0-21 15,1-1-15,-1 1 0,-21 0 16,21 0-16,1 0 0,-1 0 0,0-22 16,1 1-16,-22 0 0,21-1 15,-21 1-15,1 0 0,-1-1 16,0 22-16,-21-21 0,0 21 0,0-1 15,0 1-15,-21 21 32,0 0-32,21 21 0,0 1 15,-22-1-15,22 21 0,0-21 0,-21 22 16,21-22-16,0 0 0,0 21 16,0-21-16,0 22 0,0-22 0,0 0 15,0 21-15,0-20 0,0-1 0,0 0 16,0 0-16,-21-21 15,21-21 17,0 0-17,0 0-15,0-22 0,0 22 16,0-21-16,0-1 0,21 1 16,0 0-16,1-1 0,-1 1 0,0 0 15,21-1-15,1 22 0,-1 0 16,0 0-16,1 0 0,-1 21 0,21 0 15,-20 0-15,-1 0 0,22 0 0,-43 21 16,21 0-16,0 0 0,1 43 16,-43-43-16,0 21 0,0-21 15,0 1-15,0 20 0,0-21 16,0 0-16,0 22 0,0-22 0,-21 0 16,-1 0-16,1 0 15,21 0-15,-21-21 0,42-21 31,0 0-15,1 21-16,-1-21 0</inkml:trace>
  <inkml:trace contextRef="#ctx0" brushRef="#br0" timeOffset="41886.4">4445 7832 0,'0'0'0,"0"-43"15,-21 43 1,0 0-16,-1 0 0,-20 0 0,0 0 16,21 0-16,-22 0 15,22 22-15,0-1 0,-21 0 0,20 0 16,1 0-16,0 22 0,0-1 0,0-21 16,0 21-16,-1 1 0,1-22 15,21 21-15,0 1 0,0-22 0,0 0 16,0 0-16,0 0 0,0 0 15,0 1-15,21-1 0,1-21 16,-1 0-16,0 0 0,0 0 16,0 0-16,0 0 0,1-21 15,-1-1-15,21 1 0,0-42 16,-20 42-16,20-22 0,-21 1 0,0 0 16,0-1-16,22 1 0,-22-22 15,0 22-15,0 0 0,0-22 0,1 22 16,-22 0-16,0-1 0,21 1 0,-21 0 15,0-1-15,0 1 0,0 21 16,0 0-16,0-1 0,-21 44 16,-1-1-1,22 21-15,-21 0 0,0 1 0,21-1 16,-21 0-16,21 1 0,0-1 16,0 22-16,0-22 0,0 0 0,0 1 15,0-1-15,0 0 0,21 1 16,0-1-16,0-21 0,-21 21 0,22-20 15,-1-1-15,21-21 0,-21 21 16,0-21-16,22 0 0,-22 0 0,0 0 16,21 0-16,-20 0 0,-1 0 15,21-21-15,-21 0 0,0-1 0,22-20 16,-22 21-16,0-21 0</inkml:trace>
  <inkml:trace contextRef="#ctx0" brushRef="#br0" timeOffset="43520.69">5165 7408 0,'0'-21'0,"0"42"0,0-63 0,-22 21 16,22 0-16,-21 21 15,21 21-15,-21 0 0,21 21 16,0 1-16,0-1 0,0 0 16,0 1-16,0-1 0,0 0 0,-21 1 15,21 20-15,0-20 0,-21-1 16,21 0-16,0 1 0,0-1 0,-21-21 15,21 21-15,0-20 0,-22-1 0,22 0 16,0 0-16,0 0 0,0-42 31,0 0-15,0 0-16,0 0 0,0-1 16,22 1-16,-1-21 0,-21 21 0,21-22 15,0 22-15,0 0 0,0-21 0,-21 21 16,22-1-16,-1 1 0,0 0 15,0 0-15,0 21 16,-21 21 0,-21 0-1,0-21-15,0 21 0,0-21 0,-1 22 16,1-1-16,0-21 0,0 21 16,0-21-16,0 0 0,-1 0 15,22 21-15,0 0 31,0 0-15,0 1-16,0-1 0,0 0 0,22 0 16,-1 0-16,-21 0 0,0 1 15,21-1-15,0 0 0,0 0 16,-21 0-16,21 0 0,1-21 0,-1 0 16,0 22-16,0-22 0,0 0 15,22 0-15,-22 0 0,21 0 16,-21 0-16,22-22 0,-22 1 0,21 0 0,0 21 15,-20-21-15,20 0 0,-21-22 16,0 22-16,22 0 0,-22-21 16,-21 21-16,21-1 0,-21-20 0,0 21 15,0-21-15,0 20 0,0-20 0,0 21 16,0 0-16,0 0 0,-21-1 16,0 22-16,-1 0 15,1 0-15,0 0 0,0 22 16,0-1-16,21 0 15,-21 21-15,21-21 0,0 1 0,-22-1 16,22 21-16,0-21 0,0 22 16,0-22-16,0 21 0,0-21 15,0 0-15,22 1 0,-1-1 0,0 0 16,0 0-16,0-21 0,0 0 0,22 21 16,-22-21-16,21 0 0,-21 0 15,22 0-15,-1-21 0,-21 21 0,22-21 16,-22 0-16,21 0 0,-21-22 15,0 22-15,1 0 0,-1-21 16,0 20-16,-21 1 0,21-21 0,-21 21 16,0 0-16,0-1 0,0 1 0,0 42 31,-21 1-15,21-1-16,0 0 15,0 0-15,0 0 0,0 0 16,0 1-16,0-1 0,0 0 0,0 0 15,21 0-15,0-21 0,0 21 0,1-21 16,-1 0-16,0 0 16,0 0-16,0 0 0,0 0 0,1 0 0,-1 0 15,0 0-15,0-21 0,0 0 16,0 21-16,-21-21 0,0 0 0,22 0 16,-22-22-16,21 22 0,-21 0 15,0 0-15,0 0 0,0-1 0,0 1 16,0 0-1,0 42 1,0 0 0,0 1-16,0-1 0,0 0 15,0 0-15,0 21 0,-21-20 16,21 20-16,0 0 0,0 1 0,0 20 16,0-21-16,0 22 0,0-22 0,0 22 15,0-22-15,0 22 0,0-1 16,0-21-16,0 22 0,0-1 0,0 1 15,0-1-15,0 1 0,-22-1 16,22 1-16,0-1 0,-21-20 0,21 20 16,-21-20-16,21-1 0,-21 0 15,21-21-15,-21 22 0,0-22 0,-1 0 16,1-21-16,0 21 0,0-21 16,0 0-16,21-21 0,-21 0 15,-1 0-15,22 0 0,0-22 16,0 1-16,0 0 0,0-1 0,0 1 15,0-22-15,0 1 0,22-1 0,20-84 16,-21 85-16,0-22 0,22 0 16,-22 1-16,21-1 0,0 22 15,1-22-15,-22 0 0,21 22 16,1-1-16,-1 1 0,0 20 0,-21-20 16,22 21-16,-22 20 0,21 1 15,-21-21-15,1 42 0,-22-21 0,-22 21 31,1 21-31,0 0 16,0-21-16,21 21 0,-21-21 16,21 21-16,0 1 0,0-1 15,0 0-15,0 0 16,21-21-16,0 21 0,0-21 16,0 21-16,-21 1 0,22-1 15,-22 0-15,0 0 16,0 0-16,0 0 15,-22-21-15,1 22 0,0-22 0,0 0 16,-21 21-16,20-21 0,1 0 0,0 0 16,0 0-16,0 0 0,0 0 15,21-21 1,21-1-16,0 1 0,21 0 16</inkml:trace>
  <inkml:trace contextRef="#ctx0" brushRef="#br0" timeOffset="43792.52">7281 7493 0,'0'0'0,"-21"0"16,0 0-16,0 0 15,0 0-15,-1 21 0,1 0 16,0 1-16,0-1 0,0 0 0,0 0 15,21 21-15,-22 1 0,1-22 0,21 21 16,-21 1-16,21-22 0,0 21 16,0-21-16,0 22 0,0-22 0,0 21 15,0-21-15,0 0 0,21 1 0,0-22 16,1 21-16,-1-21 0,0 0 16,0 0-16,21 0 0,-20 0 15,-1-21-15,21-1 0,-21 1 0</inkml:trace>
  <inkml:trace contextRef="#ctx0" brushRef="#br0" timeOffset="44028.19">7705 7430 0,'21'21'31,"0"0"-31,-21 0 0,21 21 16,0-20-16,0-1 0,-21 21 15,22-21-15,-1 22 0,-21-22 16,0 21-16,0-21 0,0 22 0,0-22 16,0 21-16,0-21 0,0 22 0,0-22 15,-21 0-15,-1 0 0,1 0 16,0 0-16,0-21 0,0 0 0,0 0 16,-22 0-16,22 0 0,-21 0 0</inkml:trace>
  <inkml:trace contextRef="#ctx0" brushRef="#br0" timeOffset="44591.36">6181 5990 0,'-43'-42'31,"22"21"-31,0 21 0,0 0 15,0 0-15,-1 21 0,1 0 16,0-21-16,0 21 0,-21 22 16,20-22-16,1 21 0,0-21 0,-21 22 15,21-22-15,-1 21 0,1 0 16,21 1-16,0-22 0,0 21 0,0-21 16,0 22-16,0-22 0,21 0 0,1 0 15,-1-21-15,21 21 0,-21-21 16,22 0-16,-22 0 0,21 0 0,0 0 15,-20-21-15,20 21 0,-21-21 16,21 0-16,1 0 0</inkml:trace>
  <inkml:trace contextRef="#ctx0" brushRef="#br0" timeOffset="44784.7">6625 5884 0,'0'0'0,"0"22"31,0-1-31,0 0 16,0 0-16,0 21 0,0-20 16,0-1-16,0 21 0,0-21 0,0 22 15,0-22-15,-21 0 0,21 0 0,-21 0 16,0 0-16,21 22 16,-22-22-16,22 0 0,-21 0 0,0 0 15,0 1-15</inkml:trace>
  <inkml:trace contextRef="#ctx0" brushRef="#br0" timeOffset="45942.02">106 9716 0,'-21'0'0,"42"0"0,-64 0 16,22 0-16,21-22 31,0 1-31,0 0 16,21 0 0,1 0-16,-1 21 0,0-21 0,0 21 15,21 0-15,-20 0 0,20 0 16,0 0-16,-21 0 0,22 0 0,-22 0 15,21 21-15,-21 0 0,1 21 16,-1-21-16,-21 22 0,0-1 16,0 0-16,-21-20 0,-22 20 15,22 0-15,-21-21 0,-1 22 0,22-22 16,-21 0-16,0 0 0,20 0 16,1 1-16,0-22 0,0 0 0,0 0 15,21-22 1,0 1-1,0 0-15,42 0 16,-21 0-16,0 21 16,1-21-16,20 21 0,0 0 0,-21 0 15,22 0-15,-1 0 0,0 0 16,1 21-16,-1 0 0,-21 0 0,22 0 16,-22 0-16,-21 1 0,0 20 15,0-21-15,0 21 0,0-20 16,-43 20-16,22 0 0,-21-21 15,0 22-15,-1-22 0,1 0 0,0 0 16,-1 0-16,1 1 0,0-22 16,-1 0-16,1 0 0,0 0 0,20 0 15,-20 0-15,21 0 0,21-22 16,0 1-16,0 0 0,0 0 0,0 0 16,0 0-16,0-1 0,0 1 0,0-21 15,0 21-15,0 0 0,0-1 16,0-20-16,21 21 0,21 0 15</inkml:trace>
  <inkml:trace contextRef="#ctx0" brushRef="#br0" timeOffset="46120.66">995 9885 0,'0'0'0,"21"0"0,-21 21 16,0 0-1,21-21 32</inkml:trace>
  <inkml:trace contextRef="#ctx0" brushRef="#br0" timeOffset="46627.92">1863 9927 0</inkml:trace>
  <inkml:trace contextRef="#ctx0" brushRef="#br0" timeOffset="48027.1">1884 9906 0,'0'21'16,"0"0"-16,0-42 62,0 0-62,21 0 16,-21 0-16,21 21 15,-21-21-15,0-1 0,21 1 16,0-21-16,-21 21 0,0 0 0,0-1 16,22 1-16,-22 0 0,21 0 15,-21 0-15,21 0 0,-21-1 0,0 1 16,21 21-16,0 0 15,0 0-15,1 0 0,-1 0 16,0 0-16,0 0 16,0 0-16,-42 0 62,0 0-46,0 0-16,0 0 15,-1 0-15,1 0 16,0 0-16,0 21 0,0-21 16,0 22-16,-1-22 0,1 21 15,21 0-15,-21 21 0,0-21 16,21 22-16,-21-1 0,21 0 0,0 1 16,0-1-16,0 0 0,0 1 0,0-22 15,0 21-15,0 1 0,0-1 0,0-21 16,0 21-16,0 1 15,21-22-15,0 21 0,21-21 16,-20 1-16,-1-22 16,0 0-16,21 0 0,1 0 0,-22 0 15,21-22-15,22 1 0,-22 0 16,0 0-16,1 0 0,-1 0 0,21-22 16,-20 22-16,-1-21 0,0-1 0,-20 1 15,20-21-15,-21 20 0,21-20 16,-20 20-16,-22-20 0,21-1 0,-21 22 15,21 0-15,-21-1 0,0 1 16,0 0-16,0 21 0,0-1 16,0 1-16,-21 21 15,0 0-15,-1 21 16,22 22-16,-21-22 0,21 21 16,-21 1-16,21-1 0,0 21 15,-21-20-15,0 20 0,21-20 0,-21 20 16,21-21-16,-22 1 0,22-1 15,0 0-15,0 1 0,0-1 0,0-21 16,22 22-16,-1-22 0,0 0 16,21 21-16,-21-42 0,1 21 0,20 1 15,-21-22-15,21 0 0,1 0 0,-1 0 16,-21-22-16,22 1 16,-1 21-16,-21-21 0,21 0 0,1 0 15,-22 0-15,21-22 0,1 22 0,-22 0 16,21-21-16,-21 20 0,0-20 15,-21 21-15,0-21 0,0 20 0,0-20 16,0 21-16,0 0 0,0-22 16,0 22-16,-21 21 15,0 0-15,0 0 0,0 21 16,0-21-16,21 22 0,-22 20 0,1-21 16,0 0-16,21 22 0,-21-22 15,21 0-15,0 21 0,0-21 0,0 22 16,0-22-16,0 0 0,0 0 15,0 0-15,21 1 0,0-1 0,0 0 16,1-21-16,-1 0 0,0 21 16,21-21-16,-21 0 0,22 0 0,-1 0 15,0 0-15,1 0 0,-1-21 0,0 0 16,-20 21-16,20-21 0,0-1 16,1 1-16,-1 0 0</inkml:trace>
  <inkml:trace contextRef="#ctx0" brushRef="#br0" timeOffset="48831.77">4022 9970 0,'-43'63'0,"86"-126"0,-22 20 15,-21 22-15,0-21 0,0 21 0,0-22 16,0 22-16,0 0 0,0-21 0,0 20 16,0 1-16,-21 21 15,-1 0-15,1 0 0,0 0 0,0 0 16,21 21-16,-42-21 0,20 22 16,1-1-16,0 21 0,0-21 0,0 22 15,0-22-15,-1 21 0,1-21 0,0 22 16,0-22-16,0 21 0,21-21 15,0 22-15,0-22 0,0 0 0,0 0 16,0 0-16,0 0 16,21-21-16,0 0 0,0 0 15,0 0-15,1 0 0,-1 0 0,21 0 16,-21-21-16,0 0 16,1 0-16,-1 0 0,21 0 0,-42-1 15,21-20-15,0 21 0,1-21 0,-22 20 16,21-20-16,-21 21 0,0-21 15,21 20-15,-21-20 0,0 21 0,21 0 16,-21 0-16,0 42 31,0 0-31,0 0 0,0 0 0,0 0 16,0 22-16,0-22 0,0 0 16,0 21-16,0-20 0,0 20 15,0-21-15,0 0 0,0 0 0,21 1 0,0-1 16,-21 0-16,22 0 0,-1 0 15,0-21-15,0 21 16,0-21-16,0 0 0,1 0 0,-1 0 16,0 0-16,0 0 0,-21-21 15,0 0-15,0 0 16,0 0-16,21 0 0,-21-1 0,0-20 16,0 0-16,0-1 0,21 1 15,-21 21-15,22-21 0,-1-1 16,0 1-16,-21 21 0,21 0 0,0-22 15,0 22-15,22 21 0,-22-21 16,21 21-16,-21 0 16,1 0-16,20 21 0,-21 0 0,0 0 15,0 1-15,1 20 0,-1-21 16,0 21-16,0 1 0,-21-22 0,0 21 16,0-21-16,0 22 0,0-22 0,0 0 15,0 0-15,0 0 0,0 1 16,0-1-16,-21-21 15,21-21 1,0-1 0,0 1-16,0 0 0,0 0 15,0 0-15,21-22 0,-21 22 0,0 0 16,21-21-16,0 21 0,-21-22 16,22 22-16,-1 0 0,-21 0 15,21 0-15,-21-1 0,0 1 0,21 0 16,0 0-16,0 0 15,1 21-15,-1 0 0,-21-21 16,21 21-16</inkml:trace>
  <inkml:trace contextRef="#ctx0" brushRef="#br0" timeOffset="49112.76">5503 9440 0,'0'0'0,"0"-21"31,-21 21-15,0 0-16,0 21 16,0 1-16,21-1 0,-22 21 0,22-21 15,-21 22-15,21-22 0,-21 21 0,21 0 16,0 1-16,0-22 0,0 21 16,0 1-16,0-22 0,0 21 0,0-21 15,0 22-15,0-22 0,21 0 0,0 0 16,-21 0-16,22-21 0,-1 21 15,0-21-15,0 0 0,21 0 0,-20 0 16,-1 0-16,0 0 0,21 0 0,-21 0 16,1 0-16,-1-21 15,0 0-15</inkml:trace>
  <inkml:trace contextRef="#ctx0" brushRef="#br0" timeOffset="49357.81">6011 9377 0,'0'0'0,"21"-21"32,1 21-32,-1 0 0,0 0 15,-21 21-15,21-21 0,0 21 0,0 0 16,1 0-16,-22 22 0,21-22 16,0 21-16,-21 1 0,0-1 15,0 0-15,0 1 0,0-22 0,0 21 16,0 0-16,0 22 0,0-43 15,-21 0-15,0 22 0,-1-22 16,-20-21-16,21 21 0,0 0 0,0 0 16,-22-21-16,22 0 0,0 21 0</inkml:trace>
  <inkml:trace contextRef="#ctx0" brushRef="#br0" timeOffset="50332.84">169 11218 0,'0'0'0,"21"-21"0,-21 0 16,0 0-16,22 21 0,-22-21 0,21 0 16,-21-1-16,0 44 31,0-1-31,0 0 0,0 21 16,0 1-16,0-1 0,0 21 15,0-20-15,0 20 0,0 1 0,-21-1 16,-1-20-16,1 20 15,0-21-15,-21 1 0,21 20 0,-22-42 16,22 22-16,0-22 0,21 0 16,0 0-16,0 0 0,0-42 31,0 0-31,0 0 0,0 0 0,0 0 16,0-1-16,0 1 0,0 0 15,0 0-15,21 0 0,21 0 0,1-1 16,-1 22-16,0-21 0,1 0 15,-1 21-15,0-21 0,22 21 0,-22-21 16,1 21-16,-1-21 0,0 21 16,-21-22-16,22 22 0,-22-21 15,0 21-15,0-21 0,-21 0 16,0 0-16,0 0 16,0-1-16,0 1 15,-21 21-15,21-21 0,-21 21 0,0 0 16,0 0-1,-1 0-15,22 21 0,-21 0 0,21 1 16,0 20-16,0 0 0,0 1 16,-21-1-16,21 0 0,0 1 15,0-22-15,0 21 0,-21 0 0,21-20 16,0 20-16,0-21 0,0 0 16,0 22-16,0-22 15,0 0-15,21-21 31,0-21-31,0 0 16,1-1-16</inkml:trace>
  <inkml:trace contextRef="#ctx0" brushRef="#br0" timeOffset="50504.01">1143 11642 0,'0'0'0,"21"-21"31,0 21 1,-21-22-17,21 22 1,-21-21-16</inkml:trace>
  <inkml:trace contextRef="#ctx0" brushRef="#br0" timeOffset="53850.53">1968 11388 0,'0'-21'0,"22"-1"31,-1 22-31,-21-21 0,21 21 0,0-21 16,0 0-16,0 21 0,1-21 16,-1 0-16,-21-1 0,21 1 15,0 0-15,-21 0 0,21 0 0,-21 0 16,0-1-16,-21 1 15,0 21-15,0 0 0,0-21 0,-22 21 16,22 0-16,-21 0 0,-1 0 16,1 21-16,0-21 0,21 21 0,-22 1 15,22-1-15,0 0 16,0 0-16,21 21 0,0-20 0,0 20 16,0-21-16,0 21 0,21-20 15,0 20-15,0-21 0,0 21 0,22-20 0,-22 20 16,21-21-16,-21 21 0,1-20 15,20-1-15,-21 21 0,0-21 16,0 0-16,1 1 0,-22 20 0,0-21 16,0 0-16,0 0 0,0 1 15,-22-1-15,1 0 0,-21 0 0,21 0 16,-22-21-16,22 21 0,-21-21 16,21 0-16,-22 0 0,1 0 0,21 0 15,-21-21-15,20 21 0,-20-21 16,21 0-16,0 0 0,0-22 0,-1 22 15,1-21-15,0 21 0,0 0 16,21-22-16,0 22 0,0 0 0,0 0 16,0 0-16,21 42 31,0-21-31,0 42 16,-21-21-16,22 0 0,-1 1 0,-21-1 15,21 0-15,0 21 0,0-21 16,0 1-16,1-1 0,-1 0 0,0 0 15,0 0-15,0-21 0,0 21 0,22-21 16,-22 0-16,0 0 0,21 0 16,-20 0-16,-1-21 0,21 21 0,0-21 15,-20 0-15,20 0 0,0 0 16,1-1-16,-22 1 0,21-21 16,0 21-16,-20-22 0,-1 22 15,0 0-15,0-21 0,-21 21 0,21-22 16,-21 22-16,0 0 0,0 0 0,0 0 15,0-1 1,-21 22-16,0 0 0,0 0 16,0 22-16,21-1 0,-22 0 15,22 0-15,-21 0 0,21 0 0,0 22 16,-21-22-16,21 0 0,0 21 16,0-20-16,0-1 0,0 0 0,0 0 15,21 0-15,-21 0 0,21 1 16,1-1-16,-1-21 0,0 0 0,0 0 15,0 0-15,0 0 0,1 0 16,-1 0-16,0 0 0,21-21 16,-21-1-16,1 22 0,-1-21 0,0 0 15,21-21-15,-21 21 0,1-1 0,-1 1 16,-21-21-16,21 0 0,0 20 16,-21-20-16,0 21 0,0-21 0,0 20 15,0 1-15,0 0 0,0 0 16,0 42 15,0 0-31,0 0 0,0 1 16,0 20-16,0-21 0,0 0 15,0 22-15,0-22 0,0 0 0,0 21 16,0-21-16,0 1 0,0-1 16,0 0-16,21 0 0,0 0 0,1 0 15,-1-21-15,0 22 0,0-22 16,0 0-16,0 0 0,22 0 0,-22 0 15,0 0-15,21-22 0,-20 22 0,-1-21 16,21 0-16,-21 0 0,0 0 16,1 0-16,-1-22 0,0 22 15,0-21-15,0-1 0,-21 1 0,0 0 16,0-22-16,0 22 0,0-22 16,0 22-16,0-21 0,0 20 0,0 1 0,0 0 15,0 20-15,0 1 16,0 0-16,0 0 0,0 42 31,0 0-31,0 22 0,0-1 16,0 0-16,0 1 0,0-1 0,0 0 15,0 1-15,0-1 0,0 0 0,0 1 16,0-1-16,0 0 0,0 1 16,0-1-16,0-21 0,0 21 15,0-20-15,0-1 0,-21 0 0,21 0 16,0 0-16,-21 0 0,21-42 62,0 0-46,0 0 31,0 0 109,0 0-125,0-1-31,0 1 16,21 21-16,-21-21 0,21 0 16,-21 0-16,21 21 0,-21-21 15,22-1-15,-1 1 0,-21 0 0,21 0 16,0 0-16,0 0 0,0 21 15,1-22-15,-1 22 0,0 0 0,0 0 16,0 0-16,0 0 0,1 0 0,-1 22 16,0-1-16,0 0 0,0 0 15,0 0-15,-21 0 0,0 1 0,0-1 16,0 0-16,0 0 0,0 0 16,0 0-16,-21 1 0,0-1 15,0 0-15,-21 0 0,20-21 16,1 21-16,0-21 0,-21 0 0,21 0 15,-22 0-15,22 0 0,0 0 16,0 0-16,-22 0 0,22-21 0,0 21 16,0-21-16,0 0 0,0 0 0,-1 21 15,22-22-15,-21 22 16,21-21-16,-21 21 0,21 21 31,0 1-31,0-1 16,21-21-16,0 21 0,-21 0 0,22-21 15,-1 21-15,0-21 0,0 21 16,0-21-16,0 0 0,1 0 16,20 0-16,-21 0 0,21 0 0,1 0 15,-22 0-15,21 0 0,1 0 16,-1 0-16,-21 0 0,21-21 0,1 0 16,-22 0-16,21 0 0,-21 0 0,1-1 15,20 1-15,-21 0 0,-21-21 16,21 21-16,0-22 0,-21 22 0,22 0 15,-22 0-15,0 0 0,0-1 0,0 1 16,0 0-16,0 42 31,-22 0-31,22 1 0,0-1 16,0 0-16,0 0 0,-21 0 16,21 0-16,0 1 0,0-1 15,-21 0-15,21 21 0,0-21 0,0 1 16,0-1-16,0 0 15,0 0-15,0 0 16,0-42 15,0 0-31,0 0 16,0 0-16,21-1 0,0-20 16,-21 21-16,22 0 0,-22-22 15,21 22-15,0-21 0,-21 0 0,21 20 16,0 1-16,0 0 0,-21 0 15,22 0-15,-22 0 0,21 21 16,0 0-16,0 21 16,-21 0-16,0 0 0,21 0 15,0 0-15,-21 1 0,22-1 0,-22 21 16,0-21-16,0 0 0,21 1 0,-21-1 16,0 0-16,21 0 0,-21 0 15,0 0-15,0 1 0,0-44 47,21 1-31,-21 0-16,21 0 0,-21-21 15,0 20-15,21 1 0,1-21 16,-1 0-16,0 20 0,0-20 16,0 0-16,0-1 0,1 22 0,-1-21 15,21 21-15,-21 0 0,0-1 0,1 22 16,-1 0-16,0 0 15,-21 22-15,21-1 0,-21 0 0,0 0 16,0 21-16,0-20 0,0-1 0,0 21 16,0-21-16,0 22 0,0-22 15,0 21-15,0-21 0,0 0 0,0 1 16,0-1-16,0 0 0,21 0 0,0-21 16,1 21-16,-1-21 15,0 0-15,0 0 0,0 0 16,0 0-16,1 0 0,-1 0 0,0-21 15,0 21-15,0-21 0,0 0 16,1 0-16,-1-1 0,0 1 0,-21 0 16,21 0-16,-21 0 0,21-22 15,-21 22-15,0-21 0,21 21 0,-21 0 16,22-22-16,-22 22 0,0 0 16,0 42 15,0 0-31,0 0 0,0 1 0,0-1 15,-22 0-15,22 0 0,-21 21 0,21-20 16,0-1-16,0 21 0,0-21 16,0 0-16,0 1 0,0 20 0,0-21 15,0 0-15,0 0 0,21-21 16,1 0-16,-1 22 0,0-22 16,0 0-16,0 0 0,0 0 0,1 0 15,-1-22-15,0 1 0,0 21 0,21-21 16,-20 0-16,-1 0 0,0-22 0,-21 22 15,21-21-15,0 0 0,0-43 16,-21 43-16,0-1 16,22-20-16,-22 20 0,0-20 0,0 21 15,0-1-15,0 1 0,0 0 16,0-1-16,0 22 0,0 0 0,0 0 16,0 0-16,21 21 15,-21 21 1,0 0-16,0 21 0,0-21 0,0 22 15,0-1-15,0 0 0,0 1 0,0 20 16,0-20-16,0-1 0,0 21 16,0-20-16,0-1 0,0 0 0,0 1 15,0-1-15,0-21 0,0 22 0,0-1 16,0-21-16,21 0 16,0-21-16,0 21 0,0-21 15,1 0-15,-1 0 0,0 0 16,0 0-16,21-21 0,-20 0 15,-1 0-15,0 0 0,0 0 16,0-1-16,0 1 0,1-21 0,-1 21 16,-21-22-16</inkml:trace>
  <inkml:trace contextRef="#ctx0" brushRef="#br0" timeOffset="54052.7">5630 11197 0,'0'0'0,"0"21"31,21-21-15,1 0-16,-1 0 0,21 0 15,-21 0-15,0-21 0,1 0 0,-1 21 16,0-21-16,0 21 0,0-21 16,0 21-16,1 0 0,-1-21 0,-21-1 15,0 1-15</inkml:trace>
  <inkml:trace contextRef="#ctx0" brushRef="#br0" timeOffset="54268.56">5292 10943 0,'-22'0'16,"44"0"-16,-65 0 0,43 21 31,0 1 0,21-22-31,1 0 0,-1 0 16,0 0-16,21 0 0,-21 0 16</inkml:trace>
  <inkml:trace contextRef="#ctx0" brushRef="#br0" timeOffset="54616.84">6371 11007 0,'0'0'0,"21"-43"31,-21 65-15,0-1-16,-21 0 15,21 0-15,-21 0 0,21 22 16,-21-1-16,21 0 0,0 1 0,0-1 16,-21 0-16,21 1 0,0-22 0,-22 21 15,22 0-15,0-20 0,0-1 16,0 21-16,0-21 0,0 0 0,0 1 15,0-1-15,22-21 16,-1 0-16,0 0 0,0 0 16,0 0-16,0 0 0,1 0 15,-1-21-15,0-1 0</inkml:trace>
  <inkml:trace contextRef="#ctx0" brushRef="#br0" timeOffset="54884.39">6710 11049 0,'0'0'0,"0"-21"0,0 0 0,0 0 16,21 21-16,0 0 0,0 0 15,0 0-15,1 0 16,-1 21-16,0 0 0,0 0 0,0 0 16,-21 0-16,21 22 0,-21-22 15,0 21-15,0 1 0,0-22 0,0 21 16,0 0-16,0 1 0,0-22 15,-21 21-15,0-21 0,0 1 0,0 20 16,0-21-16,-43 21 0,43-42 16,0 22-16,0-1 0,-1-21 15,1 0-15,0 0 0,0 0 16</inkml:trace>
  <inkml:trace contextRef="#ctx0" brushRef="#br0" timeOffset="60200.68">8424 6308 0,'0'-21'31,"0"-1"-31,0 1 15,0 0-15,0 0 16,0 0-16,0 0 16,0-1-16,0 1 0,0 0 15,0 0-15,0 0 0,0 0 16,0-1-16,0 44 31,0-1-31,0 0 16,0 0-16,0 21 0,0 1 0,0-1 15,0 0-15,0 22 0,0-1 16,0-20-16,0 20 0,0-20 0,0 20 16,0-21-16,0-20 0,0 20 15,0-21-15,0 21 0,0-20 16,0-1-16,21-42 47,-21-1-47,22 1 0,-22 0 15,21 0-15,0-21 0</inkml:trace>
  <inkml:trace contextRef="#ctx0" brushRef="#br0" timeOffset="60504.51">8763 6435 0,'0'21'16,"0"0"-16,0 0 15,0 0-15,21-21 16,0 0-16,0 0 16,1 0-16,-1 0 15,-21-21-15,21 0 0,-21 0 16,0 0-16,0 0 16,-21 21-16,0-22 15,-1 22-15,1 0 16,0 0-16,0 0 0,0 0 15,0 22-15,21-1 16,0 0-16,0 0 16,0 0-16,21-21 15,0 0 1,0 0-16</inkml:trace>
  <inkml:trace contextRef="#ctx0" brushRef="#br0" timeOffset="61471.31">9631 6414 0,'42'-43'32,"-21"22"-32,0 0 15,1 0-15,-1 0 0,0 21 0,0-22 16,0 1-16,0 0 0,1 0 0,-1 0 16,0 21-16,0-43 15,-21 22-15,0 0 0,0 0 16,0 0-16,-42 21 0,21-21 0,-22 21 15,22-22-15,-21 22 0,-1 0 16,1 0-16,0 22 0,-1-1 0,1 0 16,0 0-16,21 0 0,-22 0 15,22 1-15,0 20 0,0-21 0,0 21 16,-1-20-16,22 20 0,0-21 16,0 21-16,0-20 0,0-1 0,0 0 15,0 0-15,0 0 0,0 0 0,22-21 16,-1 0-16,0 0 15,0 0-15,0 0 0,22 0 0,-22 0 16,21-21-16,0 0 0,1 0 16,-22 0-16,21-22 0,1 22 15,-1 0-15,-21 0 0,21 0 0,-20 0 16,-1-1-16,0 1 0,-21 0 16,0 0-16,0 0 0,0 0 15,-21 21 1,0 0-16,-1 0 15,1 21-15,21 0 0,-21 0 0,21 0 16,0 0-16,0 1 0,0 20 16,0 0-16,0 1 0,0-1 0,0 0 15,0 22-15,0-22 0,0 22 0,0-22 16,0 21-16,0-20 0,0 20 16,0-20-16,0 20 0,0 1 15,0-22-15,0 21 0,-21-20 0,21-1 16,-21 0-16,21 1 0,-21-1 15,21 0-15,0-20 0,-22-1 0,1 0 16,0 0-16,0-21 0,0 0 16,0 0-16,-1 0 0,1 0 15,0 0-15,0-21 0,0-21 0,-22 20 16,22 1-16,0-21 0,-21 21 16,21-22-16,-1 1 0,1 21 15,0-21-15,21 20 0,0-20 0,-21 21 16,21 0-16,0-22 0,0 22 0,0 0 15,0 0-15,21 0 0,0-22 0,0 22 16,1 0-16,-1-21 0,21-1 16</inkml:trace>
  <inkml:trace contextRef="#ctx0" brushRef="#br0" timeOffset="62149.45">10245 6287 0,'0'-22'31,"0"1"-15,21 0 0,0 0-16,0 0 15,0 0-15,-21-1 16,21 22-16,-21-21 0,0 0 0,0 0 15,-21 21 17,0 0-32,0 0 0,21 21 0,-21 0 15,-22 0-15,22-21 0,0 22 16,21 20-16,-21-21 0,0 0 16,0 22-16,21-22 0,0 21 0,0-21 15,0 0-15,0 22 0,0-22 16,0 0-16,21 0 0,0 0 0,0 1 15,0-22-15,22 0 0,-22 21 16,0-21-16,21 0 0,-21 0 0,22 0 16,-1-21-16,-21 21 0,22-22 0,-1 1 15,0 0-15,1-21 0,-1 21 16,0-22-16,-21 22 0,22-21 0,-22 21 16,21-22-16,-21 1 0,-21 0 15,22-1-15,-22 22 0,0-21 16,21-1-16,-21 1 0,0 0 0,0-1 15,0 22-15,0-21 0,0 21 16,0 0-16,0-1 0,0 44 31,0-1-31,-21 0 0,-1 0 0,22 21 16,-21 1-16,21-22 0,0 21 0,-21 1 16,0 20-16,21-21 0,0 1 15,0-1-15,-21 0 0,21 22 0,0-22 16,-21 1-16,21-1 0,0 0 15,0 1-15,0-22 0,0 21 0,0-21 16,0 22-16,21-43 0,0 0 16,-21 21-16,21-21 15,0 0-15,22 0 0,-22-21 0,0-1 16,0 22-16,0-42 0,22 21 0,-22 0 16,0-22-16</inkml:trace>
  <inkml:trace contextRef="#ctx0" brushRef="#br0" timeOffset="62355.95">10710 6075 0,'-21'21'0,"21"0"31,21-21-31,0 0 0,1 0 16,-1 0-16,21 0 0,-21 0 15,0 0-15,22 0 0,-1 0 0,0-21 16,-20 21-16,20-21 0,0 0 16,1 21-16,-1-21 0,0-1 0</inkml:trace>
  <inkml:trace contextRef="#ctx0" brushRef="#br0" timeOffset="62748.78">11578 5800 0,'0'0'0,"-21"0"16,42 0 15,0 0-15,22 0-16,-22 0 0,0-21 0,21 21 15,-21 0-15,22 0 0,-1 0 16,-21 0-16,22 0 0,-22 0 0,21 0 15,-21 0-15,0 0 0,1 0 0,-44 0 32,1 0-17,-21 0-15,21 0 0</inkml:trace>
  <inkml:trace contextRef="#ctx0" brushRef="#br0" timeOffset="62964.1">11790 5779 0,'-21'63'16,"21"-42"0,-22 0-16,22 22 0,0-22 15,0 21-15,-21-21 0,0 22 0,0-1 16,21 0-16,0-20 0,-21 20 16,0 0-16,21-21 0,-22 22 15,22-22-15,0 21 0,0-21 0,0 1 16,0-1-16,0 0 0,0 0 15,22-21 1,-1 0-16,0 0 0</inkml:trace>
  <inkml:trace contextRef="#ctx0" brushRef="#br0" timeOffset="63324.79">11896 6287 0,'0'0'0,"0"-22"0,21 22 16,0 0-16,0 0 0,-21-21 0,21 21 16,0-21-16,1 21 15,20 0-15,-21-21 0,0 0 0,22 21 16,-22-21-16,0-1 0,0 22 0,0-21 16,-21 0-16,0 0 31,-21 21-31,0 0 0,0 0 15,0 0-15,-1 21 0,-20-21 0,21 21 16,0 0-16,0 1 0,-1-1 0,1 21 16,0-21-16,21 22 0,0-22 15,0 0-15,0 21 0,0-21 0,0 1 16,21-1-16,0 0 0,1 0 16,-1 0-16,21-21 0,0 0 0,-20 0 15,20 0-15,0 0 0,1 0 16,20 0-16,-21-21 15,-20 0-15,-1 0 0,0 21 0</inkml:trace>
  <inkml:trace contextRef="#ctx0" brushRef="#br0" timeOffset="63548.47">12594 6054 0,'0'0'0,"42"21"31,-42 0-31,0 0 0,0 0 16,22 1-16,-1 20 0,-21-21 0,21 0 16,0 0-16,-21 1 0,21-1 0,0 0 15,-21 0-15,22 0 0,-22 0 16,21 1-16,-21-1 0,21-21 16,0 0-1,-21-21-15</inkml:trace>
  <inkml:trace contextRef="#ctx0" brushRef="#br0" timeOffset="63773.1">12954 6033 0,'-64'21'15,"43"0"1,-21 0-16,21 0 0,0 0 15,-1 22-15,1-22 0,0 0 0,-21 21 16,21 1-16,-1-22 0,1 21 16,0-21-16,0 22 0,21-22 0,0 21 15,0-21-15,0 1 0,0-1 16,21-21 0</inkml:trace>
  <inkml:trace contextRef="#ctx0" brushRef="#br0" timeOffset="64088.12">13293 5715 0,'0'0'0,"0"-21"0,0 0 15,-22 42 16,22 0-31,0 21 0,-21-20 16,0 20-16,0 0 0,21 1 0,0-1 16,-21 0-16,0 1 0,21-1 0,-22 0 15,22 1-15,0-22 0,0 21 16,0 0-16,0-20 0,0 20 0,0-21 16,0 21-16,0-20 0,0-1 15,0 0-15,22 0 0,-1-21 16,0 0-16,0 0 15,0-21-15,0 0 0,-21 0 16,0-1-16,22 1 0</inkml:trace>
  <inkml:trace contextRef="#ctx0" brushRef="#br0" timeOffset="64263.85">13081 6096 0,'-21'0'16,"42"0"-16,-63 0 0,20 0 0,44 0 31,20 0-15,-21-21-16,0 21 0,22 0 0,-22 0 15,21 0-15,-21 0 0,22-21 16,-1 0-16,-21 21 0,21-22 0</inkml:trace>
  <inkml:trace contextRef="#ctx0" brushRef="#br0" timeOffset="64539.72">13843 5821 0,'-21'0'32,"0"21"-32,-1 0 0,1 0 15,21 1-15,-21-1 0,0 21 16,21-21-16,0 22 0,-21-22 0,21 21 15,-21-21-15,21 22 0,-22-22 16,22 0-16,0 21 0,0-21 0,0 1 16,0-1-16,0 0 0,0 21 15,22-21-15,-1 1 0,0-22 16,0 0-16,0 0 16,0 0-16,1 0 0,-1 0 0,0-22 15,21 1-15</inkml:trace>
  <inkml:trace contextRef="#ctx0" brushRef="#br0" timeOffset="64816.79">14330 5906 0,'0'0'0,"0"-22"0,21 22 16,-21-21-16,21 21 15,0 0-15,0 0 16,-21 21-16,22-21 0,-1 22 0,-21-1 15,0 0-15,0 21 0,21-21 16,-21 1-16,0 20 0,0-21 0,0 21 16,0 1-16,0-22 0,0 21 0,-21-21 15,21 22-15,-21-1 0,-1-21 16,1 22-16,0-22 0,-21 21 0,21-21 16,-1 0-16,1 1 15,-21-1-15,21-21 0,0 21 0,-22-21 16,1 0-16,0 0 0,20 0 15,-20 0-15</inkml:trace>
  <inkml:trace contextRef="#ctx0" brushRef="#br0" timeOffset="65776.39">8636 7916 0,'-21'0'16,"21"-21"-16,-21 0 16,21 0-16,0 0 15,0 0-15,0-22 16,21 22-16,0 21 16,21-42-16,1 42 15,-22 0-15,0-21 0,21 21 0,1 0 16,-22 0-16,21 21 0,-21-21 0,22 21 15,-22 0-15,0 21 0,0 22 16,-21-22-16,0 1 0,0-1 16,-21 0-16,0 1 0,-22 20 0,1-21 15,0 1-15,-1-1 0,1 0 16,0 1-16,-1-22 0,1 21 0,0-21 16,-1 1-16,1-1 0,21-21 15,-21 0-15,20 0 0,1 0 0,0 0 16,0 0-16,0-21 0,0 21 0,-1-22 15,22-20-15,0 21 0,0 0 16,-21-22-16,21 22 0,0-21 0,0 21 16,0-22-16,0 22 0,0 0 0,0 0 15,21 21-15,1 0 16,-1 0-16,0 0 0,0 21 16,0 0-16,0 0 0,1 1 0,-1-1 15,0 0-15,0 0 0,0 21 16,0-20-16,-21-1 0,22 21 15,-1-21-15,-21 0 0,21 1 16,-21-1-16,21-21 0,-21 21 16,21-21-16,0 0 31,1-21-15,-22 0-16</inkml:trace>
  <inkml:trace contextRef="#ctx0" brushRef="#br0" timeOffset="65972.44">9165 8149 0,'0'0'16,"21"0"46,0 0-46</inkml:trace>
  <inkml:trace contextRef="#ctx0" brushRef="#br0" timeOffset="67212.59">10033 7980 0,'21'0'0,"21"-64"32,1 22-32,-43 21 15,0 0-15,0 0 0,0-1 16,0 1-16,0 0 15,-21 0-15,-1 21 0,-20 0 16,0 0-16,21 0 16,-22 21-16,22 0 0,-21 0 0,21 1 15,-22-1-15,1 21 0,21 0 0,-22-20 16,22 20-16,0 0 0,0 1 16,21-1-16,0 43 15,0-64-15,0 0 0,0 0 0,0 0 16,42 0-16,-21-21 15,1 0-15,20 0 0,21 0 16,-20-21-16,-1 0 0,-21 0 0,22 0 16,-1 0-16,0-1 0,1 1 15,-22-21-15,0 21 0,0 0 0,0-22 16,0 22-16,1 0 0,-22 0 16,21 0-16,-21-1 0,0 1 15,0 42 16,-21 1-31,21 20 0,-22-21 16,22 21-16,0 1 0,0-1 0,0 0 16,0 1-16,0 20 0,0-20 15,0 20-15,0-21 0,0 22 0,0-1 16,0 1-16,0-1 0,0 1 0,0-1 16,-21 22-16,0-21 0,0-1 15,0 1-15,0-1 0,-1 1 0,1-22 16,0 21-16,0-20 0,0-1 0,0 0 15,-1 1-15,1-1 0,-21-21 0,21 0 16,0 1-16,-1-22 0,1 0 16,0 0-16,0 0 0,0 0 15,0-22-15,-1 1 0,1 0 0,0-21 16,0 21-16,-21-22 0,20 1 0,1 0 16,0-1-16,0 1 0,0 0 15,0-22-15,-1 22 0,22-22 0,0 22 16,0-22-16,0 22 0,0-21 15,22 20-15,-1 1 0,0-22 0,0 22 16,21 0-16,1-22 0</inkml:trace>
  <inkml:trace contextRef="#ctx0" brushRef="#br0" timeOffset="67601.67">10456 8043 0,'106'-105'31,"-85"83"-31,0 1 0,-21 0 0,22 0 16,-1 0-16,0 0 0,-21-1 16,0 1-16,0 0 0,0 0 0,-191 148 78,191-85-78,-21 1 0,21-1 15,0 0-15,0 1 0,0-22 0,0 21 16,0-21-16,0 0 0,0 22 0,21-43 16,1 21-16,-22 0 0,21-21 15,21 0-15,-21 0 0,0 0 0,22 0 16,-1 0-16,0-21 0,1 0 0,-1 0 15,0-1-15,1 1 0,-1-21 16,0 0-16,1-1 0,-1 1 0,0 0 16,-20-1-16</inkml:trace>
  <inkml:trace contextRef="#ctx0" brushRef="#br0" timeOffset="67832.67">11282 7451 0,'0'0'15,"0"-43"-15,0 22 0,0 0 0,0 42 31,-21 0-31,-1 22 0,22-1 16,-21 0-16,0 1 0,0-1 0,21 0 16,-21 22-16,0-22 0,21 1 0,-22 20 15,22-21-15,0 1 0,0-1 16,-21 0-16,21 1 0,0-1 0,0-21 16,0 22-16,0-22 0,21 0 15,1-21-15,-1 0 16,0 0-16,0 0 0,0 0 0,0 0 15,1-21-15,-1 0 0,0-1 0,0 1 16</inkml:trace>
  <inkml:trace contextRef="#ctx0" brushRef="#br0" timeOffset="68020.69">11049 7768 0,'0'0'0,"-21"21"31,42-21-15,21 0-16,-21 0 0,1 0 15,20 0-15,0 0 0,-21 0 0,22-21 16,-1 21-16,0-21 0,1 0 0,-1 21 16</inkml:trace>
  <inkml:trace contextRef="#ctx0" brushRef="#br0" timeOffset="68518.12">12086 7684 0,'21'0'16,"0"0"-16,1 0 15,-1-22-15,0 1 16,0 21-16,-21-21 0,21 0 15,-21 0-15,0 0 16,-21 21-16,0 0 16,0 0-16,-22 0 0,1 0 0,21 21 15,-21 0-15,-1-21 0,1 21 0,0 0 16,20 0-16,1 1 0,0-1 16,0-21-16,21 21 0,0 0 15,0 0-15,0 0 0,0 1 0,21-1 16,0-21-16,22 21 15,-22 0-15,21-21 0,-21 21 0,22 0 16,-1-21-16,-21 22 0,21-1 16,-20 0-16,-1 0 0,-21 0 15,0 0-15,0 1 0,0-1 0,-21 0 16,-1 0-16,1-21 0,-21 21 16,0 0-16,-1-21 0,1 0 15,0 0-15,-1 0 0,1 0 0,0 0 16,20 0-16,-20 0 0,21 0 0,0 0 15,0 0-15,-1-21 0,1 21 16,21-21-16,-21 0 0,21 0 16,0 0-16,0-1 15,0 1-15,21 0 0,0 0 16,1 0-16,-1 21 0,21-21 0</inkml:trace>
  <inkml:trace contextRef="#ctx0" brushRef="#br0" timeOffset="68756.89">12425 7705 0,'0'0'0,"0"21"31,0 0-31,0 0 16,0 0-16,0 1 0,0-1 15,-21 0-15,21 0 0,0 21 16,-22-20-16,22-1 0,0 0 15,0 0-15,-21 0 0,21 0 0,-21 1 16,21-1-16,-21-21 0,21 21 0,0-42 31,0 0-15,21 21-16</inkml:trace>
  <inkml:trace contextRef="#ctx0" brushRef="#br0" timeOffset="68948.36">12509 7493 0,'0'0'0,"0"-21"0,-21 21 15,0 0-15,0 0 16,21 21 15,21-21-15,0 0-1,0 0-15</inkml:trace>
  <inkml:trace contextRef="#ctx0" brushRef="#br0" timeOffset="69741.06">12700 7620 0,'0'0'0,"0"21"0,-21-21 0,21 21 15,21-21 1,0 0 0,0 0-16,0 0 15,1 0-15,20 0 0,-21 0 0,0 0 16,0-21-16,22 21 0,-22 0 16,0 0-16,0-21 0,0 21 0,1 0 15,-44 0 16,1 0-31,0 21 0,-21 0 16,21 1-16,-1-1 0,1 0 16,-21 0-16,21 0 0,0 22 0,-22-22 15,22 21-15,0 0 0,0-20 16,0 20-16,-1-21 0,1 21 0,0-20 16,0-1-16,21 0 0,-21 0 15,21 21-15,21-63 47,0 0-47,-21 0 0,21 0 16,-21 0-16,64-43 15,-64 43-15,21 0 0,-21 0 16,21-1-16,0 22 16,0 0-1,-21 22-15,0-1 16,22 0-16,-22 0 15,0 0-15,0 0 0,21 1 0,0-1 16,0 0-16,0 0 0,0-21 16,22 0-16,-22 0 0,21 0 15,-21 0-15,22 0 0,-22 0 0,21 0 16,1 0-16,-1 0 0,-21-21 16,21 0-16,1 21 0,-22-21 0,21-1 15,-21 1-15,1-21 0,-1 21 0,0 0 16,0-22-16,-21 22 0,21 0 15,-21-21-15,0 20 0,0 1 0,0 0 16,0 0-16,0 0 0,-21 21 16,0 0-16,0 21 15,0 0-15,-1-21 0,1 42 16,21-20-16,-21-1 0,21 21 16,-21-21-16,21 22 0,0-1 0,0-21 15,0 21-15,0-20 0,0 41 16,0-42-16,0 0 0,21 1 15,0-22-15,0 21 0,1-21 16,-1 0-16,0 0 0,0 0 0,21 0 16,-20-21-16,-1 21 0,0-22 15,21 1-15</inkml:trace>
  <inkml:trace contextRef="#ctx0" brushRef="#br0" timeOffset="69985.56">14076 7620 0,'0'-21'16,"0"42"-16,-21-42 16,-1 21-16,1 0 0,0 21 15,0 0-15,21 0 0,-21 1 0,0 20 16,-1-21-16,22 21 0,0-20 16,-21 20-16,21 0 0,-21 1 0,21-22 15,0 21-15,0 0 0,0-20 16,0-1-16,0 0 0,0 0 15,21 0-15,0 0 0,1-21 0,-1 0 16,0 0-16,0 0 0,0 0 16,22 0-16,-22 0 0,0-21 0,21 0 15</inkml:trace>
  <inkml:trace contextRef="#ctx0" brushRef="#br0" timeOffset="70245.64">14605 7451 0,'21'0'0,"-42"0"0,63 0 0,-21 0 15,1 0-15,-1 0 16,-21 21-16,21-21 0,-21 21 0,21 0 16,-21 22-16,0-22 0,21 21 15,-21-21-15,0 22 0,0-1 0,0 0 16,0 1-16,0-1 0,0 0 0,0 1 15,0-1-15,-21-21 0,21 21 16,-21-20-16,0 20 0,-22 0 16,22-21-16,0-21 0,0 0 0,-21 22 15,20-22-15</inkml:trace>
  <inkml:trace contextRef="#ctx0" brushRef="#br0" timeOffset="71272.67">8361 9462 0,'-21'0'15,"-1"0"1,22-22 0,0 1-16,22 21 15,-1 0-15,-21-21 0,21 21 16,0-21-16,0 21 0,0 0 0,1 0 16,-1 0-16,0 0 0,0 0 0,0 21 15,0 0-15,1 0 0,-22 1 16,0-1-16,0 21 0,0-21 15,0 22-15,-22-22 0,22 21 16,-21-21-16,0 0 0,-21 22 0,21-22 16,-1 0-16,1 0 0,0-21 0,0 21 15,0-21-15,0 0 0,-1 0 16,22-21 15,0 0-31,22 21 16,-1-21-16,0 21 0,0 0 0,0 0 15,22 0-15,-1 0 0,-21 0 16,21 0-16,1 21 0,-1 0 0,-21 0 16,22 1-16,-22-1 0,-21 0 15,0 0-15,0 0 0,0 0 16,0 22-16,-21-22 0,-1 0 0,-20 0 16,0 0-16,-1 1 0,22-22 0,-21 21 15,0 0-15,-1-21 0,1 0 16,21 21-16,-22-21 0,22 0 0,-21 0 15,21 0-15,0 0 0,-1 0 16,1 0-16,21-21 0,0 0 16,0 0-16,0-1 0,0 1 15,21 0-15,1 0 16,-1 21-16,0-21 0,0 0 0,0-1 16,0 1-16</inkml:trace>
  <inkml:trace contextRef="#ctx0" brushRef="#br0" timeOffset="71448.03">8953 9758 0,'0'0'0,"22"-21"0,41 0 15,-63-1 17,21 1 14,0 21-46</inkml:trace>
  <inkml:trace contextRef="#ctx0" brushRef="#br0" timeOffset="72345.85">10075 9927 0,'0'0'16,"0"21"-1,0-42 17,0 0-32,21 0 15,1 0-15,-22 0 0,21-1 0,0 22 16,-21-42-16,0 21 0,21 0 15,-21 0-15,0-1 0,0-20 0,0 21 16,0 0-16,-21 0 0,0 21 16,-22-22-16,22 22 0,-21 0 0,0 0 15,20 22-15,-20-22 0,0 21 16,-1 21-16,1-21 0,21 0 0,-21 22 16,20-22-16,-20 21 0,21-21 15,0 22-15,0-22 0,-1 21 0,22-21 16,0 1-16,0-1 0,0 0 15,0 0-15,22-21 0,-1 21 16,0-21-16,21 0 0,-21 0 16,22 0-16,-1 0 0,0-21 0,1 0 15,-1 21-15,0-21 0,1 0 0,-1-1 16,0 1-16,-20 0 0,20 0 16,-21 0-16,0 0 0,0 21 15,-21-22-15,0 1 0,22 21 0,-22 21 31,0 1-31,0-1 16,0 0-16,0 0 0,0 0 16,0 0-16,0 22 0,0-1 15,0-21-15,0 22 0,0-1 0,0 0 16,0 1-16,0-1 0,0 0 0,0 22 16,0-1-16,0-20 0,0 20 15,0-21-15,0 22 0,0-22 0,0 1 16,0-1-16,-22 0 0,1 1 0,0-22 15,21 21-15,-42 0 16,21-20-16,-1-22 0,1 0 16,0 0-16,-21 0 0,21 0 0,-22-22 15,22 22-15,-21-21 0,-1 0 16,22 0-16,-21 0 0,21 0 16,-22-1-16,22-20 0,0 21 0,21-21 15,0 20-15,-21-20 0,21 0 0,0-1 16,0 22-16,0-21 0,21 0 15,21-22-15,-20 43 0,20-21 16,0 20-16,-21-20 0,22 21 0,20 0 16</inkml:trace>
  <inkml:trace contextRef="#ctx0" brushRef="#br0" timeOffset="72778.62">10583 9885 0,'0'0'0,"0"21"16,0 0-16,21-42 47,1 21-31,-1-21-16,0 0 0,0 0 0,0-1 15,0 1-15,1 0 0,-1 0 16,-21 0-16,0 0 0,0-1 0,0 1 15,0 0-15,-21 21 16,-1 0-16,1 0 0,0 0 16,0 0-16,-21 21 0,20 0 15,1 1-15,0-1 0,21 0 16,-21 0-16,0 21 0,21-20 0,0 20 16,0-21-16,0 0 0,0 22 0,0-22 15,0 0-15,0 0 0,0 0 16,0 0-16,0 1 0,21-22 0,21 0 15,-21 21-15,22-21 0,-22 0 0,21 0 16,1 0-16,-1 0 0,0 0 16,1-21-16,-1-1 0,0 1 0,-21 0 15,22 0-15,-1 0 0,0-22 16,-20 22-16,20-21 0,-21 0 0,21-22 16,-20 22-16,-1-22 0</inkml:trace>
  <inkml:trace contextRef="#ctx0" brushRef="#br0" timeOffset="72984.88">11324 9567 0,'64'-169'16,"-43"63"-1,-106 381-15,149-529 32,-64 276-32,-22-1 15,1 21-15,0 0 0,0 1 0,0-1 16,0 22-16,-1-22 0,22 0 16,-21 1-16,0 20 0,21-21 0,-21 1 15,21-22-15,0 21 0,0-21 16,0 22-16,0-22 0,0 0 15,0 0-15,0 0 0,21-21 16,0 0-16,0 0 0,1 0 16,-1-21-16,-21 0 0,21 21 15</inkml:trace>
  <inkml:trace contextRef="#ctx0" brushRef="#br0" timeOffset="73180.92">11112 9546 0,'-21'0'16,"42"0"-16,-63 0 0,21 0 0,0 0 0,42 0 47,21 0-47,-21 0 0,22 0 0,-1 0 16,22-21-16,-22 21 0,0 0 15,22-21-15,-22 21 0,0-21 0,1 21 16,-1-21-16,0 21 0</inkml:trace>
  <inkml:trace contextRef="#ctx0" brushRef="#br0" timeOffset="74068.25">12107 9250 0,'0'0'16,"0"-21"0,-21 21-16,0 0 15,0 0-15,0 21 0,-1-21 0,1 21 16,0 0-16,0 0 0,21 22 15,-21-22-15,0 21 0,21 1 0,-22 20 16,22-21-16,-21 1 0,0 20 16,21-20-16,-21-1 0,0 21 0,0-20 15,-1-1-15,1-21 0,0 22 0,0-22 16,0 21-16,0-21 0,-1 0 16,22 1-16,-21-22 0,0 0 15,0 0 1,21-22-1,0 1-15,0 0 0,0 0 0,0 0 16,0-22-16,0 22 0,0-21 0,0 0 16,21-1-16,-21 1 0,21 21 15,0-22-15,-21 1 0,22 21 0,-1 0 16,-21 0-16,21 21 0,0 0 16,-21 21-16,21 0 15,-21 21-15,0-21 0,21 1 0,-21 20 16,22 0-16,-22-21 0,0 22 15,21-1-15,-21-21 0,21 0 0,-21 22 16,0-22-16,21 0 0,-21 0 0,21-21 16,0 21-16,1-21 15,-1 0-15,0 0 0,0 0 16,0 0-16,0 0 0,1 0 0,20 0 16,-21-21-16,21 0 0,-20 0 15,20 0-15,-21 0 0,21-1 0,-20-20 16,-1 21-16,0-21 0,0 20 15,0-20-15,0 0 0,-21 21 0,0-22 16,0 22-16,0 0 0,22 0 0,-22 0 16,0 42 15,-22-21-31,22 21 0,0 0 0,-21 21 0,0-20 16,21-1-16,-21 21 0,21-21 15,0 22-15,0-22 0,0 21 16,0-21-16,0 0 0,0 22 0,0-22 15,0 0-15,0 0 0,21 0 0,0-21 16,0 22-16,1-22 0,-1 21 16,0-21-16,0 0 0,0 0 0,0 0 15,1 0-15,-1 0 0,0-21 0,0-1 16,21 22-16,-20-21 0,-1 0 16,-21 0-16,21 0 0,0-22 0,-21 22 15,21-21-15,-21 0 0,0 20 16,0-20-16,0 0 0,0-1 0,0 1 15,-21 21-15,0-21 0,0 20 16,0 1-16,-1 0 0,1 21 0,0 0 16,0 0-16,-21 0 0,20 0 15,1 0-15,-21 0 0,21 21 0,0 0 16,-1-21-16,22 22 0,0-1 16,0 0-16,0 0 0,0 0 0,0 0 15,0 1-15,22-1 0,-1 0 0,-21 0 16,42-21-16,-21 21 0,0-21 15,1 0-15</inkml:trace>
  <inkml:trace contextRef="#ctx0" brushRef="#br0" timeOffset="74359.73">13271 9525 0,'0'0'0,"0"-63"16,0 41-16,-21 22 15,0 0-15,-21 0 0,21 0 16,-1 0-16,1 0 0,-21 22 16,21-1-16,-22 21 0,22-21 0,-21 22 15,21-1-15,0 0 0,-1 22 16,1-22-16,21 0 0,0 1 16,-21-1-16,21 0 0,0 1 0,0-22 0,21 42 15,-21-41-15,43-1 16,-22-21-16,21 21 0,-21-21 15,22 0-15,20 0 0,-21 0 0,1 0 16,20 0-16,-20 0 0,-1-21 0,21 21 16,-20-21-16,-1-1 0,0 1 15</inkml:trace>
  <inkml:trace contextRef="#ctx0" brushRef="#br0" timeOffset="74824.28">13885 9631 0,'0'0'0,"0"-21"0,0 0 0,0-1 16,0 1-16,0 0 0,-21 21 15,0 0-15,0-21 0,0 21 16,-1 0-16,-20 0 0,21 21 0,0 0 16,0 0-16,-1 1 0,-20-1 15,21 21-15,0-21 0,0 22 0,-22 41 16,22-63-16,21 22 0,0-1 16,0-21-16,0 22 0,0-22 15,0 0-15,0 0 0,0 0 0,0 0 16,21-21-16,0 0 0,1 22 0,-1-22 15,0 0-15,0 0 0,0 0 16,0 0-16,1-22 0,-1 22 0,0-21 16,0 0-16,0 0 0,0 0 15,1-22-15,-1 22 0,0-21 16,0 0-16,0-1 0,-21 1 0,21 0 16,-21 20-16,22-20 0,-22 0 15,0 21-15,0-1 0,0 44 31,-22-1-31,1 0 0,0 0 16,21 21-16,0 1 0,0-22 0,-21 21 16,21 1-16,0-1 0,0-21 0,0 21 15,-21-20-15,21 20 0,0-21 16,0 0-16,0 0 0,0 1 0,21-1 16,-21 0-16,21-21 0,0 0 0,0 0 15,1 0-15,-1 0 16,0 0-16,0 0 0,21-21 0,-20 21 15,-1-21-15,21-1 0,-21 1 0</inkml:trace>
  <inkml:trace contextRef="#ctx0" brushRef="#br0" timeOffset="75092.21">14563 9313 0,'0'0'15,"0"-21"-15,0 0 0,-22 21 16,1 0-16,0 21 15,0 0-15,0 1 0,0-1 16,-1 21-16,1-21 0,0 43 0,0-22 16,21 0-16,-21 22 0,21-22 15,-21 1-15,-1 20 0,22-21 0,0 1 16,0-1-16,-21-21 0,21 22 16,0-22-16,-21 21 0,21-21 0,0 0 15,0 1-15,0-1 0,21-21 31,0 0-31,1 0 0,-1 0 0,0-21 16,0-1-16,21 22 0,-20-21 16</inkml:trace>
  <inkml:trace contextRef="#ctx0" brushRef="#br0" timeOffset="75324.5">14753 9673 0,'0'0'0,"0"21"31,-21 1-31,0-1 16,21 0-16,-21 0 0,21 21 0,0-20 16,-22-1-16,22 0 0,-21 0 0,21 21 15,0-20-15,0-1 0,0 0 16,0 0-16,0 0 0,21 0 16,1-21-1,-1 0-15,0 0 16,0 0-16,21 0 0,-20-21 0,-1 21 15,21-21-15,-21 0 0,0 0 0</inkml:trace>
  <inkml:trace contextRef="#ctx0" brushRef="#br0" timeOffset="76008.6">15071 9758 0,'0'0'0,"-43"21"31,43 0-31,-21 0 0,21 1 16,-21-1-16,21 0 0,-21 0 0,21 21 15,0-20-15,0-1 0,0 0 16,0 0-16,0 0 0,0 0 16,0 1-16,0-1 15,21-21-15,0 0 16,-21-21 0,0-1-1,0 1-15,0 0 16,0 0-16,0 0 0,0 0 0,0-22 15,0 22-15,21 0 0,-21-21 0,21 20 16,1-20-16,-22 21 0,21 0 16,0 0-16,0-1 0,0 1 0,0 21 15,1 0-15,-1 0 0,0 0 16,0 0-16,0 21 16,-21 1-16,21-1 0,-21 0 0,0 21 15,0-21-15,0 22 0,0-22 16,0 0-16,0 21 0,0-20 0,0-1 15,0 0-15,0 0 0,0 0 16,0 0-16,-21-21 0,0 0 16,0 0-1,0 0 1,21-21-16,0 0 16,0 0-16,0 0 15,0 0-15,21-1 0,0-20 16,0 21-16,0-21 0,1-1 0,-1 1 15,21 0-15,-21-1 0,22 22 16,-1-21-16,-21 21 0,21-1 0,-20 1 16,-1 21-16,0 0 0,0 0 0,0 21 15,0 22-15,-21-22 16,0 21-16,0 1 0,22-22 0,-22 21 16,0 0-16,0 1 0,0-22 15,0 21-15,0-21 0,0 22 0,0-22 16,0 0-16,0 0 0,0 0 0,-22-21 15,22 22-15,0-1 16,-21-21 0,21-21-1,-21-1 1,21 1-16</inkml:trace>
  <inkml:trace contextRef="#ctx0" brushRef="#br0" timeOffset="76204.48">15325 9398 0,'0'0'0,"-22"0"0,1-21 0,0 21 15,0 0 1,0 0 0,0 0 30,-1 0-46,1 0 16</inkml:trace>
  <inkml:trace contextRef="#ctx0" brushRef="#br0" timeOffset="76380.78">14287 9589 0,'-21'0'0,"42"0"0,1 0 31,-1 0-15,21 0-16,0 0 0,1 0 15,-1 0-15,0-22 0,22 22 0,-22 0 16,22 0-16</inkml:trace>
  <inkml:trace contextRef="#ctx0" brushRef="#br0" timeOffset="76685.14">16150 9462 0,'-21'0'15,"0"0"-15,0 0 0,-1 0 0,1 0 16,0 0-16,0 21 0,0 21 15,0-21-15,-1 0 0,1 22 16,21-1-16,0 0 0,0-20 16,0 20-16,-21 0 0,21-21 15,0 22-15,0-22 0,0 21 0,0-21 16,0 1-16,0-1 0,21 0 0,0 0 16,1 0-1,-1-21-15,0 0 0,21 0 16,-21 0-16,1 0 0,-1 0 0,0-21 0</inkml:trace>
  <inkml:trace contextRef="#ctx0" brushRef="#br0" timeOffset="76949.35">16468 9440 0,'0'0'15,"21"0"-15,-21-21 0,21 21 0,0 0 16,0 0-16,0 0 15,1 0-15,-1 21 0,-21 1 0,21-1 16,0 21-16,0 0 0,-21-20 16,0 20-16,0 0 0,0 1 15,0-1-15,0 0 0,0 1 0,-21-22 16,0 21-16,0 0 0,0-20 16,-1-1-16,1 21 0,-21-21 0,21 0 15,0-21-15,-1 22 0,1-1 16,0-21-16,0 0 0,0 0 0,0 21 15,-1-21-15,1 0 0</inkml:trace>
  <inkml:trace contextRef="#ctx0" brushRef="#br0" timeOffset="77844.66">8297 10986 0,'0'0'0,"0"-22"0,21-20 15,-21 21-15,0-21 16,22 20-16,-22 1 15,0 42 1,0 1-16,0 20 16,0-21-16,-22 21 0,1-20 15,0 20-15,0 0 0,0-21 0,0 22 16,-1-1-16,1 0 0,0-20 16,0-1-16,0 0 0,0 0 0,-1 0 15,1 0-15,0-21 0,42 0 47,0 0-47,1 0 0,20 0 16,-21 0-16,0 0 0,22 0 15,-22 0-15,21 0 0,-21 0 16,0-21-16,22 21 0,-22-21 0,21 21 16,-21-21-16,22 0 0,-22 0 15,0-1-15,0 1 0,0 0 0,-21 0 16,22 21-16,-22-21 0,0 0 15,0-1-15,0 1 0,-22 0 16,1 21-16,0 0 0,0 21 16,21 0-1,-21 1-15,21-1 0,-21 21 0,21-21 16,0 22-16,0-1 0,0 0 0,-22 1 16,22-22-16,-21 21 15,21 0-15,-21-20 0,21 20 0,0-21 16,0 0-16,0 0 0,0 1 0,0-1 15,21-21 1,0 0-16,1 0 16</inkml:trace>
  <inkml:trace contextRef="#ctx0" brushRef="#br0" timeOffset="78036.03">8996 11218 0,'21'0'0,"-42"0"0,42-21 16,-42 21 15,21 21-15,0 1 0,21-22-16,0 0 15,0 21-15</inkml:trace>
  <inkml:trace contextRef="#ctx0" brushRef="#br0" timeOffset="78748.64">10118 11409 0,'0'0'16,"0"-21"-16,0 0 15,0-1-15,0 1 0,-22 0 16,1 0-16,0 0 0,0 0 16,0-1-16,0 1 0,-43 0 15,22 21-15,21-21 0,-22 21 16,1 0-16,0 0 0,-1 21 0,1 0 16,21 0-16,-22 22 0,22-22 15,-21 21-15,21-21 0,0 22 16,-1-22-16,1 21 0,0 1 0,21-22 15,0 0-15,0 21 0,0-21 0,0 1 16,0-1-16,21-21 16,0 0-16,22 0 0,-22 0 15,21 0-15,1-21 0,-1 21 0,0-22 16,1 1-16,-22 0 0,21 0 16,0 0-16,1 0 0,-22-1 0,0 1 15,0 0-15,-21-21 0,0 21 16,0-1-16,0 1 0,0 0 15,0 42 1,-21 0 0,21 1-16,0-1 0,-21 21 15,21-21-15,0 22 0,0-1 0,0 64 16,0-43-16,0-20 0,0 41 16,21-20-16,-21 20 0,21 1 15,-21-21-15,0 20 0,0 1 0,0 0 16,0-22-16,0 22 0,0-1 0,0-20 15,-21-1-15,0 1 0,0-1 16,0 1-16,-22-22 0,22 1 0,0-1 16,-21 0-16,20-21 0,-20 1 15,0-1-15,-22 0 0,22-21 16,0 0-16,-1-21 0,1 0 16,0-1-16,-1 1 0,1-21 0,-22 0 15,22-1-15,0 1 0,-43-64 16,64 43-16,-21 20 0,20-20 0,22 20 15,0-20-15,0 21 0,0-22 16,0 1-16,22-1 0,-1 1 0,21 20 16,0-20-16,1-1 0,-1 1 15,22-1-15,-1 22 0,1-22 0</inkml:trace>
  <inkml:trace contextRef="#ctx0" brushRef="#br0" timeOffset="79361">10372 11409 0,'21'0'31,"-21"-21"-31,21 0 16,0 21-16,-21-22 0,21 1 15,0 0-15,-21 0 0,22-21 16,-22 20-16,21 1 0,-21-21 0,0 21 15,0 0-15,0-1 0,0 1 0,0 0 16,-21 0-16,-1 21 16,1 0-16,0 0 0,0 0 15,0 21-15,0-21 0,-1 21 0,22 22 16,-21-22-16,21 0 0,-21 21 16,21 1-16,0-1 0,0-21 0,0 21 15,0-20-15,0 20 0,0-21 0,0 0 16,21 0-16,0 1 0,1-1 15,-1 0-15,0-21 0,0 0 0,0 0 16,0 0-16,1 0 0,20 0 0,-21 0 16,21 0-16,1-21 15,-22 0-15,21-1 0,1 1 0,-1 0 16,0 0-16,-21-21 0,22-1 0,-1 22 16,-21-21-16,22-22 0,-22 22 15,0 0-15,0-1 0,0 1 0,0 0 16,1-1-16,-22 1 0,0 0 15,0 20-15,0-20 0,0 21 0,0 42 32,-22 21-32,22-20 15,-21 20-15,21 0 0,0 1 0,0-1 16,0 0-16,0 1 0,-21 20 0,21-21 16,-21 1-16,0-1 15,21 0-15,-21 1 0,21-22 0,0 21 16,0-21-16,0 1 0,0-1 0,0 0 15,21-21 1,0 0-16,-21-21 0,42 21 16,-21-21-16,1-1 0,-1-20 0,0 21 15</inkml:trace>
  <inkml:trace contextRef="#ctx0" brushRef="#br0" timeOffset="79548.33">10964 11007 0,'0'0'0,"-21"0"0,21 21 16,21-21 15,22 0-31,-22 0 0,21 0 16,0 0-16,1 0 0,-1 0 0,22-21 15,-22 21-15,21-21 0,1 21 0,-22-22 16</inkml:trace>
  <inkml:trace contextRef="#ctx0" brushRef="#br0" timeOffset="80016.86">12086 10795 0,'0'0'0,"-42"0"16,21 0-16,-22 21 0,22 0 15,0 1-15,0-1 0,-22 0 0,22 21 16,0 1-16,0-1 15,0 0-15,0 1 0,-1-1 0,1 21 0,0-20 16,0-1-16,0 0 0,21 1 16,-21-1-16,-1 0 0,1-20 0,0 20 15,21-21-15,0 0 0,-21 0 16,42-42 15,0 0-31,0 0 0,1 0 16,-1-22-16,21 22 0,-21-21 0,0 0 15,22-22-15,-22 22 0,0-22 16,0 22-16,22-22 0,-22 22 0,0 0 16,21-22-16,-21 43 0,1 0 15,-22 42 1,0 0-16,0 0 0,0 22 16,0-1-16,0 0 0,0 1 15,0-1-15,0 0 0,0 22 16,0-22-16,0 1 0,0-1 0,0-21 15,0 21-15,0 1 0,0-22 0,0 0 16,0 0-16,0 0 0,21 1 16,-21-1-16,0-42 31,-21 21-31,-1-22 16</inkml:trace>
  <inkml:trace contextRef="#ctx0" brushRef="#br0" timeOffset="80184.92">11642 11451 0,'0'0'0,"21"0"32,0-21-17,0 21-15,21 0 0,1-21 16,-1 21-16,22-21 0,-1 21 16,1-21-16,-1 21 0,1-22 0,-1 1 15,1 0-15,-1 0 0,-21 0 16,1 0-16,-1-1 0,0-20 0</inkml:trace>
  <inkml:trace contextRef="#ctx0" brushRef="#br0" timeOffset="80416.78">12658 10922 0,'0'64'0,"0"-128"0,0 43 15,-22 21 1,1 21 0,21 0-16,0 22 0,-21-22 15,0 21-15,21-21 0,-21 22 0,21 20 16,0-21-16,-21 1 0,21-1 0,-22 0 15,22 1-15,-21-22 0,21 21 16,0 1-16,0-22 0,-21 0 0,21 0 16,0 0-16,0 0 0,0 1 0,21-22 15,0 0 1,1 0-16,-1 0 0,0 0 0,0-22 16,0 1-16,0 0 0,1 0 0,20-21 15,-21 20-15</inkml:trace>
  <inkml:trace contextRef="#ctx0" brushRef="#br0" timeOffset="81080.84">12996 10922 0,'0'0'0,"0"-21"0,21 0 0,-42 21 31,0 21-31,21 0 16,-21 0-16,0 22 0,0-22 0,21 21 15,-22 0-15,22 1 0,-21-1 0,21 0 16,-21 1-16,21-1 0,0 0 15,0 1-15,0-22 0,0 21 0,0-21 16,0 22-16,0-22 0,0 0 16,0 0-16,0 0 0,21-21 15,0 22-15,1-22 0,-1 0 0,0 0 16,0 0-16,0 0 0,22 0 0,-22-22 16,0 1-16,21 21 0,-21-21 15,22 0-15,-22 0 0,0 0 0,21-22 16,-20 22-16,-22 0 0,21-21 15,-21 20-15,0-20 0,0 21 16,0 0-16,0 0 0,-21 21 16,-1 0-16,1 0 0,0 21 15,21 0 1,0 0-16,0 0 0,0 0 0,0 1 16,0-1-16,0 0 15,0 21-15,0-21 0,0 1 16,21-1-16,-21 0 0,21-21 0,-21 21 15,22 0-15,-1 0 0,0 1 16,0-22-16,0 0 0,0 0 16,22 0-16,-22 0 0,0 0 15,0 0-15,0 0 0,1 0 0,-1-22 16,0 1-16,0 0 0,0 0 16,0 0-16,1 0 0,-1-1 15,-21-20-15,0 21 0,21-21 0,-21 20 16,21-20-16,-21 21 0,21-21 0,-21 20 15,0 1-15,0 42 16,0 1 0,0-1-16,0 0 0,0 0 15,0 21-15,0-20 0,0 20 0,0-21 16,0 21-16,-21-20 0,21-1 0,0 0 16,0 0-16,0 0 15,0 0-15,21-21 31,-21-21-31,0 0 16</inkml:trace>
  <inkml:trace contextRef="#ctx0" brushRef="#br0" timeOffset="81260.6">13906 10922 0,'0'0'0,"-21"0"0,-21 0 15,21 21 1,21 0 0</inkml:trace>
  <inkml:trace contextRef="#ctx0" brushRef="#br0" timeOffset="81452.64">12488 11028 0,'-42'21'0,"84"-42"0,-105 63 0,42-21 0,-1 1 16,22-1-16,22 0 16,-1-21-16,21 21 0,0-21 15,1 0-15,-1 0 0,22 0 0,20 0 16,-20 0-16,20 0 0,22 0 15,-21-21-15,0 0 0,84 0 16</inkml:trace>
  <inkml:trace contextRef="#ctx0" brushRef="#br0" timeOffset="81975.97">14245 10668 0,'-21'0'16,"0"0"-16,0 0 15,-1 21-15,1 0 0,0 1 16,0-1-16,0 21 0,21-21 0,-21 22 16,21-22-16,-22 21 0,22 0 15,0 1-15,0-1 0,0 22 0,0-22 16,0 0-16,0 22 0,-21-22 16,21 0-16,0 1 0,0-1 0,0-21 15,0 22-15,0-22 0,0 0 0,-21 21 16,21-21-16,0 1 15,0-44 17,0 1-17,0 0-15,0 0 0,0 0 0,21-22 16,-21 22-16,21-21 0,1 0 16,-1 20-16,0-20 0,0 21 15,21-21-15,1 20 0,-22 1 0,21 0 16,1 0-16,-1 21 0,-21 0 15,21 0-15,-20 0 0,-1 0 0,0 21 16,0 0-16,0 22 0,-21-22 0,21 0 16,-21 21-16,0-21 0,0 1 15,0 20-15,0-21 0,-21 0 0,0 0 16,-21 1-16,21-1 0,-22 0 0,22 0 16,-21-21-16,-1 21 0,22-21 15,-21 0-15,0 0 0,20 21 0,1-21 16,0 0-16,0 0 0,21-21 31,0 0-31,21 0 0,0 0 16,22 0-16,-22-1 0</inkml:trace>
  <inkml:trace contextRef="#ctx0" brushRef="#br0" timeOffset="82655.91">14711 11091 0,'0'0'0,"0"43"16,0-22 0,0 0-16,0 0 15,-21 22-15,21-22 0,0 21 0,-22-21 16,22 22-16,0-22 0,0 0 0,0 0 16,0 0-16,0 0 0,0 1 15,0-1-15,22-21 0,-1 21 0,0-21 16,0 0-16,0 0 15,0 0-15,1 0 0,-1 0 16,0-21-16,0 0 0,0-1 0,0 1 16,1 0-16,-1 0 0,0-21 15,0-1-15,0 1 0,0 0 16,1-1-16,-1-20 0,0 42 0,0-22 16,0 1-16,-21 21 0,0 0 15,21 21-15,-21 21 16,0 0-16,0 21 15,-21-21-15,21 22 0,0-1 16,0 0-16,-21 1 0,21-22 0,0 21 16,0 1-16,0-22 0,0 21 15,0 0-15,0-20 0,0-1 16,0 0-16,0 0 0,21-21 0,0 21 16,1-21-16,-1 0 15,0 0-15,21 0 0,-21 0 0,1-21 16,-1 0-16,21 21 0,-21-21 15,0-22-15,22 22 0,-22 0 16,0-21-16,0-22 0,0 22 0,1 0 16,-1-22-16,0 1 0,-21 20 0,21-20 15,0 20-15,-21 1 0,0 0 16,0-1-16,0 22 0,21 0 0,-21 0 16,0 42-1,-21 0-15,21 0 16,-21 1-16,21 20 0,-21-21 0,0 21 15,21 1-15,0-1 0,0 0 16,-21-20-16,21 20 0,0 0 0,-22 1 16,22-1-16,0-21 0,0 0 15,0 22-15,0-22 0,0 0 16,0 0-16,22-21 16,-1 0-16</inkml:trace>
  <inkml:trace contextRef="#ctx0" brushRef="#br0" timeOffset="82855.89">15325 11113 0,'0'0'0,"-22"0"0,44 0 31,-1 0-31,0 0 0,0-22 16,0 22-16,22 0 0,-22-21 0,21 21 15,-21 0-15,22-21 0,-22 21 0,21-21 16,-21 21-16,0 0 0,22-21 16,-22 21-16,0 0 0</inkml:trace>
  <inkml:trace contextRef="#ctx0" brushRef="#br0" timeOffset="83464.67">15811 11240 0,'0'0'0,"22"21"16,-1-21-1,0 0-15,0 0 0,0-21 16,-21-1-16,21 22 0,1-21 0,-1 0 16,-21 0-16,21 21 0,0-21 15,-21 0-15,21-1 0,-21 1 16,-21 21 15,0 21-31,0 1 0,0-1 0,21 0 16,0 0-16,-22 21 0,1-20 15,21 20-15,0-21 0,-21 21 16,21-20-16,0-1 0,0 0 0,0 0 16,0 0-16,0 0 0,0 1 15,21-1-15,0-21 16,1 0-16,-1 0 0,0 0 15,0 0-15,21-21 0,-20-1 16,-1 22-16,0-21 0,21 0 16,-21 0-16,1 0 0,20 0 0,-21-22 0,0 22 15,0-21-15,1 21 16,-1-22-16,0 22 0,-21 0 0,0 0 16,0 0-16,-21 21 31,21 21-31,-21 0 0,21 0 0,0 21 15,0-20-15,0-1 0,0 0 16,0 0-16,0 21 0,0-20 0,0-1 16,0 21-16,0-21 0,0 0 15,0 1-15,0-1 0,0 0 16,0 0-16,0 0 0,-22 0 16,1-21-1,0 0-15,0 0 0,0 0 16,0 0-16,21-21 15,0 0 1,21 0-16,0 0 0</inkml:trace>
  <inkml:trace contextRef="#ctx0" brushRef="#br0" timeOffset="83723.89">16870 10922 0,'-21'0'16,"-1"0"-16,22 21 0,-21 0 16,0 1-16,21-1 0,-21 0 0,0 0 15,0 64-15,-1-64 16,22 21-16,0 1 0,-21-22 16,21 21-16,-21-21 0,21 22 0,0-22 15,0 0-15,0 21 0,0-21 0,0 1 16,0-1-16,21-21 15,0 0-15,1 0 16,-1 0-16,0 0 0,0 0 16,0-21-16</inkml:trace>
  <inkml:trace contextRef="#ctx0" brushRef="#br0" timeOffset="83992.51">17208 10816 0,'0'0'0,"64"0"32,-43 0-32,0 21 15,-21 1-15,21-1 0,1 0 0,-22 0 16,0 21-16,0-20 0,0-1 0,0 21 16,0 0-16,0-20 0,0 20 15,-22 0-15,1 1 0,0-22 16,0 21-16,0-21 0,0 22 0,-1-22 15,1 21-15,-21-21 0,21 0 16,0 1-16,-1-22 0,1 21 0,0-21 16,0 0-16,0 0 15</inkml:trace>
  <inkml:trace contextRef="#ctx0" brushRef="#br0" timeOffset="85085.09">15875 5800 0,'0'-21'32,"0"42"-17,0 0 1,0 0-16,0 0 15,0 0-15,0 22 0,0-22 0,0 21 16,0-21-16,0 22 0,0-22 0,0 21 16,0-21-16,0 1 0,0 20 15,0-21-15,0 0 0,0 0 0,0 1 16,0-1-16,0 0 0,0 0 16,0 0-16,-21-21 15,21 21-15,0-42 31,0 0-31,0 0 16</inkml:trace>
  <inkml:trace contextRef="#ctx0" brushRef="#br0" timeOffset="85401.63">16298 6075 0,'-21'21'15,"42"-21"48,0 0-47,-42 0 15,0 0-31,0 0 15,0 0-15,0 0 0,-1 21 16,1-21-16,21 21 16,0 1-16,0-1 15,21-21 1,1 0 0,20 0-16</inkml:trace>
  <inkml:trace contextRef="#ctx0" brushRef="#br0" timeOffset="85702.58">16891 5927 0,'0'0'16,"0"-21"-16,0-1 0,0 44 47,0-1-47,0 0 0,0 0 15,0 0-15,0 0 0,0 1 0,0-1 16,0 0-16,0 21 0,0-21 16,-21 1-16,21-1 0,-21 0 15,21 0-15,0 0 0,0 0 0,-22 1 16,1-1-16,21 0 16,0-42 15,21 21-31,-21-21 0,22-1 15,-1 1-15,21 21 0</inkml:trace>
  <inkml:trace contextRef="#ctx0" brushRef="#br0" timeOffset="86100.78">17632 5927 0,'0'0'0,"-21"0"16,-1 0-16,1 0 15,0 0-15,-21 21 0,21-21 0,-22 21 16,1-21-16,21 21 0,-22-21 16,22 21-16,0 1 0,0-22 0,0 21 15,0 0-15,21 0 16,21-21 0,0 0-16,0 0 0,21 21 15,1-21-15,-22 0 0,21 0 16,1 0-16,-1 0 0,-21 21 15,21-21-15,-20 0 0,-1 22 0,0-22 16,0 21-16,0 0 16,-21 0-16,-21-21 15,0 21-15,0-21 0,-22 21 0,22-21 16,-21 0-16,21 22 0,-22-22 16,1 0-16,21 0 0,-21 21 0,-1-21 15,22 0-15,0 0 0,0 0 16,0 0-16,21-21 15,0-1-15,-22 22 16,22-21-16,0 0 0,0 0 0,0 0 16</inkml:trace>
  <inkml:trace contextRef="#ctx0" brushRef="#br0" timeOffset="86396.76">16891 5482 0,'0'0'0,"-64"21"31,64 1-31,22-22 32,-1 0-32,0 0 15,-21-22 1,21 22-16,-21-21 0,-21 21 31,0 0-31,0 0 16,21 21-1,0 1-15,21-22 16,0 21 0,21-21-16</inkml:trace>
  <inkml:trace contextRef="#ctx0" brushRef="#br0" timeOffset="86916.49">18097 5694 0,'0'0'15,"0"-42"1,0 20-16,0 44 31,0-1-31,0 0 0,0 21 0,0 1 16,0-1-16,0 0 0,0 1 15,0-1-15,0 0 0,-21 1 0,21-22 16,-21 21-16,21-21 0,-21 22 0,21-22 16,0 0-16,0 0 0,0 0 15,-21 0-15,21 1 0,0-44 47,0 1-47</inkml:trace>
  <inkml:trace contextRef="#ctx0" brushRef="#br0" timeOffset="87264.48">17843 5779 0,'-21'-22'0,"42"44"0,-42-86 16,21 43-16,0 0 0,0 0 0,0-1 16,0 1-16,0 0 0,0 0 15,21 0-15,22 0 0,-22 21 0,21 0 16,1-22-16,-1 22 0,21 0 15,1 0-15,21 22 0,-22-1 0,22 0 16,-22 21-16,22 1 0,-22-1 16,-20 0-16,-1 1 0,0-1 15,-20 0-15,-22 1 0,0-1 0,0 0 16,-22 1-16,-20-22 0,0 21 16,-1-21-16,-84 43 0,64-43 15,-1 0-15,1 0 0,-1 0 16,22 1-16,0-22 0,-22 21 0,43-21 15,-21 21-15,21-21 0,-1 0 16,1 0-16,0 21 0,42-21 31,0 0-31,1 0 0,-1-21 16,21 0-16,-21 21 0</inkml:trace>
  <inkml:trace contextRef="#ctx0" brushRef="#br0" timeOffset="87519.89">18711 5990 0,'0'64'16,"0"-43"0,0 0-16,0 0 0,0 0 15,0 1-15,0-1 0,0 0 16,0 0-16,-21 0 0,21 0 15,-21 1 1,0-22 0,21-22-1,0 1 1,0 0-16,0 0 0,0 0 16,0 0-16</inkml:trace>
  <inkml:trace contextRef="#ctx0" brushRef="#br0" timeOffset="87684.8">18690 5736 0,'0'21'31,"-21"-21"-15,21 22-16,0-1 0,0 0 15,21-21 1,0 21-16</inkml:trace>
  <inkml:trace contextRef="#ctx0" brushRef="#br0" timeOffset="88048.85">19029 5906 0,'0'0'0,"21"0"16,-42 0 15,0 0-31,-1 0 0,1 21 15,0-21-15,0 21 0,0-21 16,0 21-16,-1-21 0,22 21 0,0 0 16,0 1-16,0-1 15,22-21-15,-1 21 16,0-21-16,0 21 0,0-21 0,0 21 16,1-21-16,-1 21 0,0-21 15,0 0-15,0 22 0,0-1 16,-21 0-16,0 0 15,-21-21 1,0 21-16,0-21 0,-21 21 0,20-21 16,1 0-16,0 0 0,-21 0 0,21 0 15,-1 0-15,1 0 16,21-21 15,21 21-31,1-21 0,-1 0 16</inkml:trace>
  <inkml:trace contextRef="#ctx0" brushRef="#br0" timeOffset="88380.27">19389 5906 0,'0'-22'0,"0"44"0,0-22 31,0 21-31,0 0 15,0 0-15,0 21 0,0-20 16,0-1-16,0 21 0,0-21 0,0 22 16,0-1-16,0 0 0,0 1 15,0 20-15,0 1 0,0-1 0,0 1 16,0 20-16,0-20 0,0-1 0,0 1 16,0-1-16,0 1 15,-22 20-15,22-20 0,-21-22 0,0 22 16,0-22-16,21 22 0,-21-22 0,21-21 15,-21 0-15,21 0 0,0-42 32,0 0-32,0 0 0,0-21 0,0-1 15,21 1-15,0 0 0,-21-22 0,21 22 16</inkml:trace>
  <inkml:trace contextRef="#ctx0" brushRef="#br0" timeOffset="88686.22">19431 5969 0,'0'0'0,"0"-21"0,0 0 16,0 0-16,0-1 0,0 1 0,0 0 15,21 0-15,0 21 16,22 0-16,-22-21 0,21 21 0,0 0 16,-20 0-16,20 0 0,0 0 15,1 21-15,-22 0 0,21 0 0,-21 0 16,0 22-16,-21-22 0,0 21 15,0-21-15,0 1 0,0 20 0,0-21 16,-42 0-16,21 0 0,0 1 0,-22-1 16,22 0-16,-21-21 0,21 21 15,0-21-15,-22 0 0,22 0 16,0 0-16,0 0 0,21-21 31,0 0-31,21 21 0,0-21 16,0-1-16,0 1 0,1 0 0</inkml:trace>
  <inkml:trace contextRef="#ctx0" brushRef="#br0" timeOffset="88928.53">20278 5482 0,'0'0'0,"0"21"31,-22 1-31,1-1 0,21 21 0,0 0 15,0 1-15,-21-1 0,21 0 16,0 1-16,-21-1 0,21 22 0,-21-22 16,21-21-16,0 21 0,0 1 15,0-22-15,-21 21 0,21-21 0,0 1 16,0-1-16,0 0 0,0 0 16,21-21-16,0 0 15,0 0-15,0 0 0,22 0 0,-22-21 16,21 0-16</inkml:trace>
  <inkml:trace contextRef="#ctx0" brushRef="#br0" timeOffset="89944.73">20828 5969 0,'21'-21'16,"-42"42"-16,42-63 0,-21 21 0,0-1 16,0 1-16,0 0 0,-21 0 15,0 0-15,0 0 0,-1 21 16,1-22-16,0 22 0,-21 0 0,21 0 15,-1 0-15,-20 0 0,-21 43 16,41-22-16,1 0 0,-21 0 16,0 22-16,20-22 15,1 21-15,0-21 0,0 22 0,0-22 16,21 0-16,0 21 0,0-21 0,0 1 16,0-1-16,21 0 15,0-21-15,0 0 0,0 0 0,1 0 16,20 0-16,0 0 0,-21 0 0,22 0 15,-22 0-15,21 0 0,-21-21 16,22 0-16,-22-1 0,21 22 0,-21-42 16,1 21-16,-1 0 0,0 0 15,0-1-15,0 1 0,-21 0 0,0 0 16,0 0-16,21 21 0,-21-21 16,0 42 15,-21 0-31,0 0 15,21 0-15,0 0 0,-21 1 0,21-1 16,0 0-16,-21-21 0,21 21 0,0 0 16,0 0-16,0 1 15,21-1-15,0-21 0,0 0 0,0 0 16,1 0-16,-1 0 0,21 0 0,-21 0 16,0 0-16,22 0 0,-22 0 15,0-21-15,0 21 0,0-22 16,1 1-16,-1 21 0,0-21 15,-21 0-15,0 0 0,21 0 0,-21-1 16,21 1-16,-21 0 0,-21 21 31,0 21-15,21 0-16,0 1 16,-21-1-16,21 0 0,0 0 15,0 0-15,0 0 0,0 1 0,0-1 16,21 0-1,0-21-15,0 0 16,0 0-16,22 0 0,-22 0 0,21 0 16,1-21-1,-22 21-15,0-21 0,0-1 0,0 22 16,0-21-16,1 0 0,-1 0 16,-21 0-16,21 0 0,-21-1 0,21 1 15,-21 0-15,0 0 0,0 0 0,0 0 16,21 21-16,-21-22 15,0 44 1,0-1-16,0 0 0,0 0 16,-21 21-16,21-20 0,-21 20 15,21-21-15,0 21 0,-21 1 0,0 41 16,21-41-16,-22-1 16,22 22-16,0-22 0,0 21 0,0-20 0,0 20 15,-21 1-15,21-22 0,-21 22 16,21-22-16,0 21 0,-21-20 15,0-1-15,21 0 0,-21-20 0,-1 20 16,22-21-16,0 0 0,-21 0 0,0 1 16,0-22-16,0 0 15,0-22 1,-1 1-16,22 0 0,-21 0 0,21 0 16,0 0-16,-21-22 0,21 22 15,0-21-15,0-1 0,0 22 0,0-21 16,0 0-16,0-1 0,21 1 0,0 0 15,1-1-15</inkml:trace>
  <inkml:trace contextRef="#ctx0" brushRef="#br0" timeOffset="90291.71">21696 6075 0,'21'0'16,"-21"-21"-1,21 21-15,0-21 0,0 21 0,-21-22 16,22 22-16,-1-21 0,0 0 0,0 21 16,0-21-16,0 0 15,-21 0-15,22-1 0,-22 1 16,0 0-16,-22 21 16,1 0-1,0 0-15,-21 0 0,21 0 16,-1 21-16,22 0 0,-21 1 15,0-1-15,0 0 0,21 0 16,0 0-16,0 0 0,0 1 0,0-1 0,0 0 16,0 0-16,0 0 15,21-21-15,0 21 0,0-21 16,1 0-16,-1 0 0,0 0 16,0 0-16,21 0 0,-20 0 15,20-21-15,-21 21 0,21-21 0</inkml:trace>
  <inkml:trace contextRef="#ctx0" brushRef="#br0" timeOffset="90772.72">22458 5906 0,'0'-22'15,"0"44"-15,0-65 0,0 22 0,0 0 16,-21 21 0,-1 0-16,1 0 0,0 0 15,0 0-15,0 0 0,0 0 16,-1 21-16,1 0 0,0 0 0,21 1 15,-21 20-15,0-21 0,21 0 16,-21 0-16,21 1 0,0-1 16,0 21-16,0-21 0,0 0 15,0 1-15,0-1 0,21-21 16,0 0-16,0 0 16,0 0-16,0 0 0,1 0 0,-1 0 15,0 0-15,0-21 0,0-1 0,0 1 16,1 0-16,20-21 15,-21 21-15,0-22 0,-21 1 0,21 0 0,1-1 16,-1-20-16,0-1 16,-21 22-16,0-22 0,21 22 0,-21 0 15,21-1-15,-21 1 0,0 21 0,0 0 16,0 0-16,-21 21 16,0 21-16,21 0 0,-21 0 15,21 21-15,-21 1 0,21 20 16,-22-20-16,22 20 0,0 1 0,0-22 15,0 21-15,0-20 0,0-1 0,0 0 16,0 1-16,22-1 0,-1-21 16,0 0-16,21 1 0,-21-1 0,1 0 15,20-21-15,-21 0 0,21 0 16,1 0-16,-1 0 0,0 0 16,-20 0-16,20-21 0</inkml:trace>
  <inkml:trace contextRef="#ctx0" brushRef="#br0" timeOffset="91788.43">16044 7472 0,'0'0'0,"-21"0"0,0 0 15,0 0 1,21-21-16,0 0 16,0-1-16,0 1 0,0 0 15,0 0-15,0 0 0,0 0 0,21-1 16,0 22-16,0-21 0,0 0 15,1 21-15,20 0 0,-21 0 16,0 0-16,22 0 0,-22 0 0,0 21 16,21 0-16,-21 22 0,1-1 15,-22 0-15,0 1 0,0-1 0,0 0 16,0 1-16,-22-1 0,1-21 0,0 22 16,-21-1-16,21 0 0,-22-21 15,1 1-15,0-1 0,-1 0 0,1 0 16,21 0-16,-22 0 0,22-21 15,-21 0-15,21 0 0,0 0 16,-22 0-16,22-21 0,21 0 0,0 0 16,0-21-16,0 20 15,0 1-15,0-21 0,0 21 16,0-22-16,21 22 0,0-21 0,1 21 16,-1 0-16,0-1 0,0 22 15,0 0-15,0 0 0,1 22 16,-1-1-16,0 0 0,0 0 0,0 0 15,-21 22-15,21-22 16,1 0-16,-1 21 0,-21-21 0,0 1 16,21-1-16,0 0 0,-21 0 0,0 0 15,0 0-15,21-21 0,-21 22 16,21-22-16,1 0 16,-1 0-16,-21-22 15,21 22-15</inkml:trace>
  <inkml:trace contextRef="#ctx0" brushRef="#br0" timeOffset="91956.42">16573 7557 0,'22'0'47,"-1"21"-47,0-21 31,0 0-31</inkml:trace>
  <inkml:trace contextRef="#ctx0" brushRef="#br0" timeOffset="92211.88">17420 7303 0,'0'0'16,"0"21"0,0 0-16,-21-21 0,21 21 15,-21 0-15,21 22 16,0-22-16,-21 0 0,21 21 0,0-21 16,0 1-16,0 20 0,-22-21 0,22 0 15,-21 0-15,21 1 0,-21-1 16,21 0-16,0 0 0,0 0 15</inkml:trace>
  <inkml:trace contextRef="#ctx0" brushRef="#br0" timeOffset="92564.68">17865 7324 0,'0'-21'0,"0"42"0,-22-42 31,1 21-31,0 0 16,0 0-16,21 21 0,0 0 15,-21-21-15,21 21 0,0 0 0,0 0 16,0 1-16,0-1 0,0 0 16,0 0-16,21 0 0,0 0 15,0-21-15,-21 22 0,21-1 0,1 0 16,-1 0-16,-21 0 15,21 0-15,-21 1 0,0-1 16,0 0-16,-21 0 16,0-21-16,-1 0 0,1 0 15,0 21-15,0-21 0,0 0 0,-22 0 16,22 0-16,0 0 0,-21 0 0,21 0 16,-1 0-16,22-21 0,-21 0 15,21 0-15,0 0 16,0-1-16,0 1 0,0 0 0,0 0 15</inkml:trace>
  <inkml:trace contextRef="#ctx0" brushRef="#br0" timeOffset="92744.99">17505 7091 0,'0'0'0,"-21"0"0,-1-21 31,44 21-15,-1 0 0,0 0-16,0 0 0,21 0 0,-20 0 15,20 0-15</inkml:trace>
  <inkml:trace contextRef="#ctx0" brushRef="#br0" timeOffset="93244.53">18605 7218 0,'0'0'0,"22"0"0,-1-21 16,0 0-16,-21-1 0,21 1 0,0 21 15,0-21-15,1 0 0,-22 0 16,0 0-16,21-1 0,-21 1 0,0 0 15,-21 21 1,-1 0-16,1 0 16,0 0-16,-21 0 0,-1 21 0,1 0 15,0 1-15,-1-1 0,1 0 16,0 21-16,21-21 0,-22 22 0,22-22 16,21 21-16,0 1 0,0-22 0,0 0 15,0 21-15,0-21 0,0 1 16,42-1-16,-20 0 0,-1 0 0,21 0 15,0 0-15,-20 1 0,20-1 0,-21 0 16,21 0-16,-20 0 16,-1-21-16,0 21 0,0 1 0,-21-1 15,0 0-15,0 0 16,-42-21-16,21 0 0,-1 21 16,-20-21-16,0 0 0,-1 0 0,1 21 15,0-21-15,-1 0 0,1 0 0,21 0 16,-43 0-16,43 0 15,0 0-15,0 0 0,21-21 16,21 0 0,0 0-16,0 21 0,22-21 15,-22 21-15,21-21 0</inkml:trace>
  <inkml:trace contextRef="#ctx0" brushRef="#br0" timeOffset="93601.66">18881 7578 0,'63'-21'15,"-42"21"-15,0-22 16,-21 1-16,22 21 0,-1-21 0,0 0 16,0 21-16,-21-21 0,21 0 0,0-1 15,-42 22 16,0 0-31,0 0 0,0 0 16,-22 0-16,22 22 0,0-1 16,0 0-16,-21 0 0,20 0 0,1 0 15,0 1-15,0 20 0,0-21 16,21 0-16,0 22 0,0-22 0,0 0 16,0 0-16,0 0 0,0 0 0,21 1 15,21-22-15,-21 0 16,1 0-16,-1 0 0,21 0 0,0 0 15,-20 0-15,20 0 0,-21 0 0,43-22 16,-22 1-16,-21 0 16,21 0-16</inkml:trace>
  <inkml:trace contextRef="#ctx0" brushRef="#br0" timeOffset="93840.92">19643 6943 0,'0'0'15,"0"-21"-15,0-1 0,0 44 16,-22-1 0,1 0-16,0 21 0,0 1 0,0-1 15,0 0-15,-1 22 0,1-22 0,0 22 16,0-1-16,21-21 16,-21 1-16,0-1 0,-1 0 0,22 43 15,-21-64-15,21 0 0,0 1 16,0-1-16,0 0 0,0 0 15,21-21-15,1 0 16,-1 0-16,0-21 0</inkml:trace>
  <inkml:trace contextRef="#ctx0" brushRef="#br0" timeOffset="94212.75">19727 7493 0,'0'21'16,"0"-42"-16,0 63 0,21-42 47,1 0-47,-1 0 0,0 0 0,0 0 16,21 0-16,-20-21 0,-1 21 15,0-21-15,0 0 0,-21 0 16,0 0-16,0-1 0,0 1 15,-21 21 1,0 0-16,0 0 0,-1 0 0,-20 0 16,21 21-16,0 1 0,-22-1 15,22 0-15,0 0 0,-21 0 16,21 0-16,21 22 0,-22-22 16,22 0-16,0 0 0,0 0 15,0 1-15,0-1 0,22-21 0,-1 21 16,0-21-16,0 0 0,21 0 0,-20 0 15,-1 0-15,21 0 0,-21 0 16,22 0-16,-22 0 0</inkml:trace>
  <inkml:trace contextRef="#ctx0" brushRef="#br0" timeOffset="94733.09">20468 7366 0,'0'0'0,"0"-85"16,-21 85-1,0 0-15,0 0 0,-1 0 16,1 22-16,0-1 0,0 0 16,0 0-16,0 21 0,-1-20 0,1 20 15,21-21-15,-21 21 0,21-20 0,-21-1 16,21 21-16,0-21 0,0 0 16,0 1-16,0-1 0,0 0 0,21 0 15,0-21-15,0 21 0,1-21 16,20 0-16,-21 0 0,21 0 0,-20 0 15,20 0-15,0 0 0,1 0 16,-22-21-16,21 21 0,0-21 0,-20 0 16,20 0-16,-21-22 0,21 22 15,-20-21-15,-1-1 0,21 1 0,-21-21 16,22-1-16,-22 22 0,0-22 16,0 1-16,21 20 0,-20-20 0,-1 42 15,-21-22-15,0 22 0,0 0 0,0 0 16,0 42-1,-21-21-15,-1 21 16,1 22-16,0-22 0,0 21 16,0 0-16,0 22 0,-1-22 15,1 1-15,0 20 0,21-21 0,0 1 16,-21 20-16,21-20 0,0-22 16,0 21-16,0 0 0,0-20 0,21-1 15,-21 0-15,42 21 0,1-42 16,-22 0-16,0 21 0,0-21 15,0 0-15,22 0 0,-22 0 0,0 0 16,0-21-16,0 0 0,1 21 16,-22-21-16,21 0 0,0 0 0</inkml:trace>
  <inkml:trace contextRef="#ctx0" brushRef="#br0" timeOffset="94923.98">20913 7366 0,'-22'21'0,"44"-42"0,-44 63 0,1-20 16,21-1-16,0 0 16,21-21-16,1 0 0,-1 21 15,21-21-15,-21 0 0,22 0 0,-22 0 16,0 0-16,21 0 0,-21 0 16,22 0-16,-22-21 0,0 0 0,0 21 15,22-21-15,-22-1 16</inkml:trace>
  <inkml:trace contextRef="#ctx0" brushRef="#br0" timeOffset="95272.79">21357 7493 0,'0'0'16,"0"21"-16,-21-21 0,21 21 16,21-21-1,0 0-15,0 0 16,1 0-16,-1 0 0,0 0 0,0-21 15,0 21-15,0-21 0,1 21 16,-1-21-16,-21 0 0,0 0 16,0-1-16,0 1 0,0 0 15,-21 21 1,-1 0-16,1 0 0,0 0 0,0 0 16,0 0-16,0 21 0,-1 0 15,22 1-15,-21-1 0,21 21 0,-21-21 16,21 0-16,-21 1 0,21-1 0,0 21 15,0-21-15,0 0 0,0 1 16,21-1-16,0 0 16,0-21-16,1 21 0,20-21 0,-21 0 15,21 0-15,1 0 0,-1 0 0,0 0 16,1 0-16,20 0 0,-20 0 0,-1-21 16,21 0-16</inkml:trace>
  <inkml:trace contextRef="#ctx0" brushRef="#br0" timeOffset="95788.55">22288 7408 0,'0'-21'0,"0"42"0,0-63 0,0 21 16,0 0-16,0 0 0,-21-1 15,0 22-15,0 0 16,0 0-16,0 0 0,-1 0 16,1 0-16,-21 22 0,21-1 15,0 21-15,-1-21 0,-20 22 16,21-22-16,0 21 0,0-21 0,21 22 15,0-22-15,-22 21 0,22-21 16,0 0-16,0 1 0,0-1 0,0 0 16,22 0-16,-1 0 0,0-21 0,0 0 15,0 21-15,22-21 16,-22 0-16,0 0 0,0 0 0,0-21 16,0 21-16,1-21 0,-1 0 15,0 0-15,0 0 0,0-22 0,0 1 16,1 0-16,-1-1 0,0-20 0,21-1 15,-21 1-15,1-22 16,20 22-16,-21-1 0,21 22 0,-20-22 16,20 1-16,-21 20 0,0 1 0,-21 0 15,0-22-15,0 43 16,-21 21-16,0 21 16,0 0-16,0 1 0,-1 20 15,1 21-15,0-20 0,0 20 0,0 1 16,21-1-16,0 22 0,0-22 15,0 1-15,0-1 0,0 1 16,0-22-16,0 1 0,0-1 0,21 0 16,-21-21-16,42 1 0,-21-1 0,1 0 15,-1 0-15,21-21 0,-21 0 16,22 0-16,-1 0 0,0 0 0,1-21 0,-1 0 16,0 21-16,1-21 15,-1-1-15,-21 1 0</inkml:trace>
  <inkml:trace contextRef="#ctx0" brushRef="#br0" timeOffset="96769.52">15938 8573 0,'-21'0'16,"42"0"-16,-63 0 0,21 0 16,0 0-16,42-22 47,0 22-47,0 0 0,0 0 15,1 0-15,-1 0 0,21 0 0,-21 22 16,0-1-16,1-21 0,20 21 15,-42 0-15,0 0 16,0 0-16,0 1 0,-21-1 16,0 0-16,-1 0 0,1 0 15,-21 0-15,21-21 0,-22 22 0,22-22 16,-21 0-16,21 21 0,0-21 16,-1 0-16,1 0 0,0 0 15,21-21-15,0-1 16,0 1-1,21 21-15,0 0 0,1 0 16,-1 0-16,0 0 0,21 0 16,-21 21-16,1 1 0,20-22 0,-42 21 15,21 0-15,-21 21 0,0-21 16,0 1-16,0-1 0,0 0 16,-21 0-16,0 0 0,0 0 0,-22 1 15,22-1-15,-21 0 0,-1 0 0,22-21 16,-21 0-16,21 21 0,0-21 15,-22 0-15,1 0 0,21 0 16,21-21-16,0 0 0,-21 21 16,21-21-16,0 0 0,0-1 15,0 1-15,0 0 0,0 0 0,21 21 16,-21-21-16,21 21 0,0-21 16</inkml:trace>
  <inkml:trace contextRef="#ctx0" brushRef="#br0" timeOffset="96944.44">16362 8805 0,'-21'0'31</inkml:trace>
  <inkml:trace contextRef="#ctx0" brushRef="#br0" timeOffset="97224.6">17060 8678 0,'0'22'31,"0"-1"-31,0 0 16,-21 21-16,21-21 0,-21 1 16,21-1-16,0 21 0,0-21 15,-21 0-15,21 1 0,-21-1 0,21 0 16,-22 0-16,22 0 0,0 0 15,22-21 1,-1 0-16,0 0 16,0-21-16</inkml:trace>
  <inkml:trace contextRef="#ctx0" brushRef="#br0" timeOffset="97565.4">17653 8700 0,'21'-22'0,"-42"44"0,84-44 0,-63 1 0,22 0 15,-44 21 1,1 0-16,0 0 16,-21 21-16,21-21 0,-22 21 0,22 1 15,-21-22-15,21 21 0,-1 0 0,1-21 16,21 21-16,0 0 16,21 0-16,1-21 15,-1 22-15,21-22 0,-21 0 16,22 21-16,-22-21 0,21 21 0,-21-21 15,22 21-15,-22-21 0,0 21 16,0-21-16,0 21 0,-21 1 16,0-1-16,0 0 15,-21-21-15,0 21 16,-21-21-16,20 0 0,-20 21 16,0-21-16,-1 0 0,1 0 0,21 0 15,-21 0-15,-1 0 0,22 0 0,0-21 16,0 21-16,0-21 0,-1 0 15</inkml:trace>
  <inkml:trace contextRef="#ctx0" brushRef="#br0" timeOffset="97736.3">17314 8446 0,'0'-22'0,"-21"22"0,0 0 16,42 0 31,0 0-47,0 0 15</inkml:trace>
  <inkml:trace contextRef="#ctx0" brushRef="#br0" timeOffset="98432.63">18330 8573 0,'0'21'0,"21"-21"32,1 0-32,-1 0 0,0 0 0,0 0 15,21 0-15,-20 0 0,20-21 0,0 21 16,1-22-16,-1 1 0,0 21 15,-21-21-15,22 21 0,-22-21 0,-21 0 16,0 0-16,0-1 16,-21 22-16,0 0 15,-22 0-15,1 0 0,0 0 0,-1 0 16,-20 0-16,20 0 0,1 22 0,-21-1 16,20 0-16,22-21 0,-21 21 15,21 0-15,-1 0 0,22 1 0,-21-1 16,21 0-16,0 0 0,21-21 15,1 21-15,-1 0 0,21-21 0,0 0 16,1 22-16,-1-22 0,0 0 0,22 0 16,-22 0-16,1 0 0,-1 0 15,0 0-15,-21 0 0,22 0 16,-43 21 0,-21-21-16,-22 21 15,22-21-15,-42 21 0,20 0 0,1 0 16,-22 1-16,22-1 0,0 0 0,-22 21 15,43-21-15,-21 1 0,21 20 16,-1-21-16,1 0 0,21 0 0,0 22 16,0-22-16,21 0 0,1 0 15,-1-21-15,21 0 0,0 0 16,1 0-16,20 0 0,-20 0 0,20 0 16,1-21-16,-1 21 0,-21-21 15,22 0-15,-22 0 0,22-1 0,-22-20 16,0 21-16,1 0 0</inkml:trace>
  <inkml:trace contextRef="#ctx0" brushRef="#br0" timeOffset="98868.49">19177 8700 0,'0'0'0,"-21"0"31,0 21-15,21 0-16,0 0 0,-22 0 0,22 0 15,0 1-15,-21 20 0,21-21 16,0 0-16,0 22 0,0-22 0,-21 0 15,21 0-15,-21 0 0,21 0 16,-21 1-16,0-1 0,-1-21 47,22-21-47,0-1 0,0 1 16,0 0-16,0 0 0,0 0 0,22-22 15,-1 22-15,-21-21 0,21 0 16,21 20-16,-21-20 0,22 0 0,-22 21 15,42-1-15,-20 1 0,-1 0 16,22 21-16,-22 0 0,0 0 16,22 0-16,-22 0 0,0 21 0,-20 0 0,20 1 15,-21-1-15,0 0 0,-21 21 16,0-21-16,0 22 0,0-22 0,0 21 16,0-21-16,-21 22 0,0-22 15,0 0-15,0 0 0,-1 0 16,1 1-16,0-1 0,0-21 15,0 0-15,42-21 32,0-1-32,0 1 15,0 0-15,1 0 0</inkml:trace>
  <inkml:trace contextRef="#ctx0" brushRef="#br0" timeOffset="99356.81">20235 8805 0,'0'0'0,"21"0"0,1-21 16,-1 21-16,0-21 0,0 0 16,-21 0-16,0 0 0,0-1 0,0 1 15,0 0-15,-21 21 16,0-21-16,0 21 0,-1 0 16,1 0-16,-21 0 0,21 21 0,0 0 15,-22-21-15,22 21 0,0 22 16,-21-22-16,20 21 0,1-21 0,0 22 15,0-1-15,0-21 0,0 22 16,21-22-16,-22 0 0,22 0 0,0 21 16,0-20-16,22-22 15,-1 0-15,0 0 0,0 0 0,21 0 16,-20 0-16,-1 0 0,21 0 16,-21-22-16,0 1 0,22 0 0,-22 0 15,0 0-15,21 0 0,-20-22 16,-1 22-16,0-21 0,-21 21 0,21-22 15,-21 22-15,21-21 0,-21 21 0,0-1 16,0 44 15,0-1-31,-21 0 0,21 0 0,-21 0 16,0 22-16,21-22 0,0 21 16,0-21-16,0 22 0,-21-22 15,21 0-15,0 0 0,0 0 0,0 0 16,21 1-16,0-1 0,0-21 15,0 0-15,0 0 0,22 0 0,-22 0 16,21 0-16,-21 0 0,22-21 0,-22-1 16,21 1-16,1 0 0</inkml:trace>
  <inkml:trace contextRef="#ctx0" brushRef="#br0" timeOffset="99828.85">20976 8403 0,'0'-21'0,"0"42"0,0-63 0,0 21 0,-21 42 31,0 0-31,21 0 0,-21 0 16,21 22-16,0-22 0,-22 21 0,1-21 15,21 22-15,-21-1 0,21 0 16,0-20-16,0 20 0,-21 0 0,21 1 16,-21-1-16,21 0 0,-21-21 15,21 22-15,-22-22 0,22 0 0,0 0 16,0 0-16,0-42 31,0 0-15,0 0-16,0 0 0,0 0 0,22-1 15,-1 1-15,0-21 16,0 21-16,0-22 0,0 22 0,1-21 16,20 21-16,0 0 0,-21-1 0,22 1 15,-22 21-15,21 0 0,-21 0 16,1 0-16,20 0 0,-21 0 0,0 21 15,0 22-15,1-22 0,-1 0 0,-21 21 16,0-20-16,0 20 0,0-21 16,0 21-16,0-20 0,-21-1 0,-22 21 15,22-21-15,0 0 0,-21 1 16,-1-22-16,1 21 0,0 0 16,-1-21-16,1 0 0,0 0 0,-1 0 15,22 0-15,0 0 0,0 0 0,0 0 16,21-21-1,0 0-15,0-1 0,0 1 0,21 0 16</inkml:trace>
  <inkml:trace contextRef="#ctx0" brushRef="#br0" timeOffset="100104.26">21548 8361 0,'0'0'0,"-22"0"16,22 21-16,-21 0 16,21 0-16,-21 1 0,21-1 15,0 21-15,-21-21 0,21 22 0,-21-1 16,21-21-16,0 21 0,0 1 0,0-1 16,0-21-16,-21 22 0,21-22 15,-22 21-15,22-21 0,0 0 0,0 1 16,0-1-16,0 0 0,22-21 31,-1 0-31,0-21 0,0 0 16,0-1-16</inkml:trace>
  <inkml:trace contextRef="#ctx0" brushRef="#br0" timeOffset="100453.6">21675 8784 0,'21'0'15,"0"0"1,0 0-16,0 0 16,0 0-16,1 0 0,-1-21 15,0 0-15,0 21 0,0-21 0,0 21 16,1-21-16,-22-1 16,21 22-16,-21-21 15,-21 21 1,-1 0-1,1 0-15,0 0 0,0 0 0,0 21 16,0 1-16,-1-1 0,1 0 0,0 0 16,21 0-16,-21 0 0,0 1 15,21 20-15,-21-21 0,21 0 0,0 0 16,0 1-16,0-1 16,0 0-16,0 0 0,21-21 0,0 0 15,0 0-15,0 21 0,0-21 0,22 0 16,-22 0-16,0 0 15,0 0-15,22 0 0,-22 0 0,21 0 16</inkml:trace>
  <inkml:trace contextRef="#ctx0" brushRef="#br0" timeOffset="100984.67">22458 8742 0,'0'0'15,"0"-64"1,-21 64-16,-1-21 0,1 21 15,0 0-15,0 0 0,0 0 16,0 0-16,-1 0 0,-20 0 0,0 43 16,21-22-16,-1 0 0,1 0 15,21 21-15,-21-20 0,21-1 16,-21 21-16,21-21 0,0 22 16,0-22-16,0 0 0,0 0 0,0 0 15,0 0-15,0 1 16,21-22-16,0 0 0,0 0 15,1 0-15,-1 0 0,0 0 0,0-22 16,0 1-16,0 21 16,1-21-16,-22 0 0,21-21 15,0 20-15,0-20 0,0 0 0,0-1 16,-21 1-16,22 0 0,-1-1 0,0 1 16,0 0-16,-21-1 0,42-41 15,-42 63-15,0-22 0,0 22 16,0 0-16,0 42 31,0 0-31,0 0 16,-21 1-16,21 20 0,-21-21 0,0 21 15,21-20-15,0 20 0,0 0 0,-21 1 16,21-22-16,-21 21 0,21 0 16,0-20-16,0 20 0,0-21 0,0 21 15,0-20-15,0-1 0,0 0 0,0 0 16,21-21 15,0 0-15,0 0-16,0-21 15</inkml:trace>
  <inkml:trace contextRef="#ctx0" brushRef="#br0" timeOffset="101251.88">22860 8615 0,'-21'0'0,"0"0"0,-1 0 0,1 0 15,0 21-15,0 0 16,0 0-16,21 1 16,-21 20-16,21-21 0,-22 0 15,22 0-15,-21 1 0,21-1 0,0 21 16,0-21-16,0 0 0,0 1 15,0-1-15,0 0 0,0 0 16,21-21 0,1 0-16,-1 0 15,0 0-15,-21-21 0,21 21 16</inkml:trace>
  <inkml:trace contextRef="#ctx0" brushRef="#br0" timeOffset="101540.72">23008 8551 0,'21'0'31,"-21"22"-31,0-1 0,0 0 16,0 0-16,0 0 15,0 0-15,0 1 0,0-1 0,0 0 16,0 0-16,0 21 0,0-20 16,-21-1-16,0 0 0,0 0 0,21 0 15,-21 0-15,-1 1 0,1-22 16,0 21-16,0 0 0,0-21 0,0 21 16,-1-21-16</inkml:trace>
  <inkml:trace contextRef="#ctx0" brushRef="#br0" timeOffset="102572.65">22712 5652 0,'0'21'31,"0"0"-31,0 0 15,0 0-15,0 0 0,-21 1 16,-1-1-16,22 0 0,-21 21 16,21-21-16,0 1 0,0-1 0,-21-21 15,21 21-15,0 0 0,0 0 16,0 0-16,0 1 16,21-22-1,0 0-15,1 0 16,-1 0-16,0 0 0,-21-22 15,21 22-15,-21-21 0</inkml:trace>
  <inkml:trace contextRef="#ctx0" brushRef="#br0" timeOffset="108152.54">23241 5482 0,'0'-21'0,"21"21"15,-21-21-15,0 0 32,0 42-17,-21-21 1,0 21-16,0 0 0,-1 0 16,22 22-16,-21-22 0,0 21 0,0 1 15,21-1-15,-21 0 0,0 1 16,-1-1-16,22 0 0,-21 22 15,21-22-15,-21-21 0,21 22 0,0-22 16,0 0-16,0 0 0,0 0 16,0 0-16,21 1 0,0-1 15,1-21-15,-1 0 0,0 21 0,0-21 16,0 0-16,0 0 16,1 0-16,-1 0 0,0 0 0</inkml:trace>
  <inkml:trace contextRef="#ctx0" brushRef="#br0" timeOffset="108627.81">23876 5461 0,'0'0'0,"0"-21"0,0 42 31,21-21-31,-21 21 0,21 0 0,0 22 16,-21-22-16,0 21 0,22 1 15,-1-1-15,0 0 0,0 1 0,0-1 16,0 0-16,1 1 0,-1-1 0,0-21 15,-21 21-15,0 1 0,0-22 16,0 0-16,0 21 0,0-20 0,-21-1 16,-22 0-16,22 0 0,-21-21 0,0 21 15,-1 0-15,1-21 16,0 22-16</inkml:trace>
  <inkml:trace contextRef="#ctx0" brushRef="#br0" timeOffset="109284.87">23516 7239 0,'0'0'0,"21"-63"31,-42 63-15,0 21-1,0 0-15,0 21 0,-1 1 16,1-22-16,0 42 0,0-20 0,0-1 15,0 0-15,-1 1 0,22 20 16,-21-42-16,21 22 0,-21-1 0,21-21 16,0 21-16,0-20 0,0-1 15,0 21-15,21-21 0,0-21 16,22 21-16,-22 1 0,21-22 0,1 0 16,-1 0-16,0 0 0,1 0 0,-22 0 15</inkml:trace>
  <inkml:trace contextRef="#ctx0" brushRef="#br0" timeOffset="109532.42">24024 7239 0,'0'-21'16,"0"42"-16,0-63 0,21 21 0,0-1 0,-21 1 15,22 21-15,-1 0 0,0 0 16,0 0-16,0 21 15,0 1-15,1-1 0,-22 21 0,21 0 16,0 22-16,-21-22 0,0 22 16,0-1-16,0-20 0,0 20 15,0-21-15,0 1 0,-21-1 0,0 22 16,-1-22-16,-20-21 0,21 21 0,-21 1 16,-1-22-16,1 21 0,0-21 0</inkml:trace>
  <inkml:trace contextRef="#ctx0" brushRef="#br0" timeOffset="-97836.77">8615 11536 0</inkml:trace>
  <inkml:trace contextRef="#ctx0" brushRef="#br1" timeOffset="-1073.07">2074 7959 0,'21'0'31,"1"0"-31,-22 21 16,0 0-16,0 0 15,21-21 1</inkml:trace>
  <inkml:trace contextRef="#ctx0" brushRef="#br1" timeOffset="819.27">296 6477 0</inkml:trace>
  <inkml:trace contextRef="#ctx0" brushRef="#br1" timeOffset="1743.29">254 6435 0,'0'0'0,"0"-21"0,-21 21 16,21-22 0,-21 22-1,21-21-15,-22 21 16,22-21-16,22 42 78,-1 0-78,-21 1 16,21-1-16,0 0 15,-21 21-15,0-21 0,21 1 0,-21 20 16,21-21-16,-21 21 0,0-20 16,22-1-16,-22 0 0,0 21 15,0-21-15,0 1 0,0-1 16,21 0-16,0 0 15,-21 0-15,21 0 16,0-21 15,0 0-15,1 0 0,-1 0-16,0 0 15,-21-21-15,21 21 16,0-21-16,0 0 0,1 21 0,-1-21 15,21 0-15,-21-1 0,22 1 16,-1 0-16,0-21 0,1 21 16,-1-22-16,0 1 0,1 0 0,20-1 15,1 1-15,-22 0 0,21-1 16,1 22-16,-1-21 0,1 21 0,-1-22 16,1 22-16,-22 0 15,22 0-15,-22 0 0,0-1 0,1 1 16,-1 0-16,-21 21 0,22-21 0,-22 21 15,21-21-15,-21 21 0,0-21 16,1 21-16,-1-22 0,0 22 16,0-21-16,-42 21 250,0 0-250,0 0 15,21 21-15</inkml:trace>
  <inkml:trace contextRef="#ctx0" brushRef="#br1" timeOffset="2859.89">0 8022 0,'0'-21'15,"0"0"16,0 42 48,0 0-79,0 0 0,0 1 15,0-1-15,0 0 0,0 0 0,0 21 16,0-20-16,0 20 0,0-21 15,0 0-15,0 22 0,0-22 16,0 0-16,0 0 0,0 21 16,0-20-16,0-1 0,0 0 15,0 0-15,0 0 16,21-21-16,0 21 0,0-21 16,1 0-1,-1 0-15,0 0 0,0 0 16,0-21-16,0 21 15,22-21-15,-1 0 0,64-43 0,-43 43 16,1-21-16,-1 0 0,22-1 16,-21 1-16,-1-22 0,22 22 15,-22 0-15,1-22 0,-1 22 16,22 0-16,-22-1 0,-20 1 0,20 0 16,1 20-16,-1-20 0,-20 21 15,-1-21-15,21 20 0,-20 1 0,-22 0 16,21 0-16,1 0 0,-22 0 15,0 21-15,0-22 0,0 1 0,0 21 16,1 0-16,-1-21 0,0 21 31,0 0 16,-21 21-31,0 0-1,0 1 1,-21-1 0,0 0-16,0-21 0</inkml:trace>
  <inkml:trace contextRef="#ctx0" brushRef="#br1" timeOffset="118895.08">148 10012 0,'0'0'0,"-21"-21"16,21 0-16,0-1 16,-21 22 15,21 22 0,0-1-31,0 0 0,0 0 16,0 0-16,0 0 0,0 1 15,0-1-15,0 0 0,0 0 16,0 0-16,0 0 16,0 1-16,0-1 0,21-21 0,-21 21 15,21-21-15,0 21 0,0-21 16,1 0-16,20 0 0,-21 0 0,43-21 15,-22 0-15,21 0 0,1-22 16,-1 22-16,1 0 0,-1-21 0,1 20 16,21-20-16,-22 0 0,22-1 15,-22 22-15,22-21 0,-22 0 0,22 20 16,-21-20-16,-22 21 0,21-21 16,-20 20-16,-1 1 0,-21 0 0,0 21 15,1-21-15,-1 21 16,0 0-16,0 0 31,0 0-31,-21 21 16,0 0-1,21-21-15,-21 21 16,0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2:18:40.2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2582 11578 0,'0'-21'47,"21"21"-16,1 0-31</inkml:trace>
  <inkml:trace contextRef="#ctx0" brushRef="#br1" timeOffset="5767.76">0 11557 0,'0'0'0,"0"-21"16,0 42 62,0 0-62,0 22-16,0-22 0,0 0 15,0 21-15,0 1 0,0-22 16,0 21-16,0 0 0,0-20 16,0 20-16,0-21 0,0 21 15,0-20-15,0-1 0,0 0 0,0 0 16,0 0-16,21-21 0,0 0 15,0 0-15,22 0 0,-1-21 0,0 0 16,22 0-16,-1-22 0,1 1 16,21 0-16,-22-1 0,22-20 15,-1-1-15,1 1 0,21-22 16,-21 1-16,20-1 0,-20 0 16,0 22-16,-1-1 0,1 1 0,-21 20 15,-22 1-15,21 21 0,-41 0 16,-1 0-16,0-1 0,0 22 0,0 0 15,0 0 1,-21 22 15</inkml:trace>
  <inkml:trace contextRef="#ctx0" brushRef="#br1" timeOffset="39536.9">12298 14944 0</inkml:trace>
  <inkml:trace contextRef="#ctx0" brushRef="#br1" timeOffset="39627.76">12298 14944 0</inkml:trace>
  <inkml:trace contextRef="#ctx0" brushRef="#br1" timeOffset="39827.33">12298 14944 0</inkml:trace>
  <inkml:trace contextRef="#ctx0" brushRef="#br1" timeOffset="40019.32">12298 14944 0</inkml:trace>
  <inkml:trace contextRef="#ctx0" brushRef="#br1" timeOffset="40188.1">12298 14944 0</inkml:trace>
  <inkml:trace contextRef="#ctx0" brushRef="#br1" timeOffset="40468.18">12298 14944 0</inkml:trace>
  <inkml:trace contextRef="#ctx0" brushRef="#br1" timeOffset="43712.46">7789 6308 0,'0'-21'0,"0"-1"31,-21 22-15,21-21 46,0 42 63,0 1-125,0-1 16,0 0-16,0 0 0,0 0 16,0 0-16,0 22 0,0-22 15,0 0-15,0 0 0,0 0 0,0 22 16,0-22-16,0 0 0,0 0 16,0 0-16,0 1 0,0-1 0,0 0 15,0 0-15,0 0 16,21-21-16,-21 21 15,21-21 1,1 0 0,-1 0-16,0 0 0,64-42 31,-43 42-31,-21-21 0,21 0 16,-20-22-16,20 22 0,0-21 0,1 21 15,20-22-15,-21 1 0,1-21 16,20 20-16,1 1 0,-1 0 0,1-1 15,-1 1-15,1 0 0,-1-1 16,1 1-16,-1 21 0,1-22 16,-1 22-16,1 0 0,-22-21 0,0 21 15,1 21-15,-1-22 0,0 1 16,-20 0-16,-1 21 0,21-21 0,-21 21 16,0 0-16,-21-21 15,22 21-15,-1 0 0,-21-21 156,0-1-124,-21 22-17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1:50:21.4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593 677 0,'0'0'0,"21"0"16</inkml:trace>
  <inkml:trace contextRef="#ctx0" brushRef="#br0" timeOffset="879.57">698 720 0,'0'0'0,"0"-21"31,0-1-15,0 1-16,0 0 15,-21 0 1,0 21-16,0 0 0,0 0 15,0 0-15,-1 0 16,1 21-16,0 0 0,0 0 16,0 1-16,0-1 0,-22 21 0,22 0 15,0 1-15,-21-1 0,20 22 16,-20-22-16,21 21 0,0-20 0,-22 20 16,43-20-16,-21 20 0,21-21 15,0 1-15,0-22 0,0 21 16,0-21-16,21 22 0,1-22 0,-1 0 15,21-21-15,0 21 0,1-21 16,-1 0-16,0 0 0,1 0 16,-1 0-16,0 0 0,22 0 15,-22-21-15,-21 0 0,22 0 0,-1 0 16,0-1-16,-20-20 0,20 0 16,-21 21-16,21-43 0,-20 22 15,-1-1-15,0-20 0,0-1 0,-21 1 16,21-1-16,-21 22 0,21-21 15,-21 20-15,0-20 0,0 42 0,0-22 16,0 1-16,0 21 0,0 0 16,0-1-16,0 1 0,0 42 47,0 1-47,0-1 0,0 0 0,0 21 15,0 1-15,0-1 0,0 0 16,-21 22-16,21-22 0,0 22 0,0-1 15,-21-21-15,21 1 0,0 20 16,0-20-16,0-1 0,0 0 0,0-21 16,0 22-16,0-22 0,21 0 15,-21 0-15,21 0 0,1-21 16,-1 22-16,0-22 0,0 0 0,0 0 16,22 0-16,-22 0 0,0 0 15,21-22-15,-21 1 0,1 0 0,20 0 16,-21 0-16,0 0 15,0-22-15,1 22 0,-1-21 0,-21 21 16,21-22-16,-21 22 0,21-21 16,-21 21-16,0-1 0,0 1 15,0 42 17,0 1-32,0-1 0,-21 0 0,0 0 15,21 0-15,0 0 0,0 1 16,0 20-16,0-21 0,0 0 15,0 0-15,0 1 0,0-1 16,0 0-16,0 0 16,21-21-16,0 0 15,0 0-15,0-21 16,-21 0-16,22 21 16,-22-21-16</inkml:trace>
  <inkml:trace contextRef="#ctx0" brushRef="#br0" timeOffset="1196.47">1651 783 0,'0'0'0,"0"43"31,21-65 0,-21 1-31,21 21 16,-21-21-16,0 0 16,0 0-16,-21 21 31,0 0-31,0 21 16,21 0-16,-21-21 0,21 21 15,-22 0-15,22 1 16,0-1-16,0 0 0,0 0 0,0 0 15,0 0-15,0 1 16,0-1-16</inkml:trace>
  <inkml:trace contextRef="#ctx0" brushRef="#br0" timeOffset="1527.64">2095 868 0,'-42'-21'15,"84"42"-15,-105-42 16,42 21-16,0 0 0,-1 0 16,1 0-16,0 21 0,0 0 15,0 0-15,0 22 0,-1-22 0,1 21 16,0-21-16,0 22 0,21-1 15,0 0-15,0-21 0,0 22 0,0-1 16,0-21-16,0 22 16,0-22-16,0 0 0,21 0 0,0 0 15,0-21-15,1 21 0,-1-21 16,0 22-16,21-22 0,-21 0 0,1 0 16,20 0-16,-21 0 0,21-22 15,-20 1-15,20 0 0,0 0 0</inkml:trace>
  <inkml:trace contextRef="#ctx0" brushRef="#br0" timeOffset="2147.44">2603 635 0,'0'0'0,"0"-42"0,0 21 0,0-1 16,-21 22-1,21 22 1,0-1-16,-21 0 0,21 0 15,0 21-15,-21 1 0,21-1 0,0 22 16,0-22-16,0 21 0,0 1 16,-21-22-16,0 22 0,-1-22 0,22 0 15,-21 1-15,0-1 0,21 0 16,0-20-16,-21 20 0,21-21 0,-21 0 16,21 0-16,0-42 31,0 0-16,0 0-15,0 0 0,21 0 0,0-22 16,0 1-16,-21 21 16,21-22-16,1 1 0,-1 0 0,21-1 15,-21 1-15,22 21 0,-1-21 16,-21 20-16,21 1 0,1 0 0,-22 0 16,0 21-16,21 0 0,-20 0 15,-22 21 1,0 0-16,-22 0 15,1 1-15,0-22 0,0 21 16,-21 0-16,20-21 0,1 21 16,-21-21-16,21 0 0,0 0 15,-1 21-15,1-21 0,0 0 16,0 0-16,21 21 0,-21-21 0,21 22 16,0-1-16,0 0 15,0 0-15,0 0 0,0 0 16,0 22-16,21-22 0,0 0 15,-21 0-15,21 0 0,0 1 0,1-1 16,-1 0-16,0 0 0,0-21 16,21 21-16,-20-21 0,-1 0 0,0 0 15,21 21-15,-21-21 0,1 0 16,-1 0-16,0 0 0,21 0 0,-21-21 16,1 0-16,-1 0 0,21 21 15,-21-21-15</inkml:trace>
  <inkml:trace contextRef="#ctx0" brushRef="#br0" timeOffset="2412.21">3514 762 0,'0'0'0,"0"-21"0,-43 0 31,22 21-31,21 21 16,-21 0-16,0 0 0,21 0 0,-21 22 15,21-1-15,0 0 0,-22-20 16,22 20-16,0 0 0,0 1 16,-21-22-16,21 21 0,0-21 15,0 22-15,0-22 0,0 0 0,0 0 16,21 0-16,1 0 0,-1 1 16,0-22-16,0 0 0,0 0 15,22 0-15,-22 0 0,0-22 16</inkml:trace>
  <inkml:trace contextRef="#ctx0" brushRef="#br0" timeOffset="2739.98">4085 550 0,'0'0'0,"21"0"0,43 22 16,-64-1-16,21 0 16,0 0-16,21 0 0,-20 0 0,-1 22 15,0-1-15,0-21 0,0 22 16,0-1-16,1-21 0,-1 21 0,-21 1 16,0-1-16,0-21 0,0 22 15,0-22-15,-21 21 0,-1-21 16,1 0-16,0 22 0,0-22 0,-21 0 15,20 0-15,1-21 0,-21 21 16,21 1-16,0-22 0,21 21 16,-22-21-16,22-21 31,0-1-31</inkml:trace>
  <inkml:trace contextRef="#ctx0" brushRef="#br0" timeOffset="3492.74">5419 868 0,'0'0'0,"-22"0"0,1 0 0,0 0 0,0 0 15,0 0-15,0 0 16,42 0 15,0 0-31,0 0 0,21 0 0,22 0 16,-22 0-16,22 0 0,20 0 16,-20 0-16,21 0 0,-22 0 0,1 0 15,20 0-15,-20 0 0,-1 0 16,1 0-16,-22 0 0,22 0 15,-22 0-15,0 0 0,1 0 16,-22 0-16,0 0 0,-21-21 16,-21 0-1,0 21-15,-22-22 16,22 22-16,0 0 0,0-21 0,0 0 16,-1 21-16,1 0 0,0 0 15,0 0-15,0-21 0,0 21 0,-1 0 16,1 0-16,42 0 62,1 0-62,-1 0 0,0 21 0,0-21 16,0 0-16,0 21 0,22-21 16,-22 21-16,-21 1 0,21-1 0,0 0 15,-21 0-15,0 21 16,0-20-16,0-1 0,0 0 0,-21 0 15,0 0-15,0 0 0,0 22 16,-1-22-16,1 0 0,0-21 0,0 21 16,0 0-16,0 1 0,-1-22 15,22 21-15</inkml:trace>
  <inkml:trace contextRef="#ctx0" brushRef="#br0" timeOffset="4236">7366 656 0,'0'0'0,"-42"0"31,63 0 16,0 0-31,0 0-16,0 0 0,22-21 16,-22 21-16,21-21 0,-21 0 0,22 21 15,-1-21-15,-21-1 0,21 1 0,-20 0 16,-1 0-16,0 0 0,-21 0 15,0-1-15,0 1 0,0 0 0,0 0 16,0 0-16,-21 21 16,0 0-16,-1 0 15,1 21 1,0 21-16,21-21 0,-21 22 16,21-22-16,0 21 0,0 22 15,0-22-15,-21 0 0,21 22 0,0-22 16,0 22-16,0-1 0,0-20 0,0 20 15,0-21-15,0 22 0,0 21 16,21-43-16,-21-21 0,0 21 16,0-20-16,0-1 0,0 0 15,0 0-15,0 0 0,0 0 0,-21-21 16,0 0-16,-1 0 0,1 0 16,-21 0-16,21 0 0,-22-21 15,22 21-15,-21-21 0,21 21 16,0-21-16,-1 0 0,-20 21 15,42-21-15,-21-1 0,0 1 16,21 0-16,0 0 0,0 0 16,0 0-16,0-1 0,21 1 15,0-21-15,0 21 0,0 0 0,22-22 16</inkml:trace>
  <inkml:trace contextRef="#ctx0" brushRef="#br0" timeOffset="4515.68">8086 487 0,'0'0'0,"0"21"15,0 0-15,0 0 16,0 1-16,0-1 0,-22 0 0,22 21 16,-21-21-16,21 22 0,0-1 15,0 0-15,-21 1 0,21-1 0,-21 22 16,21-22-16,-21 0 0,21 1 15,0-1-15,0 0 0,0 1 0,-21-22 16,21 0-16,0 21 0,0-21 16,0 1-16,0-1 0,21-21 31,0-21-15,-21-1-16,0 1 0,0 0 15</inkml:trace>
  <inkml:trace contextRef="#ctx0" brushRef="#br0" timeOffset="4696.18">7789 995 0,'0'0'15,"-21"0"-15,42 0 32,0 0-17,1 0-15,20-21 0,-21 21 0,21 0 16,1 0-16,-1-21 0,0 21 15,1 0-15,-22-22 0,21 22 0,1 0 16,-1-21-16,-21 0 0</inkml:trace>
  <inkml:trace contextRef="#ctx0" brushRef="#br0" timeOffset="4947.88">8932 762 0,'0'21'31,"0"0"-15,0 1-16,-21-1 0,21 0 15,-21 21-15,21-21 0,0 1 16,-21-1-16,21 21 0,0-21 0,0 0 16,0 22-16,-21-22 0,21 0 15,0 0-15,-22 0 0,22 1 0,0-1 16,0 0-16,0 0 15,22-21 1,-1 0-16</inkml:trace>
  <inkml:trace contextRef="#ctx0" brushRef="#br0" timeOffset="5352">9461 783 0,'0'0'0,"22"-21"0,-22 0 0,0 0 15,-22 21 1,1 0 0,0 0-16,0 21 0,0 0 15,0 0-15,-1 0 0,1 1 16,0-1-16,21 0 0,0 0 0,0 0 16,0 0-16,0 1 0,0-1 15,0 0-15,42 0 16,-20-21-16,-1 0 0,0 21 15,0-21-15,21 0 0,-20 21 16,20-21-16,-21 0 0,21 22 0,-20-22 16,-1 0-16,0 21 0,0-21 15,0 0-15,-21 21 0,0 0 0,0 0 16,-21 0-16,0-21 16,0 22-16,-22-22 0,22 0 15,-21 21-15,21-21 0,-22 0 0,22 0 16,0 0-16,-21 0 15,21 0-15,-1 0 0,1 0 16,0 0-16,21-21 16,-21 21-16,21-22 0,0 1 15,0 0-15</inkml:trace>
  <inkml:trace contextRef="#ctx0" brushRef="#br0" timeOffset="5571.97">9271 360 0,'-21'-21'0,"42"42"0,-63-42 16,20 0 0,1 21 15,21 21-31,0 0 15,-21-21-15,21 21 16</inkml:trace>
  <inkml:trace contextRef="#ctx0" brushRef="#br0" timeOffset="7000.16">10689 593 0,'0'0'0,"0"-21"0,-63-106 16,63 84-1,0 22-15,-22 0 0,22 0 16,-21 21-1,21 21 1,0 21-16,0-21 0,0 22 0,0-1 16,0 0-16,0 1 0,0 20 15,0-20-15,0 20 0,0 1 0,0-22 16,0 21-16,0 1 16,0-22-16,0 1 0,0-1 0,0 0 15,21 1-15,1-22 0,-1 0 0,0 0 16,0 0-16,0-21 0,22 0 15,-22 0-15,21 0 0,-21 0 0,22 0 16,-1-21-16,-21 0 0,21 0 16,1 0-16,-22-1 0,21-20 0,1 0 15,-22-1-15,0 1 0,21-21 16,-21 20-16,1-20 0,-1 20 0,-21-20 16,21-1-16,-21 22 0,21 0 0,-21-22 15,21 22-15,-21 0 16,0-1-16,0 22 0,0 0 0,0 0 15,0 0-15,0-1 0,0 44 16,0 20 0,0-21-16,0 21 0,0-20 15,0 41-15,0-21 0,0 1 0,0 20 16,-21 1-16,21-22 0,0 22 0,0-1 16,-21 1-16,21-22 0,0 21 15,0-20-15,0-22 0,0 21 0,0 1 16,0-22-16,21 0 0,0 0 15,0-21-15,1 0 0,-1 0 16,0 0-16,21 0 0,-21 0 0,22 0 16,-1 0-16,-21-21 0,22 0 15,-1 0-15,-21-1 0,21-20 0,1 21 16,-22-21-16,21 20 0,-21-20 16,1 21-16,-22-21 0,0 20 0,0 1 15,0 0-15,0 0 0,-22 21 31,1 0-31,0 0 0,0 21 0,0 0 16,0 0-16,-1 1 0,22-1 16,0 0-16,0 21 0,0-21 15,0 1-15,0-1 0,0 0 0,22 0 16,-1 21-16,0-42 0,-21 22 16,21-1-16,0 0 0,0 0 0,-21 0 15,22-21-15,-44 0 47,1-21-47,0 21 0,0-21 16,0 0-16,0 0 0,-1 21 0,1-22 15,0 1-15,21 0 0,-21 21 16,0-21-16,21 42 31,0 0-31,0 0 16,0 1-16,0-1 15,0 0-15,21-21 0,0 21 16,0 0-16,0-21 0,1 21 0,-1-21 16,21 0-16,-21 0 0,22 0 0,-1 0 15,0 0-15,1 0 16,-1 0-16,0 0 0,1 0 0,-1 0 16,0-21-16,1 0 0,-22 0 0,21 0 15,-21 0-15,22-1 0,-22-20 16,0 21-16,-21-21 0,21-1 0,-21 22 15,21-21-15,-21 21 0,0-22 0,0 22 16,0 0-16,0 0 16,-21 21-1,0 0-15,0 21 0,0 0 16,21 0-16,0 22 0,-22-22 0,22 21 16,-21-21-16,21 22 0,0-22 15,0 21-15,0-21 0,0 22 0,0-22 16,0 0-16,0 0 0,21 0 15,1 0-15,-1-21 0,-21 22 0,21-1 16,0-21-16,0 0 0,0 0 16,1 0-16,-1 0 0,0 0 0,0 0 15,0 0-15,0 0 0,22 0 16,-22-21-16,0-1 0,21 22 0,1-21 16</inkml:trace>
  <inkml:trace contextRef="#ctx0" brushRef="#br0" timeOffset="7543.13">13356 995 0,'0'0'0,"21"-42"0,-21 20 0,0 1 16,0 0-16,0 0 0,0 0 15,-21 0-15,-21-1 0,21 22 16,-1 0-16,1 0 0,-21 0 0,21 0 16,-22 0-16,22 0 0,-21 0 15,21 22-15,-22-1 0,22 0 0,-21 0 16,21 0-16,0 22 15,-1-1-15,1-21 0,0 21 0,0 1 16,21-22-16,0 21 0,0-21 0,0 22 16,0-22-16,0 0 0,0 0 15,0 0-15,0 1 0,21-22 0,0 21 16,0-21-16,1 0 0,20 0 16,-21 0-16,0-21 0,22 21 15,-1-22-15,-21 1 0,21 0 0,1-21 16,-22 21-16,21-22 0,1 1 15,-22 0-15,0-1 0,42-84 16,-41 64-16,-1 20 0,0-20 16,0-1-16,0 1 0,0 21 15,-21-1-15,0-20 0,22 42 0,-22-22 16,0 22-16,0 0 0,-22 42 31,1 21-31,0-20 0,21 20 0,-21 21 16,0-20-16,0 20 0,-1 1 15,1-22-15,0 22 0,21-1 0,0-21 16,0 22-16,0-22 0,0 1 16,0-1-16,0 0 0,0 1 15,21-22-15,0 0 0,1 0 0,-1 0 0,0-21 16,0 0-16,21 0 16,1 0-16,-1 0 0,-21 0 0,22 0 15,-1-21-15,0 0 0,1 0 0,-22 0 16,21-22-16,0 22 0</inkml:trace>
  <inkml:trace contextRef="#ctx0" brushRef="#br0" timeOffset="8148.22">15198 804 0,'0'0'0,"0"-21"0,0-21 0,0 21 0,0 0 16,0-1-16,0-20 0,-22 21 15,22 0-15,0 0 0,0-1 0,-21 1 16,21 0-16,-21 21 0,0 0 15,21 21 1,0 0-16,0 1 0,0 20 16,0 21-16,0-20 0,0 20 15,0 22-15,0-22 0,0 22 16,21 0-16,-21-1 0,0 1 0,0 21 16,0-21-16,-21-1 0,21 1 15,-21 0-15,0-1 0,-1 1 0,-20 0 16,21-22-16,0 1 0,0-1 0,-1-21 15,1 22-15,0-22 0,0 1 16,21-1-16,-21-21 0,21 0 0,0 22 16,0-22-16,0 0 15,0-42 1,0 0-16,0-1 0,0 1 16,0 0-16,21-21 0,-21 21 15,21-22-15</inkml:trace>
  <inkml:trace contextRef="#ctx0" brushRef="#br0" timeOffset="8491.76">14922 995 0,'0'0'0,"0"-42"0,-21-107 31,21 128-31,0 0 0,21-21 0,1 21 16,-1-1-16,21 1 0,0 0 15,1 0-15,-1 21 0,0 0 0,1 0 16,-1 0-16,22 0 0,-22 0 16,0 21-16,1 0 0,-1 0 15,-21 22-15,21-22 0,-42 21 0,0 1 16,0-1-16,0 0 0,0-21 16,0 22-16,-42-1 0,21-21 0,-21 0 15,-1 22-15,1-22 0,0 0 16,-1-21-16,22 21 0,-21-21 0,21 0 15,-1 0-15,1 0 0,0 0 0,21-21 47,21 0-47,0 0 16,22 0-16</inkml:trace>
  <inkml:trace contextRef="#ctx0" brushRef="#br0" timeOffset="8843.11">15684 931 0,'43'-63'31,"-22"42"-31,0 0 0,0 21 16,-21-22-16,21 1 0,1 0 0,-1 0 15,-21 0-15,21 0 16,-21-1-16,21 1 0,0 0 15,-42 42 17,0 0-32,0 1 0,21-1 0,-21 0 15,21 21-15,-22 1 0,22-22 16,0 21-16,0-21 0,0 22 0,0-22 16,0 0-16,0 0 0,0 0 15,0 0-15,0 1 0,0-1 16,22-21-16,-1 21 0,0-21 15,0 0-15,0 0 16,0 0-16,1 0 0,20-21 0,-21 0 16,0-1-16,0 22 0,22-21 15</inkml:trace>
  <inkml:trace contextRef="#ctx0" brushRef="#br0" timeOffset="9227.5">16235 783 0,'0'0'0,"0"-21"0,0 0 16,-21 21-16,21-21 15,0 0-15,0-1 0,0 1 16,0 0 0,21 21-16,0-21 0,0 21 15,0 0-15,0 0 0,1 0 16,-1 21-16,0-21 16,0 21-16,0 0 0,0 1 0,-21 20 15,0-21-15,22 21 0,-22-20 16,0 20-16,0-21 0,0 21 0,0 1 15,0-1-15,-22-21 0,22 0 16,-21-21-16,0 0 16,0 0-16,0 0 15,0-21 1,21 0-16,0 0 0,0 0 0,0 0 16,0-1-16,0-20 15,0 21-15,0 0 0,0-22 0,0 22 16,21 0-16,0 0 0,-21 0 0,21 0 15,0 21-15,0 0 0,1-22 16,-1 22-16,0 0 0,0 0 0,0 0 16,0 0-16,1 0 15,-1 0-15,0 22 0</inkml:trace>
  <inkml:trace contextRef="#ctx0" brushRef="#br0" timeOffset="10343.25">16764 1080 0,'0'0'0,"21"0"31,0 0-31,0 0 16,-21-22-16,22 1 0,-1 0 16,21 0-16,-21 0 0,0 0 0,22-22 15,-22 1-15,0 21 0,21-22 16,-20 1-16,-1 0 0,0-1 0,21 22 15,-42-21-15,21 0 0,-21-1 16,22 1-16,-22 21 0,0 0 0,0-22 16,0 22-16,-22 21 15,1 0-15,0 0 0,0 0 16,0 21-16,0 0 0,-1 1 0,1 20 16,21-21-16,-21 21 0,21 22 15,-21-22-15,21 22 0,0-1 0,-21 1 16,21-1-16,0 1 0,-21 20 15,21-20-15,0-1 0,0 22 0,-22-21 16,22-1-16,-21 22 0,0-22 16,0 22-16,21-22 0,-21 22 0,0-21 15,-1 20-15,1-20 0,0-1 16,0 22-16,-21-22 0,20 22 0,-20-21 16,21-1-16,-21 1 0,20 20 15,-20-41-15,21 20 0,0-21 0,0 22 16,-1-43-16,22 21 0,0-20 15,0-1-15,0 0 0,0 0 0,22-21 16,-1 0-16,0-21 0,21 0 16,1 0-16,-1-1 0,0-20 0,1 0 15,20-1-15,-21 1 0,22-21 16,-22-1-16,22 1 0,-22-1 16,22 1-16,-22-1 0,0-21 0,1 22 0,-22-22 15,0 1-15,-21-1 0,0 0 16,0 1-16,-21-1 0,0 21 0,-1 1 15,-20 21-15,21-22 16,-21 22-16,20 21 0,-20-22 0,21 22 16,0 0-16,0 21 0,-1-21 0,1 21 15,0 0-15,42-21 32,22 21-32,-22 0 15,21-22-15,-21 22 0,22-21 0,-1 0 16,0 21-16,1-21 0,-1 0 15,0 0-15,22-22 0,-22 22 16,0 0-16,1 0 0,-22-22 0,21 22 16,-21-21-16,1 21 0,-1 0 15,0-1-15,-21 1 0,0 0 16,0 0-16,0 0 16,-21 21-1,0 0-15,-1 21 16,1-21-16,0 21 0,0 0 0,21 22 15,-21-22-15,0 0 0,21 21 16,-22-21-16,22 22 0,0-22 0,0 0 16,0 21-16,0-20 0,0-1 15,0 0-15,0 0 0,22-21 0,-1 21 16,0-21-16,0 0 0,0 0 16,0 0-16,1 0 0,-1 0 0,0 0 15,0 0-15,0-21 0,0 0 16,1 0-16,-1 0 0,0-1 15,0-20-15,0 21 0,-21-21 0,0-1 16,21 1-16,-21 0 0,0-1 16,0 1-16,0 21 0,0-22 0,-21 22 15,0 0-15,0 0 0,0 0 16,0 21-16,-1 0 0,1 0 0,0 0 16,0 0-16,-21 21 0,20 0 15,1 0-15,0 0 0,0 1 0,0-1 16,0 0-16,21 0 0,0 0 0,0 22 15,0-22-15,0 0 16,0 0-16,21 0 0,0 0 0,0-21 16,0 22-16,0-22 0,22 0 15</inkml:trace>
  <inkml:trace contextRef="#ctx0" brushRef="#br0" timeOffset="10763.53">17949 889 0,'0'-21'0,"0"-43"31,0 43-31,0 0 0,0 0 16,21 21-16,1-21 0,-1 21 16,0 0-16,21 0 0,-21 0 15,1 0-15,20 0 0,-21 0 0,0 0 16,0 0-16,1 21 0,20 0 15,-42 0-15,21 22 0,0-22 0,-21 0 16,0 21-16,0-21 0,0 1 16,0-1-16,0 0 0,-21 0 0,0 0 15,0 0-15,0-21 16,-1 22-16,1-22 0,0 0 16,21-22-1,0 1 1,0 0-16,0 0 0,0 0 15,21-22-15,-21 22 0,21 0 16,1-21-16,-1 21 0,0-1 0,0-20 16,0 21-16,0 21 0,1-21 15,20 0-15,-21 21 0,0 0 0,0-22 16,22 22-16,-22-21 0,0 21 16,0 0-16,0 0 0,1 0 0</inkml:trace>
  <inkml:trace contextRef="#ctx0" brushRef="#br0" timeOffset="11427.83">18754 635 0,'-22'85'31,"22"-64"-31,-21 0 0,21 0 0,0 0 16,0 22-16,0-22 0,0 0 16,0 43-16,0-43 0,0 0 15,0 0-15,0 0 0,0 0 16,0 1-16,0-1 0,0 0 31,-21-21-15,21-21-16,-21 21 15,21-21-15,0-1 0,0 1 16,0 0-16,0-21 0,0 21 16,0-22-16,0 22 0,0-21 15,21-1-15,0 22 0,0-21 0,22 21 16,-22-22-16,0 22 0,21 0 15,-20 0-15,-1 21 0,21 0 0,0-21 16,-20 21-16,20 0 0,-21 0 0,21 21 16,-20 0-16,20 0 0,0 22 15,-21-22-15,1 21 0,-22-21 16,0 22-16,0-22 0,0 21 16,0-21-16,0 22 0,0-22 15,0 0-15,0 0 0,0 0 16,-22 0-16,22 1 0,-21-22 15,21 21-15,-21-21 0,0 0 16,21-21 0,0-1-16,0 1 15,0 0-15,0 0 0,0-21 16,0 20-16,0-20 0,21 21 0,0-21 16,22-1-16,-22 1 0,0 21 15,21-22-15,1 22 0,-1 0 0,-21 0 16,21 0-16,1 21 0,-1 0 0,0 0 15,1 0-15,-1 0 16,-21 21-16,22 0 0,-22 0 0,0 22 16,0-22-16,-21 21 0,0-21 15,0 22-15,0-1 0,0-21 0,0 21 16,-21 1-16,0-22 0,0 0 0,-1 0 16,1 0-16,0 1 0,0-1 15,0 0-15,0-21 0,-1 0 0,1 0 16,0 0-1</inkml:trace>
  <inkml:trace contextRef="#ctx0" brushRef="#br0" timeOffset="12407.94">20468 593 0,'148'-43'32,"-127"22"-32,22 21 0,-1-21 15,-21 21-15,0 0 0,22-21 16,-22 21-16,0-21 0,0 21 16,-21-21-16,0-1 0,0 1 15,0 0-15,0 0 0,0 0 16,-21 0-16,0 21 15,0 0-15,0 0 0,-1 0 16,1 0-16,0 0 0,-21 21 0,21 0 16,-22 0-16,1 0 0,0 22 15,-1-1-15,1 0 0,21 1 0,-22-1 16,1 0-16,21 1 0,0 20 16,0-21-16,21 1 0,0-1 0,0 0 15,0 1-15,0-1 0,21-21 16,21 0-16,-21 22 0,22-43 0,-1 21 15,0-21-15,1 0 0,20 0 0,-21 0 16,1 0-16,20-21 0,-20 0 16,20-1-16,-21 1 0,1 0 0,-1-21 15,0-1-15,-20 1 16,20 0-16,-21-22 0,43-20 16,-43 20-16,0 1 0,0 20 15,0-20-15,0 20 0,1-20 0,-1 21 16,-21-1-16,0 1 0,0 21 15,0 0-15,0-1 0,0 44 16,-21-1-16,21 21 16,-22 0-16,1 1 0,0-1 15,0 22-15,-21-22 0,20 21 0,1-20 16,0-1-16,21 22 0,0-22 16,-21 0-16,21 1 0,0-1 0,0 0 15,0-21-15,0 22 16,0-22-16,21 0 0,0-21 0,0 21 15,22-21-15,-22 0 0,0 0 16,21 0-16,1-21 0,-1 21 0,-21-21 16,22 0-16,-1 0 0,0-22 0,-21 22 15,22 0-15,-22-21 0,0-1 16,0 22-16,0-21 0,1 21 0,-22-1 16,21 1-16,-21 0 0,0 42 31,-21-21-31,-1 21 0,1 22 15,0-22-15,0 0 0,0 21 16,0-20-16,21 20 0,0-21 0,0 0 16,-22 0-16,22 1 0,0-1 15,0 0-15,0 0 0,22-21 16,-1 0-16,0 0 16,0 0-16,0-21 0,0 21 15,1-21-15,-1 0 0,21-1 16</inkml:trace>
  <inkml:trace contextRef="#ctx0" brushRef="#br0" timeOffset="12587.95">21886 487 0,'0'0'0,"-21"0"16,0 0-16,0 0 0,0 0 16,-1 0-16,1 0 0,0 0 15,21 21 32,21-21-47,0 0 16,1 0-16,-1 0 0</inkml:trace>
  <inkml:trace contextRef="#ctx0" brushRef="#br0" timeOffset="13559.99">22098 487 0,'-21'0'31,"0"0"-31,-1 21 0,22 0 0,-21 0 16,0 1-16,0-1 0,0 0 15,21 21-15,-21-21 0,21 22 0,-22-1 16,22 0-16,0-20 0,0 20 16,0-21-16,0 21 0,0-20 15,0 20-15,0-21 0,22 0 0,-1-21 0,0 21 16,0 1-16,43-22 15,-43 0-15,21 0 0,-21 0 16,22 0-16,-22-22 0,21 1 16,0 0-16,-20 0 0,20-21 0,0 20 15,-21-20-15,1 0 0,20-1 16,-21-20-16,0 21 0,0-1 0,1-20 16,20-64-16,-42 84 0,0-20 15,21 21-15,0-22 0,-21 22 16,0 21-16,0-1 0,0 1 0,0 0 15,0 42 1,0 0-16,0 1 0,-21 20 0,21 0 16,-21 1-16,0-1 0,0 21 15,-1-20-15,1-1 0,0 22 16,0-22-16,21 0 0,-21 22 16,21-22-16,-21 0 0,21-20 0,0 20 15,0 0-15,0-21 0,0 1 0,0-1 16,-22 0-16,22 0 15,0-42 17,0 0-32,22 0 0,-22-1 0,21 1 15,0-21-15,0 21 0,0-22 16,0 22-16,1-21 0,20 21 0,-21-22 16,0 22-16,22 0 0,-22 0 15,21 0-15,-21 0 0,0-1 16,22 22-16,-22 0 0,0 0 0,0 0 15,0 22 1,-21-1-16,0 0 0,0 0 0,0 0 16,-21 0-16,0 1 15,0-22-15,0 21 0,-22-21 0,22 0 16,0 21-16,0-21 0,0 0 16,0 0-16,-1 0 0,1 0 15,0 0-15,0 0 16,21-21-16,-21 21 15,21-21 1,0 42 0,-21 0-1,21 0-15,0 0 0,-22 22 0,22-22 16,0 0-16,0 21 0,0-21 16,0 1-16,0-1 0,0 21 0,0-21 15,22 0-15,-1 1 16,0-1-16,0-21 0,0 0 0,0 21 15,22-21-15,-22 0 0,21 0 16,1 0-16,-22 0 0,21 0 0,0-21 16,1 0-16,-1 21 0,-21-22 15,22 1-15,-22 0 0,21 0 16,-21-21-16,0 20 0,1 1 0,-1 0 16,-21 0-16,0 0 15,0 0 1,-21 21-1,-1 0-15</inkml:trace>
  <inkml:trace contextRef="#ctx0" brushRef="#br0" timeOffset="13715.28">23135 1037 0,'0'0'0,"0"21"16,-21-21 31,0 0-47,0 0 0</inkml:trace>
  <inkml:trace contextRef="#ctx0" brushRef="#br0" timeOffset="15032.76">5122 2350 0,'-21'0'0,"0"21"15,21-42 16,0-1-15,0 1 0,0 0-16,0 0 0,0 0 15,0 0-15,0-1 0,-21 22 0,0-21 16,21 0-16,-22 0 0,1 0 16,-21 0-16,21-1 0,0 1 0,-22 21 15,22-21-15,0 21 16,-21 0-16,-1 0 0,22 0 0,-21 21 15,-1-21-15,1 43 0,0-22 16,-1 21-16,22 0 0,-21 1 0,21 20 16,0-20-16,-1 20 0,1 1 0,21-1 15,0-21-15,0 22 0,0-22 16,0 1-16,0-22 0,21 21 0,1-21 16,-1-21-16,21 21 0,-21-21 15,22 0-15,-1 0 0,-21 0 0,21-21 16,22 0-16,-22 0 0,1 0 15,-1 0-15,0-22 0,1 1 16,-1 21-16,0-22 0,1 1 0,-1 0 16,-21-1-16,0 1 0,0 0 15,1-1-15,-22 1 0,0 0 0,0 21 16,0-1-16,0 1 0,0 0 16,0 0-16,-22 21 0,1 0 15,0 0-15,21 21 16,-21 21-16,21-20 0,-21-1 15,21 21-15,0 0 0,0 1 0,0-1 16,0 0-16,0 1 0,0-1 16,0-21-16,42 43 0,-21-22 15,-21-21-15,21 0 0,1 1 16,-1-22-16,0 0 0,0 0 16,21 0-16,-20 0 0,-1 0 0,21 0 15,-21-22-15,22 1 0,-22 0 16</inkml:trace>
  <inkml:trace contextRef="#ctx0" brushRef="#br0" timeOffset="15315.81">5905 2096 0,'0'0'16,"0"-43"-16,0 22 0,0 0 0,0 0 16,-21 21-16,0 0 15,0 0-15,0 0 0,0 0 0,-1 21 16,1-21-16,0 42 0,0-21 15,-21 1-15,20 20 0,1 0 0,0 1 16,0-1-16,21 0 0,-21 22 16,21-22-16,-21 0 0,21 22 0,0-22 15,0 1-15,0-22 0,0 21 16,21-21-16,0 0 0,0 1 0,0-1 16,22-21-16,-1 0 0,0 0 15,1 0-15,-1 0 0,0-21 0,1-1 16,20 1-16,-21 0 0,1-21 0,-1 21 15,-21-22-15,22 1 0,-22 0 16</inkml:trace>
  <inkml:trace contextRef="#ctx0" brushRef="#br0" timeOffset="15618.96">6329 2011 0,'0'0'0,"0"-42"0,0-1 0,0 1 0,0 0 16,0-1-16,0 22 0,0 0 15,0 0-15,0 0 0,0 63 16,0-21-1,0 0-15,0 22 0,0-1 0,0 0 16,-21 1-16,21-1 0,0 21 0,-22-20 16,22-1-16,0 22 15,0-22-15,0 0 0,0 1 0,0 20 16,0-21-16,0-20 0,0 20 16,0 0-16,0-21 0,0 22 15,0-22-15,22-21 0,-1 0 0,-21 21 16,21-21-16,0 0 0,0 0 15,0-21-15,1 0 0,-1 21 16,0-21-16,21-1 0,-21-20 16,1 21-16,-1 0 0,0-22 0,0 1 15,0 21-15,22-21 0,-22-1 0,0 22 16,0-21-16</inkml:trace>
  <inkml:trace contextRef="#ctx0" brushRef="#br0" timeOffset="15840.59">6858 2096 0,'21'-22'0,"-42"44"0,63-44 16,-42 44-1,0-1 1,0 0-16,0 0 16,0 21-16,0-20 0,0-1 0,-21 21 15,0-21-15,21 22 0,-21-22 16,21 21-16,0-21 0,0 22 16,0-22-16,0 0 0,0 21 0,0-21 0,0 1 15,21-22 1,0 0-16,21 0 0,-20 0 0,-1 0 15,21 0-15,0-22 0,-20 1 16,20 0-16,0 0 0,-21-21 16,22 20-16,-22 1 0,0-21 0</inkml:trace>
  <inkml:trace contextRef="#ctx0" brushRef="#br0" timeOffset="16519.93">7366 2244 0,'0'0'0,"0"-21"0,0-1 16,0 1-1,-21 21 1,0 21-16,-1 1 0,1-1 15,21 0-15,-21 0 16,0 21-16,21-20 0,0-1 16,0 0-16,0 0 0,0 21 0,0-20 0,0-1 15,0 0-15,0 0 16,21-21 0,0 0-16,0 0 15,1 0-15,-22-21 0,0 0 16,0 0-16,21 21 0,-21-22 0,0 1 15,0-21-15,0 21 0,0 0 16,0-1-16,0-20 0,0 21 0,0 0 16,0 0-16,0-22 0,21 22 0,-21 0 15,21 21-15,0-21 0,-21 0 16,21 21-16,1 0 0,-1 0 0,21 0 16,-21 0-16,0 0 0,1 0 15,20 21-15,-21 0 0,0 0 16,0 0-16,1 0 0,20 1 0,-42-1 15,21 21-15,0-21 0,-21 0 16,0 22-16,0-22 0,0 0 0,0 21 16,0-20-16,0-1 0,0 0 0,0 0 15,-21 0-15,0 0 16,0-21-16,0 0 16,-1 0-1,22-21-15,0 0 0,0 0 0,0 0 16,0-22-16,0 22 0,0-21 15,0 21-15,22-22 0,-1 1 16,0 0-16,0-1 0,0 1 0,22 0 16,-22-1-16,21 1 0,0 0 0,1 21 15,-1-1-15,0 1 0,22 21 16,-22 0-16,1 0 0,-1 0 0,0 21 16,-21 1-16,22 20 0,-22-21 15,21 21-15,-21-20 0,-21 20 0,0 0 16,0 1-16,0-1 0,0 0 0,0 1 15,-21-22-15,21 21 0,-21 0 16,0-20-16,0-1 0,21 0 0,-21 0 16,-1 0-16,22 0 15,-21-21-15,0 0 16,0 0-16,21-21 16,0 0-16,-21 0 15,21 0-15</inkml:trace>
  <inkml:trace contextRef="#ctx0" brushRef="#br0" timeOffset="16723.22">7535 1778 0,'0'0'0,"-127"-21"31,106 21-31,0 0 16,0 0-16,0 0 31,-1 0-31,22 21 16,-21 0-16,0-21 0,0 0 15,0 0-15</inkml:trace>
  <inkml:trace contextRef="#ctx0" brushRef="#br0" timeOffset="16912.29">6223 2201 0,'0'0'16,"0"22"-1,21-22 1,0 0-16,22 0 0,-22-22 0,21 1 16,0 21-16,1-21 0,20 21 0,-20-21 15,20 21-15,1-21 0,20 0 16,-20 21-16</inkml:trace>
  <inkml:trace contextRef="#ctx0" brushRef="#br0" timeOffset="18135.22">9906 2117 0,'0'0'15,"0"-85"1,0 43-16,0 21 0,0-1 16,-21 1-16,21 0 0,0-21 0,0 21 15,0-1-15,-21 1 0,-1 0 16,1 0-16,0 21 16,0 0-16,0 0 0,0 0 15,-1 21-15,1 0 0,0 0 0,0 22 16,0-1-16,0 0 0,-1 1 0,1 20 15,21-20-15,-21-1 0,0 21 16,21 1-16,-21-22 0,21 22 16,0-1-16,0 1 0,0-22 0,0 22 15,0-22-15,0 0 0,21-21 16,0 22-16,21-22 0,-20 0 0,20 0 16,0-21-16,1 0 0,-1 0 0,21 0 15,-20 0-15,20-21 0,-20 21 16,-1-21-16,21 0 0,-20 0 0,20-22 15,22-20-15,-43 20 16,-21 1-16,22 0 0,-22-1 0,0 1 16,0-21-16,-21 20 0,0 1 15,0-22-15,0 22 0,0 0 0,0-22 16,-21 22-16,-21-43 16,21 43-16,-22 0 0,22 20 0,-21-20 15,21 42-15,-22 0 0,1 0 16,0 0-16,-1 0 0,1 0 0,-22 21 15,22 22-15,0-1 0,-1-21 16,1 21-16,21 22 0,-21-22 0,20 1 16,1 20-16,0-21 0,21 22 0,0-22 15,0 22-15,0-22 0,0 22 16,21-22-16,0 0 0,22 1 0,-1-22 16,0 21-16,1-21 0,20 0 15,1-21-15,-1 0 0,1 0 16,-1 0-16,1 0 0,-22 0 0,22-21 15,-1 0-15,1 0 0,-1 0 16,1 0-16,-22-1 0,0 1 0,22-21 16,-43 21-16,21-22 0,-21 22 0,1-21 15,-22 21-15,0 0 0,0-1 16,0 1-16,0 0 0,0 0 16,-22 21-16,1 21 15,21 0-15,-21 0 16,0 1-16,21-1 0,-21 21 0,21-21 15,0 22-15,-21-22 0,21 21 16,-22-21-16,22 22 0,-21-22 16,21 0-16,0 0 0,0 0 0,0 0 15,0 1-15,0-44 32,0 1-17,0 0-15,0 0 0,0 0 16,0 0-16,0-22 0,0 22 0,21-21 15,-21-1-15,22 22 0,-1-21 16,0 0-16,0 20 0,0-20 0,22 21 16,-22 0-16,21 0 0,0-1 0,1 22 15,-1 0-15,0 0 0,1 0 16,-1 0-16,0 0 0,-20 22 16,20-1-16,-21 0 0,21 21 0,-20-21 15,-1 22-15,-21-1 0,0-21 0,0 22 16,0-22-16,0 21 0,0 0 15,-21-20-15,-1-1 0,1 0 0,0 0 16,21 0-16,-21 0 0,0-21 0,0 22 16,21-44 15,0 1-31,0 0 0,21 0 16,0-21-16</inkml:trace>
  <inkml:trace contextRef="#ctx0" brushRef="#br0" timeOffset="18416.43">12425 1715 0,'0'0'0,"0"63"31,0-42-31,0 22 0,-21-1 16,21 21-16,-22-20 0,22-1 0,0 64 15,-21-64-15,21 22 0,0-22 16,-21 0-16,21 1 0,0-1 0,0 0 16,-21-20-16,21 20 0,-21-21 15,21 0-15,0 0 0,0 1 16,0-44 0,21 1-1,0 0-15,0-21 0,0 21 16,1-22-16,-1 1 0</inkml:trace>
  <inkml:trace contextRef="#ctx0" brushRef="#br0" timeOffset="19087.95">12721 1799 0,'0'0'0,"0"-21"0,0 0 0,0 0 16,0 42 0,-21 0-1,21 21-15,-21 1 0,21-1 16,0 0-16,-21 22 0,21-22 0,-22 1 15,1 20-15,21-21 0,-21 1 0,0-1 16,21 0-16,-21 1 0,0 41 16,-1-62-16,22-1 0,0 0 15,0 0-15,0 0 0,0-42 32,22 21-32,-22-42 15,21 21-15,0-1 0,0-20 16,0 21-16,0-21 0,1 20 15,-1-20-15,-21 21 0,21 0 0,0 0 16,0-1-16,0 22 0,1 0 16,-1 22-1,-21-1-15,0 0 16,0 0-16,0 0 0,0 22 16,0-22-16,0 0 0,0 0 15,0 21-15,0-20 0,0-1 0,0 0 16,21 0-16,0 0 0,0 0 0,0 1 15,1-22-15,20 0 0,-21 0 16,21 0-16,-20 0 0,20 0 16,0-22-16,1 22 0,-1-21 0,0 0 15,-21 0-15,22 0 0,-1-22 16,-21 22-16,0-21 0,1 0 0,-1 20 16,0-20-16,0 0 0,-21 21 15,21-22-15,-21 22 0,0 0 0,0 0 16,-21 21-1,0 0-15,0 0 0,0 21 16,-1 0-16,1 0 0,0 0 0,0 22 16,21-22-16,0 21 0,-21 1 0,21-22 15,0 21-15,0-21 16,0 22-16,0-22 0,0 0 0,0 0 16,0 0-16,21 0 0,0-21 0,0 0 15,0 0-15,1 0 0,20 0 16,-21 0-16,21 0 0,-20 0 0,20 0 15,-21-21-15,21 0 0,-20 0 0,-1 0 16,0 0-16,0-22 0,0 22 16,0 0-16,-21-21 0</inkml:trace>
  <inkml:trace contextRef="#ctx0" brushRef="#br0" timeOffset="19308.43">12234 2074 0,'0'0'0,"0"22"0,-21-22 15,21 21-15,21-21 16,0 0-16,22 0 0,-22 0 16,21 0-16,1 0 0,-1 0 15,0 0-15,1 0 0,-1 0 16,0 0-16,1 0 0,-1-21 0,0 21 15,-21 0-15,1-22 0</inkml:trace>
  <inkml:trace contextRef="#ctx0" brushRef="#br0" timeOffset="22235.98">16023 1947 0,'0'0'0,"-21"22"0,42-22 62,0 0-62,22-22 0,-22 1 16,0 0-16,21 21 0,-21-21 15,22 0-15,-22 0 0,0 21 16,0-22-16,-21 1 0,0 0 0,0 0 16,0 0-16,-21 0 15,0-1-15,-21 1 0,20 21 0,1 0 16,-21 0-16,21 0 0,-22 0 16,22 21-16,-21 1 0,21-1 0,0 0 15,-22 21-15,43-21 0,-21 22 16,21-1-16,-21-21 0,21 22 0,0-22 15,0 21-15,0-21 0,0 0 0,21 1 16,0-1-16,0-21 0,1 21 16,20-21-16,-21 0 0,21 0 0,1 0 15,-1 0-15,-21 0 16,22 0-16,-22 0 0,21 0 0,-21 0 16,-21-21-16,-21 0 15,-21 21 1,-1 0-16,22 0 0,-42 0 0,20 0 15,1 21-15,0-21 0,-1 21 16,1 0-16,21 0 0,-21 22 0,20-22 16,1 0-16,0 21 0,0 1 0,21-22 15,0 21-15,0 0 16,0-20-16,0-1 0,0 21 0,21-21 16,21 0-16,-20-21 0,20 0 15,-21 0-15,21 0 0,22 0 16,-22-21-16,22 0 0,-22 0 0,22 0 15,-1 0-15,1-1 0,-1-20 16,1 0-16,-1 21 0,-21-22 0,1 1 16,-1 0-16,43-64 0,-43 63 15,-21-20-15,0-1 0,1 22 16,-1-21-16,-21-1 0,0 22 0,0-1 16,0 1-16,0 0 0,0 21 15,0-1-15,0 1 0,-21 21 16,-1 21-1,1 1-15,0 20 0,0-21 16,0 43-16,21-22 0,-21 0 0,-1 22 16,1-22-16,0 22 0,0-22 15,0 0-15,21 1 0,-21 20 0,21-21 16,-22 1-16,22-1 0,0-21 0,0 22 16,0-1-16,0-21 0,22 21 15,41 1-15,-42-22 0,22 0 16,-22-21-16,21 0 0,0 0 15,1 0-15,-1 0 0,0-21 0,22 0 16,-22 0-16,1-1 0,20-20 0,1 21 16,-22 0-16,0-22 15,1 22-15,-1-21 0,0 0 0,1 20 16,-22-20-16,0 21 0,-21-21 0,0 20 16,0 1-16,0 0 0,0 0 15,0 0-15,-21 21 0,0 0 16,-1 0-16,1 0 0,-21 21 15,21 0-15,0 0 0,-22 22 0,22-22 16,0 0-16,0 21 0,21-21 0,0 22 16,0-22-16,0 21 0,0-21 15,0 1-15,0-1 0,0 21 0,21-21 16,0-21-16,0 21 0,22 1 16,-22-22-16,21 0 0,0 0 15,1 0-15,-1 0 0,22-22 0,-22 22 16,0-21-16,1 0 0,20 0 15,-21 0-15,1 0 0,-22-22 0,21 22 16,-21 0-16,22-21 0,-22 20 0,0 1 16,-21-21-16,0 21 0,21 21 15,-21-21-15,0-1 0,-21 44 32,0-1-32,21 0 15,-21 0-15,21 0 0,-21 0 0,-1 1 16,22-1-16,0 0 0,-21 21 15,0-21-15,21 1 0,0-1 0,0 0 16,0 0-16,-21 0 0,21 0 16,0 1-16,0-44 31,0 1-31,21 0 16,-21 0-16,21 0 0,0 0 0,-21-1 15,22-20-15,-1 21 0,0-21 16,0 20-16,0-20 0,0 21 15,1 0-15,-1 0 0,0-1 0,0 1 16,0 21-16,0 0 0,1 0 16,-1 0-16,0 0 0,-21 21 15,0 1-15,21-1 0,-21 0 16,21 0-16,-21 0 0,0 0 0,0 1 16,0 20-16,0-21 0,0 0 0,0 0 15,0 1-15,0-1 0,0 0 16,0 0-16,0 0 0,0 0 15,21-21 1,1 0 0,-22-21-16,21 0 0,0 0 0,0 0 15,0 0-15,0-1 0,1 1 16,20 0-16,-21-21 0,21 21 16,-20-1-16,20-20 0,-21 21 0,21 0 15,-20 0-15,20 21 0,-21-22 16,0 22-16,0 0 0,1 0 0,-1 0 15,-21 22 1,0-1-16,0 0 0,0 0 0,0 0 16,-21 0-16,-1 1 0,22-1 0,-21 0 15,21 0-15,0 0 0,0 0 16,0 22-16,0-22 0,0 0 0,0 0 16,0 0-16,43 22 15,-22-43-15,0 0 16,21 0-16,-21 0 0,22 0 0,-1 0 15,0 0-15,1-21 0,-1-1 0,0 1 16,22 0-16,-22 0 0,43-21 16,-43 20-16,-21-20 0,1 21 15,-1-21-15,0 20 0,-21-20 16,21 21-16,-21-21 0,0 20 0,0 1 16,-21 0-16,0 21 0,0 0 15,-22 0-15,1 0 0,21 0 16,-22 0-16,22 21 0,0 0 0,0 1 15,0-1-15,21 21 0,0-21 16,0 0-16,0 22 0,0-22 0,0 0 16,0 0-16,21 0 0,0 1 0,0-1 15,0 0-15,22 0 0,-22-21 16,21 0-16,1 0 0,-1 0 16,21 0-16,-20 0 0,-1 0 15,0-21-15,1 21 0,-1-21 0,0 0 16,1-1-16,-1 1 0,0 0 0,-20-21 15,-1 21-15,21-1 16,-21-20-16,0 21 0,-21-21 0,22 20 16,-22 1-16,0 42 31,-22 1-31,1-1 0,21 0 16,-21 0-16,0 0 15,21 0-15,-21 22 0,0-22 0,-1 0 16,22 0-16,0 0 0,-21 1 0,21-1 15,-21 0-15,21 0 0,0 0 16,0-42 15,0 0-31,0 0 16,21 0-16,0-1 0,1 1 0,-1 0 16,0-21-16,21 21 15,-21-22-15,1 22 0,41-42 16,-21 41-16,-20 1 0,-1 0 0,21 21 15,-21 0-15,0 0 0,1 0 16,-22 21-16,0 0 16,0 1-16,0-1 0,0 0 15,0 0-15,0 21 0,0-20 0,0-1 16,0 0-16,0 0 0,0 0 16,0 0-16,21 1 0,0-1 0,-21 0 15,42 0-15,-21-21 0,1 21 0,-1-21 16,21 0-16,-21 0 0,22 0 15,-22 0-15,21 0 0,-21-21 0,22 0 16,-22 21-16,0-21 0,21-22 16,-21 22-16,22 0 0,-22-21 15,0-1-15,21 1 0,-20-21 16,-1 20-16,0-20 0,0-1 0,0 1 16,22-43-16,-22 64 0,-21-22 15,0 22-15,0 21 16,0-1-16,-21 44 15,-1 20 1,1-21-16,0 21 0,-21 64 16,21-42-16,-22 42 15,22-64-15,21 0 16,-21 64-16,21-64 0,0 1 16,0 41-16,0-41 0,0-22 15,0 0-15,21 21 0,0-20 16,0-1-16,1-21 0,20 0 15,-21 0-15,0 0 0,22 0 16,-22 0-16,21-21 0,0-1 0,1 22 16,-1-21-16,43-42 0,-43 42 15,-21-22-15,22 22 0,-1-21 16</inkml:trace>
  <inkml:trace contextRef="#ctx0" brushRef="#br0" timeOffset="22487.59">20786 1947 0,'0'0'0,"-43"0"0,22 0 0,0 22 15,42-22 1,21 0-16,1 0 0,-1 0 0,0 0 16,22 0-16,-22 0 0,22 0 15,-22 0-15,22 0 0,-1 0 0,-21 0 16,22 0-16,-22 0 0,1 0 0,-1 0 15,-21 0-15,0 0 0,0 0 16,-21 21-16,0 0 16,-21-21-16,0 21 0,-21-21 15,-1 21-15,-20-21 0,-1 21 0,-20 1 16</inkml:trace>
  <inkml:trace contextRef="#ctx0" brushRef="#br0" timeOffset="23732.37">508 4466 0,'0'0'0,"21"21"0,0-21 16,0 0-1,1 0 1,-1 0-16,0-21 0,0 0 16,21 0-16,-20 0 0,-1 0 15,0-1-15,0-20 0,0 21 16,0-21-16,1 20 0,-22 1 0,0-21 16,0 21-16,0 0 0,0-1 15,0 1-15,-22 21 0,1 0 0,-21 0 16,0 0-16,-1 0 0,1 21 15,-43 22-15,22-22 0,20 21 16,1-21-16,0 22 0,21-1 16,-1 0-16,1 1 0,21-22 15,0 21-15,0-21 0,21 22 16,1-22-16,-1 21 0,21-21 16,-21 22-16,22-22 0,-1 0 0,-21 21 15,21-20-15,1 20 0,-1 0 16,-21-21-16,0 22 0,1-1 0,-1-21 15,-21 22-15,0-22 0,0 21 16,0-21-16,-21 22 0,-22-22 16,22 0-16,-21 0 0,-22 0 0,22 0 15,-22-21-15,1 0 0,21 0 16,-22 0-16,22 0 0,-1 0 0,-20-21 16,21 0-16,-1 0 15,1 0-15,42 0 0,0-22 0,0 22 16,0-21-16,0-1 0,0 1 15,0 0-15,0-1 0,0 22 0,0-21 16,0 21-16,0-22 0,0 22 16,0 0-16,42 0 0,1 21 0,20-21 15,-21 21-15,1 0 0</inkml:trace>
  <inkml:trace contextRef="#ctx0" brushRef="#br0" timeOffset="24117.04">889 4953 0,'0'0'0,"21"0"15,0 0-15,0-21 16,1 0-16,-1-22 0,0 22 16,21 0-16,-21-21 0,1 21 15,-1-22-15,0 22 0,0 0 0,0 0 16,-21-22-16,0 22 0,0 0 15,-21 21-15,0 0 16,0 0-16,-22 0 0,22 0 16,0 21-16,0 0 0,0 22 15,0-22-15,-1 21 0,1 1 16,0-1-16,0 0 0,21 1 16,-21-1-16,21 0 0,0 1 0,0-1 15,0-21-15,0 0 0,21 0 16,0 1-16,0-1 0,0-21 0,1 0 15,-1 0-15,21 0 0,0 0 16,1-21-16,-1-1 0,0 1 0,1 0 16,20-21-16,-20 21 0,-1-22 15,-21 1-15,21 0 0,-20-1 0,-1 1 16</inkml:trace>
  <inkml:trace contextRef="#ctx0" brushRef="#br0" timeOffset="24543.48">1566 4572 0,'0'-21'0,"0"42"0,-21-21 31,21 21-15,0 0-16,0 1 0,-21 20 16,21-21-16,0 21 0,-21-20 0,21 20 15,0-21-15,-21 21 0,21-20 16,0 20-16,0-21 0,0 0 0,0 0 16,0 1-16,0-1 0,0 0 15,0-42 16,0 0-31,0-1 0,0 1 16,0-21-16,0 0 16,21-1-16,0 1 0,-21 21 0,21-22 15,0 1-15,22 0 0,-1-22 16,0 43-16,1 0 0,-22 0 16,21 0-16,-21 21 0,22 0 15,-1 0-15,-21 21 0,21 0 0,-20 0 16,-1 0-16,21 0 0,-42 22 15,21-22-15,-21 21 0,0 1 16,0-1-16,0 0 0,0 1 0,0-22 16,-21 21-16,0 0 0,21-20 0,-21-1 15,0 0-15,21 0 0,-22 0 16,22 0-16,-21-21 0,21-21 31,0 0-31,21 0 16,1 0-16,20 0 0</inkml:trace>
  <inkml:trace contextRef="#ctx0" brushRef="#br0" timeOffset="25080.97">2815 4572 0,'0'-21'15,"0"0"-15,0 0 16,-21-1-16,0 22 0,0 0 15,-1 0-15,-20 0 0,21 0 16,0 0-16,-22 0 0,22 22 0,-21-1 16,21 0-16,-22 0 0,22 0 15,-21 22-15,21-1 0,0 0 16,-1 1-16,1-1 0,0 0 0,0 1 16,21-1-16,0 0 0,0 22 15,0-43-15,0 0 0,42 0 16,-21 0-16,1-21 0,20 0 0,0 0 15,-21 0-15,22-21 0,-1 0 16,0 0-16,1 0 0,-22 0 16,21-22-16,1 22 0,-22-21 0,0-1 15,21 1-15,-21 0 0,1-1 16,-1-20-16,-21 21 0,21-22 0,-21 22 16,21-22-16,-21 22 0,0-22 15,0 1-15,0-1 0,0 22 0,0 0 16,0-1-16,0 22 0,0 0 15,-21 21-15,0 0 0,0 42 16,21-20-16,-22 20 0,22 21 16,0-20-16,0 20 0,0 1 0,0-22 15,0 22-15,0-1 0,0-21 16,0 22-16,0-22 0,0 22 16,0-22-16,0 0 0,0 1 0,22-22 15,-1 21-15,-21-21 0,21 1 16,0-1-16,0-21 0,0 0 0,1 0 15,-1 0-15,0 0 0,0-21 16,21-1-16,-20-20 0,20 21 0,-21-21 16</inkml:trace>
  <inkml:trace contextRef="#ctx0" brushRef="#br0" timeOffset="25335.97">3514 4191 0,'0'-42'16,"0"84"-16,0-105 0,0 41 0,-22 22 15,22 22 1,0-1-16,0 21 0,-21 0 0,21 1 16,-21-1-16,21 0 0,0 22 15,0-22-15,-21 22 0,21-22 0,-21 0 16,21 22-16,-21-22 0,21 1 0,0-1 16,-22 0-16,22 1 15,-21-22-15,21 21 0,0-21 0,0 0 16,0 1-1,0-44-15,21 1 16,1-21-16,20 21 16,-21-22-16,21 1 0</inkml:trace>
  <inkml:trace contextRef="#ctx0" brushRef="#br0" timeOffset="26849.31">3979 4128 0,'-21'63'15,"0"-42"-15,-21 0 16,-22 43-16,43-22 0,-21-21 16,-1 1-16,1 20 0,21-21 15,-22 0-15,1 0 0,21 1 16,0-1-16,0 0 0,-1-21 16,1 0-16,0 0 0,21-21 31,0 0-16,21 42 17,-21 0-32,21 0 0,-21 0 0,0 0 15,22 22-15,-1-22 0,-21 21 16,21 1-16,-21-22 0,21 21 16,0-21-16,0 22 0,1-22 0,20 0 15,-21 0-15,21-21 0,-20 0 16,20 0-16,0 0 0,1 0 0,-1 0 15,0 0-15,1-21 0,-1 0 16,0 0-16,1-1 0,-1 1 0,-21 0 16,21-21-16,-20 21 0,-1-1 0,0-20 15,0 21-15,-21-21 0,0-1 16,0 22-16,0-21 0,0 21 16,0-22-16,0 22 0,-21 0 0,0 21 15,0 0-15,-1 0 16,1 0-16,21 21 0,0 0 15,-21 0-15,0 1 0,21 20 16,-21-21-16,21 21 0,0 1 0,0-1 16,0-21-16,0 22 0,0-1 15,0-21-15,0 0 0,0 22 0,0-22 16,21 0-16,0-21 0,0 0 0,22 21 16,-22-21-16,21 0 0,0 0 15,1 0-15,-1-21 0,0 0 0,1 0 16,-1-1-16,0 1 0,1 0 15,-22 0-15,21-21 0,-21 20 0,1 1 16,-22-21-16,0 21 0,0 0 0,0-22 16,0 22-16,0 0 0,0 0 15,0 0-15,0 42 32,0 0-17,-22 0-15,22 0 0,0 0 0,0 1 16,0-1-16,0 0 0,0 0 15,0 21-15,0-20 0,0-1 0,22 0 16,-22 0-16,21-21 0,0 21 0,0 0 16,21-21-16,-20 0 0,20 0 15,0 0-15,-21 0 0,22 0 0,-1-21 16,0 0-16,-20 0 0,20 21 16,-21-21-16,0 0 0,0-22 15,1 22-15,-22 0 0,0 0 0,21-22 16,-21 22-16,21-21 0,-21 21 15,0 0-15,0-1 0,0 1 0,0 0 16,0 42 15,0 0-31,0 1 16,0-1-16,0 21 0,0-21 16,-21 22-16,0-1 0,21 21 0,0-20 15,0 20-15,0 1 0,0-1 16,0 22-16,0-22 0,0 1 15,0-1-15,0 1 0,0 21 0,0 63 16,0-85-16,0 22 0,0 0 0,0-22 16,0 22-16,21-22 15,-21 1-15,0-1 0,0 22 0,0-22 16,0 1-16,0-1 0,0 1 0,-21-22 16,-1 22-16,1-22 0,0 0 0,0 1 15,-21-22-15,20 21 0,-20-21 16,0-21-16,21 0 0,-22 0 0,1 0 15,21-21-15,-22 0 0,22 0 0,0-21 16,0-1-16,21 1 0,-21-22 16,21 22-16,0-43 0,0 22 15,21-1-15,0 1 0,0-22 0,22 1 16,-1-1-16,0 0 0,1-21 16,-1 22-16,0-1 0,1-21 0,20 22 15,-21-22-15,22 0 0,-22 21 0,22-21 16,-22 22-16,22-1 0,-22 22 15,0-1-15,1 1 0,-1 20 0,-21 1 16,0 0-16,0-1 0,-21 22 16,0 0-16,-21 21 15,0 0-15,0 0 0,0 21 16,0-21-16,-22 21 0,22-21 16,0 21-16,21 1 15,0-1-15,21-21 16,0 21-16,0 0 15,1-21-15,20 21 0,-21-21 0,21 21 16,-20 1-16,20-1 0,-21-21 0,0 21 16,0 0-16,-21 0 0,0 0 15,0 1-15,0-1 0,0 0 16,0 0-16,-21 0 0,0-21 16,0 21-16,0-21 0,-22 0 0,22 0 15,0 22-15,0-22 0,-21 0 16,20 0-16,1 0 0,0 0 15,21-22 1,0 1-16,0 0 0,0 0 16,21 0-16,0 0 0,1-1 15,20 1-15</inkml:trace>
  <inkml:trace contextRef="#ctx0" brushRef="#br0" timeOffset="27120.19">6540 4255 0,'-105'-22'31,"83"44"-31,1-1 16,0 0-16,0 21 0,0-21 16,0 1-16,-1 20 0,1 0 0,0 1 15,0-1-15,21 0 0,0 1 16,-21-1-16,21 0 0,0 43 15,0-64-15,0 21 0,21 1 16,-21-22-16,21 0 0,0 0 0,0-21 16,1 21-16,20-21 0,-21 0 0,0 0 15,22 0-15,-22-21 0,21 21 16,-21-21-16,22 0 0</inkml:trace>
  <inkml:trace contextRef="#ctx0" brushRef="#br0" timeOffset="27383.69">6879 4255 0,'0'-22'0,"0"44"0,0-65 16,0 22-16,0 0 0,21 0 15,0 21-15,1 0 0,-1 0 0,0 0 16,0 0-16,0 0 0,22 21 0,-22 0 16,21 0-16,0 22 0,-20-22 15,20 21-15,-21 0 0,21 1 16,-20-1-16,-1 0 0,-21 1 0,0 20 15,0-20-15,0-1 0,0 0 0,-43 1 16,22-1-16,0-21 0,0 21 16,0-20-16,-22 20 0,22-21 0,0-21 15,-21 21-15,21 0 0,-1-21 16,1 0-16,21-21 16,0 0-16</inkml:trace>
  <inkml:trace contextRef="#ctx0" brushRef="#br0" timeOffset="27995.96">7959 4509 0,'0'0'0,"21"0"15,0 0-15,0 0 0,0 0 16,22 0-16,-1 0 0,0 0 0,1 0 15,-1 0-15,0 0 0,22 0 16,-22 0-16,22 0 0,-1 0 0,1 0 16,-22 0-16,21 0 0,-20 0 15,20 0-15,-42 0 0,22 0 0,-22 0 16,0 0-16,0 0 0,-21-22 16,-21 1-1,-21 21-15,21-21 0,-1 21 0,-20-21 16,21 0-16,-21 21 0,20-21 0,1 21 15,0-22-15,0 22 16,21-21-16,0 0 16,21 21-1,0 0-15,0 0 16,1 0-16,-1 0 0,0 0 0,0 0 16,0 0-16,0 21 0,1 0 0,-1 1 15,-21-1-15,0 0 0,0 0 16,0 0-16,0 0 0,0 1 0,-43-1 15,22 0-15,-21 0 0,21 21 0,-22-20 16,1-1-16,21 0 0,-21 21 16,-1-21-16,22 1 0,0-1 15,0 0-15,0 0 0,-1 0 0</inkml:trace>
  <inkml:trace contextRef="#ctx0" brushRef="#br0" timeOffset="28636.81">9948 4297 0,'21'0'47,"-21"-21"-47,22 0 15,-1 21-15,0-22 0,0 1 16,0 0-16,0 0 0,1 0 16,-1 0-16,-21-1 0,21 1 0,0-21 15,0 21-15,-21 0 0,0-1 16,0 1-16,0-21 0,0 21 0,0 0 16,0-1-16,0 44 31,0-1-31,0 21 0,0-21 0,0 22 15,-21 20-15,0-21 0,0 22 16,21-1-16,-21-20 0,-1 20 16,22-20-16,-21 20 0,0-21 0,21 1 0,0-1 15,-21 0-15,0 1 0,0-1 16,21 0-16,-22-20 0,1 20 16,0-21-16,0 0 0,0 0 15,0-21-15,-22 0 0,22 0 16,0 0-16,0 0 0,0 0 15,-1-21-15,1 21 0,-21-21 0,21 0 16,21 0-16,-21 0 0,-1-1 0,22 1 16,0 0-16,0-21 0,0 21 0,0-1 15,0 1-15,22 0 0,-1 0 16,21-21-16,0 20 0,1 1 16,-1-21-16,22 21 0,-22-22 0</inkml:trace>
  <inkml:trace contextRef="#ctx0" brushRef="#br0" timeOffset="28875.96">10520 3979 0,'0'0'0,"21"-21"16,21 0-16,-21 21 16,-21 21-1,0 0-15,0 22 0,0-22 16,-21 42-16,0-20 0,21-1 0,-21 0 16,0 22-16,0-22 0,-1 1 0,22 20 15,-21-21-15,0 1 0,0-1 16,0-21-16,21 22 0,0-1 0,-21-21 15,21 21-15,0-20 0,-22-1 16,22 0-16,22-21 31,-1 0-31,-21-21 0,21 0 0,0-1 16,-21 1-16,0 0 0,0 0 16</inkml:trace>
  <inkml:trace contextRef="#ctx0" brushRef="#br0" timeOffset="29048.01">10287 4487 0,'0'0'16,"-21"0"-16,21-21 16,21 21-1,0 0-15,0 0 16,0-21-16,1 21 0,20 0 16,-21 0-16,21-21 0,-20 21 0,20 0 15,0-21-15,22 21 0,-22-21 16,22-1-16,-1 22 0,1-21 0,-1 21 15</inkml:trace>
  <inkml:trace contextRef="#ctx0" brushRef="#br0" timeOffset="29307.75">11853 4297 0,'0'-21'0,"0"0"31,-21 42-31,0 0 16,21 0-16,-21 0 0,0 0 0,-1 22 16,1-22-16,0 21 0,21-21 0,-21 22 15,0-1-15,0-21 0,-1 0 16,22 22-16,-21-22 0,21 0 0,-21 0 16,21 0-16,0 1 0,0-1 0,21-21 31,0 0-31,1 0 0,20-21 15,-21-1-15,21 22 0</inkml:trace>
  <inkml:trace contextRef="#ctx0" brushRef="#br0" timeOffset="29655.97">12213 4382 0,'0'0'0,"42"-106"31,-63 106-31,0 0 0,-21 0 16,21 0-16,-1 21 15,1 0-15,0 0 0,0-21 0,0 21 16,0 1-16,21-1 0,0 0 16,0 0-16,21 0 15,0-21-15,0 21 0,0-21 16,0 0-16,1 22 0,20-22 16,-21 21-16,21-21 0,-20 21 0,20 0 15,-21-21-15,0 21 0,0 0 0,1-21 16,-22 22-16,0-1 0,0 0 15,0 0-15,-22 0 0,-20 0 16,21-21-16,-21 22 0,-1-22 0,1 0 16,0 0-16,-1 0 0,1 0 15,0 0-15,20 0 0,-20 0 0,21 0 16,0 0-16,0-22 0,-1 22 0,22-21 16,0 0-16,0 0 0,0 0 15,0 0-15,0-1 16</inkml:trace>
  <inkml:trace contextRef="#ctx0" brushRef="#br0" timeOffset="29840.03">11747 4064 0,'0'0'0,"-21"0"0,0 0 15,0 0-15,21 21 16,-21-21-1,21 21 1,21-21 0</inkml:trace>
  <inkml:trace contextRef="#ctx0" brushRef="#br0" timeOffset="31196.36">13293 4149 0,'0'0'0,"0"-43"0,21 22 16,0-21-16,-21 21 0,21-22 0,0 22 16,-21 0-16,0 0 0,0 0 15,0 0 1,0 42-1,0 0-15,0 0 16,0 21-16,0-20 0,0 41 16,-21-21-16,21 1 0,-21 20 0,0-20 15,21 20-15,-21-21 0,-1 1 0,22 20 16,0-20-16,-21-1 0,21 0 16,0 1-16,0-22 0,0 21 0,0-21 15,0 22-15,0-22 0,0 0 16,21-21-16,1 0 0,41 0 15,-21 0-15,-20-21 0,20 21 16,0-21-16,1-1 0,-1-20 16,-21 21-16,21 0 0,1-22 0,-1 1 15,-21 0-15,22-1 0,-22 1 0,0-21 16,0-1-16,0 1 0,0-1 16,1 22-16,-22-22 0,21 22 0,0-43 15,-21 64-15,0 0 16,0 0-16,0 42 15,-21 21-15,0-21 16,21 22-16,-22-1 0,1 22 16,21-22-16,-21 0 0,21 22 15,-21-22-15,21 22 0,-21-22 0,21 0 16,0 1-16,0-1 0,0 0 16,0-21-16,0 22 0,0-22 0,21 21 15,0-21-15,21 1 0,-20-22 0,-1 21 16,21-21-16,-21 0 0,22 0 15,-1 0-15,0-21 0,-21 21 0,22-22 16,-1 1-16,0 0 0,1 0 16,-1 0-16,0 0 0,1-1 0,-22-20 15,21 21-15,-21-21 0,1 20 16,-1-20-16,-21 0 0,0 21 0,0-22 16,0 22-16,0 0 0,-21 21 31,-1 21-31,1 0 0,-21 0 15,21 1-15,0-1 0,-1 21 0,22-21 16,0 0-16,-21 22 0,21-22 0,0 0 16,0 0-16,0 0 0,0 1 15,21-1-15,-21 0 0,22 0 0,-1 0 16,0-21-16,0 21 0,0-21 16,0 0-16,-21-21 31,-21 21-31,0-21 15,21 0-15,-21 0 0,0 0 16,0 21-16,21-22 0,-22 1 0,1 21 16,21-21-16,-21 21 0,0 0 31,21 21-31,0 0 16,0 1-16,21-1 15,0-21-15,0 21 0,1 0 16,-1-21-16,0 21 0,0-21 0,21 0 15,-20 0-15,20 21 0,-21-21 16,21 0-16,1 0 0,-1 0 0,0 0 16,1 0-16,20-21 0,-20 0 0,-1 21 15,21-21-15,-20 0 16,-1 0-16,0-1 0,1-20 0,-22 21 16,21-21-16,-21 20 0,1-20 15,-1 0-15,0-1 0,-21 22 16,0 0-16,0 0 0,0 0 0,0 0 0,-21 21 15,0 21-15,-1 0 16,-20 0-16,21 0 0,0 22 16,0-22-16,-1 0 0,22 21 15,-21-21-15,21 22 0,-21-22 0,21 0 16,0 0-16,0 0 0,0 1 0,0-1 16,0 0-16,21 0 0,0-21 15,1 21-15,20 0 0,-21-21 0,21 0 16,-20 0-16,20 0 0,0 0 15,1 0-15,-1 0 0,21 0 0,-20-21 16,-1 21-16,0-21 0</inkml:trace>
  <inkml:trace contextRef="#ctx0" brushRef="#br0" timeOffset="31684.08">16108 4424 0,'0'0'16,"21"-21"-16,0-22 0,-21 1 0,0 0 0,0 21 15,0-22-15,0 22 0,0 0 16,0 0-16,-21 0 0,0 21 0,0 0 15,-1 0-15,-20 0 0,21 0 16,0 0-16,-22 21 0,22 0 0,-21 21 16,21-21-16,-22 22 0,22-1 15,-21-21-15,21 22 0,0-1 0,-1 0 16,1-21-16,21 22 0,0-22 16,0 21-16,0-21 0,0 1 0,0-1 15,21 0-15,1 0 0,-1 0 0,0-21 16,0 0-16,0 0 0,0 0 15,22 0-15,-22 0 0,21 0 0,1-21 16,-1 21-16,-21-21 0,21-21 0,1 20 16,-22-20-16,21 0 0,-21-1 15,22 1-15,-22-21 0,21-1 16,-21-21-16,1 22 0,-1-1 0,0-20 16,0 20-16,0-63 15,-21 85-15,21 0 0,-21-1 0,0 1 16,0 21-16,-21 21 15,0 21-15,0 21 16,0-21-16,0 22 0,-1 20 0,1-20 16,0 20-16,0 22 0,21-22 15,0 1-15,0-1 0,0 1 16,0-1-16,0-20 0,0-1 0,21 0 0,0 1 16,0-1-16,1-21 0,-1 0 15,21 0-15,-21 1 0,22-22 16,-22 0-16,21 0 0,0 0 0,-20 0 15,20-22-15,0 1 0</inkml:trace>
  <inkml:trace contextRef="#ctx0" brushRef="#br0" timeOffset="32167.22">18097 4233 0,'0'-21'16,"0"42"-16,0-63 0,0 21 0,0-21 0,0 20 15,0-20-15,0 21 0,0 0 16,0-43-16,0 43 0,0 0 16,0 42 15,0 21-31,0 1 0,0-1 0,-21 22 16,21-1-16,0 1 0,0 20 15,-21 1-15,0 0 0,21-1 0,-21 1 16,0 0-16,21 20 0,-22 1 0,22-21 15,-21 21-15,0-22 0,0 22 16,0-21-16,0 0 0,-1-1 0,1-20 16,0-1-16,0 1 0,21-22 0,-21 0 15,21 1-15,0-22 0,0 0 16,0-42 0,21-21-1,-21 20-15,0-20 0,21 0 16,-21-22-16,0 22 0</inkml:trace>
  <inkml:trace contextRef="#ctx0" brushRef="#br0" timeOffset="32493.35">17843 4636 0,'0'-85'0,"0"170"0,0-255 0,0 107 16,0-1-16,0 1 0,0-1 16,0 22-16,0-22 0,0 22 15,22 0-15,20 21 0,-21-22 16,21 22-16,22 0 0,-1 0 0,22 0 15,-21-1-15,20 22 0,1 0 0,-22 22 16,1-1-16,-1 0 0,-20 21 16,-22 1-16,0-1 0,-21 0 0,0 1 15,-21-1-15,0 21 0,-22-41 16,1 20-16,0 0 0,-1-21 0,-20 22 16,21-22-16,-22 0 0,22 0 15,-1 0-15,1-21 0,0 22 0,-1-22 16,22 0-16,0 0 0,0 0 0,42-22 31,0 1-31,0 21 16,22-21-16,-22 0 0,21 0 0,1 21 15,-1-21-15,0-1 16,1 1-16,-1 0 0</inkml:trace>
  <inkml:trace contextRef="#ctx0" brushRef="#br0" timeOffset="32795.58">18732 4297 0,'22'0'0,"-44"0"0,65 0 0,-43-21 16,21 21-16,0 0 0,-21-21 16,21-1-16,0 22 0,-21-21 15,22 0-15,-1 21 0,0-21 0,0 0 16,-21-22-16,21 22 0,0 0 16,-21 0-16,0 0 0,-21 42 46,0 0-46,0 0 0,0 0 16,21 22-16,-21-22 0,21 21 16,-22-21-16,22 22 0,0-22 0,0 0 15,0 0-15,0 0 0,0 1 16,0-1-16,0 0 0,22 0 16,-1-21-16,0 0 0,0 0 0,0 0 15,0 0-15,22 0 0,-22 0 16,0-21-16,21 21 0,-20-21 0</inkml:trace>
  <inkml:trace contextRef="#ctx0" brushRef="#br0" timeOffset="33139.16">19346 4106 0,'0'-21'16,"0"42"-16,0-63 0,0 21 0,0 0 16,0 0-16,0-1 0,0 1 15,21 0-15,1 21 0,-1-21 16,0 21-16,21 0 0,-21 0 0,22 0 15,-1 0-15,-21 0 0,22 21 16,-1 0-16,-21 0 0,0 22 0,0-1 16,1-21-16,-1 22 0,-21-1 15,0 0-15,0-21 0,0 22 16,-21-22-16,-1 0 0,1 0 0,0 0 16,0-21-16,0 0 0,0 0 15,-1 0-15,1 0 0,0 0 16,21-21-16,0 0 15,0 0-15,0 0 0,0 0 0,0-22 16,0 22-16,21-21 0,0 21 0,-21-1 16,22 1-16,-1 0 0,0 0 15,0 0-15,0 0 0,0 21 0,1 0 16,-1-22-16,0 22 0,0 0 16,0 0-16,0 0 0</inkml:trace>
  <inkml:trace contextRef="#ctx0" brushRef="#br0" timeOffset="34160.58">20002 4233 0,'0'0'0,"22"0"0,-1 22 0,0-22 15,0 0-15,0 0 0,0 0 0,1 0 16,20 0-16,-21-22 0,21 22 16,-20-21-16,20 0 0,0 0 0,-21 0 15,22 0-15,-22-22 16,0 22-16,0-21 0,-21-1 0,0 1 15,21 21-15,-21-21 0,0-1 0,0 22 16,0-21-16,0 21 0,0-1 16,-21 22-1,0 0-15,0 0 16,21 43-16,-21-22 0,0 0 0,-1 21 16,22 22-16,-21-22 0,21 22 15,-21-1-15,21 1 0,0 20 0,-21-20 16,21 21-16,-21-22 0,21 22 0,-21-22 15,21 22-15,-22 21 0,1-22 16,0 1-16,0 0 0,0-1 0,0 1 16,-22-21-16,1 20 0,0 1 0,-1 0 15,1-1-15,0-20 16,-1 20-16,1-20 0,0-1 0,-1 1 16,1-1-16,21-20 0,0-1 0,-1-21 15,22 22-15,0-22 0,0 0 16,0 0-16,22-21 0,-1 0 15,21 0-15,0 0 0,-20-21 0,20 0 16,0 0-16,1-1 0,-1 1 0,21-21 16,-20 0-16,-1-1 0,0 1 15,22-22-15,-22 22 0,1-43 16,-1 22-16,0-22 0,1 1 0,-1-1 16,-21 0-16,-21-21 0,0 22 0,0-22 15,0 21-15,0 1 0,-42 20 16,21 1-16,-22-1 0,1 22 0,0-1 15,20 1-15,-20 21 0,21 0 16,0 0-16,0-1 0,42 1 31,0 21-31,0 0 16,21 0-16,-20-21 0,20 21 0,0 0 16,1-21-16,20 0 0,-21 0 15,1-1-15,20 1 0,-20 0 16,-1-21-16,21 21 0,-20-1 0,-22-20 15,21 21-15,-21-21 0,1 20 16,-1-20-16,0 21 0,-21 0 0,0 0 16,0-1-16,0 1 0,0 0 15,-21 21 1,0 0-16,-1 21 16,1 0-16,0 1 0,21 20 0,-21-21 15,21 21-15,-21-20 0,21 20 16,0 0-16,0 1 0,0-22 0,0 21 15,0-21-15,0 0 0,0 22 0,21-22 16,0-21-16,0 21 0,0 0 16,22-21-16,-22 0 0,0 0 0,0 0 15,0 0-15,22 0 0,-22 0 16,0-21-16,0 0 0,0 0 16,1-22-16,-1 22 0,0-21 0,0 0 15,-21-1-15,21 1 0,-21 0 16,0-22-16,0 22 0,0-1 0,0 22 15,-21-21-15,0 21 0,0 0 16,0 21-16,-1 0 0,1 0 0,0 0 16,0 0-16,-21 0 0,20 21 15,1 0-15,0 0 0,21 0 16,0 0-16,0 1 0,0 20 16,0-21-16,0 0 0,0 0 15,21 1-15,0-22 0,1 21 0,20-21 16</inkml:trace>
  <inkml:trace contextRef="#ctx0" brushRef="#br0" timeOffset="34547.35">21548 4085 0,'0'0'0,"0"-21"0,0 0 0,0 0 0,0 0 15,0-1-15,0 1 16,21 0-16,-21 0 0,21 21 15,0-21-15,0 21 0,22 0 0,-22 0 0,0 0 16,0 0-16,21 0 16,-20 21-16,-1 0 0,0 0 0,0 22 15,0-1-15,0 0 0,-21 1 16,0-1-16,0 0 0,0-21 0,0 22 16,0-22-16,0 21 0,0-21 15,-21 1-15,0-22 0,0 21 0,0-21 16,0 0-16,-1 0 15,22-21-15,0-1 16,0 1-16,-21 0 0,21 0 0,0 0 16,0-22-16,0 22 0,0-21 15,0 0-15,21-1 0,-21 1 16,22 21-16,-1-22 0,0 22 0,0 0 16,0 0-16,0 0 0,1 0 15,-1 21-15,21 0 0,-21-22 0,0 22 16,22 0-16,-22 0 0,0 0 15</inkml:trace>
  <inkml:trace contextRef="#ctx0" brushRef="#br0" timeOffset="35183.5">22352 3874 0,'-21'21'16,"0"-21"-16,-64 63 15,64-42-15,21 1 16,0 20-16,0 0 15,-21-21-15,21 1 0,0-1 0,0 0 16,0 0-16,0 0 0,0 0 0,-22-21 16,22 22-16,0-1 15,0-42 17,0-1-32,0 1 0,0 0 0,0 0 15,0 0-15,0-22 0,0 22 16,0-21-16,22 0 0,-1 20 0,0-20 15,0 0-15,21 21 0,-20-1 16,20-20-16,0 42 0,-21-21 16,22 0-16,-1 21 0,-21 0 0,22 0 15,-22 0-15,0 21 0,0 0 16,0-21-16,0 42 0,-21-20 0,22 20 16,-22-21-16,21 21 0,-21 1 15,0-1-15,0 0 0,0 1 0,0-22 16,0 21-16,0-21 0,0 1 0,0-1 15,0 0-15,0 0 0,-21-21 16,-1 0-16,1 0 16,0 0-1,21-21-15,-21 21 0,21-21 0,-21-22 16,21 22-16,0 0 0,0-21 16,21-1-16,0 1 0,0 0 15,22-1-15,-1 22 0,0-21 0,1 0 16,20-1-16,-21 22 0,22 0 15,-1-21-15,-20 20 0,63 22 16,-43 0-16,-21 0 0,1 0 16,-1 22-16,-21-1 0,0 21 0,1-21 15,-22 22-15,0 20 0,0-21 0,-22 1 16,1 20-16,0 1 0,-21-22 16,-1 0-16,1 1 0,0-1 15,21 0-15,-22 1 0,1-22 16,0 0-16,20 21 0,-20-42 0,0 22 15,-22-1-15,43-21 0</inkml:trace>
  <inkml:trace contextRef="#ctx0" brushRef="#br0" timeOffset="35999.03">7048 5779 0,'0'0'0,"-42"-22"16,21 22-16,0 0 0,0 0 0,-1 0 15,1 0-15,0 0 0,21-21 32,21 21-17,22-21-15,-1 21 0,0-21 0,1 21 16,20-21-16,-21 21 0,22 0 15,-1-21-15,1 21 0,-1 0 0,1 0 16,-22-22-16,22 22 0,-22 0 0,0 0 16,-20 0-16,-1 0 0,-42 0 31,-1 0-31,1 0 16</inkml:trace>
  <inkml:trace contextRef="#ctx0" brushRef="#br0" timeOffset="36255.89">7345 5609 0,'-21'-21'0,"42"42"15,-42-21 1,21 21 0,0 1-16,0-1 0,0 21 0,0 0 15,0 1-15,0-1 0,-22 22 16,22-22-16,0 0 0,-21 1 0,21-1 15,0 0-15,0 1 0,-21-1 16,21-21-16,-21 21 0,21-20 0,0-1 16,0 0-16,0 0 0,21-21 15,0-21 1,0 0-16,1 21 0,-1-21 16,0-1-16</inkml:trace>
  <inkml:trace contextRef="#ctx0" brushRef="#br0" timeOffset="36839.58">7683 5948 0,'0'21'31,"0"0"-31,0 0 16,-21 1-16,0-1 0,21 0 0,-21 21 16,21-21-16,-21 1 0,21-1 15,-21 21-15,21-21 0,0 0 0,0 1 16,0-1-16,21-21 0,0 0 15,0 0-15,21 0 0,-20 0 16,20 0-16,0-21 0,1 21 0,-22-22 16,21 1-16,0 0 0,-20 0 15,20 0-15,-21 0 0,21-22 16,-20 22-16,-22 0 0,21 0 0,-21 0 16,21-1-16,-21 1 0,0 0 15,0 0-15,0 0 0,0 42 31,-21 0-15,21 0-16,-21 22 0,21-22 0,0 21 16,0 0-16,-22-20 0,22 41 0,0-21 15,0 22-15,0-1 0,0 1 16,0-1-16,0 1 0,0 21 0,0-22 16,0 1-16,22 20 0,-22 1 0,0-22 15,0 22-15,0 0 0,0-22 16,0 22-16,0-22 0,0 1 15,0-1-15,0 1 0,-22-22 0,1 1 16,0-1-16,-21 0 0,21-21 0,-22 1 16,1-1-16,0-21 0,-22 0 15,1 0-15,-1 0 0,1 0 0,-1-21 16,1-1-16,-1-20 0,1 21 0,-1-21 16,1-1-16,-1 1 0,22 0 15,-1-22-15,1 22 0,21-22 0,21 22 16,0 0-16,0-22 0,21 22 0,21-1 15,-20 1-15,41 21 0,-21-21 16,22-1-16,-1 1 0,1 0 0,21-1 16,-1 1-16,1-22 0</inkml:trace>
  <inkml:trace contextRef="#ctx0" brushRef="#br0" timeOffset="37213.36">8763 5863 0,'0'0'16,"-21"0"-16,0 0 15,-1 0-15,1 0 0,0 21 0,21 1 0,-21-1 16,0 21-16,21-21 0,0 22 0,0 20 16,-21-21-16,21 22 15,0-1-15,-22 1 0,22 21 0,0-22 16,0 22-16,0-1 0,0-20 0,0 21 15,0-22-15,0 22 16,-21-22-16,21 22 0,-21-22 0,0 22 0,21-21 16,0-1-16,-21-21 0,21 22 0,-21-22 15,21 1-15,-22-22 0,22 0 16,0 0-16,0-42 31,0 0-31,0 0 0,0-1 16,0-20-16,0 0 0,0-1 15,0-20-15,0 21 0,0-22 0,0 1 16,0-1-16,0-21 0,0 22 16,0-22-16,0 1 0</inkml:trace>
  <inkml:trace contextRef="#ctx0" brushRef="#br0" timeOffset="37508.19">8445 6392 0,'0'-127'16,"0"339"-16,0-297 0,0-84 0,0 127 16,0-1-16,0 1 0,0 0 0,22-1 15,-1 22-15,0-21 0,-21 21 16,21 0-16,21-1 0,-20 1 0,-1 0 15,21 21-15,0 0 0,1 0 16,-1 0-16,0 0 0,1 0 0,-1 21 16,-21 0-16,22 1 0,-1 20 15,-21-21-15,0 0 0,-21 22 0,0-22 16,0 21-16,0-21 0,-21 0 16,0 1-16,-21 20 0,20-21 0,-20-21 15,0 21-15,-1 0 0,22 1 0,-21-22 16,0 0-16,20 21 0,1-21 15,-21 0-15,21 0 0,0 0 16,-1 0-16,44 0 31,-1 0-15,0 0-16,0-21 0,0 21 0,0-22 16,1 22-16,20-21 0</inkml:trace>
  <inkml:trace contextRef="#ctx0" brushRef="#br0" timeOffset="37735.58">9229 5927 0,'0'0'0,"0"21"32,-22 0-32,22 0 15,-21 0-15,21 1 0,-21-1 16,21 0-16,0 0 0,-21 0 0,21 0 15,-21 1-15,21-1 0,-21-21 16,21 21-16,21-21 31,0-21-31,0 0 16</inkml:trace>
  <inkml:trace contextRef="#ctx0" brushRef="#br0" timeOffset="38080.37">9229 5567 0,'-22'0'16,"44"0"-16,-65 0 0,22 0 0,0 0 0,0 21 15,0 0-15,-1 0 16,22 1-16,0-1 0,0 0 16,22-21-1,-1 0-15,0 0 0,0 0 16,0 0-16,22 0 0,-22 0 0,0 0 15,0-21-15,0 0 0,-21-1 16,0 1-16,0 0 0,0 0 16,0 0-16,0 0 15,-21 21-15,0-22 0,0 22 16,0-21-16,-22 21 0,22 0 0,0 0 0,0 0 16,-22 21-16,22 1 0,0-1 15,21 21-15,0-21 0,-21 22 16,21-22-16,0 21 0,0-21 0,0 22 15,21-22-15,0 21 0,0-21 16,22 0-16,-22 1 0,0-22 0,21 21 16</inkml:trace>
  <inkml:trace contextRef="#ctx0" brushRef="#br0" timeOffset="38531.12">9631 5906 0,'-43'21'15,"22"0"1,21 0-16,0 0 0,0 0 16,-21 1-16,21-1 0,0 0 15,0 0-15,-21 0 0,21 0 16,0 1-16,0-1 0,-21-21 31,0 0-15,21-21-16,0-1 15,0 1 1,0 0-16,0 0 0,0 0 0,0-22 16,21 22-16,-21-21 0,42 21 0,-21-22 15,0 22-15,22-21 0,-1 21 16,0 0-16,1 21 0,-1 0 0,0 0 16,1 0-16,-1 0 0,0 0 0,1 21 15,-22 0-15,21 0 0,-21 0 16,-21 22-16,0-22 0,0 0 0,0 21 15,0-21-15,0 22 0,-21-22 16,0 0-16,0 0 0,0 0 0,0 1 16,-1-1-16,1 0 0,0-21 15,21 21-15,21-21 32,0 0-32,1 0 0,-1 0 15,21-21-15,0 0 0,-20 21 0,20-21 16</inkml:trace>
  <inkml:trace contextRef="#ctx0" brushRef="#br0" timeOffset="39245.33">10626 5884 0,'0'0'15,"21"-21"-15,0 0 0,-21 0 0,0 0 0,0 0 16,0-1-16,-21 22 16,0 0-16,-1 0 0,1 0 15,0 0-15,0 22 0,0-1 0,-22 0 16,22 0-16,0 0 15,-21 0-15,21 22 0,-1-22 0,1 0 16,0 0-16,0 22 0,0-22 0,21 0 16,0 0-16,0 0 15,0 0-15,21-21 0,0 0 0,0 0 16,0 0-16,1 0 0,20 0 0,-21 0 16,21 0-16,-20-21 0,-1 21 15,21-21-15,-21 0 0,0 21 16,1-21-16,-1 0 0,0-1 0,0 22 15,-21-21-15,0 0 0,0 0 0,0 0 16,0 0 0,0 42-1,0 0 1,0 0-16,-21 0 0,21 0 16,-21 22-16,21-22 0,0 21 0,-21 1 15,-1-1-15,1 0 0,21 22 16,-21-1-16,0 1 0,21-1 0,-21 22 15,0 0-15,21-22 0,0 22 0,-22 21 16,1-22-16,21 22 0,-21-21 0,21 21 16,0-1-16,0-20 0,0 0 15,0 21-15,0-22 0,0 1 16,0-22-16,0 22 0,0-21 0,0-1 16,0 1-16,0-22 0,0 0 0,0 1 15,0-22-15,0 21 0,0-21 0,0 0 16,-21-21-1,0 0-15,0 0 0,-1 0 0,22-21 16,-42 21-16,21-21 0,0-21 0,-22 21 16,22-22-16,-21 1 0,0 0 15,-1-22-15,1 1 0,21-1 0,-22-21 16,22 1-16,-21-1 0,42 0 0,0-20 16,0-1-16,0 0 0,21 0 15,0 0-15,0 22 0,22-22 0,-1 21 16,0 0-16,1 1 0,-1 20 15,0 1-15,1-1 0,-1 22 0,-21 0 16,22 20-16,-22-20 0,21 21 0,0 0 16,-20 0-1,-1 21 1,-21-22-16</inkml:trace>
  <inkml:trace contextRef="#ctx0" brushRef="#br0" timeOffset="39983.58">11959 6181 0,'0'0'0,"21"0"0,0 0 16,1 0-16,-22-21 15,0-1-15,21 22 0,-21-21 16,21 0-16,0 0 0,-21 0 0,0 0 16,21-1-16,-21 1 0,0 0 0,0 0 15,0 0-15,0-22 0,0 22 16,0-21-16,-21 21 0,0 0 0,0-22 16,-22 43-16,22-21 0,-21 21 15,0 0-15,-1 0 0,1 21 16,0 0-16,-22 1 0,22 20 0,-1-21 15,1 21-15,0 22 0,21-22 16,-22 1-16,22-1 0,0 0 0,21 1 16,0-1-16,0 0 0,0-21 0,0 22 15,0-22-15,21 0 0,0 0 16,0 0-16,1 1 0,-1-22 0,21 0 16,-21 0-16,64 0 0,-43-22 15,1 1-15,-1 0 16,0 0-16,1 0 0,-1 0 0,0-1 0,1 1 15,-22-21-15,21 21 0,-21-22 16,0 22-16,1-21 0,-22 21 16,0-22-16,0 22 0,0-21 0,0 21 15,0 0-15,-22 21 16,1 0-16,21 21 16,-21 0-16,21 0 0,-21 0 0,0 22 15,21-1-15,0-21 0,0 0 16,0 22-16,0-22 0,0 0 15,0 0-15,0 0 0,0 0 0,0 1 16,21-1-16,0-21 0,0 0 16,0 0-16,1 0 0,-1 0 15,21 0-15,-21-21 0,0 21 0</inkml:trace>
  <inkml:trace contextRef="#ctx0" brushRef="#br0" timeOffset="40240.36">12594 5863 0,'0'0'0,"0"-21"0,0 0 16,0 0-16,-21 0 16,0 21-16,0 0 0,-1 0 15,1 0-15,0 21 0,0 0 0,0 0 16,0 0-16,-1 22 0,1-1 16,0-21-16,0 21 0,0 1 0,21-22 15,-21 21-15,21 1 0,0-22 16,0 21-16,0-21 0,0 22 15,0-22-15,0 0 0,0 0 0,21 0 16,0-21-16,0 0 0,21 0 0,-20 0 16,-1 0-16,21 0 0,-21 0 15,22-21-15,-1 0 0,-21 0 0,21 0 16,1-22-16</inkml:trace>
  <inkml:trace contextRef="#ctx0" brushRef="#br0" timeOffset="40495.96">13060 5630 0,'0'-42'0,"0"84"0,21-126 16,-21 41-16,0 22 0,0-21 0,0 21 16,-21 21-1,0 0-15,-1 21 0,1 0 0,21 21 16,-21 1-16,0-1 0,0 0 0,0 22 16,21-1-16,-22-20 0,1 20 15,0-20-15,21 20 0,-21-21 0,21 1 16,-21-1-16,21 0 0,-21-20 0,21 20 15,0-21-15,0 0 0,0 0 16,0 1-16,21-22 16,0 0-16,0 0 0,0 0 0,22 0 15,-22 0-15,0-22 0,21 1 16,-21 0-16,22 21 0</inkml:trace>
  <inkml:trace contextRef="#ctx0" brushRef="#br0" timeOffset="40731.41">13462 5906 0,'0'0'0,"21"-22"0,-21-20 32,-21 42-17,0 0-15,21 21 0,-21 0 0,-1 1 16,1-1-16,21 0 0,-21 0 16,0 21-16,21-20 0,0-1 0,-21 0 15,0 21-15,21-21 0,-22 1 0,22-1 16,0 0-16,0 0 15,0 0-15,0 0 0,0 1 16,22-22 0,-1 0-16,0 0 0,21 0 15,-21-22-15,22 1 0,-1 21 0</inkml:trace>
  <inkml:trace contextRef="#ctx0" brushRef="#br0" timeOffset="41447.42">13885 5927 0,'0'0'0,"-42"0"32,21 0-32,0 0 0,-1 0 0,22 21 15,-21-21-15,0 21 0,0 0 0,0 0 16,21 1-16,-21-1 0,-1 0 16,22 0-16,0 0 0,0 0 15,0 1-15,0-1 0,0 0 16,22 0-1,-1-21-15,0 0 0,0 0 16,0 0-16,0 0 16,1-21-1,-22 0-15,0 0 16,0-1-16,0 1 0,0 0 0,0 0 16,0 0-16,0 0 0,0-1 15,0-20-15,0 21 0,0 0 0,0 0 16,0-1-16,21 22 0,0-21 0,0 0 15,0 21-15,22 0 0,-22 0 16,0 0-16,21 0 0,-21 0 0,22 0 16,-22 21-16,0 0 0,21 1 15,-20-1-15,-1 21 0,21-21 16,-42 0-16,21 22 0,-21-22 0,0 21 16,0-21-16,0 1 0,0-1 15,0 21-15,0-21 0,0 0 0,-21-21 16,21 22-16,0-1 0,-21-21 0,0 21 15,0-21 1,21-21 0,0 0-16,0-1 0,0 1 15,0 0-15,0 0 0,0 0 16,21 0-16,0-22 0,0 22 0,0-21 16,0 21-16,22-22 0,-22 1 15,21 21-15,-21-22 0,22 22 0,-1 0 16,0 0-16,1 21 0,-1 0 15,0 0-15,1 0 0,-22 0 0,21 21 16,1 21-16,-1-20 0,-21-1 16,0 21-16,0-21 0,-21 22 0,0-22 15,0 21-15,0-21 0,0 22 0,-21-22 16,0 21-16,0-21 0,0 0 16,0 1-16,-1-1 0,1-21 0,0 21 15,0 0-15,0-21 16,0 0-16,-1-21 15,22 0-15,0 0 16,0-1-16</inkml:trace>
  <inkml:trace contextRef="#ctx0" brushRef="#br0" timeOffset="41651.08">14055 5503 0,'0'0'0,"-43"0"0,22 0 0,-21-21 16,21 21-16,-1 0 15,1 0 17,0 0-32,0 0 15,0 0-15</inkml:trace>
  <inkml:trace contextRef="#ctx0" brushRef="#br0" timeOffset="41847.96">12869 5630 0,'0'0'0,"-21"0"0,21 22 0,-21-22 15,0 0-15,42 0 31,0 0-31,0 0 0,0 0 16,22 0-16,-1 0 16,0 0-16,1-22 0,-1 22 0,22 0 15,-22-21-15</inkml:trace>
  <inkml:trace contextRef="#ctx0" brushRef="#br0" timeOffset="42587.55">15896 5461 0,'0'0'0,"21"-21"0,-21 0 0,0 0 15,-21 21 17,0 21-32,0 0 0,0 0 0,-1 21 15,22-20-15,-21 20 0,0 0 0,0 1 16,0 20-16,0-21 0,-1 22 16,1-22-16,0 22 0,0-22 15,21 0-15,0 1 0,0-1 0,0 0 16,0 1-16,0-22 0,21 0 0,0 21 15,0-20-15,22-22 0,-22 21 0,21-21 16,1 0-16,20 0 16,-21 0-16,22 0 0,-22 0 0,22-21 15,-22-1-15,22 22 0,-1-21 0,-21-21 16,1 21-16,20 0 0,-20-22 16,-22 1-16,21 0 0,-21-1 0,0 1 15,1-22-15,-22 1 0,0-1 0,0 1 16,0 21-16,-22-22 0,-20 1 15,21 20-15,0 1 0,-22 0 0,1-1 16,0 22-16,-22 0 0,22 21 16,-22 0-16,22 0 0,-21 21 15,20 0-15,1 0 0,0 22 0,-1-1 16,22 0-16,-21 22 0,21-1 16,-1 1-16,22-1 0,0-20 0,0 20 15,0-20-15,0-1 0,0 0 0,0 1 16,0-1-16,22-21 0,-1 0 15,0 22-15,0-43 0,21 21 0,-20 0 16,20-21-16,0 0 0,1 0 0,-1 0 16,0 0-16</inkml:trace>
  <inkml:trace contextRef="#ctx0" brushRef="#br0" timeOffset="43072.14">16849 5800 0,'0'0'0,"0"21"32,-22 0-32,22 0 0,-21 0 15,21 1-15,0 20 0,-21-21 16,21 0-16,0 0 0,0 22 0,-21-22 16,21 0-16,-21 0 0,21 0 0,0 1 15,0-1-15,-21-21 0,21 21 16,-22-21-16,22-21 31,0 0-15,0-1-16,0-20 15,0 21-15,22 0 0,-1-22 0,0 1 16,0 0-16,0-1 0,0 22 16,22-21-16,-22 0 0,21 20 0,1-20 15,-1 21-15,0 21 0,1 0 0,-1 0 16,0 0-16,1 21 0,-1 0 15,-21 0-15,21 22 0,-20-1 0,-1-21 16,0 22-16,-21-1 0,0 0 16,0 1-16,-21-22 0,0 21 0,-1 0 15,1-20-15,-21-1 0,21 0 16,-22 0-16,22 0 0,0 0 16,0 1-16,0-22 0,0 21 0,-1-21 15,22-21 16,22-1-31,-1 1 16,0 0-16,21 0 0</inkml:trace>
  <inkml:trace contextRef="#ctx0" brushRef="#br0" timeOffset="43355.49">18203 5419 0,'-42'42'31,"21"-21"-15,0 22-16,21-1 0,-22 0 0,22 1 16,-21 20-16,0-21 0,0 1 0,21 20 15,-21-20-15,21-1 0,-21 0 16,21-21-16,-43 43 15,43-43-15,0 0 0,0 0 0,0 1 16,21-22 15,1 0-31,-1-22 0,0 1 0</inkml:trace>
  <inkml:trace contextRef="#ctx0" brushRef="#br0" timeOffset="44024.1">18563 5419 0,'-21'0'16,"42"0"-16,-63 0 0,21 0 0,-1 0 0,22 21 15,-21 0-15,0 0 16,0 0-16,0 22 0,21-22 0,0 21 16,-21 22-16,-1-22 0,22 0 15,-21 1-15,21-1 0,0 22 0,-21-22 16,0-21-16,21 21 0,-21 1 0,21-22 15,0 21-15,-21-21 0,21 1 16,-22-1-16,22 0 0,22-42 31,-1 0-15,0 21-16,0-22 0,0 1 16,0-21-16,1 21 0,-1 0 0,0-22 15,21 22-15,-21-21 0,1 21 16,-1-1-16,0 1 0,0 0 0,0 21 15,0 0 1,-21 21-16,0 0 16,0 1-16,22-1 0,-22 0 0,0 0 15,0 0-15,0 0 0,21 1 16,0-1-16,0 0 0,-21 0 0,21 0 16,0 0-16,1 1 0,-1-22 0,0 0 15,0 21-15,0-21 0,22 0 16,-22 0-16,42 0 0,-42-21 15,22 21-15,20-43 16,-42 22-16,1 0 0,-1 0 16,0 0-16,0-22 0,0 22 0,-21-21 15,0-1-15,0 1 0,0 0 0,0 21 16,0-1-16,0 1 0,0 0 16,0 0-16,-21 21 0,0 0 0,0 0 15,0 21-15,-1 0 0,1 22 0,0-22 16,0 21-16,0-21 0,21 22 15,-21-1-15,21-21 0,0 21 0,0-20 16,0 20-16,0-21 0,21 0 16,21 22-16,-21-43 0,0 21 15,1-21-15,-1 0 0,0 0 16,0 0-16,21 0 0,-20 0 0,-1 0 16,21 0-16,-21-21 0,0-1 15,1 1-15,-1 0 0</inkml:trace>
  <inkml:trace contextRef="#ctx0" brushRef="#br0" timeOffset="44245.06">18161 5588 0,'0'0'0,"-21"0"0,0 21 0,21 0 15,0 1 1,21-22-16,0 0 0,21 0 0,1 0 16,-22 0-16,42 0 0,-20 0 0,-1 0 15,21-22-15,-20 22 0,-1-21 16,0 21-16,1-21 0</inkml:trace>
  <inkml:trace contextRef="#ctx0" brushRef="#br0" timeOffset="45079.93">20659 5630 0,'0'0'15,"21"0"17,0 0-32,0 0 0,0 0 15,22-21-15,-22 0 0,0 0 16,21 21-16,1-21 0,-22 0 0,21 21 15,-21-22-15,0 22 0,1-21 0,-1 0 16,-21 0-16,0 0 16,-21 21-16,-1 0 15,1 0-15,-21 0 0,0 0 16,20 0-16,-20 0 0,0 0 0,-1 21 16,1 0-16,0 0 0,21 0 0,-22 22 15,22-22-15,0 21 0,21-21 16,0 1-16,0 20 0,0-21 15,0 0-15,0 0 0,0 1 0,0-1 16,21 0-16,0-21 0,0 21 16,1-21-16,20 0 0,-21 0 0,21 0 15,-20 0-15,20 0 0,-21 0 16,21 0-16,-20 0 0,-1-21 0,0 21 16,-21-21-16,-21 21 15,0 0 1,-22 0-16,22 0 0,-21 0 0,-1 21 15,-20 0-15,21 0 0,-1 0 16,-63 22-16,64-22 0,21 21 16,-21-21-16,-1 22 0,22-22 15,0 0-15,0 21 0,0-20 16,21-1-16,0 21 0,0-21 0,0 0 16,21 1-16,21-22 0,-21 0 15,22 0-15,-1 0 0,0 0 16,1 0-16,-1 0 0,21 0 0,1 0 15,-22-22-15,22 1 0,-1 0 0,1 0 16,-22 0-16,22-22 0,-1 22 16</inkml:trace>
  <inkml:trace contextRef="#ctx0" brushRef="#br0" timeOffset="45360.42">21590 5207 0,'0'-21'15,"0"42"-15,-21-42 0,0 21 16,-1 0-16,1 21 0,0 0 0,0 22 16,21-1-16,-21 0 0,0 1 15,-1 20-15,1-21 0,0 22 0,0-1 16,0 1-16,0-1 0,-1 1 0,1-22 16,0 22-16,0-22 0,0 0 15,0 1-15,-1-1 0,1-21 16,0 22-16,21-22 0,0 21 0,0-21 15,0 0-15,21-21 32,0 0-32,1-21 15,-22 0-15,21 21 0,0-21 16</inkml:trace>
  <inkml:trace contextRef="#ctx0" brushRef="#br0" timeOffset="45724.32">21294 6117 0,'0'0'0,"21"0"31,0 0-31,0 0 0,0 0 16,0 0-16,22-21 0,-22 21 15,0-21-15,0 21 0,0-21 0,1 0 16,-1 21-16,0-22 0,0 1 15,-21 0-15,21 21 0,-21-21 16,0 0-16,-21 21 16,0 0-16,-21 0 15,20 0-15,1 21 0,-21 0 0,21 0 16,0 0-16,-22 1 0,22-1 16,0 0-16,0 0 0,0 0 15,21 0-15,-22 1 0,22-1 0,0 0 16,0 0-16,0 0 0,22-21 15,-1 0-15,21 0 0,-21 0 16,22 0-16,-1 0 0,0 0 0,1 0 16,-1 0-16,21-21 0,-20 21 0,-1-21 15,22 21-15</inkml:trace>
  <inkml:trace contextRef="#ctx0" brushRef="#br0" timeOffset="46403.38">22098 5863 0,'-64'21'32,"64"1"-32,-21-1 0,21 0 0,0 0 15,-21 0-15,21 0 0,-21 1 0,21-1 16,0 0-16,0 0 0,0 0 16,-21 0-16,21 1 0,0-1 0,-21-21 15,21 21-15,0 0 16,0-42 15,0 0-15,0 0-16,0-1 0,0 1 15,0 0-15,21 0 0,0 0 16,-21-22-16,21 22 0,0-21 0,0 21 16,1-22-16,-1 1 0,21 21 15,-21 0-15,0 0 0,1-1 0,20 22 16,-21 0-16,0 0 0,0 0 0,1 0 15,-1 22-15,0-1 0,-21 0 16,21 0-16,-21 21 0,21-20 0,-21 20 16,0-21-16,0 21 0,0-20 15,0-1-15,-21 21 0,0-21 0,21 0 16,-21 1-16,0-22 0,-1 21 0,22 0 16,-21-21-16,0 0 15,21-21 16,0 0-31,0-1 16,0 1-16,21 0 0,0 0 16,1 0-16,-1-22 0,21 22 0,-21-21 15,22 0-15,-1 20 0,0-20 16,1 21-16,-1-21 0,0 20 16,1 22-16,-1 0 0,0 0 0,-21 0 0,1 0 15,-1 22-15,0-1 0,0 21 16,-21-21-16,0 0 0,0 22 0,0-22 15,0 21-15,0-21 0,-21 22 16,0-22-16,0 0 0,-1 0 16,1 0-16,0 1 0,0-22 0,0 21 15,0-21-15,-1 0 0,22 21 0,22-42 47,-1 21-47,21-21 0</inkml:trace>
  <inkml:trace contextRef="#ctx0" brushRef="#br0" timeOffset="46779.93">23114 6033 0,'21'0'31,"0"-22"-31,0 22 15,1-21-15,-1 0 0,0 0 16,0 21-16,-21-21 0,0 0 16,21-1-16,0 1 0,-21 0 15,0 0-15,0 0 0,-21 21 16,0 0 0,0 0-16,0 21 0,-22-21 0,22 21 15,0 0-15,0 0 16,-21 22-16,20-22 0,22 0 0,-21 0 15,21 22-15,-21-22 0,21 0 0,0 0 16,0 0-16,0 0 0,0 1 16,21-1-16,0 0 0,1-21 15,-1 0-15,0 0 0,0 0 0,21 0 16,-20 0-16,20 0 0,-21 0 16,21 0-16,-20 0 0,20-21 0,-21 0 15,21 21-15,-20-22 0</inkml:trace>
  <inkml:trace contextRef="#ctx0" brushRef="#br0" timeOffset="47235.91">23580 5863 0,'0'0'16,"0"21"15,-22 1-31,22-1 16,0 0-16,0 0 0,-21 0 0,21 0 15,-21 1-15,21-1 0,-21-21 0,21 21 16,0 0-16,0 0 0,0 0 15,-21-21-15,21 22 0,0-44 63,0 1-63,21 0 16,0 0-16,-21 0 0,21 0 15,0-1-15,1-20 0,-1 21 0,0-21 16,0 20-16,0-20 0,22 21 0,-1-21 15,-21 20-15,21 1 0,1 0 16,-22 21-16,21 0 0,1 0 16,-22 0-16,0 21 0,0 0 0,0 1 15,-21 20-15,0-21 0,0 64 16,0-64-16,-21 21 0,21-21 0,-21 22 16,0-22-16,-22 0 0,22 0 15,0 0-15,21 1 0,-21-1 16,0 0-16,0-21 0,21 21 0,21-21 47,0-21-32,0 0-15,0 0 0,0-1 16</inkml:trace>
  <inkml:trace contextRef="#ctx0" brushRef="#br0" timeOffset="47532.05">24426 5376 0,'0'0'0,"-21"0"15,0 0-15,0 0 0,0 22 16,21-1-16,-22 0 0,1 21 16,21-21-16,-21 22 0,0-1 0,0 22 15,21-22-15,-21 0 0,-1 1 0,22 20 16,-21-21-16,0 1 0,21-22 15,-21 21-15,21 1 0,0-22 0,0 0 16,-21 0-16,21 0 0,0 0 0,0 1 16,0-1-16,0 0 15,21-21 1,0 0-16,0 0 16,0 0-16,1-21 0,-22 0 15,21 21-15,0-22 0,0 1 0,-21 0 16</inkml:trace>
  <inkml:trace contextRef="#ctx0" brushRef="#br0" timeOffset="47747.12">24151 5673 0,'0'0'0,"-21"0"0,42 21 47,0-21-47,0 0 15,1 0-15,-1 0 16,0 0-16,0 0 0,0 0 16,0 0-16,1 0 0,-1 0 15,0 0 1</inkml:trace>
  <inkml:trace contextRef="#ctx0" brushRef="#br0" timeOffset="47968">24553 6308 0,'0'0'0</inkml:trace>
  <inkml:trace contextRef="#ctx0" brushRef="#br0" timeOffset="49284.75">889 8890 0,'42'-42'15,"-42"21"1,0-1-16,-21 22 0,0-21 16,-21 0-16,20 21 15,1 0-15,0 0 0,-21 0 16,-1 0-16,1 0 0,0 21 0,-1 22 16,-20-22-16,21 21 0,-1 0 15,-20 1-15,20 20 0,1 1 0,0-22 16,-1 22-16,22-1 15,0 1-15,-21-22 0,42 21 0,0 1 16,0-22-16,0 22 0,0-22 16,21 0-16,0-20 0,21 20 0,22-21 15,-1 0-15,1-21 0,-1 0 16,1 0-16,21 0 0,-22 0 0,1 0 16,-1-21-16,1 0 0,-1 0 15,1-22-15,-22 22 0,21-21 0,-20 0 16</inkml:trace>
  <inkml:trace contextRef="#ctx0" brushRef="#br0" timeOffset="49561.9">1545 8700 0,'0'-22'0,"0"44"0,-21-65 16,0 22-16,0 21 0,-1 0 15,1 0-15,0 21 0,0 0 16,0 22-16,21-22 0,-21 21 15,-1 22-15,22-22 0,-21 22 0,21-1 16,0 1-16,-21-1 0,0 1 16,21-22-16,-21 21 0,21-20 0,-21-1 15,21 22-15,-22-22 16,22-21-16,-21 21 0,21 1 0,0-22 16,0 0-16,0 0 0,21-21 15,1 0-15,-1 0 16,0-21-16,0 21 15,0-21-15,0 0 0,1-22 0</inkml:trace>
  <inkml:trace contextRef="#ctx0" brushRef="#br0" timeOffset="49940.07">1566 9356 0,'-21'0'0,"21"21"15,-21-21-15,0 21 0,0-21 16,21 21-16,21-21 31,21 0-15,-21 0-16,0 0 0,1-21 0,-1 0 15,21 21-15,-21-21 0,0 0 16,1-1-16,-1 1 0,0 21 0,0-21 16,-21 0-16,0 0 0,0 0 15,0-1-15,0 1 0,-21 21 16,0 0-16,0 0 15,-1 0-15,1 21 0,-21 1 0,21-1 16,0 0-16,-22 0 16,22 21-16,0-20 0,0 20 0,0-21 15,-1 21-15,22-20 0,0 20 16,0-21-16,0 0 0,0 22 0,0-22 16,22 0-16,-1 0 15,0-21-15,21 0 0,1 0 0,-22 0 16,21 0-16,0 0 0,1 0 0,-1-21 15,0 0-15,1 0 0,-1 21 16</inkml:trace>
  <inkml:trace contextRef="#ctx0" brushRef="#br0" timeOffset="50403.26">2349 9271 0,'0'0'0,"0"-21"0,0 0 0,-63-106 31,42 127-31,0 0 15,-1 0-15,1 0 0,0 21 16,0 0-16,0 0 0,21 22 16,-21-22-16,-1 21 0,1-21 0,21 22 15,-21-22-15,21 21 0,-21 0 0,21-20 16,0 20-16,0-21 0,0 21 16,0-20-16,0-1 0,0 0 0,0 0 15,21-21 1,0 0-1,0 0-15,1-21 0,-1 0 16,0 0-16,21-1 0,-21-20 0,1 21 16,-1-21-16,0 20 0,21-20 0,-21 0 15,1 21-15,-1-22 0,0 22 16,0-21-16,0 21 0,-21-1 16,0 44-1,0-1-15,0 0 16,0 21-16,0-21 0,0 1 15,0-1-15,0 21 0,0-21 16,0 0-16,0 1 0,0 20 0,0-21 16,0 0-16,0 0 0,21-21 15,1 22-15,-1-1 0,0-21 0,0 0 16,0 0-16,0 0 0,1 0 0,20 0 16,-21 0-16,0-21 0,0-1 15,22 1-15,-22 21 0,0-21 0</inkml:trace>
  <inkml:trace contextRef="#ctx0" brushRef="#br0" timeOffset="50761.11">2836 9271 0,'-21'-21'0,"42"42"0,-42-63 0,0 21 15,21-1-15,0 1 0,0 0 16,0 0-16,0 0 0,0 0 16,21 21-16,0-22 15,0 22-15,1 0 0,-1 0 0,0 0 16,0 22-16,0-1 0,0 0 15,22 0-15,-22 0 0,0 0 0,0 1 16,0-1-16,1 0 0,-1 21 0,-21-21 16,0 1-16,21-1 0,-21 21 15,0-21-15,0 0 0,0 1 0,0-1 16,0 0-16,0 0 16,0 0-16,-21-21 0,21-21 31,0 0-31,0 0 15,0 0-15,0-1 0,0 1 0,0 0 16,0 0-16,0-21 0,21 20 0,0-20 16,-21 21-16,21-21 0,0-1 15,1 22-15,-1 0 0,0-21 0,0 20 16,0 1-16,22 0 0,-22 0 0,21 0 16,0 0-16</inkml:trace>
  <inkml:trace contextRef="#ctx0" brushRef="#br0" timeOffset="51191.93">4149 8869 0,'0'-21'0,"0"42"0,0-63 0,-22 42 16,1 0-16,0 0 15,0 21-15,0-21 0,0 42 16,-1-21-16,1 22 0,0-1 0,0 0 16,0 1-16,21-1 0,0 21 15,0-20-15,0-1 0,0 0 0,0 1 16,0-22-16,0 21 0,0 1 16,21-22-16,-21 21 0,21-21 0,0 0 15,0 1-15,22-1 0,-22-21 16,0 0-16,0 0 0,22 0 15,-22 0-15,21 0 0,-21 0 0,22-21 16,-1 21-16</inkml:trace>
  <inkml:trace contextRef="#ctx0" brushRef="#br0" timeOffset="51483.5">4847 8742 0,'0'-21'0,"0"42"0,21-42 16,0 0-16,1 21 0,-1 0 16,0 0-16,0 21 0,0 0 15,0 0-15,1 21 0,-1 1 0,0-22 16,0 21-16,0 1 0,0-1 0,-21 0 16,0 1-16,0-1 0,0 0 15,0 1-15,0-1 0,0-21 0,0 21 16,-21 1-16,0-22 0,-21 21 0,21-21 15,-22 1-15,22-1 0,0 0 16,0 0-16,0 0 0,-1 0 16,1-21-16,0 0 0,21-21 15</inkml:trace>
  <inkml:trace contextRef="#ctx0" brushRef="#br0" timeOffset="52271.81">5863 9229 0,'0'0'0,"-42"0"0,21 0 0,-1 0 0,1 0 16,0 0-16,63 0 31,-20 0-31,20 0 0,0 0 16,1 0-16,20 0 0,1 0 16,-22 0-16,21 21 0,22-21 0,-21 0 15,-1 0-15,22 0 0,-22 0 0,22 0 16,-22 0-16,22 0 0,-21 0 15,-1 0-15,1 0 0,-1 0 0,-21 0 16,1-21-16,-1 21 0,0 0 16,-20 0-16,-1 0 0,-21-21 0,0-1 15,0 1 1,-21 0-16,-1 21 0,-20-21 16,21 0-16,0 21 0,-22-21 15,1-1-15,21 22 0,-21-21 0,-1 21 16,22 0-16,-21-21 0,-1 21 0,22 0 15,0 0-15,-21 0 16,21-21-16,-1 21 0,44-21 16,-1 21-1,0-21-15,21 21 0,1 0 16,-1 0-16,0 0 0,43 0 16,-43 21-16,1 0 0,-1 0 15,-21-21-15,0 21 0,22 0 16,-43 1-16,21-1 0,-21 21 0,0-21 15,0 0-15,0 1 0,-21-1 0,-1 0 16,1 0-16,0 0 0,-21 0 16,-1 1-16,22 20 0,-21-21 0,0 0 15,20-21-15,-20 21 0,0 1 0,21-1 16,-1 0-16,1-21 0,0 21 16,0-21-16,0 21 0,21 0 15,-21-21-15</inkml:trace>
  <inkml:trace contextRef="#ctx0" brushRef="#br0" timeOffset="66019.41">8276 8721 0,'0'0'0,"0"-43"15,0 65 32,0-1-31,21 0-16,0 0 16,1 0-16,-22 0 0,21 1 15,0-22-15,0 0 0,0 0 16,0 0-16,1 0 15,-1 0-15,0-22 0,0 22 0,21-42 16,-20 42-16,-1-21 16,0 0-16,-21 0 0,0-1 0,0 1 15,0 0-15,0 0 0,0 0 16,0 0-16,0-1 16,-21 22-16,21 22 15,-21-1-15,21 0 16,0 0-16,0 21 0,0 1 0,0-1 15,0 22-15,0-22 0,0 21 0,0 1 16,0-22-16,0 1 16,0 20-16,-22-21 0,22 1 0,0-1 15,0 0-15,0-20 0,-21 20 0,21-21 16,0 21-16,-21-20 0,21-1 16,-21 0-16,0 0 0,0 0 0,-1 0 15,1-21-15,0 0 0,-21 0 16,21 0-16,-1 0 0,1 0 15,0 0-15,0-21 0,0 0 0,0 0 16,-1 21-16,22-21 0,0 0 0,-21 21 16,21-22-16,0 1 15,0 0-15,21 21 16,1-21-16,-1 21 0,0-21 0,0 0 16,0 21-16,0-22 0,22 1 15,-1 0-15</inkml:trace>
  <inkml:trace contextRef="#ctx0" brushRef="#br0" timeOffset="66275.57">9017 8700 0,'21'-22'0,"-42"44"0,42-65 0,-21 64 32,0 1-32,0-1 0,0 21 15,0 0-15,0 1 0,0 20 16,0-20-16,0 20 0,0 1 0,-21-22 15,0 21-15,0-20 0,21-1 16,-22 22-16,22-22 0,-21 0 0,0-21 16,21 22-16,0-1 0,0-21 0,0 0 15,0 1-15,0-1 0,21-21 16,0 0-16,1 0 16,-1 0-16,-21-43 0,21 22 0,0 0 15,0 0-15</inkml:trace>
  <inkml:trace contextRef="#ctx0" brushRef="#br0" timeOffset="66467.73">8932 9186 0,'0'-21'32,"21"21"-17,1 0-15,-1-21 0,0 21 16,21 0-16,-21 0 0,22-21 0,-22 21 15,21-21-15,1 21 0,-1-21 0,21-1 16,-20 22-16,20-21 0,1 21 16,-1-21-16,1 0 0,20 21 15</inkml:trace>
  <inkml:trace contextRef="#ctx0" brushRef="#br0" timeOffset="66699.7">10541 8848 0,'0'0'0,"0"21"16,0 0 0,0 0-16,-21 0 0,21 22 15,0-22-15,0 0 0,-21 0 16,21 22-16,-22-22 0,1 21 0,21-21 16,0 0-16,0 22 0,-21-22 15,21 0-15,-21 0 0,21 0 0,0 1 16,0-1-16,0 0 15,21-21-15,0 0 0,0 0 16,1 0-16,-1-21 0,21 0 0</inkml:trace>
  <inkml:trace contextRef="#ctx0" brushRef="#br0" timeOffset="67028.03">11218 8911 0,'0'0'0,"0"-21"0,0 0 16,-21 21-16,0 0 15,0 0-15,0 0 0,-22 21 0,1-21 16,21 21-16,-22 0 16,22 1-16,-21-1 0,21-21 15,0 21-15,21 0 0,0 0 0,0 0 0,0 1 16,21-22-16,0 21 16,0-21-16,21 0 0,1 21 0,-1 0 15,0-21-15,1 21 0,-1-21 0,-21 21 16,22 1-16,-22-22 0,21 21 15,-21 0-15,-21 0 0,0 0 16,0 0-16,-21 1 16,0-22-16,0 0 0,-22 21 15,22-21-15,-21 0 0,0 0 16,-1 0-16,1 0 0,0 0 0,20 0 16,-20 0-16,21-21 0,0-1 15,0 1-15,21 0 0,0 0 0</inkml:trace>
  <inkml:trace contextRef="#ctx0" brushRef="#br0" timeOffset="67212.92">10689 8594 0,'-21'0'0,"42"0"0,-63 0 16,21-21-16,-1 21 0,22-22 15,-21 22-15,0 0 16</inkml:trace>
  <inkml:trace contextRef="#ctx0" brushRef="#br0" timeOffset="68535.47">12509 8636 0,'22'-21'16,"-44"42"-16,44-63 0,-1 21 0,-21-1 0,0-20 15,0 21-15,0 0 0,0-22 16,0 22-16,0-21 0,0 21 0,0 0 16,0-1-16,0 1 0,0 42 31,0 1-31,-21-1 0,21 21 15,-22 0-15,22 1 0,-21-1 0,21 0 16,0 22-16,-21-1 0,0-20 0,21 20 16,-21 1-16,21-1 0,0 1 15,-21-22-15,21 22 0,0-22 0,0 0 16,0 1-16,0-22 0,0 0 0,21 0 16,0 0-16,0 0 0,0-21 15,0 0-15,22 0 0,-22 0 16,0-21-16,21 0 0,1 0 0,-1 0 15,0 0-15,1-22 0,-1 1 16,0 0-16,1-1 0,-22 1 16,21-22-16,-21 1 0,22 21 0,-22-22 0,0 1 15,-21 20-15,21-20 0,-21-1 16,0 22-16,21 0 0,-21-1 0,0 1 16,0 21-16,0 0 0,0-1 0,0 1 15,-21 42 1,21 1-16,-21-1 0,21 21 15,-21 0-15,21 1 0,0-1 0,-21 0 16,21 1-16,-21-1 16,21 22-16,0-1 0,0-21 0,0 22 15,0-22-15,0 22 0,0-22 0,0 0 16,0 1-16,0-22 0,0 21 16,0-21-16,21 1 0,0-1 0,0-21 15,0 0-15,22 0 0,-22 0 0,21 0 16,0 0-16,-20 0 0,20-21 15,0-1-15,1 1 0,-1 0 0,-21-21 16,21 21-16,1-22 0,-22 1 16,21 0-16,-21-1 0,1 1 0,-1 0 15,0 20-15,-21 1 0,21 0 0,-21 0 16,0 0-16,-21 21 16,0 21-1,21 0-15,0 0 0,0 0 16,0 1-16,0-1 0,0 0 0,0 0 15,0 21-15,0-20 0,0-1 16,21 0-16,0 0 0,-21 0 0,21 0 16,0 1-16,-21-1 0,0 0 15,22 0-15,-22 0 0,0 0 16,-22-21 0,1 0-16,0 0 15,0 0-15,0-21 16,-22 0-16,22 21 0,0-21 0,0 0 15,0 0-15,0-1 0,-1 22 16,22 22 15,0-1-31,0 0 0,22 0 16,-1-21-16,0 21 0,0 0 16,0-21-16,0 22 0,22-22 0,-22 0 15,21 0-15,-21 0 0,22 0 0,-1 0 16,22 0-16,-22 0 0,0 0 15,1-22-15,20 1 0,-21 21 0,1-21 16,-1 0-16,0 0 0,-20 0 16,20-1-16,-21-20 0,0 21 15,0 0-15,-21-22 0,0 22 0,22-21 16,-22 21-16,0-22 0,0 22 0,0 0 16,0 0-16,0 0 0,0 0 0,0-1 15,-22 22-15,1 0 16,21 22-16,-21-1 0,0 0 0,21 21 15,0-21-15,0 22 0,0-1 0,0-21 16,0 22-16,0-1 0,0-21 16,0 21-16,0-20 0,0-1 0,0 21 15,21-42-15,0 21 0,0 0 0,1 1 16,-1-22-16,0 0 16,0 0-16,21 0 0,-20 0 0,20 0 15,-21 0-15,21 0 0,1 0 0,-1-22 16,0 22-16</inkml:trace>
  <inkml:trace contextRef="#ctx0" brushRef="#br0" timeOffset="69041.92">15430 8742 0,'22'-21'16,"-44"42"-16,44-63 0,-22 20 0,0 1 0,-22 0 16,1 0-16,0 21 0,-21 0 15,21 0-15,-22 0 0,22 0 16,-21 0-16,21 0 0,-22 21 0,22 0 15,-21 0-15,21 22 0,-1-22 0,-20 21 16,21 1-16,0-1 0,0 0 16,21 1-16,-22-1 0,22 0 0,0-21 15,0 22-15,0-1 0,0-21 0,0 22 16,0-22-16,0 0 0,22-21 16,-22 21-16,21 0 0,0-21 0,0 0 15,43 0-15,-22 0 0,-21-21 16,21 0-16,1 0 0,-22 0 15,21-1-15,-21-20 0,22 0 16,-22-22-16,21 22 0,-21-22 0,1 1 16,-1-1-16,0 1 0,0-1 15,0 1-15,-21-1 0,21 1 0,-21-1 16,22 1-16,-22-1 0,0 1 0,0 21 16,0-1-16,0 1 0,0 21 15,0 0-15,-22 42 16,1 0-16,0 21 0,21 1 0,-21 20 15,0-21-15,21 22 0,0 21 16,0-22-16,0 1 0,0-1 0,0 22 16,0-22-16,0 1 0,0-22 15,0 22-15,21-22 0,-21 0 16,21 1-16,0-22 0,0 0 0,22 0 16,-22 0-16,0 0 0,0-21 0,22 0 15,-22 0-15,21 0 0,0 0 16,1-21-16,-1 0 0</inkml:trace>
  <inkml:trace contextRef="#ctx0" brushRef="#br0" timeOffset="69944.3">17378 8615 0,'0'-21'16,"63"-85"-1,-63 85 1,0 0-16,0-1 0,0 1 0,-21 21 16,0 0-16,0-21 0,0 21 15,-1 0-15,1 0 0,-21 21 0,21 0 16,-22 1-16,22-1 0,0 21 0,-21-21 16,21 22-16,-1-1 0,1 21 15,21-20-15,0 20 0,-21-20 0,21 20 16,-21-21-16,21 1 0,0-1 15,0 0-15,0 1 0,0-22 0,21 0 16,0 0-16,22 0 0,-1 1 16,0-22-16,1 0 0,-1 0 0,0 0 15,22 0-15,-1-22 0,-20 22 16,20-21-16,-21 0 0,1-21 0,20 21 16,-20-22-16,-22 1 0,21 0 15,0-1-15,-20-20 0,-1 20 0,0-20 16,0 21-16,0-22 0,0 22 0,-21-1 15,0-20-15,0 21 0,0-1 16,0 1-16,0 21 0,0 0 0,0-1 16,0 44-1,0-1-15,0 0 0,-21 21 16,0 1-16,21-1 0,-21 0 16,0 22-16,21-1 0,0-20 0,0 20 15,0 1-15,-21-22 0,21 0 16,0 22-16,0-22 0,0-21 0,0 22 15,0-1-15,0-21 0,21 0 16,-21 0-16,21 1 0,0-1 0,0-21 16,0 0-16,1 0 0,-1 0 0,0 0 15,21 0-15,-21 0 0,1-21 16,-1 21-16,0-22 0,21 1 0,-21 0 16,1-21-16,-1 21 0,0-22 0,-21 22 15,0-21-15,21-1 0,-21 1 16,0 21-16,0-21 0,0 20 0,0 1 15,0 0-15,-21 21 16,0 0-16,0 21 16,-1 0-16,22 1 0,0-1 0,0 21 15,-21-21-15,21 0 0,0 22 0,0-22 16,0 21-16,0-21 0,0 1 16,0-1-16,0 0 0,21 0 0,-21 0 15,22 0-15,-1-21 0,0 22 0,0-22 16,0 0-16,0 0 0,1 0 15,20 0-15,0 0 0,-21 0 0,22 0 16,-1 0-16</inkml:trace>
  <inkml:trace contextRef="#ctx0" brushRef="#br0" timeOffset="70460.5">19262 8827 0,'0'0'0,"0"-43"0,0 22 0,-22 0 15,1 0-15,0 0 0,0-1 16,0 1-16,0 21 0,-1-21 0,1 21 16,-21 0-16,21 0 0,0 0 15,-1 21-15,1-21 0,0 21 0,0 1 16,0 20-16,0-21 0,-1 21 0,1 1 16,0-1-16,21 0 0,0 1 15,-21-1-15,21-21 0,0 22 16,0-1-16,0-21 0,0 0 0,0 22 15,0-22-15,21 0 0,0 0 16,0-21-16,1 0 0,-1 0 0,0 0 16,0 0-16,21 0 0,-20 0 15,-1-21-15,0 0 0,0 0 0,0-1 16,22-20-16,-22 0 16,0 21-16,0-22 0,-21 1 0,21 0 15,0-1-15,-21 1 0,0 0 0,22 20 16,-22 1-16,0 0 0,21 0 15,-21 42 1,0 0-16,0 0 16,-21 22-16,21-22 0,0 21 0,-22 1 15,22-22-15,0 21 0,0-21 16,0 0-16,0 22 0,0-22 0,22 0 16,-1 0-16,0 0 0,21 1 15,-21-1-15,1-21 0,-1 0 16,0 0-16,21 0 0,-21 0 0,1 0 15,-1 0-15,21-21 0,-21-1 0,0 1 16,1 0-16,-22 0 16,21 0-16,0 0 0</inkml:trace>
  <inkml:trace contextRef="#ctx0" brushRef="#br0" timeOffset="70811.44">19770 8784 0,'21'-21'0,"-42"42"0,42-63 0,0 21 15,-21 0-15,0-1 0,21 1 16,0 0-16,0 21 0,1-21 15,-1 21-15,0 0 0,0 0 16,0 0-16,0 0 0,1 0 0,20 21 16,-21 0-16,0 0 15,0 22-15,1-22 0,-22 21 0,21 1 16,-21-1-16,21 0 0,-21 1 0,0-22 16,0 21-16,0 0 0,0-20 0,0 20 15,-21-21-15,21 0 0,-21 0 16,21 1-16,-22-1 15,1-21 1,21-21-16,0-1 16,0 1-16,0 0 0,21-21 15,1 21-15,-22-1 0,21-20 16,0 0-16,-21-1 0,21 1 0,0 0 16,0 21-16,-21-22 0,22 22 0,-1-21 15,0 21-15,0-1 0,0 1 16,0 0-16,22 0 0,-22 21 15,0-21-15,21 0 0,1 21 0,-1-22 16</inkml:trace>
  <inkml:trace contextRef="#ctx0" brushRef="#br0" timeOffset="71144.09">21907 8319 0,'0'0'0,"0"-22"15,0 1-15,0 0 0,0 42 32,0 22-17,-21-22-15,21 21 0,0 0 0,-21 1 16,0 20-16,21-20 0,0 20 0,0-21 15,0 22-15,0-22 0,0 22 16,-21-22-16,21 0 0,0 1 0,0-1 16,0-21-16,0 22 0,0-22 15,0 0-15,0 0 0,0 0 16,21-21-16,0 0 16,-21-21-16,21 0 0,0 21 0,1-21 15</inkml:trace>
  <inkml:trace contextRef="#ctx0" brushRef="#br0" timeOffset="71848">22352 8403 0,'0'-42'15,"0"84"-15,0-105 0,0 42 0,0-1 0,0 1 16,-21 21-16,21 21 16,-21 1-16,-1-1 0,22 0 15,-21 21-15,0 1 0,21-1 0,0 0 16,0 22-16,0-22 0,0 22 0,0-1 15,0-21-15,0 1 0,0 20 16,0-20-16,-21-22 0,21 21 16,0-21-16,0 22 0,0-22 0,-21-21 15,21 21-15,0-42 32,0 0-17,21-1-15,0 1 0,0 0 0,-21-21 16,21 21-16,1-22 0,-1 1 0,0 21 15,-21-22-15,21 22 0,0 0 16,0 0-16,1 0 0,-1 42 16,-21 0-1,0 0-15,0 0 0,21 1 16,-21-1-16,0 21 0,0-21 16,0 22-16,21-22 0,0 0 0,-21 0 15,21 0-15,1 0 0,-1 1 16,0-1-16,0 0 0,0-21 0,0 0 15,22 0-15,-22 0 0,0 0 0,21 0 16,-20 0-16,-1 0 0,21-21 16,-21 0-16,22-1 0,-22 1 15,21 0-15,-21-21 0,22-1 0,-22 22 16,21-21-16,-21 0 0,0-1 0,1 1 16,-1 0-16,-21 20 0,0-20 15,0 21-15,0 0 0,-21 21 16,-1 0-16,1 0 15,0 21-15,-21 0 0,21 0 0,-1 22 16,1-1-16,0 0 0,0 1 0,21-22 16,0 21-16,0 0 0,0 1 15,0-22-15,0 0 0,0 21 0,21-20 16,21 20-16,-20-21 0,-1-21 16,21 0-16,-21 21 0,0-21 15,22 0-15,-22 0 0,0 0 0,21 0 16,-20-21-16,-1 0 0,0 21 0,21-21 15,-21 0-15,1-1 0,-1 1 16,0 0-16,0 0 0,0 0 16,0 0-16,-21-1 0,0 1 0,0 0 15,0 0-15</inkml:trace>
  <inkml:trace contextRef="#ctx0" brushRef="#br0" timeOffset="72179.27">21590 8678 0,'0'0'0,"21"0"15,0 0-15,0 0 0,22 0 16,-22 0-16,21 0 0,-21 0 16,22-21-16,-1 21 0,0 0 0,1 0 15,-1-21-15,0 21 0,-20 0 0,20 0 16,0 0-16,-21 0 16,1-21-16,20 21 0,-21 0 0,0 0 15,-42 0 16,0 0-31,0 0 0</inkml:trace>
  <inkml:trace contextRef="#ctx0" brushRef="#br0" timeOffset="76207.38">7154 10245 0,'-21'0'0,"42"0"0,-63 0 15,21 0 1,0 0-16,-1 0 15,22 21-15,22-21 32,20 0-32,-21 0 0,21 0 0,-20 0 15,20 0-15,0 0 0,22 0 16,-22 0-16,64 0 16,-43 0-16,1 0 0,-22-21 0,22 21 15,-22 0-15,0 0 0,1 0 0,-22-21 16,0 21-16,0 0 0,-42 0 31,0 0-31,-21 0 0,20 0 16</inkml:trace>
  <inkml:trace contextRef="#ctx0" brushRef="#br0" timeOffset="76491.6">7408 10266 0,'0'0'0,"-21"0"31,0 0-31,21 21 31,0 0-31,0 0 0,0 22 16,0 20-16,0-20 0,0 20 16,0-21-16,0 22 0,0-22 0,0 22 15,0-1-15,0-20 0,-21 20 0,21-21 16,-21 1-16,21 20 0,0-20 15,0-1-15,0-21 0,0 21 0,0-20 16,0-1-16,0 0 0,0 0 0,21-21 31,0-21-31,-21 0 0,21 0 0,0-1 16,0 1-16</inkml:trace>
  <inkml:trace contextRef="#ctx0" brushRef="#br0" timeOffset="76917.61">7789 10837 0,'-21'22'16,"42"-22"15,0 0-31,1 0 0,-1-22 15,0 1-15,21 0 0,-21 21 16,1-21-16,-1 0 0,0 0 0,-21-1 16,0 1-16,0 0 0,0 0 15,0 0-15,-21 21 16,0 0-16,-1 0 16,1 21-16,-21 0 0,21 0 0,0 22 15,21-22-15,-22 21 0,1 0 16,21-20-16,0 20 0,0 0 0,0-21 15,0 22-15,0-22 0,0 0 0,0 0 16,0 0-16,0 1 16,21-1-16,1 0 0,-1-21 0,0 0 15,0 0-15,21 0 0,-20 0 0,-1 0 16,0 0-16,0-21 0,0 21 16,22-21-16,-22-1 0,0 1 0,0 0 15,0 0-15,0 0 0,1 0 0,-22-1 16,21-20-16,0 21 0</inkml:trace>
  <inkml:trace contextRef="#ctx0" brushRef="#br0" timeOffset="77640.12">8318 10774 0,'43'-42'16,"-43"20"-16,-43 86 0,107-128 0,-43 43 15,0 21-15,0 0 0,1 0 16,-1 0-16,0 0 16,0 0-16,-21 21 0,21 1 0,0-1 15,-21 0-15,0 0 0,0 0 16,0 0-16,0 1 0,0-1 0,0 21 15,0-21-15,0 0 0,-21 1 0,0-1 16,0 21-16,0-21 0,21 0 16,-21-21-16,21 22 0,-22-1 0,44-42 47,-1-1-47,0 1 0,0 0 15,0-21-15,0 21 0,1-1 16,20-20-16,-21 21 0,21-21 15,1-1-15,-22 1 0,21 0 0,-21 20 16,1-20-16,20 0 0,-21 21 0,0-1 16,-21 44 15,-21 20-31,0-21 0,21 21 0,-21-20 16,0 20-16,-1-21 0,1 21 15,21-20-15,0 20 0,-21 0 0,21-21 16,0 1-16,0 20 0,0-21 0,0 0 15,0 0-15,21 1 0,0-1 16,1-21-16,-1 0 0,0 0 16,21 0-16,-21 0 0,22 0 0,-1 0 15,0 0-15,-20-21 0,20-1 0,0 1 16,1 0-16,-22 0 0,21 0 16,-21 0-16,0-22 0,22 22 15,-22-21-15,0-1 0,-21 1 0,21 0 16,0-22-16,-21 22 0,22-22 0,-22 22 15,21-21-15,-21 20 0,21 1 16,-21 0-16,0-1 0,0 22 0,0 0 0,0 42 31,0 21-15,0 1-16,-21-22 0,21 42 0,-21-20 16,21-1-16,0 22 0,0-22 15,-22 43-15,22-43 0,0 0 16,0 1-16,0-1 0,0-21 0,0 0 15,0 22-15,0-22 0,22 0 0,-22 0 16,21-21-16,0 21 16,0-21-16,0 0 0,0 0 0,1 0 15,-1 0-15,0 0 0,0 0 0,0-21 16,0 0-16,1 21 0,-1-21 16,0 0-16,-21-1 0,0 1 0</inkml:trace>
  <inkml:trace contextRef="#ctx0" brushRef="#br0" timeOffset="77855.99">9525 10647 0,'0'0'0,"0"42"16,21-42-1,0 0-15,0 0 0,1 0 0,20 0 16,-21 0-16,21 0 0,-20 0 15,20 0-15,-21-21 0,21 0 0,1 21 16,-22-21-16,21 21 0,-21-21 16,1 21-16,-1 0 0,-21-22 0</inkml:trace>
  <inkml:trace contextRef="#ctx0" brushRef="#br0" timeOffset="78435.53">11324 10647 0,'0'0'15,"21"-21"-15,0-22 0,-21 22 16,0 0-16,22-21 0,-22 21 0,21-22 15,-21 22-15,0-21 0,0 21 0,0-1 16,0 1-16,0 0 0,0 0 16,0 42-1,0 0-15,0 22 16,0-1-16,0 21 0,-21 1 16,21-1-16,0 1 0,-22-1 0,22 1 15,0 21-15,0-22 0,0 22 0,0-22 16,0 22-16,0-22 0,-21 22 15,21-21-15,-21 20 0,21-20 16,-21-1-16,21 1 0,-21-1 16,21 1-16,0-1 0,-21 1 0,21-1 0,-22-20 15,22-1-15,-21 0 0,21 1 16,0-22-16,0 0 0,0 0 0,0-42 31,0-21-31,0 20 0,0-20 0,0-21 16,0 20-16,0-20 0,0-1 15,0-20-15,0 20 0,0-21 0</inkml:trace>
  <inkml:trace contextRef="#ctx0" brushRef="#br0" timeOffset="78745.39">11239 10859 0,'0'0'0,"0"-64"0,0 1 16,0-64-16,0 63 0,0 1 16,22 20-16,-22 1 0,21 0 15,-21-1-15,21 22 0,0 0 0,21-21 16,-20 20-16,20 1 0,0 21 0,1-21 15,-1 21-15,21 0 0,1 0 16,-1 0-16,-20 21 0,20 0 0,-20 22 16,-1-1-16,-21 0 0,0 1 0,-21 20 15,0-20-15,-21 20 0,0 1 16,-21-22-16,-1 0 0,1 1 0,0-1 16,-1 0-16,1-21 0,21 22 15,-22-22-15,22 0 0,-21-21 0,21 21 16,0-21-1,21-21 1,0 0-16,21 0 0,-21 0 16,21-1-16,0 1 0,21 0 15,-20 0-15,20-21 0,-21 20 0,21 1 16,-20 0-16,20 0 0</inkml:trace>
  <inkml:trace contextRef="#ctx0" brushRef="#br0" timeOffset="79163.41">12128 10520 0,'0'-21'0,"0"42"0,0-63 16,-21 20-1,21 1-15,0 0 0,0 0 0,0 0 16,0 0-16,21 21 0,1-22 0,-1 1 16,0 21-16,0 0 0,0-21 15,22 21-15,-22 0 0,21 0 0,-21 0 16,0 21-16,22 0 0,-22 1 0,21-1 15,-21 21-15,1 0 0,-1-20 16,0 20-16,-21 0 0,0 1 0,0-22 16,0 21-16,0-21 0,0 22 0,-21-22 15,0 0-15,-1 0 0,1-21 16,21 21-16,-21 0 16,21-42-1,0 0-15,0 0 0,0 0 16,0 0-16,0-1 0,21-20 15,-21 0-15,21-1 0,1 1 0,-22 0 16,21-1-16,0 1 0,0 21 0,0-21 16,0-1-16,1 22 0,-1 0 15,0 0-15,0 0 0,0 21 16,0 0-16,1 0 0,-1 0 0,0 0 0,0 0 16,0 21-16,-21 0 15,0 0-15,0 0 16,0 22-16,0-22 0</inkml:trace>
  <inkml:trace contextRef="#ctx0" brushRef="#br0" timeOffset="80696.67">12869 10605 0,'0'21'16,"0"-106"-16,0 149 0,21-43 0,-21 0 0,22 0 0,-1-21 15,0 0-15,0 0 0,0 0 16,0 0-16,1-21 0,-1 0 16,0 21-16,0-21 0,0-1 0,0 1 15,1 0-15,-1-21 0,0 21 0,0-1 16,-21 1-16,21 0 0,-21 0 15,0 0-15,0 0 0,-21-1 16,0 22-16,0 0 16,0 0-16,-22 22 0,22-22 15,0 21-15,0 0 0,0 21 0,-1-21 16,1 1-16,0 20 0,21-21 0,-21 21 16,21-20-16,0 20 0,0-21 15,0 0-15,0 22 0,21-22 0,0-21 16,0 21-16,1 0 0,-1-21 0,0 0 15,21 0-15,-21 0 0,22 0 16,-1 0-16,0 0 0,1 0 0,-1-21 16,0 0-16,1 0 0,-1-1 0,0 1 15,1 0-15,-1-21 0,0 21 16,1-22-16,-22 1 0,0 21 16,21-22-16,-20 1 0,-1 21 0,0 0 15,-21 0-15,0-1 0,-21 44 31,0-1-31,-1 0 0,22 0 0,0 21 16,0-20-16,0-1 0,0 21 0,0-21 16,0 0-16,0 1 0,0 20 15,0-21-15,0 0 0,0 0 16,0 1-16,0-1 0,0 0 0,22-21 16,-22 21-1,-22-42 16,22 0-31,-21 0 16,21-1-16,-21 22 0,0-21 16,0 21-16,21-21 0,-21 21 15,-1 0 1,22 21-16,0 0 16,0 1-16,0-1 0,0 0 15,0 0-15,22-21 0,-1 21 16,0 0-16,0-21 0,0 0 15,0 0-15,1 0 0,20 0 16,-21 0-16,21 0 0,1 0 0,-1 0 16,0 0-16,1 0 0,-1-21 0,0 0 15,22 0-15,-22 0 0,1 0 16,-22-1-16,21 1 0,0-21 0,-20 21 16,20-64-16,0 22 15,-42 20-15,21 1 0,-21 21 16,0-22-16,0 22 0,0 0 15,-21 21 1,0 21-16,21 0 0,-21 22 16,0-22-16,21 21 0,0 1 0,-21-1 15,21-21-15,0 21 0,0 1 0,0-22 16,0 21-16,0-21 16,0 1-16,21-1 0,0 0 0,0 0 15,0-21-15,22 0 0,-22 21 0,0-21 16,21 0-16,-21 0 0,1 0 15,20 0-15,-21-21 0,21 0 0,-20 21 16,-1-21-16,21 0 0,-21-1 0,-21-20 16,21 21-16,1 0 0,-22-22 15,21 1-15,-21-21 16,21 41-16,-21 1 0,0 0 0,0 42 31,0 0-31,0 1 0,0 20 16,0-21-16,-21 21 0,0-20 0,21 20 15,0-21-15,0 0 0,-22 0 16,22 1-16,-21-1 0,21 0 0,0 0 16,0-42 15,21 0-15,1 0-16,-22-1 0,21 1 0,0-21 15,0 21-15,0-22 0,22 1 16,-22 0-16,0-1 0,21 22 0,-21-21 15,1 21-15,20 0 0,-21-1 16,21 22-16,-20 0 0,-22 22 16,21-1-16,-21 0 0,0 0 15,0 21-15,0 1 0,0-22 0,0 21 16,21-21-16,-21 22 0,0-22 16,0 21-16,21-21 0,-21 1 15,21-1-15,-21 0 0,21 0 0,1-21 0,-1 0 16,-21 21-16,21-21 0,0 0 0,0 0 15,0 0-15,1 0 0,-1-21 16,21 0-16,-21 0 0,0 0 16,22-22-16,-43 1 0,21 0 15,0-1-15,0 1 0,0 0 0,1-22 16,-1 1-16,0 20 0,0-20 16,0 20-16,0-20 0,-21 21 0,0-1 15,22 1-15,-22 21 0,0-22 16,-22 65-1,1-1-15,21 21 0,-21-21 16,0 22-16,0 20 0,21-21 16,-21 22-16,21-22 0,-22 22 15,22-22-15,0 22 0,0-22 0,0 0 16,0 1-16,0-1 0,0 0 16,0-21-16,0 1 0,0-1 0,22 0 15,-22 0-15,21-21 0,0 0 16,0 0-1,0 0-15,0 0 0,-21-21 16,0 0-16,22 0 0</inkml:trace>
  <inkml:trace contextRef="#ctx0" brushRef="#br0" timeOffset="80874.64">15769 10308 0,'0'0'0,"-21"0"31,42 0-15,0-21-16,0 21 0,22 0 16,-22 0-16,0 0 0,21-21 15,-20 21-15,20-21 0,-21 21 0,21-21 16,1-1-16,-1 22 0,0-21 0</inkml:trace>
  <inkml:trace contextRef="#ctx0" brushRef="#br0" timeOffset="81687.91">17611 10287 0,'0'-21'0,"-22"21"15,1 0-15,0 0 0,0 0 16,0 0-16,-22 21 16,22-21-16,0 21 0,0 22 15,-21-22-15,20 0 0,1 21 0,-21 1 16,21-1-16,0-21 0,-1 21 0,1 1 15,0-22-15,21 21 0,0-21 16,0 1-16,0-1 0,0 0 0,0 0 16,21 0-1,0-21-15,1 0 0,-1-21 16,-21 0-16,21 21 16,-21-21-16,0 0 0,0-22 0,0 22 15,21 0-15,0-21 0,-21-1 16,21 1-16,1 21 0,-1-22 15,0 1-15,0 0 0,0-1 0,22 22 0,-22-21 16,21 21-16,-21 0 16,22-1-16,-22 22 0,21 0 0,-21 0 15,0 0-15,22 22 0,-22 20 0,0-21 16,0 21-16,0 1 0,-21-1 16,22 0-16,-22 1 0,0-1 0,21-21 15,-21 22-15,0-1 0,0 0 0,0-21 16,0 1-16,0-1 0,0 0 15,-21 0-15,21 0 0,-22-21 0,1 0 32,21-21-32,0-21 15,0 21-15,0-1 0,21 1 16,1-21-16,-1 0 0,0-1 16,0 1-16,0 0 0,22-22 15,-22 22-15,21-1 0,-21 1 0,22 21 16,-1 0-16,0 0 0,-21 21 0,1 0 15,20 0-15,-21 0 0,0 21 16,-21 21-16,0 0 0,0 1 0,0-1 16,0 0-16,0 1 0,0-1 0,0 0 15,0-20-15,0 20 0,0 0 16,-21-21-16,0 1 0,21-1 0,-21 0 16,21 0-16,0 0 0,0 0 15,21-21 1,0 0-16,0 0 0,22 0 15,-1-21-15,0 0 0,1 21 0,-1-21 16</inkml:trace>
  <inkml:trace contextRef="#ctx0" brushRef="#br0" timeOffset="81940.25">19325 10054 0,'0'0'0,"0"-21"0,0 0 0,-21 21 31,0 0-31,0 21 0,-1 21 0,1-20 16,0 20-16,0 0 0,0 1 16,0-1-16,-1 21 0,1-20 15,0 20-15,21-20 0,0 20 0,-21-21 16,21 1-16,-21-1 0,21-21 16,0 22-16,0-22 0,0 0 0,0 0 15,0 0-15,21-21 16,0 0-16,0 0 15,22-21-15,-22 0 0,21 0 16</inkml:trace>
  <inkml:trace contextRef="#ctx0" brushRef="#br0" timeOffset="82573.09">19706 10160 0,'0'0'16,"21"-42"-16,-21 21 0,0-22 0,0 22 0,0 0 15,-21 42 1,21 0-1,-21 0-15,0 22 0,0-22 0,21 21 16,-22 1-16,1 20 0,21-21 0,-21 1 16,21-1-16,-21 22 0,0-22 15,21 0-15,-21 1 0,21-22 0,0 21 16,-22-21-16,22 0 0,-21 1 0,21-1 16,0 0-16,21-21 31,1-21-31,-1 0 15,0-1-15,0 1 0,0 0 16,0 0-16,1-21 0,-1 20 0,0-20 16,0 21-16,0 0 0,0 0 0,1-1 15,-1 22-15,0 0 16,-21 22 0,0-1-16,0 0 0,0 0 0,0 0 15,0 0-15,0 22 0,21-22 16,-21 0-16,0 0 0,21 0 15,0 1-15,-21-1 0,22-21 0,-1 0 16,0 21-16,0-21 0,0 0 16,0 0-16,1 0 0,-1 0 15,21 0-15,-21 0 0,0-21 0,22 21 16,-22-21-16,21-1 0,-21 1 0,1-21 16,-1 21-16,0-22 0,0 1 15,0 21-15,0-21 0,-21-1 0,0 22 16,0 0-16,0 0 0,-21 21 15,0 21-15,0 0 16,0 0-16,0 22 0,-1-22 16,1 21-16,0-21 0,0 22 0,21-22 15,0 0-15,0 21 0,0-21 0,0 1 16,0-1-16,0 0 0,0 0 16,21 0-16,0-21 0,0 0 15,1 0-15,20 0 0,-21 0 0,0 0 16,22 0-16,-22 0 0,0 0 15,21-21-15,1-21 0,-22 21 16,0-22-16,-21 22 0</inkml:trace>
  <inkml:trace contextRef="#ctx0" brushRef="#br0" timeOffset="82791.11">18986 10266 0,'-42'21'0,"84"-42"0,-84 63 16,63-21-1,0-21-15,1 0 16,20 0-16,0 0 0,1 0 0,-1 0 16,21-21-16,1 21 0,-22 0 0,22-21 15,-1 0-15,-20 21 0,-1 0 16,0-21-16</inkml:trace>
  <inkml:trace contextRef="#ctx0" brushRef="#br0" timeOffset="83927.92">21082 10160 0,'0'21'0,"-21"0"16,21 1-1,-21-22-15,21 21 16,21-21 15,0 0-31,0 0 16,0-21-16,0 21 15,-21-22-15,22 22 16,-1 0-16,0-21 0,-21 0 0,21 21 16,-21-21-16,21 21 0,-21-21 15,0 0-15,21 21 0,1-22 16,-22 1-16,0 0 15,0 0 1,-22 21 15,1 0-31,0 21 16,0 0-16,0-21 0,0 21 16,-1 1-16,22-1 0,-21 0 0,21 0 15,-21 0-15,21 0 0,0 1 0,0-1 16,0 0-16,0 0 15,0 0-15,21-21 0,0 0 0,1 21 16,-1-21-16,0 0 0,0 0 16,0 0-16,0 0 0,1 0 0,-1 0 15,0 0-15,0 0 0,-21-21 16,-21 21 0,0 0-1,0 0-15,-1 0 0,-20 0 0,21 0 16,-21 0-16,20 21 0,-20 1 15,21-22-15,0 42 0,-22-21 0,22 0 16,0 22-16,0-22 0,0 21 16,0-21-16,21 22 0,0-22 0,0 0 15,0 0-15,0 0 0,0 0 0,21 1 16,0-1-16,21 0 0,-21-21 16,22 0-16,-22 0 0,21 0 15,1 0-15,-1 0 0,0 0 16,-21-21-16,22 21 0,20-21 0,-20-1 15,-1 1-15,0-21 0,-21 21 16,22 0-16,-1-22 0,-21 1 0,22 0 16,-22-1-16,21-20 0,-21 20 0,0 1 15,1 0-15,-1-1 0,-21 1 16,0 0-16,21-1 0,-21 22 0,0-21 16,0 21-16,0 0 0,0 42 15,-21 0 1,0 0-16,21 0 0,-22 22 0,1-1 15,0 0-15,0 22 0,21-22 0,-21 22 16,0-22-16,-1 21 16,22-20-16,0-1 0,-21 0 0,21 1 15,-21-22-15,21 21 0,0-21 0,0 1 16,0-1-16,0 0 0,0 0 16,0 0-16,21-21 15,0 0-15,1 0 16,-1-21-16,0 0 0,0 0 15,0 0-15</inkml:trace>
  <inkml:trace contextRef="#ctx0" brushRef="#br0" timeOffset="84292.88">21992 10478 0,'0'0'0,"-21"0"15,21 21-15,-21-21 0,21 21 16,0 0-1,21-21 1,0 0-16,0 0 0,0 0 0,1 0 16,-1 0-16,-21-21 0,21 21 15,21-21-15,-21 21 0,1-21 0,-1-1 16,-21 1-16,21 0 0,-21 0 16,0 0-16,0 0 15,-21 21 1,0 0-16,21 21 0,-22-21 15,1 21-15,0 0 0,0 0 16,0 22-16,21-22 0,-21 21 0,-1-21 16,22 22-16,-21-22 0,21 0 0,0 21 15,0-21-15,0 1 0,0-1 16,0 0-16,21 0 0,1-21 16,-1 0-16,21 0 0,-21 0 0,0 0 15,22 0-15,-22 0 0,0 0 16,21 0-16,-20-21 0</inkml:trace>
  <inkml:trace contextRef="#ctx0" brushRef="#br0" timeOffset="85752.91">22564 10414 0,'0'-21'0,"0"42"0,0-21 32,0 21-32,-22 0 15,1 1-15,21-1 0,-21 21 0,0-21 16,21 22-16,-21-22 0,21 0 15,0 21-15,-21-21 0,21 1 0,-22-1 16,22 0-16,0 0 0,0 0 16,22-42 31,-22 0-47,21 0 0,-21 0 15,0-1-15,21 1 0,0-21 16,0 0-16,0 20 0,1-20 0,-22 0 15,42-1-15,-21 22 0,0-21 0,0 21 16,1 0-16,-1 21 0,0 0 16,0 0-16,0 21 15,-21 0-15,0 21 0,21-21 16,-21 1-16,22 20 0,-22-21 0,0 0 16,21 22-16,-21-22 0,0 0 0,0 0 15,0 0-15,0 0 0,0 1 16,0-1-16,0 0 15,-21-21 17,21-21-32,0 0 15,0-1-15,0 1 16,21-21-16,-21 21 0,21 0 0,0-22 16,0 1-16,0 21 0,22-22 15,-22 1-15,0 21 0,21-21 16,1-1-16,-22 43 0,0 0 15,0 0-15,0 21 0,1 1 16,-22-1-16,0 0 0,0 21 0,21-21 16,-21 1-16,0 20 0,0-21 15,0 21-15,0-20 0,0-1 16,0 0-16,0 0 0,0 0 0,0 0 16,21 1-16,0-22 15,0 21-15,0-21 0,1 0 16,-1 0-16,0 0 0,21 0 15,-21 0-15,1 0 0,20 0 0,0-21 16,-21 21-16,22-22 0,-1-20 16,-21 21-16,0-21 0,1 20 15,-22-20-15,0 21 0,0 0 16,0 0-16,0-1 0,0 1 0,0 0 16,-22 21-16,1 0 15,0 0-15,0 21 0,0 0 0,0 1 16,-1-1-16,1 0 0,0 21 15,21-21-15,0 1 0,-21-1 0,21 0 16,0 21-16,0-21 0,0 1 16,0-1-16,21 0 15,0-21-15,0 0 0,1 0 16,-1 0-16,0 0 0,0 0 0,0 0 16,22 0-16,-22 0 0,0 0 15,21-21-15,-21 0 0,22 21 0,-22-22 16,0 1-16,0 0 0,0 0 0,1-21 15,-1 20-15,0 1 0,0 21 16,-21-21-16,0 42 16,-21 0-1,0 1-15,21-1 0,-21 0 16,-1 0-16,22 0 0,-21 0 16,21 1-16,-21-22 0,42 0 46,0-22-46,1 22 0,-1-21 16,-21 0-16,21 0 0,0 0 16,0 21-16,0-21 0,-21-22 15,22 43-15,-1-21 0,-21 0 0,0 0 16,21 21-16,-21 21 16,0 0-16,0 0 0,0 0 15,0 1-15,0-1 0,0 0 0,0 21 16,0-21-16,0 1 0,0 20 15,0-21-15,0 0 16,21-21-16,0 0 0,0 0 16,1 0-16,-1 0 0,0 0 15,0 0-15,-21-21 0,21 0 16,0 21-16,1-21 0,-1-22 16,0 22-16,-21-21 0,21 21 0,0-22 15,22-20-15,-22 21 0,0-22 16,0 22-16,0-22 0,0 1 0,1 20 15,-1 1-15,0 0 0,-21-1 0,0 1 16,0 21-16,21 0 0,-42 42 16,21 0-1,-21 0-15,0 22 0,-22-1 16,22 0-16,0 1 0,0 20 0,0-21 16,-1 22-16,22-22 0,-21 1 0,21 20 15,-21-21-15,21-20 0,0 20 16,0 0-16,0-21 0,0 1 0,0-1 15,0 0-15,0 0 16,21-21-16,0 0 0,1 0 16,-1 0-16,0-21 15,0 0-15,0 0 16,0-1-16,1 1 0,-1-21 0,0 21 16</inkml:trace>
  <inkml:trace contextRef="#ctx0" brushRef="#br0" timeOffset="85979.85">24320 10372 0,'0'0'0,"0"21"0,22-21 16,-1 21-16,0-21 15,0 0-15,0 0 0,0 0 16,22 0-16,-22 0 0,21 0 0,1 0 15,-22 0-15,21 0 0,-21 0 0,0 0 16,22 0-16,-22-21 0,0 21 16,0 0-16,0-21 0,1 21 15,-1 0-15</inkml:trace>
  <inkml:trace contextRef="#ctx0" brushRef="#br0" timeOffset="86203.94">25082 10837 0,'-21'0'31,"0"0"-16,0 0 1,0 0-16,0 0 0,-1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1:58:19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1122 0,'0'21'0,"22"-21"32,-1 0-17,0-21-15,0 0 16,0 0-16,0 21 0,1-22 16,-1-20-16,0 21 0,0 0 15,0 0-15,-21-1 0,0 1 0,0 0 16,0 0-16,0 0 0,-21 0 15,0 21-15,-21 0 0,20 0 16,-20 0-16,21 0 0,-21 21 0,-1 0 16,22 0-16,-21 0 0,21 0 15,-22 1-15,22 20 16,-21-21-16,21 0 0,-1 0 0,22 22 16,0-22-16,0 0 0,0 0 15,0 0-15,0 22 0,22-22 16,-1 0-16,0 0 0,0-21 0,0 21 15,0 1-15,1-1 0,20 0 16,-21 0-16,0 0 0,0-21 16,22 21-16,-22 1 0,0-1 0,21 0 15,-20 0-15,-1 0 16,0 0-16,0 1 0,-21 20 0,0-21 16,0 0-16,0 22 0,0-22 15,-21 0-15,-21 21 0,20-21 16,-20 1-16,0-1 0,-1-21 0,1 21 15,0-21-15,-1 0 0,-20 0 16,21 0-16,-1-21 0,1 0 16,0-1-16,-1 1 0,1 0 0,21 0 15,-22-21-15,22 20 0,0 1 16,21 0-16,0 0 0,0 0 16,0 0-16,0-1 0,21 22 15,0 0-15,22-21 0,-22 21 16,0 0-16,21-21 0,-20 21 15,20-21-15,-21 21 0</inkml:trace>
  <inkml:trace contextRef="#ctx0" brushRef="#br0" timeOffset="579.37">1312 1312 0,'0'0'0,"0"22"47,0-1-31,0 0-16,0 0 0,0 0 15,-21 0-15,21 22 0,-21-22 0,0 21 16,21-21-16,0 22 0,0-1 15,0-21-15,0 22 0,0-22 16,0 21-16,0-21 0,0 0 0,21 1 16,0-22-16,0 0 0,22 0 15,-22 0-15,21 0 0,-21 0 16,22 0-16,-1-22 0,0 1 0,1-21 16,-22 21-16,21-22 0,-21 22 15,22-21-15,-22 0 0,0 20 16,0-20-16,0 0 0,-21 21 15,0-22-15,21 22 0,-21-21 16,0 21-16,0-1 0,0 1 16,-21 42-1,0 1 1,21-1-16,-21 0 0,21 0 16,0 21-16,-21-20 0,21 20 15,-21-21-15,21 21 0,0-20 0,0 20 16,0-21-16,0 21 0,0-20 15,0-1-15,0 0 0,21 0 16,0 0-16,0 0 0,0-21 16,0 0-16,1 0 0,-1 0 15,0 0-15,0-21 0,0 0 16,0 0-16,1 0 0,-1-22 16,0 1-16,0 0 0,0-1 0</inkml:trace>
  <inkml:trace contextRef="#ctx0" brushRef="#br0" timeOffset="1152.82">2286 868 0,'0'0'0,"0"-21"0,0-22 0,-42 22 31,20 21-15,22 21-16,0 1 0,0-1 15,-21 21-15,21 0 0,-21 1 16,21-1-16,0 22 0,-21-22 0,21 21 15,0-20-15,0 20 0,0-20 16,0-1-16,-21 0 0,21 1 16,0-1-16,-21 0 0,21-21 0,0 22 15,0-22-15,0 0 0,0 0 16,0 0-16,0 1 0,0-44 47,0 1-47,-22 0 0,22 0 0,0 0 15,0-22-15,0 22 0,0 0 16,0 0-16,0 0 0,0 0 0,22-22 16,-1 22-16,0 21 0,0-21 15,0 0-15,0 0 0,1 21 16,-1-22-16,21 22 0,-21 0 0,22 0 16,-22 0-16,21 0 0,-21 0 15,22 0-15,-1 0 0,-21 22 0,0-1 16,0 0-16,22 0 0,-43 0 15,21 0-15,-21 1 0,0-1 0,0 0 16,0 21-16,-21-21 16,0 1-16,-1-1 0,-20 0 15,0 0-15,21 0 0,-22 0 0,1-21 16,0 22-16,-1-22 0,1 0 16,21 0-16,-22 0 0,22 0 0,0 0 15,0 0-15,0 0 0,21-22 31,0 1-31,0 0 16,21 21-16,0-21 16,21 0-16</inkml:trace>
  <inkml:trace contextRef="#ctx0" brushRef="#br0" timeOffset="1946.49">2942 1291 0,'0'0'0,"-21"0"15,21 21 1,0 1-16,0-1 16,-21 0-16,21 0 0,0 0 0,0 0 0,-21 1 15,21 20-15,0-21 0,0 21 16,0-20-16,0 20 0,-22-21 15,22 0-15,0 22 0,0-22 16,0 0-16,0 0 0,0 0 16,0-42 15,0 0-15,0 0-16,0 0 0,0-22 15,0 22-15,0-21 0,0 21 0,0-22 16,0 22-16,0-21 0,22 21 15,-1-1-15,-21 1 0,21-21 0,0 21 16,0 0-16,0 21 0,1-22 16,-1 22-16,0 0 0,0 0 15,0 0-15,0 0 0,1 0 16,-1 0-16,21 0 0,-21 22 0,0-1 16,1 21-16,-1-21 0,0 0 15,0 1-15,-21 20 0,21-21 16,-21 21-16,0-20 0,0 20 0,0-21 15,0 21-15,0-20 0,0-1 16,0 0-16,-21 0 0,21 0 0,-21-21 16,21 21-16,-21-21 15,21-21 1,0 0-16,0 0 16,0 0-16,0 0 0,0-22 15,0 22-15,0-21 0,0 21 16,0-22-16,0 22 0,21-21 0,0 21 15,0-1-15,0-20 0,22 21 16,-1 0-16,-21 0 0,43-1 0,-22 1 16,0 21-16,22 0 0,-22 0 15,22 0-15,-22 0 0,0 21 16,1-21-16,-22 22 0,21 20 0,-21-21 16,1 0-16,-22 22 0,0-22 15,0 21-15,0-21 0,0 22 0,-22-1 16,1-21-16,0 21 15,0-20-15,-21-1 0,20 0 0,22 0 16,-21 0-16,0 0 0,0-21 16,21-21 15,21 0-31,0 0 16,0 0-16</inkml:trace>
  <inkml:trace contextRef="#ctx0" brushRef="#br0" timeOffset="2235.69">4297 1334 0,'0'0'0,"0"21"0,0 0 16,0 0-16,0 0 0,0 0 15,0 1-15,-21-1 0,21 21 16,-22-21-16,22 0 0,-21 22 0,21-22 16,0 0-16,0 0 0,-21 0 15,21 1-15,0-1 0,0 0 16,0-42 15,0 0-15,0-1-16,21 1 0,0-21 0</inkml:trace>
  <inkml:trace contextRef="#ctx0" brushRef="#br0" timeOffset="2658.43">4254 847 0,'0'0'15,"-21"21"-15,0 0 0,0 21 0,0-20 16,21 20-16,0-21 0,0 21 0,0 1 16,0-22-16,0 0 0,0 21 15,0-20-15,0-1 0,21-21 0,0 21 16,0-21-16,0 0 0,1 0 16,-1 0-16,0 0 0,21 0 0,-21 0 15,1 0-15,20-21 0,-21 0 16,0-1-16,0-20 0,1 21 15,-22 0-15,0-22 0,0 1 0,0 0 16,0 21-16,0-22 16,-22 22-16,1 0 0,0 0 0,0 21 15,-21 0-15,20 0 0,1 0 16,-21 0-16,21 21 0,0 0 0,-1 21 16,1-20-16,0 20 0,0-21 15,0 21-15,21 1 0,0-22 16,0 21-16,-21-21 0,21 1 0,0-1 15,0 0-15,0 0 0,0 0 16,21-21-16,0 0 0,0 0 16,0 0-16,22 0 0</inkml:trace>
  <inkml:trace contextRef="#ctx0" brushRef="#br0" timeOffset="3019.03">5080 635 0,'0'0'0,"0"-21"31,-21 21-15,21 21-16,-21 0 0,21 0 0,0 22 16,-22-1-16,22 0 0,-21 1 15,21 20-15,-21-20 0,21 20 16,0-21-16,0 22 0,-21-22 15,21 22-15,-21-22 0,21 0 0,-21 1 16,21-1-16,0 0 0,0 1 16,0-1-16,0 0 0,-22-20 0,22 20 15,0 0-15,0-21 0,0 1 16,0 20-16,0-21 0,22-21 16,-1 0-16,0 0 15,0 0-15,0 0 0,0-21 16,1 0-16,20 0 0,-21-1 15,0 1-15,0-21 0,22-22 16,-22 43-16,0 0 16</inkml:trace>
  <inkml:trace contextRef="#ctx0" brushRef="#br0" timeOffset="3254.46">4805 1270 0,'21'0'32,"0"0"-32,21 0 0,-20 0 0,20 0 15,0 0-15,-21 0 0,22 0 16,-1 0-16,0-21 0,1 21 16,-1 0-16,-21 0 0,22-21 15,-22 21-15,0 0 0,0 0 0,0 0 16,-21-21-16,0-1 15</inkml:trace>
  <inkml:trace contextRef="#ctx0" brushRef="#br0" timeOffset="3715.78">6032 847 0,'0'0'0,"-21"0"31,0 21-31,0 0 0,21 0 0,-21 22 16,0-22-16,-1 21 0,-20 0 15,21 1-15,0 20 0,0-20 0,-1-1 16,1 0-16,21 1 0,0-1 15,0 0-15,0 1 0,0-1 0,0 0 16,0 1-16,0-22 0,21 21 16,22-21-16,-22 0 0,0 1 0,0-22 15,0 21-15,22-21 0,-22 0 16,0 0-16,0 0 0,0 0 16,1-21-16,20 21 0,-21-22 15,0 1-15,0 0 0</inkml:trace>
  <inkml:trace contextRef="#ctx0" brushRef="#br0" timeOffset="4058.62">6583 783 0,'42'0'31,"-21"21"-31,0-21 16,1 22-16,-1-1 0,21 21 0,-21-21 16,22 0-16,-22 22 0,21-22 15,-21 21-15,22 1 0,-22-1 0,0-21 16,0 21-16,0 1 0,0-1 16,-21 0-16,0-20 0,0 20 0,0 0 15,0-21-15,0 22 0,-21-1 16,0-21-16,0 22 0,0-22 0,0 21 15,-1-21-15,1 0 16,0 1-16,0-1 0,0-21 0,0 21 16,-1-21-1,1 0-15,21-21 16,0 0-16</inkml:trace>
  <inkml:trace contextRef="#ctx0" brushRef="#br0" timeOffset="4767.88">8022 1334 0,'0'0'0,"-21"0"0,0 0 15,0 0 1,-1 0-16,1 0 0,0 0 0,0 0 15,0 0-15,0 0 0,-1 0 16,1 0-16,0 0 0,0 0 16,0 0-16,0 0 15,42 0 17,0 0-32,0 0 0,21 0 15,22 0-15,-22 0 0,22 0 16,-1 0-16,1 0 0,20 0 0,-20 0 15,-1 0-15,1 0 0,-1 0 16,1 0-16,-1 0 0,1 0 0,-1 0 16,1 0-16,-22 0 0,1 0 15,-1 0-15,-21 0 0,0 0 0,0 0 16,1 0-16,-1 0 16,-42 0 15,-1 0-31,1 0 0,0 0 15,0 0-15,0 0 0,0 0 16,-22-22-16,22 22 0,-21 0 0</inkml:trace>
  <inkml:trace contextRef="#ctx0" brushRef="#br0" timeOffset="5150.76">7599 1397 0,'0'0'0,"0"21"0,0 0 16,21-21-16,0 0 0,0 0 15,22 0-15,-1 0 0,0 0 0,22 0 16,-1 0-16,1 0 0,-1 0 15,1 0-15,-1 0 0,1 0 16,-1 0-16,1 0 0,-1 0 0,-20 0 16,20 0-16,1-21 0,-22 21 15,0 0-15,1 0 0,-1 0 16,-21 0-16,0 0 0,0-21 0,1 21 16,-1 0-16,-21-21 15,-21 0 32,-1 21-47,22-21 0,-21 21 16</inkml:trace>
  <inkml:trace contextRef="#ctx0" brushRef="#br0" timeOffset="5698.95">8657 953 0,'0'0'0,"-21"-22"31,0 22-31,21 22 31,0-1-31,21 0 16,0 21-16,0-21 15,0 1-15,22-1 0,-22 21 0,21-21 16,1 0-16,-22 1 0,21-1 16,0 0-16,1 0 0,-1 0 0,-21-21 15,22 21-15,-22-21 0,21 0 16,0 22-16,-20-22 0,-1 0 0,0 0 16,0 0-16,0 0 0,-21-22 46,-21 22-46,0 0 16,0 0-16,0 0 0,-22 22 16,22-1-16,-21 0 0,-1 0 15,1 0-15,-21 22 0,20-22 0,1 21 16,-22 22-16,22-22 0,0 0 16,-1-21-16,1 22 0,21-1 0,0-21 15,0 22-15,-1-22 0,1 0 16,21 0-16,0 0 0,0-42 78,0 0-62,0 0-16</inkml:trace>
  <inkml:trace contextRef="#ctx0" brushRef="#br0" timeOffset="25522.62">1736 8996 0,'0'0'0,"-64"-64"31,43 64-31,0 0 15,0 0-15,-1 0 0,1 0 0,-21 0 16,21 22-16,0-1 0,-22 0 16,22 0-16,-21 21 0,21 1 15,-22-1-15,22 0 0,0 1 0,-21-1 16,20 22-16,1-1 0,0 1 16,21-1-16,0 1 0,0-1 0,0 1 15,0-22-15,0 21 0,0-20 16,21-1-16,0 0 0,22-20 0,-22 20 15,21-21-15,1 0 0,-1 0 16,0-21-16,1 0 0,20 0 0,-21 0 16,1 0-16,20 0 15,-20-21-15,20 0 0,-21 0 0,1 0 16,-1-22-16,0 22 0,1-21 16,-1 0-16,0-1 0,1-20 0,-1-1 15,-21 22-15,22-22 0,-22 22 16,21-21-16,-21-1 0,0 22 0,-21-22 15,22 22-15,-22 0 0,21-1 16,-21 1-16,0 0 0,0 20 0,0-20 16,0 21-16,0 0 15,0 42 1,-21 0-16,21 21 16,-22 1-16,22-1 0,0 0 0,0 1 15,0 20-15,-21-20 0,21 20 16,-21 1-16,21-1 0,0-21 0,0 22 15,0-1-15,0-20 0,0-1 16,0 0-16,0 1 0,0-22 0,21 21 16,0-21-16,1-21 0,-1 22 15,0-22-15,0 0 0,0 0 0,22 0 16,-22 0-16,0-22 0,21 1 0,-21 0 16,1 0-16,-1 0 0,0 0 15,21-22-15,-21 22 0,1-21 16,-22-1-16,21 22 0,0-21 15,-21 21-15,21-22 0,-21 22 16,0 42 0,0 1-16,-21-1 15,21 0-15,-21 0 0,0 21 0,21-20 16,0 20-16,0-21 0,-22 0 16,22 0-16,-21 1 0,21-1 0,0 0 15,0 0-15,0 0 16,21-21-1,-21-21-15,22 21 16,-22-21-16,0 0 0,21 0 0,-21-1 16</inkml:trace>
  <inkml:trace contextRef="#ctx0" brushRef="#br0" timeOffset="25730.66">2900 9292 0,'0'0'15,"0"-21"-15,-21 21 32,21 21-17,0 0-15,0 1 32,0-1-32,0 0 0,21-21 15,0 0-15,0 0 0,0 21 16,0-21-16</inkml:trace>
  <inkml:trace contextRef="#ctx0" brushRef="#br0" timeOffset="26614.93">3365 9335 0,'0'0'0,"-21"0"31,0 0-31,0 0 16,0 21-16,0-21 0,-1 21 15,22 0-15,-21 21 0,0-20 16,0 20-16,21-21 0,0 21 0,-21 1 16,21-22-16,0 21 0,-21 1 15,21-22-15,0 0 0,0 21 0,0-21 16,0 1-16,21-1 0,0-21 16,21 0-16,-21 0 0,1 0 15,20 0-15,0-21 0,1-1 0,-1 1 16,0 0-16,1 0 0,-1 0 15,-21-22-15,21 22 0,1-21 16,-22 0-16,42-43 0,-41 43 16,-1-1-16,0 1 0,0-22 15,-21 22-15,0 0 0,21-22 0,0 22 16,-21 21-16,22-22 0,-22 22 16,0 0-16,0 0 0,0 42 15,0 0 1,0 0-16,-22 1 0,22 20 15,-21 0-15,21 1 0,0-1 0,-21 0 16,0 1-16,0-1 0,21 0 16,-21 22-16,-1-22 0,1 0 0,0-20 15,0 20-15,21-21 0,-21 21 16,0-20-16,21-1 0,0 0 16,0-42 15,0 0-31,21-1 0,0 1 0,0-21 15,0 21-15,22-22 0,-22 22 16,0 0-16,0-21 0,21 21 0,-20-1 16,20 1-16,-21 0 0,0 0 0,0 0 15,1 0-15,20 21 0,-21 0 16,-21-22-16,21 22 0,0 0 16,-21 22-1,-21-1 1,0-21-16,0 21 0,0-21 15,0 21-15,-1-21 0,1 21 16,0-21-16,0 21 0,0-21 0,0 22 16,-1-22-16,1 0 0,21 21 0,-21-21 15,0 21-15,0-21 16,21 21-16,0 0 16,-21-21-16,21 21 0,0 1 15,0-1-15,0 0 16,21-21-16,-21 21 0,21-21 15,0 21-15,0 0 0,0 1 16,1-22-16,-1 0 16,0 21-16,0-21 0,0 0 0,0 21 15,1-21-15,-1 0 16,0 0-16,0 0 0,0 0 0,0 0 16,1 0-16,-1 0 15,0 0-15,0-21 16,0 0-16,0 21 15</inkml:trace>
  <inkml:trace contextRef="#ctx0" brushRef="#br0" timeOffset="27166.96">5292 8911 0,'21'-21'0,"-42"42"0,42-63 0,-21 21 15,-21 21 1,21 21 0,0 0-16,-22 0 0,22 22 15,-21-22-15,21 21 0,0 0 16,0 1-16,0-1 0,0 22 0,0-22 16,0 0-16,0 1 0,0-1 0,0 0 15,0 1-15,0-1 0,0 0 16,21 1-16,1-22 0,-22 0 0,21 21 15,0-21-15,0-21 0,0 22 0,0-22 16,22 0-16,-22 0 0,0 0 16,0 0-16,22-22 0,-22 1 0,0 21 15,0-21-15</inkml:trace>
  <inkml:trace contextRef="#ctx0" brushRef="#br0" timeOffset="27515.37">5821 8890 0,'21'-21'0,"-42"42"0,63-63 0,-21 42 15,0 0-15,-21-21 0,43 21 16,-22 0-16,21 0 0,-21 0 16,22 21-16,-1-21 0,0 21 0,1 21 15,-1-21-15,0 22 0,22-1 16,-22 0-16,1 1 0,-1-1 0,-21 0 15,21 1-15,-20-1 0,-22 0 16,0 1-16,0-1 0,0 0 0,0 1 16,-22-1-16,-20 0 0,21-20 0,-21 20 15,20-21-15,-20 21 0,21-20 16,0-1-16,-22 0 0,22 0 0,0-21 16,0 21-16,0-21 0,0 0 0,-1 0 15,22-21 16,22 0-31,-1 0 0,0-22 0,21 22 16,-21 0-16</inkml:trace>
  <inkml:trace contextRef="#ctx0" brushRef="#br0" timeOffset="28146.26">7429 9271 0,'-21'21'0,"42"-42"0,-63 42 16,63-21-1,0 0 1,22 0-16,-1 0 0,0 0 16,1 0-16,20 0 0,1 0 0,-1 0 15,22 0-15,-22 0 0,1 0 0,21 0 16,-22 0-16,1 0 0,-1 0 16,1 0-16,-1 0 0,1 0 15,-1 0-15,-21 0 0,22 0 0,-22 0 16,1-21-16,-22 21 0,0 0 15,0 0-15,0-21 0,-21 0 16,0 0-16,0-1 16,-21 1-16,0 21 0,0-21 15,0 0-15,-1 21 0,1-21 0,-21 0 16,21 21-16,0-22 0,-1 22 16,1 0-16,0 0 0,0 0 15,42 0 16,0 0-31,0 0 0,22 0 0,-22 0 16,0 22-16,0-22 0,0 21 16,1-21-16,-1 21 0,0 0 15,-21 0-15,21-21 0,-21 21 0,0 22 16,0-22-16,0 0 0,-42 0 0,21 22 16,-1-22-16,-20 0 0,0 21 15,-1-21-15,1 22 0,21-22 0,-21 0 16,-1 21-16,22-20 0,0-1 0,0-21 15,0 21-15,-1 0 0,22-42 32</inkml:trace>
  <inkml:trace contextRef="#ctx0" brushRef="#br0" timeOffset="29094.73">10520 9186 0,'21'-21'16,"-42"42"-16,63-63 0,-21 42 0,0-21 0,1 0 15,-1 0-15,0-1 0,0 1 16,0-21-16,0 21 0,-21 0 16,0-22-16,0 22 0,0-21 15,-21 21-15,0-22 0,-21 22 0,21 0 16,-22 0-16,1 0 0,21 21 0,-22 0 16,1 0-16,0 0 0,-1 21 15,22 0-15,-21 0 0,21 21 0,-22 1 16,22-1-16,0 0 0,0 22 0,21-22 15,0 1-15,0-1 0,0 0 16,0-21-16,0 22 0,0-22 0,21 0 16,21 0-16,-20 0 0,-1-21 15,21 0-15,0 0 0,1 0 0,-1 0 16,0 0-16,1 0 0,-1-21 0,0 0 16,1 21-16,-1-21 15,0 0-15,-20 0 0,-1-1 0,0 1 16,0 0-16,-21 0 0,0 0 0,0 0 15,0-1 1,-21 22-16,0 0 16,21 22-16,-21-22 15,21 21-15,-22 0 0,22 0 0,0 21 16,-21-20-16,21 62 16,0-41-16,0 20 0,0-21 0,0 22 15,0-1-15,0 22 0,21 0 16,-21-22-16,22 22 0,-22 0 0,0-1 15,0 1-15,0 21 0,0-22 0,0 22 16,0-21-16,0 21 0,-22-22 16,1 1-16,0 0 0,0-1 0,0 1 15,0-21-15,21-1 0,-22 1 0,1-22 16,0 21-16,0-41 0,0 20 16,0-21-16,-1 0 0,1 0 0,0-21 15,-21 0-15,21 0 0,-22 0 0,1-21 16,0 0-16,-22-21 0,22-1 0,-22 1 15,22-21-15,-22 20 0,22-20 16,0-1-16,-1 22 0,22-22 0,0 22 16,0-21-16,21 20 0,0-20 0,0 20 15,0-20-15,21 21 0,0-22 16,0 1-16,22-1 0,-1 22 16,0-22-16,1 1 0,20-1 0,-20-20 15,20 20-15,1-21 0,-1 1 0</inkml:trace>
  <inkml:trace contextRef="#ctx0" brushRef="#br0" timeOffset="31114.63">11176 8975 0,'0'0'0,"-21"0"0,0 0 16,42-21 15,0-1-31,21 1 16,-21 0-16,22 0 0,-22 0 15,21 0-15,-21-22 0,22 22 0,-22 0 16,0 0-16,-21 0 0,0-1 0,0 1 16,0 0-1,-42 21-15,21 0 0,-1 0 16,1 21-16,0-21 0,-21 21 15,21 1-15,-1 20 0,1-21 16,0 21-16,0 1 0,0-22 0,21 21 16,-21-21-16,21 22 0,0-22 0,0 0 15,0 0-15,0 0 0,42 1 16,-21-1-16,0-21 0,0 0 0,22 0 16,-1 0-16,-21 0 0,22 0 15,-1-21-15,0-1 0,1 1 0,-1 0 16,-21 0-16,21 0 0,-20 0 0,-1-22 15,0 22-15,0-21 16,0 21-16,-21-22 0,21 22 0,-21 0 0,0 0 16,0 0-16,0-1 0,0 44 31,-21-1-15,21 21-16,-21-21 0,21 22 0,0-22 15,0 21-15,0 0 0,0-20 16,-21 20-16,21 0 0,-21-21 15,21 1-15,0-1 0,0 0 0,0 0 16,0 0-16,0-42 31,0 0-15,0 0-16,21 0 0,0-22 16,-21 1-16,21 0 0,0-1 0,1 1 15,-22 0-15,21-1 0,21 22 16,-21-21-16,0 21 0,1-1 0,-1 1 15,0 0-15,0 21 0,0 0 0,0 0 16,1 0-16,-22 21 16,0 0-16,0 1 0,0-1 0,0 21 15,0-21-15,0 22 0,0-1 0,0 0 16,0 1-16,0-22 0,0 21 16,0-21-16,0 22 0,0-22 15,0 0-15,21 0 0,0 0 0,0-21 16,0 0-16,0 0 0,22 0 15,-22 0-15,21 0 0,-21 0 0,22 0 16,-1-21-16,-21 21 0,0-21 0,22 0 16,-22-22-16,0 22 0,0-21 15,0 0-15,1-1 0,-1 1 0,-21 0 16,0 20-16,0-20 0,0 0 16,0 21-16,0-1 0,0 1 0,0 0 15,0 0-15,-21 21 31,-1 21-31,22 0 0,-21 0 0,0 22 16,21-22-16,0 21 0,0 1 16,-21-1-16,21 0 0,0-21 15,-21 22-15,21-1 0,0 0 0,0-20 16,0-1-16,0 21 0,0-21 0,21 0 16,0 1-16,0-22 15,0 0-15,1 0 0,-1 0 0,0 0 16,0 0-16,21 0 0,-20 0 15,20-22-15,-21 1 0,21 0 0,1-21 16,-1 21-16,0-22 0,-20 1 0,20 0 16,0-1-16,-21-20 0,1 20 15,-1 1-15,0 21 0,-21-21 0,0 20 16,0 1-16,-21 21 31,0 0-31,21 21 16,-22 1-16,22-1 0,0 0 15,22-21 1,-1 0-16,0 0 0,0 0 0,0 0 16,0 0-16,1 0 0,-1 0 15,0 0-15,0-21 0,0 21 0,0-21 16,1 21-16,-1 0 0,0-22 16,0 22-16,-21 22 31,0-1-31,0 0 0,-21 0 15,0 0-15,21 0 0,-21 22 16,21-22-16,-22 21 0,1-21 0,21 22 16,0-22-16,0 21 0,0-21 15,0 1-15,0-1 0,0 0 0,0 0 16,21 0-16,1-21 0,-1 0 16,0 0-16,0 0 0,0 0 0,22 0 15,-22-21-15,0 21 0,0-21 16,21 0-16,-20 0 0,-1-1 15,21-20-15,-21 21 0,0-21 0,1-1 16,-1 1-16,-21 0 0,21-1 16,0 1-16,-21 21 0,21 0 0,-21-1 15,0 1-15,0 0 0,0 42 32,0 0-32,0 1 0,0 20 0,0-21 15,0 21-15,0-20 0,0 20 16,-21 0-16,21 1 0,0-22 0,0 21 15,0-21-15,0 22 0,21-22 0,0 0 16,1 0-16,-1-21 0,0 21 16,0-21-16,0 0 0,0 0 15,1 0-15,-1 0 0,0 0 0,21 0 16,-21-21-16,1 0 0,-1 0 16,0 0-16,21-1 0,1-41 15,-1 21-15,-21-1 0,21 1 16,-20 0-16,20-1 0,-21 22 0,21-21 15,-20 21-15,-1-1 0,-21 1 16,21 21-16,-21 21 31,-21-21-31,21 22 0,0-1 0,-21 0 16,21 0-16,-22 0 16,22 0-16,22-42 46,-22 0-46,21 0 16,-21 0-16,0 0 0,0-1 16,0 1-16,0 0 15,0 0-15,-21 21 16,-1 0-16,1 0 0,0 21 16,21 0-16,-42 0 0,21 22 15,-1-1-15,1-21 0,0 22 16,0-1-16,0 0 0,0 1 0,21-1 15,0 0-15,0-21 0,0 22 0,0-22 16,0 0-16,21 0 0,0 0 0,0 1 16,0-22-16,0 0 0,22 21 15,-22-21-15,0 0 0,21 0 16,-20 0-16,-1-21 0,0-1 0,0 22 16,21-21-16,-20 0 0,-1 0 15,0-21-15,0 20 0,0-20 16,0 0-16,1-1 0,-22-20 0,21 21 15,-21-22-15</inkml:trace>
  <inkml:trace contextRef="#ctx0" brushRef="#br0" timeOffset="31295.58">13822 8340 0,'0'0'0,"-21"21"0,-22-21 0,22 0 16,-21 21-16,42 0 15,21-21 17</inkml:trace>
  <inkml:trace contextRef="#ctx0" brushRef="#br0" timeOffset="32215.96">15303 8615 0,'0'0'0,"22"0"0,-1-21 15,0 21-15,0 0 0,0-21 16,0 21-16,22 0 0,-22 0 15,0 0-15,0 0 0,0 0 0,1 0 0,-1 0 16,0 0-16,0 21 0,0 0 16,-21 0-16,0 21 0,21-20 0,1 20 15,-22 0-15,0 1 0,21-1 16,-21 0-16,0 1 0,0-1 16,0 0-16,0 1 0,0-22 0,0 21 15,0-21-15,0 0 0,0 1 16,0-1-16,0 0 0,0-42 31,0-22-15,0 22-16,0 0 0,0-21 15,0 21-15,21-22 0,0 1 16,-21-22-16,21 22 0,0 0 0,1-1 16,-1 1-16,0 0 0,0-1 0,0 22 15,0-21-15,22 21 16,-22 21-16,21-21 0,-21 21 0,22 0 15,-22 0-15,0 21 0,43 21 16,-43-21-16,-21 22 0,21-1 16,-21 0-16,21 1 0,-21 20 0,0-21 15,0 1-15,0-1 0,0 0 16,0 1-16,0-1 0,0-21 0,0 22 16,0-22-16,0 0 0,0 0 15,0-42 16,0 0-31,0 0 0,21-1 0,-21 1 16,21-21-16,1 21 0,20-22 16,-21-20-16,0 21 0,0-1 15,22-20-15,-1 20 0,-21 1 0,22 0 16,20-22-16,-42 43 16,0 0-16,22 21 0,-22 0 0,0 21 15,-21 0-15,21 0 16,-21 22-16,0-1 0,0 0 0,0 1 15,0-1-15,0 0 0,0 1 0,-21-1 16,21 0-16,-21 1 0,21-1 16,-21-21-16,21 0 0,0 1 0,0-1 15,0 0-15,0 0 0,0 0 16,0-42 15,0 0-31,21 0 0</inkml:trace>
  <inkml:trace contextRef="#ctx0" brushRef="#br0" timeOffset="32598.32">17039 8869 0,'21'0'15,"0"0"-15,1 0 16,-1 0-16,0 0 0,0-21 15,0 21-15,0-21 16,1 21-16,-1-22 0,0 1 0,0 0 16,0 0-16,0 21 0,1-21 0,-22 0 15,0-1-15,0 1 0,0 0 16,-22 21 0,1 0-16,0 0 0,-21 0 0,21 21 15,-1 0-15,1 22 0,0-22 16,-21 21-16,21 1 0,21-1 0,-22 0 15,1 1-15,21-1 16,0-21-16,0 21 0,0-20 0,0-1 0,0 21 16,0-21-16,21-21 0,1 21 0,-22 1 15,21-22-15,21 0 16,-21 0-16,22 0 0,-22 0 0,21 0 16,0 0-16,1 0 0,-1-22 0,22 1 15,-22 0-15,0 0 0,1-21 16</inkml:trace>
  <inkml:trace contextRef="#ctx0" brushRef="#br0" timeOffset="32863.17">18097 8382 0,'0'0'0,"0"-21"0,0-21 0,0 20 16,0 1-16,-21 42 16,0 1-1,0-1-15,21 0 0,-21 21 0,0 1 16,21-1-16,0 0 0,-22 22 15,22-22-15,-21 22 0,21-1 0,0-21 16,0 22-16,-21-22 0,21 1 16,0-1-16,0 0 0,0 1 0,0-22 15,0 21-15,0-21 0,0 0 0,0 1 16,21-22 0,0 0-16,-21-22 15,22 1-15,-1 0 0,0 0 16,0-21-16,0-1 0,0 1 15</inkml:trace>
  <inkml:trace contextRef="#ctx0" brushRef="#br0" timeOffset="33326.91">18436 8255 0,'0'0'16,"0"21"-16,0 0 0,0 22 15,-21-22-15,21 21 0,-21 1 0,0-1 16,21 0-16,0 1 0,-22 20 15,22-21-15,-21 22 0,21-1 0,-21-20 16,21 20-16,0-20 0,0 20 16,0-21-16,0-20 0,-21 20 15,21-21-15,0 21 0,0-20 0,0-1 16,0 0-16,0-42 31,0 0-31,21-1 16,-21-20-16,21 21 0,0-21 15,1-1-15,20 1 0,-21 0 16,21-22-16,1 22 0,-1-1 0,-21 1 16,22 0-16,-1-1 0,-21 22 15,21 21-15,-42-21 0,22 21 0,-1 0 16,0 21-16,-21 0 16,0 22-16,0-22 15,0 21-15,0 1 0,0-1 0,0 0 16,-21 1-16,21-22 0,-21 21 0,21 0 15,0-20-15,0-1 0,-22 0 16,22 0-16,-21 0 0,21 0 0,0 1 16,21-44 15,1 22-31,-22-21 16,21 0-16,0-21 0</inkml:trace>
  <inkml:trace contextRef="#ctx0" brushRef="#br0" timeOffset="33734.67">19177 8678 0,'21'0'0,"-42"0"0,42-21 15,-42 21 1,0 21 0,0 1-16,-1-1 15,22 0-15,-21 21 0,21-21 0,-21 22 16,21-1-16,-21-21 0,0 22 0,21-1 15,0 0-15,0-21 0,0 22 16,0-22-16,0 0 0,0 0 0,0 22 16,21-22-16,-21 0 15,21-21-15,0 0 0,0 0 16,1 0-16,-1 0 0,21 0 0,-21 0 16,0 0-16,1-21 0,-1 0 0,0-1 15,0 1-15,0 0 0,0-21 16,1 21-16,-1-43 0,0 22 0,-21-1 15,0-20-15,21 21 0,-21-1 16,0 22-16,0-21 0,0 21 0,0-1 16,-21 1-16,0 21 0,0 0 0,-1 0 15,-20 0-15,21 0 0,-21 21 16,20 1-16,-20-1 0,21 0 16,0 21-16,0-21 0,21 1 0,0 20 15,0-21-15,0 0 0,0 22 16,0-22-16,21 0 0,21 0 0</inkml:trace>
  <inkml:trace contextRef="#ctx0" brushRef="#br0" timeOffset="34335.32">20087 8784 0,'0'0'0,"0"-21"0,0-21 16,0 21-16,0-1 15,0 1-15,-21 21 0,0 0 16,0 0-16,-1 0 0,-20 21 16,21 1-16,0-1 0,0 0 15,-22 21-15,22 1 0,0-1 0,0 21 16,-22-20-16,22-1 0,0 0 0,21 1 16,0-1-16,0-21 0,0 22 15,0-22-15,0 0 0,0 0 0,0 0 16,0 0-16,21-21 0,0 0 0,1 0 15,-1 0-15,0 0 16,0 0-16,0 0 0,22 0 0,-22 0 0,0-21 16,0-21-16,21 21 0,-20 0 0,-1-22 15,21 1-15,-21-22 16,0 1-16,22-1 0,-22 1 0,0-1 16,21-20-16,-20 20 0,20-20 0,-21 20 15,0-21-15,0 22 0,1-1 16,-22 22-16,0 0 0,0-1 15,21 1-15,-21 21 0,-21 21 16,-1 21 0,1 0-16,0 22 0,0-1 15,0 0-15,0 22 0,-1-22 0,1 22 16,0-1-16,0 1 0,0 20 16,21-20-16,0-1 0,0 22 15,0-22-15,0 1 0,0-22 0,0 22 16,0-22-16,21-21 0,-21 22 0,42-1 15,-21-21-15,1 0 0,-1 0 16,0-21-16,0 22 0,21-22 0,-20 0 16,20 0-16,-21 0 0,0 0 0,22 0 15,-1 0-15,-21-22 0,21 22 16,1-21-16,-1 0 0,0 0 0,1 0 16,-1-22-16,-21 22 0,22-21 0,-22 21 15</inkml:trace>
  <inkml:trace contextRef="#ctx0" brushRef="#br0" timeOffset="34674.68">18034 8721 0,'0'0'0,"85"-64"32,-43 64-32,0-21 0,1 21 15,20-21-15,1 0 0,-1 21 0,1-21 16,-1-1-16,1 22 0,-1-21 0,1 21 15,-22 0-15,0-21 0,1 0 16,-1 21-16,-21 0 0,0 0 0,0-21 16,1 21-16,-22-21 0,0-1 15,0 1-15,0 0 0</inkml:trace>
  <inkml:trace contextRef="#ctx0" brushRef="#br0" timeOffset="52203.64">9610 804 0,'0'0'0,"0"-21"15,-22 21-15,22 21 16,0 1 0,0-1-16,0 0 0,0 0 15,0 0-15,0 0 0,0 1 0,0-1 16,0 0-16,22 0 0,-1-21 16,0 21-16,0 0 0,0-21 0,0 0 15,22 0-15,-22 0 0,21 0 16,-21 0-16,22-21 0,-1 0 0,0 21 15,1-21-15,-22 0 16,21 0-16,-21-1 0,22-20 0,-22 21 16,-21 0-16,0 0 0,21-1 15,-21 1-15,0 0 0,0 0 0,0 0 16,-21 21 0,21 21-1,-21 0-15,21 0 0,0 0 16,-21 22-16,21-22 0,-22 21 0,22 1 15,0-1-15,0 0 0,0 1 16,0 20-16,0-21 0,0-20 0,0 20 16,0 0-16,0 1 15,0-1-15,0-21 0,0 21 0,0-20 16,0-1-16,0 21 0,0-21 16,-21 0-16,0 1 0,0-1 0,21 0 15,-42-21-15,20 21 0,1 0 0,0-21 16,-21 0-16,21 0 0,-22 0 15,22 0-15,-21 0 0,21 0 0,-22 0 16,22 0-16,0-21 16,0 0-16,0 21 0,-1-21 0,1 21 15,21-21-15,0-1 0,0 1 16,0 0-16,21 0 0,1 0 16,-1 0-16,0-1 0</inkml:trace>
  <inkml:trace contextRef="#ctx0" brushRef="#br0" timeOffset="52491.32">10372 762 0,'21'0'15,"-21"21"-15,0 0 0,0 1 16,0 20-16,0 0 15,0 1-15,-21-1 0,-1 0 0,22 22 16,-21-22-16,0 0 0,0 1 16,21-1-16,-21 0 0,21 1 0,-21-22 15,21 21-15,0-21 0,0 1 16,0-1-16,0 0 0,0 0 0,21 0 16,0-21-16,0 0 15,0 0-15,0-21 16,1 0-16,-1 0 0,0 0 15</inkml:trace>
  <inkml:trace contextRef="#ctx0" brushRef="#br0" timeOffset="52679.21">10181 1185 0,'-21'0'0,"42"0"0,-21 0 16,21 0-1,0 0-15,1 0 0,-1 0 0,0 0 16,21 0-16,-21 0 0,22 0 16,-22 0-16,21 0 0,1 0 0,-1 0 15,0-21-15,22 21 16,-1-21-16</inkml:trace>
  <inkml:trace contextRef="#ctx0" brushRef="#br0" timeOffset="52947.05">11726 1037 0,'0'21'47,"0"1"-47,-21-1 0,21 0 15,-21 0-15,21 0 16,0 0-16,-21 22 0,0-22 0,21 21 15,-22-21-15,22 1 0,-21 20 0,0-21 16,21 0-16,0 0 0,-21 1 16,0-1-16,21 0 0,0 0 0,-21-21 15,21 21-15,21-21 16,0-21 0,0 0-16</inkml:trace>
  <inkml:trace contextRef="#ctx0" brushRef="#br0" timeOffset="53318.18">12255 1080 0,'0'0'0,"0"-22"15,-21 22 17,0 0-32,0 0 0,-21 22 15,-1-1-15,22-21 0,0 21 0,-21 0 16,20 0-16,1-21 0,0 21 15,21 1-15,-21-22 0,21 21 0,0 0 16,42 0-16,-21-21 16,1 0-16,20 0 0,-21 21 15,21-21-15,-20 21 0,20-21 16,-21 22-16,21-22 0,-20 21 16,-1-21-16,0 21 0,-21 0 15,0 0-15,0 0 0,-21 1 31,0-1-31,-1-21 0,-20 0 0,0 0 16,21 21-16,-22-21 0,1 0 16,21 0-16,0 0 0,-22 0 0,22 0 15,0 0-15,21-21 16,-21 0-16,0-1 0,21 1 16</inkml:trace>
  <inkml:trace contextRef="#ctx0" brushRef="#br0" timeOffset="53494.6">11684 804 0,'-21'0'32,"42"0"14</inkml:trace>
  <inkml:trace contextRef="#ctx0" brushRef="#br0" timeOffset="54142.37">13631 868 0,'0'0'0,"21"-21"0,1 0 0,-22-22 16,0 22-16,21 0 0,0 0 15,-21 0-15,0-1 16,0 44 0,0-1-1,0 0-15,0 21 0,0 1 16,0-1-16,-21 21 0,0-20 15,21 20-15,-22-20 0,22 20 16,-21-21-16,0 22 0,21-22 16,0 1-16,0-1 0,0 0 0,0 22 15,0-43-15,0 21 0,0-21 16,21-21-16,0 22 0,1-22 0,-1 0 16,21 0-16,-21 0 0,22 0 15,-22-22-15,21 22 0,-21-21 0,22 0 16,-1-21-16,0 21 0,1-22 15,-1 1-15,0 0 0,-21-1 0,22-20 16,-22 20-16,0-20 0,0-1 16,0 1-16,1-1 0,-22 1 15,21 21-15,-21-1 0,0 1 0,0 0 16,0 20-16,0 1 0,0 0 16,0 0-16,0 42 31,0 0-31,0 0 0,-21 1 15,21-1-15,0 21 0,0-21 16,0 0-16,0 22 0,0-22 0</inkml:trace>
  <inkml:trace contextRef="#ctx0" brushRef="#br0" timeOffset="54570">14605 1164 0,'0'0'0,"21"0"0,0-42 32,0 21-32,-21 0 0,0-1 0,0 1 31,-21 21-31,0 0 16,0 21-16,0-21 0,0 22 15,-1-1-15,1-21 0,0 21 16,21 0-16,0 0 0,0 0 0,0 1 15,0-1-15,0 0 0,0 0 16,0 0-16,0 0 0,21-21 0,-21 22 16,21-1-16,1 0 0,-1-21 15,-21 21-15,21 0 0,0 0 16,-21 1-16,0-1 16,-21 0-1,0-21-15,0 0 0,-1 0 0,-20 0 16,0 0-16,-1 0 0,22 0 15,-21 0-15,0 0 0,20 0 0,1 0 16,-21 0-16,21 0 16,21-21 15,21 21-31,0-21 0,0 21 16,22-22-16</inkml:trace>
  <inkml:trace contextRef="#ctx0" brushRef="#br0" timeOffset="54912.04">14986 1291 0,'0'-21'32,"0"0"-17,0 0-15,21 21 16,0-21-16,0 21 0,1-22 0,-1 1 15,0 21 1,-21-21-16,-21 21 31,0 0-31,-1 21 0,1-21 0,0 21 16,0 1-16,-21-1 0,20 0 16,1 0-16,0 0 0,0 0 0,0 1 15,0 20-15,-1-21 0,22 0 16,0 0-16,0 1 15,0-1-15,0 0 0,43-21 16,-22 0-16,0 0 0,21 0 16,1 0-16,-1 0 0,0 0 0,22 0 15</inkml:trace>
  <inkml:trace contextRef="#ctx0" brushRef="#br0" timeOffset="55430.87">15875 1228 0,'0'-21'15,"0"42"-15,0-64 0,0 22 0,0 0 0,0 0 16,0 0 0,-21 21-16,0 0 0,-1 0 15,-20 0-15,21 0 0,0 0 16,-22 0-16,22 21 0,-21 0 0,0 0 16,20 0-16,-20 1 0,0-1 15,21 21-15,-1-21 0,1 0 0,0 22 16,0-22-16,21 0 0,0 0 0,0 0 15,0 1-15,0-1 0,21 0 16,0-21-16,0 21 0,22-21 16,-22 0-16,0 0 0,21 0 0,-20 0 15,20 0-15,-21 0 0,21-21 0,-20 0 16,-1 0-16,21-1 0,-21 1 16,0 0-16,1 0 0,-1-21 15,0-1-15,0 1 0,0 0 0,0-1 16,1-20-16,-1 20 0,0-20 15,-21-1-15,0 22 0,21-21 0,0 20 16,-21 1-16,0 21 0,0-22 16,0 22-16,0 0 0,0 42 31,-21 0-31,0 22 0,0-1 0,0 22 16,21-22-16,-22 21 0,1 1 15,21-1-15,0-20 0,0 20 0,-21-20 16,21-1-16,0 0 0,0 1 15,0-1-15,0-21 0,0 21 16,21-20-16,-21-1 0,21-21 0,1 21 16,-1-21-16,0 0 0,0 0 0,21 0 15,-20 0-15,-1 0 0,21-21 16,0 0-16</inkml:trace>
  <inkml:trace contextRef="#ctx0" brushRef="#br0" timeOffset="56162.78">17378 677 0,'0'0'0,"21"0"0,-21-21 15,0 0-15,0 0 16,-21 21 0,0 0-16,-1 0 15,-20 21-15,21 0 0,0 0 16,0 22-16,-22-22 0,22 21 0,0 22 16,0-22-16,-22 0 0,22 22 15,21-22-15,-21 1 0,0 20 0,21-21 16,0 1-16,0-22 0,0 21 15,0 1-15,0-22 0,0 0 16,21 0-16,0 0 0,22 0 0,-22-21 16,21 0-16,0 0 0,1 0 15,-1 0-15,22 0 0,-22 0 0,0 0 16,22-21-16,-22 0 0,0 0 16,22 0-16,-22 0 0,1-1 0,-1-20 15,-21 0-15,21-1 0,-20 1 16,-1-21-16,0-1 0,-21 22 0,0-22 15,0 1-15,0 20 0,-21-20 16,-22 21-16,22-1 0,0 22 16,-21-21-16,-1 21 0,1-1 0,0 22 15,-1 0-15,1 0 0,0 0 16,-1 22-16,1-1 0,-21 0 0,20 21 16,1 1-16,0-1 0,20 21 15,-20-20-15,21 20 0,0 1 0,0-22 16,21 0-16,0 22 0,0-22 15,0 1-15,0-22 0,42 21 0,-21-21 16,0 0-16,22 1 0,-1-1 16,0-21-16,1 0 0,20 0 15,-21 0-15</inkml:trace>
  <inkml:trace contextRef="#ctx0" brushRef="#br0" timeOffset="56642.78">18161 1080 0,'-21'0'16,"0"0"0,-1 21-16,1 0 0,21 0 0,-21 0 15,0 0-15,21 1 0,-21-1 16,21 0-16,0 0 0,0 0 0,0 0 16,-21-21-16,21 22 0,0-1 15,0 0-15,0 0 0,0 0 31,0-42 1,0 0-17,0 0-15,0 0 0,0-22 16,0 22-16,0-21 0,0 21 16,0-22-16,21 1 0,0 21 0,0-22 15,21 22-15,-20 0 0,20 0 16,0 0-16,1 21 0,-1 0 15,0 0-15,1 21 0,-1 0 0,0 21 16,-21-20-16,1 20 0,-1-21 0,0 21 16,-21-20-16,0 20 15,0-21-15,0 0 0,0 0 0,-21 22 16,0-22-16,-1-21 0,1 21 16,0 0-16,-21 0 0,21-21 0,-1 22 15,1-22-15,42-22 31,-21 1-31,43 21 16,-22-21-16,0-21 0</inkml:trace>
  <inkml:trace contextRef="#ctx0" brushRef="#br0" timeOffset="57397.7">19092 614 0,'0'0'0,"-21"0"15,0 0-15,0 0 16,0 21-16,-1 0 16,1 22-16,0-1 0,0 0 0,0 1 15,0 20-15,-1-21 0,1 22 16,0-22-16,0 1 0,0 20 0,0-21 16,21 1-16,-22-22 0,22 21 15,0-21-15,0 22 0,0-22 0,22 0 16,-1 0-16,0-21 15,0 21-15,0-21 0,0 0 0,1 0 16,20 0-16,-21 0 0,0 0 0,0-21 16,22 0-16,-1 0 15,-21 0-15,0 0 0,-21-22 0,22 22 16,-1 0-16,-21 0 16,-21 42 15,-1 0-16,22 0-15,-21 0 16,21 1-16,0-1 0,0 0 16,0 0-16,0 0 15,21-21 1,1 0-16,-1 0 16,0 0-16,0 0 0,0 0 15,0 0-15,1-21 0,20 21 0,-21-21 16,0 0-16,0 0 0,1-1 0,-1 1 15,0 21-15,-21-21 0,0 0 16,0 42 15,0 0-31,0 0 16,-21-21-16,21 22 0,-21-1 16,21 21-16,-22-21 0,22 0 15,0 22-15,-21-1 0,21 0 0,-21 1 16,21-1-16,0 0 0,0 1 15,0-1-15,0 0 0,-21 1 0,21-1 16,-21 0-16,21-20 0,-21 20 16,-1-21-16,22 0 0,-21 0 0,0 1 15,0-1-15,-21 0 0,20-21 0,1 0 16,0 0-16,0 0 0,-21 0 16,20 0-16,1 0 0,-21 0 0,21 0 15,0 0-15,-1-21 0,1 21 16,21-21-16,0-1 0,-21 1 15,0 0-15,21 0 0,0 0 16,0 0-16,0-1 0,0-20 16,0 21-16</inkml:trace>
  <inkml:trace contextRef="#ctx0" brushRef="#br0" timeOffset="58604.37">20701 995 0,'0'0'0,"-21"0"0,-22 0 0,22 0 15,0 0-15,0 0 0,42 0 47,0 0-47,0 0 0,22 0 0,-1-21 16,0 21-16,1-21 16,-1 21-16,22-22 0,-22 1 0,0 0 15,1-21-15,-1 21 0,0-1 16,1-20-16,-1 21 0,-21-21 0,21-1 15,-20 1-15,-22 21 0,0-22 0,0 1 16,0 21-16,0-21 0,0 20 16,0 1-16,-22 0 0,1 0 0,0 21 15,0 0-15,0 0 0,0 0 16,-22 0-16,22 42 0,0-21 0,0 22 16,-22-1-16,22 22 0,0-1 15,-21 1-15,21 20 0,-1-20 16,-20 20-16,21 1 0,0 0 15,0-1-15,-1 1 0,-20 0 16,42-1-16,-21 1 0,0 21 16,0-21-16,-1-1 0,1 1 0,0-22 15,0 22-15,0-21 0,0 20 0,-1-20 16,1 20-16,0-20 0,0-1 0,21 1 16,-21-22-16,21 22 0,-21-22 0,21-21 15,0 0-15,0 1 0,0-1 16,21-21-16,0 0 0,0 0 0,0 0 15,22-21-15,-22-1 0,21 1 0,0 0 16,1-21-16,20-1 0,-20 1 16,-1-21-16,0 20 0,1-20 15,20 20-15,-42-20 0,22-1 0,-1-20 16,-21 20-16,0-20 0,0 20 16,-21-84-16,0 84 0,-21 1 15,0-1-15,0 22 0,-21 0 16,-1-1-16,-20 22 0,20 0 0,1 0 15,0 0-15,-1 21 0,22 0 16,-21-21-16,21 21 0,42 0 47,0 0-47,0 0 0,22 0 16,-22 0-16,21-22 0,0 22 0,1-21 15,-1 21-15,0-21 0,1 0 16,-1 0-16,0 21 0,-20-43 0,20 22 15,0 0-15,1 0 0,-22 0 16,0 0-16,0-1 0,0 1 0,-21 0 16,21 0-16,-21 0 15,-21 21 1,0 21 0,0 0-16,0 0 0,21 0 0,-21 1 15,-1 20-15,1-21 0,0 0 16,21 22-16,0-22 0,0 0 15,0 0-15,0 0 0,0 0 0,0 1 16,0-1-16,0 0 0,21 0 16,0-21-16,1 0 15,-1 0-15,0 0 0,21 0 16,-21 0-16,22-21 0,-22 0 0,21 21 16,-21-21-16,1-1 0,-1 1 15,0-21-15,0 21 0,-21-22 16,0 1-16,0 21 0,0-21 0,0-1 15,0 22-15,-21 0 0,0 0 0,0 0 16,-1-1-16,-20 22 0,21 0 16,0 0-16,0 0 0,-1 0 15,1 0-15,0 0 0,0 22 16,0-22-16,21 21 0,0 0 0,0 0 16,0 0-16,0 0 0,0 1 15,21-22-15,0 21 0,0 0 0,22-21 16,-1 21-16</inkml:trace>
  <inkml:trace contextRef="#ctx0" brushRef="#br0" timeOffset="59002.83">21907 1080 0,'0'-22'0,"0"44"0,0-65 15,0 22-15,0 0 0,0 0 16,0 0-16,0-1 15,22 22-15,-1 0 0,0-21 0,0 21 16,0 0-16,0 0 0,1 0 16,-1 21-16,0 1 0,0 20 0,0-21 15,-21 21-15,21-20 0,-21 20 16,22 0-16,-22-21 0,0 22 0,0-1 16,0-21-16,0 0 0,0 22 15,0-22-15,-22-21 0,1 21 0,0 0 16,0-21-1,0 0-15,0 0 16,-1 0-16,22-21 0,0 0 16,0 0-16,0 0 0,0-1 15,0 1-15,22-21 0,-1 21 0,21-22 16,-21 1-16,22 0 0,-1-1 16,-21 1-16,21 0 0,1-1 15,-1 1-15,0 21 0,-20 0 0,20 0 16,-21-1-16,0 22 0,0 0 0,1 0 15,-22 22-15</inkml:trace>
  <inkml:trace contextRef="#ctx0" brushRef="#br0" timeOffset="60727.9">1206 3112 0,'0'0'15,"-21"0"-15,21 21 16,-21-21-16,0 0 0,21 21 16,21-21 15,0 0-16,0 0-15,22 0 0,-1-21 0,0 0 16,1-1-16,20 1 0,1 0 16,-22 0-16,22-21 0,-22-1 0,21 22 15,-20-21-15,-1-22 0,-21 22 16,43-64-16,-64 64 0,0-1 16,21-20-16,-21 21 0,0-1 15,0 22-15,0 0 0,-21 0 0,21 0 16,-21-1-16,-1 22 15,1 0-15,0 0 0,0 0 0,0 22 16,0-1-16,-1 21 0,22 0 16,0 22-16,-21-1 0,21-20 15,-21 41-15,21-20 0,-21-1 0,21 22 16,-21-21-16,21 20 0,0 1 16,-21 21-16,-1-22 0,22 1 0,-21 0 15,0 21-15,0-22 0,21 22 16,-21-21-16,0 21 0,21-1 0,0 1 15,-22-21-15,22 21 16,-21-22-16,21 1 0,0 0 0,0-1 0,0-20 16,0-1-16,0-20 15,0-1-15,21 0 0,1-20 0,-22-1 16,21 0-16,0-21 0,21 0 16,-21-21-16,1 0 0,20-22 0,-21 22 15,21-21-15,-20-22 0,20 22 16,0-22-16,22-63 0,-43 64 15,0-22-15,0 1 0,0-22 16,1 21-16,-22-84 0,0 84 16,0 0-16,-43 1 0,22 20 15,0 1-15,-21-1 0,-1 1 16,1 20-16,0 1 0,-1 21 0,1 0 16,0 0-16,-1-1 0,22 22 15,0 0-15,-21 0 0,63 0 31,0 0-15,21 0-16,-21-21 0,22 0 0,-1 0 16,22 21-16,-22-21 0,0-22 15,1 22-15,-1 0 0,0 0 16,1-21-16,-1 20 0,0 1 0,1-21 16,-22 21-16,0 0 0,0-22 15,0 22-15,-21 0 0,0 0 0,0 0 16,0-1-16,0 1 15,-21 21 17,21 21-32,-21 1 15,21-1-15,0 0 0,0 21 16,0-21-16,0 22 0,0-22 0,0 21 16,0-21-16,0 22 0,0-22 15,0 21-15,0-21 0,21 1 16,0-1-16,0 0 0,1-21 0,-1 0 15,0 0-15,0 0 0,0 0 16,22 0-16,-22 0 0,0 0 16,0-21-16,0 0 0,0-1 15,1 1-15,20 0 0,-42-21 0,21 21 16,0-22-16,-21 22 0,0-21 16,0-1-16,0 1 0,0 0 0,0 21 15,-21-22-15,0 22 0,0 0 16,0 0-16,-22 0 0,22 21 0,-21 0 15,21 0-15,-22 0 0,22 21 16,-21-21-16,21 21 0,-1 0 0,1 0 16,0 0-16,21 1 15,-21-1-15,21 21 0,0-21 0,0 0 16,21 1-16,0-1 16,0-21-16,1 21 0,-1-21 0,21 0 15,0 0-15,-20 0 0,20 0 16,0 0-16</inkml:trace>
  <inkml:trace contextRef="#ctx0" brushRef="#br0" timeOffset="61106.14">2730 2963 0,'0'-21'0,"0"0"0,0 0 16,-21 0-16,21 0 16,0-1-16,0 1 0,0 0 15,0 0 1,21 21-16,1 0 0,-1-21 15,21 21-15,-21 0 0,0 0 16,22 0-16,-22 21 0,0 0 0,0 0 16,22 0-16,-22 1 0,0-1 0,0 21 15,-21-21-15,0 0 0,0 22 16,0-22-16,0 21 0,0-21 0,0 1 16,0 20-16,-21-21 0,21 0 15,-21-21-15,21 21 0,-21 1 0,21-44 31,0 1-31,0 0 16,0 0-16,0 0 16,0 0-16,0-1 0,0-20 0,0 21 15,0 0-15,0-22 0,21 22 16,0 0-16,0-21 0,-21 21 0,21-1 16,0 1-16,1 0 0,-1 0 15,0 21-15,0-21 0,0 21 0,22 0 16,-22-21-16,0 21 0</inkml:trace>
  <inkml:trace contextRef="#ctx0" brushRef="#br0" timeOffset="61758.35">3408 2794 0,'0'0'0,"0"106"32,0-85-32,0 0 0,0 22 15,0-22-15,0 0 0,-21 0 16,21 0-16,0 0 0,0 1 0,0-1 15,0 0-15,0 0 0,0 0 16,0 0-16,0-42 47,0 0-47,0 0 16,-22 0-16,22 0 0,0-1 0,0-20 15,0 21-15,0-21 16,0 20-16,0-20 0,22-21 15,-1 41-15,0 1 0,0 0 16,21 0-16,-20 0 0,-1 21 0,0 0 16,21 0-16,-21 0 0,1 0 15,-1 21-15,0 0 0,21 0 0,-21 0 16,1 22-16,-1-22 0,-21 0 0,21 21 16,0-20-16,-21-1 0,0 0 15,21 0-15,-21 21 0,0-20 0,21-1 16,-21 0-16,0 0 15,0 0-15,-21-21 16,0 0-16,0 0 16,0 0-16,0-21 15,21 0-15,0 0 0,0 0 16,0-1-16,0-20 0,0 21 16,21-21-16,0-1 0,0 22 0,0-21 15,0-1-15,1 22 0,20-21 16,-21 21-16,21 0 0,1 21 0,-1 0 15,-21 0-15,22 0 0,-1 0 16,-21 21-16,21 0 0,-20 0 0,-1 0 16,0 22-16,0-22 0,-21 21 15,0-21-15,0 22 0,0-22 16,0 21-16,0-21 0,-21 22 0,0-22 16,0 0-16,-1 21 0,1-42 15,21 21-15,0 1 0,-21-1 0,42-42 47,0-1-47</inkml:trace>
  <inkml:trace contextRef="#ctx0" brushRef="#br0" timeOffset="62042.56">4889 2604 0,'-42'0'16,"42"-22"-16,-21 22 16,0 0-16,0 0 0,-1 22 15,1-1-15,0 0 0,0 0 16,0 21-16,0-20 0,-1 20 0,1-21 16,0 21-16,21 1 0,0-22 15,-21 21-15,21 1 0,0-22 0,0 0 16,0 21-16,0-21 0,0 1 0,0-1 15,21 0-15,0 0 0,0 0 16,1-21-16,20 0 0,-21 0 0,21 0 16,-20 0-16,20 0 15,-21 0-15,21 0 0</inkml:trace>
  <inkml:trace contextRef="#ctx0" brushRef="#br0" timeOffset="63710.56">4868 2625 0,'21'0'15,"1"-21"-15,-44 21 63,1 0-63,0 0 0,0 21 15,-21 0-15,20-21 0,1 21 0,-21 0 16,21 22-16,0-22 0,-1 0 16,1 0-16,0 0 0,21 0 0,-21 1 15,21-1-15,0 0 0,0 0 16,0 0-16,0 0 0,0 1 16,21-1-16,0-21 0,0 21 15,1-21-15,-1 21 0,0-21 16,0 0-16,21 0 0,-20 21 15,-1-21-15,0 0 0,0 0 0,0 21 16,22-21-16,-22 0 0,0 22 0,-21-1 16,0 0-1,0 0-15,0 0 0,-21 0 16,-22 1-16,22-1 16,-21 0-16,0 0 0,-1-21 0,1 21 15,0-21-15,-1 0 0,1 21 16,0-21-16,-1 0 0,22 0 0,0 0 15,0 0-15,0 0 0,-1 0 16,1 0-16,0 0 0,21-21 0,0 0 16,0 0 15,0 0-31,0 0 16,21 21-16,0 0 15</inkml:trace>
  <inkml:trace contextRef="#ctx0" brushRef="#br0" timeOffset="75626.09">4911 2667 0,'0'0'0,"21"-21"16,-21 0-16,0 0 16,21 21-1,-21-22-15,0 44 47,0-1-47,0 0 0,-21 21 0,0 1 16,-22-1-16,1 0 0,0 1 15,-1 20-15,-20 1 0,-1-1 16,22 1-16,-22-1 0,1 1 0,-1 20 16,22-20-16,0-1 0,-1-20 15,1 20-15,21-21 0,0-20 0,0 20 16,21-21-16,-22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2:00:39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6646 2942 0,'0'-21'31,"21"21"-15,-21-21-16,22 21 0,-22-21 16,21 21-16,-21-21 15,21-1-15,0 1 16,-21 0-16,0 0 16,0 0-16,0 0 15,-21 21-15,0 0 0,0-22 0,-1 22 16,1 0-16,0 0 0,0 0 15,0 0-15,0 22 0,-1-1 0,-20-21 16,21 42-16,0-21 0,0 0 16,-1 1-16,22 20 0,-21-21 0,21 21 15,-21-20-15,21 20 16,0-21-16,0 21 0,0-20 0,0 20 16,0-21-16,0 21 0,0-20 0,21-1 15,0 21-15,1-42 0,-1 21 16,21 0-16,-21-21 0,0 0 0,22 0 15,-1 0-15,-21 0 0,22-21 16,-1 0-16,-21 0 0,21 0 0,-20 0 16,20-22-16,-21 22 0,0-21 15,0 21-15,-21-22 0,0 22 0,0-21 16,0-1-16,0 22 0,-21-21 16,0 21-16,0 0 0,0-1 0,-22 1 15,22 0-15,-21 21 0,21 0 0,-22 0 16,22 0-16,-21 0 0,21 21 15,0 0-15,-22 1 0,22-1 0,0 0 16,0 0-16,0 0 0,-1 0 16,1-21-16,21 22 0,0-1 15,0 0-15,0 0 0,0 0 16,21 0-16,1-21 0,-1 0 16,0 0-16,21 0 0,-21 0 0,22 0 15,-1 0-15</inkml:trace>
  <inkml:trace contextRef="#ctx0" brushRef="#br0" timeOffset="388.17">6985 2985 0,'0'0'16,"0"-22"-16,0 1 16,0 0-16,0 0 0,0 0 15,0 0-15,21-1 16,0 22-16,0-21 15,1 21-15,-1 0 0,0 0 0,0 0 16,0 0-16,0 0 0,1 0 16,-1 21-16,0 1 0,0-1 0,0-21 15,-21 21-15,0 0 0,21 0 16,-21 22-16,0-22 0,0 0 0,0 0 16,0 0-16,0 0 0,-21 22 0,0-22 15,21 0-15,-21 0 16,0-21-16,21 21 0,-21 1 0,21-44 31,0 1-31,0 0 16,0 0-16,0 0 0,0 0 0,0-1 15,0 1-15,0 0 0,0 0 16,21 0-16,-21 0 0,21-1 16,0 1-16,-21 0 0,0 0 15,21 21-15,-21-21 0,21 0 16</inkml:trace>
  <inkml:trace contextRef="#ctx0" brushRef="#br0" timeOffset="1004.82">7366 2455 0,'0'0'0,"-21"-21"0,-85-42 31,64 63-31,20 0 0,-20-21 0,0 21 0,21 0 16,-22 0-16,1 0 0,-22 0 15,22 0-15,0 0 0,-22 0 0,22 21 16,-22 0-16,1 0 0,21 0 16,-22 22-16,22-22 0,-1 21 15,1 0-15,0 1 0,-1-1 16,22 0-16,-21 1 0,21-1 0,0 22 15,-1-22-15,1 0 0,0 1 0,0-1 16,21 21-16,0-20 0,0-1 16,0 0-16,0 1 0,0-1 15,0 0-15,21 1 0,0-1 16,0-21-16,1 22 0,41-1 0,-42-21 16,22 0-16,-1 0 0,0-21 15,1 22-15,20-22 0,-21 0 0,22 0 16,-22 0-16,22 0 0,-1 0 15,1 0-15,-1-22 0,1 1 16,-22 0-16,22 0 0,-22 0 0,21-22 16,-20 22-16,-1-21 0,0 0 0,1-1 15,-22 1-15,21 21 0,-21-22 16,1 1-16,-22-21 0,0 20 0,0 1 16,0 0-16,0-1 0,0-20 15,-22 20-15,1-20 0,-21 21 0,21-22 16,0 22-16,-1-1 0,1 1 15,-21 0-15,21 21 0,0-22 16,-43 22-16,43 21 0,0 0 16,-22 0-16,22 0 0,0 21 15,0 0-15,0 1 0,-22-1 0,22 21 16,0-21-16,0 22 0,0-1 16,21-21-16,0 21 0,-21-20 0,21-1 15,0 21-15,0-21 0</inkml:trace>
  <inkml:trace contextRef="#ctx0" brushRef="#br0" timeOffset="4604.52">9144 2752 0,'-21'-21'16,"0"21"-1,42 0 32,0 0-47,0 0 16,0 0-16,0 0 0,22-22 0,-22 22 15,0-21-15,0 0 0,22 0 16,-22 0-16,0 21 0,0-21 16,0-1-16,0 1 0,-21 0 15,0 0-15,0 0 0,0 0 0,-21 21 16,0 0-1,-21 0-15,-1 0 0,1 0 0,-21 21 16,-1 0-16,1 21 0,-1-21 16,22 22-16,-22-1 0,22-21 0,0 22 15,-22 20-15,64-42 0,0 22 16,0-22-16,0 0 0,21 0 16,0 0-16,22-21 0,-22 21 0,21-21 15,1 0-15,-1 0 0,0 0 16,1 0-16,-1 0 0,0 0 0,1 0 15,-1 0-15,-21 0 0,21 0 16,-20-21-16,-1 21 0,-21-21 16,-43 21-1,22 0 1,0 0-16,-21 0 0,-1 0 16,1 21-16,0 0 0,-1 1 0,-20 20 15,21 0-15,20-21 16,1 22-16,0-1 0,21-21 15,0 22-15,0-22 0,0 21 0,0-21 0,0 22 16,21-22-16,0 0 0,22-21 16,-22 21-16,21-21 0,1 0 0,-22 0 15,21 0-15,0 0 0,1 0 16,-1 0-16,0-21 0,1 0 0,20 0 16,-20-1-16,-1-20 0,0 21 15,22-21-15,-22-1 0,0 1 16,1 0-16,-1-1 0,-21 1 0,22 0 15,-22-22-15,0 22 0,0-22 16,0 22-16,-21-22 0,0 22 0,0-21 16,0 20-16,0 1 0,0 0 0,0 20 15,0-20-15,0 21 16,-21 42 0,21 0-16,0 0 0,-21 22 15,21-1-15,-21 0 0,21 1 16,-21 20-16,21-20 0,-22-1 0,22 21 15,0-20-15,0-1 0,0 0 16,-21 22-16,21-22 0,0 1 0,0-1 16,21 0-16,1 1 0,-1-1 15,0-21-15,21 21 0,1-20 0,-1-22 16,0 21-16,1-21 0,20 0 16,-21 0-16,1 0 0,20-21 0,-20 21 15,-1-22-15,0 1 0,1-21 0,-1 21 16,0 0-16,-21-22 0,1 22 15,-1-21-15,0 21 0,-21-22 0,0 22 16,0-21-16,0 21 0,0-1 0,0 1 16,-21 0-1,0 21-15,-1 0 0,1 0 16,0 21-16,0 0 0,0 1 16,21 20-16,-21-21 15,21 0-15,-22 0 0,22 22 0,0-22 16,0 21-16,0-21 0,0 1 15,22-1-15,-1 0 0,0 0 0,0 0 16,21-21-16,-20 0 0,20 0 0,0 0 16,1 0-16,-1 0 0,0-21 15,1 0-15,20 0 0,-21 0 16,1-1-16,-1-20 0,0 21 16,-20 0-16,-1-22 0,0 22 0,0-21 15,-21 21-15,21-22 0,-21 22 0,0 0 16,0 0-16,0 0 0,0 0 15,-21 42 1,21 0-16,-21 0 16,21 0-16,-21 0 15,21 1-15,0-1 0,0 21 0,0-21 0,0 22 16,0-22-16,0 21 0,0-21 16,0 22-16,0-22 0,0 0 0,0 0 15,0 0-15,0 0 0,0 1 16,0-44-1,21 22 1,-21-21-16,0 0 0,0-21 0,0 21 16,21-22-16,-21 22 0,0-21 15,21 21-15,-21-22 0,0 1 0,0 21 16,21-22-16,1 22 0,-22 0 16,21-21-16,0 42 0,-21-21 0,21-1 15,0 22-15,0 0 0,1 0 16,-1 22-16,0-22 0,0 21 15,-21 0-15,21 0 0,0 0 16,1 0-16,-22 22 0,21-22 0,-21 0 16,21 0-16,-21 0 0,0 22 15,0-22-15,0 0 0,21 0 16,-21 0-16,21-21 16,-21-21-1,21 21-15,1-21 0,-22 0 16,21-21-16,0 20 0,0 1 15,0-21-15,0 0 0,-21 20 16,43-20-16,-22 0 0,0-1 0,0 22 16,0-21-16,1 21 0,-1-22 15,0 22-15,0 21 16,-21 21 0,0 1-16,0 20 0,0-21 0,0 0 15,0 22-15,0-22 0,0 21 16,0-21-16,0 22 0,0-1 15,-21-21-15,21 21 0,0-20 0,0 20 16,0-21-16,0 0 0,21 22 16,0-22-16,0 0 0,1-21 0,-1 21 15,21-21-15,0 0 0,1 0 16,-1 0-16,0 0 0,1 0 16,-1-21-16,0 0 0,1 0 0,-1-1 0,0-20 15,1 21-15,-1 0 16,-21-22-16,0 1 0,1 21 0,-1-21 15,0 20-15,-21-41 0,0 42 16,0 0-16,-21 21 16,0 0-16,-1 0 0,1 0 0,0 0 15,0 0-15,0 21 0,0 0 0,21 0 16,-22 0-16,22 22 0,-21-22 16,21 0-16,0 0 0,0 21 0,0-20 15,0-1-15,21 0 0,1 0 16,-22 0-16,21 0 0,21 1 0,-21-22 15,0 0-15,22 0 0,-22 0 16,21 0-16,1 0 0,-1 0 16,0-22-16,1 1 0,-1 0 0,0 0 15,1 0-15,-22 0 0,21-22 0,-21 22 16,22-42-16,-1 41 16,-21 1-16,-21 0 0,21 0 15,0 21-15,-21 21 16,0 0-1,-21 0-15,0 1 0,21-1 16,-21 0-16,0 0 0,21 21 0,-21-20 16,21-1-16,0 0 0,-22 21 15,22-21-15,-21 1 0,21-1 0,0 0 16,0-42 31,21 0-47,1-1 0,-1 1 0,0-21 15,0 21-15,21-43 0,-20 22 16,-1 0-16,0 20 0,21-20 16,-21 21-16,1-21 0,-1 20 15,21 1-15,-21 21 0,0 0 16,1 0-16,-22 21 0,21-21 0,-21 22 16,21-1-16,-21 21 0,0-21 15,0 0-15,0 22 0,0-22 16,21 21-16,-21-21 0,21 22 0,22 20 15,-22-42-15,0 22 0,0-22 16,21 0-16,1 0 16,-1-21-16,-21 0 0,22 0 0,-22 0 15,21 0-15,-21 0 0,22-21 0,-22 0 16,21 0-16,-21-22 0,0 1 16,1 21-16,-1-21 0,0-22 0,0 22 15,0-22-15,0 1 16,-21-1-16,22 1 0,-1-1 0,0 1 15,0-1-15,0 1 0,-21 20 0,0 22 0,0 0 16,0 0-16,-21 21 16,21 21-16,0 0 15,0 22-15,0-1 0,0 21 16,-42 1-16,42-1 0,-43 1 0,43 42 16,-21-64-16,0 43 15,0-43-15,21 0 0,0 1 0,0-1 16,0 0-16,0-20 0,0-1 0,0 0 15,0 0-15,0 0 0,21-21 16,0 0-16,0 0 0,1 0 16,-1 0-16,21 0 0,-21-21 0,0 0 15,22-21-15,-22 20 0,21 1 16,-21-21-16,1 21 0,-1-64 16</inkml:trace>
  <inkml:trace contextRef="#ctx0" brushRef="#br0" timeOffset="4711.08">14266 2773 0,'-21'0'0,"42"0"0,-63 0 0,21 0 0,0 0 16,-1 21-16,44-21 15</inkml:trace>
  <inkml:trace contextRef="#ctx0" brushRef="#br0" timeOffset="4760.01">14520 2794 0,'21'0'0,"-42"0"0,64 0 0,-22 0 15,0-21-15,0 0 0,21 0 0,1-1 16</inkml:trace>
  <inkml:trace contextRef="#ctx0" brushRef="#br0" timeOffset="5928.01">15727 3260 0,'0'0'15,"0"21"-15,21-21 16,0 0-16,0-21 15,0 0-15,1-1 0,20 1 0,-21 0 16,21 0-16,1-21 0,41 20 0,-20-20 16,-22 0-16,1-1 0,-1-20 15,0 21-15,1-22 0,-22 1 16,0-1-16,0 22 0,-21-1 0,0 1 16,0 0-16,0 21 0,0-1 0,-21 1 15,0 21-15,-22 0 0,22 0 16,-21 21-16,0 1 0,20-1 15,-20 21-15,21-21 0,0 22 0,0-1 16,21-21-16,0 21 0,0 1 16,0-1-16,0-21 0,0 22 0,21-1 15,0-21-15,0 21 0,0-20 0,0 20 16,1-21-16,-1 0 0,0 0 16,0 1-16,0-1 0,-21 0 15,0 0-15,-21-21 16,0 0-1,0-21-15,-22 0 0,22 21 0,-21-21 16,21-22-16,-22 22 0,22 0 16,0 0-16,-21-22 0,21 22 0,-1 0 15,22 0-15,-21 21 16,21 21 0,0 0-16,21 0 15,1 1-15,-22 20 0,21-21 0,0 0 16,0 0-16,0 1 0,22-1 0,-22 0 15,21 0-15,0 0 0,1 0 16,-1-21-16,0 22 0,1-22 16,-1 0-16,0 0 0,22 0 0,-22 0 15,1-22-15,-1 1 0,0 0 0,1 0 16,-22 0-16,21-22 0,-21 1 16,0 0-16,22-1 0,-22-62 15,0 20-15,0 21 0,-21 1 0,21-1 16,-21 1-16,0-1 0,0 22 15,0 0-15,0 21 0,0-1 0,0 1 16,-42 64 0,42-22-16,0 0 15,-21 21-15,21 1 0,0 20 0,-21-21 16,21 22-16,-21-1 0,-1 1 16,22-22-16,-21 22 0,21-22 15,-21 0-15,0 1 0,21-1 0,0 0 16,0-20-16,0-1 0,0 0 15,0 0-15,0 0 0,0 0 0,21-21 32,0-21-32,0 0 0,1 0 15,-1 0-15,0-22 0,0 22 0,0 0 16,0-21-16,1 21 0,-1-1 16,0 1-16,0 0 0,0 21 0,-21-21 15,21 21 1,22 21-16,-43 0 15,0 0-15,0 1 16,0-1-16,0 21 0,0-21 16,0 0-16,0 1 0,0-1 0,0 0 15,0 0-15,0 0 0,0 0 16,21 1-16,0-22 0,0 21 0,0-21 16,1 0-16,20 0 0,0 0 0,-21 0 15,22 0-15,20 0 0,-20 0 0,-1-21 16,0-1-16,1 1 0,-1 0 15,0-21-15,1 21 0,-22-1 16,0-20-16,21 21 0,-42-21 0</inkml:trace>
  <inkml:trace contextRef="#ctx0" brushRef="#br0" timeOffset="7363.4">17865 2921 0,'-43'64'16,"22"-43"-1,21 0-15,-21 0 0,0 0 16,0 0-16,21 22 0,0-22 0,-22 0 15,22 0-15,0 0 0,0 1 16,0-1-16,0 0 0,0 0 0,22-21 16,-1 0-16,0 0 0,0 0 15,0 0-15,0 0 0,22 0 0,-22-21 16,21 21-16,-21-21 0,22 0 0,-1-22 16,-21 22-16,22-21 15,-22 21-15,0-22 0,0 1 0,0 0 16,-21-1-16,21 22 0,-21-21 15,0-1-15,0 22 0,-21 0 0,0 0 16,0 0-16,0 0 0,0 21 16,-22 0-16,22 0 0,0 0 0,-21 21 15,20-21-15,-41 63 16,42-42-16,-22 1 0,22 20 0,21-21 16,-21 0-16,21 22 0,0-22 0,0 21 15,0-21-15,0 0 16,0 22-16,21-22 0,0 0 0,-21 0 15,43-21-15,-22 21 0,0-21 0,0 0 16,22 0-16,-22 0 0,21 0 16,0 0-16,1-21 0,-1 21 0,0-21 15,-20 0-15,20 0 0,0-22 16,1 22-16,-1 0 0,-21-21 16,21-22-16,-20 43 0,-1 0 15,0 0-15,-21 0 0,0-1 0,0 44 31,-21-22-31,0 21 16,-1 0-16,22 21 0,-21-21 0,21 1 16,0-1-16,0 0 0,0 21 15,0-21-15,0 1 0,0-1 16,0 0-16,0 0 16,0 0-16,21-21 0,1 0 0,20 0 15,-21 0-15,0 0 0,22 0 16,-22 0-16,21-21 0,-21 0 0,22 0 15,-22 0-15,21-1 0,-21 1 0,0-21 16,1 0-16,20 20 0,-21-20 16,0 21-16,0-21 0,1 20 0,-22 1 15,0 0-15,21 21 0,-21 21 32,0 0-32,-21 22 15,21-22-15,-22 0 0,22 0 0,0 22 16,0-22-16,-21 42 0,21-20 15,0-22-15,0 0 0,0 0 16,21 0-16,-21 0 0,22 1 0,-1-22 16,0 0-16,21 21 0,-21-21 15,1 0-15,20 0 0,-21 0 0,0-21 16,22-1-16,-22 1 16,0 0-16,0 0 0,0-21 0,0-1 15,1 22-15,-1-42 0,0 20 16,0-20-16,-21 20 0,21-20 0,0-64 15,-21 85-15,0-1 16,0 22-16,0-21 0,0 21 16,0 42-16,-21 0 15,0 0-15,0 21 0,0 1 16,21-1-16,-21 0 0,21 1 0,-22 20 16,22-20-16,0-1 0,0 0 15,0 1-15,0-1 0,0-21 0,22 21 16,-1-20-16,0 20 0,0-21 15,21 0-15,1 0 0,-1 1 16,0-22-16,1 21 0,20-21 0,-20 0 16,20 0-16,1 0 0,-22 0 15,0 0-15,1-21 0,-1-1 0,0 1 16,-21 0-16,1 0 16,20 0-16,-21-22 0,0 1 0,-21 21 15,0-21-15,0-1 0,0 22 0,0-21 16,0 21-16,0-1 0,0 1 0,-21 21 15,0 0-15,0-21 0,0 21 16,-1 0-16,1 0 0,0 21 0,-21 0 16,21 1-16,-1-1 0,-20 0 0,21 21 15,0-21-15,0 1 0,21 20 16,0-21-16,-22 0 0,22 0 16,0 22-16,0-22 0,0 0 15,22 0-15,-1 0 0,0-21 16,0 0-16,0 0 0,0 0 15,1 0-15,-1 0 0,0 0 0,0-21 16,0 21-16,22-21 0,-43 0 0,42-21 16,-42 20-16,42-20 0,-42 0 15,43-22-15,-43 22 0,42-22 0,-42 1 16,21-22-16,0 22 0,0-22 16,1 22-16,-1-1 0,0 1 15,-21 20-15,0 1 0,0 0 16,0 20-16,0 1 0,0 0 0,0 0 15,-42 42 1,20 0-16,1 0 16,0 1-16,0 20 0,-21 0 0,20 22 15,1-1-15,21 22 0,-21-22 16,21 1-16,-42-1 0</inkml:trace>
  <inkml:trace contextRef="#ctx0" brushRef="#br0" timeOffset="7498.38">21103 2836 0,'0'-21'0,"-42"0"15</inkml:trace>
  <inkml:trace contextRef="#ctx0" brushRef="#br0" timeOffset="7941.15">14901 2709 0,'21'0'47,"1"0"-47,-1 0 0,0 0 15,0 0-15,0 0 0,0 0 16,1-21-16,-1 21 0,0 0 0,0 0 15,0 0-15,0 0 0,1 0 16,-1 0-16,0-21 0,21 0 16,-21 21-16,1-21 0</inkml:trace>
  <inkml:trace contextRef="#ctx0" brushRef="#br0" timeOffset="12485.4">2773 4805 0,'0'21'16,"0"-42"-16,-21 63 0,21-21 0,-22 1 16,22-1-16,0 0 0,0 0 0,0 0 15,0 0-15,0 1 16,22-22 0,-1-22-1,0 1-15,0 0 0,21 0 16,-20-21-16,20 20 0,-21-20 0,21 0 15,1-1-15,-1 1 0,-21 0 16,22-22-16,-22 22 0,21 0 0,-21-22 16,-21 22-16,0-22 0,0 22 15,0 0-15,0-1 0,0 1 0,-21 0 16,0 20-16,0 1 0,21 0 16,-21 21-16,-1 0 0,1 21 15,21 22-15,0-22 0,-21 21 16,21 22-16,-21-22 0,21 21 0,-21 1 0,21-1 15,0-20-15,0 20 16,0 1-16,-21-1 0,21-20 0,0 20 16,-22-21-16,22 22 0,0-22 15,0 1-15,0-1 0,0-21 0,-21 0 16,21 0-16,0 1 0,0-1 16,0-42-1,0-1-15,0 1 16,0 0-16,0 0 0,0-21 0,21 20 15,-21-20-15,22 0 0,-1-1 0,-21 1 16,21 0-16,0 21 16,-21-1-16,21 1 0,0 0 0,1 21 15,-1 0-15,0 21 16,0-21-16,-21 43 0,21-22 16,0 0-16,-21 21 0,22-21 15,-1 1-15,-21 20 0,21-21 0,0 21 16,0-20-16,-21-1 0,21 0 15,1 0-15,-1-21 0,0 21 0,0-21 16,21 0-16,-20 0 0,20 0 16,-21 0-16,21-21 0,1 0 0,-1 0 15,0 0-15,-20-22 0,20 22 16,0-21-16,-21 21 0,22-22 16,-22 1-16,-21 0 0,21 20 0,-21-20 15,0 0-15,0 21 0,0-22 16,0 22-16,0-21 0,-21 21 0,0-1 15,0 22-15,-1 0 0,1 0 0,0 0 16,-21 0-16,21 0 0,-1 22 16,-20-1-16,21 0 0,-21 21 0,20-21 15,1 22-15,-21-1 0,21 0 16,0 22-16,21-22 0,0 1 16,-22-1-16,22 0 0,0 1 15,0-1-15,0-21 0,0 21 0,0-20 0,22-22 16,-1 21-16,0-21 15,0 0-15,0 0 0,22 0 0,-22 0 16,0-21-16,21-1 0,-21 1 0,1 0 16,20 0-16,-21-21 0,0 20 15,0-20-15,1 0 0,-1-1 0,0-41 16,0 63-16,-21-22 16,0 22-16,0 0 0,0 0 0,0 0 15,0 42 16,0 21-31,0-21 0,0 22 0,0-22 16,0 21-16,0 0 0,0 1 16,0-1-16,0-21 0,0 22 0,0-22 15,0 21-15,0-21 0,0 0 16,21-21-16,0 22 0,1-22 16,-1 0-16,0 0 0,0 0 0,0 0 15,0-22-15,1 22 0,-1-21 16,21 0-16,-21-21 0,0 21 0,1-22 15,-1 22-15,0-21 0,-21-1 16,21 1-16,-21 0 0,21 21 0,-21-22 16,0 22-16,0-21 0,0 21 15,0-1-15,0 44 16,0-1 0,0 0-1,0 21-15,0-21 0,0 22 0,0-1 16,0-21-16,0 22 0,0-1 15,0-21-15,0 21 0,0-20 0,0-1 16,21 0-16,1 0 0,-1 0 0,21-21 16,-21 0-16,0 0 15,22 0-15,20 0 0,-20-21 16,-22 0-16,21 0 0,-21 0 16,0-1-16,22-20 0,-22 21 15,0-21-15,0-1 0,0 22 0,-21-21 16,22-1-16,-22 22 0,21-21 0,-21 21 15,0 0-15,0-1 0,0 1 16,0 42 15,0 1-31,0-1 0,0 0 0,0 0 16,0 21-16,0 1 0,0-22 16,-21 21-16,21 1 0,-22-1 0,22 0 15,0-21-15,0 22 0,0-22 16,0 21-16,0-21 0,22 1 0,-1-22 15,0 21-15,0-21 0,0 0 16,0 0-16,1 0 0,-1 0 0,21-21 16,-21 21-16,0-22 0,1 1 0,20 0 15,-21-21-15,0 21 0,22-22 16,-22 1-16,0 0 16,0-1-16,0 1 0,-21 21 0,0-22 15,21 22-15,-21 0 0,0 0 0,0 0 16,0 42-1,0 0 1,0 0-16,0 22 0,0-22 0,0 0 16,0 21-16,0-21 0,0 22 0,0-22 15,0 0-15,22 0 0,-22 0 16,21 1-16,0-1 0,21 0 16,22-21-16,-43 0 15,21 0-15,1 0 0,-1 0 0,0-21 16,1 0-16,-22-1 0,21 1 0,0 0 15,-20 0-15,-1-21 0,0 20 16,0-20-16,-21 21 0,0 0 16,0-22-16,0 22 0,0 0 0,0 0 15,-21 21-15,0 0 16,0 21-16,21 0 0,-22 0 16,1 1-16,21-1 0,0 0 15,0 0-15,-21 0 0,21 22 0,0-22 16,0 0-16,0 0 0,0 0 15,0 0-15,0 1 16,21-22 0,0 0-16,1-22 15,-1 1-15,-21 0 0,0 0 16,21 0-16,0 0 0,-21-1 0,21-20 16,-21 21-16,21-21 0,-21 20 15,22 1-15,-1 0 0,-21 0 0,0 0 16,21 21-16,0 0 0,0 0 15,-21 21 1,0 0-16,0 21 0,0-20 16,0-1-16,0 21 0,0-21 0,0 22 15,0-1-15,0-21 0,21 21 16,-21-20-16,22 20 0,-22-21 16,21 0-16,0 0 0,0 1 0,0-22 15,0 21-15,1-21 0,20 0 16,0 0-16,-21 0 0,22 0 0,-1-21 15,0-1-15,22 22 0,-22-21 0,1-21 16,-1 21-16,-21-22 0,21 22 16,-20-21-16,-1 0 0,0-1 0,-21 1 15,0 21-15,0-22 0,0 22 16,0-21-16,0 21 0,-42 0 16,20 21-16,1 0 0,0 0 15,0 0-15,-21 21 0,20-21 0,-20 21 16,21 0-16,0 21 0,0-20 15,-1 20-15,1-21 0,21 21 0,0-20 16,0 20-16,0-21 0,0 0 16,0 0-16,21 1 0,1-22 15,-1 0-15,0 0 0,0 0 0,21 0 16,-20 0-16,-1-22 0,0 1 16,21 21-16,-21-21 0,1 0 0,-1 0 15,-21 0-15,21-1 0,0-20 16,0 42-16,-21 21 31,0 0-31,0 1 0,0 20 0,0-21 16,0 21-16,0 22 0,-21-22 15,21 1-15,0 20 0,-21-21 0,21 22 16,0-1-16,0 1 0,-21-1 0,21 22 16,0-21-16,0 20 0,0-20 15,-21 20-15,21-20 0,-22 21 0,22 63 16,-21-85-16,0 1 15,0-1-15,21 1 0,-21-1 0,0-20 16,-1-1-16,22 0 0,-21 1 16,-21-1-16,42-21 0,-21-21 15,0 0-15,-22 0 0,22 0 16,0-42-16,0-22 16,0 1-16,-1 20 0</inkml:trace>
  <inkml:trace contextRef="#ctx0" brushRef="#br0" timeOffset="12682.28">5376 4339 0,'0'0'0,"-21"0"16,42 0 15,0 0-31,1 0 0</inkml:trace>
  <inkml:trace contextRef="#ctx0" brushRef="#br0" timeOffset="13492.82">8255 4847 0,'0'0'0,"21"0"0,0 0 15,0-21-15,1 21 0,-1-21 16,-21 0-16,21 0 0,0-1 0,-21 1 15,21 0-15,-21-21 16,0 21-16,0-1 0,0 1 0,0 0 16,0-21-16,0 21 0,-21-22 15,0 22-15,0-21 0,0 21 16,-1-1-16,1 1 0,-21 21 16,21 0-16,0 0 0,-22 21 15,22 1-15,-21-1 0,21 21 0,-1-21 16,1 22-16,0-1 0,0 0 0,0 1 15,0-1-15,21 0 0,-22 1 16,22-1-16,0 0 0,0 1 0,0-22 16,0 21-16,22-21 0,-1 0 15,0-21-15,0 22 0,0-22 0,0 0 16,1 0-16,20 0 0,-21 0 0,21-22 16,-20 1-16,-1 0 0,21 0 15,-21 0-15,0 0 0,1-22 16,-1 22-16,0-21 0,0 21 0,0-22 15,-21 1-15,21 21 0,-21-22 16,0 22-16,0-21 0,0 21 0,0 0 16,0-1-16,0 44 31,0-1-31,-21 0 0,21 0 0,0 21 16,0-20-16,0 20 0,0 0 15,0 1-15,0-1 0,0-21 0,0 21 16,0 1-16,0-1 0,0-21 0,0 0 15,0 22-15,21-22 0,1 0 16,-1-21-16,0 0 0,0 0 16,0 0-16,0 0 0,1-21 15,20 0-15,-21 0 0,0-1 16,22-20-16,-22 21 0,0-21 0,0-1 16,43-63-16,-64 64 0,21-21 15</inkml:trace>
  <inkml:trace contextRef="#ctx0" brushRef="#br0" timeOffset="13725.68">8996 4149 0,'0'0'0,"0"-21"0,0 42 16,-21 0-1,-1 0-15,22 0 16,-21 22-16,21-1 0,0 0 0,-21 1 16,21-1-16,-21 0 0,0 1 0,21-1 15,0 0-15,0 1 0,-21 20 16,21-21-16,0 1 0,-22-22 0,22 21 15,0 1-15,0-22 0,0 0 0,0 0 16,22-21-16,-1 0 16,0 0-16,0 0 0,0 0 0,0 0 15,1-21-15,-1-21 0,0 20 16,0-20-16,0 0 0,22 21 0</inkml:trace>
  <inkml:trace contextRef="#ctx0" brushRef="#br0" timeOffset="14467.78">9377 4043 0,'0'0'0,"0"-42"16,21 42-16,-21-22 0,0 44 16,0-1-1,0 0-15,0 0 0,0 21 0,-21 1 16,0-1-16,21 0 0,-22 1 16,22 20-16,-21-20 0,21-1 0,-21 21 15,0-20-15,21-1 0,0 0 0,-21 1 16,21-1-16,-21-21 0,21 22 15,0-1-15,0-21 0,0 0 0,0 0 16,0 1-16,0-1 0,21 0 16,0-21-16,0 0 15,0 0-15,0-21 16,1 21-16,20-21 0,-21-1 0,0-20 16,0 21-16,22 0 0,-22-22 15,0 22-15,21-21 0,1 0 0,-22 20 16,0-20-16,21 21 0,-42 0 15,22 0-15,-22-1 0,0 1 0,-22 21 16,1 0 0,0 21-16,0-21 0,0 22 15,0-1-15,-1 0 0,22 0 16,0 0-16,0 0 0,22-21 31,-22 22-31,21-22 0,0 0 0,0 0 16,0 0-16,0 21 0,1-21 0,-1 21 15,0 0-15,0 0 16,-21 0-16,0 1 0,0-1 16,0 0-16,0 0 0,0 0 0,0 0 15,0 1-15,0-1 16,0 0-16,21-21 16,0 0-16,1 0 0,-1 0 15,0-21-15,21 0 16,-21 21-16,1-22 0,20 1 0,-21 0 15,0 0-15,22-21 0,-22 20 0,0 1 16,0-21-16,-21 21 0,21 0 16,-21-22-16,21 22 0,-21 0 0,22 0 15,-22 0-15,0 42 32,-22 0-32,22 0 0,-21 0 15,0 0-15,21 1 0,-21-1 16,21 0-16,0 0 0,-21 0 0,21 0 15,0 1-15,0-1 0,0 0 16,0 0-16,0-42 47,0 0-47</inkml:trace>
  <inkml:trace contextRef="#ctx0" brushRef="#br0" timeOffset="14636.68">10266 4191 0,'0'-21'0,"0"42"0,0-63 16,-21 42-1,-1 0 1,1 0-16,0 0 16,21 21-16,-21-21 15,0 0-15,0 0 0,-1 21 16,-20-21-16</inkml:trace>
  <inkml:trace contextRef="#ctx0" brushRef="#br0" timeOffset="14837.57">8678 4424 0,'0'21'0,"0"-42"15,0 63-15,-21-21 0,21 1 16,21-22-1,0 0-15,22 0 16,20 0-16,-20 0 0,20 0 0,22-22 16,-22 22-16,22-21 0,-22 0 15,22 0-15,0 0 0,-1 21 0,22-21 16</inkml:trace>
  <inkml:trace contextRef="#ctx0" brushRef="#br0" timeOffset="15356.26">10731 4085 0,'-63'21'15,"42"1"-15,0-1 16,-1 0-16,1 0 0,21 0 16,0 22-16,-21-22 0,21 21 0,-21 0 15,21-20-15,-21 20 0,21 0 0,0 1 16,0-1-16,0 0 0,0 1 15,0-1-15,-21 0 0,21-21 0,0 22 16,0-1-16,0-21 0,0 0 0,0 1 16,0-1-16,0 0 0,0-42 47,0 0-32,0-1-15,0 1 0,0 0 0,0 0 16,0 0-16,0-22 0,21 22 0,-21-21 15,21 21-15,0 0 0,0-22 16,22 22-16,-22 0 0,21 0 0,0 0 16,1 21-16,-22 0 0,21 0 0,1 0 15,-22 0-15,21 0 0,-21 21 16,0 0-16,1 0 0,-1 0 0,0 0 16,-21 1-16,0-1 0,0 21 0,0-21 15,-21 0-15,-22 22 0,22-22 16,-21 0-16,0 0 0,20 0 15,-20 1-15,0-1 0,21 0 0,-22 0 16,22-21-16,-21 0 0,21 21 16,-1-21-16,22-21 15,0 0-15,0 0 16,0 0-16,22-1 0,-1 1 16,0 0-16</inkml:trace>
  <inkml:trace contextRef="#ctx0" brushRef="#br0" timeOffset="16308.72">11366 4466 0,'0'-21'0,"0"42"0,22-42 0,-22 42 16,0 0 0,0 1-16,-22-22 0,22 21 0,-21 21 15,0-21-15,21 0 0,0 1 0,0 20 16,-21-21-16,21 21 0,0-20 15,-21-1-15,21 21 0,0-21 0,0 0 16,0 1-16,0-1 0,21 0 0,0 0 16,0-21-16,0 0 15,1 0-15,-1 0 0,0 0 0,0 0 16,0 0-16,0-21 0,22 0 0,-22 0 16,0-1-16,0 1 15,0-21-15,1 21 0,-22 0 0,21-22 16,0 22-16,0-21 0,0-1 0,-21 22 15,0-21-15,21 21 0,1 0 16,-22-1-16,0 1 0,0 42 31,0 1-31,0-1 16,-22 0-16,22 0 0,-21 21 0,21-20 16,-21-1-16,21 21 0,0-21 0,0 22 15,0-22-15,0 0 16,0 0-16,21 0 0,0 0 0,-21 1 0,22-22 15,-1 0-15,0 21 0,0-21 16,0 0-16,22 0 0,-22 0 16,0-21-16,21-1 0,-21 1 0,1 0 15,20 0-15,-21 0 0,0 0 0,0-22 16,22 1-16,-22 21 0,-21-22 16,21 1-16,0-21 0,0 20 15,1 1-15,-22-22 0,0 22 0,21-21 16,-21 20-16,0 1 0,0 0 0,0-1 15,0 22-15,0 0 0,0 0 0,0 42 32,-21 21-32,21-21 0,0 22 0,-22-1 15,1 22-15,0-22 0,21 0 16,0 22-16,-21-22 0,0 0 16,21 1-16,-21-1 0,21 0 0,0 1 15,0-1-15,0 0 0,0-20 0,0-1 16,0 21-16,21-21 0,0 0 15,0-21-15,0 22 0,0-22 0,1 0 16,-1 0-16,0 0 0,0 0 0,21 0 16,-20-22-16,-1 1 0,21 0 15,-21 0-15,0 0 0,1 0 0,20-22 16,-21 22-16,0-21 0,0 21 16,-21-22-16,22 22 0,-22-21 15,21 21-15,-21-1 0,0 1 0,0 0 16,-21 21-1,-1 21-15,1 0 16,0 1-16,21-1 0,-21 21 0,21-21 16,-21 0-16,21 22 0,0-22 0,0 0 15,0 21-15,0-20 0,0-1 16,0 0-16,0 0 0,21 0 0,0-21 16,0 21-16,0-21 0,1 0 15,-1 0-15,0 0 16,0 0-16,21-21 0,-20 21 0,-1-21 15,21 0-15,-21 0 0,0 0 0,22-1 16,-22-20-16,0 21 0,0 0 16,-21-22-16</inkml:trace>
  <inkml:trace contextRef="#ctx0" brushRef="#br0" timeOffset="16429.65">12086 4276 0,'0'0'16,"-42"0"-16</inkml:trace>
  <inkml:trace contextRef="#ctx0" brushRef="#br0" timeOffset="16528.59">12107 4360 0,'21'0'0,"1"0"16,20 0-16,0 0 0,-21 0 0,22-21 16,20 21-16,-20 0 0,-1-21 15,0 0-15,1 21 0,-22 0 0,21-21 16,-21 21-16,0 0 0,1-21 0,-22-1 15</inkml:trace>
  <inkml:trace contextRef="#ctx0" brushRef="#br0" timeOffset="17152.23">15240 3958 0,'21'-21'0,"-42"42"0,63-63 0,-42 21 0,0 0 16,0 42 0,-21-21-1,0 42-15,0-21 0,0 22 0,-1-1 16,1 21-16,0-20 0,-21 20 15,21-20-15,-1 20 0,-20 1 0,21-22 16,0 0-16,0 22 0,-22-22 16,22 0-16,0 1 0,21-1 0,-21 0 15,21-20-15,-21 20 0,21-21 0,0 0 16,0 0-16,0 1 16,21-22-1,0 0-15,0-22 0,0 22 0,0-21 16,1 0-16,-1-21 0,0 21 15,0-1-15</inkml:trace>
  <inkml:trace contextRef="#ctx0" brushRef="#br0" timeOffset="17260.16">14626 4360 0,'-21'0'0,"42"0"16</inkml:trace>
  <inkml:trace contextRef="#ctx0" brushRef="#br0" timeOffset="17916.8">14605 4424 0,'21'0'16,"0"0"-16,0 0 0,1 0 16,20 0-16,-21 0 0,21 0 0,1 0 15,20-21-15,-20 21 0,20-21 16,1 21-16,-1-22 0,-21 22 0,1-21 16,20 21-16,-20-21 0,-22 21 15,21 0-15,-21-21 0,0 21 0,1 0 16,-1 0-16,-21 21 31,0 0-15,-21 0-16,21 1 0,-22 20 15,1-21-15,21 0 0,0 0 16,0 22-16,-21-22 0,21 0 0,0 0 16,0 0-16,0 1 0,0-1 0,0 0 15,21-21-15,0 0 16,1 0-16,-1 0 0,0 0 0,21 0 15,-21 0-15,22 0 0,-22-21 0,0 0 16,21 21-16,-20-22 0,20 1 16,-21 0-16,0 0 0,0-21 15,1 20-15,-1 1 0,0 0 0,-21 0 16,21-21-16,-21 20 0,0 1 0,0 0 16,0 0-16,0 0 15,-21 21 1,0 21-1,0 0-15,21 0 0,0 0 0,-22 1 16,22 20-16,-21-21 0,21 21 16,-21-20-16,21 20 0,0 0 0,-21 1 15,0 20-15,21-21 0,0 1 16,-21 20-16,21 1 0,-22-1 0,22 1 16,-21-22-16,21 22 0,0-1 0,0 1 15,0-22-15,0 21 0,-21-20 16,21 20-16,0-20 0,-21-1 15,21 0-15,0-21 0,-21 22 0,0-22 16,-1 21-16,1-21 0,0 1 16,-21-22-16,21 21 0,-22-21 0,1 0 15,0 0-15,-1 0 0,1 0 0,0-21 16,-1-1-16,1 1 0,21 0 16,-22 0-16,22 0 0,-21-22 15,42 22-15,0-21 0,0 21 0,0-22 0,0 22 16,0-21-16,42 21 0,-21-22 15,22 1-15,-22 21 0,42-21 16,-20-1-16</inkml:trace>
  <inkml:trace contextRef="#ctx0" brushRef="#br0" timeOffset="18240.61">16171 4339 0,'0'21'16,"0"1"-16,0-1 0,0 0 15,0 0-15,-21 21 0,21 1 16,0-1-16,0 0 0,-21 1 0,21 20 16,0-20-16,0 20 0,0 1 0,-21-22 15,21 21-15,-21 1 0,21-22 16,-22 22-16,1-22 0,21 0 0,-21 1 15,0-1-15,21 0 0,0-20 16,-21-1-16,21 21 0,-21-21 0,21 0 16,0-42 15,0 0-31,0 0 0,0 0 16,21-22-16,-21 1 0,21 0 0</inkml:trace>
  <inkml:trace contextRef="#ctx0" brushRef="#br0" timeOffset="18555.43">16129 4466 0,'0'-21'15,"0"42"-15,0-63 0,0 21 0,0 0 0,0-1 16,0 1-16,0 0 0,21 0 16,0 0-16,0 0 0,1-1 0,20 1 15,0 21-15,-21-21 0,22 21 16,-1 0-16,0 0 0,1 0 0,-1 0 15,-21 21-15,22 0 0,-22 1 0,0 20 16,-21-21-16,0 21 16,0-20-16,0 20 0,0-21 0,-21 21 15,0 1-15,-1-22 0,-20 0 0,0 0 16,-1 22-16,22-22 0,-21-21 16,0 21-16,-1 0 0,22-21 0,-21 0 15,21 21-15,-1-21 0,22-21 31,0 0-31,22 21 16,20-21-16,-21 0 0,0-1 16</inkml:trace>
  <inkml:trace contextRef="#ctx0" brushRef="#br0" timeOffset="18954.2">16849 4382 0,'21'-22'47,"0"1"-47,0 21 16,0-21-16,0 0 0,1 21 15,-1-21-15,0 0 0,0-1 16,0 1-16,0 0 0,-21 0 0,0 0 15,-21 21 1,-21 0-16,21 0 16,0 0-16,-1 21 0,-20 0 15,21 21-15,0-20 0,-22-1 0,22 21 16,0 0-16,0-20 0,21 20 0,-21 0 16,21-21-16,0 22 15,0-22-15,0 0 0,0 0 0,0 0 0,0 1 16,21-1-16,0 0 15,0-21-15,0 0 0,22 0 0,-22 0 16,0 0-16,21 0 0,1 0 0,-22-21 16,21 0-16,1-1 15,-1 1-15,0 0 0</inkml:trace>
  <inkml:trace contextRef="#ctx0" brushRef="#br0" timeOffset="19081.13">17865 4191 0,'-22'0'0,"44"0"0</inkml:trace>
  <inkml:trace contextRef="#ctx0" brushRef="#br0" timeOffset="19212.05">17822 4212 0,'21'0'31,"1"0"-31,-1 0 16,0 0-16,0 0 0,0 0 15,0 0-15,1 0 0,-1 0 0,0 0 16,0 0-16,-42 21 31,0-21-31,0 22 16</inkml:trace>
  <inkml:trace contextRef="#ctx0" brushRef="#br0" timeOffset="19353.97">17759 4360 0,'0'22'16,"0"-44"-16,-21 44 0,21-1 0,0 0 0,0 0 15,21-21 17,0 0-32,0 0 0,0 0 0,0 0 15,1 0-15,-1 0 0,0 0 16,0-21-16,0 21 0,0-21 0,1 0 16</inkml:trace>
  <inkml:trace contextRef="#ctx0" brushRef="#br0" timeOffset="19724.28">18648 3895 0,'-43'-21'16,"22"21"-1,21 0 32,21 0-31,1 0-16,-1-22 15,-21 1-15,21 21 16,-21-21-16,0 0 16,-21 21-1,0 21 1,-1 0-16,1 0 0,0 1 0,-21-1 15,21 21-15,-22 0 0,22-20 0,0 20 16,0 0-16,0 1 0,-1-22 16,22 21-16,0-21 0,0 0 0,0 1 15,0-1-15,22-21 0,-1 0 16,0 0-16,21 0 0,-21 0 0</inkml:trace>
  <inkml:trace contextRef="#ctx0" brushRef="#br0" timeOffset="20141.55">19219 4085 0,'0'-21'0,"-21"-42"31,0 63-31,0 0 0,0 0 0,-1 0 16,1 0-16,0 0 0,-21 21 0,21 0 15,-1 0-15,1 0 0,21 0 16,0 1-16,-21 20 0,21-21 0,0 0 16,0 0-16,0 1 15,0-1-15,21 0 0,-21 0 0,21 0 16,1 0-16,-1 1 0,0-1 0,0 0 16,0-21-16,0 21 0,1 0 15,-22 0-15,0 1 0,0-1 16,0 0-16,0 0 0,-22 0 15,1-21-15,0 0 0,-21 21 16,-1-21-16,1 0 0,21 0 0,-21 0 16,-1 0-16,1 0 0,0 0 15,-1 0-15,1 0 0,21 0 0,0 0 16,-1 0-16,1 0 0,21-21 16,0 0-1,21 0-15,1 0 0,20 21 16,-21-21-16,0 21 0</inkml:trace>
  <inkml:trace contextRef="#ctx0" brushRef="#br0" timeOffset="20536.41">19325 4297 0,'-21'0'15,"0"0"-15,0 21 16,-1 0-16,22 0 0,0 1 16,-21-1-16,21 0 0,-21 0 15,21 0-15,0 0 0,0 1 16,0-1-16,0 0 0,21-21 16,0 0-16,1 21 0,-1-21 15,0 0-15,21 0 0,-21 0 0,22 0 16,-22 0-16,21 0 0,-21-21 15,22 21-15,-22-21 0,0 0 16,0-1-16,0 1 0,-21 0 0,0-21 16,0 21-16,0-1 0,0-20 15,0 21-15,0 0 0,0 0 0,0-1 16,-21 22-16,21-21 16,-21 21-16,0 0 0,0 21 15,21 1 1,0-1-1,0 0-15</inkml:trace>
  <inkml:trace contextRef="#ctx0" brushRef="#br0" timeOffset="21240.17">19897 4276 0,'-22'0'15,"22"21"-15,-21-21 16,21 21-16,0 0 0,-21 0 0,21 1 16,-21-1-16,21 0 15,0 0-15,0 0 0,0 0 0,0 1 16,-21-1-16,21 0 0,0 0 16,-21-21-1,-1 0 1,22-21 15,0 0-31,0 0 16,0-1-16,0 1 0,0 0 0,0 0 15,0 0-15,0-22 0,22 22 16,-1 0-16,0-21 0,0 21 0,0-1 16,0 1-16,22 0 0,-22 0 15,0 21-15,0 0 0,0 0 16,1 0-16,-1 0 0,0 21 0,0 0 15,0 0-15,0 1 16,1-1-16,-22 21 0,21-21 0,0 22 0,-21-22 16,0 0-16,0 21 15,0-21-15,0 1 0,0-1 16,0 0-16,0 0 16,-21-21-16,0 0 0,-1 0 15,22-21 1,0 0-1,0 0 1,0-1-16,0 1 0,22 0 0,-22 0 16,21-21-16,0 20 0,0 1 15,0-21-15,22 21 0,-22 0 16,42-22-16,-20 22 0,-22 21 16,0 0-16,21 0 0,-21 0 15,1 0-15,-22 21 0,0 0 0,0 1 16,0-1-16,0 21 0,0-21 0,0 22 15,0-22-15,0 0 0,-22 0 16,1 21-16,0-20 0,21-1 16,-21 0-16,21 0 0,-21-21 15,21 21-15,21-21 16,0 0 0,0 0-16,0-21 0</inkml:trace>
  <inkml:trace contextRef="#ctx0" brushRef="#br0" timeOffset="21757.57">20955 3937 0,'0'-21'16,"-64"0"0,43 42-1,21 0-15,-21 0 0,21 0 16,0 22-16,-21-22 0,21 21 0,-21 1 15,21-1-15,0 0 0,0 1 0,0-1 16,-21 0-16,21 1 16,-22-1-16,22-21 0,-21 21 0,21-20 15,0-1-15,0 0 0,-21 0 0,21 0 16,-21 0-16,0-21 31,21-21-15,0 0-1,0 0-15,0 0 0,21 0 0,0-1 16,0-20-16,0 21 0,1 0 16,-1-22-16,21 22 0,-21 0 15,22 0-15,-1 0 0,-21 0 0,21-1 16,-20 22-16,-1 0 0,0 0 16,0 0-16,0 0 0,-21 22 0,21-1 15,-21 42-15,0-42 0,0 1 16,0 20-16,0-21 0,0 0 15,-21 0-15,0 1 0,0-1 0,0 0 16,0 0-16,-1 0 0,1-21 16,0 21-16,0-21 0,-21 0 0,20 0 15,1 0-15,0 0 0,0 0 16,0 0-16,21-21 31,21 0-31,0 21 0,0-21 16</inkml:trace>
  <inkml:trace contextRef="#ctx0" brushRef="#br0" timeOffset="22000.6">21484 4212 0,'-21'43'16,"0"-22"-16,0 0 0,21 21 15,-22-21-15,1 1 0,21-1 16,-21 0-16,21 21 0,0-21 16,-21 1-16,21-1 0,0 0 31,21-21-15,0-21-16,0 0 15</inkml:trace>
  <inkml:trace contextRef="#ctx0" brushRef="#br0" timeOffset="22321.41">21569 3895 0,'-43'0'0,"86"0"0,-107 0 0,43 0 0,0 0 15,0 21-15,21 0 16,0 0-1,21-21 1,0 0-16,0 0 0,0 0 16,1 0-16,-1 0 0,-21-21 15,21 0-15,0 0 16,-21 0-16,0-1 16,-21 22-1,0 0-15,0 0 0,-1 0 16,1 0-1,0 0-15,0 22 0,0-22 0,21 21 16,0 0-16,0 0 16,21-21-1</inkml:trace>
  <inkml:trace contextRef="#ctx0" brushRef="#br0" timeOffset="22632.18">22013 3789 0,'0'0'0,"-21"21"47,21 0-47,-21 0 0,0 1 16,0-1-16,-1 0 15,1 21-15,0-21 0,0 22 0,0 20 0,0-20 16,-1-1-16,1 0 0,0 1 15,0-22-15,21 21 0,0 22 16,0-43-16,0 21 0,0-21 16,0 0-16,0 1 0,21-22 15,0 0-15,0 0 0,1 0 0,-1 0 16,0 0-16,0 0 0,0 0 0,0 0 16,1-22-16,20 22 15,0-42-15,-21 21 0,1 0 16</inkml:trace>
  <inkml:trace contextRef="#ctx0" brushRef="#br0" timeOffset="22825.26">21759 4128 0,'-21'0'0,"42"0"0,-63 0 16,63 0 15,0 0-31,0 0 0,1 0 15,-1 0-15,0 0 0,21 0 16,-21 0-16,1-22 0,20 1 0,-21 21 16,21-21-16,-20 0 0,-1 21 15,21-21-15</inkml:trace>
  <inkml:trace contextRef="#ctx0" brushRef="#br0" timeOffset="23215.84">22881 3725 0,'-21'-21'31,"0"21"-31,21-21 78,0 0-62,21 21-16,0 0 0,0-21 16,0 21-16,1 0 15,-22 21 16,0 0-31,0 0 0,0 0 16,-22 1-16,1-1 0,0 0 16,0 0-16,-21-21 0,20 21 0,-20 0 15,21-21-15,-21 22 0,-1-22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2:19:27.6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1630 1228 0,'0'0'0,"0"21"0,21-21 31,0 0-15,0-21 15,-21 0-31,21-1 0,-21 1 15,22 0-15,-22 0 0,0 0 0,0-22 16,0 22-16,0-21 0,0 21 16,0-22-16,-22 22 0,-20 0 15,21-21-15,-21 21 0,-1-1 0,1 1 16,0 21-16,-22 0 0,22 0 16,-1 0-16,-20 0 15,21 0-15,-1 21 0,1 1 0,0-1 16,20 21-16,-20 0 0,21 1 15,-21-1-15,20 0 0,1 1 0,0-1 16,21 0-16,0 1 0,0-1 16,0 0-16,0-20 0,0-1 15,0 0-15,21 0 0,-21 0 0,21-21 16,1 0-16,20 0 0,-21 0 16,21 0-16,1 0 0,-1 0 0,0-21 15,1 0-15,-1-21 0,22 20 16,-22 1-16,0-21 0,1 0 15,-1-1-15,0 22 0,1-21 16,-22-1-16,0 1 0,0 21 0,0-21 16,0 20-16,-21 1 0,0 0 15,22 21-15,-22-21 16,0 42 0,0 0-16,0 0 15,0 1-15,-22-1 0,22 21 16,0 0-16,0 1 0,0-1 15,0 0-15,0 1 0,0 20 0,0-20 16,0 20-16,0 22 0,0-22 16,0 22-16,0 0 0,0-1 0,0 1 15,0 0-15,0-1 0,0 22 16,0-21-16,0-1 0,22 1 0,-22 21 16,21-21-16,-21-22 15,0 22-15,21-22 0,-21 1 0,0-1 16,0 1-16,0-22 0,0 22 15,0-22-15,0-21 0,0 21 0,0-20 16,0-1-16,-21 0 0,0 0 16,-1-21-16,1 0 0,-21 0 0,0 0 15,-1-21-15,1 0 0,-22 0 16,1-1-16,-1-20 0,1 0 16,-1-1-16,1 1 0,21-21 0,-22 20 15,22-20-15,-1 20 0,1-20 16,21 21-16,0-22 0,0 1 0,21 20 15,0 1-15,0-22 0,0 22 16,0 0-16,0-1 0,21 1 16,0 0-16,0-1 0,0 1 15,0 0-15,1-22 0,-1 22 0,0-22 16,21 1-16,1 21 0</inkml:trace>
  <inkml:trace contextRef="#ctx0" brushRef="#br0" timeOffset="680.97">1947 1291 0,'0'0'0,"0"21"31,21-21-31,1-21 16,-1 0-16,0 21 15,-21-21-15,21 0 0,0 0 0,0-1 16,-21 1-16,22 0 0,-22 0 16,21 0-16,-21 0 0,0-1 15,0 1-15,0 0 0,-21 21 32,-1 0-32,1 21 0,0-21 0,0 43 15,0-22-15,0 0 0,-1 21 16,22 1-16,-21-22 0,21 21 0,-21 0 15,21-20-15,0 20 0,0-21 16,0 21-16,0-20 0,0-1 16,0 0-16,0 0 0,21-21 0,0 21 15,1-21-15,-1 0 0,0 0 16,0 0-16,0 0 0,22 0 0,-22 0 16,21-21-16,-21 0 0,22 0 15,-1 0-15,0-1 0,1 1 0,-1-21 16,-21 0-16,21-1 15,1 1-15,-1 0 0,-21-22 0,22 22 16,-22-22-16,0 22 0,-21 0 16,0-22-16,0 43 0,0-21 15,0 20-15,0 1 0,-21 21 32,0 21-32,21 1 0,-22 20 15,22-21-15,0 43 0,-21-22 16,21 0-16,-21 1 0,21 20 0,-21-21 15,21 1-15,0 20 0,0-20 16,0-1-16,0-21 0,0 21 16,0-20-16,0 20 0,0-21 15,0 0-15,0 0 0,0 1 16,0-1-16,21 0 16,0-21-16,0 0 15,1-21-15,-1 0 16,-21-1-16,0 1 0,0 0 15,0 0-15</inkml:trace>
  <inkml:trace contextRef="#ctx0" brushRef="#br0" timeOffset="907.7">2392 1143 0,'0'0'0,"21"0"32,0 0-17,0 0-15,0 0 0,22-21 0,-22 21 16,21-21-16,-21 21 0,22-21 16,-1-1-16,0 22 0,-20-21 15,20 0-15,0 0 0,-21 0 16</inkml:trace>
  <inkml:trace contextRef="#ctx0" brushRef="#br0" timeOffset="1187.25">3175 826 0,'21'0'31,"0"-22"-15,22 22-16,-22 0 0,0 0 15,21-21-15,-21 21 0,22 0 16,-22 0-16,21-21 0,-21 21 16,22 0-16,-22 0 0,0 0 0,0 0 15,0 0-15,1 0 0</inkml:trace>
  <inkml:trace contextRef="#ctx0" brushRef="#br0" timeOffset="1459.96">3323 868 0,'0'0'0,"-63"169"31,63-126-15,0-1-16,-22 0 0,22-21 0,-21 22 15,21-1-15,0-21 0,-21 22 16,21-22-16,-21 21 0,21-21 0,0 0 16,-21 1-16,21-1 0,0 0 15,0 0-15,0 0 16,21-21-1,0-21 1,-21 0-16,21 21 0,0-21 16,1-22-16</inkml:trace>
  <inkml:trace contextRef="#ctx0" brushRef="#br0" timeOffset="1847.58">3429 1249 0,'21'0'32,"0"0"-32,0 0 15,1 0-15,-1 0 0,0 0 0,0-21 16,0 0-16,0 21 0,22-22 16,-22 1-16,0 0 0,0 21 0,0-21 15,-21 0-15,0 0 16,-21 21-1,0 0-15,0 0 0,-21 0 16,20 21-16,-20 0 0,21-21 16,0 21-16,-22 21 0,22-20 0,0-1 15,0 0-15,0 21 0,0-21 16,21 22-16,0-22 0,0 0 0,0 21 16,0 1-16,0-22 15,21 0-15,0 0 16,0-21-16,0 0 0,0 0 15,22 0-15,-22 0 0,21 0 0,1 0 16,-22 0-16,21-21 0,0 0 0,1 0 16,-22 0-16,0-1 0,21 1 15</inkml:trace>
  <inkml:trace contextRef="#ctx0" brushRef="#br0" timeOffset="2671.04">3958 1122 0,'0'0'0,"0"-21"15,0 0-15,0-1 16,21 22-16,0-21 16,1 21-16,-1 0 0,0 0 15,0 0-15,0 0 0,0 0 0,1 0 16,-1 0-16,0 21 0,0-21 16,0 22-16,0-1 0,1 21 0,-22-21 15,0 0-15,0 1 0,0 20 16,0-21-16,0 0 0,-22 22 0,1-22 15,0 0-15,0 0 0,0 0 16,0 0-16,-1 1 0,1-22 16,21 21-16,-21-21 0,21-21 47,21 21-47,0-22 0,1 1 15,-22 0-15,21 0 0,0 0 16,0 0-16,0-22 0,0 22 0,1-21 15,-1 21-15,21-22 0,-21 1 16,0 21-16,1-22 0,-1 22 0,0 0 16,-21 0-16,0 42 31,0 0-31,0 0 16,-21 1-16,0-1 0,-1 21 0,1-21 15,0 22-15,21-22 0,-21 21 16,0-21-16,21 0 0,0 1 0,0 20 15,0-21-15,0 0 0,0 0 16,0 1-16,0-1 0,21 0 16,0-21-16,0 0 0,0 0 15,1 0-15,20 0 0,-21 0 0,21 0 16,1 0-16,-1-21 0,-21 21 16,22-21-16,-1-1 0,0 1 0,1 0 15,-22 0-15,21 0 0,-21-22 16,0 22-16,1-21 0,-1 0 0,0-1 15,-21 1-15,21-22 16,-21 22-16,0-21 0,0 20 0,0 1 16,0 0-16,0-1 0,0 22 15,0 0-15,-21 21 16,0 0-16,0 0 16,21 21-16,-22 0 0,22 22 0,-21-1 15,21 0-15,-21 1 0,21-1 16,0 21-16,0-20 0,0-1 0,0 0 15,0 1-15,0-1 0,0 0 16,0 1-16,0-22 0,0 21 16,0-21-16,0 1 0,0-1 15,0 0-15,0 0 0,21 0 16,0-21-16,1 0 0,-1 0 16,0 0-16,0-21 15,0 0-15,0 0 0,1 0 0,-1-1 16,-21 1-16,21 0 0</inkml:trace>
  <inkml:trace contextRef="#ctx0" brushRef="#br0" timeOffset="2864.8">4805 1101 0,'0'0'0,"0"21"0,0 0 16,21-21-1,0 0-15,0 0 0,0 0 16,1 0-16,20 0 0,-21-21 16,21 21-16,1-21 0,-22 0 0,21 21 15,1-22-15,-1 1 0,0 21 0,1-21 16</inkml:trace>
  <inkml:trace contextRef="#ctx0" brushRef="#br0" timeOffset="3183.85">5715 826 0,'0'0'0,"-21"0"15,0 0 1,-1 0-16,22 21 0,0 21 15,-21-21-15,0 0 0,21 22 16,0-22-16,0 21 0,-21 1 0,21-1 16,0 0-16,0-21 15,-21 22-15,21-1 0,0-21 0,0 22 16,0-22-16,0 0 0,21 0 16,0 0-16,0 0 0,0 1 0,1-22 15,-1 0-15,0 21 0,0-21 16,21 0-16,1 0 0,-22 0 0,21-21 15,-21 21-15,22-22 0</inkml:trace>
  <inkml:trace contextRef="#ctx0" brushRef="#br0" timeOffset="3492.26">6202 783 0,'0'0'0,"0"-21"0,21 21 31,0 0-31,0 21 0,0 0 0,22 1 16,-22-1-16,21 0 0,-21 21 15,22 1-15,-22-1 0,21 0 0,-21 1 16,1-1-16,-22 0 0,0 1 16,0-22-16,0 21 0,0 0 0,0-20 15,-22 20-15,1-21 0,-21 0 0,21 0 16,0 1-16,-22-1 0,22 0 15,0 0-15,0-21 0,0 0 16,-1 21-16,22-42 31,22 0-31,-1 0 16,21 0-16</inkml:trace>
  <inkml:trace contextRef="#ctx0" brushRef="#br0" timeOffset="4032.18">7091 1207 0,'0'0'0,"0"21"16,0 0-1,21-21-15,21 0 16,-21 0-16,22 0 0,-22 0 15,21 0-15,1 0 0,-1 0 0,0 0 16,22 0-16,-22 0 0,0 0 16,1 0-16,20 0 0,-20-21 0,-1 21 15,0 0-15,1 0 0,-1-21 16,-21 21-16,0 0 0,0-22 0,1 22 16,-22-21-16,0 0 15,-22 21-15,-20-21 16,21 21-16,-21 0 0,20 0 0,-20-21 15,21 21-15,-21 0 0,20 0 16,1 0-16,0 0 0,0 0 16,21 21-1,21-21 1,0 0-16,0 0 0,22 21 16,-22-21-16,0 0 0,21 0 0,-20 0 15,-1 21-15,0-21 0,-21 21 16,21-21-16,-21 22 0,0-1 15,0 0-15,0 0 0,0 0 16,-21 0-16,0 1 0,-22-1 16,22 0-16,-21-21 0,0 21 0,-1 0 15,1 0-15,21 1 0,-22-1 16,22-21-16,-21 21 0,21 0 0,0-21 16,-1 0-16,22-21 15</inkml:trace>
  <inkml:trace contextRef="#ctx0" brushRef="#br0" timeOffset="4696.97">8488 889 0,'0'0'0,"0"21"15,0 22 1,21-22-1,0-21-15,0 0 16,0 0-16,22 0 0,-22 0 16,0-21-16,21 21 0,-20-22 15,20 1-15,0 0 0,-21 0 0,22 0 16,-1 0-16,-21-1 0,0-20 16,22 21-16,-43 0 0,21 0 0,-21-1 15,0 1-15,0 0 0,0 0 16,0 0-16,-21 21 15,0 0-15,-1 0 16,1 0-16,21 21 0,-21 0 16,0 0-16,0 22 0,21-22 15,0 42-15,-21-20 0,21-1 0,-22 21 16,22-20-16,-21-1 0,21 22 16,0-22-16,0 21 0,0-20 0,0-1 15,0 0-15,0 1 0,0-22 0,21 21 16,1 1-16,-1-22 0,-21 0 15,21 0-15,-21 0 0,21 0 16,-21 1-16,-21-22 16,0 0-16,0 0 15,-22 0-15,22-22 0,-21 22 16,21-21-16,-22 21 0,22-21 16,-21 0-16,21 0 0,-1 21 0,-20-21 15,42-1-15,-21 1 0,21 0 16,-21 21-16,21-21 0,0 0 0,0 0 15,0-1-15,21 1 0,0 0 16,21 0-16</inkml:trace>
  <inkml:trace contextRef="#ctx0" brushRef="#br0" timeOffset="4944.46">9334 741 0,'0'42'31,"-21"-21"-31,21 22 0,-21-22 16,21 21-16,0 1 0,-21-1 0,0 0 15,21 1-15,-21-1 0,21 0 16,-22 1-16,22-22 0,0 21 0,0 0 0,-21-20 16,21-1-16,0 0 0,0 0 15,0 0-15,0 0 0,21-21 31,-21-21-15</inkml:trace>
  <inkml:trace contextRef="#ctx0" brushRef="#br0" timeOffset="5127.99">8932 1164 0,'0'0'16,"21"0"-1,1 0-15,-1 0 0,21 0 16,0 0-16,1 0 0,-1 0 0,0-21 16,22 21-16,-22 0 0,22-21 15,-22 21-15,22-21 0,-22 0 16,21 21-16,-20-22 0,20 22 16</inkml:trace>
  <inkml:trace contextRef="#ctx0" brushRef="#br0" timeOffset="5379.15">10456 974 0,'0'21'16,"0"0"0,0 0-16,-21 0 0,21 1 15,0-1-15,-21 0 0,21 21 16,-21-21-16,0 1 0,21 20 15,0-21-15,-22 0 0,1 0 0,0 1 16,21 20-16,-21-42 0,21 21 0,-21 0 16,21 0-16,0 1 15,21-22 1,0 0-16,0-22 0,0 1 16</inkml:trace>
  <inkml:trace contextRef="#ctx0" brushRef="#br0" timeOffset="5755.95">10964 995 0,'0'0'0,"0"-21"0,-42 21 31,0 0-31,20 0 16,1 0-16,-21 21 0,21 0 15,-22-21-15,22 21 0,0 0 0,0 1 16,21-1-16,0 0 0,-21-21 15,21 21-15,0 0 0,0 0 16,0 1-16,21-22 16,0 21-16,0-21 0,22 21 0,-22-21 15,0 0-15,21 21 0,1-21 0,-22 21 16,0-21-16,0 21 0,0-21 16,0 22-16,1-22 0,-22 21 0,0 0 15,0 0 1,-22-21-16,1 0 0,-21 21 15,21-21-15,-22 21 0,1-21 16,21 0-16,-21 0 0,-1 0 0,22 0 16,0 0-16,-21 0 0,20 0 0,1 0 15,21-21-15,-21 0 16,21 0-16,0 0 0,0 0 16</inkml:trace>
  <inkml:trace contextRef="#ctx0" brushRef="#br0" timeOffset="5939.32">10435 804 0,'-21'-21'16,"0"21"0</inkml:trace>
  <inkml:trace contextRef="#ctx0" brushRef="#br0" timeOffset="6596.48">12340 953 0,'0'0'0,"0"-43"0,0 22 0,21-21 15,0 21-15,-21-22 0,22 22 16,-22 0-16,0 0 0,0 0 16,0 42-1,0 0 1,0 0-16,0 21 0,0 1 15,-22-1-15,1 0 0,21 22 0,-21-22 16,0 22-16,0-22 0,21 0 16,-21 22-16,-1-22 0,22 1 0,0-1 15,0 21-15,0-41 0,0 20 16,0 0-16,0-21 0,22 1 0,-1-1 16,0 0-16,0-21 0,21 0 15,-20 0-15,20 0 0,-21 0 0,21-21 16,1 0-16,-1-1 0,-21 1 0,22 0 15,-1-21-15,0 21 16,-21-22-16,22 1 0,-1 0 0,-21-22 16,22 22-16,-22-22 0,21 1 15,-21-22-15,0 22 0,1-1 0,-1 22 16,21-64-16,-42 85 16,0-22-16,0 22 0,0 0 0,-21 21 31,0 21-16,21 0-15,-21 1 0,-1-1 0,22 21 16,0-21-16,-21 22 0,21-22 16,0 21-16,0 0 0,0-20 15</inkml:trace>
  <inkml:trace contextRef="#ctx0" brushRef="#br0" timeOffset="6992.2">13335 1228 0,'0'0'0,"42"-43"32,-42 22-32,0 0 0,0 0 15,-21 21 1,0 0-16,0 0 0,0 0 0,-22 0 16,22 0-16,-21 0 0,21 0 15,-22 21-15,22 0 0,-21 0 16,21 1-16,-1-1 0,22 0 0,0 0 15,0 0-15,0 0 16,22-21-16,20 22 0,-21-22 0,21 0 16,1 21-16,-1 0 0,0-21 15,-20 0-15,20 21 0,-21-21 0,0 0 16,0 21-16,1 0 0,-22 1 16,-22-22-1,1 21-15,0-21 0,-21 0 16,21 0-16,-22 21 0,1-21 15,0 0-15,-1 0 0,1 0 0,21 0 16,-22 0-16,22 0 0,21-21 31,43 0-15</inkml:trace>
  <inkml:trace contextRef="#ctx0" brushRef="#br0" timeOffset="7344.45">13483 1312 0,'85'-21'31,"-64"21"-31,0 0 0,0-21 16,0 21-16,1-21 0,20 21 0,-21-21 16,0 0-16,22 21 0,-22-22 15,0 1-15,0 21 0,-21-21 0,0 0 16,0 0-16,0 0 15,-21 21 1,0 0-16,0 21 0,-22-21 16,22 21-16,0 0 0,0 0 15,0 0-15,-1 1 0,1-1 0,0 0 16,21 0-16,-21 0 0,21 0 16,0 1-16,0-1 0,0 0 0,0 0 15,21 0-15,0-21 16,0 0-16,22 0 0,-22 0 15,0 0-15,21 0 0,1 0 0,-1 0 16,0 0-16,1 0 0,20 0 16,-20 0-16,-1-21 0,21 21 0</inkml:trace>
  <inkml:trace contextRef="#ctx0" brushRef="#br0" timeOffset="7823.55">14584 1207 0,'0'0'0,"0"-22"0,0-20 0,0 21 0,0 0 16,0 0-16,0-1 0,-21 1 0,21 0 15,-22 21-15,1 0 0,0 0 16,0 0-16,0 0 0,0 0 16,-1 21-16,-20 0 0,21 1 15,0-1-15,-22 21 0,22-21 0,-21 0 16,21 22-16,0-22 0,-1 21 0,1-21 16,0 1-16,21-1 0,0 0 15,0 0-15,0 0 0,0 0 0,0 1 16,21-22-16,22 0 0,-22 0 15,0 0-15,21 0 0,-21 0 0,22 0 16,-1 0-16,-21 0 0,22-22 16,-1 1-16,-21 0 0,21 0 15,-20 0-15,-1-22 0,0 22 0,0-42 16,0 20-16,0-20 0,-21-1 16,0 1-16,22-1 0,-22 1 0,0-1 15,21 22-15,-21-21 0,0 41 16,0-20-16,0 21 0,0 0 0,0 42 31,-21 0-31,-1 0 0,22 22 0,-21-1 16,21 21-16,-21 1 0,0-1 15,21 1-15,0-22 0,0 22 0,0-1 16,0-20-16,0-1 0,0 0 0,0 1 16,0-1-16,21-21 0,0 0 15,0 0-15,-21 1 0,22-22 16,-1 0-16,0 0 0,0 0 15,0 0-15,22 0 0,-22-22 0,0 22 16,0-21-16,21 0 0</inkml:trace>
  <inkml:trace contextRef="#ctx0" brushRef="#br0" timeOffset="8729.01">16552 974 0,'0'0'0,"21"0"15,1 0-15,-1 0 16,0 0-16,-21-21 15,21-1-15,0 22 0,-21-21 0,21 0 16,1 0-16,-22 0 0,21 0 16,-21-1-16,0-20 0,0 21 0,0 0 15,0 0-15,0-1 0,-21 1 16,-1 0-16,-20 21 0,21 0 16,-21 0-16,-43 0 0,43 21 15,-22 0-15,22 22 0,-1-22 16,1 21-16,0 1 0,-1-1 0,1 0 15,21 1-15,0-1 0,0-21 16,21 21-16,0-20 0,0 20 0,0-21 16,42 0-16,-21 0 0,0-21 15,22 0-15,20 0 0,-21 0 0,22 0 16,-1 0-16,1-21 0,-1 21 16,1-21-16,-22 0 0,22 0 0,-22 0 15,-21-1-15,22-20 0,-22 21 16,0 0-16,0-22 0,-21 22 15,0 0-15,0 0 0,0 0 16,-21 21 0,0 21-1,0 0-15,21 21 0,-22-20 0,22 20 16,-21 0-16,0 1 0,21-1 16,0 64-16,-21-64 0,21 0 15,0 22-15,0-1 0,0-20 16,0 20-16,0 1 0,0-1 0,0 1 15,0-22-15,0 22 0,0-22 16,0 21-16,0-20 0,0-1 0,0 0 16,0 1-16,0-1 0,-21 0 15,21-20-15,-21-1 0,-1 0 0,1 0 16,0-21-16,0 0 0,0 21 16,0-21-16,-22 0 0,22 0 0,0 0 15,-21-21-15,20 21 0,-20-21 0,21 0 16,-21 0-16,20-1 0,1 1 15,0-21-15,0 0 0,21 20 0,0-20 16,0 0-16,0-22 0,0 22 16,21-22-16,21 1 0,-20-1 0,20 22 15,21-21-15</inkml:trace>
  <inkml:trace contextRef="#ctx0" brushRef="#br0" timeOffset="9351.29">17187 1080 0,'0'-22'31,"21"22"-31,-21-21 0,22 0 16,20 0-16,-21 0 0,0 0 0,0-1 15,22 1-15,-22 0 0,0-21 16,0 21-16,-21-1 0,0 1 0,0 0 15,-21 21 1,0 0-16,0 21 16,0-21-16,-22 43 0,22-22 15,0 21-15,-21 0 0,42 1 0,-22-1 16,22 0-16,0 1 0,0-1 16,0-21-16,0 22 0,22-22 0,-22 0 15,21 0-15,21 0 0,-21 0 16,0-21-16,22 0 0,-1 0 0,0 0 15,1 0-15,-1 0 0,0 0 16,1-21-16,-22 0 0,21 0 0,1 0 16,-1-22-16,0 1 0,-21 0 15,22-1-15,-22-20 0,0-1 16,0 1-16,0-1 0,1 1 0,-22-1 16,0 1-16,21-1 0,-21 1 15,21 21-15,-21-1 0,0 1 0,0 21 16,0 0-16,0-1 0,0 44 15,0-1 1,0 0-16,0 21 0,-21-21 16,0 22-16,21-1 0,0 0 0,-22 22 15,1-22-15,21 22 0,-21-22 16,21 22-16,0-22 0,0 0 16,0 22-16,0-22 0,0 0 0,0-20 15,0 20-15,0-21 0,0 0 16,0 0-16,0 1 0,0-1 15,21-21-15,0 0 0,1 0 16,-1 0-16,0-21 16,0-1-16,0 1 0,0 0 0,1 0 15,-1-21-15</inkml:trace>
  <inkml:trace contextRef="#ctx0" brushRef="#br0" timeOffset="9596.09">17843 593 0,'0'0'0,"-21"0"0,21 21 16,0 0-16,0 0 15,21-21-15,1 0 16,-1 0-16,0 0 0,21 0 16,1 0-16,-1 0 0,21 0 0,1 0 15,-1 0-15,1 0 0,21 0 16,-22 0-16,1 0 0,-1 0 0,-21 0 15,1-21-15,20 21 16,-42 0-16,-42 0 31</inkml:trace>
  <inkml:trace contextRef="#ctx0" brushRef="#br0" timeOffset="10587.22">2752 2731 0,'0'0'0,"21"0"63,0 0-63,0 0 0,0 0 15,22-22-15,-1 22 0,0-21 16,1 21-16,-1-21 0,0 21 0,1-21 16,-1 21-16,0-21 0,1 21 15,-1 0-15,-21-21 0,0 21 0,0-22 16,1 22-16,-44 0 47,22-21-47,-21 21 0,0 0 15,0 0-15,0 0 16,0 0-16,-1 0 16</inkml:trace>
  <inkml:trace contextRef="#ctx0" brushRef="#br0" timeOffset="10943.98">3111 2328 0,'-42'-21'31,"21"42"-16,21 1-15,-21 20 0,21 21 16,-21-20-16,21 20 0,-22 1 16,22-1-16,0 1 0,-21-1 15,21 1-15,-21-22 0,21 22 0,0-22 16,0 21-16,0-20 0,0-1 0,0 0 16,0-20-16,0 20 0,0-21 15,0 0-15,21-21 31,0-21-31,1 21 0,-1-42 0,0 21 16,21-22-16</inkml:trace>
  <inkml:trace contextRef="#ctx0" brushRef="#br0" timeOffset="11444.45">3535 2350 0,'-21'0'15,"-1"0"-15,1 0 0,21 21 16,0 0-16,-21 21 0,21 1 16,-21-1-16,21 0 0,0 1 15,0 20-15,0-21 0,0 22 0,0-22 16,0 1-16,0 20 0,0-21 16,0 1-16,0 20 0,0-20 0,0-1 15,0 0-15,0-21 0,0 1 16,0 20-16,0-21 0,0 0 15,0-42 1,0 0 0,0 0-16,0 0 0,0-1 15,0 1-15,0-21 0,0 21 16,0-22-16,21 1 0,-21 0 16,21-1-16,0 22 0,1-21 0,-1 0 15,0-1-15,21 22 0,1 0 16,-22 0-16,63 0 0,-41 21 15,-22 0-15,21 21 0,1 0 16,-22 0-16,0 21 0,0 1 0,0-22 16,-21 21-16,21 1 0,-21-22 15,0 21-15,0 0 0,0 1 0,0-22 16,0 21-16,0-21 0,0 1 16,-21-1-16,21 0 0,0 0 0,0 0 15,0-42 16,0 0-31,0 0 0,0 0 16,21-22-16</inkml:trace>
  <inkml:trace contextRef="#ctx0" brushRef="#br0" timeOffset="11829.93">4149 2963 0,'0'0'0,"21"22"0,0-22 16,0 0-16,0 0 16,0 0-16,1 0 0,-1 0 15,0 0-15,0-22 0,21 22 16,1-21-16,-22 21 0,21-21 0,-21 0 16,22 0-16,-22 0 0,0 21 0,-21-22 15,0 1-15,0 0 0,0 0 16,-21 21-16,0 0 0,0 0 15,-1 0-15,1 0 0,0 21 16,-21 0-16,21 22 0,-1-22 0,1 21 16,-21 0-16,21-20 0,0 20 15,21 21-15,0-20 0,0-1 0,0 0 16,0 1-16,0-22 16,0 21-16,21-21 0,0 1 0,0-1 15,21 0-15,1-21 0,-1 0 0,0 0 16,22 0-16,-1-21 0,1 0 15,-1-1-15,1 1 0,-1 0 0,1-21 16,-1 21-16,1-22 0</inkml:trace>
  <inkml:trace contextRef="#ctx0" brushRef="#br0" timeOffset="12132.48">5948 2477 0,'0'0'0,"-21"0"0,-1 0 0,22-22 16,22 22 0,-1-21-16,0 21 15,21 0-15,-21 0 0,22-21 0,-1 21 16,0 0-16,1-21 0,-1 21 15,0 0-15,1 0 0,-1 0 0,0 0 16,1 0-16,-1 0 0,0 0 16,-20 0-16,-1 0 0,-42 0 31,-22 21-31,22-21 16,0 0-16</inkml:trace>
  <inkml:trace contextRef="#ctx0" brushRef="#br0" timeOffset="12367.61">6202 2477 0,'0'0'0,"-21"21"0,21 21 16,0-21-16,0 22 0,-22-22 0,1 42 16,21-20-16,-21-1 0,21 0 0,-21 22 15,21-22-15,-21 0 0,21 22 16,-21-22-16,21 1 0,0-1 15,0 0-15,0 1 0,0-22 0,0 0 16,0 21-16,0-21 0,21-21 16,0 0-16,0 0 15,21 0-15,-20-21 0,-1 0 16,21 0-16</inkml:trace>
  <inkml:trace contextRef="#ctx0" brushRef="#br0" timeOffset="12719.12">6540 2942 0,'0'0'0,"-21"0"0,21 21 15,-21-21-15,42 0 32,0 0-32,1 0 15,-1 0-15,0 0 0,0-21 0,0 21 16,0-21-16,22 0 0,-22 21 15,0-21-15,0 0 0,-21-1 16,0 1-16,-21 21 16,0 0-1,-21 0-15,20 21 0,1-21 0,-21 22 16,21-1-16,0 0 16,-1 21-16,1-21 0,0 1 0,0-1 15,21 21-15,0-21 0,0 0 0,0 1 16,0-1-16,0 0 0,0 0 15,21 0-15,0-21 0,0 0 0,22 0 16,-22 0-16,0 0 0,21 0 16,-20 0-16,20 0 0,0-21 0</inkml:trace>
  <inkml:trace contextRef="#ctx0" brushRef="#br0" timeOffset="13239.58">7048 2836 0,'0'0'0,"22"-21"0,-22 0 0,21 0 16,0 0-16,0 0 0,0 21 16,0-22-16,1 22 0,-1 0 15,0 0-15,0 0 0,0 0 0,0 0 16,1 0-16,-1 22 0,0-1 16,-21 0-16,0 0 0,0 21 0,0-20 15,0-1-15,0 21 0,0-21 16,0 22-16,0-22 0,0 21 0,-21-21 15,0 0-15,-1 1 0,1-1 16,0 0-16,21 0 0,-21 0 16,0-21-16,21-21 31,21 0-31,0 21 16,0-21-16,0-22 0,22 22 0,-22 0 15,0 0-15,0-21 0,0-1 16,1 22-16,-1-21 0,0 21 0,0-1 15,0 1-15,0 0 0,-21 0 16,0 0-16,-21 42 16,0 0-1,0 0-15,21 0 0,-21 22 16,0-22-16,-1 0 0,1 21 0,21-20 16,0 20-16,-21-21 0,21 21 15,0-20-15,0-1 0,0 0 0,0 21 16,0-21-16,0 1 0,21-1 15,0-21-15,1 0 16,20 0-16,-21 0 0,0 0 0,22 0 16,-1 0-16,-21-21 0,21-1 15,1 1-15,-22 0 0,21 0 16</inkml:trace>
  <inkml:trace contextRef="#ctx0" brushRef="#br0" timeOffset="13503.43">8128 2413 0,'0'0'0,"0"-63"0,21 41 16,-21-20-16,0 21 0,0 0 0,0 0 16,-21 21-1,21 21-15,-21 0 0,0 0 0,-1 0 16,22 22-16,-21 20 0,0-21 16,0 22-16,21-1 0,-21 1 0,0-1 15,-1 1-15,22-22 0,0 22 0,0-22 16,-21 0-16,21 1 15,0-1-15,0-21 0,0 22 0,0-22 0,0 0 16,0 0-16,21 0 0,1-21 16,-1 0-16,0 0 15,21 0-15,-21 0 0,1 0 0,-1-21 16,0 0-16,21 0 0,-21 21 16</inkml:trace>
  <inkml:trace contextRef="#ctx0" brushRef="#br0" timeOffset="13703.31">7959 2625 0,'0'0'0,"-85"21"31,85 0-31,0 0 16,21-21-16,21 0 15,-20 0-15,20 0 0,0 0 0,1 0 16,-1 0-16,21 0 0,-20-21 15,-22 21-15,21-21 0,-21 0 0,22 21 16,-43-21-16,21-1 0,-21 1 0</inkml:trace>
  <inkml:trace contextRef="#ctx0" brushRef="#br0" timeOffset="14287.49">9546 2688 0,'0'0'0,"0"-21"16,21 0-16,-21 0 0,21 0 15,-21-1-15,22-20 0,-22 21 0,0-21 16,0 20-16,0 1 15,0 0-15,0 0 0,0 0 0,0 42 32,0 0-32,0 21 15,0 1-15,0-1 0,21 22 0,-21-22 16,0 21-16,0 1 0,0-1 16,0 1-16,0-1 0,0 22 0,0-21 15,0 20-15,0 1 0,0 0 16,0-1-16,-21 1 0,-1 0 0,1-1 15,-21 1-15,21-22 0,0 22 0,-1-21 16,1-1-16,0 1 0,21-22 16,0 0-16,0 1 0,0-22 0,0 0 15,21-21 1,0-21-16,-21 0 16,22-1-16,-1-20 0,0 0 0,0-1 0,0-20 15,-21 21-15,21-22 0,1 1 16,-1-22-16</inkml:trace>
  <inkml:trace contextRef="#ctx0" brushRef="#br0" timeOffset="14640.13">9567 2477 0,'0'0'16,"-21"-22"-16,0 1 0,0 0 0,21 0 15,0 0-15,-21 0 0,21-1 0,0 1 16,21 21-1,0 0-15,21-21 0,1 21 16,-1 0-16,21 0 0,1 0 0,-1 21 16,1 0-16,-1 1 0,-20 20 15,20-21-15,-20 21 0,-1 22 0,-21-22 16,0 1-16,-21 20 0,0-21 16,0 1-16,-21-1 0,0 0 0,-21-20 15,-1 20-15,1-21 0,-22 0 0,22 0 16,0 1-16,-1-1 0,1-21 15,0 0-15,21 21 0,-22-21 0,22 0 16,0 0-16,21-21 16,0 0-1,0-1-15,21 1 0,0 21 16,0-21-16,1 0 0,20 0 16,-21 0-16,21-1 0,1-20 0</inkml:trace>
  <inkml:trace contextRef="#ctx0" brushRef="#br0" timeOffset="15028.64">10393 2519 0,'-43'-64'32,"43"43"-17,0 0-15,0 0 0,43 21 16,-22-21-16,0 0 0,0 21 0,0 0 15,1 0-15,-1 0 0,21 0 16,-21 0-16,0 0 0,22 21 0,-22 0 16,21 21-16,-21 1 0,1-22 15,-1 42-15,-21-20 0,0-1 0,0 0 16,0 1-16,0-1 0,0 0 16,0-21-16,-21 1 0,21 20 0,0-21 15,-22-21-15,22 21 0,-21-21 0,21-21 47,0 0-47,0 0 0,0 0 0,0-22 16,0 22-16,21-21 0,1-1 15,-1 1-15,-21 0 0,21-22 0,0 22 16,-21 0-16,42-1 0,-20 1 16,-1 21-16,21-22 0,0 22 0,-20 0 15,20 21-15,0 0 0</inkml:trace>
  <inkml:trace contextRef="#ctx0" brushRef="#br0" timeOffset="16751.58">11409 2794 0,'0'-21'46,"21"21"-46,0-21 0,0 0 0,0-1 16,1 1-16,-22 0 0,21-21 16,0 21-16,0-1 0,0-20 0,-21 21 15,0-21-15,0 20 0,0 1 0,0 0 16,0 0-16,-21 21 16,0 0-16,0 0 15,-22 0-15,22 21 0,0 0 16,0 0-16,0 22 0,-22-22 0,43 0 15,-21 21-15,0-20 0,21 20 0,0-21 16,0 21-16,0-20 0,0 20 16,0-21-16,0 0 0,21 0 0,0 1 15,1-1-15,-1 0 0,0-21 16,0 0-16,0 0 0,0 0 0,22 0 16,-22 0-16,21 0 0,-21 0 0,22 0 15,-1-21-15,-21 21 0,22-21 16,-1-1-16,0 1 0,1 0 0,-1-21 15,0 21-15,1-22 16,-22 1-16,21 21 0,-21-22 0,0 1 16,1 0-16,-22-1 0,0 22 15,0 0-15,-22 21 16,1 0-16,0 0 0,0 0 0,0 21 16,0 0-16,-1 22 0,22-22 15,0 21-15,0-21 0,0 22 0,0-22 16,0 21-16,0-21 0,0 22 15,0-22-15,0 0 0,0 0 0,22 0 16,-22 1-16,21-1 0,-21 0 16,21 0-16,0-21 15,-42 0 17,0-21-17,0 21-15,-1-21 0,22 0 0,-21 21 16,0-22-16,0 22 0,21-21 15,0 0-15,-21 21 0,0 0 16,21 21 0,0 0-16,0 1 15,0-1-15,21 0 0,0 0 16,0-21-16,0 21 0,22-21 16,-22 0-16,21 0 0,-21 21 15,22-21-15,-1 0 0,0 0 0,1 0 16,20 0-16,-21 0 0,1-21 15,-1 21-15,22-21 0,-22 0 0,0 0 16,-21 0-16,22-1 0,-1 1 16,-21 0-16,22-21 0,-22 21 0,0-22 15,-21 1-15,21 21 0,-21-22 0,0 1 16,0 21-16,0-21 0,0 20 16,-21 22-1,0 0 1,0 22-16,-1 20 0,1-21 0,0 0 0,0 22 15,21-1-15,0 0 0,0-21 16,0 22-16,0-22 0,0 21 16,0-21-16,0 1 0,0-1 0,21 0 15,-21 0-15,42-21 0,-20 0 16,-1 21-16,21-21 0,0 0 0,-20 0 16,20 0-16,0 0 0,1-21 0,-1 21 15,0-21-15,-21 0 0,22 0 16,-1-1-16,-21 1 0,0 0 0,1 0 15,-1 0-15,0-22 0,0 22 16,-21-21-16,0 21 0,0 0 0,0-1 16,0 1-16,0 0 0,0 42 31,0 0-31,-21 1 0,21-1 0,-21 21 16,0-21-16,21 22 0,0-22 15,-22 0-15,22 0 0,-21 0 0,21 0 16,0 1-16,-21-1 0,21 0 15,0-42 32,21 21-47,0-21 0,1-1 0,-22 1 16,21 0-16,0 0 0,0-21 0,0 20 16,0-20-16,1 0 15,20 21-15,-21-1 0,0 1 0,0 0 16,1 0-16,-1 21 0,0 0 15,0 0-15,0 21 0,0-21 0,-21 21 16,0 22-16,0-22 0,0 0 16,0 0-16,0 21 0,22-20 0,-22-1 15,0 0-15,21 0 0,-21 0 16,0 0-16,0 1 0,21-1 0,0-21 16,-21 21-16,21-21 0,0 0 15,1 0-15,-1 0 0,0 0 0,0 0 16,0 0-16,0-21 15,1 0-15,-1 21 0,0-22 16,0-20-16,-21 21 0,21 0 16,0-22-16,-21-20 0,22 21 0,-22-22 15,21 22-15,0-22 0,0 1 0,-21-1 16,21 1-16,0 20 0,1-20 16,-22 21-16,0-1 0,21 22 0,-21-21 15,21 21-15,-21 42 31,-21 0-31,0 0 0,-1 21 16,1 1-16,21-1 0,-21 0 16,0 1-16,0 20 0,21-20 0,0 20 15,0-21-15,0 22 0,0-22 16,0 1-16,0-1 0,0 0 0,0-21 16,0 22-16,21-22 0,-21 0 15,21 0-15,-21 0 0,21 1 0,0-22 16,1 21-16,-1-21 15,0 0-15,0 0 0,0 0 16,0 0-16,1-21 0,-1-1 16,0 22-16,0-21 0,0 0 15,0 0-15,1 0 0,-1 0 0,0-22 16,-21 22-16,0-21 0,0 21 0</inkml:trace>
  <inkml:trace contextRef="#ctx0" brushRef="#br0" timeOffset="17023.08">13970 2371 0,'0'21'0,"0"-42"0,0 63 0,0-21 16,0 0-16,21-21 16,0 0-16,22 0 0,-22 0 0,21 0 15,-21 0-15,22 0 0,-1 0 16,0 0-16,1-21 0,-1 21 15,0-21-15,-21 21 0,22-21 0,-1 21 16,-21 0-16,0 0 0,1-21 16,-1 21-16,0 0 0,-42 0 62,21 21-62</inkml:trace>
  <inkml:trace contextRef="#ctx0" brushRef="#br0" timeOffset="20632.18">10139 2625 0,'-21'0'31,"-1"0"-15,22 21 15,0 0-31,0 0 16,22-21-16,-1 21 16,0 1-16,0-22 0,21 21 15,-20-21-15,20 0 0,21 0 0,-20 21 16,20-21-16,22 0 0,0 0 15,-1 0-15,22 0 0,0 0 0,21-21 16,0 0-16,0 21 0,0-22 16,21 22-16,0-21 0,22 21 0,-22-21 15,0 21-15,21 0 0,-21 0 16,22-21-16,-22 21 0,0 0 0,-21 0 16,0 0-16,-21 0 0,-21 0 15,-1 0-15,-20 0 0,-1 0 0,-20 0 16,-1 0-16,-21 0 0,0 0 15,0 0-15,-42 0 47,0 0-47,0 0 0,0 0 0,0 0 16,-22-21-16,1 0 0,0 21 16,-22 0-16</inkml:trace>
  <inkml:trace contextRef="#ctx0" brushRef="#br0" timeOffset="21051.97">10308 2836 0,'0'0'0,"-42"0"0,-1 0 16,22 22-16,0-22 0,0 0 15,0 0-15,42 0 16,0 0-16,21 0 16,1 0-16,-1 0 0,43 0 0,-22 0 15,43 0-15,0 0 0,21 0 16,21 0-16,-21-22 0,21 22 0,22-21 16,-1 0-16,0 21 0,1-21 15,20 21-15,-21-21 0,1 21 0,20 0 16,-20 0-16,-1-21 0,-21 21 15,-21 0-15,0 0 0,-21 0 16,0 0-16,-22 0 0,-20 0 0,-1 0 16,1 0-16,-22 0 0,-21 0 15,1 0-15,-1 0 0,0 0 0,0 0 16,-21-22 0,21 22-1,0 0-15,1-21 16,-1 21-16,0-21 0,21 21 15</inkml:trace>
  <inkml:trace contextRef="#ctx0" brushRef="#br0" timeOffset="21867">15960 2752 0,'-22'21'0,"44"-42"0,-65 42 15,22 0-15,0-21 16,0 0-16,42 0 47,0-21-47,0 0 0,0 0 15,1-1-15,-1 1 0,0 0 16,21 0-16,-21 0 0,1-22 0,-1 1 16,0 21-16,0-21 0,-21-1 15,0 1-15,0 0 0,0 20 16,0-20-16,0 21 0,0-21 16,0 20-16,-21 1 0,0 0 0,0 21 15,-1 0-15,1 0 16,0 21-16,0 0 15,0 1-15,21 20 0,-21 0 16,-1 1-16,22 20 0,0 1 0,-21 20 16,0-20-16,21 20 0,0-20 15,-21 21-15,0-1 0,0 22 0,-1-21 16,1 21-16,0-1 0,0 1 0,0 0 16,-22 21-16,22-21 0,-21 0 15,0 21-15,-1-21 0,22-1 0,-21 1 16,-1 0-16,1-21 0,21-1 15,0 1-15,0-21 0,-1-1 0,22 1 16,0-22-16,0 0 0,0 1 16,0-22-16,0 0 0,22 0 0,20-21 15,-21 0-15,21 0 0,1 0 16,-1-21-16,0 0 0,1 0 0,-1-22 16,0 22-16,22-21 0,-22-1 0,1 1 15,20-21-15,-21 20 0,1 1 16,-1-22-16,0 22 0,1-21 0,-1-1 15,-21 1-15,0-22 0,1 21 16,-22-20-16,0 20 0,0-20 0,0 20 16,-22-21-16,1 22 0,0-1 0,-21 1 15,-1 21-15,1-1 0,0 1 16,-1 21-16,1-22 0,0 22 16,-1 0-16,22 21 0,-21-21 15,21 21-15,0 0 0,-1 0 0,22-21 16,0 0-1,0-1 1,22 22-16,-1-21 0,0 0 16,0 0-16,0 0 15,22 0-15,-22-1 0,21 1 0,-21 0 16</inkml:trace>
  <inkml:trace contextRef="#ctx0" brushRef="#br0" timeOffset="22271.41">16298 2963 0,'-21'0'16,"42"0"-16,-42-21 0,0 0 16,21 0-1,0 0-15,0 0 16,21 21-16,0-22 0,0 22 16,1-21-16,20 21 0,-21-21 0,0 21 15,22 0-15,-22 0 0,21 0 16,0 0-16,-20 0 0,-1 21 0,21-21 15,-21 21-15,0 1 0,1 20 16,-1-21-16,-21 0 0,0 22 0,0-22 16,0 0-16,0 0 15,0 0-15,-21 0 0,-1 1 0,22-1 16,-21-21-16,0 0 0,0 0 16,21-21-1,0-1 1,0 1-16,0 0 0,0 0 15,21 0-15,-21 0 0,21-1 0,0 1 16,-21 0-16,22 0 0,-1 0 0,-21 0 16,21-1-16,0 1 0,0 0 15,0 0-15,1 0 0,-1 21 16,0 0-16,0 0 0,0 0 16,0 0-16,1 0 15,-1 0-15</inkml:trace>
  <inkml:trace contextRef="#ctx0" brushRef="#br0" timeOffset="23160.87">17441 2731 0,'-21'0'32,"0"0"-32,0 0 0,-22 0 15,22 0-15,0 21 0,0 0 0,0 0 16,-22 0-16,22 0 0,0 1 15,0-1-15,0 0 0,21 0 16,0 0-16,0 0 0,0 1 0,0-1 16,0 0-16,21 0 15,0-21-15,0 0 16,22 0-16,-22 0 0,0 0 16,0 0-16,0 0 0,-21-21 15,21 0-15,1 21 0,-22-21 0,0-1 16,0 1-16,0 0 0,0-21 15,21 21-15,-21-22 0,0 22 0,21-21 16,-21 21-16,21-22 0,-21 22 16,21 0-16,0 0 0,1 21 15,-1 0-15,0-21 0,0 21 16,0 0-16,0 0 0,1 21 0,-1 0 16,0 0-16,0 0 0,-21 0 15,21 22-15,-21-22 0,21 21 0,-21-21 16,0 1-16,0 20 0,0-21 0,0 0 15,0 0-15,0 1 0,0-1 16,0 0-16,0-42 47,0 0-31,0-1-16,0 1 15,0-21-15,0 21 0,22 0 0,-1-22 16,0 22-16,0-21 0,0-1 15,0 22-15,1-21 0,-1 21 0,21 0 16,-21-1-16,0 22 0,1 0 16,-1 0-16,0 0 0,0 0 0,0 0 15,0 22-15,-21-1 0,0 0 16,22 21-16,-22-21 0,0 22 0,0-22 16,0 0-16,0 21 0,0-20 15,0-1-15,0 0 0,-22 0 0,22 0 16,-21-21-16,21 21 15,-21-21 1,21-21 0,0 0-1,0 0-15,21 0 0,0 0 0,1-22 16,-1 22-16,21-21 0,0-1 16,1 1-16,-1 0 0,22-1 0,-1 1 15,-21 21-15,22-21 0,-22 20 16,22 22-16,-43 0 0,21 0 0,-21 0 15,22 22-15,-43 20 0,0-21 16,0 21-16,0 1 0,0-1 0,0 0 16,0 1-16,-21-1 0,-1 0 15,1 1-15,0-22 0,0 21 16,0-21-16,0 1 0,-22-1 16,22 0-16,0 0 0,-21 0 0,20 0 15,-20-21-15,0 22 0,-1-22 0,1 0 16</inkml:trace>
  <inkml:trace contextRef="#ctx0" brushRef="#br0" timeOffset="23820.01">5313 4720 0,'0'0'0,"0"-42"15,-21 21-15,21 0 0,0-43 16,0 43-16,0-21 0,0 20 16,0 1-16,0 0 0,0 0 0,-22 21 15,1 0 1,21 21-16,0 21 15,0-20-15,0 20 0,0 21 16,0 1-16,0-1 0,0 22 0,-21-21 16,21 20-16,-21-20 0,21 20 0,-21-20 15,0-1-15,21 1 0,-22-1 16,1-20-16,21-1 0,0 0 0,-21 1 16,21-22-16,-21 21 15,21-21-15,0 1 0,-21-22 16,21-22-1,0 1-15,-21 0 0,-1 0 16,22-21-16</inkml:trace>
  <inkml:trace contextRef="#ctx0" brushRef="#br0" timeOffset="24660.42">4572 5059 0,'0'0'15,"-21"85"1,42-64-16,21-21 15,1 21-15,-1 0 16,0-21-16,22 0 0,-1 0 0,1 0 16,-1 0-16,22 0 0,-22 0 15,22-21-15,0 0 0,-1 0 0,22-1 16,42-41-16,-63 42 16,-21-22-16,-1 22 0,-21-21 0,1 21 15,-1-22-15,-21 1 0,0 21 0,-21-21 16,0 20-16,0-20 0,0 21 15,0-21-15,0 20 0,-21 1 0,21 0 16,-21 21-16,0 0 16,0 0-16,0 21 15,21 0-15,-22 1 0,22 20 16,0-21-16,0 21 0,-21 22 16,21-22-16,-21 22 0,21-22 0,-21 0 15,21 22-15,0-22 0,-21 1 16,21-1-16,-21-21 0,21 21 0,-22-20 15,22-1-15,-21 0 0,21 0 16,0-42 15,21 0-31,1 0 16,-1-22-16,21 1 0,-21 0 0,0-1 16,22 1-16,-1-22 15,0 1-15,-20 21 0,20-1 0,0 1 16,1 0-16,-1 20 0,0 1 15,1 0-15,-1 21 0,0 0 0,1 0 16,-1 0-16,-21 21 0,0 0 0,-21 1 16,0 20-16,0 0 0,0 1 15,0-1-15,0 0 0,0 1 16,0-1-16,0 0 0,0 1 0,0-1 16,0-21-16,0 0 0,0 0 0,0 1 15,21-1-15,22 0 0,-22-21 16,21 0-16,1 0 0,20 0 15,-21 0-15,22-21 0,-22 0 0,22-1 16,-1 1-16,-20 0 0,20 0 16,-21-21-16,1-1 0,-1 1 0,0 0 15,-20-1-15,-1 1 0,0 0 0,0-1 16,-21 1-16,0 21 0,0 0 16,0-1-16,0 1 0,-21 21 15,0 0-15,0 21 16,-1 1-16,22 20 0,-21-21 0,0 21 15,21 1-15,0-1 0,0 0 0,0 1 16,0-22-16,0 21 0,0-21 16,21 22-16,0-22 0,1 0 15,-1-21-15,21 21 0,-21-21 16,22 0-16,-22 0 0,21 0 0,0 0 16,-20-21-16,20 0 0,-21 0 0,21-22 15,-20 22-15,-1-21 0,0-22 16</inkml:trace>
  <inkml:trace contextRef="#ctx0" brushRef="#br0" timeOffset="34424.82">9927 4784 0,'0'0'0,"21"0"16,-21 21-16,21-21 31,-21-21-31,0 0 16,22-1-16,-1 1 0,0 21 15,0-21-15,-21 0 0,0 0 16,21 21-16,-21-21 0,0-1 16,0 1-16,0 0 0,-21 0 15,-21 0-15,21 0 0,-22-1 16,1 1-16,0 21 0,-1 0 0,1 0 15,0 0-15,-1 0 0,1 0 16,0 21-16,-1 1 0,22-1 0,-21 21 16,-1 0-16,22 1 0,0-1 15,0 22-15,0-22 0,0 21 0,21-20 16,-22 20-16,22-20 0,0-1 0,0 0 16,0-21-16,0 22 0,0-22 15,22 0-15,-1 0 0,0-21 0,0 0 16,21 0-16,-20 0 15,20 0-15,0 0 0,1-21 0,20 0 16,1 0-16,-22-22 0,21 22 0,1-21 16,-22 0-16,1-1 0,-1 1 15,0 0-15,-21-1 0,1 22 0,-1-21 16,0 21-16,-21-1 0,0 1 16,0 0-16,-21 21 15,0 0 1,-1 21-16,1 0 0,0 1 15,21-1-15,-21 21 0,21-21 0,-21 22 16,21-22-16,0 21 0,0-21 16,0 0-16,0 1 0,21 20 0,0-42 15,0 21-15,0 0 0,1 0 16,20-21-16,0 0 16,-21 0-16,22 0 0,-1 0 0,0-21 0,1 0 15,-1 0-15,0-21 0,1 20 16,-1-20-16,0 0 0,-20-1 0,20 1 15,-21 0-15,0-1 0,0 22 0,1-21 16,-22 0-16,0 20 0,0-20 16,0 21-16,0 0 0,-22 21 15,1 0 1,0 0-16,21 21 0,-21 0 0,0 0 16,0 22-16,21-1 0,0 0 15,-22 1-15,22 20 0,-21 1 16,21 20-16,-21-20 0,21 20 0,0-20 15,-21 21-15,0-1 0,0 1 16,-1 0-16,1-1 0,0 1 0,0 0 16,0-1-16,0 1 0,21-22 0,-22 1 15,1-1-15,0 1 0,21-22 16,0 1-16,0-1 0,0-21 16,21-42-1,0 0-15,1-22 0,-1 1 0,-21 0 16,21-22-16,0 1 15</inkml:trace>
  <inkml:trace contextRef="#ctx0" brushRef="#br0" timeOffset="34725.54">10604 4741 0,'0'-42'0,"0"84"0,0-126 16,0 41-16,0 22 0,22-21 15,-22 21-15,21 0 0,0 21 0,0-22 16,21 22-16,-20 0 0,20 0 15,0 0-15,22 0 0,-22 22 0,22-22 16,20 63-16,-41-42 0,-1 0 16,-21 22-16,0-1 0,-21 0 15,0 1-15,-21-1 0,0 0 16,-21 1-16,-1-22 0,1 21 0,-22 1 16,22-22-16,-21 21 0,20-21 15,1 0-15,0-21 0,-1 22 0,22-22 16,0 21-16,0-21 0,0 0 15,21-21-15,0-1 16,21 1-16,0 0 0,21-21 16,-21 21-16,22-1 0,-1-20 15</inkml:trace>
  <inkml:trace contextRef="#ctx0" brushRef="#br0" timeOffset="35026.94">11536 4551 0,'0'0'16,"0"42"-16,0-21 16,0 1-16,0 20 0,0 0 15,0 22-15,0 63 16,-21-64-16,-1 1 0,1 20 0,21 1 16,-21-21-16,0 20 0,0 22 0,0-21 15,-22-1-15,22 22 0,-21-21 16,-1 0-16,1-1 0,0-20 0,-1 20 15,1-20-15,0-1 0,-1 1 16,22-1-16,-21-20 0,21-1 0,0 0 16,21-20-16,0-1 0,0 0 0,0-42 15,21 0 1,0-22-16,0 1 0,0 0 0,22-1 16,-1-20-16,0-1 0,-21-20 0,22-1 15,-1 0-15</inkml:trace>
  <inkml:trace contextRef="#ctx0" brushRef="#br0" timeOffset="35335.9">11536 4741 0,'0'0'0,"0"-63"0,0 21 15,21-1-15,-21 22 0,21 0 0,-21 0 16,21 21-16,0 0 16,1 0-16,-1 0 0,0 0 0,0 0 15,21 0-15,1 0 0,-1 21 16,0-21-16,1 21 0,-1-21 0,0 21 15,1 0-15,-22-21 0,0 22 0,0-1 16,-21 0-16,0 42 16,-21-41-16,0-1 0,-21 21 15,-1-21-15,1 0 0,0 22 0,-1-22 16,1-21-16,0 21 0,20 0 0,-20-21 16,21 0-16,0 0 0,0 0 15,-1 0-15,22-21 31,22 0-31,-1 0 16,0 0-16,21-1 0,1 1 0,-22 0 16,21-21-16</inkml:trace>
  <inkml:trace contextRef="#ctx0" brushRef="#br0" timeOffset="35603.94">12531 4191 0,'0'0'16,"21"-42"-16,-21 21 0,0-1 0,0 1 15,0 0-15,0 42 16,0 0 0,0 1-16,-21-1 0,-1 21 15,22 0-15,-21 22 0,0-22 0,21 22 16,-21-22-16,0 0 0,0 22 16,21-22-16,-22 22 0,1-22 0,21 0 15,0 1-15,0-1 0,0 0 16,0 1-16,0-22 0,0 0 0,21 0 15,1 0-15,-1-21 0,0 0 0,0 0 16,0 0-16,22 0 0,-22 0 16,21-21-16,-21 0 0,0-21 15,22-1-15,-22 22 0</inkml:trace>
  <inkml:trace contextRef="#ctx0" brushRef="#br0" timeOffset="35995.96">12933 4530 0,'-21'21'16,"-1"0"0,22 0-16,0 0 15,-21 22-15,21-22 0,-21 0 0,21 21 16,-21-20-16,21 20 0,0-21 0,0 0 15,0 0-15,-21 1 0,21-1 16,21-21 15,0-43-31,0 22 16,0 0-16,1 0 0</inkml:trace>
  <inkml:trace contextRef="#ctx0" brushRef="#br0" timeOffset="36151.43">13102 4255 0,'0'-22'0,"0"44"0,-21-44 0,0 22 0,0 0 16,-1 0-1,22 22-15,0-1 16,0 0-16,0 0 16,22 0-1,-1 0-15</inkml:trace>
  <inkml:trace contextRef="#ctx0" brushRef="#br0" timeOffset="36408.36">13589 4424 0,'0'0'0,"-42"0"31,20 0-31,1 21 0,0 0 0,-21 0 16,21-21-16,-22 22 0,22-1 0,-21 21 15,21-21-15,-22 0 0,22 1 16,0 20-16,0-21 0,0 21 0,21-20 16,0 20-16,0-21 0,0 21 15,0-20-15,21-1 0,0 0 0,21 0 16,-21 0-16,22-21 0,-1 0 16,0 0-16,22 0 0,-22 0 15,22 0-15,-22-21 0,22 21 0,-1-21 0</inkml:trace>
  <inkml:trace contextRef="#ctx0" brushRef="#br0" timeOffset="38047.96">14309 4530 0,'0'0'0,"0"-43"0,0 22 0,0 0 0,-22 0 16,1 21-16,0 0 0,0 0 16,-21 0-16,20 0 0,-20 0 0,0 0 15,-1 21-15,22 0 0,-21 0 0,0 1 16,-1 20-16,22-21 0,-21 21 15,21-20-15,-1 20 0,22 0 0,0-21 16,0 22-16,0-22 0,0 21 16,0 1-16,0-22 15,22 0-15,-1 0 0,21-21 0,-21 0 16,22 0-16,-22 0 0,21 0 16,0 0-16,-20-21 0,20 21 0,0-21 15,1-22-15,-1 22 0,0 0 16,-21-21-16,22-1 0,-22 1 0,0 21 15,0-21-15,0-1 0,1 1 16,-22 21-16,21 0 0,-21-1 0,0 1 16,-21 42-1,-1 1-15,1-1 16,0 0-16,0 0 0,21 21 0,0 1 16,-21-22-16,21 21 0,0-21 15,0 22-15,0-22 0,0 21 16,0-21-16,21 22 0,0-22 0,0 0 15,0-21-15,22 21 0,-22-21 16,0 0-16,21 0 0,-20 0 0,20 0 16,0 0-16,-21-21 0,22 0 0,-22 0 15,21 0-15,-21-22 0,1 1 16,20 0-16,-21-1 0,0 1 16,22-22-16,-22 22 0,0-21 0,0-1 15,21 1-15,-20-1 0,-1 1 16,0-1-16,-21 22 0,0-1 0,0 1 15,0 21-15,0 0 0,0 0 16,-21 21-16,0 21 0,-1 0 16,1 0-16,0 21 0,0 1 15,0 20-15,0-20 0,-1 20 0,22-21 16,0 22-16,0-22 0,0 22 16,0-22-16,0 22 0,0-22 0,0 0 15,0 1-15,22-1 0,-1 0 0,0-21 16,0 1-16,21-1 0,-20 0 15,20 0-15,-21-21 0,21 0 0,1 0 16,-1 0-16,-21 0 0,43-21 16,-22 0-16,0 21 0,-20-43 0,20 22 15,0-21-15,1 21 16,-22-22-16,0 1 0,21 21 0,-21-21 16,-21 20-16,22-20 0,-1 21 15,-21 0-15,-21 42 16,-1 0-1,1-21-15,21 21 0,-21 22 0,0-22 16,21 0-16,0 21 0,-21-21 16,21 22-16,0-22 0,0 0 0,0 21 15,0-20-15,0-1 0,0 0 16,0 0-16,21-21 0,0 21 16,0-21-16,0 0 0,22 0 0,-22 0 15,21 0-15,-21-21 0,22 0 16,-1 0-16,0 0 0,-20-1 0,20 1 15,0-21-15,-21 0 0,22 20 16,-22-20-16,0 0 0,21 21 0,-20-22 16,-22 22-16,0 0 0,21 21 0,-42 0 31,21 21-31,-22-21 0,1 21 16,0 0-16,21 22 0,-21-22 15,21 0-15,-21 0 0,21 0 16,0 22-16,0-22 0,0 0 0,0 0 15,0 0-15,0 1 0,21-1 16,0-21-16,0 21 0,0-21 16,1 0-16,20 0 0,-21 0 15,0 0-15,0-21 0,1 0 0,-22-1 16,21 1-16,0 0 0,-21 0 0,0 0 16,0-22-16,0 22 0,0-21 15,0 21-15,0-22 0,0 22 0,-21 0 16,0 0-16,-1 0 0,1 0 15,0-1-15,0 22 0,0 0 16,42 0 15,0 0-31,0 0 0,0 0 0,22 0 16,-1 0-16,22-21 16,-22 21-16,0 0 0,22 0 15,-22 0-15,0 0 0,1 0 0,-22 0 16,0 0-16,21 21 0,-20 1 15,-22-1-15,0 0 0,0 0 0,0 21 16,0-20-16,0-1 0,0 21 16,0-21-16,-22 22 0,22-22 0,0 0 15,-21 21-15,21-21 0,-21 1 16,21-1-16,-21 0 0,21 0 16,0 0-16,0 0 15,-21-21-15,0 0 16,21-21-1,0 0-15,0 0 0,0 0 16,0 0-16,0-22 0,21 22 0,0-21 16,21-1-16,-21 22 0,1-21 15,20 0-15,43-64 0,-22 63 16,-21 1-16,22 0 0,-1-1 16,1 1-16,-22 21 0,22 0 15,-1 21-15,-20 0 0,-22 0 0,21 21 16,-21 21-16,-21-21 0,0 22 15,0-1-15,-21 22 0,0-22 0,-21 0 16,20 22-16,-20-22 0,0 22 0,-1-22 16,22-21-16,-21 21 0,21 1 15,0-22-15,-1 0 0,1 0 0,21 0 16,0 1-16,-21-22 0,0 0 16,21-22-1,0 1 1,0-21-16,21 21 0</inkml:trace>
  <inkml:trace contextRef="#ctx0" brushRef="#br0" timeOffset="38247.53">16912 3874 0,'0'0'0,"-42"0"0,21 0 16,-1 0-16,1 0 0,0 0 15,0 0-15,21 21 32,-21-21-1</inkml:trace>
  <inkml:trace contextRef="#ctx0" brushRef="#br0" timeOffset="38427.96">15113 4255 0,'0'0'0,"-64"21"0,22 0 15,21-21-15,-21 21 0,42 0 16,42-21-16,-21 0 16,21 0-16,1 0 0,-1 0 0,22 0 15,-1 0-15,1 0 0,20-21 16,-20 0-16,-1 21 0,1-21 15,20 0-15</inkml:trace>
  <inkml:trace contextRef="#ctx0" brushRef="#br0" timeOffset="67127.17">0 12975 0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2:33:03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8170 0,'0'-21'16,"0"0"62,21 0-78,-21 0 16,0 0-16,0-1 0,21-20 15,-21 21-15,0 0 0,0 0 16,0-1-16,-21 1 0,0 0 15,0 21-15,-1 0 0,-20 0 16,21 0-16,-21 0 0,-1 0 0,-20 21 16,20 0-16,-20 1 0,21 20 15,-22 0-15,22 1 0,-1-1 0,1 21 16,0-20-16,21-1 0,-22 0 16,22 1-16,21-1 0,0-21 15,0 22-15,0-22 0,0 0 0,0 0 16,21-21-16,22 0 0,-22 0 15,21 0-15,0 0 0,1 0 16,-1 0-16,0-21 0,1 0 0,-1 0 16,0-1-16,1-20 0,-22 21 0,21-21 15,-21 20-15,1-20 16,-1 0-16,0-1 0,-21 22 0,0-21 16,21 21-16,-21 0 0,0-1 15,0 1-15,0 42 31,0 1-31,0-1 0,0 0 16,0 21-16,0-21 0,0 22 16,0-1-16,0 0 0,0 1 0,0 20 15,0 1-15,0-1 0,0 1 0,0-1 16,0 22-16,0 0 0,0-1 16,0 1-16,0 0 0,0-22 15,0 22-15,0-1 0,0-20 0,0 21 16,0-1-16,0-20 0,0 20 15,0-20-15,0-1 0,0 1 0,0-1 16,0 1-16,0-22 0,0 1 16,0-1-16,0 0 0,-21 1 0,0-22 15,21 0-15,-21 0 0,-1 0 16,1-21-16,-21 0 0,21 0 0,-22 0 16,1-21-16,-21 0 0,20-21 15,-20-1-15,-1 1 0,1 0 16,-22-22-16,22 1 0,-1-1 15,22-21-15,-1 22 0,1-22 0,21 22 16,0-1-16,21 1 0,0-1 16,0 1-16,0 20 0,0-20 0,21-1 15,0 1-15,0-1 0,22 22 16,-22-21-16,21 20 0,0-20 16,1 20-16,20 1 0,-20 0 0,20-1 15,-21 1-15,22 0 0</inkml:trace>
  <inkml:trace contextRef="#ctx0" brushRef="#br0" timeOffset="640.4">2244 8509 0,'0'0'0,"0"-21"31,21 0-15,0 0-16,21-22 0,-21 22 0,1-21 16,20 21-16,-21-22 0,0 1 15,0 0-15,1 20 0,-22-20 0,0 0 16,0 21-16,0-1 16,0 1-16,-22 21 0,1 0 0,0 0 15,-21 21-15,21 1 0,-22-1 16,1 0-16,0 21 0,20 1 0,-20-1 15,21 0-15,0 1 0,0-1 16,21 0-16,0 1 0,-22-1 0,22-21 16,0 21-16,0-20 0,0-1 15,22 0-15,-1 0 0,0-21 0,0 0 16,21 21-16,1-21 0,-1 0 16,0 0-16,1-21 0,20 21 0,-20-21 15,20 0-15,-21 0 0,1-22 16,20 22-16,-20-21 0,-1-1 0,0-20 15,-21 21-15,22-22 16,-22-21-16,21 22 0,-21-1 0,1 1 16,-1-1-16,-21 1 0,21 21 15,-21-1-15,21 1 0,-21 21 0,0-22 16,0 22-16,0 42 31,0 1-31,-21 20 0,0-21 0,21 21 16,-21 22-16,21-22 0,-22 22 15,1-1-15,21 1 0,0-1 0,0-20 16,-21 20-16,21-21 0,0 22 16,0-22-16,0 1 0,0-1 15,0-21-15,0 0 0,0 22 16,0-22-16,21 0 0,0-21 16,1 0-1,-1 0-15,-21-21 0,21 21 0,-21-21 16,21-22-16,-21 22 0,0 0 0</inkml:trace>
  <inkml:trace contextRef="#ctx0" brushRef="#br0" timeOffset="840.22">2773 8170 0,'0'0'0,"-21"0"0,21 22 16,0-1-1,21-21-15,0 0 16,0 0-16,0 0 0,0 0 0,1 0 16,20-21-16,-21 21 0,21-22 15,1 1-15,-1 0 0,0 0 0,1 21 16,-1-21-16,22 0 0</inkml:trace>
  <inkml:trace contextRef="#ctx0" brushRef="#br0" timeOffset="1356.65">4022 8065 0,'0'-22'16,"21"1"-16,-21 0 15,21 0-15,-21 0 0,0 0 0,0-1 16,21 1-16,-21 0 0,0 0 0,0 0 15,-21 21 1,0 0 0,-22 0-16,22 0 0,-21 21 15,0 0-15,20 0 0,-20 0 0,21 1 16,-43 41-16,43-21 16,0 1-16,21-22 0,0 0 0,0 21 15,0-20-15,0-1 0,0 0 0,0 0 16,0 0-16,21 0 0,0 1 15,1-1-15,-1 0 0,0 0 0,21-21 16,-21 21-16,1 0 0,-1 1 16,0-1-16,0 0 0,0-21 15,0 21-15,-21 0 0,0 0 0,0 1 16,0-1-16,-21 0 16,-21 0-16,21-21 0,-22 21 0,1-21 15,0 0-15,-22 21 0,22-21 16,0 0-16,-22 0 0,22 0 0,-22 0 15,22 0-15,0-21 0,20 21 16,-20-21-16,21 0 0,0 21 0,0-21 16,21 0-16,0-1 15,0 1-15,21 0 0,0 21 16,0-21-16,21 0 0,1 0 16,-1 21-16,0-22 0</inkml:trace>
  <inkml:trace contextRef="#ctx0" brushRef="#br0" timeOffset="1636.64">4318 8149 0,'0'64'31,"0"-43"-31,0 0 0,0 0 0,0 22 16,0-22-16,-21 0 0,21 21 0,-21-21 16,21 1-16,0-1 0,0 0 0,0 0 15,-22 0-15,22 0 16,0 1-16,0-44 31,0 1-31,22 0 16,-22 0-16,21 0 0</inkml:trace>
  <inkml:trace contextRef="#ctx0" brushRef="#br0" timeOffset="1971.85">4339 7684 0,'0'0'0,"-21"0"0,-43 42 16,43-21-1,21 0 1,21-21-16,1 0 16,-1 0-16,0 0 0,21 0 0,-21 0 15,1 0-15,-1-21 0,0 21 16,0-21-16,0 21 0,-21-21 0,0 0 16,-21-1-1,0 22-15,0 0 0,0 0 0,-1 0 16,1 0-16,-21 0 0,21 0 15,0 22-15,-1-22 0,22 21 16,0 0-16,0 0 0,0 0 16,0 0-16,0 1 15,22-1-15,-1-21 0,0 21 0,0-21 16,0 21-16,22-21 0,-22 0 16</inkml:trace>
  <inkml:trace contextRef="#ctx0" brushRef="#br0" timeOffset="2856.21">4826 8065 0,'0'0'16,"-21"0"-16,21 21 0,-21-21 0,-1 21 15,22 0 1,22-21-16,-1 0 0,21 0 15,-21 0-15,22 0 0,-1 0 16,-21 0-16,21 0 0,1 0 16,-1-21-16,0 21 0,1-21 0,-1 21 15,0-21-15,1 21 0,-1 0 0,-21 0 16,0-22-16,1 22 16,-44 0-1,1 0-15,0 22 16,-21-22-16,21 21 0,-1 0 15,-20 0-15,21 0 0,-21 0 0,20 1 16,-20 20-16,21-21 0,0 21 16,-22-20-16,22 20 0,-21 0 0,21-21 15,0 22-15,-1-22 0,1 0 0,0 21 16,0-20-16,0-1 0,21 0 16,-21-21-16,21 21 0,-22-21 0,22-21 46,22 0-46,-1 0 0,0-1 16,-21 1-16,21 0 0,0 0 16,0 0-16,-21 0 0,22-1 0,-1 1 15,0 0-15,0 21 0,-21-21 16,21 21-16,0 0 0,1 0 16,-22 21-16,21-21 15,-21 21-15,0 0 0,0 1 16,21-1-16,-21 0 0,21 0 15,-21 0-15,21 0 0,0 1 16,-21-1-16,22-21 16,-1 0-16,0 21 0,0-21 0,0 0 15,22 0-15,-1 0 0,-21 0 16,21 0-16,1 0 0,20 0 0,-20-21 16,-1 21-16,0-21 0,1-1 0,-1 1 15,0 0-15,1 0 0,-1 0 16,-21-22-16,21 22 0,-20-21 0,-1 0 15,0-1-15,0 1 0,0 0 16,-21-1-16,0 22 0,0-21 0,0 21 16,0-22-16,-21 22 0,0 21 0,0 0 15,0 0-15,-1 0 0,-20 0 16,21 0-16,0 21 0,0 0 16,-1 1-16,1 20 0,0-21 15,0 21-15,0 1 0,21-1 0,0 0 16,0 1-16,0-1 0,0 0 0,0-20 15,0 20-15,0-21 0,0 21 16,21-20-16,0-1 0,0 0 0,0-21 16,1 21-16,20 0 0,-21-21 15,21 0-15,-20 0 0,20 0 0,0 0 16,1 0-16,-22-21 0,21 0 0,0 0 16,1 0-16,-1-1 0</inkml:trace>
  <inkml:trace contextRef="#ctx0" brushRef="#br0" timeOffset="3140.25">7006 7938 0,'0'0'16,"0"-22"-16,0 1 0,0 0 16,-21 21-1,0 0-15,21 21 16,-21 0-16,-1 1 0,22 20 0,-21-21 15,21 21-15,0 1 0,0-1 16,-21 0-16,21 1 0,0-1 0,0 0 16,0 1-16,0-22 0,0 21 15,0-21-15,0 1 0,21-1 0,0 0 16,-21 0-16,22 0 0,-1 0 16,0-21-16,0 0 0,21 22 0,-20-22 15,-1 0-15,0 0 0,0 0 0,21-22 16,-20 1-16,-1 0 0</inkml:trace>
  <inkml:trace contextRef="#ctx0" brushRef="#br0" timeOffset="3431.22">7514 7874 0,'0'0'0,"0"-21"0,0 0 0,21 0 15,0 21 1,1-22-16,-1 22 0,21 0 0,-21 0 15,22 0-15,-1 0 0,0 0 16,1 22-16,-1-1 0,0 0 0,1 0 16,-22 0-16,21 22 0,0-1 0,1 0 15,-22 1-15,0 20 0,0-21 16,0 1-16,-21 20 0,0-20 0,0-1 16,-21 0-16,0-21 0,0 22 0,-21-22 15,-1 21-15,22-21 0,-21 1 16,-1-1-16,22 0 0,-21-21 0,21 21 15,0-21-15,-1 21 0,1-21 16,0 0-16,21-21 16,0 0-16</inkml:trace>
  <inkml:trace contextRef="#ctx0" brushRef="#br0" timeOffset="4171.85">8932 8192 0,'-21'0'0,"42"0"0,-63-22 0,21 22 0,0 0 16,-1 0-16,1 0 0,42 0 31,22 0-15,-1 0-16,0 0 0,22 0 16,-1 0-16,1 0 0,-1 0 0,22 0 15,-21 0-15,20 0 16,1 0-16,0 0 0,-1 0 0,1 0 0,0 0 15,-1-21-15,1 21 0,-22-21 16,-20 21-16,-1 0 0,0-21 16,-20 21-16,-1-21 0,-21 0 15,-21 21-15,-1 0 16,-20 0-16,21-22 0,-21 22 0,-1 0 16,1 0-16,0 0 0,-1 0 0,22 0 15,0 0-15,0 0 0,0 0 16,42 0 15,0 0-31,0 0 0,0 0 0,22 0 16,-22 0-16,21 22 0,-21-22 15,0 21-15,1 0 0,-1 0 16,0 0-16,-21 0 0,0 22 0,0-22 16,-21 21-16,0-21 0,-1 22 15,-20-22-15,0 21 0,-1 1 0,-20-22 16,21 21-16,-1-21 0,-20 0 0,20 1 15,22-1-15,-21 0 0,21-21 16,0 0-16</inkml:trace>
  <inkml:trace contextRef="#ctx0" brushRef="#br0" timeOffset="4776.29">11388 7832 0,'0'0'0,"0"-21"31,21 21-31,0-22 0,0 1 0,21 0 16,-20 0-16,-1-21 0,0 20 16,21-20-16,-21 0 0,1-1 0,-1 1 15,0 0-15,0-1 0,0 1 0,-21 21 16,0-21-16,0 20 0,0 1 15,0 0-15,-21 42 16,0 0-16,21 1 16,-21 20-16,0 0 0,21 1 0,-22-1 15,22 21-15,-21-20 0,0 20 16,21-20-16,0 20 0,0-21 0,0 22 16,-21-1-16,21-20 0,0 20 0,0 1 15,0-22-15,-21 22 0,21-22 16,0 0-16,0 1 0,-21-1 0,-1 0 15,1-21-15,0 22 0,0-22 0,0 0 16,0-21-16,-1 21 0,-20-21 16,21 0-16,-21 0 0,-1 0 0,1 0 15,0-21-15,-1 21 0,1-21 0,0 0 16,20 0-16,-20-1 16,21 1-16,0 0 0,21 0 0,0 0 15,0-22-15,0 22 0,21 0 0,21-21 16,-21 21-16,22-22 0,-1 1 15,22 0-15,-22-1 0</inkml:trace>
  <inkml:trace contextRef="#ctx0" brushRef="#br0" timeOffset="5027.39">12277 7408 0,'0'0'0,"-22"22"15,1 20-15,0-21 0,0 21 0,0-20 16,0 20-16,-1 0 0,-20 1 0,21-1 16,0 0-16,0 22 0,-22-22 15,22 22-15,0-22 0,0 21 0,0-20 16,-1-1-16,1 0 0,0 1 0,21-1 16,0-21-16,0 22 0,0-22 15,0 0-15,21-21 0,0 0 16,1 0-16,-1 0 0,0-21 15,21 0-15,-21 21 0</inkml:trace>
  <inkml:trace contextRef="#ctx0" brushRef="#br0" timeOffset="5206.3">11896 8043 0,'0'0'0,"-22"0"0,1 0 15,0 0-15,42 0 31,0 0-31,1 0 0,20 0 16,0 0-16,1 0 0,-1-21 16,21 21-16,-20-21 0,20 0 15,-20 21-15,20-21 0,-21 0 0,1 21 0</inkml:trace>
  <inkml:trace contextRef="#ctx0" brushRef="#br0" timeOffset="5491.79">13610 7747 0,'0'0'0,"0"-21"16,0 42 15,0 0-31,0 0 16,0 1-16,0-1 0,-21 0 15,0 21-15,21-21 0,0 22 16,-21-22-16,-1 21 0,1 1 0,21-22 16,-21 21-16,21-21 0,-21 0 0,21 22 15,0-22-15,0 0 16,0 0-16,21-21 16,0 0-16,0-21 0,22 0 0,-22 21 15</inkml:trace>
  <inkml:trace contextRef="#ctx0" brushRef="#br0" timeOffset="5825.27">14266 7789 0,'0'0'0,"21"-21"0,1 0 15,-22 0-15,-22 21 16,-20 0-16,0 0 16,-1 0-16,1 21 0,0-21 0,-1 21 15,1 0-15,0 1 0,-1-22 16,22 21-16,-21 0 0,42 0 0,0 0 15,0 0-15,0 1 0,21-22 16,0 21-16,22 0 0,-1-21 16,0 21-16,22-21 0,-22 21 0,22-21 15,-22 21-15,0-21 0,1 22 16,-1-22-16,0 21 0,-21 0 16,1-21-16,-22 21 0,0 0 15,-22-21-15,1 0 0,-21 21 16,21-21-16,-43 0 0,22 22 0,0-22 15,-22 0-15,22 0 0,-22 21 0,22-21 16,0 0-16,-1 0 0,1 0 16,21 0-16,0-21 0,-1-1 0,1 22 15,21-21-15,-21-21 0</inkml:trace>
  <inkml:trace contextRef="#ctx0" brushRef="#br0" timeOffset="6007.49">13695 7451 0,'0'0'0,"-21"0"0,-1 0 15,1 0-15,0 0 32,21 21-32,0 0 15</inkml:trace>
  <inkml:trace contextRef="#ctx0" brushRef="#br0" timeOffset="7352.51">15684 7493 0,'0'0'15,"22"-169"1,-22 126-16,0 22 0,0 0 16,0 0-16,0 42 15,-22 0 1,22 0-16,-21 1 0,0 20 16,21 0-16,-21 22 0,0-22 0,0 22 15,21-1-15,-22-21 0,1 22 0,21-1 16,0 1-16,-21-1 15,21-20-15,0 20 0,0 1 0,0-22 16,0 0-16,0 1 0,21-22 16,0 0-16,1 0 0,-1 0 0,0-21 15,21 0-15,-21 0 0,22 0 0,-22-21 16,21 0-16,1 0 0,-1 0 16,0-22-16,1 1 0,-1 0 0,0-1 15,1 1-15,-1-21 0,0-1 16,1 22-16,-22-22 0,21 1 0,-21-1 15,0 1-15,-21-1 0,0 1 16,22 20-16,-22 1 0,0 0 0,0-1 16,0 22-16,0 0 0,-22 21 15,1 0 1,0 21-16,0 22 0,21-22 0,-21 21 16,0 22-16,21-22 0,-22 0 15,22 22-15,-21-1 0,21-20 0,0 20 16,0-21-16,0 22 0,-21-22 0,21 22 15,0-22-15,0 0 0,0 1 16,0-1-16,21-21 0,0 0 0,1 1 16,-1-1-16,21 0 0,-21-21 15,22 0-15,-1 0 0,0 0 0,1 0 16,-1-21-16,0 0 0,1-1 16,-1 1-16,0-21 0,1 0 15,-1-1-15,0 1 0,1 0 0,-1-1 16,-21 1-16,21 21 0,-20-22 15,20 22-15,-21 0 0,-21 0 0,0 0 16,-21 21 0,0 0-16,0 0 0,-1 21 15,1-21-15,0 21 0,21 0 0,-21 0 16,21 1-16,0 20 0,0-21 16,0 21-16,0-20 0,0 20 0,0-21 15,0 21-15,0-20 0,21 20 16,-21-21-16,21 21 0,-21-20 0,0-1 15,21 0-15,-21 0 0,0 0 16,-21-21 15,0 0-31,21-21 0,-21 0 16,0 0-16,21 0 0,-21-22 0,21 22 16,-22 0-16,1 0 0,21 0 15,0-1-15,-21 22 0,0 0 16,21 22-1,0-1 1,0 0-16,0 0 0,21-21 16,0 21-16,0-21 0,1 21 15,20-21-15,-21 0 0,21 0 16,1 0-16,-1 0 0,22 0 0,-22 0 16,21 0-16,1-21 0,-22 0 15,22 0-15,-1 0 0,-20 0 0,20-1 16,-21-20-16,1 21 0,-22-21 15,21 20-15,-21-20 0,1 21 0,-1-21 16,0 20-16,-21 1 0,0 0 0,0 0 16,0 0-16,-21 21 15,0 0 1,-1 0-16,1 0 0,0 21 0,0 0 16,0 0-16,0 0 0,21 1 15,0 20-15,0-21 0,0 0 0,0 0 16,0 22-16,0-22 0,0 0 15,0 0-15,21 22 0,0-22 0,0 0 16,-21 0-16,21 0 0,22-21 0,-22 21 16,0 1-16,0-22 0,21 0 15,1 0-15,-1 0 0,0 0 0,22 0 16,-22-22-16,43 22 0,-22-21 16,1 0-16</inkml:trace>
  <inkml:trace contextRef="#ctx0" brushRef="#br0" timeOffset="7907.57">18944 7747 0,'0'0'0,"0"-21"0,0 0 0,0 0 16,-21-1-16,0 1 0,0 0 15,-1 21-15,-20 0 0,21-21 0,-21 21 16,-1 0-16,1 0 0,0 0 0,-1 21 16,-20 0-16,20-21 0,1 43 15,0-22-15,-1 0 0,1 0 0,21 21 16,-21-20-16,20 20 0,22-21 15,0 21-15,0 1 0,0-1 0,0-21 16,0 22-16,0-22 0,22 0 16,20 0-16,-21 0 0,21 0 15,1-21-15,-1 0 0,0 0 0,1 0 16,-1 0-16,0 0 0,1-21 16,-1 0-16,0-21 0,1 21 0,-22-22 15,21 1-15,-21 0 0,1-1 0,-1 1 16,0-22-16,0 22 0,21-21 15,-20-22-15,-1 21 0,0-20 0,21-1 16,-21 0-16,1 22 0,20-22 16,-21 22-16,0 20 0,0 1 15,-21 0-15,0-1 0,0 22 0,0 42 32,-21 1-32,0-1 0,0 21 0,0 22 15,0-1-15,-1 1 0,1 20 16,0 1-16,0 0 0,0-22 0,21 1 15,0 20-15,0-20 0,0-22 16,0 22-16,0-22 0,21 21 0,0-20 16,0-1-16,22-21 0,-22 0 15,21 1-15,22-1 0,-22 0 0,0-21 16,22 0-16,-22 0 0,22-21 0,-1 0 16,-21-1-16,22 1 0,-1 0 15,-20 0-15,-1-21 0,22-1 16,-22 22-16,0-21 0,1-1 0,-1 1 15,0 0-15,-21-1 0,-21 22 16</inkml:trace>
  <inkml:trace contextRef="#ctx0" brushRef="#br0" timeOffset="8959.65">5927 10266 0,'0'0'0,"-22"42"16,44-63 15,-1 0-31,0 0 15,0 0-15,0-1 0,0 1 16,1-21-16,-1 21 0,0-22 0,0 1 16,0 0-16,-21-1 0,0-20 0,0 21 15,0-1-15,0 1 0,0 0 16,-21-1-16,0 22 0,-21 21 16,-1 0-16,-20 0 0,-1 21 0,1 0 15,-22 1-15,22 20 0,-86 64 16,86-64-16,21 0 0,-22 22 15,43-22-15,-21 1 0,20 20 16,1-21-16,21 1 0,0-1 0,0-21 16,0 22-16,21-22 0,1 0 0,20 0 15,0 0-15,1-21 0,-1 0 16,0 0-16,22-21 0,-22 0 16,22 0-16,-22 0 0,21-1 0,-20-20 15,20 21-15,-20-21 0,-22 20 0,21 1 16,-21 0-16,0 0 0,1 0 15,-22 0-15,0-1 0,0 44 32,0-1-17,0 21-15,0-21 0,0 22 16,0-22-16,0 42 0,0-20 16,0 20-16,0 1 0,0-1 15,21 1-15,-21-1 0,21 22 0,-21-22 16,0 1-16,0-1 0,0 1 0,21 20 15,-21 1-15,0-21 0,0 20 16,0-20-16,0-1 0,-21 1 0,0-1 16,0 1-16,-1-1 0,-20-20 0,21-1 15,-21 0-15,-1 1 0,1-22 16,0 0-16,-22 0 0,22-21 0,-22 0 16,1 0-16,-1-21 0,1 0 15,-1 0-15,1-22 0,20 1 16,1 0-16,0-22 0,21 1 0,-22-1 15,43-21-15,0 22 0,0-22 16,0 22-16,0-1 0,0 1 0,21-1 16,1 1-16,-1-1 0,21 1 0,22-1 15,-22 22-15,21-22 0,1 1 16,-1 21-16</inkml:trace>
  <inkml:trace contextRef="#ctx0" brushRef="#br0" timeOffset="9560.14">6540 10245 0,'0'0'0,"0"-21"32,0-1-32,22 1 0,-22 0 15,21 0-15,21 0 0,-21 0 0,0-1 16,1 1-16,-1-21 0,0 21 15,-21 0-15,0-22 0,0 22 0,0 0 16,-21 21 0,0 0-16,-1 0 0,-20 0 0,0 21 15,21 0-15,-22 22 0,22-22 16,-21 21-16,21-21 0,-1 22 16,1-1-16,0 0 0,21-21 0,0 22 15,0-1-15,0 0 0,0-20 0,0-1 16,21 21-16,0-21 0,1-21 15,20 21-15,0-21 0,1 0 0,-1 0 16,0 0-16,22-21 0,-22 0 16,22 0-16,-22 0 0,0 0 0,22-22 15,-22 22-15,0-21 0,1-1 16,-1 1-16,0 0 0,1-22 0,-22 22 16,0-22-16,21 1 0,-20-22 15,-1 22-15,0-64 0,0 63 16,0 22-16,0 0 0,-21-1 15,0 22-15,0 0 0,0 42 32,0 0-32,0 22 0,-21-1 0,0 0 15,21 22-15,-21-22 0,21 22 16,-21-1-16,21 1 0,0-22 0,0 21 16,-21-20-16,21-1 0,-22 0 0,22 1 15,0-1-15,0 0 0,0-20 16,0 20-16,0-21 0,0 0 0,0 0 15,22-21-15,-1 0 16,-21-21-16,21 0 16,0 21-16,-21-42 0</inkml:trace>
  <inkml:trace contextRef="#ctx0" brushRef="#br0" timeOffset="9727.44">7218 9843 0,'-21'0'15,"42"0"17,0 0-32,0 0 0,0 0 15,0 0-15,1 0 0,20-22 16,0 22-16,1-21 0,-1 0 16,21 21-16,1-21 0</inkml:trace>
  <inkml:trace contextRef="#ctx0" brushRef="#br0" timeOffset="10808">9356 10181 0,'0'0'0,"-22"21"0,1-21 0,0 22 16,0-22-16,0 0 16,21-22-1,21 1 1,0 0-16,0 0 0,0-21 16,1 20-16,-1-20 0,21 0 0,-21-22 15,22 22-15,20-22 0,-21-20 16,1 20-16,20 1 0,-20-1 0,20 1 15,-21-22-15,-20 43 0,-1-22 0,0 1 16,-21 20-16,0 22 16,0-21-16,0 21 0,-21 21 0,0 0 15,-22 0-15,22 0 0,-21 21 16,-1 0-16,1 0 0,0 22 0,-1-1 16,1 0-16,21 1 0,-21-1 0,20 21 15,-20 1-15,21-1 0,0 1 16,0-1-16,-1 1 0,1-1 0,21-20 15,-21 20-15,0-20 0,0-1 0,21 0 16,0 1-16,-21-22 0,-1 0 16,22 0-16,-21 0 0,21 0 0,0-42 47,0 0-47,21 0 0,1 0 0,-1 0 15,0-22-15,0 22 0,-21-21 16,21 21-16,0-22 0,1 22 0,-1 0 15,0 0-15,0 0 0,-21-1 0,21 22 16,0 0-16,1 0 0,-1 22 16,0-22-16,-21 21 0,21 0 15,-21 0-15,21 0 0,-21 0 16,0 1-16,21-1 0,1 0 0,-1 0 16,-21 0-16,21 0 0,0 1 0,0-1 15,0-21-15,1 21 0,-1-21 16,21 0-16,-21 0 0,22 0 15,-1 0-15,0 0 0,-21 0 0,22-21 16,-1 21-16,0-21 0,1-1 16,-1 1-16,-21 0 0,0 0 0,22-21 15,-22 20-15,0 1 0,-21-21 0,0 21 16,0-22-16,0 22 0,0 0 16,0 0-16,0 0 15,-21 21-15,0 0 0,0 21 16,-1 0-16,1 0 0,0 0 15,0 1-15,0 20 0,0-21 0,21 21 16,0-20-16,-22 20 0,22-21 16,0 21-16,0-20 0,0-1 15,0 0-15,22 0 0,-1-21 16,0 0-16,0 0 0,0 0 0,22 0 16,-22 0-16,0 0 0,21 0 15,-21 0-15,22-21 0,-22 0 0,21 0 16,-21-1-16,22-20 0,-22 21 15,21-21-15,-21 20 0,1-20 0,-1 21 16,0 0-16,0 0 0,-21-1 0,21 22 16,-21 22-1,-21-1 1,0 0-16,21 0 16,-21 0-16,21 0 0,0 1 0,0 41 31,0-42-16,21-21-15,0-21 32</inkml:trace>
  <inkml:trace contextRef="#ctx0" brushRef="#br0" timeOffset="10979.99">10731 9546 0,'0'0'0,"-63"-21"31,42 21-31,0 0 16,21 21-1,0 0-15,21 1 16,0-1-16,0-21 16,0 21-16,0-21 0</inkml:trace>
  <inkml:trace contextRef="#ctx0" brushRef="#br0" timeOffset="11703.92">11282 10012 0,'21'0'16,"0"0"0,-21-21-16,21 21 0,0-21 15,-21-22-15,22 22 0,-1 0 16,-21 0-16,21 0 0,-21-1 15,0-20-15,0 21 0,0 0 0,0 0 16,0-1-16,-21 22 0,0 0 16,-1 0-16,-20 0 15,21 22-15,-21-1 0,20 0 0,-20 0 16,0 21-16,21-20 0,-22 20 0,22-21 16,0 21-16,-21-20 0,42 20 15,-22-21-15,22 0 0,0 0 0,0 1 16,0-1-16,22-21 15,-1 21-15,0-21 0,21 0 0,-21 0 16,22 0-16,-22 0 0,21-21 0,-21 0 16,22-1-16,-22 22 0,21-21 15,-21 0-15,1 0 0,-1 0 0,0 0 16,0-1-16,-21 1 0,0 0 16,0 0-1,-21 42 1,21 0-1,0 0-15,-21 1 0,0-1 16,21 21-16,-22-21 0,22 22 0,0-22 16,0 21-16,-21 22 0,21-22 0,0 21 15,0 1-15,-21-1 0,21 1 0,0-1 16,0 1-16,0-1 0,0 1 16,0 21-16,0-22 0,0 1 0,0-1 15,0 1-15,0 20 0,-21-20 0,21-1 16,-21 22-16,0-22 0,-1 1 15,1-22-15,0 22 0,0-1 0,0-20 16,-22-1-16,1 21 0,0-20 16,-1-22-16,1 21 0,0-21 0,-1 22 15,-20-43-15,21 21 0,-22-21 16,22 0-16,-22 0 0,1-21 0,20 0 16,-20-1-16,-1-20 0,1 0 0,-1-1 15,22 1-15,0-21 0,-1-1 16,22 1-16,0-1 0,21 1 0,0-22 15,0 21-15,21 1 0,0-1 0,1 1 16,-1-1-16,21 22 0,0-21 16,1 20-16,-1-20 0,0-1 0,1 1 15,-1-1-15,22 1 0,20-22 0</inkml:trace>
  <inkml:trace contextRef="#ctx0" brushRef="#br0" timeOffset="12395.41">11959 9419 0,'-21'0'16,"0"0"-16,21 21 0,-21 1 0,-1 20 16,1-21-16,21 21 0,-21 1 15,0-1-15,0 0 0,0 1 0,-1-1 16,22 0-16,-21 1 0,0-1 15,0-21-15,21 22 0,0-22 16,-21 0-16,21 0 0,0 0 0,-21-21 16,21 21-16,21-42 31,0 0-31,0 0 0,0 0 16,0 0-16,1-22 0,-1 1 15,0 21-15,0-22 0,0 22 0,0 0 16,1 0-16,-22 0 0,0 0 15,21 21-15,-21 21 16,0 0-16,0 0 0,0 0 16,0 0-16,0 1 15,0 20-15,21-21 0,-21 0 0,0 0 16,0 1-16,21-1 0,0 0 0,0 0 16,-21 0-16,22 0 0,-1-21 15,0 0-15,0 0 0,0 0 0,0 0 16,22 0-16,-22 0 0,0 0 0,0-21 15,22 0-15,-22 0 0,0 0 16,0 0-16,0-22 0,0 1 0,-21 0 16,22-22-16,-1 1 0,-21-1 0,21 1 15,0-1-15,-21 22 16,21-22-16,0 1 0,-21 20 0,22 1 16,-22 0-16,0 21 0,0-1 15,0 1-15,0 42 16,0 1-16,-22-1 15,22 21-15,0 0 0,-21 1 16,0-1-16,21 0 0,0 22 0,0-1 16,0-20-16,0 20 0,0-20 0,0 20 15,0-21-15,0 1 0,0-22 16,0 21-16,0-21 0,0 1 0,0-1 16,21 0-16,0-21 0,1 0 15,-1 0 1,-21-21-16,0 0 15,21-1-15</inkml:trace>
  <inkml:trace contextRef="#ctx0" brushRef="#br0" timeOffset="12575.74">12234 9546 0,'0'0'0,"-21"0"0,21 21 31,21-21-16,0 0-15,1 22 0,20-22 0,-21 0 16,21 0-16,-20 0 0,20 0 16,-21 0-16,21-22 0,1 22 0,-22-21 15,0 21-15,21 0 0</inkml:trace>
  <inkml:trace contextRef="#ctx0" brushRef="#br0" timeOffset="14197.95">14541 10012 0,'0'-21'0,"0"42"0,22-63 16,-1 20-16,0-20 0,-21 21 15,0 0-15,21 0 16,-21-22-16,21 22 0,-21-21 0,0-1 15,0 1-15,0 0 0,0-1 0,0 22 16,0-21-16,0 0 0,-21 20 16,0 1-16,0 0 0,0 0 0,-1 21 15,1 0-15,0 0 0,-21 0 0,21 0 16,-1 21-16,1-21 0,-21 21 16,21 22-16,-22-22 0,22 21 0,-21 0 15,21 1-15,-22-1 0,22 22 16,0-22-16,0 0 0,0 1 0,0-1 15,21-21-15,0 21 0,0-20 0,0-1 16,0 21-16,21-21 16,0 0-16,0-21 0,0 0 15,0 0-15,22 0 0,-22 0 0,21 0 16,1-21-16,-1 21 0,0-21 16,-21 0-16,22 0 0,-1 0 0,0-22 15,-20 22-15,20-21 0,-21-1 0,0 1 16,0-21-16,1 20 0,-1 1 15,-21 0-15,0 20 0,21-20 16,-21 21-16,0 0 0,0 63 31,-21-21-31,21 0 16,0 22-16,0-1 0,0 0 16,-21 1-16,21-22 0,0 21 0,0 1 15,0-22-15,0 0 0,0 21 0,0-21 16,21 1-16,0-1 15,0-21-15,0 0 0,0 0 0,1 0 16,20 0-16,0 0 0,-21-21 0,22-1 16,-1 22-16,0-21 0,1-21 15,-1 21-15,0 0 0,1-22 0,-22 1 16,21 0-16,-21-1 0,1 1 16,-1 21-16,0-22 0,-21 22 0,21 0 15,-21-21-15,-21 63 31,0 0-31,0 21 0,-1-20 16,22 20-16,-21 0 0,0 1 0,0-1 16,0 0-16,0-21 0,21 22 15,-22-22-15,22 21 0,-21-21 0,21 1 16,0-1-16,0 0 16,0 0-16,21-21 15,1 0-15,-1-21 0,0 0 16,21 0-16,-42-22 15,43 22-15,-22 0 0,0-21 0,0-1 16,0 1-16,0 0 16,22-1-16,-22 1 0,0 21 0,0-22 15,22 1-15,-22 42 0,-21 21 32,0 0-32,0 1 0,0-1 0,0 0 15,0 21-15,21-21 0,-21 1 0,21-1 16,-21 0-16,21 21 0,-21-21 15,21 1-15,1-22 0,-1 21 0,0 0 16,21 0-16,-21-21 0,22 0 16,-1 21-16,22-21 0,-22 0 0,21 0 15,1 0-15,-1 0 0,1 0 16,21 0-16,-43-21 0,21 0 16,-20 0-16,-1 21 0,0-43 0,1 22 15,-22 0-15,0-21 0,0 21 0,-21-22 16,0 1-16,0 0 0,0-1 15,0 1-15,0 0 0,0 20 0,-21 1 16,0 0-16,0 0 0,0 21 16,-22 0-16,1 0 0,21 0 0,-22 0 15,1 0-15,0 21 0,-1 0 0,1 22 16,0-22-16,21 21 0,-22-21 16,22 22-16,0-1 0,21-21 15,0 21-15,0 1 0,0-22 0,0 0 16,0 0-16,21 0 0,0 1 15,0-1-15,1-21 0,-1 0 0,0 0 16,21 0-16,1 0 0,-22 0 16,21 0-16,0 0 0,-20-21 0,20-1 15,-21 1-15,21 0 0,-20-21 16,-1-1-16,0 1 0,21 0 16,-21-1-16,1-20 0,-1 21 0,0-22 0,0 22 15,0-22-15,0 1 0,1 20 16,-1-20-16,-21 21 0,0-1 0,21 1 15,-21 0-15,0 20 0,0 1 0,-21 42 32,0 22-32,-1-1 0,1 0 15,0 22-15,0-1 0,0-20 0,21 41 16,0-20-16,-21-1 0,21 1 16,0-1-16,0 1 0,0-1 0,0-20 15,0 20-15,21-42 0,0 22 16,0-1-16,21-21 0,-20 0 0,20-21 15,21 0-15,-20 0 0,20 0 0,22 0 16,-22 0-16,22-21 0,-21 0 16,20-21-16,-20 21 0,-1-22 15,1 1-15,-1 0 0</inkml:trace>
  <inkml:trace contextRef="#ctx0" brushRef="#br0" timeOffset="15573.09">12171 10859 0,'0'0'0,"0"-43"32,-21 43-32,-1 21 15,22 1-15,-21-1 0,0 0 16,0 21-16,21-21 0,-21 22 0,0-1 15,21 22-15,-22-22 0,1 0 16,0 22-16,0-22 0,0-21 16,0 22-16,21-1 0,0-21 0,-22 0 15,22 0-15,-21-21 0,42 0 32,1-21-32,-22 0 0,21 0 15,0-21-15,0 20 0,0-20 16,22 21-16,-22-21 0,0-1 0,0 22 15,0-21-15,0 21 0,1-1 0,-1 1 16,0 21 0,0 0-16,-21 21 15,0 22-15,21-22 0,-21 0 16,0 21-16,0-20 0,0 20 16,0-21-16,21 0 0,-21 22 0,22-22 15,-1 0-15,0 0 0,0 0 16,0-21-16,0 0 0,1 0 15,-1 0-15,21 0 0,-21 0 0,0-21 16,22 21-16,-22-21 0,0 0 16,21 0-16,-20-22 0,20 1 0,-21 21 15,21-22-15,-20-20 0,20 21 0,-21-1 16,0 1-16,0 21 16,1-22-16,-22 1 0,0 21 0,0 0 15,-22 21 1,1 0-16,0 0 15,21 21-15,-21 0 0,21 21 0,-21-20 16,21-1-16,0 21 0,0-21 16,0 22-16,0-1 0,0-21 0,0 21 15,0 1-15,21-22 0,0 0 16,-21 21-16,21-20 0,22-22 0,-22 21 16,0 0-16,21-21 0,-21 0 0,22 0 15,-22 0-15,21 0 0,-21 0 16,22-21-16,-1 0 0,-21-1 15,0 1-15,22 0 0,-22 0 0,0-21 16,0 20-16,0-20 0,-21 21 16,0 0-16,0 0 0,0-1 15,0 1-15,-21 42 16,21 1-16,-21-1 16,21 0-16,-21 0 0,21 0 0,0 0 15,-21 22-15,21-22 0,0 0 16,0 0-16,0 0 0,0 1 0,0-1 15,0 0-15,21-21 16,0-21 0,-21 0-1,21-1-15,-21 1 0</inkml:trace>
  <inkml:trace contextRef="#ctx0" brushRef="#br0" timeOffset="15732.2">13504 10837 0,'0'0'15,"-21"0"1,0 0-16,0 0 0,0 0 16,-1 22-16,22-1 15,0 0 1,22-21-16,-1 0 16,0 21-16,0-21 0,0 0 0</inkml:trace>
  <inkml:trace contextRef="#ctx0" brushRef="#br0" timeOffset="17019.71">14203 11282 0,'21'-85'31,"-21"64"-31,0 0 0,0 0 0,0 0 16,0-1-16,-21-20 0,0 21 15,-1 0-15,1 0 0,0-1 0,0 1 16,0 21-16,0 0 0,-1 0 16,1 0-16,-21 0 0,21 0 0,0 21 15,-22 1-15,22-1 0,-21 0 0,21 21 16,-1-21-16,1 22 0,0-1 16,0 0-16,0 1 0,21-1 0,-21 0 15,21-20-15,0 20 0,0-21 0,0 21 16,0-20-16,0-1 0,21-21 15,0 21-15,0-21 0,21 0 16,-20 0-16,-1 0 0,0 0 16,21-21-16,-21 0 0,22-1 15,-1 1-15,-21-21 0,22 0 0,-22-1 16,21 1-16,-21-22 0,22 22 16,-22-21-16,21-1 0,-21 22 0,0-22 15,1 22-15,-1 0 0,0-1 0,-21 1 16,0 21-16,0 0 0,0-1 15,0 1-15,-21 42 16,0 1-16,-1-1 0,1 0 16,21 0-16,-21 21 0,0-20 15,0 20-15,21 0 0,-21 1 0,-1-1 16,22 0-16,-21 22 0,21-22 16,0 0-16,0 1 0,0-1 15,0 0-15,0 1 0,0-22 0,0 21 16,21-21-16,1 1 0,-1-22 15,0 21-15,0-21 0,0 0 0,22 0 16,-22 0-16,21 0 0,0 0 0,-20-21 16,20-1-16,-21 1 0,21 0 15,-20-21-15,20-1 0,-21 1 0,21 0 16,-20-1-16,-1-20 0,0 21 16,0-22-16,0 22 0,0-22 0,1 22 15,-1 0-15,0-1 0,-21 22 16,0 0-16,0 0 0,-21 21 15,0 21 1,-1 0-16,1 0 0,0 22 16,0-1-16,21-21 0,-21 21 0,0 1 15,-1-1-15,22 0 0,0 22 0,0-22 16,0 1-16,0-1 0,0-21 16,0 21-16,0 1 0,0-22 0,0 0 15,22 0-15,-1 0 0,0 1 0,21-22 16,1 0-16,-22 0 0,21 0 15,0 0-15,22 0 0,-22-22 0,1 1 16,20 0-16,-21 0 16,43-64-16,-43 43 0,1-22 15,-1 22-15,0-21 0,-20-1 0,-1 22 16,21-1-16,-21-20 0,0 21 16,-21 20-16,0-20 0,0 21 0,0 0 15,0 0-15,-21 21 16,0 21-1,0 0-15,0 0 0,21 0 0,-21 22 16,-1-22-16,22 21 0,0-21 16,-21 22-16,21-1 0,-21 0 15,21 1-15,0-1 0,-21 0 0,0 1 16,21-1-16,-21-21 0,21 21 16,0-20-16,-22-1 0,22 0 0,0 0 15,-21-21-15,21-21 31,0 0-31,21 0 0,1-1 0,-1-20 16,0 21-16,0-21 0,0-1 16,0 1-16,22 21 0,-22-22 0,0 22 15,0 0-15,0 0 0,1 0 0,-1 21 16,0 0-16,0 0 16,-21 21-16,0 0 15,0 21-15,0-20 0,0 20 16,0 0-16,0 1 0,0-22 0,0 21 15,0-21-15,0 22 0,0-22 16,21 0-16,-21 0 0,21 0 0,1 0 16,-1-21-16,21 22 15,-21-22-15,0 0 0,22 0 16,-22 0-16,21-22 0,1 1 0,-1 21 0,-21-42 16,21 21-16,-20-22 0,-1 22 15,0-21-15,0-22 0,-21 22 0,0 21 16,0-21-16,0-1 0,0 1 15</inkml:trace>
  <inkml:trace contextRef="#ctx0" brushRef="#br0" timeOffset="17207.63">14668 10901 0,'0'0'0,"-21"21"0,0 0 0,21 0 15,0 1-15,0-1 16,21-21 0,22 0-16,-22 0 0,21 0 0,0 0 15,22 0-15,-22-21 0,22-1 16,-22 22-16</inkml:trace>
  <inkml:trace contextRef="#ctx0" brushRef="#br0" timeOffset="18463.84">17441 10732 0,'0'0'0,"21"-43"0,1 1 31,-22 63-31,0 0 0,0 0 0,-22 1 16,1 20-16,0-21 0,0 21 0,-21 1 16,20-1-16,1 0 0,0 1 15,-21-1-15,21 0 0,-1 1 0,1-1 16,21 0-16,0 1 0,0-22 0,0 0 16,0 21-16,0-20 0,21-22 15,1 21-15,-1-21 0,0 0 0,21 0 16,-21 0-16,22 0 15,-1-21-15,-21-1 0,22 1 0,-1 0 16,0-21-16,-21 21 0,22-22 0,-22 22 16,0-21-16,0-1 0,-21 22 15,0-21-15,0 0 0,0 20 0,-21-20 16,0 0-16,0 21 0,-22-1 16,1 1-16,0 0 0,-1 0 0,1 21 15,0 0-15,-1 0 0,1 0 0,21 0 16,0 0-16,0 0 0,21 21 15,42 0-15,-21-21 16,21 0-16,1 0 0,20 0 16,-20 0-16,20 0 0,1 0 15,-1 0-15,1 0 0,-1 0 0,1 0 16,-1-21-16,1 21 0,20-21 16,-41 0-16,20 21 0,1-21 0,-22 21 15,-21-22-15,0 22 0,0 0 0,-21-21 16,0 0-16,-21 21 15,0 0-15,0 0 0,0 0 16,0 21-16,-22 0 0,22-21 16,0 43-16,-21-22 0,20 0 0,1 21 15,0 1-15,0-1 0,21 0 16,-21 1-16,21 20 0,-21 1 16,-1-1-16,22 1 0,0 20 0,0-20 15,-21-1-15,21 22 0,-21-21 16,21 20-16,0 1 0,0 0 0,-21-1 15,21 1-15,-21 0 0,21-22 0,0 22 16,0-22-16,0 1 0,-21-1 16,21 1-16,-22-22 0,22 0 0,-21 1 15,0-1-15,0 0 0,0-20 0,0-1 16,-22 0-16,22 0 0,-21-21 16,-1 0-16,1 0 0,-21-21 0,20 0 15,1 0-15,-22-22 0,22 22 0,0-21 16,-1-1-16,1-20 15,21 21-15,0-22 0,0 22 0,21-22 16,0 1-16,0 20 0,21-20 0,0 21 16,0-22-16,21 22 0,1-1 15,-1-20-15,22 21 0,-22-1 16,21 1-16,1-22 0,-1 1 0</inkml:trace>
  <inkml:trace contextRef="#ctx0" brushRef="#br0" timeOffset="18753.33">19537 10393 0,'0'0'0,"-21"0"16,-1 0-16,1 21 15,21 0-15,-21 0 0,0 22 0,0-22 16,0 21-16,-1 22 0,1-22 15,0 0-15,0 22 0,-21-22 0,20 1 16,1-1-16,-21 0 0,21 1 16,0-22-16,-1 21 0,1-21 0,21 0 15,0 22-15,-21-43 0,21 21 0,0 0 16,21-21 0,0 0-16,1 0 15,-1-21-15,21 0 0,-21 0 0,22-22 16</inkml:trace>
  <inkml:trace contextRef="#ctx0" brushRef="#br0" timeOffset="19400.59">19833 10414 0,'0'0'0,"0"-21"0,0-21 16,0 63 0,-21-21-16,0 42 15,0 0-15,21 1 0,-22-1 0,1 0 16,0 22-16,21-22 0,-21 1 15,0 20-15,0-21 0,-1 1 16,22-1-16,-21 0 0,0-20 0,21 20 16,-21-21-16,21 0 0,0 0 0,0 1 15,0-1-15,21-42 32,-21-1-32,21 1 15,0 0-15,1 0 0,-1 0 0,21 0 16,-21-22-16,0 22 0,1 0 0,-1 0 15,-21 0-15,21 21 0,-21-22 16,21 22-16,-21 22 16,0-1-1,0 0-15,0 0 0,0 0 16,0 0-16,0 1 0,0-1 16,0 0-16,0 0 0,0 0 0,0 0 15,0 1-15,0-1 0,21 0 16,0 0-16,1-21 0,-1 0 0,21 21 15,-21-21-15,0 0 0,1 0 16,-1 0-16,21 0 0,-21-21 16,22 0-16,-22 0 0,21 0 0,-21-1 15,0 1-15,1 0 0,20-21 16,-21 21-16,-21-22 0,21 22 16,-21 0-16,21 0 0,-21 0 0,0-1 15,-21 22-15,0 0 16,-21 0-16,21 0 0,-1 22 15,-20-1-15,21 0 0,0 21 0,0-21 16,-1 1-16,22-1 0,-21 21 0,21-21 16,0 0-16,0 1 0,0-1 15,0 0-15,21 0 0,1 0 0,-1 0 16,0-21-16,0 0 0,0 0 0,0 0 16,22 0-16,-22 0 0,21-21 15,1 21-15,-22-21 0,21 0 0,0 0 16,-20-22-16,-1 22 0,0 0 15,0-21-15</inkml:trace>
  <inkml:trace contextRef="#ctx0" brushRef="#br0" timeOffset="19603.78">19198 10732 0,'0'0'15,"-42"21"-15,-1-21 0,22 21 0,0-21 0,21 21 16,21-21 0,0 0-1,1 0-15,20 0 0,21 0 0,1 0 16,-22 0-16,43-21 0,-22 21 16,1-21-16,-22 21 0</inkml:trace>
  <inkml:trace contextRef="#ctx0" brushRef="#br0" timeOffset="20321.46">16341 12044 0,'0'0'0,"-64"21"0,22 0 0,-43-21 15</inkml:trace>
  <inkml:trace contextRef="#ctx0" brushRef="#br0" timeOffset="22992.4">14944 12319 0,'0'21'16,"-22"-21"-16,44 0 31,20-21-15,-21 21-16,0-21 0,22 0 15,-1 21-15,0-21 0,-21-1 0,22 1 16,-22 21-16,21-21 0,-21 0 0,-21 0 16,0 0-16,0-1 15,-21 22-15,0 0 0,0 0 16,-21 0-16,-22 0 16,22 0-16,-1 22 0,-20-1 0,21 0 15,-1 0-15,1 0 0,0 0 0,-1 22 16,22-22-16,-21 0 0,21 21 15,21-20-15,0-1 0,0 0 0,0 0 16,0 0-16,0 0 0,21 1 16,21-22-16,-21 0 0,22 0 15,-1 0-15,0 0 0,1 0 0,-1 0 16,21 0-16,-41 0 0,20 0 16,-21 0-16,0 0 0,-63 0 31,21 21-31,-43-21 0,22 21 15,0 0-15,-22 0 0,22-21 0,-1 21 16,1 22-16,0-22 0,-1 0 16,22 21-16,-21-20 0,21 20 0,21-21 15,0 0-15,0 0 0,0 1 0,0-1 16,0 0-16,21 0 0,21-21 16,-21 0-16,22 0 0,-1 0 15,0 0-15,22-21 0,-1 21 0,1-21 0,-1 0 16,1-1-16,21-20 15,-22 21-15,22-21 0,-22-1 0,1 1 0,-1 0 16,1-1-16,-22 1 0,22-22 16,-22 22-16,0-21 0,1-1 15,-22 22-15,21-22 0,-21 1 0,22 20 16,-22-20-16,0 21 0,-21 20 16,0 1-16,21 0 0,-21 0 0,-21 21 31,21 21-31,-21 0 0,0 22 0,-1-22 15,22 21-15,-21 0 0,0 1 0,0 20 16,0-20-16,0-1 0,21 21 16,-22-20-16,1-1 0,0 0 0,21 22 15,0-22-15,0 1 16,0-1-16,0 0 0,0 1 0,0-1 0,0 0 16,21-21-16,0 1 0,1-1 0,20 0 15,0-21-15,1 0 16,-1 0-16,21 0 0,-20 0 0,20-21 15,1 0-15,-1-1 0,1 1 16,-22 0-16,22-21 0,-22-1 16,0 22-16,1-21 0,-22 21 0,0-22 0,0 1 15,-21 21-15,0 0 0,0 0 16,0-1-16,-21 22 16,0 0-16,0 0 0,-1 0 0,-20 0 15,21 22-15,0-1 0,-22 0 16,22 0-16,0 0 0,0 0 15,0 22-15,21-22 0,-21 0 0,21 21 16,0-20-16,0-1 0,0 0 16,42 0-16,-21 0 0,0 0 0,0-21 15,22 0-15,-1 0 0,-21 0 16,22 0-16,-1 0 0,0 0 16,1-21-16,-1 0 0,0 0 0,1 0 15,-1 0-15,0-1 0,-21-20 0,22 21 16,-22-21-16,0 20 0,0 1 0,0 0 15,1 0-15,-22 0 0,21 21 16,-21-21-16,0 42 16,-21-21-1,-1 21-15,22 0 0,-21 0 16,21 0-16,0 1 0,-21-1 0,21 0 16,-21 0-16,21 21 0,-21-20 15,21-1-15,0 0 0,0 0 0,0 0 16,0 0-16,0-42 47,0 0-47,0 0 0,0 0 15,0 0-15,21-1 0,0-20 0,0 21 16,-21 0-16,43-22 0,-22 22 16,0 0-16,0 0 0,0 21 15,0-21-15,1 0 0,20 21 0,-21 0 16,0 0-16,0 0 0,1 0 15,-22 21-15,0 0 16,0 0-16,0 0 0,21 0 0,-21 1 16,0-1-16,0 0 0,0 0 15,0 0-15,0 22 0,0-22 0,21-21 16,-21 21-16,21 0 0,-21 0 0,21-21 16,0 0-16,1 0 15,-1 0-15,0-21 0,0 21 16,0-21-16,0 0 0,1-22 15,-1 22-15,0 0 0,0-21 16,0 21-16,22-43 0,-22 43 16,0-21-16,0 20 0,0 1 15,0 0-15,1 21 0,-22-21 16,0 42 0,0 0-1,0 0-15,0 1 0,0-1 0,0 0 16,-22 0-16,22 0 0,0 22 15,0-22-15,0 0 0,0 0 16,0 21-16,0-20 0,0-1 0,0 0 16,22 0-16,-1 0 0,0-21 0,0 21 15,0-21-15,22 0 0,-22 0 16,21 0-16,0 0 0,1 0 0,20-21 16,-20 0-16,-1 0 0,21 0 15,-20 0-15,-1-1 0,0-20 0,1 21 16,-22-21-16,0 20 0,0-20 0,0 21 15,-21-21-15,0 20 0,0 1 16,0 0-16,0 0 0,-21 21 0,0 0 16,0 0-16,0 0 0,0 0 0,-1 0 15,1 0-15,-21 21 0,21 0 16,21 0-16,-21 1 0,21-1 16,-22 0-16,22 0 0,0 21 0,0-20 15,0-1-15,0 0 0,0 21 16,22-21-16,-1 1 0,0-22 0,0 21 15,0 0-15,0-21 0,22 0 16,-1 0-16,0 0 0,1 0 0,-1 0 16,0 0-16,1-21 0,-1 0 0,0-1 15,-20 1-15,20 0 0,-21-21 16,21 21-16,-20-1 0,-1 1 0,0-21 16,0 21-16,-21 0 0,0-1 15,0 1-15,0 42 31,-21 1-15,0-22-16,21 21 0,-21 0 0,21 0 16,0 0-16,0 0 0,-22 1 0,22-1 15,-21 0-15,21 0 16,0 0-16,21-21 31,1 0-31,-1-21 0,0 0 16,0 0-16,0 0 0,22-1 0,-22 1 15,0 0-15,21 0 0,1-21 16,-1 20-16,-21 1 0,21 0 16,-20 0-16,20 21 0,-21-21 0,0 21 15,0 0-15,1 0 0,-22 21 16,0 0-16,0 0 16,0 22-16,-22-22 0,1 0 15,21 0-15,-21 0 0,21 0 16,0 22-16,0-22 0,0 0 0,0 0 15,0 0-15,21 1 0,0-22 0,22 21 16,-22-21-16,0 0 0,21 0 16,1 0-16,-22 0 0,21 0 0,1 0 15,-22-21-15,21-1 16,-21 1-16,0 0 0,22 0 0,-22 0 16,0-22-16,0 1 0,0 0 0,1-1 15,20 1-15,-21-21 0,0 20 16,0-20-16,-21-1 0,22 1 0,-1-1 15,0 22-15,-21 0 0,0-1 0,0 22 16,0 0-16,0 0 0,-21 42 16,21 21-1,-21-21-15,-1 22 0,22 20 16,-21-20-16,0-1 0,21 21 0,-21 1 16,21-22-16,0 22 0,-21-22 0,21 0 15,0 1-15,0-1 16,0 0-16,0 1 0,0-1 0,0-21 15,0 22-15,21-22 0,0 0 0,0-21 16,0 21-16,1-21 0,-1 0 16,21 0-16,-21 0 0,22 0 0,-22 0 15,21-21-15,0 21 0,-20-21 0,20 0 16,0-22-16,1 22 0,-1 0 16,-21 0-16,21-22 0,-20 22 0,-1-21 15,0 21-15</inkml:trace>
  <inkml:trace contextRef="#ctx0" brushRef="#br0" timeOffset="23191.31">20002 12213 0,'0'43'16,"0"-86"-16,0 107 0,22-64 15,20 21-15,-21-21 0,0 0 16,22 0-16,-1 0 0,0 0 15,1 0-15,-1 0 0,0 0 0,22 0 16,-22 0-16,0 0 0,1 0 16,-1 0-16,-21 0 0,22-21 0,-22 21 15</inkml:trace>
  <inkml:trace contextRef="#ctx0" brushRef="#br0" timeOffset="23472.2">21145 12658 0,'0'0'0,"22"21"0,-1-21 16,0 0-16,0 0 0,0 0 16,0 0-16,-21-21 15,22 21-15,-22-21 0,0-1 16,0 1-16,-22 21 15,1 0-15,0 0 16,0 0-16,0 0 16,0 0-16,-1 0 0,22 21 15,-21-21 1,21 22-16,-21-22 0,21 21 16</inkml:trace>
  <inkml:trace contextRef="#ctx0" brushRef="#br0" timeOffset="24360.44">5334 12975 0,'0'-21'0,"0"42"0,21-63 0,-21 21 15,0 0-15,0-1 0,0 1 16,0 42-1,0 1-15,0-1 0,0 21 16,-21 0-16,0 22 0,21-22 16,-21 43-16,21-22 0,-22 22 0,1 0 15,0 21-15,21-1 0,-21 1 16,0 0-16,0 0 0,-1 0 16,1 0-16,0 21 0,0-22 0,0 1 15,0 0-15,-1 0 0,1 0 16,0 0-16,21-1 0,0-20 0,-21 21 15,21-21-15,0-1 0,0-20 0,-21-1 16,21 1-16,0-22 0,0 0 16,0-20-16,0 20 0,21-42 15,0 0 1,-21-21-16,21-22 0,-21 22 0,0-42 16,21 20-16,-21-20 0,22-22 0</inkml:trace>
  <inkml:trace contextRef="#ctx0" brushRef="#br0" timeOffset="25195.87">5419 13060 0,'63'0'16,"-42"0"0,0 0-16,22 0 0,-1 0 0,0 0 15,1 0-15,20 0 0,1 0 16,-1 0-16,1 0 0,-1 0 0,22 0 16,0 21-16,-1-21 0,22 0 15,21 0-15,-21 0 0,21 0 0,0 0 16,0 0-16,0 0 0,0 0 0,21 0 15,0 0-15,-21 0 0,21 0 16,-21 21-16,0-21 0,0 21 0,-21 1 16,21-22-16,-21 21 0,21 0 15,-42-21-15,21 21 0,-43 0 0,22-21 16,-22 21-16,1 1 16,-22-22-16,0 21 0,-20 0 0,20 0 15,-21-21-15,0 21 0,0 0 0,-21 1 16,0-1-16,0 0 0,0 0 15,0 0-15,0 0 0,0 22 0,0-22 16,0 21-16,0 1 0,0-1 16,0-21-16,-21 21 0,21 1 0,-21 20 15,21-20-15,0-1 0,-21 0 0,21 1 16,0-1-16,-21 21 0,21-20 16,0 20-16,0 1 0,0-1 0,0 1 15,0 20-15,0-20 16,0-1-16,21 1 0,-21-1 0,0 1 15,21-1-15,0-20 0,-21 20 0,21 1 16,-21-1-16,0 1 0,22-22 16,-1 0-16,-21 22 0,0-22 0,0 1 15,21-1-15,-21-21 0,0 21 0,0-20 16,0-1-16,0 21 0,0-21 16,-21 0-16,0-21 0,-1 22 0,-20-1 15,0 0-15,-1-21 0,1 21 0,-21-21 16,-1 0-16,-21 21 0,1-21 15,-22 0-15,0 21 0,-148-21 16,106 0-16,0 0 0,-22 22 16,-20-22-16,21 0 0,-22 0 15,22 21-15,-22 0 0,22-21 0,21 0 16,0 21-16,21 0 0,0-21 16,0 21-16,0-21 0,21 22 0,0-22 15,0 0-15,0 21 0,22-21 0,-1 0 16,21 0-16,1 0 0,21 0 15,-1 0-15,22 0 0,0 0 0,0 0 16,21-21-16,-21 21 0,21-22 16,0 1-16,0 0 0,0-21 0,0 21 15,0-1-15</inkml:trace>
  <inkml:trace contextRef="#ctx0" brushRef="#br0" timeOffset="25748.19">3852 13081 0,'0'0'0,"0"-21"0,0 0 16,0 0-16,-21 42 31,21 0-31,-21 21 16,21 22-16,0-22 0,0 22 15,0 20-15,0 1 0,-21 21 0,21 0 16,0-1-16,0 1 0,0 0 16,0 21-16,0 0 0,0 0 0,-21-21 15,-1 21-15,1-21 0,21 21 16,-21-21-16,0-1 0,0 1 0,0 0 15,-1-21-15,1-22 0,21 22 16,0-22-16,0-20 0,0-1 0,0 0 16,0 1-16,0-22 0,0 0 15,0-42 1,0-21-16,0 20 16,0-20-16,0 0 15,0-22-15,0 1 0,0-22 0</inkml:trace>
  <inkml:trace contextRef="#ctx0" brushRef="#br0" timeOffset="26288.33">3895 13441 0,'0'0'0,"0"-42"0,21-85 16,-21 84-16,0 22 15,0 0-15,0 0 0,-21 21 0,-1 0 16,1 0-16,0 0 0,0 0 15,-21 21-15,20 0 0,1 21 0,-21-20 16,21 41-16,-22-21 0,1 22 16,21-1-16,-21 22 0,-1-21 0,1 20 15,0-20-15,-1-1 0,1 1 16,21-22-16,-22 0 0,22 22 0,0-43 16,0 21-16,21-20 0,0-1 15,-21-21-15,21 21 0,0-42 31,0 0-31,0-1 0,21 1 0,0-21 16,0 0-16,0-1 16,1 1-16,-1-22 0,21 1 0,22-85 15,-43 84-15,21-20 16,0 20-16,1 1 0,-22 20 0,21-20 16,1 20-16,-22 1 0,0 21 15,0-21-15,0 20 0,0 1 0,1 21 16,-1 0-16,0 0 0,0 43 15,0-22-15,0 21 0,1 0 16,-1 1-16,0 20 0,-21 1 16,21-1-16,0 22 0,0-22 0,1 22 15,-1-21-15,0-1 0,0-21 16,0 22-16,0-22 0,1 1 16,-1-1-16,0-21 0,0 21 0,-21-20 15,21-1-15,0-21 0,1 21 16,-44-42 15,1 0-31</inkml:trace>
  <inkml:trace contextRef="#ctx0" brushRef="#br0" timeOffset="27019.8">1164 12742 0,'0'0'0,"0"-42"16,-21 42-1,0 0-15,21 21 0,-21 22 16,21-1-16,-22 0 0,22 1 15,0 20-15,0 1 0,-21 20 0,21-20 16,0-1-16,-21 22 0,21 0 16,0-1-16,0-20 0,0 20 15,0 1-15,0-21 0,0 20 0,0-20 16,0-22-16,0 22 16,0-22-16,0 0 0,0 1 0,0-22 15,0 21-15,0-21 0,0 0 16,0-42-1,0 0 1,0 0-16,0-21 0,0 20 16,0-41-16,0 21 0,0-22 0,0 1 15,21-1-15,0 1 0,22-1 16,-22 1-16,21 20 0,-21-20 0,22 20 16,-1 22-16,0-21 0,22 21 15,-22 21-15,1 0 0,-1 0 16,0 0-16,1 21 0,-1 0 15,0 21-15,-21 1 0,1 20 16,-22 1-16,0-22 0,0 22 0,0-1 16,0-21-16,0 22 0,-22-22 15,1 1-15,21-1 0,-21-21 0,21 0 16,-21 22-16,0-43 0,21 21 16,0 0-16,-21-21 0,-1 0 15,1 0-15</inkml:trace>
  <inkml:trace contextRef="#ctx0" brushRef="#br0" timeOffset="28123.37">5419 16658 0,'0'0'0,"-64"0"0,22 0 16,-1 0-16,1 0 0,0 0 0,-1 0 16,1 0-16,0 0 0,21 0 0,-22 0 15,22 0-15,0 0 0,0 0 16,0 0-16,42 0 31,21 0-31,0 21 0,1-21 16,-1 0-16,43 22 0,-22-22 15,43 0-15,0 0 0,0 21 0,21-21 16,0 0-16,-21 0 0,21 21 16,21-21-16,0 0 0,0 0 0,0 21 15,0-21-15,22 0 0,-22 0 0,21 0 16,1 0-16,-22 0 0,21 0 15,-21 0-15,0 0 0,1 0 0,-1 0 16,0 0-16,-21 0 0,0 0 16,0-21-16,-42 21 0,-1 0 0,-20 0 15,-1-21-15,-20 21 0,-22 0 16,0 0-16,0-21 0,-21-1 16,0 1-16,-21 21 15,21-21-15,-21 21 0,-22 0 16,22-21-16,-21 21 0,0-21 0,-1 21 15,-20-21-15,-1 21 0,22-22 16,-22 22-16,1-21 0,-1 21 0,1-21 16,-1 21-16,1 0 0,21 0 0,-22-21 15,22 21-15,21 0 0,-22 0 16,22 0-16,0 0 0,0 0 0,42 0 31,0 0-31,0 0 16,22 0-16,-22 0 0,21 21 15,0-21-15,1 0 0,20 0 16,1 0-16,-22 0 0,22 21 0,-1-21 16,1 0-16,-1 0 0,1 0 15,-1 21-15,-21-21 0,1 0 0,-1 22 16,0-1-16,-20-21 0,-1 21 0,-21 0 16,0 0-16,0 22 0,0-22 15,-21 21-15,-22 0 0,22 1 0,-21-1 16,-22 0-16,22 22 15,-22-22-15,1 1 0,-1-1 0,1 0 0,-1 1 16,1-1-16,21-21 16,-1 0-16,1 0 0,21 1 0,-22-1 15,22-21-15,42-21 32,1-1-32,-1 1 0,21-21 0,0 21 15,22-22-15,-22 1 0</inkml:trace>
  <inkml:trace contextRef="#ctx0" brushRef="#br0" timeOffset="28840.21">10329 16362 0,'0'21'47,"-21"0"-47,21 0 0,-21 1 0,0 20 16,21-21-16,-21 21 0,-1-20 15,22 20-15,-21 0 0,0 1 0,21-22 16,0 21-16,-21-21 0,21 22 15,-21-22-15,21 0 0,0 0 16,-21 0-16,21 0 0,21-21 31,0-21-31,0 21 0,0-21 0,0-21 16,1 21-16,-1-22 0,21 1 16,-21 21-16,0-22 0,22 1 0,-22 21 15,0-21-15,0 20 0,0 1 16,22 0-16,-43 0 0,21 21 0,0 0 15,-21 21 1,0 0-16,0 0 16,0 1-16,0 20 0,0-21 0,0 21 15,0 1-15,0-1 0,21-21 16,-21 22-16,21-1 0,1 0 0,-1-21 16,0 22-16,21-22 0,-21 0 15,22 0-15,-1 0 0,0-21 0,1 0 16,20 0-16,-20 0 0,-1 0 15,21 0-15,-20-21 0,20 0 0,-20-21 16,-1 21-16,0-22 0,-21-20 16,22 20-16,-22-20 0,0-1 0,0-20 15,0 20-15,-21 1 0,0-1 16,0 1-16,0-1 0,0 22 0,-21 0 16,0 20-16,21 1 0,-21 0 0,0 21 15,-22 0-15,22 0 16,0 0-16,0 21 0,0 0 0,0-21 15,-1 22-15,1-1 0,0 0 0,0 0 16,21 0-16,21-21 31,0 0-31,-21-21 16,21 0-16</inkml:trace>
  <inkml:trace contextRef="#ctx0" brushRef="#br0" timeOffset="31984.27">5440 13145 0,'0'21'16,"-21"-21"-16,-1 0 15,1 0 1,0 0-16,0 0 16,0 0 15,42 0 0,0 0-31,0 0 16,0 0-16,1 0 0,20 0 0,-21 0 15,21 0-15,1 0 0,-1 0 16,0 0-16,1 0 0,20 0 0,-20 0 16,-1 0-16,0 0 0,1 0 15,-1 0-15,0 0 0,1-21 0,-1 21 16,0 0-16,1 0 0,20 0 16,-21 0-16,22 0 0,-1 0 15,1 0-15,21 0 0,-22 0 0,22 0 16,-22-22-16,22 22 0,-22 0 0,1 0 15,-1 0-15,1 0 0,-1 0 16,1 0-16,-1 0 0,-20 0 16,20 0-16,1 0 0,-22 0 0,22 0 15,-1 0-15,1 0 0,-1 0 16,1 0-16,-1 0 0,1 0 0,-1 0 16,1 0-16,-1 0 0,-21 0 15,1 0-15,20 0 0,-20 0 0,-1 0 16,0 0-16,-21 0 0,22 0 15,-1 0-15,0 22 0,-20-22 0,20 0 16,-21 0-16,0 0 0,0 0 0,1 0 16,20 0-16,-21 0 15,0 0-15,0 0 0,1 0 16,-1 0-16,0 0 31,0 0 0,0 0-31,0 0 16,-21-22-16,22 22 0,-1 0 16,0 0-16,0 0 0,0 0 0,0 0 15,1 0-15,-1 0 0,0 0 16,0 0-16,0 0 0,22 0 16,-22-21-16,0 21 0,21 0 0,-21 0 15,1 0-15,-1 0 0,0 0 16,0 0-16,-21 21 62,0 1-46,0-1 0,0 0-16,-21 0 15,21 0-15,0 0 0,0 1 16,0-1-1,-21 0-15,21 0 0,0 0 0,-21 0 16,21 22-16,0-22 0,0 0 16,0 21-16,0 1 0,0-22 0,0 21 15,0 1-15,0-1 0,0-21 0,0 21 16,0 1-16,0-1 0,0 0 16,0 1-16,0-1 0,0 0 15,-22-20-15,22 20 0,0 0 0,0 1 16,0-22-16,0 21 0,0 0 0,0 1 15,0-1-15,0-21 0,0 22 0,0-1 16,0 0-16,0 1 0,0-22 16,0 21-16,0 0 0,0 1 15,0-22-15,0 21 0,0-21 0,0 22 16,0-22-16,0 21 0,0-21 16,0 1-16,0 20 0,0-21 0,0 0 15,0 0-15,0 22 0,0-22 0,0 0 16,0 0-16,0 0 0,0 22 15,0-22-15,0 0 0,0 0 0,0 0 16,0 1-16,0-1 0,0 0 0,0 21 16,0-21-16,0 1 0,0-1 15,0 0-15,0 0 0,0 0 16,0 0-16,0 1 16,0-1-16,0 0 15,22-21 1,-22 21-16,0 0 31,0 0-15,0 1-16,0-1 31,0 0-31,0 0 16,0 0-16,0 0 31,0 1-16,0-1 1,-22-21 0,22 21-16,-21-21 15,21 21-15,-21-21 0,0 0 16,0 0 0,0 0-16,-1 0 0,1 0 15,0 0-15,0 0 0,-21 0 0,20 0 16,-20 0-16,21 0 0,-21 0 15,-1 0-15,-20 0 0,20 0 16,-20 0-16,21 0 0,-22 0 0,1 0 16,20 0-16,-20 0 0,-1 0 15,22 0-15,-22 0 0,22 0 0,-21 0 16,-1 0-16,1 0 0,-1 0 0,1 0 16,-1 0-16,1 0 0,-1 0 15,1 0-15,-1 0 0,-21 0 0,22 0 16,-1 0-16,1 0 0,-22 0 15,22-21-15,-1 21 0,1 0 0,-1 0 16,-20 0-16,20 0 0,-21 0 0,22 0 16,-1 0-16,-20-21 0,20 21 15,1 0-15,-1 0 0,1 0 0,20 0 16,-20 0-16,-1-21 0,1 21 16,-1 0-16,1 0 0,-1 0 0,1 0 15,-1 0-15,1 0 0,-1 0 16,22 0-16,-21 0 0,20 21 0,1-21 15,0 0-15,-1 0 0,1 0 16,0 21-16,20-21 0,-20 0 0,-21 0 16,41 21-16,-20-21 15,21 0-15,0 0 0,-22 0 0,22 0 16,-21 0-16,21 0 0,0 0 16,-1 0-16,-20 0 0,21 0 0,-21 0 15,20 0-15,1 0 0,-21 0 0,21 0 16,-22 0-16,22 0 15,-21 0-15,21 0 0,-22 0 0,22 0 16,-21 0-16,21 0 0,0 0 16,-1 0-16,1 0 0,0 0 0,0 0 15,0 0 1,0 0-16,-1 0 62,22-21 17,0 0-79,22 0 15,-22-1-15,21 1 0,0 0 16,-21 0-16,0 0 0,21-22 15,-21 22-15,21-21 0,-21 0 0,0-1 16,0-20-16,21 20 0,-21-20 0,0-1 16,0 22-16,22-21 0,-22-1 15,0 1-15,0-1 0,0 22 0,21-22 16,-21 22-16,21 0 16,-21-22-16,21 22 0,-21-1 0,0 22 15,0-21-15,0 0 0,21-1 16,-21 1-16,21 21 0,-21-22 0,0 22 15,0-21-15,22 21 0,-1-22 16,-21 22-16,21-21 0,0 21 0,-21 0 16,21-22-16,0 22 0,1 0 15,-22 0-15,21-22 0,0 22 16,-21 0-16,0 0 0,21 0 16,-21 0-1,21 21 1,-21-22-16,0 1 15,21 21-15,-21-21 0,22 21 16,-22-21-16,21 0 0,0 0 16,0 21-16,-21-22 15,-21 22 17</inkml:trace>
  <inkml:trace contextRef="#ctx0" brushRef="#br0" timeOffset="32584.68">5143 13123 0,'0'0'0,"0"-21"15,-21 21 1,0 0-16,0 21 16,0-21-16,21 43 0,-21-22 15,-1 21-15,22 1 0,-21 20 16,0 1-16,21-1 0,-21 22 15,0 21-15,21-22 0,-21 22 0,-1 0 16,22 0-16,-21 21 0,0-21 16,21 21-16,0-22 0,0 1 0,-21 0 15,21 0-15,0 0 0,-21 0 16,21-22-16,0 1 0,0 0 0,0-22 16,0 1-16,-21-1 0,21-21 15,0 1-15,0-1 0,-22-21 0,22 0 16,0 1-16,0-1 0,-21-21 15,21-21 1,-21-1-16,21 1 0,0-21 0,0 0 16,0-1-16,0-20 15,0-1-15,0 1 0,0-22 0,0 0 16,0 1-16</inkml:trace>
  <inkml:trace contextRef="#ctx0" brushRef="#br0" timeOffset="33048.19">5186 13081 0,'0'0'16,"-21"21"0,21 0-16,-22 1 0,1-1 0,0 21 15,0 0-15,0 22 0,0-1 16,21 1-16,-22 21 0,1-1 0,0 22 15,21-21-15,0 21 0,-21-1 16,21 1-16,-21 0 0,21 0 0,-21 21 16,21-21-16,0 0 0,-22-1 0,1 1 15,0 0-15,21-21 0,-21 21 16,0-1-16,21-20 0,-21 0 0,21-22 16,-22 22-16,1-22 0,21-20 15,0 20-15,0-20 0,-21-1 0,21-21 16,0 0-16,0 0 0,-21-21 15,21-21 1,-21 0-16,21 0 16,-21 0-16,21 0 0,0-1 15,0-20-15,0 21 0,0-21 0,0-1 16,0 1-16,0-22 0,0 1 16,21-1-16,0-20 0,0-1 0,0 0 15,0 1-15,1-22 0,-1 0 16,21-21-16,-21 21 0,22-21 0,-22 21 15,0-21-15,21 0 0,-21 22 16,1-22-16,-22 21 0</inkml:trace>
  <inkml:trace contextRef="#ctx0" brushRef="#br0" timeOffset="33351.54">5059 13272 0,'0'0'16,"0"21"0,-21-21-16,21 21 0,0 21 15,0 1-15,0 20 0,0 22 0,0-1 16,0 22-16,0-21 0,0 0 15,0 20-15,0-20 0,0 21 0,0 0 16,0 0-16,0-1 0,0 1 16,0-21-16,0 0 0,-22-22 0,22 22 15,0-1-15,-21-20 0,21-1 0,0 1 16,0-22-16,0 22 16,-21-22-16,21-21 0,0 22 0,0-22 15,0 0-15,0 0 0,0-42 31,0 0-31,0 0 0,0-22 16,0 1-16,0 0 0,0-22 16,0 22-16,0-22 0,-21 1 0,21-1 15,0 1-15,0-1 0,0 1 16,0-22-16,0 0 0,0 1 0,0-1 16,0 22-16</inkml:trace>
  <inkml:trace contextRef="#ctx0" brushRef="#br0" timeOffset="34764.01">5059 13272 0,'0'0'15,"-21"0"-15,-1 0 16,1 0-1,42 0 32,1 0-47,-1 0 0,0 0 0,0 0 16,0 0-16,22 0 16,-1 0-16,21 0 0,1 0 0,-1 0 0,22 0 15,21-22-15,-21 22 0,20 0 16,-20 0-16,21-21 0,-21 21 15,20 0-15,1 0 0,21-21 0,0 21 16,0 0-16,0 0 0,0 0 16,0-21-16,-21 21 0,21 0 0,0 0 15,0 0-15,0 0 0,0 0 16,-21 0-16,0 0 0,0 0 0,-1 0 16,1 0-16,-21 0 0,21 0 15,-22 0-15,1 0 0,0 0 0,-1 0 16,-20 0-16,21 0 0,-22 0 15,-21 0-15,1 0 0,20 0 16,-20 0-16,-22 0 0,21 0 0,-21 0 16,0 0-16,22 0 0,-22 0 15,0 0-15,0 0 0,0-21 16,1 21-16,-1 0 16,0 0 46,0 0-46,0 0 15,-21 21-31,0 0 16,21-21-16,-21 21 15,0 0-15,0 1 0,0-1 16,22 0-16,-22 0 0,0 0 15,0 22-15,0-1 0,0 0 0,0 22 16,0-1-16,0-20 0,0 41 16,0-20-16,0-1 0,0 1 0,0-1 15,-22 22-15,22-22 0,-21 22 0,21 0 16,0-22-16,0 22 16,0-22-16,0 22 0,0-21 0,0-1 15,0-21-15,0 22 0,0-1 16,0-20-16,21 20 0,-21 1 0,0-22 15,0 22-15,0-22 0,0 0 0,0 22 16,0-22-16,0 0 0,-21 1 16,21-1-16,-21 0 0,21-20 0,0-1 15,0 21-15,-21-21 0,21 0 16,0 1-16,0-1 0,0 0 31,-21-21 0,0 0 16,-1 0-31,1 0 0,0 0-16,21 21 0,-21-21 15,0 0-15,0 0 0,-22 0 0,22 21 16,-21-21-16,-1 0 0,-20 0 15,21 21-15,-22-21 0,-21 0 0,1 0 16,-1 0-16,0 22 0,-20-22 16,20 0-16,-42 0 0,21 0 15,-42 0-15,0 0 0,0 0 0,-22 0 16,1-22-16,0 22 0,-22-21 0,22 21 16,-1-21-16,22 21 0,21-21 15,-21 21-15,21 0 0,21 0 0,-21 0 16,21-21-16,-21 21 0,22 0 15,-1 0-15,21 0 0,0 0 0,1 0 16,20 0-16,1 0 0,-1 0 0,22 0 16,0 0-16,-1 0 0,1 0 15,21 0-15,0 0 0,-1 0 0,44 0 47,-1 0-47,0 0 0,0 0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7T12:43:22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 1101 0,'0'21'15,"21"-21"1,0 0 0</inkml:trace>
  <inkml:trace contextRef="#ctx0" brushRef="#br0" timeOffset="1318.8">910 1249 0,'0'0'0,"0"21"16,21-21 31,0 0-32,1-21-15,-22 0 16,0 0-16,0-1 16,0 1-16,0 0 0,0 0 0,0 0 15,-22 0-15,1-1 16,0-20-16,0 21 0,0 0 0,0 0 16,-1 21-16,-20-22 0,21 22 15,-21 0-15,20 0 0,-20 0 16,0 22-16,21-1 0,-22 21 0,1 0 15,0 1-15,-1-1 0,22 0 16,-21 1-16,21-1 0,21 0 16,0-20-16,0 20 0,0-21 0,0 21 15,21-20-15,0-1 0,0-21 16,0 0-16,22 0 16,-1 0-16,-21 0 0,21 0 0,1 0 0,-1-21 15,0-1-15,1 1 16,-22-21-16,21 21 0,-21 0 0,22-1 15,-22-20-15,-21 21 0,21 0 16,-21 0-16,21-1 0,-21 1 16,0 0-16,0 0 0,0 42 31,0 21-15,0-20-16,0-1 15,0 21-15,0 0 0,0-20 16,0 20-16,0 0 0,21 22 0,-21-1 15,0 1-15,0-1 16,0 22-16,0 0 0,0-1 0,0 1 16,0 0-16,0-1 0,0 22 15,0-21-15,0-1 0,0 1 0,-21 0 16,0-1-16,21-20 0,-21 21 16,0-22-16,0 1 0,-1-1 15,1 1-15,0-1 0,0-21 0,0 1 16,-22-1-16,22-21 0,0 0 15,-21-21-15,-1 0 0,1 0 0,0-21 16,-1 0-16,-20-21 0,21-1 16,-22-20-16,1 21 0,20-22 15,-20 1-15,-1-1 0,22 1 0,42-1 16,0 1-16,0-1 16,0 22-16,0-22 0,0 22 0,0-22 15,0 22-15,0 0 0,0 21 16,0-22-16,42 1 0,1 21 0,-1-22 15,0 1-15,22 0 0,-22-1 16,0 1-16</inkml:trace>
  <inkml:trace contextRef="#ctx0" brushRef="#br0" timeOffset="1990.19">1249 1397 0,'21'0'15,"0"0"-15,0 0 16,0 0-16,1-21 0,-1 0 16,0 0-16,0-1 0,0 22 0,22-21 15,-22 0-15,0 0 0,-21 0 16,0 0-16,0-1 0,0 1 0,0 0 15,0 0 1,-21 21-16,0 0 16,-1 0-16,1 21 0,0 0 0,0 0 15,0 1-15,0-1 0,-1 21 16,1 0-16,0 1 0,0-1 16,0-21-16,21 22 0,0-1 0,0 0 15,0 1-15,0-1 0,0-21 16,0 21-16,0-20 0,21-1 15,0 0-15,0 0 0,0-21 0,1 0 16,20 0-16,-21 0 0,21 0 16,1-21-16,-1 0 0,-21 0 15,22-1-15,-1-20 0,0 21 16,-21-21-16,1-1 0,20 1 0,-21 0 16,0-1-16,0-20 0,1-1 15,-1 1-15,0-1 0,0 1 16,-21-1-16,0 22 0,21-22 0,-21 22 15,21 0-15,-21-1 0,0 22 16,0 0-16,0 0 0,0 42 16,0 21-1,0-20-15,0 41 0,0-21 16,0 22-16,0-1 0,0 1 0,-21-22 16,21 22-16,0-1 0,-21-20 15,21 20-15,0-21 0,0 1 16,0-1-16,0 0 0,0-20 15,0 20-15,0-21 0,0 0 0,0 0 16,0 1-16,0-44 31,21 1-31,-21-21 0,21 21 16,-21-22-16</inkml:trace>
  <inkml:trace contextRef="#ctx0" brushRef="#br0" timeOffset="2178.8">1841 1185 0,'0'0'15,"22"0"17,-1 0-32,21 0 15,-21 0-15,0 0 0,22-21 16,-22 0-16,21 21 0,1-21 0,-1 0 15,0 0-15</inkml:trace>
  <inkml:trace contextRef="#ctx0" brushRef="#br0" timeOffset="3098.48">2984 720 0,'0'0'0,"-21"0"15,0 0 1,0 0-16,0 0 16,21 21-16,0 21 0,-21 1 15,-1-1-15,22 21 0,-21-20 0,21 20 16,-21 1-16,0 20 0,0-20 16,0-1-16,21-20 0,-22 20 0,1 1 15,0-1-15,0-20 16,0 20-16,0-21 0,-1 1 0,1-22 15,21 21-15,0-21 0,0 1 16,-21-22-16,0 0 0,0-22 31,21 1-31,-21 0 0,21-21 0,-22-1 16,22 1-16,0 0 0,-21-1 16,21 1-16,0 0 0,0-1 0,0 1 15,0 21-15,0 0 0,0 0 16,0-1-16,0 1 0,21 21 15,1 0 1,-22 21-16,21-21 0,0 22 16,0-1-16,0 21 0,-21-21 0,85 85 31,-64-64-31,0-20 0,0 20 0,1-21 16,-1 0-16,0 0 0,0 1 15,0-22-15,0 21 0,1-21 0,-1 0 16,0 0-16,0 0 0,0 0 15,0-21-15,1-1 0,-1 1 0,21 0 16,-21 0-16,0-21 0,1 20 16,-1-20-16,21 0 0,-21 21 0,0-22 15,-21 1-15,22 21 16,-1 0-16,-21-1 0,21 1 0,-21 0 16,0 0-16,-21 42 31,0 0-31,-1 0 0,22 1 0,-21-1 15,0 21-15,0 0 0,0-20 16,21 20-16,0 0 0,-21 1 0,21-1 16,0 0-16,0-21 0,0 22 15,0-22-15,0 0 0,21 0 0,-21 0 16,21-21-16,0 0 0,21 0 16,-20 0-16,20 0 0,-21 0 15,21-21-15,1 0 0,-1 0 16,-21 0-16,22 0 0,-22-22 0,0 1 15,0 21-15,0-22 0,-21 1 16,0 0-16,0-1 0,0 1 0,0 21 16,-21-21-16,0-1 0,0 22 15,0-21-15,-22 42 0,22-21 0,-21 21 16,-1 0-16,1 0 0,21 0 16,-21 0-16,-1 21 0,22 0 15,0 0-15,0 0 0,0 0 16,-1 1-16,22 20 0,-21-21 0,21 0 15,0 0-15,0 1 0,0-1 16,0 0-16,21 0 16,1-21-16,-1 0 0,0 0 0,21 0 15,-21 0-15</inkml:trace>
  <inkml:trace contextRef="#ctx0" brushRef="#br0" timeOffset="3410.82">4127 1291 0,'0'0'0,"0"-21"0,0-64 31,0 64-31,0 0 0,-21 21 16,0 0-16,0-21 0,0 21 16,0 0-16,-1 21 15,1 0-15,0 0 0,0 22 16,0-22-16,0 21 0,-1-21 0,1 22 15,21-1-15,0 0 0,-21-20 16,21 20-16,0 0 0,0 1 0,0-22 16,0 21-16,0-21 0,21 22 15,0-22-15,-21 0 0,43 0 0,-22-21 16,0 0-16,21 0 0,-20 0 16,20 0-16,0 0 0,1 0 15,-1-21-15,0 0 0,22 0 0,-22-1 16</inkml:trace>
  <inkml:trace contextRef="#ctx0" brushRef="#br0" timeOffset="5134.46">4868 1249 0,'0'0'0,"0"-21"0,0 0 16,0-1-16,-21 1 0,21 0 0,-21 0 16,0 21-16,0 0 0,-22 0 15,22 0-15,0 0 0,0 0 0,-22 0 16,22 21-16,0 0 15,-21 0-15,21 22 0,-22-22 0,22 21 0,0-21 16,0 22-16,0-1 0,-1 0 16,1-20-16,21 20 0,0 0 15,0-21-15,0 22 0,0-22 16,0 21-16,0-21 0,21 1 0,1-22 16,-1 21-16,0-21 0,0 21 15,0-21-15,0 0 0,1 0 0,20-21 16,-21 0-16,21-1 0,-20 1 15,20 0-15,0-21 0,-21 21 0,22-22 16,-22 1-16,21 0 0,-21-1 16,1 1-16,-22-22 0,0 22 0,21 0 15,-21-1-15,0 1 16,0 21-16,0 0 0,0 0 0,-21 21 16,21 21-16,-22 0 15,1 0-15,21 21 0,-21-20 0,21 20 16,-21 0-16,21 1 0,0-1 15,0 0-15,0 1 0,0-1 0,0-21 16,0 21-16,0 1 0,21-22 16,0 21-16,0-21 0,-21 1 0,43-1 15,-22 0-15,0 0 0,0-21 16,22 0-16,-22 0 0,21 0 0,-21 0 16,22 0-16,-22-21 0,21 0 0,0 0 15,-20-22-15,20 22 16,-21-21-16,21-1 0,-20 1 0,-1 0 15,0-22-15,0 22 0,-21-22 16,0 1-16,0-1 0,21 1 0,-21-1 16,0 1-16,0-1 0,0 22 15,0 0-15,0-1 0,0 22 0,0 0 16,0 0-16,0 42 16,0 0-16,-21 22 15,21-1-15,-21 0 0,21 22 16,0-1-16,-21-20 0,21 20 0,-21 1 15,21-22-15,0 21 16,0-20-16,0-1 0,0 0 0,0 1 16,0-1-16,0 0 0,0 1 15,0-1-15,21-21 0,0 22 0,0-22 16,-21 0-16,21 0 0,0-21 16,1 0-16,-1 0 0,0 0 0,0 0 15,0 0-15,22 0 0,-22-21 16,0 0-16,21 0 0,-21-22 0,1 22 15,-1-21-15,0 21 0,0-22 0,0 1 16,0 21-16,-21-22 0,22 22 16,-22 0-16,0 0 0,0 0 0,0 0 15,0 42 17,-22 0-32,22 0 0,0 0 15,0 0-15,-21 1 0,21-1 0,-21 21 16,21-21-16,0 22 0,0-22 15,0 0-15,0 0 0,0 0 0,0 0 16,0 1-16,0-1 0,21 0 16,0-21-16,1 0 0,-1 0 15,0 0-15,0 0 0,0 0 0,0-21 16,1 0-16,20-1 16,-21 1-16,0 0 0,0 0 0,22-21 0,-22-1 15,0 22-15,0-21 16,0 21-16,1-22 0,-22 1 0,0 21 15,21 0-15,-21-1 0,0 1 16,0 0-16,0 42 16,0 0-1,-21 22-15,21-22 0,0 0 16,0 21-16,-22-20 0,22 20 16,-21-21-16,21 21 0,0-20 15,0 20-15,0-21 0,0 21 0,0-20 0,0-1 16,0 0-16,0 0 15,21-21-15,1 0 16,-1 0-16,0 0 16,0 0-16,-21-21 0,21 0 0,0 0 15,-21-1-15,0 1 0,0-21 16,0 21-16,0-22 0,0 22 0,0-21 16,0 21-16,-21 0 0,0-22 0,21 22 15,-21 0-15,21 0 0,-21 0 16,21-1-16,0 1 15,0 0 1,21 0-16,21 21 0,-21-21 16,22 21-16,-1 0 0,0-21 15,22 21-15,-22 0 0,1 0 16,20 0-16,-21 0 0,1 21 16,-1 0-16,-21 0 0,0 0 0,1 0 15,-1 22-15,-21-22 0,21 21 16,-21-21-16,0 22 0,21-1 0,-21 0 15,0-20-15,0 20 0,0 0 16,0 1-16,0-22 0,0 0 0,0 21 16,0-21-16,0 1 0,-21-1 15,0-21-15,0 0 16,-1 0 0,22-21-16,-21-1 0,21 1 15,0 0-15,0 0 0,0-21 0,0-1 16,0 1-16,0 0 15,0-1-15,21 1 0,22-22 0,-22 22 16,21 0-16,-21-22 0,22 22 16,-1 0-16,0-1 0,1 1 0,20 0 15,-20 20-15,-1 22 0,0 0 16,1 0-16,-1 0 0,-21 43 16,21-22-16,-20 21 0,-1-21 0,0 22 0,-21-1 15,21 0-15,-21 1 0,0-1 16,0 0-16,0 1 0,-21-1 0,0-21 15,21 22-15,-21-22 16,-1 0-16,1 21 0,21-21 0,-21-21 16,21 22-16,-21-22 0,0 0 15,0 0 1,21-22-16,-22 1 0,22-21 16,0 21-16</inkml:trace>
  <inkml:trace contextRef="#ctx0" brushRef="#br0" timeOffset="5314.72">6752 677 0,'0'0'0,"-63"0"16,20 0-16,1 0 0,0 0 0,20 0 16,-20 0-16,21 0 0,0 0 15,0 0 16,-1 22-15</inkml:trace>
  <inkml:trace contextRef="#ctx0" brushRef="#br0" timeOffset="5506.73">5186 1122 0,'0'0'0,"-43"21"15,-20 0 1,84-21 0,0 0-16,0 0 0,22 0 15,-1 0-15,0 0 0,1-21 0,20 21 16,-20-21-16,41 21 0,-20-21 16,-1 21-16</inkml:trace>
  <inkml:trace contextRef="#ctx0" brushRef="#br0" timeOffset="6159.32">8382 1207 0,'0'0'16,"-21"0"-16,0 0 0,-1 0 15,44 21 17,-1-21-32,0 0 15,0 0-15,21 21 0,1-21 0,20 0 16,1 0-16,-1 0 0,1 0 16,-1 0-16,22 0 0,-22 0 15,1 0-15,-22 0 0,22 0 16,-22 0-16,-21-21 0,0 21 0,1 0 15,-1-21-15,-21-1 16,0 1-16,-21 0 0,-1 0 16,1 21-16,0-21 0,0 0 15,-21-1-15,20 22 0,1-21 0,0 0 16,21 0 0,0 0-16,21 21 15,0 0-15,22 0 16,-22 0-16,0 21 0,0 0 0,0-21 15,1 21-15,-1 22 0,-21-22 16,0 0-16,0 21 0,0-21 16,-21 22-16,-1-22 0,-20 21 0,0-21 15,-1 1-15,1 20 0,0-21 16,-1 0-16,1 0 0,0 1 0,21-22 16,-22 21-16,22-21 0,0 21 15,42-42 1</inkml:trace>
  <inkml:trace contextRef="#ctx0" brushRef="#br0" timeOffset="6737.96">10414 868 0,'0'0'0,"-21"0"0,-22 21 31,43-42-15,22 0-1,-1 0-15,0-1 0,0 22 16,0-21-16,0 0 0,1 0 0,-22 0 16,0 0-16,21-1 0,-21 1 15,0 0-15,0-21 0,0 21 0,0-1 16,0 1-16,0 0 16,0 42-1,-21 0-15,-1 22 16,22-22-16,0 21 0,0 22 15,-21-22-15,21 22 0,-21-1 16,21 1-16,0-1 0,0 1 0,0-1 16,0-21-16,0 1 0,0 20 0,0-20 15,0-22-15,0 21 0,0 0 16,0-20-16,0-1 0,0 0 0,-21 0 16,0-21-16,0 0 15,-1 0-15,1 0 0,0 0 0,0 0 16,0 0-16,-22 0 0,22-21 15,0 0-15,0 0 0,0-1 0,0 1 16,-1 0-16,22 0 0,-21 0 0,21-22 16,0 22-16,0-21 15,0 21-15,21-22 0,1 22 0,20-21 16,-21 0-16</inkml:trace>
  <inkml:trace contextRef="#ctx0" brushRef="#br0" timeOffset="6990.77">10922 529 0,'0'0'0,"0"21"31,0 1-31,0-1 0,0 0 0,-21 21 0,0 1 16,-1-1-16,22 0 16,0 22-16,-21-22 0,0 22 0,21-1 0,0-21 15,-21 1-15,0 20 16,21-20-16,-21-1 0,21-21 0,-22 21 15,22-20-15,0-1 0,0 0 16,0 0-16,0 0 0,22-21 16,-1 0-16,0 0 15,0 0-15,0-21 0,-21 0 0,21 0 16,1 0-16</inkml:trace>
  <inkml:trace contextRef="#ctx0" brushRef="#br0" timeOffset="7162.54">10604 995 0,'0'0'0,"-21"0"16,0 0-16,42 0 31,0 0-31,1 0 0,20 0 16,0 0-16,22 0 0,-22 0 15,22 0-15,-1-21 0,1 21 0,20-21 16,-20-1-16</inkml:trace>
  <inkml:trace contextRef="#ctx0" brushRef="#br0" timeOffset="7393.15">12023 804 0,'0'0'0,"-22"0"31,22 22-31,-21-1 0,0 0 16,21 0-16,-21 21 0,0-20 0,0 20 15,-1-21-15,22 21 0,-21-20 16,0 20-16,0-21 0,21 21 0,-21-20 16,0-1-16,21 0 0,-22 0 15,22 0-15,0 0 16,22-21-16,-1 0 16,0-21-16,21 21 15</inkml:trace>
  <inkml:trace contextRef="#ctx0" brushRef="#br0" timeOffset="7738.02">12531 826 0,'0'0'15,"0"-22"-15,21 22 0,-21-21 16,-21 21 0,-1 0-16,-20 0 0,21 0 15,0 21-15,0-21 0,-22 22 0,22-1 16,-21-21-16,21 21 0,-1 0 15,1 0-15,0 0 0,0 22 0,21-22 16,0 0 0,0 0-16,21 0 0,0 1 0,0-22 15,22 21-15,-22-21 0,21 21 0,1 0 16,-1-21-16,-21 21 0,21-21 16,-20 21-16,-1 1 0,0-22 0,0 21 15,-21 0-15,0 0 16,-21-21-16,0 21 15,0-21-15,-22 21 0,22-21 16,-21 0-16,21 0 0,-22 0 0,22 0 16,-21 0-16,21 0 0,-1 0 15,1-21-15,-21 0 0,21 0 0,21 0 16</inkml:trace>
  <inkml:trace contextRef="#ctx0" brushRef="#br0" timeOffset="7906.57">11620 508 0,'0'0'0,"-21"0"0,0 0 15,0 0 1,42 0 15,0 0-15</inkml:trace>
  <inkml:trace contextRef="#ctx0" brushRef="#br0" timeOffset="9254.39">13864 995 0,'0'0'16,"0"-127"-16,0 85 15,0-1-15,0 22 0,0-21 16,0 21-16,0-22 0,0 22 16,0 0-16,0 0 0,0 0 0,0-1 15,0 44 17,-21-1-32,0 21 0,21 0 15,-21 1-15,-1 20 0,22 1 0,-21-1 16,21 1-16,-21-1 0,21 1 15,0-1-15,0-20 0,0 20 0,0-21 16,0 1-16,0-22 0,0 21 16,0-21-16,0 1 0,21-1 0,0-21 15,1 0-15,-1 0 0,0 0 0,21 0 16,-21 0-16,22-21 0,-1-1 16,0 1-16,1 0 0,-1 0 15,0-21-15,1 20 0,-1-20 16,0-21-16,1 20 0,-22-20 0,0 20 15,21-20-15,-20-1 0,-1 1 16,-21-1-16,21 22 0,-21-21 0,0 20 16,21 22-16,-21 0 0,0-21 15,0 20-15,0 44 16,-21-1 0,0 0-16,21 21 0,0 1 15,-21-1-15,-1 21 0,22-20 0,-21 20 16,21 1-16,0-1 0,0 1 15,-21-22-15,21 0 0,0 22 16,0-22-16,0-21 0,0 22 16,0-22-16,0 0 0,0 0 0,21 0 15,0-21-15,1 0 0,-1 0 16,0 0-16,0 0 0,0 0 16,0 0-16,22-21 0,-22 0 0,0 0 15,21 0-15,-20-22 0,20 22 16,-21-21-16,21 0 0,-20-1 0,20 1 15,-21 0-15,-21-1 0,21 22 16,-21-21-16,0 21 0,-21 21 31,21 21-31,-21 0 0,0 0 0,0 0 16,21 22-16,0-1 0,0-21 16,0 21-16,0 1 0,0-22 15,0 21-15,0-21 0,0 1 16,0-1-16,0 0 0,0 0 0,0 0 15,21-21-15,-21 21 0,21-21 16,-42 0 15,0-21-31,-1 0 0,22 0 16,-21 0-16,0 0 0,0-1 0,21 1 16,-21 0-16,21 0 15,-21 21-15,21-21 0,-22 21 0,22 21 31,0 0-31,0 0 16,0 0-16,0 1 0,0-1 16,22-21-16,-22 21 0,21 0 15,0-21-15,0 0 0,21 21 0,-20-21 16,20 0-16,0 0 0,1 0 16,-1 0-16,0 0 0,22 0 0,-22-21 15,22 0-15,-1 21 0,-21-21 0,22 0 16,-22-1-16,1-20 0,-1 21 15,-21 0-15,0-22 0,0 22 16,1-21-16,-22 0 0,0 20 16,0 1-16,0 0 0,0 0 0,-22 21 15,1 0 1,0 0-16,0 21 0,0 0 0,0 0 16,-1 1-16,1 20 0,0-21 15,0 0-15,0 22 0,0-22 0,21 0 16,0 21-16,0-21 0,0 1 0,0-1 15,0 0-15,0 0 0,0 0 16,21 0-16,0-21 0,0 0 16,21 0-16,-20 22 0,20-22 15,-21 0-15,21 0 0,1 0 16,20-22-16,-20 1 0,-1 21 0,21-21 16</inkml:trace>
  <inkml:trace contextRef="#ctx0" brushRef="#br0" timeOffset="9763.49">16446 910 0,'0'-21'0,"0"42"0,0-63 16,-21 21-16,0 21 0,-21 0 15,21 0-15,-22 0 0,22 0 16,-21 21-16,21 0 0,-22 0 0,1 0 16,21 22-16,-22-22 15,22 21-15,-21 1 0,21-1 0,0 0 16,-1-21-16,1 22 0,0-22 15,21 21-15,0-21 0,0 1 0,0-1 16,0 0-16,0 0 0,21-21 16,0 21-16,1-21 0,-1 0 15,21 0-15,-21 0 0,22 0 0,-1-21 16,-21 0-16,21 0 0,1 0 16,-1-1-16,-21 1 0,22-21 0,-22 0 15,0-1-15,0-20 0,0 20 16,0-20-16,1-1 0,-22 1 0,0-1 15,0 1-15,21-1 16,-21 1-16,0 21 0,0-1 0,0 1 16,21 0-16,-21 20 0,0 1 15,0 64 1,-21-22 0,21 21-16,0 0 0,-21 1 0,21-1 15,0 22-15,0-1 0,0-21 0,0 22 16,0-1-16,0 1 0,0-22 15,0 22-15,0-22 0,21 0 0,0-20 16,0 20-16,-21-21 0,21 0 16,0 0-16,1 1 0,-1-22 0,0 0 15,0 0-15,21 0 16,-20 0-16,-1 0 0,21 0 0,-21 0 16,22-22-16,-1 1 0,0 0 0</inkml:trace>
  <inkml:trace contextRef="#ctx0" brushRef="#br0" timeOffset="10046.54">18140 318 0,'0'0'0,"0"-22"16,-21 44-1,21-1-15,-22 21 0,1 0 16,0 1-16,0-1 0,0 0 0,21 22 15,-21-1-15,-1 1 0,22-1 16,-21 1-16,21-1 0,0-20 0,0 20 16,0-20-16,-21-1 0,21 0 15,0-21-15,0 22 0,0-22 0,0 0 16,0 0-16,0 0 0,0-42 47,0 0-47,0-21 0</inkml:trace>
  <inkml:trace contextRef="#ctx0" brushRef="#br0" timeOffset="10519.08">17632 953 0,'0'0'0,"-21"0"0,-1-22 15,1 22-15,21-21 0,-21 21 16,42 0 0,0 0-16,22 0 0,-1 0 15,0 0-15,22 0 0,-22-21 0,22 21 16,20 0-16,-20-21 0,21 21 15,-22-21-15,22 21 0,-22-21 0,1 21 16,-1-22-16,1 22 0,-22 0 16,-21 0-16,0 0 0,1 0 15,-22 22 1,-22-1-16,1 0 16,0 0-16,-21 21 0,21-20 15,-1 20-15,-20-21 0,21 21 0,0 1 16,21-22-16,0 21 0,0-21 15,0 1-15,0-1 0,0 0 0,0 0 16,0 0-16,21-21 0,0 0 0,0 21 16,0-21-16,22 0 0,-22 0 15,21 0-15,-21 0 0,22-21 0,-1 0 16,-21 0-16,22 0 0,-22-22 16,21 22-16,-21-21 0,0-22 0,1 22 15,-22 0-15,0-22 0,0 22 16,0-22-16,0 22 0,0 21 15,0-21-15,-22 20 0,1 1 16,0 21-16,-21 0 0,21 0 0,-22 0 16,1 0-16,0 0 0,-1 0 15,22 21-15,-21 1 0,21-1 0,-1 0 16,1 0-16,21 21 0,0-20 16,0-1-16,21 0 0,22-21 0,-1 21 15</inkml:trace>
  <inkml:trace contextRef="#ctx0" brushRef="#br0" timeOffset="11158.26">20172 762 0,'0'-21'16,"0"42"-16,0-63 0,0-1 0,0 22 0,0 0 15,0 0-15,-21 21 0,21-21 16,-22 0-16,1 21 0,-21 0 0,21 0 15,-22 0-15,22 0 0,-21 21 16,-22 0-16,22 21 0,0-21 0,-22 22 16,22-1-16,0 0 15,-1 1-15,1-1 0,21 0 0,0-20 16,21 20-16,0 0 0,0-21 16,0 1-16,21 20 0,21-42 0,0 21 15,1 0-15,-1-21 0,0 0 16,1 0-16,-1 0 0,0-21 0,1 0 15,-22 21-15,21-42 0,-21 20 16,1 1-16,-1-21 0,0 0 0,0-1 16,0 1-16,0 21 0,-21-22 15,22 22-15,-22 0 0,0 0 0,0 42 32,0 21-17,-22-20-15,1 20 0,21 0 16,-21 22-16,0-22 0,0 22 15,0-22-15,21 21 0,-22 1 0,22-22 16,-21 22-16,21-1 0,0 1 16,0-1-16,0 1 0,0-1 0,0 1 15,0-1-15,0 1 0,21-22 16,-21 22-16,0-22 0,0 21 0,0-20 16,0-1-16,0-21 0,0 22 15,0-1-15,0-21 0,-21 0 0,0 0 16,0 1-16,0-22 0,0 0 0,-22 0 15,22 0-15,-21 0 16,-1 0-16,1-22 0,0 22 0,-1-21 16,22 0-16,-21 21 0,0-21 0,20 0 15,1 0-15,-21-1 0,42 1 16,-21 0-16,21 0 0,0-21 0,0 20 16,0 1-16,21-21 0,0 0 15,21-1-15,1 1 0,20 0 0,-20-1 16</inkml:trace>
  <inkml:trace contextRef="#ctx0" brushRef="#br0" timeOffset="11786.51">20383 1164 0,'0'-21'0,"0"42"0,-21-42 15,21 0 1,21 21-16,1-21 15,20 0-15,-21 21 16,0-22-16,22 1 0,-1 21 0,-21-42 16,21 21-16,-20 0 0,-1-22 15,0 22-15,0-21 0,0 21 0,-21-1 16,0 1-16,0 0 0,0 0 0,-21 21 31,0 0-31,0 21 0,-22 21 16,22-20-16,-21 20 0,21 0 15,0-21-15,-1 22 0,1-1 0,21 0 16,-21 1-16,21-22 0,0 21 16,0-21-16,0 1 0,21-1 0,0 0 15,1 0-15,-1 0 0,21-21 16,-21 0-16,22 0 0,-1 0 0,-21 0 16,21 0-16,1-21 0,-1 0 15,0 0-15,-20 0 0,20-22 0,-21 22 16,21-42-16,-20 20 15,-1-20-15,21-1 0,-21 22 0,0-22 16,22 1-16,-22 21 0,0-1 16,0-20-16,0 20 0,1 1 0,-22 21 15,0 0-15,21 0 0,-21-1 16,0 1-16,0 42 16,-21 1-16,21-1 15,-22 0-15,1 0 0,0 21 0,-21 1 16,21-1-16,-1 0 0,1 1 0,0 20 15,0-20-15,0 20 0,21-21 16,0 22-16,-21-22 0,21 1 0,0-1 16,0-21-16,0 21 0,0-20 15,0-1-15,0 0 0,0 0 16,21 0-16,0-21 16,0 0-16,21 0 0,-20 0 0,20 0 15,-21-21-15,21 0 0,-20 0 16,20-22-16</inkml:trace>
  <inkml:trace contextRef="#ctx0" brushRef="#br0" timeOffset="11990.05">20934 783 0,'0'0'0,"-21"0"16,-1-21-16,1 21 0,42 0 15,1 0 1,20 0-16,-21 0 0,21-21 0,1 21 15,-1 0-15,0 0 0,1 0 16,-1 0-16,22 0 0,-22 0 0,0-21 16,1 21-16,-1 0 0,0 0 15,-21-21-15,1 21 0,-1 0 0</inkml:trace>
  <inkml:trace contextRef="#ctx0" brushRef="#br0" timeOffset="12853.91">1990 2731 0,'0'0'0,"21"-22"0,0-83 16,-21 83-16,0 1 15,0 0-15,0 0 0,0 0 16,0 0-16,-21 21 0,-22 0 0,22 0 15,0 0-15,-21 0 0,-1 21 16,1-21-16,0 42 0,-1-21 0,1 22 16,0-1-16,-1 0 0,1 1 15,0-1-15,-1 21 0,1-20 16,21 20-16,0-20 0,0-1 0,-1 21 16,22-20-16,0-1 15,0 22-15,0-22 0,0 0 0,22 1 16,-1-22-16,0 21 0,21-21 15,-21 0-15,22 1 0,-22-1 0,21 0 16,1-21-16,-1 0 0,0 0 16,1 0-16,-1 0 0,-21 0 0,21-21 15,1 0-15</inkml:trace>
  <inkml:trace contextRef="#ctx0" brushRef="#br0" timeOffset="13270.51">2392 2921 0,'0'-21'0,"0"42"0,-21-42 0,-1 21 16,1 0-16,0 0 0,-21 21 15,21 0-15,-22 0 0,22 1 0,-21-1 16,21 0-16,-1 21 0,1 1 16,-21-1-16,42 0 0,-21 1 15,21-1-15,0-21 0,0 21 0,0 1 16,0-22-16,0 0 0,0 21 0,21-42 15,0 22-15,0-1 16,22-21-16,-22 0 0,21 0 0,0 0 16,1 0-16,-1-21 0,0-1 15,1 1-15,-1 0 0,0 0 0,1 0 16,-22 0-16,0-22 0,0 1 16,0 21-16,-21-22 0,0 1 0,0 0 15,0 21-15,-21-22 0,0 22 16,0 0-16,-21 0 0,20 0 0,-20 21 15,0 0-15,21 0 0,-22 0 16,1 0-16,21 0 0,0 21 16,-22-21-16,43 21 0,-21 0 15,21 0-15,0 0 16,0 1-16,21-1 0,0-21 0,22 0 16,-22 0-16,21 0 15,22 0-15</inkml:trace>
  <inkml:trace contextRef="#ctx0" brushRef="#br0" timeOffset="13466.52">3006 3069 0,'21'0'47,"0"0"-47,0 0 0,0 0 15,0-21-15,1 21 0,-1 0 16,0 0-16,0-21 0,0 21 0,0 0 16,1 0-16,-1-21 0</inkml:trace>
  <inkml:trace contextRef="#ctx0" brushRef="#br0" timeOffset="13886.5">3746 2836 0,'0'0'0,"0"-21"0,-21 21 31,0 0-31,0 0 0,0 0 0,0 21 16,-1 1-16,1-1 0,0 0 16,0 0-16,0 21 0,0-20 0,-1 20 15,22 0-15,0 1 0,-21-1 16,21 0-16,0-21 0,0 22 0,0-1 15,21-21-15,-21 22 0,43-22 16,-22 0-16,0 0 0,21-21 0,1 0 16,-1 0-16,-21 0 0,22 0 15,-1 0-15,0 0 0,1-21 0,-22 0 16,21 0-16,0-1 0,-20-20 16,-1 0-16,0-1 0,0 1 15,0 0-15,-21-1 0,0 1 0,0-21 16,0 20-16,0 1 0,0 0 0,-21 20 15,0 1-15,-21 0 0,20 0 16,-20 0-16,0 21 0,-1 0 0,1 0 16,0 0-16,-1 21 0,1 0 15,0-21-15,21 21 0,-22 0 0,43 1 16,0-1-16,0 0 16,0 0-16</inkml:trace>
  <inkml:trace contextRef="#ctx0" brushRef="#br0" timeOffset="14465.52">4360 3344 0,'0'0'16,"0"-21"0,21 0-16,1 0 0,-1 0 15,0 0-15,0-1 0,0 1 16,22-21-16,-22 21 0,21-22 16,-21 22-16,0-21 0,1 21 0,-1-22 15,0 22-15,-21 0 0,0 0 16,0 0-16,-21 21 0,0 0 15,-1 0-15,1 0 0,-21 0 16,21 21-16,0-21 0,-1 21 0,1 0 16,0 0-16,21 1 0,0-1 15,0 0-15,0 0 0,0 0 16,21 0-16,0-21 0,1 22 0,-1-1 16,0 0-16,0 0 15,0 0-15,0 0 0,1 1 0,-1-1 16,-21 0-16,0 0 0,0 0 15,21 0-15,0-21 16,0 0-16,0 0 16,1 0-16</inkml:trace>
  <inkml:trace contextRef="#ctx0" brushRef="#br0" timeOffset="15237.96">5440 2942 0,'0'0'15,"21"-21"-15,0 21 0,0-21 0,-21 0 16,0 0-16,0-1 16,0 1-16,0 0 0,-21 0 0,0 21 15,0-21-15,-22 21 0,22 0 16,0-21-16,-21 21 0,21 0 0,-1 0 16,-20 0-16,21 21 0,-21 0 0,20 0 15,-20 0-15,21 0 0,0 22 16,0-22-16,-1 21 0,1 1 0,0-1 15,0 0-15,21 1 0,0-22 16,0 21-16,0 0 0,0-20 0,0 20 16,0-21-16,0 0 15,21 0-15,0-21 0,0 22 0,1-22 16,-1 0-16,21 0 0,-21 0 0,22-22 16,-22 22-16,21-21 0,0 0 15,1-21-15,-22 21 0,21-22 0,1 22 16,-1-21-16,-21-1 0,21 1 15,-20 0-15,20-22 0,-21 22 0,0-22 16,0 1-16,1 21 0,-22-22 16,0 1-16,21 20 0,-21 1 0,0 0 15,0 20-15,0 1 0,0 0 16,0 0-16,-43 84 31,43-41-31,0 20 0,-21 0 16,0 1-16,0 20 0,21-21 0,-21 1 15,21 20-15,-21-20 0,21-1 16,0 21-16,-22-20 0,22-1 0,0 0 16,0 1-16,0-22 0,0 21 15,0-21-15,0 22 0,22-22 0,-1 0 16,0 0-16,0-21 0,0 0 0,0 0 16,1 0-16,20 0 0,-21 0 15,21-21-15,1 0 0,-22 0 16,21 0-16,1-1 0,-22 1 15,21-21-15,-21 21 0,22-22 0,-22 22 0,-21-21 16,21 21-16,-21 0 16,0-1-16,0 1 0,-21 42 31,21 1-31,-21-1 16,-1 0-16,22 0 0,-21 0 15,21 0-15,-21 1 0,21-1 16,0 0-16,0 0 0,0 0 0,0 0 15,0 1-15,21-22 16,0 0 0,1-22-16,-1 1 0,-21 0 15,0 0-15,21 0 0,0 0 16</inkml:trace>
  <inkml:trace contextRef="#ctx0" brushRef="#br0" timeOffset="15398.85">6181 2709 0,'0'0'0,"0"-21"0,0 0 0,-22 21 16,1 0 0,0 0-1,21 21 1,0 0-16,21 1 16,0-22-16,-21 21 15,22-21-15,-1 21 0</inkml:trace>
  <inkml:trace contextRef="#ctx0" brushRef="#br0" timeOffset="15863.77">6498 2858 0,'-63'63'32,"63"-42"-32,-22 0 0,1 1 15,21-1-15,0 0 0,0 0 16,-21 0-16,21 0 0,0 1 15,-21-1-15,21 0 16,0 0-16,0 0 0,0 0 16,-21-21 15,21-21-15,0 0-16,0 0 15,0-21-15,0 20 0,0 1 16,0-21-16,21 21 0,21-22 0,-21 22 15,22-21-15,-1 0 0,0 20 0,1 1 16,-1 0-16,22 0 0,-22 0 16,0 21-16,1 0 0,20 0 0,-21 0 15,1 21-15,-22 0 16,21 0-16,-21 0 0,1 22 0,-1-22 16,-21 0-16,0 21 0,0-20 0,0-1 15,0 21-15,0-21 0,-21 0 16,-1 1-16,22-1 0,-21 0 0,0 0 15,0 0-15,0-21 0,21 21 16,0-42 15,21 21-31,0-21 0,0 0 0,0 0 16</inkml:trace>
  <inkml:trace contextRef="#ctx0" brushRef="#br0" timeOffset="16373.76">7662 2815 0,'0'0'0,"0"-63"31,0 42-31,-42 21 0,21-22 0,0 22 16,-1 0-16,1 0 0,-21 0 0,21 0 16,-22 0-16,22 0 0,0 22 15,-21-1-15,21 21 0,-1-21 0,1 22 16,0-1-16,0-21 0,0 21 15,21 1-15,0-1 0,0 0 0,0-20 16,0 20-16,0-21 0,0 21 16,0-20-16,21-1 0,0 0 15,0-21-15,0 0 0,1 0 0,-1 0 16,21 0-16,-21 0 0,22 0 0,-22-21 16,21 0-16,-21-1 0,22 1 15,-22 0-15,0 0 0,0-21 0,0 20 16,0-20-16,-21 0 0,0 21 15,22-22-15,-22 1 0,21 0 0,-21 20 16,0-20-16,0 21 0,0 0 0,0 0 16,-21 21-1,-1 21 1,1 0-16,0 0 0,21 21 16,0-20-16,-21-1 0,0 21 0,21-21 15,0 22-15,0-22 0,0 21 0,0-21 16,0 0-16,0 1 0,0-1 15,0 0-15,21 0 0,0-21 0,0 21 16,0-21-16,22 0 0,-22 0 16,21 0-16,1 0 0,-1-21 0,0 0 15,1 0-15,-22 0 0,21-1 0,0 1 16,-20-21-16,20 21 0</inkml:trace>
  <inkml:trace contextRef="#ctx0" brushRef="#br0" timeOffset="16614.5">8318 2350 0,'0'-43'0,"0"86"0,0-128 0,0 64 0,0 0 16,0-1-16,-21 22 16,0 0-16,21 22 0,-21-1 15,21 21-15,0 0 0,-21 1 16,0 20-16,21 1 0,-22-22 0,22 22 16,0-1-16,0-21 0,0 22 0,0-22 15,0 1-15,0-1 0,0 0 16,0 1-16,0-22 0,0 21 0,0-21 15,0 0-15,0 1 0,22-22 16,-1 21-16,0-21 16,0 0-16,0 0 0,0 0 15,-21-21-15,22-1 0,-1 1 16,-21 0-16</inkml:trace>
  <inkml:trace contextRef="#ctx0" brushRef="#br0" timeOffset="16785.91">8213 2667 0,'0'0'0,"-22"0"0,1 0 16,21 21-16,0 0 15,21-21 1,1 0-16,-1 0 0,21 0 16,-21 0-16,0 0 0,1 0 15,20 0-15,-21-21 0,21 0 0,1 21 16,-22-21-16</inkml:trace>
  <inkml:trace contextRef="#ctx0" brushRef="#br0" timeOffset="17393.71">8763 2836 0,'0'0'0,"0"22"15,-21-1-15,42 0 31,0-21-31,0 0 16,0-21-16,1 21 0,20-21 16,-21-1-16,0 1 0,0 21 0,1-42 15,-1 21-15,0 0 0,0-1 0,-21 1 16,0 0-16,0 0 0,0 0 16,0 0-16,-21 21 15,0 0 1,0 21-16,-1 21 0,1-21 0,0 0 15,0 22-15,0-1 0,0-21 16,-1 22-16,1-1 0,0-21 16,0 21-16,21-20 0,-21-1 0,21 0 15,0 0-15,0 0 0,0 0 0,21 1 16,0-1-16,0-21 0,22 0 16,-22 0-16,21 0 0,0 0 0,1 0 15,20 0-15,-20-21 0,-1 21 0,0-22 16,1 1-16,-1 0 0,0 0 15,1 0-15,-22-22 0,21 22 0,-21-21 16,0 21-16,1-22 0,-22 22 16,0-21-16,0 21 0,0 0 15,0-1-15,-22 22 16,1 0 0,0 22-16,21-1 0,0 0 0,0 0 15,0 0-15,0 0 0,0 1 0,0-1 16,0 0-16,0 0 0,0 0 15,0 0-15,0 1 0,0-1 0,0 0 16,0 0-16,0 0 16,-21-21-16,21 21 0,-21-21 0,0 0 15,21 22-15,-22-22 0,1 0 0,0 0 16,0 0 0,21-22-16,0 1 15,0 0-15</inkml:trace>
  <inkml:trace contextRef="#ctx0" brushRef="#br0" timeOffset="18474.5">10647 3027 0,'0'0'0,"0"-21"31,0 0-31,0-1 0,0 1 0,0 0 16,21 0-16,0 0 0,0 0 0,-21-22 16,21 1-16,1 21 0,-1-22 15,-21 1-15,21 21 0,-21-21 16,0 20-16,21 1 0,-21 0 16,-21 42-1,0 0-15,0 1 0,-1-1 16,1 21-16,0 0 0,0-20 15,0 20-15,0 0 0,-1 1 0,22-22 16,0 21-16,0 0 0,-21-20 16,21-1-16,0 0 0,0 0 0,0 0 15,21-21-15,1 0 0,-1 0 16,21 0-16,-21 0 0,22 0 16,-1 0-16,0-21 0,1 21 15,-1-21-15,0 0 0,1-22 0,-1 22 0,0 0 16,-21-21-16,1 21 15,-1-22-15,-21 1 0,0 21 0,0-22 16,0 22-16,-21-21 0,-22 21 0,22 21 16,-21-21-16,-1 21 0,1 0 15,0 0-15,-1 0 0,1 0 0,21 0 16,-21 0-16,20 21 0,1-21 16,42 0-1,1 0 1,20 0-16,0 0 0,1 0 0,-1 0 15,21 0-15,1-21 0,-1-1 16,1 1-16,-22 0 0,22 21 16,-1-21-16,-20 0 0,-1 0 0,0-1 15,-21 22-15,22-21 0,-22 21 16,0 0-16,-21 21 31,-21 1-31,21-1 0,-21 21 16,0-21-16,21 22 0,-22-1 0,1 0 15,21-21-15,-21 43 0,21-22 16,0 1-16,-21-1 0,21 21 0,0-20 16,0 20-16,0 1 0,0-1 0,0 22 15,0-22-15,0 22 16,0-21-16,0 20 0,0 1 0,21 0 16,-21-1-16,0 22 0,0-21 0,0-1 15,0 1-15,0 0 0,0-1 0,0-20 16,0-1-16,-21 1 0,21-22 15,-21 1-15,21-1 0,-21 0 0,-1-21 16,22 1-16,-21-1 0,0-21 0,0 0 16,0 0-16,0 0 0,-1-21 15,1-1-15,-21 1 0,21-21 0,-22 0 16,22-22-16,0 22 0,-21-22 0,21 1 16,-1-22-16,22 22 0,0-22 15,0 21-15,0 1 0,0-1 16,0 1-16,0-1 0,22 22 0,-1 0 15,0-22-15,21 22 0,-21 0 0,22-1 16,-22 1-16,21-22 0,1 22 16,-1 0-16,0-22 0,1 22 0,-1-22 15,21 22-15</inkml:trace>
  <inkml:trace contextRef="#ctx0" brushRef="#br0" timeOffset="18750.13">12933 2201 0,'0'0'0,"0"-21"16,0 0-16,0 0 0,0 0 0,0 0 15,-21 21-15,-1 0 16,1 21 0,21 0-16,0 0 0,-21 21 0,21 1 15,-21 20-15,21-20 0,0 20 16,0 1-16,-21-1 0,21-21 0,-21 22 15,-1-22-15,22 1 0,0-1 0,0-21 16,-21 21-16,21-20 0,0-1 16,0 0-16,0 0 0,21-21 31,1 0-31,-1 0 0,0-21 0,0 0 16</inkml:trace>
  <inkml:trace contextRef="#ctx0" brushRef="#br0" timeOffset="19446.53">13271 2223 0,'0'-22'0,"0"44"0,0-65 16,0 64 15,-21 1-31,21 20 16,-21-21-16,0 21 0,0 1 15,0-1-15,21 22 0,-22-22 0,1 0 16,21 22-16,-21-22 0,21 0 15,-21-20-15,21 20 0,-21-21 0,21 0 16,0 22-16,0-22 0,21-21 31,0 0-15,0-21-16,22-1 0,-22 1 16,0 0-16,0-21 0,0 21 0,22-22 15,-22 22-15,0-21 0,0 21 0,0-1 16,0 1-16,1 0 0,-1 21 15,0 0 1,-21 21 0,0 0-16,0 1 0,0-1 15,0 21-15,0-21 0,0 0 16,21 1-16,-21-1 0,21 0 16,-21 0-16,21 21 0,1-20 0,-22-1 15,21-21-15,0 21 0,0 0 0,0-21 16,22 0-16,-22 21 0,21-21 15,-21 0-15,22 0 0,-1 0 0,0 0 16,1 0-16,-1-21 0,0 21 0,1-21 16,-1 0-16,-21 0 0,21-1 15,-20 1-15,-1-21 0,-21 21 16,0-22-16,0 1 0,0 0 16,0-1-16,0 1 0,0 0 0,0 21 15,-21-22-15,-1 22 0,22 0 0,-21 21 16,0 0-16,0 0 0,0 21 15,0 0-15,-1 0 0,22 1 16,0 20-16,0 0 0,0-21 0,0 22 16,0-1-16,0 0 0,0-20 15,0 20-15,0-21 0,0 0 0,22 0 16,-1 1-16,0-22 0,0 21 16,0-21-16,0 0 0,22 0 15,-22 0-15,0 0 0,21 0 0,-20-21 16,20 21-16,-21-22 0,21 1 15,-20 0-15,-1-21 0,-21-1 0,0 22 16,0-42-16,0 20 0</inkml:trace>
  <inkml:trace contextRef="#ctx0" brushRef="#br0" timeOffset="19641.79">12806 2371 0,'0'0'0,"-43"0"0,1 21 0,21-21 16,0 0-16,0 21 0,21 0 15,0 0 1,21-21-16,21 0 0,-21 0 16,0 0-16,22 0 0,-1-21 0,0 0 15</inkml:trace>
  <inkml:trace contextRef="#ctx0" brushRef="#br0" timeOffset="22317.95">15960 2307 0,'0'0'0,"-43"21"16,86-21 15,-22 0-31,0-21 0,0 0 16,0 21-16,22 0 0,-1-21 15,0 21-15,-21-21 0,22 21 0,-22-21 16,21-1-16,-21 1 0,-21 0 16,0 0-16,0 0 15,-21 21-15,0 0 16,-21 0-16,21 0 0,-22 0 15,1 21-15,-22-21 0,22 21 16,0 21-16,-1-20 0,1-1 0,21 0 16,-21 21-16,20-21 0,22 1 15,0 20-15,0-21 0,0 0 0,0 0 16,0 1-16,0-1 0,22-21 16,20 21-16,-21-21 0,21 0 0,1 0 15,-1 0-15,0 0 0,1 0 16,-22 0-16,21 0 0,1-21 0,-22 0 15,0 21-15,0 0 0,-21-22 0,-21 22 32,0 0-32,0 0 0,-22 22 15,22-1-15,-21 0 16,-1 0-16,22 0 0,-21 22 0,21-1 16,-22-21-16,22 21 0,0 1 15,0-22-15,21 21 0,0-21 0,0 22 16,0-22-16,0 0 0,0 0 0,21 0 15,0-21-15,22 22 16,-1-22-16,-21 0 0,21 0 0,22 0 16,-22-22-16,1 1 0,20 21 0,1-21 15,-22 0-15,21-21 0,-20 20 16,20-20-16,-20 0 0,-1-1 0,0-20 16,1-1-16,-1 1 15,-21-1-15,21 22 0,-20-21 0,-1-1 16,0 1-16,0-1 0,0 22 0,-21-22 15,0 22-15,21 0 0,-21 20 16,0-20-16,0 21 0,0 42 31,-21 21-31,21-20 0,-21 41 0,0-21 16,0 1-16,0 20 0,-1 1 16,1-1-16,0 1 0,0-1 15,21 1-15,0-1 0,-21 1 0,21-22 16,0 0-16,0 1 0,0-1 0,0 0 15,21-20-15,0-1 0,0 0 16,0 0-16,22 0 0,-22-21 0,0 0 16,21 0-16,1 0 0,-22 0 15,21 0-15,1 0 0,-1 0 0,0-21 16,1 0-16,-1 0 0,0 0 16,-21-22-16,22 22 0,-22 0 0,0-21 15,0-1-15,0 1 0,-21 21 0,0-22 16,0 22-16,0 0 0,0 0 15,0 0-15,-21 21 0,0 0 0,0 0 16,0 0-16,0 21 0,-1-21 16,1 21-16,0 21 0,0-20 0,0-1 15,0 42-15,21-42 16,0 22-16,0-22 0,0 0 16,0 0-16,0 0 0,0 1 0,21-1 15,0-21-15,0 0 0,0 21 16,0-21-16,1 0 0,20 0 0,-21 0 15,21 0-15,1 0 0,-22-21 0,21 0 16,1 21-16,-1-22 0,-21 1 16,21 0-16,-20 0 0,-1-21 0,0 20 15,0-20-15,0 0 0,0 21 16,-21-1-16,0 1 0,0 0 0,0 0 16,0 42 15,0 0-31,0 22 0,-21-22 0,21 21 15,0-21-15,-21 22 0,0-22 16,21 21-16,-21-21 0,21 0 0,-21 1 16,21 20-16,0-21 0,0 0 0,0 0 15,0 1-15,0-44 47,21 22-47,-21-21 0,0 0 16,21 0-16,0 0 0,-21-22 0,21 22 15,0-21-15,-21 0 16,22 20-16,-1-20 0,0 0 0,0 21 16,-21-22-16,21 22 0,0 0 0,1 21 15,-1 0-15,0 21 16,-21 0-16,0 22 16,21-22-16,-21 0 0,0 21 15,0-21-15,0 22 0,0-22 0,0 0 16,21 21-16,-21-20 0,0-1 15,0 0-15,0 0 0,0 0 16,21-21 15,1-21-15,-22 0-16,21-21 16,0 20-16,0 1 0,0-21 15,0 21-15,1-22 0,20 1 0,-21 0 16,21-1-16,1 22 0,-22-21 15,21 21-15,-21 0 0,22-1 0,-22 22 16,0 0-16,0 0 0,-21 22 0,0-1 16,0 0-16,0 0 0,0 0 15,0 22-15,0-22 0,0 21 0,0 0 16,0-20-16,-21 20 0,21 0 16,0 1-16,0-22 0,0 0 15,0 0-15,0 0 16,0 0-16,21-21 0,0 0 15,22 0-15,-22 0 0,0 0 0,21 0 16,-20 0-16,20 0 0,0 0 16,1-21-16,-1 0 0,-21 0 0,21 0 15,-20 0-15,-1-22 0,0 22 0,0-21 16,0-1-16,-21 1 16,21 0-16,-21 21 0,0-22 0,0 22 15,-21 21-15,0 0 16,0 0-16,21 21 0,-21 0 15,0 1-15,-1 20 0,1-21 0,0 0 16,21 22-16,-21-22 0,21 21 16,0 0-16,0-20 0,0-1 15,0 0-15,21 0 16,0-21-16,0 0 0,1 21 0,-1-21 16,0 0-16,0 0 0,21 0 15,-20 0-15,20 0 0,0-21 0,-21 0 16,22 21-16,-22-21 0,21 0 0,-21-22 15,1 22-15,20-21 0,-21 21 16,0-22-16,-21 22 0,21 0 16,-21 0-16,0 42 31,-21 0-31,0 0 0,21 0 0,-21 22 16,0-22-16,0 0 0,-1 21 15,22-20-15,0-1 0,-21 0 0,0 0 16,21 0-16,21-42 47,0 0-47,1 21 15,-1-21-15,0 0 0,21-22 0,-21 22 16,22-21-16,-22 21 0,21-22 16,-21 22-16,22 0 0,-22 0 0,0 0 15,0 21-15,0 0 0,1 0 16,-1 21-16,0 0 0,-21 0 15,0 0-15,0 0 0,0 1 0,0-1 16,0 0-16,0 0 0,0 21 0,0-20 16,21-1-16,0 0 0,0 0 15,1 0-15,-1-21 16,0 21-16,0-21 0,0 0 16,0 0-16,1 0 0,-1 0 0,0-21 15,21 21-15,-21-21 0,1 0 0,-1 0 16,0-22-16,-21 22 15,21-21-15,0 0 0,22-22 0,-22 1 0,0 20 16,0-20-16,0-1 0,22 1 16,-22-1-16,21 22 0,-21-22 15,0 22-15,1 21 0,-1-21 0,-21 20 16,0 1-16,0 0 0,-21 42 31,-1 0-31,1 22 0,-21-22 16,0 21-16,20 1 0,-20 20 0,21-21 15,-43 85-15,64-63 16,-21-22-16,21 22 0,-21-22 0,21 0 16,0 1-16,0-1 0,0 0 0,0-20 15,0 20-15,0-21 16,0 0-16,0 0 0,21-21 16,0 0-16,1 0 0,-1 0 15,0 0-15,0 0 16,0 0-16,0-21 0,1 0 0,-1 0 15,0 0-15,0-22 0,0 1 0,0 0 16</inkml:trace>
  <inkml:trace contextRef="#ctx0" brushRef="#br0" timeOffset="22546.99">20193 2434 0,'0'0'0,"-21"21"0,21 1 15,21-22 1,0 0-16,0 0 0,0 0 0,1 0 16,20 0-16,0 0 0,1-22 15,20 22-15,1-21 0,-1 21 0,1-21 16,20 21-16,-20-21 0,-1 0 16,1 21-16,-22-21 0,0-1 0,1 22 15,-1-21-15,-21 0 0,-21 0 0,0 0 16,-21 21-1</inkml:trace>
  <inkml:trace contextRef="#ctx0" brushRef="#br0" timeOffset="23433.95">3429 6033 0,'0'0'0,"0"-22"16,0 1-16,0 0 0,0 0 15,0 0-15,0 0 16,-21 42 15,21 0-31,0 21 16,0 1-16,0 20 0,0 1 0,0-1 15,0 22-15,-21-1 0,21 22 0,-22-21 16,1 0-16,21-1 0,-21 1 16,0 0-16,0-1 0,21-20 0,0-1 15,-21 1-15,21-1 0,0-20 16,0-1-16,0-21 0,0 21 0,0-20 16,0-1-1,21-21-15,0 0 0,-21-21 16,0-1-16,0 1 0,0-21 15,0 21-15,0-22 0</inkml:trace>
  <inkml:trace contextRef="#ctx0" brushRef="#br0" timeOffset="24898.73">3387 6075 0,'0'0'0,"-22"0"0,22-21 16,22 21 15,-1 0-31,0 0 16,0 0-16,0 0 0,0 0 16,22 0-16,-1 0 0,0 0 0,1 0 15,20 0-15,1 0 0,-1 0 0,1 21 16,-1-21-16,22 0 0,0 0 15,-1 0-15,22 0 0,0 21 0,21-21 16,-21 0-16,21 0 0,0 0 16,0 0-16,21 0 0,0 0 0,0 0 15,0 21-15,22-21 0,-1 0 16,-21 0-16,43 0 0,-22 0 16,0 0-16,-20 21 0,20-21 0,-21 0 15,-21 0-15,21 0 0,-21 0 16,-21 0-16,0 0 0,0 0 0,0 0 15,-43 0-15,22-21 0,-22 21 0,1 0 16,-22 0-16,0 0 0,1 0 16,-1-21-16,0 21 0,-20 0 0,-1 0 15,21 0-15,-21 0 0,0 0 0,1 0 16,-1 0 0,0 0-16,-21 21 15,0 0-15,0 1 16,0-1-16,0 21 0,0-21 15,0 22-15,-21-1 0,0 21 0,21-20 16,0-1-16,0 22 0,-22-22 16,22 0-16,-21 22 0,21-22 0,-21 0 15,21 1-15,0-1 0,0 0 0,0 22 16,0-22-16,0 1 0,0-1 16,0 0-16,-21 1 0,21-1 0,0-21 15,0 21-15,0 1 0,-21-22 0,21 21 16,0-21-16,0 1 15,-21-1-15,21 0 0,-22 0 0,-20 21 16,42-20-16,-21-22 0,0 0 16,-22 0-16,22 21 0,0-21 15,0 0-15,-21 0 0,-1 0 0,1 0 16,0 0-16,-1 0 0,1 0 0,-22 0 16,1 0-16,-1 0 0,1 0 15,-1 0-15,-20 0 0,-1-21 0,0 21 16,1 0-16,-1 0 0,-21 0 0,0 0 15,1 0-15,-22 0 0,21 0 16,-21 0-16,21 0 0,-21 0 0,0 0 16,21 0-16,-21 0 0,0 0 0,0 0 15,21 0-15,0 0 16,-21 0-16,22 21 0,-1-21 0,0 0 16,-21 0-16,21 0 0,-21 0 0,21 21 15,0-21-15,22 0 0,-1 0 16,0 0-16,1 0 0,20 0 0,1 0 15,-1 0-15,1 0 0,-1 0 0,1 0 16,20 0-16,-20 0 0,21 0 16,-1 0-16,-20 0 0,20 0 0,1 0 15,0 0-15,-1 0 0,22 0 16,-21 0-16,21 0 0,0 0 0,-1 0 16,1 0-16,0 0 31,42 0 141,0 0-141,1 0-15,-1 0-1,0 0 1,-21 21-16,21-21 15,-21 21-15,21-21 32,0 0-1,-21-21-31,22 0 0,-22 0 16,0 0-16,0-1 15,21 1-15,-21 0 0,0 0 16,0 0-16,0 0 0,0-22 0,0 22 15,0 0-15,0 0 0,0 0 0,0 42 47,0 0-47,0 0 0,0 21 16,0-20-16,0-1 0,0 0 0,0 0 16,0 0-16,21 0 0,0-21 15,21 22-15</inkml:trace>
  <inkml:trace contextRef="#ctx0" brushRef="#br0" timeOffset="26041.74">3387 8509 0,'0'0'15,"-22"0"-15,1 0 16,21 21 15,21-21-15,1 0-16,20 0 0,0 0 15,1 0-15,-1 0 0,21 0 0,1 0 16,21 0-16,-22 0 0,22 0 0,-1 0 16,22 0-16,0 0 0,21 0 15,0 0-15,0-21 0,0 21 0,21 0 16,0 0-16,22 0 0,-22 0 15,42 0-15,-41 0 0,20 0 16,21 0-16,-20 0 0,-1 0 0,0 0 16,1 0-16,-22 0 0,21 0 0,-42-21 15,21 21-15,403-21 16,-467 21 0,-20-21-16,-1 21 0,-20 0 0,-1-22 15,-21 22-15,0-21 0,1 21 16,-22-21-16,0 0 15,-22 21-15,1 0 0,0-21 16,-21 21-16,21-21 0,-22 21 16,22 0-16,-21-22 0,-1 22 0,1 0 15,0 0-15,-1-21 0,1 21 16,0 0-16,-1 0 0,22 0 16,-21 0-16,0 0 0,20 0 0,1 0 15,0 0-15,42 0 31,0 0-31,22 0 0,-22 0 16,21 0-16,1 0 0,-1 0 0,0 0 16,22 21-16,-22-21 0,0 0 15,1 0-15,-22 0 0,21 0 0,-21 22 16,1-22-16,-1 21 0,-21 0 16,0 0-1,0 0-15,-21 0 0,-1 1 0,-20-1 16,21 0-16,0 0 0,-22 21 15,-20 1-15,21-1 0,20-21 16,-20 0-16,0 22 0,-1-22 16,1 0-16,0 21 0,21-20 0,-22-1 15,22 0-15,0 0 0,0 0 0,21 0 16,21-21 0,0 0-1,0-21-15,22 0 0,-1 0 0,0 0 16,22-22-16</inkml:trace>
  <inkml:trace contextRef="#ctx0" brushRef="#br0" timeOffset="26653.99">8636 8234 0,'0'0'0,"-21"-21"0,21 0 16,0-1-16,0 1 15,0 0-15,0 0 0,21 0 0,0 0 16,0 21-16,22-22 0,-22 1 0,21 21 16,0 0-16,22 0 0,-22 0 15,1 0-15,-1 0 0,0 0 16,1 21-16,-1 1 0,-21-1 0,0 0 16,0 21-16,1-21 0,-22 22 15,0-22-15,0 21 0,0 1 0,-22-22 16,1 21-16,0-21 0,-21 22 0,-1-22 15,1 21-15,0-21 0,-1 0 16,22 1-16,-21-1 0,0 0 0,20-21 16,-20 21-16,21-21 0,42-21 31,0 21-15,0-21-16,22 0 0,-22-1 15,21 1-15,1-21 0,-1 0 0,0 20 0,1-20 16,-1-21-16,0 20 15,-21 1-15,22-22 0,-1 22 0,0 0 16,-20 21-16,-1-22 0,0 22 0,0 0 16,0 0-16,-21 42 31,-21 21-31,21-21 0,-21 22 16,0-1-16,0 0 0,-1 1 15,1-1-15,0 0 0,0 1 16,0-1-16,21 0 0,0 1 0,0 20 15,0-42-15,0 1 0,0 20 16,21-42-16,0 21 0,21 0 16,-20-21-16,20 0 0,0 0 0,1 0 15,20 0-15,-21-21 0,22 0 0,-1 21 16,1-21-16,-1 0 0,-20-22 0,20 22 16,1-21-16,-22 21 0,22-22 15,-22-20-15,0 20 0,-21-20 0</inkml:trace>
  <inkml:trace contextRef="#ctx0" brushRef="#br0" timeOffset="27394.36">1884 6181 0,'-21'-43'16,"21"1"-16,0 21 0,0 0 15,0 0-15,0-1 0,0 1 16,0 42 15,0 22-31,0-22 0,0 21 0,0 22 16,0-1-16,0 22 15,0-22-15,0 22 0,0 21 0,0-21 16,-22-1-16,1 1 0,21 21 16,-21-22-16,0 22 0,21-21 0,-21 0 15,0-1-15,-1-20 0,22-1 16,-21 1-16,21-22 0,-21 0 0,21-20 15,-21-1-15,21 0 0,0 0 16,0-42 0,0-21-1,0 20-15,0-20 0,0 21 0,0-43 16,21 22-16,0-43 0,-21 22 16,21-1-16,-21-20 0,22 20 0,-1-20 15</inkml:trace>
  <inkml:trace contextRef="#ctx0" brushRef="#br0" timeOffset="27858.19">1863 6329 0,'0'0'0,"0"-21"0,0 0 16,0-1-16,-22 1 0,1 21 15,0 0-15,0 0 0,0 0 16,0 0-16,-1 21 0,1 1 16,0-1-16,0 21 0,0 0 0,0 1 15,-1-1-15,-20 0 0,21 1 16,0 20-16,0-20 0,-1-22 15,1 21-15,0 0 0,0-20 16,0-1-16,21 0 0,0 0 0,21-21 31,0-21-15,0 0-16,22-22 0,-22 22 16,21-21-16,-21 0 0,0-1 15,22 1-15,-22-22 0,21 1 0,1 21 16,-22-1-16,21-20 0,-21 20 15,0 1-15,22 21 0,-22 0 0,0 0 16,0-1-16,0 1 0,1 21 16,-1 21-16,0 1 15,-21-1-15,0 21 16,0 0-16,21 1 0,0-1 0,-21 0 16,0 22-16,0-22 0,21 1 15,-21-1-15,0 0 0,22 1 0,-22-1 16,0-21-16,0 21 0,0-20 15,0-1-15,0 0 0,0 0 16,21-21 0,0 0-16,-21-21 15,0 0-15,0 0 0,0-22 0</inkml:trace>
  <inkml:trace contextRef="#ctx0" brushRef="#br0" timeOffset="28625.74">2392 4932 0,'0'0'0,"0"-21"0,0 0 16,0 42 0,-21 0-1,21 21-15,-22-21 0,1 1 16,21 20-16,-21-21 0,21 0 16,0 22-16,-21-22 0,21 21 0,0-21 15,0 0-15,0 1 0,0-1 16,0 0-16,21-21 0,0 21 15,0-21-15,1 0 0,-1 0 16,21 0-16,-21-21 0,22 21 0,-1-21 16,-21 0-16,21-1 0,-20 1 15,20-21-15,-21 21 0,21-22 16,-20 22-16,-1-21 0,21 21 16,-21-22-16,-21 22 0,21 0 0,-21 0 15,22 0-15,-22 42 31,0 0-31,0 0 16,0 0-16,0 1 0,0 20 0,0 0 16,0-21-16,0 22 0,0-1 15,0 0-15,0 22 0,-22-22 0,22 1 16,0 20-16,0 1 0,-21-22 16,21 21-16,0 1 0,0-1 0,0-20 15,0 20-15,0-20 16,-21 20-16,21-21 0,0 1 0,0-22 15,0 21-15,0-21 0,0 1 0,0-1 16,0 0-16,0 0 0,0 0 16,0-42 15,0 0-31,-21 0 0,0 0 16,0-1-16,21 1 0,-22-21 15,1 0-15,0-1 0,0-20 16,0-1-16,21 1 0,0-1 15,0 1-15,0-1 0,0 22 0,0-22 16,21 22-16,0-21 0,0 20 16,0 22-16,1-21 0,20 21 0,-21-22 15,21 22-15,-20 0 0,20-21 16,-21 20-16,21 1 0,-20 0 0,-1 0 16</inkml:trace>
  <inkml:trace contextRef="#ctx0" brushRef="#br0" timeOffset="29686.47">1651 2159 0,'-21'0'0,"42"0"0,-63 21 0,20-21 15,1 0-15,0 0 0,0 0 16,0 21-16,0-21 16,-1 0-1,44 0 17,-1 0-32,0 0 15,21 0-15,1 0 0,-1 0 0,0 0 16,22 0-16,-22 0 0,22 0 15,20 0-15,1-21 0,0 21 16,20-21-16,1 21 0,21 0 0,0-21 16,-21 21-16,21 0 0,0-21 15,0 21-15,0 0 0,0-21 0,21 21 16,-21 0-16,0-22 0,0 1 16,0 21-16,21-21 0,1 21 0,-1-21 15,0 0-15,0 21 0,-21-21 0,21 21 16,-21 0-16,21-22 0,-21 22 15,0 0-15,0 0 0,-21-21 16,-21 21-16,0 0 0,-1 0 16,-20-21-16,-1 21 0,-20-21 0,-1 21 15,0 0-15,-21 0 0,22-21 16,-22 21-16,0 0 0,0 0 0,0 0 16,1-21-16,-44 21 31,1 0-31,-21 0 15,21 0-15,-22 0 0,1 0 0</inkml:trace>
  <inkml:trace contextRef="#ctx0" brushRef="#br0" timeOffset="30378.64">2053 2223 0,'21'0'63,"0"0"-63,1 0 0,20 0 15,-21 0-15,21 0 16,22 0-16,-22 0 0,22 0 0,-1 0 16,1 0-16,20 0 0,-20 0 15,21 0-15,-1 0 0,1-22 0,0 22 16,-1 0-16,22 0 0,0-21 16,0 21-16,0 0 0,-1-21 0,1 21 15,0 0-15,21 0 0,-21-21 16,0 21-16,21 0 0,0 0 0,-21 0 15,21 0-15,0 0 0,0-21 16,-22 21-16,22 0 0,-21 0 0,21 0 16,-21 0-16,21 0 15,-21 0-15,0 0 0,0-21 0,-22 21 16,1 0-16,0 0 0,-1 0 0,1-22 16,-22 1-16,1 21 0,-1 0 15,-20-21-15,20 21 0,-20-21 0,-22 21 16,21-21-16,-21 21 0,0 0 15,1-21-15,-1 21 16,-42 21 31,-1-21-47,22 21 0,-21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8D9C-EDAB-46E8-AB9E-BDF117C71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A16E-3A04-4BCD-A526-E0C69F5F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9DEE-F29A-41BC-96F0-86FDCD2D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ECC7-E899-4234-9DA2-3FC986E2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AD28-2023-404C-9190-9A69E55E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0DBE-FCF1-417D-82F8-925CA0E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23823-BB9A-4D38-8678-6F31521B2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EE13-7E2B-4255-A589-F47C5F4C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2FB9-3FDD-4A63-8551-FB52316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78D6-42E3-428C-9166-32C8E08D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0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34B58-E107-43D4-BE33-4A01F88F8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B6788-07B0-4955-A6E2-895EEE560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0875-A631-4154-93A2-B0FA8EDE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7C0C-53B0-4323-A843-A2F4FBF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12B9-B48E-434C-ADC8-6BC17CF4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9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B04-976D-4B9E-97FC-F37504B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6733-9650-47A2-9E0F-750D9ACD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4F81-CF59-4E52-A5B0-AD5D93C8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5524-268B-43F2-96AB-26EAFDB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127F-1C9A-44B4-B7B5-C8173AE6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F153-EE7E-47D7-9648-5581E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41EE-D898-40D1-AACE-E77E0DE9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B52F-2258-48D1-A499-8AAD2447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AD0E-C72C-416A-A10C-3A84EC8E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4C8C-05C3-4FA9-8F3D-425016AF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3E87-42BB-4249-8566-EEB8BA3B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A8C8-01F5-4784-95A7-42E66F1E9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E7A5-C2A6-4A34-A665-989750AFB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6784-1EA8-4821-9C0F-C34EE39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529BD-BC2F-4863-8D86-1515B258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5C5D-3DE5-4C01-81BB-90BCE166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9B0A-988E-49F0-A85E-9C84E4D8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7FDD1-6248-4506-8623-7247B4FF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0FDE-A600-4F14-AA04-219EBEE1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378C6-32AE-48D8-B0ED-DC83B8D19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1CEFA-ACCA-4A69-B3CF-C90C6A173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989C-CE40-4280-B837-4F837957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52E8C-00CB-4093-B509-BE0587B0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516C4-4E2E-4AE5-A528-DA27BBCD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621B-ACA6-4D0E-97B8-2106D6BF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0D8DB-AB8B-4DA3-A879-350987C5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6FB35-58AD-4FBF-9BE1-B8F8EC2B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1F348-2902-4A86-9096-C0FDCDB5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6908-CE08-4A47-A413-1BFBF6B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8270-46A7-48A9-AC4C-E9631858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9097-CADE-4DF6-8361-5F716FCA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6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B205-0581-4ABE-BB66-F71DE051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230A-761F-49C4-935A-CF7BEB9E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17EA3-E505-4BD0-85C5-7584A9B51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A88DE-C7E4-4C27-91C6-514B4CC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8A7FE-82A0-4E6B-AD4F-AD0B29FD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3C79-F661-4E3C-888E-F764D4A2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0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8928-8817-4A2E-8872-282D131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AA86D-CC48-4B37-BBF0-40754BB56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34D5-1B53-4A29-A11D-21A2D402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A9031-1E3C-47D8-84C4-3BD0E2D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39F11-3E63-4029-A909-7FDB1D16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67704-0A08-47FB-AA2E-12832B06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780C7-C839-4F5F-A95A-B7976867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60A75-31B3-49BD-8CCA-BAC1D009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E990-6931-4705-AC75-D38DACDF5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9D0A-5C2D-48C2-ADB4-D4ED2ED6BB9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3066-81E3-4088-89FA-AFD68094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84AA-21A8-4C4F-A5F0-54EE32147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9074-555C-463E-A6AD-98D8B8B4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240795-6819-4128-86DE-4A0C6D56C61D}"/>
                  </a:ext>
                </a:extLst>
              </p14:cNvPr>
              <p14:cNvContentPartPr/>
              <p14:nvPr/>
            </p14:nvContentPartPr>
            <p14:xfrm>
              <a:off x="0" y="7560"/>
              <a:ext cx="750600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240795-6819-4128-86DE-4A0C6D56C6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752472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66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773994-70DA-45AD-A1EF-217D508A0672}"/>
                  </a:ext>
                </a:extLst>
              </p14:cNvPr>
              <p14:cNvContentPartPr/>
              <p14:nvPr/>
            </p14:nvContentPartPr>
            <p14:xfrm>
              <a:off x="38160" y="167760"/>
              <a:ext cx="1213884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773994-70DA-45AD-A1EF-217D508A0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58400"/>
                <a:ext cx="1215756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6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2904AB-2083-4B96-A2C2-D03E25264288}"/>
                  </a:ext>
                </a:extLst>
              </p14:cNvPr>
              <p14:cNvContentPartPr/>
              <p14:nvPr/>
            </p14:nvContentPartPr>
            <p14:xfrm>
              <a:off x="464760" y="60840"/>
              <a:ext cx="10767600" cy="233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2904AB-2083-4B96-A2C2-D03E25264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1480"/>
                <a:ext cx="1078632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39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A9B91D-7F71-432F-8AC0-3DE14212C738}"/>
                  </a:ext>
                </a:extLst>
              </p14:cNvPr>
              <p14:cNvContentPartPr/>
              <p14:nvPr/>
            </p14:nvContentPartPr>
            <p14:xfrm>
              <a:off x="0" y="15120"/>
              <a:ext cx="873288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A9B91D-7F71-432F-8AC0-3DE14212C7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8751600" cy="47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3A1004-A255-4B7F-B1A8-9C990D2A7AB4}"/>
                  </a:ext>
                </a:extLst>
              </p14:cNvPr>
              <p14:cNvContentPartPr/>
              <p14:nvPr/>
            </p14:nvContentPartPr>
            <p14:xfrm>
              <a:off x="0" y="2072520"/>
              <a:ext cx="4427640" cy="330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3A1004-A255-4B7F-B1A8-9C990D2A7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063160"/>
                <a:ext cx="4446360" cy="33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89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E0974-2B0D-4715-9141-7C7FFAE1895B}"/>
                  </a:ext>
                </a:extLst>
              </p14:cNvPr>
              <p14:cNvContentPartPr/>
              <p14:nvPr/>
            </p14:nvContentPartPr>
            <p14:xfrm>
              <a:off x="0" y="45720"/>
              <a:ext cx="902988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E0974-2B0D-4715-9141-7C7FFAE1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04860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84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66A01-7F8E-48D2-93DA-41DC4C333478}"/>
                  </a:ext>
                </a:extLst>
              </p14:cNvPr>
              <p14:cNvContentPartPr/>
              <p14:nvPr/>
            </p14:nvContentPartPr>
            <p14:xfrm>
              <a:off x="144720" y="129600"/>
              <a:ext cx="7978680" cy="40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66A01-7F8E-48D2-93DA-41DC4C333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20240"/>
                <a:ext cx="7997400" cy="40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65924C-ED74-423A-992A-7C2062896AA8}"/>
                  </a:ext>
                </a:extLst>
              </p14:cNvPr>
              <p14:cNvContentPartPr/>
              <p14:nvPr/>
            </p14:nvContentPartPr>
            <p14:xfrm>
              <a:off x="982800" y="769680"/>
              <a:ext cx="7277760" cy="165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65924C-ED74-423A-992A-7C2062896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" y="760320"/>
                <a:ext cx="729648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98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C0ACA-8F1E-4D00-B61D-143902B8F610}"/>
                  </a:ext>
                </a:extLst>
              </p14:cNvPr>
              <p14:cNvContentPartPr/>
              <p14:nvPr/>
            </p14:nvContentPartPr>
            <p14:xfrm>
              <a:off x="0" y="106560"/>
              <a:ext cx="67593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C0ACA-8F1E-4D00-B61D-143902B8F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6778080" cy="45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670A2-673D-40B4-A346-929F8B1B7136}"/>
                  </a:ext>
                </a:extLst>
              </p14:cNvPr>
              <p14:cNvContentPartPr/>
              <p14:nvPr/>
            </p14:nvContentPartPr>
            <p14:xfrm>
              <a:off x="358200" y="2476440"/>
              <a:ext cx="7308000" cy="377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670A2-673D-40B4-A346-929F8B1B71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2467080"/>
                <a:ext cx="732672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7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3E5764-3105-44ED-A43E-AFCF09959C13}"/>
                  </a:ext>
                </a:extLst>
              </p14:cNvPr>
              <p14:cNvContentPartPr/>
              <p14:nvPr/>
            </p14:nvContentPartPr>
            <p14:xfrm>
              <a:off x="0" y="106560"/>
              <a:ext cx="7765200" cy="31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3E5764-3105-44ED-A43E-AFCF09959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7783920" cy="31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F57618-0678-4012-A004-E8D02524E26A}"/>
                  </a:ext>
                </a:extLst>
              </p14:cNvPr>
              <p14:cNvContentPartPr/>
              <p14:nvPr/>
            </p14:nvContentPartPr>
            <p14:xfrm>
              <a:off x="167760" y="3459600"/>
              <a:ext cx="7810560" cy="159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F57618-0678-4012-A004-E8D02524E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3450240"/>
                <a:ext cx="782928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1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2F85C-361D-4D71-89A5-53B36DFAA306}"/>
                  </a:ext>
                </a:extLst>
              </p14:cNvPr>
              <p14:cNvContentPartPr/>
              <p14:nvPr/>
            </p14:nvContentPartPr>
            <p14:xfrm>
              <a:off x="426600" y="60840"/>
              <a:ext cx="781092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2F85C-361D-4D71-89A5-53B36DFAA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51480"/>
                <a:ext cx="78296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07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5F5C1-0CC4-4CCA-9680-13BBCC6D0C28}"/>
                  </a:ext>
                </a:extLst>
              </p14:cNvPr>
              <p14:cNvContentPartPr/>
              <p14:nvPr/>
            </p14:nvContentPartPr>
            <p14:xfrm>
              <a:off x="312480" y="221040"/>
              <a:ext cx="820692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5F5C1-0CC4-4CCA-9680-13BBCC6D0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1680"/>
                <a:ext cx="822564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40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B62-603C-434A-A066-158CB7BC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DB2A-A7B9-4FCE-A236-8F10D72E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7902B3-324A-49AA-801D-40574147B970}"/>
                  </a:ext>
                </a:extLst>
              </p14:cNvPr>
              <p14:cNvContentPartPr/>
              <p14:nvPr/>
            </p14:nvContentPartPr>
            <p14:xfrm>
              <a:off x="723960" y="700920"/>
              <a:ext cx="7262280" cy="223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7902B3-324A-49AA-801D-40574147B9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691560"/>
                <a:ext cx="728100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05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2022-02-07T13:32:44Z</dcterms:created>
  <dcterms:modified xsi:type="dcterms:W3CDTF">2022-02-07T13:33:00Z</dcterms:modified>
</cp:coreProperties>
</file>