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11:41:19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8149 466 0,'0'0'0,"0"21"32,0-42 77</inkml:trace>
  <inkml:trace contextRef="#ctx0" brushRef="#br0" timeOffset="355.97">8107 550 0,'0'-21'172</inkml:trace>
  <inkml:trace contextRef="#ctx0" brushRef="#br0" timeOffset="4091.93">1206 1122 0,'0'0'0,"0"-21"16,0 0-1,0-1-15,-21 1 16,21 0-16,0 0 15,-21 0-15,21 0 0,-21-1 16,21 1-16,0 0 16,0 0-16,-21 21 15,0 0 1,-1 0 0,1 42-16,21-21 0,0 22 15,-21-1-15,0 0 0,21 1 16,-21 20-16,0 1 0,-1-22 0,22 22 15,-21-22-15,0 21 16,0 1-16,0-1 0,21 1 0,0-1 16,-21-20-16,-1 20 0,22-20 15,0-22-15,-21 21 0,21-21 16,0 0-16,0 1 0,0-1 0,0-42 31,0-1-15,0 1-16,0-21 0,0 21 15,0-22-15,21 1 0</inkml:trace>
  <inkml:trace contextRef="#ctx0" brushRef="#br0" timeOffset="4403.93">1249 995 0,'0'0'0,"0"-21"0,0-43 31,0 85-15,0 1-16,0-1 16,0 21-16,0 0 0,0 1 0,0-1 15,0 0-15,0 22 0,0-22 16,0 22-16,0-1 0,0 1 16,0-1-16,0-20 0,0 20 0,0 1 15,0-1-15,0-21 0,0 1 16,0-1-16,0 0 0,0-20 15,0-1-15,0 0 0,0 0 16,0-42 15,0 0-31,0-22 16,-21 22-16,-1-21 0</inkml:trace>
  <inkml:trace contextRef="#ctx0" brushRef="#br0" timeOffset="5064.8">847 1651 0,'0'0'0,"-22"0"0,22 42 15,22-42 17,20 0-32,-21 0 0,21 0 15,-20-21-15,20 21 0,0-21 16,22 0-16,-22 0 0,22 0 15,-1-1-15,-21 22 0,22-21 0,-22 0 16,22 0-16,-22 0 0,-21 21 16,22-21-16,-22-1 0,0 22 0,0-21 15,-42 21 32,0 21-31,0 1-16,21-1 0,0 21 0,-22-21 15,22 22-15,-21-1 0,21 0 16,0 22-16,0-22 0,0 0 16,0 1-16,0-1 0,0-21 0,0 22 15,21-22-15,1 0 0,-1 0 16,0-21-16,0 0 0,21 0 16,-20 0-16,-1 0 0,21-21 15,-21 0-15,22-22 0,-22 1 0,21 21 16,-21-43-16,0 22 15,1-21-15,-1 20 0,0 1 0,-21 0 16,21-1-16,-21 1 0,21 21 16,-21-22-16,0 22 0,0 0 15,0 0-15,0 42 32,0 0-32,0 0 15,0 1-15,0 20 0,-21 0 16,21 1-16,0-1 0,0 0 15,-21 1-15,21-1 0,0 0 16,0 1-16,0-22 0,0 21 0,0-21 16,0 0-16,0 1 0,21-1 15,0 0-15,0-21 0,1 0 16,-1 0-16,0 0 0,0 0 16,0 0-16,0-21 0,43-43 15,-43 43-15,0-21 0</inkml:trace>
  <inkml:trace contextRef="#ctx0" brushRef="#br0" timeOffset="5363.63">2667 1122 0,'0'0'16,"0"-42"-16,0 20 0,0 1 0,0 0 0,0 0 16,0 0-16,-21 21 15,0 21 1,-1 0-16,22 0 15,-21 22-15,0-1 0,21 0 16,-21 1-16,21 20 0,-21-21 0,0 1 16,21 20-16,-22-20 0,1 20 15,21-21-15,0 22 0,-21-22 0,21 22 16,-21-22-16,21 0 0,0 1 16,0-22-16,0 21 0,0-21 0,0 1 15,0-1-15,0 0 0,0 0 16,21-21-1,0-21 1,0 0-16,1 0 0,-1-22 16</inkml:trace>
  <inkml:trace contextRef="#ctx0" brushRef="#br0" timeOffset="5803.38">3006 1397 0,'0'0'0,"21"-21"0,-21 0 15,0 42 17,0 0-32,-21 0 15,-1 0-15,1 1 0,21-1 16,-21 0-16,0 0 0,21 21 16,-21 1-16,21-1 0,-21-21 0,-1 64 15,22-43-15,0-21 16,0 22-16,0-22 0,0 0 0,0 0 15,22 0-15,20-21 16,-21 0-16,0 0 0,0 0 0,22 0 16,-22-21-16,21 0 0,-21 0 15,43-21-15,-43-1 0,0 22 16,0-21-16,1-1 16,-1 1-16,-21 0 0,0 21 0,0-22 0,0 1 15,0 21-15,0-22 16,-21 22-16,-1 0 0,-20 0 15,21 21-15,0 0 0,0 0 16,-1 0-16,1 0 0,-21 21 16,21 0-16,0-21 0,-1 21 15,22 1-15,-21-22 0</inkml:trace>
  <inkml:trace contextRef="#ctx0" brushRef="#br0" timeOffset="6079.22">2476 1185 0,'0'0'16,"-21"0"-16,0 0 0,0 0 0,0 0 15,21 22-15,21-22 16,0 0-16,21 0 15,1-22-15,-1 22 0,22-21 16,-1 21-16,22-21 0,-22 0 16,1 21-16,-22-21 0,22 21 15,-22 0-15,-21 0 0,21-21 0,-20 21 16,-1 0-16</inkml:trace>
  <inkml:trace contextRef="#ctx0" brushRef="#br0" timeOffset="6258.11">4403 1418 0,'0'0'0,"-22"0"0,-20 0 15</inkml:trace>
  <inkml:trace contextRef="#ctx0" brushRef="#br0" timeOffset="7459.62">4022 1312 0,'63'0'31,"-21"-21"-31,-20 21 0,-1-21 15,0 0-15,0 0 16,21 0-16,-20-1 0,20 1 0,-21 0 16,0 0-16,0 0 0,22 0 0,-43-22 15,21 22-15,-21 0 0,0 0 16,0 0-16,-21 21 16,0 0-16,-22 0 15,1 0-15,0 0 0,-1 21 0,1 0 16,-22 0-16,22 0 0,0 22 15,-1-22-15,1 0 0,0 21 0,21-21 16,-1 1-16,22 20 0,0-21 16,0 0-16,0 22 0,0-22 0,22 0 15,-1 0-15,0 0 0,21 0 16,-21 1-16,1 20 0,20-21 16,-21 0-16,0 22 0,0-22 15,1 21-15,20 43 16,-42-43-16,0-21 0,0 22 15,-21-22-15,0 0 0,-22 21 0,22-21 16,-21 1-16,-1-22 0,22 21 16,-21-21-16,0 21 0,-1-21 0,1 0 15,21 0-15,-22-21 0,22 0 16,-21-1-16,21 1 0,-22-21 0,22 21 16,0-22-16,0 1 0,0-21 15,0 41-15,21-20 0,0 0 0,0 21 16,0-22-16,0 22 15,0 0-15,21 21 16,0 0 0,0 21-16,-21 0 0,21 0 0,0 22 15,-21-22-15,22 21 0,-1 1 16,-21-1-16,21 0 0,0 1 0,-21-22 16,21 21-16,0-21 15,1 0-15,-1 1 0,42 20 0,-20-42 16,-22 0-16,21 0 15,-21 0-15,22 0 0,41-21 16,-41 0-16,-1-1 0,43-41 16,-43 42-16,0-22 0,-21-20 15,22 21-15,-1-1 0,-21 1 16,0 0-16,1-1 0,-1 22 0,0 0 16,-21-21-16,0 20 0,21 22 15,-21-21-15,0 0 0,-21 42 31,21 0-15,-21 1-16,0 20 0,-1-21 16,22 21-16,0 1 0,-21-1 0,21-21 15,-21 22-15,21-1 0,0 0 16,0-21-16,0 1 0,0-1 0,0 0 16,21 0-16,0-21 15,1 0-15,-1 0 0,0 0 16,0 0-16,21 0 0,1 0 0,-22-21 15,21 0-15,1 0 0,20-43 16,-21 22-16,-20-1 0,20 22 16,-21-21-16,0 0 0,22-1 15,-22 1-15,0 21 0,0 0 16,-21-1-16,0 1 0,0 0 16,0 42 15,0 0-31,-21 1 0,0-1 15,21 21-15,-21 0 16,-1-20-16,22 20 0,0 0 0,-21 1 16,21-1-16,0 0 0,0-21 15,0 22-15,0-22 0,0 0 0,0 0 16,21-21-16,1 0 0,-1 21 16,0-21-16,21 0 0,-21 0 0,22-21 15,-1 21-15,-21-21 0,22 0 16,-1 0-16,43-43 15,-22 43-15</inkml:trace>
  <inkml:trace contextRef="#ctx0" brushRef="#br0" timeOffset="8123.24">5863 1461 0,'0'0'0,"0"-22"16,21 1-16,-21 0 0,0 0 16,0 0-16,-21 21 0,21-21 15,-21 21-15,0 0 0,0 0 0,-22 0 16,22 0-16,0 0 0,0 0 15,-22 0-15,22 21 0,-21 0 0,21 0 16,0 0-16,-22 0 0,22 22 16,0-22-16,-21 21 0,20 1 0,1 20 15,0-21 1,21-20-16,-21 41 0,21-42 0,0 0 16,0 1-16,21-22 15,0 0-15,0 0 0,1 0 16,-1-22-16,21 22 0,-21-21 15,22 0-15,-1-21 0,0 21 0,-21-1 16,22-20-16,-22 21 0,21 0 16,-21-22-16,1 22 0,-1 0 0,0 0 15,0 0-15,-21 0 0,0-1 16,0 1-16,0 42 47,-21 1-32,21-1-15,-21 21 0,21-21 16,-21 22-16,21-1 0,0 21 0,-22-20 16,1 20-16,21 1 0,-21-22 15,21 22-15,0-1 0,-21-21 0,21 22 16,-21-1-16,21 1 0,0-1 16,0 1-16,-21-1 0,21 1 0,0-1 15,-22 1-15,22-22 0,0 22 16,0-22-16,0 0 0,-21 1 0,0-1 15,0-21-15,21 22 0,-21-22 0,0 0 16,-1 0-16,1 0 0,-21-21 16,21 0-16,0 0 0,-22 0 15,1 0-15,0 0 0,-22-21 0,-42-21 16,43 21-16,20-1 0,-20-20 16,21 21-16,-1-21 0,22 20 15,0-20-15,-21 21 0,42-21 0,-22 20 16,22 1-16,0-21 0,0 21 15,0 0-15,0-22 0,22 22 0,-1-21 16,42-22-16,-20 22 16,-1 21-16</inkml:trace>
  <inkml:trace contextRef="#ctx0" brushRef="#br0" timeOffset="9027.23">6286 1693 0,'0'-21'16,"0"0"0,22 0-16,-1 21 15,0-21-15,0 0 0,0 21 16,0-22-16,1 1 0,-1 0 15,0 0-15,0 0 0,0 0 16,-21-22-16,0 22 0,0 0 0,0-21 16,0 20-16,-21 22 0,0-21 15,0 21-15,0 0 0,-22 0 16,22 0-16,-21 0 0,-1 21 16,22-21-16,-21 22 0,0-1 0,-1 0 15,22 21-15,-21-21 0,21 1 0,-1-1 16,1 21-16,21-21 0,-21 0 15,21 1-15,0-1 0,0 0 16,0 0-16,21-21 0,0 0 16,1 0-16,20 0 0,-21 0 0,21 0 15,-20 0-15,20-21 0,0 21 0,1-21 16,-22 0-16,21 21 0,0-22 16,-20 1-16,-1 21 0,21-21 15,-21 0-15,0 21 0,-21-21 16,22 21-16,-1-21 15,-21 42 17,0 0-32,-21 0 0,-1 21 15,1-20-15,21 41 0,-21-21 16,0 22-16,0-22 0,0 22 0,-1 20 16,1-20-16,21-1 0,-21 1 15,0-1-15,0 1 0,0 21 16,21-22-16,-22 1 0,22-1 0,0 1 15,0-1-15,0 1 0,-21-22 16,21 0-16,-21 1 0,21-1 0,0-21 16,0 0-16,-21 0 0,0 1 0,21-1 15,-21-21-15,-1 0 0,1 0 16,0 0-16,-42-21 0,41-1 16,-20 1-16,0 0 0,-1 0 15,1 0-15,-21-64 16,41 64-16,1-21 0,0-1 0,21 1 15,0 21-15,0-43 16,0 22-16,0 21 0,21-22 0,0 22 16,1-21-16,20 21 0,-21 0 15,0-22-15,22 22 0,-22-21 0,21 21 16,0-22-16,-20 22 0</inkml:trace>
  <inkml:trace contextRef="#ctx0" brushRef="#br0" timeOffset="9819.85">6816 1545 0,'0'-21'15,"0"0"1,21 21-16,-21-21 15,21 21-15,0-21 0,21-22 16,-20 43-16,-1-21 0,0 0 16,0 21-16,0-21 0,0 0 0,1 21 15,-44 0 1,1 0 0,0 0-16,0 0 0,-21 21 15,20 0-15,-20 0 0,21 0 0,0 0 16,0 1-16,-1-1 15,1 42-15,21-42 0,0 1 16,0 20-16,0-21 0,0 0 16,0 22-16,0-22 0,21-21 15,1 21-15,-1-21 0,0 0 16,0 0-16,0 0 0,0 0 0,22 0 16,-22 0-16,0 0 0,21-21 15,1 0-15,20-1 16,-42 1-16,1 0 0,20 0 15,-21 0-15,0 0 0,22-1 0,-22-20 16,0 21-16,21 0 0,-21 0 0,1-1 16,-1 1-16,0 0 0,0 0 15,0 0-15,0 21 0,-21-21 0,22 21 16,-22-22-16,-22 22 31,1 0-31,-21 0 0,21 22 16,0-22-16,-1 21 0,1 0 0,0-21 15,0 21-15,0 0 0,21 0 16,0 1-16,0-1 0,0 0 16,21 0-1,0 0-15,0-21 0,0 21 0,1 1 16,-1-22-16,0 21 16,0-21-16,0 21 0,-21 0 0,21-21 15,-21 21-15,0 0 16,0 1-16,-21-22 15,0 21-15,0-21 0,0 0 16,0 0-16,-1 0 0,1 0 0,0 0 16,0 0-16,0 0 0,0 0 15,-1-21-15,22-1 0,-21 1 16,21 0 0,0 0-16,0 0 0,21-22 15,1 22-15,-1-21 16</inkml:trace>
  <inkml:trace contextRef="#ctx0" brushRef="#br0" timeOffset="10147.98">8128 720 0,'0'0'15,"0"-21"1,-21 21-16,0 21 15,-1 0-15,1 0 0,0 21 16,0 1-16,0-1 0,21 0 0,-21 1 16,-1-1-16,1 22 0,0-22 15,0 21-15,0-20 0,0-1 16,-1 22-16,1-22 0,0-21 0,21 21 16,0 1-16,0-22 0,-21 21 15,21-21-15,0 1 0,0-1 0,0 0 16,0 0-1,21-21 1,0 0-16,0 0 16,1-21-16,-1 0 0,21 21 0,-21-21 15,0-1-15,22 1 0,-22 0 16</inkml:trace>
  <inkml:trace contextRef="#ctx0" brushRef="#br0" timeOffset="10424.46">8297 1207 0,'0'0'0,"0"-22"16,-21 44 15,0-1-15,0 0-16,0 0 0,21 21 16,-22-20-16,1-1 0,0 21 0,21-21 15,0 0-15,-21 1 0,21 20 16,-21-21-16,21 0 0,0 0 15,0 1-15,0-1 0,0 0 0,0 0 16,0 0 0,21-21-16,0 0 0,0 0 0,0 0 15,1-21-15,-1 21 0,0-21 16,21 0-16,-21 0 0,1-1 0,20 1 16,-21 0-16,21 0 0</inkml:trace>
  <inkml:trace contextRef="#ctx0" brushRef="#br0" timeOffset="11158.94">8699 1291 0,'0'0'0,"0"-21"16,-21 21 15,0 0-31,0 21 16,0-21-16,0 21 0,-1 1 0,1-1 15,21 0-15,-21 0 0,0 0 16,0 22-16,21-22 0,0 0 0,0 0 15,0 0-15,0 0 0,0 1 16,0-1-16,0 0 0,21 0 16,0-21-16,0 0 0,0 0 15,1 0-15,-1 0 0,0 0 16,0 0-16,0-21 16,-21 0-16,0 0 0,0-1 0,0 1 15,0 0-15,0 0 0,0 0 16,0-22-16,0 22 0,0-21 0,0 21 15,0 0-15,0-1 0,0-20 16,0 21-16,0 0 0,0 0 16,21-1-16,1 1 0,-1 21 15,21 0-15,0-21 0,1 21 0,-1 0 16,0 0-16,1 0 0,-1 21 0,0 0 16,1-21-16,63 85 15,-64-64-15,-21 22 0,-21-22 16,0 0-16,0 21 15,0 1-15,0-1 0,0-21 16,0 0-16,-21 0 0,21 1 16,-21-1-16,0 0 0,21 0 0,-22-21 15,22 21-15,-21-21 16,0 0-16,0 0 16,21-21-16,0 0 15,0 0-15,0 0 0,0-1 16,0-20-16,0 21 0,0-21 0,21 20 15,0-20-15,22 0 0,-22 21 0,21-22 16,0 1-16,1 0 0,-1 20 16,0-20-16,1 21 0,20 21 15,-20-21-15,20 21 0,-21 0 0,22 0 16,-22 21-16,1-21 0,-1 21 16,0 21-16,-21-20 0,-21-1 0,0 21 15,0 0-15,0-20 0,-21 41 16,21-21-16,-21-20 0,0 20 15,0-21-15,0 0 0,-1 0 16,1 1-16,0-22 0,0 21 0,0 0 16,0-21-16,-1 0 0,1 0 15,0-21 1,0 0-16,21-22 0,-21 22 16</inkml:trace>
  <inkml:trace contextRef="#ctx0" brushRef="#br0" timeOffset="11527.26">9038 593 0,'0'0'0,"-21"21"0,-64 42 15,85-41 1,21-22 0,1 0-1,-1 0-15,21 0 0,-21 0 16,0 0-16,1-22 0,-1 22 0,-21-21 16,0 0-16,0 0 15,0 0-15,0 0 0,-21 21 16,-1 0-16,1 0 0,0 0 15,0 0-15,0 0 0,0 0 16,-1 0-16,1 0 0,21 21 16,-21 0-16,21 0 0,0 0 15,0 0 1</inkml:trace>
  <inkml:trace contextRef="#ctx0" brushRef="#br0" timeOffset="11819.91">7747 1037 0,'0'0'0,"0"21"16,21-21-1,0 0-15,0 0 0,1 0 16,20 0-16,0 0 0,1 0 0,-1 0 16,0 0-16,1 0 0,-22 0 15,21-21-15,0 21 0,-20 0 0,-1 0 16,0 0-16,0 0 0</inkml:trace>
  <inkml:trace contextRef="#ctx0" brushRef="#br0" timeOffset="12495.77">10689 1185 0,'0'0'0,"-21"0"0,-43 0 31,86 0-15,-1 0-1,0 0-15,21 0 16,1 0-16,20 0 0,1 0 0,-1 0 15,22 0-15,-22 0 0,22 0 16,0 0-16,-1-21 0,-20 21 0,-1 0 16,1 0-16,-1 0 0,1 0 15,-22 0-15,0 0 0,1 0 0,-1 0 16,-21 0-16,0 0 0,-42 0 47,0 0-47,0 0 0,0 0 15,0 0-15,-1 0 0,1 0 16,0 0-16,0 0 0,-21 0 16,20 0-16,1 0 0</inkml:trace>
  <inkml:trace contextRef="#ctx0" brushRef="#br0" timeOffset="12887.96">10583 1270 0,'0'0'0,"0"21"15,-21-21-15,0 0 16,21 21 15,21-21-31,0 0 16,22 0-16,-22 0 0,42 0 0,-20 0 15,20 0-15,1 0 0,-1 0 16,22 0-16,-1 0 0,-20 0 0,21-21 16,-22 21-16,1 0 0,-1 0 15,1 0-15,-1 0 0,-21-21 0,1 21 16,-1 0-16,-21 0 0,0 0 16,1 0-16,-1 0 0,-21-21 15,0 0 16,-21 21-31,-1 0 16,22-21 0,-21-1-16,21 1 15</inkml:trace>
  <inkml:trace contextRef="#ctx0" brushRef="#br0" timeOffset="13415.32">11620 720 0,'0'0'0,"-42"0"31,42 21-15,0 0-1,0 0-15,0 0 0,0 22 16,0-22-16,0 0 0,21 21 15,0-20-15,1 20 0,-1-21 0,0 21 16,0-20-16,21-1 0,-20 21 16,20-21-16,-21 0 0,21 1 0,1-22 15,-22 21-15,21-21 0,-21 0 16,22 0-16,-22 0 0,21 0 16,-21 0-16,1 0 0,-1 0 15,0 0-15,0-21 16,-21-1-16,-21 22 31,0 0-31,0 0 0,-22 0 0,22 0 16,-21 0-16,-1 0 0,22 0 15,-21 22-15,0-1 0,-1 0 16,1 0-16,0 0 0,20 0 0,-20 22 16,0-22-16,-1 21 0,1-21 0,0 22 15,-1-1-15,1-21 0,0 22 16,-1-1-16,1-21 0,21 0 15,-21 22-15,20-22 16,1 0-16,21 0 0,0 0 16,21-21 15,1 0-31,-1-21 0,-21 0 0,21 0 16,0 21-16</inkml:trace>
  <inkml:trace contextRef="#ctx0" brushRef="#br0" timeOffset="20403.88">13081 1312 0,'0'-21'15,"0"0"32,21 21-15,0 0-32,0 0 0,1 0 15,-1 0-15,21 0 0,-21 0 16,0 0-16,22 0 0,-1-21 0,-21 21 15,22-21-15,-22 21 0,63-43 16,-62 22-16,-1 0 0,21 0 16,-21 0-16,0-22 15,43-41-15,-64 41 16,0 1-16,21 21 0,-21-21 16,0 20-16,0-20 0,0 21 0,0 0 15,0 0-15,0-1 0,0 1 16,0 0-16,0 0 0,-21 21 15,0 0 1,0 0-16,-1 0 0,22 21 16,-21 0-16,0 0 0,0 22 15,0-1-15,-22 22 0,22-1 16,-21 1-16,21-1 0,-22 22 0,1-22 16,0 22-16,-1 0 0,1-1 0,21 1 15,-21 21-15,20 0 0,1-22 16,0 22-16,0 0 0,21 0 0,-21 0 15,0-1-15,-1 1 0,1 0 16,0 0-16,0-21 0,0 20 16,0-20-16,21 0 0,-22-1 0,22 1 15,0 0-15,-21-22 0,21 22 16,0-43-16,0 22 0,0-22 0,21 0 16,1 1-16,-1-22 0,21 0 0,-21-21 15,22 0-15,-22 0 0,21 0 16,0 0-16,1-21 0,20 0 0,-20-22 15,20 1-15,-21 0 0,22-22 16,-1 1-16,43-85 16,-63 84-16,-1-21 0,0 1 0,1-1 15,-22 0-15,0-20 0,-21-65 16,0 86-16,-21-1 0,0 21 16,-22-20-16,1 20 0,0 1 0,-1-1 15,-20 1-15,20 20 0,-20-20 16,21 42-16,-22-22 0,22 1 0,-1 21 15,1 0-15,0 0 0,21-1 16,-22 22-16,43-21 0,0 0 0,0 0 16,0 0-1,21 0-15,22-1 0,-1 1 16,0 0-16,1 21 0,-1-21 16,22 0-16,-1-22 0,-21 22 15,22 0-15,-1 0 0,-20 0 16,20-22-16,-20 22 0,-1 0 0,-21 0 15,0 0-15,0 21 16,1-21-16,-22-1 0,-22 22 31,1 0-31,0 0 16,0 22-16,0-1 0,21 0 16,0 0-16,-21 0 0,-1 0 15,22 1-15,-21-1 0,21 0 0,0 0 16,0 0-1,0 0-15,-21-21 0,21 22 16,0-44 15,0 1-31,0 0 16,21 0-16,0 0 0</inkml:trace>
  <inkml:trace contextRef="#ctx0" brushRef="#br0" timeOffset="20575.47">13970 889 0,'0'0'0,"0"21"78,0 0-62,21 1-16</inkml:trace>
  <inkml:trace contextRef="#ctx0" brushRef="#br0" timeOffset="21031.48">14287 1037 0,'0'43'0,"0"-22"15,-21 0-15,-21 21 0,42-21 16,-21 1-16,0-1 0,21 0 15,-22 21-15,22-21 0,0 1 0,-21-1 16,21 0-16,0 0 16,0 0-16,-21 0 0,21 1 15,-21-22-15,21 21 16,-21-21 0,21-21-1,0-1 1,0 1-16,0 0 0,0-21 15,21 21-15,0-1 0,0-20 16,22 21-16,-22-21 0,21 20 0,0-20 16,1 21-16,-1 0 0,0 0 15,1 21-15,-1 0 0,-21 0 0,22 0 16,-1 0-16,-21 0 16,0 21-16,0 21 0,-21 0 0,0-20 15,0-1-15,0 0 0,0 21 16,0-21-16,0 1 0,-21-1 15,0 0-15,0 0 0,0-21 0,21 21 16,-21 0-16,-1-21 0,22 22 16,22-44 15,-1 1-31,0 21 0,0-21 0</inkml:trace>
  <inkml:trace contextRef="#ctx0" brushRef="#br0" timeOffset="21582.87">15303 1058 0,'0'0'0,"-21"-63"31,-21 63-31,21 0 16,0 0-16,-43 0 0,22 0 0,21 0 15,-22 21-15,1 0 16,21 0-16,-22 22 0,22-22 0,-21 21 15,21 1-15,0-22 0,-1 21 16,1 0-16,0-20 0,0 20 0,21-21 16,0 21-16,0-20 0,0-1 15,0 0-15,0 0 0,21-21 32,0 0-32,0 0 0,22 0 0,-22-21 0,21 0 15,1 0-15,-22-1 0,21-20 16,0 21-16,1-21 0,-1-1 15,0 1-15,-20-22 0,20 22 0,-21-21 16,21-1-16,-20 1 0,-1-1 16,0 22-16,0-22 0,0 22 0,0 0 15,-21-1-15,0 1 0,22 0 16,-22-1-16,21 22 0,-21 0 16,0 42-1,-21 0-15,-1 22 16,1-1-16,0 0 0,0 22 15,-21-22-15,20 22 0,1 20 16,0-20-16,0-1 0,21 1 16,0-22-16,-21 22 0,21 20 15,0-63-15,0 22 0,0-22 16,0 0-16,21-21 0,0 21 0,0-21 16,0 0-16,1 0 15,20 0-15,-21 0 0,0-21 0,22 0 16,-22 0-16,0 0 0,21-1 15</inkml:trace>
  <inkml:trace contextRef="#ctx0" brushRef="#br0" timeOffset="22187.92">15854 847 0,'-21'21'16,"21"0"-1,21-21 1,0 0 0,0-21-16,0 0 0,22 0 15,-22 21-15,21-22 0,-21 1 16,0 0-16,22 0 0,-22 0 0,0 0 16,-21-1-16,0 1 0,0 0 15,0 0-15,-21 21 16,0 0-16,0 0 0,-22 0 15,22 0-15,-21 21 0,-1 0 16,22-21-16,-21 21 0,21 1 0,0-1 16,-1 21-16,1-21 0,0 0 15,21 22-15,0-22 0,0 0 0,0 21 16,0-20-16,0-1 0,21 0 16,0 0-16,-21 0 0,22-21 15,-1 21-15,21-21 0,-21 0 16,0 22-16,1-22 0,-1 0 15,-21-22 1,-21 22 15,-1 0-31,1 0 0,0 0 0,-21 22 16,-1-1-16,1 0 0,0 0 16,-1 21-16,-20-20 0,21 20 0,-1-21 15,1 21-15,0-20 0,20 20 16,1-21-16,21 0 0,0 0 0,0 22 15,0-22-15,21 0 16,1 0-16,-1 0 0,0-21 0,21 0 16,1 22-16,-1-22 0,0 0 15,1 0-15,-1 0 0,0-22 0,1 1 16,-1 0-16,21 0 0,-20 0 16,20 0-16,-20-22 0,20 1 15,1 0-15,41-85 0</inkml:trace>
  <inkml:trace contextRef="#ctx0" brushRef="#br0" timeOffset="22446.91">16722 360 0,'0'0'0,"-43"42"32,22-21-32,-21 22 15,21-1-15,-1 0 0,1 22 0,0-22 16,-21 43-16,21-22 0,-22 1 15,22 21-15,0-22 0,-21 1 16,20-1-16,1 1 0,0-22 0,0 0 16,21 1-16,-21-1 0,21-21 0,-21 21 15,21-20-15,0-1 0,0 0 16,21-21 0,0-21-1,21 0-15,-21-1 0,1 1 0,20 0 16,-21 0-16</inkml:trace>
  <inkml:trace contextRef="#ctx0" brushRef="#br0" timeOffset="22856.11">16468 1249 0,'0'0'0,"0"42"15,21-42 16,0 0-31,0 0 0,21 0 16,-20 0-16,20-21 0,-21 21 0,21-21 16,-20 0-16,20 0 0,-21-1 15,0 1-15,0 0 0,1 0 16,-22 0-16,0 0 16,0-1-16,-22 22 15,1 0 1,0 0-16,-21 22 0,21-22 0,-22 21 15,22 0-15,0 0 0,0 21 16,0-20-16,-1-1 0,1 42 16,0-42-16,21 1 0,0-1 15,0 0-15,0 0 0,0 0 0,21 0 16,0 1-16,1-22 0,-1 0 16,0 0-16,0 0 0,21 0 15,-20 0-15,20 0 0,0-22 0,1 1 16,-1 21-16,0-42 15,-21 21-15,22 0 0,-1-22 0,0 1 16,-20 21-16</inkml:trace>
  <inkml:trace contextRef="#ctx0" brushRef="#br0" timeOffset="23499.18">17230 1016 0,'-64'85'31,"43"-64"-31,21 21 0,0-21 16,-42 22-16,42-1 15,-22-21-15,22 0 0,0 1 16,0-1-16,-21 21 16,21-21-16,0 0 0,-21-21 15,21-21 32,0 0-47,0 0 0,0 0 16,0-22-16,21 22 0,0-21 15,1 21-15,-22-22 0,21 1 0,42-21 16,-42 41-16,22 1 16,-22 0-16,21 0 0,-21 0 0,22 21 15,-22 0-15,21 0 0,-21 21 16,1-21-16,-1 21 0,0 21 16,0-20-16,-21 20 0,21-21 15,-21 0-15,0 22 0,0-22 0,0 21 16,0-21-16,0 0 0,-21 1 15,21-1-15,-21 0 0,0-21 0,21 21 16,0 0 0,-21-21-16,21-21 15,0 0 1,0 0-16,21-22 16,0 22-16,0 0 0,0-21 0,0-1 15,22 22-15,-22-21 0,21 0 16,-21 20-16,22-20 0,-22 21 15,0 21-15,21-21 0,-20 21 16,20 0-16,-21 21 0,0 0 16,0 0-16,-21 0 0,0 1 15,0 41-15,0-21 0,0-20 16,0-1-16,0 21 0,0-21 16,0 0-16,-21 1 0,0-22 0,21 21 15,0 0-15,-21-21 16,21 21-16,0-42 31,21 0-31,21 0 16</inkml:trace>
  <inkml:trace contextRef="#ctx0" brushRef="#br0" timeOffset="23899.91">18140 1122 0,'-43'0'15,"43"21"1,22-21 15,20 0-31,-21 0 16,0 0-16,22 0 0,-22-21 16,21 0-16,-21 0 0,22 21 15,-22-22-15,0 1 0,21 0 0,-42 0 16,21 0-16,-21 0 15,-21 21 1,0 0-16,0 0 0,-21 0 16,20 0-16,1 21 0,-21-21 15,0 21-15,20 0 0,1 21 0,0-20 16,0-1-16,0 21 0,0-21 16,21 0-16,0 1 0,0-1 0,0 21 15,0-21-15,0 0 16,0 1-16,0-1 15,21-21-15,0 0 0,0 0 16,0 0-16,22 0 0,-22 0 0,21 0 16,0 0-16,1 0 0,20 0 0,-20-21 15,20-1-15,-21-20 0,1 21 16,-1-21-16</inkml:trace>
  <inkml:trace contextRef="#ctx0" brushRef="#br0" timeOffset="24361.98">18838 953 0,'0'0'0,"-21"0"15,0 0 1,0 0-16,0 21 0,-1 0 16,22 0-16,0 0 15,-21 0-15,0 22 0,21-22 0,-21 0 16,21 0-16,0 0 0,0 22 16,-21-22-16,21 0 0,-21 0 15,21 0-15,0 1 16,0-44 31,0 1-47,0 0 15,0-21-15,0 21 0,21-22 0,0 1 16,0 0-16,-21-1 0,21 1 16,22 0-16,-22-1 0,0 1 15,0 0-15,21 20 0,-20 1 0,-1 0 16,21 21-16,-21 0 0,0 0 15,1 0-15,-1 21 0,0 0 16,-21 22-16,0-22 0,21 64 16,-21-43-16,0 0 0,0 1 15,0-1-15,0-21 0,0 21 0,0 1 16,-21-22-16,0 0 0,21 0 16,0 0-16,0 1 0,-21-1 0,-1 0 15,22-42 16,22 0-15,-1-22-16</inkml:trace>
  <inkml:trace contextRef="#ctx0" brushRef="#br0" timeOffset="24663.94">19770 529 0,'-22'0'0,"44"0"0,-65 21 0,22 1 16,0-1-16,21 0 15,-21 0-15,0 21 0,-1-20 0,1 41 16,0-21-16,-21 1 0,21 20 16,-1-20-16,1-1 0,0 21 0,0-20 15,21-1-15,-21-21 0,0 22 16,21-22-16,-22 21 0,1-21 0,21 0 15,0 1-15,0-1 16,21-42 15,1 21-31,20-22 16,-21 1-16,21 0 0,1 0 16</inkml:trace>
  <inkml:trace contextRef="#ctx0" brushRef="#br0" timeOffset="25051.98">19939 1016 0,'0'0'0,"21"-21"0,0 0 16,-21 0-16,21 21 16,-21-22-16,-21 22 15,0 0 1,0 0-16,0 0 0,0 0 16,-22 22-16,22-22 0,0 21 15,0 0-15,-22 0 0,43 0 0,-21-21 16,0 21-16,21 1 0,0-1 15,0 0-15,0 0 16,21 0-16,0-21 16,-21 21-16,22 1 0,-1-22 15,0 21-15,0-21 0,0 21 0,0-21 16,-21 21-16,22 0 16,-22 0-16,0 1 15,-22-22 1,1 21-16,0-21 0,0 21 0,-21-21 15,20 0-15,1 0 0,0 0 16,0 0-16,0 0 0,0 0 16,-1 0-16,1 0 0,0 0 15,0 0-15,0-21 16,21 0-16,0-1 16,0 1-16,0 0 0,0 0 0,0 0 15</inkml:trace>
  <inkml:trace contextRef="#ctx0" brushRef="#br0" timeOffset="25310.96">19135 677 0,'-43'-21'16,"64"21"15,1 0-31,20 0 16,0 0-16,1 0 0,-1 0 0,0 0 15,22 0-15,-1 0 0,-20 0 16,20 0-16,-21 0 0,1 0 0,-1 0 16,0 0-16,-20 0 0,-1 0 15,0 0-15,0 0 0</inkml:trace>
  <inkml:trace contextRef="#ctx0" brushRef="#br0" timeOffset="25663.94">20405 699 0,'-85'-22'31,"64"22"-15,0 0-16,-1 22 15,1-22-15,21 21 0,-21 0 16,0 21-16,0-21 0,21 22 0,-21-1 16,-1-21-16,1 22 0,21-1 15,0 0-15,0 1 0,-21-22 16,21 21-16,0-21 0,0 0 0,0 22 15,0-22-15,0 0 16,0 0-16,21 0 16,0-21-16,22 0 15,-22 0-15,0 0 0,21 0 0,1 0 16,20-42-16,-20 42 16</inkml:trace>
  <inkml:trace contextRef="#ctx0" brushRef="#br0" timeOffset="25987.96">20807 699 0,'0'0'0,"0"-22"16,21 22 0,0 0-16,0 0 15,22 0-15,-22 22 0,21-1 16,-21 0-16,22 0 0,-22 0 15,21 22-15,-21-1 0,0-21 16,-21 21-16,0 22 0,0-22 0,0 1 16,0-1-16,0-21 0,0 21 15,-21 1-15,-21-1 0,21-21 0,-22 22 16,1-22-16,0 0 0,-1 0 16,-20 0-16,21 0 0,-1 1 0,22-22 15,-21 21-15,21-21 0,-1 0 16,1 21-16,0-21 0,42 0 31</inkml:trace>
  <inkml:trace contextRef="#ctx0" brushRef="#br0" timeOffset="39911.58">1651 4149 0,'0'0'0,"-21"0"0,21 21 15,-21-21-15,-1 0 0,44 0 47,20-21-31,-21 0-16,21-1 0,1 1 16,-1 0-16,0 0 0,1 0 0,20 0 15,1-1-15,-22-20 16,22 21-16,-1 0 0,-21-22 0,1 22 15,-1 0-15,0-21 0,-20 21 16,-1-22-16,0 22 0,-21-21 16,0 21-16,0-22 0,0 22 0,-21-21 15,0 21-15,-1-22 0,1 22 16,0 0-16,0 0 0,-21 21 0,20 0 16,1 0-16,0 0 0,0 0 15,0 0-15,0 21 0,-22 0 16,22 21-16,0 1 0,0-1 15,-22 0-15,22 1 0,-21 20 0,21 1 16,-22 20-16,1 1 0,21 0 0,-21 21 16,20-22-16,-20 22 15,21-21-15,0 21 0,0-1 0,-1 22 16,1-21-16,0 0 0,0 0 16,0 0-16,0 0 0,-1-1 15,1 1-15,0-21 0,0 0 0,0-1 16,21 1-16,0-22 0,0 1 15,-21-1-15,21-20 0,0-1 0,0 22 16,0-43-16,0 21 0,0 22 16,0-43-16,21 0 0,0-21 15,0 0-15,0 0 0,0 0 16,1-21-16,20 0 0,0-1 16,1-20-16,-1 21 0,0-43 15,1 22-15,62-106 0,-62 84 16,-1-20-16,0-22 0,1 21 15,-1 1-15,-21-1 0,0 0 0,-21 1 16,0-22-16,0 21 0,0 0 16,-42 22-16,-21-64 15,-1 63-15,22 22 0,-85-21 16,63 41-16,-63-20 16,85 42-16,0 0 0,-22-21 15,43 21-15,21-21 31,42 21-31,-21 0 16,22 0-16,-22 0 0,21-21 0,1 21 16,-1 0-16,0-22 0,1 22 15,-1 0-15,-21-21 0,0 0 0,0 21 16,1-21-16,-1 21 0,0-21 16</inkml:trace>
  <inkml:trace contextRef="#ctx0" brushRef="#br0" timeOffset="40351.73">2095 4360 0,'22'0'16,"-22"-21"0,0 0-16,21 0 15,0 0-15,0 0 0,-21-1 0,21 22 16,0-21-16,22 0 0,-22 0 15,21 0-15,-21 21 0,22-21 16,-22 21-16,21 0 0,-21 0 0,22 21 16,-22-21-16,0 42 0,0-21 15,-21 22-15,0-1 0,0 0 0,0-21 16,0 22-16,0-1 16,0 0-16,0-20 0,-21-1 0,21 0 15,-21 0-15,21 0 0,0-42 31,0 0-15,0 0-16,0 0 0,0-1 0,0 1 16,0-21-16,0 0 0,0 20 15,21-20-15,0 0 0,0-1 16,-21 1-16,22 21 0,-1-21 0,0 20 16,0 1-16,0 0 0,0 0 0,1 21 15,-1 0-15,0 0 0,0 0 16,0 0-16,0 0 0,1 21 0,-1 0 15,0 0 1,0-21-16</inkml:trace>
  <inkml:trace contextRef="#ctx0" brushRef="#br0" timeOffset="40911.21">3238 4339 0,'0'0'16,"43"0"-1,-22 0-15,0-21 0,0 0 16,0 0-16,1 0 16,-22-22-16,21 22 0,0-21 15,0-1-15,-21 22 0,0 0 16,0-21-16,0 21 0,0-1 0,-21 22 16,0-21-16,0 0 0,-1 21 15,-20 0-15,21 0 0,-43 0 16,22 21-16,0 0 0,21 1 15,-22 20-15,22-21 0,-21 21 0,21 1 16,-1-1-16,1 0 0,0 1 16,21-1-16,0 0 0,0 1 0,0-1 15,0-21-15,0 0 16,21 1-16,0-22 0,1 0 16,-1 0-16,21 0 0,-21 0 15,0 0-15,22 0 0,-22-22 0,21 1 16,1 0-16,-22 0 0,21 0 15,-21 0-15,0-1 0,1 1 0,-1-21 16,0 21-16,0-22 0,-21 22 16,0 0-16,0 0 0,0 0 0,0 0 15,-21 42 17,0 0-32,21 0 0,0 0 15,0 0-15,-21 22 0,21-22 0,0 0 16,0 21-16,0-20 0,0-1 15,0 0-15,21 0 0,0-21 16,-21 21-16,21-21 0,0 0 0,0 0 16,1 0-16,-1 0 0,0 0 15,0 0-15,0 0 0,0 0 0,1-21 16,20 0-16,-21 0 0,0 0 16</inkml:trace>
  <inkml:trace contextRef="#ctx0" brushRef="#br0" timeOffset="41594.96">3937 4001 0,'0'0'0,"0"-22"32,0 44-32,-21-1 15,0 0-15,21 21 0,-22-21 16,22 22-16,0-22 0,0 21 0,-21-21 16,21 22-16,-21 20 15,21-42-15,0 1 0,0 20 0,0-21 16,0 21-1,0-20-15,0-44 32,0 1-32,0 0 15,0 0-15,0 0 0,0 0 16,0-22-16,0 1 0,21 0 0,-21 20 16,21-20-16,1 0 15,-1-1-15,0 1 0,0 0 0,21 21 16,-20-1-16,-1 1 0,0 0 0,21 21 15,-21 0-15,1 0 0,20 0 16,-21 0-16,0 21 0,0-21 0,1 43 16,-1-22-16,0 0 0,-21 21 15,0 1-15,0-22 0,0 21 0,0-21 16,0 22-16,0-22 16,0 21-16,0-21 0,0 0 0,0 1 15,-21-1-15,0 0 0,-1-21 16,22-21 15,0 0-15,0-22-16,22 22 0,-22-21 15,21-1-15,21 22 0,-21-21 0,22 0 16,-1-1-16,0 22 0,1-21 16,-1 21-16,21 21 0,-20-22 0,-1 22 15,43 0-15,-43 22 16,-21-1-16,0 0 0,1 0 0,-22 0 15,0 22-15,0 20 0,0-21 16,-22-20-16,1 20 0,0-21 16,0 0-16,21 0 0,-21 1 15,0-1-15,21 0 0,-22-21 16,22 21-16,22-42 47,-1 0-47,0 0 0,0-1 0,0-20 15,0 21-15,1-21 0</inkml:trace>
  <inkml:trace contextRef="#ctx0" brushRef="#br0" timeOffset="42295.34">5143 4106 0,'0'0'0,"0"22"0,0-1 15,22-21 16,-1 0-31,0 0 16,0 0-16,0-21 0,0 21 0,1-22 16,-1 1-16,0 0 0,0 0 15,21 0-15,-20 0 0,-22-1 16,21 1-16,-21 0 0,21 0 16,-21 0-16,-21 21 15,0 0-15,-1 0 16,1 0-16,0 0 0,-21 21 15,21 0-15,-1 0 0,1 22 16,21-22-16,-21 21 0,0 64 16,0-85-16,21 21 15,0-20-15,0 20 0,0-21 16,0 0-16,0 0 0,0 1 0,0-1 16,21 0-16,0-21 0,0 21 0,0-21 15,1 0-15,20 0 16,-21 0-16,0 0 0,22 0 0,-22-21 15,21 0-15,0 21 0,1-21 16,20-22-16,-20 1 0,-1 21 16,0-22-16,1 1 15,-1 0-15,0-1 0,43-41 16,-64 41-16,0 22 0,22-42 16,-43 42-16,0-1 0,0 1 15,0 0-15,-22 21 16,-20 0-16,21 0 0,0 0 15,0 21-15,-22 0 0,22-21 0,0 43 16,21-22-16,0 0 0,0 0 16,0 22-16,0-22 0,0 0 0,0 42 15,21-41-15,0 20 16,0-21-16,1 0 0,-1 0 0,0 1 16,0-1-16,-21 0 0,21 0 15,0 0-15,-21 0 16,0 1-16,0-1 15,-21-21-15,0 0 0,0 0 16,0 0-16,0 0 0,-1 0 16,1 0-16,0 0 0,0 0 15,0 0-15,21-21 16,0-1-16,0 1 16,0 0-16,0 0 0</inkml:trace>
  <inkml:trace contextRef="#ctx0" brushRef="#br0" timeOffset="42883.9">7260 4022 0,'0'0'0,"-21"0"0,-64 0 31,64 0-31,42 0 47,22 0-47,-22 0 0,42 0 15,-20 0-15,41 0 0,-20 0 0,42 0 16,-22 0-16,22 0 0,0 0 16,21 0-16,-42 0 0,20 0 0,-20 0 15,21 0-15,-21 0 16,-1 0-16,1 0 0,-22 0 0,1 0 16,-22 0-16,22 0 0,-43 0 15,21 0-15,-84-21 31,21 21-31,0 0 16,-1-22-16,1 22 0,0 0 0,0-21 16,-21 0-16,20 21 0,1-21 15,0 21-15</inkml:trace>
  <inkml:trace contextRef="#ctx0" brushRef="#br0" timeOffset="43286.22">8467 3747 0,'-22'0'16,"22"21"15,22 0-15,-1-21-16,0 21 16,0 0-16,21-21 0,-20 21 15,-1-21-15,21 0 0,-21 22 16,22-22-16,-22 0 0,21 0 0,-21 0 15,22 21-15,-22-21 0,0 0 0,0 0 16,0 0-16,0 0 16,-21 21-16,-21 0 15,0-21 1,-21 21-16,21 0 0,-22 1 0,1-1 16,0 21-16,-1-21 0,-20 22 15,-22 20-15,43-21 0,-22 1 16,22-22-16,-43 42 0,22-20 15,-22-1-15,64 0 16,-21-42-16,20 22 0,1-1 0,0-21 16,21 21-16,21-21 31,0-21-31,22 0 0,-22-1 0</inkml:trace>
  <inkml:trace contextRef="#ctx0" brushRef="#br0" timeOffset="46137.78">6752 5927 0,'0'-21'31,"21"-1"-15,0 1-16,-21 0 15,0 0-15,0 0 16,0 0-16,0-1 0,0 1 16,0 0-16,-21 0 0,0 0 15,0 0-15,0-1 0,0 1 16,-1 21-16,-20-21 0,21 21 0,0 0 16,-22 0-16,22 0 0,0 0 15,-21 0-15,21 0 0,-1 21 0,1 0 16,0 1-16,0-1 0,0 21 15,0 0-15,-1-20 0,1 20 0,21 0 16,-21 1-16,21-1 0,-21 0 16,21 1-16,-21-1 0,21-21 0,0 21 15,0-20-15,0-1 0,0 0 16,0 0-16,21 0 0,0-21 16,0 0-16,-21 21 0,21-21 0,1 0 15,20 0-15,-21 0 0,0-21 16,22 0-16,-1 0 0,-21 0 0,21 0 15,1-1-15,-1-20 0,22 0 16,-22-1-16,0 1 0,1 0 0,-1-22 16,-21 1-16,21-1 0,43-105 15,-43 21 1,-20 63 0,-22 43-16,21-22 15,-21 43-15,0 0 0,0 42 31,0 0-31,-21 0 16,-1 22-16,1-22 0,21 21 0,-21 1 16,0 20-16,0-21 0,0 22 15,-1-1-15,1 1 0,0-1 0,0 1 16,0-22-16,0 22 0,21-22 16,-22 64-16,22-85 0,0 21 15,0 22-15,22-43 16,20 0-16,-21-21 0,21 0 15,-20 0-15,20 0 0,-21 0 16,21 0-16,-20 0 0,20 0 0,-21-21 16,21 0-16,22-21 15,-43 20-15,0 1 0,0-21 0,1 21 16,-1 0-16,0-22 0,-21 1 16,0 21-16,0-22 0,21 22 0,-21-21 15,0 21-15,0-22 0,0 22 16,0 0-16,0 0 0,-21 21 0,0 0 15,0 0-15,-1 0 16,1 0-16,0 21 0,0-21 0,0 21 16,0 0-16,-1 1 0,22-1 15,0 0-15,-21 0 0,21 0 0,0 22 16,0-22 0,21-21-16,1 0 15,-1 0-15,0 0 0,0 0 0,0 0 16,22-21-16,-22-1 0,0 1 15,21 0-15,-21 0 0,22 0 0,-22 0 16,0-1-16,21-20 0,-20 0 16,-1 21-16,0 21 0,-21-22 15,21 1-15,-21 0 16,0 42 0,0 0-16,-21 1 15,0-1-15,21 21 0,-21-21 16,-1 22-16,22-1 0,-21-21 15,0 21-15,21 1 0,0-1 16,-21-21-16,21 22 0,0-22 0,0 0 16,0 21-16,0-21 0,0 1 15,0-1-15,21-21 0,0 0 16,0 0-16,1 0 0,-1 0 0,0 0 16,0 0-16,21-21 0,-20 21 15,20-22-15,-21 1 0,21 0 0,-20-21 16,20 21-16,-21-22 0,0 22 15,22-64-15,-22 43 16,0 21-16,-21-21 0,21 20 0,-21 1 16,0 64 15,-21-22-31,0 0 0,21 21 0,-21-21 16,-1 22-16,22-1 0,0-21 15,-21 22-15,0-22 0,21 0 0,0 0 16,0 0-16,0 0 0,0 1 15,0-1-15,21-21 16,0 0-16,-21-21 16,22-1-16,-1 1 0,0 0 15,-21-21-15</inkml:trace>
  <inkml:trace contextRef="#ctx0" brushRef="#br0" timeOffset="46318.73">8128 5398 0,'0'0'16,"-21"0"-16,0 0 16,-1 0-16,22 21 31,0 0-31,0 0 16,22-21-16,-1 21 0,0-21 0,0 21 15,0-21-15,0 22 0</inkml:trace>
  <inkml:trace contextRef="#ctx0" brushRef="#br0" timeOffset="46735.32">8403 5652 0,'0'0'0,"0"-22"0,-21 22 0,21-21 0,21 42 47,0 1-31,-21-1-16,21 21 0,1-21 15,-22 22-15,21-22 0,-21 21 0,0 0 16,0-20-16,0 20 0,0-21 16,0 21-16,0-20 0,0-1 0,0 0 15,-21 0-15,21 0 0,0-42 31,21 0-15,-21 0-16,21 0 0,0-22 0,0 22 16,-21-21-16,21 21 0,1-22 15,-22 1-15,21 0 0,0-1 0,0 22 16,0-21-16,-21 21 0,21-1 16,1 1-16,-22 0 0,21 21 15,0 0-15,0 0 16,-21 21-1,21 0-15,-21 1 0,0-1 16,0 0-16</inkml:trace>
  <inkml:trace contextRef="#ctx0" brushRef="#br0" timeOffset="47068.9">8911 5906 0,'0'0'15,"21"0"-15,0 0 16,1 0-16,-1 0 0,0 0 0,0-22 15,0 22-15,0-21 0,22 0 0,-22 0 16,0 0-16,0 0 0,-21-1 16,21-20-16,-21 21 0,22 0 0,-22 0 15,0-1-15,0 1 16,-22 21-16,1 0 16,0 0-16,-21 21 0,21 1 15,-1-1-15,1 0 0,0 0 0,0 21 16,0-20-16,0 20 0,21-21 0,0 21 15,0-20-15,0-1 0,0 21 16,0-21-16,0 0 0,0 1 16,0-1-16,21-21 15,0 0-15,0 21 0,0-21 0,0 0 16,1 0-16,20 0 0,21 0 16,-41 0-16,20-21 0,-21 21 15,21-21-15,-20-1 0,-1 1 0,0 0 16</inkml:trace>
  <inkml:trace contextRef="#ctx0" brushRef="#br0" timeOffset="47427.49">9504 5736 0,'0'0'0,"0"-42"0,0 21 16,21 0-16,0-22 15,-21 22-15,21 21 0,0-21 16,1 21-16,-1 0 16,0 0-16,0 0 15,0 0-15,0 0 0,1 21 0,-1 0 16,0 0-16,0 22 0,0-22 15,0 21-15,1-21 0,-22 22 0,0-1 16,0-21-16,0 43 0,0-22 16,0-21-16,0 0 0,-22 1 15,1-1-15,21 0 0,-21-21 16,21 21-16,-21-21 0,21-21 16,0 0-1,0 0-15,21-1 0,21-20 16,-20 21-16,-1-21 0,0-1 15,0 22-15,0-21 0,0-1 16,1 1-16,-1 21 0,21-21 16,-21 20-16,0 1 0,22 0 0,-22 21 15,42-21-15,-41 21 0,-1 0 16,0 0-16,0 0 0,0 0 16,0 21-16,-21 0 0,22-21 15</inkml:trace>
  <inkml:trace contextRef="#ctx0" brushRef="#br0" timeOffset="47603.39">10520 5863 0,'0'0'0,"0"21"16,21-21 31,-21-21-32,0 0 1,21 21-16</inkml:trace>
  <inkml:trace contextRef="#ctx0" brushRef="#br0" timeOffset="49252.84">11388 5694 0,'42'-21'15,"-21"0"-15,0 21 16,0-22-16,22 1 0,-22 0 0,0 0 16,21 0-16,-20 0 0,-1-1 15,0 1-15,0 0 0,0 0 0,-21 0 16,0-22-16,0 22 15,-21 21-15,0 0 0,-21 0 16,20 0-16,-20 0 0,0 0 0,21 0 16,-22 0-16,22 0 15,-21 21-15,21 1 0,-1-1 0,22 0 16,0 0-16,0 0 0,0 0 16,0 22-16,22-22 0,-1 21 0,21-21 15,-21 22-15,0-22 0,22 21 16,-22-21-16,21 22 0,-21-22 0,1 21 15,-1-21-15,0 22 0,-21-1 16,0-21-16,0 0 0,-21 1 16,0-1-16,-1 0 0,-20 0 0,0-21 15,-1 0-15,1 0 0,0 0 16,-1 0-16,1 0 0,0 0 16,-22-21-16,43 0 0,0 0 15,0-1-15,0-20 0,21 21 16,0-21-16,0-22 0,0 22 15,0 21-15,0-1 0,21 1 16,0 21-16,0 0 0,0 0 16,0 21-16,1 1 15,-22-1-15,0 0 0,0 0 16,21 21-16,-21-20 0,0 20 0,21-21 16,-21 0-16,21 0 0,-21 1 15,0-1-15,21 0 0,0 0 0,1 0 16,-1-21-16,0 21 0,0-21 15,0 0-15,22 0 16,-22 0-16,21 0 0,-21-21 0,22 0 16,20 0-16,-21 0 15,1-22-15,-1 22 0,0 0 0,1-21 16,-22-1-16,21 1 0,-21 0 0,1-1 16,-1 22-16,0-21 0,0 21 15,-21-22-15,0 22 0,21 21 0,-21-21 16,-42 42-1,42 0 1,-42 1-16,20 20 16,1-21-16,0 21 0,0-20 0,0 20 15,0 0-15,21-21 0,0 22 0,-22-22 16,22 21-16,0-21 0,0 1 16,0-1-16,0 0 0,22 0 15,-1-21-15,0 0 16,21 0-16,-21 0 0,22 0 0,-22 0 15,21-21-15,-21 0 0,22 21 0,-22-21 16,21-22-16,-21 22 0,1 0 16,20-21-16,-21 20 0,0-20 0,22-21 15,-43 41-15,21 1 16,-21 0-16,21 0 0,-21 0 0,0 42 47,-21 0-47,0 0 0,21 0 0,-22 22 15,1-22-15,21 0 0,0 21 16,-21-20-16,21 20 0,-21-21 0,21 0 16,0 0-16,0 1 0,0-1 15,0 0-15,0 0 0,21-21 16,0 21-16,0-21 0,1 0 0,-1 0 16,0 0-16,21 0 0,-21-21 15,1 0-15,20 0 0,-21 0 0,0-1 16,0 1-16,22 0 0,-22-21 15,0-1-15,0 1 0,0 21 16,1-21-16,-1-1 0,0 22 0,-21-21 16,21 21-16,-21-1 0,0 1 15,0 0-15,-21 42 16,0 0 0,0 1-16,21-1 0,-22 21 15,22-21-15,-21 22 0,21-1 0,0-21 16,0 21-16,0-20 0,0 20 15,0-21-15,0 0 0,0 0 16,0 1-16,0-1 0,21-21 0,1 0 16,-1 0-16,0 0 15,21 0-15,-21 0 0,64 0 16,-43-21-16,1-1 0,-1 1 16,0 0-16,1-21 0,-1 21 0,0-22 15,1 1-15,-22 0 0,21-1 16,-21 1-16,1 21 0,-22-22 0,0 22 15,0 0-15,0 42 32,-22 0-32,1 1 0,0 20 15,0-21-15,0 21 0,21-20 16,0 20-16,-21 0 0,21-21 0,-22 1 16,22 20-16,0-21 0,0 0 15,0 0-15,0 1 16,0-1-16,22-21 31,-1 0-31,-21-21 0,21-1 16,0 1-16,-21 0 0,21-21 0</inkml:trace>
  <inkml:trace contextRef="#ctx0" brushRef="#br0" timeOffset="49407.81">13462 5398 0,'0'0'0,"0"-22"0,-21 1 16,0 21-16,21-21 15,-22 21-15,1 0 16,0 0-16,21 21 16,0 0-16,21 1 15,0-22 1,1 0-16,-1 0 0,0 0 0</inkml:trace>
  <inkml:trace contextRef="#ctx0" brushRef="#br0" timeOffset="49707.88">14097 5165 0,'0'0'0,"-85"-64"31,64 64-31,0 21 16,0 1-16,0 20 15,-1-21-15,1 21 0,0 1 0,21-1 16,-21 0-16,0 22 0,0-1 15,-1-20-15,1 20 0,0 1 0,0-22 16,0 22-16,21-22 0,0 0 16,-21 1-16,21-1 0,0-21 0,0 21 15,0-20-15,0-1 0,21 0 16,0-21 0,0 0-16,0 0 0,0 0 15,1 0-15,-1-21 0,0 0 0,0-1 16,0 1-16,0 0 0,1-21 15</inkml:trace>
  <inkml:trace contextRef="#ctx0" brushRef="#br0" timeOffset="49870.95">13716 5588 0,'0'0'16,"-42"0"-16,20 0 0,-20-21 16,21 21-16,42 0 31,0 0-31,22 0 15,-22 0-15,21 0 0,0 0 0,22 0 16,-22 0-16,1 0 0,20 0 16,-21 0-16,22-21 0</inkml:trace>
  <inkml:trace contextRef="#ctx0" brushRef="#br0" timeOffset="50115.87">14478 5398 0,'0'0'0,"-106"0"31,85 0-31,0 21 0,-22-21 0,22 21 16,-21 0-16,21 21 0,-22-20 16,22 20-16,-21 0 15,21 1-15,0-1 0,-1 0 0,1-21 16,0 22-16,0-1 0,21 0 16,0-20-16,0 20 0,0-21 0,0 0 15,0 0-15,21 1 0,0-1 0,22-21 16,-22 0-16,42 0 0,-20 0 0,-1 0 15,21 0-15,1 0 0,-22 0 0,22-21 16,-1-22-16,-20 22 0,-1 0 16</inkml:trace>
  <inkml:trace contextRef="#ctx0" brushRef="#br0" timeOffset="50574.9">14944 5207 0,'0'0'0,"0"-21"0,0 0 0,0 0 16,-22-1-16,1 22 0,0 0 15,0 22-15,21-1 0,-21 0 16,0 21-16,21-21 0,-22 22 0,22-1 16,0 0-16,-21 64 0,21-42 15,0-22-15,0 22 16,-21-22-16,21 0 0,0 43 16,0-43-16,0 1 0,-21-22 0,21 0 15,0 21-15,-21-21 0,21 1 16,0-44 15,0 1-15,0 0-16,0 0 0,0-21 15,0 20-15,0-20 0,21 0 0,0-22 16,21 22-16,-20 0 0,20-1 16,-21 22-16,21-21 0,1 21 0,-1-1 15,43 22-15,-64 0 0,21 0 16,-21 22-16,22-1 0,-22 0 15,0 0-15,-21 21 0,0 1 0,0-1 16,0-21-16,0 22 0,0-1 16,-42 21-16,21-41 15,-1-1-15,1 0 0,-21 0 16,21 0-16,21-42 31,21 0-31,0 0 16,0-22-16</inkml:trace>
  <inkml:trace contextRef="#ctx0" brushRef="#br0" timeOffset="50794.89">15473 5207 0,'42'-21'31,"-21"21"-31,0-21 0,22 21 15,-1 0-15,0 0 0,1 0 0,-1 0 16,-21 0-16,22 0 0,-1 0 16,0 0-16,-21 0 0,22 0 0,-22 0 15,-21 21 1,-21-21 0,0 0-16</inkml:trace>
  <inkml:trace contextRef="#ctx0" brushRef="#br0" timeOffset="51023.86">15748 5207 0,'0'0'0,"-21"21"16,21 0-16,-21 1 15,21-1-15,-22 0 0,1 21 16,21-21-16,-21 22 0,21-22 0,-21 21 16,0 1-16,21-1 0,-21 0 15,-1 1-15,1-1 0,21 0 0,0-21 16,-21 22-16,21-22 0,-21 21 15,21-21-15,-21 1 0,21-1 0,0 0 16,0 0-16,0 0 16,21-21-1,0 0-15,21 0 0,-20-21 16,20 0-16</inkml:trace>
  <inkml:trace contextRef="#ctx0" brushRef="#br0" timeOffset="51379.85">16002 5546 0,'0'0'16,"0"-21"-16,0-1 0,-21 22 0,0 0 0,-1 0 16,1 0-16,0 22 0,0-1 15,21 0-15,-21 21 0,0-21 16,-1 22-16,1-1 0,0 0 0,21-20 16,0 20-16,0-21 15,0 21-15,0-20 0,0-1 0,0 0 16,21 21-16,0-42 15,1 21-15,-1-21 0,21 0 0,-21 0 16,22 0-16,-22 0 0,21 0 0,0-21 16,-20 0-16,20 0 0,-21 0 15,0 0-15,22-43 16,-43 22-16,21-1 0,-21 1 0,0 0 16,0 21-16,-21-22 0,-1 22 15,1 0-15,0 21 0,0-21 0,-21 21 0,20 0 16,1 0-16,0 0 15,0 0-15,0 21 0,21 0 16,0 0-16,0 0 16,21-21-16,0 0 15</inkml:trace>
  <inkml:trace contextRef="#ctx0" brushRef="#br0" timeOffset="51635.7">16679 5398 0,'0'0'0,"0"-22"0,0 1 16,-42 0 0,21 21-1,0 0-15,21 21 0,-22-21 0,1 43 16,0-22-16,0 21 0,21-21 0,-21 22 16,0-1-16,-1 0 0,22 1 15,-21-1-15,21 0 0,-21 1 0,21-1 16,0 0-16,0 1 15,0-1-15,0-21 0,21-21 0,0 21 16,22 0-16,-22-21 0,21 0 16,-21 0-16,22 0 0,-1 0 15,64-42-15</inkml:trace>
  <inkml:trace contextRef="#ctx0" brushRef="#br0" timeOffset="51907.39">17145 5228 0,'0'0'16,"-21"-21"-16,21 42 16,0 0-1,21 1-15,0-1 0,0 0 16,0 0-16,1 21 0,-1-20 16,0 20-16,-21 0 0,0 1 0,21-1 15,-21 0-15,0 1 0,0 41 16,0-41-16,0-22 0,-21 21 15,21-21-15,-21 22 0,0-22 16,-1 0-16,1-21 0,0 21 0,0 0 16,0-21-16,0 0 0,21-21 31,21 0-31</inkml:trace>
  <inkml:trace contextRef="#ctx0" brushRef="#br0" timeOffset="52074.76">17589 5715 0,'0'0'0,"0"-21"62,0 0-46</inkml:trace>
  <inkml:trace contextRef="#ctx0" brushRef="#br0" timeOffset="52940.03">18288 5419 0,'21'0'16,"0"0"-16,0 0 15,1 0-15,20 0 0,-21 0 0,21 0 16,22-21-16,-22-1 16,1 1-16,-1 0 0,0 0 0,1-21 15,-1 20-15,-21-20 0,21 0 0,-20-1 16,-1-20-16,0-1 0,0 22 15,-21-85-15,0 85 0,0-1 16,0 22-16,-21-21 0,0 21 16,-43 0-16,22 21 15,21 0-15,-22 21 0,1 0 16,0 0-16,-1 21 0,-41 85 16,41-63-16,1-1 0,0 22 15,-1-21-15,1 20 0,-21 86 16,20-65-16,1-20 0,21 21 15,-22 0-15,22 0 0,-21-1 0,0 1 16,20 21-16,-20-21 0,0 21 0,-1 0 16,22 0-16,-21-21 0,0 21 15,20-21-15,-20 0 0,21-1 0,-21 86 16,20-106-16,22-1 16,0 43-16,0-63 0,0-1 15,0-20-15,0-1 0,0 0 16,0 1-16,0-22 0,22-21 15,20 0-15,-21-21 0,21-1 0,1 1 16,20-21-16,1 0 0,-1-22 16,1 1-16,20-22 0,1 0 0,0 1 15,-1-1-15,65-106 0,-86 86 16,-21-1-16,1 0 0,-22 0 16,-21 0-16,-21 0 0,0 22 15,-22-22-15,-20 21 0,-1 22 0,1-22 16,-1 43-16,1-22 0,-1 22 15,22 21-15,0 0 0,20-1 0,-20-20 16,21 42 0,42 0-1,0 0 1,0 0-16,1 0 0,20 0 0,0 0 16,-21 0-16,22-21 0,20 0 0,-20 21 15,-1 0-15,0-21 0</inkml:trace>
  <inkml:trace contextRef="#ctx0" brushRef="#br0" timeOffset="53318.85">18796 5673 0,'0'0'0,"0"-21"0,0-22 32,0 22-32,0 0 0,0 0 15,21 21 1,0-21-16,0 21 0,1 0 0,-1 0 15,0 0-15,0 0 0,0 0 16,0 0-16,1 0 0,-1 21 0,0 0 16,-21 0-16,0 21 0,0-20 15,0 20-15,0-21 0,0 21 0,0-20 16,0 20-16,-21-21 0,0 0 16,-1 0-16,22 1 15,-21-22-15,21 21 0,-21-21 16,21-21-1,0-1-15,0 1 0,0 0 16,0 0-16,21 0 0,0 0 16,1-22-16,-1 22 0,-21 0 0,21 0 15,0-22-15,0 22 0,0 21 0,1-21 16,-1 0 0,0 21-16,0 0 0,0-21 0,0 21 15,1 0-15,-1 0 0</inkml:trace>
  <inkml:trace contextRef="#ctx0" brushRef="#br0" timeOffset="54411.39">19600 5546 0,'0'-43'16,"0"22"-1,-21 21-15,21-21 16,-21 21-16,0 0 0,0 0 15,-22 0-15,22 0 0,0 21 0,-21 0 16,-22 22-16,43-22 16,-21 21-16,20-21 0,1 22 15,0-22-15,0 21 0,21-21 0,-21 22 16,21-22-16,0 0 0,0 0 16,0 0-16,21-21 15,0 0-15,21 0 0,-20 0 16,-1 0-16,21 0 0,0 0 0,-20-21 15,20 0-15,0 0 0,-21 0 16,22-22-16,-22 22 0,0-21 0,0 0 16,-21 20-16,0-20 0,21 21 0,-21 0 15,0 0-15,0-1 0,0 1 16,-21 21 0,0 0-16,21 21 15,-21 1-15,0-1 0,0 0 0,21 21 16,0-21-16,-22 22 0,22-22 15,0 0-15,0 21 0,0-20 0,0-1 16,0 0-16,22 21 0,-1-42 16,0 21-16,0-21 0,0 0 15,22 0-15,-22 0 0,21 0 0,0 0 16,-20 0-16,20-21 16,-21 0-16,0 0 0,22 0 0,-22 0 15,-21-1-15,21-20 0,-21 21 0,21-21 16,-21 20-16,0-20 0,0 0 15,0 21-15,0-1 16,-21 22 0,21 22-16,-21-22 0,21 21 15,0 0-15,0 21 0,-21-21 16,21 1-16,-22 20 0,22-21 0,0 21 16,0-20-16,-21-1 0,21 0 15,0 0-15,-21 0 0,21 0 0,0 1 16,0-44 15,0 1-15,0-21-16,0 21 15,0 0-15,21-22 0,-21 22 0,21-21 16,-21-1-16,22 22 0,-1 0 16,-21-21-16,21 21 0,0 21 0,-21-22 15,21 22-15,0 0 0,1 0 16,-1 0-16,0 22 15,-21-1-15,0 0 0,21 0 0,0 0 16,-21 22-16,0-22 0,21 21 16,-21-21-16,0 0 0,0 1 0,0 20 15,0-21-15,0 0 16,0 0-16,0-42 31,0 0-15,0 0-16,0 0 0,0-22 15,0 22-15,22-21 0,-1 21 16,0-22-16,0 1 0,0 21 0,0 0 16,1-22-16,20 22 0,-21 21 15,21-21-15,-20 21 0,-1 0 0,0 0 16,0 0-16,0 21 0,0 0 16,-21 1-16,0 20 0,0-21 15,0 21-15,0-20 0,0 20 0,-21-21 16,0 0-16,21 22 0,-21-22 15,0 0-15,0 0 0,21 0 16,21-42 15,0 21-15,0-21-16,0 0 0,0-22 0,1 22 16</inkml:trace>
  <inkml:trace contextRef="#ctx0" brushRef="#br0" timeOffset="54740.09">20637 5609 0,'22'0'32,"-1"0"-17,0 0-15,0 0 0,0 0 16,0-21-16,22 21 0,-22-21 16,0 21-16,0-21 0,22 0 0,-22 21 15,0-22-15,-21 1 0,21 0 16,-21 0-16,0 0 0,-21 21 15,0 0-15,0 0 16,-1 0-16,-20 0 0,21 21 16,-21 0-16,-1 0 0,22 0 0,-21 1 15,21 20-15,-1-21 0,-20 43 16,21-22-16,21-21 0,0 21 16,0-20-16,0-1 0,0 0 15,0 0-15,0 0 0,21-21 16,0 21-16,0-21 0,1 0 0,-1 0 15,21 0-15,-21 0 0,22 0 16,-22 0-16,21-21 0,0 0 0,-20 0 16</inkml:trace>
  <inkml:trace contextRef="#ctx0" brushRef="#br0" timeOffset="54991.77">21357 5292 0,'0'0'0,"0"-21"0,-21 21 15,0 0 1,0 0-16,-1 21 0,22 0 0,-21 0 16,0 0-16,0 0 0,0 1 15,0 20-15,-1 0 0,1-21 0,21 22 16,-21-1-16,0 0 0,21-20 0,-21 20 16,21 0-16,0-21 0,0 43 15,0-43-15,0 0 0,0 0 16,21 1-16,0-22 0,0 0 15,22 0-15,-22 0 0,0 0 16,0 0-16,0-22 0,22 22 16</inkml:trace>
  <inkml:trace contextRef="#ctx0" brushRef="#br0" timeOffset="55295.82">21590 5228 0,'0'0'0,"21"0"32,0 21-32,0-21 15,1 22-15,-1-1 0,0 0 0,0 0 16,0 0-16,0 0 0,1 22 16,-22-22-16,0 21 0,0 1 15,0 20-15,0-21 0,-22 1 16,1-1-16,-21-21 0,21 22 15,-22-22-15,22 21 0,-21-21 0,21 0 16,0-21-16,-22 22 0,43-1 16,-21-21-16,0 0 0,21 21 0,-21-21 15,21-21 17,21 0-32,0-1 0</inkml:trace>
  <inkml:trace contextRef="#ctx0" brushRef="#br0" timeOffset="55580.47">22013 5546 0,'0'-21'31,"-21"21"-31,21 21 47,0 0-31</inkml:trace>
  <inkml:trace contextRef="#ctx0" brushRef="#br0" timeOffset="55763.84">21907 5842 0,'0'0'0,"-21"0"0,21 21 0,-21 0 0,21 1 31,-21-1-31,21 0 31,-21-21-31,0 0 16,-1 0-16,1 0 15,0 0-15</inkml:trace>
  <inkml:trace contextRef="#ctx0" brushRef="#br0" timeOffset="57535.45">910 7811 0,'0'-22'15,"0"1"-15,0 0 16,0 0-16,0 0 0,0 0 16,0-1-16,0-20 0,0 21 0,0 0 15,0 0-15,0-1 0,0-20 16,0 21-16,0 0 0,-21 21 15,0 21 1,0 0-16,21 21 0,-22 1 0,1-1 16,0 0-16,0 22 0,0-1 15,0 1-15,-1 21 0,1-1 16,0-20-16,0 20 0,0-20 16,0 21-16,-22-22 0,22 1 15,-21 63-15,42-85 0,-21 21 16,-1-20-16,22-1 0,-21-21 15,21 0-15,0 1 0,0-1 16,0-42 0,0-1-16,0 1 0,0 0 15,0-21-15,0-1 0,0 22 16,21-21-16,1 0 0,-1-22 0,0 22 16,0-1-16,0 1 0,22 0 15,-22-1-15,63-20 16,-41 42-16,-1 0 0,0-1 0,1 22 15,-1 0-15,0 0 0,64 43 16,-63-22-16,-22 0 16,21 21-16,-21 1 0,-21-1 0,0 43 15,0-43-15,-42 0 16,21 1-16,-22-1 0,22 0 0,-21 1 16,0-22-16,-1 0 0,1 21 15,-22-20-15,22-1 16,21-21-16,-21 0 0,20 0 0,1 0 15,0-21-15,0-1 0,0 1 16,21 0-16,0 0 0,0 0 16,0 0-16,21-1 0,0 1 15,21 0-15,1-21 0,-22 21 16,21-1-16,22 1 0,-22 0 16</inkml:trace>
  <inkml:trace contextRef="#ctx0" brushRef="#br0" timeOffset="58039.87">1736 8255 0,'21'-21'0,"-42"42"0,63-63 15,-42 21-15,0-1 16,0 1-16,0 0 0,0 0 16,-21 0-16,0 21 15,-1 0-15,1 0 16,0 0-16,-21 0 0,21 21 0,-1 0 15,-20 0-15,21 22 0,-21-22 16,-1 21-16,22 0 0,0 1 0,-21-1 16,20 0-16,1 1 0,0-1 15,21 0-15,-21-20 0,21 20 0,0-21 16,0 43-16,0-43 16,0 0-16,21-21 0,21 0 15,-20 0-15,20 0 16,-21-21-16,21 0 0,1-1 15,-1 1-15,0 0 0,1 0 0,41-43 16,-62 22-16,20-21 16,-21 20-16,0 22 0,0-42 15,-21 41-15,0 1 16,0 42 15,-21 1-31,0-1 0,0 0 0,21 0 16,-21 21-16,21-20 0,0-1 15,-21 21-15,21-21 0,0 0 0,0 1 16,0 20-16,0-21 0,0 0 16,0 0-16,21 1 0,0-22 15,0 0-15,0 0 16,0 0-16,1 0 0,-1 0 0,21 0 16,-21-22-16</inkml:trace>
  <inkml:trace contextRef="#ctx0" brushRef="#br0" timeOffset="58302.78">2349 8297 0,'0'0'0,"22"-42"0,-22 21 0,0 0 16,0 0-16,0-22 15,-22 43-15,1 0 0,0 0 16,0 21-16,-21-21 16,20 43-16,1-22 0,0 0 15,0 21-15,0 1 0,0-1 16,21-21-16,-22 22 0,22-1 0,-21 0 15,21-21-15,0 22 0,0-1 16,0-21-16,0 22 0,0-22 16,21 0-16,1-21 0,-1 0 15,0 0-15,42 0 16,-20-21-16,-1 0 0,0-1 0,1 1 16,-1-21-16,0 21 0</inkml:trace>
  <inkml:trace contextRef="#ctx0" brushRef="#br0" timeOffset="58827.47">2921 7832 0,'0'0'0,"0"-21"0,0-1 0,0 1 0,0 42 31,0 1-31,0-1 0,0 21 0,0-21 16,-21 43-16,0-22 0,21 0 15,-22 22-15,22-22 0,0 22 0,-21-22 16,0 22-16,0-22 0,21 0 15,-21-21-15,21 22 0,-21-22 0,21 0 16,0 21-16,0-20 16,-22-22-16,22-22 31,0 1-31,22-21 16,-1 21-16,0-22 0,0 22 0,0-21 15,0 21-15,22 0 0,-22-22 16,0 22-16,21 0 0,1-21 15,-22 42-15,0 0 0,0 0 16,-21 21 0,0 0-16,0 0 15,-21-21-15,0 21 0,0 0 16,0-21-16,-1 22 0,1-22 0,0 0 16,0 0-16,0 21 15,0-21-15,-1 0 0,1 0 16,21 21 15,21 0-31,1 0 16,-1 0-16,0 1 15,-21-1-15,21 0 0,-21 0 16,21 0-16,0-21 0,-21 21 16,22-21-16,-1 0 15,0 0-15,0 0 0,0 0 16,0 0-16,22 0 0</inkml:trace>
  <inkml:trace contextRef="#ctx0" brushRef="#br0" timeOffset="59656.87">4297 8319 0,'0'0'0,"-21"21"0,-1-21 16,-20 0-16,21 0 0,21 21 31,-21 0-31,0-21 16,21 21-16,21-21 31,0 0-31,21 0 16,-21 0-16,22-21 0,-1 0 15,0 0-15,22 0 0,-22-1 0,85-41 16,-63 21-16,-1-1 16,-20 1-16,-1 0 0,0-1 0,22-41 15,-43 41-15,0 1 0,-21 0 16,0-1-16,0 1 0,0 21 16,-21 0-16,0-1 0,0 1 15,-22 0-15,22 21 0,-21 0 16,21 0-16,-1 21 0,-20 0 15,21 22-15,-21-22 0,20 21 0,-20 22 16,21-22-16,-21 22 0,20 20 16,-20-20-16,0 20 0,21-20 0,-22 21 15,1-1-15,21 22 0,-22-21 16,22 21-16,-21-1 0,21 22 16,-22-21-16,22 0 0,0 0 0,-21 21 15,21 0-15,-1-21 0,-41 105 16,42-105-16,21 0 0,0 0 15,0-21-15,0-1 0,0 1 0,0-22 16,0 1-16,0-1 0,0 1 0,42-1 16,-21-20-16,0-22 15,1 0-15,-1-21 0,0 0 0,0 0 16,0 0-16,0 0 0,1 0 0,41-63 16,-21 20-16,1 1 0,20 0 15,-20-22-15,20 1 0,1-22 16,84-63-16,-85 63 15,1 0-15,-22 1 0,0-22 0,1 21 0,-22-21 16,0 22-16,-21-1 0,0-21 16,-21 22-16,-21-1 0,-1 0 15,1 1-15,-85-65 0,42 86 16,22-1-16,-1 43 0,1-21 16,-1 21-16,1 0 0,20-1 0,1 22 15,0 0-15,-1 0 0,22 0 16,42 0 15,1 0-31,-1 0 16,21 0-16,-21 0 0,22-21 0,20 21 15,-21-21-15,1 0 0,20 0 0,-20 0 16,-1-1-16</inkml:trace>
  <inkml:trace contextRef="#ctx0" brushRef="#br0" timeOffset="60043.5">4911 8382 0,'-43'-63'31,"43"41"-31,0 1 16,0 0-16,21 21 16,1 0-16,-1-21 0,0 21 15,0 0-15,21 0 0,-20 0 16,-1 0-16,0 0 0,21 21 15,-21 0-15,1 0 0,-1 64 16,-21-64-16,0 0 0,0 22 16,0-22-16,0 0 0,0 21 15,-21-20-15,-1-1 0,1-21 16,21-21 15,0-1-31,0 1 0,21 0 16,1-21-16,-22 21 0,21-1 15,-21-20-15,21 21 0,0-21 0,0 20 16,0-20-16,1 21 0,20 0 16,-21 0-16,0 21 0,0 0 15,1 0-15,-1 0 0,0 0 16,0 0-16,0 0 0,0 21 0,1 0 16,-1-21-16</inkml:trace>
  <inkml:trace contextRef="#ctx0" brushRef="#br0" timeOffset="61383.89">6011 8403 0,'0'0'0,"21"0"0,1-21 15,-1 0-15,0 0 0,0 0 0,-21-1 16,21 1-16,-21-21 0,21 0 0,-21 20 16,0-20-16,0 0 0,0 21 15,0-22-15,-21 22 0,0 0 16,0 21-16,-21 0 0,20 0 15,-20 0-15,0 0 0,-1 21 0,1 0 16,0 0-16,-1 22 0,1-22 0,0 21 16,-1 1-16,22-1 0,-21 0 15,21 22-15,0-22 0,21-21 0,0 22 16,0-1-16,0-21 0,0 21 0,0-20 16,0-1-16,21 0 15,0 0-15,0-21 0,21 0 0,-20 0 16,20 0-16,-21 0 0,21 0 0,1 0 15,-1 0-15,-21-21 0,22 0 16,-1 0-16,-21-1 0,0-20 0,22 21 16,-22-21-16,0-1 0,0 1 15,-21 0-15,21-1 0,0 1 0,-21 0 16,0-1-16,0 22 0,0 0 0,0 0 16,0 0-16,0 42 15,0 0 1,0 0-16,-21 0 0,21 22 15,-21-22-15,21 21 0,0-21 0,0 22 16,0-22-16,0 21 0,0-21 0,0 0 16,0 22-16,0-22 0,0 0 15,42 0-15,-20-21 16,-1 0-16,0 0 0,0 0 0,0 0 16,0 0-16,22 0 0,-22 0 15,21-21-15,-21 0 0,43-21 16,-43-1-16,0 22 0,22-64 15,-22 43-15,-21 21 0,0-21 16,21 20-16,-21-20 0,0 21 0,0 0 16,0 42-1,-21-21-15,21 21 16,0 0-16,-21 22 0,21-22 0,-22 0 16,22 21-16,-21-21 0,21 22 15,0-22-15,0 0 0,0 0 16,0 0-16,0 1 0,0-1 0,0 0 15,0 0 1,0-42 0,0 0-16,0 0 15,21-1-15,1 1 0,-22-21 16,21 21-16,21-64 16,-42 43-16,21-1 0,22-20 15,-22 42-15,0 0 0,0-1 0,0 1 16,0 21-16,1 0 0,-1 0 15,0 0-15,0 21 0,-21 1 16,0-1-16,21 0 0,-21 21 0,0-21 16,0 1-16,0 20 0,0 0 0,0 1 15,0-1-15,0-21 16,0 0-16,21 0 0,-21 1 0,22-1 16,-1-21-1,0 0 1,0-21-16,0 21 0,0-22 15,-21 1-15,22 0 0,-1-21 16,21 21-16,-21-22 0,0 22 16,64-106-16,-64 85 0,0-1 15,1 22-15,-1-21 16,21 21-16,-21 0 0,0-1 0,1 22 16,-22 22-1,0-1-15,0 0 16,0 0-16,0 21 0,0-20 0,-22 20 15,22 0-15,-21 1 0,21-1 0,0-21 16,0 21-16,0 1 0,0-22 16,0 0-16,0 21 0,0-20 0,21-1 15,1 0-15,20-21 16,-21 0-16,0 0 0,22 0 16,41 0-16,-41 0 0,-1-21 15,43-22-15,-22 22 0,-21 0 16,1-21-16,-1 21 0,0-22 15,-20 1-15,-1 0 0,0-1 0,-21 1 16,21 21-16,-21-22 0,0 22 16,-42 0-16,21 21 15,-22 0-15,22 21 0,0 0 16,-21 1-16,-1 41 0,22-21 16,21-20-16,0 62 15,0-63-15,0 1 0,0 20 16,0-21-16,21 0 0,0 0 0,1 1 15,-1-1-15,21-21 0,-21 0 0,22 21 16,-1-21-16,0 0 0,1 0 16,-1 0-16,0-21 0,22 0 0,-22 21 15,22-22-15</inkml:trace>
  <inkml:trace contextRef="#ctx0" brushRef="#br0" timeOffset="61867.87">8975 8043 0,'-22'0'0,"44"0"0,-65 0 0,22 0 0,0 0 0,21 22 31,21-22-31,0 0 16,22 21-16,-1-21 0,21 0 0,1 0 15,-1 0-15,1 21 0,-1-21 16,1 0-16,21 0 0,-22 0 0,1 0 15,-1 0-15,1 0 0,-1 0 0,1-21 16,-22 21-16,0-21 0,-21 21 16,22-22-16,-43 1 0,0 0 15,0 0-15,-43 0 16,22 21-16,-21-21 0,0 21 0,-1 0 16,1-22-16,0 22 0,-1 0 15,22 0-15,0 0 0,0-21 16,0 21-16,42 0 15,0 0 1,21 0-16,-21 0 0,22 0 16,-22 0-16,0 0 0,21 0 0,-20 21 15,-22 1-15,0-1 0,0 0 16,0 21-16,0-21 0,0 22 16,0-1-16,-22-21 0,1 22 0,0-22 0,0 21 15,-21-21-15,20 0 16,1 1-16,0-1 0,0 0 0,0 0 15,0 0-15,-1 0 0,1-21 16,0 0-16,0 22 0,0-22 16,0 21-16</inkml:trace>
  <inkml:trace contextRef="#ctx0" brushRef="#br0" timeOffset="63311.59">2815 10922 0,'0'0'15,"0"21"-15,-21-21 16,21-21 15,0 0-31,21 0 16,0 0-16,-21-1 0,21 1 15,-21 0-15,22-21 0,-22-1 16,0 22-16,0-21 0,0 0 0,0-1 16,-22-20-16,1 20 0,0 1 15,-21 0-15,-1 21 0,1-1 0,-64-20 16,43 42-16,-64 21 16,63 0-16,1 1 0,20 20 15,1 0-15,0 22 0,-1-22 16,22 22-16,0-1 0,0 1 0,21-1 15,-21-21-15,21 22 0,0-1 16,0-20-16,0 20 0,0-20 0,21-1 16,0 0-16,0-21 15,0 1-15,22-1 0,-22-21 0,21 0 16,1 0-16,-1 0 0,0-21 16,1-1-16,20-20 0,22-21 15,-22 20-15,-20-20 0,-1 20 0,0-20 16,1-1-16,20-63 15,-21 43-15,-20-1 0,20 22 0,-21-22 16,0 21-16,0-20 0,-21 20 16,22 1-16,-22 20 0,21-20 0,-21 21 15,21-1-15,-21 1 0,0 21 16,0 0-16,0-1 0,0 65 31,0-22-31,0 21 0,0-21 0,-21 43 16,21-22-16,-21 1 0,-1 20 0,22 1 15,-21 20-15,0-20 0,21 20 16,-21-20-16,0 63 0,21-64 16,0 1-16,-21-1 0,21-20 15,0-1-15,0 0 0,0 1 0,0-22 16,0 21-16,21-42 0,0 21 16,0-21-16,0 0 0,0 0 15,1-21-15,20 21 0,-21-21 16,0-21-16,22 21 0,-1-1 15,0-20-15,1 0 0,-22-1 0,63-41 16,-62 41-16,20-41 16,-42 63-16,0-1 0,0 1 15,-21 21-15,-22 0 16,22 0-16,-21 0 0,21 21 16,-22 1-16,22-1 0,0 0 15,21 21-15,0-21 0,0 1 16,0-1-16,0 0 0,0 0 15,21-21-15,0 21 0,22-21 16,-1 21-16,0-21 0,-20 22 16,-1-22-16,0 21 15,0-21-15,0 21 0,0 0 0,1 0 16,-22 0-16,0 1 0,21-1 16,-21 0-16,21-21 15,-21 21-15,21-21 0,0 0 16,0 0-16,1 0 15,-1 0-15,21-21 0,-21 0 16,0 21-16,1-21 0,-1-1 0,21-20 16,-21 21-16,0 0 0,1-22 15,-1 22-15,0 0 0,-21-21 0,21-1 16,-21 65 15,0-1-31,-21 0 16,21 0-16,-21 0 0,0 0 15,-1 43-15,22-43 0,0 0 16,-21 22-16,21-22 16,0 0-16,21-21 31,1-21-15,-22 0-16,0-1 0,0 1 15,0 0-15,0-21 0</inkml:trace>
  <inkml:trace contextRef="#ctx0" brushRef="#br0" timeOffset="63474.95">3852 10478 0,'0'0'15,"0"-22"-15,-21 22 0,21 22 47,0-1-47,21-21 16,0 0-16,1 21 15,-1-21-15,0 0 0,0 0 0,0 0 16</inkml:trace>
  <inkml:trace contextRef="#ctx0" brushRef="#br0" timeOffset="63859.89">4170 10626 0,'21'0'16,"0"0"15,0 21-31,-21 0 0,0 0 16,21 0-16,1 22 0,-22-22 0,21 0 15,-21 21-15,0-20 0,0 20 16,0-21-16,0 0 0,0 0 0,0 1 16,0-1-16,0 0 0,0 0 15,21-42 16,0 0-31,0 0 0,0-1 0,1 1 16,-1-21-16,0 21 0,0-22 16,21 1-16,1-21 0,-22 20 15,0 1-15,0 21 0,0-22 16,1 22-16,-22 0 0,21 21 16,0 0-16,0 21 15,-21 0 1,0 1-16,0-1 15,0 0-15,0 0 0,0 0 16,21-21-16,-21 21 0</inkml:trace>
  <inkml:trace contextRef="#ctx0" brushRef="#br0" timeOffset="64206.82">4868 10859 0,'0'0'0,"43"0"31,-22 0-31,0 0 0,0-22 15,0 1-15,0 0 0,1 21 0,-1-21 16,0 0-16,0 0 0,0-1 16,0 1-16,-21-21 0,22 21 15,-22 0-15,0-1 0,0 1 16,-22 21 0,22 21-16,-21-21 15,0 22-15,0-1 0,0 0 0,0 0 16,-1 21-16,22-20 0,0-1 15,0 21-15,0-21 0,0 0 0,0 1 16,0-1-16,0 0 0,0 0 0,0 0 16,22 0-16,-1-21 15,0 22-15,0-22 0,0 0 16,0 0-16,1 0 16,-1 0-16,0-22 0,0 22 15,0-21-15,0 0 0,1 0 0,-1 21 16,21-64-16,-21 43 0,0 0 15</inkml:trace>
  <inkml:trace contextRef="#ctx0" brushRef="#br0" timeOffset="64555.8">5440 10626 0,'0'0'0,"21"-85"31,0 85-31,-21-21 0,21 0 0,0 0 16,1 21-16,20 0 15,-21 0-15,21 0 0,-20 0 0,-1 0 16,0 0-16,42 42 15,-20 0-15,-22-21 0,0 22 16,0-22-16,0 21 0,-21-21 0,0 43 16,0-43-16,0 21 0,0-20 15,0-1-15,-21 0 0,0 0 16,21 0-16,0-42 31,0 0-15,0 0-16,0 0 0,21-1 0,0-20 15,-21 21-15,22-21 0,-1-1 0,0 1 16,0 21-16,-21-22 0,21 1 16,0 21-16,1 0 0,-1 0 15,0-1-15,21 1 0,-21 21 16,1 0-16,-1 0 16,-21 21-16,0 1 15</inkml:trace>
  <inkml:trace contextRef="#ctx0" brushRef="#br0" timeOffset="64736.42">6286 10605 0,'22'0'16,"-1"-22"77,0 22-77,0-21-16,0 21 0</inkml:trace>
  <inkml:trace contextRef="#ctx0" brushRef="#br0" timeOffset="66372.97">6816 10922 0,'0'0'0,"-22"21"31,22 0-31,-21-21 16,21-21 0,21 0-1,1 0-15,-1-21 0,21 20 0,-21-20 16,22 21-16,-1-43 0,0 22 0,1-21 15,20-1-15,-21 1 0,1 20 16,-1-20-16,0-1 0,1 22 0,-22-22 16,0 22-16,-21 21 0,0-21 0,0 20 15,0 1-15,-42 21 0,21 0 16,-1 0-16,-20 0 0,0 21 0,-22 1 16,22-1-16,0 21 0,20-21 15,-20 22-15,21-1 0,21 0 16,0 43-16,0-43 0,21 1 15,0 20-15,0-42 0,1 22 0,20-1 16,-21 0-16,0 1 0,22-22 16,-22 0-16,0 21 0,0-21 0,-21 1 15,0-1-15,0 0 0,0 0 16,0 0-16,-21-21 16,0 0-16,-22 0 15,22 0-15,0-21 0,0 0 0,-21 21 16,20-42-16,1 20 0,0 1 0,0-21 15,0 0-15,21-1 0,0 1 16,-21 0-16,21 20 0,0-20 16,0 21-16,0 42 15,21 0 1,-21 0-16,21 1 0,-21 20 16,21-21-16,-21 21 0,0-20 0,21-1 15,0 21-15,-21-21 0,22 0 0,-1 1 16,0-1-16,0 0 15,0-21-15,0 0 0,1 0 16,41 0-16,-42 0 0,0-21 16,22 0-16,-22-1 0,0 1 15,21 0-15,-20-21 0,20 21 0,-21-22 16,0 1-16,22-22 0,-22 22 16,0-21-16,0 20 0,0 1 15,0 0-15,1 20 0,-22-20 0,0 21 16,0 42-1,0 0-15,-22 22 16,22-22-16,-21 21 0,0 0 0,21 1 16,-21-22-16,21 21 0,-21 1 15,21-1-15,0 0 0,0-21 0,0 1 16,0 20-16,0-21 0,0 0 16,21-21-16,0 21 0,0-21 15,0 0-15,22 0 0,-22 0 0,0 0 16,21 0-16,1-21 0,-22 0 0,21 0 15,1 0-15,-22 0 0,21-22 16,-21 1-16,22 21 0,-22-22 0,0 1 16,-21 0-16,21-1 0,-21 1 15,21 0-15,-21-1 0,0 22 0,21 0 16,-21 0-16,0 0 0,0 42 31,0 0-31,-21 0 16,0 22-16,21-22 0,-21 21 15,21 0-15,0-20 0,0 20 16,0 0-16,0-21 0,0 22 0,0 20 16,0-42-16,0 1 0,0-1 15,21 0-15,0-21 16,0 0-16,1 0 0,-1 0 16,0 0-16,0 0 0,0-21 0,0 0 15,1-1-15,-1 1 0,0-21 16,0 21-16,0-22 0,0 1 15,1-21-15,-1 20 0,0 1 0,0 0 16,-21 20-16,0-20 0,21 21 0,-21 0 16,0 0-16,0-1 0,21 22 15,-21 22 1,-21-1-16,21 0 16,-21 0-16,0 21 0,21-20 0,0 20 15,0 0-15,-21-21 0,21 22 16,0-1-16,0-21 0,0 22 0,0-22 15,0 21-15,0-21 0,0 0 0,21-21 16,0 22-16,-21-1 0,21-21 16,0 0-16,22 0 0,-22 0 0,21 0 15,-21 0-15,22-21 0,-1-1 16,0 22-16,1-21 0,-22-21 16,21 21-16,1 0 0,-22-22 0,0 1 15,0 21-15,0-22 0,0 1 16,-21-21-16,0 41 0,0 1 15,-21 21 1,0 21 0,0 1-16,21 20 0,-21-21 0,0 21 15,-1-20-15,1 62 16,21-63-16,0 1 0,0 20 0,0-21 16,0 0-16,0 0 0,0 1 15,0-1-15,21-21 31,-21-21-31,22-1 16,-22 1-16,21 0 0,-21 0 0,0-21 16,21-1-16</inkml:trace>
  <inkml:trace contextRef="#ctx0" brushRef="#br0" timeOffset="66519.09">9102 10097 0,'0'0'0,"0"-22"0,0 1 0,21 21 63,0 0-48,0 0-15,0 0 0,0 0 16</inkml:trace>
  <inkml:trace contextRef="#ctx0" brushRef="#br0" timeOffset="66800.64">9864 9864 0,'0'0'0,"-22"0"0,1 0 0,0 0 0,0 0 15,0 0-15,0 21 16,-1 0-16,1 0 0,0 0 16,-21 22-16,21-1 0,-1 0 0,1-20 15,0 41-15,0-21 0,-21 1 16,20 20-16,1-20 0,0 20 0,0-21 15,0 1-15,21-1 0,0 0 0,-21 1 16,21-22-16,0 21 0,0-21 16,0 1-16,21-22 0,-21 21 15,21-21-15,21 0 0,-21-21 16,1 21-16,20-22 0,-21 1 16,0-21-16,0 21 0,1 0 0</inkml:trace>
  <inkml:trace contextRef="#ctx0" brushRef="#br0" timeOffset="66980.53">9440 10351 0,'0'0'0,"-21"0"0,-21 0 16,21 0-1,21-22 1,42 22 0,-21 0-16,0 0 0,22 0 15,-1 0-15,0-21 0,1 21 0,20 0 16,-21 0-16,22-21 0,-22 0 15,22 21-15,-22-21 0,22 21 0,-22-21 16,0 21-16</inkml:trace>
  <inkml:trace contextRef="#ctx0" brushRef="#br0" timeOffset="67622.7">10202 10160 0,'21'0'15,"-84"21"-15,105-42 0,-21 0 0,-42 21 32,0 0-32,-21 0 15,21 21-15,-1 0 0,1 0 0,-21 1 16,21-1-16,0 21 0,-1-21 0,1 22 15,0-1-15,21-21 0,-21 21 16,21 1-16,0-22 0,0 21 0,0-21 16,0 1-16,0 20 0,21-21 15,0 0-15,0-21 0,22 0 16,-1 0-16,0 0 0,1 0 16,41-21-16,-41 0 15,-1 0-15,0 0 0,1-22 0,-1 1 16,0 0-16,-20-1 0,20-20 0,-21 20 15,21-20-15,-20 21 0,-1-22 16,0 1-16,-21 20 0,21-20 0,-21 20 16,0 1-16,0 21 0,0 0 15,0 0-15,0-1 0,0 44 16,0-1-16,-21 0 0,21 0 16,-21 21-16,21 1 0,0-1 15,0 0-15,-21 1 0,21-1 16,0 0-16,-22 1 0,22 20 15,0-20-15,0-1 0,-21 64 16,21-64-16,-21-21 0,21 22 0,0-22 16,0 0-16,0 0 0,0 0 15,0-42 1,0 0 0,0 0-16,0 0 0,21-22 15,0 1-15,1 0 0,20-1 0,-21 1 16,21 0-16,1-1 0,-1 22 15,0-21-15,1 21 0,-1-22 16,0 43-16,22-21 0,-43 21 0,21 0 16,1 0-16,-22 0 0,21 21 15,-21 0-15,-21 1 0,22 20 0,-22-21 16,0 21-16,0 43 0,0-64 16,-22 22-16,1-1 0,0-21 15,0 0-15,0 0 0,-22 22 16,43-22-16,22-21 31,-1-21-31,0 0 0,21-1 16,-21 1-16,22-21 0</inkml:trace>
  <inkml:trace contextRef="#ctx0" brushRef="#br0" timeOffset="67843.57">11536 9843 0,'0'0'0,"-21"-22"15,21 1-15,0 0 0,0 0 16,21 21-16,0 0 16,0 0-16,21 0 0,-20 0 15,20 0-15,0 0 0,1 0 0,-1 0 16,0 0-16,1 0 0,20 0 16,-21 21-16,22 0 15,-22 0-15,-21-21 0,1 43 16,-22-22-1,-43-21-15,22 0 0,0 0 0</inkml:trace>
  <inkml:trace contextRef="#ctx0" brushRef="#br0" timeOffset="68099.42">11811 9885 0,'0'0'0,"-21"0"0,21 21 15,-21-21-15,21 21 0,-22 22 16,22-22-16,-21 21 0,21-21 15,-21 22-15,21-1 0,0 0 0,-21 1 16,0-1-16,21 0 0,0 1 16,-21-1-16,-1 0 0,22 1 0,-21-22 15,0 21-15,21-21 0,0 22 16,0-22-16,0 0 0,0 0 16,0 0-16,0 0 15,21-21-15,0 0 0,1 0 16,-1 0-16,0 0 0,21-21 0,1 0 15,-22 0-15,21 0 0,0 0 0,1-22 16</inkml:trace>
  <inkml:trace contextRef="#ctx0" brushRef="#br0" timeOffset="68439.23">12213 10245 0,'0'-21'16,"-190"296"-16,380-529 0,-190 211 0,-21 43 16,0 0-16,0 0 0,-22 0 0,22 22 15,0-1-15,-21 0 0,20 0 16,1 0-16,-21 22 0,21-22 15,21 21-15,0-21 0,-21 22 0,21-22 16,0 0-16,0 21 0,0-21 16,21 1-16,0-22 0,0 21 0,21 0 15,-20-21-15,20 0 0,0 0 0,1 0 16,-1 0-16,0-21 0,22 0 16,-22-1-16,0 1 0,1 0 0,-1-21 15,0-1-15,1-41 16,-43 41-16,0 1 0,0 0 15,-21 21-15,-1-22 0,1 22 0,-21 0 16,0 0-16,-1 0 0,22 21 0,-21 0 16,-1 0-16,22 0 0,-42 42 15,42-42-15,-1 21 0,1 0 16,21 0-16,0 1 0,0-1 16,21 0-16,1-21 15,20 0-15,-21 0 0,21 0 0</inkml:trace>
  <inkml:trace contextRef="#ctx0" brushRef="#br0" timeOffset="68699.08">13081 9991 0,'21'-21'0,"-42"42"0,42-85 0,-21 43 0,0 0 16,0 0-16,-21 21 15,0 0-15,0 0 0,-22 21 16,22 0-16,0 0 0,0 0 0,-22 1 15,22 20-15,21 0 0,-21-21 16,21 22-16,-21-1 0,21 0 0,0 170 31,0-170-31,0 1 0,21-1 16,-21-21-16,21 0 0,22 22 16,-22-22-16,0-21 0,21 0 15,-21 0-15,22 0 0,-1 0 16,0 0-16</inkml:trace>
  <inkml:trace contextRef="#ctx0" brushRef="#br0" timeOffset="68995.91">13885 9821 0,'0'0'16,"0"-21"-16,0 0 0,0 0 0,21 21 15,-21 21 1,22 0-16,-1 0 15,0 22-15,0-22 0,0 21 0,-21 1 16,0-1-16,21 0 0,-21 1 16,0-1-16,0 0 0,0 1 0,0-1 15,0 0-15,-21 1 0,0-1 16,-21 0-16,21-21 0,-1 22 0,-20-1 16,21-21-16,0 0 0,-22 1 0,22-1 15,0-21-15,0 21 0,0-21 16,0 0-16,21-21 15,21 21 1,0-21-16,21-1 0,-21 1 16,22-21-16</inkml:trace>
  <inkml:trace contextRef="#ctx0" brushRef="#br0" timeOffset="69147.82">14330 10266 0</inkml:trace>
  <inkml:trace contextRef="#ctx0" brushRef="#br0" timeOffset="69964.39">15473 10414 0,'-21'0'0,"42"0"0,-42 21 16,21 0-16,0-42 47,0 0-47,21 0 15,0 0-15,0 0 0,0-1 16,0 1-16,-21 0 0,0-21 0,0 21 16,0-22-16,0 1 0,0 21 15,-42-22-15,-21-20 16,20 42-16,1 21 0,0 0 0,-1 0 15,-20 0-15,20 0 0,-20 21 0,21 0 16,-1 21-16,1-20 0,-43 62 16,64-41-16,0-1 0,-21 0 15,42 22-15,-22-22 0,22 22 0,0-22 16,0 0-16,0-21 0,0 22 0,0-22 16,0 21-16,22-21 15,-1 1-15,0-22 0,0 0 0,21 21 16,-20-21-16,20 0 0,0 0 15,22-21-15,-22-1 0,22 1 0,-22 0 16,21-21-16,-20-1 0,20 1 0,-20-21 16,-1 20-16,0-20 0,1-1 15,-1 1-15,21-64 0,-20 63 16,-22 1-16,0 20 0,0-20 16,-21 21-16,0-43 0,0 64 15,0 0-15,0-1 0,-21 44 16,21-1-1,-21 21-15,0 0 0,0 1 0,-1-1 16,22 22-16,-42 41 16,42-62-16,-21-1 0,0 22 0,21-22 15,-21 21-15,21-20 0,0-1 16,0 0-16,0-20 0,0 20 0,0-21 16,0 0-16,0 0 0,0 1 0,21-22 15,21 0-15,-21 0 16,0 0-16,1-22 0,-1 1 0,21 0 15,-21-21-15</inkml:trace>
  <inkml:trace contextRef="#ctx0" brushRef="#br0" timeOffset="70384.14">15896 10266 0,'-85'42'31,"64"-42"-31,42 0 31,1 0-15,41 0-16,-21 0 16,1 0-16,20 0 0,-20-21 0,-1 21 15,0 0-15,1-21 0,-1 21 16,-21 0-16,0 0 0,-21-21 16,0 0-16,-21 21 15,0 0-15,-21-22 0,20 22 16,-20 0-16,21 0 0,-21 0 0,20 0 15,1 0-15,-21 0 0,21 0 0,0 0 16,-1 0-16,22 22 16,-21-1-16,21 0 0,0 0 0,0 0 15,0 0-15,0 1 0,0-1 16,0 0-16,21 0 0,1-21 0,-1 21 16,0 0-16,21-21 15,-21 0-15,1 0 0,20 0 16,-21 0-16,21 0 0,22 0 15,-43 0-15,21-21 0,-20 0 16,20 21-16,-21-21 0,21 0 0,1 0 16,-22-1-16,21-20 0,-21 21 0,22 0 15</inkml:trace>
  <inkml:trace contextRef="#ctx0" brushRef="#br0" timeOffset="70866.88">16976 9864 0,'0'0'15,"21"-21"-15,0-22 0,-21 22 0,0 0 16,0 0-16,0 0 0,0-1 0,0 1 15,-21 21-15,0 0 16,-1 0-16,1 21 16,0 1-16,-21 20 0,21-21 15,-1 43-15,-20-22 0,21 0 0,-21 22 16,-1-1-16,-41 64 0,41-63 16,1 20-16,-22 1 15,22 21-15,-21-21 0,20 20 0,-63 86 16,43-85-16,21 21 0,-64 106 15,63-128-15,-62 128 16,62-106-16,1-21 0,21 0 0,-22-21 16,1-1-16,21 1 0,0-22 0,21 1 15,0-22-15,0 43 16,0-64-16,0 0 0,21 0 16,0-21-16,0 0 0,0 0 0,128-84 15,-86 41-15,1 1 16,-1 0-16,22-1 0,-22-20 15,85-64-15,-84 63 0,-22-20 16,43-43-16,-43 42 0,-42 0 16,0 1-16,0-1 0,-21 0 15,0-20-15,-64-44 0,22 65 16,20 20-16,-20 1 0,21 20 0,-1 1 16,1 0-16,21 21 0,0-22 15,-1 43-15,22-21 16,22 21-16,-1 0 15,0-21-15,21 21 0,1-21 16,20 21-16,-21-21 0,22 21 0,-1-22 16</inkml:trace>
  <inkml:trace contextRef="#ctx0" brushRef="#br0" timeOffset="72220.86">17251 10202 0,'0'-21'0,"0"42"0,0-63 0,-21 21 15,-1 21-15,1-21 0,0 0 16,0 21-16,0 0 0,-22 0 0,22 0 16,-21 21-16,0 0 15,20 0-15,-20 43 0,0-22 16,-1 43-16,22-43 16,0-21-16,0 21 0,0 1 15,0-1-15,21-21 0,0 43 16,0-43-16,0 0 0,0 0 15,21-21-15,21 0 16,-21 0-16,0 0 0,43-42 16,-22 21-16,-21 0 0,43-43 15,-22 22-15,-21-1 0,22 1 16,-22 21-16,0-21 0,0 20 0,0-20 16,1 21-16,-22 0 0,21 21 15,-21-21-15,-21 21 31,-1 21-31,1 0 0,21 0 16,-21 0-16,0 22 0,0-22 0,0 21 16,21 0-16,0-20 0,0 20 0,-22-21 15,22 21-15,0-20 16,0-1-16,0 0 0,43 21 0,-22-21 16,0-21-16,43 0 15,-43 0-15,21 0 0,-21 0 16,22-21-16,-1 21 0,21-42 15,-20 0-15,-1 20 0,-21-20 16,22 0-16,-22 21 0,0-22 0,0 1 16,0 21-16,0 0 0,-21-1 0,0 1 15,0 0-15,-21 42 32,0 0-32,21 1 0,-21-1 15,21 0-15,-21 21 0,21-21 0,-21 1 16,21-1-16,0 0 0,0 0 0,0 0 15,0 0-15,0 1 0,21-1 16,0-21-16,0 0 16,0 0-16,22 0 0,-22 0 15,0 0-15,0 0 0,21-21 16,-20-1-16,41-41 0,-42 21 16,22-1-16,-22 22 0,0-21 15,0 21-15,0-1 0,-21 1 16,0 0-16,21 21 15,-42 21 1,0 0-16,0 1 0,0 20 16,21-21-16,-21 21 0,21-20 15,-22 20-15,22-21 0,0 21 16,0-20-16,0-1 0,0 0 0,0 0 16,0 0-16,22 0 0,-1-21 0,0 22 15,0-22-15,21 0 16,-20 0-16,20 0 0,-21 0 0,64-22 15,-43 1-15,0-21 16,1 21-16,-1-22 0,0 1 0,1 0 16,20-64-16,-20 42 15,-22 22-15,0 0 0,0-1 0,0 1 16,0 0-16,-21-1 0,22 22 16,-22 0-16,0-21 15,-22 42-15,1 0 0,0 0 16,0 0-16,0 21 0,21 21 15,-21-21-15,-1 1 0,1 20 16,0 0-16,21 1 0,0 41 16,0-41-16,0-1 0,0 0 15,0 1-15,0-1 0,0 0 0,0-21 16,21 22-16,0-22 0,1 0 0,-1-21 16,0 21-16,21-21 0,-21 0 15,22 0-15,-1 0 0,0 0 0,1-21 16,-1 21-16,0-21 0,1-21 15,-22 20-15,21-20 0,1-21 0,-1 20 16,0-20-16,1 20 0,-1-20 0,0 21 16,1-22-16,-22 22 15,21-1-15,-21 1 0,0 0 0,-21-1 16,0 22-16,0-21 0,0 21 16,-21 42-1,0 0-15,0 21 16,0-20-16,0 20 0,-1 0 15,1 1-15,0-1 0,-21 64 16,21-64-16,21 22 0,0-22 16,0 0-16,0 1 0,0 41 15,0-41-15,0-22 0,21 21 16,0-42-16,0 21 0,0-21 16,0 0-16,22 0 0,63-21 15,-64 0-15,0 0 16,1-22-16,-22 22 0,21-21 15,-21 0-15,22-1 0,-22 22 0</inkml:trace>
  <inkml:trace contextRef="#ctx0" brushRef="#br0" timeOffset="72399.88">19262 10181 0,'-22'0'0,"44"0"0,-65 0 0,43 21 0,0 1 15,21-22 1,22 21-16,-1-21 0,0 0 15,1 0-15,20 0 0,-20 0 0,20 0 16,-21 0-16,22 0 0,-1 0 16,-20-21-16,20 21 0,-20 0 0,-1-22 15,0 22-15,1 0 0,-22-21 16,0 21-16</inkml:trace>
  <inkml:trace contextRef="#ctx0" brushRef="#br0" timeOffset="72915.87">17907 11367 0,'0'0'0,"63"-127"15,-63 84-15,0 22 16,0-21-16,0 21 0,-42 21 16,0 0-1,21 21-15,-1-21 0,-20 42 16,0-21-16,-43 64 0,43-43 16,-1 22-16,1-22 0,0 22 15,-1-22-15,1 0 0,0 22 0,21-22 16,-22 0-16,22 1 0,0-1 15,21 0-15,0-20 0,0 20 0,0-21 16,0 21-16,21-20 0,0-1 16,22 0-16,-22-21 0,21 0 0,22 0 15,-22 0-15,21 0 0,1 0 0,-22-21 16,22 0-16,-1-1 0,1-20 16,-22 21-16</inkml:trace>
  <inkml:trace contextRef="#ctx0" brushRef="#br0" timeOffset="73541.72">18288 11663 0,'0'0'15,"0"-21"-15,0 0 0,0-1 0,0 1 0,-21 21 16,0 0 0,-1 0-16,1 0 0,-21 0 0,21 21 15,-22 1-15,22-1 0,-21 0 0,21 0 16,-22 21-16,22-20 0,0-1 16,0 21-16,0 0 15,21-20-15,0-1 0,0 0 0,0 0 16,0 0-16,42-21 15,0 0-15,-20 0 0,-1 0 16,0 0-16,21 0 0,-21-21 0,1 0 16,-1 0-16,-21 0 0,0-1 0,0 1 15,0 0-15,0 0 0,0-21 16,0 20-16,0 1 0,0 0 16,0 0-16,0 0 0,21 0 0,0 21 15,0-22-15,0 22 16,1 0-16,-1 0 0,0 0 0,0 0 15,0 22-15,0-22 0,1 21 0,-1 0 16,0 0-16,0 0 0,-21 22 16,0-22-16,0 0 0,0 0 0,0 21 15,0-20-15,0 20 0,0-21 16,-21 0-16,21 0 0,-21 1 0,0-1 16,21-42 15,0-1-31,0 1 15,0 0-15,0 0 0,21 0 16,0-22-16,0 22 0,0-21 0,0 21 16,1 0-16,20-22 0,-21 22 0,0 0 15,22 0-15,-22 0 0,0 21 16,0 0-16,0 0 0,0 0 0,-21 21 16,22 0-16,-22 0 0,0 0 0,0 0 15,0 1-15,0 20 0,-22-21 16,1 0-16,21 22 0,-21-22 0,0 42 15,0-42-15,21 1 16,0-1-16,0 0 0,0-42 31,21 0-15,0-1-16,0 1 0,0 0 0,1 0 16,20-21-16</inkml:trace>
  <inkml:trace contextRef="#ctx0" brushRef="#br0" timeOffset="73743.88">19135 11345 0,'0'0'0,"21"-21"0,0-21 16,-21 21-16,0 0 0,0-1 16,0 44-16,0-1 0,0 0 15,0 21-15,-21 1 0,0-1 16,-1 0-16,1 1 0,0-1 0,0 0 16,0 22-16,0-22 15,21 0-15,-22 1 0,22-22 0,-21 21 16,21 1-16,0-22 0,0 0 0,0 21 15,0-21-15,21-21 16,1 0-16,-1 0 16,0-21-16</inkml:trace>
  <inkml:trace contextRef="#ctx0" brushRef="#br0" timeOffset="73911.89">19008 11642 0,'0'0'16,"-22"0"-16,1 0 0,0 0 15,42 0 17,0 0-17,22 0-15,-22 0 0,21 0 0,1 0 16,-1 0-16,0 0 0,1 0 16</inkml:trace>
  <inkml:trace contextRef="#ctx0" brushRef="#br0" timeOffset="74267.85">19367 11748 0,'0'0'0,"-21"0"0,0 0 15,21 21-15,-21-21 0,42 0 32,0 0-32,0 0 15,1 0-15,-1 0 0,21-21 0,-21 21 16,22-22-16,-1 1 0,-21 21 15,21-21-15,-20 0 0,-1 21 0,0-21 16,-21 0-16,-21-1 16,0 22-16,-22 0 15,22 0-15,-21 22 0,-43-1 16,64 0-16,-21 0 0,-1 0 16,22 0-16,0 1 0,0 20 15,0-21-15,21 0 0,0 0 0,0 1 16,0-1-16,0 21 0,42-21 15,-21 0-15,0 1 0,22-22 16,-1 0-16,-21 0 0,21 0 16,1 0-16,-1 0 0,22 0 0,-22 0 15,0-22-15,1 1 0,-1 0 0</inkml:trace>
  <inkml:trace contextRef="#ctx0" brushRef="#br0" timeOffset="74887.77">20045 11642 0,'0'0'0,"0"21"15,-21-21-15,21 21 16,-22 0-16,1 0 0,0 1 16,21-1-16,-21 0 0,0 0 0,21 21 15,0-20-15,0-1 0,-21-21 0,21 21 16,0 0-16,-22 0 0,22-42 47,0 0-47,22 21 0,-1-21 15,-21 0-15,21-22 0,0 22 0,0 0 16,0 0-16,1-22 0,-1 22 16,0 0-16,0 0 0,0 21 15,0-21-15,1 21 0,-1 0 16,-21 21 0,0 0-16,0 0 0,0 0 0,0 1 15,0-1-15,0 0 0,0 21 0,0-21 16,-21 1-16,21 20 0,0-21 15,0 0-15,0 0 0,0 1 0,0-1 16,0 0-16,21-21 16,0 21-16,0-21 0,0 0 0,0 0 15,1-21-15,-1 0 0,0 21 16,21-43-16,-21 22 0,1 0 16,-1-21-16,0-1 0,0 1 15,0 0-15,0-1 0,1 1 0,-1-21 16,21-1-16,-21 1 0,0 20 15,1-20-15,-1 20 0,0 1 0,-21 21 16,21 0-16,-21 0 0,0 42 16,-21-21-16,0 42 15,0-21-15,-1 22 0,1 20 16,-21-21-16,21 1 0,0 20 0,-22-20 16,22-1-16,0 21 0,0-20 0,0-1 15,21 0-15,0 1 0,-22-1 16,22 0-16,0 1 0,0-22 15,0 0-15,0 0 0,22 0 16,-1-21-16,0 0 0,0 0 16,0 0-16,0-21 15,1 0-15,-22 0 0</inkml:trace>
  <inkml:trace contextRef="#ctx0" brushRef="#br0" timeOffset="75063.5">20426 11684 0,'0'0'15,"-21"0"-15,-1 0 16,44 0 15,-1 0-31,0 0 16,21 0-16,1 0 0,-22 0 0,21 0 16,0 0-16,-20 0 0,20 0 15,-21-21-15,21 21 0,-20 0 0</inkml:trace>
  <inkml:trace contextRef="#ctx0" brushRef="#br0" timeOffset="75321.86">21061 11536 0,'-21'0'16,"-1"0"-1,1 0-15,0 21 0,0-21 16,0 21-16,21 0 0,-21 1 0,-1-1 15,22 21-15,-21-21 0,21 0 16,-21 1-16,0-1 0,21 0 0,0 21 16,0-21-16,-21 1 0,21-1 15,0 0-15,0 0 0,0 0 16,0 0-16,0 1 16,21-22-16,0 0 0,0 0 15,0 0-15,1-22 0,-1 1 16</inkml:trace>
  <inkml:trace contextRef="#ctx0" brushRef="#br0" timeOffset="75659.86">21315 11388 0,'0'-21'15,"-21"21"-15,21 21 31,0 0-31,21 0 16,0 0-16,-21 22 16,0-22-16,21 0 0,-21 0 15,0 21-15,0-20 0,0 20 0,0-21 16,-21 0-16,21 22 0,-21-22 16,0 21-16,-1-21 0,1 22 0,0-22 15,0 0-15,0 0 0,21 0 16,-21 0-16,21 1 0,-22-22 0,22 21 15,0 0 1,0-42 15,0 0-31,22-1 16,-1 1-16</inkml:trace>
  <inkml:trace contextRef="#ctx0" brushRef="#br0" timeOffset="76027.88">21632 11790 0,'0'0'0,"-21"0"16,21 21 62,-21-21-78</inkml:trace>
  <inkml:trace contextRef="#ctx0" brushRef="#br0" timeOffset="76236.17">21505 12192 0,'0'0'0,"0"21"0,0 0 0,0 1 15,0-1-15,0 0 16,-21 0-16,0 0 0,21 0 16,-21-21-16,21 22 0,0-1 15,-21-21-15,-1 21 0,1-21 16,21 21-16,-21-21 0,0 0 0,21 21 15,-21 0-15,0-21 0,-1 0 0,1 0 16,0 0-16,0 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13:02:14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1672 0,'0'-21'0,"0"42"0,0-63 0,0 21 16,0 0-16,0-1 15,0 44 17,0 20-32,0 0 0,0 1 15,0-1-15,0 0 0,0 1 0,0 20 16,0-21-16,0 1 15,0-1-15,0 0 0,0-20 0,0 20 16,0-21-16,0 0 0,0 0 16,0 1-16,0-1 15,0-42 1,0-1-16,22 1 16</inkml:trace>
  <inkml:trace contextRef="#ctx0" brushRef="#br0" timeOffset="352.7">2476 1651 0,'0'0'0,"22"-21"0,-22 0 15,0 0-15,-22 21 16,1 0-16,-21 0 16,21 0-16,-22 21 0,1 21 15,-21-21-15,20 0 0,22 1 0,-21-1 16,21 21-16,-1-21 0,1 0 15,21 1-15,0-1 16,0 0-16,21 0 0,1-21 16,20 21-16,0 0 0,1-21 15,-1 22-15,64 20 16,-64-21-16,0 0 0,-20-21 16,20 21-16,-21 1 0,-21-1 0,0 0 15,0 0-15,0 0 0,-21-21 16,-21 21-16,-1 1 0,1-1 0,0-21 15,-22 21-15,22-21 0,-1 0 16,1 0-16,21 0 0,-21 0 0,20 0 16,1-21-16,0 0 0,21-1 15,0 1-15,-21 0 0</inkml:trace>
  <inkml:trace contextRef="#ctx0" brushRef="#br0" timeOffset="708.37">2011 1207 0,'0'0'0,"-21"0"0,-1 0 16,1 0-16,21 21 0,-21 0 16,21 0-16,0 0 15,0 0-15,0 1 16,21-22-16,0 0 15,22 0-15,-22 0 0,0 0 16,0-22-16,22 1 0,-22 21 16,-21-21-16,0 0 0,0 0 15,0 0-15,0-1 0,-21 22 0,-1-21 16,1 21-16,0 0 0,-21 0 16,21 0-16,-1 21 0,1 1 15,0-22-15,0 21 0,21 21 16,0-21-16,0 0 0,0 22 0,0-22 15,0 21-15,0-21 0,21 22 16,0-22-16,0 21 0,1-21 0,-1 22 16,21-22-16</inkml:trace>
  <inkml:trace contextRef="#ctx0" brushRef="#br0" timeOffset="983.94">2857 1651 0,'0'0'0,"0"-21"0,0 0 0,-21 42 31,21 21-31,0-21 16,0 22-16,0-1 0,0 0 15,0 1-15,-21-1 0,21 0 16,-21 1-16,21-1 0,0-21 15,0 22-15,0-22 0,0 21 0,0-21 0,0 0 16,0 1-16,0-1 16,0-42-1</inkml:trace>
  <inkml:trace contextRef="#ctx0" brushRef="#br0" timeOffset="1481.2">2752 1609 0,'0'0'0,"0"-21"0,0-1 0,0 1 16,0 0-16,42 0 0,-21 0 15,0 0-15,22 21 0,-22-22 0,21 22 16,0 0-16,-20 0 16,20 0-16,0 0 0,-21 22 0,22-1 15,-22 0-15,0 21 0,0 1 16,0-1-16,-21 21 0,0-20 0,0 20 15,0-20-15,0-1 0,0 0 16,0 1-16,0-1 0,-21 0 16,21-21-16,-21 1 0,21-1 0,0 0 15,-21-21 1,21-21 0,0 0-16,0-22 0,0 22 15,0-21-15,21-22 0,0 1 16,-21-1-16,21 1 0,22-1 0,-22 22 15,0-22-15,21 1 0,1 21 16,-1 20-16,0-20 0,22 21 16,-22 0-16,1 21 0,-1 0 0,0 0 15,1 21-15,-22 21 0,0 1 16,0-1-16,-21 0 0,0 22 0,0-1 16,0 1-16,0 20 0,0-20 15,-21-22-15,21 22 0,-21-22 16,0 0-16,-1 1 0,22-1 0,0-21 15,0 0-15,0 1 0,0-1 16,22-42 0,-1-1-1,0-20-15,21 21 0,-21-21 0</inkml:trace>
  <inkml:trace contextRef="#ctx0" brushRef="#br0" timeOffset="2568.36">4254 1588 0,'0'0'0,"-21"21"16,21 0-16,-21 0 16,0 0-16,0 22 0,21-1 15,-21-21-15,-1 43 0,22-22 16,0 0-16,0 1 0,0-1 0,-21 0 16,21-21-16,0 22 0,0-22 15,0 0-15,0 0 0,0 0 0,21 1 16,1-1-16,-1-21 15,0 0-15,0 0 0,21 0 0,-20 0 16,20-21-16,-21-1 0,21 1 16,1-21-16,20-22 0,-20 22 15,-22 0-15,0-22 0,0 22 16,0 0-16,22-43 16,-43 64-16,0 0 0,0-1 15,0 1-15,0 42 16,0 1-1,0 20-15,0 0 0,-22 1 0,1-1 16,21 0-16,-21 1 0,21-1 16,0 0-16,0 1 0,0-1 0,0-21 15,0 21-15,0-20 0,0-1 16,21 0-16,0 0 0,1 0 0,20-21 16,-21 0-16,21 0 0,1 0 15,-1 0-15,0-21 0,1 0 16,-1 0-16,0 0 0,1-22 0,-22 1 15,21-22-15,1 1 0,-22-1 16,21-20-16,-21 20 0,0-20 0,1 20 16,20-42-16,-42 64 15,21 0-15,-21-1 0,0 22 16,21 0-16,-21 0 16,0 42-1,0 0-15,-21 21 0,21 1 0,-21-1 16,21 22-16,-21-22 0,21 21 15,0 1-15,0-1 0,0 1 0,0-22 16,0 22-16,0-22 0,0 0 16,0 1-16,0-1 0,0-21 0,0 22 15,0-22-15,21 0 0,0-21 16,-21 21-16,21-21 0,22 0 16,-1 0-16,0 0 0,-21-21 15,22 0-15,-1-22 0,0 22 16,1-21-16,-1-22 0,0 1 0,1-22 15,-22 22-15,21-22 0,-21 0 16,22 22-16,-22-22 0,0 22 0,0 20 16,-21-20-16,0 42 0,21-22 15,-21 22-15,0-21 0,-21 63 32,0 21-32,21-20 15,-21 20-15,0 0 0,0 22 16,21-1-16,-22 1 0,22-1 0,-21 1 15,21-1-15,0 1 0,0-1 16,0-20-16,0-1 0,21 0 0,1 1 16,-22-1-16,21-21 0,0 0 15,0 0-15,21 1 0,-20-22 0,-1 0 16,21 0-16,-21 0 0,22 0 0,-1-22 16,0-20-16,-21 21 0,22-21 15,-1-1-15,-21 1 0,22 0 16,-22-1-16,0 1 0,0 0 0,0 20 15,-21-20-15,0 63 32,0 22-32,0-22 0,0 21 15,0-21-15,0 22 0,-21-22 16,21 0-16,0 21 0,0-21 0,0 1 16,0-1-16,0 0 0,0 0 15,21-21-15,0 0 16,1 0-16,-1 0 0,0 0 15,0-21-15,21 0 0,-20 0 16,-1-1-16</inkml:trace>
  <inkml:trace contextRef="#ctx0" brushRef="#br0" timeOffset="2722.58">6794 1545 0,'0'0'0,"-21"-21"0,0 0 15,0 0-15,0 21 0,0-21 16,-1 21-16,1 0 0,0 0 15,21-22-15,-21 22 32,0 0-32,0 0 15</inkml:trace>
  <inkml:trace contextRef="#ctx0" brushRef="#br0" timeOffset="2892.75">5673 1778 0,'0'0'0,"-22"21"0,22 0 0,22-21 16,-1 0-1,0 0-15,21 0 0,1 0 0,20 0 16,1 0-16,-1-21 0,1 0 16,-1 21-16,1-21 0,-1 0 0,1 21 15</inkml:trace>
  <inkml:trace contextRef="#ctx0" brushRef="#br0" timeOffset="3217.85">7048 1715 0,'-21'0'16,"0"21"-16,0-21 0,21 21 0,-21 0 15,0-21-15,-1 21 0,1 22 16,0-22-16,0 21 0,0 0 0,21 22 15,-21-22-15,-1 22 0,1-1 16,21 1-16,0 20 0,-21 1 0,21 0 16,-21-1-16,21 1 0,-21 21 15,0-21-15,21-1 0,-22 1 16,-20 105-16,42-105 0,-21 0 16,0-22-16,21 22 0,0-22 0,0-20 15,0 20-15,0-20 0,0-22 16,0 21-16,0-21 0,0 0 0,0-42 15,21 0 1,0 0-16,0-21 0,22-1 16,-1-20-16,-21-22 0,21 22 0</inkml:trace>
  <inkml:trace contextRef="#ctx0" brushRef="#br0" timeOffset="3500.25">6921 2053 0,'0'0'0,"-21"-63"0,0-1 0,0 22 15,21-22-15,0 22 0,0-43 16,42 43-16,-21 21 0,1-21 16,20 42-16,-21-22 0,21 22 15,1 0-15,-22 22 0,21-22 0,1 42 16,-22-21-16,0 21 0,0 22 16,0 21-16,-21-22 15,0-21-15,-21 64 16,-85 0-16,64-64 0,-22-20 15,22-1-15,0 0 0,-22 0 16,43-21-16,-21 0 0,21 0 16,-1 0-16,1 0 0,21-21 15,0 0-15,21 0 16,1-22-16,20 1 0,0 0 0,1-1 16</inkml:trace>
  <inkml:trace contextRef="#ctx0" brushRef="#br0" timeOffset="3749.31">7810 1207 0,'0'0'0,"-21"21"0,0 0 0,0 21 0,-21-21 16,20 22-16,1-1 0,0 22 15,0-1-15,0 1 0,0-1 0,-1 1 16,1-1-16,0 1 0,0-1 15,0-21-15,21 1 0,-21-1 0,21 0 16,0 1-16,0-1 16,0-21-16,21-21 15,0 0-15,0 0 0,0 0 0,0-21 16,22 0-16,-1-21 16</inkml:trace>
  <inkml:trace contextRef="#ctx0" brushRef="#br0" timeOffset="4075.78">7874 1842 0,'0'0'0,"-21"0"0,0 0 0,21 21 16,42-21 15,-21 0-31,21 0 0,-20 0 16,20 0-16,0-21 0,1 21 0,-1-22 15,0 1-15,-21 0 0,22 0 16,-22 0-16,0-22 0,-21 22 15,0 0-15,0 0 0,-21 21 16,-21 0-16,20 0 16,-20 21-16,0 0 0,-1 0 15,1 1-15,21 20 0,-21-21 0,-1 21 16,22 1-16,0-22 0,0 21 16,0-21-16,21 22 0,0-22 0,0 0 15,0 0-15,0 0 0,21 1 0,0-22 16,21 0-16,1 21 0,-1-21 15,0 0-15,1 0 0,20 0 0,-21-21 16,22-1-16,-1 1 0</inkml:trace>
  <inkml:trace contextRef="#ctx0" brushRef="#br0" timeOffset="4316.33">9102 1334 0,'0'0'0,"-22"0"0,1 0 15,0 0-15,0 0 0,-21 0 16,20 21-16,1 0 0,-21 0 0,21 0 16,-22 22-16,22-1 0,-21 0 15,21 22-15,0-22 0,-1 22 0,1-22 16,21 21-16,0-20 0,0-1 16,0 0-16,0 1 0,0-1 0,0-21 15,21 22-15,43-1 16,-43-21-16,21-21 0,1 0 15,-1 0-15,22 0 0,-22 0 0,0 0 16,22-21-16</inkml:trace>
  <inkml:trace contextRef="#ctx0" brushRef="#br0" timeOffset="4561.22">9546 1418 0,'0'0'15,"0"-21"-15,0 0 0,21 21 16,0 0-16,1 0 15,-1 0-15,0 0 0,21 21 0,-21 0 0,1 0 16,20 22-16,-21-22 16,0 21-16,0 22 0,1-22 0,-22 22 15,0-1-15,0-21 0,0 22 16,0-1-16,-22-20 0,-20-1 16,21 0-16,-21 1 0,20-22 0,-20 21 15,21-21-15,0 1 0,-43-1 16,43-21-16,21-21 15</inkml:trace>
  <inkml:trace contextRef="#ctx0" brushRef="#br0" timeOffset="5148.74">10181 1842 0,'0'0'0,"-21"0"0,0 0 0,0 0 0,63 0 31,-21 0-31,21 21 16,22-21-16,-1 0 0,1 21 16,21-21-16,-1 21 0,22-21 0,-21 0 15,21 0-15,-1 0 0,-20 0 16,84 0-16,-105 0 15,-1-21-15,-20 21 0,-22-21 0,0 0 16,-21-1-16,0 1 16,-21 21-16,0-21 0,-22 0 0,1 0 15,0 0-15,-22-1 0,43 22 16,-21-21-16,21 0 0,-1 21 16,22-21-16,22 21 15,20 0-15,-21 0 0,21 0 0,1 21 16,-1 0-16,0-21 15,-20 21-15,20 22 0,-21-22 0,0 21 0,0-21 16,-21 22-16,0-1 0,0 0 16,-21 1-16,0-1 0,-21-21 0,-1 22 15,1-22-15,-21 0 0,20 0 16,-20 0-16,20 0 0,1-21 16,-21 0-16,41 0 0</inkml:trace>
  <inkml:trace contextRef="#ctx0" brushRef="#br0" timeOffset="5644.67">12446 1545 0,'0'0'0,"-21"0"0,21-42 15,0 21-15,0 0 16,21-1-16,21 1 0,-21-21 0,22 21 16,-1-22-16,0-20 0,1 21 15,-1-1-15,0 1 0,-20-22 0,-1 43 16,0-21-16,-21 21 0,0 0 15,0-1-15,-21 44 16,0-1-16,-1 0 16,-20 21-16,21 1 0,0 20 0,0-21 15,-1 22-15,1-1 0,21 1 0,0-1 16,-21 1-16,21-1 16,0 1-16,0-1 0,0 1 0,0-1 0,0 1 15,0-22-15,21 43 16,-21-43-16,21 1 0,-21-22 0,0 0 15,0 0-15,0 0 0,-21-21 16,0 0-16,-21 0 0,21 0 16,-1 0-16,-20-21 0,0 0 0,21 0 15,-22 0-15,22-22 16,0 22-16,21-21 0,0-22 0,0 22 16,0-22-16,21 1 0,21-1 15,1 22-15</inkml:trace>
  <inkml:trace contextRef="#ctx0" brushRef="#br0" timeOffset="5868.54">13229 1037 0,'0'0'0,"42"-21"0,-42 42 31,-21 0-31,0 22 0,0-1 16,0 22-16,0-22 0,-1 21 15,1-20-15,0 20 0,0 1 0,21-1 16,-21 1-16,21-1 0,0 1 15,0-1-15,0-20 0,0-1 0,0 43 16,21-64-16,0 0 16,-21 0-16,21 0 0,0-21 0,1 0 15,-1 0-15,0 0 0,-21-21 16</inkml:trace>
  <inkml:trace contextRef="#ctx0" brushRef="#br0" timeOffset="6021.59">12869 1630 0,'0'0'0,"0"-21"32,21 21-32,1 0 15,20 0-15,0 0 0,1 0 16,20 0-16,1 0 0,-1-21 16,1 21-16,20 0 0,-20-22 0,20 1 0,1 21 15,0 0-15</inkml:trace>
  <inkml:trace contextRef="#ctx0" brushRef="#br0" timeOffset="6268.74">14795 1439 0,'0'0'0,"0"-21"0,0 42 31,-21 1-31,21-1 0,-21 21 16,21 0-16,-21 1 0,21-1 15,0 0-15,0 22 0,0-22 0,-21 1 16,21-1-16,0 0 0,-21-21 16,21 22-16,0-22 0,0 0 0,0 0 15,0 0-15,21-21 16,0 0 0,0-21-16,21 21 0,1-21 15,-1 0-15</inkml:trace>
  <inkml:trace contextRef="#ctx0" brushRef="#br0" timeOffset="6581.75">15769 1418 0,'42'-21'0,"-84"42"0,127-63 0,-64 42 0,-21-21 15,-21 21 1,0 0-16,-22 0 0,1 21 0,-22-21 16,1 21-16,-1 0 0,1 0 15,-1 1-15,1-1 0,-1 0 16,22 0-16,0 43 0,42-43 0,0 0 15,0 0-15,21 0 16,21 0-16,22 22 0,-22-22 0,22 0 16,-1 0-16,-21 0 0,22 1 15,-1-1-15,22 42 0,-64-42 16,0 1-16,1-1 0,-22 0 16,0 0-16,0 0 0,0 0 0,-22-21 15,-20 22-15,0-22 0,-1 0 0,-20 0 16,21 0-16,-85 0 15,63 0-15,22 0 0,-1 0 0,1-22 16,0 1-16,21 0 0,-22 0 16</inkml:trace>
  <inkml:trace contextRef="#ctx0" brushRef="#br0" timeOffset="6752.71">15155 889 0,'-63'-21'16,"126"42"-16,-147-42 0,62 21 0,1 0 16,0 0-16,0 21 0,0 0 15,21 0-15,-21 1 0,-1-1 16,22 0-16,-21 0 0,0 0 16</inkml:trace>
  <inkml:trace contextRef="#ctx0" brushRef="#br0" timeOffset="8149.08">635 3535 0,'-21'0'16,"42"0"-16,-63 0 0,42-21 31,0 0-31,21-1 0,0 1 15,-21 0-15,21 0 0,0 0 16,0 0-16,-21 42 31,0 0-31,0 21 0,0 1 16,-21-1-16,-21 85 16,21-64-16,0 1 0,-22 21 15,22-1-15,-21 22 0,-22 63 16,43-105-16,-21 21 0,42-22 15,0-21-15,0 22 0,0-22 16,0 1-16,0-22 0,42 0 0,22 0 16,-22-21-16,0 0 15,22-21-15,-22 0 0,22-22 0,-1 22 16,1-21-16,-1-22 0,1 1 16,-1-1-16,1-20 0,-22-1 0,21 0 15,-20 22-15,-22-22 0,21 1 16,-21 20-16,1-21 0,-22 22 15,0 21-15,0-1 0,0 1 16,0 21-16,0 0 0,0-1 16,-22 22-16,1 0 0,21 22 0,-21-1 15,0 21-15,0 0 0,0 1 16,-1-1-16,1 22 0,0-1 16,0 1-16,0 20 0,21 1 15,0-22-15,0 22 0,-21-21 16,21-1-16,0 1 0,0-22 0,0 0 15,21 1-15,0-22 0,21 21 16,1-42-16,-1 0 0,0 0 16,22-21-16,-22 0 0,22 0 0,-1-1 15,1-20-15,-1 0 16,43-64-16,-64 42 0,1 22 16,-1-21-16,-21 20 0,0 22 15,0 0-15,-21 0 0,0 0 0,0 42 16,-21-21-1,0 42-15,21-21 0,0 0 0,-21 22 16,21-1-16,0 0 0,0-20 16,0 20-16,0 0 0,0 1 0,0-22 15,0 21-15,0-21 0,0 22 16,0-22-16,0 21 16,0-21-16,-21-21 31,0-21-31,-22 0 0,22 0 15,0 0-15,0-1 0,0-20 0,-1 21 16,1-21-16,21 20 0,0 1 16,-21 0-16,21 0 0,-21 21 15,21 21 1,0 0-16,0 0 16,0 1-16,0-1 0,21 21 0,0-21 15,0 0-15,22-21 0,-22 22 16,21-1-16,-21-21 0,22 0 15,-1 0-15,0 0 0,1 0 16,20 0-16,-20 0 0,20 0 0,1-21 16,20-1-16,-20 1 0,-1-21 15,1 21-15,-22-22 0,22-20 0,-22 21 16,-21-1-16,0-20 0,0 20 16,-21 1-16,0 0 0,0 21 15,-21-1-15,0 1 0,0 21 0,-21 0 16,20 0-16,-20 0 0,0 43 15,-1-1-15,22 0 0,0 1 16,21-1-16,0 0 0,0 43 16,0-64-16,0 21 0,21 1 15,0-22-15,1 21 0,-1-21 16,21 1-16,0-1 0,1 0 0,-1-21 16,22 0-16,-22 0 0,21 0 15,64-21-15</inkml:trace>
  <inkml:trace contextRef="#ctx0" brushRef="#br0" timeOffset="8609.15">3852 4022 0,'0'0'0,"21"-43"0,-21 1 15,0 0-15,0-1 16,-21 22-16,-42-21 16,20 42-16,1 0 0,0 0 0,-1 0 15,1 21-15,-21 0 0,20 22 0,-20-22 16,20 21-16,1 22 0,-43 41 15,64-41-15,0-22 0,0 22 16,21-22-16,0 22 0,0-43 16,0 21-16,0 0 0,0-20 0,21-1 15,0 0-15,22 0 0,-22-21 16,21 0-16,0 0 0,1 0 0,-1 0 16,0-21-16,1-21 0,-1 20 15,43-62-15,-43 20 0,0 1 16,1-1-16,-1-20 0,0-1 15,22-106-15,-22 86 16,-21 20-16,1-21 0,-1 21 0,0 22 16,-21-64-16,0 106 15,0-22-15,0 22 0,-21 42 16,0 22 0,-1-1-16,1 0 0,0 22 0,0 63 15,0-42-15,0 63 16,21-64-16,0 1 0,0 63 15,0-84-15,21-1 0,0 1 16,-21-22-16,21 0 0,0 1 0,22-22 16,-22 0-16,0-21 0,64 0 15,-43 0-15,0 0 16</inkml:trace>
  <inkml:trace contextRef="#ctx0" brushRef="#br0" timeOffset="9024.19">5821 3852 0,'0'-42'15,"0"84"-15,0-105 0,0 21 0,-21 20 0,-1 1 16,22 0-16,-21 0 0,0 0 16,0 21-16,-21 0 0,20 0 0,-20 21 15,21 0-15,-21 0 0,-1 22 16,22-1-16,-21 21 0,-1 1 0,22-1 15,-21 1-15,21-1 16,0 22-16,-1-21 0,22-1 0,0-21 0,0 22 16,0-22-16,22-21 15,-1 22-15,21-22 0,0 0 0,1 0 16,20-21-16,1 0 0,-1 0 16,22 0-16,-22-21 0,22 0 0,-21 0 15,20-22-15,-20 1 0</inkml:trace>
  <inkml:trace contextRef="#ctx0" brushRef="#br0" timeOffset="9665.34">6625 3429 0,'0'0'0,"-21"-21"0,0 21 16,0 21-16,-1 21 0,1-20 16,0 20-16,21 0 0,-21 22 15,0-22-15,0 22 0,21 20 0,-22-20 16,1-1-16,0 22 0,21-22 15,0 22-15,-21-21 0,21-22 0,-21 21 16,21-20-16,0-1 0,0 0 0,0-20 16,0-1-16,0 0 0,21-21 15,0 0 1,0 0-16,0-21 0,1-22 16,-1 22-16,0-21 0,0 0 15,21 20-15,-20-20 0,20 0 0,-21 21 16,21-22-16,-20 22 0,-1 0 15,0 0-15,0 21 0,-21 21 16,0 0 0,0 0-16,0 0 0,0 1 0,0 20 15,0-21-15,0 21 0,0-20 16,0 20-16,0-21 0,0 21 0,0-20 16,42 20-16,-20-21 0,-1 0 15,0 0-15,21-21 0,-21 0 16,22 0-16,-1 0 0,0 0 0,1 0 15,-1 0-15,22-21 0,-22 0 0,0 0 16,22 0-16,-22-22 16,0 22-16,43-63 0,-64 41 15,22 1-15,-22 0 0,0-1 16,-21 1-16,0 0 0,0 20 16,0 1-16,0 0 0,0 0 0,-21 21 15,0 0-15,-1 0 0,1 21 16,0 0-16,0 0 0,0 22 0,0-22 15,-1 21-15,1 1 0,0-1 0,21 0 16,0 1-16,0-1 0,0-21 16,0 21-16,0-20 0,0 20 0,0-21 15,0 0-15,0 0 0,21 1 16,0-22-16,1 0 0,41 0 16,-21 0-16,1 0 15,20 0-15,-20-22 0,20 1 0,1 0 16,-1 0-16,1-21 0</inkml:trace>
  <inkml:trace contextRef="#ctx0" brushRef="#br0" timeOffset="10348.35">8551 4001 0,'0'-22'0,"0"44"0,0-65 16,-21 43 0,0 0-16,0 21 0,0 1 15,-22-1-15,22 0 0,0 21 16,-21 1-16,20-1 0,1 0 0,-21 1 15,21 20-15,0-21 0,-1 1 16,22-1-16,0 0 0,0-20 0,0 20 16,0-21-16,0 21 0,0-20 15,22-1-15,-1 0 0,0-21 0,21 0 16,-21 0-16,22 0 0,-1 0 0,0 0 16,1 0-16,20-21 0,-20 0 15,-1-1-15,0-20 0,1 0 0,-1-1 16,0-20-16,1-1 0,-1-20 15,0-1-15,-21 0 0,22 1 16,-22-1-16,0 0 0,0 1 0,0-1 16,1 22-16,-22 20 0,21 1 15,-21 0-15,0-1 0,-21 43 16,-1 21-16,22 1 16,-21-1-16,0 21 0,0 0 0,0 1 15,0 20-15,-1-20 0,1 20 16,0 22-16,21-22 0,-21 1 0,0-1 15,0 1-15,21-22 0,0 22 16,0-22-16,-22 0 0,22-21 0,0 1 16,0-1-16,0 0 0,0-42 31,22 0-31,-1-1 0,0 1 16,21-21-16,-21 0 0,22-1 0,-1 1 15,22 0-15,-22-1 0,0 22 16,1-21-16,-1 21 0,-21-1 0,21 1 15,-20 21-15,-1 0 0,0-21 16,-42 42 0,0-21-16,-1 21 0,-20 1 15,0-22-15,-1 21 0,1 0 16,0 0-16,-22 21 0,43-20 16,-21-1-16,21 21 0,-1-21 15,22 0-15,0 22 0,22 20 16,-1-42-16,0 22 0,42-1 15,-20-21-15,-1 0 0,-21-21 16,22 22-16,-1-22 0,0 0 0,-21 0 16,22 0-16,-1 0 0,-21-22 0,22 1 15</inkml:trace>
  <inkml:trace contextRef="#ctx0" brushRef="#br0" timeOffset="11097.45">11493 4106 0,'-21'-21'0,"42"42"0,-63-84 16,21 42-16,0 0 0,0-1 0,-1 22 15,22-21-15,-21 21 0,0 0 16,0 21-16,21 1 16,0 20-16,-21-21 0,21 21 15,-21 22-15,21-22 0,0 1 0,0 20 16,-22 22-16,1-43 15,21 0-15,-21 1 0,21-1 0,0-21 16,0 0-16,0 1 0,0-1 0,21-21 31,0 0-31,1-21 0,-1-1 0,21 1 16,-21-21-16,0 21 0,22-22 16,-1 1-16,-21 0 0,22-1 15,-22 1-15,21 0 0,-21-1 0,22 22 16,-22 0-16,0 0 0,0 21 15,0 0-15,-21 21 0,0 21 16,0 1-16,0-22 16,0 21-16,0-21 0,0 22 0,0-22 15,0 21-15,0-21 0,21 22 0,1-22 16,-1 0-16,-21 0 0,63 22 16,-42-22-16,22-21 0,-1 0 15,0 0-15,1 0 0,20 0 0,1 0 16,-22 0-16,22-21 15,-1-1-15,22-20 0,-43 0 0,-21-1 16,0 1-16,1-21 16,-22-1-16,0-21 0,0 22 0,-22-1 15,-20 1-15,-43-43 0,43 64 16,-85-22 0,85 64-16,-1 0 0,1 0 0,0 0 15,21 21-15,-22 43 16,43-43-16,0 21 0,0-20 15,0 20-15,0-21 0,21 21 0,1-20 16,20-1-16,0 0 0,22 0 16,-1-21-16,-20 0 0,-1 0 0</inkml:trace>
  <inkml:trace contextRef="#ctx0" brushRef="#br0" timeOffset="11758.2">13017 3514 0,'0'0'0,"0"-43"0,0 1 0,0 21 0,0-21 16,-21 42-16,0 0 16,-21 42-16,21-21 0,-1 21 15,1 1-15,0 41 0,0-20 16,21-1-16,0-20 16,0 20-16,0 22 0,-21-22 0,21 1 15,0-1-15,0 1 0,0-1 16,0-20-16,0 20 0,0-20 0,0-1 15,0-21-15,0 21 0,0-20 0,0-1 16,21-21 0,0-21-16,0 21 15,-21-22-15,21-20 0,1 0 16,-1-1-16,0 1 0,0 0 0,0-22 16,0 1-16,1 20 0,-1 1 15,0 0-15,0-1 0,0 22 0,0 0 16,-21 0-16,22 21 0,-1 21 31,-21 0-31,0 0 0,0 22 0,0-1 16,0 0-16,0 1 0,21-1 15,-21 0-15,21 1 0,0-22 0,-21 21 16,21-21-16,1 22 0,-1-22 16,0 0-16,0 0 0,0-21 15,22 21-15,-22-21 0,21 0 0,43 0 16,-43-21-16,0 21 0,1-21 15,-22 0-15,21-21 0,22-43 16,-43 43-16,0-1 0,0-20 16,-21 20-16,21 1 0,-21 0 0,0 21 15,0-1-15,0 1 0,-21 0 0,0 21 16,0 0-16,0 0 16,0 21-16,-1 0 0,22 22 0,-21-22 15,0 64-15,0-64 0,21 21 16,0 0-16,0-20 0,0 20 15,0-21-15,0 0 0,21 22 0,0-22 16,0 0-16,1-21 0,20 21 16,-21 0-16,21-21 0,1 0 0,20 0 15,1 0-15,-1 0 0,22 0 16,0-21-16,-22 0 0,22 0 16,-22-22-16,1 22 0</inkml:trace>
  <inkml:trace contextRef="#ctx0" brushRef="#br0" timeOffset="13213.85">14859 4043 0,'0'0'0,"0"-64"15,0 43-15,0 0 0,-21 0 16,0 0-16,-1 0 0,1 21 0,0 0 16,-21 0-16,21 0 0,-22 0 0,22 21 15,-21 0-15,21 0 0,-64 43 16,64-22-16,0-21 0,-1 21 16,1 1-16,0-1 0,21 43 15,0-64-15,0 21 0,0-21 16,0 22-16,21-22 0,0-21 15,1 21-15,-1-21 0,0 0 16,21 0-16,22 0 0,-43 0 16,0-21-16,21 0 0,-20-22 15,-1 1-15,0 0 0,0-1 0,0-20 16,0-1-16,1 1 0,-22 21 16,0-22-16,21 22 0,-21 21 15,21-1-15,-21 1 0,0 0 0,0 42 16,0 0-1,-21 1-15,21 20 0,-21-21 0,21 21 16,0 22-16,0-22 0,0 1 16,0-1-16,0 0 0,0 1 15,0-1-15,21-21 0,0 21 0,0-20 16,0-1-16,0 0 0,1 0 16,41-21-16,-21 0 0,-20 0 15,20 0-15,0-21 0,1-21 16,-1 20-16,0-20 0,1-21 0,-1 20 15,-21-20-15,21-22 0,1 22 0,-22-22 16,0 21-16,21-20 0,-20 20 16,-22 1-16,21-1 0,-21 1 0,0 20 15,0 22-15,0 0 16,0 0-16,-21 21 0,-1 21 16,1 0-16,0 0 0,0 22 15,0-1-15,0 0 0,-1 22 16,22-22-16,0 22 0,0-22 15,0 22-15,0-1 0,0 1 0,0-1 16,0 1-16,0-1 0,22-21 0,-1 1 16,-21-1-16,21 0 0,42 1 15,-41-22-15,-1 0 0,21-21 16,-21 0-16,22 0 0,-1 0 16,0-21-16,1-21 0,-1 20 0,0-20 15,1-21-15,-22 20 0,21-41 16,0 20-16,1 1 0,-1-22 15,0 0-15,-20 1 0,-1-1 0,21 0 16,-42 22-16,21-1 0,-21 22 16,0 0-16,0-1 0,0 22 15,-21 21-15,0 21 16,0 0-16,21 22 0,-21-22 0,-1 21 16,1 1-16,0 20 15,0-21-15,21 22 0,-21-22 0,-22 85 16,43-84-16,-21 20 0,21 1 15,-21-1-15,21-21 0,0 22 16,0-22-16,0 1 0,0-22 0,0 21 0,0-21 16,0 0-16,21-21 31,0-21-31,1 0 0,-1 0 16,0-21-16,0 20 0,0-20 0,22 21 15,-1-43-15,0 43 16,1-21-16,-22 42 0,0 0 15,0 0-15,-21 21 16,0 0 0,0 0-16,0 1 0,0 20 15,21-21-15,-21 0 0,21 0 16,1 1-16,-1-1 0,-21 21 0,42-21 16,-21-21-16,0 21 15,1 1-15,20-1 0,-21-21 0,21 0 16,-20 0-16,20 0 0,-21 0 0,21 0 15,-20 0-15,20-21 0,-21 21 16,0-43-16,22 22 0,-22 0 0,0-21 16,0-1-16,0-20 0,0 20 15,1 1-15,-1 0 0,0-1 0,0-20 16,-21 42-16,0 0 16,-21 42-1,0-21-15,21 42 0,-21-21 16,-1 22-16,1-1 0,21 0 15,0 1-15,-21-1 0,21 0 16,0 1-16,0-22 0,0 21 16,0-21-16,0 0 0,0 1 0,0-1 15,21 0-15,0-21 0,1 0 16,-1 0-16,0-21 0,21 0 16,-21 21-16,1-43 0,20 22 0,-21-21 15,21-1-15,1 1 16,-22 0-16,21-22 0,1 22 0,20-43 15,-42 64-15,0 0 0,1 0 16,-22 42 0,0 0-1,0 21-15,0-20 0,-22 20 16,22 0-16,0-21 0,0 22 0,0-1 16,0-21-16,0 0 0,22 22 15,-1-22-15,0 0 0,0-21 0,0 21 16,0-21-16,1 0 0,-1 0 15,21 0-15,-21 0 0,0-21 0,22 0 16,-22 0-16,0-22 0,0 22 16,0-21-16,1 0 0</inkml:trace>
  <inkml:trace contextRef="#ctx0" brushRef="#br0" timeOffset="13487.94">15325 3789 0,'0'0'0,"-43"0"0,22 0 0,21 0 31,21 0-31,22 0 0,-1 0 0,0 0 16,22 0-16,-1 0 0,1 0 0,-22-21 15,22 21-15,-1 0 16,1 0-16,-22 0 0,0-21 0,1 21 16,-22 0-16,0 0 0,0 0 0</inkml:trace>
  <inkml:trace contextRef="#ctx0" brushRef="#br0" timeOffset="15432.28">1270 5927 0,'21'-21'0,"-21"-1"47,0 1-31,0 0-1,21 21-15,-21-21 0,21 0 16,1 0-16,-22-1 0,21 1 16,0 0-16,0 0 0,0 0 0,0 0 15,-21-22-15,22 22 0,-1 0 16,-21 0-16,0 0 0,-21 42 31,-1 0-15,1 0-16,0 21 0,0 22 0,0-22 15,0 22-15,-1-1 0,1 1 16,21-1-16,0 1 0,0-1 16,0 1-16,0-1 0,0 22 15,-21-22-15,21 1 0,0-1 16,0-20-16,-21 20 0,21-20 0,0-1 15,0-21-15,0 0 0,-21 0 16,0 1-16,-1-22 0,1 0 0,0 0 16,-21 0-16,21-22 0,-22 22 15,22-21-15,-21-21 0,-1 21 0,22-22 16,-21 1-16,21 0 0,-43-22 16,43 22-16,21 0 15,0-1-15,0 22 0,0-21 0,0 21 16,42-22-16,-20 1 15,20 21-15,0-22 0,22 1 0</inkml:trace>
  <inkml:trace contextRef="#ctx0" brushRef="#br0" timeOffset="15668.74">1926 5609 0,'0'0'0,"21"0"0,-21 21 31,-21 1-31,21 20 0,-21-21 15,0 21-15,21 1 0,-21-1 16,-1 22-16,1-22 0,21 0 16,-21 22-16,21-22 0,-21 0 0,21 1 15,0-1-15,-21 22 16,21-43-16,-21 21 0,21 0 0,0-20 16,0-1-16,0 0 0,0 0 15,21-21-15,0-21 16,-21 0-16</inkml:trace>
  <inkml:trace contextRef="#ctx0" brushRef="#br0" timeOffset="15830.6">1503 6223 0,'0'0'0,"-21"0"0,-1 0 16,22-21-16,-21 21 0,42-21 16,1 21-16,20 0 15,0 0-15,22-21 0,-22 21 16,22 0-16,-1-22 0,22 1 15,-22 21-15,22-21 0,-22 21 0,22-21 16,0 0-16,-1 21 0,1-21 16</inkml:trace>
  <inkml:trace contextRef="#ctx0" brushRef="#br0" timeOffset="16040.73">3450 5990 0,'-21'21'15,"0"-21"-15,0 22 0,-1-1 16,1 0-16,0 0 0,0 0 16,0 0-16,0 1 0,-1 20 15,1-21-15,0 21 0,0-20 0,0 20 16,0-21-16,-1 21 0,22-20 16,0-1-16,0 0 0,0 0 0,22-21 31,-1 0-31,21-21 0</inkml:trace>
  <inkml:trace contextRef="#ctx0" brushRef="#br0" timeOffset="16360.71">4043 5990 0,'0'0'0,"21"-21"0,-21 0 0,0 0 15,-21 21 1,-22 0-16,22 0 0,-21 21 15,0 0-15,-1 0 0,1 0 0,0 1 16,20-1-16,-20 0 0,21 0 0,0 21 16,0-20-16,21-1 0,0 0 15,0 0-15,21 0 0,0-21 0,0 21 16,21 1-16,-20-1 0,20-21 16,0 21-16,-21 0 0,22-21 15,-22 21-15,0 0 0,0-21 16,-21 22-16,0-1 0,0 0 15,-21-21-15,-21 21 0,21-21 16,-22 0-16,1 0 0,-22 0 16,22 0-16,0 0 0,-1-21 0,1 0 15,0 0-15,21-1 0,-1 1 16</inkml:trace>
  <inkml:trace contextRef="#ctx0" brushRef="#br0" timeOffset="16544.4">3408 5652 0,'0'-22'15,"0"1"17,0 42-1,21-21-31</inkml:trace>
  <inkml:trace contextRef="#ctx0" brushRef="#br0" timeOffset="17248.68">7048 5948 0,'0'0'0,"-21"0"0,21-21 16,0 0-16,21-1 16,1-20-16,20 21 0,-21 0 15,21 0-15,-20-22 0,20 22 0,0-21 16,-21-1-16,1 22 0,-1 0 16,-21-21-16,0 21 0,0-1 0,0 1 15,-21 0-15,-1 21 0,-20-21 0,-21 21 16,20 0-16,-20 0 0,-22 0 15,22 0-15,-1 0 0,-21 21 16,22 0-16,21 0 0,-1 1 16,1-1-16,21 0 0,0 21 0,21 1 15,0-1-15,21 0 0,0 1 16,21-1-16,1 0 0,-1 1 0,0-1 16,1 0-16,41 43 0,-41-43 15,-1 1-15,-21-1 16,0 0-16,0-21 0,-21 22 0,0-1 15,-21-21-15,0 22 0,-64-1 16,43-21-16,-21 0 0,-1-21 0,1 0 16,-1 0-16,1 0 0,-1 0 0,1-21 15,20 0-15,-20-21 0,20 20 16,1 1-16,0-21 0,-1 0 16,22 20-16,0-20 0,0 0 15,0-1-15,21 1 0,0 0 0,0 21 16,0-43-16,0 22 0,21 21 15,0-1-15,21 1 0,1 21 16,-1-21-16,0 21 0,22 0 0,-1 0 16,1 0-16,21 0 0,-1 0 15,86 0-15,-86 0 16,1 0-16,-22 0 0,22 21 0</inkml:trace>
  <inkml:trace contextRef="#ctx0" brushRef="#br0" timeOffset="17416.52">7408 6033 0,'0'-22'0,"0"44"0,0-1 0,0 0 15,0 0-15,0 21 0,0-20 0,-21-1 16,21 0-16,-21 0 0,21 0 16,-21-21-16,21 21 0,0 1 0,0-1 15,-21-21-15,21 21 16,0-42 15,0 0-31,21 21 0,-21-22 16,21-20-16,0 21 0</inkml:trace>
  <inkml:trace contextRef="#ctx0" brushRef="#br0" timeOffset="17572.75">7641 5779 0,'0'0'0,"0"-22"0,-21 22 16,0 0 0,0 0-16,-1 0 15,22 22 1,0-1-16,0 0 15,0 0-15,22-21 0,-1 21 16,0-21-16</inkml:trace>
  <inkml:trace contextRef="#ctx0" brushRef="#br0" timeOffset="18325.58">7916 6117 0,'0'0'0,"0"21"0,0 1 0,0-1 15,0 0-15,0 0 0,0 0 0,-21-21 16,0 21-16,0-21 0,0 0 16,-1 0-1,22-21 1,0 0-16,22 0 16,-1 0-16,21 0 0,-21-22 15,0 22-15,22 0 0,20-43 16,-42 43-16,22 0 0,-22 21 15,0 0-15,0 0 0,0 0 16,-21 21-16,0 0 0,0 1 16,0-1-16,0 0 0,0 0 15,0 0-15,0 22 0,0-22 0,22 21 16,-1-21-16,-21 0 16,21-21-16,21 22 0,-21-22 0,22 0 15,-1 0-15,0 0 0,1 0 0,20 0 16,-20 0-16,20 0 15,85-22-15,-84 1 0,-1 21 16,1-21-16,20-42 0,-41 41 16,-22 1-16,-21-21 0,0 21 15,0-22-15,-21 22 0,-22-21 0,1 21 16,0 0-16,-22-1 0,22 22 0,-22 0 16,22 0-16,-21 0 0,20 0 15,1 22-15,0-1 0,-1 0 16,1 21-16,21-21 0,0 1 0,-1-1 15,22 0-15,0 0 0,0 0 16,22 0-16,-1 1 0,0-1 16,0-21-16,21 21 0,22 21 15,-22-21-15,-21 1 0,22 20 16,-1 0-16,-21 1 0,0-1 0,22 0 16,-22 22-16,0-22 0,0 22 15,0-1-15,1 1 0,-22-22 0,0 21 16,-22 64-16,1-63 15,-21-1-15,21 1 0,-22-1 0,-20 1 16,21-22-16,-1 1 0,-20-22 0,20 21 16,1-42-16,-21 21 0,20-21 15,-41 0-15,41-21 0,1 0 16,0-21-16,-1-1 0,22 1 16,-21 0-16,21-22 0,-1 1 0,22-1 15,0 1-15,0-64 16,22 84-16,-1-20 0,21-1 0,0 1 15,1 20-15,41-62 16,-20 41-16,-1 22 0,1-1 0</inkml:trace>
  <inkml:trace contextRef="#ctx0" brushRef="#br0" timeOffset="18580.57">9567 5546 0,'0'0'0,"-42"0"16,21 21 0,0 21-16,-1-21 0,22 22 15,-21-1-15,0 0 0,0 22 0,21-22 16,-21 1-16,0 20 0,-1-21 16,1 1-16,0-1 0,0 22 15,0-43-15,21 21 0,-21-21 16,21 0-16,0 1 0,0-1 15,21-21-15,0 0 0,21 0 16,-21-21-16,1 21 0,-1-22 16</inkml:trace>
  <inkml:trace contextRef="#ctx0" brushRef="#br0" timeOffset="18917.5">9737 6033 0,'-22'0'16,"1"0"-16,42 0 31,1 0-31,-1 0 16,0 0-16,21 0 0,-21-22 15,22 1-15,-1 21 0,-21-21 0,22 0 16,-22 0-16,21 21 0,-21-21 0,0-1 16,-21 1-16,0 0 15,0 0-15,-42 21 16,21 0-16,-21 0 0,-1 21 0,1-21 15,0 21-15,-22 43 16,22-43-16,21 0 0,-1 0 16,1 22-16,21-22 0,-21 0 0,21 0 15,0 0-15,0 0 0,0 1 0,42 20 16,-20-42-16,-1 21 0,0-21 16,0 0-16,21 0 0,1 0 15,-1 0-15,0 0 0,22 0 0,-22-21 16,22 0-16,-1 21 0</inkml:trace>
  <inkml:trace contextRef="#ctx0" brushRef="#br0" timeOffset="19436.11">11769 5779 0,'0'-22'0,"0"44"0,-22-44 0,1 1 15,21 0-15,-21 0 16,0 21-16,0 0 16,0 0-16,-1 21 15,1 0-15,0 0 0,-21 22 0,21-22 16,-1 21-16,1 1 0,0-1 0,0 0 15,0 1-15,21-1 0,0 0 16,0-21-16,0 22 0,0-22 0,0 21 16,0-21-16,42 1 0,-21-1 15,0 0-15,22-21 0,-22 0 0,21 0 16,1 0-16,-1 0 0,0 0 0,1-21 16,-1 0-16,0-1 0,1 1 15,-1 0-15,0-21 0,1 21 16,-22-22-16,21 1 0,-42-22 15,0 22-15,0-21 0,0 20 0,-21 1 16,-21-22-16,20 43 0,-20-21 0,0 21 16,-1 0-16,1-1 0,0 22 15,-22 0-15,22 0 0,21 22 0,-22-1 16,1 0-16,21 21 0,-21 22 16,42-43-16,0 21 0,0-21 15,0 22-15,0-22 0,21 21 16,0-21-16,0 1 0,0-1 15,22 0-15,-22 0 0,21 0 0,-21 0 16</inkml:trace>
  <inkml:trace contextRef="#ctx0" brushRef="#br0" timeOffset="19781.37">12128 6138 0,'0'-63'15,"0"42"-15,0 0 16,22-1-16,-22-20 0,21 21 0,0 0 15,0-22-15,0 22 0,43 0 16,-22 0-16,0 21 0,-20 0 0,20 0 16,0 0-16,-21 21 0,22 0 15,-22 0-15,0 22 0,0-22 0,-21 0 16,0 21-16,0 1 0,0-22 16,0 21-16,0-21 0,0 22 15,-21-22-15,0 0 0,0 0 0,0 0 16,-1 1-16,1-1 0,0-21 0,21-21 47,0-1-47,0 1 0,0 0 0,21 0 15,0 0-15,1 0 0,-1-22 16,0 22-16,0-21 0,21-1 0,-20 1 16,-1 21-16,21-21 15,-21-1-15,22 22 0,-22 0 0,0 0 16</inkml:trace>
  <inkml:trace contextRef="#ctx0" brushRef="#br0" timeOffset="20230">12912 5503 0,'0'0'16,"-22"-21"-16,-20-21 0,0 21 0,-1 21 16,1-21-16,-21-1 0,-1 1 0,1 21 15,-1 0-15,-21 0 0,1 0 16,-1 0-16,0 0 0,1 0 0,-107 64 15,107-43-15,-1 21 16,0 22-16,1-22 0,-1 43 16,0-22-16,22 1 0,-1 20 0,1-20 15,20-1-15,1 1 0,21 21 16,0-22-16,21 1 0,0-1 0,21 1 16,0-1-16,64 43 0,-22-64 15,-20 1-15,20-1 0,22-21 16,-22 0-16,1 0 0,20 1 15,1-22-15,0 0 0,-1 0 0,22 0 16,-21-22-16,21 1 0,-22 0 16,22-21-16,-21-1 0,0 1 0,-22 0 0,22-22 15,-22 1-15,22-1 0,-22 1 16,-20-1-16,20 1 0,-42-22 16,1 0-16,-22 22 0,0-22 0,-22-42 15,-20 64-15,0 20 16,-22 1-16,1 0 0,-1 21 0,1-1 15,-64 22-15,63 0 0,1 0 16,-1 22-16,1 20 0,-1-21 16,1 0-16,20 22 0,1-22 15,0 21-15,-1-21 0,1 0 0</inkml:trace>
  <inkml:trace contextRef="#ctx0" brushRef="#br0" timeOffset="22121.73">14414 5969 0,'-21'0'0,"42"0"0,-63-21 0,21 21 0,21-21 16,0 0-16,0 42 16,-21 0-1,21 0-15,-21 21 0,21-20 16,0 20-16,-22-21 0,1 43 15,21-22-15,-21-21 0,0 21 16,0-20-16,0 62 16,21-63-16,0 1 0,0-44 31,0 1-15,0 0-16,0 0 0,0 0 0,0-22 15,0 1-15,0 21 0,21-21 16,0-1-16,21-20 0,-21 20 0,22 1 15,-1-21-15,0 20 0,1 22 16,-1-21-16,0 21 0,1-1 0,-1 1 16,43 21-16,-43 21 15,0-21-15,-20 43 0,20-22 0,-21 21 16,0 1-16,0-1 0,-21 0 0,22-21 16,-22 22-16,0-1 0,0 0 15,0-20-15,-22 20 0,1-21 16,21 21-16,0-20 0,0 20 15,-21-42-15,-21 42 0,42-63 32,0 0-32,0 0 0,0 0 0,0-1 15,21-20-15,0 21 0,-21-21 16,21-1-16,0 1 0,1 0 0,62-43 16,-41 43-16,-1-1 15,0 1-15,1 21 0,-1 0 0,21-1 16,-20 22-16,-1 0 0,0 0 15,1 0-15,-22 22 0,21-1 16,-21 21-16,1-21 0,-1 22 0,-21-1 16,0-21-16,0 21 0,0 1 15,0-1-15,0 22 0,0-43 16,0 0-16,0 21 0,0-21 0,21 1 16,0-1-16,0 0 15,0-21-15,22 0 16,-22 0-16,0 0 0,64-42 15,-64 20-15,42-20 16,-41 21-16,-1-21 0,21-22 16,-21 22-16,0-1 0,1 1 15,-1 0-15,-21-1 0,0-20 16,0 42-16,0 0 16,0 42-1,-21 0-15,-1 21 0,22-21 16,-21 22-16,21-1 0,-21-21 0,21 22 15,-21-1-15,21 0 0,0 1 16,0 20-16,0-42 0,0 22 16,42-1-16,1-21 15,-22-21-15,21 0 0,0 0 0,1 0 16,-1 0-16,0 0 0,1 0 0,-1-21 16,0 0-16,1 0 15,-22-22-15,21 22 0,22-42 16,-43 20-16,0 1 0,21 0 15,-20-1-15,-1 1 0,-21 21 0,42-43 16,-42 43-16,0 63 31,-21-20-31,21-1 16,-21 21-16,21-21 0,0 22 16,-21-22-16,21 21 0,0-21 0,0 22 15,0-22-15,0 21 0,0-21 0,0 0 16,21 22-16,0-22 15,21 0-15,-21-21 0,22 0 16,-22 0-16,0 0 0,21 0 16,1-21-16,20-21 0,-42 20 15,22 1-15,20-63 0,-42 41 16,22-20-16,-22-1 0,21 22 16,-21-43-16,1-42 15,-1 64-15,0 20 0,0 1 0,-21 0 16,0-1-16,0 22 0,-21 64 31,21-22-31,-21 21 0,0 0 16,-1 22-16,22-1 0,-21-20 0,21 20 15,0 1-15,0-22 16,0 64-16,0-64 0,0 1 16,0-1-16,21-21 0,1 21 0,-1-20 15,21 20-15,0-21 0,1 0 16,-1-21-16,0 0 0,1 0 0,20 0 15,-20-21-15,-1 0 0,-21 0 0,21 0 16,1-1-16,-1-20 0,-21 0 16,22-1-16,-22 1 0,21-21 0,-21-1 15,0-21-15,22 22 0,-22-22 16,21-42-16,-42 85 0,21-22 16,22 1-16,-43 21 15,0 20-15,0 1 0,0 0 0,0 42 31,0 0-31,0 22 0,0-22 0,-21 21 16,-1 1-16,1 20 0,0-21 16,0 22-16,21-1 0,-21 1 0,21-1 15,-21-20-15,21 20 0,0-20 0,0-1 16,0 21-16,0-41 0,0 41 16,21-21-16,0-20 0,42 20 15,-41-42-15,20 0 0,0 0 16,1 0-16,-1 0 15,0-21-15,1 0 0,20-1 0,-21 1 16,43-63-16,-64 41 0,64-41 16,-64 41-16,0 1 15,0 0-15,1-1 0,-1 22 16,-21 42-16,0 0 16,-21 1-16,21-1 0,-22 0 15,22 21-15,0-21 0,0 22 0,-21-22 16,21 0-16,-21 43 15,21-43-15,0 0 0,21 0 0,-21 0 16,21-21-16,1 21 0,-1-21 0,21 22 16,-21-22-16,0 21 0,1-21 15,-1 0-15,21-21 0,-21-1 16,0 1-16,1 0 0,20-21 0</inkml:trace>
  <inkml:trace contextRef="#ctx0" brushRef="#br0" timeOffset="22284.2">19198 5482 0,'0'0'0,"-42"0"0,21 0 16,-43-21-16,43 0 15,0 0 1,0 21 0,-1 0-16,44 21 15</inkml:trace>
  <inkml:trace contextRef="#ctx0" brushRef="#br0" timeOffset="22468.67">17928 5736 0,'0'0'0,"-42"21"0,-1 1 0,65-22 15,20 0 1,-21 0-16,0-22 0,22 44 0,20-22 15,-21 0-15,22-22 0,-1 22 16,1-21-16,-1 21 0,1-21 16,-1 0-16,1 21 0,-22 0 0,-21-21 15</inkml:trace>
  <inkml:trace contextRef="#ctx0" brushRef="#br0" timeOffset="23020.74">3873 8255 0,'0'0'0,"-42"21"0,-43 22 31,107-65-15,-1 1-16,0 0 15,21 0-15,1 0 0,-1-22 16,0 22-16,1-21 0,-1 21 0,-21-22 15,0 22-15,0 0 0,-21 0 16,0 0-16,0 0 0,-21 21 16,0 0-16,-64 0 0,43 0 15,-21 0-15,-1 0 0,1 21 16,-1 0-16,-63 42 0,85-41 16,-1 20-16,22 0 0,0 1 15</inkml:trace>
  <inkml:trace contextRef="#ctx0" brushRef="#br0" timeOffset="23248.74">3683 8551 0,'21'22'0,"21"-1"15,-20 0-15,20 0 0,0 21 16,1-20-16,-1 20 0,-21 0 16,0 1-16,-21-1 0,0-21 0,0 21 15,0-20-15,-42 20 0,21-21 16,-43 0-16,1 0 0,-1 1 0,1-1 16,-22-21-16,0 0 0,22 0 15,-22 0-15,22 0 0,-1-21 0,22-1 16,0-20-16,-1 21 0,1-21 15,21-1-15,0 1 0,21-22 0,0 22 16,0 0-16,0-1 0,21 1 16,0 0-16,21-1 0,1 22 0,-1-21 15,21 21-15,1 0 0,-1-1 16,22 1-16,-21 21 0,-1-21 0</inkml:trace>
  <inkml:trace contextRef="#ctx0" brushRef="#br0" timeOffset="23348.34">4276 8594 0,'0'21'0,"0"-42"0,0 63 0</inkml:trace>
  <inkml:trace contextRef="#ctx0" brushRef="#br0" timeOffset="23964.6">2476 8636 0,'64'0'0</inkml:trace>
  <inkml:trace contextRef="#ctx0" brushRef="#br0" timeOffset="24087.93">5038 8319 0,'-22'0'16</inkml:trace>
  <inkml:trace contextRef="#ctx0" brushRef="#br0" timeOffset="25524.76">8721 8446 0,'0'21'46,"-22"-21"-46,22 21 16,-21-21 0,21 21-16,-21-21 62</inkml:trace>
  <inkml:trace contextRef="#ctx0" brushRef="#br0" timeOffset="26537.66">3768 7959 0,'0'0'0,"-22"0"15,-41 0 1,42 0-16,-43 0 16,43 21-16,0 0 0,-21 0 0,20 0 15,1 1-15,0 20 0,0-21 16,21 21-16,-21-20 0,21 20 0,0-21 16,0 21-16,0-20 0,0 20 15,0-21-15,21 0 0,21 22 0,-21-22 16,22 0-16,-22 0 0,21 0 0,1 0 15,-1 1-15,0-22 16,1 21-16,-22 0 0,21 0 0,-21 0 16,0 22-16,-21-1 0,0-21 15,0 0-15,-21 0 0,0 22 16,-21-22-16,-22 21 0,22-21 16,0-21-16,-1 22 0,1-22 15,21 0-15,0 0 0,-1 0 16</inkml:trace>
  <inkml:trace contextRef="#ctx0" brushRef="#br0" timeOffset="26880.67">4318 8551 0,'0'0'0,"-21"22"16,42-22 15,-21-22-31,21 22 0,0-21 16,0 21-16,1-21 0,-1 0 15,0 0-15,0 21 0,0-21 16,-21-1-16,0 1 0,0 0 15,-21 21 1,-21 0-16,21 0 0,-22 21 16,1 0-16,0 1 0,20 20 15,-20-21-15,21 21 0,-21-20 0,20 20 16,1 0-16,0 1 0,21-1 16</inkml:trace>
  <inkml:trace contextRef="#ctx0" brushRef="#br0" timeOffset="26968.62">4233 9017 0,'43'0'15,"-22"-21"-15,21 0 0,-21 21 16,43-21-16,-22-1 0,0-20 16,22 21-16,-1-21 0,-20-1 0,-1 1 15</inkml:trace>
  <inkml:trace contextRef="#ctx0" brushRef="#br0" timeOffset="27221.31">5207 7980 0,'0'0'0,"0"-42"0,0-1 0,0 22 15,0 0-15,0 0 0,0 42 16,0 0 0,-21 21-16,0 1 0,-1 20 15,1 1-15,0-1 0,0 1 0,0-1 16,0 1-16,-1-1 0,1 1 16,0-22-16,0 22 0,-21-22 0,20 21 15,22-20-15,-21-1 0,21 0 0,-21 1 16,21-22-16,0 21 0,0-21 15,0 1-15,21-22 0,0 0 16,1 0-16,-1-22 0,0 1 16,21-21-16,-21 21 0,1-22 15</inkml:trace>
  <inkml:trace contextRef="#ctx0" brushRef="#br0" timeOffset="27625.59">5313 8573 0,'0'0'16,"0"21"-16,21-21 31,0 0-15,0 0-16,0 0 15,1-21-15,-1 21 0,0-22 0,0 22 16,0-21-16,0 0 0,1 0 15,-22 0-15,21 0 0,-21-1 16,0 1-16,0 0 16,-21 21-16,-1 0 0,1 0 15,0 0-15,0 0 16,-21 21-16,20 0 0,1 1 0,0-1 16,0 0-16,0 42 0,0-41 15,21 20-15,-22-21 16,22 0-16,-21 22 0,21-1 15,0-21-15,0 0 0,0 0 0,0 1 16,21-1-16,1-21 16,-1 0-16,0 0 0,21 0 15,1 0-15,-1-21 0,0 21 0,22-22 16,-22 1-16,22 0 0,-1 0 16</inkml:trace>
  <inkml:trace contextRef="#ctx0" brushRef="#br0" timeOffset="28116.43">5863 8911 0,'21'21'0,"0"-21"16,1 0-16,-1 22 0,0-22 0,21 0 16,-21 0-16,22 0 0,-22 0 15,21 0-15,1-22 0,62-20 16,-62 21-16,-1 0 0,22-22 0,-22 1 16,21 0-16,-20-1 0,63-62 15,-64 62-15,0-20 0,-21-1 16,22 22-16,-22-22 0,0 22 0,0-21 15,0 41-15,-21-20 0,0 21 16,0 0-16,0 0 0,-21 21 16,0 21-1,0 0-15,0 0 0,0 0 16,-1 22-16,-41 62 0,42-62 16,0 20-16,-22 22 0,22-22 15,0 22 1,21-43-16,0 1 0,0-1 0,0 0 15,0-20-15,0-1 0,21 21 16,0-21-16,0-21 0,22 0 16,20-63-1,-42 42-15,1-1 0,-1-20 0,0 21 16</inkml:trace>
  <inkml:trace contextRef="#ctx0" brushRef="#br0" timeOffset="28320.66">6413 8509 0,'0'0'0,"22"0"0,20 0 0,-21 0 16,21 0-16,1 0 0,-1 0 0,0 0 15,1 0-15,-22 0 0,21 0 16,1-21-16</inkml:trace>
  <inkml:trace contextRef="#ctx0" brushRef="#br0" timeOffset="28440.59">6752 8340 0,'-21'0'0,"0"0"16</inkml:trace>
  <inkml:trace contextRef="#ctx0" brushRef="#br0" timeOffset="28756.7">6371 8319 0,'0'0'0,"21"-22"0,-21 1 16,0 0-16,-21 21 31,0 0-31,0 0 0,0 21 16,-1-21-16,1 43 0,0-22 15,0 0-15,0 21 0,0-21 16,-1 22-16,1-22 0,0 21 0,-21 22 15,42-22-15,0-21 16,0 0-16,0 22 0,0-22 0,0 0 16,21 0-16,0 0 0,0-21 15,22 0-15,-22 0 0,0 0 16,21 0-16,-21 0 0,1 0 16,20-21-16,0 21 0</inkml:trace>
  <inkml:trace contextRef="#ctx0" brushRef="#br0" timeOffset="31158.72">8551 8403 0,'0'-21'47,"0"0"-47,0 0 15,0 0-15,0-1 16,0 1-16,-21 21 16,0-21-16,0 21 0,0 0 0,21-21 15,-43 21-15,22 0 0,0 0 16,0 0-16,0 0 16,-1 21-16,-20-21 0,21 21 0,0 0 15,0 22-15,-22-1 0,22 0 16,0-20-16,0 20 0,0-21 15,-1 21-15,22-20 0,-21 41 16,21-42-16,0 0 0,0 1 0,0-1 16,0 0-16,21 0 0,1 0 15,-1-21-15,0 21 0,0-21 0,0 0 16,22 0-16,-22 0 0,42 0 16,-20-21-16,-22 0 0,21 0 15,0 0-15,-20 0 0,20-1 0,0-20 16,1 21-16,-22-21 0,21-1 15,0 1-15,-20-22 0,20 1 16,-21-1-16,0 1 0,0-1 0,1 1 16,-1-1-16,0 1 0,0-1 0,-21 22 15,0 0-15,0-1 0,0 1 16,0 21-16,0 0 0,0 0 0,0-1 16,0 1-16,-21 21 15,0 43-15,0-22 16,-1 0-16,1 21 0,21 1 15,-21 20-15,0-21 0,0 22 16,0-1-16,-1 1 0,1-1 0,21 1 16,-21-1-16,21-20 0,-21 20 0,0 22 15,21-43-15,0-21 0,0 22 16,0-22-16,0 21 0,0 1 16,21-22-16,0-21 15,21 0-15,-20 0 0,-1 0 16,0 0-16,21-21 0,1-1 15,-1 22-15,-21-21 0,21-21 0,1 21 16,-1 0-16,0-22 0,1 22 0,-1-21 16,-21 21-16,0-22 0,1 22 15,-1-21-15,-21 21 0,0-1 0,0 1 16,0 0-16,-21 21 0,-1 0 16,1 0-16,0 0 15,0 0-15,0 0 0,0 0 0,-1 0 16,22 21-16,0 0 0,0 1 15,22-1 1,-1 0-16,0-21 0,0 21 0,0-21 16,0 21-16,1-21 0,-1 21 15,0 1-15,0-22 0,-21 21 0,0 0 16,0 0-16,21 0 0,-21 0 0,0 1 16,0-1-16,0 0 0,0 0 0,0 0 15,0 0-15,0 1 16,21-1-16,-21 0 15,22-21-15,-1 0 0,0 0 16,0 0-16,0-21 0,0 21 16,1-21-16,20-1 0,-21 1 15,21 0-15,-20 0 0,20 0 0,0 0 16,1-22-16,-1 22 0,-21 0 0,21-21 16,1 20-16,-22-20 0,0 21 0,0 0 15,22-22-15,-43 22 16,-22 21-1,1 21 1,0 1-16,0-1 0,-21 0 16,20 0-16,1 0 0,-21 0 15,21 22-15,0-22 0,-1 0 0,-20 43 16,21-43-16,21 0 0,0 0 16,0 0-16,0 0 15,21-21-15,0 0 0,0 0 16,22 0-16,-22 0 0,0 0 0,21 0 15,1 0-15,-22-21 0,21 21 0,-21-21 16,22 0-16,-22 0 0,21 0 16,-21-1-16,1-20 0,-1 21 0,-21 0 15,0 0-15,0-22 0,0 22 0,0 0 16,0 0-16,-21 0 0,-1-1 0,1 22 16,0 0-16,-21 0 0,21 0 15,-1 0-15,-20 0 0,21 0 16,21 22-1,21-22-15,0 21 16,0-21-16,22 0 0,-1 0 16,-21 0-16,22 0 0,-1 0 0,-21 0 15,21 0-15,1 0 0,-1 0 0,0 0 16,1-21-16,-22 21 0,21 0 16,1-22-16,-22 1 0,0 21 0,0 0 15,0 0-15,-21-21 0,-21 42 47,0 0-47,0 1 0,0-1 16,21 0-16,-22 21 0,1 1 0,0-1 15,-21 43-15,21-43 0,-1 21 16,1 1-16,21-1 0,-21 1 16,0-1-16,0 86 0,21-86 15,-21 1-15,-1 20 0,22-20 0,-21 20 16,0-20-16,-21 105 15,21-105-15,-1-1 0,-20 64 16,0-63-16,21-22 0,-1 0 0,1 1 16,21-22-16,-21 0 0,0 21 15,21-63 1,0-21 0,21 21-16,0-22 0,0 1 0,22 0 15,-22-22-15,21 1 0,1-1 0,-22 1 16</inkml:trace>
  <inkml:trace contextRef="#ctx0" brushRef="#br0" timeOffset="31472.24">10562 8467 0,'0'0'0,"-21"-43"0,0 22 0,21 0 16,-21 0-16,21 0 0,-22 0 0,22-1 15,0 1-15,0 0 0,0 0 16,64 0-1,-43 21-15,21-21 0,1 21 16,-1 0-16,-21 0 0,64 0 16,-43 21-16,1-21 0,-22 21 0,0 0 15,0 21-15,0-20 0,-21 41 16,0-42-16,-21 0 0,0 22 16,-21-22-16,20 0 0,-20 0 0,0 0 15,-1 1-15,1-1 0,0-21 0,-22 21 16,43-21-16,-21 0 15,21 0-15,42-21 32,0 0-32,0 21 0,0-22 15,22 1-15</inkml:trace>
  <inkml:trace contextRef="#ctx0" brushRef="#br0" timeOffset="32011.68">11832 8213 0,'0'0'0,"0"-43"0,0 22 0,0 0 15,0 0-15,0-21 0,-21 20 16,0 1-16,0 0 0,-1 21 0,1-21 16,0 21-16,-21 0 0,21 0 0,-43 21 15,43 0-15,0 0 0,-22 1 16,22 20-16,0 0 0,-21 1 15,-1 20-15,22-21 0,21 1 16,0 41-16,0-62 0,0 20 16,0 0-16,0-21 15,43 22-15,-1-43 0,-21 0 16,0 0-16,0 0 0,22 0 0,-22 0 16,21 0-16,-21 0 0,22-21 15,-22-1-15,21 1 0,-21-21 16,1 0-16,20 20 0,-21-41 15,21 21-15,-20-22 0,20 22 0,0-85 16,-21 63-16,1 1 0,-1-1 0,0 1 16,0 20-16,-21 1 0,0 0 15,0 21-15,0-1 0,0 1 0,-21 21 16,0 0-16,0 21 16,-1 1-16,1 20 0,0-21 15,0 21-15,0 1 0,0 20 0,-1-20 16,1 20-16,21 1 0,-21-1 0,21 43 15,0-43-15,0-20 16,0 41-16,0-41 16,0-1-16,0-21 0,21 0 0,-21 1 15,21-1-15,1 0 0,-1-21 0,0 0 16,0 0-16,0 0 0,0 0 0,22-21 16,-1 21-16,0-21 0</inkml:trace>
  <inkml:trace contextRef="#ctx0" brushRef="#br0" timeOffset="32478.58">12679 8022 0,'0'-21'0,"0"42"0,-21-42 16,-1 21-16,1 0 0,0 0 16,0 21-16,0 0 0,0 1 15,-1-1-15,1 21 0,0 0 16,-21 1-16,42-1 0,-21-21 0,-1 22 15,22-1-15,-21-21 0,21 21 0,0-20 16,0 20-16,0-21 0,0 0 16,21 0-16,1 1 0,-1-22 15,42 0-15,-42 0 0,22 0 16,-1-22-16,0 1 0,1 0 16,-1 0-16,-21 0 0,22-22 15,-22 1-15,21 0 0,-21-1 16,0 1-16,1 0 0,-22-1 0,0-20 15,0 42-15,0-22 0,-22 22 16,1-21-16,-21 42 0,-22-21 16,22 21-16,21 0 0,-64 21 15,64 0-15,-21 0 0,21 0 0,-1 22 16,1-22-16,0 21 0,21-21 16,-21 22-16,21-1 0,0-21 0,0 22 15,0-22-15,21 0 0,0 21 0,0-21 16,1 1-16,-1-22 0,21 21 15,-21-21-15,22 0 0,-22 0 0,21 0 16,0 0-16,1 0 0,20 0 16,64-21-16,-63-1 0,-1-20 15,1 21-15,-22-21 0</inkml:trace>
  <inkml:trace contextRef="#ctx0" brushRef="#br0" timeOffset="32624.68">13504 8086 0,'0'0'0,"0"-21"0,21 21 15,-21-22-15,0 1 16,-21 21-16,0 0 15,0 0-15,0 21 0,-22 1 16,22-1-16,0 0 0,0 21 0,0-21 16,0 22-16,-1-22 0,1 21 15,21-21-15,-21 22 0,21-22 0,0 21 16,0-21-16,0 1 0</inkml:trace>
  <inkml:trace contextRef="#ctx0" brushRef="#br0" timeOffset="32868.82">13356 8530 0,'21'0'0,"-42"0"0,63 0 0,-20-21 0,-1 21 16,21-21-16,0 0 0,-20 0 15,20-1-15,0 1 0,-21-21 0,22 21 16,-22-22-16,0 22 0,0-21 0,0 21 16,-21 0-16,22-1 0,-22 1 15,-22 21 1,1 21-16,0 1 0,21-1 16,0 0-16,-21 21 0,0 1 15,0-22-15,21 0 16,0 0-16,0 0 0,0 0 0,0 1 0,0-1 15,0 0-15,63 0 16,-42-21-16,0 0 0,43 0 16,-43 0-16,21 0 0,-20 0 0,-1 0 15,0-21-15,0-21 0,0 20 16,0-20-16</inkml:trace>
  <inkml:trace contextRef="#ctx0" brushRef="#br0" timeOffset="32935.91">14118 8086 0,'0'-21'15,"-21"-1"-15,0 1 0,21 0 16,0 0-1,-43 0-15</inkml:trace>
  <inkml:trace contextRef="#ctx0" brushRef="#br0" timeOffset="33043.89">14626 8170 0,'-21'43'16</inkml:trace>
  <inkml:trace contextRef="#ctx0" brushRef="#br0" timeOffset="33329.9">14520 8446 0,'0'0'0,"0"-22"47,-21 1-47,21 0 0,-21 0 16,21 0-16,0 0 0,0-22 0,0 1 15,0 21-15,0-22 0,21 1 0,43-43 16,-43 43-16,0 0 0,21 21 15,-21-22-15,22 22 0,-1 0 0,-21 0 16,64 0-16,-22 21 0,-20 0 16,-1 0-16,0 0 0,22 21 0,-22 0 15,1 21-15,-22 1 0,-21-22 16,21 21-16,-21 22 0,0-43 0,0 21 16,0 22-16,0-43 15,-21 0-15,0 0 0,-1 0 0,1 0 16,-21 1-16,21-1 15,0-21-15,-1 0 0,1 21 0,-21-21 16,21 0 0</inkml:trace>
  <inkml:trace contextRef="#ctx0" brushRef="#br0" timeOffset="33744.06">14076 8001 0,'0'0'0,"21"-21"32,0 21-32,0 0 0,0 0 15,-21 21-15,22 0 0,-1-21 0,0 43 16,-21-22-16,0 0 0,21 21 0,-21 22 15,0-22-15,0-21 0,0 22 16,0 20-16,0-42 0,0 22 16,0-22-16,0 0 0,0 0 15,0 0-15,0 0 0</inkml:trace>
  <inkml:trace contextRef="#ctx0" brushRef="#br0" timeOffset="34761">1058 10626 0,'0'0'0,"-42"0"0,21 0 0,-22 0 0,1 0 15,0 21-15,21-21 0,-43 0 16,43 0-16,42 21 31,0-21-31,0 0 0,22 0 16,-1 21-16,22-21 0,-1 21 0,22-21 15,-1 0-15,22 0 16,-21 0-16,21 0 0,-22 0 0,22 0 16,-42-21-16,63 0 0,-21 21 0,-43 0 15,1 0-15,-1 0 0,-21 0 0,1 0 16,-1 0-16,-21 0 0,0 0 0,-42 0 16,0 0-1,0 0-15,-21-21 0,20 21 16,-20 0-16,0-21 0,-1 21 0,1 0 15,0-21-15,-1 21 0,22-22 16,0 1-16,0 21 0,0-21 16,0 21-16,21-21 0,0 0 15,21 21-15,0 0 16,0 0-16,0 0 0,22 0 0,-22 0 16,21 0-16,-21 21 0,43 0 15,-64 21-15,21-20 0,-21-1 16,0 21-16,0-21 0,0 22 0,-64 41 15,43-41-15,-21-1 16,0-21-16,-1 21 0,-20 1 0,-85 63 16,105-85-16,22 0 15,0 21-15,0-42 0,21 21 16,21-21-16,0 0 16,21-21-16,-20 0 0</inkml:trace>
  <inkml:trace contextRef="#ctx0" brushRef="#br0" timeOffset="35265.62">2730 10605 0,'-21'0'0,"21"-22"15,0 1 1,0 0-16,0 0 0,21 0 16,1 0-16,-22-1 0,42 1 15,-21 0-15,0 21 0,0-21 16,22 21-16,-22 0 0,21 0 0,-21 0 15,1 21-15,41 21 16,-42-20-16,0 20 0,1-21 0,-1 21 16,0 1-16,-21-1 0,0 0 0,0 43 15,0 0 1,0-64-16,-21 0 0,21 0 16,-21 0-16,-1 1 0,1-22 15,21-22 1,0 1-1,0 0-15,0 0 0,0 0 16,21-22-16,-21 22 0,22-21 0,-22 21 16,42-64-16,-21 43 0,-21 21 15,21-22-15,0 22 0,1 0 0,-1-21 16,0 20-16,0 22 0,21-21 16,-20 0-16,20 0 0,-21 21 0</inkml:trace>
  <inkml:trace contextRef="#ctx0" brushRef="#br0" timeOffset="35624.67">3789 10626 0,'0'21'0,"0"-42"0,0 63 15,0-21-15,0 0 16,21-21-16,0 0 16,0 0-16,0 0 0,1-21 15,-1 0-15,0 0 0,0 0 16,0 0-16,0-1 0,1 1 15,-1-21-15,0 21 0,0-22 16,-21 22-16,0-21 0,0 0 0,0 20 16,0-41-16,0 42 15,-21 21-15,0 0 0,0 0 0,-1 21 16,1-21-16,-21 42 0,21-21 0,0 22 16,-22-1-16,22 0 0,0 22 15,0-22-15,-22 43 0,43-43 16,0 1-16,0-22 0,0 42 15,0-42-15,43 22 0,-43-22 16,21-21-16,21 0 0,-21 21 16,1-21-16,-1 0 0,21 0 0,0 0 15,-20-21-15,20 0 0,0 21 16,1-21-16,-1-22 0,0 22 0,1-21 16</inkml:trace>
  <inkml:trace contextRef="#ctx0" brushRef="#br0" timeOffset="36265.14">4762 10033 0,'0'0'16,"0"-42"-16,0 21 0,0-1 16,-21 22-16,0 0 15,0 0-15,0 22 0,0-1 0,-1 0 16,1 21-16,0 1 0,0-1 0,0 0 16,0 1-16,-1 20 0,1 1 0,0-1 15,0 64 1,0-85-16,21 22 0,-21-22 0,21 1 15,0-1-15,0 0 0,0 1 16,21-22-16,0 0 0,0 0 16,0-21-16,0 0 0,43 0 15,-43 0-15,21 0 0,22-42 16,-22 21-16,1-1 0,-22 1 0,21-21 16,-21 0-16,22-1 0,-22 1 0,21-43 15,-21 43-15,0 21 0,1-22 16,-22 22-16,21 0 0,-21 0 15,-21 21 1,21 21 0,-22 0-16,22 0 0,-21 22 0,21-22 15,-21 21-15,21 1 0,-21-1 0,21-21 16,-21 21-16,21 1 0,0-1 0,0-21 16,0 22-16,0-22 0,0 0 0,0 0 15,0 0-15,21 0 0,21-21 0,-21 22 16,1-22-16,20 0 0,0 0 15,-21 0-15,22 0 0,-22-22 16,0 22-16,21-21 0,1 0 16,-22-21-16,0 21 0,21-1 0,-20-20 15,-1 0-15,0-1 0,0 22 0,-21-21 0,0 21 16,0 0-16,0-1 0,0 1 16,-21 42-1,0 1-15,0-1 0,21 21 16,0-21-16,-22 0 0,22 1 0,0 20 15,-21-21-15,21 0 0,0 0 16,0 1-16,0-1 0,0 0 0,21 0 16,1 0-16,-1-21 0,0 21 0,0-21 15,21 0-15,1 0 0,-22 0 0,21 0 16,1 0-16,-1 0 0,-21-21 0,21 21 16,1-21-16,-22 0 0,0 0 15</inkml:trace>
  <inkml:trace contextRef="#ctx0" brushRef="#br0" timeOffset="36586.18">5948 10668 0,'0'0'0,"0"-42"0,0-43 16,0 64 0,21 0-16,-21 0 0,21 21 0,0-22 15,0 22-15,1 0 0,-1 0 16,0 0-16,0 0 0,-21 22 0,21-1 16,0 0-16,1 0 0,-1 0 0,0 22 15,-21-22-15,21 21 0,-21-21 0,21 22 16,-21-22-16,0 0 0,0 21 15,0-21-15,0 1 0,0-1 16,-21 0-16,0 0 0,0-21 16,21-21-1,0 0 1,0 0-16,0-1 0,0 1 16,0 0-16,21 0 0,0-21 0,0-1 15,0 22-15,1-21 0,-1-1 16,0 22-16,21-42 15,-21 42-15,22-1 0,20-20 0,-42 21 16,22 21-16,-1-21 0,-21 0 16,22 21-16,-22 0 0</inkml:trace>
  <inkml:trace contextRef="#ctx0" brushRef="#br0" timeOffset="36637.15">6773 10393 0,'0'0'0,"-42"0"0</inkml:trace>
  <inkml:trace contextRef="#ctx0" brushRef="#br0" timeOffset="36688.12">6625 10541 0,'0'21'16,"0"-42"-16,-21 63 0,21-20 0,-21-1 15,21 0-15</inkml:trace>
  <inkml:trace contextRef="#ctx0" brushRef="#br0" timeOffset="36848.5">6562 10795 0,'0'21'15,"0"-42"-15,0 63 0,-22-42 47,22-21-47,0 0 0,0 0 16,0 0-16,0-22 0,22 22 15,-1-21-15,0 21 0,0-22 0,0 1 16,0 0-16,22-1 0,20-20 16,-20 21-16,-1 20 0,0 1 0,1-21 15</inkml:trace>
  <inkml:trace contextRef="#ctx0" brushRef="#br0" timeOffset="36997.25">7281 13018 0,'0'21'0,"0"0"16,0 0-16,0 0 0,0-910 15,0 551-15,-21 62 16,21 65-16,-21 63 0,0 21 0,0-43 15,-1 128-15,1 21 0,0 21 16,21-21-16,-21 21 16,0 0-16,0 0 0,-1 0 15,1-22-15,-21 1 16,21 0-16,-22 0 0,1-21 0</inkml:trace>
  <inkml:trace contextRef="#ctx0" brushRef="#br0" timeOffset="37200.17">4276 10118 0,'0'0'0,"21"0"16,254 0-1,-190 0-15,63 0 16,-85-21-16,22 21 0,63 0 15,-84 0-15,-1 0 0,1-22 16,-22 22-16,0 0 0,-21 0 0</inkml:trace>
  <inkml:trace contextRef="#ctx0" brushRef="#br0" timeOffset="38196.72">6583 10626 0,'0'0'0,"0"21"0,0 0 0,-21 43 15,21-43-15,0 21 0,-22 0 16,22-20-16,0-1 16,-21 0-16,21 0 15,-21-21-15,21-21 31,0 0-31,0 0 16,0-22-16,0 22 0,0 0 16,0 0-16,21-22 0,0 1 15,1 21-15,-22-21 0,21-1 0,0 1 16,21 0-16,-21 20 0,22-20 16,-22 21-16,21-21 0,1 20 0,-1 1 15,0 0-15,22 21 0,-22 0 16,-21 0-16,22 0 0,-22 0 15,0 21-15,0 0 0,-21 22 16,0-1-16,0 0 0,0 1 0,0 20 16,0-20-16,0-1 0,0 21 15,-21-20-15,21-1 0,-21-21 0,0 43 16,-1-22-16,1-21 0,21 22 16,0-22-16,-21 0 15,0-42 16,21 0-31,0-1 0,21 22 16,0 0-16</inkml:trace>
  <inkml:trace contextRef="#ctx0" brushRef="#br0" timeOffset="38682.24">8530 10181 0,'21'-21'16,"-42"42"-16,42-63 0,-21 21 0,0 0 0,0-1 15,0 1-15,0 42 31,-21-21-31,0 22 0,0 20 16,21-21-16,-21 21 0,-85 85 16,63 64-1,43-149-15,-21 43 16,21-43-16,-21 1 0,21-1 16,0-21-16,0 0 0,0 22 0,0-22 15,0 0-15,0 0 0,21-21 16,0 0-16,1 0 0,-1 0 0,0 0 15,-21-21-15</inkml:trace>
  <inkml:trace contextRef="#ctx0" brushRef="#br0" timeOffset="38713.22">8594 10816 0,'0'0'0,"21"-63"16,-21 42-16</inkml:trace>
  <inkml:trace contextRef="#ctx0" brushRef="#br0" timeOffset="39468.79">8297 10478 0,'0'0'0,"-21"0"0,-42-22 0,444 44 62,-360-22-62,0 0 16,0 0-16,21-22 0,1 22 16,-1 0-16,0 0 0,-20-21 0,20 21 15,-21 0-15,0 0 0,0 0 0,1 0 16,-22 21-1,-22 1 1,1-1-16,21 0 0,-21 0 0,0 0 16,0 0-16,0 1 0,-1-1 0,1 0 15,0 0-15,21 0 0,0 0 0,0 1 16,0-1-16,0 0 0,0 0 16,21 0-1,0-21-15,1 0 0,20 0 0,-21 0 16,0 0-16,22 0 0,-1 0 15,0 0-15,-21-21 0,22 0 16,-1 21-16,0-21 0,22-22 16,-43 22-16,0 0 0,0 0 0,1 0 15,-1-22-15,0 22 0,-21 0 0,0 0 16,21 0-16,-21 0 0,0-1 0,0 1 16,0 0-16,-21 42 46,0 0-46,21 1 0,0-1 16,0 0-16,0 0 0,-21 21 0,21-20 16,-22 20-16,22-21 0,0 21 15,0-20-15,0 20 0,0 0 0,-21 1 16,21-22-16,0 21 0,-21 0 0,21 1 16,0-1-16,0 0 0,-21 22 15,21-22-15,0 64 0,0-64 16,0 1-16,0-1 0,0 0 0,0 1 15,0-22-15,0 85 16,0-85-16,-21 0 0,0-21 16,-1 21-16,1 0 0,0-21 0,-21 0 15,-1 0-15,1 0 0,0 0 0,-1 0 16,-20 0-16,21 0 0,-64-21 16,42 0-16,22 0 0,21 0 0,-22 21 15,22-21-15,0-1 0,0 1 0,21 0 16,0 0-16,0 0 0,0 0 15,21-1-15,0 1 16,22 0-16,-1 0 0,0 0 16,43-43-16,-22 43 0,-20 0 15</inkml:trace>
  <inkml:trace contextRef="#ctx0" brushRef="#br0" timeOffset="39809.62">9927 10499 0,'0'-21'0,"0"42"0,0-64 16,0 22-16,-21 21 0,0 0 15,0 21 1,-1-21-16,1 22 0,21 20 16,-21 0-16,0-21 0,0 22 0,21 20 15,0-20-15,-21-1 0,-1 0 16,1 22-16,21-22 0,-21 22 0,0-22 15,21 21-15,-21 1 0,21-1 0,-21 43 16,-1-63-16,22 20 0,0-21 16,-21 1-16,0-1 0,21-21 15,-21 43-15,21-43 16,0 0-16,-21-21 0,21-21 31,0 0-31,21 0 0,-21-1 16,0-20-16,21 21 0,0-21 0,-21-1 15,21-20-15,1 20 0,-1-20 0</inkml:trace>
  <inkml:trace contextRef="#ctx0" brushRef="#br0" timeOffset="40109.44">9779 10689 0,'0'0'0,"0"-21"0,0-21 0,0 21 0,-21-1 16,21-20-16,-21 21 0,21-21 15,0 20-15,0 1 0,0 0 0,21 0 16,0 0-16,0 0 15,21-1-15,-20 22 0,20 0 16,43-21-16,-43 21 0,0 0 16,1 0-16,-22 21 0,21 1 0,-21-1 15,0 21-15,1-21 0,-22 22 0,0-22 16,0 21-16,0 0 0,-22-20 16,-20 20-16,21-21 0,-21 0 0,20 0 15,-20 1-15,-43 20 0,64-42 16,-21 21-16,21-21 0,-22 21 0,22-21 15,0 0-15,42-21 32,0 21-32,1-21 15,20 0-15,-21 0 0,0-1 16</inkml:trace>
  <inkml:trace contextRef="#ctx0" brushRef="#br0" timeOffset="40472.72">10393 10562 0,'0'0'16,"0"21"-16,21-21 47,0 0-47,0-21 16,0 21-16,1-21 0,-1 0 0,21 0 15,-21 0-15,22-1 0,-22 1 16,21 0-16,-21 0 0,0-21 0,1 20 15,-22 1-15,0 0 0,0 0 16,0 0-16,-22 21 16,1 0-16,-21 0 0,0 42 15,20-21-15,-20 0 0,21 22 16,0-22-16,0 21 0,-1 1 0,22-22 16,0 21-16,0 0 0,0-20 0,0 20 15,0-21-15,0 0 0,0 0 16,0 1-16,0-1 0,22 0 15,-1-21-15,0 0 0,0 21 0,0-21 16,0 0-16,1 0 0,20 0 16,43-21-16,-43 0 0,21 0 15,1 21-15</inkml:trace>
  <inkml:trace contextRef="#ctx0" brushRef="#br0" timeOffset="40761.73">12382 10245 0,'0'0'0,"0"-21"0,-21 21 47,0 21-47,21 21 16,-21-21-16,0 22 0,0-22 0,-1 21 15,1 0-15,0 1 0,0-1 16,0-21-16,21 22 0,-21-1 0,-1-21 16,22 0-16,-21 0 0,21 1 0,0-1 15,21-21 1,1 0-16,-1 0 16,21 0-16,-21 0 0</inkml:trace>
  <inkml:trace contextRef="#ctx0" brushRef="#br0" timeOffset="41013.29">12848 10266 0,'21'-21'0,"-42"42"0,42-63 15,-21 20-15,-21 22 16,0 0 0,0 0-16,0 0 0,-22 0 0,22 0 15,0 22-15,0-1 0,-22-21 0,43 21 16,-21 0-16,21 0 15,0 0-15,0 1 0,0-1 16,0 0-16,21-21 0,1 0 16,20 0-16,-21 0 0,21 0 0,-20 0 15,20 21-15,0 0 16,-21 0-16,1-21 0,-1 22 0,-21-1 16,21 0-16,-21 0 0</inkml:trace>
  <inkml:trace contextRef="#ctx0" brushRef="#br0" timeOffset="41116.03">12912 10710 0,'-22'0'16,"44"0"-16,-65 0 0,22 0 0,0 22 15,0-22-15,0 0 0,-1 0 0,1 0 16,-21 0-16,0 0 16,20 0-16,1 0 0,21-22 15,-21 1-15,21 0 0,0 0 16,-21 0-16,21 0 0</inkml:trace>
  <inkml:trace contextRef="#ctx0" brushRef="#br0" timeOffset="41432.71">12467 9843 0,'0'0'0,"-21"0"0,0 21 16,0 0-16,21 0 0,0 0 16,0 0-16,21 1 15,0-22 1,0 0-16,0 0 0,22 0 0,-22 0 15,21 0-15,-21 0 0,0-22 0,1 22 16,-1-21-16,0 0 0,-21 0 16,21 0-16,-21 0 0,0-1 15,-21 22-15,0 0 0,0 0 16,-22 0-16,22 0 0,-21 0 0,-1 22 16,22-22-16,-21 21 0,21 0 0,-22 0 15,22-21-15,0 42 16</inkml:trace>
  <inkml:trace contextRef="#ctx0" brushRef="#br0" timeOffset="42416.11">14266 9843 0,'0'0'16,"21"0"-16,-21 21 31,-21 0-31,0 0 16,21 21-16,-21-20 0,0 20 0,0 0 15,21 1-15,-22 41 0,1-41 16,21-1-16,0 0 0,0 1 16,-21-1-16,21 0 0,-21 1 15,21-1-15,0-21 0,-64 64 16,43-64 0,21 0-16,-21-21 15,21-21 1,0 0-16,0 0 0,0-1 15,0-20-15,0 0 0,0 21 0,21-22 16,0 1-16,22 0 0,-22-1 0,21 1 16,1 0-16,-1 20 0,21-20 15,-20 21-15,20 0 0,-20 0 0,20-1 16,22 22-16,-43 0 16,0 0-16,1 22 0,-22-1 0,0 0 15,-21 0-15,0 0 0,0 0 0,0 22 16,-21-22-16,0 21 15,0 1-15,-22-22 0,1 0 16,0 21-16,-1-21 0,-20 1 0,-22 20 16,22-21-16,-22 0 15,64-21-15,-22 21 0,22-21 0,0 0 16,0 0-16,21-21 16,0 0-1,21 21-15,0-21 0,22 0 0,-22 0 16,21-1-16,22 1 0</inkml:trace>
  <inkml:trace contextRef="#ctx0" brushRef="#br0" timeOffset="43366.1">14965 10075 0,'0'0'16,"21"0"-16,-42 22 31,0-1-31,-1 0 0,1 0 15,0 0-15,0 0 0,0 1 16,0-1-16,-1 21 0,1-21 16,21 0-16,0 22 0,-21-22 0,21 0 15,0 0-15,0 0 0,0 1 0,0-1 16,21-21-16,0 0 0,1 0 16,-1 0-16,0 0 0,0 0 0,21-21 15,1 21-15,-22-22 16,0 1-16,21 0 0,-20 0 0,-22 0 15,0 0-15,0-22 0,0 22 0,0 0 16,0 0-16,0-22 0,0 22 16,-22 0-16,1 21 0,0-21 0,0 0 15,0 21-15,21-21 0,0-1 16,21 22 0,21-21-16,-21 21 0,22 0 15,-1 0-15,0-21 0,1 21 16,-1 0-16,0 0 0,22-21 15,-22 21-15,22 0 0,-22 0 0,0 0 16,1 0-16,-1 0 0,-21 21 16,0-21-16,1 21 0,-22 0 0,0 1 15,0-1-15,0 0 0,0 0 16,-22 0-16,1 0 0,0 22 16,0-22-16,0 0 0,0 0 0,-1 22 15,22-22-15,-21 0 0,21 0 16,-21 0-16,21 0 0,0 43 15,21-43 1,0-21-16,1 0 16,20 0-16,-21 0 0,21 0 0,1 0 15,41-42-15,-41 21 0,-22-1 16,21 1-16,1 0 0,-22-21 16,0-1-16,0 22 0,0-21 0,-21 0 15,0-1-15,0 22 0,0-21 16,-21-1-16,0 1 0,0 21 0,-22-21 15,43 20-15,-21 1 0,0 21 16,0 0-16,0-21 0,-22 21 0,22 0 16,0 0-16,63 0 15,-42 21-15,0 0 16,22-21-16,-1 22 0,21-22 16,-21 0-16,22 0 0,-1 0 0,0 0 15,1 0-15,20 0 0,-21 0 0,22-22 16,-22 1-16,22 0 0,-22 0 0,0 0 15,-20-22-15,41 22 0,-42-21 0,0 21 16,22-22-16,-1 1 0,-21 0 16,-21 21-16,21-22 0,-21 22 15,0 0-15,0-21 0,0 20 0,-21 22 16,0 0 0,0 22-16,0 20 0,0 0 15,-1 1-15,-20-1 0,21 0 0,0 22 16,0-22-16,-1 22 0,1-1 0,0-42 15,-21 22-15,21-1 0,21 21 16,0-20-16,0-1 0,0 0 16,0 1-16,0-22 0,0 21 0,42 22 15,-21-43-15,21 0 0,1 0 16,-22-21-16</inkml:trace>
  <inkml:trace contextRef="#ctx0" brushRef="#br0" timeOffset="43521.12">17187 10033 0,'0'-63'32,"-21"63"-32,0 0 0,0 0 0,0 0 15,-22 0-15,22 0 0,0 21 0,0 0 16,0 0-16,-1 0 0,22 0 0,0 1 16,-42-1-16</inkml:trace>
  <inkml:trace contextRef="#ctx0" brushRef="#br0" timeOffset="43595.08">17103 10499 0,'21'0'0,"106"-43"31</inkml:trace>
  <inkml:trace contextRef="#ctx0" brushRef="#br0" timeOffset="43688.02">18224 10033 0,'0'0'0,"-21"-21"15,0 0-15,-21 0 0</inkml:trace>
  <inkml:trace contextRef="#ctx0" brushRef="#br0" timeOffset="43908.93">18055 9885 0,'0'0'16,"-42"-21"-16,21 21 15,-1 0-15,-41 21 0,42-21 16,-64 63-16,43-41 16,21 20-16,-1-21 0,1 21 15,-42 43-15,63-43 16,0-20-16,0 20 0,0 0 15,0-21-15,0 43 0,0-43 16,21 0-16,0 0 0,0-21 16,0 0-16,1 0 0,-1 0 15,0 0-15,0 0 16,-21-21-16,0 0 0,0 0 0,0 0 16,0 0-16,0-1 15,0 1-15</inkml:trace>
  <inkml:trace contextRef="#ctx0" brushRef="#br0" timeOffset="44534.69">17060 10287 0,'0'-21'31,"21"0"-15,1 21-1,-1 0-15,0 0 0,0-21 0,0 21 16,0 0-16,1-22 0,-1 1 15,0 21-15,0-21 0,0 0 0,0 21 16,-21-21-16,0 0 0,0-1 16,0 1-16,-21 0 15,0 21-15,0 0 0,-21 0 0,20 0 16,1 0-16,-21 0 0,0 0 16,20 0-16,-20 0 0,21 21 0,-21 0 15,20 1-15,1-1 0,-21 21 16,21-21-16,21 0 0,-21 22 0,21-22 15,0 21-15,0-21 0,0 1 16,0 20-16,0-21 0,0 0 16,0 0-16,21 1 0,0-1 0,0-21 15,0 21-15,22-21 0,-1 0 0,-21 0 16,21 0-16,22 0 0,-22 0 16,1 0-16,-1 0 0,0 0 0,22 0 15,-22-21-15,0 21 0,1 0 16</inkml:trace>
  <inkml:trace contextRef="#ctx0" brushRef="#br0" timeOffset="45669.72">18161 10139 0,'0'0'0,"21"0"15,-21-21-15,0 0 0,0-1 16,21 22-16,-21-21 0,0 0 16,0 0-16,0 0 15,0 0 1,-21 21-16,0-22 0,0 22 15,0 0-15,-1 0 16,1 0-16,0 0 0,0 0 0,-21 0 16,20 0-16,1 22 0,0-1 15,-21-21-15,21 21 0,-1 21 0,-20-21 16,21 1-16,0-1 0,-22 21 0,22-21 16,0 0-16,0 1 0,21 20 15,0-21-15,0 0 0,0 22 0,0-1 16,0-21-16,0 0 15,21 0-15,0 1 16,0-22-16,1 0 0,-1 0 0,21 0 16,-21 0-16,0 0 0,22 0 15,-22-22-15,0 1 0,21 0 0,-20 0 16,-1-21-16,21 20 0,-21-20 0,0 21 16,1-21-16,20-1 0,-21 22 15,0 0-15,0-21 0,-21 20 16,0 1-16,22 0 0,-22 0 15,-22 21 1,1 21-16,21 0 16,-21 0-16,0 1 0,0-1 15,21 0-15,0 0 0,-21 0 0,21 22 16,-22-22-16,22 0 0,0 0 0,0 21 16,0-20-16,0-1 0,22 21 15,-1-42-15,0 21 0,21-21 16,-21 0-16,22 0 15,-22 0-15,21 0 0,1 0 0,-1-21 16,-21 0-16,21 0 0,1 0 0,-22-1 16,21-20-16,-21 21 0,22-21 15,-22 20-15,0-20 0,0 0 16,22-22-16,-22 43 16,-21 0-16,0 0 0,0 42 31,-21 0-31,-1 0 15,22 0-15,-21 1 0,0 20 0,0-21 16,0 0-16,-22 43 16,22-43-16,21 0 0,-21 0 15,21 22-15,-21-22 0,0 21 16,21-21-16,0-42 31,0 0-15,0 0-16,0 0 15,0-1-15,0-20 0,21 21 0,0 0 16,0-22-16,0 22 0,1-21 0,-1 21 16,21-22-16,-21 22 0,0-21 15,22 21-15,-1-22 0,0 22 0,-20 0 16,20 0-16,0 21 0,1-21 16,-1 21-16,0 0 0,1 0 0,20 21 15,-21-21-15,1 42 0,-1-21 16,-21 1-16,0-1 0,1 21 0,-22-21 15,0 22-15,0-22 0,0 21 16,-22-21-16,-20 22 0,21-22 0,0 21 16,0-21-16,-1 0 0,-41 22 15,42-22-15,0-21 0,-1 21 16,1-21 0,21 21-16,21-21 31,1-21-31,-1 21 0</inkml:trace>
  <inkml:trace contextRef="#ctx0" brushRef="#br0" timeOffset="45876.48">19897 10456 0,'0'-21'47,"-22"21"16</inkml:trace>
  <inkml:trace contextRef="#ctx0" brushRef="#br0" timeOffset="46412.68">17039 10160 0,'-21'0'0,"42"0"0,-63 21 0,21-21 0,-1 21 15,22 1-15,22-22 47,-1 0-47,0 0 0,0 0 16,0 0-16,22 0 0,-1 0 16,-21 0-16,0 0 15,0 0-15,1 0 0,-22-22 0,21 22 16</inkml:trace>
  <inkml:trace contextRef="#ctx0" brushRef="#br0" timeOffset="46796.04">17928 12869 0,'21'-21'78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13:13:43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2582 10097 0,'0'0'0,"0"-191"0,0 22 0,0 21 16,0-64-16,0 148 0,21 22 15,1 0-15,-22 21 16,63-1-16,-42 22 16,0-21-16,1 21 0</inkml:trace>
  <inkml:trace contextRef="#ctx0" brushRef="#br0" timeOffset="1114.33">1757 11240 0,'0'0'16,"0"21"-16,-21-21 0,21-21 31,21-1-15,0 1-16,0 0 0,0 0 15,0-21-15,22 20 0,-22-20 0,0 0 16,21-22 0,-20 22-16,-1 0 0,-21-22 15,0 43-15,0 0 0,0-22 16,0 22-16,-21 21 15,-1 0-15,22 21 16,-21 1-16,21-1 16,-21 21-16,21-21 0,0 22 0,-21 20 15,21-21-15,0 1 0,0-1 16,0 0-16,0 22 0,0 42 16,0-64-16,0 22 0,21-22 15,-21 21-15,21-20 0,-21-1 16,21 0-16,-21 1 0,0-22 0,0 21 15,0 22-15,0-43 0,-21 0 16,-42 0-16,42 0 16,-1-21-16,-20 0 0,0 0 15,-1 0-15,1 0 0,0-21 0,-1 0 16,1 0-16,0 0 0,-1 0 16,1-22-16,0 22 0,-22-64 15,43 64-15,21 0 0,0-21 16,0 21-16,0-1 0,0-20 15,21 42-15,0-21 0,43 0 16,-22 0-16,1-1 0,-1 22 16</inkml:trace>
  <inkml:trace contextRef="#ctx0" brushRef="#br0" timeOffset="1402.25">2328 10795 0,'0'0'0,"0"-21"0,-21 42 47,21 21-47,0-20 0,0 20 0,-21-21 16,0 21-16,0 22 0,21-22 16,-22 22-16,1-1 0,0 1 15,21-1-15,-21 1 0,0-1 0,21-20 16,0-1-16,0 43 15,0-43-15,0-21 0,0 0 0,0 0 16,0 1-16,21-22 16,0 0-16,0 0 15,0 0-15,1-22 0,-22 1 0,21-21 16,0 21-16</inkml:trace>
  <inkml:trace contextRef="#ctx0" brushRef="#br0" timeOffset="1583.09">2095 11324 0,'0'0'0,"-21"0"16,42 0 15,1 0-31,-1 0 0,21 0 0,-21 0 16,22-21-16,-1 21 0,0-21 0,1 21 15,-1-21-15,21 0 0,-20 21 16,-1-22-16,22 22 0,-22-21 0,21 21 15</inkml:trace>
  <inkml:trace contextRef="#ctx0" brushRef="#br0" timeOffset="1751.2">3641 11049 0,'0'21'16</inkml:trace>
  <inkml:trace contextRef="#ctx0" brushRef="#br0" timeOffset="1847.11">3492 11324 0,'-21'43'32,"21"-22"-32,-21 21 0,21-21 0,-21 0 0,21 1 15,0-1-15,0 0 0,0 0 16,21-21-1,0 0-15,22-21 16</inkml:trace>
  <inkml:trace contextRef="#ctx0" brushRef="#br0" timeOffset="1957.56">4191 11028 0,'0'0'0,"0"-21"0,-21 21 16,-22 0-16</inkml:trace>
  <inkml:trace contextRef="#ctx0" brushRef="#br0" timeOffset="2137.58">3831 11218 0,'21'22'31,"0"-22"-31,1 21 0,-1-21 0,0 21 16,0-21-16,0 21 0,22-21 15,-22 21-15,0 0 0,0-21 16,0 22-16,0-1 0,1-21 0,-1 42 15,-21-21-15,0 0 0,0 1 16,-43-1-16,22-21 0,0 21 16,0-21-16,-21 21 0,-22-21 15,43 0-15</inkml:trace>
  <inkml:trace contextRef="#ctx0" brushRef="#br0" timeOffset="2514.09">3471 10859 0,'21'21'16,"1"-21"-16,-1 0 16,0 0-16,0 0 0,0 0 15,0-21-15,-21-1 16,22 1-16,-22 0 0,0 0 0,0 0 16,0-22-16,0 22 0,-22 0 15,1-21-15,-42 42 0,20-21 0,43 42 16,0-42-16,22 21 0,-44 0 15,1 0-15,21 21 0,0 0 16,-21 0-16,21 0 0,0 0 16,0 1-16,21-1 15,-21 0-15</inkml:trace>
  <inkml:trace contextRef="#ctx0" brushRef="#br0" timeOffset="2543.06">3704 10837 0,'0'0'16,"21"0"-16,0 0 0</inkml:trace>
  <inkml:trace contextRef="#ctx0" brushRef="#br0" timeOffset="3382.01">3598 11091 0,'-21'0'15,"0"0"-15,0 22 32,21-1-32,-21 0 0,21 0 15,0 21-15,-22-20 0,1 41 0,0-21 16,21-20-16,-21-1 15,21 21-15,0-21 0,0 0 0,0 1 16,0-1-16,0 0 16,21-21-1</inkml:trace>
  <inkml:trace contextRef="#ctx0" brushRef="#br0" timeOffset="3833.99">4212 10943 0,'0'0'0,"0"-21"16,0 0 0,-21 21-1,-21 0-15,20 0 16,1 0-16,0 21 0,-21 0 0,21-21 15,-1 21-15,1 1 0,0-1 0,0 0 16,0 0-16,21 0 0,0 0 16,0 1-16,0-1 0,0 0 15,0 0-15,21 0 16,0 0-16,0-21 0,0 0 0,1 0 16,-1 22-16,0-1 0,0-21 15,0 0-15,0 21 0,1-21 16,20 21-16,-21 0 0,0-21 15,0 21-15,-21 1 16,0-1-16,0 0 0,-21 0 16,0-21-16,0 21 0,-21 0 0,20-21 15,-20 22-15,0-1 0,21-21 16,-22 21-16,22-21 0,0 0 16,0 0-16,0 0 0,-1 0 0,22-21 31,0 0-31,22-1 15,-1 1-15</inkml:trace>
  <inkml:trace contextRef="#ctx0" brushRef="#br0" timeOffset="4898.37">5376 10753 0,'0'0'0,"0"-21"0,0-1 15,0 1-15,0 0 16,0 0 0,0 42-1,0 0-15,-21 0 16,21 1-16,-21 20 0,21-21 0,0 21 16,0 1-16,-21-1 0,21 0 15,-21 1-15,21-1 0,0 22 16,-22-22-16,22 0 0,-21 22 0,21-22 15,0 0-15,0 1 0,0-22 16,0 42-16,0-41 16,0-1-16,21-21 0,1 0 15,-1 0-15,0 0 0,0-21 16,0 21-16,22-22 0,-22-20 0,21 21 16,-21-21-16,43-43 15,-22 43-15,0-1 0,-20-20 16,-1 20-16,-21 1 0,42-21 15,-21-1-15,-21 43 0,21-21 0,1 20 16,-22 1-16,0 0 0,0-21 16,0 63-1,0 0 1,0 0-16,-22 0 0,22 1 16,-21 20-16,0-21 0,0 21 0,0 1 15,-22-1-15,22 0 0,0 1 0,21-1 16,0 0-16,0-20 0,0 20 0,0 0 15,0 1-15,0-22 0,0 0 0,21 0 16,0 0-16,-21 0 16,22 1-16,41-22 0,-42 0 15,0 0-15,64-22 0,-64 1 16,22 0-16,-1 0 0,0 0 16,-21-22-16,22 1 0,-22 21 15,0-21-15,-21-43 0,21 43 0,22-1 16,-43 22-16,21 0 0,0 0 0,-21 0 15,0-1-15,-21 44 32,0-22-32,21 21 0,-22 0 0,22 0 15,-21-21-15,21 42 0,0-20 0,0-1 16,0 0-16,0 0 0,43 21 16,-22-20-16,-21 20 0,0-21 0,21 0 15,-21 22-15,0-22 0,21 0 0,-21 0 16,0 0-16,0 0 15,0 1-15,21-22 0,-42 0 16,0 0-16,0 0 16,0 0-16,-1-43 0,1 22 0,-21 21 15,21 0-15,21-21 0,-21 0 0,21 0 16,0-1-16,0-20 16,63 42-16,-84 0 15,-21 0 1,84 0-16,-21 0 0,-21 21 15,0 0-15,0 1 0,0 20 16,21-21-16,-21 0 0,21-21 0,1 21 16,-1-21-16,0 22 15,0-22-15,0 0 0,0 0 0,22 0 16</inkml:trace>
  <inkml:trace contextRef="#ctx0" brushRef="#br0" timeOffset="4964.33">6646 11388 0,'21'0'0,"64"-170"31,-64 128-31,-21 21 0,0-21 0</inkml:trace>
  <inkml:trace contextRef="#ctx0" brushRef="#br0" timeOffset="5101.16">6583 11303 0,'0'85'15,"21"-64"1,0 0-16,-21 0 0,42 0 15,-20 1-15</inkml:trace>
  <inkml:trace contextRef="#ctx0" brushRef="#br0" timeOffset="5658.43">7048 11494 0,'22'0'0,"-44"0"0,65-22 0,-1 22 15,-21-21-15,22 21 0,-1-21 0,0 0 16,1 0-16,-1 21 0,85-64 16,-85 43-1,1 0-15,-22 0 0,0 0 0,21-1 16,-21 1-16,1 0 0,-1-21 0,-21 21 15,0-22-15,0 22 0,0 0 16,0-43-16,-21 43 0,-1 21 16,1-21-16,-21 0 0,21 21 15,-43 0-15,43 0 16,0 21-16,-21 0 0,20 0 0,1 1 16,-21-1-16,0 42 15,42-42-15,-22 22 0,22-1 16,-21-21-16,21 22 0,0 20 15,0-42-15,0 22 0,0-22 0,21 0 16,1-21-16,-22 21 0,21-21 16,0 0-16,0 0 0,0 0 0,0 0 15,1 0-15,20 0 0,-21-21 0,21-21 16,1-1-16,-1-41 16,-21 41-16,0 1 0,1 0 15,-1-22-15,0 22 0,0-22 0,-21 22 16,21 0-16,0-22 0,1 22 15,-22-22-15,0 43 0,0 0 16,0 0-16,0 0 0,-22 42 31,1 0-31,21 0 16,0 21-16,-21 1 0,21-1 0,-21 0 16,21 1-16,0-1 0,0 0 15,0 22-15,0-22 0,0 64 16,0-64-16,0 1 0,0-1 15,0-21-15,0 22 0,21-22 0,-21 21 16,21-42-16,0 21 0,22 0 16,-22-21-16,0 0 0,0 0 0,22 0 15,-22 0-15,21-21 0,0 0 16,-20 0-16,20 0 0,0 0 16</inkml:trace>
  <inkml:trace contextRef="#ctx0" brushRef="#br0" timeOffset="5921.66">9144 10710 0,'0'0'15,"0"-21"-15,-21 21 0,0 0 16,-1 0-16,1 0 16,0 21-16,0 1 0,0-1 15,0 21-15,-1-21 0,1 22 0,21-22 16,-21 21-16,21 0 0,-21 1 15,21-1-15,0 0 0,-21 1 0,0 20 16,21-20-16,0 20 16,0-42-16,0 0 0,0 1 15,0-1-15,0 0 0,21-21 16,0 0-16,0 0 16,-21-21-16,21 0 0,0-1 0</inkml:trace>
  <inkml:trace contextRef="#ctx0" brushRef="#br0" timeOffset="6434.16">8763 11070 0,'0'0'0,"-21"0"16,-22 0-16,22 0 0,42 0 31,22 21-15,-22-21-16,21 0 0,1 0 15,20 0-15,-21 0 0,1 0 0,-1-21 16,22 21-16,-22-21 0,0 21 0,1-21 15,-1 0-15,0 21 0,-21-21 0,22-1 16,-22 22-16,0-21 0,0 0 16,0 21-16,-21-42 15,43 42-15,-64 0 16,-1 21-16,1 0 16,-21 0-16,21 0 0,0 1 0,-1 20 15,22-21-15,-21 21 0,21 1 0,0 20 16,0-20-16,0-22 15,0 21-15,0 0 0,0-20 0,21-1 16,22 21-16,-22-21 0,0-21 16,21 0-16,-20 0 0,20 0 15,-21 0-15,21 0 0,1 0 16,-1-21-16,0 0 0,-20 0 0,20-22 0,0 22 16,-21-21-16,1 0 15,-1-1-15,-21-20 0,0-22 16,0 43-16,0-1 0,-43-20 15,22 21-15,-21 20 0,-43 1 16,64 0-16,-21 21 0,21 0 0,-22 0 16,22 21-16,0 0 0,-43 22 15,43-1-15,-21-21 0,21 22 16,0-1-16,21-21 0,-22 0 16,22 0-16,0 1 0,0-1 15,22 0-15</inkml:trace>
  <inkml:trace contextRef="#ctx0" brushRef="#br0" timeOffset="7454.1">6392 11494 0,'21'0'16,"1"-22"-1,-1 1 1,0 0-16,-21 0 0,21 21 0,0-21 16,0 0-16,1-1 0,-1 1 0,0 0 15,0 0-15,0 0 0,0 0 16,22-43-16,-22 43 0,0 0 15,0 0-15,-21-1 0,21 1 16,-21 0-16,22 21 0,-22-21 16,0 0-16,-22 21 15,1 0-15,0 0 16,0 0-16,0 0 16,0 21-16,-1-21 0,-20 21 0,21 0 15,21 0-15,-21 1 16,0-1-16,-1 0 0,1 21 0,21-21 15,0 22-15,-21-22 0,0 0 0,-21 21 16,42-20-16,0-1 0,0 0 0,21 0 16,21 0-16,-21 0 0,43 22 15,-22-22-15,-21-21 16,22 0-16,-1 0 0,-21 0 0,21 0 16,1 0-16,-1 0 0,22-21 0,-22 0 15,0-1-15,1 1 0,-1 0 16,0 0-16,1 0 0,-1 0 0</inkml:trace>
  <inkml:trace contextRef="#ctx0" brushRef="#br0" timeOffset="8369.68">11409 10901 0,'0'-21'15,"-21"0"-15,-1 21 16,22-22-16,-21 22 0,0 0 0,0 0 15,0 0-15,-22 0 0,22 0 0,-21 0 16,21 0-16,-22 0 0,1 22 16,0-1-16,21 0 0,-64 42 15,64-41-15,-22-1 0,22 0 0,0 21 16,21-21-16,0 22 0,0-22 16,0 0-16,0 0 0,21 0 15,0 1-15,1-22 0,20 21 0,-21-21 16,43 0-16,-22 0 0,0 0 15,1 0-15,-1-21 0,-21-1 16,21 1-16,-20 0 0,-1 0 0,0 0 16,0 0-16,0 21 0,0-22 0,-21 1 15,0 0-15,0 0 0,0 0 16,0 0-16,0-1 0,-21 22 47,21 22-47,-21-1 15,21 0-15,-21 21 0,21-21 16,0 22-16,0-1 0,0 0 0,0 1 16,-42-1-16</inkml:trace>
  <inkml:trace contextRef="#ctx0" brushRef="#br0" timeOffset="8632.54">11324 11853 0,'0'22'0,"0"210"31,0-189-31,-21 20 0,21-20 0,-21 20 0,0-21 16,21 1-16,-22-1 0,1 0 15,-42 22-15,42-43 0,-1 0 0,-20 0 16,21-21-16,-21 22 16,20-22-16,-62 0 0,63 0 15,-22-22-15,1 1 0,21 0 0,-22-21 16,22-1-16,-21-41 0,42 20 16,0 1-16,0 20 0,0-20 15,0-1-15,0 1 0,0 21 0,21-22 16,0 22-16,0-1 0,22-20 15,-1 21-15,-21-1 0,22 22 16,-22-21-16,21-1 0,0 1 0,1 0 16,-1-1-16,0 1 0,1 0 0,-1-1 15</inkml:trace>
  <inkml:trace contextRef="#ctx0" brushRef="#br0" timeOffset="8765.84">11705 11091 0,'-21'22'16,"21"-44"-1</inkml:trace>
  <inkml:trace contextRef="#ctx0" brushRef="#br0" timeOffset="9316.03">11980 10901 0,'0'-21'16,"0"0"-16,0-1 0,-21 22 15,0-21-15,0 21 16,0 0-16,-1 0 0,1 0 16,0 0-16,0 0 0,0 0 0,0 0 15,-1 21-15,1 1 0,0-1 0,0 21 16,21-21-16,0 22 0,-21-1 16,21-21-16,0 21 0,0-20 15,0 20-15,0-21 0,21 0 16,0 0-16,-21 1 0,21-1 0,0-21 15,1 0-15,-1 21 0,0-21 0,21 0 16,-21 0-16,1 0 16,20-21-16,0 0 0,-21-1 0,22 1 0,-1-21 15,22-22-15,-22 22 16,-21 0-16,0-1 0,22 1 16,-22 0-16,0-22 0,0 22 0,21 0 15,-20-1-15,-1 1 0,0 0 0,0-1 16,-21 22-16,0 0 0,0 0 15,0 0-15,0-1 0,-21 22 16,21 22 0,-21-1-16,0 0 0,-1 0 0,22 21 15,-21 1-15,0-1 0,21 0 16,0 1-16,-21-1 0,0 43 16,21-43-16,0 0 0,0 1 15,0-1-15,0-21 0,0 22 16,0-1-16,0-21 0,0 0 0,0 0 15,21 22-15,0-22 0,-21 0 16,21-21-16,0 0 0,1 0 0,-1 0 16,0 0-16,21-21 0,-21 0 15,1 0-15,20-1 0,-21 1 0,21 0 16,-20 0-16,20-21 0,-21 20 0,21 1 16,-20 0-16,-1 0 0,-21-21 15,0 20-15,0 1 0,0 0 16</inkml:trace>
  <inkml:trace contextRef="#ctx0" brushRef="#br0" timeOffset="9514.04">12340 10837 0,'0'0'16,"-21"0"-16,21 22 0,21-22 31,0 0-31,0 0 0,1 0 16,-1 0-16,21 0 0,-21 0 0,0 0 15,22 0-15,-22-22 0,0 22 0,21 0 16,-20 0-16,-1-21 0,0 21 16,0 0-1</inkml:trace>
  <inkml:trace contextRef="#ctx0" brushRef="#br0" timeOffset="9850">11896 11049 0,'21'0'62,"0"0"-62,0 0 0,0 0 0,22 0 16,-22-21-16,0 0 0,21 21 16,-21-21-16,22 21 0,-22-22 0,21 22 15,-21-21-15,22 0 16,-43 0-16,0 0 0,0 0 15,0-1-15,-21 1 0,-22 21 16</inkml:trace>
  <inkml:trace contextRef="#ctx0" brushRef="#br0" timeOffset="9949.87">11959 10795 0,'-63'21'15,"63"0"-15,-22-21 16,1 22-16,0-1 0,21 0 0,0 0 16,0 0-16,0 0 0,-21-21 0,21 22 15,0-1-15,0 0 0,0 0 16,0 0-16</inkml:trace>
  <inkml:trace contextRef="#ctx0" brushRef="#br0" timeOffset="10437.95">11239 11430 0,'0'0'0,"22"0"63,-1 21-63,0 0 0,0 1 15,0-1 1,0 0-16,1 0 0,-1 0 0,-21 0 15,21 22-15,0-22 0,-21 42 16,0-20-16,0-22 0,0 21 16,0 1-16,0-22 0,0 21 0,-42 43 15,-1-43-15,22-21 0,-42 64 16,20-64-16,1 0 0,0 22 16,21-22-16,-22-21 0,1 21 15,42 0-15</inkml:trace>
  <inkml:trace contextRef="#ctx0" brushRef="#br0" timeOffset="12941.92">14076 10795 0,'0'0'15,"21"0"-15,-21-21 0,0 0 0,21 21 16,0-21-16,-21-1 0,0 1 0,21-21 15,-21 21 1,0 0-16,-21 21 31,0 0-31,0 21 0,0 0 0,0 0 16,-22 0-16,22 0 0,0 1 16,0 20-16,0-21 0,-1 21 0,1-20 15,0 20-15,-21 21 16,42-20-16,0-1 0,-21 0 15,21-20-15,0 20 0,0 85 16,0-106-16,0 21 0,0-20 16,21-1-16,0 0 0,21 21 15,1-42-15,-22 0 0,63 0 16,-41 0-16,-1 0 0,43-21 16,-22 0-16,-20 0 15,-1-22-15,0 22 0,22-21 0,-43 0 16,21-1-16,1-20 0,-22 20 15,0 1-15,0 0 0,0-22 16,-21 22-16,0-22 0,0 22 0,0-21 0,0 20 16,0 1-16,0 0 15,-21-1-15,-21-20 0,21 63 16,-1-21-16,1 21 0,-21 0 16,0 0-16,20 0 0,-20 21 0,0 0 15,-1 0-15,1 21 0,21 1 0,-21-1 16,-1 0-16,22 1 15,0-1-15,-21 0 0,20 1 0,1 41 16,21-41-16,0-1 0,0 0 16,0 1-16,0-1 0,21 0 15,-21-20-15,22-1 0,41 0 16,-21-21-16,1 0 0,-1 0 16,0 0-16,1 0 0,-1-21 15,43-22-15,-22 1 0,-20 21 16,-1 0-16,0-22 0,1 22 15,20-42-15,-42 42 0,22-1 16,-22 1-16,-21 0 16,21 21-16,-42 21 31,21 0-15,-21 1-16,21-1 0,0 0 15,-22 0-15,22 0 0,-21 22 16,0-22-16,21 0 0,0 42 15,-21-41-15,21-1 0,-21 0 0,21 0 16,0-42 15,0 0-15,0-22-16,21 22 0,0 0 16,0-21-16,0 21 0,1-22 0,-1 22 15,0-21-15,0 21 0,43-22 16,-22 22-16,-21 0 15,0 21-15,22 0 0,-22 0 0,0 0 16,0 21-16,-21 0 16,0 0-16,0 1 0,0-1 15,0 0-15,0 21 0,0-21 0,0 22 16,0-22-16,21 0 0,-21 21 16,0-20-16,0-1 0,21 0 0,1-21 15,-1 21-15,0 0 16,0-21-16,0 0 0,43 0 15,-43-21-15,0 0 0,21 0 16,-20 0-16,20-1 0,21-62 16,-20 41-16,-22 1 0,42-43 15,-41 43-15,-1 0 0,-21-22 16,21 22-16,-21-22 0,21 22 16,-21 0-16,0 21 0,0-22 0,0 22 15,0 0-15,0 63 31,-21-21-31,0 22 16,21-22-16,0 21 0,-21 1 0,21-1 16,-22 0-16,22 22 0,-21-22 0,21 0 15,0 1-15,0-1 0,0 0 16,0 1-16,0-1 0,0 0 0,0-20 16,0 20-16,21 0 0,1-21 15,-1-21 1,0 0-16,0 0 0,21 0 0,-20 0 15,20 0-15,-21-21 0,64-21 16,-43 21-16,-21-22 0,22 22 16,-1-21-16,0 0 0,-21 20 0,43-41 15,-64 42-15,21-22 16,0 22-16,-21 0 0,-21 21 31,0 0-31,21 21 16,0 0-16,-21 1 0,0-1 0,-1 21 15,22 0-15,0-20 16,0-1-16,0 0 0,0 21 16,0-21-16,0 1 0,0-1 0,0 0 15,22 0-15,-1-21 16,0 0-16,64 0 0,-64 0 16,21 0-16,0 0 0,1 0 0,-22-21 15,21 0-15,22-43 16,-43 22-16,0 21 0,0-22 0,0 22 15,1-21-15,-22 21 0,21 0 16,-21-1-16,0 1 0,0-21 16,21 42-16,-21-21 0,0 42 31,0 0-15,-21 0-16,21 22 0,-21-22 15,21 21-15,-22 0 0,22 1 16,-21-1-16,0 0 0,21 22 0,-21-22 15,0 64-15,21-42 0,-21-1 16,21-21-16,-22 22 0,1-1 16,21 1-16,0-1 0,-21 1 0,0-1 15,0 1-15,21-1 0,-21 22 0,21-21 16,-22-1-16,22 1 0,-21-1 16,0 1-16,0-22 0,21 21 0,-21-20 15,0 20-15,-22 22 16,1-64-16,21 21 0,0-20 15,-22-1-15,22-21 0,-42 0 16,41 0-16,1 0 0,0-21 0,0-1 16,0 1-16,0 0 0,-1 0 0,1 0 15,0 0-15,21-1 0,-21-20 16,21 21-16,0 0 0,-21-22 16,0 43-16,-1-21 0,-20 0 15,21 21-15,-21 0 16</inkml:trace>
  <inkml:trace contextRef="#ctx0" brushRef="#br0" timeOffset="13873.83">2794 12615 0,'0'0'0,"0"-21"15,0 0 16,0 0-15,21 21-16,0-21 16,0 0-16,1 21 15,-1-22-15,0 1 0,-21 0 16,0 0-16,-21 21 31,0 0-31,-1 0 0,-20 0 0,0 0 16,-1 0-16,1 0 0,0 21 15,-1-21-15,1 21 0,21 0 0,-21-21 16,20 22-16,-20 20 16,42-21-16,0 0 15,0 0-15,21 1 0,43 41 16,-22-42-16,0 22 0,1-22 0,-22 21 16,21 0-16,1-20 15,-22 20-15,0 0 0,0-21 0,-21 22 16,0-22-16,0 21 0,0-21 15,-63 43-15,20-43 0,-20 0 16,20 0-16,-20-21 16,-1 22-16,-63-22 0,85 0 0,-21 0 15,20 0-15,1-22 0,0 22 16,-1-42-16,22 21 0,0-21 16,0 20-16,21-20 15,-21 21-15,21-21 0,0-22 16,0 43-16,0 0 0,21 0 15,0-22-15,0 22 0,21 21 0,-20-21 16,20 0-16,0 0 0,-21-1 16,22 22-16,20-21 0,-20 21 0</inkml:trace>
  <inkml:trace contextRef="#ctx0" brushRef="#br0" timeOffset="14257.61">2921 12975 0,'0'21'0,"0"-42"0,21 64 15,-21-22-15,21-21 47,0-21-47,1-1 0,-1 1 16,0 0-16,0-21 0,0 21 0,0-1 16,-21-20-16,22 0 15,-22 21-15,0-1 0,0 1 16,0 0-16,-22 21 15,1 0-15,0 21 0,0 0 16,0 1-16,0 20 0,-22-21 16,22 21-16,21 1 0,-21-22 0,0 21 15,21 1-15,-21-1 0,21-21 16,0 21-16,0-20 0,0-1 0,0 0 16,0 0-16,0 0 0,0 0 15,21-21-15,0 0 0,0 0 16,0 0-16,0 0 15,1-21-15,-1 0 0,0 21 0,0-21 16,0-21-16,0 20 0,22-20 0,-22 21 16,0-21-16,0-22 0,22 22 15,-22-22-15</inkml:trace>
  <inkml:trace contextRef="#ctx0" brushRef="#br0" timeOffset="14486.08">3387 12531 0,'0'0'0,"0"-43"0,0 22 0,0 0 15,0 0-15,0 0 16,-22 21-1,22 21-15,0 0 16,-21 21-16,21-20 0,-21 20 16,21-21-16,-21 21 0,21 22 15,0-22-15,0 1 0,-21-1 0,21 21 16,0-20-16,-21-1 0,21 0 16,0-20-16,0 20 0,0-21 0,0 0 15,0 0-15,21-21 16,0 0-16,0 0 15,0 0-15,0-21 0,1 0 0,-1 0 16,0-21-16,0 20 0</inkml:trace>
  <inkml:trace contextRef="#ctx0" brushRef="#br0" timeOffset="14864.03">3577 12827 0,'0'21'15,"0"0"-15,0 1 16,-21-1-16,21 0 15,0 0 1,21-21-16,0 0 16,0 0-16,1-21 15,20 21-15,-21-21 0,0 0 0,0-1 16,1 1-16,-1 21 0,0-21 16,-21 0-16,0 0 0,0 0 15,0-1-15,0 1 0,-21 21 31,0 0-31,-1 0 0,1 0 0,0 21 16,-21 22-16,21-22 0,-1 0 16,1 21-16,0 1 0,0-22 0,21 21 15,0 1-15,0-22 0,0 21 16,0-21-16,0 0 0,0 1 0,0-1 16,21 0-16,21 0 0,-20-21 15,-1 0-15,0 0 0,0 0 16,21 0-16,-20 0 0,20-21 15,0 0-15,1 0 0,-1-1 16,0 1-16,1 0 0,-1-21 0</inkml:trace>
  <inkml:trace contextRef="#ctx0" brushRef="#br0" timeOffset="15573.78">4466 12679 0,'0'0'0,"0"-21"15,-21 21 1,0 0-16,0 0 0,-1 0 15,1 0-15,0 21 0,0 0 16,0 0-16,0 0 0,-1 22 16,1-22-16,21 21 0,0 1 15,-21-1-15,21-21 0,-21 21 0,21 1 16,0-22-16,0 42 0,0-41 16,0-1-16,0 0 0,21 0 15,0 0-15,0-21 0,1 0 0,-1 0 16,0 0-16,0 0 0,21 0 15,-20 0-15,20-21 0,-21 0 0,21 0 16,1 0-16,-22-22 0,21 22 16,1-21-16,-22-1 0,21 1 0,-21 0 15,22-1-15,-22-20 0,0 21 0,0-22 16,0 22-16,-21-1 0,21 1 16,-21 0-16,22 21 0,-22-1 15,0 1-15,0 0 0,0 0 0,-22 42 31,1 0-31,0 0 16,21 1-16,-21-1 0,0 21 16,0 0-16,21 1 0,0-1 0,-22 22 15,22-22-15,0 0 0,-21 22 16,21-22-16,0 0 0,0 1 0,0-22 16,0 21-16,43 1 15,-22-22-15,0 0 0,21-21 0,-21 0 16,22 0-16,-1 0 0,-21 0 15,22 0-15,-1 0 0,0-21 0,1 0 16,-1-1-16,0 1 0,1 0 16,-1 0-16,0 0 0,-21-22 0,1 22 15,-1 0-15,0 0 0,-21-21 16,0 20-16,0 1 0,0 0 0,0-21 16,-21 42-1,0 0-15,-1 0 0,22 21 16,-21-21-16,0 21 0,0 0 0,0 0 15,21 22-15,0-22 0,-21 0 16,21 21-16,0-20 0,-22-1 0,22 42 16,0-42-1,0 1-15,22-22 0,-1 0 16,0 21-16,0-21 0,0 0 0,0 0 16,22 0-16,-1 0 0,-21-21 15,22 21-15,-1-22 0,21 22 0,-20-21 16,-1 0-16,0 0 0</inkml:trace>
  <inkml:trace contextRef="#ctx0" brushRef="#br0" timeOffset="16105.49">6223 12742 0,'0'0'0,"0"-21"0,0 0 16,0 0-16,0 0 0,0 0 16,-21 21-16,0 0 0,-1 0 15,1 0-15,0 0 16,0 0-16,0 21 0,0-21 0,-22 21 15,22 0-15,0 21 0,0-20 16,-22 41-16,22-21 0,0-20 16,0 20-16,0 0 0,21-21 0,0 22 15,0-22-15,0 0 0,0 0 16,0 0-16,0 1 0,0-1 0,21-21 16,0 0-16,21 0 15,-20 0-15,-1 0 0,0 0 0,21 0 16,-21-21-16,22-22 15,-1 1-15,-21 21 0,0-22 0,1 1 16,-1-21-16,21-43 16,-42 63-16,21-20 0,-21-1 0,21-63 15,-21 85-15,0-64 16,0 64-16,0 21 0,0-22 16,0 22-16,0 42 15,-21-21 1,21 43-16,0-22 0,0 21 0,-21 1 15,21-1-15,-21 21 0,0 43 16,21-42-16,0-22 16,0 22-16,0 41 0,0-41 15,0 21-15,0-43 16,0-21-16,21 21 0,0-20 0,0-1 16,64 0-16,-43-21 15,-21 0-15,64 0 16,-64 0-16,22 0 0,-1-21 15,-21 0-15,0-1 0,22 1 0,-22-21 0,0 21 16,-21-22-16</inkml:trace>
  <inkml:trace contextRef="#ctx0" brushRef="#br0" timeOffset="16331.87">4805 12679 0,'-64'0'16,"128"0"-16,-170 21 0,64 0 0,20-21 15,44 0 1,20 0-16,-21 0 0,21 0 16,64-21-1,-42 21-15,105-42 16,-105 42-16,-1-21 0,1 21 0</inkml:trace>
  <inkml:trace contextRef="#ctx0" brushRef="#br0" timeOffset="16983.97">8191 12721 0,'0'0'0,"0"-21"0,0 0 16,0 0-16,0 0 0,-21-1 15,0 22-15,21-21 0,-21 21 16,0 0-16,0 0 0,-1 0 16,1 0-16,-21 0 0,21 21 0,0 1 15,-1-1-15,-20 0 0,21 21 16,0 1-16,0-1 0,-1 0 15,1 1-15,0-1 0,21 0 0,0-21 16,0 64-16,0-64 0,0 0 16,0 1-16,0-1 0,21 0 15,22 0-15,-22-21 0,21 0 0,-21 0 16,22 0-16,-1 0 0,0 0 0,1-21 16,-1 0-16,-21 0 0,21-1 15,1 1-15,-1 0 0,-21-21 16,0-1-16,1 22 0,-22-21 15,0 0-15,0-1 0,0 1 0,0 0 16,-22-1-16,-20 22 0,-21-42 16,41 41-16,-20 1 0,0 21 15,-1 0-15,22 0 0,-42 0 16,20 0-16,22 21 0,21 1 0,-21-1 16,21 0-16,0 0 0,0 21 15,0-20-15,0 20 0,0-21 0,0 21 16,0-20-16,21-1 0,22 21 15,-1-21-15,-21-21 0,21 0 16,-20 0-16,20 0 0</inkml:trace>
  <inkml:trace contextRef="#ctx0" brushRef="#br0" timeOffset="17322.08">8699 12721 0,'0'0'15,"0"-21"-15,0 0 0,0 0 16,0 0-16,0-1 0,-21 22 15,0 0 1,21 22-16,-21-1 0,21 0 16,0 0-16,-21 21 0,21 1 0,-21-1 15,21 22-15,0-22 0,-22 85 16,22-64-16,-21 1 0,21 21 16,-21-22-16,21 22 0,-21 21 15,0-22-15,21 1 0,-21 21 0,-1 84 16,1-105-16,0 21 0,0-22 15,0 1-15,0 0 0,-1-22 16,1 22-16,0-22 0,0-20 0,0-1 16,0 43-16,21-64 0,-22 0 15,22-42 1,0 0-16,0-22 16,22 1-16,-1-21 0,0-1 15,0 1-15,0-22 0,43-106 0,-43 86 16</inkml:trace>
  <inkml:trace contextRef="#ctx0" brushRef="#br0" timeOffset="17631.78">8657 12912 0,'0'-43'0,"0"86"0,0-128 0,0 22 0,0 41 16,0-20-16,0 21 0,0 0 0,0 0 16,0-1-16,0 1 0,0 0 15,21 21-15,0 0 0,1 0 16,-1 0-16,21 0 0,22 0 15,-22 0-15,0 21 16,1 0-16,-1 43 0,-21-22 16,-21 1-16,0-1 0,0 0 15,0 1-15,-63 20 0,41-21 16,-20 1-16,-21-22 0,20 0 16,1 0-16,-22 0 0,22 1 15,21-22-15,-21 0 16,20 0-16,22-22 15,22 22 1,-1-21-16,0 0 0,0 0 16,0 0-16,22 0 0,20-43 15</inkml:trace>
  <inkml:trace contextRef="#ctx0" brushRef="#br0" timeOffset="17898.06">9419 12383 0,'0'0'0,"0"-22"0,21 1 15,-21 0-15,0 0 0,-21 21 32,0 21-32,0 0 15,0 22-15,-1-22 0,1 21 0,0-21 16,0 22-16,0-1 0,21 0 0,-21 1 16,-1 20-16,22-21 0,-21 1 15,21-1-15,0 43 16,0-43-16,0-21 0,0 22 15,0-22-15,21 0 0,1-21 16,-1 0-16,21 0 0,-21-21 16,0 0-16,1-1 0,20 1 15,-21 0-15,0 0 0,0-21 0,22-1 16,-22 22-16</inkml:trace>
  <inkml:trace contextRef="#ctx0" brushRef="#br0" timeOffset="18798.61">9737 12594 0,'21'-21'15,"-42"42"-15,42-21 32,-42 21-32,21 1 15,-22-1-15,1 0 0,21 0 16,-21 21-16,21-20 0,0 20 0,-21 0 16,21-21-16,-21 1 0,21 20 15,0-21-15,0 0 0,0 0 0,0 1 16,0-1-16,21-21 0,0 21 15,0-21-15,0 0 0,1 0 16,-1 0-16,0 0 0,0-21 16,21 0-16,-20 21 0,-1-43 0,21 22 15,-21 0-15,22 0 0,-22-22 0,21 22 16,-21-21-16,0 21 0,22-22 0,-22 22 16,-21 0-16,21 0 15,-21 0-15,-21 42 31,21 0-31,-21-21 16,21 21-16,-21 22 0,21-22 0,-22 0 16,22 21-16,0 1 0,0-22 15,0 0-15,0 0 0,0 0 16,0 0-16,0 1 0,22-22 31,-1 0-31,0 0 0,-21-22 16,21 1-16,0 0 15,-21 0-15,0 0 0,0 0 16,0-22-16,0 22 0,0-21 0,0 21 16,0-1-16,0 1 0,0-21 0,0 21 15,0 0-15,0-1 16,0 1-16,21 21 0,1-21 16,-1 21-16,0 0 0,0 0 0,0 0 15,0 0-15,1 0 16,-1 21-16,0 0 0,0 1 15,-21 20-15,21-21 0,0 0 16,1 22-16,-22-22 0,0 21 16,21-21-16,-21 22 0,0-22 0,21 0 15,-21 0-15,0 0 0,0 0 16,0 1-16,0-1 16,-21-21-1,21-21 1,-21 21-16,21-22 0,0 1 0,0 0 15,0 0-15,0 0 0,21-22 0,0 22 16,0-21-16,0 0 0,22-1 16,-22 22-16,21-21 0,43-1 15,-43 22-15,22 0 0,-22 21 16,0 0-16,1 0 0,20 0 16,-21 21-16,-20 0 0,-1 1 15,-21-1-15,0 21 0,0-21 16,0 22-16,0-1 0,-21-21 0,-1 21 15,1-20-15,0 20 0,0-21 0,0 0 16,21 0-16,-21 1 0,-1-1 16,1 0-16,42-21 31,1 0-31,-1-21 0,0 0 16,0-1-16,0 1 0,22 0 0</inkml:trace>
  <inkml:trace contextRef="#ctx0" brushRef="#br0" timeOffset="19150.98">11790 12510 0,'0'21'0,"0"-42"0,-21 21 15,-1 0-15,1 0 16,0 0-16,-21 0 0,21 0 16,-22 0-16,22 0 0,-21 21 0,-1 0 15,1 0-15,21-21 16,21 21-16,0 0 0,0 1 15,0-1-15,0 0 0,21 0 16,0-21-16,0 21 16,1-21-16,-1 21 0,21-21 0,-21 22 15,0-1-15,22 0 0,-22 0 16,-21 0-16,21-21 0,-21 21 16,0 1-16,0 20 0,-21-21 15,0 0-15,0-21 0,-1 21 16,-20-21-16,21 0 0,0 22 15,0-22-15,-1 0 0,-20 0 0,21 0 16,0 0-16,0 0 0,-1 0 16,1 0-16,0 0 0,0-22 15,0 1-15,0 0 0,-1 0 16,1 0-16</inkml:trace>
  <inkml:trace contextRef="#ctx0" brushRef="#br0" timeOffset="19378.08">10118 12256 0,'-22'0'31,"1"0"-15,0 0 31,0 0-47</inkml:trace>
  <inkml:trace contextRef="#ctx0" brushRef="#br0" timeOffset="19551.06">9292 12531 0,'0'42'16,"21"-42"-1,0 0-15,1 0 0,20 0 16,-21 0-16,64 0 0,-22 0 16,1-21-16,-22 21 0,43-21 0,-22 0 15</inkml:trace>
  <inkml:trace contextRef="#ctx0" brushRef="#br0" timeOffset="20405.09">12869 12637 0,'43'0'16,"-22"0"-1,0 0-15,21 0 0,-21 0 16,22 0-16,-22 0 0,85-22 16,-64 1-16,22 0 0,41 0 15,-62 0-15,-1 0 0,0-22 16,1 22-16,-1-21 0,-21-1 0,22 22 16,-22-21-16,-21 0 0,0-1 15,0 1-15,0 0 0,0 20 0,0 1 16,-21-21-16,-1 42 0,1-21 0,-21 0 15,21 21-15,-22 0 0,22 0 16,-21 21-16,21 0 0,-22 0 0,22 0 16,0 22-16,-21-1 0,21 0 15,-1 1-15,1 20 0,0-21 16,0 22-16,-43 63 0,43-64 16,0 22-16,0 0 0,0-22 15,0 22-15,-22 84 0,43-84 16,-21 0-16,0 105 15,0-84-15,21-21 0,-21 20 0,-1-20 16,22 21-16,-21-21 0,-21 105 16,21-105-16,0 21 0,21-22 15,-22-20-15,1 20 0,0-20 0,0 42 16,21-64-16,0 0 0,0-20 16,0-1-16,21-21 15,21 0-15,-20-21 0,20-22 0,21 22 16,-20-21-16,20-22 0,1 1 0,-1-1 15,22 1-15,-22-22 0,1 22 16,-1-22-16,-20 0 0,-1 1 0,0-1 16,-20-21-16,-1 21 0,-21-20 0,0 20 15,0 0-15,-43 22 0,1-22 16,0 22-16,-22-1 0,1 22 16,-1-1-16,-84-41 0,85 41 0,-1 22 15,22 0-15,-1 0 0,22 21 16,-21 0-16,21-21 15,21 0 1,21 21 0,-21-22-16,21 22 0,0 0 0,0-21 15,1 0-15,-1 21 0,0-21 16,0 0-16,21 0 0,-20-1 0</inkml:trace>
  <inkml:trace contextRef="#ctx0" brushRef="#br0" timeOffset="20798">13398 12552 0,'0'0'15,"-21"-21"-15,0 21 0,0-21 0,21-1 16,0 1-16,0 0 16,0 0-16,21 21 15,0-21-15,0 21 0,1 0 16,-1 0-16,21 0 0,-21 0 15,0 0-15,1 0 0,-1 0 0,0 21 16,0 0-16,0-21 0,0 21 16,-21 22-16,22-22 0,-22 0 0,0 0 0,0 0 15,0 0-15,-22 64 16,1-64-16,0 0 16,21 1-16,-21-22 15,0 0 1,21-22-16,0 1 0,0 0 15,0 0-15,0 0 16,0 0-16,0-1 0,0 1 0,0 0 16,21 0-16,-21 0 0,21 0 0,0-1 15,0 22-15,1-21 16,-1 21-16,21-21 0,-21 0 16,0 21-16,22 0 0,-22-21 0</inkml:trace>
  <inkml:trace contextRef="#ctx0" brushRef="#br0" timeOffset="21649.88">14203 12383 0,'0'0'0,"-21"0"16,-1 0-16,1 0 15,0 21-15,0-21 0,-21 21 16,20 0-16,1 0 0,0 0 16,-42 22-16,63-22 0,-22 0 0,22 0 15,-21 0-15,21 1 0,0 20 16,0-21-16,0 0 0,21 0 15,1 1-15,-1-22 16,0 0-16,21 0 0,-21 0 0,1 0 16,20 0-16,-21-22 15,21 1-15,-42 0 16,0 0-16,22-21 0,-22 20 16,0 1-16,0 0 0,0 0 15,0-21-15,0-1 16,0 22-16,0 0 0,42-21 15,-21 20-15,0 22 0,0 0 16,1 0-16,-1 0 0,42 0 16,-42 0-16,1 0 0,-1 22 15,0-1-15,0 0 0,21 0 0,-20 0 16,-1 0-16,-21 1 0,42 41 16,-21-42-16,-21 0 15,0 1-15,0-1 0,0 0 0,0 21 16,0-21-16,-21 1 15,0-22-15,0 0 0,0 0 32,21-22-32,0 1 15,0 0-15,0 0 0,0 0 16,21 0-16,0-1 0,-21-20 0,21 21 16,0 0-16,0 0 0,1-1 15,-1 1-15,42 0 0,-42 0 16,22 21-16,-22 0 0,21 0 15,-21 0-15,1 0 0,20 21 16,-21 0-16,0-21 0,22 21 0,-43 1 16,21-1-16,-21 0 0,0 0 0,0 0 15,0 0-15,0 1 0,0-1 16,-21 0-16,21 0 0,-22 0 0,1-21 16,0 21-16,0-21 0,0 0 15,0 0 1,21-21-16,0 0 15,0 0-15,21 0 16,0 0-16,0-22 0,0 22 0,22-21 16,20-22-16,-21 43 15,1-21-15,-1 21 0,22-1 16,-22 1-16,0 21 0,1 0 0,-1 0 16,0 0-16,-21 21 0,1-21 15,-1 43-15,0-22 0,-21 0 0,0 0 16,0 22-16,0-22 0,0 21 15,0-21-15,-21 0 0,0 22 16,-1-22-16,22 0 0,-21 0 0,-21 22 16,42-22-16,-21-21 0</inkml:trace>
  <inkml:trace contextRef="#ctx0" brushRef="#br0" timeOffset="22037.58">17611 11875 0,'0'-22'0,"0"44"0,-22-44 15,1 22 1,0 22-16,0 20 16,0-21-16,21 21 0,-21 1 0,-1 20 15,1-20-15,0 20 0,0-21 16,21 22-16,-21-22 0,0 22 0,21 20 15,0-41-15,0-22 16,-22 21-16,22-21 0,0 1 16,0-1-16,0 0 0,22-21 15,-1-21 1,-21 0-16,0-1 16,0 1-16</inkml:trace>
  <inkml:trace contextRef="#ctx0" brushRef="#br0" timeOffset="22858.14">17039 12340 0,'0'0'0,"-21"0"0,-21-21 16,20 21-16,1 0 0,42 0 47,1 0-47,20 0 16,0 0-16,1 0 0,20 0 0,1 0 15,20-21-15,-20 0 0,20 0 16,-20-1-16,21 1 0,-22 0 0,1-21 15,-22 21-15,21-22 0,-20 1 0,-22 21 16,21-22-16,-21 1 0,1 21 16,-22-21-16,0 20 0,0 1 15,0 0 1,-22 21-16,1 21 16,21 0-16,-21 1 0,21-1 0,-21 21 15,0 0-15,21 1 16,-21-1-16,21 0 0,0 1 0,-22 20 15,1-20-15,21-1 0,0 43 16,-21-43-16,0 21 16,0-41-16,21-1 0,0 0 0,0 0 15,0 0-15,0 0 16,21-42 0,0 0-1,0 0-15,0 0 0,1 0 16,-1-22-16,0 22 0,0 0 0,21-21 15,-20 20-15,-1 1 0,0 0 0,0 0 16,0 0-16,0 0 16,22 21-16,-43 21 15,0 0 1,0 0-16,0 0 16,0 0-16,0 1 0,0-1 0,0 0 15,0 21-15,0-21 0,0 1 0,0-1 16,0 0-1,21 0-15,0 0 0,0-21 0,0 0 16,1 21-16,20-21 0,21 0 16,-20 0-16,-1 0 0,43-21 15,-64 21-15,21-21 0,43-21 16,-43 21-16,-21-22 16,22 22-16,-22 0 0,0-21 0,21-1 15,-42 22-15,22 0 0,-44 21 31,1 0-31,0 0 0,0 21 0,-21-21 16,20 42-16,-20-20 0,21-1 0,0 0 16,0 0-16,21 21 0,0-20 15,0-1-15,0 0 0,0 0 0,21-21 16,0 21-16,0 0 0,0-21 16,22 0-16,-22 0 0,21 22 0,0-22 15,1 0-15,-22 0 0,21 0 0,1 0 16,-22-22-16,21 1 15,-21 0-15,0 21 0,1-21 0,-1 0 16,0 0-16,0-1 0,-21 1 0</inkml:trace>
  <inkml:trace contextRef="#ctx0" brushRef="#br0" timeOffset="23589.95">15536 13928 0,'0'0'0,"21"-21"0,-21-1 0,43-20 16,-22 21-16,-21 0 0,21 0 0,-21-1 15,0 1-15,0 0 0,0 0 16,0 0-16,-21 0 0,0-1 15,-22 1-15,22 21 0,-21 0 0,-22 0 16,22 0-16,-21 0 0,20 0 16,-20 21-16,20 1 0,-20 20 0,42-21 15,-22 21-15,22 1 0,-21-22 0,42 21 16,0 1-16,-21-22 0,21 21 16,0-21-16,0 0 0,0 1 15,21-1-15,0 0 0,0 0 16,0-21-16,1 0 0,-1 0 0,21 0 0,0 0 15,-20 0-15,62-21 16,-41 0-16,-22 0 0,21-1 16,0 1-16,-20 0 0,41-64 15,-42 43-15,22 0 0,-22-22 0,0 1 16,0 20-16,0-20 0,0-1 16,-21 22-16,22 0 0,-22-22 0,21 43 15,-21-21-15,21 21 0,-21-1 16,0 1-16,0 42 15,0 1-15,0-1 16,0 0-16,0 21 0,-21 1 16,21-1-16,-21 21 0,21-20 15,-22 20-15,22-20 0,0 20 16,-21-21-16,21 1 0,-21-1 0,21-21 16,0 22-16,0-22 0,0 0 0,0 0 15,0 0-15,21-21 16,0 0-1,1-21-15,-1 0 0</inkml:trace>
  <inkml:trace contextRef="#ctx0" brushRef="#br0" timeOffset="23986.79">15896 13822 0,'0'-64'16,"0"43"-1,0 0-15,0 0 0,0 0 16,0 0-16,0-1 0,0 1 15,21 0-15,0 0 0,1 21 0,-1 0 16,0 0-16,0 0 0,0 0 16,22 0-16,-22 0 0,0 21 0,0 0 15,0 0-15,0 1 0,1-1 16,-22 21-16,21-21 0,-21 22 0,0-22 16,0 21-16,0-21 0,0 0 0,0 22 15,0-22-15,0 0 0,-21 0 16,-1 0-1,22 1-15,-21-22 16,21-22 0,0 1-16,0 0 15,0 0-15,0 0 16,0 0-16,0-22 0,0 22 0,21 0 16,-21-21-16,22 20 0,-1 1 0,0 0 15,0-21-15,0 21 0,0 21 16,1-22-16,-1 1 0,21 0 0,22 0 15,-43 21-15,63-21 16,-62 21-16,20 0 16</inkml:trace>
  <inkml:trace contextRef="#ctx0" brushRef="#br0" timeOffset="24621.93">16849 13526 0,'0'21'0,"0"-42"0,0 63 16,0-21-16,0 0 15,-22 0-15,1 1 0,0-1 0,0 0 16,0 0-16,0 0 0,-1 0 15,1 1-15,0-1 0,21 21 0,0-21 16,-21 0-16,21 1 0,0-1 16,0 0-16,0 0 15,21-21-15,0 0 16,0 0-16,1 0 0,-1 0 16,0 0-16,0 0 0,0-21 0,0 0 15,1 0-15,-1-1 0,0 1 16,0 0-16,-21 0 0,21 0 15,-21-22-15,0 22 0,0 0 0,0 0 16,-21-21-16,0 42 0,0-22 16,0 22-16,-1 0 0,-20 0 15,21-21-15,42 21 32,0 0-32,0 0 15,22-21-15,-22 21 0,0-21 16,21 21-16,-20 0 0,20-21 15,-21 21-15,0 0 0,22-21 0,-22 21 16,0-22-16,21 22 16,-21 0-16,1 0 0,-1 0 15,0 22 1,-21-1-16,0 0 0,0 0 0,0 0 16,0 0-16,0 22 0,0-22 0,-21 21 15,0 1-15,21-1 0,-43 43 16,22-43-16,21 0 15,-21 22-15,0-22 0,21 22 0,0 63 16,-21-64-16,21 1 0,0 20 16,-22-20-16,22-1 0,0 1 15,0-1-15,-21 1 0,21-1 0,0-20 16,-21 84-16,21-85 16,0-21-16,0 0 15,0-42 1,0 0-16,0 0 0,0 0 15,21-22-15,0 22 0,1-64 16,-1 22-16,0 21 0,21-85 16,-21 42-16,1 0 0</inkml:trace>
  <inkml:trace contextRef="#ctx0" brushRef="#br0" timeOffset="24894.08">17399 13801 0,'21'-43'0,"-42"86"0,42-128 15,-21 43-15,0 21 0,0-1 16,21 1-16,-21 0 0,0 0 0,21 0 15,1 21-15,-1 0 16,21 0-16,-21 0 0,0 0 0,22 0 16,-22 0-16,21 21 0,-21 0 0,1 0 15,-1 0-15,0 1 0,-21-1 16,0 21-16,0-21 0,0 0 0,0 1 16,-21 20-16,0-21 0,-22 0 15,22-21-15,-21 21 0,-1 1 16,1-22-16,0 0 0,-22 21 15,43-21-15,0 0 0,0 0 16,42 0 0,21 0-1,-21 0-15,1-21 0,20 21 16</inkml:trace>
  <inkml:trace contextRef="#ctx0" brushRef="#br0" timeOffset="25421.82">18521 13653 0,'0'-22'16,"0"44"-16,0-65 0,0 22 15,-21 0-15,-22 0 0,22 0 0,0 21 16,0-22-16,-22 22 0,22 0 16,-21 0-16,21 0 0,0 22 0,-22-22 15,22 21-15,0 0 0,-21 21 0,20-21 16,1 22-16,0-22 15,0 21-15,0-21 0,21 22 0,0-22 16,-21 21-16,21-21 0,0 1 0,0-1 16,0 0-16,0 0 0,21 0 15,0-21-15,0 0 0,21 0 16,-20 0-16,20 0 16,-21 0-16,0 0 0,22 0 0,-22-21 15,21 21-15,-21-21 0,22-21 0,-1-1 16,0 1-16,-21 0 15,1-1-15,-1 1 0,0 0 0,0-22 16,0 22-16,0-1 0,1 1 0,-1 0 16,-21-1-16,0 1 0,0 21 15,0 0-15,0 0 0,-21 42 32,-1-21-32,1 42 0,0-21 15,0 0-15,0 22 0,0-1 0,-1 0 16,1 1-16,21-1 15,-21 0-15,0 1 0,0-1 0,21-21 16,0 22-16,0-1 0,0-21 16,0 0-16,0 0 0,0 22 15,0-22-15,21-21 16,0 0-16,0 0 0,22 0 16,-22 0-16,0-21 0</inkml:trace>
  <inkml:trace contextRef="#ctx0" brushRef="#br0" timeOffset="26862.06">18944 13653 0,'21'0'16,"-42"0"-16,42-22 0,-21 1 0,-21 21 31,0 0-15,0 0-16,0 21 0,-1 1 15,1-1-15,21 0 0,-21 0 0,0 21 16,21-20-16,-21-1 0,21 0 15,0 0-15,0 21 16,0-20-16,0-1 0,0 0 0,0 0 16,0 0-16,21-21 15,0 0-15,0 0 0,0 0 0,22 0 16,-22 0-16,0 0 16,0 0-16,0 0 0,22-21 0,-22 0 15,0 0-15,0 0 0,0-1 0,1-20 16,-1 21-16,0-21 0,-21-1 15,0 1-15,0 0 0,0-1 0,0 22 16,0-21-16,-21 21 0,21-1 0,-21 1 16,-1 0-16,1 21 0,-21 0 15,21 0-15,0 0 0,-22 0 0,22 21 16,0 0-16,-21 1 0,20-1 16,-20 63-16,21-62 15,0 20-15,21-21 0,0 21 0,0-20 16,0 20-16,0-21 0,0 0 15,21 0-15,0 1 0,0-1 0,0 0 16,22-21-16,-22 0 0,0 0 16,21 0-16,-20 0 0,20 0 15,0 0-15,-21-21 0,1 21 0,20-21 16,-21-1-16,21 1 0,43-42 16,-43 42-16,-20-1 0,20-20 15,-21 21-15,43-21 0,-43 20 16,-21 44 15,-21-1-15,-1 0-16,1 0 0,0 0 0,0 22 0,21-22 15,-21 21-15,0-21 0,21 0 16,-22 1-16,22-1 0,0 0 16,0 0-16,0 0 0,0 0 0,0 1 15,22-22-15,-1 21 16,0-21-16,0 0 0,0 0 0,22 0 15,-22 0-15,0 0 0,21-21 16,-21-1-16,22 22 0,20-42 16,-20 21-16,-22 0 0,42-22 15,-42 22-15,-21 0 0,22 0 16,-44 42 15,1-21-31,21 21 0,0 0 16,-21 1-16,0-1 0,21 0 15,0 0-15,0 0 0,0 0 16,0 1-16,0-1 16,21-21-16,0 0 15,0 0-15,1 0 0,-1 0 0,0 0 16,21 0-16,-21 0 0,1-21 16,-1 21-16,0-22 0,0 1 0,0 0 15,0-64 1,-21 43-16,0 21 0,0 0 15,0 0-15,0-1 0,0 1 0,-21 0 16,0 0-16,0 21 0,0 0 16,21-21-16,21 21 47,0 0-47,0 0 0,0 0 0,1-21 15,-1 21-15,0 0 0,0 0 16,0 0-16,0 0 0,22 0 15,-22 0-15,0 0 16,0 21-16,0-21 0,-21 21 16,22 0-16,-1 0 15,-21 0-15,21 1 0,-21-1 0,21 0 16,0 21-16,-21-21 16,0 1-16,0-1 0,0 0 0,0 0 15,0 0-15,-21 0 16,0 1-16,0-22 15,21-22 32,0 1-47,0 0 16,21 0-16,0 0 0,0-22 0,0 22 0,1-21 16,-1 21-16,0-22 15,21 22-15,1-21 0,-1 21 0,64-43 16,-64 43-16,0 0 15,22 0-15,-22 21 0,1 0 0,-1 0 16,21 0-16,-41 0 0,-22 21 16,0 21-16,0-21 0,-22 22 15,-20 41-15,21-41 0,0-1 16,0-21-16,-22 22 0,22-22 0,0 21 16,0-21-16,0 0 0,21 1 15,-22-1-15,1-21 16,21 21-16,0-42 31,21 0-15</inkml:trace>
  <inkml:trace contextRef="#ctx0" brushRef="#br0" timeOffset="27118.01">21950 14118 0,'0'0'0,"-21"0"16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13:17:33.6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656 762 0,'0'0'0,"0"-21"0,0 0 0,0 0 15,0-1-15,0 1 16,0 0-16,0 0 15,-21 0-15,21 42 32,0 0-32,0 0 0,0 22 0,0-1 15,0 0-15,0 22 0,0-1 16,-21-20-16,21 20 16,0 1-16,-21-22 0,-1 21 0,22-20 15,-21-1-15,21-21 0,0 22 16,0-22-16,0 42 15,0-42-15,0 1 16,-21-22 0,21-22-1,0 1 1,0 0-16</inkml:trace>
  <inkml:trace contextRef="#ctx0" brushRef="#br0" timeOffset="187.26">868 1122 0,'0'21'16,"0"0"-16,-21-21 31</inkml:trace>
  <inkml:trace contextRef="#ctx0" brushRef="#br0" timeOffset="1523.73">1905 741 0,'0'0'0,"0"-64"31,0 86 1,-21-1-32,21 21 15,0 0-15,0 1 0,-21-1 16,21 0-16,0 22 0,0-22 15,-22 22-15,22-22 0,-21 0 0,21 1 16,0-22-16,0 21 0,0-21 16,0 22-16,0-22 15,0 0-15,21-21 16,1 0-16,-1-21 16,-21 0-16,21 0 0,-21-1 0,0 1 15,21 0-15,0-21 0,-21 21 16,21-22-16,-21 1 0,0 21 0,22-22 15,-22 22-15,21 0 0,-21 0 16,21 21-16,0 21 31,-21 0-31,21 0 0,-21 1 16,0 20-16,0-21 0,21 0 16,-21 0-16,22 22 0,-22-22 15,21 0-15,0 0 0,0 0 16,0 1-16,0-22 0,1 0 15,-1 0-15,0 0 0,0 0 0,0 0 16,0 0-16,1 0 0,-1-22 16,0 22-16,0-21 0,21-21 0,-20 21 15,-22-22-15,21 1 0,0 0 16,0-22-16,-21 22 0,21-22 0,-21 22 16,0 0-16,0-1 15,0 22-15,0 0 0,0 0 0,0 0 16,0 0-16,-21 21 15,21 21-15,-21 0 16,21 0-16,-21 0 0,21 22 16,0-1-16,0-21 0,0 21 0,0 1 15,0-1-15,0 0 0,0 1 16,0-22-16,0 21 0,0-21 16,21 22-16,0-22 0,0 0 0,22 0 15,-22-21-15,0 0 16,21 0-16,-21 0 0,22 0 0,-1-21 15,0 0-15,1 0 0,-1 0 16,0-22-16,1 1 0,-1 0 16,-21-1-16,22-20 0,-22-1 15,0 22-15,0-22 0,0 1 0,-21 21 16,21-1-16,-21-20 0,0 42 16,0-22-16,0 22 0,0 0 0,0 0 15,0 0-15,-21 21 16,21 21-16,0 0 0,-21 0 15,0 21-15,21-20 0,-21 20 16,21 0-16,0 1 0,0 20 16,0-21-16,0 1 0,0 20 15,0-20-15,0-1 0,0 0 0,0 1 16,0-22-16,0 21 0,0-21 16,0 0-16,0 1 0,0-1 15,0-42 16,0-22-31,0 22 16,0 0-16,0-21 0,0-1 16,0 1-16,21 21 0,0-22 0,0 1 15,0 21-15,1 0 0,-1 0 16,21-1-16,-21 1 0,0 21 0,1 0 16,20 0-16,-21 21 15,0 1-15,0 20 0,-21 0 16,0-21-16,0 22 0,0-22 15,0 21-15,0-21 0,0 22 16,0-22-16,-21 0 0,21 0 0,0 22 16,-21-22-16,21 0 0,21-21 31,0 0-15,22-21-16,-1 0 0</inkml:trace>
  <inkml:trace contextRef="#ctx0" brushRef="#br0" timeOffset="2296.12">4254 847 0,'0'-64'16,"0"43"-16,0 0 15,-21 21-15,0-21 0,0 0 16,0 21-16,0 0 0,-1 0 15,1 0-15,0 0 0,0 21 16,0-21-16,0 21 0,-1 21 16,1-21-16,0 22 0,0-1 15,-21 0-15,42 1 0,-22-1 0,1 0 16,0 1-16,21-1 0,0-21 16,0 22-16,0-22 0,0 0 0,0 0 15,0 0-15,85 0 16,-64-21-16,0 0 15,0 0-15,0-21 0,43-21 16,-43 21-16,0 0 0,0-22 16,1 22-16,-1-21 0,0-1 15,21-62-15,-42 62 0,21 1 16,-21 0-16,0-1 16,0 22-16,0-21 0,0 21 15,0 42 1,0 0-16,0 0 15,0 0-15,-21 22 0,21-1 16,0 0-16,0 1 0,0-1 0,0 0 16,0-21-16,0 22 0,0-22 15,0 21-15,0-21 0,21 22 16,1-43-16,-1 0 0,0 0 16,21 0-16,-21 0 0,1 0 0,20-21 15,0 21-15,-21-22 0,22-20 16,-1 21-16,-21-21 0,22-1 0,20-63 15,-42 64-15,0-21 16,1 20-16,-1-20 0,0-1 16,0-42-16,0 64 0,-21 0 15,0 21-15,0-22 0,0 22 16,0 42 0,0 0-1,-21 22-15,0-1 0,0 0 0,21 1 16,-21-1-16,21 0 15,0 22-15,0-22 0,-22 1 0,22 20 16,0-21-16,0 1 0,0-1 16,0-21-16,0 22 0,0-22 0,22 0 15,-22 0-15,21 0 0,0-21 16,0 0-16,0 0 0,0 0 0,1 0 16,-1 0-16,0 0 0,21-21 0,-21 0 15,1 0-15,-1 0 0,21-22 16,-21 22-16</inkml:trace>
  <inkml:trace contextRef="#ctx0" brushRef="#br0" timeOffset="2475.67">4699 762 0,'0'0'0,"-21"0"0,21 21 15,21-21 16,21 0-31,-21 0 0,22 0 16,-1 0-16,0-21 0,1 21 16,-1-21-16,0 0 0,-20 0 0</inkml:trace>
  <inkml:trace contextRef="#ctx0" brushRef="#br0" timeOffset="2824.75">6456 762 0,'0'0'0,"-21"-21"0,21 0 16,0 0-16,-22 21 0,1 0 15,21 21 1,-21 0 0,21 0-16,-21 21 0,21-20 0,-21 20 15,21 0-15,0 1 0,-21-1 16,21 0-16,-22 1 0,1-22 0,21 21 16,-21-21-16,21 22 0,0-22 15,0 0-15,0 0 0,21-21 16,0 0-1,22-21-15,-22 0 0,21 0 16</inkml:trace>
  <inkml:trace contextRef="#ctx0" brushRef="#br0" timeOffset="3179.62">7006 741 0,'0'0'0,"21"0"0,-42 0 16,0 0-1,0 0-15,0 0 0,-22 21 16,22-21-16,-21 21 0,21 0 0,-22 1 16,22-22-16,0 21 0,0 0 15,0 0-15,21 0 0,0 0 16,21 1 0,21-22-16,-21 0 0,22 21 0,-1-21 15,0 0-15,-21 21 0,22-21 16,-22 21-16,21-21 0,-21 21 0,1-21 15,-1 21-15,-21 1 16,0-1-16,0 0 16,0 0-16,-21-21 0,-22 21 0,22 0 15,-21 1-15,-1-22 0,22 21 16,-21-21-16,0 0 0,-1 21 0,22-21 16,-21 0-16,21 0 0,-1 0 15,1-21-15,21 0 16,0-1-16,0-20 0</inkml:trace>
  <inkml:trace contextRef="#ctx0" brushRef="#br0" timeOffset="3383.78">6329 466 0,'0'0'0,"338"-85"94</inkml:trace>
  <inkml:trace contextRef="#ctx0" brushRef="#br0" timeOffset="3851.73">8975 550 0,'0'0'0,"0"-21"0,0 0 0,0 0 0,0 0 16,0-22-16,0 22 0,0 0 15,0 0-15,0 0 0,-22 21 16,1 0 0,21 21-16,-21 0 0,21 0 15,0 22-15,-21-1 0,0 0 16,21 1-16,0 20 0,0-21 0,0 22 16,0-1-16,-43 1 0,22-22 0,0 22 15,0-22-15,21 0 0,-42 43 16,20-43-16,22-20 0,0 20 15,-21-42-15,21 21 16,-21-21 0,21-21-16,0 0 0,0 0 0</inkml:trace>
  <inkml:trace contextRef="#ctx0" brushRef="#br0" timeOffset="4244.17">8361 614 0,'-85'-106'15,"64"85"-15,0 0 16,0 0-16,21-1 0,0-20 16,0 21-16,0 0 0,0-22 15,0 22-15,0 0 0,21 0 0,0 21 16,21-21-16,1 0 0,-1-1 16,-21 22-16,64 0 0,-22 0 15,22 0-15,0 22 0,-1-1 0,1 0 16,0 21-16,-1 1 0,-20-1 15,-1 21-15,-20-20 0,-1 20 16,-21 1-16,-21-1 0,21 1 0,-21-22 16,0 22-16,0-1 0,-21-21 0,-42 1 15,41-1-15,-20 0 0,0 1 0,-1-1 16,1 0-16,-21-20 0,-1-1 0,22 0 16,-1 0-16,1-21 0,0 21 15,21-21-15,-22 0 0,22 0 0,0 0 16,0 0-16,0 0 0,-1-21 15,1 0-15,0 0 0,0 0 16,21-1-16,0 1 16,21 0-16,43 0 15,-43 0-15,21 0 0,-21-1 16</inkml:trace>
  <inkml:trace contextRef="#ctx0" brushRef="#br0" timeOffset="4512.7">9356 847 0,'0'0'0,"-22"-21"15,1-1-15,21 1 16,0 0-16,0 0 16,0 0-16,0 0 15,0 42-15,21 0 0,1-21 16,-1-21-16,0 21 0,0 0 0,21 0 15,-20 0-15,20 0 0,-21 0 16,21 21-16,-20 0 0,-1 21 0,0-20 16,0 20-16,0-21 0,-21 21 0,0-20 15,0-1-15,-21 42 16,0-42-16,0 1 0,0-22 16</inkml:trace>
  <inkml:trace contextRef="#ctx0" brushRef="#br0" timeOffset="4655.67">9525 1143 0,'-21'-21'31,"21"0"-31,0 0 0,42-1 16,22-41-16,-64 42 0,0-22 16,0 22-16,21 0 0,0-21 0,-21 21 15,63 21-15,-41-22 0,-1 1 16,42-21-16,-42 21 0,22 0 16,-22-1-16,21 1 0,-21 21 0,22-21 15</inkml:trace>
  <inkml:trace contextRef="#ctx0" brushRef="#br0" timeOffset="4709.68">10160 614 0,'0'0'16</inkml:trace>
  <inkml:trace contextRef="#ctx0" brushRef="#br0" timeOffset="4744.38">10033 3577 0,'-42'-148'16</inkml:trace>
  <inkml:trace contextRef="#ctx0" brushRef="#br0" timeOffset="4955.43">10160 1101 0,'42'-43'32,"-21"22"-32,22 21 0,-22-21 0,0-21 0,0 21 15,0-1-15,-21-20 16,0 21-16,0-21 0,0 20 0,0 1 0,0 0 16,-21 0-16,0 21 0,0 21 15,-21-21-15,20 0 0,-20-21 0,21 0 16,-85 0-16,85 21 15,0 0-15,-22 0 16</inkml:trace>
  <inkml:trace contextRef="#ctx0" brushRef="#br0" timeOffset="15348.8">10499 720 0,'0'-21'16,"0"-1"-1,0 1 1,-22 21 0,22-21-1,-21 21-15,0 0 16,21 21 0,0 0-16,-21 22 15,21-22-15,-21 21 0,0 1 0,21-1 16,-22 21-16,1-20 0,21 20 15,-21 1-15,0-22 0,0 22 0,0-1 16,-1 1-16,1 20 0,0-20 0,0-1 16,0 1-16,0 20 15,-1-20-15,22-1 0,-63 22 16,42-43-16,0 1 0,21-1 0,0 0 16,0-20-16,0 20 0,0-21 0,0 0 15,0 0-15,0-42 31,21 0-31,0 0 16,-21 0-16,21 0 0,0-22 0,0 1 16,1 0-16,-1-1 0</inkml:trace>
  <inkml:trace contextRef="#ctx0" brushRef="#br0" timeOffset="16259.73">9673 1143 0,'0'0'0,"0"21"15,21 0-15,-21 1 0,21-22 16,-21 21-16,22-21 0,-1 0 15,0 21-15,0-21 0,43 0 16,-43 0-16,21 0 0,-21 0 16,22-21-16,-1 21 0,0-21 0,1-1 15,41-20-15,-63 21 0,22 0 16,-22-22-16,0 22 0,-21-21 16,0 21-16,0-43 0,0 22 15,21 21-15,-21-22 0,-21 22 0,0 0 16,-21 0-16,-22-21 0,43 42 15,0-22-15,0 22 0,-64 0 16,64 0-16,0 0 16,-1 22-16,22-1 15,0 0-15,0 0 0,0 0 16,0 0-16,0 1 0</inkml:trace>
  <inkml:trace contextRef="#ctx0" brushRef="#br0" timeOffset="16840.62">9842 1101 0,'0'42'32,"0"-21"-32,0 0 0,22-21 15,-22 22-15,21-22 0,0 21 16,0-21-16,0 0 15,0 0-15,1 0 0,-1 0 16,0 0-16,0-21 16</inkml:trace>
  <inkml:trace contextRef="#ctx0" brushRef="#br0" timeOffset="17001.98">9800 910 0</inkml:trace>
  <inkml:trace contextRef="#ctx0" brushRef="#br0" timeOffset="18195.72">10075 699 0,'0'-22'16,"-21"22"-1,0 0 17,0 0-32,0 0 0,-1 22 15,1-1-15,21 0 0,-21-21 16,0 21-16,0 21 0,0-20 0,-1-1 16,22 21-16,0-21 15,-21 22-15,21-22 0,-21 21 0,21-21 16,0 22-16,0-22 0,0 0 0,0 0 15,0 0-15,0 0 0,0 1 16,21-22-16,0 21 0,1-21 16,-1 0-16,0 0 0,0 0 15,0 0-15,0 0 0,22 0 0,20-21 16,-42-1-16,1 22 0,20-21 16,-21 0-16,0 0 0,0 0 0,1 0 15,-1-22-15,0 22 0,0 0 0,-21-21 16,21-1-16,-21 22 15,0-21-15,0 21 0,0-22 0,0 22 16,0 0-16,-21 0 0,0 0 16,0-1-16,0 22 0,-1 0 0,1-21 15,-21 21-15,21 0 0,0 0 16,-1 0-16,1 21 0,0-21 0,0 22 16,0-1-16,0 0 0,-1 0 0,1 0 15,21 0-15,0 22 0,0-22 16,0 21-16,0-21 0,0 1 15,21-1-15</inkml:trace>
  <inkml:trace contextRef="#ctx0" brushRef="#br0" timeOffset="18611.78">10499 677 0,'0'0'0,"-22"-21"0,22-21 16,0 21 0,22 21-1,-1-21-15,0 21 0,21 0 16,-21 0-16,22 0 0,-1 0 15,-21 0-15,22 0 0,-1 0 16,0 21-16,1 0 0,-22 0 0,0 0 16,0 0-16,-21 22 0,0-22 0,0 21 15,0-21-15,-21 22 0,-21-1 16,-1-21-16,1 22 0,0-22 0,-22 21 16,22-21-16,-1 0 0,1 1 0,0-22 15,21 21-15,-22-21 0,22 0 16,0 21-16,0-21 15,21-21 1,0 0-16,21-1 16,-21 1-16,21 0 0,21 0 15,-20-21-15</inkml:trace>
  <inkml:trace contextRef="#ctx0" brushRef="#br0" timeOffset="19328.68">11599 318 0,'0'0'0,"0"-43"15,-21 43 1,0 0-16,0 0 0,21 21 16,-21 1-16,21 20 0,-22-21 15,1 21-15,0 1 0,0-1 0,0 22 16,0-22-16,-1 0 0,-20 22 15,21-22-15,0 0 0,0 22 0,-22-22 16,22-21-16,21 22 0,-21-22 16,0 21-16,0-21 0,21 1 15,0-44 1,0 1 0,0 0-16,0 0 0,21 0 15,0-22-15,0 1 0,0 0 16,0-1-16,1 22 0,-22-21 0,21 0 15,0 20-15,-21-20 16,21 42-16,0 0 0,-21 21 16,21 0-16,-21 1 15,0-1-15,0 21 0,0-21 16,0 22-16,0-1 0,0-21 0,0 21 16,22-20-16,-22-1 0,21 0 15,-21 0-15,21 0 0,0 22 16,0-43-16,0 0 0,1 0 0,-1 0 15,21 0-15,22-22 16,-22 1-16,-21 0 0,21-21 16,1 21-16,-1-22 0,0 1 15,-20 0-15,20-1 0,-21 1 0,0 0 16,-21-22-16,0 22 0,0-22 16,0 22-16,0-22 0,-21 1 0,0 21 15,0-1-15,-22 1 0,1 0 16,0-1-16,-1 22 0,1 21 0,-21 0 15,20 0-15,1 0 0,0 21 0,-22 0 16,22 1-16,21 20 0,-22 21 16,22-20-16,0-1 0,21 0 15,0 1-15,0-1 0,0 0 16,0 1-16,0-1 0,21 0 0,0 1 16,0-22-16,22 0 0,-22 21 15,0-20-15,21-22 0,1 21 0,-22-21 16,21 0-16,1 0 0,-1 0 15,0 0-15,22-21 0,-22 21 0,22-22 16,-1 1-16</inkml:trace>
  <inkml:trace contextRef="#ctx0" brushRef="#br0" timeOffset="20635.66">12467 529 0,'0'0'0,"0"21"31,-21-21-31,0 22 15,0-1-15,-1 0 0,1 0 0,0 21 16,0-20-16,0 20 16,0 0-16,21-21 0,-22 22 0,22-22 0,-21 21 15,21-21-15,0 22 0,0-22 16,0 0-16,0 0 0,0 0 16,21-21-16,1 22 0,-1-22 15,21 0-15,-21 0 0,0-22 16,1 1-16,20 0 0,-21 0 0,0 0 15,22-22-15,-22 22 16,0-21-16,0 0 0,0-1 0,0 1 16,-21-22-16,0 22 0,0 21 15,0-21-15,0 20 0,-21 1 16,0 0-16,0 21 0,0 0 0,-22 0 16,22 0-16,-21 0 0,0 21 15,20 0-15,-20 1 0,0-1 0,21 0 16,-1 21-16,1-21 0,0 22 0,0-22 15,21 21-15,0 1 0,0-1 16,0-21-16,0 21 0,21-20 16,0-1-16,0 0 0,1 0 15,20 0-15,-21-21 0,21 0 0,-20 0 16,20 0-16,0 0 0,-21 0 0,22-21 16,-1 0-16,0 0 0,1 0 15,-1-1-15,0-20 0,22 21 0,-1-64 16,-20 64-16,-22-21 15,0 21-15,0-22 0,0 22 0,1 0 16,-22 0 0,0 42-1,0 0-15,-22 0 0,1 0 0,21 1 16,-21 20-16,0-21 0,0 21 16,21 1-16,0-22 0,-21 21 15,21-21-15,0 22 0,0-22 16,0 0-16,0 0 0,0 0 15,21-21-15,0 0 0,0 0 16,0 0-16,0 0 0,1 0 16,-1-21-16,21 0 0,-21 0 0,0 0 15,22 0-15,-22-22 0,0 22 16,0 0-16,0-21 0,-21-1 16,22 22-16,-22 0 0,21 21 15,-21 21 1,0 0-1,-21 22-15,-1-22 0,22 0 16,-21 0-16,21 0 0,0 22 16,0-22-16,0 0 0,0 0 15,0 0-15,21-21 16,1 0-16,-1 0 16,0 0-16,0 0 0,-21-21 0,21 0 15,0 0-15,1 0 0,-1-1 16,-21 1-16,0-21 0,21 21 0,-21-22 15,0 22-15,0-21 0,0 21 16,0-22-16,0 22 0,21 0 16,-21 0-16,0 0 0,0 0 0,0-1 15,21 22-15,0 0 16,1-21-16,-1 21 0,0 0 16,0 0-16,0 0 0,0 0 0,22 0 15,-22 0-15,0 0 0,0 21 16,0 1-16,1-1 0,-22 0 0,0 0 15,0 0-15,0 22 0,0-22 16,0 21-16,0-21 0,0 0 0,0 22 16,0-22-16,0 0 0,0 0 0,-22 0 15,22 1-15,-21-1 0,21 0 16,0 0-16,-21-21 16,0 0-1,0-21 1,21 0-16,0 0 0,0-22 15,0 22-15,0-21 0,21-1 16,0 22-16,0-21 0,22 0 0,-22-1 16,0 1-16,21 21 0,1-22 15,-1 22-15,0 0 0,1 0 16,-1 21-16,0 0 0,1 0 0,41 0 16,-41 21-16,-1 0 0,-21 22 15,0-22-15,-21 21 0,0-21 16,0 22-16,0-1 0,0 0 0,-21 1 0,0-1 15,0-21-15,21 21 16,-21-20-16,-1 20 0,1-21 0,21 0 16,-21 0-16,0-21 15,0 0 1,21-21-16,0 0 16</inkml:trace>
  <inkml:trace contextRef="#ctx0" brushRef="#br0" timeOffset="21131.68">15579 466 0,'0'-21'16,"0"42"-16,-22-64 0,22 22 0,0-21 15,0 21-15,0 0 0,0-1 16,0 1-16,0-21 0,0 21 0,0-22 15,22 22-15,-1 0 0,0-21 16,0 21-16,21-1 0,-20-20 16,20 42-16,0 0 0,1 0 0,-1 0 0,0 0 15,1 0-15,-1 0 0,-21 21 16,21 22-16,-20-1 0,-1 64 16,-21-64-16,0 22 0,-21-1 15,-22-21-15,22 22 0,-21-22 0,-1 22 16,1-22-16,0 0 0,-1 1 15,1-22-15,0 21 0,-1 1 16,22-22-16,-21 0 0,21 0 0,0 0 16,-1 22-16,22-22 15,0 0-15,22 0 16,-1-21-16</inkml:trace>
  <inkml:trace contextRef="#ctx0" brushRef="#br0" timeOffset="21308.6">15536 1228 0,'0'0'0,"-21"0"15,0 0-15,0 0 0,21 21 16,-21-21-16,-1 0 16,1 0-1,0 0 1,0 0-16,0-21 0,0 21 15</inkml:trace>
  <inkml:trace contextRef="#ctx0" brushRef="#br0" timeOffset="22535.61">783 2625 0,'0'0'0,"-21"0"0,0 0 16,0 0-16,-1-21 15,1 21-15,0-22 0,0 1 0,0 21 16,0-21-16,21 0 0,0 0 16,-22 0-16,22-1 0,0 1 15,0 0-15,0 0 0,0 0 0,0 0 16,22 21-16,-1 0 15,0 0-15,0 0 0,0 0 0,0 0 16,43 21 0,-43 21-16,0 0 0,-21 43 15,21-21-15,-21-22 0,0 64 16,0-43-16,-21-20 0,-21 20 16,21-21-16,-22 1 0,-20 20 0,-43 1 15,64-22-15,-22-21 16,22 0-16,0 1 0,-1-1 0,1-21 15,0 0-15,-43-21 16,43-1-16,42 1 0,-22 0 16,22 0-16,0-21 0,0 20 15,0-20-15,0 0 0,0-1 16,0 22-16,22-21 0,-1 0 16,21 20-16,-21-20 0,22 21 0,-1 21 15,0 0-15,1 0 0,-1 0 16,-21 42-16,43 1 0,-22-1 15,0 21-15,-21-20 16,1-1-16,-22-21 0,0 22 16,0-1-16,0-21 0,0 21 0,0-20 15,21-1-15,-21 0 0,0 0 16,0 0-16,21-21 0,0-21 31,0 21-31,0-21 0</inkml:trace>
  <inkml:trace contextRef="#ctx0" brushRef="#br0" timeOffset="22695.51">952 2836 0,'0'0'0,"0"-21"78,22 0-78</inkml:trace>
  <inkml:trace contextRef="#ctx0" brushRef="#br0" timeOffset="22959.66">1841 2307 0,'-42'0'31,"21"43"-31,21-22 16,0 21-16,-21 0 0,0 1 0,-1 126 15,22-105-15,-21-1 16,0-21-16,0 22 16,0-22-16,0 1 0,-1-1 0,22 0 15,0 1-15,-21-22 0,21 21 16,0-21-16,0 0 15,21-21-15,1 0 0,-1-21 16,0 0-16,0 21 0</inkml:trace>
  <inkml:trace contextRef="#ctx0" brushRef="#br0" timeOffset="23184.31">2053 2350 0,'0'0'0,"0"-22"0,0 1 0,0 0 16,0 0-16,-21 42 15,0 0-15,21 0 16,0 22-16,0-1 0,0 0 0,-21 1 16,21 20-16,-22-20 0,22 20 0,0-21 15,0 22-15,0-22 0,0 43 0,0-43 16,0-21-16,0 22 0,0-22 0,0 21 16,0-21-16,0 1 0,0-1 0,0 0 15,0 0-15,0-42 31</inkml:trace>
  <inkml:trace contextRef="#ctx0" brushRef="#br0" timeOffset="23699.81">1566 2963 0,'0'0'16,"-42"0"-1,63 0 1,0 0-16,0 0 0,22 0 0,-22 0 15,21-21-15,1 21 0,-1-21 0,43 0 16,-43 0-16,0 0 0,1-1 16,-1 22-16,43-42 0,-43 42 15,43-42-15,-64 42 0,0 0 0,0-21 16,0 21-16,-42 21 31,0-21-31,21 21 0,0 0 0,-21 0 16,0 0-16,-1 43 0,22-43 15,0 0-15,0 0 0,0 22 0,0-22 16,0 0-16,0 21 0,0-20 16,0-1-16,0 0 0,0 0 0,0 0 15,22-21-15,-1 21 0,0-21 16,0 0-16,21 0 0,-20 0 0,-1 0 16,21-21-16,-21 21 0,22-21 0,-22 0 15,21 0-15,-21 0 0,22-1 0,-22 1 16,0 0-16,21 0 0,-21-21 0,22-22 15,-43 43-15,0-21 0,0-22 16,0 22-16,-43-1 0,22 22 16,-21 0-16,21 0 0,-22 21 0,1 0 15,0 0-15,21 0 0,-22 21 0,1 0 16,0 0-16,20 1 0,-20 20 0,0 0 16,21 1-16,21-22 15,-22 0-15,22 21 0,0-21 0,0 1 16,0-1-16,22 0 0,-1-21 0,0 21 15,0-21-15,0 0 0,22 0 0,-22 0 16</inkml:trace>
  <inkml:trace contextRef="#ctx0" brushRef="#br0" timeOffset="24023.97">3027 2625 0,'0'0'0,"0"-21"16,-21 42-1,-1 0-15,22 21 16,0-21-16,0 22 0,0-22 16,-21 21-16,21 1 0,0-22 0,0 21 15,-21-21-15,21 22 0,0-22 0,0 0 16,0 0-16,0 0 16,0 0-16,21-21 31,0 0-31,1 0 0,-1-21 0,-21 0 15,21 0-15,0-21 0,0 20 0,0 1 16,1-21-16,-1 21 0,-21 0 16,21-1-16,0 1 0,0 21 15,-21 43-15,21-22 16,-21 0-16,0 0 0,0 0 16,0 0-16</inkml:trace>
  <inkml:trace contextRef="#ctx0" brushRef="#br0" timeOffset="24234.96">3344 3090 0,'21'0'0,"-42"0"0,64 0 0,-22 0 15,0 0-15,0 0 0,0 0 0,22-21 16,-22 21-16,21-21 0,22 0 16,-22 0-16,-21 0 0,0-1 15,0 1-15,1-21 0,-22 21 0,0-43 16,0 22-16,-22 0 0,1 20 16,21-20-16,-21 0 0,0 21 15,-21-22-15,20 43 0,1 0 16,21-21-16,-21 21 0,0 0 15,0 0-15,21 21 0,0 0 16,0 1-16,21-1 16,0-21-1,0 0-15</inkml:trace>
  <inkml:trace contextRef="#ctx0" brushRef="#br0" timeOffset="24519.7">4889 2201 0,'0'0'0,"-21"0"0,0 0 0,0 22 16,0-1-16,0-21 16,-1 21-16,1 21 0,0-21 0,0 22 15,21-1-15,-21 22 0,0-22 16,-1 21-16,22-20 0,0-1 0,-21 22 15,0-22-15,21 0 0,0-21 0,0 22 16,0-22-16,0 21 0,0-21 16,0 1-16,0-1 0,21-21 15,0 0 1,1 0-16,-1 0 0,0-21 16,0-1-16,21 1 0,1 0 0</inkml:trace>
  <inkml:trace contextRef="#ctx0" brushRef="#br0" timeOffset="24871.74">5038 2604 0,'-43'63'32,"22"-42"-32,21 0 0,0 22 0,-21-22 15,0 42-15,21-41 16,0-1-16,0 0 0,0 0 0,0 0 15,0 0-15,0 1 0,21-22 0,0 0 16,0 21-16,0-21 0,1 0 16,-1 0-16,0 0 15,0-21-15,0 21 0,22-22 0,-22 1 16,0 0-16,0 0 0,21-21 16,-42 20-16,0-20 0,0 21 0,0-21 15,0 20-15,0 1 0,0 0 16,-21 0-16,0 0 0,-21 21 15,21 0-15,-1 0 0,1 0 16,0 0-16,0 21 0,0 0 0,0-21 16,21 21-16,-22-21 0</inkml:trace>
  <inkml:trace contextRef="#ctx0" brushRef="#br0" timeOffset="25079.7">4424 2540 0,'0'0'0,"-21"0"0,-22 21 15,22-21-15,0 0 0,42 0 16,21 0 0,1 0-16,-1-21 0,22 0 15,-1 21-15,22-21 0,-22 0 0,1-1 16,-1 22-16,1-21 0,-22 0 0,0 21 15,-20-21-15,20 21 0,-21 0 16,0 0-16</inkml:trace>
  <inkml:trace contextRef="#ctx0" brushRef="#br0" timeOffset="25595.65">6498 2477 0,'0'0'16,"0"21"15,0 0-31,-21 21 0,0-21 16,0 22-16,21-1 0,0-21 0,-22 22 16,22-1-16,-21-21 0,21 21 0,-21-20 15,21-1-15,0 0 0,0 0 16,0 0-16,0 0 15,0-42 1,0 0 0,0-21-16</inkml:trace>
  <inkml:trace contextRef="#ctx0" brushRef="#br0" timeOffset="25779.35">6456 2201 0,'0'0'0,"0"-21"0,0-21 15,-21 42 1,-1 0-16,1 0 16,21 21 15,0 0-31,21-21 0,1 21 16,-1 1-16,21-1 0,-21 0 15,22-21-15</inkml:trace>
  <inkml:trace contextRef="#ctx0" brushRef="#br0" timeOffset="26043.23">7302 2625 0,'0'0'0,"22"0"16,-1 0-16,-21-21 15,0-1-15,0 1 0,0 0 16,21 0-16,-21 0 0,0 0 15,0-1-15,0-20 0,0 21 0,-21 0 16,0 21-16,-1-21 0,1 21 0,-21 0 16,21 0-16,-22 0 0,1 0 15,21 21-15,-21 0 0,-1 0 0,1 0 16,21 22-16,-22-22 16,22 21-16,0 0 0,-21 22 15,42-22-15,-21 1 0,21-22 0</inkml:trace>
  <inkml:trace contextRef="#ctx0" brushRef="#br0" timeOffset="26363.78">6858 2942 0,'21'0'0,"0"0"0,0 0 16,1 0-16,-1 0 16,0 0-16,21 0 0,-21 0 0,1 0 15,20-21-15,-21 0 0,21 0 0,-20 0 16,-1-1-16,21-20 0,-21 21 16,0-21-16,1-1 0,20-20 0,-21 20 15,0-20-15,0 21 0,-21-22 16,0 22-16,22-22 0,-22 22 0,0-22 15,0 22-15,0 0 0,0-1 16,0 22-16,0 0 0,0 0 0,0 0 16,-22 42-1,22 0-15,0 0 0,0 0 16,-21 22-16,21-1 0,0 0 16,-21 22-16,21-1 0,0-20 0,0 20 15,0 1-15,0-1 0,-21 43 16,21-64-16,0-20 0,0 20 15,0-21-15,0 21 0,0-20 0,0-1 16,21-21-16,0 0 16,0 0-16,1 0 0,-1 0 0,0-21 15,21 21-15,-21-22 0</inkml:trace>
  <inkml:trace contextRef="#ctx0" brushRef="#br0" timeOffset="26733.36">7789 2604 0,'0'21'0,"-21"-21"0,42 0 47,0 0-47,1-21 0,-1 21 16,0-22-16,0 1 0,21 0 15,-20 0-15,-1 0 0,0 0 0,-21-1 16,0 1-16,21 0 15,-21 0-15,0 0 16,-21 21-16,0 0 0,0 0 16,-1 21-16,1 0 0,0 0 15,0 0-15,-21 1 0,20 20 0,1-21 16,-21 21-16,21-20 0,21 20 16,0-21-16,0 21 0,0-20 0,0-1 15,0 0-15,0 0 0,0 0 16,21 0-16,21 1 0,-21-22 0,1 0 15,20 0-15,-21 0 0,21 0 0,-20 0 16,62-22 0,-41 1-16,-1 0 0,0 0 0,1 0 15,-22 0-15</inkml:trace>
  <inkml:trace contextRef="#ctx0" brushRef="#br0" timeOffset="27428.97">8467 2371 0,'0'0'0,"-22"0"0,1 21 15,0-21-15,21 21 0,-21 0 16,21 22-16,0-22 0,0 0 16,0 21-16,-21-21 0,21 64 15,0-64-15,0 22 0,0-1 16,0-21-16,0 0 16,0 0-16,0 1 15,-21-22 16,21-22-31,0 1 16,0 0-16,0 0 0,0 0 16,0-22-16,0 22 0,0 0 0,21-21 15,-21-1-15,42-20 16,-21 21-16,0 20 0,1-20 0,62 0 16,-63 21-16,43 21 15,-43 0-15,0 0 0,0 21 16,-21 0-16,0 0 0,0 64 15,0-64-15,0 21 0,0 1 16,0 20-16,-21-21 0,21-20 0,-21 41 16,21-42-16,-21 0 0,21 22 15,21-22 1,0-21-16,0 0 0,1 0 0,-1 0 16,21 0-16,-21-21 0,22 21 0,-1-21 15,0-1-15,-21 1 0,22 0 16,-1 0-16,64-43 0,-85 22 0,21 0 15,-20 21-15,-1-22 0,21 1 16,-21 0-16,0-1 0,1 1 0,-1 0 0,0-22 16,-21 22-16,21-1 15,-21 22-15,0 0 0,-21 42 32,0 22-32,0-22 15,21 21-15,-22 0 0,22 43 16,-21-43-16,0 43 0,21-43 0,0-20 15,0 20-15,0 0 0,0 1 16,0-1-16,0-21 0,0 21 0,0-20 16,0-1-1,42-21-15,-20 0 0,-1 0 16,0 0-16,0-21 0,21-1 16,22-20-16,-22 21 0,-21 0 15,1 0-15,20-1 0,0-41 0,-21 42 16,1 0-16,-1-22 0</inkml:trace>
  <inkml:trace contextRef="#ctx0" brushRef="#br0" timeOffset="27572.72">9758 2646 0,'-43'85'31,"43"-64"-31,-21 21 16,21-21-16,0 0 0,0 1 0,0-1 15,21-42 16,1 21-31,-1-22 16</inkml:trace>
  <inkml:trace contextRef="#ctx0" brushRef="#br0" timeOffset="27751.7">9969 2180 0,'0'0'0,"-21"0"0,0 0 0,0 0 16,0 0-16,0 0 0,-1 0 15,1 0 1,0 0-16,21 21 16,0 1 15,-21-22-31</inkml:trace>
  <inkml:trace contextRef="#ctx0" brushRef="#br0" timeOffset="27935.68">9144 2519 0,'0'0'16,"-42"21"-16,20-21 0,1 21 0,64-21 15,-65 21-15,1-21 0,0 0 16,42 0 0,22 0-16,-22 0 15,21 0-15,22-21 0,-22 21 0,21-21 16,1 0-16,-1 0 0,1 21 15,-1-21-15</inkml:trace>
  <inkml:trace contextRef="#ctx0" brushRef="#br0" timeOffset="28972.58">10266 2455 0,'0'-21'15,"0"42"-15,0-42 16,21 0-16,0-21 0,0 21 15,0-22-15,1 1 16,-1 21-16,0-22 0,0 1 0,0 0 16,-21 21-16,0-22 0,0 22 0,0 0 15,0 0-15,-21 21 16,-21 21 0,21 0-16,-1 0 0,1 0 0,0 22 15,-21 20-15,21-20 0,-1 20 16,1 1-16,0-1 0,0 1 15,0 20-15,0-20 0,-1 20 16,1-20-16,-21 42 0,21-22 0,21-20 16,0-1-16,0 1 0,0-1 15,0 22-15,0-21 0,0-1 0,0 1 16,0-1-16,0-21 0,21 64 16,0-63-16,-21-22 0,21 21 15,0-21-15,1 0 0,-1 1 16,0-22-16,0 0 0,0 0 0,0 0 15,1 0-15,20-43 0,21 1 16,-41 0-16,20-1 0,-21 1 16,21-22-16,-20 22 0,-1-21 0,0-86 15,-21 86-15,0-1 0,0 22 16,-21-21-16,0 20 0,-1 1 16,-20 0-16,0-1 0,-1 22 15,1-21-15,0 21 0,-1 21 0,1-22 16,-21 1-16,41 21 15,1 0-15,42 0 32,1-21-32,-1 21 0,21 0 15,0-21-15,1 0 0,-1 21 0,0-21 16,1-1-16,-1 1 0,0 0 0,22-21 16,-22 21-16,1-1 0,-1-20 15,-21 21-15,21 0 0,-20 0 0,-1-1 16,-21 1-16,0 0 0,0 0 15,0 0-15,-21 21 32,21 21-32,0 0 15,-22 0-15,22 0 0,-21 22 0,21-22 16,0 0-16,0 21 0,0-20 16,0-1-16,0 0 0,0 0 0,21 0 15,1 0-15,-1-21 0,0 0 0,21 0 16,1 0-16,-22 0 0,21 0 15,0 0-15,43-42 0,-43 21 16,-20 0-16,20 0 0,-21-22 16,0 22-16,0-21 0,1-1 15,-22 22-15,21-21 0,-21 21 0,0 0 16,0-1-16,0 1 0,0 42 31,0 1-31,0-1 0,-21 21 16,21 0-16,-22 1 0,22-1 15,0 22-15,0-22 0,-21 21 0,21 1 16,-21-1-16,0 1 0,21-1 0,0 1 16,0-1-16,0 1 0,0-1 15,0 1-15,0-1 0,0 1 0,0-1 16,0-20-16,0 20 0,0-20 0,0-1 16,0 0-16,0-21 15,-21 22-15,0-22 0,-1 0 0,-20-21 16,21 21-16,-21-21 0,-1 0 0,22 0 15,-21 0-15,-43-21 0,64 0 16,-21-21-16,20 20 0,-20-20 16,21 0-16,21-1 0</inkml:trace>
  <inkml:trace contextRef="#ctx0" brushRef="#br0" timeOffset="29363.73">12425 1905 0,'0'0'16,"21"-21"-16,-21 0 0,21 0 0,-21-1 15,0 1-15,0 0 0,0 0 0,0 0 32,0 42-32,0 0 0,0 21 15,0-20-15,0 20 0,0 0 0,0 1 16,-21 20-16,21-21 0,-21 22 15,0-1-15,-1-20 0,1 20 0,21-20 16,-21-1-16,21 21 0,-21-41 0,0 20 16,21 0-16,0-21 0,0 22 0,0-22 15,-21-21-15</inkml:trace>
  <inkml:trace contextRef="#ctx0" brushRef="#br0" timeOffset="29392.71">12277 2688 0,'0'-21'16</inkml:trace>
  <inkml:trace contextRef="#ctx0" brushRef="#br0" timeOffset="29531.51">11938 2350 0,'-64'-22'31,"86"22"-31,-1 0 0,0 0 16,21 0-16,1 0 0,-1-21 15,-21 0-15</inkml:trace>
  <inkml:trace contextRef="#ctx0" brushRef="#br0" timeOffset="29984.21">12785 2074 0,'21'0'16,"0"-21"-16,0 0 0,0 0 0,-21 0 0,0 0 16,0-1-16,0 1 0,0 0 15,0 0-15,0 0 0,-21 21 16,0 0-16,0 0 0,21 21 16,-21 0-16,-1 0 0,22 0 15,-21 22-15,21-22 0,0 21 0,0 1 16,0-1-16,-21 0 0,21 1 15,0 41-15,0-63 0,0 22 16,-21-1-16,21 0 0,0-20 16,0 20-16,0 0 15,-21-21-15,21 1 0,-21-22 32,21-22-17,0-20-15,0 21 0,0 0 0,21-22 16,0 1-16,0 0 0,0 21 15,0-22-15,22 1 0,-22 0 0,21 20 16,1-20-16,-1 21 0,0 0 0,1 0 16,-22 21-16,21 0 0,-21 0 15,0 21-15,1 0 0,-1 0 0,-21 21 16,0-20-16,0 20 0,0-21 0,-21 21 16,-1 1-16,1-1 15,0-21-15,-21 64 16,21-22-16,-1-63 0,22 22 15,0-1-15,22-21 16,20 0-16,-21-21 16,0-1-16,0 1 0,22 0 15,-22 0-15</inkml:trace>
  <inkml:trace contextRef="#ctx0" brushRef="#br0" timeOffset="30344.45">13737 2117 0,'-21'0'16,"0"0"-16,0 21 15,-1-21-15,-20 21 0,21 0 16,-21 0-16,-1 1 0,22-1 16,-21 21-16,-1-21 0,22 22 0,0-1 15,0-21-15,0 21 0,21 22 16,0-22-16,0 1 16,21-22-16,0 0 0,21 0 15,-20-21-15,20 0 0,-21 0 0,21 0 16,1 0-16,63-42 15,-64 21-15,0-1 0,-21-20 16,22 21-16,-22 0 0,21-43 16</inkml:trace>
  <inkml:trace contextRef="#ctx0" brushRef="#br0" timeOffset="30715.51">11938 2307 0,'0'0'0,"-21"0"0,0 0 0,-1 0 31,44 0-15,20 0-16,-21 0 0,21 0 16,1 0-16,-1 0 0,0 0 15,-20-21-15,20 21 0,0 0 0,-21 0 16,1 0-16,-1 0 0,0 0 0,0 0 15,0 0 1,0 0-16,1 0 0,-1-21 0,0 21 16</inkml:trace>
  <inkml:trace contextRef="#ctx0" brushRef="#br0" timeOffset="31367.04">13525 2307 0,'0'0'0,"-21"0"16,21 21-16,21-21 47,1 0-47,-1 0 15,0 0-15,-21-21 16,21 21-16,0 0 0,-21-21 0,21 21 16,1 0-16,-1-21 0,-21 0 15,21 0 1,-21-1-16,0 1 16,-21 21-1,0 0 1,-1 0-16,1 0 0,0 0 0,0 0 15,0 21-15,0-21 0,21 22 16,-22-22-16,1 21 0,0-21 16,21 21-16,-21-21 0,0 21 15,0-21-15</inkml:trace>
  <inkml:trace contextRef="#ctx0" brushRef="#br0" timeOffset="33416.62">15134 2053 0,'0'-21'15,"0"42"-15,0-63 0,0 21 0,0 0 16,-21 21-1,0 0 1,0 0-16,21 21 0,0 0 16,-22 21-16,1-21 0,0 22 15,0-22-15,0 21 0,0 1 16,-1-1-16,1 0 0,-21 43 16,0-43-16,-22 64 15,43-64-15,0-20 0,0 20 16,21-21-16,-22 0 0,1-21 15,21-21 1,0 0 0,0 0-16,0 0 0,0-22 15,0 22-15,0-21 0,0-1 0,0 1 16,0 0-16,21 21 0,-21-22 0,22 22 16,-22 0-16,0 0 0,21 0 15,0 42 1,-21 0-16,0 0 15,0 0-15,21 0 0,-21 22 16,21-22-16,-21 21 0,0 1 16,21-22-16,-21 21 0,22-21 0,-1 0 15,0 1-15,0-1 0,0 0 16,0 0-16,1-21 0,41 0 16,-42 0-16,22 0 0,-1 0 15,0-21-15,1 0 0,-1 0 0,21-1 16,-20-20-16,20 0 0,-20 21 0,-1-22 15,0 1-15,1 0 0,-1-43 16,-21 21-16,-21 22 0,0 0 16,0-22-16,0 22 0,-21-64 15,0 43-15,-22 20 0,22-20 16,-21 20-16,21 22 0,-22-21 16,22 21-16,-21 21 0,21 0 15,-22 0-15,22 0 0,-21 21 0,21 21 16,-64 106-16,64-84 15,-21 42-15,42-64 16,0 22-16,0 41 16,0-62-16,0-1 0,0 0 0,21 1 15,0-1-15,21 0 16,-21 1-16,1-43 0,20 21 0,-21 0 16,21-21-16,-20 0 0,20 0 15,0 0-15,-21 0 0,22-21 0,-1 0 16,0 0-16,-20-1 0,62-41 15,-41 42-15,-22 0 0,21-22 16,-21 22-16,22-21 0,-22 21 0,21-22 16,-42 22-16,0 0 15,0 0-15,0 0 16,-21 21-16,0 0 16,0 0-16,21 21 15,0 0-15,0 0 0,0 0 0,0 0 16,0 1-16,0-1 0,0 0 15,0 0-15,21 0 0,0 0 16,-21 22-16,21-22 0,-21 0 16,21 0-16,0 0 0,-21 1 15,22-1-15,-22 0 16,21-21-16,0 0 16,0 0-16,0 0 15,0 0-15,1-21 0,-1 21 0,21-21 16,-21-1-16,22 1 0,-1 0 15,0-21-15,-21 21 0,22-1 16,20-41-16,-42 42 0,1 0 16,-1-22-16,-21 22 0,21 0 15,-21 0-15,-21 42 32,21 0-32,0 0 0,-21 0 15,-1 1-15,22-1 0,-21 0 16,21 21-16,0-21 0,0 1 15,0 20-15,0 0 0,0-21 16,0 1-16,0-1 0,0 0 16,21-21-16,1 0 0,-1 0 15,0 0-15,0 0 0,21 0 16,-20 0-16,-1-21 0,0 21 16,21-21-16,-21-1 0,1-20 0,-1 21 15,0 0-15,-21 0 0,0-1 0,0 1 16,0-21-16,0 21 0,0 0 0,-21-1 15,0-20-15,-1 42 0,-20-42 16,0 42-16,21 0 0,-1 0 16,1 0-16,0 0 0,0 0 15,42 0 17,21 0-32,-20 0 0,-1 0 0,21 0 15,-21 0-15,22 0 0,-22 0 0,21 0 16,-21-21-16,0 21 0,1 0 15,20 0-15,-21 0 16,0 0-16,-21 21 16,0 0-1,0 0-15,0 0 0,0 22 0,0-22 16,0 21-16,0-21 0,0 43 16,0-22-16,0 0 0,0 22 0,0-1 15,0 1-15,-21-1 0,21 1 16,0-1-16,0 1 0,0 21 0,0-22 15,-21 1-15,21 20 0,-21 43 16,0-63-16,21-1 0,0-20 16,-22-1-16,22 0 0,-21 43 15,0-64-15,21-42 32,21 0-17,0-22-15,1 1 0,-1 0 0,-21-22 16</inkml:trace>
  <inkml:trace contextRef="#ctx0" brushRef="#br0" timeOffset="33728.26">16997 2159 0,'0'0'16,"-21"-21"-16,-1 0 0,22 0 0,0-1 15,-21 1-15,21 0 0,0 0 16,21 21-1,1 0-15,-1-21 0,21 21 16,-21 0-16,22 0 0,-1 0 0,21 42 16,-20-21-16,-22 0 15,0 1-15,-21 20 0,0-21 0,0 43 16,0-43-16,-42 21 0,21-21 16,-1 0-16,-20 1 0,0-1 15,-22 21-15,43-21 0,-21-21 16,21 21-16,-1-21 0,22-21 31,22 0-15,-1 0-16,21-43 15</inkml:trace>
  <inkml:trace contextRef="#ctx0" brushRef="#br0" timeOffset="35671.67">17865 1842 0,'0'0'0,"-22"0"0,1 21 16,0 0-16,0 0 0,0 0 15,0 22-15,-1-1 0,-41 43 16,42-43-16,0 0 16,-43 43-16,43-43 0,0 1 0,-22 41 15,22-41-15,0-22 16,21 0-16,0 0 0,0 0 15,-21 0-15,21-42 32,0 0-32,21 0 0,0 0 0,0 0 15,1-22-15,41-20 16,-42 20-16,0 22 0,1-21 0,-1 21 16,0 0-16,-21-1 0,0 1 15,0 42 1,0 1-1,0-1-15,0 21 0,0-21 0,0 0 16,0 22-16,0-22 0,0 0 16,21 21-16,0-20 0,-21-1 0,21 0 15,1-21-15,-1 21 0,0-21 16,0 0-16,0 0 0,0 0 0,1 0 16,20-21-16,-21 21 0,0-21 0,22-22 15,-22 22-15,21-21 0,-21 21 16,22-22-16,-22 1 0,0 0 15,0-1-15,0-20 0,-21-1 0,0 22 16,0-21-16,0-1 0,0 1 0,-21-1 16,-21 22-16,21-1 15,-22 1-15,22 21 0,-21 0 0,-1 21 16,1 0-16,0 0 0,-1 21 16,1 0-16,21 21 0,-43 43 15,43-43-15,0 22 0,21-22 16,0 22-16,0-22 0,0 0 0,0 1 15,21-1-15,0 0 0,1 1 0,-1-22 16,0 0-16,21 21 0,22-20 16,-43-1-16,21-21 0,43 0 15,-22 0-15,-20 0 16,20-21-16,22-1 0,-22 1 16,1 21-16,-1-42 0,1 21 0,-22 0 0,1-1 15,-1 1-15,-21-21 16,0 21-16,0 21 0,1-21 0,-22-1 15,-22 44 1,1-1 0,0 0-16,0 0 0,0 0 0,0 0 15,-1 1-15,1 20 0,0-21 16,21 0-16,-21 0 0,21 22 0,0-22 16,0 0-16,0 0 0,0 0 15,0 1-15,21-22 0,0 21 0,0-21 16,1 0-16,20 0 0,-21 0 15,0 0-15,22 0 0,-22-21 16,21-1-16,-21 1 0,22 0 0,-22 0 16,0 0-16,0-22 0,0 22 15,-21-21-15,0 21 0,0-22 0,0-41 16,0 63-16,0-22 16,0 22-16,-21-21 0,0 42 0,0-21 15,-43 21-15,43 0 0,-21 0 16,-1 21-16,22 0 0,-21 0 15,21 0-15,-22 22 0,22-22 0,0 0 16,21 21-16,0-21 0,0 1 16,0-1-16,0 0 0,21 0 15,0 0-15,1-21 0,-1 21 0,21-21 16,-21 0-16,22 0 0,-22 0 16,21 0-16,0 0 0,-20 0 15,20-21-15,-21 0 0,21 0 0,-20 21 16,20-21-16,0-22 0,1 22 0,-22 0 15,0 0-15,21-21 0,-42 20 0,21 1 16,-21 0-16,22 0 0,-22 42 31,-22 0-15,1 0-16,0 1 0,21 20 0,-21-21 16,0 21-16,21-20 0,-21-1 15,21 21-15,0-21 0,0 0 16,0 64-16,0-64 15,21-21 1,0 0-16,0 0 0,0 0 16,0 0-16,1-21 0,20 0 15,-21 0-15,0 0 0,22-1 16,-22-20-16,0 21 0,21 0 0,-21 0 16,1-1-16,-22 1 0,0 0 15,21 21-15,-21 21 31,-21 0-31,-1 1 0,22-1 0,-21 0 16,21 21-16,-21-21 0,21 1 0,0-1 16,0 0-16,0 21 0,0-21 15,0 1-15,21-22 0,0 21 0,1 0 16,-1-21-16,0 0 0,21 0 16,-21 0-16,22 0 0,-22-21 0,0 0 15,21-1-15,-20 1 0,-1 0 16,0 0-16,0 0 0,-21-22 0,0 22 15,0-42-15,0 20 0,0 22 16,0-21-16,0 21 0,0 0 16,-21-1-16,0 1 0,21 0 15,0 0-15,0 0 16,0 0-16,0-1 16,21 22-16,21 0 15,-21 0-15,22-21 0,20 21 16,-42 0-16,22 0 0,-1 0 0,-21 21 15,22 1-15,-1-1 0,-21 0 16,0 0-16,0 21 0,22 22 16,-43-43-16,0 0 0,0 22 15,0-22-15,0 0 0,0 0 0,0 0 16,0 0-16,0 1 0,-21-1 16,21 0-16,-22 0 0,1-21 15,0 0-15,0 0 16,0 0-1,21-21-15,-21 21 0,21-21 0,0 0 16,0-1-16,0 1 0,0 0 16,21-21-16,0 21 0,0-22 0,0 1 15,22 0-15,41-64 0,-20 63 16,-22 1-16,22 0 0,-1 21 16,-21-1-16,22 1 0,-22 21 15,1 0-15,-1 21 0,-21-21 16,0 43-16,0-22 0,-21 21 0,0-21 15,0 22-15,0-1 0,0 0 16,0-20-16,0 20 0,-21 0 0,0-21 16,0 22-16,0-22 0,0 0 0,-1 0 15,1 0-15,0 1 0,0-1 16,0-21-16,21 21 0,-21-21 0,42-21 31,21 0-31,-21-1 16,22 1-16</inkml:trace>
  <inkml:trace contextRef="#ctx0" brushRef="#br0" timeOffset="36059.68">21780 2096 0,'0'0'16,"-42"0"-16,0-22 0,42 1 0,0 0 15,-21 0-15,21 0 0,0 0 0,0-1 16,0 1-16,21-21 0,0 21 16,21 0-16,-21-1 0,22 1 0,-1 0 15,0 0-15,1 0 0,20 21 16,-42 0-16,22 0 0,-22 21 16,0 0-16,-21 0 15,0 0-15,0 22 0,0-22 0,0 21 16,0 1-16,-21-1 0,0 0 0,0 1 15,-1-1-15,-20-21 0,21 21 16,0 1-16,-22-22 0,22 21 0,0 1 16,-21-22-16,21 0 0,-1 21 15,1-21-15,0 1 0,21-1 0,-21 0 16,42-21 31,0 0-32</inkml:trace>
  <inkml:trace contextRef="#ctx0" brushRef="#br0" timeOffset="36255.56">21738 2731 0,'0'0'16,"0"21"-16,-21-21 0,21 21 15,-21-21 1,21-21 46,0 0-46</inkml:trace>
  <inkml:trace contextRef="#ctx0" brushRef="#br0" timeOffset="39325.12">466 4530 0,'0'0'0,"-22"0"15,1 0-15,0 0 16,0 0-16,0 0 0,0 0 16,21-21-1,0-1-15,21 1 16,0 0-16,21 21 0,-21-21 16,1 21-16,20 0 0,-21 0 15,21 0-15,-20 0 0,20 0 16,-21 0-16,0 21 0,0 0 15,1 0-15,-22 1 0,0-1 0,0 0 16,-22 21-16,1-21 0,-21 22 16,0-1-16,-22 0 0,22 1 0,-22-1 15,22-21-15,0 22 0,-1-22 16,1 0-16,21 0 0,-22-21 16,22 0-16,21-21 31,0 0-31,21 21 0,1-21 15,-1-1-15,21 22 0,-21-21 16,22 21-16,-22-21 0,21 21 16,0 0-16,-20 0 0,20 0 0,0 0 15,1 0-15,-22 21 0,21 0 16,0 1-16,-20 20 0,20-21 0,-21 21 16,0 1-16,-21-1 0,0 0 15,0 22-15,0-22 16,-42 1-16,21-22 0,-22 21 0,22-21 15,-42 0-15,20 1 0,1-1 16,0 0-16,-1-21 0,1 0 0,0 0 16,-1 0-16,1 0 15,0 0-15,-1-21 0,22 21 0,-21-21 16,21-1-16,-22 22 0,22-21 16,0 0-16,0 21 0,21-21 15,0 0-15,0 0 0,0-1 16,0 1-1,0 0-15,21 21 0,21-21 0,1 0 16</inkml:trace>
  <inkml:trace contextRef="#ctx0" brushRef="#br0" timeOffset="39519.69">1101 4847 0,'0'0'0,"21"0"0,0 0 0,0-21 15,-21 0 1,0 0 15,0 0-15,0-1 0,21 22-16</inkml:trace>
  <inkml:trace contextRef="#ctx0" brushRef="#br0" timeOffset="40725.33">2455 4466 0,'0'21'0,"21"-21"47,1-21-47,-22 0 16,21 21-16,0-21 0,0 0 0,0 21 15,0-21-15,1-1 0,-1 1 16,0 0-16,-21 0 0,21 21 16,-21-42-16,0 20 0,-21 22 15,0-21-15,-22 21 16,22 0-16,-21 0 0,0 21 15,-22-21-15,22 22 0,-22-1 0,1 21 16,20-21-16,1 0 0,0 1 16,21 20-16,-22-21 0,22 0 0,21 0 15,0 22-15,0-1 16,21-21-16,43 22 16,-22-22-16,0 21 0,1-21 15,20 0-15,-20 22 0,-1-22 0,0 21 16,1-21-16,-22 22 0,0-22 0,-21 21 15,0 1-15,0-22 0,-42 63 16,-1-62-16,-20-1 16,20 0-16,-20 21 0,-1-42 0,1 21 15,21 1-15,-22-22 0,1 0 16,20 0-16,1 0 0,0-22 0,20 1 16,-20 0-16,21 0 0,0 0 15,0-22-15,21 22 0,0-21 0,0 0 16,0-1-16,0 22 0,0-21 15,21-22-15,0 22 0,0 21 16,21-22-16,-20 22 0,20 0 16,43-42-16</inkml:trace>
  <inkml:trace contextRef="#ctx0" brushRef="#br0" timeOffset="41091.6">2688 4763 0,'0'21'0,"0"-42"0,0 63 0,21-21 16,-21 0-16,21-21 16,1 0-16,-1 0 0,0 0 15,-21-21-15,21 0 0,0 0 0,0 0 16,1-1-16,-1 1 16,21-21-16,-21 0 0,0 20 15,-21 1-15,0 0 0,0 0 16,0 0-16,0 0 0,-21 21 15,-21 0-15,21 0 16,0 21-16,-22 0 0,1 0 0,0 0 16,20 22-16,-20-1 0,21 0 15,0 1-15,0-1 0,-1 0 0,22 1 16,0-1-16,0 0 0,0 1 16,0-22-16,22 0 0,-1 0 15,0 0-15,0 0 0,0-21 0,22 0 16,-22 0-16,21 0 0,-21 0 15,22-21-15,-1 0 0,-21 0 0,64-64 16,-43 43-16,22-43 16</inkml:trace>
  <inkml:trace contextRef="#ctx0" brushRef="#br0" timeOffset="41342.06">3598 4064 0,'0'-106'16,"0"212"-16,-21-212 15,0 106-15,0 21 0,0 1 0,-1 20 16,-20 64-16,21-43 16,0 1-16,0-1 0,-1 1 0,1-1 15,0 22-15,0-22 0,0 1 16,21-1-16,0 1 0,0-1 0,-21 1 16,21-22-16,0 1 0,0-22 15,0 21-15,0-21 0,0 0 0,21-21 16,0 0-16,21 0 15,-21 0-15,1 0 0,-1-42 0,21 21 16,-21 0-16,0-22 0,22 1 16</inkml:trace>
  <inkml:trace contextRef="#ctx0" brushRef="#br0" timeOffset="41691.76">3683 4657 0,'0'0'0,"0"21"0,0 0 16,-21-21-16,21 21 0,-21 0 15,21 1-15,0-1 0,21-21 32,0 0-32,0 0 0,0-21 15,22 21-15,-22-22 0,0 1 0,0 0 16,0 0-16,0 21 0,1-21 16,-22 0-16,0-1 0,0 1 15,0 0-15,0 0 16,-22 21-16,1 0 0,0 0 0,0 0 15,0 0-15,-22 21 0,22 0 16,-21 0-16,0 1 0,20-1 16,1 21-16,0 0 0,0 1 0,0-1 15,21 0-15,0 1 0,0-22 16,0 21-16,0 1 0,0-22 0,0 0 16,21 0-16,0-21 0,21 0 15,-20 0-15,20 0 0,0 0 0,1 0 16,-1 0-16,21-21 0,-20 0 0,-1 0 15,0-1-15</inkml:trace>
  <inkml:trace contextRef="#ctx0" brushRef="#br0" timeOffset="42192.78">4424 4551 0,'0'0'0,"0"-21"0,0 0 16,0-1-16,-21 22 15,-1 0-15,1 0 0,0 0 16,0 22-16,0-1 0,0-21 0,-1 21 15,1 21-15,-21 22 16,42-43-16,-21 21 0,21 1 0,0-1 16,0 0-16,0 1 0,0 41 15,0-41-15,0-22 0,21 42 16,0-42-16,43 1 16,-43-22-16,21 0 15,0 0-15,1 0 0,-1-22 0,64-20 16,-64 21-16,1-21 15,-1 20-15,21-20 0,-20-21 0,-1 20 16,43-105-16,-43 85 16,-42-1-16,21 1 0,0 20 15,-21-41-15,22-22 16,-22 42-16,0 1 0,0 20 0,0 22 16,0 0-16,0 0 15,0 42-15,0 0 16,0 22-16,-22-1 0,1 21 0,21-20 15,-21 20-15,0 1 0,0-22 16,0 22-16,21-1 0,-22 1 16,22-22-16,-21 21 0,21 1 0,0-22 15,0 1-15,0-1 0,0-21 0,0 21 16,0-20-16,21-1 0,22 0 16,-22-21-16,0 0 15,0 0-15,22-21 0,-22 0 16,0-1-16,0-20 0,0 21 15,0-21-15,1-22 0</inkml:trace>
  <inkml:trace contextRef="#ctx0" brushRef="#br0" timeOffset="42352.72">4826 4551 0,'-85'0'15,"170"0"-15,-149 0 31,86 0-31,-1 0 0,0 0 16,21 0-16,-21-21 0,22 0 0,-1 21 16,0-22-16,22 1 0,-22 0 0</inkml:trace>
  <inkml:trace contextRef="#ctx0" brushRef="#br0" timeOffset="42708.68">6583 4445 0,'0'-42'16,"0"21"-16,0-1 16,0 1-16,-21 0 0,21 0 15,-22 0-15,1 0 0,-21-1 16,21 22-16,0 0 0,-1 0 0,-20 0 15,21 0-15,0 0 0,-43 43 16,22-1-16,21-21 0,-22 22 16,22-1-16,-21 0 0,21 1 15,0-1-15,-1 0 0,1 1 0,0-1 16,21 21-16,0-20 0,0-1 0,0-21 16,0 22-16,21-22 0,0 21 15,22-21-15,-1 0 0,0-21 0,1 0 16,20 0-16,1 0 0,-1-21 15,1 0-15,-1 0 0,1 0 0,20-22 16,1 22-16,-43-21 0</inkml:trace>
  <inkml:trace contextRef="#ctx0" brushRef="#br0" timeOffset="42957.11">7302 4022 0,'0'0'15,"0"-43"-15,0 22 0,0-21 0,0 21 16,0 0-16,-21 21 0,0 0 15,0 0-15,0 0 0,0 42 0,-1-21 16,1 21-16,0 22 0,0-22 16,0 22-16,21-1 0,-21 1 0,-1-1 15,1 1-15,0-1 0,0 1 16,21-22-16,0 0 0,-21 22 0,0-1 16,21-20-16,0-22 15,0 0-15,0 0 0,0 0 16,0 1-16,21-22 0,0 0 15,0 0-15,0-22 0,22 1 0,-22 0 16,0 0-16,21 0 0</inkml:trace>
  <inkml:trace contextRef="#ctx0" brushRef="#br0" timeOffset="44025.54">7662 4424 0,'0'-21'0,"0"42"0,0-63 0,0 20 0,0 1 16,0 0-16,-21 21 0,0-21 15,21 0-15,-42 21 0,20 0 16,1 0-16,0 0 0,-21 0 0,21 21 16,-22 0-16,22 0 0,-21 22 15,21-22-15,-1 0 0,1 21 0,-21 1 16,21-1-16,21-21 0,-21 21 0,21 1 16,0-1-16,0-21 0,0 22 15,0-1-15,0-21 0,0 0 0,21 22 16,0-22-16,0-21 0,0 21 0,0-21 15,1 0-15,-1 0 0,0 0 16,0 0-16,21-21 0,-20 21 16,-1-43-16,42 1 0,-42 0 15,1 21-15,-1-22 0,-21 22 16,0-21-16,21-1 0,-21 22 0,21-21 16,-21 21-16,0 0 0,0-1 15,-21 44 1,0-1-1,21 0-15,0 0 0,-21 0 0,21 22 16,-22-22-16,22 21 0,0 0 16,-21-20-16,21 20 0,0-21 0,0 21 15,0-20-15,0-1 0,0 0 16,21 0-16,1 0 0,-1-21 0,21 0 16,-21 0-16,0 0 0,22 0 15,20-42-15,-20 21 16,-1 0-16,21-1 0,-20-20 0,-1 21 15,0-21-15,1-1 0,-1 1 0,0 0 16,43-22-16,-64 22 16,0 21-16,1-1 0,-22 1 0,0 0 15,-22 21-15,1 0 16,21 21-16,-21 0 0,0 1 16,0-1-16,0 42 15,21-42-15,0 1 0,0 20 0,0-21 16,0 0-16,0 43 15,0-43-15,21 21 0,-21-21 0,0 1 16,21-1-16,0 0 0,-21 0 16,0-42 15,0 0-31,0 0 16,0-1-16,-21 1 0,21 0 15,-21 0-15,0 0 0,-1 0 0,1-1 16,0 22-1,0 0-15,21 22 16,-21-1-16,21 0 0,0 0 16,0 0-16,0 22 15,0-22-15,0 0 0,0 0 0,21 0 16,-21 0-16,21 1 0,0-22 0,0 21 16,22-21-16,-22 0 0,21 0 15,-21 0-15,22 0 0,41-21 16,-41-1-16,-1 1 0,0 0 15,1-21-15,-1 21 0,0-22 0,1 1 16,-1 0-16,0-1 0,22-41 16,-22 41-16,-21 1 0,-21 0 0,0 20 15,0 1-15,0-21 0,0 21 16,-21 42 0,0-21-16,0 21 0,0 21 15,0-20-15,-1 20 0,22-21 16,-21 21-16,21 1 0,0-1 0,0-21 15,0 22-15,0-1 0,0-21 16,0 21-16,0-20 0,21-1 0,-21 0 16,0 0-16,0 0 0,-21-21 31,0-21-31,0 0 16,-21 0-16,20 0 0</inkml:trace>
  <inkml:trace contextRef="#ctx0" brushRef="#br0" timeOffset="46680.14">9927 4636 0,'-127'21'16,"254"-42"-16,-275 42 0,127-21 15,21-21 17,-21-22-32,42 43 0,0-21 0,21 0 15,1 0-15,-22 0 0,21-1 16,22-20-16,-22 21 0,-21-21 16,21 20-16,1-20 0,-1 21 0,22-43 15,-86 64 1,-20 0-16,0 22 15,-1-1-15,-41 0 0,20 21 0,22 1 16,-22-22-16,1 21 0,42-21 16,21 43-16,21-43 15,21 0-15,1 21 16,-1-20-16,0-22 0,22 21 0,-1 0 16,-20-21-16,62 21 15,-83 0-15,20-21 0,-21 0 0,0 21 16,-21 1-16,-21-22 0,0 0 15,-21 0-15,-1 0 0,-20 0 16,-1 0-16,22 0 0,-43 0 0,43 0 16,-22 0-16,22-22 0,0 1 15,-1 0-15,1 0 0,21 0 0,0 21 16,0-21-16,-1-1 0,44 22 31,-22 22-31,21-1 16,0 0-16,0 0 0,0 0 15,0 0-15,1 1 0,20-22 0,-21 21 16,21 0-16,-20 0 0,20-21 0,0 0 16,1 0-16,-1 0 15,0 0-15,1 0 0,20 0 0,-21-21 16,1 0-16,20 0 0,-20-1 16,20 1-16,-21-21 0,1 21 15,-1-22-15,0 1 0,1 0 0,20-43 16,-42 22-16,1 20 0,-1-20 15,-21 20-15,21-20 0,-21-22 16,0 64-16,0-21 0,-21 42 16,0 0-16,-1 42 15,1-21-15,0 22 0,21-1 16,0 21-16,-21-20 0,21-1 16,-21 22-16,0-22 0,21 0 15,-22 1-15,22-1 0,0 0 0,-21-21 16,21 22-16,0-22 0,0 0 15,0 0-15,-21-21 0,21 21 0,21-42 32,0 0-32,1 21 15,-22-21-15,21-21 0,0 20 0,0 1 16,0 0-16,0 0 0,-21 0 16,22 0-16,-1-1 0,0 22 0,0 0 15,0 0 1,-21 22-1,0-1-15,0 0 0,21 0 16,-21 0-16,0 0 0,0 1 16,22-1-16,-22 0 0,0 0 0,21 0 15,0 0-15,0 1 0,0-22 16,0 0-16,1 21 0,20-21 16,-21 0-16,21 0 0,-20 0 0,20-21 15,0-1-15,1 22 0,-1-21 0,-21 0 16,21 0-16,-20 0 0,-1 0 15,21-1-15,-42 1 0,21 0 0,0-21 16,1-1-16,-22 1 0,0 21 16,0 0-16,0 0 15,0-1-15,0 44 16,0-1 0,0 0-16,0 0 0,-22 0 15,22 0-15,-21 1 0,21 20 0,0-21 16,-21 0-16,21 0 0,0 22 15,0-22-15,0 0 0,21 0 16,0 0-16,1-21 0,20 0 16,-21 0-16,0 0 0,22 0 15,-22 0-15,21 0 0,-21-21 0,43-21 16,-43 21-16,21 0 0,-21-1 16,1 1-16,-22-21 15,0 21-15,0-22 0,0 22 0,0-21 16,0 0-16,0-1 0,-43 1 0,22 0 15,0 20-15,-21 1 0,20 0 16,-20 0-16,0 21 0,21 0 16,-22 0-16,22 21 0,-21-21 0,21 42 15,-43 43-15,43-64 16,21 22-16,0-1 0,0 0 0,0-21 16,0 22-16,0-22 15,21 21-15,0-21 0,0 1 0,1-1 16,20 0-16,-21 0 0,64-21 15,-43 0-15,-21 0 0,22 0 16,-1 0-16,0 0 0,-21-21 0,64 0 16,-64 0-16,22-1 0,-22 1 15,21 0-15,-21-21 0,22-22 16,-1 43-16,-21-21 16,21-1-16,-42 22 0,0 0 15,22 21-15,-22 21 16,0 0-1,0 1-15,-22 20 0,22-21 16,-21 0-16,21 0 0,0 22 16,0-22-16,0 0 0,0 0 0,0 0 15,0 1-15,0-1 0,0 0 16,21-21-16,1 0 0,-1 0 0,21 0 16,-21 0-16,0 0 0,1 0 15,-1 0-15,0-21 0,42 0 16,-41-1-16,-1-20 0,21 0 15,-21-1-15,-21 22 0,21-21 16,1 21-16,-22-22 0,21 1 16,-21 21-16,0 0 0,0 42 31,0 0-31,-21 0 0,21 0 16,-22 22-16,22-22 0,0 0 15,0 21-15,0-20 0,0-1 16,0 21-16,0-21 0,0 0 0,0 1 15,0-1-15,22 0 0,-1-21 0,0 21 16,0-21-16,0 0 0,0 0 16,1 0-16,-1 0 0,21 0 0,-21-21 15,0 0-15,1 0 0,20-1 16,-21-20-16,0 21 0,22-21 16,-22-22-16,21 22 0,-21-22 0,22 1 15,-22-1-15,0 1 0,21-1 0,-42 22 16,21-22-16,-21 43 0,22-21 15,-22 21-15,0 0 0,0-1 16,-22 22-16,1 0 16,0 22-16,0-1 0,0 0 0,0 21 15,-1 1-15,1-1 0,21 0 16,0 22-16,0-22 0,0 0 0,0 22 16,0-22-16,0 1 0,0-1 0,0 0 15,0-21-15,21 22 0,1-22 16,-1 0-16,21 21 0,0-20 15,64 20-15,-63-42 16,-1 0-16,21 0 0,-20 0 0,-1 0 16,43-21-16,-22 0 15,-20-1-15,-1 1 0,0 0 0,1 0 16,-1 0-16,-21 0 0,0-22 16,0 22-16,1-21 0,-22-1 15,0 22-15,0-21 0,0 0 0,0 20 16,-22 1-16,1 0 0,-21-21 15,21 42-15,-22 0 0,22 0 0,-21 21 16,21 0-16,-43 21 16,43 1-16,0-1 0,0-21 0,0 22 15,-1-1-15,22-21 0,0 21 16,0-20-16,0-1 0,0 0 0,0 0 16,0 0-16,22 0 0,-1-21 15,0 0-15,0 0 0,0 0 16,0 0-16,22 0 0,-22 0 15,0-21-15,21 0 0,-20 0 0,-1 0 16,0-22-16,21 1 0,-21 0 16,1-1-16,-1 1 0,0-21 0,-21-1 15,21 1-15,-21-1 0,21 22 0,-21-22 16,0 22-16,0-22 0,0 43 16,0-21-16,0 21 0,0 0 0,-21 21 15,0 21 1,0-21-16,0 21 0,21 21 15,-22 1-15,1-1 0,21 21 0,-21 64 16,21-63-16,0-1 16,0-20-16,0 20 0,0-20 0,0-1 15,0 0-15,0 1 0,21-1 0,0-21 16,1 0-16,20 0 0,-21 1 16,0-22-16,22 0 0,-1 0 0,0 0 15,1 0-15,-1-22 0,0 1 0,1 0 16,-1 0-16,0 0 0</inkml:trace>
  <inkml:trace contextRef="#ctx0" brushRef="#br0" timeOffset="47189.32">15473 3704 0,'-85'21'31,"64"1"-15,0 20-16,0-21 0,-1 21 16,22 1-16,-21-1 0,0 64 15,21-64-15,-21 22 0,21-22 16,-21 22-16,21-22 0,0 0 0,-21 1 16,21-1-16,0-21 0,0 21 15,0-20-15,0-1 0,0 0 16,-22-21-16,22 21 0,-21-21 15,21-21 1,0 0-16,0 0 16,0-1-16,0-20 0,0 21 0,21-21 15,1 20-15,-1-20 0,0 0 16,21-1-16,-21 22 0,22-21 0,-1 21 16,0 0-16,22-22 15,-22 43-15,-21 0 0,22 0 16,-22 21-16,42 43 15,-63-22-15,0-21 0,0 22 0,0-22 16,-21 21-16,0-21 0,-42 43 16,41-43-16,-20 0 0,0 0 15,-1 1-15,1-22 0,0 21 16,-1-21-16,1 0 0,0 0 0,21 0 16,-1 0-16,44-21 31,-1-1-31,21 22 0,-21-42 0,22 21 15,-1 0-15</inkml:trace>
  <inkml:trace contextRef="#ctx0" brushRef="#br0" timeOffset="47548.32">15833 4276 0,'0'0'0,"0"21"0,21-21 15,0 0-15,0 0 16,0 0-16,0 0 0,22 0 15,-22-21-15,21 21 0,-21-21 16,22-1-16,-1 1 0,0 0 0,-20 0 16,20 0-16,-21-22 0,0 22 0,0-21 15,-21 21-15,0-43 16,0 43-16,-21 21 0,0-21 0,-42 21 16,41 0-16,-62 42 15,41-21-15,22 22 16,-21-1-16,21 0 0,0 1 0,-1 84 15,22-85 1,0 0-16,0-20 0,0 20 0,22-21 16,-1 0-16,0 0 0,21-21 0,1 22 15,-1-22-15,0 0 0,1 0 16,84-22 0,-64 1-16,-21 0 0,1 0 15,-22-21-15,0 20 0,21 1 16</inkml:trace>
  <inkml:trace contextRef="#ctx0" brushRef="#br0" timeOffset="48079.17">6773 5948 0,'0'0'0,"0"-21"0,21 0 0,-21-1 15,-21 44 17,0-22-32,21 21 0,-21 21 15,21-21-15,-21 0 0,0 22 0,21-22 16,0 21-16,-22-21 0,1 1 0,0 20 16,21-21-16,-21 0 15,21 0-15,-21 22 16,21-64 15,21-1-31,-21 1 0</inkml:trace>
  <inkml:trace contextRef="#ctx0" brushRef="#br0" timeOffset="48395.57">6689 5609 0,'0'0'16,"-22"0"-16,1 0 0,0 0 0,21 21 15,-21-21-15,21 22 0,0-1 16,0 0-16,21-21 16,0 0-1,0 0-15,1 0 0,-1 0 0,21-21 16,0 21-16,-20-21 0,-1-1 16,0 1-16,0 0 0,-21 0 15,0 0-15,0 0 0,-21-1 0,0 1 16,-22 21-16,22 0 0,0 0 15,-21 0-15,21 0 0,-22 21 16,22-21-16,0 43 0,21-22 0,0 0 16,0 21-16,0-20 0,0 20 15,0-21-15,21 0 0,0 22 0,0-22 16,1 0-16,-1 0 0,21-21 16,-21 21-16,0-21 0</inkml:trace>
  <inkml:trace contextRef="#ctx0" brushRef="#br0" timeOffset="49035.71">7112 5842 0,'0'21'31,"0"0"-31,-21 1 0,21-1 16,0 0-16,0 0 0,0 0 0,0 0 15,0 1-15,0-1 0,0 0 16,-21 0-16,21 0 0,0 0 15,0 1-15,0-1 0,0 0 16,-22-21 0,22-21-1,0 0-15,0-1 16,0-20-16,0 21 16,0 0-16,0-22 0,0 22 0,22-21 15,-1 21-15,0-22 0,0 1 0,0 21 16,0 0-16,1 0 0,41-22 15,-21 43-15,-20 0 16,-1 0-16,21 0 0,-21 21 0,0 1 16,1 20-16,-1-21 15,0 21-15,-21 22 0,0-43 16,0 21-16,0-20 0,0-1 16,0 21-16,0-21 0,0 0 15,0 1-15,-21-22 31,21-22-31,0 1 16,0 0-16,0 0 0,0-21 16,21 20-16,0-20 0,0 0 0,0-1 15,1 1-15,-1 0 0,21 21 0,-21-22 16,22 22-16,-1 0 0,0 0 16,1 21-16,-22 0 0,21 21 15,-21 0-15,22 0 0,-22 0 0,0 22 16,-21-22-16,0 21 0,0 1 15,0 20-15,-21-42 0,21 22 16,-21-22-16,-1 0 0,1 0 0,0 0 16,0 0-16,21 1 0,-21-22 15,21 21-15,21-21 16,-21-21 0,21-1-16,0 1 0,0 0 15,1 0-15,-1 0 0</inkml:trace>
  <inkml:trace contextRef="#ctx0" brushRef="#br0" timeOffset="49373.56">8340 5588 0,'0'0'32,"0"21"-32,0 0 0,0 1 15,0 20-15,0-21 0,-22 21 0,22 1 16,0-1-16,-21 0 0,21 1 0,0 63 15,0-43-15,-21-21 16,21 22-16,-21 21 0,21-22 16,-21 22-16,21-1 0,0 1 0,0 0 0,-21-1 15,-22 107-15,43-106 16,0 20-16,-21-20 0,0 0 0,21-22 16,-21 22-16,21-22 0,-21 1 15,21-22-15,-22 1 0,1-1 16,21-21-16,0 0 0,0 0 0,0-42 15,0 0-15,0 0 16,0 0-16,0-22 0,21-20 0,1 21 16,-22-43-16,21 21 0,0-20 15,0-1-15,21 0 0,-20-20 0</inkml:trace>
  <inkml:trace contextRef="#ctx0" brushRef="#br0" timeOffset="49656.11">8382 5948 0,'0'-42'15,"0"84"-15,0-127 0,0 43 0,0 0 0,0 20 16,0-41-16,0 42 0,0 0 16,0-1-16,21 1 0,0 0 15,22 0-15,-22 21 0,21-42 0,0 42 16,-20 0-16,20 0 0,0 0 0,1 21 16,-1 0-16,-21 21 0,0-21 15,0 22-15,-21-1 0,0 0 0,0-20 16,0 20-16,-21 0 0,-21 1 15,0-22-15,-1 21 0,1-21 0,0 0 16,20 1-16,-20-1 0,21 0 0,-21-21 16,20 0-16,22 21 0,-21-21 0,0 0 15,21-21 1,21 21-16,0-21 16,1 21-16,20-21 0,-21 21 0,0-22 15,0 1-15</inkml:trace>
  <inkml:trace contextRef="#ctx0" brushRef="#br0" timeOffset="50040.69">9165 5652 0,'0'0'0,"-42"21"32,21 0-32,-1 0 0,1 0 15,0 22-15,0-22 0,0 21 16,0-21-16,-1 22 0,1-1 0,21-21 15,0 21-15,0-20 0,0-1 0,0 0 16,0 0-16,0 0 0,0 0 0,0 1 16,43-22-16,-22 0 0,0 0 0,0 0 15,21 0-15,-20 0 0,20-22 0,-21 1 16,21 21-16,-20-21 0,20 0 16,-21 0-16,21-22 0,-20 22 15,-1-21-15,0 0 0,-21 20 0,0-20 16,0 0-16,0-1 0,0 22 0,-21-21 15,-22 0-15,1 42 0,21 0 16,-21 0-16,20 0 0,-20 0 0,0 0 16,21 21-16,-22 0 0,22 0 15,0 0-15,-21 22 0,42-22 16,0 0-16,0 0 16,21 0-16,0-21 0,21 0 15,-21 0-15,1 0 0,20 0 0</inkml:trace>
  <inkml:trace contextRef="#ctx0" brushRef="#br0" timeOffset="50400.53">9610 5715 0,'-22'-21'0,"1"0"0,21 0 15,0-1-15,21 1 16,1 21-16,-1 0 0,0 0 15,0 0-15,0 0 0,0 0 16,1 0-16,20 21 0,-21 1 0,0-1 16,22 42-16,-22-42 0,-21 22 15,0-22-15,0 21 16,0 1-16,0-22 0,0 21 0,0-21 16,0 0-16,0 1 0,-21-1 0,-1 0 15,1 0-15,0-21 16,0 0-16,0 0 15,21-21-15,0 0 16,0 0-16,0-1 0,0 1 16,0-21-16,21 21 0,-21 0 0,21-22 15,0 22-15,0-21 0,1 21 0,-22-1 16,42 1-16,-21 0 0,0 0 16,0 0-16,1 0 0,20-1 0</inkml:trace>
  <inkml:trace contextRef="#ctx0" brushRef="#br0" timeOffset="50639.39">10626 5440 0,'-22'21'31,"1"0"-31,0 0 16,21 1-16,-21 20 0,0 0 0,0 1 15,-1-22-15,22 21 16,-21 0-16,0 1 0,21-1 0,-21 0 15,21 1-15,-21-22 0,21 21 0,0-21 16,0 1-16,0-1 0,0 0 16,21-21-16,0 0 15,0 0-15,0 0 0,1-21 16,-1 21-16,0-21 0,-21-1 16,0 1-16</inkml:trace>
  <inkml:trace contextRef="#ctx0" brushRef="#br0" timeOffset="50811.29">10350 5757 0,'0'0'0,"-21"0"0,0 0 16,42 0 31,22 0-47,-22 0 0,0 0 0,21 0 15,-21 0-15,1-21 0,20 21 16,-21-21-16,21 21 0,-20-21 0,-1 21 15,21 0-15</inkml:trace>
  <inkml:trace contextRef="#ctx0" brushRef="#br0" timeOffset="51159.09">10816 5757 0,'0'0'0,"0"22"0,0-1 0,0 0 16,0 0-1,21-21 16,0 0-31,1 0 0,-1 0 0,21-21 16,-21 0-16,0 21 0,1-21 0,-1-1 16,0 22-16,0-21 0,0 0 15,-21 0-15,0 0 0,0 0 16,-21 21 0,0 0-16,0 0 0,-22 21 15,22-21-15,0 21 0,0 21 0,-21-21 16,20 22-16,1-22 0,0 21 15,0-21-15,0 22 0,0-22 16,21 0-16,0 21 0,0-20 0,0-1 16,21 0-16,0-21 0,42 0 15,86 0 1,-107 0-16,21-21 0,1 21 16,-1-21-16,1-1 0,-1 1 0,-20 0 15,20 0-15</inkml:trace>
  <inkml:trace contextRef="#ctx0" brushRef="#br0" timeOffset="51615.83">11790 5736 0,'0'0'0,"0"-21"0,0-21 0,0 21 16,0-1-16,-21-20 0,-1 42 15,1-21-15,0 21 16,0 0-16,0 0 0,0 0 0,-1 0 16,1 21-16,-42 21 0,42 1 15,-1-22-15,-20 42 16,0-20-16,42-1 0,-21-21 0,21 22 15,0-22-15,0 0 0,0 0 0,0 0 16,0 0-16,21 1 0,0-22 16,21 0-16,-21 0 0,1 0 15,20 0-15,-21-22 0,21 22 0,-20-21 16,20 0-16,-21 0 16,21 0-16,-20-22 0,-1 1 0,0 21 15,0-43-15,0 22 0,0 0 0,1-22 16,-22 22-16,0-22 0,21 22 15,0-21-15,-21 20 0,0 1 0,21 0 16,-21-1-16,0 22 16,-21 42-1,21 0-15,-21 1 0,0 20 0,-1-21 16,1 21-16,0 1 0,0-1 16,0 0-16,-22 43 0,43-43 15,0-20-15,0 20 16,0 0-16,0-21 0,0 1 0,0-1 15,22 0-15,-1 0 0,42 0 16,-42-21-16,22 0 0,-1 0 16,0 0-16,1 0 0,-22 0 0,21-21 15,-21 21-15,22-21 0,-22 21 0</inkml:trace>
  <inkml:trace contextRef="#ctx0" brushRef="#br0" timeOffset="52463.86">13060 5588 0,'0'0'0,"0"21"32,21-21-17,0 0-15,0 0 0,0 0 0,22 0 16,-1 0-16,-21 0 0,22-21 15,41 0-15,-63 0 0,22 0 16,20-1-16,-20 1 16,-22 0-16,0-21 0,0 21 0,0-1 15,0-20-15,1-21 0,-22 20 16,0 22-16,0-21 0,0 21 16,0-1-16,-22 1 0,1 21 15,0 0-15,0 0 0,0 0 16,0 0-16,-1 21 0,1 1 15,0 20-15,0 0 0,0 1 0,0-1 16,-1 21-16,1-20 0,0 20 16,21 1-16,-21-1 0,0 22 0,0-22 15,-1 22-15,1-21 0,0 20 0,0 64 16,0-63-16,0 21 16,21-21-16,0 20 0,-22 1 0,22 0 15,-21-21-15,21 21 0,0-22 0,0 1 16,0 0-16,0-1 0,0 1 0,0-22 15,0 1-15,21-22 0,-21 1 16,22-1-16,-1 0 0,0-21 16,0 1-16,21-22 0,1 0 0,-22 0 15,64-22-15,-64 1 16,42-21-16,-20 0 0,-1-1 16,0-20-16,22-1 0,-22 1 0,22-1 15,-22 1-15,0-22 0,1 0 16,-22 22-16,0-43 0,0 21 0,-21 1 15,0-1-15,-21-21 0,-43-42 16,22 63-16,0 22 0,-64-64 16,42 85-16,1-1 0,-1 1 15,22 21-15,-106-43 16,106 64-16,20 0 0,1 0 0,0 0 16,42 0-1,0 0-15,1 0 16,-1 0-16,0 21 0,21-21 0,-21 0 15,43 0-15,-43 0 16,0 0-16,0 0 0,22 0 0,-22 0 16</inkml:trace>
  <inkml:trace contextRef="#ctx0" brushRef="#br0" timeOffset="52845.15">13949 5546 0,'0'0'0,"-21"-21"0,-1-1 0,1 1 15,0 21-15,21-21 0,0 0 16,0 0 0,0 0-16,21 21 15,0-22-15,1 22 0,20 0 16,-21-21-16,21 21 0,-20 0 0,20 0 16,-21 0-16,21 0 0,-20 21 0,20 1 15,-21-1-15,0 0 0,0 0 16,-21 0-16,0 22 0,0-22 0,0 21 15,0 0-15,0-20 0,-21 20 0,21-21 16,-42 0-16,21 0 0,0 1 16,-1-1-16,1 0 0,0-21 0,0 0 15,0 0-15,21-21 32,0 0-32,0-1 0,21 1 15,0 0-15,-21-21 0,21 21 0,0-22 16,1 22-16,-1 0 0,0 0 15,0-22-15,0 22 0,0 0 0,1 21 16,-1-21-16,0 0 0,21 0 16,-21 21-16,22 0 0</inkml:trace>
  <inkml:trace contextRef="#ctx0" brushRef="#br0" timeOffset="53767.07">15071 5376 0,'0'0'0,"-22"0"0,1 0 16,0 0-16,0 0 0,-21 0 16,20 0-16,-20 0 0,0 22 0,21-1 15,-1 0-15,-20 0 0,21 0 16,-21 43-16,20-43 0,1 21 16,0-21-16,21 22 0,0-22 0,0 0 15,0 0-15,0 0 0,0 1 16,21-1-16,0-21 15,1 21-15,-1-21 0,0 0 0,0 0 16,21 0-16,-20 0 0,20-21 16,-21 0-16,0 21 0,0-22 0,22-41 15,-43 42-15,0-22 0,0 22 16,0-21-16,0 0 0,0 20 16,0-20-16,0 0 0,0 21 0,0-22 15,0 22-15,21 0 0,0 0 0,0 0 16,0-1-16,1 22 0,-1-21 15,0 21-15,21 0 0,-21 0 0,22 21 16,-22 1-16,21-22 0,-21 42 16,1-21-16,-1 0 0,21 0 15,-21 22-15,0-22 0,-21 21 0,22 1 16,-22-22-16,0 21 0,0-21 0,0 0 16,0 1-16,0-1 0,0 0 15,0 0-15,0 0 0,-22-21 31,1-21-15,21 0-16,0 0 0,0 0 0,0-1 16,0-20-16,0 21 0,0-21 0,21 20 15,1-20-15,-1 0 0,0 21 16,0-22-16,21 1 0,1 21 16,-22 0-16,21-1 0,1 1 0,-1 0 15,0 21-15,-21 0 0,22 0 0,-22 0 16,21 21-16,-21 0 0,1 1 15,-1-1-15,0 0 0,-21 21 0,21-21 16,0 22-16,-21-22 0,0 21 16,0-21-16,0 22 0,0-22 0,0 0 15,0 21-15,0-20 0,0-1 0,-21 0 16,0 0-16,0-21 16,0 0-1,-1 0-15,22-21 16,0 0-16,0 0 0,0-1 15,0-20-15,22 21 0,-1-21 0,21-1 16,-21 1-16,22 21 0,-1-22 16,0 1-16,22 0 0,-1-1 0,1 22 15,-1-21-15,-20 21 0,20 0 0,-21 21 16,1 0-16,-1 0 0,0 0 16,-20 21-16,-1 0 0,0 21 0,0-21 15,0 22-15,0-1 0,-21-21 16,0 0-16,0 22 0,0-22 0,0 21 15,0-21-15,-21 1 0,0 20 0,0-21 16,0 0-16,0-21 0,-1 21 16,1 1-16,0-22 0,0 0 15,21-22 1,0 1-16,0 0 16,21 21-16,0-21 0</inkml:trace>
  <inkml:trace contextRef="#ctx0" brushRef="#br0" timeOffset="54179.08">18182 5144 0,'0'0'0,"-21"0"16,0-22-16,0 1 0,-1 21 0,1-21 15,0 0-15,0 0 0,0 0 0,0-1 16,-1-20-16,22 21 0,0-21 16,0 20-16,0-20 0,0 21 0,0-21 15,22 20-15,20 1 0,-21 0 16,21 0-16,43-21 0,-43 42 16,22 0-16,-1 0 0,-20 0 15,20 0-15,43 21 16,-64 0-16,-20 21 0,-1 1 0,-21-1 15,0 0-15,0 22 0,-21-22 16,-1 0-16,-20 22 0,21-22 0,-21 1 16,-22-1-16,22 0 0,-1-21 0,-20 22 15,21-22-15,-1 0 0,1 0 16,21 0-16,0 1 0,-1-1 0,-20 21 16,42-21-16,0 0 15,21 1 1,0-22-16,-21 21 0</inkml:trace>
  <inkml:trace contextRef="#ctx0" brushRef="#br0" timeOffset="54467.1">18076 6011 0,'0'0'15,"0"22"-15,-21-1 0,21 0 0,0 0 16,0 0-16,0 0 0,21-21 15,0 0-15,1 0 0,20 0 16,-21 0-16,21 0 0,-20 0 16,-1 0-16,0 0 0,0-21 0,0 0 15,-21 0-15,0 0 0,0 0 16,0-1-16,0 1 16,-21 21-16,0-21 0,-21 21 0,20 0 15,1 0-15,0 0 0,0 0 0,0 21 16,0-21-16,21 21 0,-22 1 15,22-1-15,-21-21 0,21 21 16</inkml:trace>
  <inkml:trace contextRef="#ctx0" brushRef="#br0" timeOffset="55840.04">550 7472 0,'0'-21'0,"0"42"0,0-21 31,0 21-31,0 0 16,0 22-16,-21-1 15,21 0-15,-21 22 0,-21-1 0,20-20 16,-20 20-16,21 1 0,-21-1 15,-1 1-15,1-1 0,0-21 0,-1 1 16,22-1-16,0-21 0,0 22 16,0-43-16,21 21 0,-22-21 15,22-21 1,22-1 0,-1 1-16,0 0 0,21 0 0,-21 0 15,22 0-15,-1-1 0,0 1 16,1-21-16,63 0 15,-64 20-15,21 1 0,-20 0 16,-1 0-16,0 0 0,-20 0 16,20-1-16,-21 22 0,0-21 0,0 0 15,1 0-15,-1 0 0,-21 0 16,0-1-16,0 1 0,0 0 16,0 0-16,0 0 0,-21 0 15,-1-1-15,1 22 0,0 0 31,21 22-31,-21-1 0,21 0 0,0 21 16,0 1-16,0-1 16,0 0-16,0 1 0,0-1 0,0 21 15,0-20-15,-21-1 0,21 0 16,-21 1-16,21-22 0,-22 21 0,22-21 16,0 1-16,0-1 0,0 0 15,0 0-15,0-42 31,0 0-31,0 0 16,22-1-16,-1-20 0,0 21 16</inkml:trace>
  <inkml:trace contextRef="#ctx0" brushRef="#br0" timeOffset="56122.82">1249 7938 0,'0'0'0,"0"21"0,0 0 0,0 0 0,0 0 16,21-21-1,0 0-15,0-21 16,0 0-16,-21 0 16,22 0-16,-22-1 0,0 1 15,-22 21 16,1 0-31,0 21 16,21 1 0,0-1-16,21-21 31,0 0-31</inkml:trace>
  <inkml:trace contextRef="#ctx0" brushRef="#br0" timeOffset="62523.72">2371 7281 0,'0'0'0,"0"-21"15,0 0-15,0 0 0,0 0 0,21 0 16,-21-1-16,21 1 0,-21 0 16,0 0-16,0 0 0,-21 63 31,0-21-15,21 43-16,-22-22 15,1 43-15,21-22 0,-21 1 0,0 20 16,0-20-16,0-1 0,-1 1 15,-20 84-15,21-84 0,0-1 16,0 1-16,-1-22 0,22 0 16,0-21-16,0 1 0,0-1 15,0-42 1,43-1-16,-22 1 0,0-21 16,0 0-16,0-1 0</inkml:trace>
  <inkml:trace contextRef="#ctx0" brushRef="#br0" timeOffset="62779.68">2879 7049 0,'0'0'0,"21"0"0,-21 21 16,0 21-16,0 0 16,0 1-16,0-1 0,-21 22 0,-1-1 15,1 1-15,21-22 0,-21 21 16,0 1-16,0-1 0,0-20 0,-1 20 15,1-20-15,0 20 0,0-21 16,0 22-16,0-22 0,-1-21 16,22 22-16,0-22 0,0 0 0,0-42 47,0 0-47,0 0 0,-21-22 0,0 22 15,0 0-15</inkml:trace>
  <inkml:trace contextRef="#ctx0" brushRef="#br0" timeOffset="63321.76">2053 7789 0,'0'22'0,"0"-44"0,0 65 15,21-22 1,22-21-16,-22 0 16,21 0-16,0 0 15,1 0-15,-1 0 0,22 0 0,-1-21 16,1 0-16,20-1 0,-20 1 15,-1 0-15,1 0 0,-22 0 0,22 0 16,-22-1-16,0 1 0,1 0 0,-22-21 16,0 21-16,0 21 0,0-22 15,-21 1-15,0 42 32,-21 1-32,21-1 0,-21 0 0,0 21 15,21 1-15,-21-22 0,21 21 16,-22 0-16,1 43 15,21-43-15,0 1 0,0-1 0,0 0 16,0 1-16,0-1 16,0-21-16,0 0 0,21-21 15,1 0-15,-1 0 0,21 0 0,-21-21 16,0 0-16,22 0 0,-1-21 0,0 20 16,1-20-16,-1 0 0,-21-1 15,22 1-15,-22 21 0,0-21 0,0-1 16,-21 1-16,0 0 0,0 20 15,-21-20-15,0 21 0,-22-21 0,1 42 16,0-22-16,21 22 0,-22 0 16,1 0-16,0 0 0,-1 0 15,22 22-15,-21-1 0,21 0 16,-1 0-16,1 0 0,0 0 0,0 22 16,21-22-16,-21 21 0,21-21 15,0 1-15,0 20 0,0-21 0,21 0 16,0 0-16,0-21 0,0 0 15,22 0-15,-22 0 0,21 0 0</inkml:trace>
  <inkml:trace contextRef="#ctx0" brushRef="#br0" timeOffset="63867.68">3916 7578 0,'0'0'0,"0"-21"0,0 42 16,0 0-1,0 0-15,-21 0 16,21 22-16,0-22 0,-22 21 0,1-21 16,21 0-16,-21 22 0,21-1 15,0-21-15,0 22 0,-21-22 0,21 0 16,0 0-16,0 0 0,0 0 16,21-21-1,0-21-15,-21 0 16,21-21-16,1 21 0,20-1 15,-21-20-15,-21 21 0,21-21 16,0 20-16,1 1 0,-1 0 16,-21 0-16,0 0 0,21 0 0,-21-1 15,21 22-15,-21 22 16,0-1 0,0 0-16,0 0 0,0 0 0,0 0 15,0 1-15,0-1 0,21 0 16,-21 0-16,0 0 0,21-21 0,1 21 15,-1-21-15,21 0 16,-21 0-16,0 0 0,22 0 0,-22 0 16,21-21-16,1 0 0,-22 0 0,0 0 15,0 0-15,0-1 16,-21 1-16,0-21 0,0 21 0,0 0 16,0-22-16,-21 1 0,0 21 0,0-22 15,0 22-15,-1 0 0,-20 0 16,21 0-16,21 0 0,-21 21 0,0 0 15,-1 0-15,22 21 16,22 0 0,-1-21-16,0 0 15,0 0-15,21 0 0,-20 0 0</inkml:trace>
  <inkml:trace contextRef="#ctx0" brushRef="#br0" timeOffset="64123.66">5503 7049 0,'-21'0'15,"0"0"-15,-21 21 0,42 0 0,-22 21 16,1 1-16,0-1 0,0 0 16,-21 64-16,20-64 0,22 1 15,-21 20-15,0-20 0,0-1 16,0 0-16,21 1 0,-21-1 0,21-21 15,-22 21-15,22-20 0,0-1 16,0 0-16,0 0 16,0-42-1,22 0-15,-1 0 0,-21-1 16,21 1-16</inkml:trace>
  <inkml:trace contextRef="#ctx0" brushRef="#br0" timeOffset="64583.69">5186 7535 0,'0'0'0,"-21"0"0,-1 0 0,1 0 16,0 22-16,0-22 0,21 21 0,0 0 16,21-21 15,0 0-31,0 0 0,22 0 0,-1 0 16,0 0-16,1-21 0,-1 0 15,22-1-15,41-20 0,-62 21 16,-1 0-16,0 0 0,1-1 15,-1 1-15,-21 0 0,0 0 0,1 21 16,-44 21 0,1 0-1,0 22-15,0-22 0,-21 42 16,42-20-16,-22-1 0,22-21 16,-21 21-16,21 1 0,0 20 15,0-42-15,21 1 0,1-1 16,-1-21-16,0 21 0,21-21 0,-21 0 15,22 0-15,-1 0 0,0-21 16,-20 21-16,20-21 0,0-1 0,1 1 16,-1-21-16,-21 21 0,0-22 15,0 22-15,1-21 0,-1 0 0,-21-1 16,0 1-16,0 0 0,0 20 0,-21-20 16,-1 21-16,1 0 15,0 0-15,-21 21 0,21 0 0,-22 0 16,1 0-16,21 21 0,-22 0 0,22-21 15,0 21-15,0 0 0,0 0 16</inkml:trace>
  <inkml:trace contextRef="#ctx0" brushRef="#br0" timeOffset="65207.6">7789 7345 0,'0'-21'0,"0"0"0,21 21 16,1-22-16,-1 22 0,21-21 0,-21 0 15,0 0-15,22 0 0,-22 0 16,21-1-16,-21 1 0,1 0 0,-1 0 16,-21 0-16,0 0 0,0-1 15,0 1-15,-21 21 16,-22 0-16,1 0 0,-22 0 0,1 0 15,-1 21-15,-20 1 0,20-1 16,-20 0-16,20 21 0,22 1 0,-22-22 16,1 63-16,42-41 0,21-22 15,0 21-15,0-21 0,21 22 16,0-22-16,21 21 0,1-21 0,-1 1 16,0-1-16,22 0 0,-1 0 15,-20 0-15,20 0 0,-21-21 16,1 22-16,-1-1 0,-21 0 0,0 0 0,-21 0 15,-21 0 1,0 1-16,-21-1 0,-22-21 0,1 21 16,-1 0-16,1-21 0,-22 0 0,22 0 15,-1 0-15,22 0 0,-22 0 16,22 0-16,21-21 0,-22 21 0,22-21 16,0 0-16,21-1 0,0 1 15,0 0-15,0 0 0,21 0 0,0 0 16,1 21-16,-1-22 0,21 1 0,0 0 15,64-21 1,21-1-16,-84 22 0</inkml:trace>
  <inkml:trace contextRef="#ctx0" brushRef="#br0" timeOffset="65561.84">8149 7557 0,'0'0'0,"21"0"0,-21 21 16,21-21-1,1 0-15,-1 0 0,0 0 16,0-21-16,0-1 16,0 1-16,1 0 0,-1 0 0,-21 0 15,21 0-15,0-1 0,0 1 0,-21 0 16,21 0-16,-21-21 16,-21 42-1,0 0-15,0 21 0,0 0 0,-22 0 16,22 0-16,-21 0 0,21 22 15,-43 20-15,43-20 0,-21 62 16,42-62 0,0-22-16,0 21 0,0-21 0,0 1 15,0 20-15,21-42 0,0 0 16,0 0-16,0 0 0,1 0 16,20 0-16,21 0 0,-20-21 15,-1 0-15,43-43 0,-43 22 16,22-1-16,-22 1 15,0 0-15</inkml:trace>
  <inkml:trace contextRef="#ctx0" brushRef="#br0" timeOffset="65796.75">9038 6900 0,'0'0'0,"0"-21"0,-21 42 31,21 1-31,-21 20 0,0-21 0,-1 43 16,1-22-16,21 0 0,-42 85 15,21-63-15,0-1 16,-22 43-16,22-64 0,0 22 0,21-43 16,0 21-16,-21 1 15,21-22-15,0 0 0,-21 0 0,21 0 16,0 1-16,21-22 16,0 0-1,0-22-15,0 1 0,0 0 0,1 0 16,-1 0-16</inkml:trace>
  <inkml:trace contextRef="#ctx0" brushRef="#br0" timeOffset="66152.59">9102 7535 0,'0'22'0,"0"20"16,21-42-1,0 0-15,0 0 16,0 0-16,0 0 15,1-21-15,-1 21 0,0-21 0,0-1 16,0 1-16,0 0 0,1 0 0,-1 0 16,-21 0-16,0-1 0,0 1 15,0 0-15,-21 21 16,-22 0 0,22 21-16,0 0 0,-21 1 0,-1-1 15,22 0-15,-21 21 0,21-21 0,-22 22 16,22-1-16,0-21 15,0 22-15,21-22 0,0 21 0,0-21 16,0 0-16,0 1 0,0-1 0,21 0 16,0-21-16,0 0 15,22 0-15,-22 0 0,21 0 0,0 0 16,1 0-16,-22-21 0,21 0 0,1-1 16,-1 1-16,0 0 0,1-21 15</inkml:trace>
  <inkml:trace contextRef="#ctx0" brushRef="#br0" timeOffset="66627.63">9885 7345 0,'0'0'0,"0"-21"0,-21 21 31,-1 0-31,1 0 16,0 21-16,0 21 0,0-21 0,0 1 16,-1 20-16,1 0 0,0-21 15,0 22-15,0-1 0,0-21 0,21 22 16,0-22-16,-22 42 0,22-42 15,0 1-15,0-1 16,0 0-16,22-21 0,-1 0 0,42 0 16,-20 0-16,-1 0 0,0-21 0,1 0 15,-1-1-15,64-20 16,-64 21-16,0-21 0,1 20 16,-1-20-16,0 0 0,1-1 0,-22-20 15,0 21-15,0-22 0,0 1 16,1 20-16,-1-20 0,0 20 0,0-84 15,-21 106-15,21 0 16,-42 42 15,21 0-31,-21 22 0,0-1 16,0 0-16,21 22 0,-22-22 0,1 22 16,0-1-16,21-20 0,-21 20 0,0-21 15,0 22-15,21-22 0,0 1 16,0-22-16,0 21 0,0-21 0,0 0 15,0 1-15,21-1 0,0-21 16,21 0-16,-21 0 0,1 0 16,20 0-16,-21-21 0,0 21 15,22-22-15,-22 1 0,0-21 0,21 21 16,-21 0-16,-21-22 0</inkml:trace>
  <inkml:trace contextRef="#ctx0" brushRef="#br0" timeOffset="66783.56">10308 7366 0,'0'0'0,"-21"21"0,21 0 16,0 1-1,21-22-15,0 0 0,0 0 16,1 0-16,20 0 0,0 0 16,1-22-16,-1 22 0,0-21 0,22 0 15,-1 0-15,1-21 0</inkml:trace>
  <inkml:trace contextRef="#ctx0" brushRef="#br0" timeOffset="67047.44">12044 6964 0,'0'0'0,"-43"0"16,22 0-16,0 0 15,0 0-15,21 21 0,-21 0 16,0 0-16,-1 1 0,1-1 15,-21 63-15,21-41 16,0-1-16,-1 64 0,1-43 0,0-20 16,0-1-16,21 0 0,0 1 15,-21 20-15,21-42 0,0 22 16,0-22-16,0 0 0,21-21 31,-21-21-31,0 0 16,0 0-16</inkml:trace>
  <inkml:trace contextRef="#ctx0" brushRef="#br0" timeOffset="67743.59">11409 7451 0,'-21'0'15,"42"0"-15,-64 0 0,22 0 0,42 0 32,1 0-32,-1 0 0,21 0 15,0 0-15,1 0 0,-1 0 16,22 0-16,-1-21 0,1-1 0,63 1 15,-64-21-15,1 21 0,-1 0 16,1-22-16,-1 22 0,-21-21 16,1 21-16,-1-22 0,-21 22 15,22 0-15,-43 0 0,0 0 0,0-1 16,-22 22 0,1 22-16,0-1 15,0 0-15,0 21 0,0 1 0,-1-1 16,1 0-16,0 22 15,0-22-15,0 0 0,0 22 0,21-22 16,-22 1-16,1-1 0,0-21 0,21 21 16,0-20-16,-21-1 0,21 0 15,-21 0-15,21 0 0,0-42 32,0 0-32,21 0 15,0 0-15,0-1 0,0 1 0,1 0 16,-1-21-16,21 21 0,-21-22 0,0 22 15,1 0-15,-1 0 0,0 0 16,0 21-16,0 0 16,-21 21-16,0 0 15,0 0-15,0 0 0,0 22 16,0-22-16,0 0 0,0 0 0,0 0 16,0 0-16,21 22 0,1-22 15,-1-21-15,0 0 16,0 0-16,21 0 0,-20 0 0,-1 0 15,0 0-15,0 0 0,21-21 16,-20 0-16,20-1 0,-21 1 16,21 0-16,-20-21 0,-1 21 0,0-1 15,0-20-15,0 21 0,-21 0 0,0 0 16,0-1-16,0 1 0,-21 21 16,0 21-16,0 1 15,0-1-15,-1 0 0,1 21 0,21-21 16,0 1-16,0 20 0,0-21 15,0 21-15,0-20 0,0-1 0,0 0 16,21 0-16,1-21 0,-1 0 16,0 0-16,0 0 0,0 0 15,22 0-15,-1-21 0,-21 0 16</inkml:trace>
  <inkml:trace contextRef="#ctx0" brushRef="#br0" timeOffset="68370.92">14393 7239 0,'0'0'15,"0"-21"1,21 0 0,1 0-16,-1 21 0,0-22 0,-21 1 15,21 0-15,0 0 0,-21 0 0,0 0 16,-21 42 15,-21-21-31,21 21 0,-1 21 0,-20-21 16,0 22-16,21-1 0,-22 0 15,1 1-15,21-1 0,0 0 0,-43 43 16,43-43-16,21 1 16,0-22-16,0 21 0,0-21 0,0 1 15,42-1-15,-21-21 0,64 0 16,-43 0-16,22 0 15,-22-21-15,1-1 0,20 1 16,43-21-16,-64 0 0,1 20 16,-1-20-16,-21 0 0,0 21 0,0-22 15,-21 1-15,0 0 0,0-1 16,-21 22-16,0-21 0,-21 21 16,-1 21-16,-41-22 0,41 22 15,1 0-15,0 0 0,21 0 0,-22 0 16,22 22-16,0-22 0,21 21 15,0 0-15,21-21 16,21 0-16,1 0 0,-1 0 0,0 0 16,1 0-16,-1 0 0,22-21 15,-1 0-15,-21-1 0,85-20 16</inkml:trace>
  <inkml:trace contextRef="#ctx0" brushRef="#br0" timeOffset="68662.75">15282 6985 0,'0'0'0,"21"0"0,-21 21 31,-21-21-31,21 21 16,-21 22-16,0-22 0,0 21 16,0 1-16,21-1 0,-22 0 0,1 22 15,0-1-15,21-20 0,-21 20 0,0 1 16,0 20-16,21-20 0,-22-1 16,1 22-16,0 21 0,0-22 0,-21 1 15,20 0-15,1-1 0,0 22 16,0-21-16,-21-22 0,20 22 15,22 0-15,-21-22 0,0 43 16,0-64-16,21 1 0,0-22 0,0 0 16,0 0-16,0-42 15,0 0-15,0 0 0,21-22 16,0 1-16,0 0 0,1-22 0,-1 1 16,0-1-16,0 1 0,21-22 0,-20 0 15,-1-20-15,21 20 0</inkml:trace>
  <inkml:trace contextRef="#ctx0" brushRef="#br0" timeOffset="68931.61">15282 7239 0,'0'0'16,"0"-63"-16,0 20 0,0 1 0,0 0 15,21 20-15,1-41 0,-1 42 16,0 0-16,0 21 16,0 0-16,22 0 0,-22 0 15,21 0-15,0 21 0,-20 0 0,20 0 16,-21 0-16,0 22 0,0-1 0,-21 0 15,0 1-15,0-1 0,0 0 16,-21 1-16,0-1 0,0 0 0,-21-21 16,-1 22-16,-20-22 0,-22 21 15,22-21-15,20 1 0,22-22 16,0 0-16,-21 0 0,63-22 31,0 1-31,0 0 0,21 0 0,-20-21 16,20 20-16,0-20 0,1 0 15</inkml:trace>
  <inkml:trace contextRef="#ctx0" brushRef="#br0" timeOffset="69177.47">16065 6731 0,'0'0'0,"0"-21"0,0 0 0,-21 42 31,0 0-31,0 0 16,0 0-16,0 22 0,-22-1 15,22 0-15,0-20 0,0 20 16,0 21-16,-1-20 0,1-1 0,21 0 16,-21 1-16,21-1 0,-21 0 15,21-20-15,0 20 0,0 21 16,21-63-16,0 0 16,22 0-16,-22 0 0,21 0 15,0 0-15,-20-21 0,41 0 0,-21 0 16,1-21-16,-1 20 0</inkml:trace>
  <inkml:trace contextRef="#ctx0" brushRef="#br0" timeOffset="69408.64">16531 6943 0,'0'0'15,"21"0"1,-42 0-16,0 0 16,0 21-16,0 0 0,-1 0 15,1 0-15,-21 1 0,21-1 0,0 21 16,-1-21-16,1 22 0,0-22 0,0 21 15,21-21-15,0 22 0,0-22 16,0 0-16,0 0 0,0 0 16,21 0-16,0-21 0,0 0 15,1 0-15,20 0 0,0 0 0,-21-21 16,22 0-16,-1 0 0,0 0 0,1 0 16,-1-1-16,0-20 15,1 21-15,-22 0 0</inkml:trace>
  <inkml:trace contextRef="#ctx0" brushRef="#br0" timeOffset="70054.89">16870 7070 0,'0'21'15,"0"-42"-15,0 0 0,0 42 32,-21 0-32,-1-21 0,22 21 15,-21 21-15,0-20 0,0-1 16,21 0-16,0 21 0,0-21 0,0 1 16,-21-1-16,21 0 0,0 0 15,0 0-15,21-21 16,0 0-16,0 0 15,0 0-15,-21-21 16,22 0-16,-22 0 0,0 0 0,0-1 16,0-20-16,0 21 0,0-21 0,0 20 15,0-20-15,0 21 0,21 0 16,-21 0-16,21-1 0,-21 1 0,21 0 16,-21 0-16,21 21 0,0 0 0,1-21 15,-1 21-15,0 0 0,42 0 16,-41 0-16,-1 21 0,0 0 15,0 0-15,0 0 0,-21 1 16,21 20-16,1-21 0,-1 21 0,-21-20 16,0 20-16,0-21 0,0 21 15,0-20-15,0 20 0,0-21 16,0 0-16,0 0 0,-21 1 16,-1-22-16,1 0 15,0 0-15,21-22 16,-21 1-16,21 0 0,0 0 15,0 0-15,0 0 0,0-22 0,21 1 16,0 21-16,0-22 0,22 1 16,-22 0-16,21 21 0,1-22 0,62-20 15,-41 20-15,-22 22 16,22 21-16,-1 0 0,-20 0 0,-1 0 16,21 0-16,-41 43 0,-1-22 15,-21 0-15,0 21 0,0 22 16,-21-22-16,-1 0 0,22 1 15,-42-1-15,21-21 0,0 22 16,-22 20-16,22-42 0,21 0 16,0 22-16,-21-22 0,42-21 31,0 0-31,1 0 0,-1 0 16,0-21-16,0 0 0,21-1 0,1-20 15,-1 21-15,0-21 16,1-1-16,-1 22 0,22-21 0</inkml:trace>
  <inkml:trace contextRef="#ctx0" brushRef="#br0" timeOffset="70356.14">18563 6900 0,'0'0'15,"-21"0"1,-21 0-16,20 0 0,-20 0 16,0 22-16,-1-1 0,1-21 0,0 21 15,-1 0-15,1 0 0,21-21 16,-21 21-16,42 1 0,0-1 15,0 0-15,0 0 16,21 0-16,0-21 0,0 21 0,21 1 16,-20-22-16,20 21 0,-21 0 0,21-21 15,-20 21-15,-1 0 16,0 0-16,-21 1 0,0-1 16,0 0-16,0 0 0,-21 0 15,-43 0-15,43-21 16,-21 0-16,21 0 0,-22 22 15,1-22-15,21 0 0,-22 0 0,22 0 16,-21 0-16,21-22 0,0 22 16,21-21-16,-22 0 0,1-64 15</inkml:trace>
  <inkml:trace contextRef="#ctx0" brushRef="#br0" timeOffset="70531.13">17251 6625 0,'0'0'0,"-43"0"0,1-21 0,0 21 16,-1 0-16,22 0 0,0 0 15,-21-21-15,21 21 32,-1 0-32,1 21 15</inkml:trace>
  <inkml:trace contextRef="#ctx0" brushRef="#br0" timeOffset="70688.03">15960 6900 0,'0'0'0,"-22"22"0,1-1 16,21 0-16,21-21 16,1 0-16,20 0 0,0 0 0,22 0 15,-22 0-15,43 0 0,-22-21 16,1 21-16,20-21 0,-20-1 0,84-20 15</inkml:trace>
  <inkml:trace contextRef="#ctx0" brushRef="#br0" timeOffset="71447.08">19579 7027 0,'21'0'15,"0"0"-15,1-21 16,-1 0-16,21 0 0,0 0 0,1 0 16,-1-1-16,0-20 0,-20 21 0,20-21 15,-21 20-15,21-20 0,-20 0 16,-1-1-16,0-20 0,-21 21 0,0-22 16,0 22-16,0-1 0,0 22 15,-42-21-15,20 21 0,1 21 16,0 0-16,0 0 0,-21 21 0,20 21 15,-62 43 1,41-43-16,1 22 0,0-1 0,-1 22 16,1-22-16,0 1 0,21 21 15,-22-1-15,1 22 0,0-21 0,-1 21 16,22-1-16,-21 1 0,21-21 0,-22 42 16,22-21-16,0 0 0,0 21 15,0-22-15,21 1 0,0-21 0,0 105 16,0-105-16,0 0 0,0-22 15,0 1-15,0-1 0,0-20 16,0-1-16,0 0 0,0 1 0,0-22 16,21 0-16,0-21 0,0 0 0,0 0 15,0 0-15,22-21 0,-1-22 16,64-20-16,-43-1 16,1 1-16,21 21 0,-22-43 0,1 21 15,-1 1-15,64-106 0,-85 84 16,1-21-16,-22 21 0,0 1 15,-21-1-15,0-84 16,-21 84-16,-21 22 0,-1-1 0,1 1 16,0 20-16,-64-20 15,63 20-15,-20 22 0,21 0 0,20 21 16,-20-21-16,21 21 0,-21 0 16,42-21-16,21 21 31,0 0-31,0 0 0,21-21 0,-20-1 15,20 22-15,0-21 0,1 21 0,-1-21 16</inkml:trace>
  <inkml:trace contextRef="#ctx0" brushRef="#br0" timeOffset="71792.02">20108 7027 0,'0'0'0,"0"-21"0,0 0 0,0 0 0,-21 0 15,0 0-15,21-1 0,0 1 16,0 0-16,0 0 15,21 0 1,0 21-16,22 0 16,-22 0-16,21 0 0,-21 21 0,22-21 15,-22 21-15,21 0 0,-21 0 0,0 1 16,1 20-16,-22-21 0,0 0 16,0 0-16,0 1 0,0-1 0,-22 0 15,1 0-15,-21 0 0,21 0 16,0-21-16,-1 0 0,1 0 0,-21 0 15,21 0 1,21-21-16,0 0 0,0 0 16,0 0-16,0 0 15,21-1-15,0 1 0,0 0 16,0 0-16,1 0 0,20 21 0,-21-21 16,21-1-16,1 1 0,-1 21 15,0-21-15,1 0 0,-1 21 0,0-21 16</inkml:trace>
  <inkml:trace contextRef="#ctx0" brushRef="#br0" timeOffset="72588.99">20976 6773 0,'0'0'0,"0"22"0,-21-1 15,0 0-15,0 0 0,-1 0 0,1 0 16,-21 1-16,21-1 0,-22 0 16,22 21-16,0-21 0,-21 1 15,21-1-15,21 21 0,-22-21 0,22 0 16,0 1-16,0-1 0,22-21 15,-1 0-15,0 0 16,0 0-16,21 0 0,-20 0 0,-1 0 16,0-21-16,0 21 0,0-22 15,0 1-15,-21 0 0,0-21 0,0 21 16,0-1-16,0-20 0,0 21 16,0 0-16,0-22 0,0 22 0,0 0 15,0 0-15,0 0 0,0 0 0,0-1 16,0 1-16,22 21 15,20 0-15,0 0 16,1 0-16,-22 0 0,0 21 16,21 1-16,-21-22 0,22 21 0,-22 0 15,0 21-15,0-21 0,0 1 0,1-1 16,-22 0-16,0 0 0,0 0 16,0 0-16,0 1 0,0-1 15,0 0-15,-22-21 16,1 0-16,0 0 15,21-21-15,0 0 16,0-1-16,0 1 16,0 0-16,21-21 15,0 21-15,1-1 0,-1-20 0,0 21 16,0 0-16,21 0 0,-20-1 16,20 1-16,-21 21 0,21 0 0,-20 0 15,-1 0-15,0 0 0,0 0 16,0 21-16,0 1 0,-21-1 0,0 0 15,22 0-15,-22 0 0,0 0 16,0 22-16,0-1 16,0-21-16,0 0 0,-22 1 0,1-22 15,0 0-15,0 0 16,0 0-16,0 0 0,-1 0 16,1 0-16,21-43 15,0 22 1,0 0-16,0-21 0,43 20 0,-22 1 15,21-21-15,0 0 0,22-1 0,-1 22 16,-20-21-16,20 21 0,1-1 16,63 1-16,-21 42 15,-43 1-15,-21 20 0,1-21 16,-22 21-16,-21 1 0,0-1 0,0 0 16,0-20-16,-21 20 0,0 0 15,-43 22-15,43-43 16,-21 21-16,-1-21 0,-41 43 15,41-43-15,-41 21 16,41-20-16,-20-1 0,20 0 0,-20 0 16</inkml:trace>
  <inkml:trace contextRef="#ctx0" brushRef="#br0" timeOffset="73239.67">6837 8594 0,'0'0'0,"-21"0"0,-1 0 15,1 0-15,-21 0 0,21 21 16,0 0-16,-1 0 0,1 0 16,0 22-16,0-1 0,0 22 0,0-22 15,21 21-15,0-20 0,-22 63 16,22-64-16,-21 0 0,21-21 15,0 22-15,0-22 0,0 0 0,0 21 16,0-63 15</inkml:trace>
  <inkml:trace contextRef="#ctx0" brushRef="#br0" timeOffset="73960.66">6223 9059 0,'0'0'0,"21"0"16,0 0 0,0 22-16,22-22 0,-1 0 0,0 0 15,22 0-15,-1 0 0,1 0 16,21-22-16,-1 22 0,-20-21 0,20 0 16,-20 0-16,-1-21 0,1 20 15,-1 1-15,-20-21 0,-1 21 16,0-22-16,-20 1 0,-1 21 0,0-21 15,0 20-15,-21 1 0,0-21 16,0 21-16,0 0 0,0-1 0,-21 22 31,0 22-31,21-1 16,0 21-16,-21-21 0,21 22 0,-22 20 16,22-21-16,0 1 0,-21 20 15,0-20-15,0-1 0,21 0 0,-21 1 16,21-1-16,-21 0 0,21-21 0,-22 1 15,22-1-15,0 0 16,0 0-16,0-42 31,22 0-31,-1 0 0,-21-1 16,21 1-16,0-21 0,0 21 0,0 0 16,-21-22-16,22 22 0,-1 0 15,0 0-15,0 21 0,0 0 16,0 0-16,-21 21 15,0 0-15,22 0 0,-22 0 16,21 1-16,-21-1 0,0 0 0,42 21 16,-42-21-16,21 1 15,0-1-15,1-21 0,-1 0 16,42 21-16,-20-21 0,-1 0 16,0 0-16,22-21 0,-22 21 15,22-21-15,-22-1 0,21 1 0,-20 0 16,-1-21-16,0 21 0,1-22 0,-22 22 15,0-21-15,0-1 0,-21 22 16,0-21-16,0 21 0,0-22 16,0 22-16,-21 0 0,0 21 15,0 0-15,0 21 0,-1 0 16,1 1-16,0 20 0,0-21 0,0 21 16,0-20-16,21 20 15,0 0-15,0-21 0,0 1 0,0 20 16,0-21-16,0 0 0,21 0 0,0 1 15,0-22-15,0 0 0,0 0 16,22 0-16,-22 0 0,21 0 0</inkml:trace>
  <inkml:trace contextRef="#ctx0" brushRef="#br0" timeOffset="75337.09">9673 8890 0,'0'0'0,"21"-21"0,-21 0 15,0 0-15,0-22 16,0 22-16,0 0 0,-21-43 16,0 43-16,0 0 0,-22 21 0,22-21 15,0 0-15,-21 21 16,21 0-16,-1 0 0,1 0 0,-21 21 16,21-21-16,0 21 0,-1 21 15,1-20-15,0 20 0,0 0 0,0 22 16,0-22-16,-1 0 0,22 1 0,0-1 15,0 0-15,0 1 0,0-22 16,0 21-16,0-21 0,0 1 0,0-1 16,22 0-16,-1-21 0,0 0 15,0 0-15,0 0 16,0 0-16,1-21 0,-1 0 0,21-1 16,-21 1-16,0 0 0,1-21 0,20-1 15,-21 1-15,0-21 0,0-1 16,22 1-16,-22-1 0,0 1 0,0-1 15,0 22-15,1-22 0,-1 1 16,-21-1-16,0 22 0,0 0 16,0 20-16,0-20 0,0 21 0,0 42 31,-21-21-31,21 42 0,0-20 0,0 20 0,-22 0 16,22 1-16,0-1 0,-21 21 15,21-20-15,0 20 0,0 1 16,0-22-16,0 22 0,0-1 0,0-21 15,0 1-15,0-1 0,0 0 16,0 1-16,21-22 0,1 0 0,-1 0 16,0-21-16,21 0 0,-21 0 15,22 0-15,-22 0 0,21 0 0,1-21 16,20-21-16,-21 21 0,1-1 16,-22-20-16,0 21 0,21-21 15,1-43-15,-43 43 0,0-1 16,21 1-16,-21 21 0,0-22 0,0 22 15,0 0 1,-21 21-16,0 0 0,-1 0 16,22 21-16,-21-21 0,21 21 0,0 1 15,0-1-15,0 21 0,0-21 16,0 0-16,21 22 0,1-22 0,-1 21 16,-21-21-16,0 22 0,21-22 0,-21 0 15,21 0-15,-21 0 0,21-21 16,-21 22-16,21-22 15,1 0-15,-1 0 0,0 0 16,0-22-16,0 1 16,0 0-16,1 0 0,-1-21 15,21 20-15,-21-20 0,22 21 0,-22-21 16,21-1-16,-21 22 0,0-21 16,1 21-16,20-22 0,-63 43 46,0 21-46,21 22 0,-22-22 0,1 0 16,21 21-16,0-20 0,-21 20 16,21-21-16,-21 21 0,21-20 0,0-1 15,0 0-15,0 0 0,0 0 0,0 0 16,21-21-16,0 0 0,0 0 16,1 0-16,20 0 0,0 0 15,1-21-15,-22 0 0,21 0 16,-21 0-16,22 0 0,-22-1 15,0-20-15,0 21 0,-21-21 0,21-22 16,-21 22-16,0 21 16,-42-22-16,0 22 0,20 0 15,1 21-15,-21 0 0,0 0 0,-1 0 16,1 0-16,21 21 16,0 0-16,21 0 15,21-21-15,0 0 0,0 0 16,21 0-16,-20 0 0,41 0 15,-21 0-15,1-21 0,20 21 16,-20-21-16,-1 0 0,21 21 0,-20-21 16,-1 21-16,-21-21 0,0 21 15,22 0-15,-22 0 16,-21 21 0,0 0-16,-21 0 0,0 0 15,21 22-15,-22-1 0,1 0 0,0 1 16,21-1-16,0 21 0,-21 1 0,21-22 15,0 22-15,0-1 0,0 1 16,0-1-16,0 22 0,0-22 0,0 22 16,0 0-16,0-1 0,0 1 0,-21 0 15,21-1-15,-21-20 0,21 21 16,0-22-16,0 1 0,0-1 16,0-21-16,0 43 0,0-64 15,0 0-15,0 1 0,0-44 16,0 1-16,0 0 0,0-21 15,21-1-15,0-20 0,-21 21 16,21-43-16,0 21 0,0-20 16</inkml:trace>
  <inkml:trace contextRef="#ctx0" brushRef="#br0" timeOffset="75571.89">11451 8742 0,'0'0'0,"-21"-42"0,21-1 0,-21 22 16,21 0-16,0 0 0,0 0 0,21-22 15,0 43-15,21 0 0,-20 0 16,-1 0-16,21 0 0,-21 0 16,22 0-16,-1 21 0,-21 1 0,21-1 15,1 42-15,-22-20 0,-21-1 16,0-21-16,0 21 0,-21 1 16,0-22-16,-22 21 0,22-21 0,-21 1 15,-22-1-15,22 0 0,0-21 16,-43 21-16,43-21 15,-1 0-15,22 0 0,0 0 0</inkml:trace>
  <inkml:trace contextRef="#ctx0" brushRef="#br0" timeOffset="77788.1">12636 8361 0,'0'0'0,"0"-21"16,0 42 15,-21 0-31,0 0 0,21 22 15,-42-1-15,21-21 0,-1 21 0,1 1 16,0-1-16,-21 22 0,21-22 16,-43 64-16,22-64 0,21 0 15,-43 43-15,22-64 0,21 0 16,21 1-16,-22-1 0,22-42 31,0-1-31,22 1 16,-22-21-16,21 21 0,0-22 0,0 1 15,0 0-15,0-1 0,-21 1 16,22 0-16,-1-1 0,0 22 16,0 0-16,0 0 0,-21-21 15,21 42-15,1 0 0,-22 21 16,0 0-16,0 0 16,0 21-16,0-20 0,0 83 15,0-83-15,0 20 0,21 0 16,0-21-16,0 22 0,0-1 15,22-21-15,-22 0 16,42-21-16,-20 0 0,-1 0 16,0 0-16,1 0 0,20 0 0,-21-21 15,22 0-15,-22 0 0,22-21 16,-22 20-16,0-20 0,1 0 16,-1-1-16,0-41 0,-20 41 15,-22-20-15,0 21 0,0-1 0,0-20 16,0 20-16,-22-20 0,1 21 15,-21-22-15,0 43 0,-1-21 0,1 20 16,-22 1-16,1 21 16,21 0-16,-22 0 0,22 21 0,-1 1 15,1 20-15,0-21 0,-1 43 0,22-22 16,0 0-16,0 1 0,21 62 16,0-41-16,0-22 0,0 22 15,0-22-15,21 0 0,0 1 0,0-1 16,22-21-16,-1 0 0,0 1 15,1-1-15,-1 0 0,22-21 0,-1 0 16,1 0-16,-22 0 0,21-21 16,1 0-16,-1-1 0,-20 1 0,-1-21 15,43 0-15,-43-1 0,0 1 16,-20 21-16,-1-22 0,0 22 16,0-42-16,-21 42 0,0-1 15,-21 44 16,0-1-31,0 0 0,-1 21 16,22-21-16,-21 22 0,0 20 16,21-42-16,0 22 0,0-22 15,0 21-15,0-21 0,21 1 0,0-1 16,1 0-16,-1-21 0,0 21 0,0-21 16,0 0-16,64 0 15,-64-21-15,21 21 0,-20-21 16,20 0-16,-21-1 0,0-20 15,0 21-15,1-21 0,-1-1 0,0 22 16,-21-21-16,0 21 0,0-22 0,0-20 16,0 42-16,0-1 15,0 1-15,-21 21 0,21-21 16,0 0-16,-21 21 0,-1 0 0,1 0 16,0 0-16,0 0 0,0 0 15,0 0-15,-1 0 0,1 0 0,0 21 16,0-21-16,0 21 0,0-21 0,-1 21 15,1 1-15,0-22 0,21 21 16,-21-21-16,21 21 0,21-21 16,0 0-1,0 0-15,1 0 0,20 0 16,0 0-16,-21-21 0,22 21 0,-1 0 16,22-21-16,-22 21 0,0 0 0,1-22 15,-1 22-15,-21 0 16,21 0-16,-20 0 0,-1 0 0,0 0 15,0 0-15,0 0 0,-21 22 32,0-1-32,-21-21 0,0 21 0,21 21 15,-21-21-15,0 1 0,21 20 16,-22 21-16,22-20 0,0-22 16,0 0-16,0 0 0,0 0 0,0 22 15,22-22 1,-1-21-16,0 0 0,0 0 15,0 0-15,43-42 16,-43 20-16,21 1 0,-21 0 16,1 0-16,20-21 0,0-22 15,-21 43-15,1-21 0,-22 20 0,0 1 16,21 21-16,-21-21 0,-21 42 31,-1-21-15,22 21-16,0 1 0,-21-1 15,21 0-15,-21 21 0,21-21 0,0 22 16,0-22-16,0 0 16,0 0-16,0 0 0,0 1 15,42-22-15,-20 21 0,-1-21 16,0 0-16,0 0 0,0 0 16,0-21-16,1 21 0,-1-22 0,-21 1 15,21 0-15,21-42 0,-42 41 16,0 1-16,0-21 0,0 21 15,0 0-15,0-43 16,0 43-16,0 0 0,-21 0 0,0-1 16,0 1-16,21 0 31,21 21-15,0 0-16,0 0 0,0 0 0,22 0 15,-22 0-15,0 0 0,43 0 16,-22 0-16,-21 0 15,21 0-15,-20 21 0,20 0 0,-21 1 16,0-1-16,0 0 0,-21 0 16,0 21-16,22-20 0,-22-1 15,0 0-15,0 0 0,0 0 0,0 0 16,0 1-16,0-1 0,-22-21 31,1 0-15,21-21-1,0-1-15,0 1 0,0 0 16,0 0-16,0-21 0,0 20 0,21-20 16,1 21-16,-1-21 0,0 20 15,21-20-15,1 0 0,20 21 0,1-22 16,-22 22-16,21 0 0,1 21 16,-22 0-16,22 0 0,-22 0 0,-21 0 15,22 21-15,-22 0 0,0 0 0,-21 43 16,0-22-16,0 1 15,0-22-15,0 21 0,-21-21 0,-22 43 16,22-43-16,21 0 0,-21 0 16,21 0-16,-21-21 0,21 22 15,21-44 17,0 22-32,22-21 15,-22 0-15,21 0 0,0 0 0</inkml:trace>
  <inkml:trace contextRef="#ctx0" brushRef="#br0" timeOffset="78119.67">16743 8446 0,'0'0'0,"-21"0"16,-22-85-1,43 64-15,0 0 16,0-1-16,21 1 0,1 0 0,-1 0 15,0 0-15,0 0 0,0-1 16,0 22-16,1 0 0,-1 0 0,21 0 16,-21 22-16,-21-1 0,21 21 15,-21-21-15,0 22 0,0-22 16,-42 63-16,21-41 0,0-1 16,0-21-16,-1 22 0,1-22 15,-42 63-15,42-62 16,-1-1-16,22 21 0,-21-21 0,0 0 0,0 1 15,21-1 1,0 0-16</inkml:trace>
  <inkml:trace contextRef="#ctx0" brushRef="#br0" timeOffset="78283.67">16616 9144 0,'0'0'0,"-21"0"0,21 21 0,0 0 16,-22-21 0,22-21 31,0 0-47,-21 21 0,21-21 15,-21 21-15,0 0 0</inkml:trace>
  <inkml:trace contextRef="#ctx0" brushRef="#br0" timeOffset="79136.39">635 10329 0,'0'0'0,"-21"-21"0,0 21 16,42 0 15,0 0-31,0 0 0,21-21 16,1 0-16,-1 21 0,0 0 0,1-21 15,-1 21-15,0 0 16,-20-21-16,20 21 0,-21 0 0,0 0 16,0 0-16,-42 0 15,0 0 1,0 0-16,-21 0 0,20 0 16</inkml:trace>
  <inkml:trace contextRef="#ctx0" brushRef="#br0" timeOffset="79554.86">677 10393 0,'-21'42'15,"42"-84"-15,-63 105 0,21-20 0,0-1 0,-1 0 16,-20 1-16,21-22 0,0 21 16,-43 1-16,43-22 15,0 0-15,21 0 0,-21-21 16,21-21 15,0 0-31,21 0 16,-21-1-16,21 22 0,0-21 0,0 0 15,22 0-15,-22 21 16,21-21-16,1 0 0,-1 21 0,0 0 16,1-22-16,-1 22 0,43 0 15,-43 22-15,0-22 0,-21 21 16,1 0-16,-1 21 0,-21-21 15,0 22-15,0-22 0,-21 21 0,-1-21 16,1 22-16,-21-22 0,0 21 16,-1-21-16,-20 1 0,20-1 0,1 0 15,0 0-15,-1 0 0,1-21 16,21 0-16,-21 0 0,20 0 16,22-21-1,0 0 1,0 0-16,22 0 0,-1-1 15</inkml:trace>
  <inkml:trace contextRef="#ctx0" brushRef="#br0" timeOffset="79727.47">974 10816 0,'0'0'0,"0"21"31,21-21 0,0 0-31,0-21 16,0 21-16</inkml:trace>
  <inkml:trace contextRef="#ctx0" brushRef="#br0" timeOffset="80171.6">2138 10118 0,'0'-21'15,"0"42"-15,0-64 0,0 22 0,0 0 0,0 0 16,0 42 0,-21 0-1,21 22-15,-22-1 0,22 0 16,0 1-16,0 20 0,0 22 15,-21-22-15,0 1 0,0 20 16,21-20-16,-21-1 0,0 43 16,21-63-16,0-1 0,0 0 15,0 1-15,0-22 0,0 0 0,0 0 16,21-42 0,0 21-16,0-42 15,0 20-15,0-20 0,22 0 16,-1-1-16</inkml:trace>
  <inkml:trace contextRef="#ctx0" brushRef="#br0" timeOffset="80379.67">2625 10075 0,'0'0'15,"0"-42"-15,0 21 16,-22 21-16,1 21 16,0 0-16,21 0 0,-21 1 15,0 20-15,21-21 0,-21 21 0,21 1 16,0-1-16,0 0 0,0 22 15,-22-22-15,22 22 0,0-22 0,-21 0 16,21 1-16,0-1 0,0 0 0,0 1 16,0-22-16,0 0 0,0 0 15,0 0-15,-21-21 16</inkml:trace>
  <inkml:trace contextRef="#ctx0" brushRef="#br0" timeOffset="80886.21">2074 10774 0,'-21'0'0,"42"0"0,-84 0 0,42 0 16,-1 0-16,1 0 0,0 21 16,42-21-1,22-21-15,-22 21 16,21-21-16,22 0 0,-1-22 16,1 22-16,20-21 0,1 21 0,0-22 15,-22 1-15,22 0 0,-1-1 0,-20 22 16,-22-21-16,22 21 15,-43 21-15,21-22 0,-21 22 0,-21 22 32,-21-1-32,0 0 0,0 21 0,0 1 15,-22-1-15,22 0 0,0 1 16,0-1-16,0 0 0,0 1 0,-1-1 16,22 0-16,0 1 0,0-22 0,0 0 15,0 0-15,0 0 0,22 0 16,-1-21-16,0 0 0,0 0 0,43 0 15,-43-21-15,21 0 16,0 21-16,-20-21 0,20 0 0,0-22 16,-21 22-16,1-21 0,20 0 15,-21-1-15,-21 1 0,0 0 0,0-43 16,-21 43-16,0-1 16,0 1-16,-1 21 0,-20 0 15,21-1-15,-85 22 0,64 0 16,-1 22-16,1-1 0,0 0 15,-1 0-15,1 0 0,21 22 0,0-1 16,21-21-16,0 21 0,0 1 16,21-22-16,42 42 0,-41-63 15,20 22-15,0-22 0,1 0 16,-1 0-16,0 0 0,22 0 16</inkml:trace>
  <inkml:trace contextRef="#ctx0" brushRef="#br0" timeOffset="81393.58">3704 10414 0,'0'0'0,"-21"21"31,0 0-31,0 1 0,-1 20 16,22-21-16,-21 21 0,0-20 16,0 20-16,0-21 0,21 21 0,0-20 15,-21 20-15,21-21 0,0 0 16,0 0-16,0 1 0,21-22 31,0-22-31,0 1 0,0 21 16,0-42-16,22 21 0,-22 0 0,0-1 15,0-20-15,0 21 0,1-21 16,-1 20-16,0 1 0,-21-21 16,21 42-16,0 0 0,-21 21 15,0 0-15,0 0 0,0 22 16,0-22-16,0 0 0,21 21 0,-21-20 15,22 20-15,-22-21 0,21 0 16,-21 0-16,21-21 0,0 22 0,0-22 16,0 0-16,1 0 0,-1 0 0,21 0 15,-21-22-15,22 22 16,-22-21-16,21 0 0,-21 0 0,22-21 16,-22 20-16,0-20 0,0 21 15,-21-21-15,0-1 0,0 1 0,0 0 16,0-1-16,-21 22 0,0-21 0,0 21 15,-1-1-15,1 1 0,-21 21 16,21 0-16,0 0 0,-1 0 0,1 0 16,21 21-16,0 1 15,0-1-15,21 0 16,1-21-16,20 0 0,-21 0 16,21 0-16</inkml:trace>
  <inkml:trace contextRef="#ctx0" brushRef="#br0" timeOffset="81631.48">5334 9991 0,'-21'21'16,"-22"42"0,22-41-16,0 20 0,0 0 0,21-21 15,-21 43-15,0-22 0,21 1 16,-22 20-16,-20 43 0,42-64 0,0 1 15,-21-1-15,21-21 16,-21 21-16,21-20 0,0-1 16,0 0-16,21-21 15,0 0-15,-21-21 16,21 0-16,-21-1 0</inkml:trace>
  <inkml:trace contextRef="#ctx0" brushRef="#br0" timeOffset="82047.25">4911 10541 0,'0'0'15,"-22"-21"-15,1 21 0,0 0 0,0-21 16,21 0 0,21 21-16,0-22 0,0 1 0,22 21 15,-1-21-15,0 0 0,1 0 16,-1 21-16,0-21 0,1-1 16,41 1-16,-20 0 0,-22 21 15,1 0-15,-22 0 0,21 0 0,-21 0 16,0 0-16,-21 21 15,0 0-15,0 1 0,0-1 0,-21 0 16,0 21-16,0-21 0,0 22 16,0-1-16,-1-21 0,22 22 15,0-22-15,0 0 0,0 21 0,0-21 16,0 1-16,22-1 0,20 0 16,0-21-16,-21 0 0,22 0 15,-1 0-15,0 0 0,1-21 0,-1 0 16,0-1-16,1 1 0,-22 0 15,21-21-15,-21 21 0,1-43 0,-22 1 16,0 20-16,0 1 0,0 0 16,0-1-16,-43 22 0,22-21 15,-42-1-15,20 43 16,1 0-16,0 0 0,-1 0 0,22 0 0,-21 0 16,21 0-16,-1 22 0,1-22 15,0 21-15,21 0 0,0 0 16</inkml:trace>
  <inkml:trace contextRef="#ctx0" brushRef="#br0" timeOffset="82527.63">7218 10224 0,'0'0'0,"21"-22"0,0 1 15,0 0-15,-21 0 0,21 0 0,-21 0 16,22-1-16,-22-20 16,0 21-16,0 0 0,-22 21 15,1 0-15,0 21 16,-21 0-16,21 0 16,-22 22-16,22-22 0,-21 21 0,21 0 15,-1 22-15,1-22 0,0 22 0,0-22 16,21 22-16,0-22 0,0 0 15,0 1-15,0-1 0,0 0 0,21-21 16,0 22-16,0-43 0,1 21 0,20-21 16,-21 0-16,21 0 0,1 0 15,41-21-15,-20 0 0,-22-1 16,85-62-16,-63 41 16,42-62-16,-43 41 0,-21 22 15</inkml:trace>
  <inkml:trace contextRef="#ctx0" brushRef="#br0" timeOffset="83126.8">8001 9864 0,'0'-21'0,"0"42"0,0-64 0,0 22 0,-21 21 16,0 0-16,-1 21 15,1 1-15,0-1 0,0 21 0,21 0 16,-21 1-16,0-1 0,-1 0 16,22 1-16,-21-1 0,21 0 0,-21 22 15,21-22-15,-21 1 0,21 20 0,0-21 16,-21 1-16,21-22 0,-21 21 15,21-21-15,0 1 0,0-1 0,0 0 16,0-42 15,0 0-31,21-1 0,0 1 0,-21 0 16,21-21-16,0-1 0,0 22 16,22-21-16,20-43 15,-20 43-15,-22 42 16,0 0-16,0 0 15,-21 21-15,0 0 0,0 0 0,0 1 16,0 20-16,0 0 16,0 1-16,21-1 15,0-21-15,-21 0 0,43 0 16,-1 1-16,-21-22 0,22 0 16,-22 0-16,0 0 0,21-22 15,1 1-15,-22 0 0,21 0 0,0 0 16,1-22-16,-1 1 0,22-21 15,-22 20-15,-21 22 0,-21-21 16,0 21-16,0-22 0,0 22 0,0 0 16,-21 21-16,0 0 15,0 0-15,-1 0 0,-20 0 0,21 0 16,-21 42-16,20-21 0,22 1 16,0-1-16,-21 21 0,21-21 15,0 22-15,0-22 0,0 21 16,0-21-16,0 22 0,0-22 15,0 0-15,21 0 0,1 0 0,-1 0 16,0 1-16,0-22 0,0 0 16,22 0-16,-1 0 0,0 0 0,1 0 15,-1-22-15,0 1 0,64-21 16,-42 0-16,-22 20 0</inkml:trace>
  <inkml:trace contextRef="#ctx0" brushRef="#br0" timeOffset="83848.14">9377 10097 0,'0'-22'0,"0"44"0,0-65 15,0 22-15,0 0 16,-21 21 0,-1 0-16,1 21 0,0 0 15,0 0-15,-21 1 0,20 20 16,1-21-16,-21 43 0,21-22 16,0 0-16,-1 43 0,22-43 15,0-21-15,0 22 0,22-22 16,-1 0-16,21 0 0,0 0 15,-20-21-15,20 0 0,0 0 16,1 0-16,-22-21 0,21 21 16,0-21-16,1-21 0,-1 21 0,0-22 15,-20 22-15,-1-21 0,21-1 16,-21 1-16,-21 0 0,21-22 0,-21 22 16,22 0-16,-22-22 0,0-42 15,0 64-15,0 0 0,0-1 16,0 1-16,0 21 0,0 0 0,0 42 15,0 0 1,0 0-16,0 21 0,0-20 16,-22 20-16,22 0 0,-21 1 0,0-1 15,0 0-15,21 1 0,-21-22 16,21 21-16,-21-21 0,21 22 0,-22-22 16,22 0-16,0 0 0,0 0 0,0 0 15,0-42 1,22 21-1,-22-21-15,21 0 0,21 0 16,-21 0-16,0-1 0,1 1 16,20-21-16,-21 21 0,21 0 0,1-1 15,-22-20-15,21 42 0,-21-21 16,1 0-16,20 21 0,-21 0 16,0 0-16,-21 21 15,0 0-15,0 0 0,-21-21 16,0 21-16,-21 1 0,20-1 0,-20 0 15,0-21-15,-1 21 0,22 0 0,-21-21 16,21 21-16,0-21 0,-1 22 16,22-1-16,0 0 0,0 0 15,0 0-15,22 0 0,20 1 0,-21-22 16,0 42-16,22-21 16,-1 0-16,-21 0 0,21 1 0,-20-22 15,20 21-15,-21 0 0,0-21 0,0 21 16,1-21-16,-1 0 15,-21-21 1,0 0 0,0 0-16,0-1 0</inkml:trace>
  <inkml:trace contextRef="#ctx0" brushRef="#br0" timeOffset="86152.14">11176 9991 0,'0'0'0,"21"-21"0,0-1 16,-21 1-16,0 0 16,0 0-16,0 42 31,0 0-31,-21 0 0,0 1 15,21 20-15,-21 0 0,0 1 0,21-1 16,0 0-16,0 1 0,-22-1 16,22 21-16,-21-20 0,21-1 0,0 0 15,0 1-15,-21-22 0,21 21 16,0-21-16,0 1 0,0-1 16,0-42-1,21-1-15,-21 1 16,21 0-16,1 0 0,-22-21 15,21-1-15,0-20 16,0 20-16,0 1 0,0 0 0,1 21 16,-1-22-16,0 22 0,-21 0 15,21 21-15,0-21 0,0 21 0,1 0 16,-22 21-16,21 0 16,-21 0-16,0 0 0,21 1 0,0 20 15,-21-21-15,21 21 0,-21 1 0,21 20 16,1-42-16,-22 22 15,21-22-15,0-21 0,0 21 0,21-21 16,-20 0-16,-1 0 0,0 0 16,21-21-16,-21 0 0,43-22 15,-43 22-15,0-21 0,-21 0 16,0-1-16,0 22 0,0-21 16,0-1-16,-21 1 0,0 0 0,-21 21 15,20-22-15,1 22 0,-21 0 0,21 0 16,0 21-16,-1 0 15,1 0-15,0 0 0,21 21 16,0 0-16,0 0 0,0 0 16,0 1-16,21-1 15,0 0-15,1 0 0,20-21 0,-21 21 16,21-21-16,1 0 0,-1 0 16,22 0-16,-22 0 0,0 0 0,1-21 15</inkml:trace>
  <inkml:trace contextRef="#ctx0" brushRef="#br0" timeOffset="88123.65">12298 10033 0,'-21'42'0,"42"-105"0,-21 84 0,0-63 0,0 21 0,0-22 16,0 22-16,0 0 16,-21 0-16,21 0 0,-22 21 15,1 21-15,21 0 16,-21 0-16,21 21 0,0-20 16,0 20-16,0 0 0,0-21 15,0 22-15,0-1 0,0 0 0,0 1 16,0-1-16,-21 43 15,0 21-15,21-64 16,0-21-16,0 0 0,0-42 31,0 0-31,0 0 16,21 0-16,0-1 0,0-20 0,-21 0 16,21 21-16,1-22 15,-22 1-15,21 21 0,0 0 0,-21-22 16,0 22-16,21 0 0,0 21 15,0 0 1,-21 21-16,0 0 0,0 0 16,22 1-16,-22 20 0,21-21 0,-21 0 15,21 0-15,0 1 0,0 20 16,0-21-16,1 0 0,-1-21 0,21 21 16,0-21-16,1 0 0,-1 0 15,22 0-15,-22 0 0,21-21 16,1 21-16,-22-21 0,22 0 0,-22 0 15,22 0-15,-22-22 0,-21 22 16,21 0-16,-20-21 0,-1 20 0,-21-20 16,0 21-16,0-21 0,0-22 15,-21 43-15,-1 0 0,1 0 16,0 21-16,-21 0 0,21 0 0,-1 0 16,-20 21-16,21 0 0,-21 21 15,42-21-15,0 22 0,0-22 16,0 21-16,0-21 0,0 22 0,0-22 15,21 0-15,21 0 0,-21 0 0,22 1 16,-1-1-16,0-21 0,43 0 16,-22 0-16,-20 0 0,20 0 15,-20 0-15,20 0 0,-21-21 16,22 21-16,-22-22 0,1 1 16,20 0-16,-21 0 0,1 0 0,-22 0 15,21-1-15,-21-20 0,-21 21 16,0 0-16,0-22 0,0 22 0,0 0 15,0 0-15,-21-21 16,0 42-16,0 0 0,0 0 0,0 0 16,-1 0-16,1 21 0,0 0 0,0 0 15,0 0-15,0 22 0,-1-22 16,1 0-16,0 21 0,21-21 16,-21 22-16,21-22 0,0 42 15,0-41-15,0-1 0,0 0 0,21 0 16,0-21-16,0 0 15,1 0-15,-1 0 0,0-21 16,0 0-16,0 0 0,0-1 16,1 1-16,20 0 0,-42-21 15,42 21-15,-42-22 0,21 22 0,1-21 16,-1-1-16,0 22 0,0-21 0,0 21 16,-21 0-16,0 42 15,0 0 1,-21 0-16,0 0 0,21 22 15,-21-22-15,21 0 0,-21 0 16,21 21-16,0-20 0,0-1 0,0 0 16,0 21-16,0-21 0,0 1 15,21-1-15,0-21 0,21 21 16,-21-21-16,22 0 0,-22 0 0,21 0 16,-21 0-16,43-42 15,-22 20-15,1 1 0,-22-21 0,0 21 16,21-22-16,-21 1 0,1 0 15,-1-1-15,0-20 0,0 21 0,-21-22 16,0 22-16,21-1 0,-21 1 16,0 21-16,0 0 0,0 0 15,-21 42 1,21 0-16,-21 21 0,0-21 0,0 22 16,21-1-16,0-21 0,-22 22 15,22-1-15,-21 0 0,21 1 0,0-22 16,0 21-16,0-21 0,0 22 0,0-22 15,21 0-15,1 0 0,-1 0 16,0-21-16,21 0 0,-21 0 16,22 0-16,-22 0 0,0-21 15,21 0-15,1-21 16,-1 20-16,-21-20 0,0 21 0,22-21 16,-22-22-16,0 22 0,43-85 15,-64 63-15,21 1 0,0-22 16,-21 43-16,0 21 15,0-1-15,0 1 0,-21 21 16,0 21-16,-1 1 0,1 20 0,0 0 16,0 1-16,0-1 15,0 64-15,-1-64 0,1 22 16,21-22-16,-21 0 0,21 1 0,-21 62 16,21-62-16,0-22 15,0 0-15,0 21 0,0-20 16,0-1-16,0-42 31,21-1-31,0 22 0,0-21 0,1 0 16,-1-21-16,21 21 0,-21-1 15,22-20-15,-22 21 0,0 0 0,21 0 16,1-22-16,-22 43 16,0 0-16,-21 21 15,0 1-15,0-1 0,0 0 16,0 0-16,0 0 0,0 0 15,0 1-15,0-1 0,21 0 16,0 0-16,0-21 0,1 21 0,-1-21 16,0 0-16,0 0 15,21 0-15,1 0 0,-22 0 0,21 0 16,43-21-16,-43 0 16,1 0-16,-22 0 0,21-1 0,-21 1 15,43-42-15,-43 42 0,0-22 16,0 22-16,-21-21 0,0-1 15,0 22-15,0-21 0,0 21 16,0 0-16,-21 21 16,21 21-16,-21 0 0,0 0 0,0 0 15,21 22-15,0-1 0,-22-21 16,22 21-16,0-20 0,0 20 16,0-21-16,0 0 0,0 0 0,0 1 15,0-1-15,22 0 0,41-21 16,-42 0-16,0 0 15,1 0-15,20 0 0,0-21 0,-21 0 16,22 21-16,-1-22 0,-21 1 0,22 0 16,-22 0-16,21 0 0,-21-22 15,22 22-15,-22 0 0,0 0 0,0 21 16,-21-21-16,21 21 16,-21 21-16,0 0 15,0 0-15,-21 0 0,21 1 0,0-1 16,-21 21-16,0-21 15,21 22-15,0-22 16,0 0-16,21-21 16,0 0-16,0 0 15,0-21-15,1 0 0,-1-1 16,-21 1-16</inkml:trace>
  <inkml:trace contextRef="#ctx0" brushRef="#br0" timeOffset="88328.57">14647 9927 0,'0'0'0,"-63"21"0,20-21 16,1 22-16,21-22 0,0 21 16,42-21-1,0 0-15,0-21 0,0-1 0,22 22 16,-22-21-16,21 0 0,1 0 15,-1 0-15,0 0 0,1-1 0,-1-20 16,0 21-16</inkml:trace>
  <inkml:trace contextRef="#ctx0" brushRef="#br0" timeOffset="88985.63">17695 9779 0,'43'0'0,"-86"0"0,107-21 0,-22 0 15,0 0-15,-20-22 0,20 22 16,-21-21-16,21 21 0,-20-22 0,-1 22 15,-21-21-15,0 21 0,0-1 16,0 1-16,0 0 0,-21 0 0,-1 0 16,1 21-16,0 0 0,-106 0 15,85 21 1,-1 0-16,1 0 0,0 0 0,21 22 16,-1 41-16,22-41 0,0-1 15,0-21-15,22 22 0,-1-1 16,63 21-16,-62-41 0,20 20 15,0-21-15,-21 21 0,22-20 16,-22-1-16,0 21 0,0-21 0,-21 0 16,0 1-16,0-1 0,0 0 15,-42 0-15,21 0 0,-22 0 0,1 1 16,-21-22-16,-1 0 0,22 0 16,-22 0-16,1 0 0,-1 0 0,22 0 15,0 0-15,-1-22 0,1 1 16,21 21-16,0-21 0,-1 0 0,22 0 15,0 0-15,0-1 0,0 1 0,22 0 16,-1 0-16,21 21 0,-21-21 16,43 0-16,-22-1 0,22 1 0,41 0 15</inkml:trace>
  <inkml:trace contextRef="#ctx0" brushRef="#br0" timeOffset="89183.53">18140 9800 0,'0'0'0,"0"21"0,0 1 0,-21-1 15,-1 0-15,22 0 16,0 0-16,-21 0 0,21 1 16,-21-1-16,21 0 0,0 0 0,0 0 15,0 0-15,0 1 0,0-1 16,0 0 0,0-42 15,0 0-31,0-1 0,21 1 15</inkml:trace>
  <inkml:trace contextRef="#ctx0" brushRef="#br0" timeOffset="89331.92">18224 9716 0,'0'-22'16,"0"44"-16,-21-44 0,0 22 16,0 0-16,0 0 15,0 0-15,21 22 16,0-1-16,0 0 15,21-21-15,0 0 0,0 0 0,0 0 16,0 0-16,1 21 0</inkml:trace>
  <inkml:trace contextRef="#ctx0" brushRef="#br0" timeOffset="90088.56">18648 9885 0,'0'0'0,"-21"85"16,-1-64-1,1 0-15,21 21 0,0-21 0,-42 1 16,42-1-16,0 0 16,0 0-16,-21-21 0,21 21 15,0-42 17,0 0-32,21 0 15,-21 0-15,21-1 0,0 1 16,0 0-16,1-21 0,-1 21 15,21-1-15,-21-20 0,0 21 0,1 0 16,-1 0-16,0-1 0,0 22 16,0 0-16,-21 22 15,0-1-15,0 0 0,0 0 0,0 0 16,0 0-16,0 1 0,0-1 16,0 0-16,0 0 0,0 0 0,0 0 15,21-21-15,1 22 0,-1-1 16,0-21-16,0 0 0,0 0 0,64 0 15,-43 0-15,1 0 0,20 0 16,-21 0-16,22 0 0,-1-21 16,-20-1-16,20 1 0,-20 0 15,-1 0-15,0 0 0,1 0 0,-1-43 16,-42 43-16,0 0 16,0-22-16,-21 22 0,-22 0 0,22 21 15,-63-21-15,20 21 16,22 0-16,-64 21 0,64 0 15,-1 0-15,1-21 0,0 43 16,20-1-16,1-21 16,21 0-16,0 1 0,0-1 15,43 0-15,-22-21 0,0 21 16,21 0-16,-21 0 0,22-21 0,-1 22 16,0-1-16,-20 0 0,83 42 15,-105-41-15,22 20 16,-22-21-16,0 21 0,0 1 0,0 20 15,-22-20-15,1-1 0,0 0 16,-21 1-16,21-1 0,-22 0 16,-20 1-16,20-22 0,1 21 0,-21-21 15,20 0-15,-20 1 0,20-1 0,-20 0 16,21-21-16,-1 0 0,1 0 16,-22 0-16,43 0 15,0-21-15,0 0 0,0-1 0,21-20 0,0 21 16,0-21-16,0-1 0,21 1 15,0-22-15,0 1 0,22-1 16,-1 1-16,0-1 0,1 1 0</inkml:trace>
  <inkml:trace contextRef="#ctx0" brushRef="#br0" timeOffset="90319.47">20045 9313 0,'0'0'0,"-21"22"15,-1-1-15,1 0 16,0 21-16,0 1 0,0-1 0,0 0 16,-1 22-16,22-22 0,-21 22 0,0-22 15,0 0-15,21 1 16,0 20-16,-21-42 0,21 22 16,0-22-16,0 0 0,21-21 31,0 0-31,0 0 0,0 0 0,22-21 15,-22 0-15,21-1 0</inkml:trace>
  <inkml:trace contextRef="#ctx0" brushRef="#br0" timeOffset="90632.2">20129 9800 0,'0'0'0,"0"21"15,22-21 16,-1 0-31,21 0 0,-21-21 16,0 21-16,1-21 0,20 0 16,-21 21-16,0-21 0,0 0 0,1-1 15,-1 1-15,0 21 0,-21-21 16,0 0-16,-21 21 16,0 0-16,-1 0 0,-20 0 0,21 21 15,-21-21-15,20 21 0,-20 22 16,21-22-16,0 0 0,0 0 15,-1 21-15,1-20 0,21-1 0,0 0 16,0 0-16,0 0 0,0 0 16,0 1-16,43-22 0,-22 0 15,0 0-15,21 0 0,1 0 16,-1 0-16,0-22 0,22 1 0</inkml:trace>
  <inkml:trace contextRef="#ctx0" brushRef="#br0" timeOffset="91011.72">21780 9250 0,'0'0'0,"-21"-21"16,0 21-16,-21-21 0,21 21 16,-22 0-16,22 0 0,-21 0 0,-1 0 15,22 21-15,-21 0 0,0-21 0,20 21 16,1 0-16,0-21 0,21 21 15,0 1-15,0-1 0,0 21 0,0-21 16,0 0-16,0 1 0,0 20 16,21-21-16,0 0 0,1 22 0,-1-22 15,0 21-15,0-21 0,0 22 16,0-22-16,-21 0 0,22 0 16,-22 0-16,0 0 0,0 1 0,-22-1 15,1 0-15,-21-21 0,21 0 16,-22 21-16,1-21 0,-85 0 15,85 0-15,-1 0 0,1 0 16,0-21-16,21 21 0,-43-42 16,64 20-16,0 1 15,21 0-15,0 21 16,22-21-16,-1 0 0,0 0 0,1-1 16</inkml:trace>
  <inkml:trace contextRef="#ctx0" brushRef="#br0" timeOffset="91355.76">21696 9610 0,'-21'0'16,"21"21"-16,21-21 31,0 0-31,21 0 16,-21 0-16,22 0 0,-22 0 15,21-21-15,-21 0 0,1 21 0,20-22 16,-21 1-16,-21 0 0,0 0 0,0 0 15,0 0 1,0-1-16,-21 22 0,0 0 0,0 0 16,-1 0-16,1 0 0,-21 22 15,21-1-15,-22 0 0,22 0 16,-21 21-16,21-20 0,0 20 0,-1 0 16,1-21-16,21 22 0,-21-1 15,21-21-15,0 0 0,0 1 0,0-1 16,0 0-16,21 0 0,0-21 15,1 0-15,-1 21 0,0-21 0,0 0 16,0 0-16,22 0 0,-22-21 0,21 0 16,-21 0-16,22 0 0,-1-1 15</inkml:trace>
  <inkml:trace contextRef="#ctx0" brushRef="#br0" timeOffset="91585.63">22394 9165 0,'0'0'0,"21"-21"0,-21 0 15,0 0-15,-21 42 16,21 0-16,-42 43 16,21-43-16,0 21 15,-1 0-15,1 1 0,0 20 0,0-20 16,21-1-16,-21 21 0,21-20 0,-21-1 16,21 0-16,-22 1 0,22-1 15,0-21-15,0 0 0,0 1 16,0-1-16,22-21 15,-1 0 1,0 0-16,0-21 0,0 21 0</inkml:trace>
  <inkml:trace contextRef="#ctx0" brushRef="#br0" timeOffset="91891.53">22437 9673 0,'21'0'46,"0"0"-46,0 0 16,0-21-16,0 21 0,1-21 0,-1 21 16,0-21-16,0 21 0,0-21 15,0 21-15,-21-22 0,-21 22 32,0 0-32,0 0 0,0 0 15,0 0-15,-22 0 0,22 22 0,-21-1 16,21 0-16,-1 0 0,1 0 15,0 0-15,-21 22 0,42-22 16,0 0-16,0 0 0,0 0 16,0 1-16,21-1 15,0-21-15,0 0 0,0 0 16,22 0-16,-1 0 16,22-21-16,-22 21 0</inkml:trace>
  <inkml:trace contextRef="#ctx0" brushRef="#br0" timeOffset="92344.01">23304 9419 0,'0'0'0,"-21"0"0,0 0 0,0 0 16,0 0-16,0 21 0,-1-21 16,1 22-16,0-1 0,0 21 0,0-21 15,0 0-15,-1 22 0,22-1 16,0 22-16,0-43 0,0 0 15,0 21-15,0-21 0,0 1 16,22-22-16,-1 21 0,0-21 16,0 21-16,0-21 0,22 0 15,-22 0-15,21-21 16,-21 0-16,22-1 0,-22 1 0,21-21 0,-21 0 16,22-1-16,-22 1 0,21 0 0,-21-22 15,22 22-15,-22-22 0,0 22 16,21-22-16,-21 22 0,1 0 0,-1-1 15,-21 22-15,0-21 0,0 21 16,-21 21 0,-1 0-16,1 0 0,0 21 15,0 21-15,0-21 0,0 22 16,-1-1-16,1-21 0,0 22 0,0 20 16,0-21-16,21 1 0,0 20 15,0 22-15,0-22 0,0-20 16,0-22-16,0 21 0,0-21 0,21 22 15,21-22-15,-21 0 16,1-21-16,41 0 0,-21-21 16,-20 21-16</inkml:trace>
  <inkml:trace contextRef="#ctx0" brushRef="#br0" timeOffset="92535.55">23558 9504 0,'0'0'15,"-63"0"-15,42 0 0,-22 0 0,22 0 0,64 0 32,-1 0-32,0 0 15,1 0-15,20 0 0,1 0 16,-1-21-16,1 0 0,-1 21 0,1-22 16,-22 22-16,21-21 0,-20 0 0,-1 21 15,-21 0-15</inkml:trace>
  <inkml:trace contextRef="#ctx0" brushRef="#br0" timeOffset="93484.63">4064 11451 0,'0'0'0,"-21"-21"15,0 21-15,-1 0 16,1 0-16,0 21 0,-21 0 0,-1 1 15,22-1-15,-21 21 0,0-21 16,-1 22-16,1-1 0,21-21 0,0 21 16,-1 1-16,22-1 0,0 0 15,0-20-15,0 20 0,22-21 0,20 21 16,0-42-16,-21 0 16,22 0-16,-1 0 0,0 0 15,-20 0-15,20-21 0,0 0 0,1 0 16,-22 0-16,21 0 0,-21-1 15,22-20-15,-22-21 0,-21 41 16,0-20-16,0 21 0,0 0 16,0-22-16,-64 1 15,22 21-15,21 21 16,0 0-16,-1 0 0,-20 0 16,21 21-16,0-21 15,21 21-15,0 0 16,21-21-16,0 22 15,0-22-15,0 0 0,1 0 16,20 0-16,-21 0 0,21 0 0,-20 0 16,20 0-16,0 0 0,1 0 0,-22 0 15</inkml:trace>
  <inkml:trace contextRef="#ctx0" brushRef="#br0" timeOffset="93768.76">4424 11599 0,'21'0'16,"-42"0"-16,42-21 15,0 21-15,0-21 0,-21 0 0,21 21 16,1-21-16,-1 0 15,21 21-15,-21 0 16,0 0-16,1 0 0,20 0 16,-21 0-16,0 21 0,0 0 0,1 0 15,-1 0-15,0 0 0,-21 1 0,0 20 16,0-21-16,0 0 0,0 0 16,0 1-16,-21-22 0,-22 42 15,22-42-15,-21 0 0,21 0 16,0 21-16,-1-21 0,1 0 0,0 0 15,0 0-15,21-21 0,0 0 16,0 0-16,0-1 16,0 1-16,0 0 0,0-21 15,21 21-15,0-1 0,0 1 16,1-21-16,-1 21 0,0-22 0,64-41 16</inkml:trace>
  <inkml:trace contextRef="#ctx0" brushRef="#br0" timeOffset="94204.01">4932 11028 0,'0'0'0,"-21"-21"0,-22 21 0,1-21 16,0 21-16,-1 0 0,-20 0 15,-1 0-15,1 0 0,-1 0 0,1 0 16,-1 21-16,1 0 0,-1 0 16,1 21-16,-64 64 15,42-42-15,0-1 0,22 1 0,-22-1 16,22 1-16,-1-1 0,22 22 15,0-22-15,-1 1 0,22 21 0,0-22 16,21 1-16,0-1 0,21 1 16,0-22-16,22 0 0,-1 1 0,0-1 15,22-21-15,-1 0 0,1 0 16,20-21-16,-20 0 0,21 0 0,-1 0 16,1 0-16,0 0 0,20-21 15,-20 0-15,0 0 0,-1-21 0,1-1 16,0 1-16,-22 0 0,22-1 15,-43-20-15,22 20 0,-22-20 16,0-1-16,-20 1 0,-1-1 0,0-20 16,-21 20-16,0-20 15,0 20-15,0-21 0,-21 22 0,-22 21 0,1-22 16,0 43-16,-22 0 0,-20 0 16,-1-1-16,0 22 0,1 0 0,20 22 15,1-1-15,-1 0 0,-42 42 16,85-41-16,0 20 0,21-21 15,0 0-15,0 22 0,42-22 16,-21 0-16</inkml:trace>
  <inkml:trace contextRef="#ctx0" brushRef="#br0" timeOffset="94599.42">6562 11388 0,'-22'0'0,"44"0"0,-44-21 16,1 21-16,0 0 0,0 0 16,0 0-16,0 21 0,-1 21 15,22-21-15,-21 22 0,0-1 16,0 0-16,0 1 0,21-22 0,-21 21 16,-1 0-16,1 1 0,21-1 0,0-21 15,0 22-15,-21-22 0,21 21 16,0-21-16,-21 0 0,21 1 15,-21-22 1,0-22 0,21 1-16,0 0 0</inkml:trace>
  <inkml:trace contextRef="#ctx0" brushRef="#br0" timeOffset="95091.54">5927 11621 0,'0'0'0,"0"-43"0,-22 22 0,22-42 16,22-128-1,-1 170 1,21-21-16,-21 20 0,22-20 0,-22 21 16,21 0-16,0 21 0,-20-21 0,20 21 15,0 0-15,22 21 0,20 0 0,-20 0 16,-1 21-16,1 1 0,-22-1 16,22 0-16,-22 1 0,-21 20 15,0-20-15,-21-1 0,0 0 0,0 1 16,-21-1-16,0-21 0,0 21 0,0-20 15,-22-1-15,22 0 0,0 0 16,0 0-16,0 0 0,0-21 0,-1 0 16,22-21-16,-21 21 0,21-21 15,-21 0-15,21 0 0,0 0 0,0-1 16,0-20-16,21 0 0,0-1 16,1-20-16,-1 21 0,0-22 15,21 1-15,1-1 0,-1 1 0,0 20 16,1-20-16,-1 42 0,21-22 0,-20 22 15,-1 0-15,0 0 0,1 21 0,-1 0 16,-21 0-16,22 21 0,-22 21 0,0 1 16,0-1-16,0 21 0,-21-20 15,0 20-15,0 1 0,0-22 0,-21 64 16,-21-43-16,21-20 0,-1-22 16,1 21-16,0-21 0,21 22 0,0-22 15,-21 0-15,0 0 0,21 0 16,-21-21-16,21-21 31,21 0-31,0 21 0,0-21 0,0 0 16,0 0-16</inkml:trace>
  <inkml:trace contextRef="#ctx0" brushRef="#br0" timeOffset="96182.22">7683 11324 0,'0'0'0,"-21"0"0,0 0 15,0 0-15,21 21 0,-21 1 0,0-1 16,-1 0-16,1 0 0,0 21 0,0-20 16,21 20-16,-21-21 0,0 21 15,-1 1-15,22-22 0,0 0 16,-21 21-16,0 1 0,21-1 0,0-21 16,0 0-16,21 1 15,0-22-15,1 0 0,20 0 16,-21 0-16,21 0 0,-20-22 0,20 1 15,-21 0-15,21 0 0,1 21 0,-1-21 16,0 0-16,1-22 0,-22 22 0,21 0 16,-21 0-16,1-22 0,-1 1 0,0 21 15,-21-21-15,0 20 0,0 1 16,21 0-16,-21 0 0,0 42 31,0 0-31,-21 0 16,21 1-16,0-1 0,-21 0 0,21 21 15,-21-21-15,21 1 0,-22 20 0,22-21 16,0 0-16,0 22 0,0-22 16,0 0-16,0 0 0,22 0 0,-1-21 15,0 0-15,21 0 0,-21 0 16,1 0-16,20 0 0,-21 0 16,0-21-16,22 0 0,-22 0 0,21 0 15,-21-1-15,22-20 0,-22 21 16,0-21-16,21-43 0,-21 43 15,1-22-15,-1 22 0,-21-22 16,0 1-16,21 20 0,-21 1 0,0 0 16,0 21-16,0-22 0,0 22 15,-21 21-15,0 0 16,-1 0-16,22 21 0,-21 0 16,0 22-16,21-22 0,0 21 0,0 1 15,0 20-15,0-21 0,0 1 0,0-1 16,0 0-16,0 22 0,0-43 15,0 21-15,0 1 0,0-22 0,0 21 16,0-21-16,21 1 0,0-1 0,1 0 16,-1-21-16,21 0 0,-21 21 0,22-21 15,-1 0-15,0 0 16,-21-21-16,22 21 0,-1-21 0,0 0 16,22-22-16,-22 1 0,-21 21 15,43-64-15,-43 43 0,21-1 16,-20-20-16,-1 21 0,-21-22 15,21 22-15,0-22 0,0 22 0,-21 0 16,0-1-16,0 22 0,0 0 0,0 0 16,-21 63 15,0-21-31,0 22 0,21-1 16,-21 21-16,-1 1 0,1-22 15,0 22-15,21-22 0,0 22 16,-21-22-16,21 0 0,0 1 0,0-22 15,0 21-15,0-21 0,21 22 16,0-22-16,0-21 0,43 0 16,-43 0-16,0 0 0,85-21 15,-64 21-15,1-22 0,-22 1 16,0 0-16,0 0 0,0-21 16,43-22-16,-43 43 15,-21-21-15,21 20 0,0 1 0,-21 0 16,22 0-16,-22 0 0,0 42 15,-22 0-15,1 0 0,0 0 16,0 22-16,21-22 0,0 21 16,-21-21-16,21 22 0,-21-22 15,21 0-15,0 0 0,0 0 0,0 1 16,0-1-16,0 0 0,21-21 16,0 0-16,0 0 15,0 0-15,0-21 0,22 0 16,-22-1-16,0 1 0,0 0 0</inkml:trace>
  <inkml:trace contextRef="#ctx0" brushRef="#br0" timeOffset="96341.7">9906 11134 0,'0'-21'16,"0"42"-16,-21-64 0,0 22 0,-1 0 16,-20 21-16,21 0 0,21 21 46,-21-21-30,21 21 0</inkml:trace>
  <inkml:trace contextRef="#ctx0" brushRef="#br0" timeOffset="96506.88">8996 11367 0,'0'0'0,"-21"21"0,-1 0 0,22 0 32,22-21-32,-1 0 0,0 0 15,21 0-15,1-21 0,-1 21 0,21-21 16,-20 0-16,20-1 0</inkml:trace>
  <inkml:trace contextRef="#ctx0" brushRef="#br0" timeOffset="96951.86">11176 11007 0,'0'0'16,"0"-21"-16,-21-1 16,0 1-16,-1 0 0,1 21 15,0-21-15,0 21 0,0 0 16,0 0-16,-22 0 0,22 0 15,0 0-15,-21 21 0,-43 21 16,64-20-16,-22 20 0,22 0 16,-21-21-16,21 22 0,0-1 0,-1 0 15,22-20-15,0 20 16,0 0-16,22-21 0,-1 1 16,63 20-16,-41-42 0,-1 21 15,0-21-15,1 21 0,-1 0 16,0-21-16,-20 22 0,-1-1 0,0 0 15,-21 0-15,0 0 0,0 0 16,-21-21-16,-22 22 0,22-22 16,-21 21-16,-22-21 0,22 0 15,-21 21-15,20-21 0,-63 0 16,64 0-16,-43 0 16,64 0-16,-21 0 0,21 0 15,21-21-15,-21 21 0,21-21 16,0-1-16,0 1 0,21 0 15,0-21-15,21 21 0,1-22 0,-1 22 16,21-21-16</inkml:trace>
  <inkml:trace contextRef="#ctx0" brushRef="#br0" timeOffset="97304.83">11303 11303 0,'0'21'31,"21"-21"-15,0 0 0,0-21-16,1 0 0,41-21 15,-42 20-15,0 1 0,1 0 16,-1 0-16,0-43 16,-21 43-16,0 0 0,-21 21 15,0 0-15,-1 0 16,1 0-16,-21 21 0,21 22 0,-22-22 15,22 21-15,-21 0 0,0 43 16,20-43-16,22 1 0,0 20 16,0-42-16,0 22 15,0-22-15,22 0 0,-1-21 0,0 21 16,0-21-16,21 0 0,-20 0 16,62 0-16,-41-21 0,-22 0 15,63-21-15,-20 20 16,-22-20-16,1 21 0</inkml:trace>
  <inkml:trace contextRef="#ctx0" brushRef="#br0" timeOffset="97523.7">12107 10774 0,'0'0'0,"0"-21"0,0 0 16,-21 21 0,0 0-16,0 21 0,0 21 15,-1 0-15,1 1 0,0-1 0,0 0 16,0 1-16,0 20 0,-1-20 15,1 20-15,0-21 0,0 22 0,21-22 16,0 1-16,-21-1 0,21-21 16,0 0-16,0 22 0,0-22 0,0 0 15,21-21-15,0 0 16,0 0-16,0 0 0,1-21 16,20 0-16,-21-1 0,21 1 0</inkml:trace>
  <inkml:trace contextRef="#ctx0" brushRef="#br0" timeOffset="97857.64">12319 11176 0,'-21'0'0,"42"0"0,-63 21 15,20-21-15,22 21 0,-21-21 16,21 22-16,43-22 31,-22 0-31,0 0 0,0 0 16,0-22-16,22 22 0,-22-21 15,21 0-15,-21 0 0,0 0 0,1 0 16,-1-1-16,-21 1 0,0 0 16,-21 21-1,-1 0-15,1 0 16,-21 21-16,21 0 0,-22 22 0,22-22 16,-21 21-16,21 1 0,0-22 15,-1 21-15,22 0 0,-21-20 0,21-1 16,0 42-16,0-42 0,21 1 15,1-1-15,-1-21 16,21 0-16,0 0 0,1 0 16,-22 0-16,21-21 0,1-1 0,-1 1 15</inkml:trace>
  <inkml:trace contextRef="#ctx0" brushRef="#br0" timeOffset="98320.14">13060 11091 0,'21'-42'0,"-42"84"0,42-105 15,-42 63 1,0 0-16,-1 0 0,1 21 16,0 0-16,0 22 0,0-22 0,0 21 15,-1 0-15,1-20 0,21 20 16,0 0-16,-21 1 0,21-22 0,0 21 16,0 0-16,0-20 15,0-1-15,21 0 0,0 0 16,1-21-16,-1 0 0,0 0 0,21 0 0,1 0 15,-22 0-15,21 0 16,0-21-16,1 21 0,-1-21 0,0-22 16,1 22-16,20-63 0,-20 41 15,-22 1-15,0-22 16,21 22-16,-21-21 0,-21-1 0,22 22 16,-1-1-16,-21-20 0,0-1 15,0 22-15,21 21 0,-21 0 0,-21 63 31,21-21-15,-21 22-16,-1-1 0,1 0 0,0 1 16,0 20-16,0-21 0,0 22 15,-1-22-15,1 22 0,21-22 0,-21 43 16,21-64-16,0 21 16,0-21-16,0 1 0,0-1 0,21-21 15,0 0-15,1 0 16,-1 0-16,21 0 0,-21 0 0,0-21 15,43-43-15,-43 43 0</inkml:trace>
  <inkml:trace contextRef="#ctx0" brushRef="#br0" timeOffset="98484.66">13377 11091 0,'0'0'0,"0"22"16,0-1-16,21-21 0,1 0 15,-1 0-15,21 0 0,0 0 16,-20 0-16,20 0 0,0 0 0,-21-21 16,1-1-16,20 22 0,-21-21 0,-21 0 15,21 21-15</inkml:trace>
  <inkml:trace contextRef="#ctx0" brushRef="#br0" timeOffset="100228.16">15430 11472 0,'0'0'0,"-21"0"15,21-21-15,0 0 16,0 0-16,0 0 16,0 0-16,0-1 15,21 1-15,-21 0 0,0 0 16,0 0-16,0 0 0,0-1 16,0-20-16,-21 21 0,21 0 0,-21 0 15,0-1-15,0 1 0,-22 0 16,22 21-16,-21 0 0,0 0 0,-1 0 15,1 0-15,0 0 0,-1 21 16,-20 0-16,20 22 0,1-1 0,0 0 16,21 1-16,-1-1 0,-20 0 0,42 22 15,0-22-15,-21 1 0,21-1 16,0-21-16,0 21 0,0-20 0,21 20 16,-21-21-16,21-21 15,0 0-15,1 0 0,-1 0 0,0 0 16,42 0-16,-20 0 0,-1-21 15,0 0-15,1 0 16,-1-1-16,-21-20 0,22 0 0,-1-1 16,0 1-16,-21-21 0,22-1 15,-22 1-15,42-107 16,-41 107-16,-1 20 0,0 1 0,-21 0 16,21-43-1,-21 64-15,0 0 0,-21 21 16,21 21-1,-21 0-15,0 0 0,21 0 0,-22 22 16,22-22-16,0 21 0,0 1 16,0-1-16,0 0 0,-21 1 0,21 20 15,0-21-15,0 22 0,0-22 16,0 1-16,0-1 0,0 0 16,0 1-16,0-22 0,21 21 0,1-21 15,-22 0-15,21 1 0,0-22 16,0 0-16,21 0 0,-20 0 0,-1 0 15,21 0-15,-21 0 0,22-22 0,-22 22 16,21-21-16,0 0 0,1-21 16,-22 21-16,64-64 15,-64 64-15,0-22 0,-21 1 16,0 21-16,0-21 0,0 20 0,0 1 16,0 0-16,-21 0 0,0 21 15,-1 0-15,1 0 0,-21 0 0,21 0 16,0 21-16,21 0 0,0 0 15,0 1-15,0-1 16,21 0-16,-21 0 0,21 0 16,0 0-16,0 1 0,22-1 15,-22 0-15,-21 0 0,21 0 0,0 0 16,0 1-16,-21-1 16,0 0-16,0 0 15,21-21-15,1 0 0,-1 0 16,0 0-16,0 0 15,0-21-15,0 0 0,1 21 16,20-21-16,-21-1 0,0 1 0,22 0 16,-22 0-16,21-21 0,-21 20 15,22-20-15,-22 21 0,0-21 16,21 20-16,-21-20 0,1 21 0,-1 0 16,0 21-16,-21-21 0,0 42 15,-21 21 1,0-21-16,-1 0 15,1 22-15,0-22 0,0 21 0,0-21 16,0 22-16,-1-22 0,22 0 16,0 21-16,0-20 0,0-1 15,0 0-15,22-21 16,-1 0 0,21 0-16,-21 0 0,0 0 0,22 0 15,20-42-15,-20 20 0,-22 1 16,0-21-16,0 21 0,0 0 15,-21-1-15,0-20 0,0 21 0,0 0 16,0 0-16,-21 21 0,0-22 16,0 22-16,0-21 0,-22 21 0,1 0 15,0 0-15,-1 0 0,1 0 16,21 0-16,0 0 0,-1 0 16,22 21-16,22-21 0,-1 0 15,21 0-15,-21 0 16,22 0-16,-1 0 0,0 0 0,1-21 15,-1 21-15,0-21 0,1 0 16,-1 21-16,0-21 0,22 0 0,-22 21 16,0-22-16,1 22 0,-22 0 0,21-21 15,-21 21-15,1 0 0,-22 21 16,0 1 0,0-1-16,0 0 0,-22 0 15,-20 64-15,42-43 16,-21 0-16,0 1 0,0-1 0,-1 0 15,22 22-15,0-22 0,-21 22 16,21-22-16,-21 22 0,21-1 0,-21 1 16,0 20-16,21-20 0,-21-1 15,-1 22-15,1-22 0,0 1 0,0-1 16,0 1-16,0-22 0,-1 22 16,22-22-16,-21 0 0,0-20 0,21 20 15,0-21-15,0 0 0,0-42 31,0 0-31,0 0 0,0-22 16,21 1-16,0 0 0,1-1 16,20-20-16,-21-1 0,0-20 0,0 20 15</inkml:trace>
  <inkml:trace contextRef="#ctx0" brushRef="#br0" timeOffset="100503.89">17187 11345 0,'0'0'0,"21"-42"0,-21-21 0,0 20 16,0 1-16,0 0 0,0-1 0,22 22 15,-22 0-15,21 0 0,-21 0 0,21 21 16,0-22-16,0 22 0,0 0 16,1 0-16,20 0 0,-21 0 0,21 0 15,-20 0-15,-1 22 0,21 20 16,-42 43 0,0-64-16,0 21 0,-42 43 15,21-43-15,-22-21 0,1 22 16,0-22-16,-1 0 0,1 0 0,-22 0 15,43 0-15,0-21 0,0 0 16,42 0 0,0-21-16,0 0 15,1 21-15,20-21 0,0 0 16,1 0-16,-1-1 0</inkml:trace>
  <inkml:trace contextRef="#ctx0" brushRef="#br0" timeOffset="101001.5">18034 11134 0,'0'0'0,"21"0"0,0-21 0,-21-1 16,0 1-16,0 0 15,0 0-15,-21 21 16,0-21-16,0 21 0,0 0 16,-1 0-16,1 0 0,0 0 0,0 21 15,0 0-15,-22 0 0,1 43 16,21-43-16,0 21 0,21-21 15,0 22-15,-21-1 0,21 0 16,0 1-16,0-22 0,0 0 16,0 0-16,21-21 0,0 21 0,21-21 15,-21 0-15,1 0 16,-1 0-16,0-21 0,0 0 16,0 0-16,0 0 0,22-43 15,-22 22-15,21-22 0,-21 22 0,1 0 16,-1-22-16,0 22 0,0-22 15,0-41-15,0 62 0,1-20 16,-1 20-16,0 1 0,-21 0 16,0 21-16,0-22 0,0 22 15,-21 21-15,0 21 16,-1-21-16,-20 64 16,21-22-16,0 0 0,21 1 0,-21-1 15,21 0-15,0 1 0,-22 20 16,22-20-16,0-1 0,0 0 0,0 1 15,0-1-15,22-21 0,-1 21 0,0-20 16,-21-1-16,21 0 0,0 0 16,0-21-16,1 0 0,20 0 0,-21 0 15,0 0-15,0 0 0,22 0 16,-22-21-16</inkml:trace>
  <inkml:trace contextRef="#ctx0" brushRef="#br0" timeOffset="102287.77">18732 11049 0,'0'0'0,"0"-21"0,22 0 15,-22 0-15,-22 21 32,1 0-32,0 0 15,-21 21-15,21 0 0,-1 0 16,1 0-16,0 0 0,21 1 0,-21 20 16,0-21-16,21 21 0,0-20 0,0-1 15,0 0-15,0 21 0,0-21 16,21 1-16,0-1 0,0-21 15,0 0-15,22 0 0,-22 0 16,0 0-16,21 0 0,-20 0 0,20-21 16,-21-1-16,21 1 0,-20 0 0,-1-21 15,0 21-15,0-22 16,0 22-16,-21-21 0,0-1 0,0 22 16,0-21-16,0 21 0,0-22 15,0 22-15,-21 0 0,0 0 0,0 0 16,-22 21-16,22 0 0,0 0 0,-21 0 15,21 0-15,-22 21 0,22 0 16,0-21-16,0 21 0,21 0 0,0 1 16,0-1-16,0 0 0,21-21 15,0 21-15,0-21 0,22 0 16,-22 0-16,21 0 0,-21 0 16,0 0-16,22 0 0,-22 0 15,21 0-15,-21-21 0,22 21 0,-22-21 16,21 0-16,-21 21 0,43-43 15,-22 43-15,1-21 0,-22 21 16,0 0-16,0-21 0,0 21 0,0 0 16,-21 21-1,-21 0-15,0 0 16,0 1-16,21 20 0,-21-21 0,0 0 16,-1 22-16,22-22 0,0 0 15,-21 21-15,21-21 0,0 1 0,0-1 16,0 0-16,0 0 0,21 0 15,1-21 1,20 0-16,-21 0 0,0 0 16,22-21-16,-1 0 0,-21 0 15,21 0-15,-20-1 0,20-20 0,-21 21 16,21 0-16,-20-22 0,-1 22 16,0 0-16,0 0 0,0 0 15,-21 0-15,21-1 0,-42 22 16,0 0-1,0 22-15,0-1 0,21 21 0,-21-21 16,-1 22-16,22-22 0,0 42 16,0-42-16,0 1 0,0-1 15,0 0-15,22 0 0,-1 0 16,0-21-16,0 0 0,0 0 0,0 0 16,1 0-16,-1 0 0,0 0 15,0-21-15,0 0 0,0 0 0,1 0 16,-22-1-16,0-20 0,0 21 15,0 0-15,0-22 0,0 22 0,0 0 16,0-21-16,0 21 0,0-1 16,0 1-16,0 0 0,0 0 0,0 0 15,0 0-15,0-1 0,21 1 16,21 21 0,-21-21-16,0 21 0,1 0 15,-1 0-15,21 0 0,-21 0 0,22 0 16,-1 0-16,0 0 0,1 0 15,-22 0-15,21 21 0,-21 0 0,0 1 16,-21-1-16,0 0 0,0 21 16,0-21-16,0 1 0,0 20 0,0 0 15,-21 1-15,21-22 0,-21 0 16,21 0-16,-21 0 0,21 0 16,0 1-16,-21-22 15,0 0 1,21-22-1,0 1-15,0 0 0,0 0 0,0 0 16,0 0-16,0-22 0,0 22 16,21-21-16,42-22 0,-20 22 15,20 0-15,-21 20 0,22-20 16,-1 0-16,1 21 0,-22-1 16,22 1-16,-1 21 0,-20 0 0,-1 0 15,0 21-15,-21 1 0,1-1 0,-1 0 16,-21 21-16,0-21 0,0 64 15,-21-64-15,-1 22 0,1-22 0,0 0 16,0 21-16,0-21 0,0 1 16,-1-1-16,1 0 0,0-21 15,0 21-15,0-21 16,63 0 0,-21-21-1,0 21-15,1-21 0</inkml:trace>
  <inkml:trace contextRef="#ctx0" brushRef="#br0" timeOffset="102434.81">21463 11134 0,'0'21'0,"-21"-21"31,0 0-31,-1 0 16,1 0-1,0 0 16</inkml:trace>
  <inkml:trace contextRef="#ctx0" brushRef="#br0" timeOffset="103679.43">825 12848 0,'0'0'0,"0"-21"0,22 21 15,-22-21-15,0 0 0,0 0 16,-22 42 15,1 0-31,0 0 0,0 0 16,0 22-16,-22-1 0,22 0 16,0 1-16,0-1 0,-21 21 0,20-20 15,1-1-15,21 0 16,-21 22-16,21-22 0,0 1 0,0-1 15,0 0-15,0 1 0,21-22 16,0 0-16,1 0 0,20 0 16,0 0-16,-21-21 0,43 0 0,-22 0 15,1-21-15,-1 0 0,0 0 16,1 0-16,-1 0 0,-21-1 16,21 1-16,-20-21 0,-22 21 0,0 0 15,0-1-15,0-20 0,0 21 16,-22 0-16,1 0 0,0-1 0,-21 1 15,21 21-15,-22 0 16,1 0-16,0 0 0,20 0 0,-20 0 16,0 0-16,21 21 0,-22 1 15,22-1-15,0 0 0,0 0 16,0 0-16,-1-21 0,22 21 0,0 1 16,0-1-16,0 0 0,22 0 15,-1-21-15,21 0 0,-21 0 16,22 0-16,-1-21 0</inkml:trace>
  <inkml:trace contextRef="#ctx0" brushRef="#br0" timeOffset="103875.08">1651 13123 0,'0'0'0,"21"0"31,0-21 31,-21 0-46</inkml:trace>
  <inkml:trace contextRef="#ctx0" brushRef="#br0" timeOffset="108152.11">2265 12764 0,'0'0'0,"21"-22"0,-21 1 0,21 0 15,-21 0-15,0 0 0,0 0 16,0-1-16,0 1 0,0 0 16,0 42 15,0 22-31,-21-22 16,21 21-16,0 22 0,-21-1 15,21-21-15,-21 22 0,21-1 0,-43 43 16,22-63-16,21-1 15,0 0-15,-21 1 0,21-1 16,-21-21-16,21 0 0,0 0 16,0 1-16,0-1 15,21-42 1,0-1-16,0 1 16,-21 0-16,21 0 0,1-21 15</inkml:trace>
  <inkml:trace contextRef="#ctx0" brushRef="#br0" timeOffset="108403.37">2688 12679 0,'21'-42'0,"-42"84"0,63-106 0,-42 43 15,0 42 1,0 1-16,-21 20 16,21 0-16,-21 1 0,0-1 15,21 21-15,0-20 0,-21 20 0,21-20 16,-21 20-16,21-21 0,0 1 15,0 41-15,0-41 0,0-22 16,0 0-16,0 21 0,0-20 16,0-1-16,0 0 0,0-42 47,0 0-47,0-1 0,0 1 15,0 0-15</inkml:trace>
  <inkml:trace contextRef="#ctx0" brushRef="#br0" timeOffset="108932.01">2265 13187 0,'0'0'0,"-21"0"0,-1 0 16,1 0-16,0 42 15,21-21 1,21-21-16,0 0 16,22 0-16,-1 0 0,0 0 15,22 0-15,-1 0 0,1-21 0,-22 0 16,22 0-16,-1 0 15,1 0-15,-1-1 0,-20-20 0,-1 21 16,0 0-16,-21 0 0,1-1 16,-1 1-16,0 0 0,0 0 15,-42 42 1,0 0 0,0 0-16,-1 1 0,22 20 15,-21 0-15,21-21 0,-21 22 0,21-1 16,0 0-16,0-20 0,0 20 15,0 0-15,0-21 0,0 22 0,0-22 16,0 0-16,21 0 16,0 0-16,1-21 0,-1 0 0,0 0 0,21 0 15,-21 0-15,1-21 0,20 0 16,-21 0-16,21 0 0,-20 0 16,41-43-16,-42 43 15,0-43-15,-21 22 0,0 0 16,0-1-16,0 1 0,-21 0 15,-21 21-15,21-22 0,-22 1 0,22 21 16,-21 0-16,21 21 0,-22 0 16,22 0-16,0 0 0,-21 0 0,21 0 15,-1 21-15,22 0 0,0 21 16,-21-21-16,21 1 0,0 20 16,0 0-16,0-21 0,0 22 15,21-22-15,1 0 0,20 21 16,0-20-16,-21-22 0,22 0 0</inkml:trace>
  <inkml:trace contextRef="#ctx0" brushRef="#br0" timeOffset="109475.02">3852 13039 0,'0'-21'0,"0"42"0,-21-42 31,0 42-31,0 0 0,21 0 16,-21 0-16,21 22 15,-22-22-15,1 21 0,21-21 0,0 22 16,0-22-16,0 0 0,0 21 16,0-21-16,0 1 0,0-1 0,0 0 15,21-21 1,1-21 0,-1 21-16,0-21 0,0-1 15,21 1-15,-20-21 0,-1 21 0,0-22 16,0 22-16,0 0 0,-21-21 15,21 21-15,-21-1 0,22 22 0,-22-21 16,21 21-16,-21 21 16,0 1-16,0-1 15,0 0-15,0 0 0,0 0 0,0 43 16,21-43-16,-21 21 16,21-21-16,-21 1 0,21-1 0,43 21 15,-43-21-15,0-21 16,21 0-16,1 0 0,-1 0 0,0-21 15,64-21-15,-63 21 16,-1-1-16,0 1 0,-21-21 16,1 0-16,-1-22 0,-21 22 0,0-1 15,0 1-15,0 0 0,-21-1 16,-43-62 0,22 83-16,21 22 0,-1-21 15,1 21-15,0 0 0,0 0 16,21 21-1,0 1-15,0-1 0,21 0 16,0 0-16,0-21 0,22 0 16,-22 21-16,21-21 0,22 0 0</inkml:trace>
  <inkml:trace contextRef="#ctx0" brushRef="#br0" timeOffset="110171.55">5440 12679 0,'0'-21'16,"-21"21"-16,-1 0 16,22 21-16,-21 0 0,21 0 0,0 0 15,0 22-15,-21-1 0,0-21 16,21 22-16,-21-1 0,21 0 0,-21 1 16,-1-1-16,22 0 0,-21-21 15,0 22-15,21-1 0,-21-21 16,21 22-16,0-22 0,0 0 0,-21 0 15,21 0-15,0-42 32,21 21-32,-21-21 0,0 0 15,0 0-15,0-1 16,-21 1-16,0 0 0,-1 21 16,1-21-16,0 21 0,0 0 0,0 0 15,42 0 16,0 0-15,0 0-16,22 0 0,-1 0 16,0 0-16,1-21 0,-1 21 0,21-21 15,-20-1-15,20 1 0,-20 0 0,20 0 16,1 0-16,-22 0 0,0 21 16,1-22-16,-1 1 0,-21 0 15,0 0-15,0 21 0,-42 0 31,0 21-15,0 0-16,0 22 0,0-22 0,-1 0 16,1 21-16,21-21 0,0 1 0,0 20 15,0-21-15,0 0 0,0 0 16,0 1-16,0-1 0,21-21 16,22 0-16,-22 0 0,0 0 15,21 0-15,1 0 0,-1-21 0,-21-1 16,22 22-16,-1-42 0,0 21 15,-21 0-15,1 0 0,-1-22 16,0 22-16,-21-21 0,0-1 0,0 1 16,0 21-16,-21-43 0,0 43 15,-22 21-15,22-21 0,-21 21 16,-1 0-16,1 0 0,0 0 0,-1 0 16,1 21-16,21 0 0,-21-21 15,20 0-15,1 22 0</inkml:trace>
  <inkml:trace contextRef="#ctx0" brushRef="#br0" timeOffset="110933.11">7620 13060 0,'0'-21'47,"0"0"-47,0-1 0,0 1 16,0 0-16,0 0 16,-21 0-16,0-22 0,21 22 0,-22 0 15,-20 0-15,21 0 0,0 0 16,-22-1-16,22 22 0,-21 0 15,21 0-15,-22 0 0,22 22 0,-21-1 16,0 0-16,20 0 0,-20 21 16,0-20-16,21 20 0,-22 0 0,22 22 15,-21-22-15,21 0 0,-1 1 16,22-22-16,0 42 0,0-41 16,0-1-16,22 0 0,-1 0 15,0-21-15,21 0 0,-21 0 0,22 0 16,-22 0-16,21 0 0,22-42 15,-22 21-15,0-1 0,1-20 16,-1 21-16,0-21 0,1-22 16,-1 22-16,0-22 0,-20 1 15,20-1-15,-21 22 0,0-22 0,0 1 0,1-43 16,-22 64-16,0-1 16,0 1-16,0 21 0,0 0 15,0 0-15,0-1 0,0 44 16,-22-1-1,1 21-15,21-21 0,-21 22 0,21 20 16,-21-21-16,21 22 0,0-1 16,0 1-16,0-1 0,0 1 0,0-22 15,0 1-15,0 20 0,0-42 16,0 22-16,21-22 0,-21 0 16,21 0-16,0 0 0,22-21 15,-22 0-15,21 0 0,-21 0 0,1 0 16,20 0-16,-21-21 0,0 0 15</inkml:trace>
  <inkml:trace contextRef="#ctx0" brushRef="#br0" timeOffset="111303.9">8128 12933 0,'-21'0'15,"42"0"-15,-42 21 0,0 0 0,-1-21 0,22 21 0,-21-21 16,21 22-1,21-22 1,1 0 0,20-22-16,-21 1 0,0 21 15,0-21-15,1-21 0,-1 21 0,0-1 16,0 1-16,-21 0 0,0 0 16,0 0-16,0 0 0,0-1 15,0 1-15,-21 21 16,0 0-16,0 21 0,-22 1 0,22-1 15,0 0-15,0 21 0,0-21 16,-1 22-16,22-1 0,0 0 0,-21-20 16,21 20-16,-21 0 0,21 1 15,0-1-15,0-21 16,0 0-16,0 0 0,21 1 16,0-22-16,1 0 0,-1 0 0,21 0 15,-21 0-15,22-22 0,-1 1 16,0 0-16,-21 0 0,43 0 0</inkml:trace>
  <inkml:trace contextRef="#ctx0" brushRef="#br0" timeOffset="111663.7">9038 12700 0,'21'0'0,"-42"0"0,42-21 16,-42 21-16,-21 0 16,-22 0-16,22 0 15,0 0-15,-1 21 0,1 0 16,0 0-16,-1 1 0,1-1 0,21 0 15,0 0-15,-1 21 0,1-20 16,21-1-16,0 0 0,0 0 0,0 0 16,21 0-16,1 1 0,-1-22 0,21 21 15,-21-21-15,22 21 0,-1 0 16,-21-21-16,21 21 0,-20-21 0,20 21 16,-21-21-16,-21 22 0,0-1 15,-21-21 1,-21 21-16,-1-21 15,1 0-15,0 0 0,-1 0 16,1 0-16,0 0 0,-1 0 0,22 0 16,-21 0-16,21 0 0,-1 0 15,22-21-15,0 0 16,22 21 0,20-22-16,-21 22 0,21-21 15,-20 0-15,20 0 0,21 21 0</inkml:trace>
  <inkml:trace contextRef="#ctx0" brushRef="#br0" timeOffset="112043.48">9207 12996 0,'0'0'0,"-21"22"0,0-22 16,21 21-16,21-42 31,0-1-31,1 22 15,-1-21-15,0 0 0,21-21 16,-21 21-16,1-1 0,20-20 0,-21 21 16,0-21-16,0 20 0,-21 1 15,0 0-15,0 0 0,-21 21 16,0 0 0,0 0-16,-21 21 15,20 0-15,-20 22 0,21-22 0,0 21 16,-22 0-16,22 1 0,0-22 15,0 21-15,21 1 0,0 20 16,0-42-16,0 22 0,0-22 0,0 0 16,0 0-16,0 0 0,21-21 15,0 21-15,0-21 0,1 0 0,-1 0 16,0 0-16,21 0 0,-21 0 16,22-21-16,-22 0 0,0 0 0,64-43 15,-64 43-15,21-21 0,1 0 16</inkml:trace>
  <inkml:trace contextRef="#ctx0" brushRef="#br0" timeOffset="112575.17">9906 12510 0,'0'0'0,"0"-22"0,0 1 16,0 0-16,0 0 0,0 0 16,-21 0-16,0-1 15,21 1-15,-22 21 0,1 0 16,0 21-1,21 1-15,0 20 0,0-21 0,-21 21 16,21 1-16,-21-1 0,21 22 16,0-22-16,0 21 0,-21 1 0,-1-1 15,1-20-15,21 20 0,0-20 0,-21-1 16,21 0-16,-21-21 0,21 22 16,0-22-16,0 0 0,0 0 0,21-21 15,0 0 1,0 0-16,1 0 0,-1-21 0,21 0 15,-21 0-15,22 0 0,-1-1 0,-21-20 16</inkml:trace>
  <inkml:trace contextRef="#ctx0" brushRef="#br0" timeOffset="112912.99">10096 12869 0,'0'22'0,"0"-1"15,0 0-15,0 0 31,22-21-31,-1 0 0,0 0 16,0 0-16,0-21 0,0 21 16,22-21-16,-22 0 0,0-1 15,0 1-15,0 0 0,1 0 0,-22 0 16,21 0-16,-21-1 0,0 1 16,0 0-16,0 0 0,-43 21 15,22 0-15,0 0 0,0 0 16,0 21-16,-22 0 0,22 0 15,0 22-15,0-22 0,0 21 0,0 1 16,21-1-16,0-21 0,0 21 16,0 22-16,0-43 0,0 0 15,0 0-15,0 1 0,21-1 0,0-21 16,0 0-16,21 0 16,-20 0-16,20 0 0,-21 0 0,21 0 15,1 0-15,-22-21 0,21-1 0</inkml:trace>
  <inkml:trace contextRef="#ctx0" brushRef="#br0" timeOffset="113374.71">10880 12764 0,'0'-22'0,"0"44"0,21-65 0,-21 22 15,0 0-15,-21 21 16,-1 0-16,1 0 16,0 21-16,0 0 0,0 0 15,0 1-15,-1 20 0,22 0 0,0-21 16,-21 22-16,21-1 15,-21-21-15,21 22 0,0-22 0,0 21 16,0-21-16,0 0 0,0 1 16,21-1-16,0-21 0,1 21 0,-1-21 15,21 0-15,-21 0 0,22 0 0,-1 0 16,0 0-16,1-21 0,-1 0 16,21-1-16,-20 1 0,-22 0 15,21-21-15,1-1 0,-22 1 0,21 0 16,-21-1-16,0-20 0,1 21 0,-1-22 15,-21 22-15,21-1 0,-21-20 0,21 21 16,-21-1-16,21 22 0,-21-21 16,0 21-16,-21 21 31,0 21-31,0 21 0,0-21 16,-1 22-16,22-1 0,-21 0 0,0 22 15,0-22-15,21 22 0,0-22 0,0 0 16,0 1-16,0-1 0,0 0 15,0 1-15,0-22 0,0 0 0,0 0 16,21 0-16,0-21 16,0 0-16,22 0 0,-22 0 0,0 0 15,0-21-15,22 0 0,-22 0 0,0 0 16,0-22-16</inkml:trace>
  <inkml:trace contextRef="#ctx0" brushRef="#br0" timeOffset="113535.62">11366 12700 0,'0'0'0,"-21"0"0,0 0 0,21 21 0,-21-21 16,21 21-16,0 1 15,21-22-15,0 21 0,0-21 16,22 0-16,-22 0 0,0 0 0,21 0 16,-20 0-16,20-21 0,-21-1 15,21 1-15,1 0 0</inkml:trace>
  <inkml:trace contextRef="#ctx0" brushRef="#br0" timeOffset="114228.23">13017 12531 0,'0'0'0,"-21"0"15,0-21-15,0 21 16,0 0-16,-22 0 0,22 0 0,-21 0 15,21 21-15,-22 0 0,22-21 0,0 21 16,-21 21-16,21-20 0,-1 20 16,1 0-16,0 1 0,21-22 0,0 21 15,0 0-15,0 1 0,0-1 16,0-21-16,0 0 0,0 1 0,21-1 16,0 0-16,22 0 0,-22-21 0,0 0 15,21 0-15,-20 0 0,20 0 16,0-21-16,1 0 0,-1 0 0,21-22 15,-20 22-15,-1-21 0,-21-1 16,22 1-16,-22 21 0,0-21 16,-21-1-16,0 1 0,0 0 0,-21-1 15,0 22-15,-22-21 0,22 21 16,-21-1-16,21 1 0,-22 0 0,1 21 16,0 0-16,20 0 0,-20 0 15,21 0-15,-21 21 0,20 0 16,22 1-16,0-1 0,0 0 0,0 0 15,0 21-15,0-20 0,22-1 0,-1 21 16,21-21-16,-21 0 0,22 1 16,20-22-16,-21 0 0,22 0 15</inkml:trace>
  <inkml:trace contextRef="#ctx0" brushRef="#br0" timeOffset="114524.06">13737 12510 0,'-21'0'16,"0"0"-16,-22 0 0,43 21 0,-21 0 16,0 0-16,0 21 0,21 1 0,-21-1 15,21 0-15,0 22 0,-21-1 16,21 1-16,-22-1 0,1 1 16,21-1-16,-21 1 0,0-1 15,21 22-15,-21-21 0,-22 105 16,43-106-16,0 22 0,-21-21 0,21-1 15,0 1-15,-21-1 0,21-21 16,0-20-16,0 20 0,0-21 0,21-21 31,0-21-31,-21 0 0,22-22 16,-1 1-16,-21 0 0,21-22 0,-21-20 16,21 20-16,0-21 0,-21 22 0</inkml:trace>
  <inkml:trace contextRef="#ctx0" brushRef="#br0" timeOffset="114787.9">13589 12742 0,'0'0'0,"0"-63"0,21-22 0,-21 43 16,0 0-16,42-22 0,-42 43 15,22 0-15,-1 21 0,0-21 16,21 21-16,-21 0 0,22 0 0,-1 21 16,0-21-16,1 21 0,-22 21 15,21-21-15,-21 1 0,1 20 0,-22 0 16,0 1-16,0-1 0,-22-21 15,1 21-15,0 1 0,-21-22 16,-1 0-16,1 0 0,0 0 0,-1 1 16,1-1-16,0-21 0,-1 0 15,22 0-15,0 0 0,21-21 32,0-1-32,42 1 0,-20 0 15,-1 0-15,21-21 0,0 20 0</inkml:trace>
  <inkml:trace contextRef="#ctx0" brushRef="#br0" timeOffset="115037.76">14478 12129 0,'0'0'16,"0"21"15,-21 0-31,0 0 0,-1 21 0,1-20 16,21 20-16,-21 0 0,0 1 0,0-22 15,0 21-15,-1 0 0,1 1 16,21-1-16,-21-21 0,21 22 0,-21-22 16,21 21-16,0-21 0,0 0 15,0 1-15,0-1 0,21-21 16,0 21-16,22-21 0,-22 0 16,21 0-16,0-21 0,-20 0 0,20 21 15,0-22-15,-21-20 0</inkml:trace>
  <inkml:trace contextRef="#ctx0" brushRef="#br0" timeOffset="115231.65">14901 12467 0,'0'0'16,"21"-21"-16,-21 0 15,-21 21 1,0 21-16,0-21 0,0 21 16,0 0-16,21 1 0,-22-1 15,1 0-15,0 0 0,0 0 16,21 0-16,0 1 0,-21-22 0,21 21 15,0 0-15,0 0 0,21 0 16,0-21-16,21 0 0,-20 0 16,20-21-16,-21 21 0,21-21 15</inkml:trace>
  <inkml:trace contextRef="#ctx0" brushRef="#br0" timeOffset="116096.24">15430 12488 0,'0'0'16,"-21"0"-16,0 0 15,0 0-15,0 0 0,-22 0 16,22 22-16,0-1 0,-21-21 0,21 21 16,-22 21-16,22-21 15,0 1-15,21-1 0,0 0 16,0 0-16,0 0 0,0 0 16,21 1-16,0-22 15,0 0-15,1 0 16,-1 0-16,0-22 0,0 1 15,-21 0-15,0 0 0,0 0 16,0 0-16,0-1 0,0 1 0,0-21 16,0 21-16,0 0 0,21-22 15,0 22-15,1 0 0,-22 0 0,21 21 16,21-21-16,-21 21 0,0-22 16,22 22-16,-22 0 0,21 0 0,-21 0 15,1 22-15,-1-1 0,0 0 0,0-21 16,0 42-16,-21-21 0,21 1 15,-21-1-15,0 0 0,0 0 16,0 21-16,0-20 0,-21-1 16,0 0-16,21 0 0,0 0 0,-21 0 15,21-42 17,0 0-17,21 0-15,-21 0 0,21 0 16,0-1-16,1 1 0,-1-21 0,0 21 15,0 0-15,0-22 0,22 1 0,-22 21 16,21 0-16,0-1 0,1 1 16,-22 0-16,21 21 0,-21 0 0,1 0 15,-1 21-15,-21 0 16,0 1-16,0 20 0,-21 0 16,-1 1-16,1-22 0,0 0 15,0 21-15,0-21 0,21 1 16,0 20-16,-21-21 0,21 0 0,0 0 15,0 1-15,0-1 16,21-21-16,0 0 0,0 0 0,0 0 16,22 0-16,-1 0 0,0 0 0,1-21 15,-1-1-15,0 1 16,1 0-16,-1 0 0,43-21 0,-43-1 16,-21 22-16,21-21 0,-20 21 15,-1-22-15,0 22 0,-21-21 16,0 21-16,0-1 0,0-20 15,0 21-15,-21 21 16,0 0-16,-1 0 0,22 21 0,-21 0 16,21 0-16,0 1 0,0-1 15,0 21-15,0-21 0,0 0 0,0 1 16,0-1-16,0 21 0,0-21 0,0 0 16,0 1-16,0-1 15,0 0-15,0 0 16,-21-21-16,0 0 0,0 0 15,0 0-15,-1 0 0,1 0 0,-21-21 16,21 0-16,0 0 0,-22-1 16,22 1-16,0-21 0</inkml:trace>
  <inkml:trace contextRef="#ctx0" brushRef="#br0" timeOffset="116275.13">15811 12065 0,'0'0'15,"-21"0"-15,0 0 0,0 0 0,0 0 16,0 0-16,-1 0 0,1 0 16,0 21-16,0-21 15,0 0-15,0 0 16,-1 0 0,1 0-16,0 0 0,-21-21 15</inkml:trace>
  <inkml:trace contextRef="#ctx0" brushRef="#br0" timeOffset="116444.03">14287 12298 0,'0'0'0,"-21"21"0,-21-21 0,21 21 16,0 0-16,63 1 16,-21-22-1,21 0-15,1 0 0,-1 0 16,22 0-16,-1 0 0,22-22 0,-22 22 15,22-21-15,0 0 0,-1 0 0</inkml:trace>
  <inkml:trace contextRef="#ctx0" brushRef="#br0" timeOffset="117187.61">18034 12615 0,'0'22'15,"21"-44"1,0 1-16,0 0 0,1 0 16,20 0-16,0 0 0,1-1 15,-1-20-15,21 0 0,-20-1 16,-1 1-16,0 0 0,1-22 0,-22 22 16,0-22-16,0 22 0,-21-21 15,0 41-15,0-20 0,-21 21 0,0 0 16,0 0-16,0 21 0,-22 0 0,22 21 15,-21 21-15,21-21 0,-22 43 16,1-22-16,21 22 0,0-1 0,-22 1 16,1 84-16,21-64 15,-22-20-15,22 42 0,0-22 16,0 1-16,0 0 0,0 21 0,-1-22 0,1 1 16,0 21-16,21 0 15,-21-1-15,21-20 0,-21 106 16,21-107-16,0 1 0,0-22 0,-21 1 15,21-1-15,0 1 0,0-22 16,0 1-16,0-22 0,42 21 16,0-42-16,-21 0 0,22 0 15,-22-42-15,42 21 0,-20-22 16,20 1-16,1-22 0,-1 1 0,22-22 16,-22 22-16,22-43 0,-21 21 0,-1-21 15,-21 22-15,1-22 0,-22 0 16,0 21-16,-21-20 0,0 20 0,-21 0 15,-21 22-15,-22-1 0,22 1 16,-22 20-16,1 1 0,-22 21 16,-42-21-16,85 20 0,-22 1 15,22 21-15,21 0 0,0-21 16,-1 21-16,1 0 0,21-21 16,21 21-16,22 0 15,-1-21-15,0 21 0,1 0 16,-1-21-16,22-1 0,-22 22 0,21 0 15,-20-21-15</inkml:trace>
  <inkml:trace contextRef="#ctx0" brushRef="#br0" timeOffset="117521.42">18775 12404 0,'0'0'16,"-43"-85"15,43 64-31,0 0 0,0 0 16,22 21-16,-1-22 0,0 22 15,0 0-15,21 0 0,-20 0 0,-1 0 16,0 22-16,21-1 0,-21 0 16,1 0-16,-1 0 0,0 0 0,0 1 15,-21 20-15,21-21 16,-21 0-16,0 0 0,0 1 0,0-1 0,-21-21 16,0 21-16,0-21 0,0 0 15,-1 0-15,1 0 0,0 0 16,0 0-16,21-21 15,-21 21-15,21-21 0,0-1 16,0 1-16,0 0 16,21 0-16,0 0 0,0 0 0,0-1 15,1 1-15,-1 0 0,0 21 16,21-21-16,1 0 0,-1 21 0,43-21 16,-43 21-16</inkml:trace>
  <inkml:trace contextRef="#ctx0" brushRef="#br0" timeOffset="118347.94">19685 12192 0,'-21'21'16,"0"0"-16,-1 1 15,-20-1-15,21 0 0,0 0 16,0 0-16,-1 22 0,1-22 0,0 0 16,0 0-16,0 21 0,21-20 15,0-1-15,0 0 16,21-21-16,0 21 0,0-21 15,0 0-15,1 0 0,-1 0 16,0 0-16,21 0 0,-21-21 0,1 0 16,-1 21-16,-21-21 0,21-1 0,-21 1 15,21 0-15,-21-21 0,21 21 16,-21-22-16,0 22 0,21-42 16,1 20-16,-22 22 0,21 0 15,0 0-15,0 0 0,0 21 16,0 0-16,1 0 0,-1 0 0,0 0 15,0 0-15,0 21 0,0 0 16,1 0-16,-1 21 0,0-20 0,-21-1 16,0 21-16,0-21 0,0 22 15,0-22-15,0 0 0,0 21 0,0-21 16,0 1-16,0-1 0,-21-21 16,21 21-16,-21 0 0,-1-21 15,22-21 16,0 0-31,0 0 16,0-1-16,0 1 0,0 0 0,22-21 16,-22 21-16,21-1 0,0-20 15,0 0-15,21 21 0,-20-1 0,-1 1 16,21 0-16,-21 0 0,22 21 0,-22 0 16,0 0-16,0 21 0,0-21 15,0 21-15,1 22 0,-22-22 0,0 0 16,0 21-16,0-21 0,0 1 15,0-1-15,0 0 0,0 0 16,0 0-16,0 0 0,-22-21 0,22 22 16,-21-22-16,0 0 15,0 0-15,21-22 16,0 1 0,0 0-16,21-21 0,0 21 15,0-1-15,22-20 0,-22 0 16,21-1-16,22 1 0,-22 0 0,0-1 15,22 22-15,-22 0 0,43 0 16,-43 21-16,-21 21 0,1 0 16,-1 0-16,0 1 0,0 20 15,-21 0-15,0-21 0,0 22 0,0-1 16,0-21-16,0 22 0,0-22 16,-21 21-16,21-21 0,-21 0 0,0 1 15,21-1-15,-22-21 16,22 21-16,22-21 31,-1-21-31,21 21 0,0-21 0,1-1 16,20 1-16</inkml:trace>
  <inkml:trace contextRef="#ctx0" brushRef="#br0" timeOffset="118591.8">22183 11726 0,'0'-21'0,"0"42"0,0-63 0,0 21 15,0 0-15,0 42 16,-22 0-16,1 0 16,0 22-16,0-1 0,0 0 0,0 1 15,-22 20-15,22 1 0,0-1 16,0-21-16,0 22 0,-1-22 0,1 22 16,0-22-16,0 0 0,0-20 15,21 20-15,0-21 0,0 0 0,0 0 16,21-21-1,0 0-15,0 0 0,0 0 16,22 0-16,-1-21 0,0 0 0,1-21 16,-22 21-16</inkml:trace>
  <inkml:trace contextRef="#ctx0" brushRef="#br0" timeOffset="119165.47">22458 11748 0,'0'0'15,"0"-43"-15,0 22 0,-21 21 16,-1 21-16,1 0 0,0 1 15,0 20-15,0 0 0,0 22 16,-1-1-16,1-20 0,0 20 0,0 1 16,21-1-16,0-21 15,-21 1-15,21-1 0,0 0 0,-21-20 16,21-1-16,0 0 0,0 0 0,0 0 16,21-21-1,0 0-15,-21-21 16,21 0-16,0 0 0,0 0 15,22-1-15,-22-20 0,0 21 0,0-21 16,0 20-16,1-20 0,-1 21 0,0 0 16,0 21-16,-21 21 15,0 0 1,0 0-16,0 0 0,0 1 16,0-1-16,0 21 0,0-21 15,0 0-15,0 1 0,0-1 0,21-21 16,0 21-16,1 0 0,20-21 15,-21 0-15,21 0 0,1 0 0,41 0 16,-41 0-16,-1 0 16,0 0-16,1-21 0,-1 0 0,-21 0 15,22-1-15,-22 1 0,21-21 0,-21 0 16,-21 20-16,0-20 0,21 0 16,-21 21-16,0-1 0,0 1 0,-21 21 15,0 0-15,0 21 16,-21 1-16,20-1 0,1 0 0,0 21 15,-21-21-15,42 22 16,-21-22-16,21 42 0,0-41 16,0-1-16,21 21 0,0-21 15,0 0-15,21-21 0,-20 0 16,20 22-16,21-22 0,-20 0 16,-1 0-16,0-22 15,-20 1-15,20 0 0,-21 0 0,21 0 0</inkml:trace>
  <inkml:trace contextRef="#ctx0" brushRef="#br0" timeOffset="119423.33">21421 11980 0,'0'0'0,"-85"22"0,43-1 16,-43 0-16,64-21 0,21 21 15,21-21-15,0 0 0,0 0 16,22 0-16,20 0 0,1 0 16,-1 0-16,22 0 0,-22 0 0,22-21 15,0 21-15,-1-21 16,-20 0-16,-1 21 0,1-22 0,-22 1 0,0 0 16,1 21-16,-22-21 0,-42 21 15,-22 0 1,1 0-16,0 0 0</inkml:trace>
  <inkml:trace contextRef="#ctx0" brushRef="#br0" timeOffset="121083.89">8424 13885 0,'-21'0'31,"0"0"-15,21-21-1,0 0-15,0 0 16,0 0-16,-21 0 0,21-1 16,-21 22-16,21-21 15,-22 0-15,22 0 0,-21 0 0,0 21 16,-21 0-16,21 0 0,-22 0 15,22 21-15,-21 21 0,-1-21 0,-20 1 16,21 20-16,-1 0 0,1-21 0,0 22 16,20-1-16,-41 64 15,63-64-15,-21-21 0,21 22 16,0-22-16,0 21 16,21-42-16,0 0 0,43 0 15,-43 0-15,21 0 16,-21 0-16,22-21 0,-1 0 15,0 0-15,1 0 0,-1-22 0,0 22 16,1-21-16,-22-1 0,21-20 16,-21 21-16,22-22 0,-22 1 0,0-1 15,-21 1-15,21-1 0,-21 22 16,21-1-16,-21-41 0,0 63 16,0-1-16,0-20 15,0 63 1,-21 0-16,21 22 0,0-1 15,0 0-15,-21 1 0,21-1 16,0 0-16,0 22 0,0-22 0,0 22 16,0-22-16,0 0 0,0 1 15,0-22-15,0 21 0,0-21 16,0 22-16,21-22 0,0-21 0,-21 21 16,21-21-16,22 0 0,-22 0 15,42 0-15,-20-21 0,-1 21 16,0-21-16,1 0 0,-1-1 15,0-20-15,1 21 0,-22-21 0,21 20 16,1-62-16,-22 63 0,-21-1 16,0 1-16,0 0 0,0 0 15,-21 21-15,-1 0 16,-20 21-16,21 0 0,0 0 16,0 1-16,-1-1 0,1 21 15,21-21-15,-21 0 0,21 1 16,0-1-16,0 0 0,21 0 0,0 0 15,1-21-15,-1 0 0,21 0 16,-21 21-16,22-21 0,20 0 16,-42 0-16,22 0 0,-22 0 0,0 0 15,0 0-15,0 0 0,0 0 16,1 0 0,-22 22-1,0-1 16,21-21-31,0 0 32,0 0-32,0 0 0,0-21 15,22-1-15,-22 1 16,0 0-16,0 0 0,64-43 16,-43 1-1,-42 42-15,0 0 0,0-1 16,0 1-16,0 0 15,-21 21-15,0 0 0,0 0 0,-22 21 16,22-21-16,-42 43 16,42-43-16,-1 21 0,1 0 15,0 0-15,42-21 32,0 0-32,1 0 0,-1 0 15,0 0-15,21-21 0,-21 0 16,43 0-16,-43-1 0,0 22 15,22-21-15,-22 0 0,0 21 16,0 0-16,0-21 0,0 21 16,1 0-16,-22-21 0,0 42 47,0 0-47,0 21 0,0-20 15,0 20-15,-22 0 0,1 1 0,21-1 16,-21 0-16,0 1 0,0-1 0,0 21 15,-1-20-15,22 20 0,-21 1 16,0 20-16,0-20 0,0 21 0,0-22 16,21 1-16,0-1 0,-22 1 15,22-22-15,0 21 0,-21-20 0,21-1 16,0-21-16,0 22 0,0-22 0,0 0 16,0 0-16,0-42 15,0 0 1,21-22-16,1 22 0,-22-21 15,21 0-15,0-22 0,0 1 16,0-1-16,0-21 0,1 1 0</inkml:trace>
  <inkml:trace contextRef="#ctx0" brushRef="#br0" timeOffset="121327.97">9758 13737 0,'21'-42'0,"-42"84"0,42-105 0,-21 42 15,0-1-15,0 1 0,21 21 0,0 0 16,0 0-16,1 0 15,20 0-15,-21 0 0,0 21 0,22 1 16,-22-1-16,0 0 0,0 0 16,0 21-16,0-20 0,-21 41 15,0-42-15,-21 0 0,-42 43 16,42-43-16,-64 21 16,43-42-16,-1 22 0,-20-1 15,42-21-15,-1 0 0,65 0 31,-22 0-31,21-21 0,1 21 0,-1-22 16,0 1-16</inkml:trace>
  <inkml:trace contextRef="#ctx0" brushRef="#br0" timeOffset="123159.14">10837 13589 0,'0'0'0,"-21"0"16,0 21-1,0 0-15,0 22 0,-1-22 0,1 21 16,0-21-16,-21 22 0,21-1 16,21 0-16,-22 1 0,1-1 0,0 0 15,21-20-15,-21 20 0,21-21 0,-21 21 16,0-20-16,21-1 0,0 0 16,0 0-16,0-42 31,0 0-16,0 0-15,21-1 0,0-20 0,0 21 0,0 0 16,-21-22-16,21 22 16,1-21-16,-1 21 0,0 0 0,0 21 15,-21 21 1,0 0 0,0 0-16,0 21 0,0-20 15,21-1-15,-21 0 16,0 0-16,0 0 0,43 22 15,-22-43-15,0 21 0,0-21 0,21 0 16,-20 0-16,20 0 0,43 0 16,-43 0-16,0 0 0,22-21 15,-22-1-15,0 1 0,1 0 16,-1-21-16,-21-1 0,22 1 0,-22 0 16,0-1-16,-21-20 0,0-1 0,0 22 15,0-21-15,0-1 0,-42-42 16,-1 64-16,1 21 0,0 0 15,-1-1-15,1 22 0,0 0 16,-22 0-16,22 0 0,-1 22 0,1-1 16,0 21-16,21 0 0,-1 1 15,1 20-15,21-20 0,0-1 0,0 21 16,0-20-16,43 41 16,-1-62-16,-21 20 0,21-21 0,1 0 15,-1 0-15,43 1 16,-43-22-16,0 0 0,64 0 15,-63 0-15,-1-22 0,0 22 16,1-21-16,-1 0 0,21-21 16,-41-1-16,20 22 0,-21 0 15,0-21-15,0 21 0,-21-1 0,22 1 16,-22 42 0,-22 1-16,1-1 15,21 0-15,-21 0 0,0 21 16,0 1-16,21-22 15,0 21-15,0-21 0,0 1 0,0-1 16,0 0-16,42 0 0,-21 0 16,0-21-16,22 0 0,-22 0 15,0 0-15,64 0 0,-64 0 16,21-21-16,-21 0 0,22 0 16,-22 0-16,21-22 15,-21 22-15,-21-21 0,0-1 0,0 1 16,0 0-16,-21-1 0,-21-20 15,0 21-15,-1 20 0,-41-20 16,41 42-16,1 0 16,0 0-16,20 21 0,-20 0 0,21 22 15,21-22-15,0 21 0,0-21 16,0 22-16,0-22 0,0 0 16,21 0-16,21 0 0,-20 1 0,20-22 15,-21 0-15,21 21 0,1-21 16,63 0-16,-64 0 0,0-21 15,1-1-15,-1 1 0,-21 0 0,64-21 16,-64 21 0,0-1-16,21 1 0,-42 0 0,22 0 15,-1-21-15,0 20 16,-21 44 0,-21-1-16,0 0 0,-1 21 15,22-21-15,-21 1 0,21 20 16,-21-21-16,21 0 0,-21 22 0,21-22 15,0 0-15,0 0 16,0 0-16,0 0 0,21-21 0,0 0 16,0 0-16,22 0 0,-22 0 15,0 0-15,21 0 0,-20-21 0,41-21 16,-42 21-16,0 0 16,1-1-16,-1 1 0,0-21 0,0 21 15,-21 0-15,0-1 0,21 1 16,-21 0-16,21 21 0,-21 21 15,0 0 1,0 1-16,0-1 0,-21 0 0,0 0 16,0 21-16,21-20 15,0-1-15,0 21 0,0-21 16,0 0-16,0 1 16,21-22-16,0 0 0,0 0 15,1 0-15,62-22 16,-41 22-16,-22-21 15,0 0-15,21 0 0,-21 0 0,1-22 0,-22 22 16,0-21-16,0 21 0,0-22 16,0 1-16,0-43 15,-22 64-15,1 0 0,0 21 16,0 0-16,21-21 0,21 21 31,0 0-15,0 0-16,22 0 0,-22 0 0,21 0 15,1 0-15,-22 0 0,21 0 16,-21 0-16,22 21 0,-22-21 0,0 21 16,-21 0-16,0 22 0,0-22 0,0 0 15,0 0-15,0 22 16,0-22-16,0 0 0,0 21 0,0-21 16,0 1-16,0-1 0,0 0 15,0 0-15,-21-21 16,0 0-1,-1 0 1,22-21-16,0 0 0,0 0 16,0-1-16,0 1 0,0-21 15,22 21-15,20-22 0,-21 1 0,21 0 16,22-64-16,-1 64 16,-20 20-16,-1-20 0,0 21 0,1 21 15,20 0-15,-20 0 0,-1 0 0,-21 0 16,21 21-16,-20 0 15,-22 22-15,0-22 0,0 21 0,0 0 16,0 1-16,0-1 0,0-21 16,0 22-16,0-22 0,0 21 0,-22-21 15,22 0-15,-21 1 0,0-22 0,21 21 16,21-21 15,0-21-31,22 21 0</inkml:trace>
  <inkml:trace contextRef="#ctx0" brushRef="#br0" timeOffset="123491.09">14859 13568 0,'-21'-21'0,"42"42"0,-63-42 0,20 0 0,22-1 15,0 1-15,0 0 0,-21 0 0,21 0 16,0 0-16,0-1 15,43-20-15,-22 21 16,21 21-16,-21 0 0,0 0 16,22 0-16,-22 0 0,0 21 15,0 0-15,-21 22 0,0-1 0,0 0 16,0 1-16,0-1 16,-21 0-16,0 1 0,-21 41 15,-1-41-15,22-22 0,0 21 0,0-21 16,0 0-16,-22 43 15,22-64-15,0 21 0,0 0 0,21 0 16,-21-21-16,21 22 16</inkml:trace>
  <inkml:trace contextRef="#ctx0" brushRef="#br0" timeOffset="123659">14605 14203 0,'0'21'15,"63"-127"-15,-126 191 0,42-64 0,0-21 0,-1 21 16,22-42 47,-21 21-63,0-21 15,0 21-15,0-21 0</inkml:trace>
  <inkml:trace contextRef="#ctx0" brushRef="#br0" timeOffset="124512.52">571 14880 0,'-21'-21'0,"42"42"0,-63-42 0,21 0 16,0 21-16,0 0 16,-1 0-16,1 0 0,0 0 15,21 21 1,0 0 0,21 0-16,0-21 0,1 0 15,20 0-15,0 0 0,1 0 16,-1 0-16,0 0 0,1-21 0,20 21 15,-21-21-15,1 0 0,-1 0 16,0 0-16,-20 21 0,20-22 16,-21 1-16,-42 21 31,0 43-31,0-22 0,-1 0 16,22 21-16,-21 1 15,21-1-15,-21 0 0,21 22 16,-21-1-16,21 1 0,0-22 0,-21 22 15,21-22-15,-21 21 0,21-20 16,0-1-16,-22-21 0,1 43 16,21-43-16,-21 0 0,0-42 47</inkml:trace>
  <inkml:trace contextRef="#ctx0" brushRef="#br0" timeOffset="124688.42">487 15431 0,'0'0'0,"21"0"31,0 0-15,0 0-16,0 0 0,1 0 16,20 0-16,21 0 0,-20-22 15,-1 1-15,0 21 0,22-21 16,-22-21-16,22 21 0,-1-1 15,-20 1-15,20-21 0</inkml:trace>
  <inkml:trace contextRef="#ctx0" brushRef="#br0" timeOffset="124851.32">1524 15155 0,'0'0'0,"0"22"16,-21-22-16,0 0 0,-1 0 15,1 0-15,0 0 16,42 0 15,0 0-31,22-22 0,-1 22 16,0-21-16,1 0 0</inkml:trace>
  <inkml:trace contextRef="#ctx0" brushRef="#br0" timeOffset="125119.69">2752 14647 0,'-22'22'15,"44"-44"-15,-65 65 0,22-1 0,0-21 0,-21 43 16,-1-1-16,22-20 16,0 20-16,21-21 0,-21 1 15,-22 41-15,43-41 0,-21-1 0,0 0 16,21 1-16,0-22 0,0 21 15,0-21-15,0 1 0,0-1 16,0 0-16,21-21 16,0 0-16,1-21 15,20 0-15,-21-22 0,21 22 16</inkml:trace>
  <inkml:trace contextRef="#ctx0" brushRef="#br0" timeOffset="125328.57">3027 14669 0,'0'0'0,"0"21"32,0 0-32,0 21 0,21-21 0,-21 22 15,0-1-15,0 0 0,-21 43 16,21-21-16,0-22 16,0 0-16,-21 1 0,21-1 0,-22 0 15,22 1-15,0-22 0,0 21 0,0-21 16,0 0-16,0 1 15,-21-22 1,21-22-16</inkml:trace>
  <inkml:trace contextRef="#ctx0" brushRef="#br0" timeOffset="125823.29">2603 15240 0,'0'0'16,"-105"-21"-16,83 0 15,22 42-15,22-21 16,-1 0-16,0 0 0,21-21 0,1 0 15,-1 21-15,21-22 0,-20 1 0,-1 21 16,22-21-16,-22 0 0,21 0 16,1 0-16,-22-1 0,22 1 0,-22 21 15,0-21-15,22 0 0,-22 21 0,-21 0 16,1 0 0,-22 21-16,-22-21 15,1 21-15,21 0 0,-21 22 16,0-22-16,0 21 0,21 1 15,0-1-15,-21 0 0,21-21 0,0 22 16,0-22-16,0 21 0,0-21 16,0 1-16,21-1 0,21 0 15,-21-21-15,22 0 0,-1 0 16,0 0-16,22-21 0,-22 21 0,0-21 16,22-22-16,-22 22 0,1-21 15,-1-1-15,-21 1 0,21 0 0,-42-1 16,0 1-16,0-21 0,0 20 15,0 22-15,-21-21 0,0-1 16,-21 22-16,-1 0 0,1 0 0,-21 21 16,-1 0-16,22 0 0,-22 0 0,1 0 15,20 21-15,1 0 0,0 0 16,21 1-16,-1-1 0,22 0 16,0 0-16,0 21 0,22-20 0,-1-1 15,21 21-15,0-21 0,22 0 16,42-21-16,-22 0 0,-20 0 15,-1 0-15,1 0 0,-1 0 16</inkml:trace>
  <inkml:trace contextRef="#ctx0" brushRef="#br0" timeOffset="126297.02">4276 14923 0,'0'0'16,"0"-22"-16,-22 44 15,1-1-15,0 0 16,0 0-16,0 0 0,21 22 15,-21-22-15,21 21 0,-22 0 0,22-20 16,0 20-16,0-21 0,0 0 16,0 0-16,0 1 0,0-1 15,22-21-15,20 0 16,-21 0-16,0-21 0,0-1 0,43-20 16,-43 0-16,21 21 15,-20-22-15,-1 22 0,0 0 0,21-21 16,-42 20-16,0 44 31,0-1-31,0 0 0,0 21 16,-42-21-16,42 22 0,0-22 0,0 0 15,0 21-15,0-20 0,21-1 16,0 0-16,0 0 0,22-21 0,-22 0 16,21 21-16,22-21 0,-22 0 15,0 0-15,22-42 16,-43 21-16,0 0 0,-21-22 0,43 22 15,-22 0-15,0 0 0,-21-22 0,0 22 16,0-21-16,0 21 0,-42-85 16,20 85-16,22 0 15,-21-1-15,21 1 0,0 0 16,-21 21-16,0 0 16,21 21-16,-21-21 0,21 21 15,0 1-15,0-1 16</inkml:trace>
  <inkml:trace contextRef="#ctx0" brushRef="#br0" timeOffset="126759.92">6456 14711 0,'0'0'0,"0"-21"0,0 0 0,-21-1 0,-1 22 15,1 0 1,0 22-16,0-1 0,0 0 0,0 21 16,-1 1-16,1-22 0,0 21 15,0 0-15,0 1 0,0 20 0,-1-20 16,1-1-16,21 0 0,0 1 15,-21-1-15,21 21 16,0-20-16,0-22 0,21 0 0,0-21 16,1 0-16,20 0 15,-21 0-15,0-21 0,-21 0 16,21 0-16,-21-1 0,0 1 16</inkml:trace>
  <inkml:trace contextRef="#ctx0" brushRef="#br0" timeOffset="127213.63">5990 15092 0,'-21'0'0,"42"0"0,-84 0 0,41 0 16,1 0-16,0 0 0,42 0 16,0 0-1,1-21-15,20 21 0,0-21 0,22-1 16,-22 22-16,22-21 0,-1 0 16,22 0-16,-22 0 0,22 21 15,0-21-15,-1-1 0,-20 22 16,-1 0-16,-20 0 0,20 0 15,-42 22-15,-21-1 0,0 21 16,43-21-16,-43 0 0,-43 22 16,1-1-16,0 0 0,-43 22 15,64-22-15,0-21 0,-1 1 0,22 20 16,0-21-16,0 0 16,22-21-16,-1 0 0,21 0 0,-21 0 15,22 0-15,-1 0 0,21-21 16,-20 0-16,-1 0 0,22 0 0,-22-22 15,0 22-15,1-21 0,-1-1 16,-21 22-16,0-21 0,0 0 16,-21 20-16,0 1 0,0-21 0,-21 21 15,0 0-15,-21 21 0,-1-22 16,-84 22-16,85 0 16,0 0-16,-43 22 0,64-1 15,-21 0-15,42 0 0,0 0 16,0 22-16,42-22 0,0-21 15,1 21-15,-1 0 16,21-21-16,1 0 0,42 0 16</inkml:trace>
  <inkml:trace contextRef="#ctx0" brushRef="#br0" timeOffset="127748.7">8636 14923 0,'0'-22'0,"-21"1"15,0 21-15,-1 0 0,-20 0 16,21 0-16,-21 0 0,20 0 16,-20 0-16,-43 43 0,64-43 15,-21 21-15,0 21 0,20-21 0,-20 0 16,21 22-16,0-22 0,0 21 0,-1-21 16,22 1-16,0-1 15,22 0-15,-1-21 0,0 0 16,0 0-16,21 0 0,-20 0 15,20-21-15,0 0 0,22-22 16,-22 22-16,-21 0 0,22 0 16,-22 0-16,-21-1 0,0 1 0,21 21 15,-21-21-15,0 42 16,0 0 0,0 22-16,0-1 0,0 0 0,0 1 15,0 20-15,0-20 0,0 20 16,-21 1-16,21-1 0,0 1 0,0-1 15,0 1-15,0-1 16,0 22-16,-21-22 0,21 1 0,0-1 16,-22 64-16,22-63 0,-21-22 15,0 0-15,0 1 0,0-1 16,0-21-16,-43 22 0,43-22 16,-21-21-16,-1 0 0,-20 0 15,20 0-15,-20-21 0,-1 21 16,22-43-16,-21 22 0,-22-64 15,43 43-15,-1-21 0,22 20 16,21-20-16,0 20 0,0-20 0,42-22 16,-20 43-16,20-22 15,0 22-15,22 0 0,-1-1 0,64-41 16</inkml:trace>
  <inkml:trace contextRef="#ctx0" brushRef="#br0" timeOffset="128259.58">8784 15177 0,'21'-22'32,"0"22"-32,-21-21 15,22 0-15,-1 21 0,0-21 0,0 0 16,0 0-16,0-1 0,1 1 16,-1 0-16,-21 0 0,0 0 15,0 0-15,0-1 0,-21 1 16,-1 21-16,1 0 0,0 0 15,0 0-15,-21 0 0,20 0 0,1 21 16,0 1-16,0 20 0,0-21 16,0 21-16,21 1 0,0-1 0,0 0 15,0 1-15,0-1 0,0 0 0,21-20 16,0 20-16,21-21 0,-21 0 16,1 0-16,20-21 0,0 0 0,43 0 15,-43 0-15,1 0 16,-1-21-16,0 0 0,1 0 0,62-64 15,-83 43-15,20-22 16,0 22-16,-21-21 0,1 20 16,20-20-16,-21-1 0,0 1 0,-21 20 15,21-20-15,1 21 0,-22-1 16,0 22-16,0-21 0,0 84 16,0-21-1,-22 22-15,1-1 0,21 0 16,-21 1-16,21-1 0,0 0 0,0 22 15,0-22-15,0 0 0,0 22 16,0-22-16,0 1 0,0-1 0,21-21 16,-21 21-16,21-20 0,1-1 15,-1-21-15,0 0 16,0 0-16,0 0 0,0 0 0,-21-21 16</inkml:trace>
  <inkml:trace contextRef="#ctx0" brushRef="#br0" timeOffset="128407.44">9377 14986 0,'0'0'0,"-21"0"0,-1-21 31,44 21-31,20-21 0,-21 21 0,21 0 16,1 0-16,-1-21 0,22 21 16,-1-22-16,1 1 0,-1 0 0,1 0 15,20 21-15</inkml:trace>
  <inkml:trace contextRef="#ctx0" brushRef="#br0" timeOffset="130399.5">11409 14838 0,'0'0'0,"0"-85"31,0 64-31,0-21 0,0 21 16,0-1-16,0 1 0,0 0 15,0 0-15,-21 21 16,-22 0-16,22 0 16,-21 21-16,21 0 0,-22 0 0,-41 64 15,41-43-15,1 1 0,21-1 16,0 0-16,-22 22 0,43 42 16,0-64-16,0 22 0,0-22 15,0 0-15,21 1 0,1-22 16,20 21-16,0-21 0,1 0 0,-1-21 15,21 22-15,-20-22 0,-1 0 16,85 0-16,-85-22 0,22 1 16,-22 0-16,22 0 0,-1-21 15,-20-1-15,20 1 0,1 0 0,-22-22 16,0 22-16,-21-1 0,1-20 16,-1 21-16,-21-22 0,0 22 15,0-22-15,-21 22 0,-43-64 16,22 64-16,-22 21 0,22-1 15,-22 1-15,22 21 0,-85 0 16,85 21-16,-22 1 0,22-1 0,0 21 16,-1 0-16,-20 64 15,42-63-15,-1-1 0,22 21 0,0-20 16,0-1-16,22 22 0,-1-22 16,21 0-16,-21-21 0,22 22 0,62-1 15,-62-21-15,20-21 16,1 0-16,-1 0 0,1 0 15,-1 0-15,22-21 0,-22 0 0,-20 0 0,20 0 16,-20-1-16,-1 1 16,0-21-16,-21 21 0,1 0 0,-1-1 15,-21-41-15,-21 63 32,-1 21-32,1 0 15,0 0-15,21 1 0,-21 20 16,0-21-16,21 0 0,-21 22 0,-1-22 15,22 0-15,-21 0 0,21 0 16,0 0-16,0 1 16,21-22-1,1-22-15,-1 1 16,21 0-16,-21 0 0,22-21 16,-22 20-16,0 1 0,0-21 0,0 21 15,0-22-15,1 22 0,-1-21 0,21 0 16,-42 20-16,21 22 0,0 0 15,-21-21-15,22 21 16,-22 21-16,0 1 0,0-1 16,0 0-16,0 21 0,0-21 15,0 1-15,0 20 0,0-21 0,0 0 16,0 22-16,0-22 0,0 0 16,0 0-16,21-21 0,0 21 0,0-21 15,21 0-15,-20 0 16,20 0-16,-21 0 0,21 0 15,1-21-15,-22 0 0,21-21 0,-21 20 16,22-20-16,-22 0 0,21 21 16,-21-22-16,1 1 0,-1-22 0,0 22 15,0 0-15,-21-1 0,0 1 0,0 0 16,0 21-16,0-22 0,0 22 16,0 0-16,-42 21 15,21 21-15,-1 0 16,1 0-16,21 1 0,0-1 0,-21 63 15,0-62-15,21 20 16,0 0-16,0 1 0,0-22 16,0 63-16,0-41 0,0-1 15,0-21-15,0 22 0,0-22 16,21 0-16,0 21 0,0-42 0,1 21 16,-1 1-16,21-22 0,-21 0 15,22 0-15,-1 0 0,0-22 0,-21 1 16,22 0-16,-1 0 0,0 0 0,-20-22 15,-1 22-15,21-21 16,-21 21-16,-21 0 0,21-1 0,-21 1 16,22 0-16,-22 0 15,-22 42 1,22 0 0,-21-21-16,21 21 15,0 1-15,0-1 0,0 0 16,0 0-16,0 0 0,0 0 15,21-21-15,1 22 0,-1-1 16,0-21-16,0 0 16,0 0-16,0 0 0,1 0 0,-1-21 15,0-1-15,0 1 0,0 0 0,0 0 16,-21 0-16,22 0 0,-22-1 16,21 1-16,-21 0 0,0 0 15,0 0-15,21 0 0,-21-1 16,0 1-16,0 0 15,0 42 1,0 0 0,0 1-16,0-1 0,-21 0 15,21 21-15,0-21 0,0 22 16,0-22-16,-21 21 0,21 1 0,0-1 16,0 0-16,0 1 0,0 20 15,0-21-15,-22 1 0,22 20 0,0-20 16,0-1-16,0 0 0,-21 22 0,0-22 15,21 0-15,-21 1 16,0 20-16,21-20 0,0 20 0,-21-21 16,21 1-16,-22-1 0,22 0 0,0 1 15,0-1-15,0 0 0,0-20 16,0-1-16,0 21 0,0-21 0,0 0 16,0 1-16,0-1 0,0 0 15,0 0 1,-21-21-1,0 0-15,0 0 0,0 0 16,0 0-16,-1 0 16,1-21-16,-21 21 0,0-21 0,20 0 15,-20-22-15,21 22 0,-21-21 0,20 21 16,1-22-16,0-20 0,21 20 16,0-20-16,0 21 0,0-22 0,21 1 15,0 20-15,22-20 0,-22 20 16,21-20-16,1 21 0,-22-1 0,21 1 15,0-22-15,1 22 0,-22 0 0,21-1 16,-21 22-16,22-21 0,-22 21 16,21-43-16,1 22 0,-22 21 15,0 0-15,0-1 0,0 22 16,0-21-16,1 0 0,-1 0 16,0 0-16,0 21 0</inkml:trace>
  <inkml:trace contextRef="#ctx0" brushRef="#br0" timeOffset="132267.46">15367 14605 0,'0'0'0,"21"-21"0,0 0 15,0 21-15,1-21 0,-1-1 16,0 22-16,0-21 0,0 0 0,0 0 16,-21 0-16,0 0 0,0-1 15,0 1-15,-42 21 16,21 0-16,-21 0 0,20 0 0,-20 21 16,0 1-16,-1-1 0,1 0 15,0 0-15,-1 21 0,22-20 0,0 20 16,0-21-16,21 21 0,0-20 15,0 20-15,0-21 0,0 0 16,42 22-16,1-22 16,-1 0-16,-21 0 0,21-21 0,1 21 15,-22 0-15,0-21 0,0 22 0,0-22 16,-21 21-16,0 0 16,-21-21-16,-21 21 0,-22-21 0,22 0 15,-21 21-15,-1-21 0,1 0 16,-1 0-16,1 0 0,20 0 0,1 0 15,0 0-15,-1 0 0,1-21 16,21 0-16,21 0 16,0 0-16,42-1 15,-21 22-15,22-21 0,-1 0 16,0 21-16,22-21 0,-1 0 0,1 21 16,-1-21-16,1-1 0</inkml:trace>
  <inkml:trace contextRef="#ctx0" brushRef="#br0" timeOffset="132613.53">15663 14774 0,'0'0'16,"0"43"0,0-22-16,21-21 47,1 0-47,-1-21 0,21 0 15,-21-1-15,0 22 16,22-42-16,-1 21 0,-21 0 0,0 0 15,1-22-15,-1 22 0,-21 0 16,0 0-16,0 0 0,-21-22 16,-22 43-16,22 0 0,0 0 15,-21 0-15,20 21 0,-20 1 0,-21 41 16,41-42-16,-20 22 0,21-22 16,0 21-16,21-21 0,0 22 15,0-22-15,0 0 0,0 21 0,0-21 16,21 1-16,21-1 15,-21-21-15,1 0 16,41 0-16,-21 0 0,-20 0 16,20 0-16,0-21 0,1-1 15,-1 1-15,0-21 0</inkml:trace>
  <inkml:trace contextRef="#ctx0" brushRef="#br0" timeOffset="132839.41">16404 14245 0,'-21'64'16,"42"-170"-16,-21 148 0,0-126 0,0 41 0,0 22 15,0 0-15,0 0 0,0 0 16,0 42 0,0 0-16,-21 21 0,21-21 0,-21 22 15,0 20-15,-1-20 0,22 20 0,-21 1 16,0-1-16,0-21 0,21 22 16,-21-22-16,21 1 0,-21-1 0,21 0 15,0-21-15,0 22 0,0-22 16,0 0-16,0 0 0,21-21 15,0 0-15,21 0 0,-21 0 0,1 0 16,20-21-16,-21 0 0,21 0 16</inkml:trace>
  <inkml:trace contextRef="#ctx0" brushRef="#br0" timeOffset="133183.4">16637 14584 0,'-42'0'15,"20"0"1,1 21-16,21 0 15,21-21 1,1 0 0,-1 0-16,21 0 0,-21-21 0,0 21 15,22-21-15,-22 0 0,0 0 16,0 21-16,0-22 0,1 1 0,-22 0 16,0 0-16,-43 21 15,22 0 1,0 0-16,-21 21 0,-1 0 15,1 0-15,21 1 0,-22 20 16,1-21-16,21 21 0,0-20 0,0-1 16,-1 21-16,22-21 0,0 0 15,0 1-15,0-1 0,22 0 0,-1-21 16,21 21-16,-21-21 0,22 0 0,-1 0 16,0 0-16,1 0 0,-1 0 15,0 0-15,1 0 0,20-21 0,1 0 16,-1 0-16,1-1 0,-1 1 15</inkml:trace>
  <inkml:trace contextRef="#ctx0" brushRef="#br0" timeOffset="134287.17">17484 14436 0,'0'-21'0,"0"42"0,0-64 0,0 22 16,-22 21 0,1 0-16,-21 21 0,21 1 0,0-1 15,-1 21-15,1-21 0,0 22 0,0-22 16,0 21-16,0-21 0,21 22 15,-22-22-15,22 21 0,0-21 0,0 0 16,0 1-16,22-1 0,-1 0 16,0-21-16,21 0 0,-21 21 0,22-21 15,41 0-15,-41 0 16,63-42-16,-64 21 16,0-1-16,1 1 0,-22-21 0,21 0 15,-21-1-15,0-20 0,1-1 16,-1 22-16,0-22 0,0 1 0,0-1 15,0 22-15,-21 0 0,0-1 16,22 1-16,-22 21 0,0 0 0,-22 21 31,1 0-31,0 21 0,0 0 0,0 0 16,0 22-16,-1-1 0,22 21 0,-21 1 16,0-22-16,21 22 0,-21-1 15,21 1-15,0-22 0,0 0 0,0 1 16,0-1-16,0 0 0,42 1 15,-21-22-15,22 0 16,20 0-16,-20-21 0,-1 0 16,0 0-16,1 0 0,-1 0 15,0-21-15,1 21 0,-1-21 0,0 0 16,1-22-16,-1 22 0,-21-21 16,0 21-16,0-22 0,1 1 0,-22 0 15,0 21-15,0-1 0,0-20 16,0 21-16,-22 21 15,1 0-15,0 0 0,0 21 16,0 0-16,0 0 0,-1 1 16,22-1-16,0 21 0,0-21 0,0 0 0,0 22 15,0-22-15,0 0 16,0 0-16,0 0 0,22 1 0,-1-1 16,21 0-16,-21-21 0,22 0 0,-1 0 15,0 0-15,22 0 0,-22 0 16,22 0-16,-22 0 0,21-21 0,43-22 15,-42 22-15,-1 0 16,-20 0-16,-1-21 0,0 20 16,1-20-16,-1-21 0,-42 20 15,0 1-15,0 0 0,0 20 0,0-20 16,0 21-16,0 0 0,-21 21 16,-22-21-16,22 21 15,0 0-15,21 21 0,-21 0 0,0 0 16,0 0-16,-1 22 0,1-22 15,0 21-15,0 0 0,21 1 0,0-22 16,-21 21-16,21-21 0,0 22 16,0-22-16,0 0 0,0 0 0,0 0 15,0 1-15,21-22 0,0 0 16,0 0-16,0 0 0,1 0 16,-1-22-16,0 1 0,0 0 0,0 0 15,22-21-15,-22-1 0,0 1 16,0-22-16,0 1 0,0-1 0,1-20 15,-1 20-15,0 1 0,-21-1 0,0 1 16,21-1-16,-21 1 16,21-43-16,-21 64 0,0 20 15,0 1-15,0 0 0,-21 42 16,0 0-16,0 1 16,0 20-16,-1 0 0,1 22 15,0-22-15,0 22 0,21-22 16,0 21-16,0 22 0,0-21 0,0-1 0,0 1 15,0-1-15,0 1 0,21-22 16,0 21-16,0-41 0,22 20 16,-22 0-16,0-21 0,0 1 15,22-1-15,-22-21 0,21 0 0,-21 0 16,22 0-16,-22 0 0,21 0 0,-21-21 16,22-1-16,-22 1 0,21-63 15,-42 41-15,0 1 0</inkml:trace>
  <inkml:trace contextRef="#ctx0" brushRef="#br0" timeOffset="134480.57">18076 14288 0,'0'0'0,"-63"42"15,20-42-15,1 21 0,0 0 16,21 0-16,-1-21 0,22 22 15,22-22-15,-1 0 0,21 0 16,0 0-16,22-22 0,-1 1 16,22 0-16,21 0 0,84-21 15</inkml:trace>
  <inkml:trace contextRef="#ctx0" brushRef="#br0" timeOffset="135319.07">21082 14097 0,'0'0'0,"0"-85"31,0 64-31,-21 21 0,0 0 16,-1 0-16,1 21 15,0-21-15,-21 22 0,21 20 16,-1-21-16,1 0 0,-21 22 0,21-1 16,0-21-16,-1 21 0,22 1 15,0-1-15,0-21 0,0 22 0,0-22 16,0 0-16,22 0 0,-1 0 16,0 0-16,0-21 0,21 0 15,-20 0-15,20 0 0,-21 0 0,21-21 16,-20 0-16,20 21 0,-21-21 15,0-21-15,0 20 0,-21 1 16,0-21-16,0 21 0,0 0 16,-21-43-16,0 43 0,0 0 0,-21-22 15,20 22-15,1 0 0,-21 21 16,21-21-16,0 21 0,21-21 16,21 0-1,0 21-15,21-22 16,-21 22-16,22-21 0,-1 21 0,22-21 15,-22 21-15,21-21 16,-20 21-16,20 0 0,-20 0 0,-1 0 16,21 0-16,-41 0 15,-22 21-15,0 0 16,0 0-16,0 22 0,0-22 0,0 21 16,-22-21-16,1 43 0,0-22 15,0 1-15,0 20 0,21 1 0,-21-1 16,-1 1-16,22 20 0,0-20 15,-21-1-15,0 22 0,21 0 16,-21-1-16,21 1 0,-21 105 16,0-105-16,21 0 0,0-1 15,0-20-15,-22-1 0,22 1 0,0-1 16,0 1-16,-21-22 0,21 1 0,0-22 16,0 0-16,0-42 15,0-22 1,21 1-16,1 0 0,-22-1 15,21-20-15,-21-1 0,21-20 0</inkml:trace>
  <inkml:trace contextRef="#ctx0" brushRef="#br0" timeOffset="135614.97">21548 14118 0,'0'0'0,"0"-63"0,0-85 31,0 126-31,0 1 0,0 0 0,0 0 15,0 0-15,21 21 16,21 0-16,-21 0 0,22 0 0,20 0 16,-21 21-16,1 0 0,-1 0 0,0 0 15,1 22-15,-22-22 0,0 21 16,-21-21-16,0 22 0,0-22 0,-21 21 16,0 1-16,-22-22 0,1 21 15,0-21-15,-1 22 0,-20-22 0,21 0 16,-22 0-16,22 0 0,-22 0 15,43-21-15,0 22 16,42-44 0,0 1-16,22 0 0,-22-21 0,21 21 15,0-1-15,1-20 0</inkml:trace>
  <inkml:trace contextRef="#ctx0" brushRef="#br0" timeOffset="135872.53">22331 13547 0,'0'0'0,"0"-43"32,-21 43-32,-1 22 15,1-1-15,0 0 0,21 21 16,-21 1-16,0 20 0,21-21 0,-21 64 16,21-63-16,-22-1 0,22 21 15,-21-41-15,21 20 0,0 0 16,-21 1-16,21-22 0,0 0 0,0 21 15,0-21-15,21-21 16,-21 43-16,21-43 0,1 0 16,-1 0-16,0-21 0,0-1 15,0 1-15,0 0 0,22 0 16</inkml:trace>
  <inkml:trace contextRef="#ctx0" brushRef="#br0" timeOffset="136107.6">22669 13991 0,'0'-21'32,"-42"21"-32,21 0 0,0 0 0,0 0 15,-1 21-15,1 0 0,0 1 16,0-1-16,21 0 0,-21 0 0,0 21 16,-1-20-16,22-1 0,0 0 15,0 0-15,-21 0 0,21 0 0,0 1 16,0-1-16,0 0 0,21-21 15,1 0-15,20 0 16,-21 0-16,0 0 0,22-21 16,-1 21-16,0-21 0,-21-1 15,22 1-15</inkml:trace>
  <inkml:trace contextRef="#ctx0" brushRef="#br0" timeOffset="136979.41">23135 13991 0,'0'0'16,"-21"0"-1,0 0 1,0 0-16,-1 21 0,1-21 0,0 22 16,0-1-16,0 0 0,0 0 15,21 0-15,0 0 0,-22 1 0,22-1 16,0 0-16,0 0 0,0 0 16,0 0-16,22-21 15,-1 22-15,0-22 0,0 0 16,0 0-16,0 0 0,1 0 0,-22-22 15,21 22-15,-21-21 0,21 0 0,-21 0 16,0 0-16,0 0 16,0-1-16,0 1 0,-21 0 0,0 0 15,21 0-15,-22 0 0,22-1 16,0 1-16,0 0 0,0 0 16,22 21-1,-1-21-15,0 21 0,0 0 16,0 0-16,0 0 0,1 0 0,-22 21 15,21 0-15,0-21 0,0 21 16,-21 0-16,0 1 0,0-1 0,0 0 16,0 0-16,0 21 0,0-20 15,0-1-15,0 0 0,0 0 16,0 0-16,0 0 16,0-42 30,0 0-46,0 0 0,0 0 16,0 0-16,0-1 0,0 1 16,0 0-16,21 0 0,0-21 0,1 20 15,-1 1-15,0 0 0,0 0 16,21 0-16,-20 21 0,-1 0 0,0 0 16,21 0-16,-21 0 0,-21 21 15,22 0-15,-22 0 0,0 0 16,0 1-16,0-1 0,0 0 0,0 21 15,-22-21-15,22 1 16,0-1-16,0 0 0,0 0 0,0 0 16,0 0-1,22-21-15,20 0 16,-21 0-16,0 0 0,22-21 16,-22 21-16,21-21 0,0 0 15,-20 0-15,20 0 0,-21-1 0,0 1 16,0-21-16,1 21 0,-1-22 15,0 22-15,-21 0 0,0 0 16,-21 21-16,0 0 16,-1 21-16,1 0 15,0 0-15,0 1 0,0-1 0,21 0 16,-21 0-16,21 0 0,-22 22 16,22-22-16,0 0 0,0 0 0,0 0 15,0 0-15,0 1 16,-21-1-16,21 0 0,-21-21 15,0 0 1,21-21 0,0 0-16,0-1 0,0 1 15</inkml:trace>
  <inkml:trace contextRef="#ctx0" brushRef="#br0" timeOffset="137170.9">23304 13504 0,'-84'-21'16,"168"42"-16,-189-63 0,83 42 0,1 0 0,0 0 15,0 0-15,21 21 32,0 0-32</inkml:trace>
  <inkml:trace contextRef="#ctx0" brushRef="#br0" timeOffset="137379.76">21950 13907 0,'0'0'0,"0"21"0,21-21 16,0 0-1,21 0-15,1 0 0,-1 0 0,0 0 16,1 0-16,20-21 0,1-1 0,20 22 16,-20-21-16,21 0 0,-22 21 15,1-21-15,-1 0 0,-21 21 0,-20 0 16,-1 0-16</inkml:trace>
  <inkml:trace contextRef="#ctx0" brushRef="#br0" timeOffset="138501.79">10499 16214 0,'-64'0'31,"64"-21"0,21-1-31,0 1 16,1 0-16,-1 0 0,21-21 15,22-1-15,-22 22 0,0-21 16,22-1-16,-22 1 0,0 0 16,1-1-16,-22 22 0,0-21 0,0 21 15,-21-22-15,0 22 0,0-21 16,-21 21-16,0 0 0,0 21 0,-22 0 16,22 0-16,-21 0 0,0 0 15,20 21-15,-20 0 0,21 0 0,-21 21 16,20 1-16,1-1 0,0 43 0,0-22 15,21 107 1,-21-86-16,21 1 0,0 0 0,-21-1 16,21 22-16,0 85 15,0-107-15,0 22 0,0-21 0,0-1 16,0-20-16,0-1 0,42 64 16,-42-84-16,21 20 0,0-42 15,0 22-15,-21-22 0,43 0 16,-22-21-16,0-21 15,0 0-15,22 0 0,-22-22 16,0 1-16,0 0 0,0-1 16,0-20-16,1-1 0,-22 1 0,0-1 15,0-20-15,0 20 0,-22-21 16,1 22-16,-21-1 0,0 22 0,-1-21 16,1 20-16,-22 22 0,43-21 15,-21 21-15,0-1 0,20 22 16,1-21-16,0 21 0,0 0 0,21-21 31,21 0-15,0 21-16,22-21 15,-22 21-15,21-21 0,0-1 0,1 22 16,20-21-16</inkml:trace>
  <inkml:trace contextRef="#ctx0" brushRef="#br0" timeOffset="138845.95">11091 16193 0,'0'0'0,"0"-22"0,0 1 0,-21 0 16,21 0-16,0 0 15,0 0-15,0-1 0,0 1 16,0 0-16,21 21 0,0 0 16,1-21-16,-1 21 0,0 0 0,21 0 15,-21 21-15,1 0 0,20 0 16,-21 1-16,21 41 0,-42-42 15,0 43 1,0-22-16,0-21 0,0 22 0,0-22 16,-21 0-16,21 0 0,-21 0 15,0 0-15,21-42 32,0 0-17,0 0-15,0 0 0,0 0 0,0-1 16,21-20-16,0 21 0,0 0 15,1 0-15,-1-1 0,0 1 0,21 0 16,-21-21-16,1 21 0,20-1 16,-21-20-16</inkml:trace>
  <inkml:trace contextRef="#ctx0" brushRef="#br0" timeOffset="139572.39">11832 15875 0,'-42'0'16,"84"0"-16,-42 21 15,-21 0-15,0 22 0,0-22 0,-1 21 16,1 1-16,0-1 0,0 0 15,0 1-15,0-1 0,-1-21 0,1 21 16,21 1-16,0-22 0,0 0 16,0 0-16,0 0 0,21-21 15,1 0-15,20 0 16,-21-21-16,0 0 0,22 21 16,-22-21-16,0-21 0,0 20 0,0 1 15,-21-21-15,0 21 0,0-22 16,0 1-16,0 21 0,0-21 15,-21 20-15,21 1 0,0 0 16,-21 0-16,21 0 0,0 0 16,21 21-1,0 0-15,22 0 0,-22 21 0,0 0 16,0 0-16,21 0 0,-20 0 16,-1 1-16,0 20 0,-21-21 0,0 0 15,21 22-15,-21-22 0,0 0 0,0 0 16,0 0-16,0 0 0,0 1 15,-21-44 32,21 1-47,0 0 0,0-42 16,0 20-16,42-20 16,-21 20-16,-21 22 0,43-21 15,-22 21-15,0 0 0,0-1 0,0 22 16,22 0-16,-22 0 0,0 0 15,0 22-15,0-1 0,1 21 0,-22-21 16,0 22-16,0-1 0,0-21 16,0 21-16,0-20 0,0 20 0,0-21 15,0 0-15,0 0 0,0 1 16,0-1-16,0-42 31,0-1-31,0 1 16,21 0-16,0 0 0,0-43 15,21 22-15,1-43 16,-1 22-16,-21 21 0,22 20 16,20-20-16,-21 21 0,1 21 15,-22 0-15,21 21 0,-21 0 0,-21 0 16,0 22-16,0 63 16,-21-64-16,0 0 0,0 1 15,0-1-15,0 0 0,-1 22 16,22-43-16,0 0 0,22 0 15,20-21-15,21 0 16</inkml:trace>
  <inkml:trace contextRef="#ctx0" brushRef="#br0" timeOffset="139951.6">15007 15579 0,'0'-21'0,"0"42"0,0-64 15,0 22-15,-21 21 0,0 0 16,21 21-1,0 1-15,-21 20 0,-1 0 0,1 1 16,21-1-16,-21 0 0,0 22 16,21-1-16,-21-20 0,0 20 0,-1 1 15,1-22-15,21 0 0,-21 22 16,21-43-16,-21 21 0,21-21 0,0 1 16,0-1-16,21-21 15,21 0-15,-20 0 16,20-21-16,0-1 0,1 1 0,-1-21 15,0 0-15,22-22 0,-22 22 16,22-22-16</inkml:trace>
  <inkml:trace contextRef="#ctx0" brushRef="#br0" timeOffset="140503.62">15430 15621 0,'0'-63'16,"0"41"-16,0 149 0,0-169 0,-21-43 16,-21 107-16,21-1 0,0 21 15,-1-21-15,1 22 0,0-1 0,0 0 16,0 22-16,0-22 0,-1 22 15,1-22-15,21 0 0,0 22 16,0-43-16,0 21 0,0 1 16,0-1-16,0-21 0,21-21 31,1 0-31,-1 0 0,0-21 16,0 0-16,0-22 0,0 22 0,22-21 15,-22 0-15,0 20 0,0-20 16,0 0-16,-21 21 0,22-1 0,-1 1 15,0 21-15,0 0 16,-21 21 0,21 1-16,-21-1 15,0 0-15,0 0 0,0 21 0,0-20 16,0-1-16,0 0 0,21 0 0,1 0 16,-22 0-16,21-21 0,0 22 15,0-22-15,0 0 0,0 0 0,22 0 16,-22 0-16,21 0 0,1-22 15,-1 1-15,0 0 0,1 0 0,20-43 16,-21 43-16,-20-21 16,-1 21-16,0-22 0,-21 22 0,0 0 15,0 0-15,-21 21 16,0 0-16,-22 0 0,22 0 16,0 0-16,0 21 0,0 0 15,-1 22-15,1-22 0,21 0 16,0 21-16,0-21 0,0 22 0,0-22 15,0 0-15,21 0 0,1 0 16,-1-21-16,0 22 0,21-22 16,-21 0-16,22 0 0,-1 0 0,0 0 15,1-22-15,-1 1 0,0 0 16,1 0-16,-22 0 0,21-22 0</inkml:trace>
  <inkml:trace contextRef="#ctx0" brushRef="#br0" timeOffset="140715.07">14520 15960 0,'-42'21'16,"84"-42"-16,-126 42 0,41-21 0,22 21 0,42-21 31,0 0-31,22 0 0,-1 0 0,0 0 16,1-21-16,20 21 0,1-21 15,20 0-15,1-1 0,21 1 0,-21 21 16,-1-21-16,1 0 16,0 0-16</inkml:trace>
  <inkml:trace contextRef="#ctx0" brushRef="#br0" timeOffset="142121.32">17843 16066 0,'0'-22'16,"0"1"-16,0 0 0,0-21 15,0 21-15,0-1 0,0-20 0,0 21 16,22-21-16,-22 20 0,0-20 16,0 21-16,0-21 0,-22-1 0,1 22 15,0 0-15,0-21 0,0 42 0,0 0 16,-22 0-16,1 0 0,21 0 15,-22 21-15,1 0 0,0 0 16,-1 21-16,1-20 0,0 20 16,-1 0-16,1 22 0,21-22 0,0 0 15,0 1-15,21-1 0,0 0 16,0 1-16,0-22 0,21 0 0,0 0 16,21 0-16,1-21 0,-1 0 0,0 0 15,1 0-15,20 0 0,-21 0 16,1-21-16,20 0 0,-20 0 0,-1-21 15,0-1-15,22 1 0,-43 0 16,21-1-16,43-63 16,-64 43-16,21 21 0,-20-22 15,-1 1-15,0-1 0,0 1 0,0-1 16,0 1-16,-21 20 0,22 1 16,-22 0-16,0 20 0,0 1 0,0 0 15,-22 42 1,1 0-16,0 1 0,0 20 0,0 0 15,21 22-15,-21-22 0,21 22 0,-22-22 16,22 21-16,-21-20 0,21-1 16,0 22-16,0-22 0,0 0 0,0 22 15,0-22-15,0 0 0,21 1 16,1-1-16,-1-21 0,0 22 0,21-22 16,1 0-16,-22-21 15,21 0-15,0 0 0,1 0 0,20 0 16,-20-21-16,-1 0 0,0-1 0,-21-20 15,22 21-15,-22-21 0,0 20 16,0-20-16,-21 21 0,21-21 16,-21 20-16,0 1 0,0-21 15,-21 42-15,0 0 0,-21 0 16,21 0-16,-1 21 0,1 0 16,0-21-16,21 21 0,-21 1 0,21-1 15,0 21-15,0-21 0,0 0 16,0 1-16,21-1 0,0-21 15,0 0-15,1 0 0,-1 0 16,21 0-16,-21 0 0,22 0 16,-22-21-16,21 21 0,-21-22 0,22 1 15,-22 0-15,21 0 0,-21 0 16,0 21-16,1-21 0,-1-1 0,-21 1 16,21 21-16,-42 21 31,0 1-31,21-1 0,-22 0 15,22 0-15,0 0 0,0 0 16,0 1-16,0-1 0,0 0 16,0 0-16,0 0 0,22-21 15,-1 0-15,0 0 0,0 0 16,21 0-16,-20 0 0,20 0 16,0-21-16,1 0 0,-1 0 0,-21 0 15,21-1-15,-20 1 0,-22 0 0,0 0 16,0 0-16,0 0 0,-22-1 15,-20 1-15,21 0 0,-21 0 0,-1 21 16,1 0-16,0 0 0,-1 0 16,1 0-16,21 0 0,0 0 0,-1 0 15,44 0 1,-1 0 0,21 0-16,0 0 0,1 0 15,-1 0-15,22-21 0,-22 21 16,0 0-16,22 0 0,-22 0 0,0 0 15,22 0-15,-43 21 0,21 0 16,-20 0-16,-1 0 0,0 22 0,-21-22 16,0 21-16,0 1 0,0 20 15,0-21-15,-21 1 0,0 20 0,-1-20 16,1 20-16,0 1 0,0-22 0,0 21 16,-22-20-16,22 20 0,0 1 15,-21-22-15,21 22 0,-1-1 16,1-21-16,21 1 0,0-1 0,0 0 15,0-20-15,0-1 0,0 0 0,0 0 16,21-42 0,1 0-16,20 0 15,-21-22-15,0 1 0,22 0 16,-1-22-16</inkml:trace>
  <inkml:trace contextRef="#ctx0" brushRef="#br0" timeOffset="142386.82">19770 15939 0,'0'63'0,"0"-190"0,0 191 0,0-191 0,0 84 15,0 1-15,0 0 0,0 20 16,0 1-16,0-21 16,0 21-16,21 0 0,0 21 15,0 0-15,0 0 0,22 0 0,-22 0 16,21 0-16,-21 0 0,43 42 16,-43 0-16,0-21 0,-21 1 15,0-1-15,0 21 0,0-21 0,-42 0 16,21 1-16,-22-1 0,22 0 15,-21 0-15,-1 0 0,1 0 0,21-21 16,-21 0-16,20 22 0,1-22 16,21-22-1,21 22-15,1-21 0,20 0 16,0 0-16,1 21 0,-22-21 0,21 0 16</inkml:trace>
  <inkml:trace contextRef="#ctx0" brushRef="#br0" timeOffset="143963.94">20659 15600 0,'21'-21'0,"-42"42"0,42-63 0,-21 20 16,0 1-16,0 0 0,-21 21 0,-22 0 15,22-21-15,-21 21 0,-1 0 16,1 0-16,0 21 0,-22 21 16,22-20-16,21-1 0,0 0 15,-1 0-15,1 21 0,0-20 16,21-1-16,-21 0 0,21 0 0,0 0 15,0 0-15,0 1 0,21-1 16,21-21-16,1 21 0,-22-21 16,0 0-16,21 0 0,1 0 15,-22-21-15,21 0 0,1-1 0,-1 1 16,-21 0-16,21-21 0,-20-1 16,-1 1-16,21 0 0,-42-22 0,21 1 15,0-22-15,-21 22 0,22-1 16,-22 1-16,0 20 0,0 1 0,0 0 15,0 20-15,0 1 16,-22 64 0,22-1-16,-21 0 0,0 1 15,21 20-15,-21 1 0,21-22 16,0 21-16,0-20 0,0 63 16,0-64-16,0 0 0,0-21 15,21 22-15,0-22 0,0 0 0,22 0 16,-22 0-16,21-21 0,-21 0 15,22 0-15,-22 0 0,21 0 0,-21 0 16,22-21-16,-22 21 0,0-21 16,21 0-16,-20 0 0,-1 0 0,0-22 15,-21 22-15,21 0 0,-21-21 16,21 20-16,-21 1 0,0 0 16,0 42-1,0 0-15,-21 1 16,0-1-16,0 0 15,21 0-15,0 0 0,0 0 0,-21 1 16,21-1-16,0 0 0,0 21 16,21-21-16,0-21 0,0 0 15,0 0-15,43 0 16,-43 0-16,21 0 0,-21 0 0,22 0 16,-22-21-16,21 0 0,1-42 15,-22 41-15,0-20 16,-21-43-16,0 22 0,0 21 0,-21-43 15,0 43 1,-43-1-16,22 43 0,-1 0 16,-20 21-16,21 1 0,20-1 15,1 0-15,0 21 0,21-21 16,0 43-16,0-43 0,0 0 16,0 22-16,21-22 0,0-21 15,22 21-15,-22 0 0,21-21 0,-21 0 16,22 0-16,-1 0 15,0 0-15,1 0 0,41-21 16,-41 0-16,-1 21 0,-21-21 0,22-22 16,-22 22-16,21 0 0,0 0 15,-20-22-15,-1 22 0,42 0 16,-63 42 0,0 0-16,0 1 0,0-1 0,-42 42 15,21-42-15,21 1 16,-21 20-16,21-21 0,-22 0 0,22 22 15,0-22-15,22 0 32,-1-21-32,0 0 0,0 0 0,0 0 15,0-21-15,1 0 0,-1 21 16,21-22-16,-21 1 0,0-21 0,1 21 16,-1 0-16,0-22 0,0 22 15,0 0-15,-21 42 31,0 0-31,0 22 16,0-22-16,0 0 0,0 0 0,-21 0 16,21 0-16,0 1 15,0-1-15,0 0 0,21-21 0,0 0 16,1 0-16,20 0 16,-21 0-16,0 0 0,0 0 0,1 0 15,-1-21-15,0 0 0,0-1 16,0 1-16,0 0 0,-21 0 15,0 0-15,0-22 0,0 1 0,0 21 16,-21-21-16,0-1 0,21 22 16,0 0-16,-21 0 0,21 0 0,0-1 15,0 1-15,21 0 16,0 21 0,0 0-16,1 0 0,20 0 15,-21 0-15,21 0 0,1 0 0,-1 21 16,0 0-16,-20 1 0,20 20 15,-21-21-15,0 21 0,-21 1 16,0-22-16,0 21 0,0-21 0,0 22 0,0-22 16,-21 0-16,21 0 15,0 0-15,-21 1 0,21-1 0,-21-21 16,0 0 0,-1 0-16,22-21 15,-21-1-15,0 1 0,21 0 16,0 0-16,0-21 0,0-1 15,21 1-15,22 0 0,-22-22 0,42 22 16,-20-22-16,20 22 16,1-22-16,-1 22 0,-21 21 0,22 0 15,42 21-15,-64 21 0,0 0 16,1 21-16,-22 1 0,21-1 16,-42 22-16,0 41 0,0-62 15,-21-1-15,0 0 0,0 1 16,0-1-16,-1 0 0,1-20 0,-21 20 15,21-21-15,-22 0 0,1 0 0,0 1 16,-22-1-16,1 0 0,-22-21 16</inkml:trace>
  <inkml:trace contextRef="#ctx0" brushRef="#br0" timeOffset="144976.01">974 17357 0,'0'0'0,"-22"0"15,-20 0 1,21 21-16,-21-21 0,-1 0 0,1 0 16,0 0-16,-1 0 0,22 0 15,0-21-15,-21 0 0,42-22 16,0 22-16,0 0 0,0-21 16,42 20-16,-21-20 0,21 21 15,1-21-15,-1 20 0,0 1 16,1 0-16,-1 0 0,-21 21 0,22 0 15,-22 0-15,21 21 0,-42 21 16,0-20-16,0 20 0,0 0 16,-21 1-16,-21 20 0,-1-21 15,1 43-15,-22-21 0,22-1 16,-21 22-16,-1-22 0,1 1 16,20-22-16,1 22 0,21-22 0,21-21 15,0 21-15,0-20 0,0-1 16,42-21-16,-21 0 0,22 0 15,20 0-15,-21-21 0,1-1 16,20-20-16,-20 21 0,-1-21 0,0-1 16,1-20-16,-22 20 0,0 1 15,-21 0-15,0-1 0,0 1 16,0 0-16,0 21 0,-21-1 16,-22 1-16,22 21 0,-21 0 15,0 0-15,20 0 0,-20 21 0,0 1 16,-1-1-16,1 21 0,21-21 15,0 0-15,0 22 0,21-22 16,0 0-16,0 0 16,21-21-16,0 0 0,0 0 0</inkml:trace>
  <inkml:trace contextRef="#ctx0" brushRef="#br0" timeOffset="145139.48">1566 17420 0,'0'0'0,"43"0"15,-22-21 48,21 21-63,0-21 16</inkml:trace>
  <inkml:trace contextRef="#ctx0" brushRef="#br0" timeOffset="145499.57">2476 16785 0,'0'0'0,"0"-42"0,0-22 32,22 43-32,-1 21 0,0 0 15,21 0-15,22 0 0,-1 0 16,1 0-16,-1 0 0,1 0 15,-1 0-15,1 0 0,20-21 0,-20 21 16,-1 0-16,1 0 0,-22 0 16,22 0-16,-43 0 0,0 0 15,-42 21 1,0 0-16</inkml:trace>
  <inkml:trace contextRef="#ctx0" brushRef="#br0" timeOffset="145735.44">3006 16785 0,'-22'0'0,"44"0"0,-65 0 16,43 21-16,-21 1 0,0-1 16,-21 42-16,42-42 0,-22 22 15,1 20-15,21-20 0,-21-1 16,0 64-16,21-43 16,0-20-16,-21 20 0,21-21 0,0 1 15,0-1-15,0 0 0,0 1 16,0-22-16,0 0 0,0 0 15,21 0-15,0-21 0,0 0 16,0 0-16,22-21 0,-22 0 16,0-21-16,21 21 0,-20-22 15,20 1-15</inkml:trace>
  <inkml:trace contextRef="#ctx0" brushRef="#br0" timeOffset="146203.19">3387 17209 0,'21'0'0,"-85"42"0,107-84 0,-43 63 16,-22 0-16,1 0 15,-21 0-15,21 22 0,0-22 16,-22 21-16,22 0 0,0 1 16,21-1-16,0-21 0,0 22 0,0-22 15,0 0-15,0 0 0,21-21 16,21 0-16,-20-21 0,41 0 16,-21 0-16,1-22 0,20 22 15,-20-21-15,20 21 16,-21-22-16,43-20 0,-64 42 15,0-1-15,1 1 0,-22 0 16,-22 21 15,1 21-31,0 0 0,21 22 0,-21-22 16,0 21-16,0 22 0,21-22 16,0 22-16,0 20 0,-22-20 15,22-1-15,0 22 0,0 63 16,-21-63-16,21-1 0,-21 22 15,0-21-15,0 21 0,0-22 16,-22 1-16,1-21 0,0 20 16,-1-20-16,1-1 0,0 1 15,-43-43-15,21-21 0,22 0 16,0 0-16,-1 0 0,1 0 16,21 0-16,-21-21 0,20-22 0,1 1 15,21 0-15,0-22 0,0 1 16,21-1-16,1 1 0,20-22 15,0 22-15,-21-22 0,43 21 0,-22-20 16</inkml:trace>
  <inkml:trace contextRef="#ctx0" brushRef="#br0" timeOffset="146474.07">4043 17314 0,'0'-21'0,"0"42"0,0-63 0,0 63 16,0 22-1,0-22-15,0 21 0,0 22 16,-21-1-16,21 1 0,0-1 16,0 22-16,0-22 0,0 22 15,0-22-15,0 22 0,-22 21 0,22-21 16,-21 20-16,21-20 16,-21 0-16,-21 84 0,42-105 15,-21-1-15,21 1 0,-22-43 0,22 21 16,0-21-16,0 0 15,22-42-15,-1-21 16,0 0-16,0-1 16,0-20-16,0-22 0,-21 0 0</inkml:trace>
  <inkml:trace contextRef="#ctx0" brushRef="#br0" timeOffset="146738.91">3958 17844 0,'-42'-191'15,"126"530"-15,-126-487 0,-21-85 0,63 169 0,0 22 16,0 0-16,0-1 0,0-20 15,21 20-15,0 1 16,42 0-16,-20-1 0,-22 43 16,21-21-16,1 21 0,-1 0 15,0 0-15,-21 21 0,1 1 16,-1 20-16,-21-21 0,0 0 16,0 22-16,-21-22 0,-1 0 15,1 21-15,0-21 0,-21 1 0,21-1 16,-22 0-16,22 0 0,0 0 15,0 0-15,0 1 0,-1-22 16,22-22 0,0 1-16,22 0 15,-1 0-15,21 0 0,-21 0 0</inkml:trace>
  <inkml:trace contextRef="#ctx0" brushRef="#br0" timeOffset="147186.66">4403 17378 0,'-43'0'0,"86"0"0,-22 0 31,0 0-31,0-21 16,0 21-16,0-21 15,1-1-15,20 1 0,-21 0 0,0 0 16,-21 0-16,21 0 0,-21-1 16,22-20-16,-22 63 31,0 0-31,-22 1 0,22-1 15,-21 0-15,21 0 0,0 21 16,0-20-16,0-1 0,0 21 16,0-21-16,0 0 0,21 22 15,1-43-15,-1 0 16,21 0-16,-21 0 0,0 0 0,22-21 16,-22 21-16,0-22 0,21 1 15,-20-21-15,-1 21 0,0 0 0,0-22 16,0 22-16,-21 0 0,0 0 15,0 0-15,0-1 0,0 44 32,21-1-32,-21 0 0,0 0 15,0 0-15,22 22 0,-22-22 16,0 0-16,0 0 0,0 21 16,0-20-16,0-1 0,0 0 15,0 0-15,21-21 0,0 0 16,0 0-16,0 0 0,22-21 15,-22 0-15</inkml:trace>
  <inkml:trace contextRef="#ctx0" brushRef="#br0" timeOffset="148062.15">6265 17060 0,'0'0'0,"0"-42"0,-21 21 15,0-43-15,21 22 16,-21 21-16,21 0 0,0 0 15,0-1-15,-21 44 16,21 20 0,0-21-16,-22 21 0,22 1 15,0-1-15,0 0 0,-21 43 16,0-64-16,21 22 0,0-1 0,0-21 16,0 0-16,0 0 0,0 1 15,0-1-15,21 0 16,0-21-16,1 0 0,-1 0 0,0 0 15,0 0-15,0 0 16,0 0-16,-21-21 0,22 0 0,-1 21 16,-21-22-16,21 1 0,-21 0 15,0-21-15,0 21 0,0-22 16,0 22-16,0 0 16,0 0-16,0 0 15,0-1 1,21 1-16,0 21 0,22-21 0,-1 0 15,0 0-15,1-22 0,20 22 16,-21-21-16,64-22 16,-63 43-16,-1 0 0,0 0 15,-21 0-15,1 21 0,-22 21 32,0 0-32,0 0 0,0 22 0,-22-1 15,22 0-15,0 1 0,-21-1 16,21 0-16,-21 22 0,21-1 0,0-20 15,0 41-15,0-20 0,0 20 16,0 1-16,0 0 0,0-1 16,0 22-16,0-21 0,0 21 0,0 105 15,0-84-15,-21-21 16,0 21-16,0-21 0,-1 21 0,-20 106 16,0-233-16,21 0 15,-1 0-15,-20 0 0,21 0 16,0 0-16,-22 0 0,22 0 15,42 0 17,1 0-32,-1 0 0,21 0 15,-21-42-15,0-85 0,22 0 16,-1 0-16,-21 0 0,22 0 0,-1 21 16,0 0-16,-21 21 0,22 1 15,-1-1-15,0 21 0,-20-20 16,-1 20-16,21 22 0,-21-22 0,22 22 15</inkml:trace>
  <inkml:trace contextRef="#ctx0" brushRef="#br0" timeOffset="149731.51">8678 16997 0,'0'0'0,"0"-21"0,0 0 15,0-1-15,-21 22 63,0 0-63,0 0 15,0 0-15,21 22 16,-22-1 0,22 0-16,-21 0 0,0 43 15,21-22-15,-21-21 0,0 21 16,0-20-16,-22 20 0,1 21 16,0-41-16,20-1 0,-20 0 15,21 0-15,0 0 0,0 0 16,-1 1-16,1-22 0,0 0 15,21-22 1,0 1-16,0 0 0,0 0 16,0 0-16,0-22 0,0 22 15,21-21-15,0 21 0,1 0 0,-1-22 16,0 43-16,-21-21 0,21 21 16,0 0-16,0 21 0,-21 0 15,0 1-15,22-1 0,-22 21 16,21-21-16,-21 22 0,0-22 15,0 21-15,21-21 0,0 22 0,-21-22 16,21 0-16,22 21 16,-22-42-16,0 0 0,21 0 15,-21 0-15,22 0 0,-1-21 0,0 0 16,22 0-16,-22 0 0,1-22 16,-1 22-16,21-21 0,-20-1 0,-22 1 15,21 0-15,-21-64 16,-21 42-16,0 1 0,0-1 15,-21 1-15,0 21 0,-21-22 0,-22 1 16,22 20-16,-22 22 16,22 0-16,0 21 0,-22 0 0,-20 21 15,41 0-15,1 0 16,21 22-16,-22 20 0,22-20 0,21 20 16,0 1-16,0-1 0,0-21 15,0 1-15,0 20 0,21-20 16,1-22-16,-1 21 0,0-21 15,21 22-15,1-43 0,-1 21 0,21 0 16,-20-21-16,20 0 0,1 0 16,-1 0-16,1 0 0,-22-21 0,22 0 15,-22 21-15,0-22 0,1 1 16,-22 0-16,0 21 0,0-21 0,0 0 16,-21 0-16,0-1 15,0 44 16,0-1-31,0 0 0,0 0 0,0 0 16,0 22-16,0-22 16,0 0-16,0 21 0,21-21 0,-21 1 15,22-1-15,-1 0 0,-21 0 16,21-21-16,0 0 0,0 0 0,0 0 16,1 0-16,-1 0 0,0-21 15,42-21-15,-20 20 0,-22 1 16,0 0-16,0 0 0,0 0 15,22-43-15,-43 43 16,21 0-16,-21 42 31,0 0-15,-21 0-16,21 1 16,-21-1-16,21 0 0,0 0 15,0 0-15,0 0 0,21-21 16,0 22-16,0-22 0,0 0 15,0 0-15,22 0 0,-22 0 16,21 0-16,1 0 0,-1-22 0,21 1 16,-41 0-16,-1 21 15,0-21-15,-21 0 0,0 0 16,0-22-16,-21 22 16,0 0-16,-43-21 0,22 20 15,-1 22-15,1 0 0,0 0 16,21 0-16,-22 0 0,22 0 0,-21 0 15,21 0-15,21 22 0,0-1 16,0 0-16,21-21 16,0 0-16,21 0 0,1 21 15,-1-21-15,0 0 0,1 0 0,-1 0 16,0 0-16,22 0 0,-22 0 16,0 0-16,-20-21 0,20 21 0,0 0 15,1 0-15,-22 0 0,0 21 16,0 0-16,0-21 0,-21 43 15,0-22-15,0 21 0,0 0 16,0 1-16,0-1 0,0 22 0,0-1 16,0 1-16,0-1 0,0 1 15,-21-1-15,21 1 0,-21-1 16,0 22-16,21-22 0,-21 22 0,-1-22 16,22 1-16,0-1 0,-21 1 15,21-22-15,-21 1 0,21-1 16,0-21-16,0 0 0,0 0 0,21-21 15,0-21 1,-21 0-16,22-21 0,-1-1 0,0-20 16,0-1-16,21 1 0,-20-1 15</inkml:trace>
  <inkml:trace contextRef="#ctx0" brushRef="#br0" timeOffset="149969.21">10562 17293 0,'0'-42'0,"0"84"0,0-105 15,0 42-15,0-1 16,21 1-16,0 21 0,22 0 0,-1 0 16,0 0-16,1 0 0,-1 0 15,22 0-15,-22 0 0,21 0 16,22 43-16,-64-22 0,0 0 16,-21 0-16,0 0 0,-21 0 15,0 1-15,-21-1 0,-1 0 0,1 21 16,0-21-16,-1 1 0,1-1 15,-64 21-15,85-42 16,-21 0-16,21 0 0,-1 0 16,22-21-16</inkml:trace>
  <inkml:trace contextRef="#ctx0" brushRef="#br0" timeOffset="152008.6">11599 17039 0,'0'-21'16,"0"42"-16,0-84 0,0 42 0,0-1 0,0 1 15,0 42 1,0 1-16,0-1 16,0 21-16,0 0 0,0 1 15,0-1-15,-21 22 0,0-22 16,0 0-16,0 22 0,-1-22 0,-20 64 15,21-64-15,-21 43 16,20-64-16,1 0 0,0 0 16,21 1-16,-21-22 0,21-22 31,0 1-31,0-21 0,0 21 16,0-22-16,0 1 0,0 21 15,0-21-15,0-1 0,0 22 16,0-21-16,21 21 0,-21-1 15,21 22-15,0 22 16,1-1-16,-1 0 16,-21 0-16,0 21 0,21-20 15,0 20-15,-21 0 0,21-21 16,0 22-16,1-22 0,-1 21 0,0-21 16,0 1-16,0-1 0,22-21 15,-1 0-15,0 0 0,22 0 0,-22 0 16,22 0-16,-1-21 0,1-1 15,20 1-15,-20-21 0,-22 21 16,22-22-16,-22 1 0,0 0 16,1-22-16,-22 22 0,-21 0 0,0-1 15,0-20-15,0 20 0,-21 1 16,-1-21-16,-20 20 0,0 1 0,-1 21 16,-20-22-16,-1 43 0,1 0 15,-1 0-15,1 0 0,-1 0 0,1 22 16,-1 20-16,22-21 0,0 21 15,-1 1-15,22 20 0,0-20 16,0-1-16,21 0 0,0 22 16,0-22-16,21 0 0,0 1 0,0-1 15,22-21-15,20 22 0,-20-22 16,41-21-16,-20 21 0,20-21 16,1 0-16,0 0 0,-1-21 0,1 21 15,0-21-15,-1-1 0,1-20 16,-21 21-16,-1 0 0,1-22 0,-22 22 15,0 0-15,1 0 0,-1-43 16,-21 43-16,-42 21 31,0 21-31,0-21 0,-22 22 16,22-1-16,0 21 16,0-21-16,0 22 0,-1-1 0,1-21 15,21 21-15,-21 1 0,21-22 16,0 21-16,0-21 0,0 1 15,42-1-15,-20-21 0,-1 21 0,21-21 16,0 0-16,1 0 0,-1 0 16,0 0-16,22-21 0,-22 0 15,1-1-15,-1 1 0,0 0 0,1-21 16,-22 21-16,0-22 0,-21 1 0,0 0 16,0 20-16,0-20 0,0 0 15,-21 21-15,0-1 0,-22-20 0,22 42 16,-21-21-16,-22 21 15,22 0-15,21 0 0,-22 0 16,22 21-16,-21 0 0,21-21 16,-22 21-16,22 1 0,0-1 0,0 0 15,21 0-15,0 0 0,0 0 16,0 1-16,0-1 0,21 0 16,0-21-16,0 0 0,22 0 15,-22 0-15,42 0 0,-20 0 16,20 0-16,-20-21 0,20 21 0,1-21 15,-22-1-15,21 1 0,-20 0 16,-1 0-16,0 21 0,1-21 0,-22 21 16,0 0-16,-21 21 31,0 0-31,0 21 16,-21-20-16,0-1 0,21 21 0,0-21 15,-21 22-15,-1-22 0,22 0 16,0 0-16,0 21 0,0-20 15,0-1-15,22-21 16,-1 0-16,0 0 0,0 0 16,0 0-16,0-21 0,1-1 0,20 1 15,-21 0-15,0 0 0,22-21 16,-22 20-16,0-20 0,0 21 16,0 0-16,0-22 0,1 22 15,-1 0-15,0 0 0,-21 42 31,0 0-31,0 0 16,0 1-16,0-1 0,0 21 16,0-21-16,0 0 0,0 1 0,0-1 15,0 0-15,21-21 0,0 21 16,-21 0-16,21-21 0,1 0 16,-1 0-16,0 0 0,0 0 0,0 0 15,22-21-15,-22 0 0,-21 0 16,21 0-16,-21-1 0,0 1 0,0-21 15,0 21-15,0 0 16,0-22-16,0 22 0,0-21 0,0 21 16,0-22-16,0 22 0,0 0 15,0 0-15,0 0 0,21 21 0,0-22 16,0 22-16,1 0 0,-1 0 16,0 0-16,0 0 0,0 0 0,0 0 15,1 0-15,-1 0 0,0 22 16,-21-1-16,21-21 0,0 21 0,0 0 15,1 0-15,-1 0 0,-21 1 16,0-1-16,21 0 0,-21 0 16,0 0-16,0 0 0,0 1 15,0-1-15,0 0 0,0 0 0,0 0 16,0 0-16,-21-21 16,0 0-16,-1 0 15,22-21-15,0 0 16,0-21-16,0 21 0,0-1 15,22-20-15,-1 21 0,21-21 16,-21-1-16,22 22 0,-1-21 0,0-1 16,1 22-16,-1 0 0,0 0 15,1 21-15,-1 0 0,0 0 0,1 0 16,-22 21-16,0 0 0,0 0 16,-21 1-16,0 20 0,0-21 15,0 21-15,0-20 0,0 20 0,0-21 16,-42 43-16,21-22 15,-1-21-15,1 0 0,21 0 16,-21 1-16,0-1 0,0-21 0,0 21 16,-1-21-16,1 0 0,0 0 15,0 0-15,0 0 0,21-21 16,0 0-16</inkml:trace>
  <inkml:trace contextRef="#ctx0" brushRef="#br0" timeOffset="152242.76">15600 17717 0,'0'0'16,"0"-22"78,0 1-94,0 0 0,0 0 15,0 0 1</inkml:trace>
  <inkml:trace contextRef="#ctx0" brushRef="#br1" timeOffset="179111.59">339 826 0,'0'-22'16,"0"1"15,-22 21-15,22-21-1,-21 42 48,21 0-63,0 1 15,0-1-15,0 0 16,0 0-16,0 21 16,0-20-16,0-1 0,0 0 0,0 0 15,0 21-15,0-20 16,21-1-16,-21 0 0,0 0 0,22 21 16,-22-20-16,21-1 0,0 0 15,-21 0-15,0 0 16,21 0-16,0 1 0,-21-1 15,21 0 1,1-21-16,-1 0 31,0 0-31,0 0 0,21 0 16,1-21-16,-1 0 0,0-22 0,22 22 16,-1-21-16,22-22 15,21 22-15,0-22 0,0 1 0,21-1 16,0 1-16,0 21 0,-22-1 15,22 1-15,-21 21 0,0-22 0,-21 22 16,63-21-16,-85 42 16,1-21-16,-22 0 0,-21 21 15,22 0-15,-22 0 0,-21-22 0,21 22 16,0 0 0,-42 0 46,0 0-62,0 0 16,0 0-16,-1 0 0,1 22 15,-21-1-15</inkml:trace>
  <inkml:trace contextRef="#ctx0" brushRef="#br1" timeOffset="-147309.23">275 2815 0,'-21'0'16,"0"0"-1,0 0-15,21-21 16,0 0 15,0 0-15</inkml:trace>
  <inkml:trace contextRef="#ctx0" brushRef="#br1" timeOffset="-146746.05">148 2646 0,'0'0'15,"0"-21"-15,0 0 16,0 42 46,0 0-62,0 0 0,0 0 16,0 0-16,0 1 0,0-1 16,0 0-16,0 21 0,0-21 0,21 1 15,-21 20-15,0-21 16,21 21-16,-21-20 0,0-1 0,0 0 15,22 21-15,-22-21 0,21 1 16,-21-1-16,0 0 0,21 0 16,0-21-16,-21 21 0,21-21 0,-21 21 15,21-21-15,1 0 16,-1 0-16,0 0 0,21-21 16,1 0-16,-1 0 0,0 0 0,22-22 15,-1 22-15,1-21 0,-1 0 16,1-1-16,-1 1 0,107-64 15,-107 43-15,22 20 16,-1 1-16,-20 0 0,21-1 0,-43 22 16,21 0-16,-20 0 0,-22 0 15,42-22-15,-41 43 0,-1-21 16,-21 42 78,0 0-79,0 1-15,-21-1 16,-1-21-16,1 21 0</inkml:trace>
  <inkml:trace contextRef="#ctx0" brushRef="#br1" timeOffset="-137361.35">190 4932 0,'22'0'31,"-1"0"-15</inkml:trace>
  <inkml:trace contextRef="#ctx0" brushRef="#br1" timeOffset="-136642.15">127 4784 0,'-21'0'0,"42"0"0,-63 0 0,42-21 16,-22-1-1,1 22-15,21-21 16,-21 21-16,21 21 62,0 1-62,0-1 0,0 0 16,0 21-16,21 1 0,0-22 16,-21 21-16,22 0 0,-22 1 0,21-1 15,0 0-15,-21-20 0,21 20 16,-21-21-16,21 21 0,-21-20 16,0-1-16,21 0 0,-21 0 0,22 0 15,-22 0-15,0 1 16,21-22-16,0 0 15,0 0 1,0 0-16,0 0 0,1 0 0,20 0 16,-21-22-16,21-20 0,22 21 15,-22-21-15,22-1 0,-1-20 0,1 20 16,20-20-16,-20-1 0,-1 1 16,22-1-16,0 1 0,-1-1 15,-20 22-15,21-21 0,-22 20 16,1 1-16,-1 21 0,1-22 0,-22 22 15,0 0-15,1 0 0,-22 21 16,0-21-16,0 0 0,0 21 0,0-22 16</inkml:trace>
  <inkml:trace contextRef="#ctx0" brushRef="#br1" timeOffset="-126310.06">42 7662 0</inkml:trace>
  <inkml:trace contextRef="#ctx0" brushRef="#br1" timeOffset="-125525.28">42 7662 0,'-21'0'16,"21"-21"15,-21 21-15,21-21-16,0 42 78,0 0-62,0 22-16,0-22 0,0 0 15,0 21-15,21-20 0,-21 20 16,21 0-16,0 1 0,-21-1 0,0 0 15,0 1-15,22-22 0,-22 21 16,21 0-16,-21-20 0,21 20 16,-21-21-16,0 0 0,0 0 15,21 1-15,-21-1 0,21 0 0,0 0 16,1 0 0,-1-21-16,0 0 15,0 0-15,0 0 16,0-21-16,1 0 0,20 0 15,-21 0-15,21-22 0,22 1 0,-22 0 16,22-22-16,-1 1 0,1-1 16,-1 1-16,1-1 0,20 1 0,1-22 15,0 21-15,-1 1 16,22-1-16,-21 1 0,0 21 0,-1-1 16,-20 1-16,-1 0 0,-20 20 15,-1-20-15,0 21 0,-21 21 16,1-21-16,-1 21 0,0 0 0,-21-21 15,21 21-15,-21-22 125,21 22-109,-21-21-16</inkml:trace>
  <inkml:trace contextRef="#ctx0" brushRef="#br1" timeOffset="-106781.71">63 10943 0,'0'-21'0,"0"0"16,0 0-16,0 0 15,0-1 1,-21 22-16,21-21 16,0 42 15,0 1-31,0-1 0,21 0 15,-21 0-15,0 0 0,22 22 0,-22-1 16,21 0-16,-21 1 0,0-1 16,0 21-16,21-20 0,-21-1 15,21 0-15,0-20 0,-21 20 0,21-21 16,1 0-16,-1-21 16,0 0-16,0 0 0,43 0 15,-1-21-15,64-64 16,-42 43-16,-1-21 0,1-1 0,21-21 15,21 22-15,0-22 0,148-105 16,-148 105-16,106-84 16,-106 84-16,-21 22 0,0-1 15,-22 22-15,1-1 0,-22 1 0,1 21 16,-22 0-16,-21 0 0,1-1 16,-1 22-16,-21-21 0,21 21 0,-21-21 31,21 21-31,0 0 15,0 0 1,-21-21-16</inkml:trace>
  <inkml:trace contextRef="#ctx0" brushRef="#br1" timeOffset="-100450.2">381 12954 0,'-21'0'156,"0"0"-156,-1 0 16,1 0-16</inkml:trace>
  <inkml:trace contextRef="#ctx0" brushRef="#br1" timeOffset="-99676.27">275 12954 0,'0'0'0,"21"21"94,-21 0-78,0 1-16,0-1 0,21 0 15,-21 0-15,22 0 0,-22 0 16,0 22-16,0-22 0,21 0 15,-21 21-15,21-20 0,-21-1 0,21 21 16,-21-21-16,0 0 0,0 1 16,21-1-16,-21 0 0,21 0 0,-21 0 15,0 0-15,0 1 0,22-1 16,-22 0-16,21-21 0,-21 21 31,21-21-15,0 0-1,0 0-15,0-21 16,1 0-16,-1 21 0,0-21 0,0-1 16,21 1-16,1-21 0,-1 21 15,43-43-15,-22 22 0,1 0 16,-1-22-16,22 22 0,0-22 16,-22 1-16,22-1 0,-1 1 15,-20-1-15,63-42 16,-64 64-16,1 0 0,-22-1 0,1 1 15,-1 21-15,-21-21 0,21 20 16,-20 1-16,-1 21 0,-21-21 0,21 21 16,-21-21-16,21 21 15,-21-21 173,-21 0-173,0 21-15</inkml:trace>
  <inkml:trace contextRef="#ctx0" brushRef="#br1" timeOffset="-89544.82">656 15304 0,'-21'21'156,"0"-21"-156,0 0 16,-1 0-16</inkml:trace>
  <inkml:trace contextRef="#ctx0" brushRef="#br1" timeOffset="-88842.23">275 15304 0,'0'0'0,"0"-22"0,-21 22 0,21-21 16,-21 0-1,21 0 1,0 42 31,0 0-31,21 0-16,0 1 0,-21-1 15,21 0-15,0 21 0,1-21 0,-22 1 16,21-1-16,0 0 0,-21 0 15,0 0-15,21 0 16,0 1-16,-21-1 0,0 0 0,21-21 16,-21 21-16,22-21 0,-1 21 15,-21 0-15,21-21 0,0 22 16,0-22 0,0 0-16,1 0 0,-1 0 15,0 0-15,0-22 0,21 1 16,1 0-16,-1 0 0,0-21 15,1-1-15,20 1 0,1-22 0,-1 22 16,22-21-16,0-1 0,-1 1 16,1-1-16,0 1 0,-22-1 0,22 1 15,-1 20-15,-20 1 0,-1-22 16,64 1-16,-84 21 0,-22 20 16,21 1-16,-21 21 0,1-21 15,-1 21-15,-21-21 31,21 21 16,-21-21-15</inkml:trace>
  <inkml:trace contextRef="#ctx0" brushRef="#br1" timeOffset="-82476.67">868 17103 0,'0'-21'62,"-21"21"1,21 21-48,-22-21 1,1 21-16,0-21 16,0 21-16</inkml:trace>
  <inkml:trace contextRef="#ctx0" brushRef="#br1" timeOffset="-81850.3">339 17230 0,'0'0'0,"-22"0"0,44 21 78,-1 0-62,0 0-16,-21 0 0,21 22 16,0-22-16,-21 0 0,0 21 15,21 1-15,1-1 0,-22 0 16,21 1-16,-21-1 0,0 0 0,0 1 15,21-1-15,-21-21 16,21 22-16,-21-1 0,0-21 0,0 0 16,21 0-16,22 1 15,-43-1-15,21-21 0,0 0 0,0 0 16,21 0-16,-20-21 0,20-1 16,0-20-16,1 0 0,84-85 15,-64 63-15,1-20 0,20 20 16,1-42-16,0 22 0,84-107 15,-84 85-15,-22 0 16,85-63-16,-84 84 0,-1 22 16,-20-1-16,-1 22 0,0 0 15,-21-1-15,22 1 0,-22 21 0,-21 0 16,21 0-16,-21-1 0,21 22 16,-21-21-16,0 42 93,-21-21-77,0 0-16,21 22 0,-21-22 16,0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13:20:50.51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1503 1058 0,'0'0'0,"0"-21"0,-21 21 0,21-21 15,0 0 1,0 0 0,0 42 30</inkml:trace>
  <inkml:trace contextRef="#ctx0" brushRef="#br0" timeOffset="577.04">1418 1058 0,'21'0'16,"0"0"-1,-21-21 48,0 0-47,22 0-16</inkml:trace>
  <inkml:trace contextRef="#ctx0" brushRef="#br0" timeOffset="724.69">1524 889 0,'0'0'15,"0"-21"-15,0 0 0,0 0 16,0-1 0,-21 22-16,0 22 15,21 20-15,-22 0 16,1 1-16,21 20 0,-21 1 16,21-1-16,-21 1 0,0-1 0,-22 22 15,-20 42 1</inkml:trace>
  <inkml:trace contextRef="#ctx0" brushRef="#br0" timeOffset="1264.35">1101 1397 0,'42'42'31,"-21"-20"-31,0 20 0,-21 0 16,21 22-16,43 84 0,-43-106 15,0 22-15,0-22 0,1 0 16,-1 1-16,21-1 0,-21 0 16,0-20-16,22 20 0,-1-21 0,0-21 15,-20 21-15,20-21 0,0 0 16,1 0-16,-1-21 0,0 0 0,1 0 15,-1-22-15,0 1 0,-21 0 16,22-1-16,-22-20 0,42-85 16,-41 84-16,-22 1 0,0-22 15,0 22-15,0-1 0,0-21 0,0 22 16,-22-1-16,1 1 16,0-1-16,-21 22 0,21 0 0,-22-1 15,22 22-15,-21 0 0,21 21 16,-64 21-16,43 0 15,-1 22-15,22-1 0,-21 22 0,21-22 16,-1 21-16,22 1 0,0-1 16,0-20-16,0 20 0,0-20 0,22 20 15,-1-21-15,0 1 0,0-1 16,0 0-16,22-20 0,-22-1 0,0 0 16,0 0-16,21-21 15,-20 0-15,-1 0 0,0 0 16,0 0-16,0 0 0,-21-21 15,21 0-15,-21 0 0,22-1 16,-22-20-16,0 21 0</inkml:trace>
  <inkml:trace contextRef="#ctx0" brushRef="#br0" timeOffset="1564.04">2392 1799 0,'0'0'0,"-64"-21"0,43 0 15,21 0-15,0 0 0,0-1 16,0 1-16,-42-21 0</inkml:trace>
  <inkml:trace contextRef="#ctx0" brushRef="#br0" timeOffset="1847.9">2582 1439 0,'85'22'16,"-64"-1"-16,0 21 0,0-21 16,-21 64-16,0-43 15,0 1-15,0-1 0,-21 0 0,0 1 16,0-1-16,0-21 0,0 21 16,-1-20-16,1-1 0,0 0 0,21 0 15,-21-21 1,21-21-1,0 0-15,0 0 0,21-1 16,-21-20-16,21 0 0,0-1 16,-21 22-16,22-42 0,-1 20 0,0 22 15,0-21-15,0 0 0,-21 20 16,21 1-16,1 0 0,-1 0 0,-21 0 16,21 21-16,0-21 0,0 21 15,0 0-15,1-22 0,-1 22 16</inkml:trace>
  <inkml:trace contextRef="#ctx0" brushRef="#br0" timeOffset="2460.29">3217 1418 0,'0'0'0,"0"43"32,-21-22-32,0 0 0,0 0 15,0 21-15,-1-20 0,22 20 16,0-21-16,-42 21 0,21-20 0,0 20 15,0 0-15,-1-21 0,22 22 16,0-22-16,0 0 0,0 0 16,0 0-16,22-21 0,-1 0 15,21 0-15,-21 0 0,22-21 16,-1 21-16,-21-21 0,21 0 0,1 0 16,-1 0-16,-21-1 0,0-20 15,1 21-15,-1 0 0,-21-85 16,0 85-1,-21 0-15,-1-1 0,1 1 0,0 0 16,-21 21-16,-1 0 0,1 0 16,-21 0-16,20 0 0,22 0 15,0 0-15,-21 0 16,42 21-16,21-21 16,0 0-16,0 0 0,21 0 15,-20-21-15,20 21 16,0-21-16,1 0 0,62 0 0,-62-1 15,-1 22-15,0-21 16,1 21-16,-22 0 0,21-21 0,-21 21 16,1 0-16,-1 0 0,0 0 15,0 0 1,-21 21-16,0 0 0,0 1 0,-42-1 16,42 0-16,0 21 0,0 1 15,0-1-15,21 0 0,-21 22 16,21-1-16,-21-20 0,0 20 0,0 64 15,21-42-15,-21-22 16,0 1-16,0 20 0,0 1 0,0 0 16,-21 84-16,0-84 15,21-22-15,-21 1 0,0-1 16,-1 1-16,22-22 0,-21 0 0,0 1 16,21-1-16,0 0 0,-21-42 15</inkml:trace>
  <inkml:trace contextRef="#ctx0" brushRef="#br0" timeOffset="2535.25">3535 3090 0,'0'-21'0,"0"0"0,42-42 16,-42 20-16,21-20 16,0-1-16,1 1 0,-22-1 0,0 1 0</inkml:trace>
  <inkml:trace contextRef="#ctx0" brushRef="#br0" timeOffset="2835.56">3662 1503 0,'0'0'0,"-21"-21"0,-22 0 16,43-1-16,0 1 15,0 0-15,21 21 16,-21-21-16,22 21 0,20-21 16,-21 21-16,0 0 0,22 0 0,-1 0 15,0 0-15,1 0 0,-22 0 16,21 0-16,0 21 0,-20 0 0,-1 0 15,0 0-15,0 1 16,-21 20-16,0-21 0,0 21 0,0-20 16,-21 20-16,0-21 0,-22 21 0,22-20 15,-21-1-15,21 0 0,-22 0 16,22-21-16,0 21 0,0-21 0,0 0 16</inkml:trace>
  <inkml:trace contextRef="#ctx0" brushRef="#br0" timeOffset="3671.93">5080 995 0,'0'-21'0,"0"42"0,0-63 15,-21 20 1,105 22-16,-84 22 16,0-1-16,-21 21 0,0 0 15,0 1-15,0-1 0,0 22 16,-1-1-16,1 1 0,-21-1 0,21-21 15,-22 22-15,1-1 0,0 1 16,-1-22-16,1 22 0,0-22 0,-1 0 16,22 1-16,-21-22 0,21 0 15,-22 0-15,22 0 0,0-21 16,0 0-16,0 0 16,21-21-16,0 0 15,0-21-15,0 21 0,0-22 0,0-20 16,0 20-16,0 1 0,21-21 15,0 20-15,-21-20 0,21 20 16,-21 1-16,21 0 0,-21-1 0,22 22 16,-22 0-16,0 0 0,21 21 15,0 21-15,0 21 0,-21-20 16,21 20-16,0 0 0,-21 1 16,22-1-16,-1 21 0,0-20 0,-21-1 15,21 0-15,0 1 16,22-1-16,-22-21 0,0 22 0,21-22 15,-21-21-15,64 0 0,-21 0 0,-22 21 16,0 0-16,1-21 0,-22 0 0,21-21 16,43-21-16,-64 20 0,21 1 15,-21-85-15</inkml:trace>
  <inkml:trace contextRef="#ctx0" brushRef="#br0" timeOffset="3818.06">5651 1185 0,'-63'-190'31,"42"148"-31,0-1 0,-22 22 0,1-21 15,0 21-15,-1-1 16,1 1-16,-22 21 0,22 0 0,0 0 16,-1 43-16,1-22 0,0 21 15,-1 0-15,22 22 0,-21-1 0,21 1 16,0-1-16,21 1 0,0-22 0</inkml:trace>
  <inkml:trace contextRef="#ctx0" brushRef="#br0" timeOffset="5176">5186 1778 0,'21'0'0,"106"-21"31,-85 0-31,22 21 0,-1-21 16,-20-22-16,20 22 0,1 0 15,-22-21-15,21 20 0,-20-20 0,20 0 16,-20 21-16,-1-22 0,0 1 16,-21 21-16,22-22 0,-22 22 0,-21 0 15,0 0-15,21-21 0,-21 63 31,-21 21-31,0-21 0,0 0 16,-1 22-16,1-1 0,0 0 16,0-20-16,0 20 0,0 0 0,-1 1 15,1-1-15,21 0 0,-21-21 16,21 22-16,0-22 0,0 0 16,0 0-16,0 0 0,21-21 0,0 0 0,1 0 15,20 0-15,-21 0 16,21 0-16,-20-21 0,20 0 0,0 0 15,-21-21-15,22 20 0,-1-20 16,-21 0-16,0-1 0,1 22 0,-1-21 16,-21 0-16,21 20 0,-21-20 0,0 21 15,0 0-15,0 0 0,-21 21 16,0-22-16,-22 22 0,22 0 0,-21 0 16,21 0-16,-22 0 0,1 22 15,0-22-15,-1 21 0,22-21 0,21 21 16,0 0-16,0 0 0,-21-21 15,0 0-15,0 0 0,-1 0 0,44 0 16,-1 0-16,21 0 16,0 0-16,-20-21 0,-1 21 15,21-21-15,0 0 0,1 21 0,-1-21 16,0-1-16,1 22 0,-22-21 0,21 21 16,-21 0-16,22 0 0,-22 0 15,0 0-15,0 0 16,-21 21-16,0 1 0,0-1 15,0 0-15,0 0 0,0 0 0,-21 0 16,-21 1-16,21 20 0,21-21 0,0 0 16,0 22-16,0-22 0,0 0 15,0 21-15,0-21 0,0 1 16,0-1-16,21 0 0,0-21 16,0 0-16,21 0 0,1 0 15,-22 0-15,21 0 0,-21-21 16,22 0-16,-22-1 0,21-20 0,1 21 15,-22-21-15,21 20 0,-21 1 16,0 0-16,1-21 0,-22 21 16,0-1-16,0 44 31,-22-1-31,22 0 0,-21 0 0,0 21 16,0-20-16,0 20 0,21-21 15,0 0-15,-21 22 0,21-22 16,0 0-16,0 0 0,0 0 0,0 0 15,21-21-15,0 22 16,0-22-16,0 0 0,22 0 0,-22 0 16,0-22-16,21 1 0,-21 21 15,22-42-15,-22 21 0,0 0 0,0-22 16,0 22-16,1-21 0,-22 21 0,0-22 16,0 1-16,0 21 0,0-22 15,0 22-15,-43-21 0,22 21 16,-21 0-16,21-1 0,-1 22 15,1 0-15,0-21 16,0 21-16,42 0 31,0 0-31,22 0 0,-22 0 0,0 0 16,21 0-16,-21 0 0,22 0 16,-22 0-16,21 0 0,-21 0 0,1 21 15,-1 1-15,0-22 0,0 21 16,0 0-16,0 0 0,-21 0 0,0 0 15,0 1-15,0-1 0,0 0 0,0 0 16,0 21-16,0-20 0,0-1 16,0 0-16,0 0 0,0 0 15,0 0-15,0-42 47,0 0-47,-21 0 0,21 0 16,0 0-16,0-1 0,0 1 0,0-21 15,0 21-15,21-22 0,-21 1 0,22 21 16,20-21-16,-21-1 16,21 22-16,1-21 0,-1 21 0,0-1 15,1 1-15,-1 0 0,0 21 0,1 0 16,-1 0-16,-21 21 0,22 0 16,-22 22-16,-21-1 0,0-21 0,0 22 0,0-1 15,0 0-15,0 1 16,-21-1-16,-1 0 0,1 1 0,0-1 15,0-21-15,21 0 0,-21 22 0,0-43 16,21 21-16,-22 0 0,1-21 16,0 0-16,0 0 15,0 0-15,0-21 0,-1 0 16</inkml:trace>
  <inkml:trace contextRef="#ctx0" brushRef="#br0" timeOffset="5628.08">4974 953 0,'0'0'0,"-21"21"16,0 0-16,21 0 0,-21 21 16,21-20-16,-22-1 0,22 0 15,0 0-15,0 21 0,0 1 16,0-22-16,22 0 0,-1 0 16,21 0-16,-21-21 0,64 22 15,-43-22-15,1 0 0,20 0 16,-21 0-16,22 0 0,-1 0 15,64-22-15,-84 1 0</inkml:trace>
  <inkml:trace contextRef="#ctx0" brushRef="#br0" timeOffset="6544.02">9525 720 0,'0'0'0,"0"-21"0,0-1 0,0 1 15,0 0-15,0 0 0,0 0 16,-21 21 15,0 21-31,-1 21 0,1 1 0,0-1 16,0 21-16,-21 1 0,20 21 15,-20-1-15,21-20 0,-21 20 16,-1 1-16,1-21 0,0 20 16,-1 1-16,-63 63 0,64-63 15,0-22-15,-1 1 0,1-22 0,0 22 16,-1-22-16,1 0 0,21 1 15,0-22-15,0 21 0,-1-42 0,22 21 16,0 0-16,0-42 16,22 0-16,-1 0 15,21 0-15,-21-22 0</inkml:trace>
  <inkml:trace contextRef="#ctx0" brushRef="#br0" timeOffset="7200.8">9927 931 0,'0'0'0,"21"-21"0,0 0 0,-21 0 0,0 42 31,0 0-31,0 0 0,-21 22 0,0-1 16,0 0-16,0 1 0,0 20 15,-1 1-15,-20-22 0,21 22 0,-21-22 16,20 21-16,-20 1 0,21-22 15,-21 22-15,20-22 0,-20 0 0,21 1 16,0-1-16,-22-21 0,43 0 16,-21 1-16,0-1 0,21 0 15,-21-21-15,0 0 0,21-21 16,0 0-16,0-1 0,0-20 16,0 0-16,0-1 0,0 1 15,0 0-15,0-1 0,21 1 0,-21 0 16,21-1-16,-21 1 0,0 21 15,0 0-15,0 0 0,21 21 16,-21 21 0,0 0-16,21 0 0,-21 21 0,0-20 15,22 20-15,-1 0 0,0 1 16,-21-22-16,21 21 0,0 0 16,0-20-16,1 20 0,20-21 15,-21-21-15,0 0 0,22 0 16,-22 0-16,21 0 0,0 0 0,22-21 15,-22 0-15,1 0 16,20-22-16,-21 22 0,1-21 0,-1-1 16,-21 22-16,22-21 0,-22 0 0,0 20 15,-21-20-15,0 21 0,21 0 16,-21 42 0,-21 0-16,0 21 15,21-20-15,-21-1 0,-1 21 16,1 0-16,21-20 0,-21 20 0,21-21 15,-21 21-15,21-20 0,-21-1 16,21 0-16,0 0 0,0 0 16,0-42 15,21 0-31,0 0 0,0 0 0,0-22 16,-21 1-16</inkml:trace>
  <inkml:trace contextRef="#ctx0" brushRef="#br0" timeOffset="7344.03">10393 1101 0,'0'0'0,"-21"0"16,-1 0-16,1 0 15,0 0-15,0 0 16,21 21-16,0 0 16,0 0-16,21 0 15,21-21-15,-20 0 0</inkml:trace>
  <inkml:trace contextRef="#ctx0" brushRef="#br0" timeOffset="7691.88">11049 1207 0,'0'0'0,"21"0"0,0 0 16,-42 0 0,-21 0-16,21 0 15,-22 0-15,1 0 0,0 0 0,-1 21 16,-20-21-16,20 21 0,1 0 15,21 0-15,-21-21 0,20 21 16,22 1-16,0-1 0,0 0 16,43 0-16,-22-21 0,21 21 15,22 0-15,-22 1 0,0-22 0,1 21 16,-1 0-16,0-21 0,1 21 16,-22 0-16,0 0 0,0 1 0,-21-1 15,0 0-15,-21 0 16,-21-21-16,21 21 0,-43 0 15,22-21-15,-22 0 0,22 22 0,0-22 16,-22 0-16,22 0 0,-1 0 16,22 0-16,-21 0 0,21-22 0,21 1 15,0 0-15,0 0 0,0-21 0,0 20 16,42-20-16,-21 0 0,22-1 16</inkml:trace>
  <inkml:trace contextRef="#ctx0" brushRef="#br0" timeOffset="7935.85">11493 741 0,'0'0'0,"22"-21"0,-1 21 16,-21-21-16,0 42 15,-21-21 1,21 42-16,-22-21 0,1 22 16,21-1-16,-21 21 0,0 1 0,0-22 15,21 22-15,-21-1 0,-1 1 0,22-22 16,0 22-16,-21-22 0,21 43 15,0-43-15,0-21 0,0 21 16,0-20-16,0-1 0,0 0 16,21-21-16,1 0 0,-1 0 0,21 0 15,-21 0-15,0 0 16,1-21-16,-1 0 0</inkml:trace>
  <inkml:trace contextRef="#ctx0" brushRef="#br0" timeOffset="8092.09">11261 1291 0,'0'0'0,"-43"0"0,22 0 0,0 0 16,0 0-16,42 0 31,0-21-31,21 21 0,1 0 0,-1-21 16,0 21-16,22-21 15,-1 0-15,1-1 0,21 1 0</inkml:trace>
  <inkml:trace contextRef="#ctx0" brushRef="#br0" timeOffset="8315.99">12488 804 0,'0'-21'16,"-21"21"-16,0 0 0,0 0 16,0 0-16,-1 0 0,1 0 0,0 21 15,0 1-15,0 20 0,0 0 16,-22 1-16,22 20 0,21-21 0,-21 22 15,21-22-15,-21 1 0,21-1 16,-21 21-16,21-41 0,0 20 16,0 0-16,0-21 0,0 1 0,0 20 15,0-21-15,0 0 16,21-21 0</inkml:trace>
  <inkml:trace contextRef="#ctx0" brushRef="#br0" timeOffset="8809.21">12213 1016 0,'-21'-42'0,"42"84"0,-63-127 16,42 64-16,-21 0 0,21 0 15,0 0-15,0 0 0,0-1 16,0 1-16,21 21 0,21-21 16,0 0-16,-20 21 0,20 0 0,21 0 15,-20 0-15,41 21 0,-62-21 16,20 42-16,-21-20 0,0 20 15,-21 0-15,0-21 0,0 22 16,0-1-16,-21 0 0,0 1 0,0-1 16,-22-21-16,1 22 0,21-22 0,-21 0 15,-1 0-15,1-21 0,21 21 16,0-21-16,-1 0 0,1 0 16,21-21-1,21 0-15,1 0 16,-1 21-16,21-21 0,-21-1 0,22 1 15,-1 0-15,0 0 0,1 21 16,-1 0-16,0 0 0,1 0 0,-22 0 16,21 0-16,0 21 0,1 0 15,-22 22-15,0-22 0,-21 21 0,0-21 16,0 22-16,0-22 0,-21 21 0,-21 0 16,-1-20-16,1 20 0,0-21 15,-22 21-15,1-20 0,-1-1 16,1 0-16,-1 0 0,1 0 0,20 0 15,-20-21-15,-1 0 16,22 0-16,21 0 0,21-21 16,0 0-16,0 0 15,0 0-15,21 0 0,0-1 0,21 1 16,1 0-16,-1 0 0</inkml:trace>
  <inkml:trace contextRef="#ctx0" brushRef="#br0" timeOffset="9428.14">13060 1164 0,'0'0'0,"-43"21"0,22 1 16,0-22-16,-21 21 0,21 0 0,-1 0 16,1 0-16,0 0 0,0-21 0,21 22 15,-21-1-15,0 0 0,-1 0 16,1 0-16,21 0 0,21-42 47,1 0-32,-1 0-15,0 0 0,0-22 16,0 22-16,22-21 0,-22 21 16,0-22-16,21 1 0,1 21 0,-1 0 15,0 0-15,1-1 0,20 22 16,-21 0-16,1 0 0,-22 0 15,21 22-15,-21 20 0,1-21 16,20 43-16,-42-22 0,0 0 16,0-21-16,0 22 0,0-22 15,-21 21-15,0-21 0,-1 1 0,1-1 16,0 0-16,0-21 0,0 21 0,0-21 16,-1 0-1,22-21 1,0 0-16,22 0 15,-1-1-15,0-20 0,0 21 16,21-21-16,1-1 0,-1 1 0,0-22 16,1 22-16,-1 0 0,-21-1 15,22 1-15,-22 21 0,0 0 0,21 21 16,-42 21 0,0 21-16,0-21 0,0 22 0,-21-1 15,0 0-15,0 1 0,0 20 0,-1-42 16,22 22-16,-21-1 0,21 0 15,-21-20-15,21 20 0,0-21 16,0 21-16,0-20 0,21-1 16,0-21-16,22 0 0,-22 0 15,85 0-15,-43 0 0,22-21 16,-22-1-16</inkml:trace>
  <inkml:trace contextRef="#ctx0" brushRef="#br0" timeOffset="9660.01">15261 974 0,'0'-21'0,"0"42"0,21-64 16,-21 22-16,-21 42 15,0 22-15,0-22 16,0 21-16,-1 1 0,1-1 16,0 21-16,-42 64 15,63-105-15,-22 20 16,1 0-16,21-21 0,0 1 0,0-1 15,0 0-15,0 0 0,0 0 0,21-21 32,22 0-32,-1 0 0,0-21 0,22 0 15</inkml:trace>
  <inkml:trace contextRef="#ctx0" brushRef="#br0" timeOffset="9964">15875 1080 0,'0'0'0,"0"-22"0,0 1 16,0 0-16,0 0 15,-21 21-15,0 0 0,-22 0 0,22 0 16,0 0-16,-21 0 0,-1 21 16,1 0-16,0 0 0,-1 1 0,22-1 15,-21 0-15,21 0 0,-1 21 16,22-20-16,0-1 0,0 0 16,43 0-16,-22 0 0,0-21 0,21 21 15,1 1-15,-1-22 0,-21 21 16,0 0-16,22-21 0,-22 21 0,-21 0 15,21 0-15,-21 1 16,0-1-16,-21 0 16,0-21-16,0 0 0,-22 21 0,22-21 15,-21 0-15,-1 0 0,1 0 16,21 0-16,-21 0 0,20 0 16,-20 0-16,0-42 0,-1 21 15,22-1-15,0-20 0</inkml:trace>
  <inkml:trace contextRef="#ctx0" brushRef="#br0" timeOffset="10131.29">14880 677 0,'0'-21'0,"0"42"0,-21-42 16,0 0-16,0 21 16,42 0 46</inkml:trace>
  <inkml:trace contextRef="#ctx0" brushRef="#br0" timeOffset="10808.73">17674 1439 0,'0'0'0,"21"0"0,0 0 16,1 0-16,-1-21 0,21 21 15,-21-21-15,0 0 0,1 0 0,-22-22 16,21 22-16,-21-21 0,0 21 16,0-127-16,0 105 15,-21 1-15,-1 0 0,-20 20 16,21-20-16,-21 21 0,-1 21 0,1 0 15,0 0-15,-22 21 0,22 21 16,-22 1-16,1-1 0,-1 0 16,22 22-16,-22-22 0,22 22 0,21-22 15,-21 0-15,42 1 0,0 20 16,0-20-16,0-22 0,21 0 16,21-21-16,-21 21 0,85-21 15,-64 0-15,1 0 0,63 0 16,-43-21-16,-21 0 15,1 0-15,-1-1 0,0 1 0,-20-21 16,20 21-16,-21-22 0,21 1 16,1-43-16,-22 43 0,0 0 15,0-1-15,-21 65 16,-21 20 0,0 0-16,21 1 0,-21-1 0,0 0 15,21 1-15,-22-1 0,22-21 16,0 21-16,0-20 0,22 20 0,-1-21 15,21 0-15,0 0 0,22 1 16,-22-22-16,128 0 16,-86 0-16,1-22 0,0 1 0,-1 21 15,1-21-15,84-42 16,-84 20-16,0 1 0</inkml:trace>
  <inkml:trace contextRef="#ctx0" brushRef="#br0" timeOffset="11744">4995 3239 0,'21'-22'0,"-42"44"0,64-86 0,-22 22 15,-21 21-15,21-22 0,0 22 0,-21 0 16,0 0-16,0 0 0,21 21 16,-21 42-1,0-21-15,-21 21 16,0 22-16,0-1 0,0 1 0,-1-1 16,1 1-16,0-1 0,0 1 15,0-1-15,0 1 0,-1-22 0,1 1 16,21-1-16,0-21 0,0 21 15,0-20-15,21-22 16,1 0-16,-1-22 16,0 1-16,0 0 15,0 0-15,22-21 0,-22-1 0,0 1 16,0 0-16,0-22 0,0 1 0,1 20 16,-1-63-16,0 64 15,-21 21-15,21 0 0,0 42 16,0 21-16,-21-21 15,22 43-15,-22-22 0,0 1 16,21-1-16,0 0 0,21 43 16,-21-43-16,1-21 0,-1 1 15,21-1-15,0 0 0,22-21 16,-1 0-16,-20 0 0,-1 0 0,22-21 16,-22 0-16,0-1 0,64-62 15,-64 41-15,-20 1 16,20 0-16,-21-22 0,0 1 0,-21-22 15,0 22-15,0-1 0,0 1 16,-21-1-16,0 1 0,-21 20 0,-64-63 16,63 85-16,-20 21 15,21 0-15,-1 0 0,-20 0 16,-1 64-16,22-43 0,21 21 16,0-21-16,21 22 0,0-1 15,0 0-15,21-20 0,0 20 0,21-21 16,1 21-16,-1-20 0,0-1 15,22-21-15</inkml:trace>
  <inkml:trace contextRef="#ctx0" brushRef="#br0" timeOffset="12071.81">6392 3323 0,'0'0'15,"21"0"-15,1 0 16,-1 0-16,-21-21 0,21 21 15,0-21-15,21 0 0,-20 0 0,-1-22 16,0 22-16,21 0 0,-21 0 16,1 0-16,-22-1 0,0 1 0,0 0 15,-22 21 1,1 0-16,-21 21 0,0-21 16,-1 43-16,1-22 0,-22 21 0,22 0 15,21 22-15,-21-22 0,20 22 16,-20-22-16,42 0 0,0 1 0,-21-1 15,21-21-15,0 43 0,21-43 16,-21 0-16,21-21 0,22 0 16,-22 0-16,21 0 0,0 0 15,1 0-15,-1 0 0,0-21 0,1-21 16,20 20-16,-20 1 0,62-63 16,-41 20-16</inkml:trace>
  <inkml:trace contextRef="#ctx0" brushRef="#br0" timeOffset="12531.54">7197 2667 0,'0'0'0,"0"-42"0,0-1 0,0 22 16,0 42-1,0 1-15,0 20 0,0-21 16,0 21-16,0 22 0,0-22 0,-22 22 16,1-22-16,21 22 0,-21-1 15,0 1-15,0-22 0,21 21 0,-21 1 16,-1-22-16,1 22 0,21-22 15,0-21-15,0 22 0,-21-22 0,21 0 16,0 0-16,21-42 31,-21 0-31,21-22 16,1 22-16,-1-21 0,0 0 16,-21-1-16,21 1 0,0 0 0,0-1 15,1 1-15,-22 0 0,21 20 0,0-20 16,0 21-16,0 0 0,0 21 15,1 0-15,-1 0 0,0 0 0,0 0 16,21 0-16,-20 21 0,-1 21 16,0-21-16,0 22 0,-21-1 15,0 0-15,0 1 0,0-1 0,0 0 16,-21 1-16,0-1 0,0 0 16,-106 43-16,63-43 15,22-20-15,-1-1 0,1 0 16,21-21-16,-21 0 0,20 0 15,1 0-15,0 0 0,0-21 0,21-22 16,0 22-16,21-21 16,21 0-16,-20-1 0,20-20 0</inkml:trace>
  <inkml:trace contextRef="#ctx0" brushRef="#br0" timeOffset="13071.24">7937 3006 0,'0'0'0,"-42"0"0,21 0 0,0 0 16,-22 21-16,22-21 0,21-21 31,21 0-31,1-1 0,20 1 0,0 0 16,1 0-16,-1-21 0,0 20 15,22-20-15,63-64 16,-64 22-1,-63 62-15,0 1 0,-21 21 16,0 21-16,-21 1 0,-1-1 16,1 0-16,0 21 0,-1-21 15,-20 22-15,20-1 0,1 0 0,-21 22 16,41-43-16,1 21 0,21-20 16,0-1-16,0 0 0,21 0 15,1 0-15,-1 0 0,21-21 0,22 0 16,-22 0-16,0 0 15,1 0-15,-1-21 0,0 0 0,22 0 16,-22 0-16,-21 0 16,0 21-16,1-22 0,-22 1 15,-22 21 1,-20 0-16,21 0 0,-21 0 0,20 21 16,-83 43-16,62-43 15,1 21-15,-64 43 0,43-21 16,20-22-16,1 21 0,21-20 15,-22-1-15,22 0 0,0 1 16,21-1-16,0-21 0,0 22 16,21-22-16,0 0 0,64-21 15,-43 0-15,22 0 0,-1-21 16,1 0-16,-22-22 0,85-20 16,-63 20-16</inkml:trace>
  <inkml:trace contextRef="#ctx0" brushRef="#br0" timeOffset="13319.09">8869 2646 0,'0'0'0,"0"-64"0,0 22 16,-21 0-16,-1 21 15,-20-1-15,21 22 0,0 22 16,0-1-16,-1 21 0,1-21 16,-21 85-16,21-42 0,0-1 15,-1 1-15,1-1 0,0 22 16,0-22-16,0 1 0,21 20 0,0-20 15,-21-1-15,21-20 0,0 20 16,-22-20-16,22-1 0,0-21 16,0 0-16,0 0 0,22 1 0,-1-1 15,0-21-15,0 0 0,0 0 0,0 0 16,22-21-16,-22-1 0,21 1 16,1-21-16</inkml:trace>
  <inkml:trace contextRef="#ctx0" brushRef="#br0" timeOffset="15065.1">8869 3217 0,'0'0'16,"-21"22"-16,21-1 0,-22 0 0,22 0 31,22-21-15,-1 0-16,0 0 0,0 0 15,0-21-15,22 0 0,-22 21 0,21-21 16,-21-1-16,22 1 0,-22 0 0,0 0 15,0 0-15,-21 0 0,0-1 16,-21 22 0,0 0-16,0 22 15,-22-1-15,22 0 0,-21 0 16,-1 0-16,22 0 0,-21 22 0,21-22 16,0 21-16,-1-21 0,22 1 15,-21 20-15,21-21 0,0 21 16,21-20-16,1-22 0,20 0 15,-21 21-15,21-21 0,1 0 16,-1 0-16,0-21 0,1 21 0,-1-22 16,43-41-16,-43 42 15,0 0-15,22-22 0,-43 1 0,21 0 16,1 20-16,-22-20 0,0 0 0,0 21 16,0-1-16,-21 1 0,0 0 15,-21 21 1,0 0-16,0 21 15,0 22-15,21-22 0,0 21 16,-21-21-16,-1 22 0,22-1 16,-21 0-16,21-21 0,0 22 15,0-1-15,0-21 0,-21 0 0,21 1 16,0-1-16,0 0 0,0-42 31,0 0-15,0-1-16,0 1 0,21 0 15,-21-21-15,21-1 0,-21 1 0,22 0 16,-1-1-16,0 22 0,0-21 0,0 0 16,0-1-16,1 22 0,20 0 15,-21 0-15,0 21 0,0 0 0,1 0 16,20 0-16,-21 21 16,0 0-16,0 0 0,1 0 15,-22 22-15,21 20 0,0-20 16,-21-1-16,21-21 0,-21 21 15,0 1-15,0-22 0,0 0 16,0 0-16,0 0 0,0 1 0,0-44 31,0 1-15,0 0-16,0 0 0,21 0 16,0-22-16,1 1 0,-1 21 15,0-21-15,0-1 0,0 1 0,43-22 16,-43 43-16,0 0 15,0 0-15,22 0 0,-22 21 0,0 0 16,0 0-16,-21 21 0,0 0 16,0 0-16,0 22 15,0-22-15,0 21 0,0 0 0,0 1 16,0-22-16,0 21 0,0-21 0,0 22 16,0-22-16,21 0 0,0 0 15,1 0-15,-1 1 0,0-22 16,0 0-16,43 0 0,-22 0 15,0 0-15,1 0 0,-1-22 16,0 1-16,22 0 0,-22 0 0,0 0 16,22-22-16,-22 22 0,1-21 0,-1 21 15,0-22-15,1 1 0,-22 21 16,0-21-16,-21 20 0,0-20 16,0 21-16,0 0 0,-21 21 15,-22 0-15,22 0 0,-21 0 0,-22 21 16,22 0-16,0 0 0,21 0 15,-22 22-15,22-22 0,0 64 16,21-43-16,0 0 0,0 22 16,0-43-16,42 0 15,-21 0-15,1 0 0,20 1 16,0-22-16,43 0 0,-43 0 16,1-22-16,-1 1 0,0 0 0,1 0 15,-1 0-15,0 0 0,1-22 16,-22 1-16,42-22 0,-20 22 15,-22 0-15,0-1 0,0 22 0,-21-21 16,0 0-16,-21 63 31,0 0-31,0 0 0,-1 21 16,22-20-16,-21 20 0,0 0 16,21 1-16,0-22 0,0 21 15,-21-21-15,21 0 0,0 1 0,0-1 16,0 0-16,0-42 31,21 0-15,0-1-16,-21 1 0,21-21 0,1 21 15,-1-22-15,-21 1 0,21 21 0,0-21 16,0 20-16,0-20 0,1 21 16,-22 0-16,21 21 0,0 21 15,-21 21 1,0-21-16,0 1 0,0 20 15,0-21-15,0 21 0,0 1 16,0-22-16,0 0 0,21 21 0,0-20 16,0-1-16,1-21 0,-1 21 15,21-21-15,0 21 0,43-21 16,-21 0-16,-1 0 0,-21-21 0,22 0 16,-1 0-16,-20-1 0,20-20 15,-20 21-15,-1-21 0,0-1 16,1-20-16,-1 20 0,-21-20 0,0 21 15,0-22-15,-21 1 0,0-1 0,0 1 16,0-1-16,0 1 0,0 20 0,0 1 16,0 0-16,-21 42 15,0 42 1,0-21-16,0 21 0,0 22 16,21-1-16,-22 1 0,1-1 0,0 1 15,21-22-15,0 22 0,-21-1 0,21 1 16,-21-1-16,21-20 0,0-1 15,0 0-15,0 43 0,21-64 16,0 0-16,21-21 0,-20 0 16,-1 0-16,21 0 15,-21-21-15,22 21 0,-1-42 0,0 21 16,1-22-16,-1 22 0,0-21 0,1-1 16</inkml:trace>
  <inkml:trace contextRef="#ctx0" brushRef="#br0" timeOffset="15224">12382 2879 0,'-42'21'16,"84"-42"-16,-126 63 0,41-42 0,1 21 15,21-21-15,21 21 16,21-21-16,21 0 0,-20 0 16,20 0-16,0 0 0,22-21 15,-22 0-15,22 0 0,-22 0 0,21-22 16</inkml:trace>
  <inkml:trace contextRef="#ctx0" brushRef="#br0" timeOffset="15652.76">14287 2625 0,'0'0'0,"22"0"0,-1-21 15,-21-1-15,0 44 16,0-1-1,0 21-15,-21 0 0,-1 1 0,1-1 16,0 22-16,0-1 0,0 22 16,-22-1-16,22 1 0,0 0 15,0 21-15,-21-1 0,20-20 0,1 21 16,0 0-16,0 0 0,-21 84 16,20-84-16,1-21 0,0-22 0,0 22 15,0-43-15,21 22 0,0-22 16,0-21-16,0 0 0,0 0 15,21-21-15,0-21 16,0 0-16,0-21 0,22-1 0,-22-20 16</inkml:trace>
  <inkml:trace contextRef="#ctx0" brushRef="#br0" timeOffset="15935.59">14033 3175 0,'0'0'0,"-63"-339"31,63 297-31,21 0 0,0-1 16,22 1-16,-1 0 0,21 21 16,-20-1-16,41-20 0,43 42 15,-63 0-15,-1 0 0,-20 21 16,-1 22-16,22 84 16,-64-85-16,0 0 0,-22 1 0,-20-1 15,0 0-15,-128 43 16,128-43-16,0-21 0,-22-21 15,22 22-15,21-22 0,0 0 16,-1 21-16,44-21 16,-1-21-1,21 21-15,0-22 0,1 1 16,-1 0-16,0 0 0,1 0 0</inkml:trace>
  <inkml:trace contextRef="#ctx0" brushRef="#br0" timeOffset="16272.4">14901 2794 0,'0'0'16,"-21"-21"-16,21 0 0,-21 0 15,21-1-15,0 1 0,0 0 0,0 0 16,0 0-16,42-43 16,1 43-16,-22 21 0,21 0 15,-21 0-15,22 0 0,41 42 16,-41 1-16,-1-22 0,-21 21 15,21 1-15,-20-1 0,-1 0 16,-21 1-16,0-22 0,0 21 0,0 0 16,-21 1-16,-1-22 0,1 0 15,0-21-15,0 0 16,0 0-16,21-21 16,0 0-16,0 0 15,0-22-15,21 22 0,0-21 16,0 21-16,0-22 0,1 1 15,-1 0-15,21-1 0,-21 1 16,0 0-16,85-22 16,-85 43-16</inkml:trace>
  <inkml:trace contextRef="#ctx0" brushRef="#br0" timeOffset="17769.02">15727 2752 0,'0'0'0,"0"21"0,0 0 0,0 0 16,0 0-16,21-21 15,0 0-15,0 0 16,0-21-16,1 0 0,-1 0 16,21 21-16,-21-42 0,22 20 15,-22 1-15,21-21 0,0 21 16,-20-22-16,20-20 0,-42 42 16,0-22-16,0 22 0,-21 21 15,0 0-15,-1 0 16,-20 0-16,21 43 0,-21-22 15,-1 21-15,22-21 0,-21 22 16,21-1-16,-1 0 0,-20 43 16,42-43-16,-21-21 0,21 43 15,0-43-15,0 0 0,42 0 16,1 1-16,-22-22 0,21 0 16,0 0-16,22 0 0,63 0 15,-64-22-15,22 22 0,0-21 16,-22 0-16,22 0 0,0-21 15,-22-1-15,1 22 0,-1-21 0,-21-1 16,1-41-16,-22 41 0,-21 22 16,0-21-16,-42 42 15,-1 0-15,22 0 0,-21 0 16,-1 0-16,22 21 0,-21 0 16,21 22-16,0-22 0,-1 0 0,22 21 15,0-21-15,0 22 0,0-22 16,64 64-16,-43-64 15,21 0-15,-20 21 16,-1-21-16,-21 1 0,21-22 16,-42 0-1,0 0 1,-1 0-16,1-22 0,0 1 16,0 21-16,0-21 0,0 0 0,-1 21 15,1 0-15,21 21 31,0 0-31,0 0 16,21 1-16,1-1 16,-1-21-16,0 21 0,0-21 0,21 0 15,-20 0-15,20 0 0,-21 0 16,21 0-16,1 0 0,20 0 16,43 0-16,-42-21 0,20 0 15,-20 21-15,-1-22 0,1 1 0,20-21 16,-41 21-16,20-22 0,1 22 15,-22-21-15,-21 0 0,22 20 0,-22-20 16,-21 21-16,0 0 16,0 0-16,0-1 0,-21 22 0,-1 0 15,1 0-15,-21 22 0,0-1 0,20 0 16,-20 0-16,0 0 0,21 22 16,-1-22-16,1 21 0,0-21 0,21 22 15,0-22-15,0 0 0,0 21 16,0-21-16,21-21 0,0 22 0,1-1 15,-1-21-15,21 0 0,-21 0 0,22 0 16,-1 0-16,0 0 0,22 0 16,-22 0-16,0-21 0,1-1 0,63-20 15,-64 21-15,0-21 16,1 20-16,-1-20 0,0 0 0,1-1 16,-1-20-16,-42 42 15,0 0-15,0-1 0,-21 44 16,0-1-16,-1 21 15,1-21-15,0 22 16,0-1-16,0-21 0,0 21 0,-1-20 16,1 20-16,0 0 15,21-21-15,0 1 0,0-1 16,21-21 0,0-21-16,1 21 15,20-22-15,-21 1 0,0 0 0,22 0 16,-1-21-16,0 20 0,1-20 15,-1 21-15,0-21 0,1 20 0,-1-20 16,-21 21-16,-21 42 31,0 0-31,0 0 0,0 22 0,-21-22 16,0 0-16,21 21 0,0-20 16,0-1-16,0 0 0,0 0 0,0 0 15,0 0-15,21 1 0,0-1 0,0-21 16,0 0-16,22 0 0,-1 0 15,0 0-15,-20 0 0,20 0 0,21-21 16,-20 21-16,-1-22 0,0-20 16,1 21-16,41-64 15,-62 22-15,20-1 0,0 1 0,1-22 16,-22 22-16,0-1 0,42-63 16,-41 64-16,-1 20 0,-21 1 0,0 0 15,0-1-15,0 22 16,-21 21-1,-1 0-15,1 21 0,0 22 0,-21-1 16,21-21-16,-22 43 0,22-22 16,0 21-16,-21 1 0,20-1 0,22 1 15,0-1-15,0 1 0,0-22 16,0 22-16,0-22 0,0 0 0,22 1 16,-1-22-16,0 0 0,0 0 15,21 0-15,1-21 0,-22 0 0,21 0 16,1 0-16,-1 0 0,0 0 0,1 0 15,-1-21-15,0 0 16,1-21-16,-1 21 0,21-64 16</inkml:trace>
  <inkml:trace contextRef="#ctx0" brushRef="#br0" timeOffset="17987.96">18838 2455 0,'-42'22'0,"84"-44"0,-126 44 15,62-1-15,65-21 16,-1 0-16,0 0 16,1 0-16,20 0 0,1 0 0,20 0 15,1-21-15,21-1 16,-21 22-16,20-21 0,1 0 0,-21 0 16,0 21-16,-22-21 0,1 21 0,-1 0 15,-21 0-15,-20-21 0,-1 21 16,-42 0-1</inkml:trace>
  <inkml:trace contextRef="#ctx0" brushRef="#br0" timeOffset="18883.93">1524 4974 0,'0'0'0,"-21"21"0,21 22 31,21-43-15,0-21-1,0-22-15,0 22 0,22-21 0,-1-1 16,0 1-16,1 0 0,-22-1 16,21-20-16,1 21 0,-22-1 0,0-20 15,0 20-15,-21-20 16,0 21-16,0-1 0,0 1 0,0 0 15,0 20-15,0 1 0,-21 21 16,0 0-16,0 21 0,-1 1 16,1 20-16,0 0 0,21 1 15,-21 20-15,21 1 0,-21-1 0,21 22 16,0-22-16,0 22 0,0 0 16,0-1-16,0 1 0,0-22 0,0 22 15,0-21-15,0-22 0,0 21 16,0 1-16,-21-22 0,-1 1 15,1-1-15,0-21 0,0 21 16,-21-20-16,-1-1 0,-20-21 16,20 0-16,-20 0 0,-43 0 15,64 0-15,-1-21 0,1-1 0,0 1 16,-1-21-16,22 21 0,-21 0 16,21-22-16,0 22 0,-1 0 15,22-21-15,0 20 0,0-20 16,0 21-16,22 0 0,-1 0 15,21-1-15,0 1 0,22 0 0,-1 0 16</inkml:trace>
  <inkml:trace contextRef="#ctx0" brushRef="#br0" timeOffset="19281.03">1990 5101 0,'0'21'0,"0"-42"0,0 64 0,0-22 0,0 0 15,0 21-15,0-21 16,0 22-16,-22-1 0,22 0 15,0-20-15,-21-1 16,21 21-16,-42 22 0,42-43 16,-21 0-16,21 0 0,0 0 15,0-42 17,0 0-32,0 0 15,0 0-15,21-22 0,-21 22 16,21-21-16,0-1 0,0 1 0,1 0 15,-1 21-15,0-22 0,0 1 16,0 21-16,22 0 0,-22-1 16,0 22-16,21 0 0,-21 22 0,1-1 15,-1 0-15,0 0 0,-21 21 16,0 22-16,0-22 0,0-21 16,0 22-16,0-22 0,0 21 15,0-21-15,0 22 0,0-22 0,0 0 16,0 0-16,0 0 15,21-21-15,0 0 16,22-21-16,-22 0 16,0 0-16,21 0 0</inkml:trace>
  <inkml:trace contextRef="#ctx0" brushRef="#br0" timeOffset="19623.3">2900 5101 0,'0'0'0,"42"-42"0,0-22 31,-63 64-15,-21 22-16,21-1 16,-22 0-16,1 21 0,0-21 0,-1 1 15,22 20-15,-21-21 16,21 0-16,21 0 0,0 1 0,0-1 16,42 0-16,-21-21 0,22 21 15,20-21-15,-21 21 16,1-21-16,-22 21 0,21-21 0,-21 22 15,1-1-15,-1-21 0,-21 21 16,0 0-16,0 0 0,0 0 16,-21-21-16,-1 22 0,-20-1 15,21 0-15,-21-21 0,-1 21 0,1-21 16,21 0-16,-22 0 0,1 0 16,21 0-16,0 0 0,0-21 0,-22 0 15,43 0-15,0-1 16,0 1-16,0 0 0,0 0 0,21 0 15,1-22-15,-1 22 0,21-21 0</inkml:trace>
  <inkml:trace contextRef="#ctx0" brushRef="#br0" timeOffset="19828.16">3662 4995 0,'0'0'0,"-43"127"31,22-105-31,0 20 0,-21-21 0,21 21 15,-1-20-15,-62 41 16,63-42-16,-1 22 16,1-43-16,21 21 15,21-42 1,1-1 0,-1 1-16,0 0 0</inkml:trace>
  <inkml:trace contextRef="#ctx0" brushRef="#br0" timeOffset="19985.07">3492 4868 0,'0'0'0,"0"-42"0,0 21 16,0 0-16,-21 21 15,21 21 1,0 0 0,0 0-16,0 0 0,0 1 15,0-1-15,21 0 0,1 0 16,-1-21-16,0 21 0,21-21 0</inkml:trace>
  <inkml:trace contextRef="#ctx0" brushRef="#br0" timeOffset="20475.03">4339 5059 0,'0'0'16,"0"-21"-16,0 0 15,-21 21-15,0 0 16,0-22-16,-1 22 0,1 0 0,-21 0 15,21 0-15,-22 0 0,1 0 16,21 22-16,-21-1 0,20 21 0,-20-21 16,21 22-16,0-1 0,-22 0 15,22-21-15,21 22 0,-21-1 16,21 0-16,0 22 0,0-43 16,0 0-16,0 0 0,21 1 15,0-22-15,43 0 0,-43 0 0,21 0 16,-20 0-16,20-22 15,0 1-15,-21 0 0,22-21 0,-1 21 16,0-22-16,1 1 0,-1 0 16,0-22-16,1 1 0,-22-1 15,21 1-15,-21-22 0,1 21 0,-1-84 16,-21 106-16,0-22 0,0 22 16,0 0-16,0 21 0,0-22 15,-21 43-15,-1 0 0,1 21 16,0 22-16,0-1 0,21 0 15,0 1-15,0 20 0,-21 1 16,21 20-16,0-20 0,-21-1 0,21 1 16,0-1-16,0-20 0,0 20 0,0-20 15,0-22-15,0 21 16,42 0-16,-21-20 0,0-22 16,22 0-16,-1 0 0,-21 0 15,21 0-15,-20-22 0,20 1 16,0 0-16</inkml:trace>
  <inkml:trace contextRef="#ctx0" brushRef="#br0" timeOffset="20803.81">4953 5165 0,'0'21'0,"0"0"16,21-21 15,0 0-31,0 0 0,1 0 16,-1-21-16,0 0 0,21 21 15,-21-21-15,1-1 0,20-20 0,-21 21 16,-21 0-16,21-22 0,-21 22 16,0 0-16,0 0 0,-21 21 15,0 0 1,0 21-16,-22 0 0,22 0 0,0 22 16,-21 20-16,21-20 0,21-22 15,0 21-15,0 0 0,0-20 16,0-1-16,0 21 0,0-21 0,0 0 15,21 1-15,-21-1 0,21-21 16,0 0-16,0 0 16,22 0-16,-22 0 0,21 0 0,0-21 15,1-1-15,-1 1 0,22 0 16,-1 0-16</inkml:trace>
  <inkml:trace contextRef="#ctx0" brushRef="#br0" timeOffset="21056.29">6646 4445 0,'0'0'0,"0"-21"0,-21 21 31,0 21-31,0 0 0,0 0 16,-1 1-16,1 20 0,0 0 16,0 1-16,21-1 0,-21 21 0,0 1 15,-1-1-15,22 1 0,-21-1 16,0-20-16,21 20 0,-21-20 0,21-1 15,0 0-15,-21 22 0,0-43 16,21 0-16,0 0 16,21-21-16,0 0 15,0-21-15,21 0 0,1 0 16,-1-22-16</inkml:trace>
  <inkml:trace contextRef="#ctx0" brushRef="#br0" timeOffset="21667.99">6964 4509 0,'0'0'0,"0"-43"0,0 22 0,0 0 16,0 42 0,-21 0-16,-1 22 15,1-1-15,0 0 0,21 1 16,-21-1-16,0 21 0,0 1 0,21-1 16,-22 64-16,22-84 0,0-1 15,-21 43-15,21-43 0,0-21 16,0 0-16,0 1 15,21-22 1,1-22-16,-1 22 0,0-42 16,0 21-16,21 0 15,-20-22-15,-1 22 0,21-21 0,-21 0 16,0 20-16,22-20 0,-22 21 16,-21 0-16,21 0 0,0 21 15,-21 21-15,0 0 16,0 0-16,0 0 0,0 22 15,0-22-15,0 21 0,0 0 0,0 1 16,0-1-16,0-21 0,0 22 16,21-22-1,1-21-15,-1 0 0,0 0 16,21 0-16,-21 0 0,22 0 0,-22-21 16,21-1-16,1 1 0,-22 0 15,21 0-15,0 0 0,1-22 0,-1 22 16,0-21-16,1 0 0,-22-22 0,0 22 15,0-1-15,-21 1 0,0 0 16,0-1-16,0 22 0,0 0 16,-21 0-16,0 21 0,0 0 0,0 0 15,-1 21-15,22 21 0,-21-20 0,0 20 16,21 0-16,-21 1 0,21 20 16,0-21-16,0 1 0,0-1 0,0-21 15,0 22-15,21-22 0,0 0 16,0 21-16,1-42 0,20 21 0,21-21 15,-20 0-15,-22 0 0,42 0 16,-20 0-16,-1 0 0,0-21 16,-20 0-16,20 0 0,0-21 0,1 20 15,-22-20-15,21 21 0</inkml:trace>
  <inkml:trace contextRef="#ctx0" brushRef="#br0" timeOffset="21860">6138 4932 0,'0'0'0,"-63"21"0,20 0 0,22-21 16,0 0-16,42 0 16,22 0-16,-1 0 0,0-21 0,22 0 15,20-21-15,1 20 0,0-20 16,21 21-16,-22 0 0,1-22 0</inkml:trace>
  <inkml:trace contextRef="#ctx0" brushRef="#br0" timeOffset="22648.9">9715 4614 0,'-21'-21'0,"42"42"0,-63-84 16,21 42-16,21 0 0,0-1 16,0 1-16,0 0 0,0 0 0,-21 42 15,21 21 1,-21-20-16,21 20 0,-22 0 16,22 1-16,-21-1 0,0 21 0,21 1 15,-21-22-15,0 22 0,0-22 0,-1 22 16,22-22-16,-21 0 0,0 1 15,21-22-15,-21 21 0,21-21 16,0 0-16,21-42 31,0 0-31,22 0 0,-22-21 0,21 20 16,-21-20-16,22 0 0,-1-1 16,0-20-16,-21 21 0,22-1 0,-22 1 15,21 21-15,-21 0 0,1-1 0,-1 1 16,0 21-16,-21 21 15,21 22-15,-21-22 0,0 21 0,0 1 16,0 20-16,0-21 0,0 1 0,0-1 16,0 0-16,0 1 0,0-22 15,21 21-15,0-21 0,1 1 16,-1-22-16,0 0 0,21 0 0,-21 0 16,22 0-16,-1 0 0,22-22 15,-22 1-15,21 0 0,-20 0 0,-1-21 16,22-1-16,-22-20 0,0-1 15,1 1-15,-1-1 0,-21 1 0,0-1 16,-21 1-16,0-85 16,0 84-16,-21 1 0,0 20 0,-21-20 15,-1 20-15,1 22 0,0 0 16,-1 0-16,1 21 0,0 0 16,-22 21-16,22 21 0,21-20 0,-22 20 15,22-21-15,0 21 0,21 1 0,0 41 16,0-62-16,21 20 15,21-21-15,-20 21 0,20-20 0,0-1 16,1 0-16,-1 0 0,0-21 0,85 21 16</inkml:trace>
  <inkml:trace contextRef="#ctx0" brushRef="#br0" timeOffset="22972.01">10922 4805 0,'0'0'0,"0"-21"47,21 21-31,0-21-16,0-1 0,1 1 0,20 0 15,-21 0-15,0 21 0,0-21 0,22-22 16,-43 22-16,21 0 0,-21 0 16,0 0-16,0 0 0,-21 21 15,0 0-15,-1 0 0,-20 0 0,0 21 16,-1 0-16,1 0 0,0 21 15,-1 1-15,1-1 0,21 0 16,0 1-16,0-1 0,21 0 0,-22 1 16,22-1-16,0-21 0,0 22 0,0-22 15,22 0-15,-1 0 0,0-21 16,21 0-16,-21 0 0,22 0 16,-1 0-16,0 0 0,22-21 0,-22 0 15,1-22-15,20 22 0,-21-21 0,22 0 16</inkml:trace>
  <inkml:trace contextRef="#ctx0" brushRef="#br0" timeOffset="23418.02">11747 4106 0,'0'-42'0,"0"84"0,0-105 0,0 42 16,-21 21-16,0 21 0,0 0 16,0 21-16,0-20 15,-1 41-15,22-21 0,-21 22 0,0-1 16,0 1-16,21-1 0,0-20 0,-21 20 15,21 1-15,-21-1 0,21 1 16,-22-22-16,22 0 0,0 1 0,0-1 16,0 0-16,0-20 0,0-1 0,0 0 15,0 0-15,0-42 16,0-21 0,0 20-16,0-20 0,22 0 15,-1-1-15,0 1 0,0 0 16,0-1-16,22-20 0,-22 21 0,21-1 15,0 1-15,22 0 16,-22 20-16,1 1 0,-1 0 0,0 0 16,1 21-16,-1 0 0,-21 21 0,43 43 15,-22-1 1,-21-21-16,-21 1 0,0 41 16,-42-20-16,21-22 0,-64 43 15,21-43-15,22-21 0,-21 22 16,20-22-16,1 0 0,21 0 0,-22-21 15,22 0-15,0 0 0,0 0 16,42-21 0,0 0-16,0-21 0,22-1 15,-1 1-15,0 0 0</inkml:trace>
  <inkml:trace contextRef="#ctx0" brushRef="#br0" timeOffset="23659.01">12700 4106 0,'0'0'0,"0"-42"0,0 0 0,0 21 16,0-1-16,0 1 0,0 42 31,0 1-31,-21 20 0,21 0 0,-21 1 16,-1 20-16,22 1 0,-21 63 16,0-64-16,0 1 0,0-1 15,21 1-15,-21-1 0,-1 43 16,22-64-16,0 1 0,0-1 15,0-21-15,0 0 0,0 22 16,22-43 0,-1-22-16,0 1 0,0 0 0</inkml:trace>
  <inkml:trace contextRef="#ctx0" brushRef="#br0" timeOffset="23944.01">12573 4233 0,'-21'-42'0,"42"84"0,-85-126 0,43 41 15,0 22-15,0-21 16,21 21-16,0 0 0,0-1 0,0 1 16,21 0-16,21 0 0,-20 21 15,20-21-15,21 21 0,-20 0 16,20 0-16,-20 0 0,62 21 16,-62 0-16,-1 0 0,0 22 15,-20-22-15,-22 42 0,0-20 0,0-1 16,-43 0-16,22 22 0,-21-22 0,-1 0 15,1 1-15,0-1 0,-22 0 16,22-20-16,0 20 0,-64 21 16,85-63-16,-1 22 15,44-22 1,-1 0-16,21 0 16,-21 0-16</inkml:trace>
  <inkml:trace contextRef="#ctx0" brushRef="#br0" timeOffset="24949.95">13250 4636 0,'21'-22'0,"-42"44"0,64-44 0,-43 1 15,21 0-15,-21 0 0,0 0 16,0 0-16,0-1 0,0 1 16,-21 0-16,-1 21 0,1-21 15,0 21-15,0 0 16,-21 21-16,20 0 0,1 0 15,-21 1-15,21 20 0,-22-21 0,22 21 16,-21 1-16,21-1 0,0 0 0,-22 1 16,22-1-16,21-21 0,-21 22 15,21-22-15,0 21 0,0-21 0,0 0 16,21-21 0,0 0-16,0 0 0,1 0 0,20-21 15,0 21-15,-21-42 0,22 21 0,-1 0 16,0-22-16,1 1 15,-22 0-15,21-1 0,-21 1 0,1 0 16,-1-1-16,0 22 0,0-21 0,-21 21 16,0-1-16,21 1 0,-21 42 31,0 1-15,0-1-16,-21 0 0,21 21 0,0-21 15,0 22-15,0-22 0,0 21 0,0-21 16,0 22-16,0-1 0,0-21 15,42 0-15,-20 22 0,20-22 0,0 0 16,-21-21-16,22 0 0,20 0 0,-20 0 16,-1 0-16,21 0 15,-20 0-15,20-21 0,-20 0 0,20 0 16,-21-22-16,1 1 0,-1 21 0,0-22 16,-20 1-16,-1 0 0,-21-1 15,0 1-15,0-43 0,0 64 16,-21 0-16,-22 0 0,22 21 15,-21 0-15,-1 0 0,1 0 0,-21 21 16,-64 43-16,84-22 16,22-21-16,-21 21 15,21-20-15,21-1 0,0 63 16,0-62-16,21-1 0,0-21 16,21 0-16,-21 0 0,64 0 15,-43 0-15,1 0 0,-1 0 16,0-21-16,-20-1 0,20 1 15,0 21-15,-21-21 0,1 0 0,-1 21 16,-21-21-16,-21 42 31,-1 0-31,1 0 16,0 22-16,0-22 0,0 21 0,0 0 16,-22 1-16,22 20 0,0-20 15,21 62-15,0-41 16,0-22-16,0 22 0,0-22 0,0 22 0,0-1 15,21-21-15,0 22 16,-21-1-16,21 1 0,1-1 0,-1 1 16,0-22-16,0 22 0,0-22 0,-21 0 15,0 22-15,0-22 0,0 1 16,0-22-16,-42 21 0,21 0 0,-22-20 16,1-1-16,0 21 0,-22-21 0,22-21 15,-22 21-15,1-21 0,-1 0 16,22-21-16,-21 0 0,-1 0 0,1 0 15,-1 0-15,22-22 0,-64-84 16,85 64-16,21 20 0,0-20 16,0-1-16,0 1 0,63-85 15,-20 84-15,20 1 16,-21-1-16,22 1 0,-1-1 0,1 1 16,-1 20-16</inkml:trace>
  <inkml:trace contextRef="#ctx0" brushRef="#br0" timeOffset="25291.93">14520 4678 0,'0'0'0,"-21"0"16,21-21-16,0 0 16,21 21-16,0-22 15,1 1-15,-1 21 0,0-21 16,0 0-16,21 0 0,-20 0 15,-1-1-15,0 1 0,-21 0 0,0 0 16,0 0-16,-21 21 16,0 0-16,-1 0 15,-20 0-15,21 21 0,-21 0 0,-1 21 16,22-20-16,0 20 0,0-21 16,0 21-16,21-20 0,0 20 0,0-21 15,0 21-15,0-20 0,21 20 0,0-21 16,21 0-16,1 0 0,-1-21 15,0 0-15,22 0 0,-22 0 0,22 0 16,-1 0-16,1 0 0,-1-21 16,-21 0-16,22 0 0,-22 0 15,1 0-15,-1-1 0</inkml:trace>
  <inkml:trace contextRef="#ctx0" brushRef="#br0" timeOffset="29259.13">17060 4064 0,'0'0'0,"21"-21"0,-21 0 16,22-22-16,-22 22 0,0 0 15,0 0-15,0 0 0,0 0 16,0-1-16,-22 22 31,1 0-31,0 0 16,21 22-16,-21-1 16,21 0-1,-21-21-15,21 21 0,0 0 16,0 0-1,0-42 48,0 0-47,21 21-1,0 0 16,-21 21-15,0 0-16</inkml:trace>
  <inkml:trace contextRef="#ctx0" brushRef="#br0" timeOffset="30660.83">16997 4085 0,'-21'0'32,"21"-21"-32,21 0 15,0 0 1,0 21-16,0-21 16,0-1-16,1 22 0,-1-21 0,0 0 15,-21 0-15,21 21 0,0-21 0,-21 0 16,21 21-16,-21-22 0,0 1 15,0 0-15,0 0 32,-21 21-17,0 21 1,0 0-16,21 0 0,-21-21 16,21 22-16,0-1 0,0 0 15,-21 0-15,-1 21 0,1 1 16,21-22-16,-21 42 0,0-20 0,21-1 15,-21 0-15,0 22 0,21-22 16,-22 1-16,22 20 0,0-21 0,-21-20 16,21 20-16,-21 0 0,21-21 15,0 22-15,0-22 0,0 0 0,0 0 16,-21-21-16,21 21 16,-21-21-16,0 0 15,-1 0-15,1-21 0,0 0 16,0 21-16,0-21 0,0 0 0,-1 0 15,1-1-15,0-20 0,-21 21 16,42 0-16,-21 0 0,-1-22 16,1 22-16,21 0 0,-21 21 0,0 0 31,21 21-31,0 0 0,0 0 16,0 22-16,0-22 0,0 0 0,21 0 15,0 0-15,-21 1 0,21-1 16,22 0-16,-22 0 0,0-21 0,21 0 15,22 21-15,-22-21 16,1 0-16,-1 0 0,21-21 0,-20 21 16,20-21-16,-20 0 0,-1 0 15,21-1-15,-20 1 0,-1-21 16,0 21-16,-20-22 0,20 1 0,-21 21 16,0-21-16,0-1 0,-21 22 15,0-21-15,0 63 16,0 0-1,-21 21-15,0-20 0,0 20 0,21-21 16,-21 21-16,0 1 0,-1-22 16,1 21-16,0-21 0,21 1 0,0-1 15,-21 0-15,21 0 0,0 0 16,21-42 15,0 0-31,0 0 16,1 0-16,20-1 0,-21 1 0,21-21 15,-20 21-15,20-22 0,-21 1 0,21 21 16,-20-21-16,20-1 0,-21 22 16,0 0-16,0 21 0,1 0 0,-22 21 15,0 0 1,0 0-16,0 1 0,0 20 0,0-21 16,0 21-16,0-20 0,0-1 15,0 21-15,0-21 0,0 0 0,0 1 16,0-1-16,0 0 0,0 0 0,21 0 15,0-21-15,0 0 16,0 0-16,0 0 0,22 0 0,-22 0 16,21 0-16,1-21 0,-1 0 15,0 21-15,1-21 0,-1-22 0,-21 22 16,21 0-16,1-21 0,-22 21 0,21-22 16,-21 22-16,1-42 15,-22 20-15,0 22 16,-22 42-1,1-21-15,21 43 0,-42-1 16,21 0-16,21-21 16,0 22-16,0-22 0,0 21 0,0-21 15,0 1-15,0-1 0,0 0 16,21 0-16,0 0 0,0-21 16,22 0-16,-22 0 0,21 0 0,0 0 15,1 0-15,20 0 0,-20-21 16,-1 0-16,0 0 0,1 0 0,-1-1 15,0-20-15,-21 21 16,22-64-16,-43 43 0,0-22 16,0 22-16,0-21 0,-21 20 15,-1 1-15,-83-22 16,62 64-16,1 0 0,0 0 0,-22 22 16,22-1-16,-1 0 0,1 21 15,0-21-15,21 22 0,-22-1 0,22 22 16,21-43-16,0 21 15,0-21-15,21 0 0,43 22 16,-22-43-16,0 0 16,1 0-16,-1 0 0,0 0 0,22 0 15</inkml:trace>
  <inkml:trace contextRef="#ctx0" brushRef="#br0" timeOffset="31031.56">19008 4424 0,'0'-21'16,"0"-43"-1,0 43-15,0 0 16,0 0-16,21 0 0,0-1 16,0 1-16,0 0 0,0 0 15,22 21-15,-1-21 0,43 21 16,-43 0-16,0 0 0,43 42 16,-43-21-16,22 43 15,-43-22-15,0 0 0,0 1 0,-21-22 16,0 21-16,0 1 0,0 20 15,-21-42-15,0 0 0,0 1 16,0-1-16,0-21 0,-1 0 16,22-21-1,0-1 1,0 1-16,0 0 0,22 0 0,-22-21 16,21 20-16,21-20 0,-21 0 15,43-43-15,-43 43 0,21-1 16,-21 22-16,1 0 0,20 0 15,-21 0-15,21 21 0,-20 0 16,-1 0-16,0 21 0,0 0 16,0-21-16,0 21 0</inkml:trace>
  <inkml:trace contextRef="#ctx0" brushRef="#br0" timeOffset="31888.74">20637 4297 0,'0'0'0,"22"-42"0,-22 20 16,0-20-16,0 21 0,0-21 0,0-1 16,0 1-16,0 0 0,0 20 15,-22-20-15,1 42 0,21-21 0,-21 21 16,0 0-16,0 0 0,-22 0 16,-20 42-16,21-21 15,-1 22-15,-41 63 0,41-64 16,-20 64-16,20-64 15,22 0-15,0 1 0,0-1 0,21 0 16,0-20-16,0-1 16,0 0-16,21 0 0,43 0 0,-43-21 15,21 0-15,-21 0 0,64-21 16,-43 21-16,1-21 0,-1 0 16,0-22-16,1 22 0,-22-21 0,21-22 15,0 22-15,-20-21 0,20-22 16,-21 21-16,0 1 0,0-1 0,1 1 15,-1 21-15,0-22 0,-21 22 16,0 21-16,21-22 0,-21 22 0,0-21 16,0 63-1,-21 0-15,0 21 16,0-20-16,-1 20 0,-20 0 16,21 22-16,0-1 0,0 1 15,-1-1-15,22 1 0,0-1 0,0 1 16,0-22-16,0 22 0,0-22 15,0-21-15,22 21 0,-1-20 0,21-1 16,-21-21-16,43 21 0,-22-21 16,-21 0-16,22 0 0,-1-21 15,-21 21-15,21-21 0,1-1 16,-22-20-16,21 21 0,1-21 16,-22 20-16,21-20 0,-21 0 0,0-1 15,1 22-15,-22 0 0,0 0 16,0 0-16,0 42 15,0 0-15,-22 0 0,1 0 0,0 22 16,0-22-16,0 21 0,0 1 16,-1-22-16,22 21 0,-21-21 0,21 22 15,0-22-15,0 0 0,0 0 16,21 0-16,1-21 0,-1 0 16,21 0-16,-21 0 0,22 0 0,-1 0 15,0 0-15,1 0 0,-1-21 16,0 0-16,1 0 0,20 0 15,-21-22-15,1 22 0,-1-21 16,-21-1-16,22 1 0,-22 0 0,0 21 16,-21-1-16,0 1 0,0 0 15,0 42-15,0 22 16,-21-22-16,0 21 0,-1 0 16,22-20-16,0 20 0,-21 0 0,21-21 15,0 22-15,0-22 0,21 21 16,22-21-16,-22-21 0,21 0 15,1 22-15,-1-22 0,0 0 0,1 0 16,-1 0-16,0 0 0</inkml:trace>
  <inkml:trace contextRef="#ctx0" brushRef="#br0" timeOffset="32667.55">2265 6625 0,'0'0'0,"0"-63"0,0 20 15,0 1-15,0 0 0,0-1 0,0 22 16,-21 0-16,-1 21 0,1 0 16,0 0-16,0 21 0,0 22 15,0-1-15,-22 0 0,22 22 16,0-1-16,-21 1 0,20-1 16,1 1-16,-21-1 0,21 1 0,0 20 15,-22-20-15,22-1 0,0 64 16,21-84-16,-21-1 0,21 22 15,0-43-15,0 21 16,21-42-16,0-21 16,0 0-1,-21 0-15,0-1 0</inkml:trace>
  <inkml:trace contextRef="#ctx0" brushRef="#br0" timeOffset="33200.17">1863 7049 0,'0'0'0,"-22"0"0,1-22 15,0 22-15,0 0 0,0 0 0,0 0 16,-1 22-16,1-22 16,0 21-16,21 0 0,0 0 15,0 0-15,42-21 16,-20 21-16,-1-21 0,21 0 0,0 0 16,1-21-16,-1 21 0,0-21 15,22 0-15,-1 0 0,1 0 16,-1-22-16,1 22 0,63-21 15,-85 21-15,1-1 0,-22 1 16,0 0-16,0 0 0,-21 0 0,-21 21 31,0 0-31,-22 21 0,22 0 16,0 21-16,-21-20 0,21 20 0,-1 0 16,-20 1-16,21-1 0,0 21 15,21 22-15,0-43 0,0 1 16,0-22-16,0 21 0,0-21 15,21 1-15,0-22 0,21 0 16,-20 0-16,20 0 0,21-22 0,-20 22 16,-1-21-16,22-21 0,-1 0 15,-21 20-15,22-20 0,-22 0 16,1-22-16,-22 22 0,21 0 0,-21-1 16,-21 1-16,0 0 0,0 20 0,0-20 15,-21 21-15,0 0 0,0 0 16,-22-1-16,1 22 0,-21 0 15,20 0-15,-20 0 0,-1 22 0,1-1 16,20-21-16,1 21 0,0 0 16,-1 0-16,43 0 0,0 1 15,0-1-15,22 0 0,-1-21 16,42 0-16,-20 0 0,20 0 0,1 0 16,-1 0-16</inkml:trace>
  <inkml:trace contextRef="#ctx0" brushRef="#br0" timeOffset="33639.58">4657 6435 0,'0'0'0,"63"-21"0,64-85 32,-106 85-32,-21-1 0,0 1 15,-21 21-15,0 0 16,-21 0-16,-1 0 0,-20 21 0,-1 1 15,1-1-15,-1 21 0,1 0 16,-1 1-16,22-1 0,-22 0 0,22 1 16,0-1-16,-1 0 0,22 1 0,0-22 15,21 21-15,0-21 0,0 1 16,21-1-16,0 0 0,22 0 16,41 0-16,-41 0 15,20 1-15,-20-1 0,20 0 0,-21 0 16,1 0-16,-22-21 0,0 21 0,-21 1 15,0-1-15,0 21 0,0-21 16,-85 22-16,43-22 0,-21 0 16,20 0-16,-20-21 0,-1 0 15,22 21-15,-22-21 0,22 0 0,-21 0 16,20-21-16,1 0 16,21 0-16,0 0 0,-1-1 0,1-20 15,21 21-15,0 0 0,0 0 0,0-1 16,21 1-16,1 0 0,41-21 15,-42 21-15,22-1 0,41-20 16,-20 21-16</inkml:trace>
  <inkml:trace contextRef="#ctx0" brushRef="#br0" timeOffset="33992.37">4762 6964 0,'0'0'0,"0"21"0,0 0 0,22-21 16,-1 0-16,0 0 15,0 0-15,0 0 16,0 0-16,1-21 0,20 0 0,-21 0 16,0 21-16,22-21 15,-22-22-15,0 22 0,21 0 0,-21 0 16,1-22-16,-1 22 0,-21-21 16,0 21-16,0 0 0,0-1 15,-21 22-15,-22 22 0,-20 20 16,42-21-16,-22 21 15,1 1-15,0-1 0,-1 0 0,1 1 16,0-1-16,20-21 0,1 22 16,0-1-16,21 0 0,0 22 15,0-43-15,21 0 0,0-21 16,1 0-16,20 0 0,-21 0 16,21 0-16,1 0 0,-1-21 0,0 0 15,1 0-15,-1-22 0,0 22 0,22-21 16,-1-1-16,-20 1 0,20 0 15,1-1-15</inkml:trace>
  <inkml:trace contextRef="#ctx0" brushRef="#br0" timeOffset="34215.33">5863 6096 0,'0'-21'0,"0"42"0,-21-42 16,0 21-16,0 0 0,-1 21 15,1 21-15,0-20 0,0 41 0,0-21 16,0 43-16,-1-21 0,1-1 15,21 22-15,-21-22 0,0 22 0,0-22 16,0-20-16,21 20 0,0-20 16,-22-1-16,22 0 0,-21 1 0,21-1 15,0-21-15,0 0 0,0 0 16,21-21-16,1 0 0,-1 0 16,0 0-16,0-21 0,0 0 0,22 0 15,-22 0-15</inkml:trace>
  <inkml:trace contextRef="#ctx0" brushRef="#br0" timeOffset="34584.68">6054 6752 0,'0'21'0,"-22"1"0,22-1 16,-21-21-16,21 21 0,-21-21 16,21 21-16,21-21 15,0 0 1,22 0-16,-22 0 0,0-21 15,0 21-15,0-21 0,22 0 0,-22-1 16,0 1-16,-21 0 0,21 0 16,-21 0-16,0 0 0,0-1 0,0 1 15,0 0-15,-21 21 0,0 0 16,-21 21-16,20 0 16,-20 1-16,0-1 0,21 21 0,-22-21 15,1 22-15,21-22 0,0 21 16,-22 22-16,43-43 0,-21 21 15,21-21-15,0 0 0,0 1 0,0-1 16,21 0-16,0-21 16,1 0-16,-1 21 0,0-21 0,0 0 15,21 0-15,22 0 0,-22-21 16,1 0-16,-1 21 16,0-21-16,22-1 0,-1 1 0,-20-21 15,20 21-15</inkml:trace>
  <inkml:trace contextRef="#ctx0" brushRef="#br0" timeOffset="35031.92">6879 6625 0,'-106'21'15,"85"1"-15,0-1 0,-21 0 16,20 0-16,1 0 0,0 22 16,0-22-16,0 21 0,21-21 0,-21 0 15,21 22-15,0-22 0,0 0 16,0 0-16,0 0 0,21 1 15,0-22-15,21 0 0,-21 0 0,22 0 16,-1 0-16,0 0 16,1 0-16,-1 0 0,0-22 0,22 1 15,-22 0-15,1 0 0,-1-21 0,0-1 16,-21 1-16,22 0 0,-22-1 16,21-20-16,-21-1 0,22-84 15,-22 85-15,-21-1 0,21 22 16,0-22-16,-21 22 0,0 0 0,0 20 15,0 1-15,21 0 0,-21 42 16,0 0 0,-21 1-16,0 20 0,0 0 15,-21 1-15,20 20 0,1 1 16,0-22-16,0 21 0,0 1 0,21-22 16,-21 22-16,21-22 0,0 0 15,0 43-15,0-64 0,0 0 16,21 22-16,0-22 0,0-21 15,-21 21-15,21-21 0,0 0 0,1 0 16,-1 0-16,0 0 0,0-21 0,0 21 16,-21-21-16,21 0 0</inkml:trace>
  <inkml:trace contextRef="#ctx0" brushRef="#br0" timeOffset="35204.03">7006 6625 0,'0'0'0,"-21"0"15,-21 0 1,63 0-16,0 0 16,21 0-16,1 0 0,-1 0 0,0-21 15,1 21-15,-1-21 0,0 0 16,22 21-16,-1-21 0,22-1 0,-22 1 16,22-21-16,0 21 0,-1-22 0</inkml:trace>
  <inkml:trace contextRef="#ctx0" brushRef="#br0" timeOffset="35472.19">9017 5969 0,'-64'42'31,"43"-20"-31,0 20 0,0-21 16,0 21-16,0 1 0,21-1 0,-22 22 0,1-22 15,0 21-15,0 1 0,0-1 16,0-20-16,-1 20 0,1-20 0,0-1 16,21 0-16,-21-21 0,21 22 15,-21-22-15,21 0 0,0 0 16,0 0-16,21-21 16,0 0-16,0 0 15,22 0-15,-1-21 0,0 0 0,1-21 16</inkml:trace>
  <inkml:trace contextRef="#ctx0" brushRef="#br0" timeOffset="36086.07">9504 6075 0,'0'-21'0,"0"42"0,-21-42 16,-1 0-16,1 21 0,0 0 16,0 0-16,0 21 0,0-21 0,-1 42 15,1-21-15,0 22 0,-21-22 16,21 42-16,-1-20 0,1 20 0,0 1 15,0-1-15,0-21 0,0 22 0,-1-1 16,22-20-16,-21-1 0,0 0 16,21-20-16,0-1 0,0 21 0,0-21 15,0 0-15,21-21 32,0-21-32,1 0 0,-1 0 0,21 0 15,-21 0-15,22-1 0,-22-20 16,21 21-16,-21-21 0,0 20 0,1 1 15,-1 0-15,0 0 16,0 0-16,-21 42 16,0 0-16,0 0 0,0 0 15,0 1-15,0-1 0,0 21 16,21-21-16,-21 0 0,0 1 0,21-1 16,1 0-16,-22 0 0,21 0 15,21-21-15,-21 0 0,43 21 16,-22-21-16,0 0 0,1 0 0,-1-21 15,22 21-15,-22-21 0,0 0 16,1 0-16,-1-22 0,0 22 0,1-21 16,-22 0-16,0-1 0,0-20 15,0 20-15,-21 1 0,0 0 16,0-43-16,-21 85 16,-21 0-16,21 0 0,-22 21 15,22 0-15,-21 1 0,21 20 0,-1 0 16,1 1-16,0-1 0,21 0 0,0-21 15,0 22-15,0-1 0,0-21 16,21 0-16,22 43 0,-22-64 16,21 21-16,-21 0 0,22-21 15,-1 0-15,43 0 16,-43 0-16,0-21 0,1 0 0,-22 0 16,21 0-16,-21-1 0,0 1 15,1 0-15</inkml:trace>
  <inkml:trace contextRef="#ctx0" brushRef="#br0" timeOffset="36280.94">8594 6456 0,'0'0'16,"-64"21"-16,1 0 0,20-21 0,1 21 0,21-21 15,42 0 1,0 0-16,21 0 0,-20-21 15,41 21-15,-21-21 16,22 0-16,-1 0 0,1 0 0,-1-1 16,1 1-16,-1 0 0,1 0 0</inkml:trace>
  <inkml:trace contextRef="#ctx0" brushRef="#br0" timeOffset="36920.58">11599 6583 0,'0'-21'0,"0"42"0,21-63 0,-21 20 16,22-20-16,-22 21 15,0-21-15,0 20 0,21-20 16,-21 21-16,0 0 0,-21 21 15,-1 0 1,22 21-16,-42 0 0,21 0 0,0 22 16,0-1-16,-22 0 0,22 1 15,-21 20-15,21-21 0,-22 1 0,22-1 16,0 0-16,0 1 0,21-1 16,0-21-16,0 22 0,0-22 0,21 0 15,21 0-15,-21-21 0,22 0 16,-1 0-16,0 0 0,1 0 0,20 0 15,43-21-15,-42 0 0,-22-22 16,64 1-16,-64 0 16,0-1-16,1 1 0,-22 0 15,-21-22-15,0 22 0,0-64 16,-42 43-16,20 20 0,-20 22 16,0-21-16,-1 21 0,-62 21 15,62 0-15,-20 0 0,-22 21 16,64 21-16,-21-21 0,20 22 15,1-1-15,0 0 0,21 1 0,0-1 16,0-21-16,0 21 0,21-20 16,0-1-16,22 0 0,-1 0 0,0-21 15,22 0-15,-1 0 0</inkml:trace>
  <inkml:trace contextRef="#ctx0" brushRef="#br0" timeOffset="37251.4">12594 6244 0,'0'0'0,"0"-21"0,0 0 16,0-21-16,-21 63 31,0 0-31,21 21 0,-21 1 16,-1 20-16,1 22 0,0-22 16,0 22-16,0 0 0,-43 84 15,43-84-15,0-1 0,0 22 0,0 0 16,-1 0-16,1-22 0,21 22 15,-21-21-15,0 21 0,0-22 0,0 22 16,-1-21-16,1 0 0,-21-1 0,21 1 16,0 0-16,-1-22 0,-20 1 15,21-22-15,0 21 0,0-41 0,-1 20 16,1-21-16,21 0 0,-21 0 0,21-42 16,0 0-16,0 0 15,21 0-15,0-22 0,1-20 16,20 21-16,-21-43 0,21 21 15,1-41-15,-1 20 0,0-21 0,1 21 16</inkml:trace>
  <inkml:trace contextRef="#ctx0" brushRef="#br0" timeOffset="37551.23">12425 6435 0,'0'0'0,"0"-64"0,0 1 0,0 20 15,0 1-15,0 0 0,21 21 0,0-22 0,-21 22 16,21 21-16,0-21 0,1 21 15,-1 0-15,21 0 0,-21 21 0,22-21 16,-1 21-16,0 0 0,1 22 16,-1-22-16,0 21 0,1 43 15,-43-43-15,0 22 0,-43 20 16,1-20-16,0-43 16,-1 21-16,1 1 0,0-22 0,-1 0 15,1 0-15,0 0 0,-1-21 0,1 0 16,21 0-16,0 0 0,-1 0 15,22-21 1,22 21-16,-1-21 16,21 0-16,-21 0 0,0 0 15,22-22-15,-1 22 0,0-21 16,1-1-16</inkml:trace>
  <inkml:trace contextRef="#ctx0" brushRef="#br0" timeOffset="37798.08">13398 5969 0,'0'0'0,"0"-21"32,0 42-32,-21 0 0,0-21 15,0 43-15,0-22 0,0 0 16,21 21-16,-22 1 0,1-1 0,0 0 16,0 1-16,0-1 0,0 21 15,-1 22-15,22-43 0,-21 1 16,21-1-16,0-21 0,0 22 0,0-22 15,21 0 1,22-21-16,-22 0 0,0 0 0,21 0 16,1 0-16,-1-21 0,-21 0 15,22-1-15,-1 1 0,-21 0 0</inkml:trace>
  <inkml:trace contextRef="#ctx0" brushRef="#br0" timeOffset="38006.97">13801 6223 0,'0'-21'16,"0"42"-16,0-21 31,0 21-31,0 0 16,-22 1-16,1 20 0,21 0 15,-21-21-15,0 22 0,21-1 16,-21 0-16,21-20 0,0 20 0,0-21 16,0 0-16,0 0 0,0 1 15,0-1-15,21-21 16,21 0-16,-21 0 0,1 0 15,20-21-15,0-1 0,1 1 0,-1 0 16,0-21-16</inkml:trace>
  <inkml:trace contextRef="#ctx0" brushRef="#br0" timeOffset="38848.04">14245 6265 0,'0'0'0,"-21"0"16,0 0-16,0 0 15,21 22-15,-22-1 0,1 0 16,0 21-16,21-21 0,0 1 15,0 20-15,0-21 0,0 21 0,0-20 16,0-1-16,0 0 0,0 0 16,21-42 15,-21 0-31,0 0 0,21-1 16,-21-20-16,0 21 0,0-21 0,22-1 15,-1 1-15,-21 0 0,21 20 0,0-20 16,0 21-16,0-21 0,1 20 15,-1 1-15,21 0 0,-21 21 0,0 0 16,22 0-16,-22 0 16,21 0-16,-21 21 0,1-21 0,-1 21 15,0 22-15,0-22 0,-21 0 0,0 21 16,0 1-16,0-22 16,0 21-16,21 1 0,-21-1 0,0-21 15,0 21-15,0-20 0,0-1 16,0 0-16,0 0 0,-21-42 15,21 0 1,0 0-16,0-1 0,0 1 16,0 0-16,0-21 0,0-1 0,0 22 15,21-21-15,0 0 0,1 20 16,20-20-16,-21 21 0,21-21 16,-20 20-16,20 1 0,0 0 0,1 0 15,-1 0-15,-21 21 0,21 0 16,1 0-16,-22 0 0,0 21 0,0 0 15,0 21-15,-21-20 0,0-1 16,0 21-16,0-21 0,0 22 16,0-1-16,0-21 0,0 21 0,0 1 15,0-22-15,0 21 0,0-21 16,0 1-16,0-1 16,0 0-16,22-21 0,-1 0 0,21 0 15,-21 0-15,22 0 0,20-21 16,-21 21-16,1-21 0,-1-22 0,0 22 15,1-21-15,-1 21 0,43-64 16,-64 43-16,0-1 0,21 1 16,-42 21-16,0-22 0,0 22 0,0 0 15,0 0-15,0 0 0,-42 21 16,21 0-16,0 21 0,-22-21 16,22 21-16,0 0 0,0 0 15,0 22-15,21-22 0,0 0 0,0 0 16,0 22-16,0-22 0,0 21 15,0-21-15,0 22 0,0-22 0,0 0 16,0 42-16,0-41 16,0-1-16,-21-21 15,-1 0 1,1 0-16,0 0 0,-21-21 16,21-1-16,-22 1 0,1 0 15,21-21-15,-22 21 0,1-22 0,0 22 0</inkml:trace>
  <inkml:trace contextRef="#ctx0" brushRef="#br0" timeOffset="39015.22">14414 5757 0,'0'0'0,"-21"0"0,0 0 16,0 0-16,21 22 15,0-1 1,-21-21 15</inkml:trace>
  <inkml:trace contextRef="#ctx0" brushRef="#br0" timeOffset="39384.06">12954 6223 0,'0'21'32,"21"-21"-17,21 0-15,-20 0 0,20 0 16,0 0-16,22-21 0,-22 21 0,22 0 16,-22-21-16,21 21 0,-20-21 0,20 21 15,-20 0-15,-1-21 0,0 21 16,-21 0-16,22 0 0,-22 0 0,-21-22 15,21 22-15,-21-21 16</inkml:trace>
  <inkml:trace contextRef="#ctx0" brushRef="#br0" timeOffset="42768.92">16806 6308 0,'21'0'47,"1"0"-47,-1 0 0,0-21 16,0 21-16,0-22 0,22 1 0,-22 21 15,21-21-15,-21 0 16,22 0-16,-1 0 0,-21-1 0,21-20 16,-20 21-16,-1 0 0,0-22 0,0 1 15,-21 21-15,0-21 0,0-1 16,0 22-16,0-21 0,0-1 16,0 22-16,0 0 15,-21 21-15,0 0 0,0 0 0,-1 21 16,1 0-16,-21 43 15,21-1-15,0-20 0,-1-1 0,1 22 16,0-1-16,0 1 0,0 20 16,0 1-16,-1 0 0,1-1 0,0 1 15,0 0-15,0-1 0,-43 107 16,43-107-16,0 22 16,-21-21-16,20 21 0,-20-22 0,0 1 15,21 21-15,-22-21 0,1-1 0,0 1 16,-1 0-16,22-1 0,-21-20 15,21-1-15,-1 1 0,22-22 0,0 22 16,0-43-16,0 21 0,0-21 0,22-21 16,20 0-16,0 0 0,1 0 15,-1-21-15,85-64 16,-64 43-16,22 0 0,84-85 16,-84 63-16,0 1 0,-22 20 0,22-41 15,-22 20-15,1 1 0,-22-22 16,1 22-16,-22-22 0,0 0 0,-21 22 15,0-22-15,-21 22 0,-22-1 16,1 1-16,0-1 0,-22 22 0,-63-64 16,64 85-16,20-22 0,-20 22 15,21-21-15,-1 42 0,22-21 16,0 0-16,0 21 0,0 0 0,21-22 16,21 22-1,21-21 1,-21 21-16,22 0 0,-1-21 15,0 0-15,1 21 0,-1-21 16,0 0-16,43-1 0,-43 1 16</inkml:trace>
  <inkml:trace contextRef="#ctx0" brushRef="#br0" timeOffset="43107.72">17611 6265 0,'0'0'0,"0"-84"31,0 63-31,0-1 0,0 1 16,21 21-16,0-21 0,0 21 0,0 0 16,0 0-16,22-21 0,-22 21 15,0 0-15,21 0 0,-20 0 16,20 42-16,0-21 0,-21 1 16,1-1-16,-1 21 0,-21-21 15,0 22-15,0-1 0,0 0 0,0 1 16,0-1-16,-21 0 0,21-21 15,-22 1-15,1-1 0,21 0 0,-21 0 16,0-21-16,21-21 31,0 0-31,0 0 0,0-1 0,0-20 16,0 21-16,21-21 0,0 20 16,0-20-16,1 21 0,20-21 15,-21 20-15,21-20 0,43 0 16,-43 21-16,1-1 0</inkml:trace>
  <inkml:trace contextRef="#ctx0" brushRef="#br0" timeOffset="43928.68">18669 6075 0,'0'21'0,"-21"0"16,0-21-16,-1 21 0,1-21 15,0 22-15,0-1 0,0-21 0,0 21 16,-1 0-16,1 0 15,21 0-15,0 1 0,0-1 16,0 0-16,21-21 16,1 21-16,-1-21 15,21 0-15,-21 0 0,0 0 0,1-21 16,-1 21-16,-21-21 0,0 0 16,21-1-16,-21 1 0,0 0 15,0 0-15,0 0 0,0-22 0,0 22 16,0 0-16,0-21 15,0 21-15,21 21 0,0-22 0,0 22 16,1 0-16,-1 0 0,0 0 16,21 0-16,-21 0 0,1 0 0,-1 22 15,21-1-15,-21 0 0,0 0 16,1 0-16,-22 0 0,0 1 16,21 41-16,-21-42 0,0 0 15,0 1-15,0-1 0,0 0 16,0 0-16,0 0 0,0 0 0,-21-21 15,-1 0 1,1 0-16,21-21 16,0 0-16,0 0 0,0 0 0,0 0 15,0-1-15,0 1 0,21 0 16,1-21-16,-1 21 0,0-1 0,0-20 16,21 0-16,-20 21 0,20-1 15,0 1-15,1 0 0,-1 0 16,-21 21-16,21 0 0,1 0 0,-22 0 15,21 21-15,-21 0 0,1 0 16,-1 1-16,0-1 0,-21 21 0,0-21 16,0 0-16,0 22 0,0-22 0,-21 0 15,0 0-15,21 0 0,-22 1 16,1-22-16,0 21 0,0-21 0,0 0 16,0 0-16,-1 0 15,1 0-15,21-21 0,0-1 16,0 1-16,0 0 0,0 0 15,43 0-15,-22 0 16,21-22-16,22 22 0,-22-21 0,21-1 16,1 22-16,21-21 0,-22 0 15,1 20-15,-1 1 0,1 21 0,-22 0 16,21 0-16,-20 0 0,-22 21 16,21 1-16,-21 20 0,1-21 15,-22 21-15,0 1 0,0-22 0,0 21 16,-22-21-16,-20 22 0,21-22 0,0 21 15,0-21-15,-1 1 0,1 20 16,0-21-16,21 0 0,-21-21 0,21 21 16,0-42-1,21 0 1</inkml:trace>
  <inkml:trace contextRef="#ctx0" brushRef="#br0" timeOffset="44091.98">20891 6392 0,'0'0'0,"-63"0"31,42 0-31,0 0 16</inkml:trace>
  <inkml:trace contextRef="#ctx0" brushRef="#br0" timeOffset="44699.99">4741 7959 0,'-21'-21'0,"42"42"0,-42-64 0,0 43 16,0 0-16,0-21 0,-1 21 16,1 0-16,-21 21 15,42 1-15,0 20 0,-21 21 16,0-20-16,21 20 0,-22 1 0,22-1 15,-21 1-15,0-1 0,0 1 16,0-1-16,0-20 0,-1 20 0,-20 22 16,21-43-16,21 0 0,0-20 15,0-1-15,0-42 32,0-1-32,0 1 0</inkml:trace>
  <inkml:trace contextRef="#ctx0" brushRef="#br0" timeOffset="45452">3916 8361 0,'21'0'31,"0"0"-15,0 0-16,0 0 0,22 0 15,-22 0-15,21 0 0,1 0 0,20-21 16,1 0-16,-1-1 0,22 1 0,-22 0 15,22 0-15,84-21 16,-105-1-16,-1 22 0,22-42 16,-43 41-16,-21 1 0,-21 0 15,0 0-15,0 0 0,-21 21 32,0 0-32,0 0 0,-21 42 15,20-21-15,1 22 0,0-1 0,0 0 16,0 22-16,0-22 0,21 0 15,-22 1-15,1 20 0,21-20 0,-21-1 16,0-21-16,21 21 0,0-20 16,-21 20-16,21-21 0,-21-21 0,21 21 15,0 0-15,21-42 32,0 0-32,21 0 0,-21-21 15,22 20-15,20-41 16,-42 21-16,22-1 0,-22 22 0,21-21 15,-21 21-15,1-22 0,-1 43 16,-21-21-16,21 21 0,-21 21 16,21 0-1,-21 1-15,0-1 0,0 0 0,0 21 16,0-21-16,0 1 0,0-1 0,0 42 16,0-42-16,0 1 15,21-1-15,0 0 0,1-21 16,-1 0-16,0 0 0,0 0 15,0 0-15,22 0 0,-22 0 16,21 0-16,0 0 0,-20-21 0,20 21 16,0-21-16,-21-1 0,22 1 0,-22 0 15,21 0-15,-21-21 16,1 20-16,-22-126 16,0 127-16,0-21 0,0 21 15,0-1-15,-22-20 16,1 42-16,0 0 0,0 21 0,0 0 15,0 22-15,-1-22 0,1 21 16,0-21-16,21 22 0,0-1 0,0-21 16,0 22-16,0-22 0,0 21 15,0-21-15,21 0 16,0 1-16,1-22 0,20 0 0,-21 0 16,21 0-16,22 0 0,-22-22 0</inkml:trace>
  <inkml:trace contextRef="#ctx0" brushRef="#br0" timeOffset="46355.87">7154 7684 0,'-42'0'32,"42"21"-32,-21 21 15,21-21-15,-21 43 0,-1-22 0,1 85 16,21-42-16,-21-22 0,-42 64 16,41-63-16,1-22 15,-63 64-15,62-64 0,-20 1 16,-21-1-16,41-21 15,1 0-15,0 0 0,0-21 16,0 0-16,0 0 0,-1 0 16,22-21-16,-21-21 0,21 21 15,0-22-15,0 22 0,0-21 16,0 0-16,0-1 0,21 1 0,-21 0 16,22-1-16,-1 1 0,-21 21 0,0-22 15,21 22-15,0 21 16,-21 21-1,0 1 1,0-1-16,0 0 16,0 0-16,0 0 15,21-21 1,0 0 0,1 0-1,-22-21 1,21 21-1,-21 21 17,21 0-17,0 1-15,0-1 16,-21 0-16,21 0 0,1 0 16,-1 0-16,0 1 0,42 20 15,-41-21-15,-1 0 0,0-21 16,0 0-16,0 0 0,43 0 15,-43 0-15,21 0 0,-21 0 0,22-21 16,-1 0-16,-21 0 0,64-43 16,-43 22-16,-21 0 0,22-1 15,-22-20-15,0-1 0,-21 1 16,0-1-16,0 1 0,0 20 0,-42-20 16,21 21-16,-22-22 0,1 22 15,0 21-15,-22-22 0,1 22 0,-1 0 16,-84 21-16,63 0 0,22 21 15,-1 0-15,22 0 0,0 1 16,-1 62-16,43-41 16,0-1-16,0 21 0,21-20 0,1 20 15,-1-20-15,21-1 0,-21 0 16,22 1-16,-1-22 0,64 42 16,-43-42-16,-20 1 0,20-1 15,-21-21-15,22 0 0,-22 0 16,22 0-16,-22 0 0,0-21 0</inkml:trace>
  <inkml:trace contextRef="#ctx0" brushRef="#br0" timeOffset="46696.65">7535 8149 0,'0'0'0,"-42"0"0,21 0 0,-22-21 0,22 21 16,21-21-16,0 0 16,21 0-1,1 21-15,-1 0 0,21 0 0,-21 0 16,22 0-16,-1 0 0,0 0 15,1 21-15,-1 0 0,0 0 0,-21 21 16,1-20-16,-1-1 0,0 21 16,-21-21-16,0 22 0,0-22 0,0 0 15,0 0-15,-42 21 0,20-20 16,1-22-16,0 0 16,0 21-16,21-42 15,0-1-15,0 1 16,0-21-16,0 21 15,21 0-15,0-22 0,0 1 0,1 21 16,-1-22-16,0 1 0,0 0 16,0 21-16,22-22 0,-22 22 0,42-21 15,-20 42-15,-22-21 0,21 21 16,-21 0-16,0 0 0,22 0 16</inkml:trace>
  <inkml:trace contextRef="#ctx0" brushRef="#br0" timeOffset="47251.99">8318 8065 0,'0'0'0,"0"21"0,0 0 0,0 21 16,-63 43-16,42-64 16,21 0-16,-21 0 0,21 22 15,-22-22-15,22 0 16,0 0-16,0 0 0,0 1 16,22-22-16,-1 0 15,0 0-15,0 0 0,0 0 16,0-22-16,1 1 0,-22 0 15,0 0-15,0 0 16,0 0-16,0-1 0,-22 1 0,1 0 16,0 21-16,0 0 0,0-21 0,0 21 15,-22 0-15,22 0 16,42 0 15,0-21-31,22 21 0,-1-21 16,-21-1-16,22 1 0,-1 21 0,0-21 15,1 0-15,-1 21 0,0-21 16,-21 21-16,1 0 0,20 0 0,-21 0 16,0 0-16,-21 21 0,0 0 0,21 21 15,-21-20 1,0 105 0,22-85-16,-22 21 0,0-20 0,21-1 15,0 22-15,-21 63 16,0-64-16,0 22 0,0-22 0,0 22 15,0-22-15,0 22 0,-21 63 16,-22-84-16,22 20 0,-21-20 16,0 21-16,20-22 0,-83 128 15,83-149-15,22 0 0,-21 1 16,21-22-16,-21-21 16,21-21-1,0-22-15,21 22 0,0-21 0,1-1 16,-1-20-16,0 21 0,0-22 15,0-21-15,22 22 0,-22-22 16</inkml:trace>
  <inkml:trace contextRef="#ctx0" brushRef="#br0" timeOffset="47539.93">8869 8065 0,'0'-22'0,"0"44"0,-21-86 15,21 43-15,0 0 16,0 0-16,0-1 0,21 1 0,42 0 15,-20 21-15,-1 0 0,0 0 16,1 0-16,-1 0 0,0 0 0,1 21 16,-22 0-16,21 1 0,0 41 15,-42-21-15,0 1 16,0-1-16,0 0 0,-21 1 0,-21-22 16,-43 42-16,43-41 0,0-1 15,-22 0-15,22 0 0,-1 0 16,22-21-16,-21 0 0,21 0 0,63 0 31,-21 0-31,22-21 16,-1-21-16,0 21 0,1-1 0,-1-20 15,21 21-15</inkml:trace>
  <inkml:trace contextRef="#ctx0" brushRef="#br0" timeOffset="49359.74">9948 7811 0,'-84'105'16,"41"-62"0,22-1-16,-21 0 0,21 1 15,-22-1-15,22 0 0,-21 1 0,-1 41 16,1-41-16,21-22 0,21 0 16,-21 0-16,21 0 0,-21 1 15,21-44 1,0 1-16,0 0 15,21 0-15,0 0 16,0-22-16,0 22 0,0-21 0,1 0 16,-1-1-16,0 1 0,0 21 0,0 0 15,-21-1-15,0 1 0,0 42 16,0 1-16,0-1 16,0 21-16,0 0 0,0 1 15,0-1-15,0-21 0,0 22 0,0-1 16,0-21-16,0 0 0,0 22 0,21-22 15,1 0-15,20-21 0,-21 21 16,21-21-16,1 21 0,-1-21 0,22 0 16,-22 0-16,21 0 0,-20-21 0,-1 0 15,0 0-15,107-106 16,-86 21 0,-42 42-16,0 1 0,1-1 15,-22-20-15,0 20 0,0 1 16,0-1-16,0 1 0,-22 20 0,-83-84 15,62 106 1,-20 0-16,-1 21 0,1 0 0,-1 21 16,1 0-16,-1 22 0,1-22 0,20 21 15,1 1-15,0-1 0,42 21 16,0-20-16,0 63 16,21-64-16,0 21 0,21-20 0,-20-1 15,41 0-15,-21 1 0,22-22 16,-22 0-16,22 0 0,-1 0 0,-20 1 15,20-22-15,1 0 0,-22 0 0,0 0 16,22 0-16,-22-22 0,43-20 16,-43 21-16,0-21 0,1 20 15,-1-20-15,0 0 0,-20-1 16,20 1-16,-21 0 0,0 21 0,-21-22 16,0 22-16,0 0 0,-21 21 15,0 21 1,-21-21-16,20 42 0,1-20 0,0 20 15,0 0-15,0 1 0,0-1 16,-1 0-16,22 1 0,-21-1 16,21-21-16,0 21 0,0-20 0,0-1 15,0 21-15,43-21 0,-22 0 16,0 1-16,21-22 0,-21 0 16,22 0-16,-22 0 0,64 0 15,-43-22-15,0 1 0,1 0 16,-1 0-16,0 0 0,-21-22 0,1 22 15,-1-21-15,0 21 0,-21-64 16,0 43-16,0 21 0,-21-22 0,-22 22 16,22 0-16,-21 0 0,0 21 15,-22 0-15,22 0 0,-64 0 16,64 0-16,-1 0 0,-20 42 16,42-42-16,21 21 15,0 0-15,21 1 16,42-22-16,1 0 15,-22 0-15,22 0 0,-1 0 0,1-22 16,63-20-16,-64 21 0,-21 21 16,22-21-16,-22 0 0,-21-1 15,22 22-15,-1-21 16,-21 21-16,-21 21 0,0 1 16,0-1-16,0 0 15,-21 0-15,21 21 0,-21-20 0,0 20 16,21-21-16,0 21 0,0-20 0,0 20 15,0-21-15,0 21 16,0-20-16,0-1 0,0 0 0,21-21 16,0 21-16,0-21 15,0 0-15,22 0 0,-22 0 0,21-21 16,1 0-16,-22 0 0,0-1 16,21 1-16,-21 0 0,1-21 15,-1 21-15,0-1 0,0 1 16,-21 0-16,0 0 0,-21 42 31,0-21-31,0 21 0,21 0 16,0 1-16,-22-1 0,22 0 0,0 0 15,0 0-15,0 0 0,0 1 16,0-1-16,22 0 16,20-21-16,-21 21 0,0-21 15,0 0-15,22 0 0,20 0 16,-20-21-16,-22 0 0,21 21 15,-21-21-15,0-1 0,1-20 0,-22 21 16,0 0-16,0-22 0,0-20 16,0 21-16,-22-1 0,-20 1 15,21 21-15,0 0 16,0 21-16,-1 0 0,22-22 0,-21 22 16,42 0-1,22 0-15,-22 0 16,0-21-16,21 21 0,1 0 0,-1 0 15,-21 0-15,22 0 0,-22 0 0,21 0 16,-21 0-16,0 21 0,22 1 16,-22-1-16,0 0 0,-21 0 0,0 0 15,21 0-15,-21 22 0,0-22 16,0 0-16,0 43 16,0-43-16,0 0 0,0 0 0,0 0 0,0 0 15,0 1 1,0-1-1,0-42 1,0-1-16,0 1 16,0 0-16,0 0 0,0 0 0,0-64 15,0 43-15,21-1 16,1 1-16,20 0 0,-21-1 0,21 1 16,1 0-16,-1 21 0,0-22 0,22 22 15,-22 21-15,22-21 16,42 21-16,-64 0 0,0 21 15,-21 0-15,22 0 0,-22 1 0,0 20 16,-21 21-16,0-20 16,0-1-16,0-21 0,0 22 0,0-1 15,-21-21-15,0 21 0,0-20 16,-1-1-16,1 0 0,0 0 16,0 0-16,0-21 0,0 21 0,42-42 31</inkml:trace>
  <inkml:trace contextRef="#ctx0" brushRef="#br0" timeOffset="49524.26">13906 8297 0,'-21'0'15,"21"-21"32,0 0-31</inkml:trace>
  <inkml:trace contextRef="#ctx0" brushRef="#br0" timeOffset="78735.81">5736 1439 0,'0'0'0,"0"-21"15,0 0-15,0 0 0,0 0 16,0 0-16,0-1 0,0 1 16,0 0-16,0 0 0,0 0 15,0 0 1,0-1 0,-21 22-16,21 22 46,0-1-30,0 0-16,0 0 16,0 0-16,0 0 0,0 1 15,0-1-15,0 0 16,-21 0-16,21 0 0,-21 22 0,21-22 16,0 0-16,0 0 15,-22 0-15,1 43 16,0-43-16,21 21 0,-21-21 15,21 1-15,-21-22 0,21 21 16,-21 0-16,21 0 0,0 0 16,-22-21-1,22 21-15,0-42 63,22 0-63,-1 21 0,-21-21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13:23:28.4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3577 741 0,'0'0'0,"-21"0"0,0 0 0,0 0 16,-1 0-16,1 0 0,0 0 16,-21 0-16,21 0 15,-1 0-15,44 0 47,-1 0-47,21 0 0,0-21 16,22 21-16,-1-21 0,22 21 0,-21-22 15,20 22-15,-20-21 0,20 21 16,-20 0-16,21-21 0,-22 21 0,1 0 16,-22 0-16,0 0 0,1 0 15,-1-21-15,-21 21 0,-42 0 47,0 0-31,0 0-16,-1 0 15</inkml:trace>
  <inkml:trace contextRef="#ctx0" brushRef="#br0" timeOffset="375.85">4127 656 0,'0'0'0,"-21"0"16,21 21 46,0 1-46,-21-1-1,21 0 1,-21-21 15,21-21 79</inkml:trace>
  <inkml:trace contextRef="#ctx0" brushRef="#br0" timeOffset="1492.46">1630 974 0,'0'0'0,"0"-21"0,0-1 16,0 1-16,0 0 15,0 0 1,0 42 0,0 0-16,0 0 15,0 22-15,0-1 0,0 22 0,0-22 16,0 21-16,-21 1 0,-1-22 16,1 22-16,0-22 0,0 22 15,0-22-15,0 0 0,21 1 0,0-1 16,0 0-16,0-21 0,0 1 15,0-1-15,0 0 0,21-21 32,0-21-32,-21 0 0,21-1 15</inkml:trace>
  <inkml:trace contextRef="#ctx0" brushRef="#br0" timeOffset="1939.74">2053 974 0,'0'0'15,"0"21"1,0 0-16,0 0 0,-21 0 16,0 22-16,0-1 0,21 0 15,-22 1-15,1-1 0,0 0 16,0 1-16,0-1 0,21 22 15,0-22-15,-21 0 0,21-21 0,0 22 16,0-1-16,0-21 0,0 0 16,0 1-16,21-1 0,0-21 15,0 0-15,21 0 0,-20 0 0,41-64 16,1 43-16,-22 0 16,43-43-16,-43 22 0,0 0 15,1-1-15,-22 22 16,0-21-16,-21 0 0,0-22 0,0 22 15,0-1-15,-21 1 0,0 21 16,-1-21-16,-20 20 0,0 1 16,21 0-16,-22 21 0,1 0 15,21 0-15,-22 0 0,22 21 0,0 0 16,0 22-16,0-22 0,-22 42 16,43-20-16,0-22 0,0 21 15,-21-21-15,21 1 0,0 20 16,0-21-16,0 0 0</inkml:trace>
  <inkml:trace contextRef="#ctx0" brushRef="#br0" timeOffset="2826.98">2646 1439 0,'0'0'0,"0"22"15,0-1-15,21-21 32,0 0-32,0 0 15,0 0-15,1-21 0,20 21 16,-42-22-16,21 22 0,0-21 0,-21 0 15,21 21-15,-21-21 0,0 0 16,0 0-16,-21 21 31,0 0-31,0 0 0,0 21 0,0 0 16,-1-21-16,1 21 0,21 0 16,0 0-16,0 1 15,0-1-15,21-21 16,1 0-1,-1 0-15,0 0 0,0 0 0,0 0 16,0-21-16,1-1 16,-1 22-16,0-21 0,0 0 0,-21 0 15,0 0-15,0 0 16,0-1-16,0 1 0,-21 21 16,0 0-1,0 0-15,-1 0 0,-20 0 0,21 21 16,0-21-16,0 22 0,-1-1 15,22 0-15,0 0 0,-21 0 0,21 0 16,0 1-16,0-1 16,21-21-1,1 0-15,-1 0 0,0 0 0,0 0 16,0 0-16,0-21 0,1-1 16,-1 1-16,0 21 0,0-21 15,-21 0-15,21 0 0,-21 0 16,0-43-1,-21 64-15,0 0 0,0 0 16,0 0-16,-22 0 0,22 0 16,0 21-16,0 0 0,0 1 15,21-1-15,-22 0 16,22 0-16,0 0 16,22-21-1,-1 0-15,0 0 16,0 0-16,0 0 0,0-21 15,1 21-15,-1-21 0,-21 0 16,0 0-16,0-1 16,0 1-16,-21 21 15,-1 0-15,1-21 0,0 21 16,0 0-16,0 0 0,0 0 16,-1 0-16,1 21 0,0 0 15,0 1-15,21-1 16,0 0-16,-21-21 0,21 21 15</inkml:trace>
  <inkml:trace contextRef="#ctx0" brushRef="#br0" timeOffset="3415.73">3810 720 0,'0'-21'32,"0"-1"-32,-21 22 15,21-21-15,-21 0 16,-1 21 15</inkml:trace>
  <inkml:trace contextRef="#ctx0" brushRef="#br0" timeOffset="4503.06">4508 550 0,'0'-63'31,"-21"63"-16,0-21-15,0 21 16,0 0-16,0 0 0,-1 0 16,1 0-16,0 0 0,0 0 15,0 21-15,0 0 0,-1 0 0,1 0 16,0 1-16,0 41 16,0 1-16,0-22 0,-1 21 0,-20 1 15,21-1-15,0 1 0,0-1 16,-1 22-16,1-21 0,-21-1 15,21 1-15,0-1 0,-1 1 0,-20-1 16,21 1-16,0-1 0,0 1 0,-1-22 16,1 21-16,0-20 15,-21 41-15,21-62 0,-1 20 0,1-21 16,21 0-16,-21-21 0,0 21 16,0-21-1,0 0-15,-1 0 0,22-21 16,-21 0-16,0-42 0,21 41 15,0-20-15,0-21 0,0 20 16,0-20-16,21-43 16,0 64-16,1-22 0,-1 22 15,0-1-15,0 1 0,21 0 0,-20-1 16,-1 22-16,0 0 0,0 21 16,0 0-16,0 0 0,1 0 0,-1 0 15,-21 21-15,21 0 0,0 43 16,-21-22-16,21 1 0,-21-1 15,0 0-15,0 1 0,0-1 16,0 0-16,21 1 0,-21-1 0,22 0 16,-22-21-16,21 22 0,21-1 15,-21-42-15,0 0 0,1 0 16,20 0-16,0 0 0,-21 0 16,85-42-16,-63 21 0,-1-1 15,21-20-15,-20 0 0,-1-1 16,0 1-16,1 0 0,-1-1 15,-21 1-15,22 21 0,-22-21 0,0 20 16,0 1-16,-21 0 0,0 0 16,0 42 15,0 0-31,0 0 0,-21 1 16,21-1-16,-21 21 0,0 0 0,-1-20 15,22 20-15,-21 0 0,0-21 16,0 22-16,21-22 0,0 0 0,0 0 15,-21 0-15,21 1 0,0-1 16,0-42 15,0-1-31,21 1 0,-21-21 16</inkml:trace>
  <inkml:trace contextRef="#ctx0" brushRef="#br0" timeOffset="4831.21">4868 1101 0,'-63'63'31,"63"-42"-31,-21 1 0,21-1 16,0 0-16,0 0 0,21-21 31,0 0-31,0 0 16,0 0-16,0 0 0,1-21 15,-1 0-15,0 0 0,0-1 0,-21 1 16,0 0-16,0-21 0,0 21 16,0-1-16,0 1 0,-21 21 15,-21 0-15,20 0 0,1 0 16,0 0-16,-21 21 0,21 1 0,-1-1 16,1 0-16,-21 0 0,42 0 15,-21 22-15,21-22 0,0 0 16,0 0-16,21 0 0,0 0 15,0-21-15,0 0 0,22 0 16</inkml:trace>
  <inkml:trace contextRef="#ctx0" brushRef="#br0" timeOffset="5187.77">5397 1228 0,'-21'0'31,"0"0"-31,0 0 0,0 21 16,-22 0-16,22-21 0,0 21 0,0 0 16,0 1-16,0-22 0,-1 21 15,22 0-15,0 0 0,0 0 16,0 0-16,0 1 0,22-1 16,-1 0-16,0 0 15,0-21-15,21 21 0,-20 0 0,-1 1 16,0-1-16,0 0 0,-21 0 15,0 0-15,0 0 0,0 1 0,0-1 16,-21 0-16,-21 0 0,20 0 16,-20 0-16,0-21 0,-1 22 0,-20-22 15,21 0-15,-1 21 16,22-21-16,-21 0 0,21 0 0,-1 0 16,22-21-16,0-1 0,0 1 15,22 0-15,-1 0 0,0-21 16,21-1-16,1 22 0</inkml:trace>
  <inkml:trace contextRef="#ctx0" brushRef="#br0" timeOffset="5480.77">5990 677 0,'0'0'0,"0"-42"31,0 21-31,0 42 15,-21-21-15,21 42 0,-21-20 0,0 20 16,21 21-16,-22 1 0,1-1 16,0 1-16,0-1 0,0 22 15,0-21-15,-22-1 0,22 1 0,0-22 16,0 21-16,0 1 0,-1-22 16,22 1-16,0 20 0,0-42 0,0 22 15,0-22-15,0 21 0,0-21 16,22-21-16,-1 0 0,0 0 0,21 0 15,-21 0-15,1 0 0,20-21 16,-21 0-16,21 0 0,-20-22 0,-1 22 16</inkml:trace>
  <inkml:trace contextRef="#ctx0" brushRef="#br0" timeOffset="5651.97">5503 1334 0,'0'0'0,"-42"0"0,21 0 15,0 0-15,42 0 16,21 0 0,0 0-16,1 0 0,20 0 15,22 0-15,-22 0 0,22-22 16,0 22-16,-1-21 0,1-21 0,0 21 16,21 0-16</inkml:trace>
  <inkml:trace contextRef="#ctx0" brushRef="#br0" timeOffset="5955.68">7916 614 0,'0'0'16,"0"-21"-16,-21 0 0,0-1 0,0 22 16,0 0-16,-1 0 15,1 0-15,0 0 0,-21 0 0,21 22 16,-1 20-16,1-21 0,0 43 15,-21 41-15,21-20 0,-1-21 16,1-1-16,0 22 16,0-22-16,0 1 0,0-1 0,-1 1 15,1-1-15,0-20 0,21-1 0,0 21 16,-21-20-16,0-22 0,21 21 16,0-21-16,0 1 0,0-1 0,0 0 15,21-21 1,0-42-16,21 20 15,-20-20-15,20 0 0</inkml:trace>
  <inkml:trace contextRef="#ctx0" brushRef="#br0" timeOffset="6620.05">8149 656 0,'0'0'0,"0"-21"0,0-42 31,-21 84-16,0 0-15,0 21 0,21 1 16,-22-1-16,-20 106 16,21-84-16,0 20 0,-22-20 0,22-1 15,0 1-15,0-1 0,-21 43 16,20-64-16,22 1 16,-21-1-16,21-21 0,0 0 0,0 22 15,0-22-15,21-21 16,1 0-16,-1 0 0,21-21 15,-21 0-15,22-1 16,-22 1-16,0-21 0,21 21 0,-21-22 16,1 22-16,-1-21 0,0 21 15,0-22-15,0 22 0,-21 0 0,21 21 16,-21 21 0,0 0-1,0 1-15,0-1 0,0 21 0,0-21 16,0 22-16,0-22 15,0 0-15,0 21 0,0-21 0,0 1 16,22 20-16,-1-21 0,-21 0 16,21 0-16,0-21 0,21 22 15,-20-22-15,20 0 0,-21 0 16,21-22-16,1 1 0,63-21 16,-64 21-16,21 0 0,-20-22 15,20 22-15,-20-21 0,-1-1 0,-21 22 16,21-21-16,-20 0 0,-22-1 15,0 22-15,0 0 0,0 0 0,0 0 16,0-1-16,-22 22 0,1 0 16,-21 22-16,21-1 0,-43 42 15,22-42-15,21 22 16,-22 20-16,22-20 16,21-1-16,0 21 0,0-41 15,0 20-15,0-21 0,43 0 0,-22 0 16,0-21-16,21 0 0,1 0 15,-1 0-15,0 0 0,1 0 0,-1-21 16,0 0-16,1 0 0,-1 0 16,0 0-16,1-22 0,-22 22 0,21-21 15,-21-1-15</inkml:trace>
  <inkml:trace contextRef="#ctx0" brushRef="#br0" timeOffset="6852.97">7281 1016 0,'0'0'16,"-63"21"-16,20-21 0,1 21 0,21-21 16,0 0-16,42 0 15,21 0-15,-21 0 0,22-21 16,20 0-16,1 21 0,20-21 15,1 0-15,0 21 0,21-21 16,-22-1-16,-20 22 0,20-21 0,-41 0 16,-1 21-16</inkml:trace>
  <inkml:trace contextRef="#ctx0" brushRef="#br0" timeOffset="7880.83">10647 1164 0,'0'0'0,"-21"0"15,-1 0-15,22-21 0,-21 21 0,21-21 16,0 0-16,0 0 16,0-1-16,21 1 0,1-21 15,-1 21-15,0 0 0,21-1 16,1 1-16,-22 0 0,21 0 0,-21 21 15,0 0-15,22 0 0,-22 21 16,0 0-16,-21 22 0,21-22 16,-21 21-16,0 22 0,0-22 15,0 0-15,0 22 0,0-22 0,0 0 16,0 1-16,-21-22 0,21 21 16,-21-21-16,21 22 0,0-22 0,-21 0 15,21 0-15,-21-21 16,-1-21-1,22 0-15,0 0 16,0 0-16,0-1 0,0-20 16,0 0-16,0-1 0,22 1 0,-1 0 15,0-22-15,21 1 16,-21 20-16,22-20 0,-1 21 0,0-1 16,22 1-16,-22 21 0,1 0 15,-1-1-15,0 22 0,-21 0 0,22 22 16,-22-1-16,0 21 0,0 0 15,0 1-15,-21-1 0,0 0 0,0 1 16,0-1-16,0 22 0,0-22 16,0 0-16,0 22 0,0-43 15,0 21-15,0-21 0,-21 1 16,21-1-16,-21-21 16,0 0-16,21-21 15,0-1 1,0 1-16,0 0 0,0-21 0,0 21 15,21-22-15,-21 1 0,42-22 16,-20 22-16,-1 0 0,0-22 0,21 22 16,-21-22-16,22 43 0,-1-21 15,-21 21-15,22 0 0,-1 21 0,0 0 16,-21 21-16,1 21 0,-1-21 16,0 22-16,-21-1 0,21 0 0,-21 22 15,0-22-15,0 0 0,-21 1 16,-21 20-16,20-42 0,1 1 15,21 20-15,0-21 16,21-21 0,1 0-16,-1 0 0,21-21 15,-21 0-15,22 21 0,-1-21 16</inkml:trace>
  <inkml:trace contextRef="#ctx0" brushRef="#br0" timeOffset="8220.67">12298 1058 0,'-21'22'16,"21"-1"-16,21-21 31,0 0-31,0 0 16,21-21-16,-20-1 0,20 22 0,-21-21 16,21 0-16,-20 0 0,20 0 15,-21 0-15,0-22 0,-21 22 0,0 0 16,0 0-16,-42 21 15,21 0-15,0 21 16,-22 0-16,22 21 0,-21 1 16,-1-22-16,22 42 0,0-20 0,0-1 15,-21 22-15,42-22 16,0 0-16,0-21 0,0 22 16,0-22-16,0 0 0,21 21 15,0-42-15,0 22 0,0-22 16,0 0-16,22 0 0,-1 0 0,0 0 15,1 0-15,-1-22 0,22 1 16,-22 0-16,21-21 0,1 21 0</inkml:trace>
  <inkml:trace contextRef="#ctx0" brushRef="#br0" timeOffset="8459.66">13377 572 0,'0'0'0,"0"-43"0,0 1 15,0-22-15,0 43 16,0 0-16,-21 21 0,0 0 15,0 21-15,-22 22 0,22-1 0,0 0 16,0 22-16,0-1 16,-22 1-16,22-1 0,-21 85 15,0-84-15,20 21 0,1-43 16,0 21-16,0-20 0,0 20 0,0-42 16,-1 22-16,22-22 0,0 21 15,0-21-15,0 1 0,22-22 16,-1 0-16,0-22 15,21 1-15,-21 0 0,22 0 16</inkml:trace>
  <inkml:trace contextRef="#ctx0" brushRef="#br0" timeOffset="8871.42">13695 445 0,'0'0'0,"-21"21"16,21 21-16,-22-21 15,1 22-15,0 20 0,0-21 0,0 22 16,0-1-16,-1 22 0,1-21 16,0-1-16,0 43 0,0-43 15,21-20-15,-21-1 16,21-21-16,-22 22 0,22-1 16,0-21-16,0 0 15,0-42 1,22 0-16,-22 0 0,21 0 15,0-1-15,0-20 0,43-43 16,-43 43-16,0 0 0,21-1 16,-21 22-16,22 0 0,-22 0 15,0 0-15,0 21 0,0 0 0,1 21 16,-1 0-16,0 21 0,-21-20 16,21 62-16,-21-41 0,0-1 15,0 0-15,-21-21 16,0 22-16,0-22 0,21 21 0,-22-21 15,1 1-15,0 20 0,0-21 16,0-21 0,21-21-1,0 0-15,-21 0 0</inkml:trace>
  <inkml:trace contextRef="#ctx0" brushRef="#br0" timeOffset="9044.81">13060 995 0,'0'0'0,"-43"0"0,22 0 0,-21 21 16,21-21-16,0 0 0,-1 0 0,44 0 31,-1 0-31,21 0 0,22 0 16,-1 0-16,1 0 0,20 0 0,-20 0 15,20 0-15</inkml:trace>
  <inkml:trace contextRef="#ctx0" brushRef="#br0" timeOffset="9447.86">14520 1016 0,'-106'42'15,"64"-42"-15,21 22 16,-21-1-16,20 0 0,-20 0 0,0 21 15,-1-20-15,22-1 0,-21 21 16,21-21-16,-22 22 0,43-22 0,-21 42 16,21-42-16,0 1 0,0-1 15,0 0-15,21-21 0,1 21 16,-1 0-16,21-21 0,0 0 0,1 0 16,20 0-16,-20 0 0,20 0 15,43-42-15,-64 21 0,1 0 16,41-22-16,-63 1 15,1 21-15,-22-22 0,0 22 0,0-21 16,0-43-16,0 64 16,-43 0-16,22-21 0,-21 42 15,21-22-15,-22 22 0,-20 0 0,20 0 16,1 0-16,0 0 0,21 22 16,-22-22-16,22 21 0,0 0 0,0 0 15,21 0-15,0 0 0,0 1 16,21-22-16,0 21 0,21-21 0,1 0 15,-1 0-15</inkml:trace>
  <inkml:trace contextRef="#ctx0" brushRef="#br0" timeOffset="9953.21">15452 974 0,'0'0'0,"0"-21"0,-22 21 0,-20-22 16,21 1-16,-21 21 0,-1 0 15,1 0-15,21 0 0,-22 0 0,1 21 16,0 1-16,-1-1 0,1 0 16,0 21-16,21 1 0,-43 20 15,22 22 1,42-43-16,0 0 0,0 22 16,0-43-16,0 0 0,0 0 15,21 1-15,0-1 0,0-21 0,22 0 16,-22 0-16,21 0 0,0 0 0,1 0 15,-1 0-15,0 0 0,1-21 16,-22-1-16,21 1 0,1-21 0,-22 0 16,21-1-16,-21 1 0,0-22 15,1 1-15,-1-22 0,21 1 0,-21-1 16,0 21-16,1-20 0,41-149 16,-63 169-1,21 1-15,-21 21 0,0 20 0,0-20 16,-21 63-1,0 22-15,0-1 16,0 21-16,-1-20 0,1 20 0,0 22 16,0-22-16,0 22 0,0-21 15,21 20-15,-22-20 0,22 63 16,0-64-16,0-20 0,0-1 0,0 0 16,0 1-16,0-1 15,0-21-15,0 0 0,22 0 0,-1-21 16,0 0-16,0 0 0,0 0 15,0 0-15,22-21 0</inkml:trace>
  <inkml:trace contextRef="#ctx0" brushRef="#br0" timeOffset="10296.07">16256 826 0,'0'-22'15,"0"44"-15,0-65 0,0 22 0,-21 21 16,0 0-16,-1 0 0,1 0 0,-21 0 15,21 0-15,-22 21 0,1-21 16,0 21-16,21 22 0,-22-22 0,22 0 16,0 21-16,0-20 0,0-1 15,21 0-15,0 42 16,0-41-16,21-1 0,0 0 0,0-21 16,21 21-16,1 0 0,41 22 15,-41-22-15,-1 0 0,-21-21 16,22 21-16,-22 0 0,0 0 15,0-21-15,-21 22 0,0-1 0,-21 0 16,0-21-16,-22 0 16,1 0-16,0 21 0,-1-21 0,-20 0 15,21 0-15,-22 0 0,22 0 0,-1 0 16,1 0-16,0 0 0,21 0 16,-1 0-16,1 0 0,21-21 15,0 0-15,0 0 0</inkml:trace>
  <inkml:trace contextRef="#ctx0" brushRef="#br0" timeOffset="11243.7">18119 953 0,'0'0'0,"0"-22"0,0 1 15,0-21-15,0 21 0,0 0 16,0-1-16,0 1 0,0 0 0,-22 21 16,1 0-1,0 0-15,0 21 0,0 0 16,0 1-16,-1 20 0,-20-21 16,21 21-16,0 1 0,0-1 0,-1 0 15,1 1-15,21-1 16,0-21-16,-21 22 0,21-22 0,0 0 15,0 0-15,0 0 0,21 0 16,0-21-16,1 0 0,-1 0 16,0 0-16,21 0 0,-21-21 15,22 21-15,-1-21 0,0 0 0,22-43 16,-43 22-16,0 0 16,-21-1-16,0 1 0,0 0 0,0-1 15,-21 1-15,21 21 0,-21-21 16,0 20-16,0 1 0,-1 21 0,22-21 15,0 0 1,22 21 0,-1-21-16,42 21 0,-20-21 15,20 21-15,1-22 0,20 1 0,-20 21 16,20-21-16,-20 0 0,-1 21 16,-20-21-16,-1 21 0,-21 0 0,0 0 15,1 0-15,-22 21 31,0 0-31,-22 0 0,1 22 0,0-1 16,0 0-16,0 22 0,21-1 16,-21 1-16,-1 20 0,1-20 0,0-1 15,21 22-15,0 0 0,0-1 16,0 1-16,0 0 0,0-1 16,0 1-16,0 0 0,0-1 15,0 1-15,0 0 0,0 21 0,0-22 16,0 1-16,0 21 0,0-22 15,0 22-15,-21-21 0,0-22 0,0 22 16,-1 0-16,-62 42 0,41-43 16,1-41-16,0 20 15,-22-20-15,1-1 0,20 0 0,-20-21 16,21 1-16,-1-22 0,-20 0 0,20 0 16,22-22-16,-21-20 0,0 0 15,20-1-15,-20-20 0,21 21 0,-21-85 16,20 63-16,1 22 15,21-22-15,-21 22 0,21-22 0,0 22 16,0 0-16,0-22 0,0 22 0,21 0 16,0-22-16,22 22 0,-22-22 15,21 1-15</inkml:trace>
  <inkml:trace contextRef="#ctx0" brushRef="#br0" timeOffset="11883.65">20997 614 0,'0'0'0,"0"21"31,21-42-15,1 21-1,-1-21-15,21 0 0,-21 21 0,22-22 16,-1 1-16,0 0 0,-21 0 15,1 0-15,-22 0 0,0-1 16,-22 22-16,-20 0 16,0 0-16,-64 0 0,64 22 15,-22-1-15,1 0 0,-1 0 16,22 0-16,-64 43 16,64-43-16,20 21 0,1-21 15,21 1-15,0 20 0,0 0 0,43 22 16,-1-22-16,0 0 15,1 1-15,-1-1 0,0 0 0,1-20 16,-22 20-16,21-21 0,-21 21 16,0-20-16,1-1 0,-22 0 0,0 0 15,0 0-15,-22 0 0,1-21 16,-21 22-16,21-22 0,-43 0 0,22 0 16,-22 0-16,22 0 0,0 0 15,-64-22-15,64 22 0,20-21 16,-20 0-16,21 0 0,21 0 15,0-43-15,0 43 0,0 0 16,0 0-16,0 0 0,42-1 16,1 1-16,-22 0 0,21 21 15,22-21-15,-22 0 0,0 0 16,1-1-16</inkml:trace>
  <inkml:trace contextRef="#ctx0" brushRef="#br0" timeOffset="12219.42">21209 1058 0,'0'0'0,"0"22"16,0-1-16,0 0 16,21-21-1,0 0-15,0 0 0,1 0 0,20 0 16,0-21-16,1 21 16,20-21-16,-21-1 0,22 1 0,-22 0 15,1 0-15,-1-21 0,-21 20 16,0-20-16,0 21 0,-21 0 0,0 0 15,0-1-15,-21 1 0,-21 21 16,21 0-16,-43 0 0,22 21 0,-22 1 16,22 20-16,-21-21 0,20 21 15,-20 1-15,20-1 0,22 0 0,-21 1 16,21-1-16,0 0 16,-1 1-16,22-22 0,0 0 0,0 21 15,0-20-15,22-1 16,-1 0-16,21-21 0,0 0 0,22 0 15,-22 0-15,22 0 0,20-21 16,-20 0-16,-1-1 0,1 1 0</inkml:trace>
  <inkml:trace contextRef="#ctx0" brushRef="#br0" timeOffset="12463.32">22331 339 0,'0'-43'0,"0"86"0,0-128 0,0 64 0,0 0 0,-21 21 15,-1 21 1,1 21-16,0 1 0,0-1 16,0 0-16,0 22 0,-1-1 15,22 1-15,-21-1 0,0 22 0,0-22 16,0 1-16,0 21 0,21-22 16,-22-21-16,1 22 0,21 21 15,0-43-15,0-21 0,0 0 16,0 0-16,0 1 0,0-1 0,21-42 31,1-1-31</inkml:trace>
  <inkml:trace contextRef="#ctx0" brushRef="#br0" timeOffset="12803.37">22500 889 0,'0'42'16,"0"-20"-1,21-22 1,0 0 0,22 0-16,-22 0 0,21 0 0,1 0 15,-22-22-15,21 1 16,0 0-16,-20 21 0,-1-21 0,0 0 16,0 0-16,-21-1 0,0 1 15,0 0-15,0 0 0,-21 21 0,-21 0 16,20 0-16,-20 0 0,0 21 0,-1 0 15,1 0-15,0 22 0,-43 20 16,43-20-16,21-1 16,-22 0-16,22-21 0,0 22 0,21-22 15,0 21-15,0-21 0,0 1 16,0-1-16,0 0 0,21-21 0,0 21 16,22-21-16,-22 0 0,21 0 0,22 0 15,-22 0-15,21 0 0,1 0 16</inkml:trace>
  <inkml:trace contextRef="#ctx0" brushRef="#br0" timeOffset="13299.66">23453 804 0,'0'0'16,"0"-42"-16,0 21 0,0 0 0,-22 21 16,1 0-1,0 0-15,0 21 0,0 0 0,0 0 16,-1 22-16,1-1 0,-21 0 15,21 22-15,0-22 0,-1 0 0,22 1 16,0-1-16,0 0 0,-21 1 16,21-22-16,0 21 0,0-21 0,0 1 15,21-1-15,1 0 16,41 0-16,-21-21 0,1 0 16,-1 0-16,0 0 0,22 0 15,-22-21-15,1 0 0,20-22 0,-21 22 16,1-21-16,-1-22 0,22 22 15,-22-21-15,0-22 0,1 21 0,-1-20 16,0-1-16,1 22 0,-22-22 16,21 21-16,0 1 0,-20-1 0,-1 1 15,0 21-15,0-1 16,-21 22-16,0 0 0,0 42 16,-21 0-16,0 22 15,0-1-15,-1 0 0,-41 64 16,42-42-16,0-1 15,-22 22-15,22-22 0,0 1 0,0-1 16,21 1-16,0-22 0,0 22 16,0-22-16,0 0 0,0-21 0,0 43 15,21-43-15,0 0 16,0 0-16,0-21 0,1 0 16,-1 0-16,0 0 0,0 0 0,0 0 0,0-21 15,1 0-15,20 0 16</inkml:trace>
  <inkml:trace contextRef="#ctx0" brushRef="#br0" timeOffset="13471.84">23982 847 0,'-43'0'0,"86"0"0,-107 0 0,22 0 16,63 21 15,21-21-31,1 0 15,-1 0-15,22 0 0,-1 0 0,1 0 16,20 0-16,1-21 0</inkml:trace>
  <inkml:trace contextRef="#ctx0" brushRef="#br0" timeOffset="13762.69">25654 656 0,'0'0'0,"0"-21"0,0 0 0,-21 21 16,0-21-16,-1 0 0,1 21 16,-42 0-1,42 21-15,-1 0 0,-20 0 0,21 0 16,-21 22-16,20-22 0,-41 85 16,42-64-16,-22 43 15,22-22-15,0-21 0,21 43 16,0-64-16,0 22 0,0-1 15,21-21-15,0 0 16,1 0-16,20 1 0,0-22 0,43 0 16,-43 0-16,1 0 15,20-22-15,-21 1 0,22 0 0,-1 0 16,-20-21-16</inkml:trace>
  <inkml:trace contextRef="#ctx0" brushRef="#br0" timeOffset="14011.46">26310 381 0,'0'0'0,"0"-42"0,0-1 0,0 1 16,0 21-16,0 0 16,-21 21-16,0 0 15,0 21-15,-1 0 0,1 0 16,0 22-16,0-1 0,0 21 0,0-20 16,-1 20-16,1 1 15,0-1-15,0 1 0,0-1 0,-22 43 16,22-42-16,0-22 0,21 21 15,-21-41-15,21 20 0,0 0 0,0-21 16,0 1-16,0-1 0,21-21 16,0 21-16,0-21 0,1 0 0,20 0 15,0 0-15,-21-21 16,43 21-16</inkml:trace>
  <inkml:trace contextRef="#ctx0" brushRef="#br0" timeOffset="15079.08">26797 889 0,'0'0'0,"21"-21"0,21 0 0,-42 0 0,0-1 16,0 1-16,0 0 0,0 0 16,-21 0-16,0 0 0,-21 21 15,21 0-15,-22 0 0,22 0 16,-21 0-16,-1 0 0,1 21 16,0 0-16,-1 21 0,1-21 0,21 22 15,-21-1-15,-1 0 0,22 1 16,0-22-16,0 21 0,21 1 15,0-1-15,0-21 0,0 21 0,21 1 16,0-22-16,0-21 16,0 0-16,1 21 0,-1-21 0,21 0 15,-21 0-15,22-21 0,-22 0 0,21 21 16,-21-43-16,22 22 0,-22-21 16,0 0-16,21-1 0,-21 1 15,1 0-15,-1-1 0,-21 1 0,0 0 16,21 20-16,-42 22 15,0 22 1,-1-1-16,1 0 0,0 21 16,0 1-16,0-22 0,21 21 15,0-21-15,0 22 0,-21-22 0,21 21 16,0-21-16,0 0 0,0 1 16,21-22-16,0 21 0,0-21 0,0 0 15,0 0-15,22 0 0,-22 0 16,21 0-16,1-21 0,-1 21 0,0-22 15,1-20-15,-1 21 0,0-21 16,1-1-16,-1 1 0,0 0 16,-21-1-16,1 1 0,-1 21 0,0-22 15,-21 22-15,0 42 32,-21 1-32,21-1 0,-21 0 0,21 0 15,0 21-15,-22-20 0,22 20 16,0-21-16,0 0 0,0 0 15,0 22-15,0-22 0,0 0 0,22 0 16,-22 0-16,0 1 0,21-22 16,-21 21-16,21-21 0,-42 0 47,0 0-47,-1-21 0,1-1 15,0 22-15,0-21 16,0 21-1,21 21 1,0 1 0,0-1-16,21-21 15,0 21-15,0-21 0,0 0 0,1 0 16,20 0-16,-21 0 0,21 0 16,1 0-16,-1 0 0,-21 0 0,22 0 15,-1-21-15,0 0 0,1-1 16,-1 1-16,-21-21 0,21 0 15,1-1-15,-22 1 0,21-22 0,-21 22 16,1 0-16,-1-1 0,-21 1 16,0 21-16,0 0 0,0 0 15,0-1-15,-21 22 16,-1 22-16,1-1 16,0 21-16,0-21 0,21 22 15,0-1-15,0 0 0,0 1 0,0-1 16,0 0-16,0 1 0,0-1 15,0-21-15,0 21 0,0-20 0,0-1 16,0 0-16,-21 0 16,21 0-16,-21-21 0,-1 0 15,1 0-15,0 0 16,0 0-16,0 0 16,21-21 15,21 0-31,0 21 15,0-21-15,22 21 0</inkml:trace>
  <inkml:trace contextRef="#ctx0" brushRef="#br0" timeOffset="15224.3">28257 1228 0,'0'21'46</inkml:trace>
  <inkml:trace contextRef="#ctx0" brushRef="#br0" timeOffset="16847.61">5694 3556 0,'0'0'0,"0"-21"0,21 0 16,-21 0-16,0-1 0,0 1 15,0 0-15,0 0 0,0 0 16,0 0-16,-21 21 0,0 0 15,-1 0-15,1 0 0,-21 21 16,21 21-16,0-21 0,-22 43 16,1-22-16,21 22 0,-22-1 0,1 1 15,21 20-15,-21-20 0,20 20 16,1-20-16,0-1 0,21 1 0,0-1 16,-21-20-16,21-1 15,-21 43-15,0-64 0,21 0 0,0 0 16,0 22-16,-22-43 0,1 0 15,21-22 1,0 1-16,0-21 16</inkml:trace>
  <inkml:trace contextRef="#ctx0" brushRef="#br0" timeOffset="17387.84">4932 3725 0,'0'0'0,"-21"-42"0,-1 0 16,1-1-16,0 1 0,21 0 0,0-1 15,0 1-15,0 0 0,0 21 16,21-22-16,0 1 0,22 0 0,-22-1 16,21 22-16,22-21 15,-22 21-15,22-1 0,-1 1 0,22 0 16,-1 21-16,-20 0 0,21 0 16,63 64-16,-106-22 0,22 21 15,-43 1-15,21-1 0,-42 1 16,0-1-16,0 1 0,0-1 0,0 1 15,-21-1-15,0-20 0,0-1 16,-1 22-16,1-43 0,-21 21 0,21 0 16,0-20-16,21-1 0,-22 0 15,1-21-15,21-21 16,0 0 0,21-22-16,1 22 0,-1-21 15,0-1-15,21 1 0,43-85 16,-43 64-16,64-86 15,-42 65-15,-1 20 0,1 1 0,-1-1 16,1 22-16,-1 0 0,22 20 16,-22 1-16,22 21 0,-22 0 0,43 21 15,-85 43-15,22-22 16,-43 22-16,0 20 0,0-20 0,0 21 16,-21-1-16,-1-20 0,-20 20 15,21-20-15,-21-1 0,-1 1 0,1-1 16,0-20-16,-1 20 0,1-20 15,21-1-15,0 0 0,-1-21 0,1 1 16,0 20-16,0-42 16,42 0-1,0-21 1,22 0-16,-22-22 0</inkml:trace>
  <inkml:trace contextRef="#ctx0" brushRef="#br0" timeOffset="19295.33">7260 3895 0,'0'0'0,"21"0"0,0-21 0,1 21 0,-22-22 15,0 1-15,21 0 16,-21 0-16,0 0 16,0 0-16,0-1 0,-21 1 15,-1 0-15,1 21 0,0 0 0,0 0 16,-21 0-16,-1 0 0,1 0 15,0 21-15,-22 0 0,1 22 0,20-22 16,1 21-16,-22 1 0,22-1 16,21 21-16,-21-20 0,42-1 0,0 0 15,0 1-15,0-1 0,0-21 16,21 22-16,0-22 0,0-21 16,21 21-16,1-21 0,-1 0 0,0 0 15,1 0-15,-1 0 0,0-21 16,1 0-16,-22-1 0,21 1 0,-21 0 15,22-21-15,-22-1 0,0 22 16,0-21-16,0 0 0,1-1 0,-22 1 16,0 0-16,0 20 0,0 1 15,0-21-15,0 21 0,-22 42 16,1 21 0,0-21-16,21 22 15,0-22-15,-21 42 0,21-20 0,0-1 16,0 0-16,0-20 0,0 20 15,0 0-15,21-21 0,0 1 16,0-1-16,1-21 0,-1 0 0,21 0 16,-21 0-16,22 0 0,-1 0 15,21 0-15,-20-21 0,20-1 16,-20-20-16,20 21 0,-21-21 0,1-1 16,-1 1-16,0 0 0,1-43 15,-22 64-15,-21-22 0,0 1 16,0 21-16,0 0 0,-21 21 15,0 21-15,-1 0 16,1 0-16,0 0 0,0 22 16,0-22-16,0 21 0,-1 1 15,-20 20-15,42-21 16,0 1-16,-21-22 0,21 0 0,0 0 16,-21 0-16,21 1 0,21-44 31,0 1-31,0 0 15,0 0-15,1-21 0,-1 20 16,0-20-16,0 0 0,0-1 0,0 1 16,1 21-16,-1-21 0,0 20 15,0 1-15,-21 0 0,0 0 16,21 21-16,0 21 16,-21 21-16,0-20 0,0-1 15,0 21-15,0 0 0,0-20 16,0 20-16,22 0 0,-22-21 15,21 1-15,-21 20 0,21-21 16,0 0-16,0-21 0,0 0 0,1 0 16,20 0-16,-21 0 0,21 0 15,43-21-15,-43 0 0,1 0 16,-22-22-16,21 22 0,1-21 16,-22 21-16,21-22 0,0-20 15,-20 21-15,-22 20 0,0-20 16,0 21-16,0 0 0,-22 42 31,1-21-31,21 21 0,-21 21 16,0-20-16,0 20 0,0 0 15,21 1-15,0-22 0,-22 21 0,22 0 16,0-20-16,0 20 16,0-21-16,0 0 0,0 0 0,22 1 15,-1-22-15,0 0 0,0 0 16,0 0-16,22 0 0,-22 0 0,21-22 15,0 1-15,1-21 0,-1 21 16,-21 0-16,22-22 0,-1 1 0,-21 0 16,21 20-16,-20-20 0,-1 0 15,0-1-15,-21 22 0,0 0 16,21 0-16,-21 0 0,-21 42 31,21 0-31,-21-21 0,0 21 16,21 0-16,-22 22 0,1-22 0,21 21 15,0-21-15,-21 22 0,21-22 16,0 21-16,0-21 0,0 22 0,21-22 16,-21 0-16,43 0 0,-22 0 15,21-21-15,43 22 16,-22-22-16,-20 0 0,20 0 0,-21-22 16,22 22-16,-1-21 0,-20 0 15,20-21-15,-20 21 0,-1-1 0,0-20 16,-21 0-16,22 21 0,-22-22 15,-21 1-15,0 0 0,0-1 0,0-20 16,0 42-16,-21-1 0,0 1 16,-1 0-16,1 21 0,0 0 15,-21 0-15,21 0 0,-22 0 0,-20 42 16,20-20-16,1 20 16,21-21-16,0 21 0,0-20 15,-1 20-15,1 0 0,21-21 0,-21 22 16,21-22-16,0 0 0,0 0 0,0 0 15,21 22-15,0-43 16,1 0-16,-1 0 0,0 0 0,0 0 16,0 0-16,43-43 15,-43 22-15,0 0 0,0-21 0,0 21 16,1-22-16,-1 22 16,0-21-16,0 21 0,-21-64 15,0 64-15,0 0 0,0-1 16,-21 44-1,0-1-15,21 0 0,-21 0 0,-1 0 16,1 22-16,21 20 16,0-21-16,0-20 0,0 20 0,0-21 15,0 21-15,0-20 0,0 20 16,21-21-16,1 0 16,-1-21-16,0 0 0,21 0 0,22 0 15,-22 0-15,22 0 0,-1-21 16,-21 21-16,22-21 0,-22-21 0,1 20 15,-1-20-15,0 21 0,-21-21 0,22-22 16,-22 22-16,21-1 0,-21-20 16,1-1-16,-1 1 0,-21-1 0,21 1 15,0-22-15,-21 22 0,0-1 16,0 22-16,0 0 0,0-1 16,0 22-16,-21 21 0,0 0 15,0 21-15,-1 22 0,-20-1 16,21 21-16,0 1 0,0-22 0,-1 22 15,1-1-15,21 1 0,0-22 16,0 22-16,0-22 0,0 21 0,0 22 16,0-43-16,0 1 15,21-22-15,-21 21 0,43-21 0,-22-21 16,0 22-16,0-22 0,22 0 0,-22 0 16,21 0-16,0-22 0,-20 1 15,20 0-15</inkml:trace>
  <inkml:trace contextRef="#ctx0" brushRef="#br0" timeOffset="20075.22">11747 3323 0,'0'0'0,"0"-42"0,0 21 15,0-43-15,0 22 0,0 21 16,-42-43-16,42 43 15,-21 21-15,0 0 0,0 0 0,-1 0 16,1 0-16,0 21 0,-21 0 0,21 22 16,-22 20-16,1-20 0,0 41 15,-1-20-15,1-1 0,0 1 0,-22 20 16,43-20-16,-21-1 0,20 1 16,1-1-16,0-20 0,21 20 15,0-20-15,0-1 0,64 43 16,-22-64-16,0 21 0,1-21 15,20 0-15,-21-21 0,22 0 0,-1 0 16,-20 0-16,20 0 0,-20 0 0,20-21 16,-21-21-16,22 21 0,-22-22 15,22 1-15,-1 0 0,-20-22 0,62-42 16,-62 22-16,-1 20 16,0-20-16,-20-22 0,-1 21 0,-21 0 15,0 1-15,0-1 0,-21 22 16,-22-1-16,-20 22 0,-1-1 0,1 1 15,-85 42-15,63 0 16,0 0-16,1 21 0,20 22 16,1-1-16,-43 64 0,85-22 15,-1-20-15,22 21 0,0-22 16,0 22-16,43 63 16,-1-85-16,-21 22 0,22-21 0,-1 20 15,0-20-15,1-1 0,62 85 16,-62-84-16,20-1 0,-20 1 0,-1-1 15,-21 1-15,0-1 0,-21 1 16,0-1-16,-21 1 0,0-1 0,-21 1 16,-1-1-16,1-20 0,-22-1 15,22 0-15,-21-20 0,-1 20 0,22-42 16,-22 21-16,22-21 0,0 0 16,-22-21-16,43 0 0,0-22 15,21 1-15,0 0 0,0-22 0,0 1 16,21-1-16,0 1 0,21-1 15,-20-20-15,20-1 0</inkml:trace>
  <inkml:trace contextRef="#ctx0" brushRef="#br0" timeOffset="20436.04">12509 3493 0,'0'0'0,"0"21"16,-21 0-1,0 21-15,0-21 0,0 22 0,-22-22 16,22 21-16,0 1 0,0-1 0,0 0 16,0 1-16,21-1 0,0 21 15,0-20-15,0-22 0,0 0 16,42 0-16,-21 0 0,0-21 16,0 0-16,1 0 0,20 0 15,-21 0-15,43-42 0,-22 0 16,-21 21-16,21-1 0,-20-20 0,20 0 15,-21-1-15,0 1 0,22 0 16,-22-1-16,-21 1 0,21 0 16,-21 21-16,0-22 0,0 22 0,0 0 15,-21 42 1,21 0 0,0 0-16,-21 1 0,21-1 15,0 0-15,0 0 0,0 0 16,21 0-16</inkml:trace>
  <inkml:trace contextRef="#ctx0" brushRef="#br0" timeOffset="20971.66">12975 3831 0,'0'0'0,"21"0"0,22 0 0,-22 0 16,0 0-16,0 0 0,21 0 16,1-21-16,-1 0 0,-21 21 0,22-21 15,-1 0-15,-21-1 0,21 1 16,-20 0-16,-1 0 0,0-21 0,-21 20 15,0 1-15,0 0 0,0 0 16,0 0-16,-21 21 0,-22 0 16,22 0-16,-42 21 15,20 21-15,1-21 0,0 1 16,21 20-16,-22 0 0,1 22 16,21-22-16,21-21 0,0 22 15,0-22-15,0 21 0,0-21 0,21 0 16,0 1-16,0-1 0,0 0 0,22-21 15,-22 0-15,21 0 0,1 0 16,-1 0-16,21-21 0,-20 21 0,-1-21 16,0-1-16,1 1 0,-1 0 15,0-21-15,1-1 0,-1 22 0,43-63 16,-64 41-16,21 22 0,-21-21 16,-21 21-16,0-1 0,0-20 15,-21 42-15,0 0 16,-21 21-16,21 0 0,-1 1 15,1 20-15,21-21 0,0 0 0,0 22 16,0-22-16,0 21 0,0-21 16,0 0-16,0 22 0,0-22 15,21 21-15,1-21 0,-1 1 0,-21-1 16,0 0-16,0 0 0,0 0 16,-21-21-1,-1 0-15,1-21 16,0 0-16,21-21 15,0 20-15,0 1 0,0 0 0,21-21 16,0-1-16,1 1 0,20 0 0</inkml:trace>
  <inkml:trace contextRef="#ctx0" brushRef="#br0" timeOffset="21236.23">14520 3027 0,'0'0'0,"0"-21"0,0 0 0,-21 21 16,0 21-1,0 0-15,21 0 0,-21 0 0,-1 22 16,1-1-16,-21 64 0,21-64 16,0 22-16,-1-1 0,1 1 15,-21-22-15,21 21 0,0-20 16,-1-1-16,22 0 0,-21 1 0,21-1 16,-21 0-16,21 1 15,0-22-15,0 0 0,0 0 0,0 0 16,21-21-16,22 0 15,-22 0-15,0 0 0,21 0 16,1-21-16,-1 0 0,64-42 16,-64 41-16,0-20 0</inkml:trace>
  <inkml:trace contextRef="#ctx0" brushRef="#br0" timeOffset="21431.66">14753 3598 0,'21'-42'0,"-42"84"0,63-105 16,-42 42-16,0 42 31,-21 0-31,0 21 15,0-20-15,-21-1 0,20 0 0,1 21 16,0-21-16,-21 22 0,21-22 16,-1 0-16,22 0 0,-21 0 0,21 1 15,0-1-15,0 0 0,0 0 16,0 0-16,21 0 16,1-21-16,-1 0 0,21 0 15,-21 0-15,22-21 0,-1 0 0,0 0 16,1 0-16</inkml:trace>
  <inkml:trace contextRef="#ctx0" brushRef="#br0" timeOffset="22071.38">15325 3556 0,'-127'0'31,"105"0"-31,-20 21 16,21 0-16,-21 1 0,20-1 0,1 0 15,0 21-15,0-21 0,0 1 16,21-1-16,0 0 0,0 0 0,0 0 15,0 0-15,21 1 16,0-1-16,0-21 0,0 0 0,1 0 16,-1 0-16,0 0 0,0 0 15,-21-21-15,21-1 16,-21 1-16,21-21 0,-21 21 16,22-22-16,-22 22 0,21-21 15,0 0-15,-21-1 0,21 22 0,0-21 16,0 21-16,1-1 0,-1 22 0,0 0 15,0 0-15,0 0 0,22 0 16,-22 0-16,0 0 0,42 64 16,-41-43-16,-1 21 15,-21-20-15,0-1 0,0 21 0,0-21 16,0 22-16,0-22 0,0 0 0,0 0 16,0 21-16,-21-20 0,-1-1 15,22 0-15,0 0 0,-21-21 16,0 0-1,21-21 1,0 0 0,0 0-16,21-1 0,22 1 15,-22-21-15,0 21 0,21-22 0,-21 22 16,22-21-16,-22 21 16,21-22-16,-21 22 0,22 0 0,-1-21 15,-21 42-15,0 0 0,1 0 16,-1 21-16,0-21 0,-21 63 15,0-41-15,0-1 0,0 21 0,0-21 16,0 0-16,0 22 0,0-22 16,0 0-16,-21 21 0,0 1 15,-1-22-15,22 0 0,0 0 16,-21-21 0,42 0 15,1-21-31,-1 0 0,0 0 0,0 0 15,21-1-15</inkml:trace>
  <inkml:trace contextRef="#ctx0" brushRef="#br0" timeOffset="22393.8">16637 3450 0,'0'-21'0,"0"42"0,0-63 16,0 21-16,0 0 0,-21 21 15,0 0-15,-1 0 16,1 0-16,0 21 0,-21 0 0,21 0 15,-1 0-15,-20 22 0,21-22 16,0 0-16,0 21 0,21-21 0,0 22 16,0-22-16,0 0 0,21 0 15,0 22-15,0-22 0,0-21 0,0 21 16,1 0-16,-1 0 0,0-21 0,0 21 16,0-21-16,0 0 0,1 22 15,-44-1 16,-20-21-31,21 0 16,0 0-16,-22 0 0,1 0 16,21 0-16,-21 0 0,20 0 15,1 0-15,0-21 0,0-1 0,-21 22 16,42-21-16,-22 0 0</inkml:trace>
  <inkml:trace contextRef="#ctx0" brushRef="#br0" timeOffset="22599.39">15727 2942 0,'0'0'0,"-21"0"0,-43 0 16,43 0-16,0 0 15,-22 0-15,22 0 16,0 0-1,0 0-15,0 0 16,0 0-16,-1 0 0,1 0 16</inkml:trace>
  <inkml:trace contextRef="#ctx0" brushRef="#br0" timeOffset="22815.81">13949 3281 0,'0'0'0,"-43"21"0,22-21 16,42 0-1,1 0-15,20 0 0,0 0 16,1 0-16,-1 0 0,21 0 0,1 0 16,-1 0-16,1 0 0,-1 0 15,-20-21-15,20 21 0,-20 0 0,-1 0 16,-21-21-16,0 21 0,0 0 15</inkml:trace>
  <inkml:trace contextRef="#ctx0" brushRef="#br0" timeOffset="23159.88">5736 4551 0,'-21'0'16,"42"0"-16,-63 0 0,21 0 0,-1 0 16,-20 0-16,21 0 0,0 0 0</inkml:trace>
  <inkml:trace contextRef="#ctx0" brushRef="#br0" timeOffset="23662.28">5313 4593 0,'0'21'0,"0"-42"0,-21 42 0,-1-21 0,1 0 16,0 0-16,0 0 15,0 0-15,0 0 0,-1 22 16,1-22-16,0 0 0,0 0 16,0 0-16,0 0 0,-1 0 15,44 0 16,20 0-31,0 0 0,1 0 0,20 0 16,1 0-16,20 0 0,1 0 0,21 0 16,0-22-16,-1 22 15,22 0-15,0-21 0,22 21 0,-1-21 16,21 21-16,191-21 16,-170 21-16,1 0 0,42 0 15,-22 0-15,22 0 0,0 0 0,275 0 16,-275 0-16,42 0 0,-21 0 15,21 0-15,-21 0 0,21 0 0,-21 0 16,0-21-16,22 21 0,-22 0 16,21 0-16,-21 0 0,0 0 0,0 0 15,0 0-15,0 0 0,-21 0 16,-1 0-16,1 0 0,-42-21 0,190 21 16,-212 0-16,-21-22 15,-21 22-15,-21-21 0,-21 21 0,-1-21 16,1 21-16,-21 0 0,-1-21 15,-21 21-15,22 0 0,-22 0 0,-21-21 16,22 21-16,-22 0 0,-21-21 16,21 21-16,-21-22 15,0 1 1,-21 0-16,0 21 0,0-21 16,-22 21-16,22 0 0,-21-21 15</inkml:trace>
  <inkml:trace contextRef="#ctx0" brushRef="#br0" timeOffset="23777.55">14647 4509 0,'-21'21'15,"42"-42"-15,-63 42 0,21 0 0,-22 0 0,1-21 0,21 21 16,-21 0-16,-22-21 0,1 22 16,-1-22-16</inkml:trace>
  <inkml:trace contextRef="#ctx0" brushRef="#br0" timeOffset="24331.65">2138 5694 0,'0'-21'0,"0"42"0,0-63 0,0-1 16,0 22-16,0 0 0,0 0 15,0 0-15,0-22 16,-21 43-1,21 21-15,-22 1 0,22-1 16,-21 21-16,21 22 0,0-22 16,-21 21-16,0 1 0,21-1 0,-21-20 15,0 20-15,-1 1 0,1-22 16,0 0-16,21 1 0,-21-1 0,0 0 16,0 1-16,21-22 0,0 21 15,0-21-15,0 1 0,0-1 0</inkml:trace>
  <inkml:trace contextRef="#ctx0" brushRef="#br0" timeOffset="24587.83">2392 6117 0,'21'0'0,"-42"0"0,42 21 16,0-21-1,0 0 1,0 0-16,1 0 16,-1 0-16,0-21 0,-42 21 47,0 0-47,-1 0 0,1 0 15,0 0-15,0 21 0,21 1 16,0-44 15</inkml:trace>
  <inkml:trace contextRef="#ctx0" brushRef="#br0" timeOffset="25266.93">4466 5736 0,'0'0'16,"-21"0"-16,0 21 0,0-21 15,42-21 17,0 21-17,0-21-15,21 0 0,-20 0 16,20 0-16,0-1 0,1 1 0,-1-21 16,0 21-16,1 0 0,-1-22 15,-21 22-15,0-21 16,-21 21-16,0-1 0,0 1 0,-21 21 15,-21 0-15,-1 0 0,-62 21 16,41 1-16,1-1 0,-22 21 0,21 0 16,22 1-16,-21-1 0,20 0 15,1 1-15,21-1 0,0 0 16,-1 1-16,22-1 0,0-21 0,0 22 16,0-22-16,22 0 0,-1 0 15,0-21-15,21 0 0,1 21 0,20-21 16,-21 0-16,22 0 0,-22 0 15,22 0-15,-22-21 0,22 0 0,-22 21 16,-21 0-16,0-21 0,0 21 16,-42 0-16,-21 0 15,0 0-15,-22 0 0,1 0 0,-22 0 16,21 21-16,1 0 0,-1 0 16,1 0-16,-1 22 0,22-22 15,21 0-15,-21 21 0,20-20 16,1-1-16,21 21 0,0-21 0,0 0 15,0 1-15,21 20 0,1-21 0,-1 0 16,21-21-16,-21 21 0,22 1 16,-1-22-16,21 0 0,86 0 15,-86-22-15,-21 1 16,22 0-16,-22 0 0,1 0 0</inkml:trace>
  <inkml:trace contextRef="#ctx0" brushRef="#br0" timeOffset="25467.92">4932 5842 0,'0'0'0,"0"21"16,0 0-1,0 1-15,21 20 0,-21-21 16,21 0-16,0 0 0,-21 22 16,0-22-16,21 0 0,1 0 0,-22 0 15,0 1-15,0-1 0,0 0 0,21 0 16,-21 0-16,21-21 15,0 0 1,0 0-16</inkml:trace>
  <inkml:trace contextRef="#ctx0" brushRef="#br0" timeOffset="25663.82">5292 5863 0,'0'0'0,"-22"0"16,1 0-16,0 0 0,21 21 0,-42 1 15,21-1-15,-1 0 0,1 21 16,0-21-16,-21 1 0,21-1 0,-1 21 16,1-21-16,0 0 0,0 1 15,0 20-15,0-21 0,-1 0 16,22 0-16,0 1 0,22-22 16,-1 0-1</inkml:trace>
  <inkml:trace contextRef="#ctx0" brushRef="#br0" timeOffset="26016.83">5588 5863 0,'0'21'31,"0"1"-31,-21-1 0,21 0 0,-21 21 0,-1 22 16,1-22-16,0 0 15,21 1-15,-21 20 0,0 1 16,21-1-16,-21 1 0,-1 20 0,1-20 16,21 21-16,-21-1 0,0 1 0,0 0 15,0-1-15,-1 1 0,-20 21 16,21-22-16,0 1 0,-22 0 0,22-1 16,0 1-16,-21 0 0,21-22 0,-1 22 15,1-22-15,0-20 0,0 20 16,0-20-16,0-22 0,21 21 0,0-21 15,0-42 1,21 0-16,0-21 0,0-1 16,0 1-16,0 0 0,22-22 15,-22 1-15,0-1 0,21 1 16,-20-22-16,20-21 0,-21 21 0</inkml:trace>
  <inkml:trace contextRef="#ctx0" brushRef="#br0" timeOffset="26327.27">5482 5884 0,'0'0'0,"0"-42"0,-21 21 16,21-21-16,0-1 0,0 22 15,0 0-15,0-43 0,21 43 16,0 0-16,22 21 0,-1-21 16,0 0-16,64 21 15,-42 0-15,-22 21 0,0 0 16,1 0-16,-1 22 0,21 41 15,-63-41-15,0 20 0,0-21 0,-21 1 16,-21-1-16,0 0 0,-1 1 16,1-1-16,-22 0 0,22-20 0,-21-1 15,20 0-15,1 0 0,-22 0 16,22-21-16,21 21 0,21-42 31,0 0-31,21 0 0,0 0 16,22 0-16,-22-1 15,21 1-15,0-21 0</inkml:trace>
  <inkml:trace contextRef="#ctx0" brushRef="#br0" timeOffset="26550.06">6308 5419 0,'0'-21'16,"0"42"-16,21-64 0,-21 22 15,0 42 1,0 1-16,-21-1 0,21 0 15,-22 21-15,22 1 0,0-1 16,-21 21-16,0-20 0,21 20 0,-21-20 16,0-1-16,21 21 0,-21-41 15,21 20-15,-22 0 0,22-21 16,0 22-16,0-22 0,0 0 16,0 0-16,22-21 15,-1 0-15,21 0 0</inkml:trace>
  <inkml:trace contextRef="#ctx0" brushRef="#br0" timeOffset="27203.29">6943 5779 0,'0'0'0,"21"-22"0,-21 1 16,0 0-16,0 0 0,0 0 16,0 0-16,-21-1 0,-1 1 0,1 0 15,0 21-15,0 0 16,-21-21-16,20 21 0,-41 21 15,21 0-15,-1 22 0,22-22 0,-21 21 16,-1 0-16,1 22 0,0-22 16,21 22-16,-22-22 0,22 0 15,0 1-15,21-1 0,0-21 0,0 22 16,0-22-16,0 0 0,21-21 0,21 21 16,-20-21-16,20 0 0,0 0 15,1 0-15,-1-21 0,43 0 16,-43 0-16,0-1 15,1 1-15,-1 0 0,0-21 0,-21 21 0,1-22 16,20 1-16,-21 0 16,0 20-16,0-20 0,-21 0 0,0 21 15,0-22-15,22 22 0,-22 0 16,0 42 0,-22-21-16,1 21 0,21 22 15,-21-22-15,21 21 0,0-21 16,-21 22-16,21-1 0,-21-21 0,21 21 15,0-20-15,0 20 0,0 0 16,0-21-16,21 1 16,-21-1-16,21-21 0,0 0 0,0 0 0,22 0 15,-22 0-15,0 0 0,21 0 16,1 0-16,-22-21 0,21 21 16,22-43-16,-22 22 0,0 0 15,-20-21-15,20 20 0,-21-20 0,0 0 16,0 21-16,1-22 0,-22 22 15,0 0-15,0 0 0,0 42 32,0 0-32,0 0 0,0 0 0,-22 22 15,1-22-15,21 0 0,-21 0 0,21 0 16,0 1-16,0-1 0,0 0 16,0 0-16,21-21 15,0 0 1,1 0-16,-22-21 15,21 21-15,0-21 0,-21 0 0</inkml:trace>
  <inkml:trace contextRef="#ctx0" brushRef="#br0" timeOffset="27372.45">7620 5482 0,'0'0'0,"-42"0"0,20 0 16,-20 0-16,21 0 0,0 0 15,0 0 1,21 21-16,0 1 16,0-1-1,21-21-15</inkml:trace>
  <inkml:trace contextRef="#ctx0" brushRef="#br0" timeOffset="27824.77">8086 5715 0,'0'0'0,"-22"21"15,1-21-15,0 21 16,0 1-16,21-1 0,-21 0 16,21 0-16,-21 0 0,21 0 0,0 22 15,0-22-15,0 0 0,-22 0 16,22 0-16,-21 1 0,21-1 0,-21 0 15,21 0-15,0 0 0,0 0 16,-21 1-16,0-22 31,21-22-31,0 1 16,0 0-16,0 0 0,0 0 16,21-22-16,0 1 0,0 21 15,22-21-15,-22-1 0,21 1 16,0-22-16,1 22 0,-1 21 0,64-43 15,-64 43-15,22 0 0,-22 21 16,0 0-16,1 21 0,41 43 16,-62-43-16,-1 21 0,0 1 15,-21-1-15,0 0 0,0 1 0,-21-1 16,0 0-16,-1-21 0,1 22 16,-21-22-16,21 0 0,0 0 0,-22 0 15,22 1-15,0-22 0,0 0 0,21 21 16,0-42-1</inkml:trace>
  <inkml:trace contextRef="#ctx0" brushRef="#br0" timeOffset="32217.79">10096 5144 0,'0'0'0,"22"0"16,-1-22-16,0 22 0,0-21 15,0 0-15,-21 0 0,0 0 0,0 0 16,0-1-16,0 1 0,0 0 16,-21 0-16,-21 0 0,21 21 15,-43 0-15,22 0 16,-22 0-16,1 0 0,-1 21 0,1 0 15,-22 21-15,43 1 0,-22-1 0,1 22 16,20-22-16,1 21 0,21-20 16,-21 20-16,20 1 0,22-1 0,0 1 15,0-1-15,0 1 0,22 42 16,-1-64-16,0 0 0,0-21 16,21 22-16,1-22 0,-1 0 0,43 0 15,-22-21 1,-20 0-16,20 0 0,1 0 0,-22 0 0,21-21 15,-20 0-15,20 0 0,-20 0 16,-1-1-16,0 1 0,1-21 16,-1 0-16,0-1 0,-21 1 0,22 0 15,-22 20-15,0-20 0,0 0 16,0-1-16,-21-20 16,0 42-16,0 0 0,-21 21 15,0 0-15,0 0 0,0 0 16,-22 21-16,22 0 0,-21 0 0,21 21 15,-22 1-15,1-1 0,21 22 16,-21-22-16,20 0 0,1 22 0,0-22 16,21-21-16,-21 22 0,21 20 15,0-42-15,21 0 0,21 1 16,-20-22-16,-1 0 0,21 21 16,0-21-16,1 0 0,-22 0 0,21 0 15,1-21-15,-1-1 0,0 1 16,22-21-16,-43 21 0,0 0 15,0-22-15,0 1 0,-21 0 0,0 20 16,0-20-16,0 0 16,0-1-16,-42 1 0,21 0 0,0 21 15,21-1-15,-21 1 16,21 0-16,21 21 16,0 0-16,0 0 0,21 0 15,-20 0-15,41 0 16,-21 0-16,1 0 0,-1 21 0,0 0 15,1 22-15,-1-22 0,0 21 0,-20-21 16,-1 22-16,0-1 0,-21 0 16,0 1-16,0-22 0,0 21 0,0-21 15,-21 22-15,0-22 0,-1 0 16,1 0-16,21 0 0,-21-21 0,-21 22 16,21-22-16,21-22 31,0 1-31,0 0 15,0-21-15,21 21 0,0-22 0,0 1 16,21 0-16,-20-1 0,-1 1 0,0 0 16,21-1-16,-21 22 0,1-21 15,20 21-15,-21 21 0,0 0 16,0 0-16,43 0 16,-43 21-16,-21 0 0,21 21 0,0-21 0,-21 22 15,0-1-15,0-21 0,0 22 16,22-1-16,-22-21 0,0 0 0,0 22 15,0-22-15,0 0 0,0 0 16,0-42 15,0 0-15,0 0-16,21-1 0,0 1 0,0-21 16,0 21-16,0-22 0,22 1 0,-22 0 15,0-1-15,21 1 0,1 21 16,-22 0-16,21 0 0,1 21 0,-22 0 15,21 21-15,-21 0 16,-21 0-16,21 0 0,-21 22 0,0-1 16,0-21-16,0 21 0,-21 1 0,0-22 15,0 21-15,0-21 0,0 1 16,-1-1-16,1 0 0,21 0 0,0 0 16,0 0-16,21-21 31,1 0-31,20-21 0,0 0 15,1 0-15,-1 0 0,0 0 16,1-1-16,20-20 0</inkml:trace>
  <inkml:trace contextRef="#ctx0" brushRef="#br0" timeOffset="32493.18">12382 5525 0,'22'-22'0,"-44"44"0,44-65 0,-22 22 0,0 0 16,-22 21-1,1 21-15,0 0 0,0 22 16,0-22-16,0 42 0,-1-20 15,-20 20-15,21 1 0,0-1 0,-22 1 16,22-1-16,0 1 0,-21 20 16,-1 86-16,22-86 0,0 1 15,-21 0-15,21-1 0,-1 1 0,1 0 16,0-1-16,0 1 0,0-22 16,0 22-16,-1-21 0,1-1 15,0-21-15,21 1 0,-21-1 0,21-21 16,0 0-16,0 1 0,0-44 15,0 1-15,21-21 16,0 0-16,0-1 0,1-20 16,-1-1-16,21 1 0,-21-22 0,43-84 15</inkml:trace>
  <inkml:trace contextRef="#ctx0" brushRef="#br0" timeOffset="32747.78">12044 5694 0,'0'0'0,"0"-42"0,0-1 0,0 22 15,0 0-15,0 0 0,21 0 0,0-1 16,0 22-16,22-21 0,-22 21 16,21 0-16,0 0 0,1 0 0,-1 0 15,-21 21-15,22 1 0,-22-1 0,0 0 16,0 42-16,-21-41 16,0-1-16,-21 21 0,0-21 0,-22 0 15,1 22-15,0-22 0,-22 0 16,22 0-16,0-21 0,-1 21 15,1 1-15,21-22 0,0 0 16,42 0 0,0 0-16,21 0 0,-21-22 15,22 1-15,-1 0 0</inkml:trace>
  <inkml:trace contextRef="#ctx0" brushRef="#br0" timeOffset="33379.56">12933 5546 0,'0'0'0,"21"-21"15,-21-1-15,-21 22 16,0 0-16,-1-21 0,1 21 16,-21 0-16,-22 0 0,22 21 15,21-21-15,-21 22 0,-1 20 16,22-21-16,-21 0 0,21 22 16,-1-1-16,1-21 0,21 21 0,-21-20 15,21 20-15,0-21 0,0 0 0,0 0 16,21 1-16,0-1 0,43-21 15,-43 0-15,0 0 0,22 0 16,-22 0-16,21-21 0,22-1 16,-22-20-16,-21 21 0,21 0 0,-20-22 15,20 1-15,0-43 16,-21 43-16,1 21 0,-22-21 16,0 20-16,0 1 0,0 42 31,-22 1-31,1-1 0,0 21 15,0 0-15,0-20 0,21 20 16,0-21-16,0 21 0,0-20 0,0-1 16,0 21-16,0-21 0,0 0 15,42 1-15,-21-22 0,22 0 16,20 0-16,1 0 16,-22 0-16,0-22 0,1 1 0,20 0 15,-21-21-15,43-43 16,-43 43-16,1-1 0,20-84 15,-20 64-15,-1-43 16,-21 43-16,0-1 0,-21 22 0,21-1 16,-21 22-16,0 0 0,0 0 15,-21 21-15,0 21 0,0 0 16,0 22-16,0-22 0,-1 21 0,-20 22 16,21-22-16,0 0 0,0 22 15,-1-22-15,1 22 0,21 84 16,0-106-16,0-21 15,0 22-15,21-22 0,1 21 16,62 0-16,-63-42 16,1 0-16,20 0 0,-21 0 15,21-21-15,1 0 0,-1 0 16</inkml:trace>
  <inkml:trace contextRef="#ctx0" brushRef="#br0" timeOffset="33541.83">13441 5503 0,'0'0'0,"-21"0"0,-22 0 0,22 0 0,42 0 31,0 0-31,1 0 0,20 0 16,0 0-16,22 0 16,-22 0-16,22-21 0,-1 21 0,22 0 15,-22 0-15</inkml:trace>
  <inkml:trace contextRef="#ctx0" brushRef="#br0" timeOffset="34007.79">14584 5525 0,'0'-22'31,"0"1"-31,0 0 0,0 0 16,0 0-16,0 0 0,0-1 15,0 1-15,0 0 16,-21 21-16,-1 0 15,1 0-15,0 0 0,-21 21 0,-1-21 16,1 43-16,0-22 0,-1 21 16,-20 0-16,21 1 0,-1-1 0,-41 43 15,41-64-15,43 21 16,0 1-16,0-22 0,0 0 0,21 21 16,22-21-16,-22-21 0,21 0 15,1 0-15,-1 0 0,0 0 16,1 0-16,-1-21 0,0 0 0,1 0 15,-1 0-15,-21 0 0,21-1 0,-20-20 16,-1 0-16,0-1 16,-21 22-16,21-21 0,-21 0 0,21 20 15,-21 1-15,0 0 0,0 0 16,-21 21 0,0 21-16,21 0 0,-21 22 0,0-22 15,-1 0-15,22 21 0,0-21 16,-21 22-16,21 20 15,0-42-15,0 1 0,0-1 0,0 0 16,21 0-16,-21 0 0,43-21 16,-22 0-16,21 0 0,-21 0 0,22 0 15,-22-21-15,21 21 0,-21-21 16</inkml:trace>
  <inkml:trace contextRef="#ctx0" brushRef="#br0" timeOffset="35843.82">15261 5207 0,'0'-42'0,"0"84"0,0-127 0,0 64 0,0 0 16,-42 0-16,21 21 16,-1 0-16,1 21 0,0 21 0,0-20 15,-21-1-15,20 21 0,1 0 0,21 1 16,-21-1-16,0 0 0,0 22 16,21-22-16,0 1 0,-21-1 0,21 0 15,0 1-15,-22-1 0,22 0 16,0-21-16,0 22 15,0-22-15,22-21 16,-1 0 0,-21-21-16,21 0 0,0-1 0,21 1 15,-20-21-15,20 0 0,0 20 0,43-41 16,-43 42-16,22-22 16,-22 22-16,-21 21 15,0 0-15,1 0 0,-1 0 0,21 21 16,-42 1-16,0 20 0,0-21 15,0 0-15,0 0 0,0 1 16,-21-1-16,0 0 0,0 0 16,-22 0-16,-20 22 0,42-43 15,-22 0-15,22 21 0,0-21 0,-21 0 16,20 0-16,1 0 16,21-21-16,-21 21 0,21-22 15,0 1-15,0 0 0,0 0 16,21 42 15,0 0-31,1-21 16,-22 21-16,21-21 0,21 22 15,-21-22-15,22 0 16,-22 0-16,21 0 0,0 0 0,1 0 16,-1 0-16,0 0 0,1 0 0,-1-22 15,0 1-15,1 0 0,-1 0 16,22-43-16,-43 22 0,0 21 15,42-64-15,-63 64 16,22-42-16,-22 41 0,-22 22 31,22 22-31,-21-1 16,0 21-16,21-21 0,-21 22 16,21-22-16,-21 0 0,21 21 15,0-21-15,0 1 0,0 20 0,0-21 16,0 0-16,0 0 0,21 1 15,0-22-15,0 0 0,0 0 16,22 0-16,-22 0 0,21 0 0,22-43 16,-43 1-16,21 21 0,1-22 15,-1 1-15,-21 0 16,21-1-16,1-20 0,-1-1 0,0 1 0,-20-1 16,20 1-16,-21-1 0,0-41 15,-21 62-15,0 1 0,0 0 16,0 20-16,-21 22 15,0 0-15,0 22 0,0-1 16,-1 0-16,1 21 0,0 1 0,0-1 16,21 0-16,-21 22 0,0-22 15,21 0-15,-22 22 0,22-22 0,0 1 16,0-1-16,0 0 0,0 1 16,0-1-16,43 21 0,-22-41 15,21-1-15,-21 0 0,1-21 16,20 0-16,-21 0 0,21 0 15,-20 0-15,20 0 0,0 0 0,-21-21 16,22 0-16,-22-1 0,0-20 0,21 21 16,-20-21-16,-1-1 0,21 1 15,-21 0-15,-21 20 16,-21 44 0,0-1-1,0 0-15,21 21 0,0-21 16,-21 1-16,21-1 0,0 21 0,0-21 15,0 0-15,0 1 0,0-1 16,21-21-16,0 0 0,0 0 16,0 0-16,0 0 0,1 0 0,20 0 15,-21 0-15,21-21 0,-20-1 16,20-20-16,0 21 0,1-21 16,-1-1-16,0 1 0,1-22 15,20 1-15,-21-1 0,64-63 16,-63 43-16,-1 20 0,-21 1 0,0-1 15,0 22-15,-21 0 0,0-1 16,0 22-16,0 0 0,-21 21 16,0 0-16,0 21 15,0 0-15,0 22 0,-1-1 0,-20 64 16,21-64-16,0 22 16,0-1-16,-1-21 0,22 22 0,0-22 15,0 22-15,0-22 0,0 0 16,0 1-16,0-1 0,0 0 0,22-20 15,-1 20-15,0-21 0,21 0 0,-21 0 16,22 1-16,-22-22 16,21 0-16,1 0 0,-1 0 0,0 0 15,1-22-15,-1 1 0,0 0 16,-21-21-16,22 21 0,-22-22 0,21 22 16,-21 0-16,-21-21 15,22 42-15,-44 0 16,1 0-16,0 0 15,0 21-15,21 0 0,-21 0 16,21 0-16,-21 0 0,21 22 16,0-22-16,0 0 0,0 0 15,21-21-15,0 21 16,0-21-16,0 0 0,22 0 0,-22 0 16,21 0-16,0 0 0,1 0 15,-1-21-15,0 0 0,1 0 0,-1 0 16,0 0-16,1-1 0,-1-20 0,0 0 15,1 21-15,-22-22 0,0 22 16,0-21-16,-21 21 0,0-1 16,-21 22-1,0 0-15,0 22 0,0-1 0,-1 0 16,1 0-16,0 21 0,0-20 16,0 20-16,0 0 0,-22 1 15,22 20-15,0-21 0,-21 64 0,42-42 16,0-1-16,-22 1 15,22-22-15,0 22 0,-21-1 0,21-21 16,0 22-16,-21-1 0,0 1 0,0-1 16,0 1-16,-1-1 0,1-20 15,0 20-15,21-20 0,-21-1 0,0 21 16,0-41-16,21-1 16,0 0-16,0 0 0,-22-21 0,1 0 15,0 0-15,0-21 16,21 0-16,-21 0 0,21-22 0,0 22 15,-21-21-15,21-22 0,0 1 16,0-1-16,0 1 0</inkml:trace>
  <inkml:trace contextRef="#ctx0" brushRef="#br0" timeOffset="36031.37">17611 5228 0,'0'0'0,"-22"-21"15,1 21-15,21-21 0,0 0 16,21 0-16,22 21 0,-22-22 16,0 22-16,21 0 0,1-21 15,-22 21-15,21-21 0,1 21 16,-22 0-16,0-21 0,0 21 16,0 0-16,-21-21 0,21 21 0</inkml:trace>
  <inkml:trace contextRef="#ctx0" brushRef="#br0" timeOffset="36203.76">17208 4911 0,'0'0'0,"-42"-21"0,0 21 0,-1 0 0,22 0 16,0 0-16,0 0 0,0 0 31,0 0 0,21-22-31,-22 22 0,1 0 0</inkml:trace>
  <inkml:trace contextRef="#ctx0" brushRef="#br0" timeOffset="36355.85">15875 4826 0,'0'0'15,"-42"0"-15,20 21 0,1-21 0,0 0 0,21 21 16,0 1-16,0-1 15,0 0 1,0 0-16,0 0 16</inkml:trace>
  <inkml:trace contextRef="#ctx0" brushRef="#br0" timeOffset="37160.75">8890 7027 0,'0'0'0,"0"-21"0,-21 21 0,0 0 15,21-21-15,-22 0 0,22 0 16,0 0-16,0-1 15,0 1-15,22 21 0,-1-21 0,-21 0 16,21 0-16,-21 0 0,0-1 16,-21 22-16,0 0 15,-22 0-15,1 22 0,0-1 16,-22 0-16,22 0 0,-22 0 0,22 22 16,-22-22-16,22 21 0,0-21 0,-1 22 15,22-22-15,0 0 0,0 42 16,21-41-16,0-1 15,21 0-15,0-21 0,22 0 16,-22 0-16,21 0 0,0 0 0,1 0 16,20 0-16,-20 0 0,-1-21 15,-21 21-15,0 0 0,0 0 16,-42 0 0,-21 0-16,0 0 0,-1 21 15,1-21-15,-22 21 0,22 0 0,0-21 16,-1 21-16,1-21 0,0 22 0,21-22 15,-1 21-15,1-21 0,21 21 16,0 0-16,0 0 16,21 0-16,1 1 0,-1-1 0,21 0 15,-21 0-15,22 0 16,-1 22-16,-21-22 0,0 0 0,22 21 16,-43-21-16,21 22 0,-21-22 0,0 21 15,0 1-15,0-1 0,-21 0 16,-1 1-16,-20-1 0,21 0 0,-64 85 15,43-106 1,21 22-16,0-22 0,-1 0 0,22 0 16,0-42-1,22 0-15,-1 0 0,21 0 16,-21-22-16,22 1 0,20 0 16,-21-1-16,22-20 0,-1-1 0</inkml:trace>
  <inkml:trace contextRef="#ctx0" brushRef="#br0" timeOffset="37371.75">9715 6816 0,'0'0'0,"-21"0"0,0-21 16,21-1-16,0 1 16,42 21-16,-20 0 15,20 0-15,0-21 0,22 21 16,-1 0-16,1 0 0,-1 0 0,1 0 15,-22 0-15,22 0 0,-22 0 16,0 0-16,1 0 0,-22 0 16,21 0-16,-63 0 15,0 0-15</inkml:trace>
  <inkml:trace contextRef="#ctx0" brushRef="#br0" timeOffset="37587.64">9948 6752 0,'-21'21'0,"0"106"32,21-105-32,0 20 0,0 0 15,-21 1-15,0 20 0,21-21 0,-22 1 16,1 20-16,0-20 0,0-1 16,21 0-16,0 1 0,-21-22 15,21 21-15,0-21 0,0 0 0,0 1 16,0-1-16,0 0 0,21-21 15,0 0-15,0 0 0,22-21 0,-22 0 16</inkml:trace>
  <inkml:trace contextRef="#ctx0" brushRef="#br0" timeOffset="38095.69">10372 7112 0,'0'-21'0,"0"42"0,0-21 31,-22 21-31,1 0 0,0 1 0,21-1 15,-21 21-15,0-21 0,21 22 16,0-22-16,-21 21 0,21-21 0,0 0 16,0 1-16,0-1 0,0 0 0,21-21 15,0 0-15,0 0 16,21 0-16,-20 0 0,20 0 0,127-85 16,-84 43-1,-43 0-15,1 20 16,-22-20-16,0 21 0,0 0 15,0 0-15,-21-1 0,-21 22 16,0 22 0,0-1-16,0 21 15,-1 0-15,1 1 0,0-1 0,21 0 16,-21 22-16,-21 42 0,42-43 16,-22 85-16,22-63 15,-21-21-15,21 20 0,-21 1 16,0 0-16,21-1 0,-42 64 15,20-84-15,1 21 0,0-22 0,0 1 16,0-1-16,0-21 0,-22 64 16,1-85-16,21 22 0,0-22 15,-1 0-15,-20 0 0,21-21 0,-43 0 16,43-21-16,-21 0 0,21-21 16,0-1-16,-22 1 0,1-43 15,21 22-15,21 20 0,0-20 16,0 21-16,0-22 0,42 22 0,-21-1 15,22 1-15,-1 0 0,0-1 16,64-41-16,-64 41 0</inkml:trace>
  <inkml:trace contextRef="#ctx0" brushRef="#br0" timeOffset="38408.56">11515 7239 0,'0'-21'0,"0"42"0,0-63 0,0 21 15,0-1-15,-22 44 16,1-1-16,21 21 16,-21-21-16,21 43 0,0-22 0,-21 22 15,21-1-15,0-21 0,-21 43 0,21 42 16,0-63-16,-21 84 16,21-64-16,-22-20 0,1-1 15,21 22-15,-21-21 0,-64 105 16,64-127-16,0 22 15,-21-22-15,21 0 0,-1 1 0,1-22 16,0 0-16,0 0 0,21 0 16,21-42-1,0 0-15,0 0 0,1-21 16,20 20-16,-21-41 0,21 21 0,1-1 16,-22-20-16,21-1 0</inkml:trace>
  <inkml:trace contextRef="#ctx0" brushRef="#br0" timeOffset="38679.83">11557 7472 0,'0'0'0,"0"-42"0,0-1 0,0 1 16,0 21-16,0-22 0,0 1 15,21 21-15,0 0 0,43-22 16,-43 43-16,21-21 16,1 21-16,-1 0 0,0 0 0,1 0 15,-22 21-15,21 1 0,-21-1 0,0 0 16,1 21-16,-22 1 0,0-1 15,-43 43-15,22-64 0,-21 21 16,-1 0-16,1-20 0,0-1 0,-1 0 16,1 0-16,0 0 0,-1-21 15,22 21-15,0-21 0,0 0 0,0 0 16,21-21 0,21 21-16,0-21 0,21 0 15,-20 0-15,20-22 16,-21 22-16</inkml:trace>
  <inkml:trace contextRef="#ctx0" brushRef="#br0" timeOffset="39211.58">12086 7366 0,'21'0'32,"0"0"-32,1 0 15,-1 0-15,21 0 0,-21-21 16,0 21-16,22-21 0,-22 0 0,21-1 15,-21 1-15,22 0 0,-22 0 16,21-21-16,-21 20 0,1 1 16,-1 0-16,-21-21 0,0 21 15,-21 21 1,-1 0-16,1 0 0,-21 21 16,21 0-16,-22 0 0,1 0 0,21 22 15,0-22-15,-22 21 0,22 0 16,21 1-16,0-22 0,0 21 15,0-21-15,0 22 0,0-22 0,0 0 16,21 0-16,1 0 0,-1 1 0,0-22 16,21 0-16,-21 21 0,1-21 0,20 0 15,-21 0-15,21 0 0,22-43 16,-22 22-16,1 0 0,20 0 16,-21-21-16,1-1 0,20 1 15,-20-22-15,20 22 0,-21 0 0,1-22 16,20-20-16,-20 62 0,-22-20 15,-21 21-15,-21 21 16,-1 0-16,1 21 16,-21 0-16,21 0 0,0 22 0,21-1 15,0 0-15,0 1 0,0-1 16,0 0-16,0 1 0,0-22 0,21 21 16,0-21-16,0 43 0,-21-43 15,21 0-15,-21 0 0,0 1 16,-21-22-16,0 0 15,0 0-15,0 0 0,-22 0 0,1 0 16,0 0-16</inkml:trace>
  <inkml:trace contextRef="#ctx0" brushRef="#br0" timeOffset="39695.43">6032 9843 0,'0'0'0,"-21"0"0,0-22 0,0 22 16,21-21-16,0 0 16,21 21-16,21 0 0,-20-21 15,20 21-15,21 0 0,-20 0 16,20 0-16,22 0 0,-22 0 0,43 0 16,-21 0-16,0 0 0,-1 0 15,1 0-15,-22 0 0,1 0 0,-22 0 16,1 0-16</inkml:trace>
  <inkml:trace contextRef="#ctx0" brushRef="#br0" timeOffset="40057.22">6540 9779 0,'0'0'0,"-21"0"16,21 21-16,0 0 15,0 1-15,21 20 16,1-21-16,-1 21 0,0-20 15,0 20-15,0 21 0,-21-20 16,21-1-16,-21 22 0,22-1 0,-22 1 16,0-1-16,0 1 0,0-1 0,0-21 15,0 22-15,-22-22 0,1 22 16,21-22-16,-21 0 0,-21-20 0,21 20 16,-1-21-16,1 0 0,-21 0 0,21-21 15,-22 22-15,22-22 16,-21 0-16,21 0 0,-22 0 0,1 0 15,0-22-15,-1 1 0,1 0 0,0 0 16,-1 0-16,22-22 0,-42-20 16,42 21-16,21 20 0,0-20 15,0 0-15,0 21 0,0-22 0,21 22 16,21 0-16,-21 0 0,22 21 16,20-21-16,-21 21 0,1 0 0,84 0 15,-43 0-15,-20 0 16,21-22-16</inkml:trace>
  <inkml:trace contextRef="#ctx0" brushRef="#br0" timeOffset="40497.94">7239 10329 0,'42'-21'0,"-84"42"0,127-42 0,-64 0 0,0 0 15,-21 0-15,-21 21 16,-22 0 0,22 0-16,-21 0 0,21 0 15,-22 21-15,1 0 0,0 0 0,-1 22 16,22-1-16,-21 0 0,0 1 15,20-1-15,-20 0 0,0 64 16,21-64-16,-1 1 0,22-22 0,0 21 16,0-21-16,0 1 0,0-1 15,22 0-15,-1-21 0,21 0 0,-21 0 16,22 0-16,-1 0 0,0-21 0,1 21 16,-1-21-16,-21-22 0,21 22 15,1 0-15,-22-21 0,0-1 0,0 1 16,0-22-16,1 22 0,-22 0 15,0-22-15,0 22 0,0 0 16,0 20-16,0 1 0,0 0 0,0 42 16,0 0-1,0 1-15,0 20 0,0-21 16,0 21-16,0 1 0,0-1 0,21 0 16,-21 1-16,0-1 0,21 0 15,-21-20-15,21 41 16,0-42-16,0 0 0,1-21 0,-1 0 15,21 0-15,-21 0 0,22 0 16,-1 0-16,0-21 0,1 0 16,-1 0-16,0-21 0,1 20 0,41-62 15,-63 41-15</inkml:trace>
  <inkml:trace contextRef="#ctx0" brushRef="#br0" timeOffset="40682.87">8022 10287 0,'0'-21'0,"0"42"0,0-63 15,0 21-15,0 42 31,0 0-31,0 21 0,0 1 0,0-22 16,0 63-16,0-41 16,0-1-16,0 0 0,0 1 0,0-1 15,0-21-15,0 22 0,0-22 0,0 0 16,0 0-16,0 0 16,21-21-1,0-21-15,1 0 16,-1 0-16,0 0 0</inkml:trace>
  <inkml:trace contextRef="#ctx0" brushRef="#br0" timeOffset="40883.28">8551 10287 0,'0'-21'0,"-42"21"16,21 21 0,0-21-16,-22 21 0,22 22 0,-64-1 15,43 0-15,21 1 16,-21-22-16,-1 21 0,22-21 15,-21 22-15,21-22 0,-1 21 0,1-21 16,0 22-16,21-22 0,21-21 16,0 0-16,22 0 15,-22 0-15,21 0 0,1 0 0,20-21 16,-21-1-16</inkml:trace>
  <inkml:trace contextRef="#ctx0" brushRef="#br0" timeOffset="41281.17">9080 10393 0,'0'0'0,"0"-21"0,22 0 16,-22-1-16,0 1 0,0 0 16,0 0-16,-22 21 15,1-21-15,0 21 0,0 0 0,-21 0 16,20 21-16,1 0 0,-21 0 16,21 0-16,0 1 0,-22 20 0,1 21 15,21-20-15,0-22 0,-1 21 16,1-21-16,21 1 0,0 41 15,0-42-15,21-21 16,22 0-16,-22 0 0,21-21 16,-21 0-16,22 21 0,-1-21 15,22-43-15,-22 22 16,-21 0-16,0 20 0,22-20 0,-22 0 16,0-1-16,-21 22 0,0 0 15,21 0-15,-21 0 0,0 42 16,0 21-16,0-21 15,-21 22-15,0-1 0,21 0 16,0 1-16,0-1 0,0 0 0,0 1 16,0-22-16,0 21 0,42 1 15,-21-22-15,0-21 0,22 0 16,-1 0-16,0 0 0,1 0 0,20-21 16,1-1-16,-1 1 0</inkml:trace>
  <inkml:trace contextRef="#ctx0" brushRef="#br0" timeOffset="42031.45">11388 9800 0,'0'0'0,"0"-42"0,0 21 0,-22-22 15,22 22-15,-21 0 0,21 0 0,0 0 16,0 0-16,-21 21 0,0 0 15,-43 42-15,43-21 0,-21 21 16,0 1-16,-1-1 0,1 0 0,0 22 16,-1-1-16,1 1 0,21-1 15,-22 22-15,22-21 0,-21 20 0,42-20 16,-21 20-16,21-20 0,0 21 0,0-43 16,21 21-16,0 1 15,21-22-15,1-21 0,84 43 16,-64-43-16,1 0 0,63-21 15,-43 0-15,-20 0 0,-1-21 16,22-21-16,-21 21 0,20-22 0,-20 1 16,-1 0-16,22-22 0,-43 1 0,1-1 15,-1-21-15,-21 22 0,0-22 16,-21 1-16,0 20 0,-21-21 0,-21 1 16,-1-1-16,1 0 0,-21 22 15,-1-1-15,1 1 0,-22 42 0,21-22 16,-20 43-16,-1 0 0,22 22 0,-22-1 15,21 21-15,22 0 0,0 22 16,21 21-16,21-22 0,0 22 16,21-1-16,63 86 0,-41-86 15,20 1-15,1 0 0,-22-1 16,22 1-16,-1-21 0,1 20 0,-22-20 16,21 20-16,-20-20 0,-1 21 0,-21-22 15,0 22-15,-21-22 0,0 1 0,-21-1 16,0 1-16,-21-22 15,-22 0-15,22 1 0,-22-22 0,1 0 16,-1 0-16,22-21 0,-21 0 0,-43-21 16,42-21-16,22 21 15,21-22-15,-22-20 0,22-1 0,21-63 16,0 43-16,21 20 0,22-21 16,-1 22-16,0-22 0,1 22 0</inkml:trace>
  <inkml:trace contextRef="#ctx0" brushRef="#br0" timeOffset="42379.83">12277 10202 0,'21'-21'0,"-42"42"0,63-63 0,-21 42 0,0 0 15,-21 21 1,0 0-16,0 1 16,0 20-16,0-21 0,0 21 0,0 1 15,-21-1-15,21 0 0,0 1 16,-21-22-16,21 21 0,0-21 15,0 1-15,0-1 0,0 0 0,21-21 16,21 0-16,-20 0 0,-1 0 16,21 0-16,-21-21 0,22 0 0,-22-1 15,21 1-15,-21-21 0,43-43 16,-22 43-16,-21 0 0,0-1 16,1-20-16,-22 20 0,0 22 15,0-21-15,0 21 0,0 0 0,0-1 16,-22 1-16,1 21 0,0 0 15,0 0-15,21 21 0,-21 1 16,21-1-16,0 0 0,0 0 16,0 0-16,0 0 0,0 1 15,21-1-15,0 0 0,0-21 0,0 21 16</inkml:trace>
  <inkml:trace contextRef="#ctx0" brushRef="#br0" timeOffset="42859.77">13187 10329 0,'21'0'16,"-42"0"-16,63-21 0,-21 21 16,-21-21-16,21 21 0,1-21 15,-22 0-15,21 21 0,0-21 16,-21-1-16,21 22 0,-21-21 0,21 21 16,-21-21-16,-21 21 15,0 0 1,0 21-16,0-21 0,-22 21 0,22 1 15,-21-1-15,21 21 0,-1-21 0,1 0 16,0 22-16,21-22 0,0 0 16,0 21-16,0-20 0,0-1 0,21-21 15,0 21-15,22-21 0,-22 0 0,21 0 16,43 0-16,-43 0 16,1 0-16,-1-21 0,21 0 0,-20-1 15,-1 1-15,22 0 0,-22-21 16,0 21-16,1-22 0,-1 22 0,-21-21 15,21-1-15,-20 1 0,-1 21 16,-21-21-16,0 20 0,0 1 16,-21 21-16,-22 21 15,22 1-15,0-1 0,0 0 16,21 21-16,-21-21 0,21 22 0,0-22 16,0 21-16,0 1 0,0-22 0,0 21 15,0-21-15,21 0 0,0 22 16,0-22-16,-21 0 0,21-21 15,0 0-15,-21-21 32,0 0-32,22 0 0</inkml:trace>
  <inkml:trace contextRef="#ctx0" brushRef="#br0" timeOffset="43147.88">14414 9589 0,'0'0'0,"22"-43"0,-1 1 0,0 0 15,-21 20-15,0 1 0,0 42 32,0 1-32,0 20 0,0 0 0,0 1 15,-21 20-15,0 1 16,-1-1-16,1 1 0,0-1 0,0 1 16,0-1-16,0-21 0,-1 22 0,22-22 15,-21 1-15,21-1 0,0 0 16,0 1-16,0-1 0,0-21 0,0 0 15,21 0-15,1 1 0,-1-22 16,0 0-16,0 0 0,0 0 16,43-43-16,-22 22 0,-21 0 15,22 0-15,-1 0 0,-21-22 16,21 1-16,1 21 0,-22-22 0,21 1 16</inkml:trace>
  <inkml:trace contextRef="#ctx0" brushRef="#br0" timeOffset="44127.6">14795 10139 0,'64'-85'15,"-43"64"1,-106 127-16,170-233 0,-85 148 15,0 0-15,0 0 16,-21 1-16,0 20 0,0-21 16,21 0-16,-22 22 0,1-22 0,0 21 15,21-21-15,0 22 0,0-1 16,0-21-16,0 0 0,0 0 16,0 1-16,42-22 0,1 0 15,-1 0-15,0 0 0,1-22 16,-1 22-16,0-21 0,1-21 15,-1 21-15,0 0 0,1-22 0,-1 22 16,0-21-16,-20 21 0,20-22 16,0 1-16,-21 21 15,-21 0-15,-21 21 16,-21 21 0,21 0-16,0 0 0,-22 0 0,22 0 15,0 22-15,-21-22 0,20 0 16,22 21-16,0-20 0,0 20 15,0-21-15,0 0 0,0 0 16,22-21-16,-1 0 0,0 0 16,0 0-16,0 0 0,22 0 15,-22-21-15,0 21 0,0-21 0,0 0 16,0 0-16,1-22 0,-22 22 0,0-21 16,0 21-16,0-22 0,0-20 15,0 42-15,0-22 0,0 22 16,21 0-16,0 0 15,-21 0-15,21 21 0,0 0 0,0 0 16,22 0-16,-1 0 0,-21 0 16,0 21-16,1 0 0,-1 0 15,0 0-15,0 1 0,-21 20 16,0-21-16,21 43 0,-21-43 16,0 21-16,0-21 0,0 22 15,0-22-15,0 42 16,0-42-16,-21-21 0,21 22 0,-21-22 31,21-22-31,-21 1 0,21-21 16,0 21-16,21 0 15,0-1-15,0-20 0,0 0 0,1 21 16,20-22-16,0 1 0,1 21 0,-1-22 16,0 22-16,1 0 0,-1 0 15,0 0-15,22 21 0,-22 0 0,43 21 16,-43 0-16,-21 0 0,0 0 15,1 1-15,-22 20 16,0-21-16,0 21 0,0-20 0,0 20 16,-22-21-16,22 43 0,0-22 15,0-21-15,0 0 0,0 0 16,0 1-16,22-22 16,-1 0-16,42 0 0,-42 0 15,22-22-15,-22 1 0,21 21 16,1-21-16,20-42 0,-21 41 15,1 1-15,-22-21 0,21 0 16,-21-1-16,22 22 0,-22-21 16,0-1-16,0 22 0,0 0 0,-21 0 15,0 42 1,-21 0-16,0 0 0,0 1 16,21-1-16,-21 21 0,0-21 0,-22 64 15,22-64-15,0 21 16,21-20-16,0-1 0,-21 21 0,0-21 15,21 0-15,-22-21 0,22 22 0,0-44 32,0 1-17,0 0-15,0 0 0,0 0 0</inkml:trace>
  <inkml:trace contextRef="#ctx0" brushRef="#br0" timeOffset="44291.83">16573 9483 0,'-21'0'0,"42"0"0,-84 0 0,21 0 16,20 0-16,-20 0 0,21 0 0,0 21 15,0-21-15,-1 0 0,22 21 16,-21 0-16,0-21 16,0 0-16,0 0 15,0 0-15</inkml:trace>
  <inkml:trace contextRef="#ctx0" brushRef="#br0" timeOffset="44482.72">14139 9927 0,'0'0'0,"-21"21"0,0 1 0,42-22 15,21 0-15,1 0 16,-1 0-16,22 0 0,-1 0 0,-21 0 15,22 0-15,-1 0 0,1 0 16,-22-22-16,1 22 0,-1-21 0,0 21 16,-21 0-16</inkml:trace>
  <inkml:trace contextRef="#ctx0" brushRef="#br0" timeOffset="45124.68">6392 11240 0,'0'0'0,"-42"0"0,-22-22 16,-41 1-16,62 0 0,1 0 15,-43 0 1,64 0-16,42 21 16,0 0-16,22 0 15,-1 0-15,22 0 0,-1 21 16,233 0-16,-147 0 16,-22-21-16,42 0 0,-21 0 0,43 0 15,-1 0-15,22 0 0,-1 0 16,22 0-16,21 0 0,-21 0 0,42-21 15,-21 0-15,297-22 16,-255 22-16,0 0 0,1 0 0,-1 0 16,21 0-16,1-1 0,296-20 15,-276 21-15,-41 21 0,20-21 16,-20 21-16,-1 0 0,0 0 16,-21 0-16,1 0 0,-22 0 0,211 0 15,-274 0-15,-22 0 0,-42 0 16,0 0-16,-42 0 0,-1 0 15,-41 0-15,-1 0 0,-42-21 0,0-1 16,-21 22 0,-21 0-16,-1 0 0,1 0 0,-22 0 15,-84 0-15</inkml:trace>
  <inkml:trace contextRef="#ctx0" brushRef="#br0" timeOffset="45611.72">3090 12107 0,'0'0'0,"0"-105"31,0 83-31,0 1 0,0 0 16,0 42-1,0 0-15,0 1 16,-21-1-16,21 21 0,0 22 16,-21-22-16,21 0 0,-21 22 0,0 20 15,-1-20-15,22-22 16,-21 1-16,21-1 0,0 0 0,-21 1 15,21-22-15,0 21 0,0-21 0,0 0 16,21-21 0,0 0-16,-21-21 0</inkml:trace>
  <inkml:trace contextRef="#ctx0" brushRef="#br0" timeOffset="45779.86">3365 12361 0,'0'0'0,"0"-21"31,22 21 0,-1 0-15,0 0-16,0 0 16,0 0-16,0 0 0</inkml:trace>
  <inkml:trace contextRef="#ctx0" brushRef="#br0" timeOffset="46296.44">4276 12319 0,'0'0'0,"21"0"16,0 0-16,0 0 0,0 0 0,0 0 16,1-21-16,62-21 0,-63 20 15,22 1-15,-1 0 0,0 0 16,1-21-16,20-22 15,-20 43-15,-22-21 0,-21 20 0,0 1 16,0-21-16,-21 0 16,-1 42-16,1 0 0,-63 0 15,62 0-15,-62 63 16,41-21-16,1 1 0,0 20 16,-1-20-16,22 20 0,-21-21 0,21 1 15,0 20-15,21-20 0,0-22 16,0 21-16,0-21 0,21 0 0,42 22 15,-20-43-15,-1 0 16,21 0-16,-20 0 0,20 0 0,1-21 16,63-1-16,-85 22 0,0-21 15,-20 21-15,-1 0 0,-42 0 16,-22 0-16,1 0 16,-22 21-16,1 1 0,-22-1 15,22 0-15,-22 0 0,22 21 16,-1-20-16,1 20 0,-1-21 15,1 21-15,20 1 0,22-22 0,0 21 16,0-21-16,21 1 0,0-1 0,21-21 16,0 0-16,0 0 0,22 0 15,-1 0-15,64-21 16,-43-1-16,1 1 0,20 0 0,-20 0 16,-1-21-16,1 20 0,-1 1 15,1-21-15,-22 21 0</inkml:trace>
  <inkml:trace contextRef="#ctx0" brushRef="#br0" timeOffset="46496.36">5059 12404 0,'0'0'0,"0"-21"16,21 42-1,-21 0 1,21 0-16,-21 0 0,21 0 0,0 1 16,-21 20-16,22-21 0,-1 0 0,0 22 15,-21-22-15,21 0 0,0 21 16,0-21-16,22 22 0,-22-43 15,-21 21-15,21-21 0,0 0 16,0 0-16,1 0 16,-22-21-16,21 21 0,-21-21 0,42-43 15,-21 43-15</inkml:trace>
  <inkml:trace contextRef="#ctx0" brushRef="#br0" timeOffset="46688.8">5588 12361 0,'0'0'0,"0"-21"0,-21 42 31,0 1-31,-1-1 0,1 0 0,-21 21 16,21-21-16,-22 22 0,1-1 16,-43 43-16,43-43 0,0 0 15,-22 22-15,22-22 0,21-21 16,0 22-16,21-22 0,21-21 31,21 0-31,-21-21 0,22 0 16,-1-1-16,0-20 0</inkml:trace>
  <inkml:trace contextRef="#ctx0" brushRef="#br0" timeOffset="46976.35">5990 12467 0,'0'0'0,"21"0"0,0 0 16,-21 21 0,0 1-16,0 20 15,0-21-15,0 21 0,0 22 0,-21-1 16,21 1-16,0-1 0,-21 22 0,0 0 15,21-1-15,-21 1 0,-22 127 16,22-128-16,-21 22 16,-22 106-16,43-106 0,-21 0 15,21-1-15,-22 1 0,22 0 0,-21 0 16,21-21-16,0-1 0,-1-20 16,1 20-16,0-41 0,0 20 0,0-20 15,0-22-15,21 0 0,0-42 16,0-22-1,21 1-15,0 0 0,0-22 16,21 1-16,-20-22 0,20 0 0,0-20 16,1 20-16</inkml:trace>
  <inkml:trace contextRef="#ctx0" brushRef="#br0" timeOffset="47275.32">5948 12742 0,'0'-42'0,"0"84"0,0-126 0,0 41 0,21 1 15,-21 21-15,21 0 0,0-22 16,0 22-16,1 0 0,-1 0 0,0 0 16,42 0-16,-20 21 0,-22 0 15,21 0-15,-21 0 0,1 21 16,20 21-16,-42-21 0,0 22 16,0-1-16,-21 0 0,0 1 15,-1-1-15,-20 0 0,0 1 16,-1-1-16,1 0 0,-43 22 15,64-43-15,-21 0 0,0 0 0,20-21 16,1 0-16,0 0 0,21-21 31,42 0-31,-20-21 0,-1 20 0,0-20 16,21 0-16,-21-1 0,22 1 16,-1 0-16</inkml:trace>
  <inkml:trace contextRef="#ctx0" brushRef="#br0" timeOffset="47483.7">6752 12065 0,'21'-21'0,"-42"42"0,63-63 0,-20 21 0,-22 42 31,0 21-31,0-21 0,-22 22 16,1-1-16,21 0 0,-21 22 0,0-22 16,0 0-16,0 22 0,-1-22 15,1 1-15,0-1 0,0 0 0,21 1 16,0-1-16,-21 21 15,21-41-15,0-1 0,21-21 16,0 0-16,21 0 0,43 0 16,-43-21-16,22 21 0,-1-22 0</inkml:trace>
  <inkml:trace contextRef="#ctx0" brushRef="#br0" timeOffset="48431.23">7514 12467 0,'0'-21'0,"0"42"0,0-63 0,0 21 16,0 0-16,0-1 0,-21 1 15,0 0-15,0 21 0,-22-21 0,-41 21 16,41 0-16,22 21 16,-21 0-16,21 0 0,-22 22 15,-20 20-15,42-42 0,-1 22 16,-41 20-16,63-20 0,0-22 16,0 21-16,0-21 15,0 0-15,0 1 0,0-1 0,21 0 16,0-21-16,43 0 0,-22 0 15,-21 0-15,22-21 0,-22 21 16,21-21-16,-21-1 0,22 1 16,-22-21-16,21 21 0,-21 0 0,0-22 15,1 22-15,-1-21 0,-21 21 0,0-1 16,0 1-16,0 0 0,0 42 31,0 0-31,-21 1 16,-1-1-16,22 0 0,0 0 0,0 21 15,0-20-15,0-1 0,0 0 16,0 21-16,0-21 0,0 1 16,22-22-16,-22 21 0,42-21 0,-21 0 15,0 0-15,22 0 0,-22 0 16,21 0-16,0-21 0,1-1 0,-1 1 16,0 0-16,1 0 0,-1 0 0,0 0 15,-20-22-15,20 22 0,-21-21 16,21 21-16,-20-22 0,-1 22 0,-21 0 15,0 0-15,21 21 0,-42 21 32,21 0-32,-21 0 0,-1 0 15,22 1-15,0 20 0,-21-21 0,21 0 16,0 22-16,0-22 0,0 0 0,0 0 16,0 0-16,0 0 0,21 1 15,1-22-15,20 0 0,-21 0 0,0 0 16,22 0-16,-22 0 0,21-22 15,-21 1-15,0 0 0,22 0 0,-22 0 16,0 0-16,0-1 0,-21 1 16,21 0-16,-21-21 0,22 21 0,-22-1 15,21 1-15,-21 0 0,0 42 32,0 0-32,-21 1 0,-1-1 15,22 0-15,-21 0 0,0 0 16,21 0-16,-21 1 0,0-1 0,0 0 15,21 0-15,0-42 32,0 0-17,21 0-15,-21-1 0,21 1 16,0 0-16,21-21 0,-20 21 16,20-22-16,0 22 0,-21-21 0,64-1 15,-43 22-15,1 21 16,-22 0-16,0 0 0,0 21 0,0 1 15,-21 20-15,0-21 0,0 21 16,-21-20-16,21 20 0,-42-21 16,21 21-16,-43 22 15,1-1-15,42-41 0,-1-1 16,1 0-16,21 0 16,0-42-1,0 0-15,0 0 0,0-1 16,0 1-16</inkml:trace>
  <inkml:trace contextRef="#ctx0" brushRef="#br0" timeOffset="48583.26">8255 12129 0,'-42'-22'0,"84"44"0,-106-44 0,43 22 0,0 0 16,0 0-16,0 0 0,0 22 15,-1-1-15,1-21 0,21 21 16,21-21-1,1-21 1</inkml:trace>
  <inkml:trace contextRef="#ctx0" brushRef="#br0" timeOffset="52323.31">10477 12086 0,'0'0'15,"-21"0"-15,0 0 16,0 0-16,0 0 16,0 0-16,-1 0 0,1 21 0,0-21 15,-21 22-15,21-22 0,-1 21 0,1 0 16,0-21-16,0 21 0,0-21 15,42-21 17,21 0-32,-21 0 0,22-1 15,-1 1-15,0-21 0,1 21 0,-22-22 16,21 22-16,-21-21 0,22 0 16,-22 20-16,0-20 0,-21 0 0,0 21 15,0-22-15,0 1 0,0 21 16,-21 21-1,0 0-15,21 21 0,-43 21 0,43 1 16,-42-1-16,42 0 0,-21 22 16,0-1-16,0 22 0,-1-22 15,22 1-15,0 21 0,0-22 0,-21 1 16,21-1-16,-21-21 0,21 22 0,0-1 16,-21-20-16,0-1 0,0 0 15,21 1-15,-22-22 0,1 0 0,0 0 16,0 0-16,0-21 0,0 0 15,-1 0-15,1 0 0,-21-21 0,21 0 16,0-21-16,-22 21 0,1-22 0,21 1 16,-22 0-16,22-1 0,0 1 15,-21-43-15,21 43 0,-1 21 16,1 0-16,21-1 0,0 44 16,-21-1-16,21 0 15,0 0-15,0 21 0,0-20 16,0 20-16,0-21 0,21 21 0,-21 1 15,21-22-15,1 21 0,20-21 16,-21 22-16,0-22 0,22 0 0,-1 0 16,0-21-16,1 0 0,20 21 15,-21-21-15,1 0 0,20 0 0,-20-21 16,-1 0-16,0 0 0,43-21 16,-43-1-16,-21 22 0,22-21 15,-22-1-15,0 1 0,0-64 16,-21 85-16,0 0 0,0 0 15,0 42 1,0 0-16,0 0 16,0 0-16,0 1 0,-21-1 15,21 21-15,-21-21 0,21 0 16,0 1-16,0-1 0,0 0 0,0 0 16,0 0-16,-21-21 0,42 0 31,0-21-31,0 0 15,0 0-15,22-22 0,-22 22 16,0-21-16,0 21 0,43-64 16,-43 43-16,0 21 0,0-1 15,0 1-15,-21 0 0,22 42 16,-22 0 0,0 1-16,0-1 0,0 0 0,0 0 15,0 21-15,0-20 0,0 20 16,0-21-16,0 21 0,0-20 0,21-1 15,-21 0-15,21 21 0,0-42 0,0 21 16,0 1-16,1-22 0,20 0 16,21 0-16,-20-22 0,-1 1 15,43 0-15,-43-21 0,0 21 16,-20-22-16,20 22 0,-21-21 16,0-22-16,0 22 0,22-22 15,-43 1-15,21-1 0,0-20 16,-21 20-16,0 1 0,0-1 0,0 1 15,0 20-15,0 22 0,0-21 0,-21 42 16,0 0-16,0 0 16,-1 42-16,1-21 0,0 22 0,21-1 15,-21 22-15,0-1 0,0 43 16,21-43-16,0-20 0,0 20 16,0-20-16,0-1 0,0 0 0,0 1 15,0-1-15,0 0 0,0-21 0,0 43 16,0-43-16,0 0 15,0 0-15,0-42 32,0 0-32,21 0 0,0 0 15,-21 0-15,21-1 0,0-20 0,0 21 16,1-21-16,-1 20 0,21-20 0,-21 21 16,0 0-16,1 0 0,-1 21 15,0 0-15,0 0 16,-21 21-16,0 0 0,0 0 0,0 0 15,0 0-15,0 1 0,0-1 16,0 0-16,0 0 0,21 0 16,0 0-16,1 22 15,-1-43-15,21 21 0,-21-21 16,22 0-16,-22 0 0,21 0 0,0 0 16,1 0-16,20 0 0,-20 0 0,-1-21 15,21 0-15,-20 21 0,-1-22 16,0 1-16,-20 0 0,20-21 0,-21 21 15,0-1-15,0-20 0,-21 21 0,0-21 16,0 20-16,0-20 0,0 21 16,-21 0-16,0 21 0,0 0 15,0 0-15,0 0 0,-22 21 0,22 0 16,0 0-16,0 0 0,0 1 16,-1-1-16,1 0 0,21 21 15,-21-21-15,21 22 0,0-1 16,0-21-16,0 0 15,21 1-15,0-1 0,1-21 16,-1 0-16,0 0 0,0 0 0,21 0 16,-20 0-16,-1 0 0,21-21 15,-21-1-15,0 1 0,43-21 16,-43 21-16,0 0 0,0-1 0,1 1 16,-1 0-16,-21 0 0,21 0 15,0 0-15,0 21 16,-21 21-16,0 0 15,0 0-15,0 0 16,0 0-16,0 1 0,0-1 16,0 0-16,0 0 0,21 0 15,1-21 1,-1 0-16,0 0 0,0 0 16,0 0-16,0 0 0,1 0 0,-1-21 15,0 0-15,0 0 0,21 0 16,-20-1-16,-1 1 0,0-21 15,0 21-15,0 0 0,0-1 0,1 1 0,-22 0 16,0 0-16,0 42 31,0 0-31,0 0 0,0 1 16,0-1-16,0 0 0,0 0 16,0 0-16,0 0 0,0 1 15,0-1-15,0 0 0,0 0 16,21-21-16,21 0 0,-21 0 15,0 0-15,22 0 0,-22 0 0,21 0 16,22 0-16,-43-21 0,0 0 16,21 0-16,-20-1 0,-1-20 15,21 0-15,-21-1 0,0 1 16,1-21-16,41-86 0,-42 65 0,0 20 16,1 1-16,-1-1 15,-21 1-15,21-1 0,-21 22 0,21 0 16,-21 20-16,0 1 0,0 0 0,0 42 15,-21 0 1,0 1-16,0 20 0,-1-21 0,1 43 16,0-22-16,0 21 0,0 1 0,0-1 15,-1 1-15,22-1 0,0 1 16,0-22-16,0 22 0,0-22 0,0 0 16,43 1-16,-22-1 0,0-21 0,0 22 15,0-22-15,22-21 0,-22 21 16,21 0-16,-21-21 0,22 0 0,41 0 15,-41 0-15,-1-21 16,0 0-16,1 0 0,-1-1 16,0 1-16,1-21 0,-1 21 0,-21-22 15,22 1-15,-22 0 0,21-1 0,-21 1 16,-21 0-16,0-1 0,0 1 16,0 21-16,0 0 0,-21 21 15,0 0-15,0 0 0,-22 0 16,22 21-16,0 0 0,-21 21 0,21-20 15,-1 20-15,-20 21 16,21-20-16,21-1 0,-21-21 16,21 22-16,0-22 0,0 21 15,0-21-15,21 0 0,0-21 0,0 0 0,0 0 16,1 0-16,-1 0 16,21 0-16,-21 0 0,0 0 0,43-21 15,-43 0-15,0 0 0,0 0 16,22-22-16,-22 22 0,-21-21 15,21 21-15,-21-22 0,21 22 0,-21 0 16,0 0-16,0 0 0,0 42 31,-21 0-31,21 0 0,-21 0 0,21 22 16,-21-22-16,21 0 0,0 0 16,0 0-16,0 1 0,0-1 0,0 0 15,0 0-15,21 0 0,0-21 16,0 0-16,22 21 0,-22-21 15,21 0-15,-21 0 16,0 0-16,22-21 0,-22 0 0,42-21 16,-20 21-16,-22-1 0,0-20 0,21 0 15,-20-1-15,20 1 0,-21 0 16,0 21-16,0-22 0,1 22 0,-22 0 16,0 42-1,0 0-15,0 0 0,-22 1 16,1 20-16,21-21 0,-21 21 0,0-20 15,0 20-15,21-21 0,0 0 16,-21 22-16,21-22 0,0 0 16,0 0-16,21-21 31,0 0-31,0 0 0,0-21 16,0 21-16,1-21 0,-1 0 0,21-22 15,-21 22-15,0 0 0,22-21 16,-22-1-16,0 22 0,21-21 15,-20 21-15,-1-1 0,0 1 16,-21 42 0,0 1-16,0-1 0,0 0 0,0 21 15,0-21-15,0 22 0,0-1 16,0-21-16,0 0 0,0 1 16,0-1-16,42 0 0,-21-21 0,22 21 15,-22-21-15,21 0 0,-21 0 16,1 0-16,-1 0 0,21-21 15,-21 0-15,0 0 0,1-1 0,20-20 16,-21 0-16,0 21 16,22-22-16,-22 1 0,0 0 0,0-1 15,21-20-15,-20 42 0,-1-1 16,-21 1-16,21 21 0,-21 21 16,0 1-1,0-1-15,0 0 16,0 0-16,0 0 0,0 0 15,0 1-15,0-1 16,0-42 15,0-1-31,0 1 16,21 0-16,-21 0 16,0 0-16,-21 21 31,0 0-31,0 21 15,-1 0-15,1 0 0,21 22 16,-21-22-16,-21 21 0,21-21 16,21 22-16,0-22 0,0 0 15,0 0-15,0 21 0,0-20 16,0-1-16,42 0 0,-42 0 16,42-21-16,-21 0 0,1 0 15,20 0-15,21 0 0,-20 0 16,-1 0-16,43-21 15,-43 0-15,0 0 0,-20-1 0,20-20 16,-21 21-16,21-21 0,-20-1 0,-1 22 16,0-21-16,0-1 15,-21 22-15,0 0 16,0 42-16,-21 0 16,0 1-16,0-1 0,-22 21 0,22-21 15,-21 43-15,21-43 16,-1 0-16,22 21 0,0-20 0,0 20 15,0-21 1,22-21-16,-1 0 0,0 0 16,42 0-16,-41 0 0,20-21 15,-21 21-15,21-21 0,-20 0 0,20-1 16,0 1-16,-21 0 0,22-21 16,-1-1-16,-21 22 0,22-21 15,20-22-15,-21 43 0,-20 21 16,20 0-16,-21 0 0,-21 21 15,0 1-15,0 41 16,0-21-16,-21-20 0,0 20 16,0 0-16,-1-21 0,22 22 15,-21-22-15,0 0 0,0 21 0,21 1 16,0-22-16,0 0 0,0 0 0,0 0 16,0 1-16,21-1 15,0-21-15,0 0 0,1 0 16,-1 0-16,-21-21 0,21-1 15,-21 1-15</inkml:trace>
  <inkml:trace contextRef="#ctx0" brushRef="#br0" timeOffset="52595.15">13906 11875 0,'0'0'0,"-21"0"15,42 0 1,1 0-16,20-22 0,0 1 0,22 21 16,-22-21-16,22 21 0,-1-21 15,1 21-15,-1-21 0,-21 0 0,22 21 16,-22-22-16,1 1 0,-1 21 0,-21-21 15,-21 0-15,-21 0 16,-21 0-16,-1 21 0</inkml:trace>
  <inkml:trace contextRef="#ctx0" brushRef="#br0" timeOffset="52764.05">13144 11684 0,'-21'0'15,"42"0"-15,-63 21 0,21-21 0,0 0 0,21 21 16,0 1 0,21-22 15,0 0-31,0 0 0</inkml:trace>
  <inkml:trace contextRef="#ctx0" brushRef="#br0" timeOffset="52989.81">19029 11875 0,'0'0'16,"21"0"-16,-21-22 0,0 1 0,21 21 16,0-21-16,0 21 0,1 0 15</inkml:trace>
  <inkml:trace contextRef="#ctx0" brushRef="#br0" timeOffset="53515.26">18986 11811 0,'0'0'0,"-21"0"0,21-21 31,21 21-31,1-21 0,-1 21 0,0 0 16,0-21-16,0-1 0,-21 1 31,-21 21-31,-21 0 16,-1 0-16,1 21 0,0 1 16,-22-1-16,1 0 0,-1 0 15,1 21-15,-43 22 0,64-43 16,-1 21-16,1 1 0,21-22 15,0 0-15,21 21 0,0 1 16,0-22-16,21 0 0,0-21 16,21 21-16,1-21 0,62 0 15,-41 0-15,-22 0 0,22 0 16,-22 0-16,0 0 0,1 0 0,-22 0 16,0 0-16,-21-21 0,-42 21 15,21 0 1,-22-21-16,-20 21 0,20 0 0,-20 0 15,21 0-15,-22 0 0,22 0 0,-1 0 16,22 21-16,-21-21 16,21 0-16,42 0 15,21 0-15,1 0 16,-1 0-16,21 0 0,1 0 16,-1 0-16,1 21 0,-22-21 0,22 21 15,-1 22-15,-20-22 16,-22 21-16,21-21 0,-42 22 0,0-1 0,0 0 15,-21 22-15,-43 21 16,1-43-16,-1 21 0,1-20 0,-1 20 16,-20-20-16,-1-1 0,-42 43 15,64-43-15,20-21 0,-41 21 16,62-20-16,-20-1 0</inkml:trace>
  <inkml:trace contextRef="#ctx0" brushRef="#br0" timeOffset="53979.63">9334 13420 0,'0'0'0,"-21"21"0,42-21 32,1 0-32,-1 0 15,42 0-15,-20 0 0,20-21 16,22 21-16,84-21 0,-84 21 16,-1 0-16,1-22 0,0 22 0,-22 0 15,1 0-15,-43 0 0,21 0 16,-21 0-16,-42 0 15,-21 0 1,0 0-16,-1 0 0,1 0 0,0 0 16,-1 0-16</inkml:trace>
  <inkml:trace contextRef="#ctx0" brushRef="#br0" timeOffset="54171.71">9864 13399 0,'-22'0'0,"44"0"16,-44 21-16,22 0 0,-21 0 0,21 21 15,-21 1-15,21-1 0,0 0 16,-21 22-16,0-1 0,0 1 0,-1 42 15,1-43-15,0-20 16,21 20-16,-21-21 0,0 22 0,0-22 16,-1 22-16,1-22 0,0 0 0,21 1 15,0-1-15,-21 0 0,21-20 16,0-1-16,0 0 0,21-21 16,0-21-16,22 0 0,-1-1 15,-21-20-15</inkml:trace>
  <inkml:trace contextRef="#ctx0" brushRef="#br0" timeOffset="54676.61">10096 14012 0,'0'0'0,"22"-21"0,-1 0 16,-21 0-16,21 0 0,-21 42 15,0 0-15,0 0 16,0 0-16,0 22 0,0-22 0,-21 21 16,21 1-16,-21-22 0,21 21 0,-22 0 15,22 1-15,0-22 0,0 21 16,0-21-16,0 1 0,43 20 15,-22-42-15,0 0 0,0 0 16,22-21-16,-1 0 16,43-22-16,-43 1 0,0 21 15,1-22-15,-22 1 0,21 0 0,0 21 16,-20-22-16,-1 22 0,0 0 16,-21 0-16,0 0 0,-21 42 31,0 0-31,-1 21 0,1-21 15,0 22-15,0 20 0,21-20 16,-21 20-16,21 1 0,-21-1 0,21 1 16,-22-1-16,22 1 0,0 20 15,0-20-15,0 20 0,0 1 0,0 21 16,0-21-16,0-1 0,0 1 0,0 21 16,0-43-16,-21 22 0,21 0 15,-21-22-15,0 1 0,-21-1 0,20-21 16,-20 22-16,0-22 0,-1-21 0,1 22 15,0-43-15,-22 0 0,22 0 16,-64-21-16,43-1 0,-1-20 16,-21-64-16,43 64 0,0-22 15,21-20-15,-1 20 0,22-20 16,0 20-16,0-21 0,43 1 0,-22 20 16,85-84-16,-43 63 0,1 22 15,-1-1-15,22 1 0</inkml:trace>
  <inkml:trace contextRef="#ctx0" brushRef="#br0" timeOffset="54947.2">11197 14012 0,'0'0'0,"0"22"32,0-1-17,0 0-15,0 21 0,0 1 0,0-1 16,0 0-16,0 1 0,-21 20 15,21 1-15,-21-1 0,21 1 16,0-1-16,-21 1 0,-1 20 0,1-20 16,0-1-16,0 22 0,0 0 0,0-1 15,-43 64-15,43-84 16,0-1-16,0-20 0,-1-1 0,1 0 16,21-20-16,0-1 0,0-42 15,0-22 1,0 22-16,21-21 0,-21-22 0,22 22 15,-22-22-15</inkml:trace>
  <inkml:trace contextRef="#ctx0" brushRef="#br0" timeOffset="55199.29">10901 14499 0,'0'0'0,"0"-84"0,0-22 0,0 21 0,0 0 16,21 1-16,0 20 0,0-20 16,0 20-16,1 22 0,-1-1 0,21 1 15,0 0-15,1 21 0,-1-1 16,0 22-16,1 0 0,-1 0 0,0 0 15,1 0-15,-1 43 0,-21-22 0,0 21 16,-21 1-16,0-1 0,0 0 16,0 1-16,-21 20 0,-21-21 0,21 1 15,-64 20-15,43-20 16,-1-22-16,1 0 0,0 0 0,-1 0 16,22-21-16,0 0 0,0 0 15,42-21 1,-21 0-16,42 0 15,-20 0-15,-1-22 0</inkml:trace>
  <inkml:trace contextRef="#ctx0" brushRef="#br0" timeOffset="55743.63">11578 13970 0,'42'42'16,"-20"-42"15,-1 0-31,0 0 15,0-21-15,0 21 0,0-21 0,1 0 16,-1 0-16,0 0 0,-21-1 16,21-20-16,0 0 15,-21-1-15,0 22 0,0 0 16,-21 21-16,0 0 16,0 0-16,-22 21 0,22 0 15,0 22-15,-21-1 0,21 0 0,-1 1 16,1-1-16,-21 22 0,42-22 15,0 0-15,0-21 16,0 22-16,0-22 0,0 21 16,21-21-16,0-21 0,22 0 0,-22 0 15,21 0-15,43 0 16,-43-21-16,22 0 0,-1 0 0,1 0 16,-1-22-16,1 22 0,63-63 15,-85 41-15,0 1 0,1 0 16,-22-1-16,0 1 0,0 0 0,-21-1 15,0 22-15,0 0 0,0 0 16,-21 21-16,0 0 0,-22 0 0,22 21 16,-21 0-16,21 0 0,-22 0 15,1 43-15,42-22 0,0 1 16,0-22-16,0 21 0,0-21 0,0 22 16,21-22-16,0 0 0,1 0 15,-22 0-15,0 0 0,0 1 16,0-1-16,0 0 0,-22-21 31,1 0-31,0 0 16,0-21-16,21 0 0,0-1 15,0 1-15</inkml:trace>
  <inkml:trace contextRef="#ctx0" brushRef="#br0" timeOffset="55923.53">12785 14034 0,'0'0'0,"42"0"0,-21 0 16,43 0-16,-22 0 0,0 0 16,-21 0-16,-21-22 62,22 22-62,-1 0 0,0-21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11:42:41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5905 296 0,'22'-21'16,"-22"0"-16,0 0 16,0 0-16,0 0 0,0-1 15,21 1-15,-21 0 16,0 0-16,0 0 0,0 0 15,-21 21 1,-1 0 0,1 21-1,0 0-15,21 0 0,-21 21 16,0 1-16,0 20 0,-1-20 16,1 20-16,0-21 0,0 22 15,-21-1-15,20 1 0,-20-1 0,21 1 16,-21 21-16,20-22 0,-20 22 15,21-22-15,-21 22 0,20-22 0,-20 1 16,21-1-16,0 1 0,-22-22 16,22 22-16,-21-22 0,21 0 0,0 1 15,-1-1-15,1-21 0,0 0 16,0 1-16,21-1 0,-21-21 16,21-21-16,0-1 15,0 1-15,0 0 0,0-21 0,21-1 16,0 1-16,0 0 15,0-22-15,1 22 0,-1-85 16,0 63-16,0 22 0,0-21 16,0-1-16,-21 22 0,22-1 0,-22 1 15,21 0-15,-21 21 0,21-1 16,-21 1-16,0 0 0,21 21 16,-21 21-1,0 0-15,21 22 0,-21-1 0,21 0 16,1 1-16,-22-1 0,0 22 15,21-22-15,0 21 0,-21-20 0,21 20 16,-21-20-16,21-1 0,0 0 16,-21 1-16,22-1 0,-1-21 15,0 0-15,0 22 0,0-43 16,22 21-16,-22-21 0,21 0 0,0 0 16,1 0-16,-1-21 0,0 21 15,1-22-15,-1-20 0,22 21 0,-22-21 16,0-1-16,1 1 0,-1-22 15,0 1-15,-21-1 0,22 1 16,-1-22-16,-21 1 0,0 20 0,1-21 16,-22 22-16,0-1 0,0-63 15,0 43-15,-22 41 0,1-20 16,-21-1-16,21 1 0,-22 21 0,22-1 16,-21-20-16,0 20 15,-1 22-15,-20 0 0,20 21 0,-20 0 16,-1 0-16,1 0 0,-22 21 15,22 22-15,-1-1 0,1 21 0,-1-20 16,22 20-16,0 1 0,20-1 16,1 1-16,21-1 0,0 1 0,0-1 15,21-20-15,1 20 0,-1-21 16,21 1-16,0-1 0,22-21 16,-22 0-16,22 1 0,-22-1 0,22-21 15,-1 0-15,-21 0 0,22 0 16,-22 0-16,1 0 0,-22-21 15,21 21-15,-21-22 0,0 22 16,1-21-16,-22 0 0,21 21 16,-21-21-16,21 21 15</inkml:trace>
  <inkml:trace contextRef="#ctx0" brushRef="#br0" timeOffset="759.54">6604 1101 0,'0'0'15,"-42"0"1,20 0-16,22-21 0,0-1 16,0 1-16,0 0 15,0 0-15,0 0 0,0 0 16,0-1-16,22 1 15,-22 0-15,21 21 0,0-21 16,0 21-16,21 0 0,-20 0 16,-1 0-16,0 0 0,21 21 0,-21 0 15,1 0-15,20 22 0,-21-22 16,0 21-16,0 1 0,-21-1 0,22 0 16,-22 1-16,0-1 0,0 0 15,0 1-15,0-22 0,0 21 0,-22 0 16,22-20-16,0-1 15,-21 0-15,0-21 0,0 0 16,21-21 0,0 0-1,0-1-15,0 1 0,0 0 16,0 0-16,0-21 0,21 20 16,0-20-16,-21 0 0,21 21 15,1-22-15,-1 1 0,0 0 0,0 20 16,0-20-16,0 21 0,1 0 15,20 0-15,0-22 0,-21 22 16,1 21-16,-1-21 16,0 21-16,0 0 0,0 0 15,0 0-15</inkml:trace>
  <inkml:trace contextRef="#ctx0" brushRef="#br0" timeOffset="1252.04">7578 1037 0,'0'0'0,"0"-21"0,0-21 15,0 21 1,0-1-16,0 1 16,-22 0-1,1 21-15,0 0 16,0 21-16,0 22 15,0-1-15,-1-21 0,1 21 16,0 1-16,0-1 0,0 0 0,0 1 16,-1-22-16,1 21 0,0 1 15,0-22-15,21 0 0,0 21 0,0-21 16,0 1-16,0-1 16,0 0-16,21-21 0,21 0 15,-20 0-15,-1 0 0,21 0 16,0-21-16,-20 0 0,20-1 0,0 1 15,1 0-15,-1 0 0,21-43 16,-41 43-16,-1-21 0,0 0 16,-21-1-16,0 1 15,0 0-15,0-43 0,-21 64 16,0-22-16,-1 22 0,1 0 16,-21 0-16,21 21 0,0 0 0,-22 0 15,22 0-15,0 0 0,-21 21 16,20 0-16,22 0 0,0 1 15,-21-1-15,21 0 0,0 0 0,0 21 16,0-20-16,21-1 0,1 0 16,20-21-16,0 21 0,1-21 0,-1 0 15</inkml:trace>
  <inkml:trace contextRef="#ctx0" brushRef="#br0" timeOffset="1640.56">8276 953 0,'0'-43'16,"0"22"-16,-21 21 0,0 0 31,0 21-31,21 0 0,-22 1 0,22-1 16,0 21-16,-21 0 0,0 1 15,21-1-15,-21 22 0,0-22 0,21 21 16,-21 1-1,-1-1-15,1 22 0,0-21 0,0 41 0,0-20 16,-22 0-16,22 21 0,-21-1 16,0 1-16,20 0 0,-20 0 0,0 0 15,-1 0-15,1-22 0,-43 86 16,64-86-16,-21-20 0,21-1 16,0-20-16,-1-1 0,22 0 0,-21 22 15,0-22-15,21-21 16,0 0-16,0-42 31,0 0-31,21-21 0,0 21 16,1-22-16,20 1 0,-21-22 15,21 1-15,-20-1 0,20 1 0,0-22 16</inkml:trace>
  <inkml:trace contextRef="#ctx0" brushRef="#br0" timeOffset="2000.56">8043 1058 0,'0'0'0,"0"-42"0,-21-21 32,21 41-32,0 1 0,0 0 0,0 0 15,0 0-15,0 0 0,21-1 16,0 1-16,1 21 0,-1-21 0,21 21 15,0 0-15,1 0 0,-1 0 16,0 0-16,1 0 0,-1 0 0,0 21 16,1 0-16,-1 1 0,-21 20 15,0-21-15,1 21 0,-22 1 0,0-1 16,0 0-16,-22-20 0,1 20 16,0-21-16,-21 21 0,21-20 0,-22-1 15,1 0-15,0 0 0,-1 0 16,1-21-16,0 21 0,20-21 15,-20 0-15,21 0 0,0 0 16,0 0-16,-1 0 0,44-21 16,-1 21-1</inkml:trace>
  <inkml:trace contextRef="#ctx0" brushRef="#br0" timeOffset="3036.78">9483 614 0,'0'0'0,"21"-21"0,-21 0 0,21-43 16,-21 43 0,0 42 15,-21 0-31,0 22 0,-1-22 16,1 21-16,0 22 0,0-22 15,-21 21-15,20 1 0,-20-1 16,0 1-16,-1-1 0,1 1 15,0-1-15,-1 1 0,1-22 0,0 1 16,21-1-16,-22-21 0,22 21 16,0-20-16,0-22 0,0 21 0,-1-21 15,1 0-15,21-21 16,0-1-16,0 1 16,0-21-16,0 21 0,0-22 0,0 22 15,0-21-15,0 0 0,21-1 16,-21 1-16,22 21 0,-1-22 0,0 1 15,-21 21-15,21 0 0,0 0 16,-21-1-16,0 1 0,21 21 16,1 0-1,-1 21-15,-21 22 16,21-22-16,-21 21 0,21 1 16,-21-1-16,0-21 0,0 21 0,21 1 15,-21-1-15,21-21 0,1 22 16,-22-22-16,21 21 0,0-21 0,0 0 15,21 1-15,-20-22 0,20 0 16,-21 21-16,21-21 0,1 0 0,-22 0 16,21 0-16,1-21 0,-1-1 0,0 1 15,1 0-15,-1 0 0,0 0 16,1-22-16,-1 1 0,-21 0 0,0-1 16,22-20-16,-22-1 15,-21 1-15,0-1 0,0 1 0,0-1 16,0 1-16,0-1 0,0 22 15,-21 0-15,-22-22 0,22 22 0,-42 42 16,20-21-16,1 0 0,0-22 0,-1 43 16,1-21-16,-22 21 0,22 0 15,0 21-15,-22 0 0,22 1 0,0 20 16,-1 0-16,22 1 0,-21-1 16,21 0-16,21 22 0,0-22 15,0 22-15,0-22 0,0 0 0,21 1 16,0-1-16,21 0 0,-21-21 15,1 22-15,20-22 0,0-21 16,-21 21-16,22 0 0,-1-21 0,-21 0 16,22 0-16,-22 0 0,21 0 15,0 0-15,-20 0 0,20 0 0,-21 0 16,0-21-16,0 21 0,22-21 16,-22 0-16</inkml:trace>
  <inkml:trace contextRef="#ctx0" brushRef="#br0" timeOffset="3520.67">10075 953 0,'0'0'0,"0"21"31,-21-21-31,0 21 16,0 21-16,21-21 0,-21 1 15,-1 20-15,1-21 0,0 0 0,0 22 16,0-22-16,21 0 0,0 21 15,-21-21-15,21 1 0,0-1 0,0 0 16,0 0-16,0 0 0,0 0 16,21-21-16,0 0 0,0 0 15,21 0-15,-20 0 0,20 0 16,0 0-16,1 0 0,-1 0 0,-21-21 16,21 0-16,1 21 0,20-42 15,-42 21-15,1-22 16,-1 22-16,0-21 0,-21 21 0,0-22 15,0 1-15,0 0 0,0-1 16,0 1-16,-21 0 0,0 20 0,-22-20 16,22 21-16,0 0 0,0 0 15,-22 21-15,22 0 0,-21 0 0,0 21 16,20 0-16,-20 0 0,0 0 16,21 22-16,-22-22 0,22 21 15,0 0-15,0 1 0,0-1 0,-1 0 16,22-20-16,0 41 15,0-21-15,0-20 0,0-1 16,0 0-16,22 0 0,20 0 0,-21-21 16,0 21-16,0-21 0,22 0 15,-1 0-15,-21 0 0,22 0 0,-1-21 16,0 21-16</inkml:trace>
  <inkml:trace contextRef="#ctx0" brushRef="#br0" timeOffset="4568.55">10731 910 0,'0'0'0,"0"-21"0,0 0 16,0 0-16,0 42 31,-21 0-15,0 21-16,0-20 0,21 20 0,-21-21 15,0 21-15,-1 1 0,22-1 16,-21 0-16,0-20 0,21 20 0,0-21 15,0 21-15,-21-20 0,21-1 16,0 0-16,0 0 0,0 0 0,0 0 16,21-21-1,0 0-15,0 0 16,1 0-16,-1 0 0,21-21 0,0 21 0,-20-21 16,20-21-16,0 21 15,1-1-15,-22 1 0,21-21 0,-21 21 16,22-22-16,-22 22 0,21-42 15,-42 42-15,0-1 0,0 1 16,0 42 15,-21 1-31,21-1 0,-21 0 16,0 0-16,21 21 0,0-20 0,-22-1 16,1 21-16,21-21 0,0 0 15,0 22-15,0-1 16,0-21-16,0 0 0,0 1 0,21-22 15,1 0 1,-1 0-16,0 0 0,21 0 0,-21 0 16,22 0-16,-22-22 0,21 22 15,1-21-15,-22 0 0,21 0 0,-21-21 16,0 20-16,1 1 0,-1-21 16,-21 0-16,0-1 0,0 1 0,0 21 15,0-22-15,0 22 0,0 0 16,0 0-16,-21 0 0,-1 0 0,1 21 15,0 0-15,21-22 16,-21 22-16,42-21 31,0 21-31,0-21 16,1 21-16,20 0 0,-21-21 16,21 21-16,-20 0 0,-1 0 0,21-21 15,-21 21-15,22 0 0,-22 0 16,0 0-16,21 0 0,-21 21 0,1 0 15,-1-21-15,0 21 0,0 0 16,-21 1-16,0-1 0,21 21 16,-21-21-16,0 0 0,0 22 0,0-22 15,0 0-15,0 21 0,0-20 0,0-1 16,-21 0-16,21 0 0,-21 21 16,0-20-16,0-1 15,21 0 1,-22-21-1,22-21 1,0 0-16,0-1 0,0 1 16,0 0-16,0 0 0,22-21 15,-22-1-15,21 1 0,21 0 0,-21-1 16,0 1-16,22 0 0,-1-1 16,0 22-16,1-21 0,-1 21 15,22-1-15,-22 1 0,0 21 16,22 0-16,-22 0 0,0 0 0,-20 21 15,20 22-15,-21-22 0,0 21 16,-21 1-16,0-22 0,0 63 16,0-41-16,0-1 0,0 0 15,-21-20-15,0 20 0,21-21 0,-21 0 16,0 0-16,21 1 0,-22-1 0,22 0 16,-21-21-16,21 21 15,-21-21-15</inkml:trace>
  <inkml:trace contextRef="#ctx0" brushRef="#br0" timeOffset="5196.66">13906 42 0,'22'0'0,"-44"0"0,44-21 0,-22 0 16,-22 21 0,1 42-1,0 1-15,0-1 0,-21 22 16,-1-1-16,22 1 0,-21 20 0,-1 1 16,-20 21-16,21 0 0,-22-1 0,22 1 15,-22 0-15,22-21 0,-85 126 16,63-105-16,1 0 15,-1-21-15,1 21 0,21-22 0,-64 86 16,42-107-16,43 1 16,-42 41-16,41-62 0,1-22 15,0 0-15,21 0 0,0 0 16,0 1-16,0-44 16,0 1-16,0 0 15,21 0-15,0 0 0,-21-22 0,43 1 16,-22-21-16,0-1 0</inkml:trace>
  <inkml:trace contextRef="#ctx0" brushRef="#br0" timeOffset="6076.53">14647 508 0,'0'0'0,"21"-21"0,-21 0 16,0 0-16,0-1 0,0 1 16,0 0-16,0 0 15,0 42 16,-21 0-31,0 0 0,0 22 16,0-1-16,0 0 0,-1 1 16,1 20-16,0 1 0,-21-1 15,21 1-15,-1-1 0,1 1 0,0 20 16,-21-20-16,21-22 0,-1 22 0,1-22 16,-21 22-16,21-22 0,0 0 0,-1-21 15,1 22-15,0-22 0,-21 21 16,21-21-16,-1-21 0,1 0 15,0 0-15,0 0 16,0 0-16,0-21 0,21 0 16,-22-21-16,22 21 0,-21-1 15,21-20-15,0 0 0,0-1 16,0 1-16,0-21 0,0 20 0,0 1 16,0-22-16,0 22 0,0 21 15,21-21-15,-21-1 0,22 22 0,-22 0 16,21-21-1,0 42-15,0 0 0,0 21 16,0 0-16,1 0 16,-22 0-16,21 22 0,0-1 0,0 0 15,0 1-15,-21-1 0,21 0 16,1 1-16,-1-1 0,0 0 0,0-21 16,0 22-16,0-22 15,1 0-15,-1 0 0,0 0 0,0 1 16,0-22-16,0 0 0,1 0 15,-1 0-15,0 0 0,21 0 0,22-43 16,-43 22-16,0 0 16,0 0-16,0-22 0,1 22 15,-1-21-15,0 0 0,0-1 0,0 1 16,-21 21-16,0-22 0,21 22 16,-21 0-16,0 0 0,0 0 15,0 42 1,0 0-16,0 0 0,0 0 15,-21 22-15,21-22 16,0 21-16,0-21 0,-21 43 16,0-43-16,21 0 0,0 0 15,0 1-15,0-1 0,0 0 0,0 0 16,-21-21-16,21-21 47,0 0-47,21 0 0,-21-1 0</inkml:trace>
  <inkml:trace contextRef="#ctx0" brushRef="#br0" timeOffset="6416.57">14944 677 0,'0'0'16,"-22"22"-16,22 20 0,0-21 15,0 0-15,22 0 16,-1-21-16,0 0 16,0 0-16,21 0 0,-20 0 15,20-21-15,-21 21 0,0-21 0,22 0 16,-22 21-16,-21-21 0,0 0 16,0-1-16,0 1 15,0 0-15,-21 0 0,-1 21 16,-20 0-16,21 0 0,-21 0 15,-1 0-15,1 0 0,21 0 0,-22 21 16,22 0-16,0 0 0,0 1 16,0-1-16,0 0 0,21 0 0,0 0 15,0 0-15,0 1 0,0 20 16,0-21-16,21 0 0,0-21 0,0 21 16,21 1-16</inkml:trace>
  <inkml:trace contextRef="#ctx0" brushRef="#br0" timeOffset="6843.42">15663 931 0,'0'-21'16,"0"0"-16,0 0 15,-21 21-15,0 0 16,-21 0-16,20 0 0,-20 0 15,0 0-15,21 21 0,-22 0 0,22-21 16,0 21-16,0 1 0,0-1 16,-1 0-16,22 0 0,0 0 15,0 0-15,0 1 16,0-1-16,22 0 0,-1 0 0,0 0 16,21 0-16,-21 1 0,22-1 0,-22 0 15,0 0-15,0-21 0,0 21 16,1 0-16,-1 1 0,0-1 15,-21 0-15,0 0 16,-21 0-16,0-21 0,-22 0 16,22 0-16,-21 0 0,-1 0 15,1 0-15,0 0 0,-1 0 0,1 0 16,0 0-16,-1 0 0,22 0 0,0 0 16,-21 0-16,21-21 15,21 0-15,-22 21 0,22-21 16,0 0-16,0-1 0,22 1 15,-1 0-15,0 0 0,21 0 16</inkml:trace>
  <inkml:trace contextRef="#ctx0" brushRef="#br0" timeOffset="7180.55">16150 529 0,'0'0'0,"0"-21"0,0 0 16,0 0-16,0 0 0,0-1 16,0 1-16,0 42 31,0 1-31,0-1 0,-21 0 0,0 21 16,0 1-16,21-1 0,-43 0 15,22 22-15,0-22 0,0 22 0,0-1 16,-1 1-16,1-1 0,0-21 15,0 22-15,0-22 0,21 1 0,0-1 16,0 0-16,0-21 0,0 1 16,0 20-16,0-21 0,0 0 15,21-21-15,0 0 16,0 0-16,0 0 0,22 0 16,-22 0-16,0 0 0,21-21 0,-20 0 15,20 0-15,-21 0 0</inkml:trace>
  <inkml:trace contextRef="#ctx0" brushRef="#br0" timeOffset="7400.48">15875 741 0,'0'0'0,"-42"-21"15,63 21 16,0 0-31,0 0 16,0 0-16,22 0 0,-22 0 0,21 0 16,0 0-16,1 0 0,-1 0 15,0 0-15,22 0 0,-22 0 0,1 0 16,-1 0-16</inkml:trace>
  <inkml:trace contextRef="#ctx0" brushRef="#br0" timeOffset="7731.54">17272 275 0,'0'0'16,"0"-21"-16,-21 21 15,0 0-15,-1 0 16,1 21-16,0 22 15,0-22-15,0 21 0,0 0 0,-1 22 16,1-22-16,0 22 0,0-1 16,0 1-16,0-1 0,-1 22 15,1-22-15,0 1 0,0-1 16,0-20-16,0 20 0,-1-20 0,22-1 16,-42 21-16,21-20 15,0-22-15,21 0 0,0 0 16,21-42-1,0 0 1,0 0-16,0 0 0</inkml:trace>
  <inkml:trace contextRef="#ctx0" brushRef="#br0" timeOffset="8375.5">16679 423 0,'-21'-21'0,"42"42"0,-63-63 15,21 21-15,21 0 16,0 0-16,0-1 0,21 1 16,0 0-16,21 21 15,-20-21-15,20 21 0,0 0 16,1 0-16,-1 0 0,0 0 0,22 0 16,-1 0-16,-20 0 0,20 0 15,43 42-15,-64 1 0,22-22 16,-43 0-16,21 21 0,-21 1 15,1-1-15,-22 21 16,-22-20-16,-20 20 0,0-20 0,-1-1 16,-20 0-16,-1 1 0,1-1 15,-1-21-15,-20 21 0,20-20 16,1-1-16,-1-21 0,1 21 0,20-21 16,1 0-16,21 0 0,0 0 15,0 0-15,21-21 16,0 0-16,21-1 15,0 1-15,21 0 0,-21 0 0,22-21 16,-1 20-16,22 1 0,-22 0 16,0 0-16,22 0 0,-22 0 15,22 21-15,-22 0 0,0 0 16,22 0-16,-22 0 0,0 0 0,-20 21 16,20-21-16,0 21 0,-21 21 15,1-21-15,20 22 0,-21-22 0,0 21 16,-21 1-16,21-1 15,-21-21-15,0 21 0,0 1 0,0-22 0,0 0 16,0 21-16,-21-20 0,0-1 16,0 0-16,-21 21 0,-1-42 15,-20 21-15,20 1 0,-20-1 0,-1-21 16,1 21-16,21-21 0,-1 0 0,-20 0 16,20 0-16,22 21 0,-21-21 15,21 0-15,0 0 0,-1 0 16,22-21 15,22 0-15,-1 21-16,21-21 0,-21-1 15</inkml:trace>
  <inkml:trace contextRef="#ctx0" brushRef="#br0" timeOffset="9223.98">18140 699 0,'0'0'0,"-21"0"0,-1 0 0,1-22 0,-85 22 32,85 22-32,0-1 0,-21 0 15,21 0-15,-22 21 0,22 1 16,-21-22-16,21 21 0,-1 1 0,-20 41 15,21-63-15,21 22 16,0-22-16,0 21 0,0-21 0,0 1 16,0-1-16,0 0 0,21-21 15,0 21-15,0-21 0,1 0 16,-1 0-16,0 0 0,0 0 0,0 0 16,0 0-16,22 0 0,-43-21 15,21 0-15,0 0 0,0-22 0,0 22 16,-21-21-16,22-1 0,-22 1 15,0-21-15,21 20 0,0 1 0,0 0 16,0-1-16,0 1 0,1 21 16,-22-22-16,21 22 0,0 0 0,21 21 15,-21-21-15,1 21 0,-1 0 16,0 0-16,21 0 0,-21 0 16,1 21-16,-1 0 0,0 0 15,0 1-15,0 20 0,-21 0 0,21 1 16,-21-1-16,0 0 0,0 64 15,0-64-15,0 1 0,0-1 16,-21-21-16,21 22 0,-21-22 16,0 21-16,21-21 0,0 0 15,-21-21-15,21 22 16,-21-22-16,21-22 31,0 1-31,0 0 16,21 0-16,21-21 0,-21-1 15,22 1-15,-1 0 0,0-22 16,1 1-16,-1 20 0,0-20 16,22-1-16,-22 22 0,0 0 0,-20-1 15,-1 22-15,21-42 16,-21 63-16,-21-22 0,0 44 16,-21-22-1,0 21-15,0 21 0,0-21 0,-22 22 16,22 20-16,0-21 0,0 22 15,0-22-15,-1 22 0,1-22 0,0 22 16,21-22-16,0 0 0,0 1 16,0-1-16,0-21 0,21 21 0,0-20 15,22-1-15,-22 0 16,21 0-16,1-21 0,-1 21 0,0-21 16,-21 0-16,22 0 0,-1 0 15,-21 0-15,22 0 0,-1-21 0,-21 21 16,21-21-16,1-21 0,-22 42 15,0-22-15,0 1 0,-21 0 16,0 0-16</inkml:trace>
  <inkml:trace contextRef="#ctx0" brushRef="#br0" timeOffset="9434.66">19113 1291 0,'0'0'0,"-21"0"0,0 0 78,0 0-47,0 0-31,0 0 0,-1 0 0</inkml:trace>
  <inkml:trace contextRef="#ctx0" brushRef="#br0" timeOffset="10472.61">5440 1757 0,'-106'0'16,"212"0"-16,-233 0 15,127 21-15,0 0 47,21-21-31,0 0-16,0 0 0,22 0 0,-22 21 15,21-21-15,22 0 0,-22 0 16,21 0-16,22 0 0,-21 0 0,20 0 16,1 0-16,0 0 0,211-21 15,-169 21 1,-21 0-16,21 0 0,21-21 16,127 21-16,-127 0 0,0-21 15,1 21-15,20-21 0,-21 21 16,21-21-16,170 21 0,-170-22 15,1 1-15,-1 21 0,-21 0 16,22-21-16,147 21 0,-126 0 16,-22-21-16,-21 21 0,21 0 15,1 0-15,-22 0 0,0 0 16,21 0-16,-20-21 0,-22 21 16,0 0-16,0 0 0,-22-21 0,1 21 15,-21 0-15,0 0 0,-22 0 0,1-22 16,-22 22-16,0 0 0,1 0 15,-22 0-15,0 0 0,0 0 0,-21-21 16,21 21 0,0 0 77,-21-21-77</inkml:trace>
  <inkml:trace contextRef="#ctx0" brushRef="#br0" timeOffset="11439.54">14224 1905 0,'-127'-21'31,"106"21"-31,0 0 16,-1-21-16,1 21 0,0 0 0,0 0 15,0 0-15,0 0 0,-1-21 16,1 21-1,42 0 32,1 0-47,20 0 16,-21 0-16,21 0 0,1 0 0,20 0 16,1 0-16,-1 0 0,1 0 15,20 0-15,1 0 0,0 0 0,-1 0 16,22 0-16,0 0 0,21 0 15,-21 0-15,21 21 0,0-21 16,0 0-16,-21 0 0,21 0 16,21 0-16,0 21 0,0-21 0,0 0 15,1 0-15,-1 0 0,0 0 16,21 0-16,-21 0 0,1 0 0,-1 21 16,0-21-16,-21 0 0,0 0 15,-21 0-15,0 0 0,-1 0 0,65 21 16,-86-21-16,1 0 15,-21 0-15,-1 0 0,-21 0 0,1 0 16,-1 0-16,-21 0 0,0 0 16,1 0-16,-1 0 0,0 0 15,-21-21 32,-21 21-47,0 0 16</inkml:trace>
  <inkml:trace contextRef="#ctx0" brushRef="#br0" timeOffset="12724.03">5143 1990 0,'0'0'0,"-21"21"31,42-21 1,1 0-32,-1 0 0,0 0 0,21 0 15,-21 0-15,22 0 0,-22 0 16,21 0-16,1 0 0,-22 0 0,21 0 15,22 0-15,-22 0 0,64-21 16,-43 21-16,1 0 0,-1 0 16,1 0-16,-1 0 0,22 0 15,-22 0-15,1 0 0,21-21 0,-1 21 16,1 0-16,21 0 0,0 0 16,-1 0-16,1 0 0,0 0 0,0 0 15,0 0-15,21 0 0,0 0 16,0 0-16,21 0 0,-21 0 15,21 0-15,-21 0 0,21 0 0,0 0 16,1 0-16,20 0 0,-21 21 16,0-21-16,0 0 0,1 0 15,-1 0-15,21 0 0,-21 21 0,0-21 16,-21 0-16,0 0 0,0 0 0,0 0 16,0 0-16,0 0 0,-21 0 15,0 0-15,0 0 0,0 0 0,-22 0 16,1 0-16,0 0 0,-1 0 15,1 0-15,-21 0 0,-1 0 0,1 0 16,-1 0-16,1 0 0,41 0 16,-41 0-16,-22 0 15,22 0-15,-43 0 16,0 0-16,0 0 0,0 0 31</inkml:trace>
  <inkml:trace contextRef="#ctx0" brushRef="#br0" timeOffset="13847.54">14012 2096 0,'0'0'0,"-21"0"0,-64 0 32,64 0-32,0 0 0,0 0 0,63 0 62,-21 0-46,1 0-16,-1 0 0,21 0 0,0 0 15,1 0-15,20 0 16,1 0-16,-1 0 0,64 0 16,-63 0-16,-1 0 0,1 0 15,-1 0-15,1 0 0,20 0 0,-20 0 16,21 21-16,-1-21 0,1 0 16,0 0-16,-1 0 0,86 0 15,-86 0-15,-20 0 0,20 0 16,1 0-16,-21 21 0,20-21 0,1 0 15,21 0-15,-22 0 0,22 0 16,0 0-16,0 0 0,0 0 0,-22 21 16,1-21-16,21 0 0,-21 0 0,-1 0 15,1 21-15,0-21 16,-1 0-16,1 0 0,0 0 0,-22 21 16,1-21-16,-1 0 0,1 0 15,-1 0-15,1 0 0,-1 0 0,-21 0 16,22 0-16,-1 0 0,1 0 15,-1 22-15,1-22 0,-22 0 0,22 0 16,-22 0-16,0 0 16,1 0-16,-1 0 0,0 0 0,-20 0 15,-1 0-15,0 0 0</inkml:trace>
  <inkml:trace contextRef="#ctx0" brushRef="#br0" timeOffset="13980.55">18648 2265 0,'21'0'15,"-42"21"16,0-21-15,-1 0-16,-20 0 0,21 0 0</inkml:trace>
  <inkml:trace contextRef="#ctx0" brushRef="#br0" timeOffset="19196.53">847 3450 0,'-22'-21'31,"1"21"-31,0-21 16,0 21-16,0 0 15,0 0-15,-22 0 0,22-21 16,-21 21-16,-1 0 0,1 0 16,-21 0-16,20 0 0,-20 0 0,20 0 15,-20-21-15,21 21 0,-85 0 16,84 0-16,22 0 16,0 0-16,63 0 62,-21 0-62,43 0 0,-22 0 16,22 0-16,-1 0 0,22 0 15,0 0-15,-1 0 0,1 0 0,0 0 16,-1 0-16,1 0 0,0 0 16,-1 0-16,1 0 0,0 0 15,-1 0-15,-20 0 0,-1 0 0,1 0 16,-22 0-16,43 0 15,-43 21-15,-21-21 0,0 0 0,1 0 16,-44 0 47,22-21-63,-21-1 15,0 22-15,0-21 0,0 0 16,0 0-16</inkml:trace>
  <inkml:trace contextRef="#ctx0" brushRef="#br0" timeOffset="19736.55">1249 3048 0,'0'0'0,"-21"-21"16,-1 21-16,22-21 15,-21 21-15,42 0 63,1 21-63,-1 0 0,0 0 16,0 0-16,21 1 0,-20-1 15,-1 0-15,21 0 0,0 0 16,-20 0-16,20 1 0,0-1 15,-21 0-15,22 0 0,-1-21 16,-21 21-16,22-21 0,-22 0 0,0 21 16,0-21-16,0 0 0,0 0 15,-21 22-15,0-1 16,-21 0 0,0-21-16,0 0 15,0 21-15,0-21 0,-22 21 0,1 0 16,21-21-16,-22 22 0,-20-1 15,21 0-15,-1 0 0,1 0 0,-22 0 16,22-21-16,0 22 0,-1-1 16,1 0-16,0 0 0,-1 0 15,22-21-15,-21 21 0,21 1 16,0-22-16,-1 21 0,1-21 0,0 0 16,21 21-16,-21-21 15,0 0-15,42 0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11:46:06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2752 0,'0'0'0,"0"-21"0,0-1 0,-21 22 15,0-21-15,21 0 0,-21 21 16,0 0-16,-1 0 0,1 0 16,0 21-16,0 0 15,21 22-15,-21-1 0,0 0 16,-43 85-16,43-63 0,0 21 16,0-1-16,-1-20 0,1 20 15,0-20-15,-21 84 16,21-84-16,-1-22 0,1 43 15,21-43-15,0-21 0,0 0 16,0 0-16,0 1 0,21-44 16,1 1-1,-1 0-15,0-21 0</inkml:trace>
  <inkml:trace contextRef="#ctx0" brushRef="#br0" timeOffset="248.28">3619 2773 0,'0'0'0,"22"-21"0,-1 0 16,0 21-16,-21 21 16,0 0-16,0 21 0,0 1 15,0-1-15,0 0 0,-21 22 0,0 20 16,-1-20-16,1 21 16,-21-22-16,0 85 0,20-63 15,-20-22-15,21-20 0,0 20 16,0-20-16,21 41 0,-22-41 15,22-22-15,0 0 0,-21 0 16,21-42 0,0 0-16,0 0 15,0-22-15</inkml:trace>
  <inkml:trace contextRef="#ctx0" brushRef="#br0" timeOffset="779.52">2836 3556 0,'0'0'0,"-21"21"0,0-21 0,0 21 0,21 1 16,21-1 0,0-21-16,0 0 0,22 0 0,-1 0 15,21-21-15,-20-1 0,41 22 16,-20-21-16,21-21 0,-1 21 0,1 0 16,84-43-16,-105 43 15,-1-21-15,43-1 16,-64 22-16,-20 0 0,-1 21 15,0 0-15,-42 21 16,0 0 0,21 0-16,-22 22 0,1-22 15,0 21-15,0 1 0,0-1 16,0 0-16,21 1 0,-22-1 0,1 43 16,21-64-16,0 21 0,0-21 15,0 22-15,0-22 0,21 0 16,1 0-16,20-21 0,-21 0 15,21 0-15,-20 0 0,105-42 16,-85-1-16,0 22 16,1-21-16,-22 21 0,85-170 31,-106 128-31,0 20 0,0 1 0,-22 0 16,-20-22-16,21 43 15,-21 0-15,20 0 0,-20 21 16,21 0-16,-21 0 0,-22 42 15,22-21-15,21 0 0,-1 1 16,-20 20-16,21-21 0,0 21 0,21 1 16,0-22-16,0 21 0,0-21 15,0 22-15,0-22 0,0 0 0,21 0 16,21-21-16,-21 0 0,1 0 0</inkml:trace>
  <inkml:trace contextRef="#ctx0" brushRef="#br0" timeOffset="1331.97">4572 3429 0,'0'0'0,"21"-21"0,-21 0 15,0 42 17,-21 0-32,21 0 15,-21 22-15,0-22 0,-1 21 0,22 0 16,-21-20-16,0 20 15,0 0-15,0-21 0,21 22 0,0-22 16,0 0-16,0 0 0,0 0 16,21-21-1,21 0-15,-21 0 0,1-21 16,20 0-16,-21 0 0,21 0 16,-20 0-16,20-22 0,0 22 0,1-42 15,-1 41-15,-21 1 16,21 0-16,-20 21 0,-1 0 15,-21 21-15,0 0 16,0 1-16,0-1 16,0 0-16,0 21 0,0-21 0,0 1 15,0-1-15,0 0 16,0 0-16,0 0 0,21 0 16,0-21-16,0 0 0,22 22 0,-22-22 15,21 0-15,-21 0 0,22 0 16,-22-22-16,21 22 0,22-42 15,-43 21-15,0-21 16,0 20-16,-21-20 0,0 0 0,0-1 16,0 1-16,0 0 0,0-1 0,-21 1 15,0 21-15,0 0 0,-1-22 16,1 43-16,-21 0 16,42 22-1,0-1 1,21-21-16,0 0 0,0 0 0,43 0 15,-22 0-15</inkml:trace>
  <inkml:trace contextRef="#ctx0" brushRef="#br0" timeOffset="1604.14">6392 3069 0,'0'0'15,"-63"-21"1,84 0-16,0 21 16,0 0-16,22 0 15,-1 0-15,21 0 0,128-21 16,-128 21-16,22 0 16,-21 0-16,-1 0 0,-21 0 0,1 0 15,-1 0-15,0 0 0,-20 0 16,-1 0-16,-64 0 15,22 0 1,0 0-16,0 0 0,0 0 16</inkml:trace>
  <inkml:trace contextRef="#ctx0" brushRef="#br0" timeOffset="1828.82">6943 3006 0,'0'0'0,"-22"0"0,1 0 16,0 0-1,0 0-15,21 21 16,-21 0-16,0 0 0,21 0 0,-22 22 15,1-1-15,-21 64 16,21-64-16,-22 22 0,1 42 16,21-64-16,-43 43 15,43-43-15,0 0 0,0 1 0,0-22 16,21 0-16,0 0 0,-21 0 16,21 0-16,0 1 0,21-22 15,0 0-15,21 0 16,-21-22-16,22 1 0,-1 0 15,0 0-15</inkml:trace>
  <inkml:trace contextRef="#ctx0" brushRef="#br0" timeOffset="2177.38">7175 3471 0,'0'0'0,"0"-21"16,-21 21-1,0 21-15,0-21 0,-21 22 0,20-1 16,1 0-16,-21 21 0,21-21 15,-22 1-15,1 41 16,42-21-16,0-20 0,0-1 0,0 0 16,0 0-16,0 0 0,21 0 15,22 1-15,-22-22 0,21 0 0,0 0 16,22 0-16,-22 0 0,1 0 16,-1-22-16,0 22 0,1-21 15,-1 0-15,0-21 0,-21 21 0,22-64 16,-22 43-16,-21-1 15,0 1-15,0 0 0,-21-1 0,-64-20 16,43 63 0,21 0-16,-22 0 0,1 21 0,0 0 15,-1 0-15,-41 22 0,41-22 16,22 0-16,0 0 16,0 0-16,21 43 15</inkml:trace>
  <inkml:trace contextRef="#ctx0" brushRef="#br0" timeOffset="2568.32">8594 3514 0,'21'-43'0,"-42"86"0,63-107 0,0 22 16,-21 21-16,1-22 0,-1 22 15,0 0-15,0 0 0,0 0 0,-21 42 16,0 0-1,0 0-15,0 0 0,0 22 16,-21-1-16,0 0 0,0 1 0,-22-22 16,22 21-16,0 1 0,0-22 0,0 21 15,0-21-15,-1 0 16,22 1-16,0-1 0,-21-21 0,21 21 16,0-42-1,0 0 1,21-1-16,1 1 0,-22-21 0</inkml:trace>
  <inkml:trace contextRef="#ctx0" brushRef="#br0" timeOffset="2901.3">8890 2942 0,'0'0'0,"-21"0"0,-43 0 15,43 0-15,0 21 16,21 1-16,-21-22 0,0 21 0,21 0 15,-22-21-15,22 21 0,0 0 16,22 0-16,20-21 16,0 0-16,1 0 0,-22 0 15,21 0-15,22-21 0,-1 0 16,-21 0-16,-20 0 0,-1 0 16,0-1-16,-21 1 0,-21-63 15,0 62-15,-22 22 0,1 0 16,0 0-16,-1 0 15,-20 0-15,20 0 0,1 22 0,0-1 16,21 0-16,-22 0 0,22 0 16,21 0-16,0 22 0,0-22 0,0 0 15,0 43-15,21-43 16,22 0-16,-22 0 0,21 0 0,0 0 16</inkml:trace>
  <inkml:trace contextRef="#ctx0" brushRef="#br0" timeOffset="3419.45">9694 3450 0,'0'0'0,"0"-21"0,0 0 15,0 0-15,0 0 16,0-1-16,0 1 0,-21 0 0,0 0 16,0 0-16,0 21 0,-1 0 15,1 0-15,0 0 0,0 0 0,-21 0 16,20 21-16,1 21 0,-21-21 15,0 22-15,20-1 0,-20-21 0,0 22 16,21-1-16,-22 0 0,22 1 0,0-1 16,0-21-16,21 21 0,0-20 15,0 20-15,21-21 0,0 0 16,43-21-16,-43 0 16,21 0-16,0 0 0,1 0 15,-1-21-15,0 21 0,1-42 0,20 21 16,-20-1-16,-1-20 0,0-21 15,1 20-15,-1-20 0,43-85 16,-64 84-16,42-84 16,-42 63-16,1 22 0,20-43 15,-42 64-15,0-1 0,21-20 16,-21 42-16,0-1 0,0 44 16,-21 41-1,0-21-15,0 1 0,-1-1 16,1 22-16,-21-1 0,21 1 15,0 20-15,-22-20 0,22-1 16,-21 64-16,21-84 0,-1-1 16,22 43-16,0-43 0,0-21 15,0 0-15,0 0 0,0 1 16,43-22-16,-22 0 16,21 0-16,-21 0 0,22-22 15,-1 1-15</inkml:trace>
  <inkml:trace contextRef="#ctx0" brushRef="#br0" timeOffset="3779.96">10287 3493 0,'0'0'0,"-42"21"0,20-21 0,1 21 0,0-21 16,21 21-1,21-21 1,0 0-16,22 0 15,-22-21-15,21 0 0,1 21 0,-22-21 16,21-1-16,0 1 0,-20 0 0,-1 21 16,0-21-16,0 0 0,0 0 15,-42 21 1,-21 0 0,21 0-16,-22 0 0,22 21 15,-21 0-15,-43 21 0,64 1 16,-21-22-16,20 0 0,1 21 15,0-21-15,0 64 16,21-64-16,0 0 0,0 1 16,21-1-16,0 0 0,43 0 15,-22-21-15,0 0 0,-20 0 0,20 0 16,21 0-16,-20-21 0,-1 21 16,22-21-16</inkml:trace>
  <inkml:trace contextRef="#ctx0" brushRef="#br0" timeOffset="4220.3">11049 3408 0,'-42'-64'16,"84"128"-16,-106-128 15,43 64-15,0 22 16,0-1-16,21 0 0,0 0 0,-21 21 16,0-20-16,21 20 0,0-21 0,0 21 15,-22-20-15,22 20 0,-21-21 16,21 0-16,-21 22 15,21-22-15,0 0 0,0 0 0,0 0 16,-21-21 0,21-21-1,0 0 1,0 0-16,0-22 0,0 22 0,21-21 16,-21 0-16,21-1 0,0 1 0,1 0 15,20-1-15,-21 1 0,21 0 16,1-1-16,20 22 0,-20 0 0,-1 0 15,0 21-15,1 0 0,-1 0 16,0 0-16,1 21 0,-22 21 0,0-21 16,0 22-16,-21-1 0,0 0 15,0 1-15,0-1 0,0 0 0,-21 1 16,-21 41-16,20-62 0,-20-1 16,42 0-16,-21 0 15,0 0-15,21 0 0,-21-21 0,42 0 31,0-21-31,0 0 16,0 0-16,0 0 0</inkml:trace>
  <inkml:trace contextRef="#ctx0" brushRef="#br0" timeOffset="4678.43">11959 3027 0,'0'0'16,"0"-21"-16,0 0 0,-21-1 15,0 22 1,0 22-16,-1-1 16,22 0-16,-21 21 0,0 1 15,0-1-15,0 0 0,0 22 0,-1-1 16,1 1-16,0-22 0,0 22 16,-43 84-16,64-127 15,0 21-15,0 22 0,0-43 16,0 21-1,0-21-15,22-21 0,-1 0 16,0 0-16,21 0 0,-21 0 16,22-21-16,-1 0 0,0 0 0,1 0 15,-1-22-15,-21 22 0,22-21 0,-1 21 16,-21-22-16,0 22 0,22-21 16,-22 21-16,-21 42 31,-21-21-31,-1 21 0,1 21 0,0-20 15,21-1-15,-21 0 0,0 0 0,0 0 16,-1 0-16,22 1 0,0-1 16,0 0-16,0 0 0,22-21 31,-1 0-31,0 0 0,0-21 16,0 21-16,0-42 0,1 20 15,20-20-15,0 21 0</inkml:trace>
  <inkml:trace contextRef="#ctx0" brushRef="#br0" timeOffset="4823.43">12382 3196 0,'0'0'0,"-63"-21"31</inkml:trace>
  <inkml:trace contextRef="#ctx0" brushRef="#br0" timeOffset="4993.39">11642 3260 0,'0'0'15,"-22"0"-15,1 0 0,0 0 0,42 0 31,22 0-15,-1 0-16,0 0 0,1 0 16,20-21-16,-21 21 0,22 0 0</inkml:trace>
  <inkml:trace contextRef="#ctx0" brushRef="#br0" timeOffset="6303.87">12594 3450 0,'0'0'0,"-21"0"0,0 21 15,42-21 32,0 0-47,21 0 0,1-21 0,-1 0 16,0 0-16,1 0 0,20 0 16,1-22-16,-22 1 0,106-85 15,-105 85-15,20-43 16,-42 43-16,0-1 0,-21-20 15,0 42-15,0-1 16,-42-20-16,21 42 16,-43 0-16,22 0 0,21 21 15,-21 0-15,-1 1 0,22 20 0,-85 85 16,64-85 0,0 22-16,-22 84 0,22-63 15,-1-22-15,1 22 16,0-1-16,21-20 0,-22 42 0,22-22 0,-21 1 15,21 21-15,-22 84 16,1-84-16,21-21 0,0 21 16,-1-22-16,1 22 0,0-21 0,-21 0 15,21-22-15,-1 1 0,1 63 16,0-85-16,21-21 0,0 43 16,21-64-1,0-22-15,22 1 0,-1 0 16,0-21-16,22-1 0,-1 1 15,1-21-15,-1 20 0,1-20 0,-1-1 16,-20 1-16,20-1 0,-20 1 0,-1-22 16,-21 22-16,0-1 0,-21-21 15,0-63-15,-21 85 0,0-1 16,-64-42 0,43 43-16,-43-1 0,43 22 15,0 21-15,20 0 0,1 21 0,-21 0 16,42-21-16,-21 21 0,42 0 31,0 0-31,0 0 0,0 21 16,22-21-16,-22 0 0,21 0 0,22 0 15,-22-21-15,22-1 0,-1 22 0,-21-21 16,22 0-16,-1 0 0,-20 0 16,20-22-16,-20 22 0,41-42 15,-63 42-15,1-22 0,-1 22 16,0 0-16,0 0 0,-21 0 15,0-1-15,-21 22 32,0 22-17,0-1-15,-1 0 0,1 21 16,0-21-16,0 1 0,21-1 0,0 21 16,0 0-16,0-20 15,0-1-15,21 0 0,0-21 16,22 0-16,-22 0 0,21 0 15,0 0-15,1 0 0,-1 0 0,0-21 16,1 0-16,-1-1 0,-21 1 16,0 0-16,22 0 0,-22 0 15,-21 0-15,21-1 0,-21 1 0,21 0 16,-21 0-16,0 0 0,0 0 16,0-1-16,0 44 31,-21-1-31,21 0 15,-21 0-15,0 21 0,21 1 0,-21-1 16,21 0-16,-22 1 0,1-1 16,0 85-16,0-63 0,0-1 15,0 1-15,-1 20 0,22-20 0,-21 20 16,0-20-16,0-1 0,21 1 16,-42 63-16,20-64 15,1 1-15,0-1 0,0-20 0,0 20 16,0-20-16,-22-22 0,22 21 15,0-21-15,-21 0 0,20-21 16,-20 0-16,21 0 0,-21 0 0,-22 0 16,22-21-16,21-21 0,-1 21 15,1 0-15,0-22 0,0 22 0,21-21 16,0 21-16,0-1 0,0-41 16,0 42-16,21-22 0,0 1 15,22 21-15,-22-21 0,21-1 0</inkml:trace>
  <inkml:trace contextRef="#ctx0" brushRef="#br0" timeOffset="6781.37">15430 2963 0,'0'0'0,"0"-21"0,0-63 16,0 62 0,-21 22-16,0 0 15,0 0-15,0 22 0,0-1 16,-22 0-16,22 21 0,-21 1 0,21-1 16,-22 0-16,22 22 0,-21-1 15,21-20-15,-22 20 0,22 1 16,0-22-16,-21 21 0,42-20 0,-22-22 15,1 21-15,0 1 16,21-22-16,0 0 0,-21-21 16,42-21-1,0 0-15,22-1 16,-22-20-16,21 0 0,-21-1 0,22 1 16,20-21-16</inkml:trace>
  <inkml:trace contextRef="#ctx0" brushRef="#br0" timeOffset="7414.44">15536 2942 0,'0'0'0,"21"-42"15,43-64 1,-64 127 15,0 0-31,-21 22 0,0-22 0,-1 21 16,1 1-16,0-1 0,0 21 0,0-20 16,-22 20-16,22 1 0,0-22 15,-21 22-15,21-22 0,-1 0 0,1 1 16,0 20-1,21-42-15,0 0 0,0 1 16,21-22 0,0-22-16,1 1 0,-1 0 15,21-21-15,-21 21 0,22-22 16,-1 1-16,0 0 0,-21 20 16,22-20-16,-1 0 0,-21 21 0,22-22 15,-22 43-15,0 0 16,0 0-16,-21 21 15,0 1-15,0-1 16,0 0-16,0 21 0,0-21 0,0 1 16,0 20-16,0-21 0,0 21 0,0-20 15,0-1-15,0 0 0,0 0 16,21 21-16,0-20 16,1-1-16,-1-21 15,0 0-15,42 0 0,-20 0 16,63-21-16,-64-1 15,0 1-15,1 0 0,-1 0 16,0-21-16,43-64 16,-85 63-16,21 1 0,-21 21 15,0 0-15,0-22 0,0 22 16,-21 21-16,0 0 16,0 21-16,-1 1 0,1-1 0,-21 0 15,21 21-15,0-21 0,-1 22 0,1-1 16,21-21-16,0 22 15,0-1-15,0-21 0,0 0 16,21 0-16,1 1 0,-1-22 16,42 0-16,-20 0 0,-1 0 15,85-22-15,-64 22 16,-20-21-16,-22 0 0,21-21 16,-21 21-16,22-43 0</inkml:trace>
  <inkml:trace contextRef="#ctx0" brushRef="#br0" timeOffset="7616.36">15134 3069 0,'0'0'16,"-63"0"-16,20 21 0,1-21 0,21 22 15,0-22-15,-1 0 0,44 0 31,-1 0-31,21 0 0,22 0 0,-1 0 16,64-22-16,-63 1 16,20 21-16,-20-21 0,-1 0 0</inkml:trace>
  <inkml:trace contextRef="#ctx0" brushRef="#br0" timeOffset="8020.21">17992 2963 0,'0'0'0,"-22"-42"0,22-43 31,0 64-31,-21 21 16,21 21-16,-21 1 16,0-1-16,21 21 0,-21-21 15,0 43-15,-1 42 0,1-43 16,-21 43-1,21-43-15,0 1 0,-22 42 16,22-64-16,21 0 0,0-20 16,-21-1-16,21 21 0,0-21 15,21-21 1,-21-21-16</inkml:trace>
  <inkml:trace contextRef="#ctx0" brushRef="#br0" timeOffset="8376.87">17589 3112 0,'0'0'0,"-21"-43"0,21 1 0,-21 0 16,21-22-16,0 43 0,0-21 15,21 20-15,0 1 0,1 0 16,41-21-16,-21 42 0,1 0 16,-1 0-16,22 0 0,-1 0 15,85 42-15,-84 0 16,20-20-16,-20 20 0,-1 21 0,-20-20 15,-1 20-15,0 64 16,-42-42-16,0-22 0,-21-20 16,-21 20-16,0 1 0,-1-22 0,-20 0 15,20 1-15,-20-1 0,-64 0 16,63-20-16,22-1 0,-21 0 16,20-21-16,1 0 0,21 0 0,-43 0 15,43 0-15,0 0 0,0 0 16,21-21-16,0 0 15,0-1 1,21 1-16,0 21 0,0-21 16,22 0-16,-22 21 0,0-21 15,21 0-15,1 21 0</inkml:trace>
  <inkml:trace contextRef="#ctx0" brushRef="#br0" timeOffset="8762.07">18500 3408 0,'0'0'0,"0"-21"0,0 0 15,0-1-15,0 1 0,0 0 16,0 0-16,21 0 0,0 0 16,0 21-16,0 0 0,0 0 0,22 0 15,-22 0-15,0 0 0,21 21 16,-20 0-16,-1 0 0,21 21 0,-21-20 15,-21 20-15,0 0 0,0-21 16,0 22-16,0-22 0,0 21 0,0-21 16,0 1-16,-21-1 0,21 0 15,-42 0-15,21-21 16,-1 0 0,22-21-1,0 0-15,0 0 16,22-1-16,-1 1 0,0 0 15,0 0-15,-21 0 0,42-22 16,-20 43-16,-1-21 0,21 0 16,-21 0-16,64-21 15,-43 20-15,1 1 0,-1 21 16</inkml:trace>
  <inkml:trace contextRef="#ctx0" brushRef="#br0" timeOffset="9363.79">19389 3260 0,'0'0'0,"-43"21"31,22 0-31,0-21 0,0 42 0,-22-20 16,22-1-16,-21 21 16,21-21-16,0 0 0,-22 22 0,22-22 15,0 0-15,21 21 0,0-20 16,-21-1-16,21 0 0,0 0 16,21-21-16,0 0 15,21 0-15,43 0 16,-43 0-16,1 0 0,20-21 0,-20 0 15,20 21-15,22-43 16,-64 22-16,0-21 0,0 0 16,-21-1-16,0 22 0,-42-21 15,0 21-15,-43-22 16,43 43-16,-22 0 0,43 0 16,-21 0-16,20 0 0,-20 0 15,63 21 1,0-21-16,22 0 0,-1 0 15,0 0-15,22 0 0,-1 0 16,-20 0-16,20 0 0,1 0 0,42-21 16,-64 21-16,0 0 15,1 0-15,-22-21 0,21 21 0,-21 0 16,-21 21 15,0 0-31,0 1 0,-21-1 16,21 0-16,-21 21 0,0 1 15,0-1-15,-1 0 0,-20 43 16,21-43-16,-21 85 16,20-63-16,1 20 0,-21 86 15,21-107-15,-43 107 16,43-107-16,-21 22 0,-22 42 16,43-64-16,-21 1 0,-1 42 15,1-64-15,21 0 0,0-21 16,21 1-16,0-1 0,-21 0 15,21-42-15,21 0 16,42-43-16,-20 22 0,-1-22 16,0 22-16,1-22 0</inkml:trace>
  <inkml:trace contextRef="#ctx0" brushRef="#br0" timeOffset="9648.03">20024 3344 0,'0'-42'0,"0"84"0,0-105 0,0 21 16,0 20-16,0-20 16,0 21-16,21 21 0,0 0 0,21-21 15,-21 21-15,85 0 16,-63 21-16,-1-21 0,0 21 16,-21 0-16,1 22 0,-22 20 15,-22-42-15,1 22 0,-21-22 16,0 21-16,-1-21 0,-41 22 15,20-22-15,22 0 0,-1-21 16,1 21-16,0-21 0,21 0 16,-1 0-16,65-21 31,-22 0-31,0 0 0,21-22 16</inkml:trace>
  <inkml:trace contextRef="#ctx0" brushRef="#br0" timeOffset="10311.57">21040 2836 0,'0'0'15,"0"-21"-15,-22 21 16,1 0-16,0 43 16,0-1-16,0-21 0,0 21 15,-1 1-15,1 20 0,-21-20 16,21 20-16,0-21 0,-43 64 15,43-63-15,0-1 16,-43 43-16,43-64 0,0 42 16,0-63-1,21-21 1,21 0 0,0 0-16,0-22 0,0 22 0,22-21 15,-22 0-15,21-43 0,-21 43 16,1 20-16,-1 1 0,0 0 15,-21 0-15,0 42 16,0 0 0,0 0-16,0 22 0,0 20 15,0-20-15,0-22 16,0 0-16,0 21 0,21-21 0,21 22 16,-20-22-16,-1 0 15,0 0-15,0-21 0,21 0 0,22 0 16,-22 0-16,1 0 0,-1 0 15,0-21-15,1 0 0,-1 0 16,0-22-16,-21 1 0,22 0 0,-1-22 16,-21 1-16,22 20 15,-22-20-15,0-1 0,0 1 0,-21-1 0,0-63 16,-21 64 0,0 21-16,-22-1 0,22 1 0,-21 21 15,-22 0-15,22-1 0,0 22 16,-1 0-16,-41 43 0,41-1 15,1 0-15,-43 43 16,64-43-16,0 1 0,0-1 16,21 0-16,0 1 0,0-1 0,0 0 15,0 1-15,0-1 0,21 43 16,0-64-16,0 21 0,1-21 16,20 1-16,-21-1 0,0-21 0,22 0 15,-22 0-15,21 0 0,-21 0 16,22 0-16</inkml:trace>
  <inkml:trace contextRef="#ctx0" brushRef="#br0" timeOffset="10712.83">21907 3154 0,'0'0'0,"0"-21"16,22 21-16,-22-21 0,0-1 16,-22 22-16,1 0 15,0 0-15,0 0 0,0 0 16,-22 22-16,22-1 0,-21 0 0,21 21 15,-22-21-15,22 1 0,0 20 16,-21-21-16,21 21 0,21-20 16,0-1-16,-22 42 15,22-42-15,0 1 0,0-1 0,22 0 16,-1-21-16,0 21 0,21-21 16,1 0-16,-1 0 0,21 0 15,-20-21-15,-1 0 0,-21 0 16,22-1-16,-22 1 0,0-21 15,0 0-15,0-1 0,-21 1 0,0 0 16,0 20-16,0-20 0,0 21 16,-21-21-16,0 42 0,0 0 15,0 0-15,-1 0 0,-20 0 16,-21 0-16,20 21 16,1 0-16,0 42 0,20-41 15,1-1-15,0 0 0,21 0 16,0 0-16,21-21 15,0 0-15,1 0 0,20 0 16</inkml:trace>
  <inkml:trace contextRef="#ctx0" brushRef="#br0" timeOffset="11603.43">22310 3006 0,'0'0'16,"-22"21"15,1-21-31,0 21 0,0 0 16,21 0-16,-21 22 0,21-22 15,-21 42-15,21-41 0,-22 20 16,22-21-16,0 0 0,0 0 0,0 1 16,0-1-16,0 0 0,0 0 15,22-21 1,-1 0-16,0 0 0,0-21 15,0 0-15,0 0 0,22-1 16,-22 1-16,0 0 0,0-21 16,22 21-16,-22-1 0,0-20 15,0 21-15,-21 0 0,0 42 32,0 0-32,-21 0 15,21 0-15,0 1 0,0-1 0,-21 0 16,21 0-16,0 0 15,0 0-15,0 1 0,21-22 16,0 0-16,21 0 16,-20 0-16,20 0 0,-21 0 15,21-22-15,-20 1 0,-1 0 0,21 0 16,-21-21-16,-21 20 0,21-20 16,-21 0-16,0-1 15,0 22-15,0 0 0,-21 21 16,21-21-16,-21 21 0,21-21 15,0 0 1,21 21 0,0 0-16,22 0 0,-1 0 15,-21 0-15,22 0 0,-22 0 0,21 0 16,-21 0-16,0 0 0,22 21 16,-43 0-16,0 0 15,0 0-15,0 0 0,0 22 16,0-1-16,-21-21 15,-1 0-15,22 22 0,-21-22 0,21 21 16,0-21-16,-21 1 16,21-1-16,-21-21 31,21-21-31,0-1 0,0 1 16,0 0-16,0-21 0,21 21 15,0-22-15,0 1 0,22 21 0,-22-22 16,21 1-16,1 21 15,-1-21-15,0 20 0,43-41 0,-43 42 16,1 21-16,-1 0 16,0 0-16,1 0 0,-1 0 0,-21 0 15,21 21-15,-20 21 0,-1 1 16,-21-22-16,0 21 0,0 0 16,-21 1-16,-1-22 0,22 21 15,-21-21-15,0 1 0,0-1 16,0 0-16,21 0 0,0 0 0,-21-21 15,21 21-15,-22-21 0</inkml:trace>
  <inkml:trace contextRef="#ctx0" brushRef="#br0" timeOffset="14832.43">698 5334 0,'0'0'0,"0"-42"15,0 63 32,0 0-31,0 0-1,22-21 1,-1 0-16,0 0 0,0 0 16,21 0-16,-20-21 0,-1 21 15,21-21-15,-21 0 0,0 0 16,1-1-16,-1 1 0,0 0 0,-21 0 15,21 0-15,-21-22 0,0 22 16,0 0-16,0 0 0,0 0 16,0 0-16,-21-1 0,0 22 15,0 0 1,21 22-16,0-1 16,0 0-16,0 0 15,0 0-15</inkml:trace>
  <inkml:trace contextRef="#ctx0" brushRef="#br0" timeOffset="15344.42">783 5207 0,'-21'0'31,"42"0"-15,0 0-1,0-21-15,1 21 0,-1-21 16,0 0-16,0-1 0,0 1 16,0 0-16,1 0 0,-1 0 0,0 0 15,-21-1-15,0 1 16,0 0-16,-21 42 31,21 0-31,-21 1 16,-1-1-16,22 21 0,0 0 0,0-20 15,0 20-15,-21 0 0,21 106 16,-21-84 0,21-1-16,0 1 0,0-1 15,-21 1-15,0 42 0,0-43 16,-1 43-16,22-64 15,-21 1-15,0-1 0,0-21 16,0 22-16,0-22 0,-1 0 0,1-21 16,0 0-16,-21 0 0,-1 0 15,1 0-15,0 0 0,-1-21 0,1 21 16,-21-21-16,20-1 0,1 1 16,21 0-16,-22 0 0,43 0 15,0 0-15,0-1 0,0 1 0,0 0 16,22 0-16,41-21 15,-42 20-15,22 1 0,20-21 16,-21 21-16</inkml:trace>
  <inkml:trace contextRef="#ctx0" brushRef="#br0" timeOffset="15624.43">1164 5249 0,'0'0'0,"0"-21"0,0 0 0,0 0 16,0 0-16,0 42 31,0 0-15,0 0-16,-21 22 0,0-22 15,21 42-15,-21-20 0,-1 20 16,1 1-16,0-1 0,0 1 16,0-1-16,21 1 0,-21-1 0,-1-21 15,22 22-15,0-22 0,0-21 16,0 22-16,0-22 0,0 0 0,22-21 15,-1 0-15,0 0 0,0 0 16,21 0-16,-20 0 0,20-21 16,-21 0-16,21-22 0,1 22 0,-22-21 15,0 21-15</inkml:trace>
  <inkml:trace contextRef="#ctx0" brushRef="#br0" timeOffset="15800.45">931 5630 0,'0'0'0,"-42"0"0,21 0 16,42 0 15,0 0-31,0 0 0,0 0 16,22 0-16,-1 0 0,22-21 16,-1 0-16,-21 21 0,22-21 15,-1 0-15,1 21 0</inkml:trace>
  <inkml:trace contextRef="#ctx0" brushRef="#br0" timeOffset="16065.45">2201 5461 0,'0'21'31,"0"22"-31,-21-22 0,0 21 15,0-21-15,21 22 0,-21-1 16,-1 0-16,1 1 16,21-1-16,-21 0 0,0 1 0,21-1 15,0-21-15,-21 43 16,21-43-16,-21-21 0,21 21 0,21-21 16,0 0-1,0-21-15,0 0 0,0-1 16,22-20-16,-1 21 0</inkml:trace>
  <inkml:trace contextRef="#ctx0" brushRef="#br0" timeOffset="16413.41">2794 5482 0,'0'0'0,"42"-21"0,-21 21 0,-21-21 0,-21 21 32,0 0-32,0 21 0,-21-21 15,-1 21-15,1 0 0,0 1 16,-1 20-16,1-21 0,0 0 0,20 22 15,1-22-15,0 0 0,21 0 16,0 0-16,0 0 0,21 1 16,0-1-16,22-21 15,-22 0-15,21 0 0,64 21 16,-85-21-16,22 21 0,-22-21 16,0 21-16,0-21 0,21 21 15,-42 1-15,0-1 16,0 0-16,-21-21 15,-21 21-15,21 0 0,-22-21 0,-20 0 16,21 21-16,-1-21 0,1 0 16,-43 0-16,43 0 0,21 0 15,0 0-15,-1 0 0,1 0 16,21-21-16,0 0 16,0 0-16,0 0 0</inkml:trace>
  <inkml:trace contextRef="#ctx0" brushRef="#br0" timeOffset="16609.39">2371 5122 0,'0'0'0,"-22"0"16,1 0-1,21-21-15,0 42 31,21-21-15,1 0-16,-1 0 0,21 0 16,-21 0-16</inkml:trace>
  <inkml:trace contextRef="#ctx0" brushRef="#br0" timeOffset="17344.34">4551 5842 0,'21'21'16,"0"-21"-16,0 0 16,0 0-16,1 0 15,-22-21-15,0 0 16,21 0-16,0 0 0,-21-1 0,21 1 16,-21-21-16,21 21 0,-21-22 15,21 1-15,-21 0 0,0-1 0,0 1 16,-21-43-16,-21 43 15,21 21-15,-22 0 0,1 0 0,0 21 16,-85 0 0,84 21-16,1 21 0,0-21 15,-1 22-15,1-1 0,-64 106 16,85-84-16,0-22 16,21 21-16,0 64 15,0-105-15,0-1 0,0 21 16,21-42-16,0 21 0,85 0 15,-64-21-15,1 0 0,20-21 16,-20 0-16,20 0 0,43-43 16,-43 22-16,1 0 0,-22-1 15,1-20-15,-1-1 0,43-63 16,-22 0 0,-42 43-16,0 20 0,-21 1 15,22-1-15,-1-63 0,-21 85 16,0 0-16,0 20 0,0 1 15,0 42 1,-21 22-16,-1-1 0,22 22 0,-21-22 16,0 21-16,0 1 0,0-1 15,21 1-15,-21 21 0,-1 42 16,22-85-16,-21 21 0,21 1 16,0-22-16,0 1 0,0-22 0,0 21 15,0-21-15,21 0 0,-21 1 16,22-22-16,41 0 15,-21 0-15,-20-22 0,-1 1 16,0 0-16</inkml:trace>
  <inkml:trace contextRef="#ctx0" brushRef="#br0" timeOffset="18643.59">7641 4974 0,'0'-21'16,"0"42"-16,-21-63 0,0 42 0,0 0 15,-1 0-15,1 0 0,0 0 0,0 21 16,0 0-16,0 22 0,-1-1 0,1 0 15,-21 43-15,42-22 16,-21-20-16,0 63 0,-1-64 16,22 21-16,0-20 15,0-1-15,-21 22 0,21 20 16,0-63-16,0 22 0,0-22 0,0 0 16,0 0-16,0 0 15,21-21-15,1 0 16,-1-21-16,-21 0 15,0 0-15,0 0 16,0 0 0,0-1-1</inkml:trace>
  <inkml:trace contextRef="#ctx0" brushRef="#br0" timeOffset="28032.57">5038 5525 0,'0'0'0,"-22"42"16,1-21-16,21 0 15,21-21 17,1 0-32,20 0 0,-21 0 15,0-21-15,22 0 0,-22 21 16,21-21-16,-21 0 0,22-1 0,-22 1 15,0 0-15,0 0 16,-21 0-16,0 0 0,0-1 16,-21 22-16,0 0 15,-22 0-15,22 0 0,-21 0 0,-43 22 16,64-1-16,-21 0 0,-1 0 16,1 0-16,21 22 0,0-1 15,0-21-15,-1 21 0,22 1 0,-21-1 16,21-21-16,0 22 0,0-1 15,21-21-15,1 0 0,-1 0 16,0 1-16,42 20 0,-41-42 16,-1 0-16,42 0 0,-42 0 15,22 0-15,-22 0 16,21 0-16,-21-21 0,22 0 16,20-43-16,-20 43 0</inkml:trace>
  <inkml:trace contextRef="#ctx0" brushRef="#br0" timeOffset="28692.26">5673 5503 0,'0'0'0,"0"-21"0,0 0 16,0-21 0,0 63 15,0 0-31,0 0 0,-22 0 0,22 22 16,-21-22-16,0 21 0,21 1 15,-21-22-15,21 21 0,0 0 16,-21-20-16,21 20 0,0-21 0,0 0 15,0 0-15,0 1 0,0-1 16,21-21-16,0 0 16,0 0-16,22 0 0,-22 0 0,0-21 15,21-1-15,-21 1 0,22 0 16,-22 0-16,0-21 0,21 20 16,-20 1-16,-1-21 0,0 21 15,0-22-15,0 22 0,-21-21 0,21 21 16,-21 0-16,22-1 0,-22 44 31,-22-1-15,1 0-16,0 0 0,21 0 15,-21 22-15,0-22 0,0 21 0,21-21 16,0 43-16,0-43 0,0 0 16,0 21-16,0-20 15,0-1-15,21-21 0,0 0 16,0 0-16,0 0 0,22 0 15,-22 0-15,42-21 16,-42-1-16,43-20 0,-43 21 16,0-21-16,0 20 0,1 1 15,-22-21-15,0 21 0,0-43 16,0 43-16,0-21 16,0 21-16,-22 21 0,1 0 15,0 0-15,0 0 0,0 21 16,0 0-16,21 0 0,-22 0 0,22 22 15,-21-22-15,21 21 0,0 0 0,0-20 16,0 20-16,0-21 0,0 43 16,0-43-16,21 0 0,1 0 15,-1-21-15,-21 21 0,21-21 0,0 0 16,0 0-16,22 0 0,-22 0 16,0 0-16,21-21 0,-21 0 15,22 0-15,-22 0 0,21-1 16,1-20-16,-22 0 0,21-1 0</inkml:trace>
  <inkml:trace contextRef="#ctx0" brushRef="#br0" timeOffset="29544.42">7260 5017 0,'0'0'16,"0"-22"-16,21 1 0,0 0 15,-21 0 1,22 21-16,-1 0 31,-21 21-31,0 0 0,0 0 0,0 22 16,-21-1-16,-1 0 0,1 22 15,0-22-15,0 1 0,0 20 0,-22-21 16,22 22-16,0-22 0,0 22 0,-21-22 16,42 0-16,-22 22 0,22-43 15,-21 21-15,21 1 0,0-22 0,0 0 16,0 0-16,0 0 0,21-21 16,1 0-16,20 0 0,-21 0 15,0 0-15,0-21 0,1 21 16,-1-21-16,0 0 0,0 0 15,21-22-15,-20 22 0,-1-21 0,0 21 16,0-22-16,21-20 0,-42 42 16,22 0-16,-22-1 0,21 1 15,-21 0-15,0 42 32,-21 0-32,-1 1 0,1-1 15,0 21-15,0-21 0,21 22 0,-21-22 16,0 21-16,-1 0 0,1-20 15,21 20-15,0-21 0,0 0 16,0 0-16,0 1 0,0-1 0,21-21 16,22 0-1,-22 0-15,0 0 0,21-21 0,1-1 16,-1 1-16,0 0 0,1-21 16,-1 21-16,-21-22 0,22 1 0,-22 0 15,21-22-15,-42 43 0,0 0 16,0 0-16,-21-1 0,0 1 15,-43 21-15,22 0 16,21 0-16,-22 0 0,1 0 0,0 0 16,-1 21-16,22 1 0,-21-1 15,21 0-15,21 0 0,0 21 0,0-20 16,0-1-16,0 0 16,21 0-16,21-21 0,-21 21 15,22-21-15</inkml:trace>
  <inkml:trace contextRef="#ctx0" brushRef="#br0" timeOffset="29879.95">8255 5525 0,'0'0'0,"-21"-64"32,0 64-17,21 21 1,0 0-16,0 22 0,-22-1 0,22 0 15,-21 1-15,-21 84 0,42-43 16,-21-20-16,-22 21 0,22-1 16,-21 1-16,-43 127 0,22-107 15,20-20-15,-20 21 0,-1 0 16,1 0-16,-1-1 0,-41 86 16,41-106-16,22-22 0,-1 22 15,1-22-15,21 1 0,-21-22 0,-22 43 16,43-64-16,0 0 0,21 0 15,0-42 1,21 0-16,21-21 0,1-1 16,-1 1-16,0-22 0,22 1 0,-1-22 15,1 1-15,-1-1 0,22 0 0</inkml:trace>
  <inkml:trace contextRef="#ctx0" brushRef="#br0" timeOffset="30180.35">8022 5652 0,'0'0'0,"0"-64"0,0 22 0,21-1 0,0 1 16,-21 21-16,22 0 15,-1 0-15,0-1 0,0 1 0,21 0 16,-20 21-16,-1 0 0,63 0 16,-62 0-16,20 0 0,-21 0 15,21 21-15,-20-21 0,-22 21 0,0 1 16,0-1-16,0 0 0,0 0 15,-22 21-15,1-20 0,-21 20 0,-43 21 16,43-41-16,-22-1 0,22 0 16,0 0-16,21 0 0,-22 0 15,64-21 1,1 0 0,20-21-16,-21 21 15,21-21-15,1 0 0,-22 0 0,21 0 16</inkml:trace>
  <inkml:trace contextRef="#ctx0" brushRef="#br0" timeOffset="30476.21">8572 5567 0,'0'21'31,"22"-21"-15,-1 0-16,0 0 0,0 0 15,21-21-15,-20 0 0,20 21 0,0-21 16,-21-1-16,22 1 0,-22 21 0,21-21 15,-42 0-15,21 21 16,-21-21-16,-42 21 16,21 0-16,-21 0 15,20 0-15,-20 21 0,0 0 16,-1 0-16,22 0 0,-21 1 0,21 20 16,0-21-16,-1 21 0,22-20 0,0 20 15,0-21-15,0 0 0,0 22 16,0-22-16,22 0 0,-1 0 0,21-21 15,-21 0-15,22 0 0,-1 0 0,0 0 16,22 0-16,-1 0 0</inkml:trace>
  <inkml:trace contextRef="#ctx0" brushRef="#br0" timeOffset="30936.43">9821 5546 0,'-106'-127'31,"64"127"-31,21-21 0,0 21 16,-22-22-16,22 22 0,-21 0 0,-22 22 16,43-1-16,0 0 15,-21 0-15,-1 0 0,22 22 0,-42 20 16,42-21-16,-1 1 0,22-1 16,0-21-16,0 22 15,0-1-15,0-21 0,0 0 0,22 0 16,-1 1-16,0-22 0,21 0 0,-21 0 15,1 0-15,20 0 16,-21 0-16,21-22 0,43-20 0,-43 21 16,1-21-16,20-22 0,-20 22 15,-1-22-15,64-63 16,-64 64-16,22-1 0,-22 1 0,0-22 16,-21 22-16,22-1 0,-1-63 15,-42 85-15,0-1 0,0 1 16,0 21-16,-21 21 0,0 21 15,0 0-15,-43 64 16,43-22-16,-21-20 0,20 20 16,1 1-16,0-1 0,0-20 15,0 20-15,0 1 0,21-1 0,0 85 16,0-105-16,0-1 16,21 0-16,0-21 0,21 1 15,43-1-15,-22-21 0,-20 0 16,20 0-16</inkml:trace>
  <inkml:trace contextRef="#ctx0" brushRef="#br0" timeOffset="33096.29">11197 5482 0,'0'0'0,"0"-106"31,0 64-31,0 21 0,0 0 0,21 0 16,0-1-16,-21 1 0,0 0 15,0 0-15,22 21 0,-22 21 32,0 0-32,0 22 0,-22-22 15,1 21-15,0 0 0,-21 43 16,21-43-16,-1 22 0,-20-22 15,21 1-15,21 20 0,-21-21 0,21 43 16,0-64-16,0 0 16,0 22-16,21-22 0,0-21 15,43 0-15,-22 0 0,0 0 16,1-21-16,-1 0 0,0-1 16,1 1-16,-22-21 0,21 0 0,0-1 15,-20 1-15,20 0 0,-21-1 16,21-41-16,-20 41 0,-1 22 15,0 0-15,-21 0 0,21 0 0,-21-1 16,0 44 15,-21-1-31,0 0 0,21 0 16,-21 0-16,-1 22 0,22-22 16,-21 21-16,21 0 0,0 1 15,-21-1-15,21-21 0,-21 22 0,21-1 16,0-21-16,0 21 0,0 1 15,21-22-15,0-21 0,0 21 16,1-21-16,20 0 0,-21 0 0,64 0 16,-43-21-16,0 0 0,1 0 15,20-22-15,-20 22 0,20-21 16,-21-1-16,22 1 0,-22 0 16,1-1-16,-1 1 0,-21 0 0,0-1 15,0 22-15,-21-21 16,0 21-16,-21 21 0,0 0 0,0 0 15,-21 0-15,20 0 0,1 21 16,0 0-16,0 0 0,0 0 0,21 22 16,0-22-16,0 21 0,0 1 0,0-22 15,0 21-15,21-21 16,0 22-16,0-22 0,0 42 0,-21-42 16,22 1-16,-22-1 15,0 0-15,-22-21 16,1-21-1,0 0-15,21-1 16,-21 1-16,0 0 0,0 0 0,21 0 16,-22 0-16,1 21 15,0 0 1,21 21-16,0 0 16,0 0-16,0 0 15,0 0-15,0 1 0,21-22 16,0 21-16,1-21 0,-1 0 0,21 0 15,-21 21-15,22-21 0,-1 0 16,-21 0-16,21 0 0,22 0 0,-22-21 16,43 0-16,-43-1 0,1 1 15,-1-21-15,-21 21 0,21-22 16,43-62 0,-64 62-16,22 22 0,-43 0 0,21 0 15,-21 0-15,0-1 0,-21 22 31,-1 22-15,1-1-16,0 0 0,0 0 0,0 21 16,0-20-16,-1 20 0,1-21 0,21 21 15,0-20-15,0-1 0,0 42 16,0-42-16,21 1 0,1-22 16,-1 21-16,0-21 0,21 0 15,43 0-15,-22 0 16,-20 0-16,20 0 0,1 0 0,-22-21 15,22-1-15,-22 1 0,0 0 16,1-21-16,-1-1 0,0 22 0,-21-21 16,22 0-16,-1-22 0,-42 43 15,0 0-15,21 21 0,-42 0 32,21 21-32,-21 0 15,0 21-15,0-20 0,-1-1 0,1 0 16,0 21-16,0-21 0,0 1 15,0-1-15,21 0 0,0 0 16,-22 0-16,1 0 0,42-42 31,1 21-15,-22-21-16,21 0 0,0-21 0,0 20 16,21 1-16,-20-21 0,-1 0 15,21 20-15,-21-20 0,22 21 16,-22 0-16,63-22 0,-41 43 0,-22 0 15,21 0-15,-21 0 0,1 0 16,-1 0-16,-21 22 16,0-1-16,0 0 0,0 0 0,-21 21 15,-1-20-15,1 41 16,21-42-16,-21 0 0,21 43 16,0-43-16,0 0 0,0 0 15,0 1-15,21-22 0,0 21 0,22-21 16,-22 0-16,21 0 0,1 0 0,-1 0 15,0 0-15,22 0 0,-1 0 16,-20 0-16,20-21 0,-21-1 0,22 1 16,-22-21-16,1 21 0,-1-22 0,0 1 15,-21 0-15,1-1 0,-1 1 16,0 0-16,-21-1 0,0 22 16,0 0-16,0 0 0,0 0 15,-42 0-15,20 21 0,1 0 16,-21 0-16,0 21 0,-1 0 0,1 0 15,0 21-15,-1-20 0,1 20 16,0-21-16,20 21 0,-20 1 0,21-22 16,21 0-16,0 21 0,0-20 15,0-1-15,0 0 0,21-21 16,0 21-16,0-21 0,22 0 0,-22 0 16,21 0-16,1 0 0,-22 0 0,21 0 15,-21-21-15,22 21 0,-22-21 0,0 21 16,0 0-16,-21-21 0,21 21 15,0-22-15,-21 1 16,-21 42 15,0 1-31,0-1 0,0 21 16,-22-21-16,22 22 0,0-1 0,-21 0 16,-22 64-16,22-42 15,0-1-15,20 1 0,-20 20 0,21-20 16,-21 20-16,20 1 0,1 0 0,0-1 15,-21 65-15,21-65 16,-1 1-16,1-22 0,0 22 0,0-21 16,0-1-16,-22 1 0,22-1 15,0 1-15,0-22 0,-21-21 16,20 21-16,-20-20 0,21-1 0,-43-21 16,22 0-16,21 0 0,0 0 15,0-21-15,-1-1 0,22 1 0,0 0 16,0-21-16,0-1 0,0 22 0,22-42 15,-1 20-15,-21 1 0,21-21 0,0-64 16,-21 42-16</inkml:trace>
  <inkml:trace contextRef="#ctx0" brushRef="#br0" timeOffset="33308.19">13102 5144 0,'0'-22'0,"0"44"0,-21-44 0,21 1 15,-21 21-15,21 21 47,21-21-47,0 0 0,0 0 16</inkml:trace>
  <inkml:trace contextRef="#ctx0" brushRef="#br0" timeOffset="33709.39">16531 4784 0,'0'0'0,"0"-64"31,0 43-31,0 0 0,0 63 31,-21-21-31,0 22 0,-22-1 0,1 85 16,0-63-16,-1-1 16,22 1-16,-21 20 0,0-41 0,20 20 15,-20 1-15,21-22 0,21 21 0,0-20 16,0-1-16,0-21 0,0 22 16,0-22-16,21 0 0,21 0 15,-20-21-15,20 0 0,0 0 16,1 0-16,-1 0 0,0 0 0,1-21 15,-22 0-15,63-43 0</inkml:trace>
  <inkml:trace contextRef="#ctx0" brushRef="#br0" timeOffset="33879.37">16214 5313 0,'0'0'0,"-85"0"31,106 0-16,0 0-15,0 0 16,22 0-16,-1 0 0,0 0 0,22 0 16,63 0-16,-85 0 0,22 0 15,-1 0-15,-20 0 0</inkml:trace>
  <inkml:trace contextRef="#ctx0" brushRef="#br0" timeOffset="34932.4">17399 5376 0,'21'-42'16,"0"21"-1,-21 0-15,0 0 0,0-1 16,0-20-16,0 21 0,0 0 0,0 0 16,-21 21-16,0-22 0,0 22 15,0 0-15,-1 0 0,1 0 0,-21 22 16,21-22-16,-22 42 0,1-21 15,0 0-15,21 22 0,-64 20 16,64-21-16,-22 1 0,22-22 0,0 21 16,0-21-16,21 22 0,0-1 15,0-21-15,0 0 0,21 1 16,0-1-16,22-21 16,-1 0-16,0 0 0,1 0 15,-1 0-15,0-21 0,1-1 0,-1 1 16,21 0-16,-20 0 0,-1-21 15,0 20-15,1-20 0,-22 21 0,21-21 16,-21 20-16,1-20 0,-1 21 16,0 0-16,0 0 0,-21-1 15,-21 44 17,0-22-32,21 42 0,-21-21 15,-1 0-15,1 22 0,0-22 0,0 21 16,0 0-16,21-20 0,0 20 15,0 0-15,0-21 0,0 22 0,21-1 16,21-21-16,1 0 0,-1 1 16,0-1-16,1 0 0,20 0 0,1-21 15,-1 0-15,1 0 0,-1 0 16,22 0-16,-1 0 0,1-21 0,0 0 16,-22 0-16,22-22 0,-22 22 0,1-21 15,-22-22-15,22 22 0,-43 0 16,21-1-16,-21 1 0,-21 21 0,0-22 15,0 22-15,0 0 0,-42-21 16,-21 21-16,41 21 0,-20 0 16,0 0-16,-22 21 0,22-21 15,0 21-15,-22 21 0,22-21 16,-22 22-16,22-22 0,0 21 0,20-21 16,-20 22-16,21-1 0,21-21 15,0 22-15,0-22 0,0 21 0,21-21 16,0 0-16,22 1 0,-1-1 0,0-21 15,1 0-15,-1 0 0,0 0 16,22 0-16,-22-21 0,0-1 0,1 1 16,-1 0-16,0 0 0,1 0 15,-1-22-15,-21 22 0,22-21 0,-22 21 16,0 0-16,0-1 0,-21 1 0,0 0 16,-21 42 15,0 22-16,0-22-15,-1 21 0,22 0 0,-21 22 16,0-22-16,0 22 0,0-1 0,0 1 16,-1-22-16,1 22 0,0-1 15,0 1-15,0 20 0,21 1 16,-21 0-16,-1-1 0,1 1 0,21 0 16,-21-1-16,0 1 0,0 0 15,0-1-15,-22 22 0,22-21 0,-21-1 16,-1 1-16,1-21 0,0 20 0,-64 43 15,64-63-15,-22-22 0,-42 43 16,64-43-16,-22-21 16,1 0-16,21 1 0,-1-22 0,1 0 15,0 0-15,-1 0 0,22 0 0,0-22 16,0 1-16,21 0 0,0 0 0,0 0 16,0-22-16,0 22 0,0 0 15,0-21-15,0-1 0,0 22 0,0-21 16</inkml:trace>
  <inkml:trace contextRef="#ctx0" brushRef="#br0" timeOffset="35691.4">9356 7091 0,'0'0'0,"21"-21"15,0 0-15,-21-1 0,21 1 0,-21 0 16,21 0-16,-42 63 31,0-21-31,-21 22 16,20-1-16,-20 22 0,0-22 16,-1 21-16,-20 22 0,-1-21 0,1-1 15,-64 64-15,42-63 16,22-1-16,-1 1 0,1-1 0,-1 1 15,-42 20-15,64-20 0,0-43 16,-1 21-16,1-21 0,21 1 0,0-22 16,0 0-16,21-22 31,21 1-31,0 0 0,21 0 0,-21 21 16,22-21-16,-1 21 0,0 0 15,22 0-15,-1 0 0,-20 21 0,20-21 16,1 21-16,-22 0 0,43 22 15,-43-22-15,0 21 0,1-21 16,-22 0-16,0 1 0,21-1 0,1 21 16,-22-42-16,0 21 0,-21 0 15,21-21-15,0 0 0,1 0 16,-1 0-16,0 0 16,0 0-1,0 0-15,-21-21 0,21 0 16,1 0-16,-1 0 0,0-22 0</inkml:trace>
  <inkml:trace contextRef="#ctx0" brushRef="#br0" timeOffset="36119.74">10414 7366 0,'0'0'0,"0"-21"15,0 0-15,0-22 16,0 22-16,0 0 15,-21 0-15,0 21 16,-1 0-16,1 0 0,0 0 0,-21 0 16,21 21-16,-22 0 0,1 0 0,-43 64 15,64-43-15,-64 43 16,64-43-16,-21 1 0,21-22 16,21 21-16,0 1 0,0-22 0,21 42 15,21-42-15,1 1 16,-22-1-16,21 0 0,0 21 0,1-21 15,41 22-15,-62-22 0,-1 21 16,0-21-16,-21 1 0,0-1 16,0 0-16,0 0 0,-21-21 0,-22 21 15,1 0-15,0-21 0,-22 0 16,1 22-16,-64-22 16,63 0-16,1 0 0,20 0 0,-20-22 15,42 22-15,-22-21 0,1 0 16,42 0-16,21 0 15,0 21-15,22 0 16,-1 0-16,0-21 0,1-1 0,20 22 16,1-21-16,-1 0 0,1 21 15</inkml:trace>
  <inkml:trace contextRef="#ctx0" brushRef="#br0" timeOffset="36484.01">10710 7853 0,'21'0'47,"1"0"-47,-1 0 16,21-21-16,0 0 0,-20 21 16,20-22-16,0 1 0,-21 0 0,1 21 15,20-21-15,-42 0 0,0 0 0,0-1 16,0 1-16,-42 21 15,20 0-15,-20 0 0,0 0 16,-1 0-16,1 0 0,0 21 0,-1 1 16,22 20-16,-21-21 0,0 21 15,20-20-15,1 20 0,-21 0 0,42 1 16,0-1-16,-21 0 0,21-21 0,0 22 16,0-1-16,21-21 0,0 0 15,0 1-15,0-1 0,1-21 0,20 0 16,0 0-16,1 0 0,-1 0 0,21 0 15,-20 0-15,20 0 0,-20-43 16,20 22-16,-21 0 0,22-21 0,-22-1 16,1 1-16</inkml:trace>
  <inkml:trace contextRef="#ctx0" brushRef="#br0" timeOffset="36736.42">11832 7197 0,'0'0'0,"0"-21"0,0-43 16,0 85-1,-21 0 1,0 1-16,0 20 0,-1 0 0,1 22 16,0-22-16,0 22 0,-43 63 15,43-64-15,-21-21 0,21 22 16,0-1-16,-1-20 0,-20 20 0,21-20 16,21-1-16,-21 0 0,21 1 15,0-1-15,0-21 0,0 0 16,0 0-16,0 1 0,21-22 15,0 0-15,0 0 0,22-22 16,-22 1-16,21 0 0,-21 0 16,22-21-16,-1 20 0</inkml:trace>
  <inkml:trace contextRef="#ctx0" brushRef="#br0" timeOffset="37076.72">11917 7832 0,'-64'21'31,"64"0"-15,21-21 0,1 0-16,-1 0 0,0 0 15,21 0-15,-21 0 0,22-21 0,20 0 16,-20 0-16,-1 21 0,-21-22 16,0 1-16,0 0 0,1 0 15,-1 0-15,-21 0 0,0-1 16,-21 22-16,-1 0 0,1 0 15,-21 0-15,0 22 0,-1-1 16,22 0-16,-21 0 0,-1 0 0,1 0 16,0 22-16,-1-22 0,22 21 0,0-21 15,0 22-15,0-22 16,21 0-16,0 0 0,0 0 0,0 1 16,21-1-16,0 0 0,0-21 0,0 0 15,22 21-15,-1-21 0,0 0 16,1 0-16,-1 0 0,22 0 0,-22-21 15,21 21-15</inkml:trace>
  <inkml:trace contextRef="#ctx0" brushRef="#br0" timeOffset="37591.94">12848 7747 0,'0'0'0,"0"-21"16,0 0-16,0 0 0,0-1 15,0 1-15,-21 21 16,0 0-16,0 0 0,-1 0 0,1 21 15,0 1-15,0-1 0,0 0 0,0 0 16,-1 21-16,1-20 0,21 20 16,-21 0-16,0-21 0,0 22 0,21-1 15,0-21-15,0 43 16,0-22-16,0-21 0,0 0 0,0 1 16,21-1-16,0-21 0,21 0 15,-20 21-15,20-21 0,0 0 0,-21 0 0,22 0 16,-1-21-16,22 0 15,-22-22-15,0 22 0,1-21 0,-1-1 16,0 1-16,22-21 0,-22 20 0,0-20 16,1-1-16,-1 1 0,0-1 15,1 1-15,-1-1 0,-21 1 0,0 20 16,1-20-16,-1 42 0,-21-22 16,0 22-16,0 0 0,0 0 0,0 42 15,-21 0 1,-1 0-16,1 22 0,0-1 15,0 0-15,0 22 0,-22-22 16,22 22-16,-21 42 0,21-43 0,0-21 16,-1 22-16,1-22 0,0 22 15,21-22-15,0 0 0,0 1 16,0-22-16,0 21 0,0-21 0,21 1 16,0-1-16,22 0 15,-22-21-15,0 0 0,21 0 0,-20 0 16,-1 0-16,21-21 0,22-22 15,-22 22-15,-21 0 0,0-21 16,22 21-16</inkml:trace>
  <inkml:trace contextRef="#ctx0" brushRef="#br0" timeOffset="37789.42">13229 7747 0,'0'0'0,"-21"0"0,-21 0 15,63 0 1,0 0 0,21 0-16,-21 0 0,22 0 0,-1 0 15,0 0-15,22 0 0,-22 0 16,1 0-16,-1-21 0,21 21 16,-20 0-16,-1-21 0,22 21 0,-22-21 0</inkml:trace>
  <inkml:trace contextRef="#ctx0" brushRef="#br0" timeOffset="38263.81">14732 7218 0,'0'0'16,"-21"-21"-16,21 0 0,-21-1 0,-1 22 15,22-21-15,-21 21 0,21 21 32,0 1-32,0-1 0,0 0 0,0 0 15,0 21-15,21-20 0,22 20 16,-22-21-16,42 43 16,-20-43-16,-1 21 0,0-21 0,1 0 15,20 1-15,-20-1 0,-1-21 0,21 21 16,-20-21-16,-1 0 0,0 21 15,1-21-15,-22 0 0,0 0 0,0 0 16,-21 21-16,0 0 16,-21 1-16,-21-22 0,21 21 15,-22-21-15,1 21 0,-22 0 0,22 0 16,0 22-16,-22-22 16,-42 42-16,43-20 0,21-22 15,-1 21-15,-20-21 0,20 22 0,1-22 16,-21 21-16,41-21 15,1 0-15,0 22 0,0-43 16,21 21-16,21-21 31,0 0-31,0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11:47:01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 593 0,'0'0'0,"0"-64"31,0 43-31,0 0 0,0 0 0,0 0 16,-21 21-1,21 21 1,-21 0-16,21 21 16,-22-21-16,22 22 0,-21-1 0,21 22 15,-21-1-15,0 1 0,21-1 16,-21 1-16,21-1 0,0 1 0,0-1 16,0 1-16,0-1 15,0 22-15,0-43 0,0 0 16,0-20-16,0 20 0,0-21 15,0 0-15,0-42 32,21 21-32,-21-21 0,21-21 15,0 20-15</inkml:trace>
  <inkml:trace contextRef="#ctx0" brushRef="#br0" timeOffset="273.06">2011 635 0,'0'0'0,"0"-21"0,21 0 16,-21 0-16,0-1 0,0 1 16,0 42-1,0 1 1,0 20-16,0 0 0,-21 1 16,21-1-16,0 21 0,0 1 15,0-22-15,0 22 0,0-1 0,0 1 16,0-22-16,0 0 0,0 1 15,0-1-15,0 0 0,0-20 0,0-1 16,0 0-16,0 0 16,0 0-16,0-42 31,0 0-31</inkml:trace>
  <inkml:trace contextRef="#ctx0" brushRef="#br0" timeOffset="477.28">1630 1143 0,'0'0'0,"0"21"31,21-21-31,0 0 16,0-21-16,22 0 15,-22 21-15,21-21 0,0 0 0,-20-1 16,20 1-16,0 0 0,1 21 15,-22-21-15,0 0 0,0 21 16,0 0-16,0-21 0,1 21 0</inkml:trace>
  <inkml:trace contextRef="#ctx0" brushRef="#br0" timeOffset="2456.96">2688 1143 0,'21'0'15,"0"0"-15,-21-21 0,22 0 16,-22 0-16,21 21 0,-21-43 16,0 22-16,0 0 0,0 0 0,0-22 15,0 22-15,0-21 0,0 0 16,-21-1-16,-1 22 15,1 21-15,0-21 0,0 21 0,0 0 16,-22 0-16,22 0 0,-21 0 16,0 21-16,-1 0 0,1 0 0,0 22 15,-1-1-15,1 0 16,0 1-16,20 20 0,-20-20 0,21 20 16,0-21-16,0 1 0,21-1 15,-22 0-15,22 1 0,0-1 16,0-21-16,22 0 0,-1 1 0,0-1 15,0-21-15,21 0 0,1 0 16,-1 0-16,0 0 0,1 0 16,-1 0-16,0-21 0,1-1 15,-1-20-15,0 21 0,1-21 0,20-22 16,-42 22-16,1-1 0,-1 1 16,0 0-16,0-1 0,-21 1 15,0 21-15,0 0 0,0 0 16,0-1-16,0 1 0,0 42 31,0 1-31,-21-1 0,21 21 0,-21-21 16,21 22-16,0-22 0,0 21 15,0-21-15,0 22 0,0-22 16,0 0-16,21 21 0,0-21 16,21 1-1,1-22-15,-22 0 0,42 0 16,-41 0-16,-1 0 0,21 0 15,0-22-15,-20 1 0,41-42 16,-21 42-16,-20-22 0,-1 22 16,0-21-16,0-1 0,0 22 0,-21-21 15,21 21-15,-21 0 0,0-1 16,-21 22 0,0 0-1,0 22-15,21-1 0,-21 21 16,0-21-16,21 22 0,0-1 0,-22 0 15,1-21-15,21 22 0,0-1 16,0 0-16,0-20 0,-21 20 16,21-21-16,0 21 0,0-20 15,0-1-15,0 0 0,21-42 32,-21 0-32,21-1 15,1 1-15,-22 0 0,21-21 16,0 21-16,-21-22 0,42-41 15,-21 62-15,1-20 0,-1 0 16,0 21-16,0-1 0,0 1 0,0 0 16,1 21-16,-1 0 15,0 0-15,0 21 16,0 0-16,-21 1 0,0 20 0,21-21 16,1 0-16,-1 22 0,0-22 15,-21 0-15,21 21 0,0-21 16,0 1-16,1-1 0,-1-21 0,0 21 15,0-21-15,0 0 0,0 0 16,22 0-16,-22 0 0,0 0 0,0 0 16,22-21-16,-22 0 0,0-1 15,21-20-15,-21 21 0,22-21 0,-22-1 16,21 1-16,1 0 0,-22-1 16,21 1-16,0 0 0,1 20 0,-22-20 15,21 21-15,-21 21 16,1-21-16,20 21 0,0 0 15,-21 21-15,-21 0 16,22 0-16,-22 22 0,21-22 0,-21 0 16,0 0-16,0 0 0,21 0 15,-21 1-15,21-1 0,-21-42 47,0-1-47,0 1 16,0 0-16,0 0 0,0 0 15,-21 0-15,0-1 0,0 1 16,-1 21-16,22-21 0,-21 21 0,0 0 16,-21 0-16,21 0 0,-1 0 15,1 0-15,-21 21 0,21 0 16,0 1-16,-22-1 0,22 0 16,-21 21-16,21 1 0,-22-22 0,22 21 15,0 0-15,0 1 0,0-22 16,21 21-16,0-21 0,0 43 15,0-43-15,0 0 0,0 0 16,0 1-16,21-22 0,0 0 16,0 0-16,21 0 0,1 0 15,-22 0-15,21 0 0,43-43 16,-43 1-16,1 21 0,-22 0 0,21-22 16,0 1-16,-20 0 15,41-64-15,-42 42 0,0 1 16,1-1-16,-1 1 0,0-1 15,0-20-15,-21 20 0,0 43 16,0-21-16,0 20 0,0 1 16,0-21-16,0 21 0,-21 21 15,0 21 1,0 0-16,21 21 0,-22-20 16,22 20-16,0 0 0,0 1 15,-21-1-15,21 21 0,0-20 16,-21 20-16,21 1 0,0-22 0,0 22 15,0-22-15,0 0 0,0 1 16,0-1-16,0-21 0,0 21 16,0-20-16,21-1 0,0 0 0,22 0 15,-1-21-15,-21 0 16,0 0-16,22 0 0,-1 0 0,-21-21 16,22 0-16,-1 0 0,-21-1 15,21 1-15,-20 0 0,-1-21 0,21-1 16,-21 1-16,22 0 0,-22-1 0,0-20 15,0-1-15,0 22 16,-21-106-16,0 106 16,0-1-16,0 22 0,0-21 15,0 21-15,0-22 0,0 22 16,-21 21 0,21 21-1,-21 0-15,21 1 0,0-1 16,0 21-16,0 0 0,0 1 0,0-1 15,0 0-15,-21 1 0,21 20 16,0-20-16,0-1 0,0 21 0,0-20 16,0-1-16,0-21 0,0 22 15,0-22-15,0 21 0,0-21 0,0 0 16,0 1-16,0-1 16,21-21-16,0 0 0,0 0 15,0 0 1,1-21-16,-1-1 0,0 1 0,0 0 15,0 0-15</inkml:trace>
  <inkml:trace contextRef="#ctx0" brushRef="#br0" timeOffset="2861.15">5800 1080 0,'-22'21'0,"44"-42"0,-65 63 0,43-21 15,21-21 17,1 0-32,-1-21 15,0 21-15,21-21 0,-21 0 0,22-1 16,-22 1-16,21-21 0,-21 21 16,22 0-16,-22-1 0,0-20 0,-21 21 15,0 0-15,21 0 0,-21-1 16,0 1-16,0 0 0,-21 0 15,0 21-15,0 0 16,-22 0-16,22 0 0,-21 21 0,21 0 16,-22 0-16,22 22 0,0-22 0,0 21 15,0 1-15,0-22 16,-1 21-16,1 43 0,21-43 16,0-21-16,0 22 0,0-22 15,0 0-15,43 21 16,-22-21-16,21-21 0,-21 0 0,22 0 15,-1 0-15,0 0 0,43 0 16,-43 0-16,1-21 0,-1 21 0,0-21 16</inkml:trace>
  <inkml:trace contextRef="#ctx0" brushRef="#br0" timeOffset="3784.06">1397 1693 0,'0'0'0,"-42"22"0,-1-22 0,1 21 0,0-21 15,-1 0-15,-20 21 16,42-21-16,-1 0 16,44 0 15,-1 0-31,21 21 0,22-21 15,-22 0-15,43 0 0,-22 0 16,22 0-16,-1 0 0,1 0 16,0 0-16,-1 0 0,1 0 0,21 0 15,0-21-15,21 21 0,0 0 16,0 0-16,0 0 0,0 0 0,0 0 16,21 0-16,-21 0 0,21 0 15,0 0-15,-21 0 0,0 0 16,21 0-16,-21 0 0,0 0 0,0 0 15,0 0-15,0 0 0,0 0 16,-21 0-16,21 0 0,-21 0 16,-21 0-16,21 0 0,-22 0 0,22 0 15,-21 0-15,-1 0 0,1 0 0,0-21 16,-1 21-16,-20 0 0,-1 0 16,1 0-16,-22 0 0,22 0 0,-22-21 15,0 21-15,-20 0 0,20 0 16,-21 0-16,0 0 0,0 0 0,1 0 15,-1 0 1,-42 0 15,-1 0-15,22-22 0,-21 22-16</inkml:trace>
  <inkml:trace contextRef="#ctx0" brushRef="#br0" timeOffset="3920.9">6371 1736 0,'0'0'0,"-21"0"31,21 21-31,-21-21 0,0 0 16</inkml:trace>
  <inkml:trace contextRef="#ctx0" brushRef="#br0" timeOffset="5816.68">698 2498 0,'0'0'16,"0"21"-16,0 0 0,0 0 15,22-21-15,-1 0 32,0 0-32,0 0 15,0 0-15,-21-21 0,43 21 16,-22-21-16,0 0 0,0 0 0,0-1 16,0 1-16,1 0 0,-1-21 15,-21 21 1,0-1-16,0 1 0,0 0 0,0 0 15,-21 21-15,-1 0 16,1 0-16,0 0 0,-21 0 0,-1 0 16,1 0-16,0 21 0,-1 0 15,1 0-15,0 22 0,-1-22 16,-20 64-16,42-64 0,0 21 16,21 0-16,0-20 0,0 20 15,0-21-15,0 21 0,0-20 16,21-1-16,0 0 0,0 21 15,0-21-15,0 1 0,22-1 16,-22 0-16,21 0 0,-21 0 0,1 0 16,-1 1-16,0-1 0,0 0 15,-21 0-15,21 0 0,-21 0 0,0 1 16,-21-1-16,0 0 0,0 0 16,-22 0-16,1 0 0,0 1 15,-1-1-15,-20-21 0,21 0 0,-22 0 16,1 0-16,20 0 0,1 0 15,-22 0-15,22-21 0,0-1 16,-1 1-16,1-21 0,21 21 16,21 0-16,0-1 0,0 1 15,0 0-15,0 0 0,0 0 0,0 0 16,0-1 0,21 22-16,0-21 15,22 21-15,-1 0 0,-21 0 16,21 0-16,1 0 0</inkml:trace>
  <inkml:trace contextRef="#ctx0" brushRef="#br0" timeOffset="6250.01">995 2921 0,'0'21'31,"21"-21"-15,0 0-16,0-21 15,-21 0-15,21 21 0,1-21 0,-1 0 16,0 21-16,0-22 0,-21 1 16,0 0-16,21 21 0,-21-21 15,-21 21 1,0 0-1,0 0-15,0 0 0,-22 21 16,22 0-16,0 0 0,0 22 16,-22-22-16,22 0 0,0 21 0,0-20 15,0 20-15,21-21 0,0 0 16,-21 0-16,21 22 0,0-22 16,0 0-16,0 0 0,0 0 0,21 1 15,0-22 1,0 0-16,0 0 0,0 0 0,1 0 15,-1 0-15,21 0 16,-21 0-16,0-22 0,1 1 16,20 0-16,-21 0 0,21-21 0,-20 20 15</inkml:trace>
  <inkml:trace contextRef="#ctx0" brushRef="#br0" timeOffset="6544.37">1630 2265 0,'0'0'16,"0"-21"-16,0 0 0,0 42 31,-21 21-31,-1-21 16,1 22-16,0 20 0,0-21 0,0 22 16,0-1-16,-1 1 15,1-1-15,0 1 0,0-1 0,0-20 16,0 20-16,-1-20 0,1-1 15,0 0-15,21 1 0,0-1 16,0 21-16,0-41 0,0-1 16,21-21-1,0-21-15,1 21 16,-1-22-16,0 1 0,0 0 16,0-21-16,0 21 15,1-22-15</inkml:trace>
  <inkml:trace contextRef="#ctx0" brushRef="#br0" timeOffset="6932.02">1693 2985 0,'0'21'15,"21"-21"1,1 0-1,-1 0-15,0-21 0,0-1 16,0 22-16,0-21 0,1 0 16,-1 0-16,-21 0 0,21 0 15,-21-1-15,0 1 16,-21 21 0,0 0-1,-1 21-15,1 1 0,-21-1 0,21-21 16,0 42-16,-22-21 0,22 0 15,0 1-15,21 20 0,0-21 16,-21 0-16,21 0 0,0 22 0,0-22 16,0 0-16,0 0 0,0 0 15,21-21-15,0 0 0,0 0 16,0 0-16,1 0 0,-1 0 16,21 0-16,-21-21 0,0 21 15,22-21-15,-22 0 0,21 0 16</inkml:trace>
  <inkml:trace contextRef="#ctx0" brushRef="#br0" timeOffset="7512.79">2413 2794 0,'-21'-21'31,"0"21"-31,-1 0 0,1 0 0,0 21 16,0-21-16,0 21 0,0 0 0,-1 1 15,1 20-15,0-21 16,0 0-16,21 22 0,-21-22 0,0 21 16,21-21-16,-22 22 0,22-22 15,0 0-15,0 21 0,0-21 0,0 1 16,0-1-16,0 0 16,22-21-16,-1 0 0,0 0 0,21 0 15,-21 0-15,22 0 0,-1-21 16,0 0-16,22-1 0,-22 1 0,22 0 15,-1 0-15,-20-21 0,20-1 16,-21 22-16,22-42 0,-22 20 0,1 1 16,-1-22-16,0 22 0,43-148 15,-64 126 1,0 1-16,0 20 0,-21 1 16,22 0-16,-22 20 0,0-20 0,0 21 15,0 0-15,0 0 16,-22 42-1,1 0-15,21 0 0,-21 0 16,0 22-16,0-1 0,0 64 16,-1-43-16,1 1 0,0-22 15,21 22-15,-21-22 0,0 0 0,0 22 16,21-22-16,0-21 0,0 22 16,-22-1-16,22-21 0,0 21 15,0-20-15,0-1 0,0 0 16,0 0-16,0 0 0,0 0 15,22-21-15,-1 0 0,0 0 16,0 0-16,0 0 0,0 0 0,1-21 16,-1 0-16,0 0 0,0 21 15,0-21-15,0-22 0,1 22 0,-1 0 16</inkml:trace>
  <inkml:trace contextRef="#ctx0" brushRef="#br0" timeOffset="7756.06">2794 2667 0,'0'21'16,"21"-21"-16,0 0 16,22 0-16,-22 0 0,21 0 0,-21 0 15,22 0-15,-1 0 0,-21-21 16,21 0-16,1 21 0,-22 0 0,21-21 15,-21 21-15,1 0 0,-1 0 16,0 0-16,0 0 0</inkml:trace>
  <inkml:trace contextRef="#ctx0" brushRef="#br0" timeOffset="8561.07">4741 2794 0,'21'0'32,"1"0"-17,-1 0-15,21-21 0,-21 0 0,22 0 16,-22-1-16,21 1 0,-21 0 0,0 21 15,1-21-15,-1 0 0,-21 0 16,0-1-16,-21 22 16,-22 0-16,1 0 0,0 0 15,-1 0-15,-20 22 0,20-22 16,-20 21-16,21 0 0,-1 0 16,1 0-16,0 0 0,20 1 0,1-1 15,21 0-15,0 0 0,0 0 16,0 0-16,0 1 0,21-1 15,22 0-15,-22 0 0,0-21 16,21 21-16,1 0 0,-22 1 16,21-22-16,1 21 0,-22 0 0,42 0 15,-42 0-15,1 0 0,-22 1 16,0-1-16,-22-21 0,1 21 16,0 0-16,-21-21 0,-1 21 15,1-21-15,0 0 0,-1 0 16,-62 0-16,62 0 15,22 0-15,-21-21 0,-1 0 0,22 0 16,0 21-16,0-21 0,0-1 0,0 1 16,-1 0-16,1 0 15,21 0-15,21 21 32,1 0-32,20 0 0,-21 0 15,0 0-15,22 0 0,-22 0 16</inkml:trace>
  <inkml:trace contextRef="#ctx0" brushRef="#br0" timeOffset="8896.61">5630 2794 0,'0'0'0,"-42"21"31,63-21-15,0 0 0,0 0-16,1 0 0,20 0 15,-21 0-15,21 0 0,-20 0 0,20 0 16,0 0-16,-21 0 0,1 0 15,20 0-15,-21 0 0,0 0 0,0 0 16,-42 0 15,0 0-31,0 0 0,0 0 16,0 0-16</inkml:trace>
  <inkml:trace contextRef="#ctx0" brushRef="#br0" timeOffset="9108.54">5546 2985 0,'0'0'0,"-22"0"0,22 21 15,22-21 17,-1 0-32,0 0 0,0 0 15,0-21-15,0 21 0,22 0 16,-22 0-16,21 0 0,-21 0 0,1-22 15,-1 22-15,0 0 0,0 0 16,0 0-16,0 0 0,1 0 0,-1 0 16,0-21-16</inkml:trace>
  <inkml:trace contextRef="#ctx0" brushRef="#br0" timeOffset="9912.96">6710 2773 0,'-43'0'16,"22"0"-16,21-21 15,0 0-15,0-1 16,0 1-16,21 0 16,1 21-16,-1-21 0,0 0 0,0 0 15,0-1-15,22 22 0,-22 0 16,0-21-16,21 21 0,-21 0 0,1 0 16,20 21-16,-21 1 0,0-1 15,-21 0-15,21 21 0,1-21 0,-22 1 16,21 20-16,-21-21 0,0 21 15,0-20-15,0 20 0,0-21 16,0 21-16,-21-20 0,-1-1 16,1 0-16,0 0 0,21 0 0,-21 0 15,0 1-15,21-1 16,0-42 0,0-1-1,21 1-15,0 0 0,-21 0 16,21 0-16,0 0 0,1-1 15,-1-20-15,0 21 0,0-21 16,0-1-16,0 22 0,22-21 0,-22-1 16,0 22-16,0 0 0,22 0 15,-22 0-15,21 0 0,-21 21 16,43 21-16,-43 0 16,0 0-16,0 43 0,-21-43 15,21 21-15,-21 0 16,0-20-16,0 20 0,0-21 0,0 21 0,0-20 15,0-1-15,0 0 0,0 0 16,-21 0-16,21 0 16,0-42 15,0 0-31,0 0 0,21 0 16,-21 0-16,22-1 0</inkml:trace>
  <inkml:trace contextRef="#ctx0" brushRef="#br0" timeOffset="10321.34">7747 2773 0,'0'0'0,"-42"21"31,63-21-15,0-21-16,21 0 15,-21 21-15,1-21 0,20-1 16,-21 1-16,0 0 0,22-21 16,-22 21-16,0-1 0,0 22 0,-21-21 15,0 0-15,-21 21 16,0 0 0,-22 0-16,22 21 0,-21 0 15,0 1-15,-1 20 0,22-21 0,-21 21 16,21 1-16,-1-22 0,1 21 15,0 1-15,21-22 0,0 21 0,-21-21 16,21 0-16,0 22 0,0-22 0,0 0 16,0 0-16,21-21 15,0 21-15,0-21 0,1 0 0,20 22 16,-21-22-16,0 0 0,22 0 0,-1 0 16,0 0-16,-21 0 0,22-22 15,-1 22-15,0-21 0,1 0 0,-1 0 16,0 21-16,1-21 0</inkml:trace>
  <inkml:trace contextRef="#ctx0" brushRef="#br0" timeOffset="10600.07">8678 2582 0,'0'0'16,"-21"0"15,0 0-31,21 22 15,-21-1-15,0 0 0,-1 0 16,1 0-16,21 22 0,-21-22 0,0 21 16,0-21-16,0 22 0,-1-22 0,1 21 15,0-21-15,0 0 0,21 1 16,-21 20-16,0-21 0,-1 0 16,22 0-16,0 1 0,22-22 31,-1 0-16,0-22-15,0 22 0,0-21 16,0 0-16,22 0 0</inkml:trace>
  <inkml:trace contextRef="#ctx0" brushRef="#br0" timeOffset="10845.41">8953 2773 0,'0'0'0,"0"21"16,-21-21-16,0 21 15,0 0-15,0-21 0,0 22 16,-22-1-16,22 0 0,0 0 16,-21 0-16,20 22 0,-20-22 0,21 0 15,0 0-15,-22 0 0,22 0 16,0 1-16,-21-1 0,42 0 16,-21-21-16,42-21 31,0 0-31,0-1 0,0 1 15,0 0-15,1 0 0,20 0 16,-21 0-16</inkml:trace>
  <inkml:trace contextRef="#ctx0" brushRef="#br0" timeOffset="11064.17">8911 2815 0,'0'0'0,"21"0"31,0 21-15,-21 1-16,0-1 0,0 0 15,0 0-15,22-21 0,-22 21 16,0 0-16,21 1 0,-21-1 0,21 0 16,0-21-16,-21 21 0,21 0 0,0-21 15,-21 21-15,22-21 0,-1 0 16,0 0-16,0 0 0,0 0 16,0 0-16,1-21 15,-22 0-15,21 0 0,0 0 0,0 0 16,0-1-16</inkml:trace>
  <inkml:trace contextRef="#ctx0" brushRef="#br0" timeOffset="11264.08">9440 2561 0,'0'0'0,"0"-42"0,0 21 0,0 0 15,0-22-15,0 22 0,-21 42 32,0 0-32,0 1 0,21 20 15,-21 0-15,-1 1 0,1-1 0,0 0 16,21 22-16,-21-22 0,0 43 15,0-43-15,21 0 0,-22-20 16,22 20-16,-21-21 0,21 0 16,0 0-16,0 1 0,21-22 31,1 0-31</inkml:trace>
  <inkml:trace contextRef="#ctx0" brushRef="#br0" timeOffset="12028.45">11028 2328 0,'21'0'0,"64"0"31,-64 0-31,0 0 0,0 0 16,0-21-16,22 0 0,-22 0 15,21 21-15,-21-21 0,64-43 16,-43 43-16,-21-21 0,22 21 0,-22-22 16,21 22-16,-21-21 0,-21-1 15,0 22-15,0 0 0,-21 21 16,-21 0-16,21 0 0,-85 0 15,64 0-15,-22 0 0,1 21 16,-1 0-16,22 1 16,-22-1-16,22 21 0,0-21 0,20 0 15,1 22-15,0-22 0,21 21 0,0-21 16,0 43-16,0-22 16,21-21-16,22 22 0,-22-1 0,21-21 15,0 22-15,1-22 0,-1 21 16,0 0-16,1-20 0,20-1 0,-20 21 15,-22-21-15,21 0 0,-21 22 16,0-22-16,1 0 0,-22 21 16,0-20-16,0-1 0,-22 21 0,-20-21 0,0 0 15,-1 22-15,-20-22 0,-1 0 16,1 0-16,-1 0 0,1-21 0,-43 22 16,64-22-16,-43 0 15,64 0-15,-21-22 0,-22-41 16,22-22-1,42 64-15,0 0 16,0 0-16,0 0 0,0-1 16,0-20-16,21 42 0,0 0 15,0-21-15,0 21 0,22 0 16,-1 0-16,-21-21 0,43 21 0,-22 0 16</inkml:trace>
  <inkml:trace contextRef="#ctx0" brushRef="#br0" timeOffset="12405.67">11726 2731 0,'0'0'0,"21"0"16,-21-22 0,22 1-16,-1 0 0,0 0 15,-21 0-15,21 0 0,0-1 16,0 1-16,1 0 0,20-21 0,-42 21 15,21-1-15,0 1 0,-21 0 16,0 0-16,0 0 0,-21 21 16,0 0-1,0 21-15,0 0 0,-22 0 16,22 0-16,0 1 0,-21 20 0,20 0 16,1-21-16,0 22 0,0-1 15,0 0-15,0 1 0,-1-1 0,1-21 16,21 22-16,-21-22 0,21 21 15,0-21-15,0 22 0,0-22 16,0 0-16,42-21 16,-20 0-16,-1 0 15,0 0-15,0 0 0,21-21 16,1 0-16,-22-1 0,21-20 0,1 21 16</inkml:trace>
  <inkml:trace contextRef="#ctx0" brushRef="#br0" timeOffset="12677.95">12467 1969 0,'0'0'0,"0"-22"0,0 1 0,0 0 15,0 0-15,-21 42 16,0 0 0,21 22-16,-21-1 0,-1 0 15,22 1-15,-21-1 0,0 21 0,0 1 16,0-1-16,0 1 0,-1-1 0,1 22 15,0-43-15,0 22 16,0-1-16,0-20 0,-1-1 0,1 0 16,21-20-16,0 20 0,-21-21 0,21 0 15,0 0-15,21-21 16,0 0-16,1 0 16,-1-21-16,0 21 0,0-21 15,21-21-15,-20 21 0</inkml:trace>
  <inkml:trace contextRef="#ctx0" brushRef="#br0" timeOffset="13056.79">12446 2667 0,'0'0'0,"-21"0"0,0 64 31,42-64-15,0 0-16,0 0 15,0 0-15,0 0 0,1-22 16,-1 22-16,0-21 0,0 0 0,0 0 16,0 0-16,1 0 0,-1-1 15,0 1-15,-21 0 0,21 0 0,-21 0 16,0 0-16,-21 21 16,0 0-1,0 0-15,-1 21 0,1-21 0,-21 21 16,21 21-16,0-21 0,-22 1 15,22 20-15,0 0 0,0-21 0,0 22 16,21-22-16,0 21 0,-22-21 0,22 1 16,0-1-16,0 0 0,0 0 15,0 0-15,0 0 0,22-21 16,-1 0-16,0 0 0,21 0 16,-21 0-16,22 0 0,-22 0 0,21 0 15,22-21-15,-22 0 0</inkml:trace>
  <inkml:trace contextRef="#ctx0" brushRef="#br0" timeOffset="13593.86">13166 2498 0,'0'0'16,"0"-21"-16,0-1 0,0 1 0,-22 21 31,1 21-31,0 1 0,0-1 0,0 0 16,0 0-16,-22 21 0,22-20 15,0 20-15,0 0 0,0-21 0,-22 64 16,43-64-16,0 0 0,-21 22 16,21-22-16,0 0 15,0 0-15,0 0 0,21 1 16,0-1-16,1-21 0,20 0 0,-21 0 16,21 0-16,-20 0 0,20 0 15,0-21-15,1-1 0,-1 22 0,0-21 16,1 0-16,41-42 15,-41 41-15,-1-20 0,-21 0 0,21-1 16,-20-20-16,-1-1 0,21-41 16,-21 41-16,0 22 0,-21-22 15,0 22-15,0 0 0,0 20 16,0-20-16,0 21 0,0 0 0,0 42 31,0 0-15,0 0-16,0 0 0,0 22 15,-21-1-15,0 0 0,21 22 0,-63 84 16,63-84 0,-22-1-16,1-21 0,0 1 0,0-1 15,21 43-15,0-64 0,0 21 16,0-21-16,0 1 0,0-1 16,0 0-16,21-21 15,0 0-15,0 0 0,22 0 0,-22 0 16,0-21-16,21 0 0,-20-1 15,-1 1-15,21 0 0,-21-21 16,0 21-16</inkml:trace>
  <inkml:trace contextRef="#ctx0" brushRef="#br0" timeOffset="13796.07">13504 2434 0,'0'0'16,"0"21"-1,21-21-15,1 0 0,-1 0 16,0 0-16,21 0 0,-21 0 16,22 0-16,-1 0 0,0 0 15,1 0-15,-22 0 0,21-21 16,-21 21-16,22 0 0,-22 0 0,0-21 16,0 21-16,0-21 0,1 21 0</inkml:trace>
  <inkml:trace contextRef="#ctx0" brushRef="#br0" timeOffset="14396.26">15663 1715 0,'0'0'0,"43"-43"0,-1 22 16,-21 0-16,0 0 0,0 0 0,1-1 16,-22 1-16,0 0 15,0 0-15,0 0 0,0 0 16,-22 21-1,1 0-15,0 21 16,-21 0-16,21 0 16,-43 21-16,22 22 0,-22-1 0,1 1 15,-1-1-15,1 22 0,-1-21 0,1 20 16,-64 107-16,63-107 16,22 22-16,0-21 0,-1 21 0,22-22 15,0 1-15,21 0 0,0-22 16,0 22-16,0-22 0,21 1 0,0-1 15,22-20-15,-1-1 0,0 0 16,1-20-16,20-1 0,1 0 16,-22-21-16,21 0 0,107-21 15,-107 21-15,-20-43 0,-1 22 0,0-21 16,1 21-16</inkml:trace>
  <inkml:trace contextRef="#ctx0" brushRef="#br0" timeOffset="14704.75">15938 1820 0,'-21'0'15,"0"0"1,21 22 0,-21-1-16,21 0 0,-21 0 0,21 0 15,-21-21-15,21 21 0,0 1 16,-22-1-16,22 0 0,-21-21 0,21 21 16,0 0-1,21-42 1,1 0-1,-1 21-15</inkml:trace>
  <inkml:trace contextRef="#ctx0" brushRef="#br0" timeOffset="14861.2">16044 1799 0,'0'0'0,"0"21"47,0 1-31,0-1-16,-21 0 0,21 0 15,0 0-15,0 0 0,0 1 0,0-1 0,0 0 16,0 0-16,0 0 16</inkml:trace>
  <inkml:trace contextRef="#ctx0" brushRef="#br0" timeOffset="15706.07">16489 2582 0,'0'0'0,"0"-21"16,21 0-16,42-21 16,-20-1-16,-22 22 15,0 0-15,21-21 0,-42 21 16,22-1-16,-22 1 0,0 0 15,0 0-15,0-21 16,0 20-16,-22 1 0,1 21 0,0 0 16,-21 0-16,-1 0 0,-41 0 15,41 0-15,1 21 0,-21 1 16,20-1-16,1 0 0,0 21 0,-1 1 16,1-1-16,21 0 0,0 1 15,-1 20-15,22-21 0,-21 1 16,21-1-16,0-21 0,0 0 0,0 1 15,21-1-15,1 0 0,-1-21 16,0 0-16,0 0 0,0 0 0,22 0 16,-22 0-16,21-21 0,0 0 15,-20-1-15,20 1 0,0-21 0,1 21 16,-22-22-16,21 1 0,-21 0 16,22-1-16,-22 1 0,0 21 0,0-21 15,-21 20-15,0 1 0,21 0 0,-21 0 16,0 42 15,0 0-31,0 0 0,0 22 16,0-22-16,0 21 0,0 1 0,0-22 15,0 21-15,0 0 0,0 1 16,0-22-16,0 0 0,21 21 0,-21-20 16,22-22-16,-1 21 0,0 0 0,0-21 15,0 0-15,0 0 0,1 0 16,20-21-16,-21 0 0,21-1 0,1 1 15,-1 0-15</inkml:trace>
  <inkml:trace contextRef="#ctx0" brushRef="#br0" timeOffset="16184.66">17441 2371 0,'0'0'0,"0"-21"16,-21-43 0,0 43-16,0 21 15,0-21-15,-1 21 0,1 0 0,0 0 16,-21 0-16,21 0 0,-22 0 15,22 21-15,-21 0 0,21 21 0,-22-20 16,22 20-16,-21-21 0,21 21 0,-1 1 16,1-1-16,0 0 0,21 1 15,0-1-15,0-21 0,0 22 0,0-22 16,0 0-16,0 0 16,21-21-16,0 0 15,1 0-15,20 0 0,-21-21 16,0 0-16,22 0 0,-1-22 15,-21 22-15,21-21 0,-20-1 0,20-20 16,-21 21-16,0-22 0,0 22 16,1-1-16,20-20 0,-21 21 0,0-1 15,0-20-15,1 20 0,-1 1 16,0 21-16,0 0 0,-21 0 0,0-1 16,0 44-1,0-1-15,0 0 0,0 21 16,0 1-16,0-1 0,-21 21 15,0-20-15,21 20 0,-21 1 16,21-1-16,0-20 0,0 20 0,0-21 16,0 22-16,0-22 0,0-21 15,0 22-15,0-22 0,42 21 16,0-42-16,-21 0 0,22 0 16,-1 0-16,-21 0 0,22 0 0,20-21 15,-21 0-15,1 0 16</inkml:trace>
  <inkml:trace contextRef="#ctx0" brushRef="#br0" timeOffset="16656.84">18246 2498 0,'21'-85'15,"-21"64"-15,0 0 0,0 0 16,0-1-16,-21 1 0,-1 21 16,1 0-16,-21 0 0,21 0 15,-22 0-15,22 0 0,0 21 16,-21 1-16,-1 41 15,1-42-15,21 22 0,0-1 16,-22 0-16,22 1 0,0-22 0,21 21 16,0 0-16,-21-20 0,21-1 0,0 0 15,0 0-15,0 0 16,21-21-16,21 0 16,-20-21-16,-1 21 0,21-21 15,-21-21-15,22 20 0,-1-20 0,0 0 16,1-1-16,-22-20 0,21-1 15,0 22-15,-20-21 0,-1 20 0,21-20 16,-42 20-16,21-20 0,-21 21 16,21-1-16,-21 1 0,0 21 0,0 0 15,0-1-15,0 1 0,0 42 16,-21 1-16,0-1 16,21 21-16,-21 0 0,0 1 15,0-1-15,21 22 0,-22-1 0,22-21 16,-21 22-16,21-1 0,0 1 15,-21-22-15,21 22 0,0-22 16,0-21-16,0 22 0,0-22 0,0 0 16,0 0-16,0 0 0,21-21 15,0 0-15,1 0 0,-1 0 0,0 0 16,0 0-16,0-21 0,22 0 16,-22-21-16</inkml:trace>
  <inkml:trace contextRef="#ctx0" brushRef="#br0" timeOffset="17036.9">18605 2498 0,'0'-21'0,"0"-1"15,0 1-15,0 0 16,0 0-16,22 0 16,-1 21-16,0-21 0,0-1 0,0 22 15,0 0-15,22 0 0,-22 0 0,0 0 16,21 0-16,-20 0 0,-1 0 15,0 22-15,0 20 0,0-21 0,0 0 16,-21 22-16,0-1 0,0-21 16,0 21-16,0 1 0,0-22 0,-21 21 15,0-21-15,0 1 0,0-1 16,21 0-16,0 0 0,-21-21 0,-1 0 31,22-21-15,0 0-16,22 0 0,-1-1 0,-21-20 15,21 21-15,0-21 0,0-1 16,0 1-16,1 0 0,-1-1 0,-21 22 16,21-21-16,0 21 0,0-1 15,0 22-15,1-21 0,-1 21 0,0 0 16,0 0 0,0 21-16</inkml:trace>
  <inkml:trace contextRef="#ctx0" brushRef="#br0" timeOffset="17969.07">19346 2667 0,'0'0'0,"21"0"16,1 0-1,-1 0-15,0-21 0,0 21 16,0-21-16,0-22 0,1 22 16,-1-21-16,0 21 0,0-22 0,-21 22 15,21-21-15,-21 21 0,21 0 16,-21-1-16,-21 22 15,0 0 1,0 0-16,0 22 0,0-1 0,-22 0 16,22 21-16,0-21 0,0 22 15,0-1-15,-1 0 0,22-20 16,0 20-16,-21-21 0,21 21 0,0-20 16,0-1-16,0 0 0,0 0 15,21 0-15,1-21 0,-1 0 16,0 0-16,0 0 0,21 0 15,1 0-15,-1-21 0,22 0 16,-22 0-16,21 0 0,-20-1 0,20-20 16,-20 0-16,20-1 0,-21 1 15,-20 0-15,20-1 0,-21 1 0,0 21 16,0-21-16,-21 20 0,0 1 16,0 0-16,-21 21 15,0 0-15,0 21 16,0 0-16,0 1 0,-1-1 0,22 0 15,-21 0-15,21 21 0,0 1 16,0-22-16,0 21 0,0-21 0,0 22 16,0-22-16,21 21 0,-21-21 15,22 1-15,-22-1 0,0 0 0,21 0 16,-21-42 15,0 0-15,0 0-16,-21-1 0,21 1 15,0 0-15,-22 21 0,1-21 16,21 0-16,-21 21 16,21 21-1,0 0-15,0 0 0,0 0 16,0 1-16,0-1 16,21 0-16,-21 0 0,21-21 0,1 0 15,-22 21-15,21-21 0,0 0 16,21 0-16,-21 0 0,22 0 0,-1 0 15,0-21-15,22 0 0,-22 0 16,22 0-16,-22-1 0,22-20 0,-1 0 16,-21-1-16,22 1 0,-22 0 15,1-1-15,-1 1 0,-21 0 16,0-1-16,0 22 0,-21-21 0,0 21 16,-21 0-16,0 21 15,-21 0-15,21 0 0,-22 0 0,22 21 16,-21 0-16,21 0 0,-1 0 15,22 22-15,0-1 0,0 0 16,0 1-16,0-1 0,22 0 0,-1 1 16,0-1-16,0-21 0,-21 21 15,0-20-15,21-1 0,-21 0 0,21 0 16,-21 0-16,0 0 16,-21-21-1,0 0-15,0 0 16,0 0-16,0 0 0,-1-21 0,1 21 15,0 0-15,0-21 0,0 21 16,0 0-16</inkml:trace>
  <inkml:trace contextRef="#ctx0" brushRef="#br0" timeOffset="19028.56">15727 3577 0,'0'0'0,"0"-21"0,0 0 31,0 42-15,-21 0-1,-1 0-15,1 1 0,0 20 16,0-21-16,0 21 0,-22-20 0,22 20 16,0-21-16,0 21 0,21-20 15,0 20-15,0-21 0,0 0 0,0 22 16,0-22-16,21 0 16,0-21-16,0 0 0,22 0 15,-22 0-15,21 0 0,-21-21 0,22 0 16,-1 21-16,-21-22 0,0 1 15,22 0-15,-22 0 0,-21 0 0,0 0 16,0-22-16,0 1 16,0 21-16,0 0 0,-21-1 0,-22 1 15,22 0-15,0 0 0,0 21 0,-21 0 16,20 0-16,1 0 0,0 0 16,0 0-16,21 21 15,21-21 1,0 0-16,43 0 0,-22 0 15,0 0-15,1 0 16,-1 0-16,0 0 0,43-21 16,-43 0-16,1 0 0,41-1 15,-62 22-15,41-21 16,-42 0-16,-21 0 16,0 42 30,-21 0-46,0 0 0,0 22 0,21-22 16,-21 21-16,21 1 0,-22 20 0,1-21 16,21 22-16,-21-1 0,0 1 15,0 21-15,21-22 0,0 22 16,-21-22-16,21 1 0,0-1 0,0 22 16,0 63-16,0-84 15,0 20-15,0 1 0,0 0 0,0-1 16,0-20-16,0 84 0,0-85 15,0-20-15,0 20 0,0-20 16,0 20-16,0-21 0,0-20 16,0 20-16,0-21 0,0 0 0,-22 0 15,22 1-15,-21-22 0,21-22 16,0 1-16,0 0 16,0 0-16,0-21 0,0-1 15,0-20-15,0 20 0,0-20 0,0-1 16,0 1-16,0-22 0,21-84 15,1 84-15,-22 1 0,21-1 16,0 0-16,-21 1 0,21-1 0,0 0 16,0 22-16,22-1 0,-22 1 15,21-1-15,1 22 0,-1-22 0,0 43 16,64-63-16,-64 62 16</inkml:trace>
  <inkml:trace contextRef="#ctx0" brushRef="#br0" timeOffset="20657.04">17589 3852 0,'22'0'0,"-1"0"16,0 0-16,0 0 0,0 0 15,0 0-15,1-21 0,-1 21 16,-21-21-16,21 0 0,-21 0 15,21 0-15,-21-1 0,0 1 16,0 0-16,0 0 0,0 0 0,0 0 16,-21-22-16,0 22 0,0-21 15,-1 42-15,-20 0 0,21 0 16,-21 0-16,-1 0 0,22 21 0,-42 0 16,20 0-16,1 22 15,21-1-15,-22-21 0,22 21 0,-21 1 16,42-1-16,0-21 0,-21 22 0,21-1 15,0-21-15,0 21 0,0-20 16,21-1-16,0 0 0,0-21 0,0 0 16,22 0-16,-22 0 0,21 0 15,43-21-15,-43 0 0,1-1 16,-22 1-16,21 0 0,0-21 16,1 21-16,-22-22 0,21 1 0,-21 0 15,43-43-15,-43 21 16,-21 22-16,42-64 15,-42 43-15,22 20 0,-22 1 0,0 0 16,0 21-16,0-22 0,21 43 16,-21-21-16,0 0 0,0 42 15,0 0 1,0 0-16,0 22 0,0-1 0,0 0 16,0 1-16,0 20 0,0-20 15,0-1-15,0 0 0,0 1 0,0-1 16,-21 0-16,21 1 0,0-22 15,0 21-15,0-21 0,0 22 0,0-22 16,0 0-16,0 0 0,21-21 16,0 0-16,0 0 15,0 0-15,22 0 0,-22 0 0,21-21 16,-21 0-16,22 0 0,-1-1 16,-21 1-16,43-21 0,-22 0 15,-21 20-15,0 1 0,-21-21 0,0 21 16,0 0-16,0-1 0,-21 1 15,0 0-15,-21 21 0,-1 0 16,22 0-16,0 0 0,-21 21 16,42 0-16,-22-21 0,22 22 0,0-1 15,0 0-15,0 0 16,22 0-16,-1-21 0,0 21 16,0 1-16,0-1 0,22 0 0,-22 0 15,0 0-15,0 0 16,-21 1-16,0-1 0,0 0 15,21 0-15,0 0 16,1-21 0,-1 0-16,0 0 0,0 0 15,0-21-15,22 0 0,-22 21 0,0-21 16,21 0-16,-21-1 0,22-20 0,-22 21 16,0 0-16,21-22 0,-20 22 15,-1 0-15,0-21 0,0 21 0,0-1 16,22 1-16,-22 21 31,-21 21-15,0 1-16,0-1 0,-21 0 0,21 0 15,-22 0-15,1 0 0,0 1 16,0-1-16,0 0 0,21 0 0,-21 0 16,21 0-16,-22 1 0,22-1 0,0 0 15,22-21 1,-1 0-16,0 0 15,0 0-15,0 0 0,0 0 16,1-21-16,-1 0 0,0-1 0,0 1 16,0 0-16,0 0 0,1 0 0,-1 0 15,-21-1-15,0 1 16,0 0-16,0 0 0,0 0 0,-21 21 16,-1 0-1,1 0-15,0 0 0,0 0 0,0 0 16,21 21-1,21-21 1,0 0-16,21 0 0,-20 0 16,20 0-16,0 0 0,1 0 15,-1-21-15,0 0 0,1 21 0,-1-22 16,21 22-16,-20-21 0,-1 0 16,0 21-16,1 0 0,-1-21 15,-21 21-15,0 0 0,1 0 16,-1 0-16,-21 21 15,-21 0 1,-1 0-16,1 1 0,0-1 0,0 21 16,0-21-16,-22 22 0,22-22 0,0 21 15,-21 0-15,21 22 0,-1-22 16,1 22-16,-21-1 0,21 1 0,21-22 16,-21 85-16,-1-85 15,22 22-15,-21-22 0,21 1 0,0-1 16,0 21-16,0-41 0,0-1 15,0 0-15,0 0 0,21-42 32,1 0-32,-1 21 15,-21-43-15,21 22 0,0-21 0,0 21 16,0-43-16,1 22 0,-1-22 16,0 1-16</inkml:trace>
  <inkml:trace contextRef="#ctx0" brushRef="#br0" timeOffset="20876.9">19643 3662 0,'0'-21'16,"0"42"-16,-22-63 0,22 20 0,0 1 16,0 0-16,22 21 0,-1 0 15,0-21-15,21 21 16,-21 0-16,1 0 0,20 0 0,-21 0 16,0 21-16,0 0 0,1-21 0,-1 21 15,-21 1-15,0-1 0,0 0 16,0 0-16,0 0 0,-21 0 0,-1 1 15,1-1-15,0 0 0,-21-21 16,-1 21-16,1 0 0,-43 0 16,43-21-16,21 0 0,-21 22 15,20-22-15,1 0 0</inkml:trace>
  <inkml:trace contextRef="#ctx0" brushRef="#br0" timeOffset="23436.25">17103 5059 0,'0'-21'0,"0"42"0,0-63 15,0 20-15,0 1 16,0 0-16,0 0 0,0-21 0,0 20 16,0 1-16,0 0 0,-22 0 15,22 0-15,-21 0 0,0 21 16,0 0-16,0 0 0,0 0 0,-1 21 16,1 21-16,0-21 0,-21 22 15,21-1-15,-1 0 0,-20 1 0,21-1 16,0 21-16,0-20 0,-1-1 15,1 0-15,21-20 0,0 20 16,0-21-16,0 0 0,0 0 0,0 1 0,21-22 16,1 0-16,20 0 0,-21 0 15,0 0-15,43 0 16,-22-22-16,0 1 0,-20 0 0,20-21 16,-21 21-16,21-22 0,-20 1 15,20-22-15,-21 22 0,0-21 0,0-1 16,1 1-16,-22-1 0,21-63 15,0 64-15,-21 20 0,0 1 16,21 0-16,-21 20 0,0 1 16,0 0-16,0 42 31,0 22-31,0-22 0,-21 21 0,21 0 16,0 64-16,-21-42 0,21-1 15,-21 1-15,21-1 0,-22 1 16,22-22-16,0 64 0,0-64 15,0 1-15,0-1 0,0-21 16,0 0-16,0 0 0,0 1 16,0-1-16,22-21 0,-1 0 0,0 0 15,0 0-15,0 0 0,22 0 16,-1 0-16,-21-21 0,21-1 0,1 1 16,-22-21-16,21 21 0,1-22 0,-22 1 15,21 0-15,-21-22 0,0 22 16,1 0-16,-1-1 0,-21 1 0,0 0 15,0 20-15,0 1 0,0 0 16,0 0-16,-21 21 0,-1 0 0,1 0 16,0 21-16,0 0 0,0 22 15,21-22-15,0 0 16,0 0-16,0 43 0,0-43 16,21 0-16,0 21 0,-21-21 15,21 1-15,0-1 0,1 0 16,-1 0-16,-21 0 0,21 0 15,-21 1-15,21-1 0,-21 0 16,21-21-16,-21 21 0,21-21 16,1 0-1,-1 0-15,0 0 0,0 0 16,0-21-16,0 21 0,1-21 16,-22 0-16,21-1 0,0 1 15,0 0-15,0-21 0,0 21 0,1-1 16,-1 1-16,0-21 0,-21 21 15,21 0-15,-21-1 0,21 22 16,-21 22 15,0-1-31,0 0 0,-21-21 16,21 21-16,-21 0 0,21 0 16,0 1-16,0-1 0,0 0 15,0 0-15,0 0 16,0 0-1,0 1 1,0-1 0,21-21-1,0 0-15,0 0 16,1 0-16,-1 0 16,0 0-16,0-21 0,0 21 15,0-22-15,1 1 0,-1 0 16,0 21-16,0-21 0,-21 0 15,0 0-15,21 21 0,-21-22 16,0 1 31,0 0-31,0 0-16,0 0 15,0 0-15,0-1 16,0 1-16,0 0 15,0 0-15,0 0 0,0 0 16,0-1-16,0 1 16,-21 0-16,21 0 15,-21 21 1,0 0 0,0 0-16,-1 0 15,1 0-15,0 0 16,0 0-16,0 0 15,0 0-15,-1 21 0,22 0 16,-21 0-16,0 1 0,21-1 16,-21 0-16,21 0 0,0 21 15,0-20-15,0 20 0,0-21 0,0 0 16,21 22-16,0-22 0,0 0 16,1 0-16,20-21 0,-21 0 15,0 0-15,0 0 0,22 0 16,-22 0-16,21 0 0,-21-21 15,22 0-15,-22 0 0,21 21 0,1-22 16,-22-20-16,0 21 0,42-21 16,-63-1-16,0 22 15,22 0-15,-22 0 0,0 0 0,0-1 0,0 44 32,0-1-32,-22 21 15,1-21-15,21 0 0,-21 22 16,21-22-16,0 0 0,-21 21 0,21-20 15,-21-1-15,21 0 0,0 0 0,0 0 16,0 0-16,0 1 16,21-22-16,0 0 0,0 0 15,0 0-15,1-22 16,-1 22-16,0-21 0,0 0 16,0 0-16,22-21 0,-22 20 15,0-20-15,0 21 0,0 0 16,0-22-16,1 22 0,-22 0 0,0 0 15,0 42 1,0 0 0,0 0-16,0 1 0,0-1 0,0 0 15,0 0-15,-22 0 0,22 0 16,0 1-16,-21-1 0,21 21 16,0-21-16,21-21 31,1 0-31,-1 0 0,0 0 15,-21-21-15,21 0 0,21 0 16,-20 0-16,-1-1 0,0 1 16,21-21-16,-42 0 0,0 20 0,0 1 15,0 0-15,0 0 0,0 0 16,0 0-16,-21 21 16,0 0-16,21 21 31,21-21-16,0 0-15,0 0 0,1 0 16,-1 0-16,0 0 0,0 0 16,0 0-16,0 21 15,1 0-15,-1-21 0,-21 21 0,21 0 16,-21 1-16,0-1 0,21 0 0,-21 0 16,0 0-16,0 0 0,0 1 15,0-1-15,0 0 0,-21 21 16,0-21-16,21-42 47,0 0-32,0-21-15,0 21 0,21-1 0,-21-20 16,21 0-16,0-1 0,22 1 0,-22 0 16,42-43-16,-20 64 15,-1 0-15,-21 0 0,21 21 0,-20 0 16,20 0-16,-21 21 15,0 0-15,0 0 0,1 0 0,-22 0 0,21 22 16,-21-1-16,0 0 0,0-20 16,0 20-16,-43 21 15,22-41-15,21-1 0,-21 21 16,21-21-16,-21-21 0,42-21 31,0 0-15,-21 0-16</inkml:trace>
  <inkml:trace contextRef="#ctx0" brushRef="#br0" timeOffset="23685.1">20278 4466 0,'0'0'0,"-22"0"0,22 21 0,-21-21 0,21 22 15,0-1 1,-21-21-16,21 21 0,0 0 0,0 0 16,0 0-16,0 1 15,0-1 1,0-42 15,21-1-15</inkml:trace>
  <inkml:trace contextRef="#ctx0" brushRef="#br0" timeOffset="23876">20447 4466 0,'-21'21'16,"0"-21"0,21 22-16,-22-22 0,22 21 0,-21-21 15,21 21-15,0 0 0,-21 0 16,21 0-16,-21 1 15,21-1-15,0 0 0,0 0 16,0 0 0</inkml:trace>
  <inkml:trace contextRef="#ctx0" brushRef="#br0" timeOffset="24318.66">20722 3895 0,'21'0'31,"0"21"-15,1-21-16,-1 21 0,21 0 0,-21 0 15,22 1-15,-22 20 0,21-21 16,-21 21-16,22 1 0,-22-1 16,0 22-16,-21-22 0,0 0 0,21 22 15,-21-22-15,0 22 0,0-22 16,0 21-16,-21 1 0,0-1 0,0 1 16,-22-22-16,22 22 0,0-1 15,0 1-15,-22-1 0,22-20 0,0-1 16,0 0-16,-21-21 0,20 22 0,1-22 15,-21 0-15,21 0 0,-22 0 16,22-21-16,0 0 0,-21 22 0,-1-22 16,22 0-16,0 0 15,0 0-15,21-22 16,0 1 0,21 0-1,0 21-15,0-21 0,22 0 16,-22 0-16,21-1 0,1 1 0</inkml:trace>
  <inkml:trace contextRef="#ctx0" brushRef="#br0" timeOffset="24572.13">21590 4741 0,'0'0'0,"-21"0"0,0 0 16,21 22 62,0-1-78</inkml:trace>
  <inkml:trace contextRef="#ctx0" brushRef="#br0" timeOffset="24837.98">21526 5271 0,'0'0'15,"0"21"-15,0 0 16,0 0-16,0 0 0,0 0 16,0 1-16,-21-22 0,0 21 15,21 0-15,-21 0 16,0 0-16,0 0 0,-1 1 16,1-1-16,0 0 0,0 0 0,0 0 15,-22 0-15,22 1 16,0-1-16,0-21 0,0 0 0,0 21 15,-1-21-15,1 0 0</inkml:trace>
  <inkml:trace contextRef="#ctx0" brushRef="#br0" timeOffset="37296.12">1482 6329 0,'0'21'31,"21"-21"0,0-21-15,0 21-16,0-21 0,0 0 15,22 21-15,-22-22 0,0 1 16,0 21-16,-21-21 0,21 0 16,1 0-16,-22 0 0,0-1 31,-22 22-31,-20 0 0,21 0 0,-21 0 16,-1 22-16,1-1 0,0-21 15,-1 21-15,1 0 0,0 0 16,-1-21-16,22 21 0,-21 1 15,21-1-15,-1 0 0,1 0 0,0 0 16,21 0-16,0 1 0,0-1 16,0 0-16,0 0 15,21-21-15,0 21 0,1 0 0,41 1 16,-42-1-16,22-21 16,-22 21-16,21 0 0,-21 0 0,22-21 15,-1 21-15,-21 1 0,21-22 16,-20 21-16,-1 0 0,0 0 0,0 0 15,-21 0 1,0 1-16,0-1 0,0 0 0,-21 0 16,0 0-16,0 0 0,-22 1 15,22-22-15,-21 21 0,21-21 0,-22 0 16,1 21-16,0-21 0,20 0 16,-20 0-16,0 0 0,-1 0 0,22 0 15,-21-21-15,21 0 0,-22 21 16,22-22-16,0 1 0,0 0 15,0 0-15,21 0 0,0 0 0,-21 21 16,21-22-16,0 1 16,0 0-16,21 21 31,0 0-31,0 0 16,0 0-16,0 0 0,22-21 15,-22 21-15</inkml:trace>
  <inkml:trace contextRef="#ctx0" brushRef="#br0" timeOffset="37640.69">2159 6541 0,'0'21'16,"-21"0"-16,0 0 15,-1-21-15,22 21 0,0-42 63,0 0-47,0 0-1,0 42 48,0 0-48,22-21-15,-1 0 0,0 0 16</inkml:trace>
  <inkml:trace contextRef="#ctx0" brushRef="#br0" timeOffset="38359.24">3662 6308 0,'0'0'0,"-21"0"15,21-21 1,21-1-1,0 22-15,21-21 0,-21 0 16,22 0-16,-22 0 0,21 0 0,1-1 16,-22 1-16,21-21 0,-21 21 15,0 0-15,1-22 0,-22 22 0,0 0 16,0 0-16,0 0 0,-22 21 0,-62 0 16,41 0-16,-20 0 15,-1 0-15,1 21 0,-1 0 0,1 0 16,-1 0-16,1 0 0,21 22 15,-1-22-15,22 21 0,0-21 16,0 22-16,21-22 0,0 0 16,0 21-16,0-20 0,21 20 0,0-21 15,21 21-15,1-20 0,-1 20 16,0-21-16,107 85 16,-107-64-16,0-21 0,1 22 0,-1-22 15,-21 0-15,0 21 0,-21-20 16,0-1-16,0 21 0,0-21 0,-21 0 15,-21 1-15,21-1 0,-22 0 16,-20 0-16,20-21 0,-20 21 0,-1-21 16,1 0-16,21 0 0,-22 0 0,22 0 15,-22-21-15,22 0 0,0 0 16,-1 0-16,22-1 0,0 1 16,-21-21-16,42 0 15,0 20-15,0 1 0,0 0 0,21 0 16,42-21-16,-20 20 15,-1 22-15,0-21 0,1 21 16,-1-21-16,21 21 0,-20 0 16,-1 0-16</inkml:trace>
  <inkml:trace contextRef="#ctx0" brushRef="#br0" timeOffset="38736.57">4106 6646 0,'21'0'0,"-42"0"0,64-21 32,-22 0-17,0 0-15,0 0 0,0-22 16,0 22-16,1 0 0,-1 0 0,0-21 16,0 20-16,-21 1 0,0 0 15,0 0-15,0 0 0,-42 21 31,21 0-31,-1 0 0,1 0 16,-21 42-16,21-21 0,-22 0 0,22 22 16,0-1-16,0 0 0,0 1 15,0-1-15,21 0 0,-22-20 16,22 20-16,0 0 0,0-21 0,0 22 16,0-22-16,22 0 0,20 21 15,-42-20-15,21-22 0,43 21 16,-43-21-16,21 0 15,0 0-15,-20 0 0,20 0 0,-21-21 16,21-1-16,-20 1 0,20 0 0,-21 0 16</inkml:trace>
  <inkml:trace contextRef="#ctx0" brushRef="#br0" timeOffset="39025.8">5059 5821 0,'0'0'0,"-21"-21"32,-1 21-32,22 21 0,0 21 15,-21-21-15,0 22 0,0-1 16,21 0-16,-21 22 0,0-22 16,-1 22-16,22-1 0,-21 1 0,0-1 15,0 1-15,0-1 0,0 1 16,-1-1-16,1-20 0,0-1 0,0 21 15,21-20-15,0-22 16,0 0-16,0 0 0,21-21 31,0-21-31,0 0 0,22 0 16,-22-22-16,0 22 0,21-21 0</inkml:trace>
  <inkml:trace contextRef="#ctx0" brushRef="#br0" timeOffset="39381.05">4995 6541 0,'0'0'0,"0"21"15,0 21 1,21-42 0,1 0-16,-1 0 15,0-21-15,0 0 0,21 0 0,-20-1 16,-1 1-16,0 0 0,0 0 0,0-21 15,0 20-15,1 1 0,-1 0 16,-21 0-16,0 0 0,-21 21 31,-22 0-31,22 21 16,0 0-16,-21 0 0,20 0 0,1 22 16,-21-22-16,21 21 0,0 1 15,-1-22-15,1 21 0,21 0 0,0-20 16,0 20-16,0-21 0,0 0 0,0 0 15,0 1-15,0-1 0,21 0 16,1-21-16,-1 0 0,0 0 0,21 0 16,-21 0-16,64-21 15,-43 21-15,1-21 0</inkml:trace>
  <inkml:trace contextRef="#ctx0" brushRef="#br0" timeOffset="39937.04">5990 6287 0,'0'-22'0,"0"44"0,0-65 0,-21 22 0,0 0 16,0 21-16,-1 0 0,22-21 0,-21 21 15,0 0-15,0 0 16,-21 42-16,42-21 0,-22 0 16,1 22-16,21-22 0,-21 21 0,0 1 15,0-1-15,21 0 16,-21-21-16,-1 64 0,22-43 0,0-20 15,0 41-15,0-42 16,0 0-16,0 1 0,0-1 16,22 0-16,-1-21 0,0 0 0,0 0 15,21 0-15,-20 0 0,20 0 16,0-21-16,1 21 0,20-64 16,-21 43-16,1-21 0,-1-1 0,-21 1 15,22 0-15,-22-22 0,21 22 16,-21-22-16,0 22 0,1-85 15,-1 85-15,-21-22 0,21 1 16,-21 20-16,0 1 0,0 0 0,0 21 16,0-22-16,0 22 0,0 0 15,0 42 1,0 0-16,0 22 16,-21-22-16,21 21 0,-21 22 15,21-22-15,0 0 0,0 22 0,-22-22 16,22 22-16,-21-1 0,0 1 0,21-22 15,-21 21-15,21-20 0,0-1 16,0 0-16,0 1 0,0-1 16,0-21-16,0 0 0,0 1 0,21-1 0,0-21 15,0 0-15,1 0 16,-1 0-16,0 0 0,0 0 16,0-21-16,22-1 0,-22 1 0,21-21 15,-21 21-15,0-22 0,43-41 16</inkml:trace>
  <inkml:trace contextRef="#ctx0" brushRef="#br0" timeOffset="40093.05">6223 6223 0,'0'0'16,"0"21"-16,21-21 15,0 0-15,0 0 0,1 0 16,20 0-16,-21 0 0,21 0 15,1 0-15,-1-21 0,-21 0 16,22 21-16</inkml:trace>
  <inkml:trace contextRef="#ctx0" brushRef="#br0" timeOffset="40564.55">7535 5990 0,'0'0'15,"0"-42"-15,0 21 0,21 0 0,-21-1 16,0 1-16,0 42 31,0 1-31,0-1 0,0 21 16,0 0-16,0 1 0,-21-1 0,21 22 15,-21-22-15,0 21 0,21 1 16,0-22-16,-21 22 0,0-1 0,21-20 16,-22-1-16,22 0 0,0-21 15,0 1-15,0-1 0,0 0 0,0-42 32,22 0-17,-1-22-15,0 22 0,-21-21 0,0-1 16,21-20-16</inkml:trace>
  <inkml:trace contextRef="#ctx0" brushRef="#br0" timeOffset="41084.98">7451 5948 0,'0'0'15,"-22"-21"-15,1-22 0,-21 22 16,42 0-16,-21 0 0,21 0 16,21 0-1,0 21-15,0 0 0,64 0 16,-43 0-16,22 0 0,-1 0 0,1 0 15,-1 21-15,1 0 0,20 21 16,-41-21-16,20 22 0,1 20 16,-43-42-16,-21 22 15,0-1-15,-42-21 0,20 22 0,-41-1 16,-1-21-16,1 21 0,-22-20 0,22-1 16,-22 0-16,22 0 0,20 0 15,-63 0-15,85-21 0,0 0 16,0 0-16,21-21 15,0 0-15,21 0 0,21 0 16,-20 0-16,83-1 0,-62 1 16,20 21-16,1 0 15,-1 0-15,22 0 0,42 0 16,-64 21-16,1 1 0,42 41 16,-64-42-16,-21 0 0,0 22 15,-21-1-15,0-21 0,0 22 0,-63 20 16,21-21-16,-22-20 0,1 20 15,-1-21-15,-21 0 0,1 0 16,20 1-16,-20-1 0,20-21 0,-63 0 16,64 0-16,20 0 0,1 0 15,0 0-15,20 0 0,-20-43 16,42 22-16,0 0 16,0 0-16,0 0 0,21 0 15,22-22-15,-1 22 0,0 0 16,1 0-16,20 0 0,1-1 15,63-41-15</inkml:trace>
  <inkml:trace contextRef="#ctx0" brushRef="#br0" timeOffset="41596.6">8361 6244 0,'21'0'16,"-21"21"-1,0 1-15,0-1 16,0 0-16,0 0 0,-21 21 15,21-20-15,-21 20 0,21-21 0,0 21 16,-22 1-16,22-22 0,-21 21 0,21-21 16,0 1-16,0-1 0,21 0 15,1-21-15,-1 0 16,42 0-16,-42 0 0,22-21 16,-1 0-16,0-1 0,1 1 15,-1-21-15,-21 21 0,22-22 0,-22 1 16,21 21-16,-21-21 0,0-1 0,1 22 15,-22 0-15,0 0 0,0 0 16,0-1-16,0 44 16,0-1-1,0 21-15,0-21 16,0 22-16,0-1 0,0 0 16,0 22-16,0-22 0,-22 22 0,22-22 15,0 21-15,0 1 0,0 63 16,0-64-16,0 1 0,0 21 15,0-1-15,0-20 0,0 20 0,-42 65 16,21-86-16,0 1 0,0-1 16,-1 1-16,1-22 0,-21 21 15,21-20-15,-22-1 0,22 0 0,-21-20 16,0-1-16,-1 0 0,22-21 0,-64 0 16,43-21-16,0 0 0,-1-22 15,1 22-15,21-21 0,0-1 16,0-20-16,21 21 0,0-1 15,0-41-15,0 20 16,0 22-16,21-1 0</inkml:trace>
  <inkml:trace contextRef="#ctx0" brushRef="#br0" timeOffset="42068.93">9207 5779 0,'0'0'0,"0"-22"0,0 1 16,0 42 15,0 22-31,22-1 0,-22 0 15,21 22-15,0-22 0,0 22 0,0-1 16,-21 1-16,0 20 0,0-20 0,0-1 16,0 1-16,0-22 0,0 22 15,0-22-15,0-21 0,0 22 0,-21-22 16,21 21-16,0-63 31,21 0-31,0 0 0,1-22 0,-1 1 16,0 0-16,0-22 0</inkml:trace>
  <inkml:trace contextRef="#ctx0" brushRef="#br0" timeOffset="42285.88">9800 5863 0,'21'-42'15,"-42"84"-15,63-105 0,-42 42 0,0-1 16,0 1-16,-21 42 16,0 1-16,-21 20 0,21-21 15,-1 21-15,-20 1 0,0 20 16,21-20-16,-22 20 0,1-21 0,21 22 15,-22-22-15,22 22 0,-21-1 0,21-20 16,21-1-16,0 0 0,0 22 16,0-22-16,0-21 15,21-21-15,0 0 0,0 0 16,0 0-16,22-21 0,-1 21 16,0-42-16</inkml:trace>
  <inkml:trace contextRef="#ctx0" brushRef="#br0" timeOffset="43602.6">10245 6223 0,'0'0'16,"0"-21"-16,0 0 0,0 0 15,0-1-15,-22 1 0,1 0 16,0 0-16,0 0 0,0 21 16,0-21-16,-1 21 0,-41 0 15,42 0-15,0 0 0,-22 21 16,22 0-16,-21 0 0,21 0 0,-43 64 15,22-43-15,21 1 0,-22 41 16,22-20-16,0-22 16,21-21-16,-21 22 0,21-1 0,0-21 15,0 0-15,0 0 0,0 1 0,21-22 16,0 0-16,21 0 0,-20 0 16,20 0-16,0-22 0,1 1 0,-1 0 15,43-42-15,-43 20 0,0 1 16,1 0-16,-22-1 0,21 1 15,-21 0-15,0-1 0,1 1 16,-22 21-16,21-43 0,-21 43 16,0 42 15,0 0-31,-21 1 0,21 20 0,0-21 16,-22 21-16,1 1 0,21-1 15,-21 0-15,21 1 0,0-1 0,0 0 16,0 1-16,0-22 0,0 21 0,0-21 15,21 1-15,0-1 0,1-21 16,20 0-16,-21 0 0,21 0 0,22 0 16,-43-21-16,21-1 0,1-20 15,-1 0-15,0-1 16,-20 1-16,20 0 0,0-22 0,-21 22 16,1-22-16,20 1 0,-42-1 0,21 1 15,0-1-15,-21 22 0,21-21 16,-21-22-16,0 43 0,0 20 15,0 1-15,0 42 16,0 1-16,-21 20 16,21-21-16,-21 21 0,21 22 0,-21-22 15,21 1-15,-21 20 16,21-21-16,0 1 0,0 20 0,0-20 16,0 20-16,0-21 0,0 107 15,0-128-15,0 21 16,0-21-16,0 22 0,0-22 0,21-21 15,0 21-15,0-21 0,0 0 0,1 0 16,-1 0-16,21-21 0,-21 0 16,22-1-16,-22 1 0,0-21 0,21 21 15,-21-22-15,1 1 0,-1 0 0,0-1 16,0 1-16,0 0 0,0-1 16,-21 22-16,0 0 0,0 0 15,0 42 1,0 0-1,0 0-15,0 22 0,0-22 0,0 0 16,0 21-16,0 1 16,0-22-16,0 21 0,0-21 0,0 22 15,0-22-15,0 0 0,0 21 16,0-20-16,0-1 0,22-21 0,-1 0 16,0 0-16,0 0 0,0 0 15,0 0-15,22-21 0,-22-1 16,21 1-16,-21-21 0,22 21 0,-22-22 15,21 1-15,-21 0 0,1-1 0,-1 22 16,0-21-16,0 21 0,0 0 0,-21-1 16,21 1-16,-21 0 0,0 42 47,0 0-47,-21 1 0,21-1 15,-21 0-15,21 21 0,-21 1 0,21-22 16,0 21-16,0 0 0,0-20 0,0 20 15,0 0-15,0-21 16,0 1-16,21-1 0,0 0 0,0-21 16,22 0-16,-1 0 15,0 0-15,1 0 0,-22 0 0,21-21 16,1 0-16,-1-1 0,0 1 16,1-21-16,-1 0 0,0-1 0,-21 1 15,22 0-15,-22-1 0,-21 1 16,21 0-16,-21-1 0,0 1 0,0 21 15,0 0-15,0-1 0,-63 22 16,41 0-16,-20 0 16,21 22-16,0-1 0,0 21 0,-1 22 15,22-22-15,0 0 0,0 1 16,0-1-16,0 0 0,0 1 16,0-1-16,0 0 0,0-21 0,0 22 15,22-22-15,-1 0 0,0 0 16,0 0-16,0-21 0,22 0 15,-1 0-15,-21 0 0,21 0 0,1 0 0,-1-21 16,0 0-16,1 0 0</inkml:trace>
  <inkml:trace contextRef="#ctx0" brushRef="#br0" timeOffset="43864.98">13166 5884 0,'0'0'0,"-22"-21"0,-41-21 31,42 42-31,0 0 0,-1 0 0,1 21 0,0 21 16,0-20-16,0 20 0,0-21 0,21 21 15,-22 1-15,22 20 16,-21-20-16,21-1 0,0 0 0,0 22 16,0 20-16,0-20 0,0-22 15,0 1-15,0-1 0,21-21 16,1 21-16,-1-20 0,0-1 0,0 0 15,0-21-15,0 0 0,1 0 16,-1 0-16,42 0 0,-20 0 16,-1-21-16,0 0 0</inkml:trace>
  <inkml:trace contextRef="#ctx0" brushRef="#br0" timeOffset="44149.04">13652 5821 0,'0'0'0,"22"0"32,-1 21-32,0-21 0,0 21 15,0 0-15,0 22 0,1-22 0,-1 21 16,0-21-16,0 22 0,-21-1 0,0 0 16,0 1-16,0-1 0,0 0 15,0 22-15,0-22 0,0 1 0,-21 20 16,-43 1-16,43-22 15,0 0-15,0-21 0,0 1 16,0-1-16,-22 0 0,64-42 31,1 0-15,-1-1-16,0 1 0,21-21 0</inkml:trace>
  <inkml:trace contextRef="#ctx0" brushRef="#br0" timeOffset="44344.08">14605 6096 0,'0'0'0,"-21"0"15,0 0 1,21 21 15,0 0-15,0 1-16,21-22 15,0 21-15,0 0 0,-21 0 16,21 0-16</inkml:trace>
  <inkml:trace contextRef="#ctx0" brushRef="#br0" timeOffset="44528.02">14626 6689 0,'0'0'0,"0"21"16,-21 0-16,0 0 0,21 0 15,-21-21-15,-1 22 0,22-1 16,-21-21-16,0 21 0,21 0 0,-21 0 16,0-21-16,-22 21 0,22 1 0,-21-1 15,0 0-15,-1-21 0,1 21 16,-22 0-16,1 0 0,-1 1 0,1-22 16</inkml:trace>
  <inkml:trace contextRef="#ctx0" brushRef="#br0" timeOffset="45441.03">1587 7811 0,'-21'84'15,"42"-84"16,1-21-31,-1 21 16,21-21-16,0 0 0,-20 0 0,20-22 16,0 22-16,1 0 0,-22-21 15,0 20-15,0 1 0,-21-21 16,-21 42-16,0 0 16,-22 0-16,1 0 0,0 0 0,-1 21 15,-20 0-15,-1 0 0,22 1 16,-21 20-16,20-21 0,1 0 0,21 22 15,0-22-15,21 21 0,0-21 16,0 22-16,21-1 0,0-21 0,21 21 16,1 1-16,-1-22 0,0 21 15,1-21-15,-1 22 0,0-22 16,43 42-16,-43-41 16,-21-1-16,1 21 0,-22-21 0,0 0 15,-43 22-15,1-22 0,0-21 16,-1 21-16,1 0 0,-22-21 15,1 0-15,21 0 0,-22 0 16,-63-42-16,106 21 16,-21 0-16,20-1 0,22 1 15,0-21-15,0 21 0,0 0 16,0-22-16,0 22 0,0 0 16,22 0-16,-1 21 0,21-21 15,0 21-15,-20-22 0,-1 22 16,0-21-16,21 21 0</inkml:trace>
  <inkml:trace contextRef="#ctx0" brushRef="#br0" timeOffset="45608.02">2159 8170 0,'0'0'16,"21"0"-16,0 0 0,0 0 0,-21 22 15,22-22 1,-1 0 15,0-22-31,0 22 0,0-21 16,0 21-16</inkml:trace>
  <inkml:trace contextRef="#ctx0" brushRef="#br0" timeOffset="46034.96">3619 7832 0,'0'0'0,"22"0"0,-1-21 16,0-1-16,-21 1 16,0 0-16,0 0 0,-21 0 15,0 0-15,-1-1 0,-20 22 0,0 0 16,21-21-16,-22 21 0,1 0 16,0 0-16,-1 21 0,1 1 0,0-1 15,20 0-15,-20 21 0,21-21 16,0 22-16,21-1 0,0 0 0,0 1 15,0 20-15,21-20 16,0-1-16,0 0 0,0-21 0,22 22 16,-1-22-16,0 21 0,1-21 15,-1 1-15,-21 20 0,22-21 0,-22 0 16,0 0-16,-21 1 0,0-1 16,0 0-16,0 0 0,-42 0 0,20 0 15,-20 1-15,-21-1 0,20-21 16,-20 21-16,20-21 0,-20 0 0,-64 0 15,85 0-15,-1-21 0,1 21 16,0-21-16,20-1 0,1 1 16,21 0-16,0-21 0,0 21 0,0-1 15,21-20-15,1 21 0,20 0 16,43-43-16,-43 43 0,0 0 16,22 0-16</inkml:trace>
  <inkml:trace contextRef="#ctx0" brushRef="#br0" timeOffset="46368.92">3746 8297 0,'0'0'0,"22"0"32,-1-21-32,0 0 0,0 0 15,0 0-15,0 0 0,22-43 16,-1 43-16,-21-21 0,0 20 15,-21 1-15,0 0 0,22 0 0,-22 0 16,-22 21-16,1 0 16,0 0-16,0 21 0,-21 0 15,20 21-15,-20-20 0,21 20 16,0 0-16,0 1 0,-1-1 0,1 0 16,21 1-16,0-1 0,0-21 15,0 21-15,0-20 0,21 20 0,1-21 16,-1 0-16,0-21 0,21 21 0,-21-21 15,22 0-15,-22 0 0,21 0 16,1 0-16,-1-21 0,0 0 0,1 0 16,20-21-16,-21-1 0,1 22 0</inkml:trace>
  <inkml:trace contextRef="#ctx0" brushRef="#br0" timeOffset="46592.79">4699 7620 0,'0'0'16,"0"-42"-16,0 21 0,0-1 0,0 1 15,0 42-15,0 1 16,-21 20-16,0-21 0,21 21 16,-22 22-16,22-22 0,-21 22 0,0-1 15,21 1-15,-21-1 0,0 1 16,21-1-16,-21 1 0,-1-22 0,1 0 16,21 1-16,0-1 0,0-21 0,0 43 15,21-64 1,1 0-16,20-21 15,21-1-15,-41-20 0,20 21 16</inkml:trace>
  <inkml:trace contextRef="#ctx0" brushRef="#br0" timeOffset="46936.84">4953 8086 0,'0'21'0,"-21"0"15,0-21-15,21 21 0,0 0 16,-22-21-16,22 22 0,0-1 0,22-21 15,-1 0 1,0 0-16,0 0 0,0 0 16,0-21-16,22 21 0,-22-22 0,21 1 15,-21 0-15,22-21 0,-22 21 16,0-1-16,0-20 0,0 21 16,-21 0-16,0 0 0,0-1 0,0 1 15,-21 0-15,-21 21 0,21 0 16,-22 0-16,22 21 0,-21 0 15,-43 43-15,43-43 0,0 21 16,20 1-16,-20-1 0,21 0 0,0 1 16,21 20-1,0-20-15,0-22 0,0 42 16,21-42-16,21 1 0,22-1 16,-43-21-16,21 0 0,22 0 15,-22 0-15,0 0 0,22-21 0,-22-1 16,22 1-16</inkml:trace>
  <inkml:trace contextRef="#ctx0" brushRef="#br0" timeOffset="47406.81">5969 7916 0,'0'-21'0,"0"42"0,0-63 16,-21 42-16,0 0 16,-1 0-16,1 0 0,0 21 15,0 0-15,-21 1 0,20 20 0,1 0 16,0 1-16,0-1 0,0 0 0,0 1 15,21-1-15,0-21 0,0 21 16,0 1-16,0-22 0,0 0 16,0 21-16,21-20 0,0-22 0,0 21 15,21 0-15,22-21 16,-43 0-16,64 0 16,-43-21-16,0 0 0,1-1 0,41-20 15,-62 0-15,20-1 0,0 1 16,1 0-16,-22-22 0,21 1 0,-21-1 15,0 1-15,1-1 0,-1 1 0,0-1 16,0 1-16,0-1 0,-21 22 16,0 0-16,21 20 0,-21 1 0,0 0 15,0 42 1,-21 0-16,0 1 16,21 20-16,-21 0 0,0 22 0,0-22 15,21 22-15,-22-1 0,22 1 0,-21-1 16,0 64-16,21-85 15,0 22-15,-21-22 0,21 1 0,0-22 16,0 21-16,0 0 0,21-20 16,0-22-16,0 0 0,22 0 15,-22 0-15,0-22 0,21 22 16,1-21-16,-22-21 0,21 21 16,1 0-16</inkml:trace>
  <inkml:trace contextRef="#ctx0" brushRef="#br0" timeOffset="47553.62">6456 7874 0,'0'0'0,"-21"0"0,-1 0 0,1 0 0,21 21 15,21-21 1,1 0-16,-1 0 0,21 0 16,0 0-16,-20 0 0,20 0 0,106-42 15</inkml:trace>
  <inkml:trace contextRef="#ctx0" brushRef="#br0" timeOffset="47736.07">7789 7874 0,'0'0'0,"-42"0"0,0 0 16,-1 21-16,22-21 0,0 0 0,0 0 0</inkml:trace>
  <inkml:trace contextRef="#ctx0" brushRef="#br0" timeOffset="48000.39">7599 7578 0,'0'-21'15,"0"42"-15,0-64 0,0 22 0,0 0 0,0 42 32,0 0-32,-21 22 0,21-22 15,-22 21-15,22 1 0,0 20 16,0-21-16,0 22 0,0-1 16,0-20-16,0 20 0,0 1 0,0-1 15,0-20-15,-21-1 0,21 43 16,-21-43-16,21-21 0,0 21 15,21-42 1,0-21 0,1 0-16,-22 0 0,21 0 15,-21-22-15</inkml:trace>
  <inkml:trace contextRef="#ctx0" brushRef="#br0" timeOffset="48469.03">7578 7811 0,'0'0'15,"0"-43"-15,0 1 0,0 0 16,0-1-16,0 1 0,0 21 15,0 0-15,21 21 16,0 0-16,21 0 0,-21 0 16,22 42-16,-1-21 0,0 0 15,1 0-15,-22 22 0,21-1 16,-21 0-16,1 1 0,-22-1 0,0 43 16,-22-43-16,1 0 0,-63 22 15,20-22-15,22-21 0,-1 22 16,-20-22-16,21-21 0,20 21 0,-20-21 15,21 0-15,21-21 16,0 0 0,0 0-16,21 21 0,0-22 0,0 22 15,22 0-15,-22-21 0,21 21 16,43 0-16,-22 0 16,-20 0-16,20 21 0,-20 1 0,20-22 15,-21 21-15,1 0 0,-1 0 0,-21 0 16,22 22-16,-43-22 15,-22 21-15,1-21 0,-21 0 16,0 1-16,-85 20 0,63-21 16,1 0-16,-64 0 0,84-21 15,-41 0-15,41 0 16,22 0-16,0 0 0,0 0 0,21-21 16,21 21-1,0-21-15,0 21 16,22-21-16,-22 21 0,42-21 0,-20 0 15,-1-1-15,21 1 0,1 0 0,-1 0 16</inkml:trace>
  <inkml:trace contextRef="#ctx0" brushRef="#br0" timeOffset="48997.7">8467 8043 0,'0'0'16,"0"22"-1,-22-1 1,22 0-16,0 21 0,-21-21 0,0 1 15,21 20-15,-21-21 16,21 0-16,-21 22 0,21-22 0,0 21 16,0-21-16,0 22 0,0-22 15,0 0-15,21 0 0,0-21 16,0 0-16,0 0 0,22 0 0,-1 0 16,-21 0-16,22-21 0,-1 21 0,0-21 15,1 0-15,20-43 16,-21 22-16,-20 21 0,20-22 0,-42 1 15,21 0-15,-21-1 0,21 22 0,-21-21 16,0 21-16,0-1 0,0 1 16,0 0-16,0 0 0,-21 21 15,21 21 1,0 0-16,-21 0 0,21 1 16,-21 20-16,21-21 0,0 21 0,0 1 15,0-1-15,0 0 0,0 22 0,0-22 16,0 1-16,0 20 0,0-21 0,0 22 15,0-1-15,0 1 0,0-1 16,0 1-16,0-1 0,0 1 0,0 21 16,0-22-16,0 43 15,-21-43-15,-1 1 0,22-22 0,-21 22 16,0-22-16,0 0 0,-21 1 0,20-22 16,1 21-16,-42-21 15,42-21-15,-1 0 0,-41 0 16,42-21-16,0-21 0,-1 21 0,1-22 15,21 1-15,0 21 0,0-21 0,0-43 16,0 43-16,0-22 16,0 22-16,21-1 0,-21-20 0,22 21 15</inkml:trace>
  <inkml:trace contextRef="#ctx0" brushRef="#br0" timeOffset="50559.96">9504 7430 0,'0'0'0,"-21"0"16,21 21 0,0 0-16,0 0 15,0 0-15,0 22 0,0-22 0,0 0 16,21 42-16,0-41 0,0-1 15,0 0-15,0-21 16,22 0-16,20 0 0,-20 0 16,-1-21-16,21 0 0,-20-1 0,20 1 15,1 0-15,-22-21 16,0-1-16,1 22 0,20-63 16,-63 41-16,0 1 0,0 0 15,0-1-15,0-41 16,-21 84-16,0 0 0,-21 0 0,20 21 15,1 0-15,0 21 0,0 1 16,0-1-16,0 21 0,-1 107 16,22-128-16,-21 22 0,21-22 15,0 21-15,0 1 0,0-22 16,-21 22-16,21-1 0,0-20 0,-21 84 16,0-85-1,0 0-15,21-21 0,-22 1 16,1-1-16,0-21 0,0 0 15,0 0-15,0 0 0,-1-21 16,1-1-16,0 1 0,0 0 0,-21 0 16,20-21-16,1 20 0,0-20 15,0 21-15,0-21 0,21-1 16,-21 43-16,-1 0 16,22 21-16,0 1 15,0 20-15,0-21 0,0 0 0,0 22 16,0-22-16,22 21 0,-1-21 15,0 0-15,0 1 0,21 20 16,-20-21-16,20 0 0,-21-21 0,43 0 16,-22 0-16,-21 0 15,21 0-15,1 0 0,-1-21 16,0 0-16,1 0 0,-1-22 0,-21 22 16,22-21-16,-22 21 0,0-22 0,21 1 15,-21 0-15,-21 21 0,22-22 16,20 1-16,-42 21 0,21 21 15,-21 21 1,0 0-16,0 0 16,0 0-16,0 1 0,0 20 0,0-21 15,0 0-15,0 0 0,0 1 0,0-1 16,0 0-16,0 0 16,0 0-16,0 0 0,21-21 15,0-21 1,1 21-16,-1-21 15,0 0-15,0 0 0,0 0 0,0-1 16,1 1-16,-1 0 0,0 0 0,0 0 16,21 21-16,-20-21 0,-1 21 15,0-22-15,0 22 0,0 0 16,-21 22-16,21-1 0,-21 0 0,0 0 16,0 21-16,0-20 0,0-1 15,22 0-15,-22 0 16,21 21-16,0-20 0,-21-1 0,21-21 15,21 21-15,-20 0 16,20-21-16,-21 0 0,21 0 16,1 0-16,-1 0 0,0-21 0,22 0 15,-1 21-15,-20-21 0,63-22 16,-43 1-16,-21 21 0,-20-22 16,20 22-16,-21-21 0,0 0 0,-21-1 15,0 22-15,0-21 0,0-22 16,-21 43-16,0 0 0,-21 0 0,20 21 15,-20 0-15,0 0 0,-1 0 16,1 0-16,0 0 0,-1 21 0,1 0 16,21 0-16,-21 22 0,20-22 15,1 21-15,0 0 0,0 1 16,21 20-16,0-20 0,0-1 16,0 0-16,21-21 0,0 1 15,0-1-15,1-21 0,20 0 16,-21 0-16,21 0 0,-20 0 0,20 0 15,43-43-15,-64 1 0,21 21 16,0-21-16,1-1 0,-22 1 16,0-22-16,0 22 0,22-21 0,-43-1 15,21 1-15,21-64 16,-42 84-16,0-20 0,0 20 16,0 1-16,0 0 0,0 21 0,0 42 31,0 0-31,0 21 0,0 1 15,0-1-15,0 21 0,0-20 0,0-1 16,0 22-16,0-22 0,0 21 0,0 22 16,0-21-16,0-43 0,0 21 15,0 0-15,0-20 0,0 20 16,0-21-16,21-21 16,22 0-16,-22 0 0,0 0 15,21-21-15,-21 0 0,1 0 16</inkml:trace>
  <inkml:trace contextRef="#ctx0" brushRef="#br0" timeOffset="50905.01">12065 8001 0,'0'0'16,"-21"21"-16,21 0 0,21-21 31,0 0-31,0 0 0,22-21 15,-1 0-15,-21 0 0,21 21 16,1-21-16,-1 0 0,0-1 0,-20-20 16,-1 21-16,0 0 0,0 0 15,-21-1-15,0 1 0,-21 21 16,0 0 0,-22 0-16,1 0 0,0 21 0,-1 1 15,1-1-15,0 0 0,21 21 0,-1-21 16,1 22-16,0-1 0,21-21 15,0 64-15,0-64 0,0 0 16,0 22-16,21-22 0,0 0 0,1 0 16,-1-21-16,21 21 0,-21-21 15,22 0-15,41 0 0,-63 0 16,22 0-16,41-42 16,-62 21-16</inkml:trace>
  <inkml:trace contextRef="#ctx0" brushRef="#br0" timeOffset="51380.57">12785 7874 0,'0'0'0,"0"-42"16,0-1 0,0 22-16,21 21 15,0 0-15,0-21 0,43 21 16,-43 0-16,21 0 0,-21 0 16,22 21-16,-1 0 0,-21 1 15,21-1-15,-20 0 0,-22 0 0,0 0 16,0 22-16,0-22 0,0 21 0,-22-21 15,1 22-15,0-22 0,-21 0 16,-1 21-16,1-21 0,21 1 16,-21-1-16,-22 0 0,43-21 15,0 0-15,21 21 0,21-42 32,0 0-32,0 21 0,22-21 15,-22-22-15,21 22 0,0-21 16,1 21-16,20-22 0,-20 1 0,-1 21 15,0-22-15,1 22 0,41-42 16,-63 63-16,1-21 0,-1 21 16,-42 0-1,-1 21-15,1-21 0,0 21 16,-21 0-16,-1 21 0,22-20 0,-21 20 16,0-21-16,20 21 0,1 1 15,-21 20-15,42-42 0,-21 22 16,21-1-16,0-21 0,0 0 15,21 1-15,0-1 0,21-21 16,-20 0-16,20 0 0,0 0 0,-21 0 16,22 0-16,63-21 0,-64-1 15,0 1-15</inkml:trace>
  <inkml:trace contextRef="#ctx0" brushRef="#br0" timeOffset="51618.93">13970 7705 0,'0'-21'0,"0"42"0,-21-42 16,0 21-16,-1 0 16,1 21-16,0-21 0,21 21 0,-21 0 15,0 21-15,0-20 0,21 20 16,-22 0-16,1 1 0,0 84 16,0-106-16,21 21 15,-21 0-15,21-20 0,0-1 16,0 42-16,0-42 0,21 1 15,0-22-15,0 0 0,0 0 16,22 0-16,-22 0 0,21 0 16,1-22-16,-1 1 0</inkml:trace>
  <inkml:trace contextRef="#ctx0" brushRef="#br0" timeOffset="51891.88">14478 7705 0,'0'0'0,"0"-21"0,0-1 0,0 1 15,21 0-15,0 21 0,0 0 16,1 0-16,-1 0 0,21 0 16,-21 21-16,0 0 0,1 1 15,-1-1-15,0 0 0,0 21 16,0-21-16,-21 22 0,0-1 0,0 0 16,0 1-16,0-1 0,-21 0 15,-21 22-15,21-22 0,-22 1 16,1-22-16,0 21 0,-1-21 0,1 0 15,21-21-15,-22 22 0,1-1 16,21-21-16,0 0 0,42-21 31,21 21-31,-21-22 0,22 1 16,-1 0-16</inkml:trace>
  <inkml:trace contextRef="#ctx0" brushRef="#br0" timeOffset="52084.75">15346 7684 0,'21'21'62,"0"-21"-62,0 21 16,0 0-1,-21 0-15,0 0 0</inkml:trace>
  <inkml:trace contextRef="#ctx0" brushRef="#br0" timeOffset="52272.78">15282 8361 0,'0'0'15,"0"21"-15,0 0 0,0 0 0,0 1 16,0-1-16,0 0 0,0 0 15,0 0-15,-21 0 0,0 1 16,21-1-16,-21-21 0,0 21 16,-1 0-16,1 0 0,0-21 15,0 21-15,-21-21 0,20 22 16,-41-1-16,21-21 0,-1 21 0</inkml:trace>
  <inkml:trace contextRef="#ctx0" brushRef="#br0" timeOffset="53168.36">1630 9546 0,'0'0'0,"21"0"31,0 0-31,0 0 0,-21-21 15,21 21-15,1-21 0,-1 0 16,-21 0-16,0-1 0,0 1 16,-21 0-1,-1 21-15,1 0 0,-21 0 0,0 0 16,-1 21-16,1 0 0,0 1 16,-1-1-16,1 0 0,0 0 15,20 0-15,-20 22 0,42-22 16,0 0-16,0 0 0,0 21 0,0-20 15,0-1-15,42 0 0,-20 0 16,20 0-16,0 0 0,1 1 0,20-1 16,-21 0-16,22 0 0,-22 0 15,22 0-15,-43 1 0,21-1 0,-21 21 16,-21-21-16,-42 0 16,0 1-16,-1-1 0,-20 0 15,-22-21-15,22 21 0,-22-21 0,0 0 16,22 0-16,-22 0 0,22 0 15,20 0-15,1 0 0,0 0 16,-1 0-16,22-21 0,0 0 16,21 0-16,0-1 0,21 22 15,0-21-15,22 0 0,-22 0 16,21 21-16,22-21 0,-22 0 0,22-1 16,-1 1-16,1 0 0</inkml:trace>
  <inkml:trace contextRef="#ctx0" brushRef="#br0" timeOffset="53333.03">2095 9779 0,'22'0'78,"-1"-21"-63,0 21-15,0-21 0</inkml:trace>
  <inkml:trace contextRef="#ctx0" brushRef="#br0" timeOffset="53917.88">3577 9610 0,'0'0'0,"21"-21"0,127-85 15,-105 85 1,-22-22-16,21 22 0,-21 0 0,1 0 16,-22-64-16,-22 64 15,-20 21-15,0 0 16,-1 0-16,-20 0 0,-64 0 16,85 21-16,-22 0 0,22 0 15,-1 1-15,1 20 0,21-21 16,0 21-16,21 1 0,0-1 0,0 0 15,0 1-15,21-1 0,0 0 0,0 1 16,22-1-16,-1 0 0,-21 1 0,21-22 16,1 21-16,-1-21 15,-21 22-15,0-22 0,1 21 0,-22-21 16,0 1-16,-22-1 0,1 0 0,-21 0 16,0-21-16,-1 21 0,-20 0 15,20-21-15,-20 0 0,21 0 0,-1 0 16,-63 0-16,64-21 0,0 0 15,21 0-15,-22 0 0,22 0 16,0-43-16,21 43 0,0-21 16,0 20-16,0 1 0,21 0 15,85-42 1,-64 41-16,1 22 0,62-21 0,-62 21 16,20 0-16,1 0 15</inkml:trace>
  <inkml:trace contextRef="#ctx0" brushRef="#br0" timeOffset="54240.92">3768 9948 0,'0'0'0,"0"22"0,0 20 16,21-42 15,0-21-31,0 0 0,0-1 16,0 1-16,1 0 0,-1 0 0,21 0 15,-21-22-15,0 22 0,1-21 16,-1 21-16,0 0 0,0-22 0,-21 22 15,0 0-15,-21 21 16,0 0 0,0 21-16,-22-21 0,22 42 0,-21-20 15,21 20-15,-22-21 0,22 21 16,-21 1-16,21-1 0,-1 0 16,22 1-16,0-22 0,0 21 0,0 22 15,0-43-15,0 0 0,22 0 16,-1 0-16,0-21 0,0 0 0,0 0 15,0 0-15,22 0 0,-22 0 0,21 0 16,-21-21-16,22 0 0,-22 0 16,21 0-16,1-22 0</inkml:trace>
  <inkml:trace contextRef="#ctx0" brushRef="#br0" timeOffset="54476.27">4741 9208 0,'0'0'15,"-21"21"1,0 0 0,0 0-16,0 21 0,21 1 0,-22-1 15,1 22-15,21-22 0,-21 21 16,0 1-16,0-1 0,0-20 0,21 20 16,-22-20-16,1 20 0,0-21 15,0 1-15,0-1 0,21 0 16,0 1-16,0-22 0,21-21 31,0-21-31,0 0 0,22-1 0</inkml:trace>
  <inkml:trace contextRef="#ctx0" brushRef="#br0" timeOffset="54837">4995 9800 0,'0'0'0,"0"21"0,-21-21 16,21 22-16,0-1 0,21-21 31,0-21-15,22 21-16,-22-22 0,21 1 0,-21 0 16,22 0-16,-1 0 0,-21-22 15,0 22-15,1 0 0,-1 0 16,0 0-16,-21 0 0,-21 21 15,0 0-15,-22 0 16,22 0-16,-21 21 0,-1 0 16,22 0-16,-21 21 0,0-20 0,20 20 15,-20-21-15,21 21 0,0 1 0,21-22 16,0 21-16,0-21 0,0 22 16,0-22-16,0 0 0,0 0 0,21 0 15,0-21-15,0 22 0,0-22 0,22 0 16,-22 0-16,21 0 0,1 0 15,-1 0-15,0-22 0,1 1 0</inkml:trace>
  <inkml:trace contextRef="#ctx0" brushRef="#br0" timeOffset="55320.87">5969 9567 0,'0'0'0,"0"-21"0,0 0 31,-21 21-31,0 21 15,-1 0-15,1 1 0,-21 41 16,21-42-16,0 22 0,-22 41 16,22-41-16,0-1 0,21 43 15,0-64-15,0 21 0,0 22 16,0-43-16,21 0 16,0 0-16,22-21 0,-22 0 15,21 0-15,0 0 0,22 0 16,21-42-16,-43 21 0,21-1 15,-20 1-15,-1-21 0,0 0 0,22-1 16,21-63-16,-64 43 16,21-1-16,22-63 0,-22 64 15,-21-1-15,0-20 0,-21 41 16,0 1-16,0 21 0,0 0 16,0 0-16,0 42 15,0 0-15,0 0 16,0 21-16,-21 1 0,21-22 15,0 42-15,-21-20 0,21-1 0,0 22 16,0-22-16,-21 21 0,0 43 16,-1-63-16,22-1 15,0 0-15,-21-21 0,21 22 0,0 41 16,0-62 0,21-22-16,1 0 0,-1 0 15,0 0-15,0 0 0,0-22 16,22 22-16,-22-21 0,0 0 0</inkml:trace>
  <inkml:trace contextRef="#ctx0" brushRef="#br0" timeOffset="55492.7">6477 9631 0,'0'0'16,"-21"21"-16,21 0 0,21-21 31,0 0-31,0 0 0,22 0 0,-1 0 15,0 0-15,1 0 0,-1 0 0,21-21 16,-20 0-16,20 21 0,1-21 16,-1-22-16,1 22 0,-22 0 0</inkml:trace>
  <inkml:trace contextRef="#ctx0" brushRef="#br0" timeOffset="55720.76">7599 9229 0,'0'0'0,"-21"0"0,-1 0 15,1 21-15,21 0 0,-21 0 16,21 0-16,0 1 0,0 20 0,-21-21 16,21 21-16,-21 1 0,0-1 15,21 0-15,-22 22 0,22-22 0,-21 1 16,0 20-16,21-21 0,0 1 16,-21-22-16,21 21 0,-21-21 15,21 22-15,0-22 0,0 0 0,0 0 16,21 0-16,21-21 15,-21 0-15,1-21 0,-1 0 16,21 0-16</inkml:trace>
  <inkml:trace contextRef="#ctx0" brushRef="#br0" timeOffset="56180.45">7535 9356 0,'-21'-21'15,"42"42"-15,-42-64 0,21 22 0,0 0 16,0 0-1,21 21-15,22 0 0,-22 0 16,21 0-16,0 0 0,1 0 0,-22 21 16,21 0-16,1-21 0,-1 21 0,-21 1 15,0 20-15,0-21 16,-21 0-16,0 22 0,0-22 0,-21 21 0,-21-21 16,21 22-16,-22-22 0,-20 21 15,21-21-15,-1 0 0,-20 1 16,20-1-16,1 0 0,-21 0 15,41-21-15,1 0 0,42 0 16,1 0 0,-1-21-16,21 21 0,-21-21 0,22 21 15,-1 0-15,0 0 0,1 0 0,-1 0 16,0 0-16,1 0 0,-1 21 16,-21 0-16,0 0 0,22 0 0,-43 1 15,21-1-15,-21 0 0,0 0 16,0 43-16,-21-43 0,-1 0 15,1 0-15,-21 0 0,0 0 16,-1 1-16,-41 20 0,20-21 16,22-21-16,-1 21 0,22-21 0,-21 0 15,21 0-15,0 0 0,21-21 32,0 0-32,21 21 0,21-21 0,-21-22 15,22 22-15,-22 0 0,21 0 0</inkml:trace>
  <inkml:trace contextRef="#ctx0" brushRef="#br0" timeOffset="56800.93">8297 9716 0,'0'0'0,"21"0"0,1 0 0,-1 0 16,-21 21-16,0 0 16,0 0-16,0 21 0,0-20 15,0-1-15,0 0 0,0 21 0,-21-21 16,21 1-16,-22-1 0,22 21 0,0-21 15,0 0-15,0 1 16,22-22-16,-1 0 0,0 21 0,0-21 16,21 0-16,-20 0 0,-1 0 0,21 0 15,-21-21-15,22-1 16,-1 1-16,-21 0 0,43-21 16,-22-1-16,-21 22 0,21-63 15,-20 41-15,-22 1 0,0 21 0,0-22 16,0 22-16,0 0 0,0 0 15,0 42 1,0 0 0,0 22-16,-22-22 15,22 21-15,-21 0 0,0 1 0,21-1 16,0 22-16,0-22 0,-21 21 0,21 43 16,-21-42-16,21 20 0,-21-20 15,21 21-15,0-1 0,-22 1 0,1-22 16,21 22-16,-21 0 0,21-1 15,0 1-15,-21 0 0,21-1 16,-21 1-16,0 84 0,21-84 16,0 0-16,-22 42 0,22-43 15,-21-20-15,21-1 0,-21-20 0,21-1 16,0 0-16,0 1 0,0-22 16,0 0-16,0 0 0,0-42 15,0 0 1,-21-21-16,21 20 0,0-41 0,0 21 15,-21-1-15,21-20 0,0-1 16,0 1-16,0-22 0,0-63 16,0 84-16,0-20 0,0-64 15,0 84-15,21 1 0,0-1 16,-21 22-16,21-22 0,0 22 0,43-64 16,-43 64-16,21-22 15,22-42-15</inkml:trace>
  <inkml:trace contextRef="#ctx0" brushRef="#br0" timeOffset="57256.95">9758 9271 0,'0'0'16,"-21"-21"-16,-1 0 0,22 0 0,0-1 15,0 1-15,22 42 47,-1 1-47,0 20 0,0 0 16,0 1-16,0-1 0,1 0 0,-22 22 16,0-1-16,0 43 15,0-42-15,0-22 0,0 0 0,-22 1 16,1-1-16,0-21 0,21 21 15,-21-20-15,21-44 16,21 1 0,0 0-16,0 0 0,1-21 15,20-1-15,-21-20 0</inkml:trace>
  <inkml:trace contextRef="#ctx0" brushRef="#br0" timeOffset="57481.99">10393 9123 0,'21'-42'16,"-42"84"-16,63-127 0,-21 43 0,-21 21 0,-21 21 31,0 21-31,-21 21 0,20-21 16,-20 22-16,0-1 0,21 22 0,-22-22 15,1 21-15,0 1 0,-1-1 16,1 1-16,0-1 0,-1 1 16,1-22-16,0 22 0,20-22 0,1 0 15,0-20-15,21 20 0,0-21 16,0 0-16,21-21 15,22 0-15,-22 0 0,0 0 0,21-21 16,-21 0-16,22 0 0,-22 0 16</inkml:trace>
  <inkml:trace contextRef="#ctx0" brushRef="#br0" timeOffset="57688.99">10499 9483 0,'0'0'16,"0"127"-1,0-85 1,-22 0-16,22-20 0,-21 20 16,0-21-16,0 0 0,21 22 0,0-22 15,-21 0-15,0 0 0,21 0 16,0-42 15,21 0-31,0 0 0,-21-22 0,21 22 16,0-21-16</inkml:trace>
  <inkml:trace contextRef="#ctx0" brushRef="#br0" timeOffset="57850.43">10710 9165 0,'-21'0'16,"21"21"-1,-21 1-15,21-1 16,0 0-16,21-21 15,-21 21 1,21 0-16,0-21 0</inkml:trace>
  <inkml:trace contextRef="#ctx0" brushRef="#br0" timeOffset="58237.01">11176 9462 0,'0'0'0,"21"0"0,0 0 0,0 0 0,-21-22 16,0 1-1,0 0 1,-21 21-16,0 0 0,0 0 16,-21 0-16,-1 0 0,1 0 0,0 0 15,20 21-15,-20-21 0,0 21 16,21 1-16,-22-1 0,22 0 0,21 0 16,0 0-16,0 0 0,0 1 0,42 20 15,-20-21-15,20 0 16,0-21-16,1 21 0,-22 1 15,21-1-15,0 0 0,1 0 0,-1 0 16,-21 0-16,0 1 0,1-22 16,-1 21-16,-21 21 0,0-21 15,-21-21-15,-22 21 0,1 1 0,0-22 16,-1 21-16,-63-21 16,64 0-16,0 0 0,-22 0 0,22 0 15,21 0-15,-22 0 0,22 0 0,0-21 16,0-1-16,21 1 0,21 0 15,0 0-15,0 0 16,22 21-16,-1-21 0,0-1 0,1 1 16,20 0-16</inkml:trace>
  <inkml:trace contextRef="#ctx0" brushRef="#br0" timeOffset="58460.28">11663 9546 0,'0'0'0,"0"21"31,0 1-31,0-1 0,0 0 0,0 21 16,-21-21-16,21 22 0,-22-22 0,22 21 15,0-21-15,0 1 0,-21 20 16,21-21-16,-21-21 0,21 21 0,0 0 16,0-42 15,0 0-31,21 21 15,-21-42-15,21 21 0,-21-1 0</inkml:trace>
  <inkml:trace contextRef="#ctx0" brushRef="#br0" timeOffset="58607.88">11705 9292 0,'0'0'0,"-21"-21"15,21 42 16,21-21-15,0 0-16,0 0 0,-21 21 0,22-21 16,-1 0-16</inkml:trace>
  <inkml:trace contextRef="#ctx0" brushRef="#br0" timeOffset="59085.65">12277 9102 0,'0'0'0,"0"-21"0,-22 21 15,1 0-15,0 21 16,0 0-16,21 0 0,-21 0 16,21 22-16,-21-1 0,21 0 15,-22 1-15,22-1 0,0 0 16,0 1-16,0 20 0,0-21 0,0 64 16,0-63-16,0-1 15,0 0-15,0 1 0,0-22 0,0 21 16,0-21-16,0 0 0,0 1 0,0-1 15,0-42 17,0-1-32,22 1 0,-22-21 15,21 21-15,0-22 0,0 22 0,0-21 16,0 0-16,22-1 0,-22 22 16,21-21-16,1 21 0,-22-22 15,21 22-15,0 0 0,1 21 0,-1 0 16,-21 0-16,22 0 0,-22 0 15,21 21-15,-21 0 0,0 22 16,-21-1-16,0 0 0,0 22 16,0-22-16,-21-21 0,0 22 15,0-22-15,-21 21 0,-1-21 0,-41 22 16,41-22-16,1-21 0,0 21 16,-1-21-16,1 0 0,21 0 0,0 0 15,-1 0-15,44-21 16,-1 0-16,0-1 15,21-20-15,1 21 0</inkml:trace>
  <inkml:trace contextRef="#ctx0" brushRef="#br0" timeOffset="59324.23">13335 9059 0,'0'0'0,"0"22"16,-21-1-16,0 21 0,21-21 15,-22 22-15,1-1 0,0 21 16,0-20-16,0 20 0,-22 43 16,22-42-16,21-1 0,-21-21 15,0 1-15,21 20 0,-21-20 16,21-22-16,0 21 0,0-21 0,0 0 16,0 1-16,0-1 0,21-21 15,21 0-15,-21 0 16,1 0-16,20-21 0,0-1 0,-21 1 15</inkml:trace>
  <inkml:trace contextRef="#ctx0" brushRef="#br0" timeOffset="59634.96">13568 9610 0,'-21'0'0,"42"0"0,-64 0 0,65 0 31,-1 0-31,0 0 16,0 0-16,0 0 0,22-21 15,-1-1-15,-21 1 0,0 21 0,0-21 16,1 0-16,-1 0 0,0 21 16,0-21-16,-21-1 0,-21 22 15,0 0 1,-22 0-16,22 22 0,-21-1 16,0 21-16,-1-21 0,1 22 0,21-22 15,-22 21-15,22 0 0,-21-20 0,21 62 16,21-63-16,0 1 15,0 20-15,0-21 0,21 0 16,21-21-16,22 21 0,-22-21 16,0 0-16,1 0 0,-1 0 0,22-21 15,-22 0-15,21 21 0</inkml:trace>
  <inkml:trace contextRef="#ctx0" brushRef="#br0" timeOffset="60048.91">14245 9123 0,'0'0'0,"21"0"16,0 0-1,22 0-15,-22 0 0,21-21 0,1 21 16,20 0-16,-21 0 0,22 0 0,-22-21 16,22 21-16,-22 0 0,22 0 15,-22 0-15,-21 0 0,21 0 0,-20 0 16,-22-22-16,-43 22 16,22 0-1,0 0-15</inkml:trace>
  <inkml:trace contextRef="#ctx0" brushRef="#br0" timeOffset="60249.78">14668 9102 0,'0'0'0,"0"21"0,0 0 15,0 0-15,-21 0 0,21 1 16,0-1-16,-21 21 0,21 0 0,0 1 16,0-1-16,0 0 0,-21 1 15,21 20-15,0-20 0,-21-1 16,21 0-16,0 1 0,0-1 0,0 21 15,0-41-15,0-1 0,0 0 0,0 0 16,21-21 0,0 0-16,0-21 0,-21 0 15</inkml:trace>
  <inkml:trace contextRef="#ctx0" brushRef="#br0" timeOffset="60589.9">14901 9589 0,'21'0'32,"1"0"-32,-1 0 15,0 0-15,0 0 0,21 0 0,-20 0 16,20-22-16,0 1 0,1 0 16,-1 0-16,0 21 0,-21-21 15,1 0-15,-1-1 0,0-20 16,-21 21-16,0 0 0,-21 21 0,0 0 15,-1 0-15,-41 0 16,-22 21-16,64-21 0,-64 63 16,64-41-16,0 20 0,0 0 15,0 1-15,21-1 0,-21 43 16,21-64-16,0 21 0,0 22 16,0-43-16,21 0 0,0 0 15,21 0-15,-21-21 0,106 0 16,-63 0-16,-22 0 15,22 0-15,-1-21 0,-20 21 16</inkml:trace>
  <inkml:trace contextRef="#ctx0" brushRef="#br0" timeOffset="61089.28">15875 9419 0,'0'0'0,"0"-21"16,21 21-16,0 0 0,0 0 15,1 0-15,-1 21 0,0 0 16,0 1-16,0-1 0,-21 0 16,21 21-16,-21 1 0,0-22 0,0 21 15,0 0-15,0 1 0,0-1 16,-21-21-16,0 22 0,0-22 0,0 0 16,-22 0-16,22 0 0,0 0 15,0 1-15,0-22 0,42-22 31,0 1-15,0 0-16,0 0 0,22-21 0,-22 20 16,21-20-16,1 0 0,-22-1 0,21 1 15,0 0-15,1-1 0,-22 1 16,0 21-16,43-43 0,-64 43 16,0 0-16,-22 21 31,1 21-31,0 0 0,0 1 15,0 20-15,21-21 0,-21 21 0,21 1 16,-22-1-16,22 0 0,-21 1 16,21-1-16,0-21 0,0 22 0,0 20 15,0-42-15,0 0 0,0 1 16,21-1-16,1-21 16,20 0-16,-21 0 0,21 0 0,-20 0 15,20 0-15,0-21 0,1 21 0,-1-22 16,0 1-16,1-21 15,-22 21-15,21-22 0,0 1 0,1-21 16</inkml:trace>
  <inkml:trace contextRef="#ctx0" brushRef="#br0" timeOffset="61316.18">16933 9208 0,'0'0'0,"0"-43"0,21-20 0,-21 20 16,22 1-16,-22-21 0,0 41 16,0 44-1,0 20-15,-22 0 16,22 1-16,-21-1 0,0 0 0,21 22 15,-21-1-15,0-20 0,0 20 16,-1 1-16,1-1 0,21-21 0,-21 22 16,0-22-16,21 1 0,-21-1 15,21 0-15,0 1 0,0 20 16,0-42-16,21-21 16,0 0-16,0 0 0,0 0 0,22 0 15,-22-21-15,0 21 0,0-21 16,0 0-16</inkml:trace>
  <inkml:trace contextRef="#ctx0" brushRef="#br0" timeOffset="61473.01">16870 9419 0,'0'0'0,"-21"0"0,-1 0 0,44 0 31,-1 0-15,0 0-16,0 0 0,0 0 0,22 0 15,-22 0-15,21 0 0,43 0 16,-43 0-16,22-21 0</inkml:trace>
  <inkml:trace contextRef="#ctx0" brushRef="#br0" timeOffset="61728.96">17801 9292 0,'-106'0'31,"85"21"-31,0 1 0,0-22 16,0 21-16,-1 21 0,1-21 0,0 0 15,0 22-15,0-1 0,0 0 0,21-20 16,0 20-16,-22 0 0,22-21 16,0 22-16,0-22 0,0 21 15,0-21-15,0 1 0,0-1 0,0 0 16,22-21-16,-22 21 0,21-21 0,21 21 15,-21-21-15,0 0 0,43 0 16,-43 0-16,0-21 0,22 0 0</inkml:trace>
  <inkml:trace contextRef="#ctx0" brushRef="#br0" timeOffset="62008.01">18055 9313 0,'0'-21'16,"0"42"-16,0-63 0,21 21 0,0 21 15,1 0-15,-1 0 0,0 0 16,-21 21-16,21 0 16,0 0-16,-21 1 0,0 20 0,0-21 15,0 21-15,0 1 0,0-1 0,0 0 16,0 1-16,-21-1 16,21 0-16,-21 1 0,-21 20 15,42-20-15,-22-22 0,-20 42 16,21-42-16,21 1 0,-21-22 15,0 21-15,-1-21 0,1 0 16,0 0-16,21-21 31,21-1-31,22 1 0</inkml:trace>
  <inkml:trace contextRef="#ctx0" brushRef="#br0" timeOffset="62224.04">18944 9398 0,'0'0'0,"0"-21"0,-21 21 47,0 0-47,0 0 15,-1 0-15,22 21 16,0 0-16,0 0 15,0 1-15,0-1 16,0 0-16,0 0 0</inkml:trace>
  <inkml:trace contextRef="#ctx0" brushRef="#br0" timeOffset="62450.52">18881 10033 0,'0'0'0,"0"21"0,0 0 0,0 1 15,0-1 1,0 0-16,-22 0 16,1 0-16,0 0 0,0 1 15,0-1-15,0-21 0,-1 21 16,1 0-16,-21 0 0,21 0 16,-22 1-16,-84 20 15,64-21-15,21-21 0,-22 21 0,22-21 16,-22 21-16,1-21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12:13:01.80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5461 4212 0,'21'0'47,"0"0"-47,0 21 15,1-21-15,-1 22 0</inkml:trace>
  <inkml:trace contextRef="#ctx0" brushRef="#br0" timeOffset="4028.41">741 4487 0,'0'0'0,"-21"0"0,-1 0 15,1 0-15,0 0 32,21 22-1,21-22-15,0 0-16,1 0 0,-1 0 15,21 0-15,-21 0 0,0 0 16,1 0-16,-1 0 0,21 0 0,-21 0 15,0 0-15,22 0 0,-1 0 16,0 0-16,1 0 0,-1 0 16,22 0-16,-1 0 0,1 0 0,20-22 15,64 22-15,-63 0 16,-21 0-16,20 0 0,1-21 0,0 21 16,20 0-16,1 0 0,0-21 15,0 21-15,0 0 0,0 0 16,-22 0-16,22-21 0,0 21 0,0 0 15,0 0-15,-1-21 0,22 21 16,-21 0-16,21-21 0,-21 21 0,21 0 16,-21-22-16,21 1 0,-21 21 15,42-21-15,-21 21 0,0 0 0,127-42 16,-148 42-16,21 0 16,-21-21-16,21 21 0,0 0 15,105-22-15,-126 22 0,0 0 16,0 0-16,21 0 0,-21 0 15,105-21-15,-84 21 0,-21 0 16,21 0-16,-21-21 0,0 0 0,21 21 16,-21 0-16,21 0 0,-21-21 15,21 21-15,0 0 0,-22-21 16,22 21-16,-21 0 0,0 0 0,0 0 16,0 0-16,105-22 0,-105 22 15,0 0-15,106 0 0,-128-21 16,22 21-16,-21 0 0,21 0 15,-22 0-15,22 0 0,21-21 16,-21 21-16,0 0 0,0 0 16,-22 0-16,22 0 0,0 0 0,63 0 15,-84 0-15,0 0 0,21 0 16,-22 0-16,1 0 0,84 0 16,-105 0-16,20 0 0,1 0 15,-21 0-15,20 0 0,-20 0 16,20 0-16,-20 0 0,21 0 0,-1 0 15,1 0-15,0 0 0,-22 0 0,22 0 16,-1 0-16,-20 0 0,-1 0 16,64 0-16,-63 0 0,-22 0 15,22 0-15,-1 21 0,-20-21 16,84 0-16,-85 21 16,21-21-16,1 0 0,-22 0 0,22 22 15,-22-22-15,0 0 0,22 21 16,-22-21-16,1 0 0,-1 21 15,-21 0-15,21-21 0,-20 21 0,20-21 16,-21 21-16,0-21 0,43 43 16,-43-43-16,0 21 0,0 0 0,0-21 15,22 21-15,-22 0 0,0-21 16,0 22-16,0-1 0,1-21 0,20 21 16,-42 0-16,21 0 0,21 22 15,-20-22-15,-1 0 0,0 0 16,-21 0-16,21 0 0,21 43 15,-20-22-15,-22-21 16,0 22-16,21-22 0,-21 21 16,21-21-16,-21 22 0,21-1 0,-21 0 15,0-20-15,0 20 0,21 0 0,-21-21 16,21 22-16,-21-1 0,0 0 16,22-20-16,-1 20 0,0-21 0,0 21 15,-21 1-15,21-22 0,0 21 16,1-21-16,-1 1 0,21 20 15,-21-21-15,0 21 0,1-20 0,-1-1 16,0 0-16,0 0 0,21 21 16,-20-20-16,-1-1 0,0 0 0,42 0 15,-20 0-15,-1 0 0,43 1 16,-43-1-16,0-21 16,22 21-16,-22 0 0,22-21 0,-22 21 15,22-21-15,-22 21 0,0-21 0,22 0 16,-22 22-16,22-22 0,41 21 15,-62-21-15,20 0 0,-20 21 16,20-21-16,1 0 0,-1 0 16,85 21-16,-84-21 0,-1 0 15,22 0-15,-22 0 0,22 0 0,-21 21 16,-1-21-16,1 0 0,-1 0 16,1 0-16,20 0 0,-20 21 15,-1-21-15,1 0 0,-1 0 0,22 0 16,-22 22-16,1-22 0,84 0 15,-84 0-15,-1 0 0,1 21 16,-22-21-16,21 0 0,64 0 16,-63 0-16,-1 0 0,43 0 15,-42 0-15,-1 0 0,1 0 16,-1 21-16,1-21 0,-22 0 0,22 0 16,-1 0-16,-21 0 0,22 0 0,-1 0 15,-20 0-15,20 0 0,1 0 16,-1 0-16,1 0 0,-1 0 15,1 0-15,-1 0 0,1 21 0,-1-21 16,1 0-16,-1 0 0,1 0 16,-22 0-16,22 21 0,-22-21 0,21 0 15,-20 0-15,41 21 0,-20-21 16,-22 0-16,1 0 0,-1 22 16,0-22-16,64 0 0,-42 21 15,-22-21-15,0 0 0,22 0 0,-22 21 16,0-21-16,1 0 0,20 0 15,-20 21-15,-1-21 0,0 0 16,1 0-16,-1 0 0,0 21 0,1-21 16,-22 0-16,21 0 0,43 21 15,-43-21-15,0 0 0,1 0 16,-22 0-16,21 0 0,1 0 0,-22 0 16,21 0-16,-21 0 0,22-21 15,-22 21-15,0-21 0,0 21 0,21-21 16,-20 0-16,-1 0 0,0 21 15,0-22-15,0 1 0,-21 0 16,21 0-16,1 0 0,-22 0 0,21-1 16,0-20-16,0 21 0,-21 0 15,21-22-15,0 1 0,1 21 16,-1-21-16,0 20 0,0-20 0,0 0 16,0-1-16,-21 1 0,22 0 0,-1-1 15,0 1-15,-21 0 16,0 21-16,21-22 0,0 1 0,-21 0 0,0-1 15,0-20-15,21 20 0,-21 1 16,22-21-16,-22 20 0,0-20 0,0 20 16,0-20-16,0 21 0,0-64 15,0 63-15,0-20 0,0 21 16,0-1-16,0 1 0,0 0 0,0-1 16,0-20-16,-22 20 0,22 1 15,-21-21-15,21 20 0,-21 1 16,21-22-16,-21 22 0,0-21 0,21 20 15,-21 1-15,-1 0 0,1-22 16,21 22-16,-21-1 0,0 1 0,0 0 16,0-1-16,21-20 0,-22 21 0,22-1 15,-21 1-15,21-22 0,0 22 16,0 0-16,0-22 0,0 22 16,0 0-16,0-1 0,0 1 0,0-22 15,0 22-15,0-21 0,0-1 0,0 1 16,0-1-16,0-63 0,0 64 15,0 20-15,0-20 16,0 20-16,0-20 0,0 21 0,0-1 16,0 1-16,0-22 0,-21 22 15,21 0-15,0-1 0,-21 1 0,0-64 16,0 64-16,-1-22 0,1 22 16,21 0-16,-21-1 0,-21-41 15,42 41-15,-21 1 0,-1 0 16,1-1-16,21-20 0,-21 21 15,-21-43-15,21 43 0,21-1 16,-22-20-16,1 20 0,-21 1 16,0-43-16,20 43 0,1 0 15,-21-1-15,21 22 0,-22-21 16,22 21-16,-21-22 0,21 22 16,-22 0-16,22 0 0,-21 0 0,0 0 15,-1-1-15,1 1 0,0 0 16,-1 21-16,-20-21 0,-43 0 15,42 0-15,1 21 0,-1 0 16,1-22-16,-22 22 0,-42-21 16,43 21-16,20 0 0,1 0 15,-22-21-15,21 21 0,-20 0 0,20 0 16,-20-21-16,20 21 0,-21-21 16,22 21-16,-22 0 0,22 0 0,-85-21 15,84 21-15,1 0 0,-1 0 16,-21 0-16,1 0 15,-64 0-15,63 0 0,0 0 16,1 0-16,20 0 0,-21 0 16,-42 0-16,64 0 0,-1 0 15,-20 0-15,20 0 0,1 0 16,-22 0-16,0 0 0,1 0 0,-1 0 16,0 0-16,1 0 0,-1 21 0,0-21 15,1 21-15,-22-21 0,21 0 16,-21 21-16,-84 0 15,84 0-15,0-21 0,22 22 0,-22-22 16,0 21-16,0 0 0,-21-21 16,21 21-16,-21-21 0,0 21 0,0 0 15,21-21-15,-21 22 0,-105-1 16,126-21-16,-21 0 0,0 21 16,0-21-16,0 0 0,-106 21 15,106-21-15,21 21 0,-21-21 16,0 21-16,0-21 0,0 0 15,0 22-15,21-22 0,-21 21 0,21-21 16,-126 21-16,105 0 0,0-21 16,0 21-16,21-21 15,-21 21-15,21-21 0,-21 22 0,0-1 0,21-21 16,-21 21-16,0 0 16,0-21-16,21 21 0,-21 0 0,21 1 15,-21-22-15,22 21 0,-22 0 0,21 0 16,-21 0-16,21 0 0,-21-21 15,21 22-15,0-1 0,22-21 0,-22 21 16,0 0-16,21-21 0,-21 21 16,22-21-16,-22 21 0,21-21 0,1 0 15,-22 22-15,21-22 0,22 0 0,-22 0 16,0 21-16,22-21 0,-22 0 16,0 0-16,1 0 0,20 0 0,-20 21 15,-1-21-15,21 0 16,-20 0-16,20 0 0,1 0 0,-1 0 15,1 0-15,-1 0 0,22 0 0,-22 0 16,22 0-16,0 0 0,-22 0 16,22 0-16,0 0 0,-22-21 0,22 21 15,-1 0-15,1 0 0,0 0 16,21 0-16,-43 0 0,43-21 16,0 21-16,0 0 0,21-22 15,-22 22-15,22-21 0,-21 0 16,21 0-1,0 0-15,0 0 0,0-1 16,0 1-16,0 0 0,0 0 0,0 0 16,0 0-16,0-1 0,0 1 15,0 0-15,0 0 16,0 0-16,0 0 0,0-22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12:26:29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 1461 0,'0'21'15,"0"0"1,21-21-16,1 0 15,-1-21 1,0 0-16,0-1 0,0 1 16,-21 0-16,0 0 0,21 0 15,-21 0-15,0-22 0,0 22 0,0 0 16,0 0-16,0-22 0,0 22 16,0 0-16,0 0 0,-21 0 0,0 0 15,0 21-15,0 0 16,0 0-16,-22 0 0,22 21 0,-21 0 15,21 0-15,-22 0 16,1 0-16,0 22 0,20-22 0,1 21 16,-21-21-16,42 22 0,-21-22 15,21 0-15,0 43 0,0-43 16,0 0-16,0 0 0,21-21 16,0 21-16,0-21 15,22 0-15,-22 0 0,0 0 0,21-21 16,-21 21-16,22-21 0,-22 0 15,0 21-15,21-21 0,-20-1 0,-1 1 16,0 0-16,0 0 16,-21 0-16,21 0 0,0-1 15,-21 1-15,0 0 16,0 42 31,0 0-47,0 1 15,0 20-15,0-21 0,0 21 0,0 1 16,0-1-16,0 22 0,0-1 16,-21 1-16,0 20 0,0-20 0,21 20 15,-21 1-15,21 0 0,-21-1 16,-1 1-16,1 0 0,21 21 0,0-22 16,0 1-16,-21 21 0,21-22 15,0 1-15,0 0 0,0-1 16,0 1-16,0-21 0,0 20 0,0-20 15,0-1-15,0 1 0,-21-22 16,21 22-16,-21-43 0,21 21 0,-21-21 16,-1 0-16,1-21 0,0 0 15,0 0-15,-21 0 0,-1-21 0,1 0 16,0-21-16,-22-1 0,1 1 16,-1-21-16,1-1 0,-1 1 0,1-1 15,20 1-15,1-1 0,0 1 16,-1-1-16,22 1 0,0-1 0,21-21 15,0 22-15,0 21 0,0-22 16,0 1-16,0-1 0,0 22 16,0-22-16,0 22 0,21 0 15,0-1-15,-21 1 0,21 0 0,1-1 16,-1 1-16,0 21 0,0-22 16,0 1-16,0-21 0,22 20 0,-1 1 15</inkml:trace>
  <inkml:trace contextRef="#ctx0" brushRef="#br0" timeOffset="668.18">3175 1461 0,'0'21'31,"0"-42"-16,21 21-15,0-22 0,0 1 16,1 0-16,-1 21 0,21-21 16,-21 0-16,0 0 0,1-1 0,-1 1 15,0 0-15,0 0 0,-21 0 16,0 0-16,-21 21 31,-21 0-31,-1 21 0,22 0 16,-21 0-16,-1 0 0,1 22 15,21-22-15,-21 21 0,20-21 0,1 22 16,21-22-16,0 21 0,-21 0 16,21-20-16,0-1 0,0 21 0,0-21 15,21 0-15,-21 1 0,21-22 16,1 21-16,20-21 0,-21 0 0,21 0 16,1 0-16,-1-21 0,0-1 15,1 1-15,20 0 0,-20-21 0,-1 21 16,0-22-16,1 22 0,20-21 15,-42-1-15,22-20 0,-22 21 0,21-1 16,-21-20-16,0-1 16,1 1-16,-22 20 0,21-20 0,-21 21 15,21-1-15,-21 1 0,0 0 16,0 20-16,0 1 0,21 0 16,-21 42-1,0 0-15,0 1 16,0 20-16,-21 0 0,21 22 0,-21-22 15,0 22-15,-1-22 0,1 21 16,21 1-16,-21-22 0,0 22 0,0-22 16,21 0-16,0 1 0,0-22 15,0 21-15,0-21 0,0 22 16,0-22-16,0 0 0,21-21 16,0 0-16,0 0 0,22 0 15,-22 0-15,0-21 0,0 0 16,0 0-16,0-1 0,1 1 0,-1-21 15,0 21-15,0-22 0</inkml:trace>
  <inkml:trace contextRef="#ctx0" brushRef="#br0" timeOffset="844.99">3789 1270 0,'0'0'0,"-21"0"15,-1 0-15,22 21 16,22-21 15,-1 0-31,0 0 0,21-21 16,1 21-16,20-21 0,-21 0 0,22 0 15,-22-1-15,22 1 0,20-21 16</inkml:trace>
  <inkml:trace contextRef="#ctx0" brushRef="#br0" timeOffset="1328.45">5080 783 0,'0'-42'0,"-21"21"16,0 21-16,-1 0 0,1 0 15,0-21-15,0 21 0,0 0 16,0 0-16,-22 21 0,22 0 16,-21 0-16,21 0 0,-22 22 15,1-1-15,21 0 0,-22 22 0,1-22 16,0 22-16,21-22 0,-22 21 15,22-20-15,0 20 0,21-20 0,0-1 16,0 0-16,0-21 0,0 22 16,0-1-16,21-21 0,0 0 0,0 1 15,22-1-15,-22 0 0,21-21 16,1 0-16,20 0 0,-21 0 16,22 0-16,-22 0 0,1-21 0,20 0 15,-21-1-15,1-20 0,-1 21 16,0-21-16,-20-1 0,20 1 0,-21-22 15,0 22-15,0-21 0,-21-1 16,0 1-16,0-1 0,0 1 0,0-1 16,0 22-16,-21-1 0,0 1 15,0 21-15,0 0 0,-22 0 0,1-1 16,0 22-16,-1 0 0,1 0 16,0 22-16,-1-1 0,1 0 0,-21 21 15,20-21-15,1 22 16,0 20-16,20-20 0,-20-1 0,21 0 15,0 22-15,21-22 0,0 0 16,0 1-16,0-1 0,21 0 0,0-20 16,0 20-16,22-21 0,-1 0 15</inkml:trace>
  <inkml:trace contextRef="#ctx0" brushRef="#br0" timeOffset="1693.02">5651 1334 0,'-63'-22'31,"42"22"-31,0 0 16,-1 22-16,22-1 0,0 21 16,-21-21-16,0 22 0,0-1 15,21 0-15,-21 22 0,0-1 16,21 1-16,-22 20 0,1 1 0,0 0 15,0-1-15,0 1 0,-22 21 16,22 0-16,0 0 0,-21-22 0,21 22 16,-22 0-16,1-21 0,21 20 15,-22-20-15,22 0 0,0-1 0,0 1 16,0-21-16,0-1 0,-1 1 0,22-22 16,-21 0-16,21 1 0,0-22 15,0 0-15,0 0 0,0 0 0,0-42 16,21 0-16,1 0 15,-1-22-15,21 1 0,-21-21 16,64-86-16,-43 65 0,1-22 16,20 0-16</inkml:trace>
  <inkml:trace contextRef="#ctx0" brushRef="#br0" timeOffset="2016.98">5630 1461 0,'0'0'0,"-21"-43"15,21-63 1,0 85-16,0 0 16,21 21-1,0 0-15,22 0 0,-22 0 16,21 0-16,-21 0 0,22 21 0,-1 0 16,-21 1-16,22-1 0,-22 0 15,-21 21-15,0-21 0,0 22 0,0-1 16,0-21-16,-21 22 0,-43 20 15,43-21-15,-21-20 16,-1-1-16,1 0 0,0 0 0,20 0 16,1-21-16,0 0 0,0 0 15,0 0-15,21-21 16,0 0 0,0 0-16,21 0 0,0-1 15,0 1-15,0-21 0,22 21 0,-22-22 16</inkml:trace>
  <inkml:trace contextRef="#ctx0" brushRef="#br0" timeOffset="3532.55">6350 783 0,'0'0'0,"0"-21"0,0-21 16,0 21-16,-21 21 15,0 21-15,21 21 16,-22 0-16,1 1 15,0-1-15,21 22 0,-21-22 0,21 21 16,-21 1-16,21-1 0,-21-20 16,21 20-16,-22-20 0,22-1 0,0 0 15,0-21-15,0 22 0,0-22 16,0 21-16,0-21 0,22-21 0,-1 22 16,-21-1-16,21-21 0,0 0 15,0 0-15,0 0 0,22-21 16,-22-1-16,0 1 0,21 0 15,-20 0-15,-1 0 0,21-22 0,-21 22 16,0-21-16,1 21 0,-1-22 16,0 22-16,-21 0 0,0 0 0,21 0 15,-21 0-15,0-1 0,21 22 16,-21 22 0,-21-1-16,0 0 15,21 0-15,-21 0 0,0 0 0,21 22 16,-22-22-16,22 21 0,0-21 0,0 1 15,0 20-15,0-21 16,0 0-16,0 0 0,0 1 0,0-1 16,22 0-16,-1-21 0,0 0 15,21 0-15,-21 0 0,22 0 0,-1-21 16,0 21-16,1-21 0,-1-1 16,0-20-16,1 21 0,-1-21 0,0 20 15,1-20-15,-22 21 0,21-21 16,-21 20-16,1-20 0,-22 21 0,0 0 15,21 21-15,-21-21 0,0 42 32,-21 0-32,-1 0 15,22 21-15,-21-20 0,0-1 16,21 21-16,0-21 0,-21 0 0,21 1 16,0 20-16,0-21 0,0 0 15,0 0-15,0 1 0,0-1 16,21 0-16,0-21 15,0 0-15,1 0 0,20 0 0,-21-21 16,0 0-16,0-1 0,22 1 16,-22 0-16,0 0 0,0 0 0,0 0 15,-21-22-15,0 22 0,0 0 16,0-21-16,0 20 0,0 1 16,-21 0-16,0 0 0,0 0 0,0 0 15,0 21-15,-43 0 16,43 0-16,21-22 0,-21 22 15,21-21 17,21 21-32,0-21 0,21 21 0,-20-21 15,20 21-15,0-21 0,-21 0 16,22 21-16,-1 0 0,0-22 0,1 22 16,-22 0-16,21 0 0,-21 0 15,1 22-15,-1-1 0,0 0 0,0 0 16,-21 0-16,21 0 0,-21 1 15,0 20-15,0-21 0,0 21 16,0-20-16,0 20 0,0-21 0,0 0 16,0 0-16,-21 1 0,21-1 15,-21 0-15,21 0 0,0 0 0,0 0 16,-21-21-16,21 22 16,0-44 15,0 1-31,0 0 0,0 0 0,0 0 15,0 0-15,21-22 0,0 22 16,0-21-16,22-1 0,-1 1 16,-21 0-16,21-1 0,1 22 0,-1-21 15,-21 0-15,22 20 0,-22 1 16,0 0-16,0 0 0,0 21 0,0 0 16,1 21-16,-22 0 15,0 0-15,0 1 0,0 20 0,0 0 16,0 1-16,0-22 0,0 21 15,0 0-15,0-20 0,0 20 0,0-21 16,0 0-16,21 22 0,-21-22 16,21 0-16,0 0 0,0 0 15,0 0-15,1-21 0,-1 0 16,0 0-16,0 0 0,21 0 0,-20 0 16,20-21-16,0 0 0,1 0 0,-1 0 15,0-22-15,22 22 16,-22-21-16,22 0 0,-22-1 0,21-20 15,-20 20-15,-1-20 0,-21 21 16,0-1-16,1 1 0,-22 0 0,0 20 16,0 1-16,-22 21 15,-20 0-15,0 0 0,-1 0 0,1 21 16,0 1-16,21 20 0,-22-21 16,22 21-16,0-20 0,21 20 0,0 0 15,0-21-15,0 22 0,0-1 16,21-21-16,0 22 0,0-22 0,1 0 15,-22 0-15,21 21 0,0-20 16,0-1-16,0 0 16,-21 0-16,0 0 0,0 0 15,-21-21-15,0 0 16,0 0-16,0 0 0,-1 0 16,1 0-16,0 0 0,21-21 15,-21 0-15,0 0 16,21-21-16,0 20 0,0 1 0,0-21 15</inkml:trace>
  <inkml:trace contextRef="#ctx0" brushRef="#br0" timeOffset="3764.14">7239 508 0,'0'0'0,"-42"0"0,20 0 0,-20 0 31,21 0-31,0 0 32,0 0-17,-1 0 1</inkml:trace>
  <inkml:trace contextRef="#ctx0" brushRef="#br0" timeOffset="3964.91">5969 1037 0,'-21'0'0,"42"0"0,-42 21 15,21 1-15,21-22 16,0 0-16,0 0 0,22 0 15,-1 0-15,-21 0 16,43-22-16,-22 1 0,0 21 0,22-21 16,-1 0-16,-20 21 0,20-21 15,1 0-15,-22-1 0,21 22 0</inkml:trace>
  <inkml:trace contextRef="#ctx0" brushRef="#br0" timeOffset="4529.99">9948 783 0,'0'0'0,"-21"-21"0,0-42 32,0 63-32,0 0 15,-1 21-15,1 0 0,0 21 16,-21 1-16,21 20 0,-1 1 0,1-1 15,0 1-15,0-1 16,0 1-16,21-22 0,-21 21 0,21-20 16,-22 20-16,22-20 0,0-1 15,0-21-15,0 21 0,0-20 0,22-1 16,-1 0-16,0 0 0,0 0 16,0-21-16,22 0 0,-22 0 0,21 0 15,0 0-15,22-21 0,-22 0 16,22 0-16,-22-22 0,22 22 0</inkml:trace>
  <inkml:trace contextRef="#ctx0" brushRef="#br0" timeOffset="4835.97">10520 783 0,'0'0'0,"0"-21"0,21 21 0,0-21 0,0 21 16,22 0-16,-22 0 15,0 0-15,0 0 0,21 0 0,1 42 16,-22-21-16,21 22 0,-21-1 16,22 0-16,-22 1 0,0 20 0,-21-20 15,0 20-15,0-21 0,0 22 16,-21-22-16,0 1 0,-22-1 0,22 0 16,-21-21-16,0 22 0,-1-22 0,22 0 15,-21 0-15,21 0 16,-1 1-16,1-22 0,0 0 0,21 21 15,0-42 1,0-1-16,21 22 16,22-42-16,-1 21 0,0 0 15,1 0-15,20-22 0</inkml:trace>
  <inkml:trace contextRef="#ctx0" brushRef="#br0" timeOffset="5312.27">11747 1228 0,'0'0'0,"-21"0"0,21 21 15,21-21 1,1 0-16,-1 0 0,21 21 16,0-21-16,22 0 0,-22 0 0,43 0 15,-22 0-15,22 0 0,21 0 16,-21 0-16,-1 0 0,1 0 0,21 0 15,-22 0-15,-20 0 0,-1-21 16,1 21-16,-22 0 0,1 0 0,-22 0 16,0-21-16,-63 21 15,20-21 1,-20 21-16,-21-22 0,20 22 0,1 0 16,0-21-16,-22 21 0,43 0 15,-21 0-15,20 0 0,1-21 0,21 0 31,21 21-31,22 0 0,-22 0 16,21 0-16,-21 0 0,22 0 16,-1 0-16,-21 0 0,22 21 0,-22 0 15,0 0-15,0 1 0,-21-1 16,0 21-16,0-21 0,-21 0 0,0 22 16,0-22-16,-22 0 0,22 21 15,-21-20-15,-1-1 0,1 0 16,0 0-16,21 0 0,-22 0 0,22 1 15,0-22-15,0 21 0,0-21 16,21-21 0</inkml:trace>
  <inkml:trace contextRef="#ctx0" brushRef="#br0" timeOffset="5868.63">14245 910 0,'21'-21'16,"0"0"-16,1 0 16,20 0-16,-21-1 0,21-20 15,1 21-15,-22 0 0,21 0 16,-21-22-16,22 22 0,-22-21 16,0 21-16,-21-22 0,0 22 0,0 0 15,0-21-15,0 20 16,0 44-1,-21-1-15,21 21 16,-21 0-16,0 1 0,21 20 0,-22 1 16,1-1-16,0 1 0,21 20 0,0-20 15,0-1-15,-21 1 0,21-22 16,0 22-16,-21-22 0,21 0 0,0 1 16,0-1-16,0 0 0,0-20 15,0 20-15,-21-21 0,21 0 16,-22 0-16,1 1 0,0-22 15,0 0-15,0 21 0,0-21 0,-22 0 16,22 0-16,0 0 0,-21-21 0,20-1 16,-20 1-16,21 0 0,0 0 15,21 0-15,0-22 0,0 22 0,0-21 16,0 0-16,21-1 0,21 1 16,1-22-16,-1 1 0</inkml:trace>
  <inkml:trace contextRef="#ctx0" brushRef="#br0" timeOffset="6103.75">15176 550 0,'0'0'0,"-21"22"15,21-1 1,-21 0-16,0 0 0,0 21 0,0 1 16,-22-1-16,22 0 0,0 22 15,0-22-15,0 22 0,21-22 16,-22 22-16,1-22 0,0 0 15,21 1-15,0-1 0,-21-21 0,21 0 0,0 22 16,0-22-16,0 0 16,21-21-1,0 0 1,-21-21-16,21 0 0</inkml:trace>
  <inkml:trace contextRef="#ctx0" brushRef="#br0" timeOffset="6260.96">14711 1101 0,'0'0'0,"-21"0"0,21-21 32,21 21-17,0 0-15,21 0 16,1 0-16,-1-22 0,21 22 16,22 0-16,-21-21 0,41 0 0,-20 21 15,0-21-15,21 0 0</inkml:trace>
  <inkml:trace contextRef="#ctx0" brushRef="#br0" timeOffset="6500.95">16489 783 0,'0'0'0,"-21"21"16,-1 1-1,1 20-15,0-21 0,0 21 0,0 1 16,0-1-16,-1 0 0,1 1 15,21-1-15,-21-21 0,0 22 16,0-1-16,0-21 0,-1 0 16,1 22-16,21-22 0,0 0 0,-21-21 15,21 21-15,-21-21 0,42 0 16,0 0 0,0 0-16,22 0 0,-22-21 0,21 0 15</inkml:trace>
  <inkml:trace contextRef="#ctx0" brushRef="#br0" timeOffset="6808.74">17060 826 0,'0'0'0,"21"-43"0,1 22 0,-22 0 15,0 0 1,-22 21-16,1 0 0,0 0 0,-21 0 16,-1 21-16,1 0 0,0 0 15,21 22-15,-22-22 0,22 21 0,0-21 16,21 22-16,0-22 0,0 21 15,0-21-15,21 0 0,0 1 0,0 20 16,22-21-16,-22 0 0,21 0 16,-21 1-16,22-1 0,-22-21 0,21 21 15,-21 0-15,1 0 0,-22 0 16,0 1-16,0-1 0,0 0 16,-43-21-16,22 21 15,-21-21-15,-1 0 0,22 21 16,-21-21-16,0 0 0,-1 0 0,22 0 15,-21 0-15,21-21 0,-1 0 16,22 0-16,0 0 0,0-1 0</inkml:trace>
  <inkml:trace contextRef="#ctx0" brushRef="#br0" timeOffset="6976.14">16722 487 0,'0'0'0,"-22"0"0,22-21 15,-21 21 1,42 0 31,1 0-47,-1 0 0</inkml:trace>
  <inkml:trace contextRef="#ctx0" brushRef="#br0" timeOffset="8696.12">18605 868 0,'0'0'0,"0"-85"16,0 64-16,0 0 0,0-21 16,0-1-16,22 1 15,-1 21-15,0 0 0,-21-1 0,21 22 16,-21 22 15,0-1-31,0 21 0,0 0 16,0 1-16,-21 20 0,0 1 0,0-1 15,-1 1-15,1-1 0,0 1 0,-21-1 16,42 1-16,-21-22 0,-1 22 16,22-22-16,-21 0 0,21-21 0,0 22 15,0-22-15,0 0 0,21 0 16,22 0-16,-22-21 0,21 0 0,1 0 16,-1 0-16,21 0 0,-20-21 15,-1 0-15,22-21 0,-22 21 0,0-22 16,1 1-16,20 0 0,-21-1 15,1-20-15,-1-1 0,0-20 0,-20 20 16,20 1-16,0-22 16,-21 21-16,1 22 0,-1-21 0,0 20 15,0 22-15,-21 0 0,0 0 0,0 0 16,0-1-16,0 44 16,-21-1-16,0 0 15,0 21-15,-1 1 0,1 20 16,0-21-16,0 22 0,0-1 15,0 1-15,-43 63 16,43-64-16,21 1 0,-21-22 0,21 1 16,0-1-16,0-21 0,0 43 15,0-43-15,21-21 0,0 0 16,0 0-16,0 0 0,22 0 0,-1 0 16,22-21-16,-22 21 0,21-43 15,1 22-15,-1 0 0,-20-21 0,20-1 16,1 1-16,-22 0 0,0-1 15,1 1-15,-22 0 0,0 20 0,0 1 16,-21 0-16,0 0 0,-21 42 16,21 0-1,-21 0-15,0 1 0,0-1 16,-1 21-16,1-21 0,21 22 0,0-22 16,0 21-16,0-21 0,0 22 15,0-22-15,0 0 0,0 21 16,0-21-16,0 1 0,0-1 15,-21-21 17,0 0-32,0-21 15,21-1-15,-21 1 0,-1 0 0,1 0 16,21 0-16,-21 0 0,21-1 16,-21 1-16,21 0 0,-21 21 15,21 21 1,0 0-1,0 1-15,0-1 0,0 0 16,0 0-16,21 0 0,0 0 16,0 1-16,22-22 0,-22 21 15,21-21-15,0 0 0,1 0 0,-1 0 16,22 0-16,-1 0 0,1 0 0,-1-21 16,1 21-16,-22-22 0,21 1 15,1 0-15,-22-21 0,1 21 0,-1-22 16,0 1-16,-21 0 0,1-1 15,-1 1-15,0 0 0,-21-1 16,21 22-16,-21-21 0,0 21 16,-21 21-1,0 42-15,0-21 16,-1 21-16,-20-20 0,21 20 0,0 0 16,0 1-16,21-22 0,0 21 15,-22 0-15,22-20 0,0-1 0,0 0 16,0 0-16,22 0 0,-1 0 15,0 1-15,21-22 0,1 0 0,20 0 16,-21 0-16,22 0 0,-1 0 16,-20 0-16,20 0 0,1-22 0,-1 22 15,22-21-15,-22 0 0,1 0 16,21 0-16,-22 0 0,1-1 0,-1 1 16,1-21-16,-22 21 0,0-22 15,1 1-15,-22 0 0,-21 21 0,0-22 16,0 22-16,0-21 0,0 21 15,-21-1-15,-1 1 0,-20 21 16,0 0-16,-1 0 0,1 0 16,-21 0-16,20 21 0,1 1 0,-22-1 15,22 21-15,0 0 0,-1 1 16,22-1-16,-21-21 0,21 22 0,0-1 16,-1 0-16,22-21 0,0 22 15,0-22-15,0 0 0,0 0 0,0 0 16,22 1-16,-1-1 0,21-21 15,-21 0-15,22 0 0,-22 0 0,21 0 16,0 0-16,1-21 0,-1-1 16,0 1-16,1 0 0,-1-21 15,0-1-15,1 1 0,-1-21 0,0-1 16,1-21-16,-1 22 0,0-22 16,1 22-16,-22-22 0,0 22 0,21-1 15,-20 1-15,-22-1 0,0 22 16,21-1-16,-21 1 0,0 21 0,0 0 15,-21 42 1,-1 21-16,-20 1 0,21-1 0,-21 21 16,20 22-16,-20 0 0,21-1 15,0 1-15,0 21 0,21-43 16,0 22-16,0-21 0,0-1 16,21 1-16,0-22 0,0 0 0,43 22 15,-22-43-15,0 0 16,1-21-16,-1 0 0,21 0 0,1 0 15,-22 0-15,22 0 0,20 0 0,-20-21 16,21 0-16,-22 0 0,1-1 16,-1-20-16</inkml:trace>
  <inkml:trace contextRef="#ctx0" brushRef="#br0" timeOffset="9700.26">5863 3217 0,'21'22'0,"-42"-44"0,63 65 16,-20-43-16,-1 0 0,0 0 15,21 0-15,-21 0 0,1 0 16,-1-21-16,21-1 0,-21 1 15,22 0-15,-22-21 0,21 21 0,-21-1 16,0-20-16,-21 0 0,0 21 16,0-22-16,0 1 0,0 21 0,0-22 15,-21 22-15,0 0 0,-21 21 0,21 0 16,-22 0-16,1 0 0,-22 21 16,22 0-16,-21 22 0,-1-22 0,22 21 15,-22 1-15,22-1 16,0 0-16,-1 1 0,22 20 0,-21-21 15,42 1-15,0-1 0,0 0 16,0-20-16,0-1 0,21 0 0,0 0 16,21-21-16,1 0 0,-1 0 0,0 0 15,1-21-15,20 0 0,-20 0 16,-1-1-16,21 1 0,-20-21 0,-22 21 16,21-22-16,-21 22 0,1-21 15,-1 21-15,0 0 0,-21-1 0,0 1 16,0 0-16,0 42 31,0 0-31,-21 22 0,0-1 0,21 0 16,-22 22-16,1-1 0,21 1 15,0 21-15,-21-22 0,0 22 0,21-1 16,0 1-16,0 21 0,-21-21 16,21 20-16,-21 1 0,21 0 0,-22 0 15,1 0-15,21 0 0,0-1 0,0-20 16,-21 0-16,0-1 0,21 1 15,-21-21-15,0-1 0,21 1 0,-22-22 16,1 0-16,-21-21 0,21 22 16,-22-22-16,1-21 0,0 0 0,-1 0 0,-20 0 15,21 0-15,-22 0 16,1-42-16,-1 20 0,1-20 0,-1 0 16,1-22-16,-1 22 0,22-22 0,-1 1 15,1-22-15,21 22 0,0-1 16,21 1-16,0 20 0,0-20 0,21-1 15,0 1-15,21 21 0,1-22 16,-1 1-16,22-22 0,-1 21 0,1-20 16,20-1-16,-20 22 0,20-22 0</inkml:trace>
  <inkml:trace contextRef="#ctx0" brushRef="#br0" timeOffset="10290.09">6519 3281 0,'0'0'0,"-21"0"0,0 0 16,21-21-1,0 0 1,21-1-16,0 1 0,22 0 16,-22 0-16,0 0 0,21 0 0,-21-22 15,1 22-15,-1 0 0,0 0 0,-21 0 16,21 21-16,-21-22 0,-21 22 15,0 0 1,0 0-16,-22 0 0,22 0 16,0 22-16,-21-1 0,20 21 0,-20-21 15,21 22-15,0-1 0,0-21 16,-1 21-16,22 1 0,0-22 0,0 21 16,0-21-16,0 22 0,0-22 15,22 0-15,-1-21 0,0 21 0,0-21 16,21 0-16,-20 0 0,20 0 0,0-21 15,1 0-15,-1 0 0,0 0 16,1-1-16,20-20 0,-21 0 16,-20 21-16,20-43 0,0 22 15,-21-1-15,1 1 0,-1-21 0,0 20 16,0-20-16,-21 20 0,0 1 0,0 0 16,21-1-16,-21 22 0,0-21 15,0 21-15,0 42 16,0 0-16,0 0 15,0 22-15,0-22 0,-21 42 0,21-20 16,-21-1-16,0 0 0,21 22 16,0-22-16,-21 22 0,-1-22 0,22 0 15,0 1-15,0-1 0,0 0 16,0-21-16,0 22 0,0-22 0,0 0 16,22-21-16,-1 0 15,0 0-15,0 0 16,0-21-16,0 0 0,1 0 0,-1-22 15,-21 1-15,21 21 0</inkml:trace>
  <inkml:trace contextRef="#ctx0" brushRef="#br0" timeOffset="10456.79">7091 2879 0,'0'0'0,"-21"21"0,-1-21 0,1 0 15,0 21-15,42 0 31,0-21-31,1 0 16,20 0-16,-21 0 0,21 0 0,1-21 16,-22 21-16,21-21 0,1 0 15,20 21-15</inkml:trace>
  <inkml:trace contextRef="#ctx0" brushRef="#br0" timeOffset="11464.85">8170 3069 0,'0'0'16,"0"21"-16,21-21 16,1 0-1,-22-21 1,0 0-16,21 0 16,-21 0-16,0 0 0,0-1 0,0 1 15,0 0-15,0-21 0,0 21 16,0-1-16,-21-20 0,-1 21 0,1 21 15,21-21-15,-21 21 0,0 0 0,0 0 16,0 0-16,-1 21 0,-20-21 16,21 21-16,-21 21 0,-1-20 0,22 20 15,-21 0-15,21 1 0,-1-1 16,1-21-16,0 21 0,0 1 0,21-1 16,0 0-16,0 1 0,0-22 15,0 21-15,21-21 0,0 1 16,0-1-16,1-21 0,20 0 0,-21 0 15,21 0-15,-20 0 0,20 0 16,-21-21-16,21-1 0,-20 1 0,20 0 16,-21-21-16,0 21 0,22-22 15,-22 1-15,0 0 0,0-1 0,-21 1 16,21 0-16,-21-1 0,0 1 0,0 0 16,0 20-16,0 1 0,0 0 15,0 42 1,-21 0-16,0 1 15,21-1-15,0 21 0,-21 0 16,0-20-16,21 20 0,-22 0 0,22 1 16,0-1-16,0 0 0,0 1 15,0-1-15,0 0 0,0-21 0,0 22 16,22-22-16,-1 0 0,0 0 16,0-21-16,0 0 0,0 0 0,1 0 15,20 0-15,-21 0 0,21-21 0,-20 0 16,20 0-16,0-22 15,-21 1-15,22 21 0,-1-43 0,-21 22 0,22 0 16,-22-22-16,0 22 0,0-22 16,0 1-16,0-1 0,-21 22 0,22-21 15,-22 20-15,0 1 0,0 0 16,0 20-16,0 1 0,-22 42 31,1 22-31,0-22 0,21 21 16,-21 22-16,0-22 0,21 0 0,-21 22 15,-1-22-15,22 22 0,-21-22 16,21 22-16,0-22 0,0 0 0,0 22 16,0-43-16,0 21 0,0 1 0,21-22 15,-21 0-15,22 0 0,-1-21 16,0 0-16,0 0 0,21 0 16,-20 0-16,20 0 0,-21-21 0,21-21 15,1 20-15,-1-20 0,0 0 0,1-1 16,-1-20-16,43-43 15,-43 43-15,-21-1 0,22 1 16,-22-1-16,0 1 0,0-22 16,0 64-16,-21 0 0,0-1 15,-42 22-15,21 22 16,0-1-16,-1 21 0,-20 0 0,21 1 16,0 20-16,0-20 0,-1-1 15,22 21-15,0-20 0,0-1 0,0 0 16,0 1-16,0-1 0,0 0 15,0-20-15,22 20 0,-1-21 0,0-21 16,21 21-16,-21-21 0,22 0 16,-1 0-16,0-21 0,1 21 15,-1-42-15,22 21 0,-1-1 0</inkml:trace>
  <inkml:trace contextRef="#ctx0" brushRef="#br0" timeOffset="11880.87">10858 2392 0,'0'0'15,"0"-42"-15,0 20 0,0 1 0,0 0 16,0 42 0,0 0-1,0 1-15,-21 20 0,21 21 0,-21-20 16,0 20-16,0 1 0,21-1 0,-21 1 15,-1-1-15,1 1 0,0-22 16,21 22-16,0-22 0,-21 43 16,0-43-16,21 0 0,0-21 15,0 1-15,0-1 0,0 0 0,0-42 32,0-22-17,0 22-15</inkml:trace>
  <inkml:trace contextRef="#ctx0" brushRef="#br0" timeOffset="12647.97">10096 2858 0,'0'0'0,"-42"-22"0,-85 22 31,148 0-31,22 22 16,-22-22-16,21 0 0,22 0 15,-1 0-15,1 0 0,20 0 0,1 0 16,0-22-16,20 1 0,-20 21 0,21-21 15,0-21-15,0 21 0,-22-1 16,1-20-16,0 21 0,-22-21 16,-21-1-16,1 1 0,-1-22 15,-21 22-15,0 0 0,1-1 0,-22 1 16,0 21-16,0 0 0,0 0 0,0-1 16,-22 1-16,1 21 0,0 0 15,0 21-15,0 1 0,0 20 16,-1 0-16,22 1 0,-21 20 15,0 1-15,0-1 0,0 1 0,21-1 16,-21 1-16,-1-1 0,1 1 16,0-22-16,21 0 0,-21 22 0,0-22 15,21 0-15,0-20 0,-21 20 0,21-21 16,0 0-16,0 0 0,21-21 31,-21-21-31,21 0 16,21 0-16,-21 0 0,1 0 15,-1-22-15,21 22 0,-21-21 0,0 21 16,1-22-16,20 22 0,-21 0 16,0 0-16,0 0 0,1-1 0,-1 22 15,-21 22 1,0-1-16,0 0 16,0 21-16,0-21 0,0 1 0,0 20 15,0-21-15,0 0 0,0 0 0,0 22 16,0-22-16,0 0 0,21 0 15,0 0-15,0 1 0,0-22 0,1 0 16,20 21-16,0-21 16,1 0-16,-1 0 0,0 0 0,1-21 15,20-1-15,1 1 0,-22 0 0,21 0 16,1-21-16,-22 20 0,1-20 16,-1 21-16,0-21 0,-21 20 0,1-20 15,-1 0-15,-21 21 0,0-1 0,0 1 16,0 0-16,-21 21 0,-1 0 15,1 0-15,-21 0 0,21 21 0,-22 0 16,1 1-16,21-1 0,0 0 16,0 0-16,-1 21 0,22-20 0,0-1 15,0 0-15,0 0 0,0 0 16,0 0-16,22 1 0,-1-1 16,0-21-16,0 0 0,0 0 0,0 0 15,22 0-15,-1 0 0,-21-21 0,22 21 16,-1-22-16</inkml:trace>
  <inkml:trace contextRef="#ctx0" brushRef="#br0" timeOffset="13564.98">14287 2752 0,'0'0'0,"-21"-64"15,21 22-15,-21 21 16,21 0-16,0-1 0,0 1 0,-21 0 15,21 0-15,-21 21 16,0 0-16,21 21 0,-22 0 16,1 0-16,0 1 0,0 20 15,0 21-15,0-20 0,-1-1 0,1 22 16,0-22-16,0 21 0,0-20 0,0 20 16,-1 1-16,1-22 0,21 0 15,0 1-15,0 41 0,0-62 16,21-1-16,22 0 0,-22-21 15,21 0-15,22 0 0,-22 0 16,22-21-16,-1 0 0,1-1 0,-1-20 16,1 21-16,-22-21 0,21-1 15,-20 1-15,-1 0 0,0-1 0,-20 1 16,-1 0-16,-21-1 0,0 1 0,0 0 16,-21-1-16,-1 22 0,-20 0 15,0 0-15,-1 0 0,1 21 0,-21 0 16,20 0-16,-20 0 0,-1 21 15,22-21-15,-22 21 0,22 0 0,21-21 16,-43 42-16,64-20 16,0-1-16,0 0 0,22-21 15,20 0-15,0 0 0,1 0 0,20 0 16,1 0-16,-1 0 0,1 0 16,-1 0-16,1 0 0,-1-21 15,1 0-15,-1-1 0,-21 22 0,22-21 16,-22 0-16,1 0 0,-1 0 15,-21 0-15,0 21 0,0-22 0,1 1 16,-22 0-16,0 0 16,-22 42-1,1-21 1,0 42-16,0-20 0,21 20 0,-21 0 16,0 1-16,-1 20 0,1 1 0,0-1 15,0 22-15,0-1 0,0 1 16,-1 0-16,1 21 0,0-22 0,0 22 15,-21 0-15,20 0 0,1 21 16,-21-21-16,21-1 0,-22 1 16,1-21-16,0 21 0,-1-22 0,22 1 15,-21 0-15,0-22 0,20 1 0,-20-1 16,21-20-16,21-1 0,0-21 0,-21 0 16,21 0-16,0-42 15,21-21-15,0 21 0,0-22 16,22-20-16,-22 21 0,21-22 0,0-21 15,1 22-15,-1-22 0,0 1 16,1-1-16,-1-21 0,22 0 16,-22 0-16</inkml:trace>
  <inkml:trace contextRef="#ctx0" brushRef="#br0" timeOffset="13847.97">14965 3069 0,'0'0'0,"0"-63"0,0-43 15,0 0-15,0 64 16,0 21-16,21-22 0,-21 22 0,42-21 15,-21 21-15,1-1 0,20 22 0,0-21 16,1 21-16,-1 0 0,21 0 16,-20 21-16,-1 1 0,0-1 0,-20 0 15,-1 21-15,0 1 0,-21-1 16,0 0-16,-21 1 0,0-1 0,-22 0 16,-41 43-16,20-64 0,22 21 15,-22-20-15,22-1 16,-22 0-16,22 0 0,21 0 0,-21-21 15,20 0-15,22-21 16,0 0 0,22 0-16,-1 0 0,0-1 0,21-20 15,1 21-15,-1-21 0,0-1 16,22-20-16</inkml:trace>
  <inkml:trace contextRef="#ctx0" brushRef="#br0" timeOffset="15295.44">15896 2265 0,'0'0'0,"42"-21"0,-20-22 0,41-20 31,-63 84-15,0 0-16,-21 0 15,0 22-15,0-1 0,-1 22 0,1-1 16,0 1-16,0-1 0,0 1 16,0-1-16,-1 1 0,1-1 0,21-21 15,0 1-15,0-1 0,0 0 0,0-20 16,0 20-16,0-21 0,0 0 15,21 0-15,1-21 0,-1 0 16,0 0-16,21 0 0,-21 0 16,22-21-16,-22 0 0,21 0 0,1 0 15,-22 0-15,21-1 0,-21 1 16,22-21-16,-22 21 0,0-22 16,0 1-16,0 21 0,-21-21 0,0 20 15,21 1-15,-21 0 0,0 42 31,0 0-31,-21 1 0,0-1 0,0 21 16,21-21-16,-21 22 0,0-22 16,21 21-16,0-21 0,0 0 0,0 1 15,0-1-15,0 0 0,0 0 16,21 0-16,0-21 16,0 0-16,0 0 0,0 0 0,1-21 15,20 0-15,-21 21 16,21-21-16,1 0 0,-22-1 0,21-20 15,-21 21-15,1 0 0,20 0 16,-21-22-16,0 22 0,22-21 16,-22 21-16,-21-1 0,0 1 15,-21 42 17,-1 1-32,22-1 0,-21 21 15,0-21-15,0 0 0,0 1 0,21 20 16,0-21-16,0 0 0,0 0 0,0 1 15,0-1 1,0 0-16,21-21 0,0 0 16,0 0-16,0 0 0,22 0 0,-22 0 15,21 0-15,1-21 0,-22 21 16,21-21-16,0-1 0,-20 1 0,-1 0 16,21 0-16,-42 0 0,21 0 15,-21-22-15,0 22 0,0-21 0,0 21 16,0-22-16,-21 1 0,0 21 15,0 0-15,0-1 0,-22 22 16,22 0-16,-21 0 0,21 0 16,-1 0-16,1 0 0,0 0 15,21 22-15,0-1 16,21-21 0,0 0-16,1 0 15,20 0-15,-21-21 0,21-1 0,1 22 16,-22-21-16,21 21 0,1 0 15,-1 0-15,0 0 0,-21 0 0,22 0 16,-22 0-16,0 0 0,0 21 16,-21 1-16,0-1 0,0 0 0,0 21 15,0 1-15,0-22 0,0 0 16,0 0-16,0 0 0,0 0 16,0 1-16,0-1 0,-21 0 15,21 0-15,-21 0 16,21 0-16,-21-21 31,21-21-15,0 0-16,0 0 15,21 0-15,-21-22 0,21 22 16,0-21-16,0 21 0,22-22 0,-22 1 16,21 0-16,-21-1 0,22 22 0,-1-21 15,0 21-15,1 21 0,-1 0 16,-21 0-16,22 0 0,-22 0 0,0 21 15,0 0-15,0 0 16,0 22-16,-21-1 0,0 0 0,0 1 16,0 20-16,0-21 15,0-20-15,-21 20 0,21-21 0,0 0 16,0 0-16,0 1 0,0-1 0,0 0 16,21-21-1,1 0-15,-1 0 16,0 0-16,21 0 0,1-21 15,-22 0-15,21-1 0,0 1 0,1 0 16,-1-21-16,0 21 0,1-22 16,-1 1-16,0-22 0,1 22 0,-22-21 15,21 20-15,-21 1 0,-21 0 16,0-1-16,0 22 0,0 0 16,0 0-16,-21 21 0,0 0 0,0 0 15,-21 0-15,20 21 0,-20 21 16,21-21-16,0 22 0,21-1 0,0 0 15,0 1-15,0-1 0,0 0 0,0-20 16,0 20-16,0 0 0,0 1 16,0-22-16,0 21 0,0-21 0,0 0 15,0 1-15,0-1 0,-21 0 16,-1 0-16,1-21 16,0 0-1,0-21 1,21 0-16,-21 0 0,21-1 0,-21 1 15,-1-21-15,1 0 0,0-1 0</inkml:trace>
  <inkml:trace contextRef="#ctx0" brushRef="#br0" timeOffset="15461.82">17166 2096 0,'0'0'0,"-42"0"0,21 0 16,-1 0-16,1 0 0,0 0 0,0 0 15,0 0 1,21 21-16,-21-21 0,-1 0 16,1 0-16,0 0 15,0 0-15,0 0 0</inkml:trace>
  <inkml:trace contextRef="#ctx0" brushRef="#br0" timeOffset="15612.46">16023 2350 0,'0'0'0,"-21"21"0,21 21 16,21-42 0,21 0-16,1 0 0,-1 0 15,22 0-15,-1 0 0,22-21 16,-1 21-16,1-21 0,0 0 0,-1 21 16,-20-22-16</inkml:trace>
  <inkml:trace contextRef="#ctx0" brushRef="#br0" timeOffset="16079.97">20235 2328 0,'0'0'16,"-21"-21"-16,-21 21 0,21-21 0,-22 21 16,22 0-16,0 0 0,0 0 0,0 0 15,-1 21-15,1 22 0,0 20 16,0 1-16,0-1 0,0 22 0,-22 21 15,22-22-15,0 22 0,0 0 16,0 0-16,-22 0 0,1-1 16,21 1-16,-22 0 0,-20 21 0,21 0 15,-1-21-15,1 21 0,0 0 16,-22-21-16,22 21 0,21-21 0,-22-22 16,1 22-16,21-21 0,0-22 0,-1 1 15,1-1-15,21-20 0,0-1 16,0 0-16,-21-21 0,21-63 15,0 21 1,0-21-16,0-22 0,21 1 16,0-1-16,1-21 0,20 1 0,-21-22 15</inkml:trace>
  <inkml:trace contextRef="#ctx0" brushRef="#br0" timeOffset="16396.78">19791 2879 0,'0'0'0,"0"-318"15,0 276 1,0 0-16,0-1 0,21 1 0,0 21 16,0 0-16,0-22 0,1 22 15,20 0-15,-21 21 0,21-21 0,1 21 16,-1 0-16,22 0 0,-22 21 16,0 0-16,1 21 0,-1 1 15,-21 20-15,0-20 0,-21 20 16,0 1-16,0-22 0,-21 21 0,0-20 15,0-1-15,-22 0 0,1-20 0,21 20 16,-21-21-16,-1 0 0,22 0 16,0-21-16,0 22 0,0-22 0,-1 0 15,44-22 17,-1 22-17,0-21-15,0 0 0,0 21 0,22-21 16,-1 0-16</inkml:trace>
  <inkml:trace contextRef="#ctx0" brushRef="#br0" timeOffset="16781.02">20574 2646 0,'0'-42'16,"-21"20"-16,21 1 16,0 0-16,0 0 15,0 0-15,0 0 0,0-1 16,21 1-16,0 0 0,0 0 15,22 0-15,-22 21 0,21 0 0,0 0 16,-20 0-16,20 0 0,0 21 16,-21 0-16,22 21 0,-1 1 0,-21-1 15,0 0-15,1 1 0,-22-1 16,0 0-16,0 1 0,0-1 16,0-21-16,0 22 0,0-22 0,0 0 15,0 0-15,-22-21 16,22 21-16,0-42 15,0 0 1,0 0-16,0-22 0,22 22 16,-22 0-16,21-21 0,0-1 15,-21 1-15,21 0 0,0-1 0,-21 1 16,21 21-16,1 0 0,-22-22 16,21 43-16,0-21 0,0 21 15,0 0-15,0 0 0,1 0 16,-1 21-16,0 1 15</inkml:trace>
  <inkml:trace contextRef="#ctx0" brushRef="#br0" timeOffset="18324.9">21505 2731 0,'21'21'32,"1"-21"-17,-1-21-15,0-1 0,21 1 16,-21 0-16,1 0 0,-1 0 15,21-22-15,-21 22 0,0-21 16,22 0-16,-22 20 0,-21-20 0,21 21 16,-21 0-16,0 0 0,-21 21 31,0 21-31,-22 0 0,22 21 16,-21-21-16,21 22 0,-22-1 0,1 0 15,21 1-15,0-1 0,0 0 16,-1-20-16,1 20 0,21-21 0,0 0 15,0 0-15,0 1 0,0-1 16,21 0-16,1-21 0,-1 0 0,21 0 16,-21 0-16,22 0 0,-1 0 0,0 0 15,22-21-15,-22 21 16,0-43-16,22 22 0,-22-21 0,1 21 16,-1-22-16,0-20 0,1 21 15,-22-1-15,21 1 0,-21 0 0,-21-1 16,0 22-16,0 0 0,0 0 15,0 0-15,-21 42 16,21 0-16,0 0 16,-21 21-16,0 1 0,21-1 15,0 0-15,-21 1 0,21-1 0,0-21 16,0 22-16,0-1 0,0-21 16,0 0-16,0 22 0,0-22 15,0 0-15,0 0 16,-22-21 15,1-21-31,21 0 16,-21 0-16,21-1 0,-21 1 0,0 0 15,21 0-15,0 0 0,0 0 16,-21 21-16,21-22 0,-22 22 16,22 22-1,0-1-15,0 0 16,0 0-16,0 0 0,0 0 15,0 1-15,22-22 0,-1 21 16,0 0-16,0-21 0,0 0 0,0 21 16,1-21-16,20 0 0,-21 0 15,21 0-15,1 0 0,-1 0 0,22-21 16,-22 0-16,21 21 0,-20-21 16,20-1-16,-20-20 0,-1 21 0,0-21 15,1-1-15,-1 1 0,-21 0 16,0-1-16,0 1 0,1 0 0,-22 20 15,21-20-15,-21 21 0,-21 21 16,-1 0 0,-20 0-16,21 21 0,0 21 15,0-20-15,-22 20 0,22-21 16,0 21-16,21 1 0,0-22 0,-21 21 16,21-21-16,0 22 0,0-22 15,0 0-15,0 0 0,0 0 0,21-21 16,0 0-16,-21 22 0,21-22 15,0 0-15,22 0 0,-22 0 0,21 0 16,1-22-16,-22 1 0,21 21 16,0-21-16,1 0 0,-1-21 0,-21 20 15,22-20-15,-22 21 0,0-21 16,0 20-16,0 1 0,-21 0 0,21 21 16,-21 21 15,-21-21-31,0 43 0,0-22 0,0 0 15,21 0-15,-21 0 0,-1 0 16,1 22-16,0-22 0,21 0 16,0 0-16,-21-21 0,42-21 47,0 21-47,-21-21 0,21 0 15,22-22-15,-22 22 0,0-21 16,0 21-16,22-22 0,-22 22 0,0 0 15,0 0-15,0 0 0,-21 0 16,21 21-16,-21 21 16,0 0-16,0 21 15,0-21-15,0 1 0,0-1 16,0 21-16,0-21 0,0 0 0,0 1 16,0-1-16,0 0 0,0 0 15,0 0-15,22-21 0,-1 0 16,0 0-16,0 0 0,0 0 15,22 0-15,-1 0 0,-21 0 0,21-21 16,1 21-16,-1-21 0,0-21 16,1 20-16,-1-20 0,0 0 0,-20-1 15,20 1-15,0 0 0,-21-22 16,1 22-16,20-22 0,-21 22 16,0-21-16,0 20 0,22 1 0,-22 0 15,-21 20-15,0 1 0,21 0 16,-21 42-1,-21 22-15,0-22 0,0 21 16,-1-21-16,1 22 0,0-1 0,0 21 16,0-20-16,0 20 0,-1-20 15,1-1-15,0 21 0,21-20 0,0-1 16,-21-21-16,21 22 0,0-22 16,-21 21-16,21-21 0,0 0 0,0 1 15,21-22 1,0 0-16,0 0 0,0 0 15,1 0-15,-1 0 0,21-22 0,0 1 16,-20 0-16,20 0 0,-21 0 16,21-22-16,-20 22 0,-1-21 0</inkml:trace>
  <inkml:trace contextRef="#ctx0" brushRef="#br0" timeOffset="18496.95">23834 2392 0,'0'0'15,"-22"0"-15,1 0 0,42 0 32,22 0-32,-1-21 0,0 21 0,1 0 15,20 0-15,1 0 0,-1-21 16,-20 21-16,20 0 0,-21 0 0,1-22 16,20 22-16,-42 0 0</inkml:trace>
  <inkml:trace contextRef="#ctx0" brushRef="#br0" timeOffset="18976.97">9271 4974 0,'0'0'0,"0"21"32,0 1-32,0-1 0,0 0 0,0 21 15,0-21-15,0 22 0,-21-22 16,21 21-16,-21-21 0,-1 22 15,1 20-15,0-42 0,0 1 16,21-1-16,-21 0 0,21 0 16,-21-21-16,21-21 15,0 0 1,0-22-16</inkml:trace>
  <inkml:trace contextRef="#ctx0" brushRef="#br0" timeOffset="19131.96">9229 4784 0,'0'-21'0,"0"42"0,0-85 0,-22 43 16,1 0-16,21 0 0,-21 21 16,0 0-16,21 21 31,0 0-31,0 0 16,0 0-16,21 1 0,0-1 0,0 0 15,1 0-15,-1 0 0</inkml:trace>
  <inkml:trace contextRef="#ctx0" brushRef="#br0" timeOffset="19535.97">9694 4953 0,'0'0'0,"-21"106"32,21-85-32,0 21 0,-21-20 0,21-1 0,0 21 15,0-21-15,0 0 16,0 1-16,0-1 0,-21 0 0,21 0 15,0 0-15,-21 0 0,21 1 16,-22-22 0,22-22-1,0 1-15,0 0 0,0 0 16,0 0-16,0-22 0,0 1 16,22 0-16,-1-1 0,0-20 0,21 21 15,1-22-15,-1 22 0,21-22 16,-20 43-16,20-21 0,1 21 15,20 21-15,-20 0 0,-22 0 0,22 21 0,-22 21 16,0-21-16,1 43 16,-22-22-16,0 0 0,0 22 0,-21-22 15,0 1-15,0-1 0,0 0 0,0 1 16,-21-1-16,0 0 0,0-21 16,0 1-16,-1 20 0,22-21 15,22-42 1,-1 21-1,21-21-15</inkml:trace>
  <inkml:trace contextRef="#ctx0" brushRef="#br0" timeOffset="19784.58">11345 4487 0,'0'0'0,"0"-42"15,0 21-15,0 42 16,-21 0-1,21 0-15,-21 22 0,0-1 0,0 0 16,-1 1-16,1 20 0,0 1 16,0-1-16,21 1 0,-21 20 0,0-41 15,21 20-15,0 1 0,-22-22 0,1 0 16,21 1-16,-21-22 0,21 21 16,0-21-16,0 1 0,21-22 31,0 0-31,1-22 0,20-20 15,-21 21-15</inkml:trace>
  <inkml:trace contextRef="#ctx0" brushRef="#br0" timeOffset="20372.23">11599 4572 0,'0'0'0,"0"-42"0,0 21 0,0 42 16,0 0-1,0 0-15,0 21 0,-21 1 0,21-1 16,-21 0-16,0 22 0,21-22 15,-21 22-15,-1-1 0,22-20 16,0-1-16,0 0 0,0 1 0,-21-1 16,21-21-16,0 21 0,0-20 15,0-1-15,21-21 16,1-21-16,-1 21 16,0-22-16,0 1 0,0-21 15,0 21-15,1-22 0,-1 22 0,0-21 16,0 0-16,0 20 0,0-20 15,1 21-15,-1 0 0,0 21 0,-21 21 16,0 0 0,0 0-16,0 22 0,0-22 15,0 21-15,0-21 0,-21 22 16,21-22-16,-21 21 0,21-21 0,0 0 16,0 1-16,0-1 0,0 0 15,21 0-15,0-21 0,0 0 0,21 0 16,-20 0-16,20 0 0,0 0 0,1 0 15,-22-21-15,21 21 0,0-21 16,1 0-16,-22-22 0,21 22 0,-21-21 16,1 21-16,-1-22 0,0 1 0,0 0 15,-21-1-15,0 1 0,0 0 16,0 20-16,0 1 0,-21 21 16,0 0-16,0 21 0,-1 1 15,1-1-15,0 21 0,0-21 16,0 22-16,21 41 0,0-63 15,0 22-15,0-22 0,0 0 16,0 0-16,0 0 0,21 1 0,0-1 16,0-21-16,22 0 0,-22 0 0,0 0 15,21 0-15,1 0 0,-1 0 16,0 0-16,-21-21 0,64-1 16,-64-20-16,0 21 0,1 0 0</inkml:trace>
  <inkml:trace contextRef="#ctx0" brushRef="#br0" timeOffset="20561.59">11028 4868 0,'0'0'0,"-43"22"0,1-22 15,63 0 1,0 0-16,22 0 0,20-22 0,-20 1 15,20 21-15,22-21 0,-22 0 16,22 0-16,-22 0 0,22-1 16</inkml:trace>
  <inkml:trace contextRef="#ctx0" brushRef="#br0" timeOffset="22111.95">14160 5186 0,'22'-21'15,"-1"21"-15,-21-21 0,21-1 16,0 1-16,-21 0 0,0 0 16,0-21-16,0 20 0,0-41 15,0 42-15,0-22 0,-21 22 16,0 0-16,-22 0 0,22 21 0,-21 0 16,0 0-16,20 0 0,-20 21 0,0 0 15,-1 22-15,22-22 0,-21 21 16,0 0-16,20 1 0,-20-1 0,21 22 15,0-22-15,0 0 16,-1 1-16,22-22 0,-21 21 0,21-21 16,0 22-16,0-22 0,0 0 0,21-21 15,1 0-15,-1 21 0,0-21 16,21 0-16,1 0 0,-1-21 0,0 0 16,1 0-16,20-1 0,-21 1 0,22-21 15,-22 0-15,22-1 0,-22 1 16,0-22-16,1 1 0,-1-22 0,0 22 15,1-22-15,-22 22 0,0-22 16,21 21-16,-42-20 0,22 20 16,-1 1-16,-21-22 0,0 22 0,0 20 15,0 1-15,0 0 0,0 20 16,0 1-16,0 42 16,0 1-16,-21 20 0,-1 0 15,1 22-15,0-1 0,0 1 0,0 20 16,0-20-16,-1 21 0,1-1 0,0 1 15,0-22-15,21 22 0,0-21 16,0-1-16,0 1 0,0-22 0,21 0 16,0 1-16,0-22 0,22 0 15,-22 0-15,0 0 0,21-21 0,1 0 16,-22 0-16,21 0 0,1 0 0,-1-21 16,0 0-16,1 0 0,20-22 15,-21 1-15,1 0 0,-1-1 16,22-20-16,-1-43 0,-42 64 15,0-22-15,-21 22 0,0 21 16,0-22-16,0 22 0,-42 21 16,21 0-16,-64 21 15,64 1-15,-21-1 16,21 0-16,21 0 0,0 21 0,0 1 0,0-22 16,0 21-16,0-21 0,0 22 15,21-22-15,-21 21 0,21-21 0,0 1 16,0-1-16,0 0 0,1 0 0,-1 0 15,0 0-15,0-21 16,0 22-16,0-22 0,1 0 0,-1 0 16,0 0-16,21 0 0,-21 0 0,22-22 15,-1 1-15,0 0 0,1 0 16,-1 0-16,22-22 0,-43 22 0,21-21 16,0 0-16,-20-1 0,20 22 15,-21-21-15,0 21 0,-21-22 0,0 22 16,21 21-16,-21-21 0,-21 42 31,0 0-31,21 0 0,-21 22 16,0-1-16,0-21 0,-1 22 15,1-1-15,0-21 0,21 21 16,0-20-16,0 20 0,0-21 0,0 0 16,0 0-16,21 1 15,0-22-15,1 0 0,-1 0 0,0 0 16,0 0-16,0 0 0,0-22 15,1 1-15,-1 0 0,21 0 0,-21 0 16,-21 0-16,21-22 0,-21 1 0,22 0 16,-22-1-16,0 1 0,0 0 15,-22-43-15,1 43 0,0 20 16,0 1-16,0 21 16,0 0-16,-1 0 0,1 0 15,21 21 1,21-21-1,1 22-15,-1-22 0,0 0 0,0 0 16,21 0-16,-20 0 0,20 0 16,0 0-16,1 0 0,41-22 15,-41 1-15,-1 21 0,0 0 0,-21-21 16,22 21-16,-22 0 16,-21 21-1,-21 0-15,0 1 16,21 20-16,-22-21 0,1 21 15,0 22-15,0-22 0,0 1 0,0 20 0,-22 1 16,22-22-16,0 21 16,0 1-16,0-1 0,21 1 0,-22 21 15,1-22-15,0 1 0,0 20 0,0-20 16,-22-1-16,22 22 0,0-22 16,-21 1-16,21-1 0,-22 1 0,22-1 15,-21 1-15,21-1 0,-1-20 0,1-1 16,0 0-16,21 22 15,-21-43-15,21 0 0,0-42 16,0 0 0,21 0-16,0-22 0,0 1 0,1 0 15,20-1-15,-21-20 0,21-1 16,1 1-16,-1-1 0,22-20 16,-22-1-16</inkml:trace>
  <inkml:trace contextRef="#ctx0" brushRef="#br0" timeOffset="22373.12">16341 4763 0,'0'0'0,"0"-43"0,0 22 0,0 0 0,42 0 15,-21 0-15,0 21 0,22 0 16,-22 0-16,21 0 0,-21 0 16,22 0-16,-22 0 0,21 0 0,-21 21 15,0 0-15,1 0 16,-1 21-16,-21 1 0,0-1 0,0-21 15,-21 43-15,-1-43 0,-20 21 0,0 1 16,21-1-16,-22-21 0,1 0 16,0 0-16,-1 1 0,1-1 0,21 0 15,0-21-15,-1 0 0,44 0 32,-1 0-32,21-21 0,-21 0 15</inkml:trace>
  <inkml:trace contextRef="#ctx0" brushRef="#br0" timeOffset="22903.94">17441 4826 0,'0'-85'16,"0"170"-16,-21-191 0,0 85 15,21 0-15,-42 21 0,20 0 16,1-21-16,-21 21 0,0 0 15,20 0-15,1 0 0,0 21 16,0 0-16,0 0 0,-22 0 16,22 22-16,0-22 0,0 21 0,0 1 15,0-1-15,-1-21 0,22 21 16,0 1-16,0-22 0,0 21 0,0-21 16,0 1-16,0-1 0,22 0 0,-1 0 15,0-21-15,21 0 0,-21 0 16,22 0-16,-1 0 0,-21 0 0,22 0 15,-1-21-15,0 0 0,1-22 16,-22 22-16,21-21 0,0 0 0,-20-22 16,20 1-16,-21-1 0,21 1 0,-20-1 15,-1 1-15,0-22 0,21-42 16,-21 63-16,-21 1 0,0-1 16,0 22-16,0 21 0,0 0 15,0 0-15,-21 21 16,0 21-16,0 21 0,-21 0 15,20 1-15,1-1 0,0 22 0,0-22 16,0 21-16,0 1 0,21-22 0,0 22 16,-22-1-16,22 1 15,-21-22-15,21 22 0,0-22 0,0 0 0,0 1 16,0-1-16,0 0 16,21-21-16,1 1 0,-1-1 0,0-21 15,21 0-15,-21 0 0,22 0 0,-1-21 16,0-1-16,1 1 0</inkml:trace>
  <inkml:trace contextRef="#ctx0" brushRef="#br0" timeOffset="24179.68">18161 4699 0,'0'0'0,"0"-21"0,0 0 16,0 0-16,-21 21 16,0 0-16,-1 0 15,1 0-15,0 21 0,0 0 0,0 0 16,0 0-16,21 0 0,-22 1 15,1 20-15,21 0 0,-21-21 0,21 22 16,0-22-16,0 21 0,0-21 16,0 1-16,0 20 0,0-21 15,21 0-15,0 0 0,1-21 16,-1 0-16,0 0 0,21 0 16,-21 0-16,22 0 0,-22-21 0,21 0 15,1 0-15,-1 0 0,-21-22 16,21 1-16,1 0 0,-22-1 0,0-20 15,0 21-15,0-1 0,1-20 0,-22 20 16,0 22-16,0-21 0,-22 21 16,1 0-16,0 21 0,-21 0 0,21 0 15,-22 0-15,1 21 16,-22 0-16,22 0 0,21 21 0,-21 1 0,20-22 16,1 21-16,0 1 0,21-1 0,0-21 15,0 21-15,0 1 16,0-22-16,21 0 0,-21 0 0,43 0 15,-22 1-15,0-22 0,21 0 16,1 0-16,-22 0 0,21 0 0,0-22 16,22 1-16,-22 0 0,1 0 0,-1-21 15,0 20-15,22-20 16,-22 0-16,0-1 0,1 22 0,-22-21 0,21 21 16,-21 0-16,1-1 0,-1 1 15,-21 42 1,-21 1-16,-1-1 0,1 0 15,0 0-15,0 0 16,0 0-16,21 22 0,-21-22 0,21 0 16,-22 21-16,22-20 0,0-1 15,0 0-15,0 0 0,0 0 0,0 0 16,22-21-16,-1 22 0,0-22 0,0 0 16,21 0-16,-20 0 0,-1 0 15,21 0-15,-21-22 0,0 1 0,22 0 16,-22-21-16,21 21 0,-21-22 15,1 22-15,-1-21 0,0 21 0,0-1 16,-21 44 0,0-1-1,0 0-15,-21 0 0,21 0 16,-21 0-16,21 22 0,0-22 16,0 0-16,0 0 0,0 0 0,0 1 15,0-1-15,21-21 0,0 21 0,0-21 16,0 0-16,22 0 0,-22 0 15,0 0-15,0 0 0,22 0 0,-22-21 16,0 0-16,0-1 0,0 1 0,0 0 16,-21 0-16,0-21 0,22 20 15,-22-20-15,0 21 0,0-21 0,0 20 16,0 1-16,0-21 0,0 21 16,-22 21-16,22-21 0,0-1 0,0 1 15,22 0 1,-1 0-16,0 21 15,21-21-15,-21 21 0,22 0 0,-22 0 16,21-21-16,-21 21 0,1 0 16,-1 0-16,0 0 0,0 21 0,0 0 15,0 0-15,-21 0 16,0 0-16,22 22 0,-22-22 0,21 21 16,-21-21-16,0 22 0,0 20 15,0-20-15,0-1 0,21-21 16,-21 0-16,0 22 0,0-22 0,0 0 15,0 0-15,0 0 16,-21-21 0,21-21 15,0 0-31,0 0 0,21 0 0,0-22 16,21 1-16,-20 0 0,20-1 15,0-20-15,1 20 0,-1 1 0,21 0 16,-20-1-16,63-20 0,-43 42 15,22-22-15,-22 43 16,-20 0-16,-1 0 0,-21 22 0,21-1 16,-20 0-16,-22 21 0,0-21 15,0 22-15,0-1 0,0 0 16,0 1-16,0-1 0,-22 0 0,1 1 16,0-1-16,0 0 0,-21 1 15,20-22-15,1 21 0,0-21 0,-21 1 16,21-1-16,-1-21 0,1 21 15,0-21-15,0 0 0,0 0 0</inkml:trace>
  <inkml:trace contextRef="#ctx0" brushRef="#br0" timeOffset="24427.96">22077 5546 0,'0'0'0,"0"-21"31,0-1-15,21 22 15,0-21-31,0 21 0,0 0 16,1 0-16,-1 0 15,0 0-15</inkml:trace>
  <inkml:trace contextRef="#ctx0" brushRef="#br0" timeOffset="98736.18">3810 8149 0,'0'0'0,"-21"-21"0,21 0 16,0-21-16,-21 20 0,21 1 16,-22-21-16,22 21 0,0 0 15,0-1-15,0 1 0,0 0 16,0 0-16,0 0 0,0 0 15,0-1-15,0 1 16,0 0 0,0 42 46,0 0-62,0 1 16,0 20-16,0-21 0,0 21 0,0 22 15,0-22-15,0 22 0,0-1 0,0 1 16,0-1-16,0 1 0,0-1 16,0 1-16,0-1 0,0 22 0,0 0 15,-21-1-15,0 1 0,21 0 0,-21-1 16,0 1-16,0 0 16,-1-1-16,1-20 0,0 20 0,21 1 15,-21-21-15,0 20 0,21-20 0,-21-1 16,21-20-16,0-1 0,0 0 15,0 1-15,-22 20 0,22-42 16,0 0-16,0-42 31,0 0-31,0-21 16,22-1-16,-1 1 0,-21-21 0,21-1 16</inkml:trace>
  <inkml:trace contextRef="#ctx0" brushRef="#br0" timeOffset="100260.5">4022 7853 0,'0'-21'16,"0"42"-16,-22-63 0,22 20 15,-21 22-15,0-21 16,42 21 78,0 0-79,22 21-15,-22-21 0,0 0 16,21 0-16,1 0 0,20 0 0,1 0 16,-1 0-16,22 0 0,0 0 0,-1 0 15,1 0-15,0 0 16,-1 0-16,22 0 0,-21 0 0,21 0 16,-1 0-16,22 0 0,0 22 0,22-22 15,-22 0-15,21 21 0,0 0 16,0-21-16,0 21 0,22-21 0,-22 21 15,21-21-15,0 21 0,1-21 0,-1 22 16,0-1-16,22-21 0,-22 21 16,1 0-16,-1-21 0,0 21 15,22-21-15,-22 21 0,0 1 0,1-22 16,-1 21-16,0-21 0,1 21 16,-1-21-16,-21 21 0,22-21 0,126 21 15,-148-21-15,0 0 0,0 0 16,1 21-16,-1-21 0,-21 0 15,-21 0-15,-1 0 0,1 0 0,-21 0 16,-22 0-16,22 0 0,-21 0 0,-22 0 16,0 0-16,1 0 0,-22 0 15,0 0-15,0 0 0,0 0 0,0 0 32,-21 22 30,0-1-62,0 0 16,-21 0-16,21 0 0,-21 0 0,0 22 15,21-22-15,0 21 0,-21-21 16,21 22-16,-21-1 0,-1 0 0,22 1 16,-21-1-16,0 22 0,21-22 0,-21 21 15,0-20-15,0 20 0,21-20 16,-22 20-16,22-21 0,-21 1 0,21-1 15,0 22-15,-21-22 0,21 0 0,-21 43 16,0-43-16,21 1 0,-21-1 16,21-21-16,0 21 0,-43 43 15,43-64-15,-21 22 16,21-1-16,-21-21 0,0 0 16,0 0-16,21 1 0,-22-1 15,1 0-15,0 0 0,0-21 16,0 0-16,0 0 0,-1 21 0,-20-21 15,21 0-15,-21 0 0,-1 0 0,1 0 16,-22 0-16,22 0 0,-21 0 16,-1 0-16,1 0 0,-22-21 0,0 21 15,22 0-15,-22 0 0,-21-21 16,22 21-16,-22 0 0,0 0 0,0-21 16,-21 21-16,21 0 0,-21 0 15,0 0-15,0 0 0,0 0 0,-21 0 0,21 0 16,-21 0-16,21 0 0,-21 0 15,21 0-15,-21-21 0,21 21 0,-22 0 16,22 0-16,0-22 0,-21 22 16,21 0-16,0 0 0,0 0 0,0-21 15,0 21-15,-21 0 0,21 0 0,0-21 16,0 21-16,0 0 0,21 0 16,-21-21-16,0 21 0,21 0 0,1 0 15,-1 0-15,21-21 0,-21 21 0,22 0 16,-1-21-16,21 21 0,-20 0 0,-1 0 15,22 0-15,-22 0 0,21-22 16,1 22-16,-22 0 0,22 0 16,-1 0-16,1-21 0,-22 21 15,22 0-15,41 0 0,-20-21 16,0 21-16,21 0 0,-22 0 16,22 0-16,0 0 0,0 0 0,0 0 15,-1 0-15,1 0 16,0 0-16,0 0 0,0 0 15,0 0-15,-1 0 0,1 0 16,0 0-16,0 0 0,0 0 16,0 0-16,-1 0 0,1 21 15,0-21-15,0 0 0,-21 0 16,20 0-16,1 0 0,0 0 16,0 0-16,-21 21 0,20-21 0,1 0 15,0 0-15,-21 0 0,21 0 16,-1 0-16,1 0 0,0 0 0,0 0 15,0 0 32,0 0-31,-1 0 0,1 0-16,0 0 15</inkml:trace>
  <inkml:trace contextRef="#ctx0" brushRef="#br0" timeOffset="100380.53">3789 9589 0,'0'0'0,"-21"0"31</inkml:trace>
  <inkml:trace contextRef="#ctx0" brushRef="#br0" timeOffset="103472.79">4995 8446 0,'0'0'0,"0"-22"0,0 1 16,21 0-16,-21 0 0,22 0 0,-22 0 15,0-1-15,0 1 0,0 0 0,0 0 16,0 42 0,0 0-1,0 0-15,0 1 0,0 20 16,0 0-16,0 22 0,0-22 0,0 22 16,0-1-16,0 1 0,-22-1 0,22 22 15,-21-43-15,21 22 0,-21-1 16,21-21-16,0 1 0,-21-1 0,21 0 15,-21-20-15,21-1 0,0 0 16,-21 0-16,21 0 0,0-42 31,0 0-31,0 0 16,0-22-16</inkml:trace>
  <inkml:trace contextRef="#ctx0" brushRef="#br0" timeOffset="104036.66">4699 8530 0,'0'0'0,"-21"-21"0,-43-106 31,64 106-31,21-21 0,1 20 16,-1 1-16,21 0 0,0 21 0,1-21 16,63 0-16,-43 21 15,-21 0-15,22 0 0,-1 21 0,-20 0 16,20 0-16,-20 22 0,20-22 0,-42 21 15,22 0-15,-22 1 0,-21-1 16,0 0-16,0 1 0,-21-1 16,-1 0-16,-20 1 0,-64 41 0,64-41 15,-22-1-15,1 0 16,21-20-16,-22-1 0,22 0 0,-1 0 16,22 0-16,-21-21 0,21 0 0,21-21 15,0 0 1,21 0-16,0-22 0,21 22 15,-20 0-15,20 0 0,21 0 16,-20 0-16,-1 21 0,22-22 0,-1 22 16,1 0-16,-1 0 0,22 0 0,-22 0 15,1 22-15,20-1 0,-41 0 16,20 0-16,-20 21 0,-1-20 0,0 20 16,-42 0-16,0 1 0,0-22 0,0 21 15,-42 0-15,21 1 0,-43-22 16,22 21-16,-22 1 0,1-22 15,-1 0-15,-63 42 0,85-41 0,-21-22 16,20 21-16,-20-21 16,20 0-16,22 0 0,-21 0 15,0 0-15,20 0 0,1-21 0,0 21 16,0-22-16,0 1 0,21-21 16,0 21-16,0 0 0,0-1 0,0 1 15,21 0-15,21-21 16,-21 21-16,1-1 0,20 1 15,0 0-15</inkml:trace>
  <inkml:trace contextRef="#ctx0" brushRef="#br0" timeOffset="104772.52">6159 8763 0,'0'0'0,"22"-21"0,-1 21 0,0 0 0,-21 21 31,-42 0-15,20 0-16,1 22 0,0-22 0,-21 21 16,21-21-16,-1 22 0,-20-1 0,21-21 15,0 22-15,0-1 0,-1-21 16,1 21-16,21-20 0,0 20 0,0-21 16,0 21-16,0-20 0,21-1 0,-21 0 15,43-21-15,-22 21 16,21-21-16,-21 0 0,22 0 0,-1 0 15,0-21-15,1 0 0,-1 0 0,0-1 16,-20 1-16,20 0 0,-21-21 16,-21 21-16,0-22 0,0 1 0,0 0 15,0-1-15,0 22 0,0-21 0,0-1 16,-21 1-16,0 21 0,-22-21 16,22 20-16,0 1 0,0 0 0,0 0 15,21 0-15,21 0 31,0 21-31,0 0 16,22 0-16,-22 0 0,21 0 0,0 0 16,1 0-16,-1 0 0,22 21 0,-22-21 15,0 21-15,-21 0 0,22 0 16,-22 0-16,0 1 0,0-1 0,-21 0 16,0 21-16,0-21 0,0 1 0,0 20 15,-21-21-15,0 21 0,0-20 16,0 20-16,-1-21 0,22 0 0,0 0 15,0 1-15,0-1 0,0 0 0,0 0 16,22-21-16,-1 21 0,0-21 16,0 0-16,21 0 0,-20 0 0,20 0 15,-21 0-15,21 0 0,-20 0 16,20-21-16,-21 21 0,21-21 16,1 0-16,-22 0 0,0-22 0,21 22 15,-20-21-15,-22-1 0,0 1 0,0 0 16,0-22-16,0 22 0,0 0 15,-22-1-15,1 1 0,0 21 16,-21 0-16,21-1 0,-64-20 0,43 42 16,-1 0-16,1 0 0,0 0 15,20 0-15,1 0 0,0 0 16,0 0-16,21 21 0,0 0 16,0 1-16,21-1 0,0-21 15,0 0-15,1 0 0,20 0 16,0 0-16,-21 0 0</inkml:trace>
  <inkml:trace contextRef="#ctx0" brushRef="#br0" timeOffset="105560.83">7683 8340 0,'0'0'0,"0"-21"0,-21-1 31,0 22-31,0 0 0,21 22 0,-21-1 16,0 21-16,-1-21 0,22 22 0,0-1 15,-21 21-15,21-20 0,-21 20 16,21 1-16,0-1 0,0 1 16,-21-1-16,0 1 0,21-22 0,-21 0 15,21 1-15,0-1 0,0 0 16,0-20-16,-22 20 0,22-21 0,0 0 16,0 0-16,0-42 15,0 0 1,0 0-16,0 0 0,0 0 15,22-22-15,-22 1 0,21 0 0,0-1 16,0 1-16,0 0 0,22-22 0,-22 22 16,0-1-16,21 1 0,1 0 15,-22 21-15,21-1 0,0 1 16,22-21-16,-43 42 0,0 0 16,0 0-16,1 0 0,-22 21 15,0 0-15,0 0 0,0 1 0,0-1 16,0 21-16,-22-21 0,-20 0 0,21 22 15,0-22-15,-22 0 0,22 0 16,-21 22-16,21-22 0,-22 0 0,22 0 16,0-21-16,0 21 0,0 0 0,0 1 15,-1-1-15,22 0 16,0 0-16,0 0 16,0 0-16,22 1 15,-1-22-15,0 21 0,0-21 16,0 21-16,0-21 0,1 0 15,-1 0-15,0 0 0,21 0 0,-21 0 16,1 0-16,20 0 0,0 0 0,1 0 16,-1-21-16,0 21 0,1-21 15,-1-1-15,0 1 0,1-21 0,-1 21 16,0-22-16,1 1 0,-1 0 0,-21-1 16,21 1-16,-20 21 0,20-21 15,-21-1-15,-21 22 0,0 0 16,-21 21-1,0 21-15,21 0 16,-21 0-16,-1 1 0,22-1 16,0 21-16,0-21 0,0 22 0,0-22 15,0 21-15,0-21 0,0 22 16,0-22-16,22 0 0,-22 0 0,0 21 16,0-20-16,0-1 0,0 0 15,0 0-15,0 0 0,0 0 16,-22-21-16,1 0 0,0 22 15,-21-22-15,21 0 0,-1 0 0,1 0 16,0 0-16,21-22 0</inkml:trace>
  <inkml:trace contextRef="#ctx0" brushRef="#br0" timeOffset="105996.84">10372 8530 0,'21'-21'32,"0"21"-32,0 0 0,0 0 0,0-21 15,22 21-15,-1 0 0,-21 0 0,43 0 16,-22-21-16,0 21 0,22 0 15,63 0-15,-64 0 0,1 0 16,-1 0-16,-20 0 0,20 0 16,-42 0-16,22 0 0,-22 0 15,0 0-15,-42 0 16,0 0-16,-22 0 0,1 0 0,-21 0 16,20 0-16,-20 21 0,-1-21 0</inkml:trace>
  <inkml:trace contextRef="#ctx0" brushRef="#br0" timeOffset="108332.89">10477 8488 0,'-21'0'31,"21"21"-31,0 0 16,21 0 0,1 1-16,-1-1 0,0 0 0,0 21 15,21-21-15,-20 22 0,-1-1 0,0 0 16,-21 22-16,21-22 0,0 1 15,-21-1-15,0 0 0,0 1 0,0-1 16,0-21-16,0 21 0,0-20 0,0-1 16,0 0-16,21 0 0,-21 0 15,0 0-15,22-21 16,-1 0 0,0 0-16,-21-21 15,21 0-15,0 0 0,0 0 0,1 0 0,-1-22 16,0 22-16,0-21 0,21-22 15,-20 22-15,20-22 0,0 22 16,-21-21-16,22 20 0,-1 1 0,0-22 16,-20 43-16,20-21 0,-21 0 0,21-1 15,-20 22-15,-22 0 16,0 0-16,21 21 16,-42 0-1,-1 0 1,1 21-16,0-21 0,0 21 15,0-21-15,0 21 0,-22 0 0,1-21 16,21 22-16,-43-1 0,22-21 16,0 21-16,-22 0 0,22-21 15,-1 21-15,1-21 0,0 21 0,-1-21 16,22 0-16,-21 0 0,21 0 0,0 0 16,-1 0-16,1 0 15,21-21 1,21 0-16,1 21 15,-22-21-15,42 21 0,-21 0 16,0 0-16,22-21 0,-1 21 0,-21 0 16,21 0-16,1-21 0,-1 21 0,0 0 15,1 0-15,-1 0 16,0-22-16,-20 22 0,-1 0 0,0 0 16,0 0-16,-42 0 15,0 0-15,-22 0 16,1 0-16,0 0 0,-1 0 0,-20 0 15,21 22-15,-22-22 0,22 0 0,-1 0 16,1 0-16,0 0 0,21 21 16,-1-21-16,1 0 0,42 0 31,22 0-31,-22 0 0,21 0 16,22 0-16,-1 0 0,1 0 15,-1 0-15,1-21 0,-1 21 0,1 0 16,-1 0-16,-20 0 0,-1 0 0,-21 0 15,0 0-15,-42 0 16,0 0-16,-85 21 16,43-21-16,-1 0 0,1 21 15,20-21-15,-20 0 0,-1 0 16,22 0-16,0 21 0,20-21 0,1 0 16,0 0-16,42 0 31,22 0-31,-22 0 0,0 0 0,21-21 15,-21 21-15,22 0 0,-1 0 16,-21 0-16,22 0 0,-22 0 16,0 0-16,21 0 0,-21 0 0,-21 21 31,-21 0-15,0 0-16,0 22 0,0-22 0,0 21 15,-22-21-15,22 22 0,-21 20 16,21-20-16,-1-1 0,1-21 15,21 0-15,0 22 0,0-22 0,0 0 16,0 0-16,0 0 0,0 0 0,0 1 16,21-22-1,1 0-15,-1 0 16,0 0-16,0 0 0,-21-22 16,21 22-16,-21-21 0,21-21 15,-21 21-15,0-22 0,0 1 0,0 0 16,0-1-16,0 1 0,0-21 0,0 20 15,0-41-15,0 41 16,-21 22-16,21-21 0,0 21 0,-21-1 16,0 22-16,21-21 0,-21 21 15,0 0 1,21 21-16,0 1 0,-22-1 16,22 0-16,0 21 0,0 1 0,0-22 15,0 21-15,0 0 0,0 1 16,0-1-16,0 0 0,0-20 0,-21 41 15,21-42-15,0 0 0,0 22 16,21-64 15,-21-1-15,0 1-16,0-21 0,0 0 16,0-1-16,0 1 0,0 0 0,0-1 15,0 1-15,0 0 0,0-1 0,0 22 16,0-21-16,0 21 0,-21 21 15,0-22-15,0 22 0,0 0 0,0 0 16,-1 0-16,1 0 16,0 22-16,0-1 15,21 0-15,0 0 0,0 0 16,0 0-16,0 1 0,0-1 16,21-21-16,0 21 0,0 0 15,1-21-15,-22 21 0,21-21 0,0 0 16,0 0-16,0 0 0,0 0 0,1 0 15,-1 0-15,0 0 0,0-21 16,0 21-16,0-21 0,-21 0 0,0 0 16,0-1-16,0 1 0,0 0 0,0 0 15,-21 0 1,0 21-16,0 0 0,0 0 16,0 21-16,-1-21 0,1 21 0,0 0 15,0 22-15,0-22 0,21 21 16,0 0-16,-21 1 0,21-22 0,0 21 15,0 1-15,0-22 0,0 21 0,0-21 16,0 0-16,0 1 0,0-1 16,0 0-16,21-21 0,0 0 15,0 0-15,0 0 16,-21-21-16,21 0 16,1-1-16,-22 1 15,0-21-15,0 21 0,0-22 0,0 1 16,0 0-16,0-1 0,0 1 15,0 0-15,0 21 0,0-22 0,0 22 16,0 0-16,0 0 0,0 0 0,-22 21 16,1 0-1,21 21-15,-21 0 0,21 0 16,0 21-16,0-20 0,0 20 0,0 0 16,0 1-16,0-1 0,0 0 15,0 1-15,0-22 0,0 21 0,0-21 16,0 22-16,0-22 0,0 0 0,0 0 15,-21-42 17,21 0-32,0 0 15,-21-1-15,21 1 0,0-21 16,0 0-16,-21-1 0,-1 1 16,1-22-16,21 22 0,-21 0 0,0-1 0,21 1 15,-21 0-15,21 21 0,-21-1 16,21 1-16,-22 0 0,1 21 15,0 21 1,21 0-16,0 1 16,0-1-16,0 0 0,0 0 15,0 0-15,0 0 16,21-21 15,0 0-31,-21-21 16,22 0-1,-1 21-15,0-21 0,-21 0 0,21 21 16,21-21-16,-20-1 0,20 22 0,-21-21 16,21 0-16,1 21 0,-1 0 15,0-21-15,-20 21 0,20 0 0,-21 0 16,0 0-16,-21 21 16,-21-21-16,0 21 0,-21-21 15,-1 21-15,-20-21 0,-1 22 16,22-22-16,-22 21 0,1-21 0,-1 21 15,22 0-15,-21-21 0,20 0 0,1 21 16,21-21-16,-22 0 0,22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12:30:42.9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2667 402 0,'21'0'47,"0"0"-31,0 0-16,-21-21 0</inkml:trace>
  <inkml:trace contextRef="#ctx0" brushRef="#br0" timeOffset="1824.97">2138 720 0,'-21'0'0,"-1"0"0,1 0 16,21-21-16,21 21 93,1 0-93,20 0 16,-21 0-16,21-22 0,1 22 0,-1-21 16,0 21-16,1-21 0,-1 21 15,-21-21-15,22 0 0,-22 0 0,0 21 16,0-22-16,0 1 16,0 0-16,-21 0 0,0 0 15,0 0-15,0-1 0,0 1 16,0 0-16,0 0 15,-21 63 17,0-21-32,21 1 15,-21 20-15,21 0 0,-21 1 0,0-1 16,21 21-16,-22 1 0,22-22 16,-21 22-16,0 63 0,0-64 15,0 1-15,21-1 16,-21 1-16,-1-22 0,1 0 0,21 1 15,-21-1-15,0 0 0,0 1 16,21-22-16,0 0 0,-21 0 16,21 0-16,-22-21 0,1 0 15,0-21-15,0 0 16,0 0-16,21 0 0,-21 0 16,-1-22-16,1 1 0,21 21 0,-21-22 15,0 1-15,0 0 0,0-1 16,21 22-16,-22 0 0,22 0 0,-21 21 15,0 0 1,0 21-16,21 0 16,-21 0-16,21 1 0,0 20 15,0-21-15,0 21 0,0-20 16,0-1-16,0 21 0,0-21 0,21 0 16,0 1-16,0-1 0,0 0 15,1 0-15,20-21 0,-21 0 0,21 0 16,1 0-16,20 0 0,1 0 15,-22-21-15,43 0 0,-22 0 16,1-1-16,-1 1 0,1-21 0,-22 0 16,22-1-16,-22 1 0,0-22 15,1 1-15,-1 21 0,-21-22 16,0 1-16,0 20 0,1-41 16,-22 41-16,0 1 0,0 21 15,0 0-15,0-1 0,0 1 16,-22 0-16,1 21 15,0 0-15,0 0 0,0 21 16,0 22-16,-1-1 0,1 0 16,0 22-16,21-1 0,-21 1 15,0-1-15,-22 22 0,22-22 0,0 22 16,-42 190 0,20-190-16,22 21 0,0-22 15,0 22-15,21 0 0,-21 0 0,-1 0 16,22 0-16,0-22 0,-21 22 15,21-21-15,0-1 0,0 1 0,0-21 16,0-22-16,21 21 0,1-20 16,-1-22-16,0 0 0,0 0 0,0 0 15,0-21-15,22 0 0,-1 0 16,-21-21-16,22 0 0,-1 0 0,0 0 16,1-22-16,-1 1 0,0 0 15,1-22-15,-1 1 0,-21-1 0,21 1 16,-20-1-16,-1 1 0,-21-1 15,0 1-15,0-1 0,-43 22 0,1-22 16,0 22-16,-1-21 0,-20 20 16,-22 1-16,22 0 0,-22-1 15,22 22-15,-22-21 0,21 21 16,22-1-16,0 22 0,-22-42 16,43 42-16,21-21 15,21 0-15,0 21 0,22-21 16,-1-1-16,0 1 0,22 0 15,-22 0-15,22 0 0,-1 0 16,1-22-16,-22 22 0,22 0 0,-22-21 16,0-1-16</inkml:trace>
  <inkml:trace contextRef="#ctx0" brushRef="#br0" timeOffset="6636.06">4212 1164 0,'0'-21'16,"-21"21"0,21-21-16,-21 21 0,21-21 15,-21 21-15,-1-21 0,22-1 16,-21 1-16,21 0 0,-21 0 15,21 0-15,0 0 0,0-1 16,0 1-16,0-21 0,0 21 16,21 0-16,0-1 0,1 1 0,-1 0 15,0 21-15,0 0 16,0 0-16,0 0 0,-21 21 16,22 0-16,-22 1 0,0 20 15,0-21-15,0 21 0,0 1 16,0-1-16,0 0 0,0-20 0,0 20 15,0-21-15,0 0 0,0 0 16,21 1-16,0-1 0,0-21 16,0 0-16,0 0 15,22 0-15,-22 0 0,21 0 0,1-21 16,-1-1-16,0 1 0,1 0 16,-1-21-16,0 21 0,1-22 0,-1 1 15,0 21-15,-21-22 0,1 1 16,-1 21-16,0 0 0,-21 0 0,0-1 15,0 1 1,0 42 0,0 1-16,0-1 15,0 21-15,0 0 0,0 22 16,0-22-16,0 43 0,0-22 0,-21 1 16,21 21-16,-21 20 0,21-20 15,-22 21-15,1 0 0,0 0 16,0-1-16,0 1 0,0 0 0,-1 0 15,1 21-15,0-21 0,21 0 16,0-1-16,-21-20 0,21 21 0,0-21 16,0-1-16,0-20 0,0-1 0,0 1 15,0-1-15,0-20 0,0-1 16,0-21-16,0 21 0,0-20 0,0-1 16,-21-21-16,0 0 15,-1 0-15,1-21 0,0-1 16,-21-20-16,21 0 0,-22-1 0,1-20 15,21 21-15,-22-22 0,1-21 16,21 22-16,-21-22 0,20 22 0,-20-107 16,21 107-16,21-22 15,-21 1-15,21 20 0,0 1 0,0-1 16,0 1-16,0-1 0,42 1 16,-21-1-16,22 1 0,-1-22 0,21 21 15,1-20-15</inkml:trace>
  <inkml:trace contextRef="#ctx0" brushRef="#br0" timeOffset="7579.06">5482 804 0,'0'0'0,"-21"0"0,0 0 16,0 0-16,-1 0 0,1 0 0,0 22 15,0-1-15,0 0 0,0 0 16,21 21-16,-22 1 0,1-1 0,0 0 16,21 1-16,0-1 0,-21 0 15,21-20-15,-21 20 0,21 0 16,0-21-16,0 22 0,0-22 0,0 0 16,0 0-16,21 0 0,0-21 15,0 22-15,0-22 0,22 0 16,-22 0-16,21 0 0,-21 0 0,22-22 15,-1 22-15,0-21 0,1 0 16,-1 0-16,0-21 0,-20 20 0,-1-20 16,0 0-16,0-1 0,-21 1 15,0 0-15,0-1 0,0 1 0,0 0 16,-21-1-16,0 1 0,0 21 16,-1 0-16,-20 0 0,0-1 15,-1 22-15,-41 0 16,41 0-16,22 0 0,-21 43 0,21-22 15,-22 21-15,22 1 0,0-1 16,21 0-16,0 1 0,0 20 0,0-21 16,0 1-16,0-22 0,0 21 15,0 1-15,21-22 0,0 0 0,1 0 16,-1 0-16,21-21 0,-21 0 16,22 0-16,-1 0 0,0 0 0,1 0 15,20 0-15,-21 0 0,43-42 16,-43 21-16,1-22 0,-1 22 15,-21-21-15,22 21 16,-22-22-16,21-62 0,-21 83 16,0-20-16,1 0 0,-1 21 15,-21-1-15,21-20 0,-21 63 32,0 22-32,0-22 15,0 21-15,0-21 0,-21 22 0,21-1 16,-21 0-16,21-21 0,0 22 15,0-22-15,0 0 0,0 0 0,0 0 16,0 1-16,21-22 0,0 0 0,0 0 16,0 0-16,0 0 0,1 0 15,20 0-15,-21-22 0,21 1 16,1-21-16,-1 21 0,0-22 16,1 1-16,-1 21 0,0-43 0,-20 22 15,-1 21-15,0-21 0,0-1 16,-21 1-16,0 21 15,0 0-15,0-1 0,-21 44 16,0-1 0,0 0-16,-1 21 0,22 1 0,-21-1 15,0 0-15,0 22 0,21-22 16,0 0-16,0 1 0,0-1 0,0 0 16,0-20-16,0 20 0,0-21 15,0 0-15,0 0 0,0 1 16,21-22-16,0 21 0,0-21 15,22 0-15,-22 0 0,21 0 16,-21 0-16,22-21 0,-1-1 0,22 1 16,-22 0-16,0-21 0</inkml:trace>
  <inkml:trace contextRef="#ctx0" brushRef="#br0" timeOffset="7876.06">7874 614 0,'0'0'15,"21"-21"-15,-21 0 0,0-22 0,0 22 16,21 0-16,-21 0 0,0 0 16,0-1-16,0 1 0,-21 42 31,0 22-15,21-1-16,-21 0 0,0 1 0,-1-1 15,-20 22-15,21-1 0,0 1 16,0-1-16,-1 1 0,1-1 0,0 1 15,0-22-15,21 0 0,0 1 16,0-1-16,0-21 0,0 21 0,0-20 16,0-1-16,0 0 15,21-21-15,0 0 0,0 0 0,1 0 16,-1-21 0,0 0-16,-21-1 0,21 1 0</inkml:trace>
  <inkml:trace contextRef="#ctx0" brushRef="#br0" timeOffset="8096.03">7324 889 0,'0'0'0,"-43"21"0,-41 22 32,84-22-17,21-21 1,0 0-16,0 0 0,0 0 0,22 0 15,-1-21-15,0 21 0,22-22 16,-22 1-16,22 21 0,-1-21 0,1 0 16,-22 0-16,21 21 0,-20-21 15,-1 21-15,0 0 0,1 0 0</inkml:trace>
  <inkml:trace contextRef="#ctx0" brushRef="#br0" timeOffset="9092.34">8128 931 0,'0'-21'32,"0"0"-17,0 0-15,0 0 16,0 0-16,0-1 0,0 1 16,0 0-16,21 0 0,0 21 15,0-21-15,1 21 0,-1 0 16,0 0-16,0 0 15,0 21-15,0 0 0,-21 21 0,0-20 16,22 20-16,-22-21 0,0 21 16,0 1-16,0-1 0,0 0 0,0 1 15,0-22-15,0 0 0,0 21 16,0-20-16,0-1 16,0-42 15,0-1-16,0 1-15,0-21 0,0 21 0,21-22 16,-21 22-16,21-21 0,-21 0 16,21-1-16,0 1 0,0 21 0,1 0 15,-1-22-15,0 22 0,0 0 16,0 21-16,22-21 0,-22 21 16,21-21-16,-21 21 15,0-22-15,1 22 0,20 0 16,-21 0-16,0 0 15,0 0-15,-21 22 16,0-1 0,0 0-16,-21 21 0,0-21 15,0 1-15,0 20 0,21 0 16,-21 1-16,-1-22 0,22 21 0,0-21 16,0 22-16,0-22 0,0 21 15,0-21-15,0 0 0,0 1 16,22-1-16,-1-21 0,0 0 15,0 0-15,0 0 0,22 0 0,-22 0 16,42-21-16,-20-1 16,-1-20-16,-21 21 0,21-21 15,-20-1-15,41-41 0,-42 41 16,0 1-16,1 0 0,-22 20 16,21-20-16,-21 21 0,21 0 15,-21 0-15,0-1 16,0 44-1,0-1 1,-21 21-16,0-21 0,-1 22 0,1-1 16,0 0-16,0 22 0,0-22 15,0 22-15,-1-1 0,1-21 16,-21 107-16,21-86 0,21 22 16,-21-22-16,21 22 0,-22 0 15,22-1-15,0 1 0,0 0 0,0-1 16,0 1-16,0 0 0,0-1 15,0 1-15,0 0 0,0-1 0,0-20 16,0 84-16,0-85 0,0 1 16,-21-22-16,21 22 0,-21-43 15,0 21-15,0 1 0,0-22 0,-1-21 16,1 21-16,-21-21 0,0 0 0,-1 0 16,1-21-16,0 0 15,-1-1-15,1 1 0,0-21 0,-1 0 16,22-1-16,0-20 0,-21 20 15,42-20-15,-22 21 0,22-22 0,0 1 16,0 20-16,0-20 0,0-22 16,22 43-16,-1-1 0,-21 1 15,21 0-15,21-22 0</inkml:trace>
  <inkml:trace contextRef="#ctx0" brushRef="#br0" timeOffset="9451.93">10499 423 0,'0'0'0,"-22"0"16,1 0-16,21 22 15,-21-1-15,21 0 0,-42 42 16,21-20-16,21-1 16,-22 22-16,1-22 0,21 21 0,-21-20 15,0 20-15,0-20 0,21-1 16,-21 0-16,21 1 0,-22-1 0,22-21 15,0 0-15,0 0 0,0 1 16,0-1-16,22-21 16</inkml:trace>
  <inkml:trace contextRef="#ctx0" brushRef="#br0" timeOffset="9947.5">10012 974 0,'0'0'0,"0"-21"16,21 21 0,0 0-16,0 0 0,22 0 15,-1 0-15,0-22 0,1 1 0,20 21 16,-21-21-16,22 0 0,-1 21 16,1-21-16,-1 0 0,1-1 0,-1 22 15,1-21-15,-22 21 0,1 0 16,-1-21-16,-21 21 0,0 0 0,0 0 15,-42 0 1,0 21-16,0 0 16,0 1-16,-22-1 0,22 21 15,-21-21-15,21 22 0,-22-22 0,22 21 16,21 0-16,-21-20 0,21-1 16,0 21-16,0-21 0,0 0 0,21 1 15,0-22-15,1 21 0,-1-21 16,0 0-16,21 0 0,1 0 0,-22 0 15,21 0-15,22 0 0,-22-21 16,0-1-16,1 1 0,-1-21 0,0 21 16,1-22-16,-1 1 0,-21 0 15,0-1-15,0 1 0,-21-21 0,0 20 16,0 22-16,-21-21 0,-21 21 16,21-1-16,-22 1 0,1 0 15,0 21-15,-1 0 0,1 0 0,0 0 16,-1 0-16,1 21 0,0 0 15,-1 1-15,22-1 0,0 0 0,0 21 16,21-21-16,0 1 0,0-1 16,0 0-16</inkml:trace>
  <inkml:trace contextRef="#ctx0" brushRef="#br0" timeOffset="10711.98">12890 1101 0,'0'0'0,"85"-43"32,-64 22-32,-21 0 15,0 0-15,0 0 0,0 0 0,0-1 16,0 1-16,0-21 0,0 21 15,-21-22-15,0 22 0,0 0 0,0 0 16,-1 0-16,1 0 0,-21 21 16,21 0-16,-22 0 0,22 0 0,-21 21 15,0 0-15,-1 21 0,1-21 16,21 22-16,-22-1 0,1 22 0,21-22 16,-21 0-16,20 1 0,22-1 15,0 0-15,0 1 0,0-22 16,0 0-16,0 21 0,22-42 0,-1 21 15,0 1-15,21-22 0,-21 0 16,22 0-16,-22 0 0,21 0 0,1-22 16,-1 1-16,21 0 0,-20-21 15,20 21-15,-20-22 0,20-20 0,-21-1 16,22 1-16,-22 20 0,-21-20 16,22-1-16,-22 1 0,0-1 0,0 1 15,-21 21-15,0-22 0,0 22 16,0-1-16,0 22 0,0-21 15,0 21-15,0 0 0,-21 21 16,0 21-16,0 21 16,0-21-16,-1 22 0,1-1 15,21 21-15,-21-20 0,21 20 0,-21 1 16,21-22-16,-21 22 0,21-1 16,0 1-16,0-22 0,0 21 0,0-20 15,0-1-15,0-21 0,0 22 16,0-22-16,0 0 0,0 0 0,0 0 15,0 0-15,21-21 16,0 0 0,0 0-16,0-21 0,1 0 15</inkml:trace>
  <inkml:trace contextRef="#ctx0" brushRef="#br0" timeOffset="11063.98">13398 1101 0,'22'0'47,"-1"0"-31,0 0-16,0 0 15,0 0-15,0-21 0,1 21 16,-1-22-16,0 1 0,0 21 16,0-21-16,-21 0 0,21 0 0,-21 0 15,0-1-15,0 1 0,0-21 16,0 21-16,0 0 0,0-1 15,-21 22-15,0 0 0,0 0 16,0 0-16,0 0 0,-1 22 0,1-1 16,-21 0-16,21 0 0,0 21 15,-1-20-15,1 20 0,0-21 0,0 21 16,21-20-16,-21 20 0,21-21 16,0 21-16,0-20 0,0-1 0,0 0 15,0 0-15,0 0 16,21-21-16,0 21 0,0-21 0,0 0 15,22 0-15,-22 0 0,0 0 16,21 0-16,1-21 0,-22 0 0</inkml:trace>
  <inkml:trace contextRef="#ctx0" brushRef="#br0" timeOffset="11432.02">14160 889 0,'22'-42'0,"-44"84"0,65-105 15,-22 41-15,-21 1 0,21 21 0,-21-21 16,0 0-1,-21 21-15,0 0 0,0 0 0,-22 0 16,22 0-16,-21 21 0,-1 0 16,1 0-16,0 1 0,-1-1 15,22 0-15,0 0 0,0 0 16,0 0-16,21 1 0,0-1 0,0 0 16,0 0-16,0 0 15,21 0-15,0 1 0,21-22 0,-20 21 0,20 0 16,0 0-16,1 0 0,-22-21 15,21 21-15,-21 1 0,22-1 0,-22-21 16,-21 21-16,21-21 0,-21 21 16,0 0-16,-21 0 15,0-21-15,-1 0 0,-20 22 16,0-22-16,21 0 0,-22 0 16,1 0-16,0 0 0,20 0 0,1 0 15,0 0-15,0-22 0,0 1 16,21 0-16,0 0 0,0 0 0,0 0 15,21-22-15,0 22 0,0-21 16,22 21-16</inkml:trace>
  <inkml:trace contextRef="#ctx0" brushRef="#br0" timeOffset="11824">14584 931 0,'0'0'0,"-21"22"0,-22-1 31,64-21 0,1 0-15,-1 0-16,0-21 0,0-1 0,21 1 16,-20 0-16,-1 0 0,0 0 15,0 21-15,0-21 0,-21-1 0,0 1 16,-21 21-1,0 0-15,0 0 16,-22 21-16,22 1 16,-21-1-16,21 0 0,-22 21 0,22 1 15,0-22-15,-21 21 0,21-21 16,21 22-16,0-1 0,-22-21 0,22 0 16,0 0-16,0 22 0,0-22 15,22 0-15,-1 0 0,0-21 16,0 0-16,21 0 0,-20 0 15,-1 0-15,21 0 0,43-21 16,-43 0-16,0 0 0,1-22 16,-1 22-16</inkml:trace>
  <inkml:trace contextRef="#ctx0" brushRef="#br0" timeOffset="12087.97">15367 360 0,'-85'21'16,"64"0"0,0 0-16,0 22 0,0-1 0,21-21 15,-22 22-15,1-1 0,0 0 16,0 22-16,0 20 0,0-20 16,21-22-16,-22 1 15,1-1-15,21 0 0,0 1 0,-21-1 16,21-21-16,-21 0 0,21 0 15,0 1-15,0-1 0,0 0 0,21-21 32,0 0-32,0 0 0,1-21 15,20 0-15</inkml:trace>
  <inkml:trace contextRef="#ctx0" brushRef="#br0" timeOffset="12460.19">15452 953 0,'0'21'16,"21"-21"31,0 0-47,0 0 16,0 0-16,0-21 0,1-1 15,-1 22-15,0-42 0,0 21 0,0 0 16,0 0-16,-21-1 0,0 1 15,0 0-15,0 0 0,-21 21 16,0 0 0,0 0-16,0 0 0,-22 21 0,1 0 15,0 0-15,21 22 0,-22-1 16,22-21-16,-21 22 0,21-1 16,-1 0-16,1-21 0,21 22 0,0-22 15,0 0-15,0 21 0,0-20 16,0-1-16,21-21 0,1 21 0,-1-21 15,21 0-15,-21 0 0,22 0 16,-1 0-16,0 0 0,1 0 0,-1 0 16,21-21-16,-20 0 0,-1-1 15</inkml:trace>
  <inkml:trace contextRef="#ctx0" brushRef="#br0" timeOffset="12936.32">16171 826 0,'0'0'0,"0"-22"16,-63-20-1,42 42 1,-1 21-16,1 0 16,0 1-16,0 20 0,0-21 0,0 21 15,-1-20-15,1 20 0,21 0 16,0-21-16,-21 22 0,21-22 0,0 0 16,-21 21-16,21-20 0,0 20 15,0-21-15,21 0 16,0-21-16,0 0 0,1 0 15,20 0-15,0 0 0,-21 0 16,22-21-16,-1 0 0,0 0 16,1 0-16,-1-22 0,-21 1 0,22 0 15,-1-22-15,0 1 0,-21-1 16,22 1-16,-22-1 0,21 1 0,-21-1 16,1 1-16,-1-1 0,0 1 15,0 20-15,-21 1 0,0 0 16,0-1-16,0 22 0,0 0 0,-21 21 15,0 21 1,0 21-16,-1 1 0,1-1 16,0 0-16,0 1 0,0 20 0,0-20 15,-1 20-15,1 1 0,0-22 16,21 21-16,0 1 0,0-22 16,0 1-16,0-1 0,0 0 0,0 1 15,0-22-15,0 0 0,0 0 16,21 0-16,0-21 0,1 0 0,-1 0 15,0 0-15,0 0 0,0 0 16,22-21-16,-22 0 0</inkml:trace>
  <inkml:trace contextRef="#ctx0" brushRef="#br0" timeOffset="13139.15">16235 593 0,'0'0'0,"-21"0"16,21 21 0,21-21-16,0 0 0,0 0 0,0 0 15,22 0-15,-22 21 0,21-21 0,0 0 16,1 0-16,-1 0 0,0 0 16,1 0-16,20-21 0,1 21 0,-1-21 15,22 21-15</inkml:trace>
  <inkml:trace contextRef="#ctx0" brushRef="#br0" timeOffset="13459.14">18521 402 0,'0'0'0,"0"-21"0,0 0 15,0 0 1,-21 21 0,-1 21-16,1 0 15,0 21-15,-21-20 0,21 20 0,-1 21 0,-20-20 16,21-1-16,0 22 16,0-1-16,-22 1 0,22-1 0,0 1 15,21-22-15,-21 21 0,0-20 16,21-1-16,-22-21 0,22 22 0,0-22 15,0 0-15,0 0 0,0 0 16,0-42 0</inkml:trace>
  <inkml:trace contextRef="#ctx0" brushRef="#br0" timeOffset="14216.04">17865 868 0,'0'0'16,"-22"-21"-16,1-22 0,0 43 0,0-21 0,21 0 15,0 0 1,42 21 0,-21 0-16,22 0 0,-1 0 15,0 0-15,22 0 0,-1 0 0,1 0 16,21-21-16,-22 21 0,22-21 16,-22 21-16,22-22 0,-22 1 0,1 0 15,-1 0-15,-20 0 0,-1-22 16,0 22-16,-20 0 0,-1 0 0,0 0 15,-21 0-15,0-1 0,-21 22 32,0 22-32,-1-1 15,1 0-15,-21 21 0,21-21 0,-22 22 16,22-1-16,-21 0 0,21 22 16,0-22-16,-43 85 0,43-84 15,21 20-15,-21-21 0,0 1 16,21-1-16,0 0 0,0-20 15,0 20-15,0-21 0,0 0 0,-22-21 16,22 21-16,22-21 31,-22-21-31,21 0 0,0 0 16,21 0-16,-21-22 0,1 1 16,20 0-16,-21-1 0,21 1 15,-20 0-15,20-1 0,-21 22 0,0 0 16,-21 0-16,0 0 0,0 42 31,0 21-31,0-21 0,0 22 16,0-22-16,0 21 0,0 1 15,0-22-15,0 21 0,0-21 0,0 0 16,0 1-16,0-1 0,21 0 0,1 0 16,20 0-16,-21-21 0,21 0 15,-20 0-15,20 0 0,0 0 16,22 0-16,-22 0 0,22 0 15,-22-21-15,21 0 0,-20 0 0,20-22 16,1 22-16,-22-21 0,0 0 16,1-1-16,-22-20 0,0 20 0,0 1 15,-21 21-15,0-21 0,0 20 16,-21 22-16,0-21 0,0 21 0,-22 0 16,1 21-16,21 1 0,-21 20 15,-1 0-15,1 1 0,21-1 0,-22 0 16,22 1-16,21-1 0,0 0 15,0-21-15,0 22 0,0-22 16,0 0-16,0 0 0,21 0 0,1-21 16,-1 0-16,0 0 0,21 0 15,-21 0-15,1 0 0</inkml:trace>
  <inkml:trace contextRef="#ctx0" brushRef="#br0" timeOffset="14840.04">20870 868 0,'0'0'0,"0"-21"16,0 0-16,0-1 15,-21 22 1,0 0-16,0 0 15,0 0-15,-1 43 16,-20-22-16,21 0 0,-21 21 0,20 1 16,-20 20-16,21-20 0,-21-1 15,-1 0-15,22 1 0,0-1 0,0 0 16,0 1-16,21-22 0,0 0 16,0 0-16,0 21 0,21-42 0,21 22 15,-21-1-15,22-21 0,-1 0 16,21 0-16,-20 0 0,20 0 0,1 0 15,-22-21-15,22 21 0,-1-22 16,-21-20-16,1 21 0,-1 0 16,0-22-16,1 1 0,-22 0 15,0-1-15,-21 1 0,0-21 0,0 20 16,-21-20-16,0 20 0,0 22 16,-22-21-16,1 21 0,0 0 15,-1 21-15,1 0 0,-22 0 0,22 0 16,0 21-16,21 0 0,-22 0 0,22 0 15,0 22-15,21-22 0,0 21 16,0-21-16,0 22 0,21-22 16,21 0-16,-20 0 0,20 0 0,21 0 15,-20-21-15</inkml:trace>
  <inkml:trace contextRef="#ctx0" brushRef="#br0" timeOffset="15203.99">21759 889 0,'0'0'0,"0"-21"0,0-21 0,0 20 0,0 1 16,0 0-16,0 0 16,0 42-1,-21 0-15,21 0 0,-21 22 16,0 20-16,0-20 0,-1 20 0,1 22 16,0-22-16,0 1 0,0 20 15,0 1-15,-1 0 0,1-1 16,0 1-16,21 0 0,-21-1 0,0 1 15,0 0-15,-1-1 0,1 22 16,0-21-16,0 0 0,-21 20 0,20-20 16,-20 0-16,0-22 0,21 1 0,-22-1 15,22 1-15,-21-1 0,21-20 16,-1-22-16,1 21 0,0-21 0,0 22 16,21-22-16,0-42 31,0-1-31,21 1 0,21-21 15,-20 0-15,20-1 0,-21-20 0,21-22 16,22 0-16,-22 1 16,1-22-16,20 21 0,-21-21 0</inkml:trace>
  <inkml:trace contextRef="#ctx0" brushRef="#br0" timeOffset="15523.96">21844 995 0,'0'0'16,"0"-42"-16,0-1 0,0 1 0,0-22 15,0 43-15,0 0 16,21 21-16,0-21 16,0 21-16,1 0 15,-1 0-15,-21 21 0,21 0 0,0 0 16,0 1-16,0-1 16,1 21-16,-22 0 0,0-20 0,0 20 15,0 0-15,0-21 0,0 22 16,0-1-16,-22-21 0,1 0 0,0 22 15,-21-22 1,-1 0-16,-20 0 0,21-21 16,20 0-16,-20 0 0,21 0 0,-21 0 15,20 0-15,1 0 0,0 0 0,0 0 16,0 0-16,21-21 16,21 0-1,0-21-15,0 20 16,22 1-16</inkml:trace>
  <inkml:trace contextRef="#ctx0" brushRef="#br0" timeOffset="15795.21">22521 360 0,'0'0'16,"-21"0"-1,0 0-15,0 21 0,0 0 0,-1 0 16,1 22-16,-21-22 15,21 21-15,-22 43 0,22-22 16,21-20-16,-21-1 0,21 22 0,-21-22 16,0 64-16,21-85 15,0 21-15,-21 1 0,21-22 16,0 0-16,0 0 0,0 0 0,0 0 16,0 1-16,21-22 31,0-22-31,21 22 0,-21-21 15,22-21-15,-1 21 0</inkml:trace>
  <inkml:trace contextRef="#ctx0" brushRef="#br0" timeOffset="16032.01">22796 826 0,'0'0'0,"0"-22"0,0 1 0,0 0 16,0 0-16,-21 42 31,0 0-16,0 0-15,0 1 0,0 20 0,-1-21 16,1 21-16,-21 1 0,21-22 16,0 21-16,21-21 0,-22 22 0,1-22 15,21 0-15,0 0 0,0 0 16,0 1-16,0-1 0,21-21 16,1 0-1,20 0-15,-21 0 0,21 0 16,1 0-16,-1-21 0</inkml:trace>
  <inkml:trace contextRef="#ctx0" brushRef="#br0" timeOffset="16719.41">23220 910 0,'21'-21'0,"-42"42"0,63-63 15,-42 21-15,-21 21 32,0 0-32,0 21 0,-1 0 15,1 0-15,0 0 0,0 22 16,0-22-16,0 21 0,-1-21 0,1 22 15,21-22-15,0 0 0,0 21 16,0-20-16,0-1 0,0 0 16,0 0-16,21 0 15,1-21-15,-1 0 16,-21-21 0,21 0-16,-21 0 0,21 0 15,-21-22-15,0 1 0,0 0 16,0-1-16,0 1 0,0 0 0,21-1 15,-21 1-15,21 0 0,1 20 16,-22 1-16,21 0 0,0 0 0,0 0 16,0 0-16,22 21 0,-22 0 15,0 0-15,21 0 0,1 0 16,-1 0-16,-21 21 0,21 21 16,-20-21-16,20 22 0,-21-22 0,-21 21 15,21 0-15,-21 1 0,0-1 16,0 0-16,0 1 0,0-1 0,0-21 15,0 22-15,0-22 0,0 0 16,0 0-16,0 0 0,0 0 0,-21-21 16,21 22-16,-21-22 15,0 0 1,21-22-16,0 1 16,0 0-16,0-21 15,21 21-15,0-22 0,0 1 16,22 0-16,-22-1 0,21-20 15,22 20-15,-22 1 0,21 0 0,-20-1 16,-1 22-16,43-21 16,-43 21-16,0 21 0,-20 0 0,20 0 15,0 21-15,-21 21 0,1-21 16,-1 22-16,-21-1 0,0 0 0,0 1 16,0 20-16,0-20 0,-21-1 15,-1 0-15,1 1 0,0-1 0,0 0 16,0-21-16,0 1 0,-1 20 15,1-42-15,0 21 0,0 0 0,0-21 16,0 0 0,-1 0-16,1 0 0,0-21 15,0 21-15,0-42 0,0 21 0</inkml:trace>
  <inkml:trace contextRef="#ctx0" brushRef="#br0" timeOffset="16932.18">23664 423 0,'0'0'0,"-21"0"0,0 0 0,0 0 0,0-21 0,-1 21 15,1 0-15,0 0 16,0 0 15,0 0 0,0 0-31,-1 0 0,1 0 0,0 21 16</inkml:trace>
  <inkml:trace contextRef="#ctx0" brushRef="#br0" timeOffset="17126.75">22119 593 0,'0'0'0,"-21"0"16,0 0-16,21 21 15,21-21-15,0 0 16,21 0-16,-20 0 0,20 0 16,21 0-16,-20 0 0,20 0 0,1 21 15,-1-21-15,22 0 0,-22 0 16,-20 0-16,20 0 0,-42 0 0,22 0 16</inkml:trace>
  <inkml:trace contextRef="#ctx0" brushRef="#br0" timeOffset="17879.33">2392 3662 0,'0'0'0,"0"21"47,0 0-47,-21 0 16,-1 22-16,22-22 0,-21 21 15,0 1-15,0-1 0,21 0 16,-21 1-16,0-1 0,-1 0 0,1 1 16,21-1-16,-21-21 15,21 21-15,-21-20 0,21-1 0,0 0 0,21-21 32,0 0-32,0-21 15</inkml:trace>
  <inkml:trace contextRef="#ctx0" brushRef="#br0" timeOffset="18239.49">2921 3704 0,'42'-21'15,"-84"42"-15,105-63 0,-41 21 0,-1 21 16,0 0-16,-21-21 0,-21 21 31,0 21-31,-22-21 0,22 21 0,-21 0 16,-1 0-16,1 0 15,0 1-15,21-1 0,-22 0 0,22-21 16,0 21-16,0 0 0,21 0 16,0 1-16,21-1 15,21-21-15,-21 0 16,1 21-16,20 0 0,-21-21 0,21 0 16,-20 21-16,20-21 0,-21 0 15,21 21-15,-20-21 0,-1 22 0,0-1 16,-21 0-16,0 0 15,0 0-15,-21 0 16,0 1-16,-1-1 0,-20 0 0,0 0 16,-1 0-16,1-21 0,0 21 15,-1-21-15,1 0 0,21 0 0,-21 0 16,20-21-16,-20 0 0,21 0 16</inkml:trace>
  <inkml:trace contextRef="#ctx0" brushRef="#br0" timeOffset="18440.08">2392 3281 0,'-21'-21'16,"-1"21"-16,1 0 16,0 0 15,21 21-16,0 0 1,21-21-16,0 0 0</inkml:trace>
  <inkml:trace contextRef="#ctx0" brushRef="#br0" timeOffset="19237.61">5884 3344 0,'0'0'0,"-21"0"0,0 0 16,0-21 0,21 0-1,0 0-15,0 0 0,21 0 16,0-1-16,0 1 0,0-21 15,22 21-15,-22 0 0,21-22 0,-21 22 16,22 0-16,-22-21 0,0 20 16,0 1-16,-21 0 0,0-21 0,0 21 15,0-1-15,0 1 0,0 0 16,0 0-16,-21 21 16,0 0-16,0 0 0,0 0 0,-22 0 15,22 0-15,-21 0 0,21 21 16,-22 0-16,22 0 0,0 1 0,0-1 15,0 0-15,-1 0 0,22 21 16,-21 43 0,21 0-16,0-43 15,21 0-15,1 1 0,-1-1 0,0 0 16,42 43-16,-41-21 16,-1-22-16,21 43 15,-21-43-15,0 0 0,-21 1 16,0-1-16,0 0 0,0-21 0,0 22 15,-42-1-15,21 0 0,-21-20 16,-1-1-16,1 21 0,0-21 0,-22-21 16,22 0-16,-22 0 0,1 0 0,20 0 15,1-21-15,-21 0 0,20 0 16,1 0-16,0-22 0,20 22 0,-20-21 16,21-1-16,0 1 0,0 0 15,-1-1-15,1 1 0,21 0 0,0-1 16,0 1-16,0 0 0,0-1 15,0 22-15,21 0 16,1 21-16,-1 0 0,0 0 0,0 0 16,64 0-16,-64 0 15,42 0-15,-20 21 0,-1-21 16,22 21-16,-22-21 0,21 22 0</inkml:trace>
  <inkml:trace contextRef="#ctx0" brushRef="#br0" timeOffset="19455.03">6350 3598 0,'0'0'16,"0"22"-16,0-1 0,0 0 15,0 0-15,0 0 0,0 0 0,0 22 16,0-1 0,-21-21-16,0 0 0,-1 1 15,22-1-15,-21 0 16,21 0-16,-21 0 0,21 0 15,0-42 1,0 0 0,0 0-16,0 0 0,21 0 0</inkml:trace>
  <inkml:trace contextRef="#ctx0" brushRef="#br0" timeOffset="19632.06">6477 3302 0,'0'-21'0,"0"42"0,0-63 0,-21 21 15,21-1-15,-21 22 0,-1 0 16,1 0-16,0 0 0,0 0 16,0 0-16,0 22 15,21-1-15,-22 0 0,22 0 0,0 0 16,0 0-16,0 1 0,0-1 16,0 0-16,22 0 0,-1 0 0,0-21 15</inkml:trace>
  <inkml:trace contextRef="#ctx0" brushRef="#br0" timeOffset="20570.11">6731 3514 0,'0'0'0,"0"21"0,0 0 16,0 0-16,-21 0 0,21 1 16,0-1-16,-21 0 0,-1 0 0,22 0 15,-21 22-15,21-22 0,0 0 16,-21 0-16,21 0 0,-21 0 15,21 1-15,21-44 47,0 1-47,0 21 0,1-21 0,-1 0 16,0 0-16,21-22 0,-21 22 0,1 0 16,20-21-16,-21 21 0,0-22 15,22 22-15,-22 0 0,0 0 16,0 0-16,0 21 0,0 0 15,1 21-15,-22 0 16,0 0-16,0 21 0,0-20 16,0-1-16,0 0 0,0 21 15,0-21-15,0 1 0,0-1 0,0 0 16,0 0-16,0 0 0,21-21 0,0 21 16,0-21-16,0 0 0,0 0 15,22 0-15,20 0 16,-20 0-16,-1-21 0,0 21 15,1-21-15,20 0 0,1 0 0,-22 0 16,21-1-16,-20-20 0,-1 21 0,-21 0 16,22-22-16,-22 22 0,-21 0 15,0-21-15,0 21 0,0-1 0,-21 22 16,-22 0-16,22-21 0,-21 21 16,-1 0-16,1 0 0,0 21 0,-1 1 15,1-1-15,0 0 0,21 0 16,-22 0-16,22 22 0,0-22 0,0 0 15,0 0-15,21 0 0,0 0 16,0 1-16,0-1 0,21-21 16,0 0-16,0 0 15,21 0-15,1 0 0,-1 0 16,0 0-16,1-21 0,-1-1 0,0 1 16,1 21-16,-22-21 0,0 0 15,21 21-15,-42-21 0,22 21 0,-1 0 16,-21 21-1,-21 0 1,21 0-16,-22 0 0,1 22 0,0-1 16,21 0-16,-21 22 0,21-22 15,-21 22-15,21 20 0,0-20 0,0 21 16,0-1-16,0-20 0,0 20 16,0 1-16,0 0 0,0-1 15,0 1-15,0 317 16,0-338-16,-21-1 15,-1 1-15,1-1 0,0-20 16,-21 20-16,21-21 0,-22 22 0,1-43 16,-43 64-16,43-64 0,0 0 15,-1 0-15,1-21 0,-22 0 16,22 0-16,0-21 0,-1 0 0,1 0 16,0-22-16,-1 1 0,22-21 0,0-1 15,0 1-15,0-22 16,21 0-16,0 1 0,0-1 0,0-21 15,21 0-15,21 22 0,-21-22 0,22 0 16,-1 21-16,0-21 0,1 1 16</inkml:trace>
  <inkml:trace contextRef="#ctx0" brushRef="#br0" timeOffset="20827.02">8318 2985 0,'-21'0'16,"0"21"-16,0 21 16,0-21-16,21 22 0,-21-1 0,-1 0 15,1 1-15,21 20 0,-21 1 16,0-22-16,0 0 0,21 22 0,-21-22 16,-1 0-16,22-20 0,-21 20 15,21-21-15,0 21 0,0-20 0,0-1 16,0 0-16,21-21 31,1-21-31,-1 21 0,0-21 0,0-1 16,0-20-16</inkml:trace>
  <inkml:trace contextRef="#ctx0" brushRef="#br0" timeOffset="21160.1">8340 3514 0,'0'21'31,"0"0"-15,21-21 0,0 0-16,0 0 0,0 0 15,0-21-15,1 21 0,20-21 0,-21 0 16,0 21-16,22-22 0,-22 1 16,-21 0-16,0 0 0,21 0 0,-21 0 15,0-1 1,-21 22-16,0 0 0,-1 0 0,1 0 15,0 0-15,-21 22 0,21-1 16,-1 0-16,1 0 0,0 21 0,0-20 16,0-1-16,21 21 0,-21-21 0,21 0 15,0 1-15,0 20 0,0-21 16,0 0-16,0 0 0,0 1 16,21-1-16,0-21 0,-21 21 15,21-21-15,0 0 0,22 0 0,-22 0 16,21 0-16,-21 0 0,43-21 0</inkml:trace>
  <inkml:trace contextRef="#ctx0" brushRef="#br0" timeOffset="21852.14">10816 2942 0,'0'0'0,"21"0"16,0-21-1,1 0-15,-1 21 0,21-21 0,-21 0 16,22-1-16,-22 1 0,21 0 16,-21 0-16,0 0 0,-21-22 0,0 22 15,0 0-15,0 0 0,0 0 16,-21 0-16,0-1 0,-21 1 15,-1 21-15,1 0 0,0 0 0,-1 0 16,-20 0-16,-43 43 16,64-22-16,-1 0 0,22 0 0,-21 21 15,21-20-15,0 20 0,21 0 16,0 1-16,0-1 0,0 0 0,0 1 16,21-1-16,0 0 0,0 1 15,21-1-15,-20 21 0,-1-20 0,21-1 16,-21 0-16,22 22 0,-22-22 0,0 1 15,0-22-15,-21 21 0,0 0 16,0-20-16,0-1 0,-21 0 16,-21 0-16,20 0 0,-20 0 15,-21-21-15,20 0 0,1 0 0,-22 0 16,22 0-16,-64-21 0,64 0 16,-22 0-16,43 0 0,-21 0 15,0-22-15,20 22 0,1-21 0,21-1 16,0 1-16,0 0 0,0 21 15,0-22-15,0 22 0,21-21 16,1 21-16,20-1 0,0 1 0,-21 0 16,43 0-16,-22 21 0,1-21 0,-1 0 15,0 21-15,1 0 0,20 0 16,-21 0-16</inkml:trace>
  <inkml:trace contextRef="#ctx0" brushRef="#br0" timeOffset="22200.04">11134 3302 0,'0'0'0,"0"21"0,21-21 31,0 0-31,0-21 16,0 0-16,0 0 16,1 0-16,20-1 0,-21 1 0,0-21 15,0 21-15,1 0 0,-22-1 16,0 1-16,0 0 0,0 0 15,0 0-15,0 0 0,-22 21 16,1 0-16,0 0 0,0 0 16,0 21-16,-22 0 0,22 0 0,-21 0 15,0 22-15,20-1 0,-20 0 0,21 1 16,0-1-16,0 21 0,-1-20 16,22-1-16,-21 0 0,21 1 0,0-1 15,0-21-15,0 22 0,21-22 16,1-21-16,-1 21 0,0 0 0,0-21 15,21 0-15,-20 0 0,20 0 16,0-21-16,1 0 0,-1 0 16,-21-1-16,21-20 0</inkml:trace>
  <inkml:trace contextRef="#ctx0" brushRef="#br0" timeOffset="22464.07">12044 2371 0,'0'0'0,"-21"-43"32,-1 43-32,1 22 0,0 20 0,0-21 0,0 43 15,0-22-15,-1 21 0,1 1 16,21-22-16,0 22 0,-21-1 16,0 1-16,21-1 0,0 1 15,0-22-15,-21 22 0,0-1 0,21-21 16,-22 1-16,22-1 0,0 0 15,-21 1-15,21-1 0,0-21 0,0 0 16,0 1-16,0-1 0,21-21 16,1-21-1,20-1-15</inkml:trace>
  <inkml:trace contextRef="#ctx0" brushRef="#br0" timeOffset="22851.61">12150 3133 0,'-22'0'16,"22"21"0,22-21 15,-1 0-31,21 0 0,-21 0 0,0-21 16,1 21-16,20-21 0,0-1 15,-21 1-15,1 0 0,-1-21 16,-21 21-16,0-1 15,0 1-15,0 0 16,-21 21-16,-1 0 0,-20 0 16,21 0-16,0 0 0,-22 0 15,22 21-15,-21 0 0,21 1 0,-22 20 16,22-21-16,-21 43 0,21-22 16,21 0-16,0-21 0,0 22 15,0-1-15,0-21 0,0 0 16,21 22-16,0-22 0,0 0 15,0-21-15,1 21 0,-1-21 0,63 0 16,-41 0-16,-1 0 0,0 0 16,1 0-16,20-21 0,-20 0 0,20 0 15,-21 0-15,1-22 0,20 22 0</inkml:trace>
  <inkml:trace contextRef="#ctx0" brushRef="#br0" timeOffset="23343.02">12996 2963 0,'0'0'0,"0"-21"0,0 0 15,0 0-15,-21 21 0,0 0 16,0 0-16,0 0 16,21 21-16,-22 0 0,1 0 0,0 1 15,0 20-15,0-21 0,0 21 16,21 1-16,-22-22 0,22 21 0,-21 1 16,21-1-16,0 21 0,0-20 15,0-22-15,0 0 16,0 0-16,21 0 0,1 1 0,-1-22 15,0 0-15,21 0 0,-21 0 16,22 0-16,-1 0 0,0 0 0,1-22 16,-1 1-16,0 0 0,22-42 15,-22 20-15,-21 1 0,22-22 16,-22 22-16,0-21 0,0 20 0,22-84 16,-22 43-16,0 20 15,-21 1-15,0-1 0,0-21 0,21-20 16,-21 62-16,21 22 15,-21-21-15,0 21 0,0 42 16,-21 0 0,0 21-16,0 1 15,0 20-15,-1 1 0,1-22 0,0 43 16,0-22-16,0 1 0,0-1 16,-1 1-16,22-1 0,0 1 0,0-22 15,0 21-15,0-20 0,0-1 0,0 0 16,0 1-16,22-22 0,-1 0 15,0 0-15,0 0 0,0-21 0,0 0 16,1 0-16,-1 0 0,0 0 16,0-21-16,0 0 0,0 0 0,1-21 15,-1 20-15,-21-20 0</inkml:trace>
  <inkml:trace contextRef="#ctx0" brushRef="#br0" timeOffset="23511.19">13123 2900 0,'0'0'0,"-42"0"0,21 0 16,0 0-16,42 0 16,0 0-1,21 0-15,1 0 0,-1 0 0,0 0 16,1 0-16,20 0 0,-21 0 0,22 0 16,-22-21-16,1 21 0,-1-21 15,0 21-15</inkml:trace>
  <inkml:trace contextRef="#ctx0" brushRef="#br0" timeOffset="25233.04">15261 3112 0,'0'-22'31,"21"1"-31,-21 0 15,21 21-15,1-21 0,-1 0 0,-21 0 16,0-22-16,0 22 0,0 0 16,0-21-16,0 20 0,0-20 15,0 21-15,-21-21 0,-1 20 0,1 1 0,0 21 16,0 0-16,0 0 16,0 0-16,-22 0 0,1 21 0,0 1 15,-1 20-15,1-21 0,0 21 16,-1 1-16,1-1 0,0 0 0,20 1 15,-20-1-15,21 0 0,0 1 0,21-1 16,0 0-16,0-20 0,0 20 16,0-21-16,0 0 0,0 0 0,0 1 15,21-22-15,0 0 0,21 0 16,-20 0-16,20 0 0,-21 0 0,21-22 16,1 1-16,-1 0 0,22-21 15,-22 21-15,0-22 0,1 1 0,-1 0 16,0-1-16,22-20 0,-22 20 15,0-20-15,1-1 0,-1 1 16,-21-22-16,22 22 0,-22-1 0,0-20 16,0 41-16,0-20 0,-21 20 15,21 1-15,-21 0 0,0 21 0,0-22 16,0 22-16,-21 21 31,0 42-31,21-20 0,-21 20 16,0 0-16,21 1 0,0 20 0,-21 1 15,-1-1-15,1 1 0,0-1 0,21-21 16,-21 22-16,0-1 16,21-20-16,-21-1 0,-1 22 0,22-22 15,0-21-15,0 21 0,0 1 16,0-22-16,0 21 0,0-21 16,22 1-16,-1-22 0,0 0 0,0 0 15,43 0-15,-22 0 16,-21 0-16,21-22 0,1 1 0,-1 0 15,-21-21-15,22 21 0,-1-1 16,0-20-16,-21 21 0,22 0 0,-22-22 16,0 22-16,0 0 0,-21 0 15,0 0-15,0 0 0,0-1 0,-21 22 16,0 0 0,0 0-16,0 0 15,21 22 1,0-1-16,0 0 0,0 0 0,0 0 15,0 0-15,0 1 0,21-1 0,-21 0 16,0 0-16,0 0 0,0 0 16,0 1-16,0-1 0,0 0 0,21 0 15,-21 0-15,21-21 0,0 21 16,0-21-16,1 0 0,-1 0 16,0 0-16,0 0 0,0-21 15,22 21-15,-22-21 0,21 0 16,0 0-16,-20 0 0,20-1 15,-21 1-15,21-21 0,-20 21 0,-1 0 16,21-22-16,-21 22 0,-21 0 16,21 0-16,1 0 0,-22-1 15,-22 44 1,1-1 0,0 0-16,0 0 0,0 0 0,-22 22 15,22-22-15,0 0 0,-21 42 16,21-41-16,21 20 0,0-21 15,0 0-15,0 0 0,0 1 16,0-1-16,21-21 16,0 21-16,0-21 0,21 0 0,-20 0 15,20 0-15,0-21 0,1 0 16,-22 21-16,21-22 0,0 1 0,1 0 16,-22-21-16,0 21 0,0-1 15,0-20-15,1 21 0,-22-21 0,0 20 16,0-20-16,0 21 15,0 0-15,0 0 0,-22-1 0,1 22 16,-21 0-16,21 0 0,0 0 0,-1 0 16,-20 0-16,21 0 0,0 0 0,21 22 15,0-1-15,0 0 16,42 0 0,-21-21-16,0 21 15,22-21-15,-22 0 0,21 0 16,1 0-16,-22 0 0,21 0 0,0-21 15,1 0-15,-22 21 0,21-21 0,1 0 16,-22 21-16,21-22 0,-21 1 16,0 21-16,1-21 0,-22 0 15,0 0-15,-22 42 32,22 0-32,-21 0 15,0 0-15,0 22 0,0-1 16,0 0-16,-1 1 0,1 20 0,-21 1 15,21-1-15,21 22 0,-21-22 16,21 22-16,-22 0 0,22-22 0,0 22 16,0-22-16,-21 22 0,21 0 15,-21-1-15,0 1 0,21 0 0,-21-22 16,0 22-16,-1-22 0,1 22 0,0-21 16,0-22-16,0 21 0,0-20 15,-1 20-15,1-20 0,0-22 0,-21 42 16,21-42-16,21 1 0,0-44 31,0 1-31,21-21 16,0 0-16,0-1 0,21 1 0,1-22 15,-1 1-15,-21-1 0,22-20 16,20-1-16,-21-21 0</inkml:trace>
  <inkml:trace contextRef="#ctx0" brushRef="#br0" timeOffset="25495.03">17187 3133 0,'0'0'15,"0"-64"-15,0 1 0,0 20 0,-21 1 16,21 0-16,-21-1 0,21 22 16,0 0-16,0 0 0,0 0 0,0 0 15,21-1-15,0 22 0,0 0 0,22-21 16,-1 21-16,0 0 0,1 0 16,20 0-16,-20 21 0,-1 1 15,-21-1-15,21 0 0,-20 0 0,-1 21 16,-21-20-16,0 20 0,0-21 15,-21 21-15,-22-20 0,1-1 0,-22 0 16,-41 21-16,41-21 16,1 1-16,20-22 0,-20 21 0,20-21 15,22 0-15,-21 0 0,21 0 16,42 0 0</inkml:trace>
  <inkml:trace contextRef="#ctx0" brushRef="#br0" timeOffset="26401.75">18351 2519 0,'0'0'0,"22"-21"0,20-43 32,-42 43-32,0 42 31,-21 0-31,0 1 0,-1 20 15,-20-21-15,21 43 0,-21-22 0,20 21 16,-20-20-16,-21 63 16,20-43-16,1-21 0,0 22 0,20-22 0,-20 1 15,0-1-15,-22 43 16,43-43-16,0-21 0,0 21 16,0-20-16,21-44 31,0 1-31,21 0 15,0-21-15,0 21 0,-21-22 0,21 1 16,0 0-16,1-1 0,-1 1 0,0 0 16,-21 20-16,21-20 0,0 0 15,-21 21-15,21-1 0,-21 1 16,0 42 0,0 1-16,0-1 0,0 0 15,0 21-15,0-21 16,0 22-16,0-22 0,0 21 0,0-21 15,0 22-15,0-22 0,22 0 16,-1 21-16,-21-20 0,21-1 0,0 0 16,21-21-16,-20 21 0,20-21 15,0 0-15,1 0 0,-1 0 0,43 0 16,-22-21-16,-21 21 16,1-42-16,20 20 0,-20 1 0,-1-21 15,0 0-15,1-1 0,-1-20 16,-21 20-16,21-20 0,-20-1 0,-22 1 15,0-22-15,0 22 0,0-22 16,0 22-16,0 20 0,0-20 16,-22 20-16,-41-41 0,42 63 15,-64-22-15,22 43 16,20 0-16,-20 0 0,-1 0 0,1 0 16,-1 21-16,22 22 0,-22-1 15,22 0-15,0 22 0,-1-1 0,22-20 16,0 20-16,21 1 0,0-1 15,0-20-15,0-1 0,0 21 0,21-41 16,0 20-16,1-21 0,20 21 16,-21-20-16,21-1 0,-20 0 0,20-21 15,0 0-15,1 21 0,-1-21 16,0 0-16,1 0 0,-22 0 16,21 0-16,0 0 0,-20-21 0,20 0 15,-21 0-15,0 21 0,0-22 16,1 1-16</inkml:trace>
  <inkml:trace contextRef="#ctx0" brushRef="#br0" timeOffset="27832.03">19092 2731 0,'0'0'0,"0"-22"16,0 44 15,0-1-31,0 0 0,0 0 15,-21 21-15,0-20 0,21 20 0,-21-21 16,0 21-16,-1 1 0,1-22 16,0 21-16,21 1 0,0-22 0,-21 21 15,21-21-15,0 0 0,0 1 16,0-1-16,0 0 0,0 0 16,21-21-16,0 0 0,0 0 15,1 0-15,20 0 0,-21-21 0,21 21 16,1-21-16,-1 0 0,0-22 15,1 22-15,-22 0 0,21-21 16,1-1-16,-22 1 0,0 0 0,0-1 16,0-20-16,-21 20 0,0 1 15,0 21-15,0-21 0,-21 20 0,0 1 16,0 0-16,-22 0 0,22 21 16,-21 0-16,-22 21 0,22 0 15,0 0-15,21 1 0,-22 20 16,22-21-16,0 21 0,0-20 15,21 20-15,0-21 0,0 0 0,0 22 16,0-22-16,0 0 0,0 0 0,0 0 16,0 0-16,21 1 0,21-1 15,-21-21-15,1 0 0,20 0 16,0 0-16,1 0 0,-22 0 16,21 0-16,22-21 0,-22-1 0,0 1 15,1 0-15,20 0 0,-21-21 16,1 20-16,-1-20 0,-21 21 0,22-21 15,-22 20-15,0 1 0,0 21 16,-21-21-16,21 0 0,-21 42 16,0 0-1,-21 0-15,0 22 16,0-22-16,21 0 0,-21 0 0,-1 22 16,22-22-16,0 0 15,-21 0-15,21 0 0,0 43 16,0-43-16,0 0 15,0 0-15,21-21 0,1 21 16,-1-21-16,0 0 0,21 0 16,-21 0-16,22-21 0,-1 0 0,-21 21 15,22-21-15,-22 0 0,0 0 16,0-22-16,0 22 0,0 0 0,1-21 16,-1 20-16,-21 1 0,0 0 15,-21 42 16,-1 0-31,22 1 0,0-1 16,-21 0-16,21 0 0,-21 0 16,21 0-16,0 1 0,0-1 15,0 0-15,0 0 0,0 0 16,21-21 0,0 0-16,1 0 0,-1 0 15,21 0-15,-21 0 0,22 0 16,-1-21-16,-21 0 0,0 0 15,22 0-15,-22-1 0,0 1 0,-21-21 16,0 21-16,0 0 0,0-22 16,0 22-16,0 0 0,-21 0 0,0 0 15,-1-1-15,1 22 0,0-21 16,0 21-16,0 0 0,21-21 16,21 21 15,0 0-31,21 0 0,-20 0 15,20-21-15,0 21 0,1 0 0,-1 0 16,-21 0-16,21 0 0,1 0 16,-22 0-16,0 0 0,0 0 0,22 0 15,-22 21-15,-21 0 0,21 0 0,-21 1 16,0-1-16,0 0 0,0 0 16,0 21-16,0-20 0,0-1 0,0 0 15,0 0-15,0 0 16,0 0-16,-21 1 0,21-1 0,-21 0 15,21 0-15,0 0 16,-22-21-16,1 0 16,21-21-1,0 0 1,0 0-16,0 0 16,21-1-16,1-20 0,-1 21 0,0 0 15,21-22-15,-21 1 0,22 21 0,-1-21 16,-21 20-16,22-20 15,-1 21-15,-21 0 0,21 21 0,-20 0 0,20 0 16,-21 0-16,21 21 16,-20 0-16,-1 0 0,-21 22 0,0-22 15,0 21-15,0-21 0,0 22 16,0-22-16,0 21 0,0-21 0,0 22 16,-21-22-16,-1 0 0,1 21 0,21-21 15,-21 1-15,0-1 16,21 0-16,-21-21 15,42-21 17,0 21-32,0-21 0</inkml:trace>
  <inkml:trace contextRef="#ctx0" brushRef="#br0" timeOffset="28012.07">21907 3260 0,'0'0'0,"-21"0"0,0 0 0,21 21 15,-21-21-15,0 0 16,0 0 0,-1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12:31:52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10689 720 0,'0'-21'16</inkml:trace>
  <inkml:trace contextRef="#ctx0" brushRef="#br0" timeOffset="427.99">10816 466 0,'0'-43'16,"0"22"-16,0 0 15,-21 0-15,21 0 16,0 0-16,0-1 0,-21 22 16,21-21-16,-21 21 31,21 21 0,0 1-31,0 20 0,-22-21 16,22 21-16,0 1 0,-21 20 0,21-20 15,0 20-15,0 22 0,-21-22 16,21 1-16,0 20 0,0-20 0,0-1 16,0 1-16,0-1 0,0-20 15,0-1-15,0 22 0,0-22 0,0-21 16,0 21-16,0-20 0,0 20 16,0-21-16,0 0 0,0 0 0,0 1 15,0-1 1,0-42-1,0-1 1,0 1-16,0 0 0,0-21 0,0 21 16,0-22-16,0 1 0</inkml:trace>
  <inkml:trace contextRef="#ctx0" brushRef="#br0" timeOffset="1028.32">10456 572 0,'0'0'0,"-21"-22"0,21 1 0,0 0 16,0 0-16,0 0 15,0 0-15,0-1 0,0 1 16,0 0-16,0 0 0,21 0 0,0 0 15,-21-1-15,22-20 0,-1 21 16,0 0-16,0 0 0,21-1 0,-20 1 16,20 0-16,21 0 0,-20 21 15,20 0-15,-20 0 0,41 0 16,-20 0-16,-1 0 0,1 21 16,-22 0-16,22 0 0,-22 22 0,0-1 15,1 0-15,-1 1 0,0-1 16,-21 22-16,1-1 0,-1 1 0,0-1 15,0 1-15,-21-1 0,21 1 16,-21 20-16,0-20 0,0-1 0,0-20 16,0 20-16,0-21 0,0 22 15,0-22-15,-21 1 0,0-22 0,0 21 16,-22-21-16,22 22 0,-21-22 16,0 0-16,-22 21 0,22-21 0,-22-21 15,1 22-15,-1-1 16,1 0-16,20-21 0,-20 0 0,-1 0 15,22 0-15,0 0 0,-1 0 16,1-21-16,0 0 0,21 21 0,-22-22 16,22 1-16,0 0 0,0 21 0,0-21 15,-1 21-15,22-21 0,0 0 16,-21 21-16,42 0 47,-21-22-47,22 22 0,-1-21 15,21 21-15,0-21 0,-20 21 16</inkml:trace>
  <inkml:trace contextRef="#ctx0" brushRef="#br0" timeOffset="1531.37">11557 1164 0,'0'0'0,"0"-21"16,-21 21-16,21-21 0,0 0 15,0 0-15,0-1 16,0 1-16,21 21 16,0-21-16,21 21 15,-20 0-15,-1 0 0,0 0 16,0 0-16,21 0 0,-20 0 15,-1 21-15,21 0 0,-21 22 0,0-22 16,1 0-16,-1 21 0,0 1 16,-21-22-16,0 21 0,0-21 0,0 22 15,0-22-15,0 21 0,0-21 16,-21 1-16,0-1 0,21 0 0,-22 0 16,1 0-16,21 0 15,-21-21 1,21-21-1,0 0-15,0 0 16,0 0-16,0 0 0,0-1 0,21-20 16,-21 21-16,0-21 0,21 20 15,1 1-15,-22-21 0,21 21 0,0 0 16,-21-1-16,21 1 0,0 0 16,-21 0-16,21 0 0,1 21 0,-1 0 15,0-21-15,0 21 16,0 0-16,0 0 15,1 0 1</inkml:trace>
  <inkml:trace contextRef="#ctx0" brushRef="#br0" timeOffset="2015.34">12488 1080 0,'0'0'0,"0"-43"15,0 22 1,-21 21 0,0 0-1,0 21-15,0 0 0,-1 1 16,1 20-16,-21 0 16,21 1-16,0-1 0,-1-21 0,1 21 15,0-20-15,0 20 0,21-21 16,0 0-16,-21 22 0,21-22 0,0 0 15,0 0-15,0 0 0,21 0 16,0 1-16,0-22 0,0 21 0,22-21 16,-22 0-16,21 0 0,1 0 15,-1 0-15,0-21 0,-21-1 0,22 1 16,-1 0-16,-21 0 0,0 0 16,1-22-16,-1 22 0,0-21 15,-21 0-15,0-1 0,0 22 0,0-21 16,0-1-16,0 22 0,-21 0 15,0-21-15,-1 21 0,1-1 0,0 1 16,-21 0-16,21 21 0,-1-21 16,-20 21-16,0 0 0,-1 0 15,22 0-15,0 0 0,0 21 16,-21 0-16,20-21 0,22 21 16,-21 1-16,21-1 0,0 0 15,0 0-15,21 0 16,1-21-16,20 21 0,-21-21 0,21 0 15</inkml:trace>
  <inkml:trace contextRef="#ctx0" brushRef="#br0" timeOffset="2459.98">12933 1016 0,'0'-42'16,"0"21"-16,0 42 47,0 21-47,0-21 15,0 0-15,0 22 0,0-22 16,0 21-16,0 1 0,0-1 0,-21 0 16,21 1-16,-22-1 0,22 21 15,0-20-15,0 20 0,0 1 0,0-1 16,0 22-16,0-22 0,0 22 15,0-21-15,-21-1 0,21 22 0,-21-22 16,0 22-16,21-22 0,-21 22 0,0-21 16,-1 20-16,22-20 0,-21-1 15,-21 1-15,21-1 0,0 1 0,-1-22 16,1 22-16,-21-22 0,21 0 0,0 1 16,-22-1-16,22 0 0,0-21 15,0 22-15,0-22 0,-1 0 16,1 0-16,21-42 31,0-21-31,21 21 16,1-22-16,-1 1 0,0 0 0,21-1 15,-21-20-15,22 20 0,-22-20 16,0-22-16,21 22 0</inkml:trace>
  <inkml:trace contextRef="#ctx0" brushRef="#br0" timeOffset="2867.22">12742 931 0,'0'0'15,"0"-21"-15,0 0 0,0 0 16,0 0-16,0 0 15,21 21-15,22 0 0,-22-22 16,21 22-16,-21 0 0,22 0 0,-1 0 16,0 0-16,1 0 0,-1 0 15,0 0-15,1 22 0,-1-1 0,-21 0 16,0 21-16,1-21 16,-22 22-16,0-22 0,0 21 0,0 1 15,0-22-15,-22 21 0,-20-21 16,21 0-16,-21 22 0,-1-22 0,-41 21 15,41-42-15,1 21 0,0 1 16,20-22-16,-20 0 0,21 21 16,0-21-16,0 0 15,42-21 17,0 21-32,0-22 15,0 1-15,22 0 0</inkml:trace>
  <inkml:trace contextRef="#ctx0" brushRef="#br0" timeOffset="3703.12">13758 720 0,'0'0'0,"0"-21"0,-21 21 31,0 21-15,21 0-16,0 0 16,-21 21-16,21-20 0,-21 20 0,-1 0 15,22 1-15,-21-1 0,0 0 16,0 1-16,0-1 0,0 0 0,-1 1 16,1-1-16,0-21 0,0 21 15,0-20-15,21-1 0,-21 0 0,-1 0 16,1 0-16,0-21 0,21 21 15,0-42 17,0 0-17,0 0-15,0 0 0,21 0 16,0-22-16,1 22 0,-1-21 16,0 21-16,0-22 0,0 22 0,0 0 15,-21 0-15,0 0 0,22 21 16,-1 0-16,0 21 15,-21 21 1,0-21-16,21 0 0,-21 22 0,0-22 16,0 0-16,0 21 0,0-20 0,21 20 15,-21-21-15,21 0 0,-21 0 16,0 1-16,22-1 0,-1 0 0,0-21 16,-21 21-16,21-21 0,0 0 15,22 0-15,-22 0 0,0 0 0,21 0 16,-21-21-16,22 0 0,-1 0 15,-21-1-15,22 1 0,-1-21 16,0 0-16,22-43 0,-43 21 16,21 1-16,-21-1 0,1 1 15,-22-1-15,0-63 0,0 64 16,0 21-16,0-22 0,-22 22 16,1-1-16,0 1 0,-21 0 0,-1 21 15,1-22-15,0 22 0,-1-21 16,1 42-16,0-21 0,-1 21 0,22 0 15,-21 0-15,0 0 16,20 21-16,-20 0 0,21 21 0,0-21 16,0 22-16,-1-22 0,22 21 15,-21 1-15,21-1 0,0 0 0,0 1 16,0-1-16,0 0 0,21 1 0,1-1 16,-22 0-16,21 1 0,0-1 15,0-21-15,0 21 0,22-20 0,-22-1 16,0 0-16,0 0 0,0-21 15,22 21-15,-22-21 0,0 0 0,0 0 16,0 21-16,22-21 0,-22 0 16,0 0-16,0 0 0,0 0 0,-21-21 15,21 0-15,1 21 0,-1-21 16</inkml:trace>
  <inkml:trace contextRef="#ctx0" brushRef="#br0" timeOffset="4191.72">14626 868 0,'0'0'0,"0"-21"16,-21 21 15,0 0-31,0 21 0,-1 0 16,1 0-16,0 0 0,0 22 15,0-1-15,0-21 0,-1 22 16,1-1-16,0-21 0,21 21 0,0-20 15,-21 20-15,21-21 0,0 21 16,0-20-16,0-1 0,0 0 0,0 0 16,0 0-16,0 0 0,21-21 15,0 22-15,0-22 0,1 0 0,-1 0 16,21 0-16,22 0 0,-43 0 16,21 0-16,-21-22 0,22 1 15,-22 0-15,21 0 0,-21-21 0,0-1 16,1 1-16,-1 0 0,-21-22 15,21 22-15,-21-22 0,0 22 0,0 0 16,0-1-16,-21 1 0,0 21 16,-1 0-16,1-1 0,-42 1 15,42 21-15,-1 0 16,-20 0-16,21 0 0,-21 21 0,20 1 16,-20-1-16,21 21 0,0-21 15,0 22-15,-1-1 0,22 0 0,0 1 16,0-22-16,0 21 0,0 0 15,0-20-15,0-1 0,0 0 0,22 21 16,-1-42-16,0 21 0,0 1 0,0-22 16,22 0-16,-22 0 0,21 0 15,-21 0-15</inkml:trace>
  <inkml:trace contextRef="#ctx0" brushRef="#br0" timeOffset="5264.98">15282 974 0,'0'0'0,"0"-21"0,21-1 16,-21 1-16,-21 21 47,21 21-47,-21 1 0,21-1 16,-21 0-16,0 0 0,0 21 15,21 1-15,-22-22 0,1 21 16,21-21-16,0 22 0,-21-22 0,0 21 15,21-21-15,0 1 0,0-1 16,0 0-16,0 0 0,0 0 16,0 0-16,21-21 15,0 0-15,22 0 16,-22 0-16,0-21 0,21 21 16,1-21-16,-1 0 0,-21 0 0,21 0 15,1-22-15,-1 22 0,0-21 0,-20 21 16,-1-22-16,0 22 0,0 0 15,0 0-15,-21 0 0,21-1 16,-21 44 15,-21-1-31,0 0 0,0 0 16,21 0-16,-21 0 0,0 22 0,21-22 16,0 0-16,0 0 0,0 0 15,0 1-15,0-1 0,0 0 0,0 0 16,0 0-16,0 0 0,21-21 15,0 0-15,0 0 0,0 0 16,0 0-16,1 0 0,20 0 0,-21 0 16,0-21-16,0 0 0,1 0 15,-1 0-15,-21-22 0,21 22 0,-21-21 16,0 21-16,0-22 0,0 1 16,0 0-16,0 21 0,0-22 15,0 22-15,0-21 0,-21 21 0,21-1 16,0 1-16,-21 21 0,21-21 15,0 0 1,0 0-16,21 21 16,-21-21-16,21 21 15,21 0-15,-21 0 0,1 0 0,20-22 16,0 22-16,1 0 0,-22 0 16,21 0-16,-21 22 0,22-1 0,-22 0 15,21 0-15,-21 0 16,0 0-16,1 22 0,-22-1 0,0-21 15,21 22-15,-21-22 0,0 21 16,0-21-16,0 0 0,0 22 0,0-22 16,0 0-16,-21 0 0,-1 0 15,22 1-15,0-1 16,-21 0-16,0-21 31,21-21-15,0 0-1,0-1-15,0-20 0,0 21 0,0-21 16,0 20-16,21-20 0,0 0 16,1-1-16,-1 1 0,0 21 15,0-21-15,21-1 0,-20 1 0,20 21 16,-21-22-16,21 22 0,1 0 16,-1 21-16,0-21 0,1 21 0,-1 0 15,0 0-15,1 0 0,-22 21 16,42 21-16,-41 1 0,-1-1 15,0 0-15,-21 1 0,0-1 16,0 0-16,0 22 0,0-22 0,0 1 16,0-1-16,-21 0 0,0 1 15,-1 20-15,1-42 16,21 0-16,-21 1 0,21-1 16,-21 0-16,0 0 15,0-21-15,-1 0 16,1 0-16,21-21 0,-21 0 15</inkml:trace>
  <inkml:trace contextRef="#ctx0" brushRef="#br0" timeOffset="6031.97">10372 1820 0,'0'0'16,"-22"0"-16,1 0 0,0 0 15,21-21-15,-21 21 0,0 0 16,0 0-1,42 0 32,0 0-31,21 0-16,-21 0 0,22 0 16,-1 0-16,0 0 0,1 0 0,20-21 15,1 21-15,-1 0 0,1 0 16,20 0-16,22 0 0,0 0 0,0 0 15,0 0-15,21 0 0,0 0 16,21 0-16,0 0 0,21 0 0,-20 0 16,20 0-16,0 0 0,22 21 0,-1-21 15,-20 0-15,20 21 0,1-21 16,-1 0-16,22 22 0,-22-1 0,22-21 16,-22 0-16,22 21 0,0-21 15,-1 21-15,-20-21 0,21 0 16,-1 0-16,-20 21 0,20-21 15,-20 0-15,-1 0 0,1 21 0,-22-21 16,1 0-16,-1 0 0,-21 22 0,-21-22 16,0 0-16,-21 0 0,-21 0 15,-1 0-15,-20 0 0,-22 0 0,0 21 16,-20-21-16,-1 0 0,0 0 16,0 0-16,-42 0 31,-21 0-16,20 0-15,-20 0 0,-21 0 16</inkml:trace>
  <inkml:trace contextRef="#ctx0" brushRef="#br0" timeOffset="6811.98">10710 2053 0,'0'0'15,"21"0"-15,1 0 0,-1-21 0,0 0 16,0 21-16,0 0 0,-21-21 15,21 21-15,1 0 16,-22-21-16,-22 42 47,1-21-47,0 21 0,0 0 0,-21 0 16,-1 22-16,-20-22 0,20 21 0,-20 0 15,-22 1-15,1-1 0,-1 22 16,-21-22-16,0 21 0,0 1 0,1 21 15,-107 42-15,106-64 16,0 1-16,0-1 0,22 1 0,-22-1 16,0 1-16,21-1 0,1 1 0,-22-1 15,21 1-15,1-1 16,20 1-16,-21-22 0,1 0 0,-1 1 16,22-1-16,-22 0 0,-42 1 15,63-22-15,1 0 0,21 0 16,-1-21-16,1 0 0,-22 0 15,43 0-15,0 0 0,21-21 0,0 0 16,0 0-16,0-1 16,0-20-16,21 21 0,0 0 0,1-22 15</inkml:trace>
  <inkml:trace contextRef="#ctx0" brushRef="#br0" timeOffset="7235.96">8340 3048 0,'-43'64'16,"22"-43"-16,0 21 16,0-21-16,0 22 0,-1-1 15,-20 0-15,21 1 0,-21-1 16,20 0-16,1-21 0,-42 64 15,20-64-15,22 22 0,0-22 0,0 0 16,0-21-16,0 21 0,21-42 31,21 21-31,0-21 0,0 0 16,0-1-16,22-20 0,-22 21 0,21 0 16,0 0-16,-20-1 0,20 1 15,0 0-15,1 21 0,-22 0 0,21 0 16,0 0-16,1 0 0,-1 21 0,-21-21 15,22 21-15,-1 1 0,0-1 16,1 0-16,-1 0 0,-21 21 0,21-20 16,1-1-16,-1 0 0,0 0 15,-20-21-15,20 21 0,0 0 0,1-21 16,-1 0-16,0 0 0,1 0 16,-1 0-16,0 0 0,22 0 15,-22-21-15</inkml:trace>
  <inkml:trace contextRef="#ctx0" brushRef="#br0" timeOffset="7915.93">15748 2223 0,'0'0'0,"-21"0"0,21-22 0,-21 1 16,-1 21-16,1-21 0,21 42 47,21 0-47,1 22 16,20-1-16,-21 0 0,21 22 15,1-1-15,-1 1 0,22-1 16,-22 22-16,21-21 0,1-1 0,-1 22 15,1-22-15,-1 1 0,22 20 0,-21-20 16,20-1-16,-20 22 0,20-21 16,-20-1-16,-1-21 0,1 22 0,42 21 15,-43-43-15,-20-21 0,-1 0 16,0 0-16,1 1 0,-22-1 16,0 0-16,0-21 0,0 0 0,0 0 15,-21-21 1,0 0-1,0-1-15,0 1 0,0 0 0,0 0 16,0-21-16,0 20 0</inkml:trace>
  <inkml:trace contextRef="#ctx0" brushRef="#br0" timeOffset="8231.99">17187 3260 0,'-21'0'0,"0"0"15,0 0 1,21 21-16,0 0 16,0 0-16,0 0 15,0 1-15,21-1 0,0 0 0,0-21 16,0 21-16,22 0 0,-1 0 16,-21 1-16,22-1 0,-1 0 0,0 0 15,1 0-15,-1 0 0,-21 1 16,21-22-16,-20 21 0,-1 0 0,-21 0 15,0 0-15,-43 0 16,22-21-16,-21 22 0,0-22 16,-1 21-16,-20-21 0,20 21 0,-20 0 15,21-21-15,-22 21 0,22 0 16,-1-21-16,1 22 0,21-22 16,-21 0-16,20 21 0,-20-21 0,21 0 15</inkml:trace>
  <inkml:trace contextRef="#ctx0" brushRef="#br0" timeOffset="9407.17">1863 3831 0,'0'21'0,"21"-21"47,0-21-47,0 21 16,0-21-16,0 21 0,1-21 0,-1 0 15,0 0-15,-21-1 0,21 1 16,0 0-16,-21 0 0,0 0 15,0 0-15,0-1 0,0 1 16,0 0-16,-21 21 0,0-21 0,-21 21 0,20 0 16,-20 0-16,0 0 15,-1 0-15,1 21 0,0 0 0,-1-21 16,1 21-16,0 1 0,-1-1 16,1 0-16,21 0 0,0 0 15,0 22-15,21-22 0,0 0 0,0 21 16,21-21-16,0 22 0,21-1 15,-21-21-15,22 22 0,-1-1 0,-21 0 16,22 1-16,-1-1 0,0 0 16,-21 1-16,22-1 0,-22-21 0,0 21 15,0 1-15,0-22 16,-21 21-16,0-21 0,0 22 0,0-22 16,-21 0-16,0 21 0,0-20 15,-21-1-15,-1 0 0,-20 0 0,-1 21 16,22-42-16,-22 22 0,-20-22 15,41 0-15,-20 0 0,-1 0 0,1-22 16,21 22-16,-1-21 0,1 0 16,0 0-16,-1-21 0,22 20 15,0-20-15,0 21 0,0-21 0,-1-22 16,22 43-16,0 0 16,0-22-16,0 22 0,22 0 0,-1 0 15,0 0-15,0 21 16,21-21-16,1-1 0,-1 22 0,22-21 15,-22 0-15,21 21 0,-20 0 16,20-21-16</inkml:trace>
  <inkml:trace contextRef="#ctx0" brushRef="#br0" timeOffset="9647.98">2053 4149 0,'0'0'0,"0"21"0,0 0 0,0 0 15,0 0-15,0 22 0,0-22 16,0 0-16,0 21 0,0-20 0,0-1 16,0 0-16,0 0 0,-21 0 15,21 0-15,0 1 0,-21-1 0,21 0 16,0-42 15,0 0-15,0-1-16,0 1 0,0 0 0,0-21 15,0-1-15</inkml:trace>
  <inkml:trace contextRef="#ctx0" brushRef="#br0" timeOffset="9823.06">2095 3937 0,'0'0'0,"0"-21"0,-21 21 31,21 21 0,0 0-15,0 0-16,0 1 15,21-22-15,1 21 0</inkml:trace>
  <inkml:trace contextRef="#ctx0" brushRef="#br0" timeOffset="10283.87">2413 4212 0,'0'0'16,"0"21"-16,0 1 0,0 20 0,0-21 15,-21 0-15,21 0 16,-21 1-16,21-1 0,0 0 0,0 0 16,-22 21-16,22-20 15,-21-1-15,21 0 16,-21-21 15,21-21-15,-21 0-16,21-1 0,0 1 0,0 0 15,0 0-15,0-21 0,0 20 16,0-20-16,0 0 0,0 21 0,21-22 16,21 1-16,-20 21 0,20-22 15,0 22-15,1 0 0,-1 0 0,0 0 16,1 21-16,-1 0 0,0 0 15,1 21-15,-1 0 0,-21 21 0,21-20 16,-20 20-16,-1-21 0,0 21 16,-21 1-16,0-1 0,0-21 15,0 22-15,0-22 0,0 21 0,-21-21 16,21 0-16,-21 1 0,-1-1 16,22 0-1,0-42 1,22 0-1,-1 21-15,0-22 0,0 1 16,0 0-16</inkml:trace>
  <inkml:trace contextRef="#ctx0" brushRef="#br0" timeOffset="11055.96">3683 4106 0,'0'0'0,"0"-21"0,0 0 0,0 0 16,0 0-16,0 0 0,-21 21 16,0-22-16,-1 22 15,1 0-15,0 0 0,-21 0 0,21 22 16,-22-1-16,1 0 0,21 0 16,-22 21-16,22-20 0,-21 20 0,21 0 15,-22-21-15,22 22 16,0-1-16,0-21 0,21 22 0,0-22 15,0 0-15,0 0 0,0 0 16,0 0-16,21-21 0,0 0 0,0 0 16,1 0-16,20 0 15,0 0-15,-21-21 0,22 21 0,-1-21 16,0 0-16,1 0 0,-1 0 16,-21-1-16,22 1 0,-22 0 0,21-42 15,-21 63-15,0-22 0,1 1 16,-1 0-16,-21 0 0,0 0 15,0 42 17,0 0-32,0 0 15,0 0-15,0 1 0,0 20 16,0 0-16,0 1 0,0-1 0,0 0 16,0 1-16,0 62 15,0-41-15,0-1 0,0 1 16,0 21-16,0-22 0,0 22 0,21-1 15,0-20-15,0 21 0,-21-1 16,21 1-16,1-22 0,-1 22 0,21 0 16,-21-1-16,0 1 0,1-21 0,20-1 15,-21 1-15,0-1 0,22 43 16,-22-43-16,0-20 0,-21-1 16,21 0-16,-21-20 0,0 20 15,0 0-15,-21-21 0,0-21 16,0 0-16,-1 0 0,1 0 0,-21 0 15,21-21-15,-22 0 0,-20 0 16,21-21-16,-1-1 0,-20 22 16,20-21-16,-20-1 0,21 1 0,-1-21 15,-20 20-15,20 1 0,1-22 0,0 22 16,21-21-16,-22 20 0,22-20 16,0 20-16,0-20 0,0 21 15,-1-22-15,1 22 0,21-1 0,-21-20 16,21 21-16,0-1 0,0 1 15,0 0-15,0-22 0,0 22 0,21-1 16,0-20-16,1-1 0,-1 22 16,21-21-16,0 20 0,1-20 0</inkml:trace>
  <inkml:trace contextRef="#ctx0" brushRef="#br0" timeOffset="11414.98">4424 3450 0,'0'0'0,"0"-21"0,0 0 16,0 0-16,-21 21 0,-1 0 15,1 0-15,0 0 0,0 0 0,0 21 16,0 0-16,-1 0 15,1 0-15,0 22 0,0-1 0,21 0 16,-21 1-16,21 20 0,-21-20 0,-1 20 16,22 1-16,0-1 0,-21 1 15,21-22-15,-21 21 0,21-20 0,0-1 16,0 0-16,0 1 0,0-22 16,0 0-16,0 0 0,0 0 0,0 1 15,21-22 1,0 0-1,1 0-15,-22-22 0,21 1 16,0 0-16,0 0 0</inkml:trace>
  <inkml:trace contextRef="#ctx0" brushRef="#br0" timeOffset="11775.97">4318 4106 0,'-21'0'16,"21"22"-1,21-22 17,21 0-32,-21 0 15,1-22-15,20 1 0,-21 0 0,21 21 16,-20-21-16,20 0 0,-21 0 16,0-1-16,0 1 0,1 21 0,-22-21 15,0 0-15,0 0 16,0 0-16,-22 21 0,1 0 15,-21 0-15,21 0 0,-22 21 16,1 0-16,0-21 0,21 42 0,-22-21 16,1 22-16,21-22 0,0 21 15,-1 1-15,1-22 0,21 21 0,-21 0 16,21-20-16,0-1 0,0 0 16,0 0-16,21 0 0,0 0 15,1-21-15,-1 0 0,0 0 0,21 0 16,1 0-16,-22 0 0,21 0 15,22-21-15,-22 21 0,0-21 0</inkml:trace>
  <inkml:trace contextRef="#ctx0" brushRef="#br0" timeOffset="12448.37">6032 3852 0,'0'-21'15,"22"0"-15,-1 21 16,0-21-16,21 0 16,-21 0-16,1-1 0,-1 1 15,21 0-15,-21 0 0,0 0 16,-21 0-16,0-1 0,0 1 16,0 0-16,-21 0 15,-21 21-15,21 0 16,0 0-16,-22 21 0,1 0 0,21-21 15,-22 21-15,1 1 0,0-1 16,-1 0-16,1 0 0,21 0 0,0 22 16,0-22-16,21 0 0,0 0 15,0 43-15,0-43 0,21 0 16,21 21-16,-21-21 0,22 1 16,-22 20-16,21-21 0,0 0 15,-20 22-15,20-22 0,-21 21 0,0-21 16,0 0-16,1 22 0,-22-22 15,0 21-15,0-21 0,0 1 0,0-1 16,-22 21-16,-20-21 0,-21 0 16,20 1-16,1-1 0,-22-21 15,22 0-15,-21 0 0,20 0 0,1 0 16,0 0-16,-1 0 0,22-21 16,-21 21-16,21-22 0,-1 1 0,1 0 15,21-21-15,0 21 0,-21-1 16,21-20-16,0 21 0,0 0 15,0 0-15,0-22 0,21 22 0,0 0 16,1 0-16,-1 21 16,21 0-16,-21-21 0,22-1 0,-22 22 15,21 0-15,-21 0 0,22 0 0</inkml:trace>
  <inkml:trace contextRef="#ctx0" brushRef="#br0" timeOffset="12839.86">6308 4297 0,'42'21'15,"-21"-21"1,0-21-16,0 21 16,1-21-16,-1 0 0,0-1 0,0 1 15,0 0-15,0 0 0,1 0 0,-1 0 16,0-1-16,-21-20 0,0 21 15,0 0-15,0 0 0,0-1 16,-21 22-16,0 0 16,-1 0-16,-20 22 0,21-1 0,0-21 15,-43 63-15,43-42 16,-21 22-16,21-22 0,-1 21 16,1-21-16,21 43 0,-21-22 15,21-21-15,0 1 0,0-1 16,0 0-16,0 0 0,0 0 15,0 0-15,21-21 0,0 22 16,1-22-16,-1 0 0,0 0 16,0 0-16,0 0 0,0-22 0,1 22 15,20-21-15,-21 0 0,21 0 16,-20 0-16,20-22 0,0 22 0</inkml:trace>
  <inkml:trace contextRef="#ctx0" brushRef="#br0" timeOffset="13111.96">7112 3535 0,'0'-21'0,"0"42"0,-21-42 31,0 42-31,21 0 0,-22 0 16,1 22-16,0-1 0,0 0 0,0 1 15,0-1-15,21 0 0,-22 22 16,-20-22-16,21 22 0,0-22 0,0 21 15,-1-20-15,1-1 16,21 0-16,0 1 0,-21-22 0,0 64 16,21-64-1,0 0-15,21-21 16,0 0 0,0 0-16,1-21 15,-1 0-15</inkml:trace>
  <inkml:trace contextRef="#ctx0" brushRef="#br0" timeOffset="13513.23">7112 4255 0,'0'0'0,"21"0"31,0 0-16,0 0-15,1 0 0,-1 0 0,0-22 16,0 1-16,0 0 0,0 0 16,-21 0-16,22 0 15,-22-1-15,0 1 0,0 0 0,0 0 16,0 0-16,-22 21 16,1 0-16,0 0 15,0 0-15,0 0 0,0 21 16,21 0-16,-22 0 0,1 0 15,0 22-15,0-22 0,21 0 0,0 21 16,-21-20-16,21-1 0,-21 21 16,21 0-16,0-20 0,0-1 15,0 0-15,0 0 0,21-21 16,0 0-16,0 21 16,0-21-16,22 0 0,-22 0 0,21 0 15,-21 0-15,22-21 0,-22 21 16,21-21-16,43 0 0</inkml:trace>
  <inkml:trace contextRef="#ctx0" brushRef="#br0" timeOffset="14099.34">7937 4064 0,'0'0'0,"0"-21"0,0 0 0,0 0 15,-21 21 1,0 0-16,0 0 15,0 21-15,0 0 16,-1 0-16,1 0 0,0 0 0,0 1 16,0 20-16,21-21 0,-21 0 0,21 22 15,-22-22-15,22 0 0,-21 0 16,21 21-16,0-20 0,0-1 16,0 0-16,0 0 0,21 0 15,1-21-15,-1 21 0,0-21 16,0 0-16,21 0 0,-20 0 0,20 0 15,-21 0-15,21 0 0,1 0 16,-22-21-16,21 21 0,1-21 0,-22 0 16,21 0-16,-21 0 0,22-22 0,-22 1 15,21 0-15,-21-1 0,0 1 16,1-22-16,-1 22 0,-21-21 16,21 20-16,-21 1 0,21-22 0,-21 22 15,0 21-15,0-21 0,0 20 0,21-20 16,-21 21-16,-21 42 47,21 0-47,0 0 0,0 22 15,-21-22-15,21 21 0,-21 1 0,21-1 16,-21 0-16,21 1 0,0-1 0,0 0 16,-22 64-1,22-64-15,0 1 0,0-22 0,0 21 0,0 1 16,0-22-16,0 0 0,0 0 15,0 0-15,0 0 0,22-21 16,-22 22-16,21-22 0,0 0 0,0 0 16,0 0-16,0 0 15,1 0-15,-1-22 0,21 1 0,-21 21 16,0-21-16,1-21 0,-1 21 0,0-1 16,0-20-16</inkml:trace>
  <inkml:trace contextRef="#ctx0" brushRef="#br0" timeOffset="14371.25">8318 3937 0,'0'0'0,"0"21"31,22-21-31,-1 0 16,0 0-16,0 0 15,21 0-15,-20 0 0,-1 0 0,0 0 16,0 0-16,21 0 0,-20 0 16,-1 0-16,0 0 0,0 0 0,0 0 15,0 0-15,1 0 0,-1 0 16,-42 21 31</inkml:trace>
  <inkml:trace contextRef="#ctx0" brushRef="#br0" timeOffset="14563.91">8742 4212 0,'0'0'0,"0"21"0,0 1 15,21-22 1,0 0 15,0 0-31,0 0 16,1 0-16,-22-22 15,21 22-15</inkml:trace>
  <inkml:trace contextRef="#ctx0" brushRef="#br0" timeOffset="17267.41">14478 4212 0,'0'0'16,"0"-21"-16,0 0 0,0 0 15,0 0-15,0-1 16,-21 22-16,21-21 15,-21 21 1,-1 0-16,1 0 0,21 21 16,-21 1-16,21-1 0,-21 21 15,0-21-15,21 22 0,-21-1 0,21 0 16,-22 1-16,22-1 0,0-21 16,-21 21-16,0 22 0,0-22 15,21-21-15,0 1 0,0-1 16,0 0-16,-21-21 0,21 21 15,0-42 17,0 0-32,0 0 0,0-1 15,21-20-15,-21 21 0,0-21 0,21 20 16,0-20-16,0 0 0,-21-1 16,22 1-16,-1 0 0,0-1 0,0 22 15,0-21-15,0 21 0,1-22 16,20 22-16,-21 21 0,0-21 0,0 21 15,1 0-15,-1 0 0,0 21 16,0 0-16,0 1 0,0 20 0,-21-21 16,0 21-16,22 1 0,-22-22 15,21 21-15,-21 1 0,0-22 0,0 21 16,0 0-16,0-20 16,0-1-16,0 0 0,0 0 15,0 0-15,0 0 16,-21-21-16,21-21 15,0 0 1,0 0-16,0 0 0,0 0 16,0-22-16,21 22 0,0-21 15,-21 21-15,21-22 0,0 1 0,0 0 16,1 20-16,-1-20 0,21 21 16,-21 0-16,22 0 0,-22-1 0,0 1 15,21 21-15,-21 0 16,22 21-16,-22 1 0,-21-1 15,0 0-15,21 21 0,-21-21 16,0 22-16,0-1 0,0-21 0,0 22 16,0-22-16,0 21 0,0 0 0,0-20 15,0-1-15,0 21 0,0-21 16,0 0-16,0 1 0,0-1 0,0 0 16,21-21-1,0 0-15,1 0 0,-1 0 16,0 0-16,21 0 0,-21 0 0,22-21 15,-22 0-15,21-1 0,1 1 16,-22 0-16,21 0 0,-21 0 0,22-43 16,-22 22-16,0 21 15,-21-22-15,0 22 0,21 0 0,-21 0 16,0 0-16,0 0 0,0-1 0,-21 22 31,0 22-15,21-1-16,0 0 0,-21 21 15,21-21-15,-22 1 0,22 20 0,-21-21 16,21 21-16,0-20 0,0-1 16,0 21-16,0-21 0,0 0 0,0 1 15,0-1-15,0 0 0,21-21 0,-21 21 16,22-21-16,-1 0 16,0 0-16,0 0 0,0 0 0,0 0 15,22-21-15,-22 21 0,0-21 16,0 0-16,0-1 0,22-20 15,-22 0-15,-21 21 0,21-22 0,0 1 16,-21 0-16,21 20 0,-21-20 16,0 21-16,0-21 0,22 20 0,-22 1 15,0 0-15,0 42 32,-22 0-32,1 1 0,21-1 15,0 21-15,-21-21 0,21 22 16,-21-22-16,21 21 0,0 0 0,0-20 15,0 20-15,0-21 0,0 0 16,0 0-16,0 22 0,0-22 0,0 0 16,21-21-16,0 21 0,-21 0 15,21-21-15,1 0 0,-1 0 0,0 0 16,21 0-16,-21 0 0,22 0 0,-1-21 16,0 0-16,-20 0 0,20 0 15,0 0-15,1-1 0,-22-20 0,21 21 16,0-21-16,-20-1 0,-1 1 15,0 0-15,0-1 0,0 1 16,0 0-16,-21-1 0,0 1 16,0 21-16,0-22 0,0 22 0,0 0 15,-21 21 17,0 21-32,21 0 0,-21 22 0,21-22 15,-21 21-15,0 1 0,21-22 16,0 21-16,-22 0 0,1 1 0,21-1 15,0 0-15,0 1 0,0-22 16,-21 21-16,21-21 0,0 22 0,0-22 16,0 21-16,0-21 15,42 22-15,-20-43 16,-1 0-16,42 0 0,-42 0 16,22 0-16,-22 0 15,21-21-15,-21 21 0,22-22 0,-22 1 16,21 0-16,-21-21 0,22 21 0,-22-1 15,0-20-15,0 0 0,43-43 16,-43 43-16,0-1 0,0-20 16,0 21-16,-21-1 0,22 1 0,-1 0 15,-21 20-15,21-20 0,-21 21 16,0 0-16,0 42 16,0 0-16,-21 0 15,0 0-15,-1 22 16,1-22-16,21 21 0,-21 1 0,0-1 15,0 0-15,0 1 0,21-1 16,-43 43-16,43-43 0,0 0 16,0 1-16,0-22 0,0 21 15,0-21-15,0 0 0,0 22 0,0-22 16,0 0-16,21 0 0,1-21 16,-1 0-16,0 0 0,21 0 15,-21 0-15,43-21 0,-43 0 16,21 0-16,1 0 0,-1-1 15,0 1-15,-20 0 0,20 0 16,0-21-16,1 20 0,-22-20 16,21 21-16,-21-21 0,0 20 0,1-41 15,-22 42-15,0 0 0,0-1 16,-22 44 15,22-1-31,-21 0 0,21 21 16,-21-21-16,21 22 0,-21-22 0,21 21 15,0-21-15,0 22 0,0-22 16,0 0-16,0 0 0,0 0 0,21 1 16,0-1-16,0 0 0,1-21 0,-1 0 15,21 0-15,0 0 0,-20 0 16,20 0-16,-21 0 0,21 0 0,1-21 16,-22 0-16,21-1 15,-21 1-15,22 0 0,-22-21 0,0 21 16,0-22-16,0 22 0,1-21 15,-22-1-15</inkml:trace>
  <inkml:trace contextRef="#ctx0" brushRef="#br0" timeOffset="17450.93">18013 4064 0,'0'0'15,"-21"0"-15,21 21 31,-22-21-15,22 21-16,0 1 16,-21-22-16,0 0 15,0 0-15,0 0 16</inkml:trace>
  <inkml:trace contextRef="#ctx0" brushRef="#br0" timeOffset="17635.95">16976 4339 0,'0'0'0,"-22"0"0,-20 0 0,42 21 0,-21-21 15,42 0 1,0 0 0,0-21-16,22 21 0,-22 0 0,21-21 15,1 21-15,-1-21 0,0 0 16,22 21-16,-22-21 0,0-1 0</inkml:trace>
  <inkml:trace contextRef="#ctx0" brushRef="#br0" timeOffset="18412.31">19262 4022 0,'21'0'31,"0"0"-31,0-21 16,21 21-16,1-22 0,-1 1 0,0 0 15,1 21-15,-1-21 0,0 0 16,1 0-16,-1-1 0,0 1 15,1 0-15,-22 0 0,0 0 0,-21 0 16,0-22-16,0 22 0,0 0 16,-42 21-16,21-21 0,-22 0 0,1 21 15,-22 0-15,1 0 0,-43 0 16,43 0-16,20 0 0,-20 21 16,20 0-16,1 0 0,21 0 15,-21 0-15,42 1 0,-22 20 0,22-21 16,0 21-16,0 1 0,0-1 15,22 0-15,-1 1 0,0 20 0,0-20 16,21-1-16,-20 0 0,20 22 16,-21-22-16,21 0 0,-20 1 0,20-1 15,-21 0-15,0-20 16,-21 20-16,0 21 0,0-20 0,0-1 16,-21-21-16,-21 0 15,-1 22-15,1-22 0,-64 0 16,43 0-16,-1-21 0,22 0 0,-22 0 15,22 0-15,-21-21 0,20 21 16,1-21-16,0-21 0,-1 20 0,22 1 16,0-21-16,21 21 0,0-22 15,0 22-15,0-21 0,0 0 0,0 20 16,21-20-16,0 21 0,0 0 0,1-22 16,-1 22-16,0 21 15,0-21-15,0 0 0,0 21 0,1 0 16,-1 0-16,0 0 0,0 0 15,0 0-15,0 0 0,-21 21 16,22-21-16</inkml:trace>
  <inkml:trace contextRef="#ctx0" brushRef="#br0" timeOffset="18795.66">19600 4466 0,'21'0'0,"-42"0"0,64 0 0,-22 0 0,0 0 15,0 0-15,0 0 0,-21-21 16,21 21-16,1-21 16,-1 21-16,0-21 0,0 0 0,-21-1 15,42 1-15,1 0 16,-43 0-16,21 0 0,0 0 0,-21-1 16,21 1-16,-21 0 0,0 0 15,0 0-15,0 0 0,-21 21 16,-21 0-16,21 0 0,-1 0 15,-20 21-15,21 0 0,0 0 0,-22 0 16,1 22-16,21-1 0,0 0 0,0 1 16,-1 20-16,1-21 0,0 1 15,21-22-15,0 21 0,0 1 0,0-22 16,0 0-16,0 0 16,21 0-16,-21 0 0,21 1 0,22-22 15,-22 0-15,0 0 0,21 0 16,1 0-16,-1-22 0,0 22 0,1-21 15,-1 0-15,0 0 0,1 0 0,-1-22 16,0 22-16,1-21 0,-1 0 16</inkml:trace>
  <inkml:trace contextRef="#ctx0" brushRef="#br0" timeOffset="19078.96">20532 3535 0,'0'0'0,"-22"21"0,1 21 16,21 1-16,-21-1 0,0 0 0,0 1 15,0 20-15,-22 1 0,22-1 16,0 22-16,0-22 0,0 22 0,-1-21 16,1-1-16,0 1 0,0-22 0,21 21 15,-21-20-15,21-1 0,0-21 16,0 22-16,0-22 0,0 0 0,0 0 15,0 0-15,21-21 32,0 0-32,0-21 15,0 21-15,1-21 0,20 0 16,-21 0-16</inkml:trace>
  <inkml:trace contextRef="#ctx0" brushRef="#br0" timeOffset="19467.91">20680 4403 0,'0'21'15,"21"-21"17,0 0-32,21 0 0,-20 0 15,-1-21-15,0 21 0,21-21 16,-21-1-16,1 1 0,-1 0 0,0 0 15,0 0-15,-21 0 0,0-1 16,0 1-16,0 0 0,0 0 16,-21 21-16,0 0 15,0 0-15,-1 21 0,-20 0 16,21 0-16,-21 1 0,20-1 0,-20 0 16,21 21-16,0-21 0,0 22 15,-1-22-15,1 21 0,21-21 16,0 1-16,0 20 0,-21-21 0,21 0 15,0 0-15,0 1 0,0-1 16,21-21-16,0 21 16,1-21-16,20 0 0,-21 0 15,21 0-15,-20 0 0,20 0 0,0 0 16,1-21-16,-1 0 0,0-1 0,1 1 16</inkml:trace>
  <inkml:trace contextRef="#ctx0" brushRef="#br0" timeOffset="20119.97">21590 4085 0,'0'0'0,"0"-21"0,0 0 0,0 0 15,-21 21-15,0 0 0,-1 0 16,1 0-16,0 0 0,0 21 16,-21 0-16,20 0 0,1 0 0,0 22 15,0-1-15,0-21 0,0 22 0,-1-1 16,1 0-16,0 1 0,21 20 15,-21-21-15,21-20 0,0 20 16,0-21-16,0 0 0,0 0 16,0 1-16,0-1 0,21 0 0,0-21 15,0 0-15,1 21 0,20-21 0,-21 0 16,21 0-16,-20 0 16,20 0-16,43-21 0,-43 0 15,0 0-15,1-1 0,-1 1 0,0 0 16,1-21-16,-1-1 15,-21 1-15,21-21 0,1-1 0,-22 1 0,21-1 16,-21-21-16,22-42 16,-1 64-16,-21-1 0,0 22 0,-21-21 15,22-1-15,-1 22 0,-21-1 16,0-20-16,21 21 0,0 20 0,-21-20 16,21 21-16,-21 0 0,0 0 15,0 42 1,0 21-1,0-21-15,0 22 0,0-1 0,-21 0 16,0 22-16,0-22 0,21 22 16,-21-22-16,-1 21 0,1 1 0,0-1 15,0 1-15,21-1 0,-21 1 16,0-22-16,-1 22 0,22-22 0,0 0 16,-21 1-16,21-1 0,-21 0 0,21-20 15,0 41-15,0-42 16,0 0-16,0 1 0,0-1 15,21-21-15,0 0 16,1 0-16,-1 0 0,0 0 16,0 0-16,0 0 0,22-21 0,-22 21 15,21-22-15,-21 1 0,22 21 16,-22-21-16,21 0 0,-21 0 0,43-22 16,-43 22-16,21-63 15</inkml:trace>
  <inkml:trace contextRef="#ctx0" brushRef="#br0" timeOffset="20413.82">22013 3874 0,'0'0'0,"21"0"31,1 0-16,-1 0-15,0 0 0,21 0 0,1 0 16,-1 0-16,0 0 0,1-22 16,20 22-16,-21 0 0,22 0 0,-22-21 15,22 21-15,-22 0 0,0 0 16,1-21-16,-22 21 0,0 0 0,0 0 16,0 0-16,-21-21 15,-21 21 1,0 0-16,0 0 15,0 0-15,0 0 0,-22 0 0,1 0 16,21 0-16</inkml:trace>
  <inkml:trace contextRef="#ctx0" brushRef="#br0" timeOffset="22131.65">1439 5038 0,'-21'0'16,"0"21"-16,0-21 0,-22 0 0,22 0 16,0 0-16,0 0 0,-21 0 15,20 0-15,1 0 0,0 21 16,0-21-16,0 0 0,0 0 15,-1 0 1,44 0 15,-1 0-15,0 0-16,0 0 0,21 0 16,-20 0-16,20 0 0,0 0 0,-21 0 15,43 0-15,-22 0 0,1 21 16,20-21-16,1 0 0,-1 0 15,1 0-15,-1 0 0,1 0 16,20 0-16,-20 0 0,20 0 0,1 0 16,0 0-16,-1 0 0,22 21 15,-21-21-15,21 0 0,-22 0 0,22 0 16,-21 0-16,21 0 0,-22 0 16,22 22-16,0-22 0,0 0 0,0 0 15,0 0-15,-1 0 0,1 0 16,0 0-16,21 0 0,-21 0 0,21 0 15,0 0-15,0 0 0,0 0 0,0 0 16,0 0-16,0 0 0,0 0 16,21 0-16,-21 0 0,0 0 0,0-22 15,21 22-15,-21 0 16,-21 0-16,21 0 0,0 0 0,21 0 16,-21-21-16,127 21 0,-127 0 15,0 0-15,0 0 0,-21-21 16,21 21-16,0 0 0,106 0 15,-127 0-15,0 0 0,-1 0 16,-20 0-16,0 0 0,-1 0 0,1 0 16,-21 0-16,20 0 0,-20 0 0,-1 0 15,1 0-15,-22 0 0,22 0 16,-22 0-16,-21 0 0,43 0 16,-22 0-16,-21 0 0,-21 21 15,21-21-15,0 0 0,1 0 16,-44 0 46,1 0-62,0 0 32,0 0 93,0 0-110,0 0-15,-1 0 0,1 0 16</inkml:trace>
  <inkml:trace contextRef="#ctx0" brushRef="#br0" timeOffset="22259.6">9144 5122 0,'0'0'0,"21"0"15,0 0 1,-21 22 0,21-22-1,1 0-15,-1 0 16,0 0-16</inkml:trace>
  <inkml:trace contextRef="#ctx0" brushRef="#br0" timeOffset="23763.58">14499 5249 0,'0'0'0,"-21"0"0,-106 0 31,106 0-31,0 0 16,-1 0-16,1 0 0,0 0 0,0 0 15,0 0-15,0 0 0,-1 0 16,1 0-16,0 0 0,0 0 16,0 0-16,42 0 62,0 0-62,0 0 16,0 0-16,1 0 0,-1 0 15,0 0-15,21 0 0,-21 0 0,22 0 16,-1 0-16,0 0 0,1 0 16,-22 0-16,21 0 0,1 0 0,-1 0 15,0 0-15,22 0 0,-22 0 16,0 0-16,22 0 0,-22 0 0,22 0 15,-1 0-15,22 0 0,-22 0 16,22 0-16,-21 0 0,20 0 0,-20 0 16,20 0-16,-20 0 0,21 0 0,-22 0 15,22 0-15,-1 0 0,1 0 16,0 0-16,-1 0 0,1 0 16,0 0-16,-1 0 0,1 0 15,-21 0-15,20 0 0,-20 0 0,20 0 16,1 0-16,0 0 0,-1 0 15,1 0-15,21 0 0,-21 0 0,20 0 16,-20 0-16,0 0 0,-1 0 16,1 0-16,0 0 0,-1 0 0,1 0 15,0 0-15,-1 0 0,22 0 0,-21 0 16,0 0-16,-1 0 0,-20 0 16,20 0-16,1 0 0,-21 0 0,20 0 15,1 0-15,-22 0 0,22 0 16,0 0-16,-1 0 0,1 0 15,0 0-15,-1 0 0,1 0 16,-21 0-16,20 0 0,-20 0 0,-1 0 16,1 0-16,20 0 0,-20 0 15,21 0-15,-22 0 0,22 0 0,-1 0 16,1 0-16,0 0 0,-1 0 16,-20 0-16,21 0 0,-22 0 0,1 0 15,-1 0-15,-21 0 0,22 0 16,-1 0-16,43 0 15,-42 0-15,-1 0 0,1 0 0,-1 0 0,1 22 16,-1-22-16,1 0 16,-22 0-16,22 0 0,-1 0 0,1 0 15,-22 0-15,21 0 0,-20 0 16,20 0-16,-20 0 0,20 0 0,1 0 16,-22 0-16,21 0 0,-20 0 0,105 0 15,-42 0 1,-85-22-16,21 22 15,-21 0-15,1 0 0,-1 0 16,0 0-16,-21-21 63,-21 21-48,0-21 1,-1 21-16,1-21 0,0 21 15</inkml:trace>
  <inkml:trace contextRef="#ctx0" brushRef="#br0" timeOffset="23911.53">22691 5207 0,'0'0'0,"-22"0"0,1 0 16,0 0-1,21 21 1,-21-21-1,0 0-15,0 0 16,-1 0-16</inkml:trace>
  <inkml:trace contextRef="#ctx0" brushRef="#br0" timeOffset="30987.86">614 6625 0,'21'-21'16,"-21"0"-16,0 0 0,0 0 15,21 21-15,-21-22 0,0 1 16,0 0-16,0 0 0,0 0 15,-21 21 32,0 0-15,21-21 61,0 42 1,-21-21-94,21 21 0,0 0 16,0 0-1,0-42 48,0 0-48,0 42 17,0 0-32,0 0 0,0 22 15,0-22-15,0 21 0,-22-21 16,22 22-16,0-22 0,-21 21 0,21-21 16,0 22-16,0-22 0,0 0 15,0 0-15,0 0 0,0 1 16,0-1-16,21-21 0,1 21 15,-1-21-15,0 0 0,21 0 16,-21 0-16,1 0 0,20-21 16,-21 21-16,21-21 0,-20-1 15,20 1-15,-21 0 0,21 0 0,-20-21 16,-1 20-16,0-20 0,0 0 16,0 21-16,0-22 0,-21 1 0,22 21 15,-22-22-15,0 22 0,0 0 16,0 0-16,0 0 0,0 0 15,0-1-15,0 44 32,0-1-32,0 0 0,0 0 0,0 21 15,0 1-15,0-1 0,0 0 16,0 64-16,0-63 16,0 62-16,0-41 15,0 21-15,0-22 0,0 22 16,0-1-16,0-20 0,0 21 15,0-1-15,0 1 0,0 0 0,0-1 16,0 1-16,0 0 0,0-22 0,0 22 16,0-1-16,0-20 0,0-1 15,-22 1-15,22-1 0,-42 22 16,42-43-16,-21-20 0,0-1 0,0 0 16,-1-21-16,1 0 0,0 0 15,-21 0-15,-1-21 0,1 0 0,-21-22 16,-1 1-16,1 0 15,-1-1-15,1-20 0,-1-1 0,1 1 16,20-1-16,1 22 0,21-22 16,0 1-16,21 21 0,0-1 0,0 1 15,0 0-15,21-1 0,21 22 16,0-21-16,1-1 0,-1 1 0,0 0 16,1-22-16,20 22 0,1-22 15,-22 1-15</inkml:trace>
  <inkml:trace contextRef="#ctx0" brushRef="#br0" timeOffset="31947.44">1651 6541 0,'0'0'0,"0"-22"0,21 1 16,-21 0-16,0 0 0,0 0 15,0 0-15,-21 21 16,0 0-16,0 0 15,-1 21-15,1 0 0,0 21 16,0-21-16,0 22 0,0-1 0,-1 0 16,1 1-16,0-1 0,21 22 15,-21-22-15,21 0 16,0-21-16,0 22 0,0-22 16,0 0-16,21 21 0,0-20 15,0-1-15,22-21 16,-22 0-16,0 0 0,21 0 0,-20 0 15,20 0-15,-21-21 0,21-1 16,-20 22-16,20-21 0,-21 0 0,21-21 16,-20 21-16,-1-1 0,0-20 15,-21 21-15,0-21 0,21-1 0,-21 22 16,0-21-16,0-1 0,0 22 16,0-21-16,-21 21 0,21 0 0,-21-1 15,0 1-15,-1 0 16,1 21-16,0 0 0,0 0 0,0 0 15,0 0-15,-1 0 0,-20 21 16,21 0-16,0 22 0,0-22 0,-1 21 16,22 1-16,0-1 0,-21 0 15,21 22-15,0-22 0,0 0 16,0-20-16,0 20 0,21-21 16,-21 0-16,22 0 0,-1 1 0,21-22 15,-21 21-15,0-21 0,22 0 16,-1 0-16,22 0 0,-22 0 15,-21-21-15,21-1 0,1 22 16,-22-21-16,21-21 0,-21 21 16,22-22-16,-22 22 0,21-21 15,-21 0-15,1-1 0,-1 1 0,0 0 16,0 20-16,-21-20 0,0 21 0,0-21 16,0 20-16,0 1 0,0 0 15,0 42 1,-21 0-1,0 1-15,0 20 0,21-21 0,0 21 16,-22 1-16,22-1 0,0-21 16,-21 22-16,21-1 0,0-21 0,0 21 15,0-20-15,21-1 16,1 0-16,-1 0 0,0 0 0,0-21 16,0 0-16,22 0 0,-22 0 15,21 0-15,-21 0 0,22 0 0,-1-21 16,-21 21-16,21-21 0,1-21 0,-22 20 15,21-20-15,1 21 0,-22-21 16,0-1-16,0 1 0,0 0 16,0-1-16,-21 1 0,0 0 0,0 20 15,0 1-15,-21 21 16,0 0-16,0 43 16,0-22-16,0 0 0,21 21 15,0 1-15,-22-22 0,22 21 16,0 0-16,0-20 0,0-1 0,0 21 15,0-21-15,0 0 0,0 1 16,22-22-16,-1 21 0,0-21 16,0 0-16,0 0 0,0 0 0,1 0 15,20 0-15,-21 0 0,21-21 0</inkml:trace>
  <inkml:trace contextRef="#ctx0" brushRef="#br0" timeOffset="32387.19">4445 6414 0,'0'-22'16,"0"44"-16,21-65 0,-21 22 0,0 0 0,0 0 15,0 0-15,0-1 16,0 1-16,0 0 0,0 0 16,-21 21-16,0 0 0,0 0 15,-1 0-15,1 0 0,-21 21 16,21 0-16,0 0 0,-22 1 0,22-1 15,-21 21-15,21 0 0,-1 22 16,-20-22-16,21 1 0,0 20 0,0-21 16,-1 1-16,1-1 0,21 0 0,0 1 15,0-1-15,0 0 0,0-20 16,21 20-16,1-21 0,-1 0 0,0 0 16,21-21-16,-21 22 0,22-22 0,-1 0 15,0 0-15,22 0 16,-22 0-16,22 0 0,-1-22 0,-20 22 15</inkml:trace>
  <inkml:trace contextRef="#ctx0" brushRef="#br0" timeOffset="33255.69">5101 6541 0,'0'0'0,"0"-43"0,-21-84 31,0 127-31,0 0 16,-22 0-16,22 0 0,0 0 15,-21 0-15,-1 21 0,22 22 0,-21-22 16,-1 21-16,1 1 0,0-22 16,21 21-16,-22 0 0,22 1 15,0-1-15,0 0 0,0-20 0,21 20 16,-22-21-16,22 0 0,0 0 0,0 1 16,22-1-16,-1 0 0,0-21 15,0 0-15,21 0 0,-20 0 0,20 0 16,0 0-16,1 0 0,-1 0 0,0-21 15,22 0-15,-22 21 0,0-43 16,1 22-16,-22 0 0,21-21 0,-21 20 16,22-20-16,-43 0 0,21-1 0,0 22 15,-21-21-15,0 21 0,0 0 16,0-1-16,0 1 0,-21 21 31,21 21-31,-21 1 0,0-1 16,21 0-16,-22 0 0,22 0 0,0 22 15,0-22-15,0 0 0,0 0 16,0 21-16,0-20 0,0-1 0,22 0 16,-1 0-16,0-21 0,0 0 15,0 0-15,22 0 16,-22 0-16,0 0 0,21 0 0,-21 0 16,22-21-16,-22 0 0,42-22 15,-20 1-15,-22 21 0,0-21 16,-21-1-16,21 22 0,-21-21 15,21 21-15,-21-22 0,0 22 0,0 0 16,0 42 0,0 0-1,0 0-15,0 22 0,0-22 0,-21 0 16,0 21-16,21-20 0,-21 20 16,21-21-16,0 0 0,-21 0 0,21 1 15,-21-1-15,21 0 0,-22 0 0,22 0 16,0 0-1,-21-21 1,21-21-16,-21 0 16,21-21-1,0 21-15,0-1 0,0-20 0,0 21 16,21-21-16,0-1 0,22 1 0,-22-22 16,21 22-16,1 0 0,20 21 15,-21-22-15,22 22 0,-22 0 0,64 0 16,-42 21-16,-22 0 15,0 21-15,1 21 0,-22-21 0,21 22 16,-21-1-16,-21 0 0,0 1 0,0-1 16,0 0-16,0-20 0,-21 20 15,21 0-15,-42-21 0,21 1 0,-1 20 16,1-21-16,0-21 0,0 21 16,21 0-16,0-42 31</inkml:trace>
  <inkml:trace contextRef="#ctx0" brushRef="#br0" timeOffset="34003.26">8064 6181 0,'0'0'0,"0"-21"0,-21-64 31,21 64-31,0 0 0,-21 21 0,0 0 16,0 0-16,0 0 0,-1 0 15,1 0-15,-21 0 0,21 21 0,-22 0 16,22 0-16,-21 21 0,0-20 16,20 20-16,-20 0 0,21 22 0,-21-22 15,20 22-15,1-1 0,0 1 0,0-22 16,21 21-16,0-20 0,0 20 15,0-20-15,0-1 0,0 0 0,0-21 16,21 22-16,0-22 0,0 0 0,1 0 16,20 0-16,0-21 0,1 0 15,-1 0-15,0 0 0,1 0 16,20 0-16,-21 0 0,22 0 0,-1-21 0,1 0 16,-22 0-16,22-21 15,-22 20-15,64-62 0,-64 20 16,1 1-16,-22-1 0,21 1 0,-21-1 15,-21 1-15,0-1 16,0 1-16,0 20 0,0 1 0,-21-43 16,-21 43-16,21 21 0,-22 0 15,1 0-15,0 21 0,-1 0 0,-20 0 16,20 0-16,-20 21 0,-64 21 16,63-21-16,1 22 0,-1-22 15,22 21-15,-21 22 0,20-22 16,1 21-16,21-20 0,0 20 0,-1 1 15,22-1-15,0-20 0,0-1 16,0 43-16,22-43 0,20 0 16,0-21-16,1 1 0,-1-1 0,21 0 15,-20 0-15,20-21 0,22 0 16,-22 0-16,1 0 0,-1 0 0,1 0 16,-1-21-16,1 0 0,-22 0 15,22-22-15,-1 22 0,-20-21 0,-1-1 16,21 1-16</inkml:trace>
  <inkml:trace contextRef="#ctx0" brushRef="#br0" timeOffset="35164.11">8826 6541 0,'22'-43'0,"-1"1"16,-148 275-16,211-381 0,-20 42 0,-64 85 0,0-1 16,0 1-16,0 0 0,0 42 15,0 0-15,-21 1 16,0-1-16,21 21 0,-22 0 16,1-20-16,0 20 0,21 0 0,0-21 15,-21 22-15,0-1 0,21-21 0,0 0 16,0 1-16,0-1 0,-21 0 15,21 0-15,0 0 0,0-42 47,0 0-47,0 0 16,21-22-16,0 22 0,0-21 0,0 21 0,0-22 16,1 1-16,-1 0 15,0 21-15,21-22 0,-21 22 0,1 0 16,20 0-16,-21 0 0,0 21 0,0 0 15,1 0-15,-1 0 0,0 21 16,-21 21-16,21-21 0,-21 22 16,0-22-16,0 21 0,0-21 15,0 22-15,0-1 0,0-21 0,0 21 16,0-20-16,0-1 0,0 0 0,0 0 16,21 0-16,0 0 0,1 1 15,-1-22-15,0 0 0,0 21 16,0-21-16,0 0 0,1 0 0,-1 0 0,0-21 15,21-1-15,-21 1 0,1 0 16,20-21-16,-21 21 0,0-22 16,22 1-16,-22-22 0,0 1 0,21-1 15,1-41-15,-22 41 0,0 22 16,0-22-16,0 22 0,0 0 16,1 20-16,-22 1 0,21 0 0,-21 0 15,0 0-15,-21 42 31,-1 0-31,1 0 0,0 22 0,0-22 16,0 21-16,21 22 0,-21-22 16,-1 0-16,1 22 0,0-22 15,21 22-15,0-22 0,-21 0 0,21 1 16,0-1-16,0 0 0,0-21 0,0 22 16,0-22-16,0 0 0,21 0 15,0 0-15,0-21 0,1 22 0,41-22 16,-42 0-16,22 0 0,-1 0 15,0-22-15,1 1 0,-1 0 0,-21 0 16,21 0-16,1-22 16,-22 22-16,21-21 0,-21 0 0,1-1 15,-1 1-15,0 0 0,0 20 0,0-20 16,-21 21-16,0 0 0,0 42 31,0 0-31,0 0 16,-21 0-16,21 22 0,0-22 0,-21 0 15,21 21-15,-21-20 0,21-1 0,0 21 16,0-21-16,0 0 0,0 1 16,21-1-16,0 0 15,0-21-15,22 0 0,41 0 16,-41 0-16,-22 0 0,21-21 16,-21 0-16,22-1 0,-22 1 0,0 0 15,21-21-15,-21 21 0,1-22 16,-1 1-16,0 0 0,0-1 0,-21 22 15,0-21-15,21 21 0,-21-1 16,21 1-16,-21 0 0,0 42 31,0 0-31,-21 1 16,21 20-16,-21-21 0,0 21 0,21 1 16,-21-1-16,21 0 0,-21 1 0,-1-1 15,1 0-15,0 1 0,0 20 16,0-20-16,0-1 0,21 21 0,-22 1 15,1-1-15,-21 64 0,42-42 16,0-21-16,-21-1 0,0 1 16,21-1-16,-22 1 0,22-1 15,-21 1-15,21-22 0,-21 0 0,0 22 16,0-22-16,21-21 0,-21 22 0,-1-22 16,1 0-16,0 0 0,21 0 15,-21-21-15,0 0 0,0 0 16,-1 0-16,1 0 0,0 0 15,0 0-15,0-21 0,0 0 0,-1 21 16,-20-21-16,21 21 0</inkml:trace>
  <inkml:trace contextRef="#ctx0" brushRef="#br0" timeOffset="36012.62">2032 8192 0,'0'0'0,"-21"0"0,0 21 16,-1-21-16,22-21 31,22-1-31,-1 22 16,0-21-16,0 0 0,21 0 15,-20-21-15,20 20 0,-21 1 0,0-21 16,0 21-16,1 0 0,-22-1 16,0 1-16,0 0 0,0 0 0,-22 0 15,1 21-15,-21 0 0,0 0 16,-1 0-16,1 0 0,-22 21 16,22 0-16,-21 0 0,-1 0 0,1 1 15,20 20-15,-20 0 0,20-21 16,22 22-16,0-1 0,21 0 0,0 1 15,0-1-15,21-21 0,0 22 16,22-1-16,-22-21 0,21 21 0,1 1 16,-1-22-16,0 21 0,1-21 15,-1 22-15,-21-22 0,21 0 0,-20 21 16,-1-20-16,0-1 0,-21 0 16,0 21-16,0-21 0,-21 1 0,0-1 15,-22-21-15,1 21 0,-22 0 16,22-21-16,-21 0 0,-1 0 15,1 0-15,-22 0 0,21 0 16,1 0-16,21-21 0,-22 0 0,22 0 16,-1-22-16,1 22 0,21-21 15,0 21-15,0-22 0,21 22 0,0 0 16,0-21-16,0 20 0,0 1 16,21 0-16,21 21 0,0-21 0,1 21 15,-1-21-15,22 21 0,-1 0 16,-21 0-16,22 0 0,-1 0 0</inkml:trace>
  <inkml:trace contextRef="#ctx0" brushRef="#br0" timeOffset="36356.43">2138 8657 0,'0'0'0,"21"21"0,0-21 0,0 0 15,0 0-15,1-21 16,-1 0-16,0 21 0,21-21 0,-21 0 15,1 0-15,20-1 0,-21-20 0,0 21 16,0 0-16,-21 0 0,0-22 16,0 22-16,0-21 0,0 21 0,-21-1 15,0 1-15,0 0 0,-21 21 16,20 0-16,-20 0 0,0 0 0,21 21 16,-1 22-16,-20-22 15,21 0-15,0 21 0,0 1 0,21-1 16,0-21-16,-22 64 0,22-43 15,0 0-15,0-20 0,0 20 16,22-21-16,-1 0 0,0 0 16,0 1-16,0-1 0,0-21 15,22 0-15,-1 0 0,-21 0 0,85-21 16,-64-1-16,1 1 0,-1 0 16,22-21-16,-22 21 0,0-22 15</inkml:trace>
  <inkml:trace contextRef="#ctx0" brushRef="#br0" timeOffset="36599.29">3048 7789 0,'0'0'0,"0"-42"0,0 21 0,0 0 15,0 0-15,0-1 0,0 44 16,0-1 0,-21 0-16,21 21 0,-21 1 15,21 20-15,-22 1 0,1-1 0,21 1 16,-21-1-16,0 1 0,21-1 15,-21 1-15,0-1 0,21 1 16,-22-22-16,22 21 0,-21-20 0,21-22 16,0 21-16,0-21 0,0 1 15,0-1-15,0 0 0,21-21 16,1 0-16,-1 0 0,0-21 0,0 0 16,0-1-16</inkml:trace>
  <inkml:trace contextRef="#ctx0" brushRef="#br0" timeOffset="36961.14">3196 8424 0,'-21'22'31,"42"-22"16,0 0-31,0-22-16,1 22 0,-1-21 0,0 0 15,0 21-15,0-21 0,0 0 0,-21 0 16,0-1-16,0 1 0,0 0 16,-21 21-1,0 0-15,0 0 16,0 0-16,0 21 0,-1 0 0,1 1 16,-21-1-16,21 0 0,0 21 15,-1-21-15,1 22 0,0-22 16,21 21-16,-21-21 0,21 1 0,0-1 15,0 21-15,0-21 0,0 0 0,21-21 16,0 22-16,0-1 0,22-21 16,20 21-16,-42-21 0,22 0 15,-1 0-15,0 0 0,-20-21 16,20 21-16,0-21 0</inkml:trace>
  <inkml:trace contextRef="#ctx0" brushRef="#br0" timeOffset="37461.32">3979 8234 0,'0'-21'0,"0"42"0,0-63 16,-21 42-1,0 0-15,0 0 0,0 21 16,-1-21-16,1 21 0,0 21 16,0-21-16,0 1 0,0 20 0,-1 0 15,1-21-15,0 22 0,21-1 0,-21 22 16,0-43-16,21 0 15,0 21-15,0-21 0,0 1 0,21-1 16,0 0-16,0-21 0,0 0 0,1 0 16,20 0-16,-21 0 0,0 0 15,22 0-15,-22 0 0,21-21 16,0 0-16,-20-1 0,20 1 0,-21-21 16,21 21-16,-20-22 0,-1 1 15,21 0-15,0-64 0,-42 42 16,22 1-16,-1-22 0,-21 22 0,0-1 15,21 1-15,-21 20 16,21 1-16,-21 0 0,0-1 0,0 22 16,0 0-16,-21 42 15,0 0-15,0 1 16,-1 20-16,1 0 0,0 1 0,21 20 16,-21-21-16,21 22 0,-21-22 15,21 22-15,0-22 0,0 22 16,0-22-16,0 0 0,0-21 0,0 22 15,21-22-15,0 21 0,0-21 0,0 1 16,1-22-16,20 21 0,-21 0 16,0-21-16,22 0 0,-22 0 0,21 0 15,-21 0-15,0-21 0,22 0 0,-22-1 16,21-20-16</inkml:trace>
  <inkml:trace contextRef="#ctx0" brushRef="#br0" timeOffset="37631.9">4276 8170 0,'0'0'0,"-22"0"16,1 0-1,42 0 1,1 0-16,-1 0 0,0 0 16,0 0-16,21 0 0,-20 0 15,20-21-15,0 21 0,1-21 0,-1 0 16,0 21-16,1-21 0</inkml:trace>
  <inkml:trace contextRef="#ctx0" brushRef="#br0" timeOffset="38314.96">6138 8022 0,'0'0'0,"0"-21"0,0-21 0,0 21 16,0-1-16,0 1 0,-21-21 15,21 21-15,0 0 0,0-1 0,-21 1 16,0 21-16,0-21 0,-1 21 16,1 0-16,0 0 15,21 21-15,-21 0 0,0 1 0,0-1 16,-1 42-16,1-20 0,0-1 16,0 0-16,0 22 0,0-22 15,21 0-15,-22 22 0,22-22 0,-21 1 16,21-1-16,0 0 0,0-21 0,0 22 15,0-22-15,0 0 0,0 0 16,0 0-16,21 22 16,1-43-16,-22 21 0,21-21 15,0 0-15,0 0 0,0 0 47,-21-21 0,0 0 78,0-1-109,0 1-1</inkml:trace>
  <inkml:trace contextRef="#ctx0" brushRef="#br0" timeOffset="39702.04">6054 7916 0,'0'0'0,"21"-21"0,-21 0 0,0 0 16,0 0-16,0 0 0,0-1 15,-21 22 1,-1 0-1,1 0-15,0 22 0,0-1 16,0 0-16,0 21 0,-1-21 16,1 22-16,0 20 0,0-20 0,0-1 15,21 21-15,-21 1 0,-1-22 16,1 22-16,21-22 0,0 0 0,0 1 16,0-1-16,0 0 0,0-20 15,0 20-15,0-21 0,0 0 0,43 0 16,-22-21-16,0 22 0,0-22 0,21 0 15,-20 0-15,20 0 16,0 0-16,1 0 0,-1-22 0,0 1 0,1 0 16,-1 21-16,0-42 0,43-1 15,-43 1-15,1 21 0,-1-21 16,0-1-16,-21 1 0,1 0 0,-1-22 16,-21 22-16,0-22 0,0 1 0,0-1 15,0 22-15,-21 0 16,-1-1-16,-20 1 0,21 0 0,-21 20 15,-1 1-15,22 0 0,-21 0 0,-1 21 16,1 0-16,0 0 0,-1 21 16,22 0-16,-21 0 0,0 1 0,20 20 15,-20 0-15,21 1 0,0 20 0,21-21 16,0 22-16,0-1 0,0-20 16,0-1-16,0 0 0,0 1 0,21-1 15,0 0-15,0-20 0,0-1 0,22 21 16,-1-42-16,-21 21 0,22 0 0,-1-21 15,21 0-15,-20 0 16,-1 0-16,22 0 0,-1-21 0,-21 0 16,22 0-16,-1 0 0,1 0 0,-22-1 15,1 1-15,-1-21 0,0 21 16,-21-22-16,1 22 0,-1-21 0,0 21 16,-21 0-16,21 21 0,-21-22 0,0 44 31,0-1-31,-21 0 15,21 0-15,-21 0 0,21 0 0,-21 1 16,-1 20-16,1-21 0,21 0 16,-21 0-16,0 1 0,21-1 0,0 0 15,-21 0-15,21 0 0,-21-21 0,21 21 16,0 1 0,21-22-1,0-22 1,-21 1-16,21 0 0,0 0 0,0 0 15,1 0-15,-1-22 0,21 22 16,-21-21-16,0-1 0,1 22 0,-1-21 16,21 21-16,-21 0 0,0-1 15,1 1-15,-1 21 0,0 0 16,0 0-16,-21 21 16,21 1-16,-21-1 0,0 0 0,0 21 15,0-21-15,0 1 0,0-1 16,0 21-16,0-21 0,0 0 15,0 1-15,0-1 0,0 0 0,0 0 16,0 21-16,21-20 16,1-22-16,-1 0 0,0 0 15,0 0-15,0 0 0,22 0 0,-1 0 16,0 0-16,1 0 0,-1 0 0,0-22 16,1 1-16,20 0 0,-21 0 15,1 0-15,20-22 0,-20 22 0,-1-21 16,0 0-16,1-1 0,-22 1 0,0 0 15,0-1-15,-21 1 0,0 21 16,0-22-16,0 22 0,-21 21 16,0 0-16,0 0 0,-1 0 15,-20 21-15,21 1 0,-21-1 16,20 21-16,1 0 0,0 1 0,0-1 16,21-21-16,-21 22 0,21-1 0,0-21 15,0 21-15,21-20 0,0-1 16,0 0-16,0 0 0,1-21 0,20 21 15,-21-21-15,21 0 0,1 0 0,-1 0 16,0 0-16,1 0 0,-1-21 0,0 21 16,1-21-16,-1 0 15,0 0-15,1-1 0,-1-20 0,-21 21 0</inkml:trace>
  <inkml:trace contextRef="#ctx0" brushRef="#br0" timeOffset="40331.96">2222 9631 0,'22'-42'0,"-22"20"16,21 1-16,0 0 0,0 21 16,0-21-16,0 21 15,1 0-15,-1 0 0,0 21 16,0 0-16,21 22 0,-20-22 0,-1 21 16,0 0-16,21 1 0,-21 20 0,1-20 15,-22 20-15,0-21 0,21 1 16,-21-1-16,0 22 0,0-22 0,0-21 15,0 21-15,0-20 0,0 20 16,0-21-16,-21-21 0,21 21 0,0-42 31,0 0-31,0 0 0,0 0 16,21-1-16,0-20 0,0 0 16,0-1-16,22 1 0,-22 0 0,0-22 15,21 1-15,-21-1 0,22 1 16,-22-1-16,21 1 0,-21-1 0,22 22 15,-22 0-15,0-1 0,0 22 16,-21 0-16,0 0 0,21 21 16,-21 21-16,0 0 15,0 0-15,0 0 0,0 22 16,0-1-16</inkml:trace>
  <inkml:trace contextRef="#ctx0" brushRef="#br0" timeOffset="41711.87">3408 10160 0,'0'0'0,"21"0"0,0 0 0,0 0 15,0 0-15,1-21 0,-1 0 16,0 0-16,0-1 0,0 1 16,-21 0-16,0-21 0,21 21 0,-21-22 15,0-20-15,0 20 16,0 1-16,-21 21 0,0-21 0,0 20 15,0 1-15,0 0 0,-22 21 0,22 0 16,0 0-16,-21 21 16,20 22-16,-20-22 0,21 21 0,-21-21 15,20 22-15,-20-1 0,21 21 0,0-20 16,0-1-16,-22 22 16,43-22-16,0 0 0,0-21 0,0 22 15,0-22-15,21 0 0,1 0 0,-1-21 16,0 0-16,21 0 0,-21 0 15,22 0-15,-1 0 0,0 0 0,22-42 16,-22 21-16,1 0 0,-22-22 16,21 22-16,-21-21 0,0 21 15,1-22-15,-1 1 0,0 0 0,-21-22 16,21 22-16,-21-1 0,0 1 16,0 21-16,0-21 0,0 20 15,0 1-15,0 42 31,0 22-31,0-22 0,0 21 0,0 1 16,-21-22-16,21 21 0,0 0 0,0 1 16,0-22-16,0 21 0,0-21 15,0 22-15,0-22 0,0 0 0,21 0 16,0 0-16,22-21 16,-22 0-16,21 0 0,-21 0 15,0 0-15,1-21 0,-1 0 0,21 0 16,-21 0-16,0 0 0,1-22 15,20 1-15,-21 0 0,0-22 0,-21 1 16,21-1-16,1 1 0,-22 20 16,21-84-16,-21 85 0,0 0 15,0-22-15,0 43 16,0 0-16,0 63 16,0-21-1,0 22-15,0-1 0,0 0 16,0 22-16,0-1 0,0-20 0,0 20 15,0 1-15,0-22 0,0 21 0,0-20 16,0-1-16,0-21 0,0 22 16,0-22-16,0 21 0,21-21 15,0-21-15,0 21 0,0-21 0,1 0 16,-1 0-16,0 0 0,0 0 0,0 0 16,22-21-16,-22 0 0,0 0 15,0 0-15,0 0 0,0-1 0,-21-20 16,22 21-16,-22-21 0,0-1 0,0 1 15,0 21-15,0 0 16,0-1-16,0 1 0,0 42 16,0 1-1,-22-1-15,22 0 0,0 0 16,0 0-16,0 43 16,0-22-1,0-21-15,22 0 0,-22 1 16,21-22-16,0 0 0,0 0 15,0 0-15,0 0 0,1 0 16,20 0-16,-21 0 0,21-22 0,-20 1 16,20 0-16,-21 0 0,21 0 15,-20 0-15,-1-22 0,0 22 0,0-21 16,0 21-16,0-22 0,-21 22 0,0 0 16,0 0-16,0 0 0,0-1 15,0 44 16,0-1-31,-21 0 0,21 0 0,0 0 16,0 0-16,-21 22 0,21-22 16,0 0-16,0 21 0,0-20 0,0-1 15,0 21-15,0-21 0,21 0 16,22 1-16,-22-1 0,0-21 16,0 0-16,21 0 0,-20 0 15,62 0-15,-41 0 0,-1-21 16,0 21-16,1-22 0,-1 1 15,-21 0-15,64-42 0,-64 41 16,21 1-16,-42-21 0,21 0 16,-21-1-16,0 22 0,0-64 15,0 64-15,-21 0 0,0 21 16,0 0-16,0 0 0,0 21 16,-1 0-16,1 1 0,0 20 0,0 0 15,21-21-15,-21 22 0,21-1 0,0 22 16,0-43-16,0 21 15,0-21-15,0 0 0,21 1 0,0-22 16,0 21-16,0-21 0,1 0 0,-1 0 16,0 0-16,21 0 0,1 0 15,-1 0-15,0 0 0,-21-21 16,22-1-16,-1 1 0,0 0 0</inkml:trace>
  <inkml:trace contextRef="#ctx0" brushRef="#br0" timeOffset="42642.69">7345 9864 0,'0'0'0,"-21"0"31,42 0-31,0 0 16,0 0-16,-21-21 0,21-1 16,0-20-16,-21 21 15,0 0-15,0-22 0,0 22 0,0-21 16,0 0-16,0 20 0,0-20 0,0 0 16,-21 21-16,0-1 0,0 1 0,0 0 15,0 21-15,-1 0 0,1 0 16,0 0-16,-21 21 0,21 0 15,-22 22-15,1-1 0,-43 43 16,43-43-16,0 22 0,-1-22 0,22 0 16,-21 22-16,21-22 0,-1 0 15,22 1-15,0-22 0,0 42 16,22-41-16,20-1 0,-21 0 16,21 0-16,-20-21 0,20 0 0,0 0 15,1 0-15,-1 0 0,0 0 0,1-21 16,-22 0-16,21 0 0,0-1 0,-20 1 15,20-21-15,-21 21 0,21-22 16,-20 1-16,-1-21 0,0 20 0,0-20 16,0 20-16,-21-20 0,0 21 0,0-1 15,21 22-15,-21-21 0,0 21 16,0-1-16,0 1 0,22 21 16,-22 21-1,0 1-15,0-1 0,-22 0 0,22 21 16,-21-21-16,21 22 0,0-1 15,0 0-15,0 1 0,0-1 0,0 0 16,0-20-16,0 62 16,21-63-16,1 1 0,-1-1 0,0 0 15,0 0-15,0-21 0,22 0 16,-1 0-16,-21 0 0,43 0 16,-22 0-16,0-21 0,1 0 0,-22 0 15,21-1-15,-21 1 16,22-21-16,-22 0 0,21-22 0,-21 22 15,0-22-15,1 1 0,-1 20 0,0-20 16,-21-1-16,21 1 0,0 21 16,-21-22-16,0 22 0,21 21 0,1-64 15,-22 106 17,0 0-32,-22 0 0,1 1 0,0 20 15,21 0-15,-21 1 0,0-1 0,0 21 16,21 1-16,0-22 0,-22 22 15,1-22-15,21 22 0,0-22 0,0 0 16,0 1-16,0-1 0,0 0 0,0-21 16,0 22-16,21-22 0,1 0 15,-1-21-15,0 21 0,0-21 16,0 0-16,0 0 0,1 0 0,-1 0 16,0 0-16,21-21 0,-21 0 0,1 0 15,41-22-15,-42 1 16,22 21-16,-22-21 0,0-1 0,0 1 15</inkml:trace>
  <inkml:trace contextRef="#ctx0" brushRef="#br0" timeOffset="42831.04">8064 9398 0,'0'0'0,"-21"0"0,42 0 31,1 0-31,20 0 0,0 0 15,1 0-15,-1 0 0,0 0 0,1 0 16,-1 0-16,0 0 0,1 0 16,20 0-16,-21-21 0,1 21 0,-1-21 15,0 21-15,-20 0 0,-1 0 0,0 0 16</inkml:trace>
  <inkml:trace contextRef="#ctx0" brushRef="#br0" timeOffset="43564.9">2667 11472 0,'-21'0'15,"21"-21"-15,0 0 16,0 0-16,-21 0 16,21 0-16,0-22 15,0 22-15,0 0 0,0-21 0,0 20 16,0-20-16,-22 0 0,1 21 16,-21-22-16,21 22 15,-22 0-15,1 21 0,0 0 0,-1 0 16,-62 21-16,62 0 15,1 22-15,0-1 0,-1 0 0,22 1 16,-21 20-16,21 1 0,-1-22 16,1 21-16,0-20 0,21-1 0,-21 0 15,21 1-15,0-1 0,0-21 16,0 0-16,21 1 0,0-22 16,22 0-16,-22 0 0,0 0 15,21-22-15,1 1 0,62-42 16,-62 42-16,20-22 0,-20 1 15,-1 0-15,0-22 0,1 22 16,-22-22-16,0 22 0,0-22 0,-21 22 16,0 0-16,0 21 0,0-1 15,0 1-15,-21 21 16,21 21-16,0 1 0,-21 20 0,21 0 16,0 1-16,0-1 0,0 0 15,0 22-15,0-22 0,0 0 0,0 1 16,0-1-16,21-21 0,-21 22 15,21-22-15,0 0 0,0 0 0,1 0 16,-1 0-16,0 1 0,21-22 16,-21 0-16,22 0 0,-1 0 15,-21 0-15</inkml:trace>
  <inkml:trace contextRef="#ctx0" brushRef="#br0" timeOffset="45063.4">3492 11578 0,'0'0'0,"-21"21"31,21-42-15,21 0 0,1 0-16,-22-21 15,21 20-15,0-20 0,0 0 0,0-22 16,22 22-16,-43-22 0,21 22 0,0-21 15,0-1-15,0 22 0,-21-22 16,0 22-16,0-22 0,0 22 16,0 21-16,0-21 0,0-1 15,0 64 1,0 1-16,-21-1 0,0 21 16,0-21-16,21 22 0,-21-1 0,21 21 15,-22-20-15,22 20 0,0 1 0,-21-22 16,21 22-16,0-1 0,0 43 15,0-43-15,0-20 16,21-1-16,1 0 0,-1-20 0,21 41 16,0-42-16,-20-21 0,20 21 15,0-21-15,1 0 0,-22 0 16,21 0-16,0-21 0,-20 0 0,20 21 16,-21-21-16,21 0 0,-20-22 0,-1 22 15,0-21-15,0 21 0,0-22 16,0 1-16,-21 0 0,22-1 0,-22 1 15,0 21-15,0-21 0,0 20 0,0 1 16,0 42 0,-22 1-1,22-1-15,-21 21 0,21-21 0,-21 0 16,21 22-16,0-1 0,0-21 16,0 22-16,0-22 0,0 0 0,0 21 15,0-21-15,21 1 0,0-22 0,1 21 16,-1-21-16,0 21 0,0-21 15,0 0-15,22 0 0,-1 0 0,0-21 16,1 0-16,-1 21 0,0-22 0,-21 1 16,22 0-16,-1 0 0,-21-21 15,22 20-15,-22-20 0,0 0 16,-21 21-16,0-22 0,0 1 0,0 21 16,0 0-16,0-1 0,0 1 15,-21 21 1,0 21-16,-1 1 0,22-1 15,-21 0-15,21 0 0,0 0 16,0 22-16,0-22 0,-21 0 0,21 21 16,0-21-16,0 1 0,0 20 0,0-21 15,0 0-15,0 0 0,0 1 16,0-1-16,0 0 0,21-21 31,-21-21-15,21 0-16,-21-1 15,22 1-15,-1-21 0,-21 21 0,21-22 16,0 1-16,-21 0 0,21 21 16,0-22-16,1 1 0,-1 0 0,0 20 15,0-20-15,0 21 0,0 0 0,1 21 16,-1 0-16,0 0 16,-21 21-16,0 0 0,0 0 15,21 22-15,-21-22 0,0 21 0,0-21 16,0 22-16,0-22 0,0 21 15,0-21-15,0 22 0,0-22 0,21 0 16,-21 0-16,0 0 0,0 0 16,0 1-16,21-22 15,1 0 1,-1 0-16,-21-22 16,21 1-16,0 0 0,0 0 0,0 0 15,1 0-15,-1-22 0,0 1 16,0 0-16,0-1 0,0 1 0,22 0 15,-22-1-15,21 1 0,1 0 0,-22 20 16,21 1-16,-21 0 0,0 0 16,1 21-16,-1 0 0,0 0 15,-21 21-15,0 0 0,0 0 16,0 22-16,0-22 0,0 21 16,-21 1-16,0 41 0,21-63 15,0 22-15,0 41 0,0-41 16,0-22-16,21 21 0,0-21 15,0 1-15,43 20 0,-22-21 16,-21-21-16,21 0 0,1 0 16,-1 0-16,0 0 0,43 0 0,-43 0 15,1-21-15,-1 0 0,0 0 16,22-43-16,-22 43 0,1-21 16,-22-1-16,0 1 0,21-22 15,-21 22-15,-21 0 0,22-22 16,-22 22-16,0 21 0,0-22 0,0 1 15,-22 21-15,1 21 0,0 0 16,0 0-16,-21 0 0,20 21 0,1 0 16,-21 22-16,21-22 0,21 21 15,-21 0-15,21 1 0,-22-1 0,22 0 16,0 22-16,0-22 0,22-21 16,-1 22-16,0-22 0,0 0 15,43 21-15,-43-42 0,21 0 16,0 22-16,-20-22 0,20 0 0,0 0 15,43 0-15,-64 0 16,21-22-16,1 1 0,-1 21 16,-21-21-16,22 0 0,20-21 15,-42 20-15</inkml:trace>
  <inkml:trace contextRef="#ctx0" brushRef="#br0" timeOffset="45366.91">5186 10541 0,'0'0'15,"-21"0"-15,-1 0 16,22 21 0,0 0 15,-21-21 0,0 0-31,0 0 0</inkml:trace>
  <inkml:trace contextRef="#ctx0" brushRef="#br0" timeOffset="45638.67">3895 10943 0,'0'0'0,"0"21"0,-22-21 0,1 0 15,42 0 1,1 0 0,-1 0-16,0 0 0,21 0 0,-21 0 15,22 0-15,-1 0 0,0 0 16,1 0-16,-1-21 0,0 21 0,-20 0 16,20 0-16,0 0 0,-21-21 0,22 21 15,-22 0-15,0-21 16</inkml:trace>
  <inkml:trace contextRef="#ctx0" brushRef="#br0" timeOffset="54663.89">14076 6223 0,'-21'0'16,"-1"0"-16,1 0 16,0 0-16,21-21 0,-21 21 15,0-21-15,0 0 16,21-1-16,0 1 0,0 0 16,0 0-16,21 0 0,0 0 15,21-1-15,-21 1 0,43-21 16,-43 42-16,21-21 0,1 21 15,-22 0-15,21 0 0,-21 0 0,1 0 16,-1 21-16,0-21 0,0 21 16,-21 0-16,0 22 0,0-22 0,0 42 15,-21-20-15,0-22 0,0 21 16,-1 0-16,22-20 16,-21 62-16,21-63 0,0 1 15,0-1-15,0 0 0,0 0 0,21 0 16,1-21-16,20 0 0,-21 0 15,21 0-15,-20-21 0,20 0 0,0 0 16,1 0-16,-1-22 0,0 22 16,1 0-16,-1-21 0,-21 20 0,21 1 15,1-21-15,-1-22 16,-21 43-16,0 0 0,-21 0 0,0 0 16,0 0-16,0-1 0,0 1 0,0 0 15,0 42 16,0 0-31,-21 1 0,21-1 16,0 0-16,-21 0 0,0 21 16,21-20-16,0 20 0,-21 0 0,0 22 15,-1-1-15,22 1 0,-21-1 0,0 22 16,21-22-16,0 22 0,-21 0 16,0-1-16,21 1 0,-21 0 0,21-1 15,0 65-15,0-65 0,0-20 16,0 20-16,0-41 0,0 20 15,-22-20-15,22-1 0,0 0 0,-21 1 16,0-22-16,21 0 0,-21 0 16,0 0-16,-22-21 0,22 0 0,-21 0 15,21 0-15,-22 0 0,1 0 16,0-21-16,-1 0 0,-20 0 0,21 0 16,-1-22-16,1 22 0,21 0 15,-22-21-15,22 20 0,0-20 0,21 0 16,0-1-16,0 1 0,0 0 0,21-1 15,22-20-15,-22 21 0,21-22 0,0 1 16,22-1-16,-22 1 0</inkml:trace>
  <inkml:trace contextRef="#ctx0" brushRef="#br0" timeOffset="55616.36">15452 5990 0,'0'0'0,"-64"-42"32,43 42-32,0 0 0,0 0 0,-1 0 15,-20 21-15,21 0 0,0 0 0,-22 1 16,22-1-16,-21 21 0,21-21 16,0 22-16,-1-22 0,1 21 0,0 0 15,21 1-15,0-1 0,0 0 16,0 1-16,0-1 0,0-21 15,0 22-15,0-22 0,21 0 0,43 21 16,-22-21-16,0-21 16,1 0-16,-1 0 0,22 0 0,-22 0 15,0-21-15,1 0 0,20-21 0,-42 21 16,22-22-16,-1 22 0,-21-21 16,0-1-16,0-20 0,1 21 0,-22-1 15,21 1-15,-21 0 0,0-1 16,0 1-16,0 0 0,0 20 0,-21 1 15,-64-42 1,64 42-16,-22 21 0,22 0 16,-21 0-16,-43 21 0,64 0 15,-21 21-15,-1-21 0,22 1 0,0 20 16,0-21-16,0 43 16,0-22-16,21 0 0,0-21 0,0 22 15,0-1-15,21-21 0,0 22 16,0-22-16,0 21 0,0-21 0,22 0 15,-22 1-15,21-22 0,-21 21 0,22-21 16,-1 0-16,0 0 0,22-21 16,-22 21-16,1-22 0,-22-20 15,21 21-15,0-21 0,-20-1 16,20 22-16,-21-21 0,0-1 16,0 1-16,1 0 0,-1 21 0,0-22 15,0-20-15,-21 42 16,0-1-16,0 1 0,0 0 0,0 0 15,0 42 1,-21 0 0,0 0-16,0 43 15,21-43-15,0 21 0,-22-20 0,22 20 16,-21 0-16,21 22 16,0-43-16,0 21 0,0-21 0,21 22 15,1-22-15,-22 0 16,21-21-16,21 0 0,-21 0 0,0 0 15,22 0-15,-22 0 0,21-21 0,43-21 16,-43 20-16,1-20 16,-1 0-16,-21 21 0,21-22 0,-20 1 15,-1 0-15,0 20 0,0-20 16,-21 0-16,21 21 0,-21-1 0,0-20 16,-21 42-1,0 0-15,0 21 16,21 0-16,-21 1 0,-1 20 15,1-21-15,-21 43 0,21-43 16,21 21-16,0-21 0,0 22 16,0-22-16,0 0 0,0 21 0,0-21 15,0 1-15,0-1 0,0 21 16,21-42-16,21 0 16,-21 0-16,22 0 0,-22 0 0,21 0 15,1-21-15,-1 0 0</inkml:trace>
  <inkml:trace contextRef="#ctx0" brushRef="#br0" timeOffset="55931.45">17865 5842 0,'0'0'0,"0"-21"0,0 0 15,-22-106 1,1 106-16,0-1 15,0 22-15,0 0 0,0 0 0,-22 0 16,22 0-16,-21 22 0,-1 20 16,1-21-16,0 21 0,-1-20 15,22 20-15,-21 21 0,0-20 0,-1-1 16,1 0-16,-22 43 16,43-43-16,21 1 0,0-1 0,0-21 15,0 22-15,0-1 0,21 21 16,1-20-16,-1-22 0,21 0 15,0 0-15,1 0 0,20-21 0,-20 0 16,20 0-16,1 0 0,-1 0 16,1 0-16,-1 0 0,1-21 0</inkml:trace>
  <inkml:trace contextRef="#ctx0" brushRef="#br0" timeOffset="56763.37">18351 6117 0,'0'0'0,"0"-42"0,0 21 0,0 0 0,0-22 16,-21 22-16,0 0 0,0 21 15,0-21-15,0 21 0,-22 0 0,22 0 16,-21 0-16,-1 0 0,22 21 16,-21 0-16,0 21 0,-1-20 15,22 20-15,-21-21 0,-1 64 16,1-64-16,42 21 0,-21 1 16,21-1-16,0 0 0,0 22 15,0-43-15,21 0 0,0 21 0,0-42 16,1 22-16,20-22 0,-21 0 15,21 0-15,1 0 0,-1 0 0,0-22 16,22 1-16,-22 0 0,1-21 16,-1 21-16,0-22 0,-21 1 0,43-22 15,-43 22-15,0 21 0,0-21 16,-21 20-16,0 1 0,0 0 16,-21 21-1,-21 0-15,21 21 0,0 0 16,-1 1-16,1-1 0,21 0 15,-21 0-15,0 21 0,21-20 16,0 20-16,0-21 0,0 0 16,0 0-16,42 22 0,-21-22 15,1-21-15,-1 0 0,0 0 0,21 0 16,1 0-16,-1 0 16,0 0-16,1-21 0,-1 0 0,0-1 0,-21 1 15,22-21-15,-22 21 0,21-22 16,-21 22-16,1-21 0,-22 21 15,0-22-15,0 22 0,0 0 0,0 0 16,0 0-16,0 42 16,-22-21-1,22 21-15,0 0 0,-21 0 0,21 1 16,-21 20-16,21-21 0,-21 0 16,21 0-16,0 22 0,0-22 0,-21 0 15,21 21-15,-21-20 0,21-1 0,0 0 16,-22 0-16,1-21 15,21-21 1,0 0 0,0 0-16,0-1 15,0 1-15,0-21 0,0 21 0,21-22 16,1 1-16,-1 21 0,0-21 0,21-1 16,-21 1-16,22 21 0,-1-22 15,-21 22-15,22 0 0,-1 0 0,21 21 16,-20 0-16,20 0 0,-20 0 15,20 21-15,1 21 0,-22-20 0,21-1 16,-20 21-16,-1 0 0,0-20 0,-42 20 16,0 0-16,0 1 0,0-22 15,-21 21-15,0 0 0,0-20 0,-43 20 16,22-21-16,21 0 16,-21 0-16,20-21 0,1 0 15,-21 0-15,42-21 16,21 0-16,0 0 15</inkml:trace>
  <inkml:trace contextRef="#ctx0" brushRef="#br0" timeOffset="57399.82">20553 6033 0,'0'0'0,"21"0"0,0 0 0,0 0 0,22 0 15,-22 0-15,21-22 0,-21 22 0,22 0 16,-1 0-16,0-21 16,1 0-16,-22 21 0,21-21 0,0 21 15,-20-21-15,20 0 0,-21 21 0,0-22 16,-21 1-16,0-21 16,0 21-16,-21 0 0,0-1 0,-21 1 15,20 21-15,-41 0 0,21 0 16,-22 0-16,1 0 0,-1 21 0,22 1 15,-22-1-15,22 0 0,-22 0 16,43 21-16,-21-20 0,21 20 0,0-21 16,21 21-16,0 1 0,0-22 0,21 0 15,0 21-15,0-20 0,0 20 16,22-21-16,-1 21 0,0 1 16,22-1-16,-22-21 0,0 22 0,-20-1 15,20-21-15,-21 21 0,-21-20 16,0-1-16,0 0 0,0 0 0,-42 0 15,-1-21-15,1 0 0,0 0 0,-22 0 16,22 0-16,-22 0 0,22 0 16,-21-21-16,20 0 0,22 0 0,-21 0 15,21-1-15,-1 1 0,22 0 16,0-21-16,0 21 0,0-22 16,0 22-16,0 0 0,22 0 0,-1 0 15,0 21-15,21-22 0,-21 1 0,43 21 16,-22-21-16,1 21 0,20 0 15,1-21-15,-22 21 0,21 0 0</inkml:trace>
  <inkml:trace contextRef="#ctx0" brushRef="#br0" timeOffset="57743.84">21124 6244 0,'0'43'31,"21"-43"-15,1 0-1,-1 0-15,0-22 0,0 1 16,0 21-16,22-21 0,-22 21 16,0-21-16,21 0 0,-21 0 15,1-1-15,-22 1 0,0 0 0,0 0 16,0 0-16,0 0 0,-22 21 16,-20 0-16,21 0 0,-21 0 15,-1 21-15,22 0 0,-21 21 0,-1-21 16,1 1-16,21 20 0,-21-21 15,20 21-15,1-20 0,0 20 0,21 0 16,-21-21-16,21 1 0,0 20 16,0-21-16,21 0 0,0 0 0,0-21 15,22 22-15,-22-22 0,21 0 0,1 0 16,-1 0-16,0 0 16,1-22-16,-1 22 0,21-21 0,-20-21 15,-1 21-15,22 0 0,-22-22 0</inkml:trace>
  <inkml:trace contextRef="#ctx0" brushRef="#br0" timeOffset="57983.31">22013 5630 0,'0'0'15,"21"-42"-15,-63-21 16,21 84 0,0 0-16,0 21 0,-1 22 0,1-22 15,0 22-15,-21-1 0,21 1 16,-1-1-16,1-21 0,0 22 15,0-1-15,0-20 0,0-1 0,-1 0 16,22 1-16,-21-1 0,21 0 0,0 1 16,0-22-16,0 0 0,0 0 15,0 0-15,0 1 0,21-22 16,1 0-16,-1 0 16,21-22-16,-21 22 0,0-21 0,22 0 15</inkml:trace>
  <inkml:trace contextRef="#ctx0" brushRef="#br0" timeOffset="58323.26">22056 6223 0,'21'0'31,"0"0"-15,0 0-16,0 0 15,0 0-15,1 0 0,-1-21 0,0 21 16,0-21-16,0 21 0,0-21 0,1-1 15,-1 22-15,0-21 0,-21 0 16,0 0-16,0 0 0,0 0 16,-21 21-16,0 0 0,-1 0 15,-20 0-15,21 21 0,0-21 16,-22 21-16,22 21 0,0-21 16,-42 22-16,41-1 0,1-21 15,0 0-15,21 22 0,0-22 16,0 0-16,0 0 0,0 0 0,0 1 15,0-1-15,0 0 0,21-21 16,0 0-16,22 0 0,-22 0 16,21 0-16,-21 0 0,43 0 0,-22-21 15,1 0-15,20 21 0</inkml:trace>
  <inkml:trace contextRef="#ctx0" brushRef="#br0" timeOffset="58835.27">22987 6033 0,'0'0'0,"0"-22"0,0 1 0,-21 21 16,0 0-16,-1 0 16,1 0-16,-21 21 0,21 1 0,-22-1 15,22 0-15,0 21 0,-21-21 16,21 1-16,-1 20 0,1-21 0,0 21 16,21-20-16,-21 20 0,21-21 0,0 0 15,0 0-15,0 22 0,21-22 16,0-21-16,0 21 0,22 0 0,-22-21 15,21 0-15,1 0 0,20 0 16,-21 0-16,1 0 0,20 0 16,-20-21-16,-1 0 0,0-21 0,1 20 15,-1-20-15,0 0 0,-21-1 16,22 1-16,-22-21 0,21 20 0,1-20 16,-22-1-16,0-20 0,21 20 15,-21 1-15,1-1 0,-1 1 0,0 20 16,0-20-16,-21 42 0,21-43 15,-21 43-15,-21 42 16,0 0 0,0 22-16,0 20 0,-1-21 0,1 22 15,-21-1-15,42 1 0,-21-1 16,0 1-16,-1-1 0,22 1 16,-21-22-16,21 22 0,0-22 15,0 0-15,0 1 0,0-1 0,0 0 16,21-20-16,1 20 0,20-21 0,-21 0 15,0-21-15,22 21 0,-22-21 16,21 0-16,64-21 16,-64 0-16,43-21 0,-43 21 15,1-1-15,-22-20 0,21 21 16,-21-21-16,0 20 0</inkml:trace>
  <inkml:trace contextRef="#ctx0" brushRef="#br0" timeOffset="59050.9">23304 5927 0,'0'0'0,"-21"0"0,0 0 0,42 0 31,0 0-31,22 0 0,-1 0 0,0 0 16,1 0-16,20 0 0,1 0 15,-1 0-15,1 0 0,-1 0 0,1 0 16,-1 0-16,1-21 0,-22 21 15,-21 0-15,0 0 0,1 0 0,-44 0 32,-20 0-32,0 21 0</inkml:trace>
  <inkml:trace contextRef="#ctx0" brushRef="#br0" timeOffset="61296.91">15176 7726 0,'0'0'0,"22"-21"0,-22 0 0,21-1 0,0 1 15,-21 0-15,21 0 16,-21 42 15,0 0-31,-21 0 0,0 1 16,21 20-16,-21-21 0,-1 21 0,22 1 16,-21-1-16,0 0 0,-21 43 15,42-43-15,-21 1 0,-1-22 16,1 21-16,21-21 0,-21 22 0,21-22 15,0 0-15,0 0 0,0-42 32,0 0-17,0-21-15,21 20 0,-21-20 0,21 21 16,1-21-16,-1-1 16,0-20-16,0 20 0,0 1 0,22 0 15,-22-1-15,21 1 0,0 21 16,1-21-16,-22 20 0,21-20 0,1 21 15,-1 21-15,-21 0 0,21 0 0,-20 0 16,-1 0-16,0 0 0,0 21 16,0 21-16,0-20 0,-21-1 15,0 21-15,0-21 0,0 22 0,0-1 0,0-21 16,0 21-16,0 1 0,0-22 16,0 21-16,0-21 0,0 22 15,0-22-15,0 0 0,-21 0 16,0-21-1,21-21 1,0 0-16,0 0 0,0 0 16,0-1-16,0-20 0,21 0 0,0 21 15,1-22-15,-1 1 0,0 0 0,0-1 16,0 22-16,0-21 0,22 21 16,-22-22-16,21 22 0,-21 0 0,22 21 15,-22 0-15,0 0 0,0 0 0,0 0 16,1 21-16,-1 0 0,0 0 15,-21 22-15,0-1 0,0-21 16,0 22-16,0-1 0,0-21 16,0 21-16,0 1 0,0-1 15,0-21-15,0 22 0,0-22 16,0 21-16,0-21 0,0 0 0,21 1 16,0-22-16,0 21 0,1-21 0,-1 0 15,0 0-15,21 0 0,-21 0 0,22-21 16,-1-1-16,0 22 0,-20-42 15,20 21-15,-21 0 0,0-22 0,22 1 16,-22 0-16,-21 21 0,21-22 0,0 1 16,-21 0-16,0-1 0,0 1 15,0 21-15,0-22 0,0 22 0,0 0 16,0 0-16,0 42 31,0 0-31,-21 0 0,0 1 16,0-1-16,21 21 0,0-21 0,0 22 15,-22-1-15,22-21 0,0 21 16,0 1-16,0-22 0,0 21 0,0-21 16,0 1-16,22-1 0,-22 0 0,21 0 15,0 0-15,0-21 0,0 0 16,0 0-16,1 0 0,20 0 0,-21-21 16,0 0-16,0 0 0,22 0 15,-22-1-15,0-20 0,21 21 16,-20-21-16,-1-1 0,0 1 0,0 0 15,0 20-15,0-20 0,-21 0 16,0 21-16,22-22 0,-22 22 0,0 0 16,-22 21-1,22 21-15,-21-21 16,0 21-16,0 22 0,0-22 0,0 0 16,-1 21-16,22-21 0,-21 22 0,21-1 15,-21 0-15,21 1 0,0-22 16,0 21-16,0 1 0,0-22 0,0 0 15,21 21-15,0-21 16,1-21-16,-1 0 0,0 0 0,0 0 16,21 0-16,-20 0 0,20 0 15,0 0-15,1-21 0,-1 0 16,0 0-16,1 0 0,-22-22 16,21 1-16,0 0 0,1-1 0,20-41 15,-20 20-15,-22 22 0,21-22 16,-21 22-16,0-21 0,1 20 0,-1 1 15,-21 0-15,0-1 0,21 22 0,-21 0 16,0 0-16,-21 21 16,0 0-16,-1 21 15,1 0-15,0 21 0,0-20 16,0 20-16,0 0 0,-1 1 16,1-1-16,21 21 0,-21-20 0,21-1 15,-21 0-15,21 1 0,0-22 16,0 21-16,0 1 0,0-1 0,0 0 15,0-21-15,0 22 0,0-22 0,0 0 16,21 0-16,0 0 0,0-21 16,1 0-16,20 0 0,-21 0 0,21 0 15,-20 0-15,20 0 0,0-42 16,-21 21-16,22 0 0,-1-22 16,-21 1-16,22 0 0,-22-1 0,21-20 15,0 21-15,1-22 0,-22 22 0,21-22 16,1 22-16,-22-22 0,0 22 15,0 0-15,0-1 0,-21 22 0,0-42 16,0 42-16,0-1 16,0 1-16,-21 21 15,0 0-15,0 21 0,0 1 16,-1 20-16,1-21 0,21 21 16,-21 1-16,0-1 0,0 22 0,21-22 15,-21 0-15,21 1 0,-22-1 0,22 21 16,0-20-16,0-22 0,0 21 15,0 1-15,0-1 0,0-21 16,0 0-16,0 0 0,22 1 0,-1-1 16,0-21-16,0 0 0,21 0 15,-20 0-15,20 0 0,0 0 0,1 0 16,-1-21-16,0-1 0,1 1 16,-1 0-16,-21 0 0,21-21 0,-20 20 15,-1 1-15,0-21 0,0 21 0,-21 0 16,21-1-16,-21 1 15,-21 21 1,0 0-16,0 21 0,0 1 16,-1-1-16,22 0 0,0 0 15,0 0-15,0 0 0,0 1 0,0-1 16,0 0-16,0 0 0,0 0 16,22 0-16,-1-21 0,0 22 15,0-22-15,0 0 0,0 0 16,1 0-16,20 0 0,-21-22 0,0 22 15,0-21-15,1 0 0,-1 0 16,-21-21-16,21 20 0,0-20 0,0 21 16</inkml:trace>
  <inkml:trace contextRef="#ctx0" brushRef="#br0" timeOffset="61459.94">18965 7408 0,'0'0'0,"-42"-21"31,21 21-15,0 0 0,21 21-1,0 1-15,-22-22 0,1 21 16,0-21-16,0 21 0</inkml:trace>
  <inkml:trace contextRef="#ctx0" brushRef="#br0" timeOffset="61640.95">17992 7768 0,'0'0'0,"0"21"0,-22-21 0,22 22 15,22-22 1,-1 0 0,21 0-16,-21 0 0,22 0 15,-1 0-15,0-22 0,22 1 0,-22 21 16,22-21-16,-22 21 0,21-21 0,1 21 15</inkml:trace>
  <inkml:trace contextRef="#ctx0" brushRef="#br0" timeOffset="61991.66">19029 7578 0,'0'0'0,"0"21"31,0 0-31,0 0 0,0 0 15,0 43-15,0-43 16,0 21-16,0 1 0,0-1 16,-21 0-16,-1 1 0,1 20 0,21-20 15,-21 20-15,-21 64 16,21-63-16,-1-1 0,1 1 0,0 20 16,0-20-16,0-1 0,0 22 15,-22 0-15,1-22 0,-22 85 16,22-84-16,21-22 0,-21 22 0,-1 20 15,22-41-15,0-22 0,0 21 16,21-21-16,-21-21 0,21 21 16,0-42-1,21 21-15,0-21 0,0-21 0,21 21 16,-20-22-16,20 1 0,0-22 0,1 1 16,-1-1-16,0 1 0,1-22 15,-1 1-15,-21-1 0</inkml:trace>
  <inkml:trace contextRef="#ctx0" brushRef="#br0" timeOffset="62287.61">18965 7959 0,'0'-43'0,"0"86"0,0-128 16,-21 22-16,21 20 0,-21 22 0,21-21 15,0-1-15,0 22 0,0-21 16,0 21-16,0 0 0,21-1 0,0 22 16,22-21-16,-22 21 0,21 0 15,0 0-15,1 0 0,41 21 16,-41-21-16,-22 22 0,21-1 0,-21 21 15,1-21-15,-1 43 16,-21-22-16,0-21 0,-21 22 0,-1-22 16,1 21-16,-21-21 0,0 0 0,-1 1 15,1-1-15,0 0 0,20 0 16,-20 0-16,0-21 0,21 0 16,-22 0-16,22 0 0,0 0 15,21-21 1,0 0-16,21 0 0,0 0 15,0-1-15,1 1 0,20-21 0,-21 21 16,21-22-16</inkml:trace>
  <inkml:trace contextRef="#ctx0" brushRef="#br0" timeOffset="62531.92">19897 7154 0,'-43'43'31,"22"-22"-31,21 21 0,-42 1 0,-1 62 16,22-62-16,0 20 0,0-20 15,0-1-15,0 0 0,-1 1 16,1-1-16,0 0 0,21 1 0,0-22 16,0 21-16,-21-21 0,21 0 0,0 1 15,0-1-15,21-21 16,0 0-16,0 0 0,1 0 0,-1 0 15,0 0-15,21-21 0,-21-1 16</inkml:trace>
  <inkml:trace contextRef="#ctx0" brushRef="#br0" timeOffset="63298.93">19981 7662 0,'-21'0'31,"21"22"-16,21-22 1,0 0-16,1 0 16,-1 0-16,0 0 0,0 0 15,0-22-15,0 22 0,1-21 0,-1 21 16,0-21-16,-21 0 0,0 0 16,0 0-1,-21 21 1,0 0-16,-1 0 0,1 0 0,0 0 15,0 0-15,0 0 0,0 21 16,-1 0-16,1-21 0,0 21 0,0 0 16,21 0-16,0 22 0,-21-1 15,21 0-15,0-20 16,0-1-16,0 0 16,0 0-16,0 0 0,0 0 15,21 1-15,-21-1 16,21-21-16,0 0 15,-21 21-15,21-21 0,1 0 32,-1-21-32,0 21 109,0 0-31,0 0-62,0 0 31,1 0-47,-1-21 15,0 21 1,0 0-16,0 0 0,0-22 0,1 22 16,-1 0-16,0-21 0,0 21 0,0 0 15,0-21-15,1 21 0,-22-21 16,-22 21 15,1 0-31,21-21 16</inkml:trace>
  <inkml:trace contextRef="#ctx0" brushRef="#br0" timeOffset="64251.51">14753 9017 0,'0'0'0,"-21"0"15,21-148 1,0 127-16,0 0 16,0-1-16,0 1 0,21 21 31,-21 21-31,21 1 0,0-1 16,1 21-16,-1 0 0,0 22 0,0-22 15,0 22-15,0-1 0,1-20 0,-22 20 16,0 1-16,21-22 0,-21 21 15,0 1-15,0-1 0,0-20 16,0 20-16,0 22 0,0-64 0,0 21 16,0-20-16,0-1 15,21-42 1,-21-1-16,0 1 0,21-21 16,0 0-16,-21-1 0,21 1 15,1-22-15,-1 22 0,0-21 0,21-1 16,-21-21-16,22 22 0,-22-22 0,21 22 15,1-22-15,-1 22 0,0-1 16,1 1-16,-22 20 0,21 22 0,-21-21 16,0 21-16,-21-1 0,0 44 31,0-1-31,0 0 0,0 0 16,0 21-16,0 1 0,0-22 15,0 21-15,0 1 0,0-1 16,0 0-16</inkml:trace>
  <inkml:trace contextRef="#ctx0" brushRef="#br0" timeOffset="65849.36">15706 9525 0,'0'0'0,"21"0"0,63 0 32,-62-21-32,-1 0 0,0 0 15,0-1-15,0 1 0,0-21 0,1 21 0,-1-22 16,-21 22-16,0-21 15,0 0-15,0 20 0,0-20 0,0 21 16,-21 0-16,-1 0 0,1 21 0,0 0 16,0 0-16,-21 0 0,20 0 15,1 21-15,-21 21 0,0-21 0,20 22 16,-20-22-16,21 21 0,-21 0 0,20 1 16,1-1-16,-21 0 0,21 1 15,21-1-15,0 0 0,0 1 0,0-22 16,0 21-16,0-21 0,21 1 0,0-22 15,0 0-15,0 0 0,1 0 16,20 0-16,-21 0 0,21-22 0,1 1 16,-22 0-16,21 0 0,1-21 15,-22 20-15,21-20 0,-21 0 16,22-1-16,-22 22 0,0-21 16,0 0-16,0-1 0,0 1 0,-21 0 15,0-1-15,0 22 0,0 0 0,0 0 16,-21 21-1,21 21-15,-21 0 0,0 21 16,0-20-16,0 20 0,21 0 16,-22-21-16,22 22 0,-21-1 0,21 0 15,0 1-15,0-1 0,0 0 0,0-20 16,0 20-16,21-21 16,1 0-16,-1 0 0,0 1 0,0-1 15,43-21-15,-22 0 0,0 0 16,1-21-16,-1-1 0,0 1 15,64-21-15,-64 0 0,1-1 16,-22 1-16,21 0 0,1-1 0,-22-20 16,21 20-16,-21-20 0,0-1 15,1 1-15,-1 21 0,0-22 0,-21 22 16,0-22-16,0 43 0,0-21 16,0 21-16,0-1 0,0 1 0,-21 42 31,21 1-31,-21-1 0,-1 21 15,1 0-15,0 1 0,21-1 0,-21 0 16,21 22-16,-21-22 0,21 1 0,0 41 16,0-41-16,0-1 15,0 0-15,0 1 0,0-22 0,0 21 16,0-21-16,0 0 0,21 1 0,0-1 16,0-21-16,0 0 0,1 0 15,-1 0-15,0 0 0,0 0 0,21-21 16,-20-1-16,-1 1 0,21 0 0,-21 0 15,0 0-15,1-22 0,-1 22 16,0-21-16,0 0 0,0 20 16,0-20-16,-21 21 0,0 0 0,22 0 15,-22-1-15,0 44 32,0-1-32,-22 0 15,22 0-15,-21 0 0,21 22 0,0-22 16,0 0-16,-21 21 0,21-21 15,0 1-15,0-1 0,0 21 0,0-21 16,0 0-16,0 1 0,0-1 16,21-21-16,0 0 0,1 0 15,-1 0-15,0 0 0,21 0 0,-21 0 16,22 0-16,-22-21 0,21-1 16,1 1-16,-1-21 0,-21 21 15,21 0-15,-20-22 0,20 22 0,-21-21 16,0-1-16,0 22 0,1 0 0,-1 0 15,-21 0-15,0 0 0,21-1 16,-21 44 15,-21-1-31,21 0 16,-21 21-16,-1-21 0,22 1 0,0-1 16,-21 21-16,21-21 0,0 0 15,0 22-15,0-22 0,0 0 0,0 0 16,0 0-16,0 1 0,0-1 15,21-21-15,-21 21 0,22-21 0,-1 0 16,21 0-16,-21 0 0,22 0 0,-1 0 16,0-21-16,1 21 0,-1-21 15,0-1-15,1 1 0,-1-21 0,43 0 16,-64-1-16,21 22 16,-21-21-16,0 21 0,1-22 0,-22 22 15,0 0-15,0 0 0,0 0 0,-22 21 16,1 0-1,0 21-15,0 0 16,0 0-16,0 0 0,21 0 0,0 1 16,-22-1-16,22 0 0,0 0 0,0 0 15,0 0-15,0 1 0,0-1 16,0 0-16,22 0 0,-1-21 16,0 0-16,0 0 15,0 0-15,22 0 0,-22-21 0,0 21 16,21-21-16,1 0 0,-1 21 15,-21-22-15,21 1 0,1 0 0,-22-21 16,0 21-16,21-1 0,-42-20 16,22 21-16,-1 0 0,-21 0 0,0-1 15,21 22-15,-21 22 32,0-1-32,0 0 15,0 0-15,0 0 0,0 0 0,0 1 16,0-1-16,0 0 0,0 0 0,0 0 15,0 0-15,0 1 0,0-1 16,-21-21-16,0 21 0,-1-21 16,-20 0-16,21 0 0,0 0 15,0 0-15,-22 0 16,43-21 0,0 0-16,0-1 0</inkml:trace>
  <inkml:trace contextRef="#ctx0" brushRef="#br0" timeOffset="66751.55">20510 9250 0,'0'-21'0,"0"0"15,0-1-15,0 1 16,0 0-16,0 0 0,22-21 0,-22 20 16,0-20-16,21 21 0,-21-64 15,0 64-15,0-21 0,0-1 16,-21 22-16,-1 0 0,1 21 0,-21 0 15,0 0-15,20 0 0,-20 0 0,0 21 16,-1 0-16,1 22 0,0-1 16,-1 0-16,1 1 0,0 20 15,-1-20-15,22-1 0,0 0 0,-42 43 16,41-43-16,22-21 0,0 43 16,0-43-16,0 0 15,22 0-15,-1 1 0,21-22 0,-21 0 16,0 0-16,22 0 0,-22 0 15,21 0-15,1 0 0,-1-22 0,-21 1 16,21 0-16,43-21 16,-64-1-16,22 1 0,-1 21 0,-21-21 15,0-22-15,43-21 16,-64 64-16,21-21 0,-21 21 0,21 0 16,-21-1-16,0 44 15,0-1-15,-21 0 16,0 0-16,0 21 0,-1-20 0,1 20 15,0 0-15,0-21 0,0 22 16,21-22-16,0 21 0,0-21 0,0 1 16,0-1-16,0 0 0,21 0 0,0 0 15,0 0-15,0-21 0,22 0 16,-22 0-16,21 0 0,1 0 0,-1 0 16,0 0-16,1-21 0,-1 21 0,0-21 15,1-21-15,-22 21 0,21-22 16,0 1-16,-20 0 0,-1-1 0,21-20 15,-21-1-15,0 1 0,1-1 16,-1 1-16,0-1 0,0 22 16,0-22-16,0 22 0,-21 21 0,0-21 0,0 20 15,0-20-15,0 21 16,-21 21 0,21 21-16,-21 0 0,0 22 15,0-1-15,0 0 0,21 22 0,-22-1 16,1 1-16,21-1 0,0 1 15,0-1-15,-21 1 0,21 20 16,0-41-16,0-1 0,0 0 0,0-20 16,0-1-16,0 0 0,0 0 15,21 0-15,0-21 0,1 0 16,-1 0-16,0 0 0,0 0 16,0-21-16,0 21 15,1-21-15,-1 0 0,0 0 0,0-22 16,0 22-16</inkml:trace>
  <inkml:trace contextRef="#ctx0" brushRef="#br0" timeOffset="66927.5">21018 8996 0,'0'0'0,"-21"0"0,0 0 16,21-21-1,21 21-15,0 0 16,1 0-16,-1 0 15,0 0-15,21 0 0,-21 0 0,22 0 16,-1 0-16,0-21 0,22 21 0,-22 0 16,22 0-16</inkml:trace>
  <inkml:trace contextRef="#ctx0" brushRef="#br0" timeOffset="67507.05">22796 9144 0,'0'0'0,"0"-85"15,0 43 1,0 21-16,0-21 0,0-1 16,0 22-16,-21-21 0,0-1 0,-21 22 15,21 0-15,-22 0 0,22 0 0,-21 0 16,21 21-16,-22 0 0,1 0 15,21 21-15,-22 21 0,1-21 0,0 22 16,21-1-16,-22 0 0,22 22 16,-21-22-16,21 0 0,-1 1 0,1-1 15,21 0-15,0 1 0,0 41 16,0-62-16,0-1 16,21 0-16,1 0 0,-1-21 15,42 0-15,-42 0 0,22 0 16,-22 0-16,21 0 0,1-21 0,-22 21 15,21-21-15,0-22 0,1 22 16,-1 0-16,0-21 0,-20-1 0,20 1 16,0-21-16,22-22 0,-43 43 15,0-1-15,0 1 0,-21 0 16,0 20-16,0 1 0,-21 21 16,0 21-16,0 22 15,0-22-15,-22 21 0,22 1 16,0-1-16,0 0 0,0 1 0,-1-1 15,22 0-15,0 1 0,0-1 16,0-21-16,0 21 0,22-20 0,-1 20 16,0-21-16,21 0 0,1-21 0,-1 21 15,0-21-15,1 0 0,-1 0 16,21 0-16,-20 0 0,-1 0 0,0-21 16,1 0-16,-1 0 0,0 0 0,-20 0 15,20-22-15,-21 22 0,0-21 16,-21 21-16,0-1 0</inkml:trace>
  <inkml:trace contextRef="#ctx0" brushRef="#br0" timeOffset="69231.81">17738 11282 0,'0'0'16,"-22"0"-16,22-21 31,22 0-31,-1-1 15,0 1-15,0 0 0,0-21 0,0 21 16,1-22-16,-1 1 0,0 0 0,21-1 16,-21 1-16,22-22 0,-22 1 15,21-1-15,-21 1 0,22-22 0,-22 22 16,0-1-16,-21 22 0,0-22 0,0 43 16,0-21-16,0 21 0,0 0 15,-21 21-15,0 21 16,-22 42-16,1-20 15,21-1-15,0 21 0,-22 1 0,22-1 16,-21 64-16,21-63 16,0-22-16,21 22 0,-22-1 0,22-20 15,0 20-15,0-21 0,0 1 16,0 20-16,0-42 0,22 22 0,-1-1 16,0-21-16,0 0 0,0 1 0,22-22 15,-1 0-15,0 0 0,1 0 16,-1 0-16,0-22 0,64-20 15,-42 0-15,-22 21 0,0-22 0,1 1 16,-1 0-16,0-1 0,-21 1 16,1 0-16,-1-1 0,0 22 0,-21-21 15,0 21-15,0-1 0,0 1 0,-21 21 32,0 0-32,-1 21 0,-20 1 15,21-1-15,0 21 0,0-21 0,-1 22 16,1-22-16,0 21 0,21 0 15,-21-20-15,21 20 0,0-21 0,0 0 16,21 22-16,0-22 0,22-21 0,-22 21 16,21-21-16,0 0 0,-20 0 15,20 0-15,0 0 0,1-21 0,-1 21 16,0-21-16,43-43 0,-43 43 16,1-21-16,-22 20 15,21-20-15,-21 0 0,0 21 0,1-22 16,-1 22-16,-21-21 0,0 21 0,0-1 15,-21 22 17,21 22-32,-22-1 0,22 0 0,-21 0 15,21 21-15,0-20 0,-21 20 16,21-21-16,-21 21 0,21-20 0,-21 20 16,21-21-16,0 21 0,0-20 0,0-1 15,0 0-15,0 0 0,0 0 16,0 0-16,0-42 15,0 0 1,21 0-16,0 0 16,-21 0-16,21-22 0,0 22 0,1-21 15,-1-1-15,0 1 0,0 21 0,0-21 16,0-1-16,1 22 0,-1-21 16,0 21-16,0-1 0,0 1 0,0 21 15,1 0-15,-1 21 16,-21 1-16,0-1 15,0 0-15,0 21 0,0-21 0,0 1 16,0 20-16,0-21 0,0 21 0,0-20 16,0 20-16,0-21 0,0 21 0,0-20 15,21-1-15,-21 0 16,0 0-16,0 0 0,21-21 16,0 0-16,0 0 15,1-21-15,-1 0 16,0 0-16,0-22 0,0 22 15,0-21-15,1 21 0,20-22 0,-21 1 16,21 21-16,-20-21 0,20-1 16,-21 22-16,0-21 0,22 21 0,-22-1 15,0 1-15,0 21 0,0 0 16,-21 21 0,0 1-16,0-1 0,0 0 15,0 0-15,0 0 0,0 22 0,0-22 16,0 21-16,0-21 0,0 22 15,0-22-15,0 21 0,21-21 0,1 0 16,-1 22-16,0-22 0,64 21 16,-64-21-16,21-21 0,-21 0 15,22 0-15,-1 0 0,0 0 16,22 0-16,-22-21 0,22 21 0,-22-21 16,21 0-16,1-21 0,-22 20 0,1-20 15,-1 0-15,0-1 0,1 22 16,-22-21-16,0 0 0,0-1 0,-21 1 15,0 21-15,0 0 0,0-1 16,0 1-16,0 0 0,-21 21 16,0 0-16,-22 21 0,22 0 15,0 1-15,0-1 0,0 0 0,-22 21 16,43-21-16,-21 22 0,21-22 16,0 21-16,0-21 0,0 43 15,21-22-15,1-21 0,-1 1 16,0-1-16,0 0 0,43 0 15,-22-21-15,0 0 0,43 0 16,-43 0-16,1-21 0,20 0 16,-21 21-16,1-21 0,-1-22 0,0 22 0,1 0 15,-1-21-15,-21-1 0,0 22 16,1-21-16,-1-1 0,-21 22 16,0-21-16,0 0 0,0-1 0,0 22 15</inkml:trace>
  <inkml:trace contextRef="#ctx0" brushRef="#br0" timeOffset="69505">19494 10287 0,'0'0'0,"-21"0"0,0 0 0,0 0 0,0-21 16,0 21-16,-1 0 47,1 0-31,0 0-1,0 0-15,0 0 16,0 21-16</inkml:trace>
  <inkml:trace contextRef="#ctx0" brushRef="#br0" timeOffset="69755.75">18076 10647 0,'-21'0'0,"42"0"0,-21 0 31,43 0-31,-22 0 0,21 0 0,0 0 16,1-21-16,20 21 0,43-21 16,-64 21-16,1 0 0,-1-22 15,-21 22-15,22 0 0,-22 0 0,0 0 16,-42 0 31,0 0-47,-1 0 0</inkml:trace>
  <inkml:trace contextRef="#ctx0" brushRef="#br0" timeOffset="90955.24">952 13377 0,'0'22'32,"0"-1"61,0 0-61,-21-21-17</inkml:trace>
  <inkml:trace contextRef="#ctx0" brushRef="#br0" timeOffset="91627.66">698 13377 0,'0'0'0,"-190"-21"32,148 21-32,20 0 0,-20 0 15,21 0-15,-21 0 0,20 0 0,1 0 16,42 0 15,22 0-31,-1 0 16,0 0-16,22 0 0,-1 0 15,22 0-15,-21 0 0,-1 0 0,22 0 16,-22 0-16,22 0 16,-22 0-16,22 0 0,-21 0 0,-1 0 15,22 0-15,-43 0 0,22 0 16,-22 0-16,0 0 0,-21 0 0,22 0 15,-22 0-15,-21-21 16,-21 0 0,0 21-16,-1 0 15,-20 0-15,21-21 0,-21 21 0,-1 0 16,1-21-16,21 21 0,-22 0 16,1-22-16,21 22 0,0 0 0,0 0 15,-1-21-15,1 21 16,42 0 31,1 0-47,-1 21 0,0-21 15,21 0-15,1 0 0,-22 22 0,21-22 16,0 0-16,-20 21 0,20-21 16,-21 21-16,0-21 0,0 0 0,1 21 15,-22 0-15,0 0 16,0 1-16,-22-22 0,1 21 15,-21 0-15,0 0 0,-1 0 16,1 0-16,0 1 0,-1-1 0,1 0 16,21 0-16,-22 0 15,22 0-15,0 1 0,0-1 0,0 0 16,0 0-16,42-21 31,0 0-31,21-21 16,1-21-16</inkml:trace>
  <inkml:trace contextRef="#ctx0" brushRef="#br0" timeOffset="92452.51">2413 13399 0,'-21'-43'15,"21"22"1,0 0-16,0 0 0,0 0 0,0-1 15,0 1-15,0 0 16,21 0-16,-21 0 0,21 21 0,0-21 16,0-1-16,1 22 0,-1 0 15,0 0-15,0 0 0,0 0 16,-21 22-16,0-1 0,21 0 0,-21 21 16,0-21-16,0 22 0,0-1 15,0-21-15,0 22 0,-21-1 0,0 0 16,21 1-16,0-1 0,-21 0 15,21-21-15,0 1 0,0-1 16,0 0-16,0 0 0,21-21 16,0 0-16,0 0 0,22 0 15,-22-21-15,21 0 0,1 0 0,-1-22 16,0 22-16,1-21 0,-1-1 16,0 22-16,-21-21 0,22 0 0,-1 20 15,-21-20-15,0 21 0,1 0 16,-22 0-16,0-1 0,21 1 0,-21 0 15,0 0-15,0 42 32,0 0-17,-21 0-15,21 22 0,0-22 16,0 21-16,0 1 0,-22 20 0,22 1 16,0-1-16,-21 1 0,21 20 15,0-20-15,0 20 0,0-20 0,0 21 16,0-22-16,0 22 0,0-1 0,0-20 15,0 21-15,0-22 0,0 1 16,0-1-16,0 1 0,0-1 0,0-21 16,0 1-16,-21-1 0,21 0 15,-21-20-15,0-1 0,21 0 0,-21 0 16,-1-21-16,-20 0 0,21 0 0,-21 0 16,-1 0-16,1-21 0,0 0 15,-1 0-15,1-22 0,0 22 0,-1-21 16,1-1-16,0 1 0,20 0 15,1-1-15,21-20 16,0 21-16,0-1 0,0 1 0,0 0 16,21-1-16,1 1 0,20 0 15,-21-1-15,21 1 0,1 0 0,20-22 16</inkml:trace>
  <inkml:trace contextRef="#ctx0" brushRef="#br0" timeOffset="93395.03">3704 13060 0,'0'0'0,"0"-42"0,-21 20 15,0 1-15,21 0 16,-21 21-16,-1 0 0,1 0 0,0 0 16,0 21-16,-21-21 15,20 43-15,1-22 0,0 0 0,0 21 16,-21 1-16,20-22 15,1 21-15,0 0 0,21 1 0,0-1 16,-21 0-16,21-20 0,0 20 0,0 0 16,0 1-16,0-22 0,21 0 0,0 21 15,0-21-15,1 1 0,20-22 16,-21 21-16,21-21 0,1 0 16,-1 0-16,0 0 0,22-21 0,-22 21 15,1-22-15,-1-20 0,0 21 0,-21 0 16,22-22-16,-22 1 0,0 21 15,0-21-15,0-1 0,-21 1 0,0-22 16,0 22-16,0 0 0,0 21 16,0-22-16,-21 1 0,0 21 0,0 0 15,0-1-15,-22 22 0,1 0 0,21 0 16,-21 0-16,-1 0 0,1 0 16,0 22-16,-1 20 0,1-21 0,21 0 15,0 22-15,-22-1 16,43-21-16,0 21 0,-21 1 0,21-22 15,0 21-15,0 1 0,0-1 16,21-21-16,0 21 0,1-20 0,-1 20 16,21-21-16,-21 0 0,22 0 0,-1 1 15,-21-1-15,21-21 0,1 0 16,-1 0-16,0 0 0,1 0 0,-1-21 16,-21-1-16,22 1 0,-1 0 0,-21 0 15,21-21-15,-20-1 0,41-20 16,-42 20-16,0 1 0,1 21 15,-1-21-15,0-1 0,-21 22 16,0 0-16,21 0 0,-21 0 16,0-1-16,0 1 0,0 42 31,0 1-31,-21-1 16,0 21-16,21-21 0,0 22 0,-21-22 15,21 21-15,0-21 0,-22 22 16,22-1-16,0-21 0,0 21 0,0-20 15,0-1-15,22 21 0,-1-21 16,0-21-16,0 21 0,0 1 16,0-22-16,1 0 0,20 0 0,21-22 15,-20 1-15,-1 0 16,-21 0-16,22-21 0,-1 20 0,-21-20 16,21 21-16,-20-21 0,-1-1 0,-21 1 15,21 21-15,-21-22 0,0 22 16,0 0-16,0 0 0,0 0 0,-21 21 31,0 21-31,21 0 0,-22 0 16,1 0-16,21 1 0,-21 20 0,21-21 15,0 21-15,0-20 0,0 20 16,0-21-16,0 21 0,0-20 0,0-1 16,0 0-16,21 0 0,0 0 0,1-21 15,-1 0-15,0 0 16,21 0-16,1 0 0,20 0 0,-21 0 15,1-21-15,20 0 0</inkml:trace>
  <inkml:trace contextRef="#ctx0" brushRef="#br0" timeOffset="93854.19">6244 13039 0,'0'0'0,"21"0"0,-21-21 0,21-1 16,-21 1-16,0 0 0,0 0 15,22 0-15,-22 0 0,0-1 16,0 1-16,0 0 0,-22 21 16,1 0-16,0 0 15,0 0-15,0 0 0,0 21 16,-22 0-16,1 22 0,0-22 0,20 21 16,-20 1-16,21-1 0,-21 0 15,20 22-15,1-22 0,0 0 0,0 1 16,21-1-16,0 22 0,0-22 0,0 0 15,0 1-15,0-1 0,0-21 16,0 21-16,21-20 0,0-1 0,0 0 16,22 0-16,-1 0 0,0-21 0,1 0 15,20 0-15,-20 0 0,-1-21 16,21 0-16,1 0 0,-22 0 0,22-1 16,-1-20-16,-20 21 0</inkml:trace>
  <inkml:trace contextRef="#ctx0" brushRef="#br0" timeOffset="95784.54">6943 13250 0,'0'0'0,"0"-21"0,0 0 16,0-42 0,0 41-16,-22 22 0,1 0 0,0-21 15,0 21-15,0 0 0,-22 0 0,22 0 16,-21 21-16,0 1 0,20-1 16,-20 0-16,0 0 0,21 0 0,-22 22 15,22-22-15,-21 21 0,21-21 0,-1 22 16,1-22-16,21 21 0,0-21 15,0 0-15,0 22 0,0-22 0,0 0 16,0 0-16,21-21 0,22 0 16,-22 0-1,42 0-15,-20-21 0,-1 0 16,43-21-16,-43-1 0,0 22 16,1-21-16,-1 21 0,-21-22 15,22 1-15,-22 0 0,0 20 0,-21-20 16,0 21-16,0 0 0,0 0 15,0-1-15,-21 44 16,0-22-16,-1 21 16,22 0-16,-21 21 0,0-21 15,0 1-15,21 20 0,-21-21 0,21 21 16,0-20-16,0-1 0,0 21 0,0-21 16,0 0-16,0 1 15,0-1-15,21 0 0,0 0 0,0-21 16,22 0-16,-22 0 0,21 0 0,-21 0 15,22 0-15,-1 0 0,0-21 16,1 0-16,-22 0 0,21-1 0,0 1 16,1-42-16,-22 20 0,0 1 15,0 21-15,-21 0 0,21 0 16,-21-1-16,0 1 0,0 0 0,-21 21 31,0 21-31,0 0 0,21 1 16,-21-1-16,21 0 0,-21 0 15,-1 0-15,22 22 0,0-22 0,0 0 16,-21 0-16,21 21 0,-21-20 16,21-1-16,0 0 0,0 0 15,-21-21-15,21-21 32,21 0-32,0 0 0,-21-1 15,21 1-15,1-21 0,-1 21 0,21-43 16,-21 22-16,0 0 15,1 20-15,-1 1 0,0 0 16,0 0-16,0 21 0,0 0 16,1 21-16,-22 0 15,0 0-15,0 1 0,0-1 16,0 21-16,0-21 0,0 0 0,0 1 16,0-1-16,0 21 0,0-21 0,21 0 15,0 1-15,0-1 0,0 0 16,22-21-16,-22 21 0,21-21 0,0 0 15,-20 0-15,20 0 0,0 0 16,1 0-16,-1 0 0,0-21 16,1 0-16,-22 0 0,21-1 0,-21-20 15,0 21-15,1-21 0,-1 20 0,0-20 16,-21 0-16,0-1 0,0-20 16,0 42-16,0 0 0,0-1 15,0 44 1,-21-1-16,21 0 0,-21 0 15,-1 0-15,22 22 0,0-22 0,-21 21 16,0 0-16,21-20 0,-21 20 0,21-21 16,0 21-16,-21-20 0,21 20 15,0 0-15,-21-42 0,21 21 16,21-42 15,0 0-31,0 0 0,-21 0 16,21-22-16,0 22 0,-21-21 15,22 21-15,-1-22 0,0 22 16,0 0-16,0-21 0,0-1 16,1 43-16,-1-21 0,0 21 15,0 21 1,-21 1-16,0-1 0,0 0 16,0 0-16,0 0 0,0 0 15,0 22-15,0-22 0,0 0 0,0 21 16,21-20-16,-21-1 0,21 21 0,1-21 15,-22 0-15,21-21 0,0 22 16,0-1-16,0-21 0,0 0 0,22 0 16,-22 0-16,21 0 0,-21-21 15,22-1-15,-1 1 0,-21 0 16,22 0-16,-1 0 0,0-22 0,1 1 16,-22 21-16,21-21 0,-21-1 0,22 1 15,-22 21-15,0-22 0,0 22 16,0 0-16,0 0 0,-42 21 31,0 21-31,0 0 0,0 0 16,0 1-16,-22-1 0,22 0 15,0 21-15,0-21 0,0 1 0,21 41 16,-22-21-16,22-20 0,0-1 16,0 21-16,0-21 0,22 22 15,-1-22-15,0-21 16,0 0-16,21 0 0,-20 0 15,-1 0-15,21 0 0,-21 0 0,22-21 16,-1-1-16,-21 1 0,21 0 0,-20 0 16,20-21-16,-21-1 0,0 1 15,0 21-15,1-22 0,-22 1 0,0 0 16,0-43-16,0 64 0,0-21 16,-43 20-16,22 1 0,0 0 15,-21 0-15,-1 0 0,1 21 16,0 0-16,-1 0 0,1 0 0,0 21 15,-1 0-15,1 0 0,21 0 16,0 22-16,21-22 0,0 21 16,0-21-16,0 22 0,0-1 0,0-21 0,21 22 15,21-22-15,-21 21 0,0-21 16,22 0-16,-22 22 0,21-43 0,1 21 16,-1 0-16,0-21 0,43 0 15,-22 0-15,-20 0 0,-1-21 16,0 0-16,1 0 0,-1-1 0,43-62 15,-43 41-15,-21 1 16,22 0-16,-22-22 0,21 1 16,-21-1-16,0 1 0,22-1 0,-22-20 15,0 41-15,0-20 0,0 20 0,-21 1 16,0 0-16,0 21 0,0-1 16,0 1-16,-21 42 15,0 1-15,0 20 16,0 0-16,0 1 0,-1-1 15,1 21-15,21-20 0,-21-1 0,0 22 16,21-22-16,0 0 0,0 22 16,0-22-16,0 0 0,0-20 15,0 20-15,0-21 0,0 21 0,21-20 16,0-1-16,0 0 0,1 0 0,-1 0 0,0 0 16,0-21-16,21 0 15,-20 0-15,20 0 0,-21 0 0,21 0 16,-20 0-16,20 0 0,-21-21 0,43-21 15,-22 21-15,-21 0 16,0-1-16</inkml:trace>
  <inkml:trace contextRef="#ctx0" brushRef="#br0" timeOffset="96023.53">9779 12954 0,'0'0'0,"-42"0"0,20 21 0,1-21 31,42 0-31,22 0 16,-22 0-16,42 0 0,-20 0 0,20 0 15,22 0-15,-22 0 0,22 0 16,-21-21-16,20 21 0,-20-21 0,20 0 16,-20 0-16,-1 21 0,1-22 0,-1 1 15,-20 21-15,-1 0 0,-21-21 16,0 21-16,-42 0 15,0 0-15</inkml:trace>
  <inkml:trace contextRef="#ctx0" brushRef="#br0" timeOffset="96919.72">4276 15261 0,'0'0'0,"0"21"0,21-21 16,0 0 0,0-21-16,0 0 15,0 0-15,1 21 0,-1-21 0,0-22 16,0 22-16,-21 0 0,0 0 16,0-21-16,0 20 0,0-20 0,-63-21 15,41 41-15,1-20 0,-21 21 16,0 0-16,-1 0 0,22 21 15,-21 0-15,-1 0 0,1 0 0,0 0 16,-1 21-16,1 0 0,0 21 16,-1 1-16,22-1 0,-21 0 15,21 1-15,0 20 0,-1-21 0,22 22 16,0-22-16,0 1 0,0-1 16,0-21-16,0 21 0,0-20 0,0-1 15,22 0-15,-1 0 0,0-21 16,21 0-16,-21 0 0,22 0 0,-1 0 15,0 0-15,1-21 0,-22 0 16,21-22-16,1 22 0,-1 0 0,0-21 16,1-1-16,-22-20 0,21 21 0,0-22 15,-20 22-15,20-22 0,-21 1 16,0-22-16,22 22 0,-22-1 16,-21-21-16,21 22 0,-21-1 0,21 1 15,-21 21-15,0-22 0,21 1 16,-21 41-16,0 65 31,-21-22-31,0 21 0,21 1 0,-21 20 16,0-21-16,21 22 0,-22-1 0,1 1 15,0-22-15,21 22 0,-21-1 16,21-20-16,-21 20 0,21-21 0,0 22 16,0-1-16,0-20 0,0-22 15,21 21-15,0-42 16,0 21-16,0-21 0,1 0 0,20 0 15,-21 0-15,0 0 0,22-21 16,-22 0-16,0 0 0,21 0 0</inkml:trace>
  <inkml:trace contextRef="#ctx0" brushRef="#br0" timeOffset="97307.5">4889 14859 0,'0'0'0,"0"21"0,-21-21 15,0 43-15,0-43 0,21 21 16,-21 0-16,42-21 31,0 0-15,0 0-16,22 0 0,-22-21 0,21 0 16,-21 21-16,22-22 0,-22 1 0,0 0 15,21 0-15,-21 0 0,-21-22 16,0 22-16,0 0 0,0 0 15,-21 21 1,-21 21-16,21 0 0,0-21 16,-22 43-16,22-22 0,-21 0 15,-1 0-15,22 21 0,-21-20 0,21 20 16,0-21-16,-1 21 0,1 1 16,21-22-16,0 21 0,0-21 0,0 22 15,0-22-15,0 0 0,0 0 16,0 0-16,21 1 0,1-1 0,-1 0 15,0-21-15,21 0 0,-21 0 0,43 0 16,-22 0-16,-21-21 16,22 0-16,-1-1 0,0 1 0</inkml:trace>
  <inkml:trace contextRef="#ctx0" brushRef="#br0" timeOffset="97695.27">5736 14817 0,'42'-21'16,"-84"42"-16,106-42 0,-43-1 0,-42 22 31,-1 0-31,1 0 0,-21 0 0,0 0 16,-1 22-16,1-22 0,0 21 15,-1 0-15,22-21 0,-21 21 0,21 0 16,-1 0-16,1-21 0,21 43 16,0-22-16,0 0 0,21 0 15,1-21-15,-1 21 0,21 1 16,-21-1-16,22-21 0,-22 21 0,85 42 15,-64-41 1,-21-1-16,-21 0 0,0 0 16,0 0-16,-21-21 0,0 21 15,0-21-15,-22 22 0,1-22 16,0 0-16,-1 0 0,1 0 16,-22 0-16,22 0 0,0-22 0,21 1 15,-22 21-15,22-21 0,-21 0 16,21 21-16,-1-21 0,22 0 15,0-1-15,0 1 16,22 21-16,-1 0 16,21 0-16,-21-21 0,22 21 0,-1-21 15,0 21-15,1-21 0</inkml:trace>
  <inkml:trace contextRef="#ctx0" brushRef="#br0" timeOffset="98064.06">5969 15071 0,'0'0'0,"0"21"0,21-21 31,0 0-15,0-21-16,1 21 0,-1-21 16,0-1-16,0 1 0,21 0 0,-20 0 15,-1 0-15,0 0 0,0-1 16,0 1-16,-21 0 15,0 0-15,-21 21 16,0 0-16,-21 21 16,20 0-16,-20 0 0,21 1 15,-21-1-15,-1 0 0,22 21 0,-21-21 16,21 22-16,-1-22 0,-20 42 16,42-20-16,0-22 0,0 0 15,0 21-15,0-20 0,21-1 0,22 0 16,-22 0-16,21-21 0,0 0 15,-20 0-15,20 0 0,0 0 16,1 0-16,-1-21 0,-21 0 16,21 0-16,1-22 0,-1 22 0,0-21 15,1-1-15</inkml:trace>
  <inkml:trace contextRef="#ctx0" brushRef="#br0" timeOffset="98303.93">6837 14478 0,'0'0'16,"0"-42"-16,0 21 0,0-22 0,0 22 15,0 0-15,-21 63 16,-1-21-16,1 22 16,21-1-16,-21 0 0,0 1 15,0 20-15,21-20 0,-21-1 0,-1 21 16,1-20-16,0-1 0,0 0 16,0 22-16,0-22 0,21 1 15,-22-1-15,1 0 0,0 1 0,21-22 16,0 21-16,0-21 0,0 0 0,0 1 15,0-1-15,21-21 16,0 0-16,1 0 16,20-21-16,-21-1 0</inkml:trace>
  <inkml:trace contextRef="#ctx0" brushRef="#br0" timeOffset="98692.66">6879 14944 0,'0'0'0,"-21"21"0,21 0 16,-21 0-16,21 0 16,0 1-16,0-1 15,21-21 1,0 0-16,0 0 0,0 0 0,1 0 16,-1-21-16,21-1 0,-21 1 15,22 21-15,-1-21 0,-21 0 0,21 0 16,-20 0-16,-1-1 0,-21 1 0,0 0 15,0 0-15,0 0 0,0 0 16,-21 21 0,-1 0-16,1 0 0,-21 0 0,21 0 15,-22 21-15,22 0 0,-21 0 16,0 0-16,20 22 0,1-22 0,-21 21 16,21-21-16,21 22 0,0-22 0,-21 21 15,21-21-15,0 22 0,0-22 16,0 0-16,21 0 0,0 0 0,0 0 15,0 1-15,22-22 0,-22 0 16,21 0-16,0 0 0,1 0 0,-1 0 16,22 0-16,-22 0 0,0-22 15,22 1-15,-22 0 0</inkml:trace>
  <inkml:trace contextRef="#ctx0" brushRef="#br0" timeOffset="99239.92">7853 14838 0,'0'0'0,"0"-21"0,0 0 0,0-1 0,0 1 15,0 0-15,-21 21 16,-1 0-16,1 0 16,0 21-16,0 0 0,0 1 15,0-1-15,-1 0 0,22 21 16,-21-21-16,0 22 0,21-1 0,-21-21 16,21 22-16,0-1 0,0 0 15,0-21-15,0 22 0,0-22 0,0 21 16,21-21-16,0 1 0,0-22 0,1 21 15,20-21-15,0 0 0,1 0 16,-1 0-16,21 0 0,-20-21 16,20 21-16,-20-22 0,20-20 0,-21 21 15,1-21-15,-1-1 0,-21 1 0,22 0 16,-22-1-16,21 1 0,-21-22 16,0 1-16,1 21 0,-1-22 0,0 1 15,0-1-15,-21 22 0,0-22 0,0 22 16,21 0-16,-21 20 0,0-20 15,0 21-15,0 0 0,-21 42 16,0 0 0,21 0-16,-21 22 15,0-1-15,-1 0 0,1 1 0,0-1 16,0 21-16,0-20 0,0-1 0,-1 22 16,22-22-16,-21 0 0,21 1 15,-21-1-15,21 0 0,0 1 0,0-1 16,-21-21-16,21 43 0,0-43 15,0 0-15,0 0 0,0 0 16,0 0-16,21-21 0,64 0 31,-64-21-31,0 21 0,0-21 0,22 0 16,-22-21-16,0 20 0,21 1 16,-21 0-16,1-21 0,20 21 0,0-22 15,-21 22-15</inkml:trace>
  <inkml:trace contextRef="#ctx0" brushRef="#br0" timeOffset="99527.16">8170 14690 0,'0'0'0,"-21"0"0,-21 0 31,84 0-16,-21 0-15,22 0 0,-22 0 0,21 0 16,0 0-16,1 0 0,20 0 0,-20 0 16,-1-21-16,0 21 0,1 0 15,-22 0-15,21 0 0,-21-22 0,0 22 16,1 0-16,-1 0 0,0 0 16,-42 0 15,0 0-16</inkml:trace>
  <inkml:trace contextRef="#ctx0" brushRef="#br0" timeOffset="121399.88">14372 12954 0,'0'21'0,"-21"-21"110,0 0-95,0 0-15</inkml:trace>
  <inkml:trace contextRef="#ctx0" brushRef="#br0" timeOffset="122574.87">14393 12975 0,'-21'0'32,"0"0"-17,0 0-15,0 0 0,-1 0 16,1 0-16,-21 0 0,0 0 0,20 0 16,-20 0-16,0 0 0,-1 0 0,22 0 15,-21 0-15,0 0 0,-1 0 16,22 0-16,0 0 0,0 0 0,-22 0 15,22 0-15,0 0 16,0 0 0,21 21-1,21-21 1,0 0-16,0 0 16,22 0-16,-22 0 0,21 0 15,22 0-15,-22 22 0,22-22 0,-1 0 16,1 0-16,20 0 0,-20 0 0,20 0 15,-20 0-15,-1 0 0,22 0 16,-21 0-16,-1 0 0,22 0 0,42-22 16,-43 22-16,-41 0 15,20 0-15,-20 0 0,-1-21 0,0 21 16,-21 0-16,1 0 0,-1 0 0,0 0 16,0 0-1,-21-21 1,-21 21-1,0-21-15,0 0 16,-1 21-16,22-21 0,-21-1 16,0 22-16,0-21 0,0 0 15,0 0-15,-1 0 0,1 0 0,-21-1 16,21 1-16,0 0 0,-1 0 16,-20 21-16,21-21 0,0 0 0,0-1 15,-1 1-15,1 21 0,0-42 16,0 42-16,0-21 15,0 21 1,21 21 15,0 0-31,0 0 16,21 0-16,0-21 16,0 22-16,21-1 0,-20 0 0,20 0 15,43 21-15,-43-20 0,21-22 16,-20 21-16,-1 0 0,22-21 15,-1 21-15,-21-21 0,1 21 16,-22-21-16,0 0 0,0 0 16,0 0-16,-21 21 31,-21 1-15,0-22-16,0 21 15,0-21-15,-22 21 0,22-21 16,-21 21-16,21 0 0,-22 0 0,-20 22 15,21-1-15,-1-21 0,1 22 16,0-22-16,-1 0 0,-20 42 16,20-20-16,1-22 0,0 0 15,21 21-15,-22-20 0,22-1 0,-21 0 16,21 0-16,-1 0 0,1 0 16,0-21-16,0 22 0,21-1 15,21-21 32,0-21-47,0-1 16,22 1-16,-22 0 0,42-21 15,-20-1-15,-1 22 0,0-21 16,1 0-16,-1 20 0,22-20 16,-1 21-16,43-43 0,-64 43 0,1 0 15,-1 0-15,-21 21 0,0-21 16,0 21-16,1 0 0</inkml:trace>
  <inkml:trace contextRef="#ctx0" brushRef="#br0" timeOffset="125787.82">16425 13123 0,'0'0'0,"-21"0"0,0 0 16,0 0 0,0 0-1,-1-21 1,22 0-1,0 0-15,0 0 16,0 0-16,22-1 16,-22 1-16,21 0 0,0 0 0,0 0 15,0 0-15,0-1 0,1 1 16,-1 0-16,0 0 0,0 21 16,0-21-16,-21 0 0,21 21 15,1 0 1,-22 21-16,0 0 0,0 0 15,0 21-15,0-20 0,0 20 0,0 0 16,0-21-16,0 22 0,0-1 16,-22-21-16,22 22 0,0-22 0,0 0 15,0 21-15,0-21 0,0 1 16,0-1-16,0 0 0,0 0 0,22 0 16,-1-21-16,-21 21 0,21-21 0,0 0 15,0 0-15,0 0 0,22 0 16,-22 0-16,0 0 0,21 0 0,-20 0 15,20-21-15,-21 0 0,21 0 16,-20 0-16,20 0 0,-21-1 16,21 1-16,-20-21 0,-1 21 0,0-22 15,0 1-15,-21 0 0,21 21 16,-21-22-16,21 22 0,-21 0 0,0-21 16,0 20-16,0 1 0,0 42 31,-21 1-31,0-1 15,0 21-15,21-21 0,-21 22 16,21-1-16,0 0 0,-21 1 16,21-1-16,-22 0 0,22 1 0,0 20 15,0-21-15,0 22 0,0-1 16,0-20-16,0 20 0,0 22 0,-21-22 16,21-20-16,-21 20 0,21 1 0,-21-1 15,21-20-15,0 20 0,-21-21 16,0 1-16,-1-1 0,22 0 0,-21 1 15,-42 41-15,42-41 16,-1-43-16,-20 21 16,21 0-16,0-21 0,-22 0 0,1 0 15,0 0-15,-1 0 0,1-21 0,0 0 16,-1 0-16,-20-1 0,21-20 0,-1 21 16,1-21-16,0-1 0,20 22 15,1-21-15,21-1 0,0 1 0,0 21 16,0-21-16,43 20 0,-22-20 15,21 0-15,0 21 0,22-22 0,-22 22 16,22-21-16,-1-1 0</inkml:trace>
  <inkml:trace contextRef="#ctx0" brushRef="#br0" timeOffset="126779.37">17780 12806 0,'-21'-21'0,"42"42"0,-63-42 0,20 21 15,-20 21-15,21-21 0,0 21 16,0 21-16,-22-20 0,22 20 0,-21-21 16,21 21-16,-22 1 15,22-1-15,-21 0 0,21 1 0,-1 20 16,22-20-16,0-22 0,0 21 0,0-21 15,0 0-15,0 1 0,0-1 16,22 0-16,-1 0 0,0 0 16,21 0-16,-21-21 0,22 0 0,-22 0 15,21 0-15,1 0 0,-1 0 16,-21 0-16,21 0 0,1-21 0,-22 0 16,21 0-16,-21-21 0,1 20 15,-1-20-15,21 0 0,-42 21 0,21-43 16,0-21-16,-21 43 0,0 0 15,0-22-15,0 22 0,0 21 16,-21-22-16,0 22 0,0 0 0,0 0 16,-43 0-16,22 21 15,21 0-15,-22 0 0,1 21 0,0 0 16,-1 0-16,-20 64 16,21-43-16,20 1 0,1-22 15,0 21-15,0 0 0,21 1 0,0-1 16,0 0-16,0-20 0,0 20 0,0 0 15,21-21-15,0 1 0,22-1 16,-22 21-16,21-21 0,-21-21 0,22 21 16,-1 1-16,0-22 0,1 0 0,-1 0 15,0 0-15,1 0 0,41-43 16,-41 22-16,-22-21 0,21 21 16,0-1-16,-20-20 0,20 0 0,-21 21 15,0-22-15,22 1 0,-22 0 16,0-1-16,-21 1 0,21 21 15,-21-22-15,0 22 0,0 0 16,0 42 0,-21 22-1,21-22-15,-21 0 0,21 21 16,0-21-16,0 1 0,0 20 0,0-21 16,0 21-16,0-20 0,0-1 0,0 0 15,0 0-15,0 0 0,0 0 16,21 1-16,0-22 0,0 21 0,0-21 15,1 0-15,20 0 16,-21 0-16,0 0 0,22 0 16,-22 0-16,21-21 0,0-1 0,-20 1 15,20-21-15,-21 21 0,21-22 0,-20 22 16,20-21-16,-21 0 0,0-1 16,0 1-16,1 0 0,-1-1 0,-21 22 15,0 0-15,0 0 0,0 0 0,-21 42 31,-1 0-31,1 0 0,0 21 16,21-20-16,-21 20 0,0 0 16,21 1-16,0-22 0,0 21 0,0 0 15,0-20-15,0-1 0,0 21 16,0-21-16,0 0 0,0 22 0,21-22 16,0 0-16,0 0 15,0 0-15,1-21 0,-1 0 0,21 0 16,-21 0-16,22 0 0,-1-21 15,0 0-15,22 0 0,-22 0 0,0-22 16</inkml:trace>
  <inkml:trace contextRef="#ctx0" brushRef="#br0" timeOffset="127223.07">21145 12510 0,'0'0'0,"0"-22"0,0 1 15,-21 0-15,0 21 0,0-21 16,0 21-16,0 0 0,-1 0 0,1 0 16,-21 0-16,0 0 15,-1 0-15,1 21 0,-22-21 0,22 21 16,0 0-16,-22 22 0,22-22 0,0 21 16,-1 1-16,1 20 0,0-21 15,20 22-15,1-1 0,0-20 0,0 20 16,21-20-16,0-1 0,0 0 15,0 1-15,0-1 0,21 0 0,0-21 16,22 22-16,-1-22 0,0 0 0,22 0 16,105 22-16,-105-43 15,-1 0-15,1 0 16,-1 0-16,1 0 0,-1-22 0,1 22 16,-1-21-16,1 0 0</inkml:trace>
  <inkml:trace contextRef="#ctx0" brushRef="#br0" timeOffset="128082.83">21759 12975 0,'0'0'0,"0"-42"0,0 0 16,0 20-16,0 1 0,0-21 0,-42 21 16,21 21-16,0 0 0,-22 0 15,22 0-15,-21 0 0,-1 21 16,1-21-16,0 21 0,-1 21 0,1-20 16,0 20-16,-1-21 0,1 21 15,21 1-15,-21-1 0,20-21 16,22 22-16,-21-22 0,21 0 0,0 21 15,0-21-15,0 1 0,0-1 16,0 0-16,21 0 0,1-21 16,-1 0-16,21 0 0,-21 0 0,22 0 15,-1 0-15,0 0 0,1-21 16,-1 0-16,0 0 0,1-1 0,-22 1 16,21-21-16,0 0 0,-20 20 0,-1-20 15,0 0-15,0-1 0,-21 1 16,0 21-16,0 0 0,0 0 0,0-1 15,0 1-15,-21 21 16,0 21-16,0 1 0,-1 20 16,1-21-16,0 0 0,21 22 15,0-22-15,0 21 0,0-21 0,0 22 16,0-22-16,0 0 0,21 0 16,-21 0-16,21 0 0,1 1 0,-1-22 15,21 21-15,-21-21 0,0 0 16,22 0-16,-1 0 0,0 0 0,1 0 15,-22 0-15,21-21 0,1-1 0,-1 1 16,-21-21-16,21 21 0,-20-22 16,-1 1-16,0 0 0,0-1 0,0 1 15,-21 0-15,21-22 16,-21 43-16,0 0 0,0 0 0,0 42 31,0 0-31,0 0 0,-21 0 0,21 22 16,0-22-16,-21 21 0,21 1 15,-21-22-15,21 21 0,-21-21 0,21 22 16,0-22-16,0 0 0,-21 21 16,21-21-16,0 1 0,-22-1 15,22 0-15,0-42 32,0 0-17,0-1-15,0 1 16,0-21-16,0 21 0,0-22 15,0 1-15,0 0 0,22-1 0,-1 1 16,21-21-16,-21 20 0,22 1 0,-1 0 16,0 20-16,1-20 0,-1 21 15,21 0-15,1 21 0,-1 0 0,1 0 16,-22 0-16,22 21 0,-22 21 16,0-21-16,1 22 0,-22 20 0,0-20 15,0-1-15,-21 21 0,0 22 16,-21-43-16,0 1 0,0-22 15,0 21-15,-22-21 0,22 1 0,-21-1 16,21 0-16,-1-21 0,-20 21 16,21-21-16,0 0 0,21 21 15,-21-21-15,-1 0 0</inkml:trace>
  <inkml:trace contextRef="#ctx0" brushRef="#br0" timeOffset="128927.86">18351 15071 0,'-21'0'0,"21"21"32,0-42-17,0 0 1,21-1-16,1 1 0,-22 0 16,0 0-16,21-21 0,0 20 15,-21-20-15,0 21 0,0-21 0,0 20 16,0-20-16,-21 21 0,-43-21 15,43 20-15,-21 22 0,-1 0 16,1 0-16,0 22 0,-1-1 16,1 0-16,0 0 0,-1 21 0,1 1 15,0-1-15,-1 0 0,1 1 16,-21 63-16,41-64 0,1 0 16,21 22-16,0-43 0,0 21 0,0 1 15,0-22-15,21 21 0,1-21 16,20-21-16,-21 21 0,21-21 0,-20 0 15,62 0-15,-41 0 0,20-21 16,-21 0-16,1-21 0,-1 21 16,0-22-16,43-63 0,-43 43 15,1 21-15,-1-22 0,-21 1 16,22-1-16,-22-21 0,21 22 16,-21-22-16,0 22 0,1-22 0,-1 22 15,0 20-15,-21-20 0,0 20 16,0 1-16,21 21 0,-21 0 0,0 0 15,0 42-15,0 21 16,-21-21-16,0 43 0,21-22 16,0 22-16,-21-1 0,21 1 0,-22 20 15,22-20-15,0-1 0,-21-20 0,0 20 16,21 1-16,-21-22 0,21 21 16,0-20-16,0 20 0,0-20 0,0-1 15,0-21-15,0 21 0,0-20 16,0 20-16,0-21 0,0 0 15,0 0-15,21-21 0,0 0 16,0 0-16,1-21 0,-1 0 16,0-21-16,21 21 0</inkml:trace>
  <inkml:trace contextRef="#ctx0" brushRef="#br0" timeOffset="129323.37">18986 14986 0,'0'0'0,"-21"21"0,21 0 16,21-21 15,1 0-15,-1 0-16,0-21 0,0 21 0,0-21 15,0 0-15,22 0 0,-22 0 0,0-22 16,0 22-16,-21 0 0,0 0 15,21 0-15,-21-43 16,-21 64-16,-21 0 16,21 0-16,0 21 0,-1 0 15,1 1-15,-21 20 0,21-21 16,0 0-16,-1 22 0,1-1 0,0-21 16,21 21-16,0 1 0,-21-1 15,21-21-15,0 22 0,0-1 0,0-21 16,0 0-16,0 22 0,0-1 15,21-21-15,-21 0 0,21-21 16,0 21-16,1-21 0,-1 0 0,0 0 16,21 0-16,-21-21 0,1 21 15,-1-42-15,21 21 0,-21 0 0</inkml:trace>
  <inkml:trace contextRef="#ctx0" brushRef="#br0" timeOffset="129731.87">20002 14838 0,'0'0'0,"0"-42"31,-21 42-31,0 0 0,0 0 16,0 0-16,0 0 0,-1 0 0,-20 0 16,21 0-16,0 0 0,-43 42 15,43-21-15,0 0 0,21 0 16,-21 1-16,21-1 0,0 0 15,0 0-15,0 0 0,21 0 16,0 1-16,0-22 16,0 21-16,22 0 0,-22-21 0,0 21 15,0 0-15,0-21 0,1 21 0,-1 1 16,-21-1-16,0 0 16,0 0-16,-21 0 15,-1-21-15,1 0 0,-21 21 0,21-21 16,-22 22-16,1-22 0,0 0 15,21 0-15,-22 0 0,1 0 0,21 0 16,0 0-16,-1 0 0,1-22 0,0 1 16,21 0-1,0 0-15,0 0 0,21 0 16,0 21-16,22-22 0,-22 1 16,0 0-16,21 0 0,1 21 15</inkml:trace>
  <inkml:trace contextRef="#ctx0" brushRef="#br0" timeOffset="130107.88">20129 15028 0,'0'0'0,"22"0"47,-1 0-47,0-21 16,0 21-16,21-21 0,-20 21 0,-1-21 15,21 0-15,-21 0 0,0-1 16,1 1-16,-1 0 0,-21 0 0,0 0 16,0 0-16,0-1 0,0 1 15,-21 21-15,-1 0 16,1 0-16,0 0 0,-21 0 0,21 21 16,-22 1-16,22-1 0,0 0 15,0 0-15,0 0 0,-1 22 0,22-22 16,0 21-16,0-21 0,0 22 0,0-1 15,0-21-15,0 0 0,0 22 16,0-22-16,0 0 0,0 21 16,22-42-16,-1 21 0,0 1 0,0-1 15,0-21-15,22 0 0,-22 0 16,21 0-16,0 0 0,-20-21 0,20-1 16,0 1-16,1 0 0,-22 0 0,21-21 15</inkml:trace>
  <inkml:trace contextRef="#ctx0" brushRef="#br0" timeOffset="130367.19">20997 14245 0,'0'0'0,"0"-21"0,-21 21 32,0 42-32,0 1 0,0-1 15,-1 0-15,1 22 0,0-1 16,21-20-16,-21 20 0,0 1 0,0-1 15,21-20-15,-22 20 0,1 1 16,0-1-16,21-21 0,-21 22 0,0-22 16,21 1-16,0-1 0,0 0 0,0 1 15,0-1-15,0-21 0,0 0 16,0 0-16,0 1 0,21-22 16,0 0-16,0 0 0,22 0 0,-22 0 15,0-22-15,21 22 0</inkml:trace>
  <inkml:trace contextRef="#ctx0" brushRef="#br0" timeOffset="130751.59">21209 14923 0,'0'0'0,"-21"0"0,0 21 16,21 0-16,0 0 15,0 0-15,21-21 31,0 0-31,0 0 0,0 0 16,22 0-16,-22 0 16,0-21-16,0 21 0,0-21 0,-21 0 15,21 0-15,-21-1 0,22 1 16,-22 0-16,0 0 0,0 0 0,0 0 16,-22 21-16,1 0 0,0 0 15,0 0-15,0 0 0,-22 0 16,22 21-16,-21 0 0,21 0 0,0 0 15,-1 22-15,1-22 0,0 21 0,0-21 16,0 22-16,21-22 0,0 21 16,0-21-16,0 22 0,0-22 0,0 0 15,0 0-15,0 21 0,0-20 16,21-1-16,0 0 16,0-21-16,22 0 0,-22 0 0,21 0 15,0 0-15,1 0 0,41-21 16,-41 0-16</inkml:trace>
  <inkml:trace contextRef="#ctx0" brushRef="#br0" timeOffset="131307.74">22013 14838 0,'0'0'0,"21"-21"0,-21 0 16,0-1-16,-21 22 16,0 0-16,0 0 15,0 22-15,0-1 16,-22 0-16,22 0 0,0 0 15,0 22-15,0-22 0,-1 0 0,1 21 16,0-21-16,21 22 0,0-22 0,0 21 16,0-21-16,0 22 0,0-22 15,0 0-15,0 0 0,21 0 0,0 1 16,1-22-16,-1 21 0,21-21 0,-21 0 16,22 0-16,-1 0 0,0 0 15,1-21-15,-1 21 0,0-43 0,1 22 16,-1-21-16,-21 21 0,21-22 0,1-20 15,-1 20-15,0 1 0,-20-21 16,-1-1-16,21 22 0,-21-22 16,0 1-16,1-22 0,-22 22 0,21-1 15,-21 22-15,21-22 0,-21 22 16,0 0-16,0 20 0,0 1 0,0 0 16,0 0-16,0 42 15,0 0 1,-21 22-16,0-1 0,-1 0 0,1 1 15,21 20-15,-21-21 0,0 22 0,21-1 16,-21-20-16,21 20 0,0-20 16,0 20-16,0-21 0,0 22 0,0-22 15,0 85 1,0-106-16,0 22 0,21-22 0,0 0 16,-21 0-16,21 0 0,0-21 15,1 0-15,20 0 0,-21 0 0,0 0 16,22 0-16,-1 0 0,-21-21 15,21 0-15,1 0 0,-1 0 0,0-22 16,1 22-16,-1 0 0,-21-21 0,0 21 16,1-1-16,-1 1 0,-21 0 0</inkml:trace>
  <inkml:trace contextRef="#ctx0" brushRef="#br0" timeOffset="131574.93">22415 14690 0,'0'0'0,"-21"0"0,0 0 0,0 0 0,42 0 31,0 0-31,22 0 0,-22-21 16,21 21-16,0 0 0,1 0 0,-1 0 15,22 0-15,-22-22 0,0 22 0,1 0 16,-1 0-16,0 0 0,1 0 15,-22 0-15,0 0 0,21 0 16,-21 0-16,-21-21 16,22 21-1,-1 0-15</inkml:trace>
  <inkml:trace contextRef="#ctx0" brushRef="#br0" timeOffset="131850.7">23664 15304 0,'-42'0'31,"21"0"-15,42 0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2-09T12:44:19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2540 2836 0</inkml:trace>
  <inkml:trace contextRef="#ctx0" brushRef="#br0" timeOffset="73.08">2603 5207 0,'0'-402'0,"0"804"0,127-3281 47</inkml:trace>
  <inkml:trace contextRef="#ctx0" brushRef="#br0" timeOffset="1012.92">5101 1693 0,'0'0'0,"-21"-21"0,21 0 0,0 0 16,0 0-16,0 0 0,0-1 0,0 1 16,0 42 15,0 1-31,0-1 0,-21 21 0,21 0 15,-21 1-15,-1 20 0,22-20 16,-21 20-16,0-21 0,21 22 0,-21-22 16,0 1-16,21 20 0,0-21 15,-21-20-15,21 20 0,-22 0 16,22-21-16,0 22 0,0-22 16,0 0-16,0-42 31,0 0-16,0 0-15,22-1 0</inkml:trace>
  <inkml:trace contextRef="#ctx0" brushRef="#br0" timeOffset="1211.96">5419 2053 0,'0'21'16,"-22"-21"-1,1 0 1,21 22 0,0-1-1,0-42 17</inkml:trace>
  <inkml:trace contextRef="#ctx0" brushRef="#br0" timeOffset="1956.99">6794 1884 0,'0'-21'16,"22"21"-1,-22-21-15,0-1 0,0 1 16,0-21-16,0 21 0,0 0 15,-22-22-15,22 22 0,-21-21 0,-21 21 16,21-1-16,0-20 0,-22 21 16,22 0-16,-21 21 0,-1 0 0,1 0 15,0 0-15,-1 0 0,-41 21 16,20 21-16,22 1 0,0-1 16,-22 21-16,22-20 0,-1 20 15,1 1-15,21-1 0,0-20 16,0 20-16,21-21 0,0 1 0,0-1 15,0-21-15,21 22 0,21-22 16,-21 0-16,22 0 0,-1-21 0,0 0 16,1 0-16,-1 0 0,0-21 15,22 21-15,-1-42 0,1 20 0,-1 1 16,1-21-16,-22-22 0,22 22 0,-1-43 16,-21 22-16,22-22 15,-22 22-15,-21-22 0,22 0 0,-22 1 16,0 20-16,0-20 0,0 20 15,1 1-15,-22-1 0,0 1 0,0 20 16,0 1-16,0 0 0,0 20 16,0 1-16,0 0 0,-22 21 0,22 21 15,-21 0-15,0 22 0,0-1 16,0 22-16,0-1 0,-1 1 0,1-1 16,0 22-16,0-1 0,21-20 15,-42 105-15,42-84 0,-22-22 16,22 1-16,0-1 0,0-20 15,0 41-15,0-41 0,0-22 16,0 0-16,0 0 0,0 0 16,22-21-16,-1 0 0,0 0 15,0 0-15,21 0 0,-20 0 16,-1-21-16,0 0 0,21-21 16</inkml:trace>
  <inkml:trace contextRef="#ctx0" brushRef="#br0" timeOffset="2338.33">7281 1799 0,'0'0'0,"0"21"15,0 1 1,0-1 0,21-21-1,1 0-15,-22-21 16,21 21-16,0-22 0,21 1 15,-21 0-15,1 0 0,-1 0 0,0 0 16,-21-22-16,0 22 0,0 0 16,21 0-16,-21 0 0,0-1 0,-21 22 15,0 0 1,-22 0-16,22 22 0,0-1 0,-21 0 16,-1 21-16,22 1 0,-21-1 15,21 0-15,0 1 0,-1-1 16,1 0-16,0 1 0,21-1 0,-21-21 15,21 21-15,0-20 0,0-1 16,0 0-16,0 0 0,0 0 0,42 0 16,-21-21-16,1 0 15,20 0-15,-21 0 0,21 0 0,1-21 16,-1 0-16,0 0 0,1-21 0,-1 20 16</inkml:trace>
  <inkml:trace contextRef="#ctx0" brushRef="#br0" timeOffset="2701.19">8170 1672 0,'0'0'16,"21"-21"-16,-21 0 0,-21 21 31,-21 0-31,21 0 0,0 0 0,-22 0 16,1 0-16,0 0 0,20 21 16,-20 0-16,21 0 0,-21-21 0,20 22 15,1-1-15,21 0 0,0 0 16,0 0-16,0 0 0,21 22 15,1-43-15,41 42 16,-42-21-16,22-21 0,-22 21 0,0 1 16,21-1-16,-21 0 0,1-21 15,-22 21-15,0 0 0,0 0 0,0 1 16,0-1-16,-43 0 0,22-21 16,-21 21-16,-1-21 15,-20 0-15,21 0 0,-1 0 0,1 0 16,-43 0-16,64 0 0,-21 0 15,21-21-15,-1 21 0,1-21 16,0 0-16,21-1 0,0 1 16,21 0-16,0 21 15,22-21-15,-22 0 0,21 21 0,1-21 16,-1-1-16,21 22 0</inkml:trace>
  <inkml:trace contextRef="#ctx0" brushRef="#br0" timeOffset="3071.99">8361 1905 0,'0'21'0,"0"0"15,21-21 17,0-21-32,0 21 0,0-21 15,1 0-15,-1 21 0,21-21 0,-21 0 16,0-22-16,22 22 0,-22 0 15,0 0-15,-21 0 0,0-1 0,0 1 16,0 0-16,-21 21 16,0 0-16,-22 0 0,22 0 0,-21 21 15,0 0-15,-1 1 0,1 20 16,0 0-16,-1 1 0,22-22 16,-21 21-16,21 0 0,-1 1 0,1-22 15,21 21-15,0-21 0,0 1 16,0-1-16,0 0 0,21 0 0,1-21 15,-1 21-15,0-21 0,21 0 16,-21 0-16,22 0 0,-1 0 0,0-21 16,1 21-16,20-21 0,-20 0 0,62-43 15,-41 22-15,-22-22 16</inkml:trace>
  <inkml:trace contextRef="#ctx0" brushRef="#br0" timeOffset="3321.98">9356 889 0,'0'0'0,"0"-21"0,-22 21 16,1 0-16,0 21 0,0 0 0,0 22 15,0-1-15,-1 0 0,1 22 16,0-1-16,-21 1 0,21-1 0,-22 22 16,22-22-16,-21 22 0,21-21 15,-1 20-15,-41 43 16,42-63-16,0-22 0,-1 0 15,22 1-15,-21-1 0,21 22 16,0-43-16,21-21 16,1 0-1,20 0-15,-21-21 0,0-1 0,22 1 16,-22-21-16</inkml:trace>
  <inkml:trace contextRef="#ctx0" brushRef="#br0" timeOffset="3676.7">9271 1778 0,'-64'42'16,"64"-20"-16,0-1 31,22-21-15,-1 0-16,0 0 0,0-21 15,21 21-15,-20-22 0,-1 22 0,0-21 16,0 0-16,21 0 0,-42 0 15,22 0-15,-1 21 0,-21-22 0,0 1 16,-21 21 0,-64 21-1,43-21-15,-1 22 0,22-1 16,-21 21-16,-1-21 16,22 0-16,0 22 0,0-22 0,0 21 15,0-21-15,21 1 0,0-1 0,0 21 16,0-21-16,21 0 15,21-21-15,-21 0 0,0 0 16,22 0-16,-1 0 0,0 0 16,1 0-16,-1-21 0,0 0 0,22 0 15</inkml:trace>
  <inkml:trace contextRef="#ctx0" brushRef="#br0" timeOffset="3938.95">9991 1630 0,'0'0'0,"0"-21"0,0 0 0,-22 21 15,1-22-15,0 22 0,0 0 16,0 0-16,0 0 0,-1 22 16,-20-1-16,21 0 0,0 0 0,-43 64 15,43-64-15,0 21 16,0 1-16,0-22 0,-1 21 0,1 22 16,21-43-16,0 21 0,0-21 15,0 0-15,21 1 16,43-22-16,-43 0 0,21 0 15,1 0-15,-1 0 0,22 0 16,20-43-16,-20 1 0,-22 21 16,22-22-16,-22-20 0,21 21 0,-20-22 15,-1 1-15</inkml:trace>
  <inkml:trace contextRef="#ctx0" brushRef="#br0" timeOffset="4171.83">10477 1312 0,'0'0'0,"22"-63"0,-1-1 15,-21 22-15,0 0 0,0-22 16,0 43-16,0 42 15,-21 0 1,-1 1-16,1 20 0,0 21 16,0-20-16,0 20 0,-22 1 0,22-1 15,0 1-15,0-1 0,0 1 0,0-1 16,-1 1-16,1-1 0,21 1 16,0-22-16,0 0 0,0 1 0,0-22 15,0 0-15,0 0 16,0 22-16,21-43 0,1 0 15,-1 0-15,0 0 0,21 0 0,-21-22 16,1 1-16,20 0 0,-21 0 16,0-21-16,22 20 0</inkml:trace>
  <inkml:trace contextRef="#ctx0" brushRef="#br0" timeOffset="4332.74">10223 1376 0,'0'0'0,"-42"0"15,-43 21 1,85 0 0,22-21-16,-1 21 0,0-21 15,21 0-15,1 0 0,-1 0 0,0 0 16,22 0-16,-22 0 0,43 0 0,-1-21 16</inkml:trace>
  <inkml:trace contextRef="#ctx0" brushRef="#br0" timeOffset="4588.6">11515 953 0,'0'0'0,"-22"-22"0,-105 22 31,106 22-31,0 20 0,0-21 16,0 21-16,-22 1 0,22 20 0,0-20 15,0 20-15,0 1 0,0-1 16,-1 1-16,1-1 0,21 1 0,-21-1 15,0-21-15,0 22 0,21-22 16,0 1-16,-21-1 0,21-21 0,-22 21 16,22-20-16,0-1 0,0 0 15,0-42 1,22 0-16,-1-22 16,0 22-16</inkml:trace>
  <inkml:trace contextRef="#ctx0" brushRef="#br0" timeOffset="5072.32">11176 1080 0,'0'0'0,"21"-43"0,-21-41 31,0 62-31,21 22 0,0-21 16,22 21-16,-22 0 16,21 0-16,1 0 0,-1 0 0,0 21 15,1 1-15,-1 20 16,0-21-16,1 21 0,-22 1 0,0-1 15,-21 0-15,0 1 0,0-1 0,-21 0 16,0 22-16,-22-43 0,1 21 16,-22 1-16,1-1 0,-1 0 0,1-20 15,-22-1-15,22 0 0,-1 0 16,22 0-16,0-21 0,-1 0 0,-20 0 16,63-21-1,21 0-15,21 0 0,1 0 16,-1-1-16,21 1 0,-20 0 0,20 21 15,1 0-15,-1 0 0,1 0 16,-1 0-16,-20 0 0,20 21 0,-21 0 16,1 22-16,-1-22 15,0 21-15,-20 1 0,-1-22 0,-21 21 16,0 0-16,0 1 0,0-22 0,-21 21 16,-1-21-16,-20 1 0,21 20 15,-21-21-15,-1-21 0,-20 21 16,20 0-16,-20-21 0,21 0 0,-22 0 15,22 0-15,-22 0 0,22 0 16,0 0-16,20-21 0,1 21 0,21-21 0,0 0 16,0 0-16,0 0 0,43-1 15,-22 1-15,21 0 0,0 0 0,22 0 16,-22 0-16</inkml:trace>
  <inkml:trace contextRef="#ctx0" brushRef="#br0" timeOffset="5590.02">12086 1566 0,'0'0'0,"21"-21"0,0 0 0,1 21 16,-44 0 0,1 21-16,0 0 15,0 1-15,0 20 0,0-21 16,-1 21-16,1 1 0,0-1 0,0-21 16,21 22-16,0-22 0,0 21 15,0-21-15,0 0 0,21 1 16,0-1-16,0-21 0,22 0 0,-1 0 15,0 0-15,1 0 0,-1 0 16,0 0-16,22-21 0,-22-1 0,1-20 16,-1 21-16,0-21 0,-21-1 15,22-20-15,-22 20 0,0-20 0,0 21 16,0-1-16,1 22 0,-22-21 0,0 21 16,21-1-16,-42 44 31,-1 20-31,1-21 0,0 43 15,0-22-15,0 21 0,0-20 0,-22 20 16,22 1-16,0-1 0,-21 1 0,20 20 16,1-20-16,0-1 15,0 22-15,0 0 0,0-1 0,-1 1 16,22-21-16,-21 20 0,21 1 0,0-22 16,0 1-16,0-1 0,0 1 15,-21-1-15,21-20 0,-21-1 16,0 0-16,0 1 0,-1-1 0,-20-21 15,0 0-15,21 1 0,-43-1 0,22-21 16,-22 0-16,22 0 0,-22 0 0,22-21 16,-21-1-16,20 1 0,-20 0 0,20-21 15,22-1-15,0 1 0,0 0 0,21-1 16,0-20-16,0-1 0,0 1 16,21-1-16</inkml:trace>
  <inkml:trace contextRef="#ctx0" brushRef="#br0" timeOffset="7171.11">13039 953 0,'0'0'16,"-22"21"-1,22 0-15,-21 0 0,21 0 0,0 0 16,0 1-16,0-1 15,21-21-15,1 0 0,20 0 16,-21 0-16,21 0 0,22 0 16,-22-21-16,22 21 0,-22-22 0,22 1 15,-22 0-15,21-21 0,-20 21 16,-1-22-16,0 1 0,-20 0 16,-1-1-16,0 22 0,-21-21 0,0-1 15,0 22-15,0-21 0,0 21 16,0 0-16,-21 21 0,0 0 15,-1 21-15,1 0 16,0 0-16,0 21 0,0 1 0,0 20 16,-1 1-16,1-1 0,0 22 15,21-22-15,-21 22 0,0-21 16,0-1-16,-1 1 0,22-1 0,-21 1 0,0-1 16,0 1-16,21-1 0,-21 22 15,0-43-15,21 0 16,0-20-16,0 20 0,0-21 0,-22-21 15,22 21-15,-21-21 0,0 0 16,0 0-16,0-21 0,0 0 16,-22 0-16,22-22 0,-21 1 15,21 0-15,-22-1 0,1 1 0,21 0 16,0 21-16,-1-1 0,1 1 16,0 0-16,0 21 15,0 21-15,21 0 16,0 1-16,-21 20 0,21 0 15,0-21-15,0 22 0,0-1 0,0-21 0,21 22 16,0-22-16,0 0 0,0 0 16,0 0-16,1 0 0,20 1 15,-21-22-15,21 0 0,1 0 0,-22 0 16,21 0-16,1 0 0,41-43 16,-41 22-16,-1 0 0,0 0 15,-21-22-15,22 22 0,-1-21 0,-21 0 16,22-1-16,-22 1 0,0 21 15,0 0-15,0-1 0,-21 1 16,21 0-16,-21 42 31,0 0-31,0 22 16,-21-22-16,0 0 0,21 0 16,-21 22-16,21-22 0,0 0 0,-21 0 15,21 0-15,-21 0 0,21 1 16,0-1-16,21-21 31,0-21-31,0-1 16,0 1-16,22 0 0,-22-21 0,0 21 15,0-1-15,21 1 0,-20-21 16,-1 21-16,0 21 0,0-21 16,0 21-16,0 0 0,1 0 0,-22 21 31,0 0-31,0 0 0,0 0 15,0 0-15,0 1 0,21 20 16,-21-21-16,21 0 0,0 0 16,0 1-16,0-1 0,1-21 0,-1 21 15,21-21-15,0 0 0,1 0 16,-1 0-16,0 0 0,1 0 0,20 0 16,-20-21-16,20 0 0,-21-1 15,1 1-15,-1-21 0,0 21 16,-20-22-16,-1 1 0,21-43 15,-42 43-15,0 0 0,0 21 16,0-1-16,-21 1 0,0 0 0,0 0 16,-1 21-16,1 0 0,-21 0 0,0 0 15,-1 21-15,22-21 0,-21 21 16,-1 22-16,1-22 0,0 21 0,21-21 16,-1 22-16,1-1 0,21-21 15,-21 21-15,21 1 0,0-22 0,0 0 16,0 0-16,42 0 0,-20 1 15,-1-22-15,0 0 0,0 0 0,21 0 16,-20 0-16,20 0 0,-21 0 0,21-22 16,1 1-16,-22-21 15,21 0-15,1 20 0,-22-41 0,21 21 16,-21-22-16,43-42 0,-22 43 16,-21-22-16,22 22 0,-22-1 15,0 1-15,-21-1 0,0 22 0,21-1 16,-21 22-16,0-21 0,-21 42 31,21 21-31,-21 0 0,0 22 0,-1-1 16,1 21-16,0-20 0,0 20 0,21 1 15,-21-1-15,0 1 0,-1 105 16,1-42 0,21-85-1,-21 1-15,21-22 0,0 21 0,0-21 16,0 1-16,0-1 0,21-21 15,0 0-15,1 0 16,-1-21-16,21-1 0,-21 1 0,22 0 16,-22-21-16,21-1 0</inkml:trace>
  <inkml:trace contextRef="#ctx0" brushRef="#br0" timeOffset="7496.93">15219 1461 0,'0'0'0,"-21"0"0,-1 21 0,1-21 0,21 21 15,21-21 17,1 0-32,-1 0 0,0 0 0,0 0 15,21 0-15,-20 0 0,20-21 16,-21 0-16,21 21 0,1-22 0,-1 1 16,-21 0-16,-21 0 15,-21 21 1,0 0-16,-21 0 0,-1 21 15,1 0-15,0 0 0,-1 1 16,1 20-16,0-21 0,-1 21 0,22-20 16,-42 41-16,63-42 15,0 22-15,0-22 0,0 0 16,0 0-16,0 0 0,21 0 16,0-21-16,21 0 0,1 0 15,-1 0-15,0 0 0,22 0 0,-22-21 16,22 0-16,-22 0 0</inkml:trace>
  <inkml:trace contextRef="#ctx0" brushRef="#br0" timeOffset="7995.64">15854 1418 0,'0'0'0,"0"-21"0,0 0 0,0 0 0,0 0 16,21 21-16,0-22 15,0 22-15,0-21 16,1 21-16,-1 0 0,0 0 0,0 0 15,21 0-15,-20 21 0,-1-21 16,0 22-16,0-1 0,0 21 0,-21-21 16,21 22-16,-21-1 0,0-21 0,0 21 15,-21 1-15,-21-1 0,21-21 16,0 22-16,-22-22 0,22 21 0,-21-21 16,21-21-16,-1 21 0,1 1 15,0-22-15,0 0 16,21-22-1,0 1-15,21 0 0,0 0 0,22 0 16,-22-22-16,21 1 0,-21 0 16,22-1-16,20 1 0,-21 0 15,1-1-15,-1 1 0,0 0 0,1 21 16,-22-1-16,0 1 0,0 0 16,-21 0-16,0 42 15,-21 0-15,0 0 16,0 22-16,-22-1 0,22-21 0,-21 22 15,21-1-15,0 0 0,-22 1 0,43-1 16,-21 0-16,21 1 0,0-22 16,0 21-16,0-21 0,0 22 0,0-22 15,21 0-15,0-21 0,1 21 16,-1-21-16,21 0 0,0 0 16,1 0-16,-1 0 0,0 0 0,22 0 15,-22-21-15,1 0 0,20 0 16,-21-22-16</inkml:trace>
  <inkml:trace contextRef="#ctx0" brushRef="#br0" timeOffset="8241.5">17420 1058 0,'0'0'0,"0"-42"0,0 21 16,0 0-16,0 0 0,-21 21 16,0 0-1,0 21-15,-1 0 0,-20 21 16,21-21-16,-21 22 0,20-1 15,1 22-15,-21-22 0,21 0 16,0 22-16,-1-22 0,1 0 0,21 22 16,0-22-16,0 1 0,-21 20 0,21-21 15,0-20-15,0 20 0,0 0 16,0-21-16,21 1 0,0-1 0,1 0 16,-1-21-16,0 0 0,21 0 15,1 0-15,-1 0 0,0 0 0,1-21 16</inkml:trace>
  <inkml:trace contextRef="#ctx0" brushRef="#br0" timeOffset="8508.35">18034 1037 0,'0'0'0,"0"-42"0,0 21 0,0 0 16,0-1-16,0 1 0,0 0 0,21 21 15,0 0-15,0 0 16,22 21-16,-22 0 0,21 1 0,1 20 15,-1 0-15,0 1 0,1-1 16,-1 0-16,-21 22 0,0-1 0,0-20 16,-21 20-16,0 1 0,-21-1 15,0 1-15,-21-1 0,21-21 16,-22 22-16,1-22 0,0 1 0,-1-22 16,1 21-16,0-21 0,-1 0 15,1 1-15,21-1 0,-22 0 0,22-21 16,-21 0-16,21 0 0,0 0 0,-1 0 15</inkml:trace>
  <inkml:trace contextRef="#ctx0" brushRef="#br0" timeOffset="9480.31">4381 3577 0,'0'0'0,"-21"0"0,0 0 0,0 0 16,0 0-16,0 0 0,21-21 16,0 0-1,0 0-15,0 0 0,0-1 0,0 1 16,21 0-16,0 21 0,21-21 15,-21 0-15,22 0 0,20-1 0,-20 22 16,-1 0-16,21 0 0,-20 22 16,-1 20-16,0 0 0,1 1 0,-22-1 15,0 21-15,-21-20 0,0 20 16,0 1-16,-21 20 0,0-20 0,-22-1 16,1 22-16,0-21 0,-22-1 0,22-21 15,-22 22-15,22-22 16,-21 1-16,20-1 0,1-21 0,21 0 15,-22 0-15,22-21 0,0 0 16,0 0-16,0 0 0,0-21 0,-1-21 16,1 0-16,21-1 0,0 1 15,0-22-15,0 22 0,0-21 16,0-1-16,0 22 0,0-1 0,43-20 16,-22 42-16,0 0 15,0 21-15,0 0 0,22 21 0,-22 0 16,0 21-16,0 1 0,0 20 15,0-21-15,1 22 0,-1-1 0,-21-20 16,21 20-16,-21-20 0,21-1 0,-21 0 16,0-21-16,21 22 15,0-22-15,-21 0 0,22 0 0,-22 0 16,21 1-16,0-22 0,0 0 16,0 0-16,0 0 0,1 0 15,-1-22-15,0 1 0</inkml:trace>
  <inkml:trace contextRef="#ctx0" brushRef="#br0" timeOffset="9661.2">5101 4043 0,'0'0'0,"21"-21"0,0 21 78,1 0-78,-1 0 16,0 0-16,0 0 0,0 0 16</inkml:trace>
  <inkml:trace contextRef="#ctx0" brushRef="#br0" timeOffset="10245.42">6604 4085 0,'0'0'0,"21"-127"31,-21 106-31,0-21 16,0 21-16,-21-1 0,0-20 16,0 21-16,-1 0 0,-20 0 0,21-1 15,-21 1-15,-1 21 0,1 0 0,0 0 16,-1 0-16,1 21 0,-22 1 15,22-1-15,0 21 0,-1 0 0,1 1 16,0-1-16,-1 22 0,1-1 16,21 1-16,0-22 0,0 21 0,21-20 15,0-1-15,0 0 0,0 1 16,0-22-16,21 0 0,0 0 16,21 0-16,1 1 0,-1-22 15,0 0-15,1 0 0,-1 0 0,64-43 16,-64 22-16,0 0 0,22-21 15,-22 20-15,1-41 0,-1 21 0,21-22 16,-20-21-16,-1 22 0,0-1 16,-20-20-16,20-1 0,0 0 0,-21 1 15,1 20-15,-1-20 0,0-1 16,0 21-16,0 22 0,-21 0 16,21-1-16,-21 22 0,0 0 0,0 21 15,-21 21 1,0 22-16,0-1 0,0 21 0,0 1 15,-1-1-15,1 1 0,0 21 0,0-22 16,21 1-16,0-1 0,-21 1 16,0 105-16,21-106 15,0-20-15,0-1 0,0 0 16,0-20-16,21 20 16,0-21-16,0 0 0,21-21 0,-20 0 15,-1-21-15,21 0 16,-21 0-16,22 0 0</inkml:trace>
  <inkml:trace contextRef="#ctx0" brushRef="#br0" timeOffset="10574.06">7239 3979 0,'-21'22'16,"42"-22"15,0 0-31,0-22 0,0 22 15,1-21-15,20 0 0,-21 0 16,0 0-16,22 0 0,-22-1 0,0 1 16,-21-21-16,21 21 15,-21-22-15,-21 43 16,0 0-16,0 0 0,-1 0 16,1 0-16,-21 22 0,21-1 0,0 0 15,-22 21-15,22-21 0,-21 22 16,21-1-16,-1-21 0,1 22 0,0-1 15,0 0-15,21 1 0,0-1 16,0-21-16,0 0 0,0 22 16,0-22-16,42 0 0,-21-21 0,1 0 15,20 0-15,0 0 0,43-42 16</inkml:trace>
  <inkml:trace contextRef="#ctx0" brushRef="#br0" timeOffset="10932.74">8043 3874 0,'0'0'0,"21"-22"0,-21 1 0,0 0 16,0 0-16,0 0 0,0 0 16,-21-1-16,0 22 0,-21 0 15,21 0-15,-64 0 0,43 0 16,-1 22-16,1-1 0,0-21 16,20 21-16,-20 0 0,21 0 15,0 0-15,21 1 0,0 20 16,0 0-16,21-21 0,0 1 15,0-1-15,22 0 0,-1 0 0,0 0 16,1 0-16,-1 1 0,0-1 0,1 0 16,-1 0-16,-21 0 0,0 0 15,0 1-15,-21-1 0,0 0 0,0 0 16,-21 0-16,-21-21 0,0 0 16,-1 21-16,1-21 0,-22 0 15,22 0-15,-21 0 0,20 0 0,1 0 16,0 0-16,-1 0 0,22 0 15,0-21-15,0 21 0,21-21 0,0 0 16,0 0-16,21 0 0,0-1 16,21 1-16,1 0 0,-1 0 15,0 21-15</inkml:trace>
  <inkml:trace contextRef="#ctx0" brushRef="#br0" timeOffset="11270.6">8297 4085 0,'0'0'16,"21"0"-16,1 0 0,-1 0 0,0 0 16,0 0-16,0 0 15,0-21-15,22 0 0,-22 21 0,0-21 16,0 0-16,0-1 0,22 1 16,-22 21-16,-21-21 0,0 0 0,21 0 15,-21 0-15,0-1 0,-21 1 16,0 21-16,0 0 15,-1 0-15,1 0 0,0 0 0,0 21 16,-21 1-16,20-1 0,1 0 0,-21 21 16,21-21-16,0 22 0,-1-1 15,1 0-15,21-20 0,0 20 16,0-21-16,0 21 0,0-20 0,0-1 0,0 0 16,21 0-16,1 0 0,-1-21 15,21 0-15,22 0 16,-22 0-16,0 0 0,1-21 0,-1 21 15,0-21-15,22-21 0,-22 20 16</inkml:trace>
  <inkml:trace contextRef="#ctx0" brushRef="#br0" timeOffset="11524.86">9313 3239 0,'0'0'0,"0"-43"0,0 1 15,0 21-15,0 0 0,0-1 16,-21 22-16,0 0 0,0 0 15,0 22-15,-1 20 0,22 0 16,-21 1-16,0 20 0,0 1 0,0-1 16,0 1-16,-1 20 0,1-20 0,0-1 15,0 22-15,-21-22 16,20 22-16,1-21 0,0-1 0,0-21 16,21 22-16,0-22 0,-21 1 0,21-1 15,0-21-15,0 0 0,0 0 16,0 1-16,21-22 0,0 0 15,0 0-15,0 0 0,22-22 0,-1 1 16,-21 0-16</inkml:trace>
  <inkml:trace contextRef="#ctx0" brushRef="#br0" timeOffset="11872.65">9419 3916 0,'-21'0'16,"21"21"15,21-21-15,0 0-16,0 0 0,1 0 15,83-42 1,-83 42-16,-1-21 0,-21-1 16,0 1-16,0 0 15,-21 21 1,-1 0-16,-20 0 0,21 21 0,0-21 15,-22 21-15,22 1 0,-21 20 0,21-21 16,0 21-16,-1-20 16,1 20-16,0 0 0,0 1 0,21-22 15,0 21-15,0-21 0,0 22 0,0-22 16,0 0-16,0 0 0,21-21 16,0 21-16,0-21 0,22 0 0,-22 0 15,21 0-15,1 0 0,-1 0 0,64-42 16,-43 21-16</inkml:trace>
  <inkml:trace contextRef="#ctx0" brushRef="#br0" timeOffset="12344.9">10287 3810 0,'0'-21'0,"0"42"0,0-63 0,-21 42 16,0 0-16,-1 0 0,1 0 0,-21 0 15,21 21-15,0 0 0,-1 0 16,-20 0-16,21 1 0,0 20 0,0-21 15,-1 21-15,1 1 0,0-1 0,0 0 16,21-20-16,0 20 0,0-21 16,0 21-16,0-20 0,0-1 0,0 0 15,21 0-15,0-21 0,22 21 0,-22-21 16,21 0-16,0 0 0,1 0 16,-1 0-16,0-21 0,1 0 0,-1 0 15,0-22-15,1 22 0,-22-42 16,21 20-16,1-20 0,-22-1 15,21 1-15,-21-1 0,0-20 0,1 20 16,-1-20-16,0 20 0,-21 1 0,21-1 16,-21 22-16,0-1 0,0 1 15,0 21-15,0 0 0,0 42 16,0 21 0,-21 1-16,0 41 15,21-41-15,0 20 0,0-21 0,-21 22 16,21-22-16,0 22 0,-22-22 15,22 22-15,0-22 0,0 0 0,0 1 16,0-1-16,0 0 0,0 1 0,0-22 16,0 21-16,0-21 0,0 0 15,43-21 1,-22 0-16,0-21 0,0 0 16,0 0-16,1-21 0</inkml:trace>
  <inkml:trace contextRef="#ctx0" brushRef="#br0" timeOffset="12504.84">10541 3768 0,'0'0'0,"-21"0"0,0 0 0,-1 0 0,1 0 15,21 21 1,21-21 0,1 21-16,-1-21 0,0 0 15,21 0-15,-21 0 0,22 0 0,-22 0 16,21 0-16,1-21 0,-1 0 15</inkml:trace>
  <inkml:trace contextRef="#ctx0" brushRef="#br0" timeOffset="12927.96">12044 3450 0,'0'0'0,"-21"-21"0,21 0 15,-22 21-15,1 0 0,0 0 0,0 0 16,0 0 0,0 21-16,-1 21 0,1-20 0,0 20 15,0 0-15,-21 1 0,20 20 0,1-21 16,0 22-16,0-1 0,0 1 16,0-1-16,-1 1 0,1-1 0,-21 22 15,21-43-15,21 1 0,-21-1 16,21-21-16,0 0 0,0 1 15,0-44 17,21 1-32,-21-21 0,0 21 0,0-22 15</inkml:trace>
  <inkml:trace contextRef="#ctx0" brushRef="#br0" timeOffset="13444.78">11493 3450 0,'-21'-42'0,"42"84"0,-42-126 0,0 62 15,21 1-15,0 0 0,0 0 16,0 0-16,0 0 0,0-1 16,21 22-16,22-21 0,-22 21 0,21 0 15,22 0-15,-1 0 0,1 0 16,20 0-16,1 0 0,-22 21 0,22 1 16,-21 20-16,-22 0 0,21 1 15,-41-1-15,20 0 0,-42 22 16,0-22-16,0 0 0,-42 22 0,-1-22 15,-20 1-15,-1-1 0,1-21 16,-1 21-16,-20-20 0,41-1 0,-20 0 16,20 0-16,1 0 0,21-21 15,-21 0-15,42-21 16,0 0-16,21 0 16,21 0-16,-21 21 15,22-22-15,-1 22 0,0 0 16,22 0-16,-1 0 0,-20 0 0,20 0 15,1 0-15,-1 22 0,-21-1 16,1 0-16,-1 21 0,0-21 0,-20 1 16,-1 20-16,-21-21 0,0 21 0,0-20 15,-43 20-15,22-21 0,-42 0 16,20 0-16,-20 1 0,-22-1 0,22 0 16,-1-21-16,-20 21 0,20-21 0,1 0 15,20 0-15,1 0 0,-43 0 16,64 0-16,0-21 0,0 0 15,21 0-15,0-1 16,21 1-16,0 0 0,21 0 16,1 21-16,-1-21 0,22 0 0,-22-22 15,106 1-15,-63 21 16</inkml:trace>
  <inkml:trace contextRef="#ctx0" brushRef="#br0" timeOffset="13964.78">12658 3768 0,'0'63'31,"-22"-42"-15,22 1-16,-21-1 0,21 21 0,0 0 15,-21-20-15,21 20 0,-21 0 0,21-21 16,0 22-16,0-1 0,0-21 16,0 0-16,0 1 0,21-1 0,0 0 15,0 0-15,1-21 0,20 0 16,0 0-16,1 0 0,20 0 15,-21-21-15,22 0 0,-22 0 0,22-1 16,-1 1-16,-20-21 0,-1 0 0,0 20 16,1-20-16,-1 0 0,-21-1 15,0 1-15,0 0 0,-21 21 16,0-1-16,0 1 0,0-21 0,-21 63 31,21 0-31,-21 0 0,0 1 16,0 20-16,21 0 0,-21 1 0,-1 20 15,22 1-15,-21-22 0,21 21 16,0 22-16,0-21 0,0-1 0,0 1 16,0-1-16,0 22 0,0-22 0,0 22 15,0 0-15,0-22 0,0 22 16,-21-1-16,21-20 0,-21 21 0,0-1 16,0-20-16,21-1 0,-43 22 0,22-22 15,0-20-15,-21 20 0,-1-20 0,1-1 16,-22-21-16,22 21 0,-21-20 15,20-22-15,1 0 0,-22 0 0,22 0 16,0-22-16,-22 1 0,22-21 16,0 0-16,-22-64 0,43 42 0,0 1 15,21-1-15,0-20 16,0 20-16,42-84 0,0 63 16,1 22-16,-1-22 0</inkml:trace>
  <inkml:trace contextRef="#ctx0" brushRef="#br0" timeOffset="14309.65">14033 2963 0,'0'0'0,"-21"0"0,0 0 16,0 0-16,0 0 0,21 22 0,-21-1 15,-1 0-15,1 21 0,21 1 0,-21 20 16,0 64-16,0-42 16,21-22-16,0 85 0,-21-84 15,21-1-15,-22 1 16,22-22-16,0 22 0,0-22 0,0-21 15,0 22-15,0-22 0,0 21 16,0-21-16,22-21 16,-1 0-16,0-21 0,21 0 15,-21 0-15,22-22 0</inkml:trace>
  <inkml:trace contextRef="#ctx0" brushRef="#br0" timeOffset="14548.52">14690 3090 0,'0'0'0,"21"-42"0,0 0 15,0 21-15,-21-1 0,0 1 16,0 0-16,-21 21 0,0 0 16,-43 42-16,22 1 15,-43 41-15,22-20 16,20-1-16,-20 1 0,-1 21 0,1-22 16,21 22-16,-22-22 0,22 1 15,-1-22-15,1 22 0,0-22 16,21 0-16,-22 1 0,22-1 0,21 21 15,0-41-15,0-1 16,21-21 0,22-21-16,-22 21 0,21-22 0</inkml:trace>
  <inkml:trace contextRef="#ctx0" brushRef="#br0" timeOffset="15056.86">14753 3747 0,'0'0'0,"42"-64"32,-20 64-32,-1-21 0,-21 0 0,21 0 15,-21-1-15,0 1 0,0 0 16,0 0-16,0 0 0,0 0 0,0-1 16,-21 1-16,0 21 0,-1 0 15,1 0-15,0 0 0,0 21 16,0 1-16,0-1 0,-1 21 15,-20-21-15,21 22 0,0-1 0,0 0 16,-22 1-16,22-22 0,21 21 16,-21 0-16,21-20 0,0 20 0,0-21 15,0 0-15,0 0 0,0 1 0,21-22 16,0 0-16,0 0 16,1 0-16,-1 0 0,21 0 0,-21-22 15,0 22-15,22-21 0,-22 0 0,21-21 16,-21 21-16,22-1 0,-22-20 15,0 0-15,0-1 0,-21 22 0,0-21 16,21 0-16,-21 20 0,0 1 16,0 0-16,-21 42 15,21 0-15,-21 1 16,0-1-16,21 0 0,-21 21 16,21-21-16,0 22 0,0-1 0,-21-21 15,21 22-15,0-22 0,0 0 16,0 21-16,0-21 0,0 1 0,0-1 15,21 0-15,0-21 0,21 0 16,-21 0-16,22 0 0,-22-21 0,21 0 16,1-1-16,-1 1 0,0 0 15,1-21-15</inkml:trace>
  <inkml:trace contextRef="#ctx0" brushRef="#br0" timeOffset="15904.56">15642 3090 0,'0'0'0,"0"-42"0,0 0 0,0 21 15,0-1-15,0 1 0,-21 21 16,0 0-16,0 0 0,-1 21 16,1 1-16,-21 20 0,21-21 0,0 43 15,-1-22-15,1 21 0,0 22 16,0-21-16,-21 63 0,42-64 16,0 1-16,0-22 0,0 21 15,0-20-15,0-1 0,0 0 16,0 1-16,0-22 0,0 21 0,21-21 15,0 1-15,0-1 0,0-21 16,0 0-16,1 0 0,-1 0 16,0 0-16,0-21 0,21 21 0,-20-22 15,-1-20-15,0 21 0,42-43 16,-41 22-16,-1 21 0,0-21 16,0-1-16,0 22 0,0 0 15,-21 0-15,0 0 0,22-1 0,-22 44 31,0-1-31,0 0 16,0 0-16,0 0 0,-22 0 16,22 1-16,0-1 0,0 0 15,-21 0-15,21 0 16,0 0-16,0 1 16,21-22-1,1 0-15,-1 0 16,0-22-16,0 1 0,0 0 0,22 0 15,-22 0-15,0 0 0,0-1 16,0-20-16,22 21 0,-22 0 0,0 0 16,-21-1-16,0 1 0,21 21 0,-21 21 31,0 1-31,0-1 0,0 0 16,-21 0-16,0 21 15,21-20-15,0-1 0,-21 0 0,21 0 16,0 0-16,0 0 0,0 1 0,0-1 15,0 0-15,21-21 16,0 0-16,0 0 0,21 21 0,-20-21 16,20 0-16,0 0 0,1 0 0,20-21 15,-21 0-15,1 21 0,-1-21 16,22-1-16,-22-20 0,0 21 0,-21-21 16,22 20-16,-1-62 0,-42 41 15,0 1-15,0 0 0,0-1 16,0 22-16,0 0 0,-21 0 15,-21 0-15,20 21 0,-20 0 16,0 21-16,21 0 0,-22 0 0,1 0 16,0 22-16,20-22 0,1 21 0,0 1 15,0-1-15,21 0 0,0 1 16,0-22-16,0 21 0,0-21 0,42 43 16,1-43-16,-22 0 0,0 0 15,21 0-15,1-21 0,-1 0 16,0 0-16,1 0 0,20 0 0,-21 0 15,1 0-15,20-21 0,-20 0 0,20 0 16,1 0-16</inkml:trace>
  <inkml:trace contextRef="#ctx0" brushRef="#br0" timeOffset="16154.22">17780 3069 0,'0'0'16,"-21"0"-16,0-21 0,-1 21 0,1 0 15,0 0-15,0 21 0,-21 0 0,20 1 16,1-1-16,-21 21 0,21 0 0,-22 22 16,22-1-16,0-20 0,-21 20 15,21 1-15,-1-22 0,22 22 0,-21-22 16,21 0-16,0 1 0,-21-1 16,21 0-16,0-21 0,0 1 15,21-1-15,0 0 0,1 0 0,-1 0 16,21-21-16,0 0 0,-20 0 15,62-21-15,-41 0 0,-1 21 16,0-21-16,1 0 0</inkml:trace>
  <inkml:trace contextRef="#ctx0" brushRef="#br0" timeOffset="16411.93">18203 3090 0,'0'0'0,"0"-21"0,0 0 0,0 0 16,21 0-16,-21 0 0,0-1 15,22 22-15,-1 0 16,0 0-16,21 0 0,-21 0 0,22 0 16,-1 22-16,0 20 0,1-21 0,-22 21 15,21 22-15,-21-22 0,1 22 16,-1-1-16,-21 1 0,0-1 0,0 64 16,-21-84-16,-1 20 15,-20-21-15,0 1 0,-1-1 0,22-21 16,-21 22-16,0-22 0,-1 0 0,22 0 15,-21 21-15,21-42 0,-22 22 16,-20 20-16,20-42 0,22 21 16</inkml:trace>
  <inkml:trace contextRef="#ctx0" brushRef="#br0" timeOffset="17385.08">4000 6054 0,'0'0'0,"-42"-43"16,42 22-16,-21 21 15,21-21-15,21 0 16,0 21-16,0 0 15,1 0-15,20 0 0,-21 0 16,21 0-16,1 21 0,-22 0 0,21 0 16,-21 1-16,1-1 0,-1 63 15,-21-62-15,0 20 0,0-21 16,-21 21-16,-1 1 0,1-22 0,-21 21 16,21-21-16,-22 1 0,22 20 15,-21-21-15,0 0 0,20-21 16,-41 21-16,42-21 0,21-21 15,0 0 1,0 0-16,0 0 0,21 0 16,21-1-16,-21 1 0,22 21 15,-22-21-15,21 21 0,1 0 0,20 0 16,-21 0-16,22 21 0,-22 0 0,22 1 16,-22-1-16,0 21 0,1 0 15,-22 1-15,0-1 0,-21-21 16,0 22-16,-21-1 0,-21 0 0,-1 1 15,1-1-15,-22-21 0,22 21 16,-21-20-16,-1 20 0,22-21 0,-1-21 16,-20 21-16,21-21 0,-1 0 0,22 0 15,-21 0-15,21 0 0,-1 0 16,1 0-16,0-21 0,21 0 0,0 0 16,-21 0-16,21-1 15,0 1-15,0 0 0,0 0 0,0 0 16,21 21-16,0-21 0,0-1 0,1 1 15,20 0-15</inkml:trace>
  <inkml:trace contextRef="#ctx0" brushRef="#br0" timeOffset="17572.75">4932 6519 0,'0'0'0,"21"0"0,-21 22 16,0-1-1,-21-21 1,0 0-16,42 0 31,21 0-15</inkml:trace>
  <inkml:trace contextRef="#ctx0" brushRef="#br0" timeOffset="18169.95">6244 6625 0,'0'0'0,"21"0"0,106-63 32,-127 42-32,21-1 0,-21 1 0,22 0 15,-22 0-15,0-21 16,0 20-16,0 1 0,-22-21 0,1 21 15,0 0-15,0-22 0,-43 1 16,43 42-16,-21-21 0,21 21 16,-22 0-16,1 0 0,-85 21 15,85 0-15,-1 21 0,1-20 16,0 20-16,-1 21 0,-41 43 16,63-63-16,-22 20 0,22-21 15,21 1-15,0-1 0,0 0 0,0 22 16,0-43-16,21 0 15,0-21-15,1 0 0,20 0 16,0 0-16,1 0 0,-1 0 0,0 0 16,1-21-16,20 0 0,-21-21 15,22 20-15,-22-20 0,1 0 0,20-1 16,-21-20-16,43-64 0,-43 63 16,1 1-16,-22-1 0,21-20 15,-21 20-15,22-20 0,-22-1 0,0 21 16,0-20-16,22 20 0,-22 22 15,-21 0-15,21-1 0,-21 22 0,21 0 16,-21 63-16,0-21 16,0 22-16,-21 20 0,0-20 15,0 20-15,-1 1 0,1 84 16,0-85-16,0 22 0,21-22 0,0 22 16,-21-21-16,21-1 0,-21 64 15,-1-85-15,22 1 16,0-1-16,0 0 0,0-20 0,0-1 15,0 0-15,22-21 16,-1 0-16,0-21 16,21 0-16,-21-1 0</inkml:trace>
  <inkml:trace contextRef="#ctx0" brushRef="#br0" timeOffset="18524.87">7133 6350 0,'21'21'31,"0"-21"-15,1 0-16,-1 0 0,0 0 15,0 0-15,0-21 0,0 21 0,1-21 16,-1 0-16,21 21 0,-21-21 16,0-1-16,1 1 0,-1 0 0,0 0 15,-21 0-15,0 0 0,-21 21 16,0 0-16,-1 0 15,-20 0-15,21 21 0,-21-21 0,-1 21 16,1 21-16,21-21 0,-22 22 16,22-22-16,-21 21 0,21 1 0,0-1 15,-1 21-15,22-20 16,0-1-16,0 22 0,0-43 16,0 0-16,22 0 0,-1 0 15,0-21-15,0 21 0,0-21 0,0 0 16,22 0-16,-22 0 0,0 0 0,21 0 15,1-21-15,-22 0 0,21 0 16,1 0-16</inkml:trace>
  <inkml:trace contextRef="#ctx0" brushRef="#br0" timeOffset="18876.93">8128 6223 0,'0'0'0,"21"-21"0,0 0 0,-21 0 0,0-1 15,-21 22-15,0 0 16,-21 0-16,-1 0 0,1 0 15,0 0-15,-1 22 0,1-1 0,0 0 16,20 0-16,-20-21 0,21 21 0,0 0 16,21 1-16,0-1 0,0 0 15,0 21-15,0-21 0,21 1 0,21-1 16,-21 0-16,22 0 0,-1 0 0,0 0 16,1 1-16,-1-1 0,0 0 15,-20 0-15,20 0 0,-21 0 16,0 1-16,-21-1 0,0 0 15,0 0-15,0 0 0,-42-21 16,21 21-16,-22-21 0,1 0 0,-21 0 16,20 22-16,-20-22 0,20 0 0,-20 0 15,-1 0-15,22 0 0,0-22 16,-1 22-16,22-21 0,0 0 0,0 21 16,21-21-16,0 0 0,21 0 15,0-1-15,22 1 0,-1 21 16,0-21-16,1 0 0,20 0 0</inkml:trace>
  <inkml:trace contextRef="#ctx0" brushRef="#br0" timeOffset="19228.81">8467 6456 0,'21'0'47,"-21"-21"-47,21 21 0,-21-21 15,21-1-15,0 22 0,0-21 16,22 0-16,-22 0 0,21 0 0,-21 0 16,1-22-16,20 22 0,-21 0 0,0 0 15,-21 0-15,0-1 16,-21 22-16,-21 0 16,21 22-16,-22-1 0,22 0 0,-21 0 15,-1 0-15,1 22 0,21-1 16,0 0-16,-22 1 0,22-1 0,21 0 15,-21 1-15,21-1 0,0 0 16,0 22-16,0-22 0,0-21 16,0 0-16,21 1 0,0-1 0,1-21 15,-1 21-15,21-21 0,-21 0 16,22 0-16,-22 0 0,21-21 0,0 21 16,22-21-16,-22-1 0,1-20 0,-1 21 15,0-21-15</inkml:trace>
  <inkml:trace contextRef="#ctx0" brushRef="#br0" timeOffset="19478.93">9398 5630 0,'0'0'0,"0"-42"15,0-85 1,-21 127-16,0 21 16,-1 0-16,1 22 0,-21-1 15,21 22-15,0-1 0,-22 1 0,1 84 16,21-85-16,0 1 0,-1 20 15,1-20-15,0-1 0,21 22 16,-21-21-16,21-22 0,0 21 16,0-20-16,0-1 0,0 0 0,0-20 15,0-1-15,0 0 0,0 0 16,21-21-16,0 0 16,0 0-16,22-21 0,-22 0 0,0 0 15,0-1-15</inkml:trace>
  <inkml:trace contextRef="#ctx0" brushRef="#br0" timeOffset="19820.8">9461 6308 0,'-42'0'15,"42"21"17,21-21-17,0 0-15,1 0 0,-1 0 16,0 0-16,21 0 0,-21-21 15,43 0-15,-43-1 0,0 22 16,-21-21-16,0 0 0,0 0 16,-21 21-16,0 0 15,0 0-15,0 0 0,-22 0 0,22 21 16,-21 0-16,21 0 0,-22 1 0,22-1 16,0 0-16,0 21 0,0 1 15,-1-22-15,22 21 0,0-21 0,-21 22 16,21-22-16,0 21 0,0-21 15,0 0-15,0 1 0,21-22 16,1 21-16,-1-21 0,0 0 0,0 0 16,0 0-16,0 0 0,22 0 0,-22 0 15,21 0-15,-21 0 0,22-21 0,-22-1 16,21 1-16</inkml:trace>
  <inkml:trace contextRef="#ctx0" brushRef="#br0" timeOffset="20296.95">10096 6244 0,'0'-42'0,"0"84"0,22-105 15,-22 42-15,0-1 0,0 1 16,-22 21 0,1 0-16,0 0 0,21 21 15,-21 22-15,0-22 16,0 21-16,-1-21 0,22 22 0,-21-1 16,21 0-16,-21 1 0,21-1 0,-21 0 15,21 1-15,0-22 0,0 21 0,0-21 16,0 1-16,21-1 0,0 0 15,22-21-15,-22 0 0,21 21 0,0-21 16,1 0-16,20 0 0,-20-21 0,-1 21 16,0-21-16,1 0 0,-22-22 15,21 1-15,0 0 0,-20-1 0,20-20 16,-21-1-16,0 1 0,0-1 0,1-20 16,-1-1-16,0 21 0,0-20 15,0 20-15,-21 1 0,0-1 16,0-20-16,0 62 0,0 1 15,-21 42 1,21 1-16,-21 20 0,0-21 16,0 43-16,-1-22 0,1 21 0,0 1 15,0-22-15,0 22 0,21-1 16,-21 1-16,-1-1 0,22-20 0,-21 20 16,21 43-16,0-64 0,0 1 15,0-22-15,0 21 16,0-21-16,0 0 0,0 1 0,21-22 15,1 0-15,-1 0 0,0 0 16,0 0-16,0-22 0,0 1 16,1 0-16,-1-21 0,-21 21 0</inkml:trace>
  <inkml:trace contextRef="#ctx0" brushRef="#br0" timeOffset="20472.34">10414 6181 0,'0'0'0,"-42"0"0,-22 0 16,64 21-1,21 0 1,0-21-16,22 21 0,-22-21 0,0 0 16,21 0-16,-20 0 0,20 0 15,0 0-15,1 0 0,-1 0 16,0 0-16,1-21 0,20 0 0,-21 21 16,1-21-16,-22 0 0,21-1 15</inkml:trace>
  <inkml:trace contextRef="#ctx0" brushRef="#br0" timeOffset="20664.07">11599 5990 0,'0'0'0,"-42"0"0,0 0 0,-1 0 16,22 21-16</inkml:trace>
  <inkml:trace contextRef="#ctx0" brushRef="#br0" timeOffset="20953.43">11451 5990 0,'85'-169'31,"-85"148"-31,21-22 15,-21 22-15,21-21 0,-21 21 16,0-22-16,0 22 0,0 0 16,0 42-1,0 0-15,0 1 0,0 20 16,0 0-16,0 1 0,0 20 16,-21 1-16,0-1 0,21-21 0,-21 22 15,-1-1-15,1 1 0,21-1 16,-21 1-16,0-1 0,0-20 0,0-1 15,-1 0-15,1 1 0,21-22 0,-21 0 16,21 0-16,0 0 0,21-21 31,0-21-31,1-21 0,-22 21 16,21-22-16,0 22 0</inkml:trace>
  <inkml:trace contextRef="#ctx0" brushRef="#br0" timeOffset="21436.96">11451 5927 0,'0'0'15,"0"-64"-15,0 1 0,0 20 16,0 1-16,0 0 0,0-43 16,0 64-16,21 21 0,0-21 0,22 21 15,-22 0-15,0 0 16,21 0-16,1 21 0,-1 0 0,0 0 16,1 0-16,-1 22 0,0 20 15,-20-20-15,-22-1 16,0 43-16,-22-43 0,1 0 15,-21 1-15,0-22 0,-22 21 16,1-21-16,20 0 0,-20 1 0,-1-1 16,22 0-16,0 0 0,-1-21 0,22 0 15,0 0-15,0 0 0,21-21 32,21 21-32,0-21 0,21 21 0,-20 0 15,20-21-15,0 21 0,1 0 16,-1 0-16,0 0 0,22 0 15,-22 0-15,22 0 0,-22 21 0,21 0 16,-20-21-16,41 42 16,-41-21-16,-22 22 0,0-22 0,-21 0 15,0 21-15,-21-20 0,-43 41 16,22-42-16,0 0 0,-22 1 16,22-1-16,-22 0 0,1 0 0,-43 0 15,64-21-15,-1 0 0,22 0 16,0 0-16,-21 0 0,42-21 15,0 0 1,0 0-16,21 21 16,21-21-16,-21-1 0,22 1 0,-1 0 15,0 0-15,1 0 0</inkml:trace>
  <inkml:trace contextRef="#ctx0" brushRef="#br0" timeOffset="22053.96">12340 6181 0,'0'0'0,"21"0"0,22-21 15,-43-1 1,-22 22 0,22 22-16,-21-22 0,0 21 15,21 0-15,0 0 0,0 0 0,-21 0 16,21 1-16,0-1 0,0 21 0,0-21 16,0 0-16,21 22 15,0-22-15,0 0 0,1 0 0,20 0 0,0 1 16,1-1-16,-1-21 0,21 0 15,43 0-15,-63 0 0,-1 0 16,21-21-16,-20-1 0,-22 1 16,21 0-16,1-21 0,-22 21 0,0-22 15,0 22-15,0 0 0,0-21 0,-21 20 16,0 1-16,0 0 0,0 0 16,0 0-16,0 42 31,-21-21-31,0 21 0,0 21 15,21-20-15,0 20 0,0 0 16,-21 1-16,21 20 0,0 1 0,-21-1 16,21 1-16,0-1 0,-22 1 0,22-1 15,0 1-15,0 20 0,-21 1 16,21 0-16,-21 20 0,21-20 0,0 0 16,0 21-16,-21-22 0,21 22 0,-21-21 15,21 21-15,0-1 0,0-20 0,-21 21 16,21-21-16,0-1 0,-22 1 15,22-22-15,0 22 0,0-21 0,0-22 16,0 21-16,0-20 0,0-22 0,0 21 16,0-21-16,-21-42 15,0 0-15,21 0 16,-21-21-16,0-1 0,0 1 16,-1-22-16,1 22 0,0-43 0,21 22 15,-21-43-15,0 21 0,0 1 0,-1-22 16,22 21-16,0-21 0,0 22 0,0-1 15,0 22-15,0-22 0,0 21 16,22 22-16,20-21 0,-21-1 0,21 1 16,-20 20-16,20-20 0,21 20 0,-20-20 15</inkml:trace>
  <inkml:trace contextRef="#ctx0" brushRef="#br0" timeOffset="22424.8">13949 5419 0,'-21'-21'0,"42"42"0,-64-64 0,22 22 16,0 0-16,21 0 0,-21 21 15,0 0-15,0 21 16,21 0-16,0 22 0,0-1 16,0 0-16,0 22 0,0-1 0,0 1 15,0-1-15,21 1 0,-21-1 0,21 1 16,-21-1-16,0 1 0,0-22 16,0 0-16,0 1 0,0-1 0,0-21 15,0 22-15,0-22 0,0 0 0,0 0 16,21-21-1,0 0-15,-21-21 16,21 0-16,1 0 0,-1-22 0,0 22 16,21-21-16,1-1 15</inkml:trace>
  <inkml:trace contextRef="#ctx0" brushRef="#br0" timeOffset="22677.56">14393 5630 0,'43'-63'0,"-86"126"0,128-190 0,-64 64 15,0 21-15,0-22 0,1 22 0,-22-1 16,0 22-16,0 0 0,0 0 15,-22 21-15,1 0 0,0 21 16,0 0-16,0 22 0,-22-1 0,1 0 16,21 22-16,-21-1 0,-1 1 15,1-1-15,0 22 0,-1-22 0,1 1 16,0-1-16,-1 1 0,22-1 16,-21-20-16,21-1 0,-22 43 15,43-64-15,0 21 0,0-21 0,0 1 16,0-1-16,43-21 15,-22 0-15,0 0 16,0 0-16,21-21 0,-20-1 0,20 1 16,0 0-16,1 0 0,-1-21 0,0 20 15</inkml:trace>
  <inkml:trace contextRef="#ctx0" brushRef="#br0" timeOffset="22876.41">14626 5779 0,'21'-22'0,"-42"44"0,42-22 16,-42 21-1,0 0-15,0 0 0,21 0 16,-21 0-16,-1 22 0,1-22 16,0 21-16,21-21 0,-21 1 0,0-1 15,21 0-15,-21 0 0,21 0 0,-22 0 16,22 1-16,22-22 31,-1-22-15,0 1-16,0 0 0,0 0 0</inkml:trace>
  <inkml:trace contextRef="#ctx0" brushRef="#br0" timeOffset="23053.34">14753 5525 0,'0'-22'0,"0"44"0,0-65 0,-21 43 16,0 0-16,0 0 15,-1 0-15,1 0 16,21 21-1,0 1 1,21-22-16,1 21 0,-1 0 16,0-21-16,0 21 0,0 0 0,0-21 15</inkml:trace>
  <inkml:trace contextRef="#ctx0" brushRef="#br0" timeOffset="23433.27">15198 5779 0,'0'0'0,"21"0"0,-21-22 31,-21 22-15,-1 0-16,1 0 0,-21 0 0,21 0 15,-22 0-15,22 22 0,-21-22 16,21 21-16,-22 0 0,22 0 0,0 0 16,21 0-16,0 1 15,0-1-15,0 0 0,0 0 0,21-21 16,0 21-16,1 0 0,20-21 15,-21 22-15,21-1 0,-20-21 16,20 21-16,-21 0 0,0 0 0,0-21 16,1 21-16,-22 1 0,0-1 15,0 0-15,-22-21 0,1 0 16,0 0-16,-21 0 0,-1 21 16,22-21-16,-21 0 0,0 0 0,-1 0 15,22 0-15,-21 0 0,21 0 0,-1 0 16,1 0-16,0 0 0,21-21 15,0 0 1,0 0-16,21 21 0,0-22 0,22 22 16,-1-21-16,0 0 15,1 0-15,-1 21 0</inkml:trace>
  <inkml:trace contextRef="#ctx0" brushRef="#br0" timeOffset="23632.97">15494 5906 0,'0'0'0,"21"0"0,0 0 31,-21 21-31,0 0 16,0 0-16,-21 0 0,21 0 16,-21 1-16,0-1 0,21 0 0,-21 0 15,-1 0-15,1 0 0,21 1 16,-21-1-16,0-21 16,21 21-16,21-42 31,0 0-31,0 21 15,-21-22-15</inkml:trace>
  <inkml:trace contextRef="#ctx0" brushRef="#br0" timeOffset="23784.64">15579 5736 0,'0'0'0,"0"-21"0,-22-85 32,1 85-32,0 21 0,0 0 15,42 0 16,0 0-15,0 0-16,1 21 0,-1-21 16</inkml:trace>
  <inkml:trace contextRef="#ctx0" brushRef="#br0" timeOffset="24280.21">15960 5419 0,'0'0'0,"0"-21"0,-22 21 16,1 0-16,0 0 15,0 0-15,21 21 16,0 0-16,-21 0 0,0 21 0,-1 1 16,22-1-16,0 0 0,0 1 15,-21-1-15,21 22 0,0-22 16,0 0-16,0 43 0,0-43 16,0 1-16,0-1 0,0-21 0,0 21 15,0-20-15,0-1 0,0 0 16,0 0-16,0 0 0,0 0 0,0-42 47,0 0-47,0 0 0,0 0 15,0 0-15,0-1 0,21 1 0,-21-21 16,22 21-16,-1-22 0,0 22 16,-21-21-16,42 21 0,-21 0 15,1-1-15,20 1 0,0 21 0,1 0 16,-1 0-16,0 0 0,-21 0 15,22 0-15,-22 0 0,21 21 0,-21 1 16,-21 20-16,0-21 0,0 0 0,0 22 16,0-22-16,0 0 0,-21 21 15,0-21-15,-21 1 0,-1-1 0,1 0 16,0 0-16,-1-21 0,22 21 0,-21-21 16,0 0-16,-1 0 0,22 21 15,0-21-15,0 0 0,0 0 0,21-21 16,0 0-1,21 0-15,0 21 0,21-42 16,1 20-16,-22 1 0</inkml:trace>
  <inkml:trace contextRef="#ctx0" brushRef="#br0" timeOffset="24544.88">16722 5419 0,'0'0'0,"0"-21"0,0-22 16,-22 43-1,22 21-15,-21 1 16,0-1-16,21 0 0,0 21 0,0 1 16,-21-1-16,21 21 0,-21 1 15,21-22-15,-21 22 0,21-1 16,0-20-16,-22 20 0,22-21 0,-21 1 16,21-1-16,-21-21 0,21 22 15,0-22-15,0 0 0,0 0 0,0 0 16,0 0-16,0 1 0,21-22 15,0 0-15,1-22 16,-1 1-16,21 0 0,-21 0 16,0 0-16</inkml:trace>
  <inkml:trace contextRef="#ctx0" brushRef="#br0" timeOffset="24872.19">16912 5948 0,'21'0'62,"0"0"-62,1 0 16,-1 0-16,21 0 0,-21-21 0,0 21 15,22-21-15,-22-1 0,21 22 0,-21-21 16,1 0-16,-1 0 0,0 0 16,-21 0-16,0-1 0,0 1 0,0 0 15,-21 21-15,0 0 0,-1 0 16,1 0-16,-21 0 0,21 21 15,-22 0-15,22 22 0,-21-22 0,21 21 16,-22-21-16,22 22 0,0-1 16,0-21-16,0 22 0,21-1 0,0-21 15,0 0-15,0 22 0,0-22 0,0 0 16,0 0-16,21-21 0,0 21 0,0-21 16,0 0-16,22 0 0,-1 0 15,0 0-15,1 0 0,-1 0 0,85-42 16,-63 21-16</inkml:trace>
  <inkml:trace contextRef="#ctx0" brushRef="#br0" timeOffset="25003.3">17801 5186 0,'0'0'0,"-42"0"15,-22-21-15,22 0 0,0 21 16,20 0-16,-20 0 0</inkml:trace>
  <inkml:trace contextRef="#ctx0" brushRef="#br0" timeOffset="25140.48">17589 5144 0,'43'0'16,"-86"0"-16,128 0 0,-43 0 0,1 0 16,20 0-16,1 21 0,-1-21 0,1 0 15,-1 0-15,-20 21 0,20-21 16,1 0-16,-22 0 0,-21 0 0,21 0 16,-20 0-16,-44 0 31,1 0-31,-21 0 0,21 0 0,0 0 15,-22 0-15,22 0 0,-21 0 0</inkml:trace>
  <inkml:trace contextRef="#ctx0" brushRef="#br0" timeOffset="25344.19">17992 5207 0,'0'0'0,"0"21"0,-22 0 0,22 1 0,-21 20 16,0-21-16,0 21 0,0 1 0,21-1 15,-21 0-15,-1 22 0,1-1 16,0 1-16,0-22 0,0 22 15,0-1-15,21-20 0,0-1 0,-22 0 16,22-21-16,0 22 0,0-22 16,0 0-16,0 0 0,0 0 0,0 1 15,22-22-15,-1 0 16,0 0-16,21 0 0,-21 0 16,1 0-16,-1-22 0,21 1 0</inkml:trace>
  <inkml:trace contextRef="#ctx0" brushRef="#br0" timeOffset="25669.97">18097 6011 0,'22'0'31,"-1"0"-15,0 0-16,0-21 16,21 0-16,22 0 0,-22 21 15,1-42-15,-1 20 0,-21 1 0,0 0 16,0-21-16,-21 21 0,0-1 15,0 1-15,0 0 0,-21 21 16,0 0-16,0 0 0,-21 0 16,20 21-16,-20 0 0,0 1 0,-1-1 15,22 21-15,-21 0 0,21-20 0,0 20 16,-1-21-16,1 21 0,21-20 16,0 20-16,0-21 0,0 0 0,0 0 15,0 1-15,0-1 0,21 0 16,22-21-16,-22 0 0,21 21 0,1-21 15,-1 0-15,21 0 0,-20 0 16,-1 0-16,0 0 0,1-21 0,-1 0 16,-21 0-16,0-1 0</inkml:trace>
  <inkml:trace contextRef="#ctx0" brushRef="#br0" timeOffset="25848.92">18690 5884 0,'0'-42'0,"0"84"0,21-126 0,-21 41 16,21 1-16,-21 0 0,64-1 0,-43 22 15,-21 0-15,21 0 0,22 21 16,-22 0-16,0 0 0,0 21 15,0 0-15,0 0 0,1 22 16,-1-22-16,21 21 0,0 1 0,-20-1 16,20 0-16,-42 1 0,21-1 0,21 0 15,-20 1-15,-1-1 0,0 0 16,-21-21-16,21 1 0,-21-1 0,0 21 16,-21-21-16,21 0 0</inkml:trace>
  <inkml:trace contextRef="#ctx0" brushRef="#br0" timeOffset="25898.22">19240 6117 0,'22'-42'16</inkml:trace>
  <inkml:trace contextRef="#ctx0" brushRef="#br0" timeOffset="26102.28">19494 5588 0,'0'0'0,"0"-21"16,0 0-16,0 0 0,-21 21 0,0 0 15,0 0-15,0 0 0,0 21 0,-22 0 16,22 0-16,-21 21 0,-1 1 15,22-1-15,-21 0 0,0 1 16,-1 20-16,1-20 0,-64 105 16,85-127-16,0 0 0,0 21 15,21-20-15,0-1 0,0 0 16,0 0-16,21-21 0,0 0 0,0 0 16,0 0-16,0 0 0,22 0 15</inkml:trace>
  <inkml:trace contextRef="#ctx0" brushRef="#br0" timeOffset="26296.39">20024 5228 0,'0'0'0,"0"-21"0,0 0 0,-22 42 31,1 0-31,21 22 0,-21-1 16,21-21-16,-42 21 0,-1-20 15,1 20-15,21 0 0,0 1 0,0 20 16,-1 1-16,1-22 0,0 21 16,0 1-16,0-1 0</inkml:trace>
  <inkml:trace contextRef="#ctx0" brushRef="#br0" timeOffset="26356.36">19685 6181 0,'85'0'16,"-170"0"-16,191 0 16,-85 0-16,0 0 15,0-21-15,0-1 0</inkml:trace>
  <inkml:trace contextRef="#ctx0" brushRef="#br0" timeOffset="26637.53">21124 5292 0,'0'0'0,"-21"-21"0,0 21 15,-21-22-15</inkml:trace>
  <inkml:trace contextRef="#ctx0" brushRef="#br0" timeOffset="26740.53">20701 5461 0,'-21'0'15,"-64"212"1,85-170-16,-21 22 16,21-22-16,0-21 0,0 21 0,0-20 15,0-1-15,0 0 0,0 21 0</inkml:trace>
  <inkml:trace contextRef="#ctx0" brushRef="#br0" timeOffset="26785.73">20828 6138 0,'21'0'0,"21"-21"16,1 21-16,-1 0 0,0-21 16</inkml:trace>
  <inkml:trace contextRef="#ctx0" brushRef="#br0" timeOffset="26880.68">21336 5207 0</inkml:trace>
  <inkml:trace contextRef="#ctx0" brushRef="#br0" timeOffset="27040.59">21442 5207 0,'0'0'0,"21"0"0,21 0 16,-21 21-16,1-21 0,20 21 15,-21 1-15,0-1 0,0 0 0,22 0 16,-22 43-16,0-43 16,-21 21-16,21-21 0,-21 22 0,0-22 15,0 21-15,0-21 0,0 0 16,0 1-16,0-1 0,0 0 0,0 0 15,0-42 17</inkml:trace>
  <inkml:trace contextRef="#ctx0" brushRef="#br0" timeOffset="27444.38">19664 5609 0,'42'-42'31,"0"42"-31,43 0 16,-43 0-16,1 0 0,-22 0 0,21 0 15,1 0-15,-1 0 0,0 0 0,1 0 16,-1 0-16,0-21 0,1 21 16,-22 0-16,0 0 0,-21-21 15,0-1-15,-21 1 16</inkml:trace>
  <inkml:trace contextRef="#ctx0" brushRef="#br0" timeOffset="27765.21">19875 5503 0,'0'-21'31,"-21"21"-16,0 21-15,0 1 16,21-1-16,-21 0 0,0 21 16,-1 1-16,1-1 0,0 0 0,0 1 15,0-1-15,0 0 0,-1 1 0,1-22 16,21 21-16,-21 0 0,21-20 16,0-1-16,0 21 0,21-21 15,22 0-15,20 1 0,1-1 16,-22-21-16,21 0 0,-20 0 0,20 0 15,1 0-15,-1 0 0</inkml:trace>
  <inkml:trace contextRef="#ctx0" brushRef="#br0" timeOffset="28136.56">20807 5355 0,'0'0'16,"-21"0"-1,-1 0-15,1 21 16,0 1-16,0 20 0,0-21 0,-43 0 16,1 22-16,42-1 0,-22 43 15,22-43-15,21 0 0,-21 1 16,21 20-16,0-21 0,0-20 0,0 20 16,0 0-16,0-21 0,21 22 0,0-22 15,0 0-15,22 0 16,84 0-16,-64-21 15</inkml:trace>
  <inkml:trace contextRef="#ctx0" brushRef="#br0" timeOffset="28470.36">21421 5334 0,'0'0'0,"-22"0"0,22-21 16,0 0-1,22 21-15,-1 0 16,0 0-16,21 0 0,-21 0 16,22 0-16,-1 21 0,85 42 15,-106-20-15,22-22 16,-22 42-16,21-20 0,-42-1 0,0 64 15,0-43-15,0-20 16,-21-1-16,0 0 0,0 1 0,-43 20 16,43-20-16,-21-22 15,-1 0-15,-20 21 0,42-21 16,-22 1-16,22-22 0,0 21 16,0-21-16,0 21 0,-1-21 0</inkml:trace>
  <inkml:trace contextRef="#ctx0" brushRef="#br0" timeOffset="29511.97">4170 8319 0,'0'0'16,"0"-22"-16,0 1 0,0 0 16,0 0-16,-21 21 0,21-21 15,-22 21-15,22 21 16,0 0-16,-21 0 0,21 22 16,-21-1-16,21 0 0,0 22 15,-21-22-15,0 22 0,0-1 0,-22 64 16,22-63-16,-42 41 15,41-62-15,1-1 0,0-21 16,0 22-16,0-22 0,0 0 0,-1-21 16,22-21-1,0 0-15,0-1 0,0-20 16,0 21-16,22-21 0,-1 20 0,0-20 16,0 0-16,21 21 0,1-1 15,-22 1-15,21 0 0,1 21 0,-1 0 16,0 0-16,1 0 0,-22 0 0,21 0 15,0 21-15,1 0 16,-1-21-16,-21 0 0,22 22 0,-22-22 16,0 0-16,0 0 0,0 0 0,0 0 15,-21-22-15,22 1 16,-22 0-16,0 0 0,0 0 0,0 0 16,0-1-16,0 1 0,0-21 0,0 21 15,0 0-15,-22 21 0,22-22 16,-21 22-16,0 0 0,0 0 15,0 22-15,0-1 0,-1 21 16,1 0-16,0 1 0,0 20 0,21-20 16,-21 20-16,0 1 0,-1-1 15,1-21-15,0 22 0,0-22 16,0 1-16,21-1 0,0-21 0,-21 0 16,21 22-16,-22-22 0,22 0 15,22-21 1,-1 0-16,0-21 0,0 0 15,0-22-15,22 22 0</inkml:trace>
  <inkml:trace contextRef="#ctx0" brushRef="#br0" timeOffset="29708.85">5101 8742 0,'21'0'0,"-42"0"0,63 0 0,403-42 125</inkml:trace>
  <inkml:trace contextRef="#ctx0" brushRef="#br0" timeOffset="30408.45">6689 8784 0,'0'0'0,"21"0"0,-21-21 16,21 21-16,-21-21 0,21 0 16,-21 0-16,0-1 0,0 1 15,0 0-15,0 0 16,-21 21-16,0-21 0,0 0 0,-1-1 15,-20 22-15,21 0 0,-21 0 16,-1 0-16,22 0 0,-21 0 16,-1 22-16,1-1 0,0 0 0,-1 0 15,1 21-15,0 1 0,-64 126 16,64-127-16,20 22 0,1-22 16,0 1-16,21 20 0,0 1 15,0-43-15,0 21 0,21-21 16,0-21-16,22 21 0,-22-21 15,42 0-15,-20 0 0,-1-21 16,0 21-16,1-21 0,-1 0 0,0-21 16,64-22-16,-42 22 0,-22-22 15,0 22-15,1-22 0,-1-20 16,22-43-16,-43 42 0,21 22 16,-21-22-16,0 0 0,1 1 15,-22-1-15,0 21 0,21-20 16,-21 20-16,0 22 0,0-43 15,0 64-15,0 0 0,-21 21 16,-1 21-16,-20 21 0,21 1 16,0 20-16,-22 1 0,22 20 0,-21-20 15,21 21-15,0-1 0,-1-20 16,-20 20-16,21 1 0,21-21 0,-21 20 16,21-20-16,0-1 0,0 85 15,0-126-15,21 20 0,0-21 16,0 0-16,0 0 0,43-21 15,-43 0-15,21 0 0,22-42 16,-22 21-16,1-21 0</inkml:trace>
  <inkml:trace contextRef="#ctx0" brushRef="#br0" timeOffset="30772.24">7260 8700 0,'-42'42'31,"21"-21"-31,-1 0 0,1 0 16,42-21 15,1 0-31,-1 0 16,21-21-16,-21 0 0,0 21 0,22-21 16,-22 0-16,0 0 0,0-1 15,0 1-15,1 0 0,-22 0 16,0 0-16,0 0 0,0-1 0,-22 22 15,1 0-15,0 0 0,-21 0 16,21 0-16,-22 22 0,1-1 16,0 0-16,-1 0 0,1 0 0,0 22 15,-43 20-15,64-21 0,0 1 16,-1-1-16,1 0 0,21-20 16,0 20-16,0-21 0,0 0 15,0 0-15,21 1 0,1-1 0,20-21 0,-21 0 16,21 0-16,1 0 15,-1 0-15,0 0 0,43 0 16,-21 0-16</inkml:trace>
  <inkml:trace contextRef="#ctx0" brushRef="#br0" timeOffset="31136.52">8064 8784 0,'0'0'0,"43"-42"0,-22 21 0,0-22 0,0 22 15,-21 0-15,0 0 0,0 0 16,-21 21-16,-42 0 15,41 0-15,-20 0 0,-21 21 16,20 0-16,1 0 0,0 22 16,-22-22-16,22 0 0,21 21 15,-22-21-15,22 22 0,0-22 0,21 21 16,0-21-16,0 1 0,0-1 16,21 21-16,0-21 0,22 0 0,-22 1 15,0-22-15,21 21 0,-21 0 0,1 0 16,-1-21-16,0 42 15,-21-20-15,-21-22 16,0 0-16,-1 0 0,-62 0 16,63 0-16,-22 0 0,1 0 15,0 0-15,20-22 0,-20 1 0,21 21 16,0-21-16,0 0 0,21 0 0,0 0 16,0-1-16,0 1 15,21 0-15,21 21 0,-21-21 0,22 21 16,-1-21-16,0 0 0,22 21 15,-22 0-15,0-22 0</inkml:trace>
  <inkml:trace contextRef="#ctx0" brushRef="#br0" timeOffset="31505.31">8318 8975 0,'0'0'0,"22"21"0,-1-21 31,0 0-16,0 0-15,0-21 0,0 0 16,22-1-16,-22 1 0,21 0 16,-21 0-16,22 0 0,-1-22 15,-21 22-15,0-21 0,1 21 0,-1-22 16,-21 22-16,21 0 0,-21 0 0,0 0 16,0 0-16,-21 21 0,-22 0 15,22 0-15,-21 0 0,0 21 0,-22 21 16,22-21-16,-1 22 0,-20 41 15,42-41-15,-22-1 16,43 0-16,-21 1 0,21-1 0,0-21 16,0 21-16,0-20 0,0 20 15,0-21-15,0 0 0,21 0 16,1-21-16,20 22 0,-21-22 16,21 0-16,22 0 0,-22 0 15,1-22-15,-1 1 0,0 0 0,1 0 16,62-43-16,-62 22 15</inkml:trace>
  <inkml:trace contextRef="#ctx0" brushRef="#br0" timeOffset="31744.17">9483 7980 0,'0'0'16,"0"-21"-16,-22 21 15,1 21-15,0 0 0,0 21 16,0 1-16,0-1 0,-1 22 0,1-1 15,-42 128-15,20-43 16,1-85-16,21 1 16,0-1-16,0 1 0,-1-22 0,1 0 15,0 43-15,21-43 0,-21-20 16,21 41-16,0-42 16,21-21-1,0 0-15,0-21 0,1 0 16,-1 0-16</inkml:trace>
  <inkml:trace contextRef="#ctx0" brushRef="#br0" timeOffset="32096.97">9483 8784 0,'-64'0'32,"64"21"-32,0 1 15,21-22 16,0 0-31,1 0 0,-1 0 16,0 0-16,21-22 0,-21 1 16,1 21-16,-1-21 0,0 0 0,0 21 15,0-21-15,-21 0 16,-21 21 0,0 0-16,-21 0 0,20 0 15,1 0-15,-21 21 0,21 0 16,-22 0-16,22 0 0,0 0 0,0 1 15,0 20-15,21-21 0,0 0 16,0 22-16,0-22 0,0 0 0,0 0 16,0 0-16,0 0 0,21 1 0,0-22 15,0 21-15,0-21 0,43 0 16,-43 0-16,21 0 0,1 0 16,20 0-16,-20-21 0,20-1 0</inkml:trace>
  <inkml:trace contextRef="#ctx0" brushRef="#br0" timeOffset="32569.13">10414 8657 0,'21'-21'0,"-42"42"0,42-63 16,-21 0-16,0 20 0,0 1 15,-21 21-15,0 0 16,0 21-16,-1 1 0,1-1 16,0 0-16,0 21 0,0-21 0,0 22 15,-22-1-15,22 0 0,0 1 16,21 20-16,-21-20 0,21-1 0,0-21 15,0 21-15,0 22 16,21-43-16,0 0 0,0 0 0,0 1 16,22-22-16,-1 0 0,0 0 15,1 0-15,-1 0 0,0 0 0,1-22 16,-1 1-16,22 0 0,-22 0 0,43-64 16,-43 43-16,0-22 0,1 1 15,-1-1-15,0 1 0,43-85 16,-43 63-16,1 22 0,-1-64 15,-21 63-15,0 22 0,0-1 16,-21 1-16,0 21 0,0 0 16,-21 42-1,0 0-15,-21 21 0,21 1 16,-22-1-16,1 22 0,21-22 16,-22 21-16,22 1 0,0-1 0,-21 1 15,21-1-15,21 43 0,0-42 16,0-1-16,0-20 0,0-1 15,0 0-15,0 1 0,21-22 16,0 0-16,0 0 0,0 0 0,22-21 16,-22 0-16,0 0 0,21 0 0,-21 0 15,1-21-15,20 0 0,-21 0 0,0-22 16</inkml:trace>
  <inkml:trace contextRef="#ctx0" brushRef="#br0" timeOffset="32659.08">10837 8636 0,'0'0'0,"-42"0"0,0 0 16</inkml:trace>
  <inkml:trace contextRef="#ctx0" brushRef="#br0" timeOffset="32765.02">12086 8509 0,'21'0'15,"0"-21"-15</inkml:trace>
  <inkml:trace contextRef="#ctx0" brushRef="#br0" timeOffset="33217.48">12298 8170 0,'0'0'16,"-21"0"-16,-1 22 15,1-1-15,0 0 0,0 21 16,0-21-16,0 22 0,-22 20 15,22-20-15,-21-1 0,21 21 0,-43 43 16,22-63-16,21 20 0,-22 1 16,22-22-16,0 0 0,0 1 15,0-1-15,-1 0 0,22-21 0,-21 1 16,21-1-16,0 0 0,0-42 31,21 0-31,1-1 16,-1-20-16,0 0 0,0-1 15,0 1-15,0-21 0,1-1 0,-1 1 16,21-1-16,-21 1 0,22-1 16,-22 1-16,21-1 0,-21 22 0,22-1 15,-22 22-15,0 0 0,0 0 0,0 21 16,0 0-16,-21 21 16,0 0-16,0 22 0,0-1 15,0 0-15,0 1 0,0-1 0,-21 0 16,0 22-16,21-22 0,0 22 15,-21-22-15,21 0 0,-21 22 0,21-22 16,0 0-16,0 1 0,0-22 0,0 21 16,0-21-16,0 1 0,0-1 15,21-21 1,0-21-16,-21-1 16,0 1-16,0 0 0</inkml:trace>
  <inkml:trace contextRef="#ctx0" brushRef="#br0" timeOffset="33284.44">11896 8721 0,'-43'-21'0,"86"42"0,-107-42 0</inkml:trace>
  <inkml:trace contextRef="#ctx0" brushRef="#br0" timeOffset="33865.1">13081 8467 0,'85'-106'32,"-64"85"-32,-21 0 15,0-22-15,0 22 0,0 0 16,0 0-16,-21 0 16,-1 21-16,1 0 15,21 21-15,-21 0 0,0 0 0,0 0 16,0 0-16,-1 22 0,1-1 15,0 0-15,0 1 0,21-1 0,-21 0 16,21 1-16,-21-1 0,21 0 0,0 1 16,-22-1-16,22-21 0,0 22 15,0-1-15,0-21 0,0 21 0,22-20 16,-1-1-16,0-21 0,0 21 0,0-21 16,22 0-16,-22 0 0,21 0 15,-21-21-15,22 0 0,-1-1 16,-21 1-16,21-21 0,1 0 0,-22-1 15,21-20-15,1 20 0,-1-20 0,0-1 16,-21 1-16,22-1 0,-22 1 16,0 21-16,0-22 0,0 43 0,1-21 15,-22 20-15,0 1 0,21 0 16,-21 0-16,0 0 0,0 42 31,-43 21-31,43 1 16,-42-1-16,21 0 0,0 22 0,-22-22 15,22 22-15,-21 63 16,21-64-16,0 1 0,21-1 0,0 1 16,0-22-16,0 21 0,21-20 15,0-22-15,21 21 0,1-21 0,-1 1 16,0-1-16,1-21 0,20 0 0,-21 0 16,1 0-16,-1-21 0,0-1 15,1 1-15,-1-21 0,0 21 0,1-22 16</inkml:trace>
  <inkml:trace contextRef="#ctx0" brushRef="#br0" timeOffset="34425.78">12107 8636 0,'-21'21'0,"42"-42"0,-63 42 0,21-21 15,21 21-15,-21-21 16,-1 0-16,22 22 16,22-22 15,-1 0-31,21 0 0,0 0 0,1 0 15,-1-22-15,22 22 0,-1 0 0,1-21 16,-22 21-16,21-21 0,1 21 16,-22-21-16,1 21 0,-1 0 0</inkml:trace>
  <inkml:trace contextRef="#ctx0" brushRef="#br0" timeOffset="34856.42">12996 8255 0,'21'0'16,"-42"0"-16,42-21 0,-21 0 16,0 42 15,-21 21-16,21-21-15,-21 22 0,0-1 16,-21 0-16,20 1 0,1-1 16,0 0-16,0 1 0,0 20 0,0-20 15,21-1-15,0 0 0,0 1 16,0-1-16,21 0 0,0 1 0,0-22 16,21 0-16,1 0 0,-1 0 0,43-21 15,-22 0-15</inkml:trace>
  <inkml:trace contextRef="#ctx0" brushRef="#br0" timeOffset="35384.94">14986 8213 0,'0'-21'16,"0"42"-16,0-64 0,21 22 0,-21 0 0,0 0 16,-21 21-1,0 21 1,0 0-16,-1 0 0,1 22 0,-21-1 15,21 0-15,-43 43 16,43-43-16,-21 22 0,21-22 16,-1 1-16,-41 105 15,63-106-15,0 0 0,0 1 0,0-1 16,0 0-16,63 43 16,-41-64-16,20 0 0,0 1 0,1-1 15,20 0-15,-21-21 0,22 0 0,-1 0 16,1 0-16,-1 0 0,1-21 15,-1 21-15</inkml:trace>
  <inkml:trace contextRef="#ctx0" brushRef="#br0" timeOffset="35492.87">15917 8234 0,'0'0'0,"0"-21"0,-21 0 16</inkml:trace>
  <inkml:trace contextRef="#ctx0" brushRef="#br0" timeOffset="35640.81">15938 8149 0,'22'21'16,"-44"-42"-16,65 64 0,-22-43 0,0 21 0,21 21 16,-20-21-16,20 22 0,0-1 15,1 0-15,-22 1 0,21 62 16,-42-41-16,0-1 0,0 1 0,0-22 16,-21 22-16,0-1 0,-64 43 15,43-64-15,-22 1 16,22-1-16,0-21 0,-22 22 0,22-22 15,-22 0-15,22-21 0,-22 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AC38-FB1C-47B3-B246-27CA7E014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02E32-955D-4C80-90BB-E5F5DE01D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42794-FB6B-432A-8F05-43355A0D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D9-9A28-47D3-893E-0E0D1C4DC301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A85C-64A5-4C8E-A2B3-93A9B468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820A-38FA-4BDE-B453-0B0671A4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672-2A79-4F14-9238-A448688A6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52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291E-B367-4E0B-83DD-F1358C85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4E5FB-D67E-4EA3-AEE2-446292462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8FE7-91AF-47A7-A70D-DA47C871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D9-9A28-47D3-893E-0E0D1C4DC301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4C7AC-8FC0-427C-86D3-7640FB25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6757F-B54F-4CA1-A616-62B31D37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672-2A79-4F14-9238-A448688A6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66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F7133-6C5A-41FB-B599-DAA9E0141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BE5F2-3741-441B-8AD9-56CB10878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C73F4-816C-421D-8ED6-B557E06E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D9-9A28-47D3-893E-0E0D1C4DC301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DABEF-592E-4B1F-B2A3-D5A33FE6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DB71-009E-4490-9E25-7ABD9B0A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672-2A79-4F14-9238-A448688A6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73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BB7B-398A-40F4-AE4A-0A5E38C0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8986-4CEF-4BD9-BDE2-38AB294C7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1B474-605C-48FA-B418-3F21EC95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D9-9A28-47D3-893E-0E0D1C4DC301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4DECE-058F-4C8F-99AB-AD54BD8FD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915D-7993-4F92-B955-3E9CEFBD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672-2A79-4F14-9238-A448688A6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2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232E-113F-4DF2-8D2F-66AEF305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50ADA-629F-4426-B7E6-4CA43660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FF6DC-63B2-4542-8A29-AE8A20BA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D9-9A28-47D3-893E-0E0D1C4DC301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BCDA-2108-4D30-901B-4661748B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92542-36D4-457A-B24C-747C40A0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672-2A79-4F14-9238-A448688A6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85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37A5-9E85-4ED5-8843-D3ABB40D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7664E-721D-4952-AE4F-43A4A6872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927D9-251F-48B8-B237-8447829DD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8203B-7FD5-4032-B491-9902F9FE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D9-9A28-47D3-893E-0E0D1C4DC301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D470D-4352-435E-B8ED-71615F6A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D5BDA-4EB7-4A37-9374-989A2DEE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672-2A79-4F14-9238-A448688A6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353A-2D96-4618-81DD-DE4C36AB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B39F4-37D3-4853-8D8F-3A035C5C7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F6AA1-7962-4981-8C22-F833CD88B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578B7-4405-4509-AB6F-8DF23197E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43413-ACA1-4D58-AEA9-2166BF7A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ED4D-398E-4457-9507-EC3DFD2A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D9-9A28-47D3-893E-0E0D1C4DC301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5CDAF-0DD6-4783-A916-D4505ACA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D7943-5E8A-42D6-94C6-6F1EE60D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672-2A79-4F14-9238-A448688A6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6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9157-AB79-4D03-8777-D90F0070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AF4EF-121C-44DC-AF3F-3B1D0453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D9-9A28-47D3-893E-0E0D1C4DC301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D0A73-C220-4B48-B77A-EEDC2DA1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05C38-975D-4EC4-8346-ED06F3F8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672-2A79-4F14-9238-A448688A6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21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5D0E0-7C5B-4BE8-AC93-8EC81EDF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D9-9A28-47D3-893E-0E0D1C4DC301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C8B29-49B3-4BC9-9BD0-B4A084DE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B3860-4917-4832-857D-2746A174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672-2A79-4F14-9238-A448688A6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63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0963-575D-46A9-BA70-1013541B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4C370-770E-4146-AFB7-3941BE86B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23AA9-AA52-4112-867E-B6F5CC5F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444DF-F84F-43B8-926D-28AF9FFB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D9-9A28-47D3-893E-0E0D1C4DC301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C7342-6864-41EA-BB92-F11A1ABF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31900-C4FB-4F4D-B7C6-A43CAF75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672-2A79-4F14-9238-A448688A6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05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01C0-5A25-41CD-918B-16294B54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77638-CB3F-4731-8AFE-C53E5136E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F1C0A-C97A-40E5-97DF-EE4E3FA3E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74E52-C796-4C54-B54B-F37A1C27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68D9-9A28-47D3-893E-0E0D1C4DC301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43DAF-BBAD-49E6-B809-0CA44701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348BE-7476-4D33-B2A4-D936173D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9672-2A79-4F14-9238-A448688A6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7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1ECBC-9B75-4EEF-ADC1-99A32103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0A4FC-F9F5-460D-A009-B2BB1D34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F79AB-F4A6-447D-BE14-7060F6458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268D9-9A28-47D3-893E-0E0D1C4DC301}" type="datetimeFigureOut">
              <a:rPr lang="en-IN" smtClean="0"/>
              <a:t>09-02-2022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2A74-4DF3-47C7-B228-4147C99B2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A135-8FDA-4DA8-ACFC-8F2080EC6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09672-2A79-4F14-9238-A448688A69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60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8AAE-CA90-4E0D-86A2-5FD6EF560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7BCF-BD88-4795-A270-5B7B98B31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9C30DF-625E-41A7-9EA7-A2FDB42DCE2D}"/>
                  </a:ext>
                </a:extLst>
              </p14:cNvPr>
              <p14:cNvContentPartPr/>
              <p14:nvPr/>
            </p14:nvContentPartPr>
            <p14:xfrm>
              <a:off x="152280" y="129600"/>
              <a:ext cx="7772760" cy="441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9C30DF-625E-41A7-9EA7-A2FDB42DCE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920" y="120240"/>
                <a:ext cx="7791480" cy="443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15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8AAE-CA90-4E0D-86A2-5FD6EF560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7BCF-BD88-4795-A270-5B7B98B31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E93708-2138-47A6-BF22-EC8AB99C847B}"/>
                  </a:ext>
                </a:extLst>
              </p14:cNvPr>
              <p14:cNvContentPartPr/>
              <p14:nvPr/>
            </p14:nvContentPartPr>
            <p14:xfrm>
              <a:off x="0" y="0"/>
              <a:ext cx="8702280" cy="68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E93708-2138-47A6-BF22-EC8AB99C84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8721000" cy="68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26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8AAE-CA90-4E0D-86A2-5FD6EF560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7BCF-BD88-4795-A270-5B7B98B31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5D4EC-2012-4C9B-9114-FA0BB407B51E}"/>
                  </a:ext>
                </a:extLst>
              </p14:cNvPr>
              <p14:cNvContentPartPr/>
              <p14:nvPr/>
            </p14:nvContentPartPr>
            <p14:xfrm>
              <a:off x="342720" y="213480"/>
              <a:ext cx="7628040" cy="338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5D4EC-2012-4C9B-9114-FA0BB407B5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204120"/>
                <a:ext cx="7646760" cy="340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3234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8AAE-CA90-4E0D-86A2-5FD6EF560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7BCF-BD88-4795-A270-5B7B98B31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90EAB4-D131-4197-BF80-0E87EBFFD327}"/>
                  </a:ext>
                </a:extLst>
              </p14:cNvPr>
              <p14:cNvContentPartPr/>
              <p14:nvPr/>
            </p14:nvContentPartPr>
            <p14:xfrm>
              <a:off x="533520" y="76320"/>
              <a:ext cx="9639360" cy="571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90EAB4-D131-4197-BF80-0E87EBFFD3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60" y="66960"/>
                <a:ext cx="965808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396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8AAE-CA90-4E0D-86A2-5FD6EF560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7BCF-BD88-4795-A270-5B7B98B31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801F95-F1A7-4BD3-8A77-CB3C1C096E01}"/>
                  </a:ext>
                </a:extLst>
              </p14:cNvPr>
              <p14:cNvContentPartPr/>
              <p14:nvPr/>
            </p14:nvContentPartPr>
            <p14:xfrm>
              <a:off x="0" y="0"/>
              <a:ext cx="6964920" cy="136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801F95-F1A7-4BD3-8A77-CB3C1C096E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6983640" cy="13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5F3C7F-6D53-45FD-BC21-63DD48090D59}"/>
                  </a:ext>
                </a:extLst>
              </p14:cNvPr>
              <p14:cNvContentPartPr/>
              <p14:nvPr/>
            </p14:nvContentPartPr>
            <p14:xfrm>
              <a:off x="68400" y="929520"/>
              <a:ext cx="8474040" cy="2103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5F3C7F-6D53-45FD-BC21-63DD48090D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40" y="920160"/>
                <a:ext cx="8492760" cy="212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992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8AAE-CA90-4E0D-86A2-5FD6EF560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7BCF-BD88-4795-A270-5B7B98B31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279293-62EE-44FB-AA3B-2253EC01AA00}"/>
                  </a:ext>
                </a:extLst>
              </p14:cNvPr>
              <p14:cNvContentPartPr/>
              <p14:nvPr/>
            </p14:nvContentPartPr>
            <p14:xfrm>
              <a:off x="0" y="160200"/>
              <a:ext cx="7772760" cy="423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279293-62EE-44FB-AA3B-2253EC01A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50840"/>
                <a:ext cx="7791480" cy="425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D6FBA7-ED25-4910-A97A-0A733DEB02EF}"/>
                  </a:ext>
                </a:extLst>
              </p14:cNvPr>
              <p14:cNvContentPartPr/>
              <p14:nvPr/>
            </p14:nvContentPartPr>
            <p14:xfrm>
              <a:off x="236160" y="68760"/>
              <a:ext cx="7750080" cy="223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D6FBA7-ED25-4910-A97A-0A733DEB02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800" y="59400"/>
                <a:ext cx="7768800" cy="225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51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8AAE-CA90-4E0D-86A2-5FD6EF560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7BCF-BD88-4795-A270-5B7B98B31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0FF577-6A06-4D6D-8CE1-24FC0216C530}"/>
                  </a:ext>
                </a:extLst>
              </p14:cNvPr>
              <p14:cNvContentPartPr/>
              <p14:nvPr/>
            </p14:nvContentPartPr>
            <p14:xfrm>
              <a:off x="685800" y="122040"/>
              <a:ext cx="8115480" cy="350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0FF577-6A06-4D6D-8CE1-24FC0216C5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112680"/>
                <a:ext cx="8134200" cy="35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750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8AAE-CA90-4E0D-86A2-5FD6EF560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7BCF-BD88-4795-A270-5B7B98B31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855A35-ED87-4C86-B2DA-AE16E306450A}"/>
                  </a:ext>
                </a:extLst>
              </p14:cNvPr>
              <p14:cNvContentPartPr/>
              <p14:nvPr/>
            </p14:nvContentPartPr>
            <p14:xfrm>
              <a:off x="678240" y="83880"/>
              <a:ext cx="8092800" cy="202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855A35-ED87-4C86-B2DA-AE16E30645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880" y="74520"/>
                <a:ext cx="8111520" cy="204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65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8AAE-CA90-4E0D-86A2-5FD6EF560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7BCF-BD88-4795-A270-5B7B98B31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A49D51-0C03-4618-A871-71948C3B8108}"/>
                  </a:ext>
                </a:extLst>
              </p14:cNvPr>
              <p14:cNvContentPartPr/>
              <p14:nvPr/>
            </p14:nvContentPartPr>
            <p14:xfrm>
              <a:off x="76320" y="38160"/>
              <a:ext cx="8595720" cy="554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A49D51-0C03-4618-A871-71948C3B81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60" y="28800"/>
                <a:ext cx="8614440" cy="55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9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8AAE-CA90-4E0D-86A2-5FD6EF560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7BCF-BD88-4795-A270-5B7B98B31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280FF8-58DE-4A62-B2BF-1BC271364CB5}"/>
                  </a:ext>
                </a:extLst>
              </p14:cNvPr>
              <p14:cNvContentPartPr/>
              <p14:nvPr/>
            </p14:nvContentPartPr>
            <p14:xfrm>
              <a:off x="914400" y="205920"/>
              <a:ext cx="6957360" cy="317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280FF8-58DE-4A62-B2BF-1BC271364C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40" y="196560"/>
                <a:ext cx="6976080" cy="31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16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8AAE-CA90-4E0D-86A2-5FD6EF560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7BCF-BD88-4795-A270-5B7B98B31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97EFED-45CA-4307-AE5F-8CFBFDEF889A}"/>
                  </a:ext>
                </a:extLst>
              </p14:cNvPr>
              <p14:cNvContentPartPr/>
              <p14:nvPr/>
            </p14:nvContentPartPr>
            <p14:xfrm>
              <a:off x="129600" y="312480"/>
              <a:ext cx="7033680" cy="440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97EFED-45CA-4307-AE5F-8CFBFDEF88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40" y="303120"/>
                <a:ext cx="7052400" cy="44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56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8AAE-CA90-4E0D-86A2-5FD6EF560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F7BCF-BD88-4795-A270-5B7B98B31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A087F-186B-4BC4-80F8-78F0F410A342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getAllSelectedOptions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298759E-DE88-4792-9391-F672A6073ED9}"/>
                  </a:ext>
                </a:extLst>
              </p14:cNvPr>
              <p14:cNvContentPartPr/>
              <p14:nvPr/>
            </p14:nvContentPartPr>
            <p14:xfrm>
              <a:off x="464760" y="3299400"/>
              <a:ext cx="7437600" cy="2149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298759E-DE88-4792-9391-F672A6073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00" y="3290040"/>
                <a:ext cx="7456320" cy="216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07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2022-02-09T13:24:53Z</dcterms:created>
  <dcterms:modified xsi:type="dcterms:W3CDTF">2022-02-09T13:25:32Z</dcterms:modified>
</cp:coreProperties>
</file>