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11:42:51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1566 0,'-21'-21'0,"21"0"16,-21 21-16,21-21 15,-22 21 17,22 21-32,0 0 15,0 0-15,0 1 0,0 20 0,0 0 16,0 1-16,0 20 0,0 85 16,0-42-1,0-64-15,0 1 0,0-1 16,0 0-16,0-20 0,0 20 15,-21-21-15,21 21 0,0-20 0,0-1 16,0 0-16,0 0 16,0-42 15,0 0-15,0 0-16,0-1 0,21 1 0,-21 0 15,22 0-15,-1-21 0</inkml:trace>
  <inkml:trace contextRef="#ctx0" brushRef="#br0" timeOffset="302.57">1714 1990 0,'0'0'0,"0"21"0,0 0 0,0 0 15,0 0-15,0 1 16,0-1-1,22-21 1,-1 0-16,-21-21 16,21 21-16,-21-22 15,21 22-15,-21-21 0,0 0 16,0 0-16,-21 21 31,0 0-15,21 21-16,0 0 15</inkml:trace>
  <inkml:trace contextRef="#ctx0" brushRef="#br0" timeOffset="866.03">3069 1630 0,'0'0'0,"0"-21"0,0 0 0,0-1 16,0 1-16,0 0 0,-21 21 47,21 21-47,0 0 16,0 1-16,0 20 0,0 0 15,0 1-15,0-1 0,-21 64 16,21-64-16,0 0 0,-21 1 15,21 20-15,-22-42 0,1 106 16,21-105-16,0-1 16,-21 21-16,21-21 0,-21 22 15,21-22 1,0-42 0,0-1-1,0 1-15</inkml:trace>
  <inkml:trace contextRef="#ctx0" brushRef="#br0" timeOffset="1490.58">2794 1757 0,'0'0'0,"0"-21"16,-42-43 0,42 43-16,-22 0 0,22-43 15,0 43-15,0 0 16,0 0-16,0 0 0,43 0 15,-22-1-15,0 1 0,0 21 16,22 0-16,-22-21 0,42 21 16,-20 0-16,-1 0 0,-21 0 15,21 21-15,1 0 0,41 22 16,-62-1-16,20 0 16,21 43-16,-41-43 0,-1 1 15,-21 63-15,0-64 16,0 43-16,0-43 0,0 0 15,-21 22-15,21-43 16,0 0-16,-22 0 0,1 0 0,0 1 16,21-44 15,0 1-31,0 0 0,0 0 16,0-21-16,0-1 0,0-41 15,0 41-15,0-20 0,21-1 16,0 1-16,-21 20 0,43-62 15,-22 62-15,21-20 16,-21 42-16,22-22 0,-22 22 0,64-42 16,-43 63-16,43 0 15,-64 0-15,21 0 0,0 21 16,-20 0-16,20 0 0,-21 21 16,21 43-16,-20-43 0,-22 22 15,0-1-15,0 1 0,0-22 16,0 22-16,0-22 0,-22 22 0,-20 63 15,21-85 1,21-21-16,-21 0 0,21 0 16,0 1-16,0 20 15,-21-42-15,21-21 32,21 21-32,-21-21 15,0-1-15,21 1 0</inkml:trace>
  <inkml:trace contextRef="#ctx0" brushRef="#br0" timeOffset="1991.36">4297 1799 0,'0'0'0,"21"-21"0,-21 0 16,0 42 31,-21 0-47,0 0 0,21 1 0,-22-1 15,1 21-15,0 0 0,21-20 16,-21 20-16,-21 64 16,42-64-16,-22-21 0,22 22 15,0-22-15,0 42 0,0-42 16,0 1-16,0 20 16,22-42-16,-1 0 0,21 0 15,-21 0-15,64 0 16,-43-21-16,85-43 15,-84 43-15,62-85 16,-20 0 0,-64 64-16,-21-106 15,0 106-15,0 20 16,-42-41-16,21 42 16,-85 0-16,0 42 15,64 0 1,-43 21-16,64 1 0,-21-22 15,-1 63-15,1-62 16,21 62-16,21-63 16,-21 22-16,21-22 0,0 21 0,0-21 0,0 1 15,0 20 1,0-21-16,21 0 0,21-21 16,0 0-16,-20 0 0,20 0 15,0 0-15,1 0 0</inkml:trace>
  <inkml:trace contextRef="#ctx0" brushRef="#br0" timeOffset="2434.57">4974 1905 0,'0'0'0,"21"-21"0,-21 0 0,0-22 16,0 22-16,0-21 16,-21 63 15,21 0-16,-21 0-15,21 1 0,0 20 0,-21-21 16,0 21-16,21 1 0,0-1 16,0 0-16,-22 22 0,22-22 15,0-21-15,0 22 16,0-22-16,0 0 0,0 21 16,22-20-16,-1-1 0,0-21 15,0 0-15,21 0 0,-20 0 16,-1 0-16,0-21 0,42-22 15,-41 22-15,-1 0 0,21-43 16,-21 22-16,22-64 16,-43 64-16,21-43 15,-21 64-15,0 0 0,0-21 16,0 20-16,0 1 16,-21 21-1,21 21 1,0 1-1,0-1-15,0 0 16,0 0-16,0 0 0,21 0 16</inkml:trace>
  <inkml:trace contextRef="#ctx0" brushRef="#br0" timeOffset="2826.29">5757 1926 0,'0'0'0,"21"-21"15,1 0 1,-22 0-16,-22 21 16,1 0-1,-21 0-15,21 0 0,0 21 16,-22-21-16,22 21 0,0 0 0,0 0 16,0 1-16,21-1 15,0 0-15,0 0 0,0 0 16,0 0-16,0 1 0,0-1 15,21 0-15,21 0 0,-21 0 16,0-21-16,1 21 0,-1 1 0,0-1 16,0-21-16,0 21 15,0-21-15,-21 21 0,0 0 0,0 0 16,0 1-16,-21-22 16,-21 0-16,21 21 0,-22-21 0,22 0 15,-21 0-15,21 0 0,-22 0 16,22 0-16,0 0 0,-21 0 15,42-21 1,0-1 0,0 1-16,21 21 0,0-21 15,0 0-15,0 21 0,22-21 16</inkml:trace>
  <inkml:trace contextRef="#ctx0" brushRef="#br0" timeOffset="3199.94">6032 2096 0,'0'0'0,"22"0"16,-1 0 0,0-22-1,0 22 1,0-21-16,0 21 16,1-21-16,-1 0 0,0 21 0,0-21 15,-21 0-15,21-1 16,0 1-16,-21 0 0,0-21 15,0 21-15,0-1 16,-21 22-16,0 0 0,0 0 16,0 0-16,0 22 0,-22 20 15,22-21-15,-21 0 0,-1 43 16,43-22-16,-21 22 16,0-43-16,21 21 15,0 0-15,0-20 0,21 41 16,0-42-1,1-21-15,-1 0 0,21 0 0,-21 0 16,85 0 0,-21-21-16,-43 0 0,0 0 15,43-43-15</inkml:trace>
  <inkml:trace contextRef="#ctx0" brushRef="#br0" timeOffset="3766.19">7048 1397 0,'0'-21'0,"0"42"0,0-63 16,0 21-16,0-1 0,-21 65 47,0-22-47,21 21 15,-21 1-15,21-1 0,0 21 0,-21 1 16,0-1-16,21 1 0,-22-1 15,22 64-15,-21-84 16,0 63-16,0-64 0,21 0 16,0 22-16,0-43 15,0 0-15,0 0 0,0 0 16,0-42 0,21 0-1,0 21-15,0-42 0,1-1 16,-1 1-16,0 0 15</inkml:trace>
  <inkml:trace contextRef="#ctx0" brushRef="#br0" timeOffset="4026.15">7366 1312 0,'0'-21'16,"0"42"-16,21-63 0,-21 21 0,0 42 31,0 0-31,0 0 0,0 1 0,0 20 15,0 0-15,-21 1 0,0 20 16,21 43-16,-21-43 16,21 1-16,-43 63 15,43-85-15,0 22 0,0-22 0,-21 0 16,21 1-16,0-1 0,0-21 16,0 0-16,0 22 0,0-1 15,0-21-15,21-42 31</inkml:trace>
  <inkml:trace contextRef="#ctx0" brushRef="#br0" timeOffset="4654.43">6900 1990 0,'0'0'0,"0"21"0,-21-21 31,42 0-15,0 0-16,22-21 0,-22 21 0,21-21 15,1 21-15,41-22 16,-41 1-16,-1 0 0,0 21 0,1-21 16,20 0-16,22 0 15,-43-1-15,0 1 0,-20 0 16,20 0-16,-21 21 0,43-21 15,-43 0-15,-21 42 32,-21-21-32,-1 21 15,22 0-15,-21 0 0,0 22 0,-21 20 16,21-42-16,-1 22 16,1-1-16,21-21 0,0 21 0,0-20 15,0 41-15,0-42 16,0 0-16,0 1 0,0-1 0,21 0 15,1-21-15,-1 0 0,21 21 0,-21-21 16,22 0-16,-1 0 0,0 0 16,1 0-16,-1-21 0,0 21 0,1-21 15,41-22-15,-41 22 16,-1 0-16,-21 0 16,21 0-16,-20 0 0,20-64 15,-42 64-15,0-22 0,0-41 16,0 41-16,-42-41 15,20 63-15,-41-1 16,21 22-16,-1 0 0,-20 22 16,-1-1-16,-20 21 15,41-21-15,22 22 0,-64 41 16,64-63 0,0 22-16,21-22 0,0 0 0,21 64 15,0-64 1,1-21-16,20 0 0,-21 0 15,106 0 1,-85 0-16</inkml:trace>
  <inkml:trace contextRef="#ctx0" brushRef="#br0" timeOffset="4955.54">8488 1715 0,'0'0'0,"0"-22"0,0 1 0,0 42 47,0 1-47,21-1 0,-21 0 15,21 0-15,0 21 0,-21-20 0,43 62 16,-43-63-16,0 22 16,42 20-16,-42-42 0,0 1 15,0 20-15,21-21 0,-21 0 16,0 0-16,21-21 31,-21-21-15,0 0-16,21 0 15,1 0-15,-22 0 16,21-22-16</inkml:trace>
  <inkml:trace contextRef="#ctx0" brushRef="#br0" timeOffset="5186.46">8953 1651 0,'0'-21'0,"0"42"0,22-63 0,-22 21 15,-22 42 17,1 0-32,0 0 15,0 21-15,21 1 0,-42-1 0,42 0 16,-43 1-16,22-1 0,0 43 16,0-64-16,0 21 0,-1 22 15,1-43-15,21 0 16,0 0-16,0 0 15,0 1-15,21-22 16,22 0-16,-22 0 0,0-22 16,0 1-16,22 21 0,-22-21 15</inkml:trace>
  <inkml:trace contextRef="#ctx0" brushRef="#br0" timeOffset="5571.15">9144 1947 0,'21'0'47,"0"0"-47,0 0 0,1-21 16,-1 21-16,0 0 0,0-21 16,0 0-16,0 0 0,1 21 0,-1-21 15,0-1-15,0 1 0,-21 0 16,21-21-16,-21 21 0,0-1 15,-21 22 1,21 22 0,-21-1-16,0 0 0,0 0 15,-1 0-15,1 22 0,0-22 16,0 21-16,0-21 0,0 43 16,-1-43-16,22 21 0,0-21 15,0 1-15,0-1 0,0 21 16,22-21-16,20-21 15,-21 0-15,21 0 0,-20 0 16,20 0-16,-21 0 0,43 0 16,-22 0-16,-21-21 0,21 0 15,-20 21-15,-1-21 0</inkml:trace>
  <inkml:trace contextRef="#ctx0" brushRef="#br0" timeOffset="5970.19">9758 1863 0,'0'0'0,"0"-21"0,21-85 31,-21 85-31,21-1 0,0 1 16,-21 0-16,21 21 0,1-21 16,-1 21-16,0 0 0,0 0 0,0 0 15,22 0-15,-22 0 16,0 0-16,0 0 0,21 42 0,-20-21 16,-1 22-16,21 20 15,-42-42-15,0 43 16,0-22-16,0-21 0,0 64 15,0-64-15,0 0 16,0 1-16,-21-1 0,21 0 0,-21-21 0,0 0 16,-1 0-16,1 0 15,0 0 1,21-21 0,0 0-16,0-1 0,0 1 15,42-42-15,-20 20 0,-1 1 16,21 0-16,-21-1 0,22 1 15,20-43-15,-21 64 16,1-21-16,20 0 0,-42 20 0,22 1 16,-22 0-16,0 21 0,0 0 15,0 0-15,1 0 0,-1 0 16,0 0-16,-21 21 16</inkml:trace>
  <inkml:trace contextRef="#ctx0" brushRef="#br0" timeOffset="7094.63">1249 3747 0,'0'0'0,"-21"-22"16,-1 22-16,22-21 15,0 0-15,0 0 16,0 0-16,0 0 0,0-1 16,22 1-16,-1 0 0,0 21 15,0-21-15,0 0 16,0 21-16,22-21 0,-22 21 0,21 0 16,1 0-16,-22 0 0,21 21 15,0-21-15,-20 42 0,20-21 0,0 43 16,-21-22-16,-21 0 15,0 22-15,0-22 0,0 22 0,-42-1 16,21-20-16,-106 126 16,85-106-16,-1-20 0,1-1 15,0 0-15,-85 22 16,84-43-16,-20 0 16,42-21-16,-1 0 0,-20-21 15,42 0-15,0 0 16,-21-22-16,21 22 0,-21-21 0,21-43 15,0 43 1,0-22-16,0-20 0,21 41 16,42-20-16,-41 42 15,-1 21-15,21 0 0,0 0 16,-20 0-16,83 42 16,-62-21-16,-22 22 0,0-1 15,0 0-15,43 85 16,-43-21-1,0-85-15,0 0 0,-21 22 16,0-22-16,21-21 0,-21 21 16,22-21-16,-1 0 15,0 0 1,-21-21-16,0 0 0,0 0 16</inkml:trace>
  <inkml:trace contextRef="#ctx0" brushRef="#br0" timeOffset="7278.01">2032 3937 0,'0'0'0,"21"0"0,-21-21 0,0 0 15,21 21 1,0 0 15,1 0-15,-1 0-1,0 0-15,0 0 0,0-21 16</inkml:trace>
  <inkml:trace contextRef="#ctx0" brushRef="#br0" timeOffset="7601.39">3260 3450 0,'0'0'0,"0"-21"16,0 0-16,0 0 0,-22 21 0,1-21 16,0 21-16,0 0 15,21 21-15,-21 0 16,0 21-16,-1 85 16,22-84-16,-21-1 0,21 21 15,-21-20-15,21 20 0,-21 64 16,0-84-16,0 20 0,21 1 15,0-22-15,-22 0 0,1 43 16,21-64-16,0 21 0,0-20 16,0-1-16,0-42 31,21-1-31,1 1 0,-22 0 0,0-21 16,21 21-16</inkml:trace>
  <inkml:trace contextRef="#ctx0" brushRef="#br0" timeOffset="8295.48">3048 3768 0,'0'0'0,"-21"-170"16,21 128 0,0 0-16,0 21 15,0-22-15,0-63 16,21 85-16,0-21 0,0 21 0,22 0 16,-22-1-16,127-20 15,-106 42-15,22 0 16,-22 21-16,22 0 0,20 64 15,-41-43-15,-1 1 0,-21-1 16,-21 22-16,0-22 0,0 0 0,-63 43 16,20-43-16,1 1 15,-22-1-15,1 0 0,-1-21 0,-41 64 16,62-64-16,1 0 16,0 1-16,-1-22 0,22 21 0,-21-21 15,21 0-15,-1 0 16,1 0-16,21-21 0,-21-1 0,21 1 15,0 0-15,0 0 16,0 0-16,0 0 16,21-1-16,22 22 0,-22 0 15,0 0-15,0 0 16,0 22-16,0-1 0,1 21 0,-1-21 16,0 22-16,0-22 0,-21 21 15,21 0-15,0 1 0,1-22 16,-22 21-16,21 1 0,21-1 15,-21-21-15,0 0 0,1 0 0,-1-21 16,0 0-16,0 0 0,21 0 16,-20 0-16,20 0 0,43-21 15,-43 0-15,0 0 0,43-43 16,-64 43-16,21-21 0,-20 0 16,-1-1-16,21 1 0,-21-22 15,0 43-15,-21-21 16,22 21-16,-22 0 0,0-1 15,0 44 1,0-1 0,0 0-16,0 0 0,-22 0 15,1 64-15,0-43 16,21 1 0,0-22-16,-21 0 0,21 0 0,0 0 15,0 0-15,0 1 0,0-44 31,0-20-15,0 21-16,21-21 0,-21 20 16</inkml:trace>
  <inkml:trace contextRef="#ctx0" brushRef="#br0" timeOffset="8470.58">4085 3514 0,'0'0'0,"0"21"31,-21 0-31,21 0 16,0 0-1,0 1 1,0-1 0</inkml:trace>
  <inkml:trace contextRef="#ctx0" brushRef="#br0" timeOffset="9234.59">4635 4001 0,'22'0'0,"-44"0"0,65 0 16,-22-22-16,0 1 15,0 21-15,-21-21 0,64-42 16,-43 41-1,-21 1-15,0 0 0,0 0 16,0 0-16,-21 21 16,-22 0-16,1 0 15,-85 21-15,85 0 16,-1 0-16,1 22 0,0-22 16,-1 21-16,-62 64 15,83-85-15,1 21 16,21 1-16,0-22 0,0 0 0,0 0 15,0 0-15,0 1 0,21-22 16,1 0-16,20 0 16,-21 0-16,21-22 0,1 1 15,20 0-15,-20 0 0,84-64 16,-106 43-16,21 21 0,0-22 16,-20 1-16,-1 21 15,-21 0-15,0 0 0,0-1 16,0 44 15,-21-1-31,-1 0 0,22 0 16,0 0-16,0 22 0,-21-1 15,21 0-15,0 1 0,0-1 16,0 21-16,0-20 0,0 20 0,0-20 16,0 20-16,0 106 15,0-126-15,0 20 16,0 1-16,0-1 0,0 1 0,0 63 15,0-64-15,0 1 0,0-22 16,-21 22-16,0-22 0,-43 106 16,43-106-16,0 1 0,-21-1 15,21 0-15,-22-20 0,1 20 16,0-21-16,-1 21 0,1-20 16,-64 20-16,64-42 0,-22 21 15,1-21-15,-1 0 0,1 0 16,-64-21-16,63 0 0,22 0 15,-22-1-15,22-20 0,0 0 0,-1-22 16,-20-20-16,42 20 16,21 1-16,0-43 0,0 42 15,0 1-15,0-1 0,21 22 16,21-22-16,22-63 16,-22 64-16,22 21 0,-22-22 15,21 1-15</inkml:trace>
  <inkml:trace contextRef="#ctx0" brushRef="#br0" timeOffset="10006.24">5207 3471 0,'-64'43'16,"43"-22"-16,0 0 15,21 21-15,-21 1 0,0-1 16,0 43-16,21-43 16,-22 127-1,1-105-15,21-22 0,0 43 16,0-43-16,0 1 0,0 20 16,0-42-16,0 0 15,21-42 16,-21 0-31,0 0 0,22-21 0,-1 20 16,0-20-16,-21 0 0,21-1 16,0 1-16,-21 0 0,43-43 15,-22 64-15,-21-21 0,21 20 16,0 1-16,0 21 16,0 21-1,1 1 1,-22-1-16,0 0 0,0 21 0,21-21 15,-21 22-15,21-1 0,-21-21 16,21 22-16,-21 20 0,21-42 16,0 0-16,1 1 15,-1-1-15,0-21 0,0 0 0,0 0 16,64 0 0,-64-21-16,0-1 0,22 1 0,-22 0 15,21-21-15,43-64 16,-64 64-16,0-22 0,0 22 15,0-1-15,43-147 16,-64 148-16,0-1 16,0 1-16,21-43 15,-21 106 17,0 1-32,-21-1 0,21 21 0,0-21 15,-21 22-15,21-1 0,-21 64 16,-1-64-16,22 22 15,0-22-15,0 64 0,0-64 0,0 0 16,0 1-16,0-1 16,0-21-16,0 22 0,22-22 0,-22 0 15,42-21 1,-21 0-16,0 0 0,0 0 16,1-21-16,20-22 15,-21 22-15,0-21 0,0-22 16,1 22-16,-22 21 0</inkml:trace>
  <inkml:trace contextRef="#ctx0" brushRef="#br0" timeOffset="10199.32">5842 3810 0,'-42'21'0,"84"-42"0,-106 42 0,43-21 16,21 21-16,21-21 31,22 0-16,-22 0-15,0 0 0,21 0 0,1 0 16,84-21-16,-85 0 16,-21 21-16,22-21 0,-1 21 15,85-42-15</inkml:trace>
  <inkml:trace contextRef="#ctx0" brushRef="#br0" timeOffset="10987.02">7006 3683 0,'0'0'0,"0"-21"0,0 0 15,0 0-15,0-1 16,0-20-16,0 21 16,0 0-16,-21 21 15,-21 0-15,20 0 16,1 0-16,0 0 15,-64 106-15,43-64 16,0 43-16,21-43 0,-1 0 16,-20 64-1,42-64-15,-21 64 0,21-63 16,0-1-16,0 0 0,63 22 16,1-22-1,-43-21-15,21-21 0,1 0 0,41 0 16,43 0-1,-84-21-15,-22 0 0,106-64 16,-106 43-16,21 0 16,1-1-16,-22-20 0,21 20 0,22-62 15,-43 41-15,42-42 16,-41 64-16,-1-43 16,0 43-16,-21 0 0,21-22 15,-21 43 1,-21 21-1,0 21-15,21 0 0,-21 0 0,-1 22 16,1-1-16,21 0 0,-21 1 16,-21 105-1,21-85-15,21-20 0,-22 20 0,22-20 16,0 20-16,0 43 16,0-64-16,22 1 15,-1-22-15,21-21 16,0 0-16,-20 0 0,20 0 0,21-21 15,-20-1-15,-22 1 16,21 0-16,1 0 0,-1-21 0,21-22 16,-41 22-16,-1-1 0,0 22 15,0 0-15,-21 0 0,21-21 16,-42 42 0,0 21-1,21 0-15,0 0 0,-21 21 0,21-20 16,0-1-16,0 21 0,0-21 0,0 22 15,0-22-15,0 0 0,0 0 16,0 21-16,21-20 16,-21-1-16,21-21 0,0 0 15,0 0-15,1 0 16,-1 0-16,0-21 0,21-22 16,-21 22-16,1 0 0,-1-21 15,-21-1-15</inkml:trace>
  <inkml:trace contextRef="#ctx0" brushRef="#br0" timeOffset="11146.57">8234 3683 0,'-21'0'15,"-43"0"1,64 21 0,0 0-1,21-21 16,0 0-31</inkml:trace>
  <inkml:trace contextRef="#ctx0" brushRef="#br0" timeOffset="11451.47">8699 3704 0,'0'0'0,"0"-21"0,0 0 31,-21 21-15,0 0-16,0 21 0,0 0 16,0 0-16,-1 1 15,1 20-15,21-21 0,-21 21 0,0 22 16,21-22-16,-21 1 0,21-22 16,0 21-16,0 0 0,0-20 15,0 20-15,0-21 0,0 0 0,21 22 16,0-22-16,21-21 15,1 0-15,-1 0 0,64-21 16,-64-1-16,1 1 16,20 0-16,-21-21 15,43-22-15</inkml:trace>
  <inkml:trace contextRef="#ctx0" brushRef="#br0" timeOffset="12142.89">9440 3175 0,'0'0'15,"0"-21"-15,0 0 0,0 0 0,-21 21 16,0 0-16,0 21 16,0 0-16,-1 21 0,1 64 15,0-64-15,21 22 0,-21 63 16,0-64-16,21-20 0,-21 20 16,21-20-16,-22-1 0,22 64 15,-21-64-15,21-21 16,-21 43-16,21-22 15,0-21-15,-21 0 0,0-21 32,21-21-32,0 0 15,0-21-15,0 21 0,0-1 16,0-20-16,21 21 0,0-21 16,0-1-16,22-20 0,-22 42 15,21-22-15,43-20 16,-43 42-16,-21 21 15,22 0-15,-22 0 0,63 0 16,-84 42 0,0-21-16,0 0 15,0 0-15,0 1 0,-21-1 0,-21 0 16,0-21-16,-1 21 16,22-21-16,0 0 0,-43 0 15,43 0-15,0 0 16,0-21-1,21 0-15,0 0 0,0-1 16,0 44 15,0-1-31,0 0 0,0 0 16,0 0-16,0 0 0,0 22 0,0-22 16,0 64-1,21-43-15,0-21 0,0 21 16,1-20-16,-1-1 0,21 0 15,-21-21-15,0 0 0,64 0 16,-64 0-16,22 0 0,20-21 16,-21 0-16,1-1 0,-22 1 15,21 0-15,1-21 0,-22 21 16,42-43-16,-42 22 0,1-1 16,-1 22-16,0-21 0,0 21 0,-21-22 15,0 22 1,-21 21-16,-21 0 15,20 0-15</inkml:trace>
  <inkml:trace contextRef="#ctx0" brushRef="#br0" timeOffset="13199.55">995 6117 0,'-21'0'0,"-1"0"16,22-21-16,-21 0 16,21 0-16,0 0 15,0-1-15,21 1 16,1 21-16,-1-21 15,0 21-15,0 0 0,0 0 0,22 0 16,-22 0-16,0 0 0,21 0 16,-21 21-16,1 0 0,-1 1 0,-21-1 15,0 0-15,0 21 0,0-21 16,0 1-16,-21 20 0,-22-21 16,22 21-16,-21-20 0,21 20 0,-22-21 15,1 0-15,21 0 0,-43 22 16,43-22-16,0-21 0,0 0 15,21-21 17,0 0-32,21-1 0,0 22 0,0-21 15,0 0-15,1 21 16,-1-21-16,63 21 0,-62-21 16,20 21-16,43 0 15,-43 0-15,0 21 0,64 21 16,-64-21-16,43 43 15,-64-22-15,0 1 0,1 20 16,-22-21-16,-22 1 0,-20-22 16,21 21-16,-43-21 0,22 22 0,-21-22 15,-1 0-15,-42 21 16,43-42-16,-1 0 0,22 22 0,-22-22 16,22 0-16,0 0 0,-43-22 15,43 22-15,21-21 16,-22 0-16,22 0 0,-21-21 15,42 20-15,0 1 16,21 0-16,0 0 16,85-64-16,-64 64 15,1 0-15</inkml:trace>
  <inkml:trace contextRef="#ctx0" brushRef="#br0" timeOffset="13378.28">1968 6350 0,'0'0'0,"22"0"15</inkml:trace>
  <inkml:trace contextRef="#ctx0" brushRef="#br0" timeOffset="13878.56">2984 6075 0,'0'0'0,"0"-21"0,0 0 0,0-22 0,0 22 15,22-64 1,-22 64-16,0 42 16,21 1-1,-21-1-15,0 63 16,0-41-16,21 20 0,-21 107 15,0 41 1,0-147-16,0 42 16,0-64-16,0 0 0,0 22 15,-21-43-15,21 0 0,0 0 16,0-42 15,0 0-31,0 0 16,-21 0-16</inkml:trace>
  <inkml:trace contextRef="#ctx0" brushRef="#br0" timeOffset="14252.28">2688 6223 0,'0'0'0,"-42"-21"0,-1-21 0,1-1 16,21 22-16,-21-21 0,20 21 0,1-22 16,0-20-1,21 42-15,21-1 0,22 1 16,-22 0-16,21 0 0,85 0 15,-63 21-15,-1 0 0,22 0 16,-1 21-16,213 64 16,-191-64-16,-1 21 0,-20 22 15,0-22-15,-1 0 0,43 128 16,-105-107-16,-22 1 16,-22-1-16,-20 1 0,-127 84 15,84-106-15,22 0 16,-107 43-16,107-64 15,-85 22-15,84-22 0,22 0 16,-64-21-16,64 0 0,-43 0 31,64 0-31,21-21 16,21 0 0,0-1-16,0 1 0,64 0 0,-43 0 15,1 0-15,-1 0 16,21-1-16</inkml:trace>
  <inkml:trace contextRef="#ctx0" brushRef="#br0" timeOffset="15216.57">4043 6308 0,'0'0'0,"0"-21"0,0-1 0,0 44 46,0-1-46,0 0 16,0 21-16,-21-21 0,21 22 0,0-1 16,-22 43-16,22-43 0,0 0 15,0 1-15,0-22 16,0 21-16,0 22 0,22-43 16,-1 0-16,0 0 0,0 0 15,0-21-15,0 0 0,22 0 16,-22 0-16,0 0 0,43-21 15,-22 0-15,21-21 16,-20 21-16,-22-22 0,42-20 16,-41 20-16,-1 1 0,0-64 15,-21 64-15,0 0 0,-21-43 16,0 43-16,-22-22 16,22 43-16,-21 21 0,-22-21 15,43 21-15,-85 0 16,85 21-1,-42 21-15,41-21 0,1 22 16,-42 84-16,20 42 16,43-127-1,0 107 1,43-86-16,-22-42 16,85 0-1,-85-21-15,21 0 0,64-21 0,-64 21 16,1-21-16,41-21 15,-41 21-15,-1-22 0,0 22 16,1-21-16,-1 21 0,0-22 16,1 1-16,-22 21 0,0-22 0,43-20 15,-64 42-15,21 0 16,-21 42 0,0 0-1,0 0-15,0 0 0,0 0 16,0 1-16,0 20 0,0-21 15,0 0-15,0 43 0,0-43 0,0 0 16,0 21 0,0-20-16,0-1 0,21-21 15,21 0 1,43 0-16,-64-21 16,0 21-16,64-64 15,-64 43-15,0 0 0,22-22 16,-22 22-16,0-21 0,21-22 15,-21 22-15,1 21 0,-22-43 16,21 43-16,-21-21 16,-21 63 15,-1 0-31,22 0 0,0 22 0,0-22 16,-21 21-16,21 1 0,-21-22 0,21 21 15,0 0-15,0-20 16,0 20-16,0-21 0,0 0 0,0 0 15,0 22-15,0-22 16,21-21-16,0 0 0,22 0 16,-22 0-16,0-21 0,21 21 15,1-21-15,-1-1 0,0-20 0,1 21 16,-1-21-16</inkml:trace>
  <inkml:trace contextRef="#ctx0" brushRef="#br0" timeOffset="15749.53">6117 5927 0,'0'0'0,"0"-21"0,0-1 0,-21 1 16,0 21-16,0 0 0,-1 0 15,1 0-15,0 21 0,0 1 0,21-1 16,-21 0-16,0 21 0,-1-21 0,1 22 16,21-1-16,0 0 0,-21 64 15,21-63-15,0 20 0,0 22 16,0-22-16,0-20 15,-21 20-15,21-21 0,0-20 16,0 20-16,0-21 16,0 0-16,0-42 31,0 0-31,0 0 16,0 0-16,0-22 0,0 22 15,0-21-15,21 21 0,21-64 16,-20 64-16,-1-22 0,0 22 15,21 0-15,-21 0 0,64-21 16,-64 42-16,22 0 0,-22 0 16,0 0-16,0 0 0,0 21 15,0 0-15,22 0 0,-1 43 16,-21-43-16,0 21 0,1-21 16,-22 22-16,0-22 0,0 42 15,0-42-15,-22 1 0,-20-1 16,-21 21-16,41-21 0,-20 0 15,0-21-15,-1 22 0,-20-22 16,21 21-16,-1-21 0,22 0 0,-21 0 16,-22 0-16,43 0 15,0 0-15,21-21 0,0-1 16,0 1-16,0 0 16,21 21-16,0-21 0,0 0 15,22 0-15,-22-22 0,42 1 16</inkml:trace>
  <inkml:trace contextRef="#ctx0" brushRef="#br0" timeOffset="16042.09">7048 5821 0,'0'21'15,"0"-42"-15,0 63 16,0-21-16,-21 22 0,21-22 15,-42 42-15,42-20 16,-21 41-16,0-41 16,21-1-16,-22 64 0,22-64 15,-21 22-15,0 63 16,0-21 0,21-85-16,0 21 0,0 0 15,21-42 16,0 0-31,0 0 0,-21-21 0,22 0 16,-1 0-16,-21 0 0</inkml:trace>
  <inkml:trace contextRef="#ctx0" brushRef="#br0" timeOffset="16398.56">7070 6456 0,'0'0'0,"0"21"15,21-21-15,0 0 16,0 0-16,0 0 0,0 0 16,1 0-16,-1-21 0,21 21 15,-21-21-15,43 0 0,-43-1 16,0 1-16,21 0 16,-20 0-16,-22-21 0,0 20 15,-22 22-15,1 0 16,0 0-16,0 0 0,-21 0 15,-1 0-15,22 22 0,-21-1 16,21 0-16,-43 85 16,43-85-16,21 21 0,-21 22 15,21-22-15,0 22 16,0-43-16,0 0 0,42 21 16,-21-42-16,0 0 0,43 0 15,-43 0-15,21 0 16,-20 0-16,20-21 0,0 21 0,22-42 15</inkml:trace>
  <inkml:trace contextRef="#ctx0" brushRef="#br0" timeOffset="16986.56">8170 6138 0,'0'0'0,"21"-21"0,1 21 0,-22-21 15,0 0-15,0 0 16,0 0-16,0-1 16,0 1-16,-22 21 15,1 0 1,0 0-16,0 21 0,-85 64 16,64-64-1,21 22-15,-1-1 0,-20 148 16,21-126-16,21-22 15,0 1-15,0-1 0,0 85 16,0-106-16,21 0 16,21 22-16,-20-43 0,20 0 15,-21 0-15,21 0 16,1 0-16,41-22 0,-41 1 16,-1-21-16,43-22 0,-43 43 15</inkml:trace>
  <inkml:trace contextRef="#ctx0" brushRef="#br0" timeOffset="17479.95">8848 5757 0,'0'0'15,"0"-21"-15,0-21 0,0 21 0,0 0 0,-22 21 16,1 0-16,0 0 16,0 21-16,0 0 0,0 0 0,-22 64 15,22-43-15,0 0 16,0 1-16,0 20 0,-1-20 15,1 62-15,0-41 0,0-1 16,21-20-16,0 20 0,-21 1 16,0 42-16,21-64 0,0 0 15,0-21-15,0 22 0,0-22 0,0 0 16,21 0-16,0-21 16,0 0-16,43 0 0,-43 0 15,21-21-15,-21 21 16,22-21-16,-1-21 0,-21 20 0,21 1 15,-20-21-15,-1 0 0,63-64 16,-62 63-16,-1 22 16,-21-21-16,21 21 0,-21 0 0,21-1 15,-21 44 17,0-1-32,-21 0 0,0 21 15,21-21-15,0 22 0,-21-22 0,-1 21 16,22 1-16,-21-22 0,21 63 15,0-62 1,0-1-16,0 21 0,21-42 16,1 0-16,-1 0 15,0 0-15,0 0 0,0-21 16,64-21 0,-64-1-16,21 22 0,-20 0 0</inkml:trace>
  <inkml:trace contextRef="#ctx0" brushRef="#br0" timeOffset="17647.55">9313 6160 0,'0'0'0,"-21"0"0,0 0 15,0-22-15,0 22 0,-1 0 16,1 0-16,21 22 47,21-22-47,1 0 15,-1 21-15,0-21 0</inkml:trace>
  <inkml:trace contextRef="#ctx0" brushRef="#br0" timeOffset="17964.73">9821 6181 0,'0'0'0,"0"-21"0,0-1 16,-21 22-16,0 0 15,0 0-15,0 0 16,-1 0-16,-20 0 0,21 0 16,0 22-16,-22-1 0,22 0 0,0 0 15,0 0-15,0 22 0,0-22 16,21 21-16,0 0 0,-22-20 0,22 20 16,0 0-16,0-21 0,0 22 0,0-22 15,0 0-15,0 0 0,0 0 16,43 22-16,-22-43 0,0 0 15,43 0-15,-43 0 16,63 0-16,-41 0 0,-1-21 16,43-1-16,-43-20 15,0 21-15,22-43 16,-22 22-16</inkml:trace>
  <inkml:trace contextRef="#ctx0" brushRef="#br0" timeOffset="18646.18">10477 5715 0,'0'0'0,"0"-42"0,0-22 16,0 43-16,-21 42 16,0 0-1,21 1-15,-21 20 0,21 21 0,-21-20 16,0 20-16,21-20 0,0 20 16,0 1-16,-22-22 0,-20 127 15,42-126-15,0 62 16,-21-62-16,0 84 15,21-106 1,0 0-16,0 0 0,0-42 31,0 0-15,0 0-16,0-22 0,0 22 16,21-21-16,0 0 0,0-1 15,0 1-15,1 21 0,41-64 16,-42 43-16,22 21 0,-22-1 15,21 1-15,-21 0 0,22 0 0,-22 0 16,0 21-16,0 0 0,21 0 16,-20 21-16,-1-21 0,-21 21 15,21 0-15,-21 0 0,0 1 0,0 20 16,-21-21-16,-22 0 0,22-21 16,0 21-16,-21 1 0,21-1 15,-43 0-15,43-21 0,-21 0 16,20 0-16,1 0 0,0 0 15,-21 0-15,42-21 0,0 0 16,-21-1-16,21 1 16,0 0-1,0 42 1,0 0 0,-22 1-16,22 20 0,0-21 15,0 21-15,0 1 0,0 41 16,22-41-16,-1-1 0,21 22 15,-21-22-15,22-21 0,-22 0 16,21 0-16,-21 1 0,22-1 0,-1-21 16,0 0-16,1 0 0,105 0 15,-106-21-15,22-1 16,-22 1-16,0 0 0,64-64 16,-64 43-16,1 21 0,-22 0 15,0-22-15,21 1 16,-63 42-1</inkml:trace>
  <inkml:trace contextRef="#ctx0" brushRef="#br0" timeOffset="19806.43">1164 8446 0,'0'-22'0,"0"44"0,0-65 0,0 22 15,-21 0-15,21 0 0,-21 21 16,0 21 0,21 0-16,0 21 15,0 22-15,0-22 0,0 85 16,0-63-16,-22 20 15,22-20-15,-21-1 0,21-20 0,-63 105 16,63-127 0,-21 21-16,21-20 0,-22-22 15,22 21-15,-21-21 16,21-21 0,0-1-16,0 1 0,0-21 15,0 21-15,21 0 0,-21-1 16,22-20-16,-1 21 0,42-21 15,-20 20-15,-22 22 0,21-21 16,22 0-16,-22 21 0,43-21 16,-22 0-16,22 0 15,-43 21-15,0-22 0,1 22 0,-22-21 16,21 0-16,-21 0 0,22 0 16,-22 0-16,-21-1 15,0 1-15,0 0 0,0-21 16,0-1-16,0 22 0,0-21 15,-21 21-15,21 0 0,-21-1 16,-1 1-16,1 21 0,0 0 16,0 21-16,0 22 0,0-22 15,21 21-15,-22 22 0,22-22 0,-21 0 16,0 85-16,21-63 16,0-22-16,0 64 15,0-64-15,0 43 16,0-64-16,0 22 0,0-22 0,0 0 15,0 0-15,0 0 16,21-21-16,0 0 0,22 0 16,-22-21-16,0 21 0</inkml:trace>
  <inkml:trace contextRef="#ctx0" brushRef="#br0" timeOffset="19983.54">2201 8848 0,'21'0'15,"-42"0"-15,42-21 16,1 21 31,-1 0-47,0 0 16,0 21-16,0-21 15</inkml:trace>
  <inkml:trace contextRef="#ctx0" brushRef="#br0" timeOffset="20438.49">3408 8340 0,'0'0'0,"0"-21"0,0-1 0,0-41 15,0 42-15,0 0 0,0 63 32,0-21-32,0 21 0,0 1 15,0-1-15,0 127 16,0-126-16,-21 20 0,21 1 16,0-1-16,0 1 0,-22 42 15,1-64-15,21 85 16,0-106-1,0 0-15,0 0 16,0-42 0,-21 21-16,21-21 0,0 0 15</inkml:trace>
  <inkml:trace contextRef="#ctx0" brushRef="#br0" timeOffset="20822.86">2984 8530 0,'-21'-42'0,"42"84"0,-63-126 0,21 41 15,0 1-15,0 0 0,21-1 0,0 1 16,0 0-16,0 20 0,0-20 16,21 21-16,21 0 0,22-22 15,-1 22-15,1 0 0,105 21 16,-84 0-16,20 21 0,1 22 16,85 41-16,-1 22 15,-105-64-15,-22 22 16,64 63-16,-84-64 0,-22 1 15,-21 84-15,0-84 0,-42-1 16,20 1-16,-41-1 0,-1-21 16,1 1-16,-22 20 0,1-20 0,-22-22 15,-64 42-15,65-42 16,41 1-16,-21-22 0,22 0 16,21 0-16,-1 0 0,-41 0 15,62-22-15,-20-20 0,42 21 16,0 0-16,0 0 0,0-1 15,21-20-15,0 21 0,1 0 16,20 0-16,-21-1 0,21 1 0,43-21 16,-21 0-16,-22 20 0,0 1 15,22 0-15,-22 0 0</inkml:trace>
  <inkml:trace contextRef="#ctx0" brushRef="#br0" timeOffset="21289.83">4508 8869 0,'0'0'0,"-21"0"0,21-21 16,0 0-16,0-1 16,0 1-16,0 0 0,0 0 15,0 0-15,21-22 0,1 22 16,-1 0-16,0 0 0,0 0 15,0 0-15,43 21 16,-43 0-16,0 0 0,43 21 16,-43 0-16,21 21 15,-21 1-15,0-1 0,1-21 0,-1 21 16,-21 1-16,0-1 0,0 43 16,0-43-16,0 43 15,0-64-15,0 42 16,-21-63-1,21-21 1,0 0-16,0-21 16,0 21-16,0-1 15,0-20-15,0-21 0,21 20 16,-21 1-16,21-22 16,0 22-16,-21 21 0,21 0 0,0-22 15,1 22-15,-1 21 0,0-21 16,-21 0-16,21 21 0,21 0 15,-20 0-15,20 0 16,-21 0-16,0 0 0</inkml:trace>
  <inkml:trace contextRef="#ctx0" brushRef="#br0" timeOffset="22467.44">5757 8954 0,'0'0'0,"21"0"0,1-22 15,-1 1-15,0 0 0,-21 0 16,0 0-16,0 0 0,21-22 16,-21-20-16,0 42 15,0-64-15,-21 64 16,0 0-16,0 21 0,-1-22 16,1 22-16,-85 0 15,64 0-15,21 22 0,-21-1 0,-1 0 16,-63 85-1,85-64-15,0 0 0,-21 43 16,21-43-16,21 43 16,0-43-16,0-20 0,0 41 15,0-42-15,21 22 16,0-43-16,0 0 0,0 0 16,22 0-16,-22 0 0,63-22 15,-41 1-15,-1 0 16,-21 0-16,22-21 0,-1 20 15,0-62-15,1 41 0,-22 1 16,21-43-16,-21 43 0,0 21 16,-21-21-16,0 20 0,0 1 15,0 0-15,-21 21 32,21 21-32,0 0 15,-21 1-15,21 20 0,-21-21 16,21 21-16,0 1 0,0-1 15,0-21-15,0 22 0,0 41 16,21-63-16,0 22 0,22-1 16,-22-21-16,21 0 0,-21 1 15,22-22-15,-1 0 0,0 0 0,43 0 16,-43 0-16,1 0 0,41-22 16,-41 1-16,-1 0 15,0 0-15,1-21 0,20 20 0,-21-20 16,1 0-16,-22 21 0,21-43 0,22-21 15,-64 43 1,0 21-16,21-64 0,-21 64 16,-42-42-16,20 63 0,1 0 15,-21 0-15,21 0 16,-22 0-16,-41 21 0,63 0 16,-22 21-16,-20 22 0,42-22 15,-1 0-15,1 1 0,21-1 16,0-21-16,0 22 0,-21 20 15,21-42-15,0 0 0,0 22 16,21-22-16,0-21 0,1 0 16,-1 0-16,0 0 0,0 0 15,21-21-15,-20 0 0,20-1 16,-21 1-16,0 0 0,0 0 16,1-21-16,-1 20 0,0-62 15,0 63-15,-21-1 16,21 1-16,-21 0 0,0 0 15,0 42 17,0 0-32,0 0 0,0 1 15,0 20-15,0-21 0,0 21 0,0 1 16,0-1-16,0 0 0,0 1 16,0-1-16,0 64 15,0-64-15,0 1 0,21 84 16,-21-64-16,22 1 0,-22 63 15,0-64-15,0 1 0,0 63 16,0-64-16,0-21 0,0 85 16,0-63-16,-22-1 0,-20 64 15,21-84-15,-85 84 16,64-85-16,21-21 16,-22 0-16,22 1 0,-127-1 15,127-21-15,0-21 16,-1-1-16,1-20 0,0-64 15,21 64-15,0 0 16,-21-43-16,21 64 0,0-85 16,0 85-1,0 0-15,0-22 0,0 1 16,21-43-16</inkml:trace>
  <inkml:trace contextRef="#ctx0" brushRef="#br0" timeOffset="23332.36">7641 9165 0,'21'-21'47,"0"21"-47,1-21 0,-22 0 16,21 0-16,0-1 0,-21 1 16,21 0-16,-21 0 0,21-21 0,-21 20 15,0-20-15,0 0 0,0-1 0,0 22 16,0-21-16,-21 0 0,-64-43 15,64 64-15,-21 0 16,0-1-16,-1 22 16,22 0-16,-21 0 0,21 0 15,-22 0-15,-20 43 16,42-1-16,-22-21 0,1 64 16,21-43-16,-22 106 15,22-105-15,21 20 0,0-20 16,0-22-16,43 85 15,-22-85-15,0 0 0,21 0 16,-21-21-16,1 0 0,41 0 16,-21 0-16,1-21 0,-22 21 15,21-21-15,128-85 16,-128 64-16,0-1 0,1 1 16,-22 0-16,21-1 15,0-41-15,-42 41 0,0 1 0,0 0 16,0 20-16,0-20 15,-21 42 1,21 21-16,-21 0 16,0 1-16,21 41 0,0-21 15,-21 1-15,21-1 0,0 0 16,0 43-16,0-64 0,0 22 16,0-1-16,21 0 0,0-21 15,21 22 1,-20-43-16,-1 0 0,42 0 15,-42 0-15,22 0 0,-22 0 0,21 0 16,-21-21-16,22-1 0,-22 1 16,0 0-16,0-21 0,0 21 0,1-22 15,-1 1-15,0 0 0,0-1 0,-21 1 16</inkml:trace>
  <inkml:trace contextRef="#ctx0" brushRef="#br0" timeOffset="23765.02">8445 8678 0,'0'-21'0,"0"42"0,0-63 15,0 63 16,0 0-31,0 1 0,0-1 16,0 21-16,-21-21 0,21 22 16,0-1-16,0 0 0,0-21 15,-21 85-15,21-63 16,0-22-16,0 0 0,0 0 16,0 0-16,0 0 15,0-42 16,0 0-31,0 0 0,0 0 0,0 0 16,0-1-16,0-20 0,21 0 0,0-1 16,1 1-16,-1 0 0,0 21 15,0-22-15,0 1 0,85-22 16,-85 43-16,22 21 16,-1 0-16,0 0 0,64 43 15,-64-22-15,-20 21 16,41 22-16,-42-22 0,0 0 15,-21 1-15,0-22 0,0 21 16,0 22-16,-21-43 0,0 0 16,0 21-16,21-21 0,-21-21 15,21 22-15,-21-22 0,21-22 32,0 1-17,21 0-15,0 21 0,0-42 16,0 21-16,0-1 0</inkml:trace>
  <inkml:trace contextRef="#ctx0" brushRef="#br0" timeOffset="24297.76">9588 8869 0,'0'0'0,"22"-21"0,-1 21 0,0-43 16,-21-41 15,0 63-31,-21-1 0,0 22 0,-1-21 15,1 21-15,0 0 16,0 0-16,0 0 0,-22 0 16,22 21-16,-21 22 0,21-22 15,-22 0-15,22 21 0,0 1 16,-42 63-16,41-64 16,22-21-16,-21 43 0,21-22 15,0 21 1,21-41-16,1-22 0,-1 0 15,-21 21-15,21-21 0,0 0 0,43 0 16,-43-21-16,21-1 16,0 1-16,-20 0 0,20-42 15,-21 20-15,21 1 0,1-43 16,-22 22-16,21-22 16,-21 22-16,1 20 0,-1-20 15,21-43-15,-42 64 0,0-1 16,0 22-16,0-21 0,0 21 15,0-1-15,-21 44 16,21-1-16,0 0 0,-21 0 16,0 21-16,21 1 0,0-1 15,0 0-15,0 22 0,0-22 0,0 22 16,0-1-16,0 43 16,0-64-16,0 1 0,0-1 0,21 0 15,-21-20-15,63 41 16,-42-42-16,1-21 0,41 21 15,-21-21-15,22 0 16,-22-21-16,-21 0 0,43 0 16</inkml:trace>
  <inkml:trace contextRef="#ctx0" brushRef="#br0" timeOffset="25254.55">10710 8213 0,'0'63'31,"-21"-20"-31,0-22 0,21 21 0,0 0 16,-21 22-16,0-22 0,21 1 16,-43 126-1,-20 43-15,42-149 16,21-42-16,-22 22 0,22-1 16,-21-21-16,0 21 15,21-20-15,-21-22 16,21-22-16,0 1 15,0 0-15,0 0 0,0 0 16,0-22-16,0 1 0,0-43 16,0 22-16,0 21 0,0-1 15,21-20-15,0 20 0,0-62 16,1 83-16,-22 1 0,0 0 16,21 21-16,0 42 15,-21-20-15,0 20 16,0 0-16,42 85 15,-42-84-15,21-1 16,-21 0-16,0 1 0,22-1 16,41 64-16,-63-85 15,64 21-15,-43-42 16,0 21-16,85-21 16,-64 0-16,0 0 0,1-21 0,-1 0 15,85-64 1,-85 64-16,1-21 0,20-64 15,-42 64-15,-21-149 16,0 149-16,0-22 0,0 1 16,0-1-16,0 1 0,-63-64 15,42 85-15,-22-22 0,1 43 0,0-21 16,-1 42-16,1 0 0,-21 0 16,20 0-16,1 21 0,0 0 15,-43 42-15,43 1 0,20-22 16,1 1-16,0 20 0,21 1 15,0 41-15,0-62 0,0 20 16,21 22-16,0-43 16,43 43-16,-43-64 0,21 0 15,-20 0-15,20 1 0,0-22 0,1 0 16,-22 0-16,21 0 0,-21 0 16,22 0-16,20 0 0,-42-22 15,22 1-15,-1-21 16,-21 21-16,21 0 0</inkml:trace>
  <inkml:trace contextRef="#ctx0" brushRef="#br0" timeOffset="25698.21">11599 8700 0,'0'-22'31,"0"1"-16,21 21-15,-21-21 0,43 0 16,-22 0-16,21 21 16,-21-21-16,1 21 0,41-22 31,-42 22-31,0 0 0,22 0 0,-22 22 16,64 41-16,-85-42 15,21 22-15,-21-22 0,0 21 16,0-21-16,0 64 15,0-43-15,0-21 0,0 22 16,-21-22-16,21 0 16,-22-42 15,22 0-31,0 0 0,0-1 16,0 1-16,0 0 0,0 0 0,0-43 15,22 22-15,-22 21 16,21-43-16,0 43 15,21-21-15,-42 21 0,21 0 16,22-1-16,-22 1 0,0 21 16,43-21-16,-43 21 15,0 0-15,0 0 0,0-21 0</inkml:trace>
  <inkml:trace contextRef="#ctx0" brushRef="#br0" timeOffset="26419.53">12552 8488 0,'0'0'16,"0"21"-16,0 0 15,-21 0-15,-1 1 16,1-1-16,0 0 16,21 0-16,-21 0 0,0 0 0,21 22 15,-21-22-15,21 0 0,-22 0 16,22 0-16,0 1 0,0-1 0,0 0 16,0 0-16,0 0 0,0 0 0,0 1 15,22-22-15,-1 0 16,0 0-16,0 0 0,43 0 15,-43 0-15,0 0 0,0-22 16,0 22-16,0-21 16,22-42-16,-43 20 0,0 22 15,0-42-15,0 20 16,0 1-16,0 0 16,-21 21-16,-43-1 0,43 1 15,0 21-15,-22 0 16,22 0-16,0 0 15,21 21 1,21-21-16,0 0 0,1 0 16,-1 0-16,0 0 0,42 0 15,22 0 1,-43 0-16,-20 0 0,20 0 0,-21-21 16,21 21-16,1 0 0,-22-21 15,21 21-15,-21-21 0,1 21 0,20 0 16,-21 0-16,0 0 15,-21 21 1,21 0-16,-21 0 16,22 1-16,-22-1 0,0 21 0,0-21 15,0 22-15,0-22 0,0 21 16,0 0-16,21 1 0,-21-1 0,0 22 16,0-22-16,0 64 0,0-43 15,0 43 1,-21-42-16,21-1 0,-43 64 15,22-63-15,0-1 0,-64 128 16,64-128-16,0 43 16,21-64-16,-21 1 0,21 20 15,-21-21-15,21 1 16,0-22-16,0 0 0,0 0 16,0-42 15,21 0-31,0 0 0,-21 0 15,21-22-15,0 1 0,-21 0 0,43-107 16,-43 86-16</inkml:trace>
  <inkml:trace contextRef="#ctx0" brushRef="#br0" timeOffset="26806.18">13187 8657 0,'0'0'0,"0"-42"0,0 21 15,-21 0-15,-1-22 0,22 22 0,-21 0 16,0 0-16,21 0 16,0-1-16,0 1 0,21 0 15,22 21 1,-22 0-16,0 0 0,21 0 0,22 0 16,-22 21-16,0 0 0,22 22 15,-1 41 1,-41-62-16,-1 20 15,-21 43-15,0-43 0,0-21 16,0 43-16,0-22 16,-64 21-16,43-41 15,-21-22-15,-1 21 0,1-21 16,21 0-16,0 0 0,0 0 16,-1 0-16,-20 0 0,21 0 15,42 0 32,0 0-31,0 0-16,1 0 0</inkml:trace>
  <inkml:trace contextRef="#ctx0" brushRef="#br0" timeOffset="26978.56">13504 9017 0,'0'0'0,"0"21"16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11:44:09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1757 1651 0</inkml:trace>
  <inkml:trace contextRef="#ctx0" brushRef="#br0" timeOffset="508.28">1841 1503 0,'0'-21'0,"0"42"0,0-63 16,0 20-1,0 1 1,0 0-1,0 0 1,-21 42 47,21 0-63,-21-21 15,0 21-15,21 1 0,-21 20 16,0-21-16,-1 21 0,22 1 15,-21-1-15,0 22 0,-21 41 16,-1-41-16,22-1 0,0-20 16,0 20-16,-21 1 0,-1 42 15,1-64-15,21 21 0,0-20 16,-1-1-16,1 0 0,0 85 16,0-105-16,21-1 15,0 0-15,0 0 0,0-42 47,0 0-47,0 0 16,0-1-16,0-20 0,0 21 0,0-21 15</inkml:trace>
  <inkml:trace contextRef="#ctx0" brushRef="#br0" timeOffset="875.36">1820 1482 0,'0'0'0,"0"-21"31,0 42 0,0 0-31,0 21 16,0-21-16,0 22 0,0-1 15,0 64-15,0-43 0,0 107 32,0-22-32,0-106 0,0 22 15,0-22-15,0 0 16,0 1-16,0 20 0,0-20 16,0-22-16,0 21 15,0-21-15,0 0 0,0-42 47,0 0-47,0 0 16,-21 0-16,21 0 0</inkml:trace>
  <inkml:trace contextRef="#ctx0" brushRef="#br0" timeOffset="1139.77">1397 2265 0,'0'0'0,"21"0"31,0 0-31,0 0 16,1 0-16,-1 0 0,42 0 16,-20 0-16,-1 0 15,-21 0-15,21-21 0,22 21 16,-43 0-16,21-21 0,-20 21 15,-1 0-15,0 0 0,0-22 47</inkml:trace>
  <inkml:trace contextRef="#ctx0" brushRef="#br0" timeOffset="1509.75">2561 1969 0,'0'0'0,"21"0"0,0-85 16,-21 64 0,0 0-16,-21 21 31,0 0-31,0 0 15,0 0-15,0 21 0,-1 0 0,1 0 16,-42 64 0,42-64-16,-1 21 0,-20 43 15,21-43-15,0 1 0,21-1 16,0 0-16,0 1 0,0 20 16,0-21-16,0 1 0,0-22 15,0 0-15,21 0 0,21 0 16,-21-21-16,22 0 0,-1 0 15,0 0-15,1 0 0,20-21 16,1 0-16,-22 0 0,22-21 16,-1 20-16,-21-20 0,22 0 15</inkml:trace>
  <inkml:trace contextRef="#ctx0" brushRef="#br0" timeOffset="2995.22">3365 1439 0,'0'0'0,"-63"0"15,42 0 1,0 22-16,-1-1 0,1 21 16,0-21-16,0 22 15,-21 84-15,20-22 16,1-41-16,21-22 15,-42 64-15,42-64 16,-21 107-16,21-107 16,0-21-16,0 64 0,0-64 15,0 21 1,0-21-16,21 1 0,0-22 16,0 0-16,0 0 15,1 0-15,-1 0 0,21-22 16,-21 1-16,22-21 15,-1 21-15,-21 0 0,21-43 16,-20 43-16,-1 0 0,21-43 16,-42 43-16,21 0 0,-21 0 15,21 0-15,-21-1 0,22 1 0,-22 0 16,0 0-16,0 42 47,-22 0-47,1 0 0,21 1 15,-42 20-15,42-21 16,0 21-16,-21-20 0,21-1 16,-21 21-16,21 0 0,0 1 15,0-22-15,0 0 0,0 0 16,0 0-16,0 1 0,21-1 16,0-21-16,0 0 15,0 0-15,0 0 0,43 0 16,-43-21-16,21-1 0,22-20 15,-43 21-15,21 0 0,22-22 16,-43 22-16,21 0 0,-20-21 16,-1 21-16,0-1 0,21-41 15,-21 42-15,1 0 0,-1-1 16,-21 1-16,0 0 0,21 0 16,-21 0-16,0 42 31,0 0-31,-21 0 15,0-21-15,21 43 0,-22-22 16,1 0-16,21 0 0,0 21 0,-21-20 16,21-1-16,-21 0 0,21 0 15,0 0-15,0 22 0,0-22 0,0 0 16,0 0 0,21 0-16,0-21 0,0 0 0,1 0 15,-1 0-15,21 0 16,-21 0-16,0 0 0,1-21 15,-1 0-15,0 0 0,21-22 16,-42 1-16,0 21 16,0 0-16,0 0 0,0-64 15,0 64-15,-21-22 16,0 43-16,0-21 0,-22 21 16,22 0-16,0 0 15,42-21 32,0 21-47,1 0 0,-1 0 0,0-21 16,21 21-16,-21 0 0,22-21 15,-22 21-15,42-21 16,-41 21-16,20 0 0,-21 0 16,21 0-16,-20 0 0,41 0 15,-42 21-15,0 0 0,-21 0 16,0 0-16,0 22 15,0-1-15,0-21 0,0 0 16,0 0-16,0 1 0,0 41 16,0-21-16,0-20 0,0 41 15,-21-42-15,21 0 16,0 43-16,0-43 16,0 21-16,0-63 31,0 0-16,0 0-15,0-21 16,21 20-16,-21-41 0,22 21 16,-1-1-16,-21 22 0,21-21 15,64-64 1,-64 64-16,42-22 16,-20 22-16,105-43 15,-127 85-15,64 0 16,-64 0-16,63 64 15,-20 20 1,-64-41-16,0 41 16,0-41-16,0-1 0,-21 21 15,0-41-15,-1-1 16,-20 42-16,21-20 16,0-22-16,21 0 15,0-42 16,21 0-31,0-1 16,0-20-16,0 21 0,1 0 16,-1 0-16</inkml:trace>
  <inkml:trace contextRef="#ctx0" brushRef="#br0" timeOffset="3535.95">6011 2011 0,'0'0'0,"0"-42"15,0 20 1,0 1 0,0 0-16,-21 21 15,0 0-15,0 0 16,0 0-16,-1 0 0,1 0 0,0 0 15,-42 21-15,20 22 16,22-43-16,0 21 0,0 21 16,21-21-16,0 0 15,0 1-15,21-22 16,42 42 0,-20-42-16,-22 21 0,21-21 15,-21 21-15,22-21 0,-1 21 16,0 1-16,-20-22 0,-1 21 0,0-21 15,0 21-15,0 21 16,0-42-16,-21 21 0,0 1 16,0-1-16,-21 0 15,0-21-15,0 21 0,-43 0 16,22-21-16,-43 21 16,43-21-16,0 0 0,-22 22 15,43-22-15,-21 0 0,-1 0 16,22 0-16,0 0 15,0 0 1,0-43-16,21 22 16,0 0-16,0 0 15,0 0-15,0-1 0,0 1 16,0 0-16,0 0 0</inkml:trace>
  <inkml:trace contextRef="#ctx0" brushRef="#br0" timeOffset="3880.03">4530 1249 0,'-22'0'16,"1"0"62,0 0-62,0 0-16,0 0 0</inkml:trace>
  <inkml:trace contextRef="#ctx0" brushRef="#br0" timeOffset="4252.03">2942 1715 0,'0'0'15,"21"0"17,0 0-32,1 0 0,20 0 0,-21 0 0,21 0 15,-20-22-15,62 22 16,-41-21-16,-1 21 0,0 0 16,1 0-16,-22 0 0,21-21 15,0 21-15,-20-21 63</inkml:trace>
  <inkml:trace contextRef="#ctx0" brushRef="#br0" timeOffset="7829.56">8022 2096 0,'0'21'16,"0"0"0,21-21-16,0 0 15,1 0 1,-1 0-16,0 0 0,-21-21 0,21 0 16,0-1-1,0 1-15,-21-21 16,0 21-16,0 0 15,0-1-15,0 1 0,0 0 0,-21 0 16,0 0-16,-42-43 16,41 43-16,1 21 0,-21 0 15,21 0-15,-22 0 0,-41 0 16,41 0-16,1 21 0,-43 22 16,43-1-16,0 0 0,-1 1 15,22-1-15,-21 0 0,21 1 16,0-1-16,-1 0 0,1 1 15,0 62-15,21-62 16,0-1-16,0 0 0,0-20 0,0 20 16,42 21-16,-42-41 15,22-1-15,20-21 0,-21 0 16,0 0-16,22 0 0,41-43 16,1 1-16,-43 21 15,1-21-15,20 20 0,-21-20 16,1 0-16,20-1 0,-20 1 0,-1 0 15,0-1-15,-21 1 0,43-43 16,-43 64-16,0-21 0,-21 0 16,0 20-16,21 1 0,-21-21 15,-21 63 17,21 0-32,-21 0 0,0 22 15,0-22-15,21 21 0,-21 1 16,-1-1-16,1 0 0,21-21 0,-21 106 15,21-84-15,0-22 16,0 21-16,0-21 16,85 64-1,-22-64-15,-42-21 0,22 0 16,41 0 0,-41-21-16,-22 0 0,21 21 15,-21-21-15,64-64 16,-64 64-16,0 0 0</inkml:trace>
  <inkml:trace contextRef="#ctx0" brushRef="#br0" timeOffset="8172.39">9250 2053 0,'0'21'0,"21"-21"63,0 0-63,0 0 0,0 0 15,1 0-15,-1 0 0,0 0 16,0 0-16,0 0 0,0 0 15,1 0-15,-1 0 0,21 0 16,-21 0-16,0 0 16,-21 22 15,-21-22-15,0 0-16,0 0 0</inkml:trace>
  <inkml:trace contextRef="#ctx0" brushRef="#br0" timeOffset="8388.27">9250 2307 0,'0'0'0,"0"21"16,21-21 31,0 0-47,0 0 0,0 0 15,1 0-15,-1 0 0,0 0 16,0-21-16,0 21 16,-21-21-16,21 21 0,1-21 15</inkml:trace>
  <inkml:trace contextRef="#ctx0" brushRef="#br0" timeOffset="9087.71">10181 2096 0,'0'0'0,"-21"-22"0,21 1 0,0 0 16,0 0-16,0 0 15,0 0-15,0-1 0,21 1 16,0 0-16,0 0 0,1 21 16,-1-21-16,0 21 0,0 0 15,0-21-15,0 21 0,1 0 0,-1 0 0,0 0 16,0 0-16,0 21 16,0 0-16,-21 0 0,22 64 15,-22-43 1,0-21-16,0 22 0,0-1 0,0-21 15,0 43-15,0-22 0,0 0 16,0-21-16,0 1 0,0 20 16,0 0-16,-22-21 0,22 1 15,-21-1-15,21-42 47,0-1-47,0-20 16,0 21-16,21 0 0,-21-22 0,22 22 15,-1-21-15,-21 21 0,21-22 16,0 1-16,0 0 0,22-22 16,-22 43-16,0-21 0,0 21 15,0-1-15,22 1 0,41-42 16,-63 63-16,22 0 0,-1 0 16,-21 21-16,22 42 15,-22-41-15,0-1 0,0 85 16,-21-64-16,0-21 15,0 21-15,0-20 16,0 20-16,0-21 0,0 0 0,0 64 16,-21-64-1,21 0-15,0 0 0,0 1 0,0-1 16,21-21 15,-21-21-31,21-1 16,0 1-16,1-21 0,-1 21 15</inkml:trace>
  <inkml:trace contextRef="#ctx0" brushRef="#br0" timeOffset="9523.87">11388 2074 0,'-43'43'31,"64"-43"0,1 0-31,-1 0 0,0 0 16,0 0-16,0 0 0,0 0 15,43-43 1,-43 22-16,21-21 0,-20 21 0,-1 0 16,0-43-1,-21 43 1,0 0-16,0 0 0,-42 21 15,20 0-15,1 0 16,0 0-16,-21 21 0,21-21 0,-1 21 16,22 0-16,-21 21 0,-21 22 15,21-43-15,21 0 0,0 22 16,0-22-16,-21 21 0,21 43 16,0-64-16,0 0 15,0 21-15,0-20 0,21-1 0,0 21 16,0-42-16,0 21 0,0 0 15,1-21-15,105 0 16,-106 0 0,21-21-16,0 0 0,-20 21 0,20-21 15,64-43 1</inkml:trace>
  <inkml:trace contextRef="#ctx0" brushRef="#br0" timeOffset="9817.04">12255 1884 0,'0'0'0,"0"-21"0,0 42 47,0 0-47,0 0 0,-21 0 0,21 1 16,-21-1-16,21 21 0,-21-21 15,0 22-15,0-22 0,21 21 0,-22-21 16,-20 43-16,21-43 0,0 21 15,0-21-15,-1 1 0,1-1 16,0 21-16,21-21 0,-21 0 16,0 1-16,42-22 31,0-22-15,0 22-16,0-21 0,1 0 15,-1 0-15,0 21 0</inkml:trace>
  <inkml:trace contextRef="#ctx0" brushRef="#br0" timeOffset="10084.04">12467 2159 0,'21'0'16,"-21"-21"-16,-21 42 31,0-21-15,0 21-16,0 0 0,-1 1 15,1-22-15,-21 21 0,21 0 0,0 0 16,-1 0-16,1 0 0,-21 1 16,21-1-16,-22 0 15,22 0-15,0 0 0,0 0 0,21 1 16,-21-1 0,42-21-1,0-21 1,0 21-16,0-22 0,1 1 0</inkml:trace>
  <inkml:trace contextRef="#ctx0" brushRef="#br0" timeOffset="10321.21">12425 2180 0,'21'-21'32,"0"21"-32,-21 21 31,21-21-31,-21 21 0,0 1 0,0-1 15,0 0-15,0 0 0,0 0 0,0 0 16,0 1-16,21-1 0,-21 0 16,0 0-16,22 0 0,-22 0 15,21-21-15,0 22 16,0-22-16,0 0 0,0 0 0,1 0 16,-1 0-16,21 0 15,-21-22-15,22-20 16</inkml:trace>
  <inkml:trace contextRef="#ctx0" brushRef="#br0" timeOffset="10559.27">12996 1820 0,'0'0'0,"0"-21"0,0 0 32,-21 21-32,0 21 15,0 0-15,0 1 0,21-1 16,-22 21-16,1-21 0,21 22 0,-21-22 15,0 21-15,21 0 0,-21 1 16,0 20-16,21-42 16,-22 43-16,1-22 0,21-21 15,-21 43 1,21-43-16,0 0 0,0 0 0</inkml:trace>
  <inkml:trace contextRef="#ctx0" brushRef="#br0" timeOffset="11132.43">14203 1270 0,'0'0'16,"-21"0"-1,-1 21 1,1 0-16,0 22 0,0-22 16,0 21-16,0 1 0,-22-1 15,22 0-15,-42 85 0,20-84 16,-41 126 0,62-106-16,1-20 0,0-1 0,0 0 15,21 1-15,-21 20 16,0-42-16,21 1 0,0-1 15,0-42 1,0-1 0,0 1-16,21 0 15</inkml:trace>
  <inkml:trace contextRef="#ctx0" brushRef="#br0" timeOffset="11416.86">14033 1355 0,'0'0'15,"22"-21"-15,-22-1 0,21 1 0,-21 0 0,21 21 16,-21-21-16,21 21 16,0 0-16,-21 21 0,21 0 15,1 43-15,-22-43 0,0 21 16,21 22-16,-21-22 0,0 22 16,0-1-16,0 1 0,0-1 0,0 1 15,0-1-15,-21-21 16,21 22-16,0-22 0,-22 43 15,1-64-15,21 0 0,0 43 16,0-43-16,0 0 16,0-42 15,0 0-31,-21 0 16</inkml:trace>
  <inkml:trace contextRef="#ctx0" brushRef="#br0" timeOffset="11620.47">13674 2053 0,'0'0'0,"21"0"31,0 0-31,0 0 0,21 0 16,-20 0-16,-1 0 0,21 0 15,0 0-15,-20-21 0,20 21 0,0-21 16,1 21-16,-1 0 0,0 0 15,-21-21-15,22 21 0,-22 0 16,0-21-16,0 21 0,43-22 16</inkml:trace>
  <inkml:trace contextRef="#ctx0" brushRef="#br0" timeOffset="11953.02">14732 1820 0,'0'0'0,"21"-21"0,0 21 0,-21-21 0,0 0 15,0 0-15,21 21 0,-21-21 16,0-1-16,0 1 0,0 0 16,-21 21-1,0 21 1,0 0-16,0 1 16,-22-1-16,22 21 0,0-21 0,0 22 15,0-1-15,-22 0 0,22 1 16,0-22-16,21 21 0,0 0 15,-21-20-15,21 20 0,0 0 16,0 1-16,0-22 0,21 0 16,0-21-16,0 21 0,22 0 15,-22-21-15,21 0 0,-21 0 0,22 0 16,-22 0-16,21 0 0,64-21 16,-64 0-16,22 0 0,105-64 15,-105 43-15,-1-1 16</inkml:trace>
  <inkml:trace contextRef="#ctx0" brushRef="#br0" timeOffset="12264.45">15684 1291 0,'0'-21'0,"0"42"0,0-63 0,-21 21 0,0 21 16,0 0-16,0 0 15,0 0-15,-1 0 0,-20 21 16,21 21-16,0-21 15,0 1-15,21 20 0,-22 0 0,-20 64 16,42-42-16,-21-22 0,0 21 16,21 1-16,-21-1 0,21 43 15,-22-63-15,22-1 0,-21 0 16,21-21-16,0 22 0,0 20 16,0-42-16,0 1 15,0-1-15,0 0 16,21-21-1,1 0 1,-1-21-16,0 0 0,0 21 16,0-22-16,0-20 0,22 21 0,-22 0 15,0 0-15</inkml:trace>
  <inkml:trace contextRef="#ctx0" brushRef="#br0" timeOffset="12534.96">15917 1842 0,'0'0'15,"0"-22"-15,-21 44 47,0-1-47,0 21 0,0-21 16,-1 0-16,22 1 0,-42 41 16,21-42-16,21 22 0,-21-1 15,21-21-15,-21 21 16,21-20-16,0-1 15,0 0-15,0 0 16,21-21 0,21 0-16,-21 0 15,85-63 1,-64 41-16</inkml:trace>
  <inkml:trace contextRef="#ctx0" brushRef="#br0" timeOffset="13268.04">16404 1884 0,'0'-21'0,"0"42"0,0-63 16,-21 42 0,0 0-16,0 0 0,-1 21 15,1 0-15,0-21 0,0 21 16,-21 0-16,20 22 0,1-22 16,0 0-16,21 0 0,-21 21 0,0-20 15,21-1-15,-21 0 0,21 21 16,0-21-16,0 1 0,0-1 15,21 0-15,0-21 0,0 0 16,0 0-16,0 0 0,1 0 16,-1 0-16,0 0 0,0 0 15,-21-21-15,21 0 16,-21-1-16,0-20 0,0 0 16,0-43-1,0 43-15,0 21 0,0-1 16,0-20-16,0 21 0,21-21 15,-21 20-15,22 1 0,-1 21 16,0-21-16,127 21 16,-127 0-16,22 0 15,-1 21-15,-21 0 0,0 1 0,43 41 16,-43-42-16,0 22 0,-21-22 16,0 0-16,21 64 15,-21-43-15,0-21 0,0 21 16,0-20-16,-21-1 15,21 0-15,-21-21 16,21 21-16,-21-21 16,21-21 15,0 0-31,0 0 16,0-1-16,21 1 0,0 0 15,0-21-15,0 21 0,22-43 16,-22 22-16,0 21 0,0-22 15,0 22-15,22 0 0,-22 0 16,21 0-16,-21 21 0,1 0 0,-1 0 16,0 0-16,0 21 0,0 0 15,0 0-15,-21 0 0,0 64 16,0-43-16,0-21 16,0 22-16,0-22 0,-21 0 0,0 43 15,0-43-15,21 0 16,0 0-16,-21 0 15,42-42 17,0 0-17,0 21-15,0-21 0</inkml:trace>
  <inkml:trace contextRef="#ctx0" brushRef="#br0" timeOffset="13705.22">17843 1884 0,'0'0'16,"0"-21"-16,0 0 0,22-1 0,-44 22 31,1 0-31,0 0 16,0 0-16,-21 22 0,20-1 0,-20 0 16,0 0-16,21 0 0,-22 0 15,22 1-15,0-1 0,0 0 0,0 0 16,21 0-16,0 0 15,0 1-15,0-1 16,21-21-16,21 0 0,-21 21 16,0-21-16,22 0 0,-22 21 15,0-21-15,21 0 0,-20 21 16,20 0-16,0 1 0,-21-22 16,1 21-16,20 0 15,-42 0-15,0 0 16,0 0-16,0 1 0,-21-1 15,-22-21-15,-41 21 16,-64 0 0,105-21-16,-63 0 15,85 0-15,-21 0 0,21 0 16,0 0 0,21-21-16,0 0 15,0 0-15,0-1 16,0 1-16,0 0 0</inkml:trace>
  <inkml:trace contextRef="#ctx0" brushRef="#br0" timeOffset="14004.05">16743 1270 0,'-21'0'16,"-1"0"0,1 0 62</inkml:trace>
  <inkml:trace contextRef="#ctx0" brushRef="#br0" timeOffset="14344.33">15409 1715 0,'0'0'0,"-21"0"0,42 0 31,0 0-31,1 0 0,-1 0 15,0 0-15,21 0 0,-21 0 0,22 0 16,-22 0-16,21-22 0,-21 22 16,22 0-16,-22 0 0,0 0 0,0-21 15,0 21-15,1 0 0,-1 0 47,-21-21-31</inkml:trace>
  <inkml:trace contextRef="#ctx0" brushRef="#br0" timeOffset="17701">18986 1270 0,'0'0'0,"22"0"16,-1-21-16,-21 0 0,21 0 16,-21-1-16,21 22 15,-21-21-15,0 0 16,-21 21-1,0 0 1,0 0-16,-1 0 16,1 21-16,-21 0 0,21 1 0,-22-1 15,22 21-15,-21-21 0,0 22 16,-1-1-16,-41 64 0,41-64 16,1 22-16,0-1 0,-1 1 15,1-1-15,-43 128 16,64-128-16,21-21 15,0 22-15,0-22 0,-21 43 16,21-43-16,0 1 0,0-22 16,21 21-16,0-21 0,0 0 0,1 1 15,-1-1-15,0-21 0,85 0 16,-85 0-16,64 0 16,-43-21-16,21-22 15,-41 22-15,20 0 0,-21 0 16</inkml:trace>
  <inkml:trace contextRef="#ctx0" brushRef="#br0" timeOffset="18289.02">19304 1884 0,'0'0'0,"0"-21"0,0 0 0,0-1 16,-21 22-16,0-21 0,-22 0 15,22 21-15,-42-21 16,41 21-16,1 0 0,-21 0 16,21 21-16,-22 0 15,22 22-15,0-22 0,0 0 0,-21 42 16,20-41-16,1 41 16,0-21-16,21-20 0,0 41 15,0-42-15,0 0 16,0 1-16,21-1 15,22 0-15,-22-21 0,0 0 16,64-21 0,-64 21-1,0-21-15,0-1 0,0 1 16,0-21-16,22-22 0,-43 22 16,21 0-16,0-1 0,0-20 15,-21 21-15,0-22 0,21 1 0,1 20 16,-22 1-16,0 0 15,0-1-15,0 22 0,21-21 0,-21 21 16,0-1-16,0 44 16,0-1-1,0 0-15,0 21 0,-21 1 16,21-1-16,0 21 0,0-20 16,-22 20-16,1-20 0,21-1 0,-21 43 15,0-43-15,21 43 16,0-64-16,0 0 0,0 42 15,0-41 1,0-1-16,0 0 16,21-21-16,0 0 15,0 0-15,1-21 0,-1 0 16,0-1-16,0 22 0</inkml:trace>
  <inkml:trace contextRef="#ctx0" brushRef="#br0" timeOffset="18756.55">19558 1990 0,'0'0'0,"-21"0"0,-22-43 31,43 22-15,0 0-16,22 0 15,-1 21-15,21-21 0,-21 21 16,0 0-16,43-21 0,-43 21 16,0 0-16,0 0 0,1 0 15,41 42-15,-42-21 16,0 0-16,1 0 0,-22 1 16,0-1-16,0 0 0,0 0 0,21 0 15,-21 0-15,0 22 0,0-22 16,0 0-16,-21 0 0,-1 0 15,1-21 1,0 0 0,21-21-1,0 0 1,0 0-16,0 0 0,0 0 16,21-1-16,-21 1 0,21 0 15,1 21-15,-1-21 0,-21 0 0,21 0 16,0-1-16,0 22 0,43-63 15,-43 63-15,-21-21 16,21 0-16,0-1 0,0 22 16,22-21-16,-22 21 0</inkml:trace>
  <inkml:trace contextRef="#ctx0" brushRef="#br0" timeOffset="18969.23">20256 1778 0,'0'0'0,"0"21"15,0 0 1,0 1-16,0-1 15,-21 0-15,21 0 0,0 0 0,-21 0 16,21 1-16,0 20 16,0-21-16,0 0 0,0 0 15,0 1-15,0-1 0,0 0 16,0 0 0,0-42 15,0 0-31,21 0 15</inkml:trace>
  <inkml:trace contextRef="#ctx0" brushRef="#br0" timeOffset="19166.07">20278 1588 0,'-43'-22'31,"22"22"-31,42 0 47,0 22-31,-21-1-16,22-21 16</inkml:trace>
  <inkml:trace contextRef="#ctx0" brushRef="#br0" timeOffset="19503.87">20574 1842 0,'0'0'0,"-21"-22"0,0 1 15,-1 21 1,22 21 15,0 1-31,0-1 16,0 0-16,22 21 15,-22-21-15,21 1 0,-21-1 0,0 0 16,0 0-16,21 43 16,-21-43-16,0 0 15,0 0 1,21-21-1,-21-21 1,21 0 0,0 0-16,1 21 0</inkml:trace>
  <inkml:trace contextRef="#ctx0" brushRef="#br0" timeOffset="19763.91">20934 1757 0,'0'0'16,"0"-21"-16,0 0 0,0-1 15,-21 44 17,-1-1-32,1 0 0,0 0 0,0 0 15,0 22-15,0-22 16,-1 21-16,1-21 0,0 0 0,-21 43 16,21-43-16,21 0 15,0 0-15,-22 1 0,22-1 0,-21 0 16,21 0-1,21-21 17,1-21-32,-1 21 15,0-21-15</inkml:trace>
  <inkml:trace contextRef="#ctx0" brushRef="#br0" timeOffset="20173.43">20913 1947 0,'21'0'31,"0"0"-31,0 0 16,0 0-16,0 0 0,1 0 15,-1-21-15,0 21 0,0-21 16,0 21-16,-21-21 0,21 21 0,1-21 15,-1 0 1,-42 21 15,-1 0-31,1 0 0,0 21 16,0 0-16,0 0 0,0 0 16,-22 43-16,22-43 15,0 0-15,21 0 16,-21 0-16,21 1 0,0 20 15,0-21-15,21 0 16,0-21-16,0 0 16,0 0-16,1 0 15,-1 0-15,21 0 0,-21 0 16,0 0-16,22 0 0,-22 0 0,21 0 16,-21-21-16,22 0 0</inkml:trace>
  <inkml:trace contextRef="#ctx0" brushRef="#br0" timeOffset="20586.03">21442 1884 0,'0'0'0,"-21"0"0,-1-21 0,1-22 32,21 22-32,0 0 15,0 0 1,21 21-16,1 0 0,-1 0 15,0 0-15,42 0 16,-41 0-16,-1 21 0,21 0 16,-21 0-16,0 1 0,1-1 15,-1 0-15,-21 21 0,0 1 16,0-22-16,0 0 0,0 42 16,0-41-16,-21-1 15,-1 0-15,22 0 0,-21-21 16,0 21-16,0-21 0,0 0 31,0 0-31,21-21 16,0 0-16,0 0 15,0 0-15,0-1 16,21 1-16,0 0 0,0 0 16,0 0-16,0 0 15,1 21-15,20-22 0,-21 1 0,21 0 16,-20 0-16,20 0 0</inkml:trace>
  <inkml:trace contextRef="#ctx0" brushRef="#br0" timeOffset="21017.45">22013 1249 0,'-21'0'0,"42"0"0,-63-21 15,21 21 1,21-21-16,21 21 31,0 0-31,21 0 0,-20 21 0,20 0 16,-21 0-16,0 0 0,22 22 16,20 41-16,-42-41 15,-21-1-15,0 0 0,0 22 16,21-22-16,-21 64 15,0-64-15,0 1 0,0 20 16,-21-21-16,-21 85 16,21-84-16,0-22 0,-22 42 15,1-41-15,21-1 0,-43 21 16,22-21-16,21 0 0,0-21 16,-22 22-16,22-22 0,0 0 15,0 0-15,21-22 47,21 1-31,0 21-16,0-21 0,0 0 15,1 21-15,-1-21 0</inkml:trace>
  <inkml:trace contextRef="#ctx0" brushRef="#br0" timeOffset="21415.97">22500 2011 0,'0'21'140,"0"0"-140,0 0 16,21-21-16,-21 22 16</inkml:trace>
  <inkml:trace contextRef="#ctx0" brushRef="#br0" timeOffset="21738.57">22415 2392 0,'0'0'0,"22"0"93,-1 0-93,0 21 16,-21 0-16,0 0 16,0 1-16,0-1 0,0 0 0,0 0 15,0 0-15,0 22 0,-85 41 16,43-63-16,-85 43 15,63-43-15,1 0 16,21 0-16</inkml:trace>
  <inkml:trace contextRef="#ctx0" brushRef="#br0" timeOffset="41983.23">19071 2667 0,'-21'0'78,"0"0"-62,0 0-16,-1 0 16,1 0-16,0 0 0,0 0 0,0 0 15,0 0-15,-1 0 16,1 0-16,21 21 0,-21-21 15,0 0 1,21 21 0,0 1 31,21-22-47,0 0 0,0 0 15,1 0-15,-1 0 16,0 0-16,21 0 15,-21 0-15,1 0 0,-1 0 16,0 0-16,42 0 16,22 0-1,-64 0-15,106 0 16,-84 0-16,-1 0 0,64 0 16,-64 0-16,64 0 15,-64 0-15,22 0 0,20 0 16,-41 0-16,-1 0 0,0 0 15,1 0-15,-1 0 0,106 0 16,-84 21-16,-22-21 16,22 0-16,-1 0 0,149 21 15,-170-21-15,85 0 16,-85 21-16,64-21 16,-63 0-16,-1 0 15,-21 0-15,21 0 0,1 0 16,-22 0-16,64 0 0,-64 0 15,21 0-15,22 0 16,-22 0-16,0 0 0,-21 0 0,1 0 16,20 0-16,0 0 15,-21 0-15,1 0 0,-1 0 16,0 0 0,0-21-1,0 21-15,-21-21 16,21 21-16,-21-21 31</inkml:trace>
  <inkml:trace contextRef="#ctx0" brushRef="#br0" timeOffset="42875.67">19494 2836 0,'0'0'0,"-84"0"32,63 0-32,-1 0 15,1 0-15,0 0 0,0 0 16,0 0-16,0 0 0,-1 0 16,1 0-16,0 0 15,0 0-15,0 0 16,0 0-16,-1 0 31,1 0-31,0 0 31,42 0 32,0 0-63,1-21 0,-1 21 15,0 0-15,0 0 16,0 0-16,22 0 0,-1 0 0,0 0 16,1 0-16,20 0 0,-21 0 15,22 0-15,-1 0 0,1 0 0,105 0 16,-105 0 0,42 21-16,-64-21 0,0 0 15,64 22-15,-64-22 16,1 0-16,-1 0 0,22 0 0,-22 0 15,64 0-15,-64 0 16,22 0-16,41 0 16,-62 0-16,63 0 15,-43 0-15,-21 0 0,22 0 16,-22 0-16,-21 0 0,22 0 16,-22 0-16,0 0 0,21 0 15,-20 0-15,20 0 16,-21 0-16,0 0 0,0 0 15,1 0-15,-1 0 0,0 0 16,0 0-16,0 0 16,0 0-16,-21-22 125</inkml:trace>
  <inkml:trace contextRef="#ctx0" brushRef="#br0" timeOffset="74043.99">825 7811 0,'0'-22'0,"-21"22"0,0-21 16,0 0 15,21 42 32,-21 0-48,21 1-15,0-1 0,0 0 16,0 0-16,0 0 0,0 22 16,0-22-16,0 63 15,0-62-15,0 62 16,0-41-16,0-22 0,-21 42 15,21-42-15,0 22 16,0-22-16,-22 0 0,22 0 16,0 0-16,0-42 31,0 0-15,0 0-16,0 0 0,0 0 0,0-43 15,0-42 1,0 64-16,0 0 15,22-43-15,-1 64 16,0-43-16,0 43 16,43-64-1,-22 43-15,-21 42 16,0 0-16,22 0 16,-1 42-16,-21-20 15,-21 20-15,42 43 16,-42-43-16,0 0 15,0 1-15,0-1 0,0 43 16,0-43-16,0-21 0,0 0 16,0 0-16,0 1 0,0-44 47,0 1-47,0 0 15,0-21-15,0 21 0,0-22 0,0 1 16,0 0-16,0-1 0,0 1 15,0-43-15,22 43 16,-1 0-16,0 20 0,0 1 0,0 0 16,22 0-16,-22 0 0,0 21 15,21 0-15,-21 0 0,22 0 0,-1 21 16,-21 0-16,22 0 0,-22 0 16,0 22-16,0-22 0,0 21 15,0 1-15,-21-1 0,0 0 16,0-21-16,0 22 0,0-1 0,-21 22 15,0-43-15,21 0 16,0 0-16,0 0 0,-21 0 0,21 1 16,0-44 15,0 1-15,21 0-16</inkml:trace>
  <inkml:trace contextRef="#ctx0" brushRef="#br0" timeOffset="74544.91">1926 7768 0,'-21'0'31,"0"21"-31,0 1 15,21-1-15,-22 0 0,1 0 0,21 21 16,-21-20-16,0 20 0,0 43 16,21-43-16,-21-21 0,21 21 15,0 1-15,0-22 0,0 42 16,0-41-16,0-1 0,21-21 16,0 21-16,0-21 15,0 0-15,0 0 0,1 0 16,20 0-16,-21-21 0,0 0 15,22 21-15,-22-22 0,-21-20 16,42 0-16,-21-1 0,0 1 16,-21 0-16,0-1 0,0 1 15,0-21-15,0 20 0,0 1 16,0 21-16,0 0 0,-21-1 16,21 1-16,-42 21 15,21 0-15,0 0 0,-1 0 16,1 0-16,0 0 0,-42 43 15,63-22-15,-22 0 16,22 0-16,-21 0 0,21 22 0,0 20 16,0-42-16,0 0 15,0 22-15,21-22 0,1 0 0,-1 21 16,0-42-16,0 22 0,0-22 16</inkml:trace>
  <inkml:trace contextRef="#ctx0" brushRef="#br0" timeOffset="74992.24">2455 7811 0,'0'-22'0,"0"44"0,0-65 16,-21 43 15,0 21-31,21 1 15,0-1-15,0 0 0,-21 64 16,21-43-16,0-21 16,0 21-16,-21 1 0,21 63 15,0-85-15,0 0 16,0 0-16,0 0 0,21-21 16,0 21-16,0-21 0,0 0 0,22 0 15,-22-21-15,0 21 0,42-42 16,-20 0-16,-22 20 15,42-41-15,-41 21 16,20-43-16,-21 43 0,-21 20 16,0-62-16,0 63 0,0-1 15,0-20-15,0 21 16,-21 21 15,21 21-31,-21 0 16,21 0-16,0 1 15,0-1-15,0 0 16,21 0-16,0-21 16</inkml:trace>
  <inkml:trace contextRef="#ctx0" brushRef="#br0" timeOffset="75384.44">3154 7853 0,'0'0'16,"21"-21"-16,-21 0 15,0-1-15,0 1 16,-21 21 0,0 0-16,-1 0 15,1 0-15,0 21 0,0 1 16,0-22-16,0 21 0,21 0 16,-22 42-1,22-41-15,0-1 0,0 0 16,0 0-16,43 43 15,-43-43-15,21 0 0,21 0 16,-42 0-16,21 0 0,1-21 16,-22 22-16,0-1 0,21 0 15,-21 0 1,0 0-16,-21-21 16,-1 0-16,1 0 0,-21 0 15,21 21-15,-22-21 0,22 22 0,-21-22 16,21 0-16,0 0 0,-1 0 15,1 0-15,0 0 0,42-22 32,0 1-32,22 21 0,-22-21 15</inkml:trace>
  <inkml:trace contextRef="#ctx0" brushRef="#br0" timeOffset="75764.88">3429 8086 0,'0'0'0,"21"-21"15,0-1 1,0 22-16,-21-21 0,22 21 0,-1-21 16,-21 0-16,21 0 0,42-43 15,-63 43-15,22 0 16,-1 0-16,-21 0 15,-21 21 1,-1 0-16,1 0 0,0 0 16,0 0-16,-21 0 0,20 21 15,1 0-15,-21 0 0,21 0 16,0 0-16,-22 43 0,43-22 16,-21 1-16,21-22 15,0 21-15,0-21 0,21 43 16,0-43-16,1 0 0,-1-21 15,0 0-15,21 0 0,22 0 16,-22 0-16,0 0 0,43-42 16,-43 42-16,1-21 0,-1-1 0</inkml:trace>
  <inkml:trace contextRef="#ctx0" brushRef="#br0" timeOffset="76311.75">4085 7514 0,'0'0'16,"0"-21"-16,0 0 0,0 0 0,0 0 0,21 21 16,-21-22-16,0 44 31,0-1-31,0 0 16,0 21-16,0-21 0,0 22 0,0-1 15,0-21-15,-21 106 16,21-84-16,0 20 0,0-21 15,-21 1-15,0 84 16,0-85-16,21 0 0,0 22 16,0-43-16,0 21 15,0-20-15,0-44 32,0 1-32,21 0 0,-21-21 15,21 21-15</inkml:trace>
  <inkml:trace contextRef="#ctx0" brushRef="#br0" timeOffset="76572.58">4445 7345 0,'0'0'0,"0"63"31,0-41-31,0-1 0,0 21 16,0 0-16,0 1 0,0 41 15,0-41-15,0 41 16,-21-20-16,0-22 0,-1 43 16,22-43-16,0-21 0,0 22 15,-21-22-15,21 0 0,0 0 0,0 0 16,0-42 15,0 0-31,0 0 0,0 0 16</inkml:trace>
  <inkml:trace contextRef="#ctx0" brushRef="#br0" timeOffset="77148.78">3979 7959 0,'0'0'0,"0"21"31,21-21-31,1 0 16,-1 0-16,0 0 0,0 0 0,21-21 15,1 0-15,-1 21 0,0-22 16,1 1-16,20 0 0,64-21 16,-84 42-16,20-21 0,85-43 15,-105 64-15,20-21 16,-42 21-16,0-21 16,-42 42 15,0-21-31,0 21 0,0 0 15,0-21-15,-22 43 0,43-1 16,-21-21-16,0 0 0,0 22 16,-22 41-16,43-41 15,-21-22-15,21 21 0,0-21 0,0 0 16,21 43 0,43-64-16,-22 0 15,-21 0-15,43 0 16,-43 0-16,21-21 0,1 0 15,-22-1-15,21 1 0,22-42 16,-43 42-16,21-22 0,-21 1 0,1 0 16,-1 20-16,-21-20 0,0-21 15,0 20-15,0 22 0,-21-21 16,-1 21-16,-20 21 16,21 0-16,-21 0 0,20 0 0,-20 0 15,21 0-15,-21 0 0,-1 21 0,22-21 16,-21 21-16,21 0 0,-43 43 15,64-43 1,0 0-16,0 0 0,0 0 0,0 0 16,21 1-16,0-1 15,22-21-15,20 0 0,-20 0 16</inkml:trace>
  <inkml:trace contextRef="#ctx0" brushRef="#br0" timeOffset="77535.6">5419 7684 0,'0'-22'0,"0"44"31,0-1-15,21 0-16,-21 0 15,21 0-15,-21 0 0,0 22 16,0-22-16,0 0 0,0 21 0,0-20 15,0 20-15,0-21 0,0 21 16,0-20-16,0 20 0,0-21 16,0 0-16,21 0 15,0-21-15,0-21 16,1 21-16,-1-21 0,0 0 16,0-21-16,0 20 0,0-20 0,1 21 15,20-64 1,-21 64-16,0-21 0,22-22 15,-22 43-15,0-21 0,42-1 16,-41 22-16,-1 21 16,0 0-16,0 0 15,0 21 1</inkml:trace>
  <inkml:trace contextRef="#ctx0" brushRef="#br0" timeOffset="77915.45">6054 7938 0,'0'0'0,"21"21"16,0-21-1,0 0-15,0 0 0,0-21 16,1-1-16,-1 1 16,0 21-16,0-21 0,21 0 15,-20 0-15,-1 0 0,0-1 16,0 1-16,0 0 0,0 0 0,-21-21 15,22 20-15,-22 1 16,-22 21 0,1 0-16,0 0 0,0 0 15,-21 0-15,20 21 0,1 1 16,-21-1-16,21-21 0,0 42 0,-1-21 16,-20 0-16,21 1 0,21-1 15,-21 42-15,0-20 0,21-22 16,0 21-16,0-21 0,0 0 15,21 1-15,0-1 0,0 0 0,0 0 16,0-21-16,22 0 0,-1 21 16,64-21-16,-64 0 15,-21-21-15,64 0 16,-43 0-16,22 0 0,-22-1 0</inkml:trace>
  <inkml:trace contextRef="#ctx0" brushRef="#br0" timeOffset="78700">7451 7747 0,'0'0'16,"-22"0"-16,22 21 0,-21-21 0,0 0 15,0 0-15,42 0 32,0 0-32,22 0 15,-22 0-15,21 0 0,22 0 0,-22 0 16,85 0-16,-64 0 0,22 0 15,-21 0-15,-1 0 0,170 0 32,-191 0-32,22 0 0,-22-21 0,-21 21 15,22 0-15,-1 0 16,-21 0-16,21-21 0,-42 0 16,0 0-1,0-1 1</inkml:trace>
  <inkml:trace contextRef="#ctx0" brushRef="#br0" timeOffset="78965.5">8255 7599 0,'21'0'16,"0"0"-1,0 0-15,1 0 0,-1 0 16,0 21-16,0-21 0,0 0 15,0 0-15,1 21 0,-1-21 0,0 21 16,0-21-16,-21 22 0,0-1 16,0 0-16,0 0 15,0 0-15,-21 0 16,-21 1-16,20-1 0,1 0 0,-21-21 16,0 21-16,20 0 0,-20 0 15,21 1-15,-21-1 16,20 0-16,1-21 0,0 0 15,21 21-15</inkml:trace>
  <inkml:trace contextRef="#ctx0" brushRef="#br0" timeOffset="79939.98">8805 7662 0,'0'0'0,"0"-21"16,0 42 15,-21 1-31,21-1 16,0 0-16,0 0 0,0 0 15,0 0-15,-21 22 0,0-1 16,21-21-16,0 0 0,0 22 16,-21-22-16,-1 21 0,22-21 15,0 1-15,-21-1 16,21 0-16,0-42 31,0 0-31,0-1 0,21-20 16,1 21-16,-22 0 0,21-22 15,0 22-15,0-21 0,0 21 0,22-64 16,-22 64-16,42-64 16,-20 64-16,-1 0 15,-21 21-15,0 0 0,43 21 16,-43-21-16,0 21 15,-21 0-15,21 1 0,0 83 16,-21-83 0,0-1-16,0 21 0,0-21 0,0 22 15,0-1-15,0 0 16,0-21-16,0 1 0,0-1 16,-21-21 15,21-21-31,0-22 0,0 22 15,0 0-15,0-43 16,0 43-16,21-21 0,1 21 16,-22-22-16,21 1 0,0 21 0,21-43 15,1 43-15,-22 0 0,21 0 16,-21 0-16,22 21 0,41 0 16,-41 21-16,-1 0 0,-21 0 15,0 0-15,22 1 0,-22-1 16,-21 42-16,0 1 15,0-43-15,0 21 0,-21-21 16,-22 43-16,43-43 0,-21 0 16,0 0-16,0 1 0,21-1 15,0 0-15,0-42 32,0 0-32,21-1 0,0 1 15,0 0-15,0 0 0</inkml:trace>
  <inkml:trace contextRef="#ctx0" brushRef="#br0" timeOffset="80397.32">10139 7620 0,'-21'0'32,"-1"0"-32,1 21 15,21 0-15,-21-21 0,0 22 16,-21 41-16,20-42 0,1 0 15,-21 43-15,21-43 0,0 64 32,21-1-32,0-62 15,42 41 1,43-63-16,-64 0 16,42 0-16,-20 0 15,-22-21-15,63 0 16,-62 0-16,20-22 0,-21 22 0,21 0 15,-20-21-15,-1 20 0,0-41 16,-21 21-16,0 20 0,0-62 16,0 41-16,0 22 0,-21-21 15,0 21-15,-1 0 0,-41-22 16,42 43-16,-22 0 0,-84 21 16,85 1-16,0-1 0,-1 0 15,22 0-15,0 0 16,-21 64-16,21 0 15,21-64-15,21 0 16,21 21-16,64-21 16,-64-21-16,1 0 15,84 0-15</inkml:trace>
  <inkml:trace contextRef="#ctx0" brushRef="#br0" timeOffset="80680.98">10604 7557 0,'0'-22'0,"0"1"16,0 42-1,0 1 1,0-1-16,22 0 16,-22 0-16,21 0 0,-21 22 0,21-22 15,-21 0-15,0 0 0,21 21 0,-21-20 16,0-1-16,0 0 0,21 0 15,-21 0-15,0 0 0,0 1 0,0-1 16,0 0 0,0-42 15,0 0-31,0-1 0,21 1 16,1 0-16,-1 0 0,0 0 0</inkml:trace>
  <inkml:trace contextRef="#ctx0" brushRef="#br0" timeOffset="80900.21">11070 7451 0,'-85'84'31,"64"-62"-31,0 20 0,0-21 0,-21 0 16,20 22-16,-41 41 15,21-63-15,20 22 16,-20-1-16,42-21 0,-21 0 15,21 1-15,0-1 16,21-21 0,0 0-16,0 0 0,1-21 0,-1-1 15,21 22-15,0-21 0,-20 0 16</inkml:trace>
  <inkml:trace contextRef="#ctx0" brushRef="#br0" timeOffset="81295.5">11218 7641 0,'0'0'0,"0"21"0,21-21 31,1 0-31,-1 0 16,0 0-16,0 0 0,0 0 0,0 0 15,22-21-15,-22 0 0,0 0 16,0 21-16,0-21 0,1-22 15,-22 22 1,0 0-16,-22 21 16,1 0-16,0 0 15,0 0-15,-43 0 0,43 21 16,-85 22 0,85-1-16,-42 0 0,42-21 15,-1 1-15,1 83 16,21-41-1,0-43-15,64 21 16,20-20 0,-41-22-16,-22 0 0,85 0 15,-64-22-15,64-20 16,-64 42-16,1-21 0,20-21 0,43-1 16</inkml:trace>
  <inkml:trace contextRef="#ctx0" brushRef="#br0" timeOffset="81571.98">11980 7133 0,'0'0'0,"-21"0"0,0 0 0,0 0 16,42 0-1,21 0 1,-21 0-16,1 0 0,20 0 15,0 0-15,1 0 0,-1 0 16,-21 0-16,21 0 0,64 0 16,-85 0-16,1 0 15,-1 0-15,0 0 0,0 0 16,-42 0 0,0 0-1,-22 0-15,22 0 0,0 0 16</inkml:trace>
  <inkml:trace contextRef="#ctx0" brushRef="#br0" timeOffset="81848.21">12234 7154 0,'-63'85'32,"63"-64"-32,-21 0 0,21 1 15,-22-1-15,22 21 0,0 22 16,-21-43-16,0 21 0,21 0 15,-21-20-15,21 20 0,-21 0 16,21-21-16,-21 22 0,-1-22 0,22 42 16,0-41-16,-21-1 0,21 21 15,-21-42-15,21 21 0,0 0 16,0 1 0,21-22-16,0 0 15,1 0-15,-22-22 0,42 1 16,-21 0-16,0 0 0,0 0 15,22 0-15</inkml:trace>
  <inkml:trace contextRef="#ctx0" brushRef="#br0" timeOffset="82194.96">12467 7557 0,'-21'0'31,"0"0"-31,0 21 0,-1 0 0,1 0 16,21 0-16,-21 0 0,0 1 15,0 20-15,21-21 0,0 0 16,-21 0-16,21 1 0,0 20 16,0-21-16,0 0 0,42 0 15,-21-21-15,0 0 16,0 0-16,22 0 0,-22 0 0,42 0 16,-41-21-16,20 0 0,21 0 15,-41 0-15,-1 0 0,0-22 16,0 22-16,-21 0 0,0-21 15,0 20-15,0-20 0,0 21 0,-21-43 16,0 43 0,0 0-16,-22 21 0,22 0 15,-106 0 1,42 42-16,64-20 16,21-1-16,-21-21 0,21 21 15,0 0-15</inkml:trace>
  <inkml:trace contextRef="#ctx0" brushRef="#br0" timeOffset="83012.59">13208 7387 0,'-21'0'0,"42"0"0,-63 21 0,20-21 15,1 22-15,21-1 32,21-21-17,1 0-15,20 0 0,0-21 16,-21 21-16,22-22 0,-1 22 0,0-21 15,43-21-15,-43 21 16,1 21-16,-22-21 0,0-1 0,0-41 16,-21 42-1,-21 21 1,0-21-16,0 21 0,-64 0 16,43 0-16,-1 0 0,1 21 0,0-21 15,-43 42-15,43-21 16,-1 22-16,1-22 0,0 42 15,21-42-15,21 1 0,-22-1 16,22 21-16,0-21 0,22 22 16,-1-43-16,0 21 0,42 0 15,-20 0-15,-1-21 0,43 0 16,-43 0-16,43 0 16,-43 0-16,0 0 0,22 0 15,-106 0 16,20 0-31,-20 0 0,0 0 0,-1 0 16,-20 0-16,21 0 0,-22 21 16,-42 0-16,64 1 0,0-1 15,-1-21-15,22 21 0,0 0 0,0 0 16,0 22 0,21-22-16,0 0 0,0 0 0,21 0 15,0-21-15,64 21 16,-64-21-16,21 0 15,0 0-15,1 0 0,63 0 16,-64 0-16,0-21 0,1 0 0,20 21 16,-21-21-16,1 0 0,41-22 15</inkml:trace>
  <inkml:trace contextRef="#ctx0" brushRef="#br0" timeOffset="83275.97">14076 7049 0,'0'0'16,"0"-22"-16,-21 44 16,21-1-16,0 0 0,-22 21 15,1-21-15,0 22 0,21 20 16,-21-20-16,0-1 0,21 0 16,-21 22-16,-22 20 0,43-41 15,-21-1-15,0 0 0,21 22 16,0-22-16,-21-21 15,21 1-15,-21-1 0,21 0 0,0 0 16,0 0-16,21-21 16,0 0-16,0 0 15,0-21-15,0 0 0,22 0 0,-22 0 16</inkml:trace>
  <inkml:trace contextRef="#ctx0" brushRef="#br0" timeOffset="83648.64">14139 7641 0,'0'0'0,"-21"21"0,0-21 0,0 22 16,0-1-16,21 0 15,21-21 1,0 0 0,0 0-16,0 0 0,22 0 15,-22-21-15,21 21 0,-21-21 16,22-1-16,-22 22 0,42-42 15,-42 21-15,1 0 0,-1 0 16,-21-1-16,0 1 16,-21 21-1,-1 0-15,1 0 0,-21 0 16,21 21-16,-22-21 0,1 22 0,-21 20 16,41-21-16,1 0 0,-21 0 15,21 1-15,0 41 16,-1-42-16,22 0 0,0 22 15,0-22-15,22-21 0,20 21 16,-21-21 0,21 0-16,-20 0 0,20 0 0,21 0 15,149-21 1</inkml:trace>
  <inkml:trace contextRef="#ctx0" brushRef="#br0" timeOffset="84344.52">14901 7557 0,'0'0'0,"0"-22"0,-21 1 32,0 21-32,0 0 0,21 21 0,-21 1 15,-1-22-15,1 42 16,21-21-16,0 21 0,-21 1 16,21-22-16,-21 0 0,21 0 15,0 22-15,-21-1 16,21-21-16,0-42 47,0 0-32,0 0-15,0-1 0,0 1 16,21 0-16,0-21 0,-21 21 16,21-22-16,0 22 0,1 0 15,-1 0-15,42-43 0,-20 43 16,-1 21-1,-21 0-15,0 0 0,22 21 16,-22 0-16,21 22 16,-21-22-16,-21 0 0,0 0 0,21 22 15,-21-1-15,0 0 16,0-21-16,0 1 0,0-1 0,0 0 16,0 0-16,-21 0 15,0 0-15,0-21 31,21-21-31,0 0 16,0 0-16,21 0 16,0 0-16,-21-1 0,21 1 15,22-42-15,-22 42 16,21-22-16,43-20 16,0 20-16,-64 43 15,21 0-15,0 0 0,1 0 16,-22 0-16,21 0 0,22 43 15,-43-22-15,0 0 0,-21 21 16,0-20-16,0 62 16,0-63-16,-21 1 0,0-1 15,0 0-15,-1 0 0,1-21 16,0 21-16,0-21 0,0 21 16,42-42 15,0 21-16,0-21-15,22 0 0</inkml:trace>
  <inkml:trace contextRef="#ctx0" brushRef="#br0" timeOffset="84735.58">15917 7705 0,'0'21'16,"0"-42"-16,21 42 31,1-21-15,-1 0-16,21 0 0,-21-21 15,0 21-15,1-21 0,62-22 16,-63 22-16,1 0 0,-1 21 16,-21-21-16,21-22 15,-21 22-15,-42 21 16,20 0-16,-20 0 0,0 21 15,-1 1-15,-41 20 16,63 0 0,-43 22-16,64-43 15,0 0-15,0 21 0,0-20 16,0-1-16,0 21 16,0-21-16,0 0 0,64 1 0,-43-1 15,42-21 1,-20 0-16,-1 0 0,85-21 15,-85-1-15,22 22 0,-22-21 16,0 0-16,1 0 0</inkml:trace>
  <inkml:trace contextRef="#ctx0" brushRef="#br0" timeOffset="85208.96">16722 7620 0,'0'0'0,"0"-21"0,-22 21 16,1 0-1,0 0-15,0 21 16,21 0-16,-21 0 0,0 1 15,21-1-15,0 0 0,-22 0 0,1 0 16,21 0-16,-21 1 0,21-1 16,-21 42-16,21-42 15,0 1-15,0-1 16,0-42 15,0-1-15,0 1-16,21 0 15,0 0-15,0-21 0,43-43 16,21 0 0,-64 64-16,63-21 15,-62 21-15,20-1 0,21 1 16,-41 21-16,-1 0 0,42 0 16,-63 21-16,43 43 15,-22-43-15,-21 21 0,0-20 16,0-1-16,-21 106 15,-1-106 1,1 21-16,0-21 0,0 1 16,21-1-16,-21 0 15,21-42 17,21 21-32,-21-21 15,21-1-15,0 1 0,22-21 16,41-64-16</inkml:trace>
  <inkml:trace contextRef="#ctx0" brushRef="#br0" timeOffset="85493.4">17611 7154 0,'0'0'0,"0"-21"0,0 0 0,0 0 0,-22 21 31,1 0-15,21 21-16,-21 0 0,21 22 0,-21-22 15,0 21-15,21 0 0,-21 1 0,-1-1 16,1 22-16,0-22 0,0 0 16,0 43-16,0-43 0,-1 1 15,1-1-15,21 21 16,0-41-16,0 20 0,0-21 16,0 0-16,0 22 0,21-43 15,1 0 1,-1 0-16,42 0 15,-42 0-15,1-22 0,105-20 16,-106 0-16</inkml:trace>
  <inkml:trace contextRef="#ctx0" brushRef="#br0" timeOffset="85683.35">17462 7451 0,'-42'0'15,"84"0"-15,-105 0 0,42 21 0,21 0 16,21-21 0,0 0-16,0 0 15,0 0-15,1 0 0,20 0 0,-21 0 16,21 0-16,22 0 0,-43 0 16,21 0-16,1 0 0,-22-21 15,21 21-15</inkml:trace>
  <inkml:trace contextRef="#ctx0" brushRef="#br0" timeOffset="86025.33">18605 7260 0,'0'0'0,"0"-21"0,-21 0 0,0 21 16,21-21-16,-21 21 0,0 0 16,0 0-16,-1 21 15,1 0-15,0 0 0,0 0 0,0 22 16,-22-22-16,22 21 0,0 1 16,0-1-16,-43 43 15,43-43-15,-21 21 0,21-20 0,21-22 16,0 85-1,0-85-15,0 0 0,0 0 16,21 0-16,21 1 0,22-1 16,-43-21-16,21 0 0,1 0 15,20 0-15,-21 0 0</inkml:trace>
  <inkml:trace contextRef="#ctx0" brushRef="#br0" timeOffset="86312.54">19219 7197 0,'0'0'0,"0"-21"0,0-1 16,0 1 0,21 21-16,1 0 15,-1 21-15,0-21 0,-21 43 16,21-22-16,0 64 0,-21-43 15,21 0-15,-21 1 0,0 62 16,0-62-16,0-1 0,0 22 16,-21-22-16,0 0 0,-21 22 15,21-22-15,-1-21 0,-20 22 16,21-22-16,0 0 0,-22 0 16,1-21-16,21 0 0,-21 0 15</inkml:trace>
  <inkml:trace contextRef="#ctx0" brushRef="#br0" timeOffset="87613.8">656 9250 0,'0'-21'0,"-21"21"15,21-21-15,0-1 16,-21 22-1,0 22 1,21-1-16,0 0 0,0 0 16,0 0-16,-22 64 15,22-43-15,-21 1 0,21 62 16,0-62-16,-42 105 16,42-127-16,-21 21 0,21 1 15,-21-22-15,21 21 16,0-63-1,0 0 1,0 0-16,0 0 0</inkml:trace>
  <inkml:trace contextRef="#ctx0" brushRef="#br0" timeOffset="88333.71">381 9292 0,'-21'-21'0,"42"42"0,-42-63 15,21 21-15,0 0 16,21-1-16,21-20 16,-21 21-16,85-43 15,0 43 1,-64 21-16,22 0 0,21 0 16,-43 21-16,-21 22 0,21-22 15,-20 21-15,-1-21 16,0 64-16,-21-43 0,0-20 15,-21 20-15,-22 0 0,22 1 16,-63 20-16,41-21 0,-20-20 16,20-1-16,-20 21 0,21-21 15,-1-21-15,-41 21 0,62-21 16,-41 0-16,42 0 16,0-21-16,-1 0 15,22 0-15,-21-43 16,21 43-16,0 0 0,0 0 15,0 0-15,21 0 0,1 21 16,-1 0-16,0 0 16,0 21-16,0 0 0,22 21 15,-22-21-15,0 43 16,-21-43-16,21 21 0,-21 22 16,0-43-16,21 21 0,0 1 15,-21-22-15,22 21 16,-1-42-16,0 0 15,0 0-15,0 0 0,64-21 16,-64 21-16,21-21 16,-20 0-16,20 0 0,-21-22 15,43-20-15,-43 42 16,0-22-16,0 22 0,-21-21 16,0 21-16,21-22 0,-21 22 15,0 42 1,0 0-1,0 1-15,0-1 0,-21 21 16,21-21-16,0 0 0,0 1 0,-21-1 16,21 0-16,-21 0 0,21 0 15,0 0-15,0 1 0,0-1 16,0-42 15,0-1-31,0 1 16,0 0-16,0 0 0,21 0 0</inkml:trace>
  <inkml:trace contextRef="#ctx0" brushRef="#br0" timeOffset="88515.4">1185 9313 0,'-21'0'15,"0"0"1,21 22-16,0-1 31,21-21 0,0 21-31,0-21 0</inkml:trace>
  <inkml:trace contextRef="#ctx0" brushRef="#br0" timeOffset="89312.43">1418 9737 0,'0'0'16,"0"21"-16,21-21 0,0 0 15,1 0 1,-1 0-16,0-21 0,0 21 16,0-21-16,0-1 0,22 1 0,-22 0 15,0 0-15,0-43 16,0 43-16,-21-21 15,0 21-15,0 0 0,0-1 16,-21 22-16,0 0 0,0 0 0,0 0 16,0 0-16,-1 0 0,-20 22 15,21-1-15,-21 0 0,20 0 16,-20 0-16,21 0 0,-43 43 16,43-43-16,21 21 0,-21 22 15,0-43-15,21 0 16,0 22-16,0-22 15,21-21-15,0 0 0,0 0 16,22 0-16,-22 0 16,64-21-16,-64 21 15,0-22-15,0 1 0,0 21 16,22-63-16,-43 42 16,21 21-16,-21-22 0,21 1 15,-21 0-15,0 0 16,0 42 15,0 0-15,0 0-16,0 1 0,0-1 15,0 21-15,0-21 0,0 64 16,0-43-16,0 1 0,0 41 16,0-41-16,0 84 15,0-64-15,21 1 0,-21 84 16,0-85-16,0 149 15,-21-149-15,-21 64 16,20-84-16,-20 20 0,21 1 16,-43 20-16,1 1 15,21-64-15,-1 0 16,-63 22-16,64-43 16,-64 0-16,64-21 15,-22-1-15,-63-41 16,64 21-16,-1-1 0,1 1 0,21 0 15,-1-22-15,-41-84 16,84 106-16,0-22 16,0 22-16,0-22 0,0 22 0,21-85 15,0 85-15,21-64 16,1 63-16,-1 1 0,43-43 16,-43 43-16,0 21 0</inkml:trace>
  <inkml:trace contextRef="#ctx0" brushRef="#br0" timeOffset="90046.88">1990 9292 0,'0'0'15,"-22"0"1,1 0-16,0 21 15,21 1-15,-21 20 16,21-21-16,-21 21 0,21 1 0,-21-22 16,21 21-16,-22 1 0,22-1 15,0 0-15,0-21 0,-21 22 16,21-22-16,-21 21 0,21 1 16,0-22-16,0-42 31,0-1-31,0 1 15,21 0-15,0 0 0,-21-21 16,22-1-16,-1 1 0,0 21 16,-21-22-16,21 22 15,21-21-15,-42 21 16,22 21-16,-1 21 16,-21 0-1,0 0-15,21 0 0,-21 1 16,0 20-16,0-21 0,0 43 15,0 20-15,21-63 16,-21 1-16,21-1 0,0 0 16,1-21-16,-1 0 15,0 0-15,0 0 0,0 0 16,0 0-16,1-21 0,20 0 0,-21-1 16,0 1-16,0 0 0,1-21 15,-1 21-15,21-22 0,-21 1 16,22-43-16,-22-21 15,-21 64-15,21 21 0,0-106 16,-21 106 0,0 0-16,0-1 0,21 22 15,-21 22 1,0-1-16,0 0 16,0 0-16,-21 85 15,0-21 1,21-43-16,-21 0 0,0 43 15,21-64-15,0 21 0,0 22 16,0-43-16,0 0 0,0 0 16,21-21-1,0 0-15,42-21 16,-41 0-16,41-64 16</inkml:trace>
  <inkml:trace contextRef="#ctx0" brushRef="#br0" timeOffset="90242.57">2328 9440 0,'0'0'0,"21"0"47,22 0-47,-22 0 0,0 0 0,21 0 16,-20 0-16,20 0 0,0 0 15,1 0-15,-1-21 0,43 0 16,-22 21-16,-21 0 0</inkml:trace>
  <inkml:trace contextRef="#ctx0" brushRef="#br0" timeOffset="90992.23">3471 9229 0,'-42'-21'32,"21"21"-32,0 0 0,-1 0 15,1 0-15,0 0 0,0 21 16,21 0-16,-42 21 0,20-21 16,1 1-16,0 20 0,0-21 0,21 21 15,-21 1-15,21-1 16,-21 0-16,21 64 15,0-85-15,0 22 0,0-22 16,21 0-16,42 21 16,-20-42-16,-22 0 0,21 0 0,0 0 15,1 0-15,84-42 16,-85 21-16,0 0 0,43-22 16,-43 1-16,22-43 15,-22 64-15,-21-21 0,43-43 16,-43 43-16,21 0 0,-20-43 15,-1 43-15,-21-1 16,21 1-16,-21 21 0,0 0 0,0-43 16,0 85 15,-21 0-31,0 1 0,21 20 16,-22 0-16,22-21 0,-21 22 15,0-1-15,21 0 0,-21 22 16,21-22-16,-21 1 0,21-1 15,0 0-15,0-21 0,0 22 0,0-22 16,0 21-16,0-21 0,42 1 16,-21-1-16,0-21 0,1 0 15,20 0-15,-21 0 0,43-21 16,-43-1-16,21 1 0,43-42 16,-64 42-16,21-43 15,-21 43-15,1 0 0,-1-22 16,-21 22-16,0 0 15,0 0-15,0 42 32,-21 0-32,21 0 0,-22 1 15,22-1-15,0 21 0,0-21 16,0 43-16,0-43 0,0 0 16,0 21-16,0-20 0,0-1 15,43 0-15,-22-21 16,0 0-16,43 0 15,-43 0-15,63-42 16,-41 20-16,-22 1 0,21 0 16</inkml:trace>
  <inkml:trace contextRef="#ctx0" brushRef="#br0" timeOffset="91156.14">4784 9165 0,'-22'0'15,"44"0"-15,-65 0 0,22 0 0,0 21 0,0-21 0,0 43 16,21-22 0,21-21 15,0 0-31</inkml:trace>
  <inkml:trace contextRef="#ctx0" brushRef="#br0" timeOffset="91983.92">5270 9229 0,'0'0'0,"-21"0"16,0 0 0,0 0-16,0 0 0,-22 0 0,22 0 15,0 21-15,-42 42 16,41-41-16,1-1 15,0 0-15,0 21 0,21-21 0,-21 43 16,21-22-16,0 1 16,0 20-16,0-42 0,0 0 15,21 22-15,21-22 16,-21 0-16,1-21 0,20 0 0,-21 0 16,106 0-16,-106-21 15,22 0-15,-1 21 0,0-43 16,1 22-16,-22 0 0,21-21 15,0 21-15,-20-22 0,41-20 16,-21 20-16,-20 1 0,-1 0 16,0-1-16,0 1 0,0-43 15,-21 43-15,0 0 0,0-22 16,0 43-16,-21 42 31,21 0-31,-21 22 0,21-22 16,0 21-16,-21 1 0,21-1 15,-21-21-15,21 21 0,-22 1 0,1 63 16,21-85-16,-21 21 16,0-21-16,21 22 15,-21-1-15,21-21 16,0-42 15,0 0-31,0 0 16,0-1-16,21 1 0,0-21 15,0 21-15,0-22 0,22 22 16,-22 0-16,21 0 0,22 0 16,-43 0-16,0-1 0,43 1 15,-43 21-15,21 0 16,-42 21 0,-21-21-1,21 22-15,-21-22 16,-22 21-16,22-21 0,0 21 0,-21-21 15,-1 21-15,1-21 0,21 21 16,-21-21-16,42 21 16,0 1-16,0-1 15,0 0-15,0 0 0,21-21 16,21 42-16,-21-42 16,0 22-16,1-1 0,-1-21 0,-21 21 15,63 0-15,-42-21 16,1 0-16,-1 21 0,0-21 15,21 0 1,-21 0-16,-21-21 0</inkml:trace>
  <inkml:trace contextRef="#ctx0" brushRef="#br0" timeOffset="92639.97">7133 9313 0,'0'0'0,"-21"0"0,42 0 31,0 0-15,22 0-16,-22 0 0,21 0 0,0 0 15,1 0-15,20 0 0,1 0 0,-1 0 16,64 0-16,-42 0 16,42 0-16,-64 0 0,64 0 15,-84 0-15,-22-21 16,-42 21 0,0-21-16,-22 21 15,1-21-15,0 21 0,-1 0 16,1 0-16,-22-21 15,43 21-15,0-21 16,42 21 0,0 0-16,1-22 0,-1 22 15,0 0-15,21 0 0,22 0 16,-22 0-16,-21 22 0,0-1 0,1-21 16,-1 21-16,-21 0 0,0 21 15,-64 1 1,43-22-16,-21 0 0,-85 21 15,84-20-15,-20 20 16,42-21-16,0-21 16,21 21-16,21-21 15</inkml:trace>
  <inkml:trace contextRef="#ctx0" brushRef="#br0" timeOffset="93146.88">9398 9102 0,'21'-21'0,"-42"42"0,42-64 0,-21 22 16,0 0-16,0 0 0,0 0 0,0-22 15,0 1-15,0 21 16,0 0-16,0 0 0,-21 21 15,0 0-15,0 0 16,-1 0-16,-20 0 0,21 21 16,0 21-16,-85 64 15,85-85-15,-22 43 0,22-22 16,0 0-16,-21 1 0,-22 84 16,64-85-16,0 0 0,0 1 15,0-22-15,43 63 16,-22-41-16,0-43 0,42 42 15,-41-42-15,20 0 16,21 0-16,-20 0 0,-1-21 16,0 0-16,1 0 0,-1-1 15,43-20-15</inkml:trace>
  <inkml:trace contextRef="#ctx0" brushRef="#br0" timeOffset="93835.2">9864 9208 0,'0'0'0,"0"-22"0,0 1 16,-22 0-1,-41 21 1,42 0-16,-22 21 0,22 0 16,0-21-16,0 22 0,-21 41 15,20-42-15,1 0 0,-21 64 16,42-21 0,0-43-16,0 0 0,0 0 15,0 21-15,21-42 16,0 22-16,22-22 0,-22 0 15,21 0-15,0-22 0,22-20 16,-43 42-16,0-21 16,-21 0-16,0 0 0,0-64 15,-21 64 1,0 0-16,21-1 0,-21 1 16,21-21-1,0 21-15,0 0 0,0-1 0,21 1 16,64 0-1,-43 21-15,-21 0 16,21 0-16,-20 0 0,20 0 0,21 21 16,-41 0-16,20 1 0,0 20 15,-21-21-15,1 43 16,-22-43-16,0 0 0,0 21 16,0-21-16,0 1 0,-22 20 15,1-21-15,0-21 0,21 21 16,-21 0-16,0-21 15,21-21 1,0 0-16,0 0 0,0 0 16,0-22-16,21 22 15,0 0-15,-21 0 0,21-21 16,0 20-16,22-20 0,-1 21 16,-21 0-16,0 0 0,22-1 0,-22 1 15,0 21-15,21 0 16,-20 0-16,-1 0 0,42 0 0,-42 21 15,1-21-15,-22 22 0,0 41 16,0-42-16,0 0 0,0 1 16,0 20-16,0-21 0,-22 21 15,1-20-15,21-1 0,0 0 16,-21 0-16,21 0 0,-21-21 0,21 21 16,21-42-1,0 0 1,0 0-16,1 0 0,-1 0 15</inkml:trace>
  <inkml:trace contextRef="#ctx0" brushRef="#br0" timeOffset="94092.87">11197 8848 0,'0'-21'16,"0"42"-16,0-64 0,-21 65 15,0-1 1,21 0-16,-21 0 0,-1 21 0,1 1 15,0-1-15,0 0 16,21 1-16,-21 20 0,-22 22 16,22-43-16,0 64 15,21-64-15,-21-20 0,21 20 16,0-21-16,0 0 0,21 0 16,0-21-16,0 0 0,1 0 15,-1 0-15,21 0 0,22-21 16,-43 0-16,21 0 0,0-43 15</inkml:trace>
  <inkml:trace contextRef="#ctx0" brushRef="#br0" timeOffset="94291.84">10964 9186 0,'0'0'0,"-21"0"0,0 0 16,21 22-16,-21-22 15,42 0 1,0 0-16,0 0 16,0 0-16,1 0 0,20 0 15,-21 0-15,21 0 0,-20 0 0,62-43 16,-63 43-16,43-21 16</inkml:trace>
  <inkml:trace contextRef="#ctx0" brushRef="#br0" timeOffset="94664.67">11493 9313 0,'-21'0'0,"42"0"0,-63 0 0,42 22 0,-21-22 16,0 21-16,42-21 31,0 0-15,0-21-16,0-1 0,1 22 15,-1-21-15,21 0 0,-21 21 0,0-21 16,-21 0-16,22 0 16,-1 21-16,-21-22 0,-21 22 31,-1 0-31,1 22 16,0-1-16,0 0 0,0-21 0,-22 63 15,22-41-15,21 20 16,0-21-16,0 21 15,0-20-15,0-1 0,21 0 16,1-21 0,41 0-16,-42 0 0,0 0 15,1 0-15,20 0 0,-21-21 16,85-22 0</inkml:trace>
  <inkml:trace contextRef="#ctx0" brushRef="#br0" timeOffset="95167.45">12023 9208 0,'0'-22'0,"0"1"0,0 0 16,0 0-1,21 21 1,0 0-16,21 0 0,-21 0 16,1 0-16,-1 21 0,-21 0 15,21-21-15,0 21 0,-21 64 16,0-64-16,0 22 15,0-22-15,0 0 0,0 0 16,-21 0-16,0 0 0,0 1 16,-22-1-16,22 0 0,0-21 15,0 0-15,42-21 32,0 0-32,0 21 15,0-22-15,22 1 0,-22 0 0,0 0 16,21 0-16,-20 0 0,20-1 15,43-62 1,-64 63-16,0-1 0,21 1 16,-21 0-16,-42 21 31,0 21-31,0 0 0,0 1 16,0-22-16,-1 42 0,1-21 15,0 0-15,0 0 0,-21 43 16,20-22-16,22-21 0,0 1 15,0-1-15,0 21 16,22-21-16,20 0 0,-21-21 16,0 0-16,22 0 0,-1 0 15,-21 0-15,21 0 0,1-21 16,-1 21-16,22-42 0,-22 21 16,0 0-16</inkml:trace>
  <inkml:trace contextRef="#ctx0" brushRef="#br0" timeOffset="95426.89">13123 8932 0,'0'0'0,"0"-42"0,0 21 16,0 0-16,-21 21 15,0 0-15,0 0 0,21 21 16,-21 0-16,-1 0 0,1 22 0,0-22 16,0 21-16,0 0 0,-22 43 15,43-43-15,-21 1 0,-21 20 16,42-20-16,0-22 15,0 42-15,0-42 0,0 1 16,0-1-16,0 0 0,0 0 16,21-21-16,0 0 0,0 0 15,22 0-15,-22 0 0,21 0 16,-21-21-16,1 0 16,20 0-16,-21-1 0</inkml:trace>
  <inkml:trace contextRef="#ctx0" brushRef="#br0" timeOffset="95571.84">12912 9102 0,'0'0'0,"0"21"32,21-21-32,0 0 0,0 0 15,21 0-15,1 0 0,-1-21 16</inkml:trace>
  <inkml:trace contextRef="#ctx0" brushRef="#br0" timeOffset="96299.64">13885 8954 0,'0'0'0,"-63"-22"31,42 22-31,-1 0 0,1 0 0,0 0 15,0 22-15,0-1 0,0 0 16,-1 0-16,1 21 0,-21 1 16,21-1-16,0 0 0,-22 22 15,22-43-15,0 43 16,21-43-16,0 0 0,0 42 16,0-41-16,42 20 15,-21-42-15,22 0 16,-22 0-16,21 0 0,-21 0 0,64 0 15,-43 0-15,1 0 0,-1-21 16,0 0-16,1-1 0,-22 1 16,64-42-16,-43 20 15,0 22-15,22-63 0,-43 20 0,21 22 16,1-64-16,-22 42 16,-21 22-16,21 0 0,-21-1 0,21 22 15,-21-42-15,0 42 16,-21 21-1,0 21-15,0 0 0,-1 0 16,1 21-16,0 1 0,0-1 0,0 22 16,0-22-16,21 0 0,-22 1 15,1-1-15,21 21 0,-21 1 16,21-22-16,0 1 0,0-22 16,0 0-16,0 21 0,0-21 0,42 1 15,-20-1-15,-1-21 0,42 0 16,-20 0-16,-22 0 15,21 0-15,-21 0 0,22-21 0,20-1 16,-42 1-16,0 0 16,64-42-16,-85 41 15,21 1-15,-21 0 0,21 0 16,-21 0 0,0 42-1,-21 0-15,0 0 0,21 0 16,-21 1-16,0 20 0,21-21 15,0 0-15,0 0 16,0 1-16,0-1 16,42-21-1,-21 0-15,0 0 0,1 0 16,-1 0-16,0-21 0,21-1 16,-21 1-16</inkml:trace>
  <inkml:trace contextRef="#ctx0" brushRef="#br0" timeOffset="96451.56">14986 9017 0,'-21'-21'16,"42"42"-16,-63-42 0,20 21 0,1 0 15,0 0-15,0 0 16,21 21-16,0 0 16,0 0-16,21-21 31</inkml:trace>
  <inkml:trace contextRef="#ctx0" brushRef="#br0" timeOffset="97311.07">15452 9017 0,'0'0'0,"0"-21"0,-22 21 15,22-21-15,-21 21 16,0 0-16,0 0 0,0 0 15,-22 0-15,22 0 0,0 21 16,0 0-16,0 0 0,0 0 16,-22 43-16,22-43 0,0 21 15,-21 22-15,42-43 16,0 0-16,0 43 0,0-43 0,0 0 16,0 21-16,0-20 15,42-1-15,-21-21 16,0 0-16,22 0 0,-22 0 15,21 0-15,0 0 0,107-21 16,-107 21-16,43-64 16,-22 43-16,-21 0 0,22-64 15,-22 43-15,-21-1 0,22 1 16,-22-21-16,0-1 0,21-42 16,-20 64-16,-1 0 0,0-43 15,-21 64-15,0 0 0,0 42 31,-21 0-31,0 21 0,-1-21 16,1 43-16,21-22 0,-84 85 16,62-63-16,1-22 15,-42 64-15,42-85 16,-1 21-16,1-20 16,21-1-16,-21 21 15,0-21-15,42-42 31,0 0-31,-21 0 16,21 21-16,1-21 0,-1-1 16,0 1-16,21-21 0,-21 21 0,43-22 15,-43 22-15,64-42 16,-64 63-16,0 0 16,0 0-16,0 0 0,1 0 15,-44 0 16,1 0-31,0 0 16,0 0-16,0 0 0,0 0 0,-1 0 16,1 0-16,0 0 15,0 0-15,0 0 32,0 0-17,21 21-15,-22-21 0,22 21 16,0 0-16,0 0 0,0 1 15,0-1-15,0 0 0,0 0 0,0 21 16,0-20-16,22-1 16,-1 0-16,0 0 0,21 21 15,-21-20-15,43-22 16,-43 0-16,0 0 0,22 0 16,-22 0-16,21 0 0,0 0 0,1-22 15</inkml:trace>
  <inkml:trace contextRef="#ctx0" brushRef="#br0" timeOffset="97576.91">17018 8954 0,'0'-22'0,"0"44"0,0-65 0,0 22 0,0 0 16,-21 21-1,0 0-15,-1 21 16,1 0-16,0 22 0,0-22 15,0 21-15,0 0 0,-1 1 16,-20-1-16,21-21 0,-21 64 16,42-43-16,-22 1 15,22-1-15,0-21 0,0 43 16,22-64-16,-1 21 0,0 0 16,0-21-16,64 0 15,-43 0-15,0 0 0,-20 0 16</inkml:trace>
  <inkml:trace contextRef="#ctx0" brushRef="#br0" timeOffset="97860.75">17611 8932 0,'0'-21'0,"0"42"0,0-63 0,0 21 15,21 0-15,-21 0 0,21-1 16,0 22-16,0 0 0,0 0 15,1 0-15,20 0 0,43 64 16,-64-22-16,21 43 16,-21-43-16,-21 1 0,21 62 15,-21-62-15,0-1 0,-21 43 16,0-64-16,0 21 0,-21 1 16,20-22-16,-20 0 0,-21 42 15,41-41-15,-83 20 16,83-42-16,-20 21 15,21-21-15,0 0 0,0 0 0,-22 0 16,-20 0-16</inkml:trace>
  <inkml:trace contextRef="#ctx0" brushRef="#br0" timeOffset="99297.94">466 11451 0,'0'0'0,"0"-21"16,21 0-16,-21 0 0,0 42 31,0 0-31,0 21 0,0 1 16,-21-1-16,-1 0 0,-20 1 15,21 20-15,-21-20 0,-22 84 16,22-85-16,-64 64 16,64-64-16,-1 0 0,1-20 15,42 20-15,0-21 0,0 0 16,0-42-1,0 0-15,0 0 16,0-22-16,0 1 0,0 0 16,0 21-16,0-22 0,0 1 15,42-43-15,-21 43 0,22 0 16,-22 20-16,0 1 0,0 0 16,22 21-16,-22 0 15,0 0-15,-21 42 16,0-20-16,21-1 0,-21 21 0,0 0 15,0-20-15,21 62 16,-21-63-16,21 22 0,-21-1 16,22-21-16,41 43 15,-42-43-15,0-21 0,22 0 16,-1 0-16,-21 0 0,106-42 16,-84 20-16,20-41 15,-21 42-15,-20-22 0,20-20 16,-21 21-16,0-43 15,-21 43-15,0-1 0,-21-41 16,0 41-16,0 1 16,-22 0-16,22 20 0,-21-20 0,-43 0 15,43 42 1,0 0-16,-43 0 0,43 21 16,-1 0-16,1 0 0,21 22 15,-43 84-15,64-85 16,0 0-16,0 1 15,0-1-15,21 0 0,22 43 16,-22-64-16,106 43 16,-85-43-16,22-21 0,-22 0 15,0 0-15,22 0 0,42-43 16,-64 22-16,0 0 0,22 0 16,-22 0-16</inkml:trace>
  <inkml:trace contextRef="#ctx0" brushRef="#br0" timeOffset="100197.43">1355 11621 0,'0'0'0,"0"-22"0,-22 22 31,1 0-31,0 22 0,0-1 16,21 0-16,-21 0 0,0 0 16,-1 0-16,-20 43 0,42-22 15,0-21-15,-21 43 0,21-22 16,0 1-1,0-22-15,42 42 16,-21-63-16,1 0 0,-1 0 16,0 0-16,21 0 0,1-21 15,-1 0-15,43-43 16,-64 43-16,0 0 0,0 0 16,0 0-16,0-64 15,-21 64-15,0-21 0,0 20 16,-21 1-16,0 0 0,-21-42 15,21 63-15,-22-22 0,22 22 16,0 0-16,-21 0 0,-43 43 16,64-22-16,-22 21 15,22 1 1,0-22-16,21 42 0,0-20 16,0-1-16,0-21 0,0 21 15,0-20-15,64 62 16,-1-63-1,-42-21-15,0 0 0,64 0 16,-64-21-16,22 0 0,20-21 16,-21 21-16,1-1 0,41-41 15,-62 42-15,62-43 16,-63 22-16,22 21 0,-1-43 16,-42 43-16,21-21 15,-21 63 16,0 0-31,0 0 16,0 22-16,0-22 0,0 0 16,0 0-16,0 0 0,-21 22 15,21-22-15,0 0 0,0 0 0,0 0 16,0 0-16,0 1 16,0-1-16,21-21 15,0 0-15,1 0 16,-1-21-16,21-22 15,-21 22-15,0 0 0,1 0 16,-1 0-16,0-1 0,42-41 16,-41 42-16,-1 0 0,0-22 15,-21 22-15,0 0 0,0 0 16,0 42 15,0 0-31,0 0 0,-21 0 0,21 1 16,-21-1-16,21 21 0,0-21 0,0 0 15,0 1-15,0 20 0,0 21 16,0-41-16,0-1 16,21-21-1,42 0-15,-42 0 16,22-21-16,-22-1 0,21 1 0,-21 0 16,64-21-16,-43 21 15,64-85-15,-63 63 16</inkml:trace>
  <inkml:trace contextRef="#ctx0" brushRef="#br0" timeOffset="100645.17">2857 11367 0,'0'0'0,"0"-22"0,0 1 16,0 0-16,0 0 0,-21 21 15,0 21 1,21 0-16,-21 0 0,0 43 16,21-22-16,0 1 0,-21 41 15,-1-41-15,22-22 0,-21 63 16,21-62-16,0 20 15,-21-21-15,21 0 0,0 0 0,-21 1 16,21-1-16,0-42 31,0-1-15,0 1-16,0 0 0,21 0 16,0 0-16,0 0 15,-21-1-15,43 1 0,-22 0 0,0 0 16,0 0-16,43 0 15,-43 21-15,21 0 0,-21 0 16,1 0-16,-1 0 0,21 21 16,-21 0-16,0-21 0,-21 21 15,0 0-15,22 0 0,-22 22 16,0-22-16,0 0 0,-43 43 16,22-43-16,-42 0 15,41 0-15,1 0 0,-42-21 16,42 0-16,-22 0 0,22 0 15,0 0-15,-43-21 16,43 0-16,21 0 16,0 0-16,0-1 0,0 1 15,43-21-15</inkml:trace>
  <inkml:trace contextRef="#ctx0" brushRef="#br0" timeOffset="100904.02">3365 11176 0,'0'0'16,"0"-21"-16,0 42 15,0 0-15,-21 0 16,0 1-16,21 20 0,-21 43 16,21-43-16,-21 0 0,0 43 15,21-43-15,-43 43 16,22-64-16,21 21 0,-21 43 15,21-64-15,0 0 16,0 1-16,21-22 16,0 0-1,0 0-15,1-22 0,-1 1 16,21 0-16</inkml:trace>
  <inkml:trace contextRef="#ctx0" brushRef="#br0" timeOffset="101275.81">3514 11621 0,'0'0'0,"-22"21"0,1-21 0,21 21 15,21-21 17,1 0-32,-1 0 0,0-21 15,0 21-15,21-21 0,-20 21 16,-1-22-16,0 1 0,0 0 0,0 0 15,0 21-15,-21-21 0,0 0 16,-21 21 0,0 21-16,-21-21 15,-1 42-15,1-21 16,0 22-16,21-22 16,-43 42-16,64-20 15,-21-22-15,21 0 16,0 0-16,0 0 0,0 0 0,21 1 15,85-1 1,-85-21-16,64 0 16,-43 0-16,0 0 0,22-43 15,-22 43-15,1-21 0</inkml:trace>
  <inkml:trace contextRef="#ctx0" brushRef="#br0" timeOffset="101940.43">4360 11345 0,'0'0'0,"0"-21"0,0 0 0,0 0 16,-21 21 0,0 0-16,0 0 0,0 21 15,-22 21-15,22-20 0,0-1 16,-21 42-16,20-20 16,1 62-1,0-62-15,21 41 16,0-62-16,0 20 0,21-21 15,0 0-15,43-21 16,-43 0-16,21 0 0,43 0 16,-43 0-16,1 0 0,41-42 15,-41 21-15,-1 0 0,22-22 16,-22 1-16,-21 21 0,43-64 16,-43 43-16,0-22 0,0 22 15,0-22-15,0 1 0,-21-22 16,22 43-16,-22-22 15,0 43-15,-22 21 16,1 0-16,0 21 16,0 1-16,21 20 0,-21 0 0,-22 85 15,22-84 1,21 41-16,0-41 16,-21-1-16,21 21 15,0-20-15,0-22 0,0 0 0,0 0 16,0 0-16,64 22 15,-43-43-15,21 0 0,22 0 16,-43 0-16,21-21 0,-21-1 16,22 22-16,-22-21 0,42-21 15,-42 21-15,22-43 16,-43 43-16,21 21 0,-21-21 16,0 0-16,0 42 15,0 0 1,0 0-16,-21 0 0,21 1 15,-21-1-15,21 0 0,-22 0 16,22 21-16,0-20 0,0-1 16,22-21-1,-1 0 1,0 0-16,21 0 0,-21 0 16,1-21-16,41-1 0,-42 1 15,0 0-15</inkml:trace>
  <inkml:trace contextRef="#ctx0" brushRef="#br0" timeOffset="102094.91">5503 11324 0,'-21'-21'0,"42"42"0,-42-63 0,0 21 15,0 0-15,0 21 16,-1 0-16,1 0 0,21 21 16,0 0-1,0 0-15,0 0 16,21-21-1</inkml:trace>
  <inkml:trace contextRef="#ctx0" brushRef="#br0" timeOffset="102397.46">6075 11218 0,'0'0'0,"-21"-21"0,-1 0 0,1 21 15,0 0-15,0 0 16,0 0-16,0 0 0,-1 21 0,1-21 16,0 21-16,-21 43 15,21-22-15,-1 1 0,1-22 16,0 21-16,0 0 0,0 64 16,21-63-16,0-22 0,0 0 15,0 0-15,0 0 0,63 43 16,-20-64-16,-1 21 15,0-21-15,1 0 0,20 0 16,-21 0-16,-20 0 16,62-42-16,-63 20 0,85-41 15,-85 42-15</inkml:trace>
  <inkml:trace contextRef="#ctx0" brushRef="#br0" timeOffset="102909.61">6413 11430 0,'-63'127'0,"148"-339"15,-107 297-15,44-233 0,-1 21 0,-21 85 16,0-22-1,0 43-15,0 0 0,0 0 16,-21 21-16,-1 0 0,22 21 16,0 0-16,-21 21 15,21 1-15,0-1 0,-21 43 16,21-22-16,0 64 16,-21-85-16,21 1 0,0-1 0,-21-21 15,21 0-15,-21 43 16,21-85 15,21 0-15,0-1-16,-21 1 0,21 0 0,0-21 15,22-22-15,-22 22 16,0 21-16,21-22 0,-21 22 16,1 0-16,41-21 0,-42 42 15,0 0-15,1 0 0,-1 0 16,-21 21-1,-21 0 1,-1-21-16,1 0 16,0 0-16,0 21 0,0-21 15,0 0-15,-1 0 0,-20 43 16,21-22-16,0 0 16,21 0-16,0 0 15,0 0-15,0 1 0,0-1 16,0 0-16,21 42 15,0-41-15,0-1 16,0-21 0,22 21-16,-22-21 0,0 0 15,64 0-15,-22-21 0,43 0 16</inkml:trace>
  <inkml:trace contextRef="#ctx0" brushRef="#br0" timeOffset="103361.67">7726 11409 0,'-21'0'0,"42"0"0,-64 0 0,22 0 16,0 0-16,0 0 0,63 0 31,-21 0-31,1 0 16,20 0-16,21 0 0,-20 21 0,63-21 15,-43 0-15,1 0 16,-22 0-16,21 0 0,-20 0 0,41 0 16,-41 0-16,-22-21 0,42 0 15,-63 0-15,22 21 16,-22-22-16,0 1 0,0 0 16,0 0-16,-22 0 0,1 21 15,-21-21-15,21-1 0,0 22 16,-22 0-16,22 0 0,0 0 0,0 0 15,0 0-15,-1 0 0,44 22 32,-1-22-32,0 21 0,0-21 15,0 21-15,0 0 0,1-21 16,-1 21-16,-21 0 0,0 22 16,0-22-16,0 21 15,0-21-15,-21 1 0,-43 20 16,43-21-16,-21 0 15,-22 0-15,43 1 0,-64-22 16</inkml:trace>
  <inkml:trace contextRef="#ctx0" brushRef="#br0" timeOffset="104208.53">10287 11409 0,'0'0'0,"21"0"16,-21-21-16,21 0 0,0-1 16,-21 1-16,0 0 0,0 0 15,0-21-15,0-43 16,-21 64-16,-21-22 0,21 22 16,-22 0-16,1 21 0,0-21 0,-22 21 15,22 0-15,-22 0 0,-41 21 16,62 0-16,1 0 0,-43 64 15,43-43-15,-43 107 16,64-107-16,21 0 16,-21 43-16,21-64 0,21 64 15,43-43 1,-22-42 0,-21 0-16,85 0 15,-64 0-15,43-21 0,-43 0 16,106-64-16,-105 43 15,-1 21-15,22-22 0,-22-20 16,-21 20-16,64-62 16,-64 41-16,0 22 0,21-85 15,-20 84-15,-22 1 0,21 0 16,-21-1-16,0 22 0,0 0 0,0 0 16,-21 21-16,-1 0 0,1 0 15,0 21-15,0 0 0,-21 0 16,20 22-16,1-22 0,-21 21 0,0 64 15,20-64-15,1 22 16,-21 42-16,42 42 16,0-106-16,0-21 0,42 64 15,1-64 1,-22-21-16,21 0 0,-21 0 16,106 0-16,-84 0 15,-1-21-15,43-21 0,-43 21 16,0-22-16,22 22 0</inkml:trace>
  <inkml:trace contextRef="#ctx0" brushRef="#br0" timeOffset="105061.64">10985 11197 0,'22'-42'0,"-65"127"0,64-128 0,22-20 0,-43 42 16,0-1-16,0 1 15,0 0-15,-21 21 0,-1-21 16,1 21-16,0 0 0,0 0 0,-21 21 16,-1 0-16,22 0 15,0 1-15,0-1 0,0 21 0,-1 22 16,22-22-16,-21 0 0,21-21 15,-21 22-15,21-22 0,0 21 16,0 1-16,0-1 0,21-42 16,0 21-16,1 0 0,-1-21 0,0 0 15,0 21-15,21-21 0,-20 0 16,62 0-16,-63 0 0,22-21 16,-22 21-16,21-21 0,-21 0 0,22 0 15,-22 0-15,0-1 0,-21 1 16,21-85-1,-21 64-15,0 0 0,0-1 16,-21 22-16,-42-63 16,20 62-16,1 22 0,-64 0 15,64 0-15,-1 22 16,22-1-16,-21 0 0,0 21 0,20-21 16,1 22-16,-21 105 15,42-127-15,0 0 16,21 22-16,0-22 0,0 0 0,43 0 15,-43-21-15,21 0 0,43 0 16,-43 0-16,64 0 16,-63 0-16,-1 0 0,43-21 15,-43 0-15,0 0 16,22-22-16,-43 1 16,21 21-16,-21-22 0,1 1 15,-1-21-15,-42 84 47,-1 0-47,22 0 0,-21 0 0,21 22 16,-21-22-16,0 0 15,21 21-15,0-21 0,0 1 0,0-1 16,0 0-16,0 0 0,21 21 16,0-42-16,0 22 15,1-22-15,-1 0 0,63 0 16,-62-22-16,-1 22 0,42-42 15,-20 21-15,20-21 16,-42 20-16,0 1 0,43-42 16,-43 20-16,-21 22 0,21-21 15,0 21 1,-21 0-16,0-1 0,-21 44 16,0-1-16,0 0 15,21 0-15,-21 0 0,0 0 16,-1 1-16,-20 41 15,42-42-15,0 0 0,0 22 16,0-22-16,0 21 16,0-21-16,64 1 15,-43-22-15,21 0 0,22 0 16,-22 0-16,21 0 0,-20-22 16,20 1-16,-20 0 0,126-64 15</inkml:trace>
  <inkml:trace contextRef="#ctx0" brushRef="#br0" timeOffset="105525.37">12636 11049 0,'0'0'0,"0"-42"0,0 21 16,0-22-16,-21 22 0,0 21 15,0 0-15,0 0 0,0 21 16,-1 0-16,22 1 0,-21 20 16,0 21-16,21-20 15,-21 20-15,21 22 0,0-22 16,-21 64-1,21-105-15,0 20 0,-21-21 0,21 0 16,0 43 0,-22-64-16,22-21 31,0-1-31,0 1 0,22 0 16,-22 0-16,21 0 0,21-22 15,-21 1-15,0 21 0,1 0 16,20-22-16,-21 22 0,64 0 15,-64 21-15,42 0 16,-41 21-16,-1 0 16,21 22-16,-21-22 0,0 21 15,-21 1-15,0-22 0,0 0 16,-21 42-16,-63-20 16,41-22-16,22 0 15,-106 0 1,106-21-16,-43 0 0,43 0 15,0 0-15,0 0 16,21-21-16,0 0 0,0 0 16,0 0-16,21-1 0,21-20 15,1 21-15,-22 0 0,21-22 16</inkml:trace>
  <inkml:trace contextRef="#ctx0" brushRef="#br0" timeOffset="105773.44">13377 10922 0,'-21'42'31,"0"1"-31,21-22 0,-21 21 16,0 1-16,-1-1 0,1 0 16,-42 85-16,42-84 15,-1 62-15,1-62 16,21-1-1,0 0-15,0-20 16,21-22-16,1 0 16,-1 0-16,21-22 15,0 1-15,22-21 0</inkml:trace>
  <inkml:trace contextRef="#ctx0" brushRef="#br0" timeOffset="106127.72">13525 11345 0,'-21'0'0,"42"0"0,-63 0 0,21 0 16,21 22 0,21-22-1,0 0-15,22 0 16,-22 0-16,0-22 0,0 1 16,0 21-16,22-42 15,20 0-15,-42 20 16,-21-20-1,-21 42 1,-21 0-16,21 0 16,-1 0-16,-20 21 0,21 0 15,-21 1-15,-43 62 16,64-63-16,0 1 0,-22 20 16,43 0-16,0 22 15,0-43-15,21 0 16,22-21-16,-22 21 0,21-21 15,106 0 1,-105 0-16,-1-21 16,0 21-16</inkml:trace>
  <inkml:trace contextRef="#ctx0" brushRef="#br0" timeOffset="106796.95">14393 11091 0,'-106'-21'31,"85"21"-31,0 0 0,0 0 0,-21 0 16,20 21-16,-41 22 15,21-22-15,-1 42 16,22-20-16,0-1 0,-21 64 16,42-85-16,0 64 15,0-64-15,0 0 16,21 0-16,0 0 0,64 1 15,-64-22-15,21 0 0,22 0 16,-22 0-16,85-22 16,-85 1-16,-21 0 15,64-42-15,-43 20 0,-20 1 16,41-64-16,1-42 16,-43 84-16,0 22 15,-21-43-15,0 64 16,21 0-16,-21 0 0,0 0 0,0 0 15,0 42 1,-21 0 0,0 21-16,21-21 0,-21 22 0,-1-1 15,22 0-15,-21 1 0,0 63 16,0-64-16,21 0 0,-21 1 16,21-1-16,0 0 0,0 1 0,0-1 15,0 0-15,21-42 0,0 21 16,0 1-16,0-22 0,22 0 15,-1 0-15,-21 0 0,43 0 16,-22-22-16,22-20 16,-43 21-16,0 0 15,64-85-15,-64 64 16,0-22-16,-21 43 16,-21 42-1,0 0 1,21 0-16,0 1 0,-22-1 0,1 21 15,21 0-15,0-20 16,0-1-16,0 0 0,0 0 16,0 0-16,21-21 15,1 0-15,20 0 16,-21 0-16,64-42 16,-64 21-16</inkml:trace>
  <inkml:trace contextRef="#ctx0" brushRef="#br0" timeOffset="106959.49">15367 11091 0,'-21'-21'0,"42"42"0,-63-42 0,20 21 16,1 0-16,0 0 0,0 0 15,-21 0-15,20 0 16,22 21 15,22-21-31,-1 0 16,21 0-16,-21 0 0</inkml:trace>
  <inkml:trace contextRef="#ctx0" brushRef="#br0" timeOffset="107777.55">15896 11113 0,'-21'-64'31,"0"64"-31,0 0 0,-1 0 16,1 0-16,0 0 0,0 0 15,0 21-15,0-21 0,-1 21 16,1 22-16,0-22 0,0 0 0,-21 43 16,42-22-16,0 0 15,-22 22-15,22-43 0,0 21 16,0 1 0,0-22-16,22 21 0,-1-21 15,0-21-15,42 0 0,-41 0 16,126 0-1,-42-42 1,-64 21-16,64-85 16,0-85-1,-85 128-15,0-1 0,21 1 16,-21-1-16,43-105 16,-43 127-16,-21-1 0,0 22 15,0 0-15,0 0 16,0 42-16,-21 0 0,0 43 15,0-43-15,21 21 0,-43 43 16,43-43-16,-21 1 16,0-1-16,0 0 0,0 1 0,-43 84 15,43-85 1,0 21-16,0-41 0,-1 20 16,22-21-1,0-42 1,0 0-1,22 0-15,-1-1 0,0-20 0,0 21 16,21 0-16,-20-22 16,20 22-16,-21 0 0,43-21 15,-43 42-15,63-43 16,-62 43-16,-1 0 0,0 0 16,0 0-16,0 0 15,-42 0 16,0-21-31,0 21 0,0 0 0,-22 0 16,22 0-16,0 0 0,-43 0 16,43 0-16,0 0 15,-21 43-15,21-43 0,-1 21 16,1 42-16,21-42 16,0 22-16,0-22 0,0 0 15,0 0-15,0 43 0,0-43 16,21 0-16,22 0 0,-22 0 15,0 1-15,0-22 0,0 21 16,1-21-16,20 0 0,-21 0 0,21 0 16,-20 0-16,20 0 0,0 0 15,1 0-15,-1 0 0,64-43 16</inkml:trace>
  <inkml:trace contextRef="#ctx0" brushRef="#br0" timeOffset="108041.49">17462 10901 0,'0'-64'16,"0"128"-16,0-149 0,-21 85 15,0 0-15,0 0 0,-43 21 16,43 1 0,-21 20-16,21-21 0,0 0 15,-1 22-15,1 41 0,0-41 0,21-1 16,0 21-16,0-20 15,0 63 1,0-85-16,0 21 0,21 0 16,0-42-16,22 22 15,-22-22-15,0 0 0,43 0 16,-22 0-16,21-22 0</inkml:trace>
  <inkml:trace contextRef="#ctx0" brushRef="#br0" timeOffset="108310.99">18013 10732 0,'0'0'0,"0"-22"0,0 1 0,21 21 31,0 21-15,0 1-16,-21-1 0,21 0 15,1 0-15,-1 0 0,0 0 0,0 22 16,0-22-16,-21 0 0,0 21 15,0-20-15,0 20 0,0 0 16,0-21-16,-21 22 0,-21 41 0,-1-41 16,22-1-16,-42 22 15,20-43-15,1 0 0,-64 42 16,64-41-16,-22-22 0,1 21 16,-1 0-16,1 0 0</inkml:trace>
  <inkml:trace contextRef="#ctx0" brushRef="#br0" timeOffset="109556.69">868 13060 0,'0'0'0,"0"-21"0,0 0 0,21 21 0,0-43 16,-21 22-16,0 0 0,0 0 0,0 0 15,0-1-15,0 44 32,0-1-32,-21 0 15,0 21-15,0 1 0,-1-1 16,1 0-16,21 22 0,-42 20 16,21-41-16,-22 20 0,22-20 15,0-1-15,0 0 0,-43 22 16,43-43-16,21 0 0,-21 0 15,0-21-15,21-21 16,0 0-16,0-43 16,0 43-16,0-21 15,0 21-15,0-22 0,21 1 16,21-43-16,-20 64 16,-1-42-16,0 42 0,0 21 15,0 0 1,0 21-16,-21 21 15,0-21-15,0 0 0,22 1 16,-1 20-16,-21-21 0,21 21 16,-21-20-16,21 20 0,0 21 15,0-41-15,1-1 0,-1 0 16,0 0-16,42 0 16,-20-21-16,-22 0 0,21-21 15,1 0-15,-1 0 0,43-22 16,-43 22-16,0-21 0,22-22 15,-1-63 1,-63 85-16,0-21 0,0-43 16,-21 42-16,-64-84 15,43 106 1,-21-22-16,41 43 16,-62 0-16,63 21 0,-22 0 15,-41 85 1,62-43-16,-20 64 15,42-43-15,0-20 0,0 62 16,0-62-16,0 41 16,0-62-16,21 20 0,22 0 15,-22-21-15,42-21 16,-20 0-16,-1 0 0,-21 0 16,21 0-16,22 0 0,-22-21 0</inkml:trace>
  <inkml:trace contextRef="#ctx0" brushRef="#br0" timeOffset="109957.47">1482 13272 0,'0'0'0,"-22"0"16,22-22 0,0 1-16,0 0 0,22 0 15,-1 21-15,0-21 16,21 21-16,-21 0 0,1 0 0,-1 0 15,21 0-15,-21 0 0,0 0 16,22 21-16,-1 21 16,-21-21-16,-21 1 0,21-1 0,-21 0 15,0 0-15,22 64 16,-22-64-16,0 0 16,0 0-16,0 0 0,-22 1 0,1-1 15,21-42 1,0-1-1,0 1-15,0 0 16,0-21-16,21 21 0,-21-1 0,22 1 16,-22-21-16,0 21 0,21-22 15,0 1-15,0 21 0,0 0 16,0 0-16,1-1 16,-1 22-16,0 0 0,0 0 0,0 0 15,0 0-15,1 0 0,-1 0 16</inkml:trace>
  <inkml:trace contextRef="#ctx0" brushRef="#br0" timeOffset="110840.93">2413 13293 0,'21'0'0,"64"-21"16,-85-1-1,21 22-15,0-21 0,-21 0 16,0 0-16,0 0 0,0-43 15,0 43-15,0 0 16,-21 0-16,0 21 0,0 0 16,-1 0-16,1 0 0,-21 0 15,0 21-15,20 0 0,-20 0 0,0 0 16,-1 1-16,22 20 0,-21-21 16,21 21-16,0-20 0,-1 20 15,1-21-15,0 43 0,21-22 16,0 0-16,0-21 15,0 1-15,64-22 0,-43 0 16,42 0 0,-20 0-16,-1-22 0,-21 22 0,21-21 15,1 0-15,-1 0 0,22-21 16,-43 20-16,21-20 0,0 0 16,-20 21-16,-22-43 15,0 43-15,0 0 0,0 0 16,-22 42 15,1 0-31,21 0 0,-21 0 16,21 0-16,0 1 0,0-1 15,-21 0-15,21 0 0,0 0 0,0 22 16,0-22-16,0 0 16,0 21-16,21-21 0,21 22 15,1-43-15,-1 0 16,43 0-16,-43 0 15,106-21 1,-105-1-16,-1 22 0,0-21 16,1 0-16,-1 0 0,64-43 15,-85 43-15,0 0 0,-21 0 16,0-21-16,-21-43 16,0 64-16,-22 21 15,22-21-15,-21 21 0,0 0 16,-1 21-16,22-21 0,0 21 15,0 0-15,0 0 0,-1 22 16,22-22-16,0 21 16,0 0-16,0 43 15,22-43-15,-1 1 16,21 20-16,-21-20 0,22 41 16,-22-41-16,-21-1 15,21 43-15,-21-43 0,0 0 16,0 43-16,-21-43 15,0 1-15,-43 20 0,43-42 16,-85 22 0,64-22-16,-22-21 0,-42 0 15,43 0-15,-128-21 16,149-1-16,0 1 0,21 0 16,-22 0-16,43 0 0,0-85 15,0 85-15,43-64 16,20 43-16,106-106 15</inkml:trace>
  <inkml:trace contextRef="#ctx0" brushRef="#br0" timeOffset="111391.43">4022 13081 0,'0'0'0,"0"-21"0,0 0 15,-22 21-15,1 0 0,0 0 16,0 0-16,-21 0 0,20 0 16,-20 0-16,21 0 0,-21 0 15,20 21-15,-20 0 0,21-21 0,0 21 16,0 0-16,-1 1 0,22-1 16,0 21-1,0-21-15,22-21 0,41 0 16,-42 0-16,64 0 15,-64 0-15,21 0 0,-20 0 16,-1 0-16,-21 21 16,-21 1-1,-1-22 1,1 21-16,0-21 0,0 21 16,-21-21-16,20 21 0,-20-21 0,21 21 15,-21 0-15,42 1 16,0-1-1,21-21 1,0 0 0,0 21-16,0-21 0,0 0 15,1 21-15,-22 0 0,0 0 16,0 1 0,0-1-16,0 0 0,-22 0 15,1 0-15,0 0 0,-42 22 16,41-22-16,1 0 0,-42 21 15,42-20-15,-1-1 0,1 21 16,21-21 0,21-42-1</inkml:trace>
  <inkml:trace contextRef="#ctx0" brushRef="#br0" timeOffset="112299.6">5016 12848 0,'0'0'0,"22"-21"0,-22 0 16,0 0-16,0 42 15,-22 21 1,1-21-16,0 22 16,0-1-16,0 0 0,-43 64 0,43-63 15,-64 84 1,43-85-16,21-21 0,0 21 16,-22 1-16,22-22 0,0 0 0,-21 21 15,21-42-15,-1 0 16,1 0-16,21-21 15,0 0 1,0-21-16,0 21 0,0-1 16,0-41-16,21 21 0,1-1 15,-22 22-15,21-21 0,0-1 16,0-20-16,-21 42 0,21 21 16,0 0-16,-21 21 15,22 21 1,-22-21-16,21 1 0,-21 20 15,0-21-15,0 43 0,0-22 16,21-21-16,-21 21 0,21-20 16,-21 20-16,21-21 0,0 21 15,1-20-15,-1-22 0,0 0 16,21 21-16,-21-21 0,43 0 16,-22-21-16,1-1 0,-1 22 15,0-21-15,1 0 0,-1 0 0,0-21 16,1 20-16,-1-20 0,21-21 15,-41 20-15,-1 1 0,0-22 16,-21 22-16,0-21 0,0 20 0,-42-84 16,20 85-16,-20 0 15,21-1-15,-21 1 0,-85-22 16,84 64-16,1 0 16,-43 22-16,43-1 0,0 0 15,-43 64-15,64-43 16,0 0-16,-1 1 0,22 20 0,0-21 15,0 43 1,0-43-16,0 1 0,43 20 0,-22-42 16,21 1-16,22-1 15,-22 0-15,43-21 16,-43 0-16,0 0 0,1 0 0,-1 0 16,0 0-16,1-21 0,-1 21 0</inkml:trace>
  <inkml:trace contextRef="#ctx0" brushRef="#br0" timeOffset="112675.58">5588 13229 0,'0'0'0,"-21"0"0,0 0 0,-1 0 0,1 0 15,0-21-15,21 0 0,0 0 16,0 0-16,0-1 16,0 1-16,21 21 0,0-21 15,1 21-15,-1 0 16,0 0-16,42 0 0,-20 0 0,-22 0 15,64 64 1,-43-43-16,-21 0 0,0 21 16,-21-21-16,0 43 15,0-43-15,0 0 0,-21 22 16,0-22-16,0 0 16,0-21-16,21 21 0,0-42 31,0 0-31,0 0 15,0-1-15,21 22 0,0-21 0,21-42 16,-42 42-16,43-22 16,-22 22-16,63-42 15,-62 41-15,20 1 0,-21 0 16,21 0-16,22-21 16</inkml:trace>
  <inkml:trace contextRef="#ctx0" brushRef="#br0" timeOffset="113251.92">6413 12975 0,'-21'43'16,"21"-22"-16,-42 21 16,-22 43-1,64-64-15,0 21 0,-21 1 16,21-22-16,0 0 16,0 0-16,0 0 0,21 0 15,43-21 1,-43 0-16,0 0 15,0 0-15,1-21 0,20 21 0,0-21 16,-21 0-16,1 0 0,-22 0 16,0-1-16,0-20 15,0 21-15,-22 0 0,-20 0 16,21-1-16,-21 22 0,-1 0 16,1 0-16,21 0 15,0 0-15,21-21 31,21 21-31,0 0 0,0 0 0,21 0 16,1-21-16,41 0 16,-41 21-16,-1 0 0,0-21 15,1 21-15,-1 0 0,64 0 16,-85 0-16,21 0 0,22 0 16,-43 0-16,0 21 0,-21 0 15,0 0-15,0 0 0,0 22 16,0-22-16,0 0 0,0 43 15,0-22-15,-21 85 16,21-85-16,0 22 0,-21 63 16,21-64-16,-21 1 0,21-1 15,0 1-15,-21-1 0,-22 43 16,43-42-16,-21-22 0,-21 85 16,21-85-1,21-21-15,-22 1 0,22-1 16,-21-21-16,21-21 15,0-22-15,0 22 16,21 0-16,22-64 16,-22 43-16,0-22 0</inkml:trace>
  <inkml:trace contextRef="#ctx0" brushRef="#br0" timeOffset="113531.18">7091 13166 0,'0'0'0,"0"-43"0,0 1 16,0 0-16,21-1 0,0 22 15,0-42-15,0 42 0,1-1 16,-1 1-16,21 21 16,0 0-16,1 0 0,-22 21 15,0 1-15,21-1 0,-20 0 0,-1 21 16,0-21-16,-21 22 0,0-22 16,0 42-16,0-41 0,-21 20 15,0-21-15,-1 0 0,-20 0 0,21-21 16,-21 22-16,-1-1 15,1-21-15,0 21 0,-1-21 0,22 0 0,-21 0 16,21 0-16,42 0 31,21 0-31,-21-21 0,22 21 0,-1-21 16,0-1-16,1 1 0</inkml:trace>
  <inkml:trace contextRef="#ctx0" brushRef="#br0" timeOffset="114003.95">8170 13081 0,'-42'0'16,"21"0"0,42 0-1,0 0-15,21 0 16,1 0-16,-1 0 0,0 0 15,1 0-15,63 0 16,-43 0-16,1 0 0,-1 0 16,1 0-16,-1 0 0,106 0 15,-147-21-15,20 21 0,-21 0 16,0-21-16,-21 0 0,-21 21 16,-21-22-16,21 1 15,-22 21-15,1 0 0,0 0 0,-1-21 16,1 21-16,0 0 0,-1 0 15,22 0-15,42 0 32,0 0-32,1 0 0,-1 0 15,42 0-15,-42 0 0,1 0 16,20 21-16,-21 0 0,-21 1 16,0-1-16,0 0 0,0 0 15,-21 21-15,0-20 0,0-1 16,-1 0-16,-20 0 0,21 0 0,0 0 15,-22 1-15,22-22 16,0 21-16,0-21 16</inkml:trace>
  <inkml:trace contextRef="#ctx0" brushRef="#br0" timeOffset="114927.38">10647 12488 0,'0'-21'0,"0"42"0,-21-21 31,-1 22-31,1-1 0,0 0 16,0 21-16,0-21 0,0 22 0,-1 20 15,1-20-15,-21-1 0,21 0 16,0 22-16,-22-22 0,22 0 0,0-20 16,-21 20-16,20-21 0,1 0 15,0 0-15,0 1 0,0-22 0,0 0 16,-1 0-16,1 0 15,0 0-15,21-22 0,-21 1 16,21 0-16,0-42 16,0 20-16,0 1 0,0-64 15,0 64-15,0-1 0,0-41 16,0 41-16,21 1 16,0 42-16,0 0 15,1 21-15,-1 22 16,-21-22-16,21 21 0,0 0 0,-21 1 15,21-1-15,0 0 0,1 22 16,-1-22-16,0 1 16,21 20-16,-21-42 0,43 22 15,-43-43-15,21 21 16,-20-21-16,-1 0 0,21 0 16,64-21-16,-64-1 15,1 1-15,-1-21 0,0 21 16,22-106-16,-43 84 15,-21 1-15,0-64 0,0 64 16,-42-64-16,20 64 16,-20-1-16,-21 1 0,41 0 15,-20 42-15,-21 0 16,41 0-16,1 0 0,-21 21 16,21 0-16,0 0 0,21 43 15,-22-43-15,22 21 0,0 1 0,0-1 16,0 0-16,0 1 0,0-1 15,0-21-15,0 21 0,22-20 0,20 41 16,-42-42-16,21-21 16,21 21-16,-20-21 0,-1 0 15,21 0-15,-21 0 0,0 0 0,22 0 16,-22-21-16,21 0 0,-21 0 16,64-43-16</inkml:trace>
  <inkml:trace contextRef="#ctx0" brushRef="#br0" timeOffset="115327.66">10964 12806 0,'0'0'0,"-21"0"0,0 0 15,21-21-15,0 0 16,0-1-16,0 1 16,0 0-16,21 21 15,0-21-15,0 21 0,1 0 16,20 0-16,-21 0 0,0 0 0,22 0 15,-22 0-15,21 21 0,0 21 16,-20-20-16,-1-1 0,0 21 16,0-21-16,-21 22 0,21-22 0,-21 21 15,0-21-15,0 22 0,0-22 16,0 0-16,-21 0 0,0 0 16,0 0-16,21 1 0,-21-22 15,21 21-15,-22-21 0,22-21 31,0-1-31,0 1 0,0 0 0,0 0 16,22 0-16,-22-22 0,21 1 16,0 21-16,0-43 15,0 22-15,0 21 0,22-21 16,-43 20-16,42 1 16,-21 21-16,0 0 0,22 0 15,-22 0 1,0 21-16,0-21 0</inkml:trace>
  <inkml:trace contextRef="#ctx0" brushRef="#br0" timeOffset="116429.5">12150 12954 0,'0'0'0,"0"-21"0,0 0 16,0 0-16,0-1 0,0 1 0,0 0 15,0 0-15,0-21 0,0 20 16,0 1-16,-43-21 0,22 21 16,0 21-16,0 0 0,-22 0 0,22 0 15,-21 0-15,-22 21 16,22 0-16,21 21 0,-43 22 16,43-22-16,-21-21 0,0 64 15,20-43-15,22 1 0,0-1 16,-21-21-16,21 22 0,0-22 0,0 0 15,0 0-15,0 0 0,21-21 16,1 0-16,-1 21 0,0-21 0,21 0 16,1 0-16,-1 0 0,64-42 15,-64 21-15,0 0 16,1 0-16,-1-22 0,0 22 16,43-85-16,-64 85 15,0-21-15,-21 21 0,22-22 16,-22 1-16,-22 42 15,1 0-15,0 0 16,0 0-16,0 21 16,0 0-16,-1 22 0,1-1 15,21 0-15,-21 1 16,21-1-16,0-21 0,0 0 0,0 0 16,0 1-16,0-1 0,64 42 15,-43-63-15,0 21 16,0-21-16,21 0 0,64 0 15,-42 0-15,-22 0 0,43 0 16,-43-21-16,64 0 16,-85 0-16,21 0 0,22-22 15,-43 22-15,0-21 0,-21-22 16,0 43-16,0-21 16,0-22-16,0 43 0,-21 0 15,-21 0-15,21 21 16,-1 0-16,-20 0 0,21 21 15,-21 0-15,20 0 0,-62 22 0,41-1 16,22-21-16,-21 22 0,21-22 16,0 21-16,21-21 0,0 22 15,0-22-15,21 42 16,0-63-16,0 21 16,0-21-16,22 0 0,-22 0 0,42-21 15,43-21 1,-106 21-16,21-22 15,0 22-15,1-21 16,-22 21-16,0 42 47,0 0-47,-22 0 0,22 0 16,-21 22-16,21-22 0,0 21 15,0 1-15,-21-1 0,21 0 0,0 1 16,-21 126-16,21-127 15,0 22-15,0-1 0,0 1 16,0-1-16,-21 64 16,21-84-16,-21 20 0,-1 64 0,-20-85 15,21 22-15,0-22 0,-22 22 16,1-22-16,-43 22 16,43-22-16,-21-21 0,-22 0 15,21-21-15,22 0 0,-64-21 16,64 0-16,-22 0 0,-20-64 15,41 43-15,1-22 0,-21-42 16,41 64-16,1-21 0,21 20 16,0 1-16,0-85 15,21 85-15,1-1 0,20 22 16,-21-21-16,21-1 0,22 22 16,42-63-16,-22 41 0</inkml:trace>
  <inkml:trace contextRef="#ctx0" brushRef="#br0" timeOffset="117740.91">13441 12848 0,'0'0'0,"0"-21"0,-43-85 31,22 106-31,0-21 0,0 21 16,0 0-16,0 0 0,-43 21 15,43 0-15,0 1 0,-22-1 16,22 0-16,-21 21 0,-22 64 16,43-64-16,0-20 0,21 20 15,0-21-15,0 21 0,0-20 16,0-1-16,0 0 0,21 0 16,43-21-16,-43 0 0,0 0 15,21 0-15,1 0 0,-22 0 16,21 0-16,-21-21 0,22 0 0,-22 0 15,0-1-15,21-20 0,-20 0 16,-1-22 0,-21 43-16,21-21 0,-21-1 15,0 22-15,0 0 0,-21 21 32,21 21-32,-21 0 0,21 1 0,-22 20 15,22-21-15,0 0 16,0 22-16,0-22 0,0 0 0,0 42 15,0-41-15,0-1 16,22 0-16,-1-21 0,0 21 0,21-21 16,-21 0-16,22 21 0,-22-21 15,21 0-15,-21 0 0,64-21 16,-43 21-16,-20-21 0,20 0 16,21-22-16,-41 22 0,20-42 15,-21 42-15,-21-22 16,0 1-16,0 21 15,-21 42 1,0 0 0,0 0-16,21 0 0,-43 43 15,43-43-15,-21 0 0,21 0 16,0 1-16,-21-1 0,0 21 16,21-21-16,0 0 0,0-42 46,0 0-46,0 0 16,21 0-16,0 21 0,0-43 16,-21 22-16,21 0 0,1 0 15,20-43-15,-21 43 0,0 21 16,-21-21-16,21 0 0,1 21 16,-1 0-16,-21 21 15,21 0-15,-21 0 16,21 43-1,-21-43-15,0 0 0,21 22 0,0-22 16,-21 0-16,64 21 16,-43-21-16,43 1 15,-22-22-15,-21 21 0,64-21 16,-43 0-16,0 0 0,1 0 16,-1 0-16,0 0 0,1-21 0,20-1 15,-20 1-15,-22 0 0,21 0 16,-21 0-16,0-22 0,1 22 15,-1-21-15,-21 21 0,0-22 0,0-20 16,0 21-16,0 20 0,0-20 16,-21 21-16,-1 21 0,-20-21 15,21 21-15,0 0 0,-43 21 16,22 0-16,21 0 16,-43 43-16,43-22 15,-21 0-15,21 22 0,-1-22 16,22 1-16,0-1 0,0-21 15,0 0-15,0 0 0,0 1 16,43-22-16,-22 0 16,0 0-16,21 0 0,-20 0 15,-1 0-15,0-22 0,42-20 16,-41 21-16,20 0 0,0-43 16,1 43-16,-1-85 15,0 64-15,-21-22 0,1 22 0,-1 0 16,0-22-16,0 22 0,0 0 15,0 20-15,-21-20 0,0 0 16,-21 42 0,21 21-16,-21 0 15,0 0-15,21 22 0,-21-1 16,21 64-16,0-64 0,-21 0 16,21 22-16,0-22 0,-22 1 15,22 41-15,0-63 0,0 22 16,0-1-16,22-21 0,-1-21 15,0 21-15,21-21 0,-21 0 16,22 0-16,41 0 0</inkml:trace>
  <inkml:trace contextRef="#ctx0" brushRef="#br0" timeOffset="119546.9">15875 12721 0,'0'-21'0,"0"42"0,21-42 0,-21 0 0,0 0 16,0 42-1,0 0 1,0 0-16,-21 0 0,0 22 0,0-1 15,-64 85 1,64-85-16,-22 1 0,1 20 16,0-20-16,21-22 0,-22 42 15,22-42-15,0 1 0,0-1 16,0-21 0,-1 0-1,22-21-15,0-1 16,0-20-16,22 21 0,-1 0 15,-21-22-15,21 1 0,0 0 16,0-1-16,0-20 16,-21 42-16,22 0 0,-1-1 15,-21 44 1,0-1-16,0 63 16,0-62-16,0 41 15,0-42-15,42 43 16,-21-43-16,-21 0 0,43 21 15,-22-20-15,21-22 16,-21 0-16,0 21 0,22-21 0,-22 0 16,21 0-16,1 0 0,-1 0 0,64 0 15,-64-21-15,22-1 16,-22 1-16,0 0 0,1 0 0,-1 0 16,21-43-16,-41 22 0,-1 0 15,0-22-15,-21 22 0,0-22 16,0 1-16,0 20 0,0-20 0,-21 21 15,-22-1-15,22 1 0,0 0 16,0 20-16,-21 1 0,-1 0 16,22 21-16,-21 0 0,-43 0 15,43 0-15,-22 42 16,22 1-16,0-22 0,20 21 16,-20 1-16,21 20 0,0-21 0,0 64 15,21-63-15,0 105 16,0-106-16,42 22 15,-21-43-15,0 0 0,22 0 16,-22 0-16,21-21 0,106 0 16,-84 0-16,-22 0 15,85 0-15,-85-21 0,85-21 16,-84 21-16,-1-1 16,0 1-16,1-21 0,-22 21 0,0-43 15,-21 22 1,0 21-16,0-22 0,-21 22 0,0 21 15,-22 0-15,1 0 16,21 0-16,0 21 0,21 1 16,0-1-16,0 21 15,0-21-15,21 22 0,-21-22 16,21 0-16,0 0 0,0 0 0,22 22 16,-43-22-16,21 0 0,0 0 15,-21 0-15,21-21 0,0 21 16,1-21-16,-22 22 0,21-22 15,0 0-15,0 0 0,0 0 16,0 0-16,1 0 0,20-22 16,-21 1-16,0 0 0,22 0 0,-22 0 15,21 0-15,-21-1 0,22 1 16,-22-21-16,0 21 0,0-22 0,43-20 16,-64 42-16,0 0 15,0-1-15,-22 44 31,22-1-31,-21 0 0,0-21 16,0 42-16,0-21 0,0 1 16,-1-1-16,22 0 0,0 0 15,-21 0-15,21 22 0,0-22 16,0 0-16,0 21 16,21-21-16,22-21 15,-22 0-15,21 0 16,-21 0-16,22 0 0,20-21 15,-42 21-15,1-21 0,20-21 16,-21 21-16,0-1 0,-21-20 16,0 21-16,0-21 0,-21-1 15,0 22-15,0 0 16,0 21-16,-22-21 0,22 21 16,-21 0-16,21 0 0,-1 0 15,1 0-15,42 21 16,1-21-1,-1 0-15,21 0 0,-21 0 0,22 0 16,-1 0-16,0 0 0,1 0 16,-1 0-16,0 0 0,1 0 15,-1 0-15,0 0 0,-21 0 16,22 0-16,-22 0 0,21 0 0,-21 0 16,-21-21-16,22 21 0,-1 0 15,-21 21 1,0 0-16,0 0 15,-21 0-15,-1 22 0,22-22 0,-21 21 16,0-21-16,21 22 0,0-1 16,-21 0-16,0-20 0,-22 126 15,22-85-15,0-20 0,-21 84 16,21-64 0,-1 1-16,-20 63 0,0-64 0,21-21 15,-22 64-15,22-63 0,0-1 16,0-21-16,0 21 0,21-20 15,0-1-15,-22 0 0,1-21 16,21-21 0,0 0-1,21-1-15,1 1 0,20-21 16,-21 0-16,0-1 0,43-41 16,-43 41-16</inkml:trace>
  <inkml:trace contextRef="#ctx0" brushRef="#br0" timeOffset="119858.73">17949 13166 0,'0'0'0,"0"-43"0,0 1 16,21 21-16,-21-21 0,22 20 0,20-62 15,0 41 1,-21 22-16,1 0 16,20 21-16,-21 0 0,0 0 0,64 0 15,-64 21 1,-21 0-16,21 43 0,-21-43 15,-21 85-15,0-85 16,0 0-16,0 22 0,-1-22 16,-126 42-1,85-42 1,42-21-16,-22 0 16,43-21 30,21 21-46,1-21 0,20 0 0,0 0 16</inkml:trace>
  <inkml:trace contextRef="#ctx0" brushRef="#br0" timeOffset="120156.55">18902 12700 0,'0'-21'0,"0"42"0,0-63 15,0 21 1,-21 21 0,-1 0-16,1 0 0,-21 42 15,21-21-15,-22 43 16,1-22-16,21 0 0,-21 43 16,20-43-16,1-21 0,21 22 15,-21-1-15,21-21 0,0 43 16,0-43-16,0 0 0,0 0 0,42 0 15,1 1-15,-1-22 16,-21 0-16,0 0 0,22 0 16,-22 0-16,21 0 0,22-22 15,-22 1-15,43-21 16</inkml:trace>
  <inkml:trace contextRef="#ctx0" brushRef="#br0" timeOffset="120435.41">19473 12637 0,'0'0'0,"0"-22"0,21 22 31,1 0-31,-1 0 16,0 22-16,0-1 0,-21 0 16,21 0-16,0 21 0,-21-20 15,22 20-15,-22 0 0,21 1 0,-21 41 16,0-41-16,-21 20 15,-1-21-15,-62 43 16,63-64-16,-22 0 0,-20 22 16,-1 20-1,43-63-15,0 0 16,21 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12:54:55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910 0,'-21'0'0,"21"-21"15,-21 21-15,0 0 16,-1-21-16,44 21 125,-1 0-94,-21 21-15,21-21 0,0 0-16,0 21 15,0-21-15,1 0 16,20 0-1,-21 0-15,0 0 16,0 0-16,1 0 0,-1 0 16,0 0-16,64 0 15,-64 0-15,42 0 16,-20 0-16,-1 0 0,-21-21 16,21 21-16,1 0 0,84-21 15,-85 0-15,-21 21 16,22 0-16,-22 0 0,42-21 15,-42 21-15,22 0 16,-1-22-16,0 22 16,43 0-16,-21-21 15,-22 21-15,64 0 16,-64 0-16,0 0 16,64-21-1,42 21-15,-84-21 16,105 21-1,-126-21-15,62 21 0,-62 0 16,20 0-16,22-21 16,-43 21-16,1 0 0,-22 0 15,21 0-15,-21 0 0,22-22 16,-22 22 0,0 0-16,0 0 125,0 0-94,0 0-31,1 0 0,-1 0 15,0 0-15,21 0 16,-21 0-16,22 0 16,-22 0-16,0 0 0,43-21 15,-43 21-15,63 0 16,1 0 0,-64 0-16,85-21 15,21 21 1,-85 0-16,22 0 0,42 0 15,-43 0-15,149 0 16,-149 0-16,86 0 16,-86 0-16,106 0 15,-84 0 1,106 0-16,41 0 16,-147 0-1,0 0-15,-22 0 0,22 0 0,0 0 16,63 0-1,-85 0-15,22 0 0,84 0 16,-84 0-16,169 0 16,-169 0-16,63 0 15,-64 21-15,1-21 0,63 0 16,106 21 0,-148-21-16,-21 0 0,63 0 15,148 22 1,-232-22-16,147 21 15,-147-21-15,84 0 16,-63 0-16,-22 0 0,85 21 16,43-21-1,-128 0-15,1 21 16,63-21-16,-64 0 16,1 0-16,63 0 0,-64 0 15,1 0-15,-1 0 0,22 0 16,-21 0-16,-1 21 0,1-21 15,-1 0-15,43 0 16,-43 0-16,1 0 0,63 0 16,-64 0-16,1 0 0,-1 0 15,1 0-15,-1 0 0,107 0 16,-1 0 0,-127 0-16,85 0 15,-63 0-15,-22 0 0,1-21 16,20 21-16,1 0 0,41 0 15,-41 0-15,105-21 16,-126 21-16,62 0 16,-62 0-16,-1-21 15,64 21-15,-64 0 0,1 0 16,84 0-16,-64 0 16,149 0-16,-149 0 15,107 0-15,-86 0 16,-20 0-16,84 0 15,-85 0-15,64 0 16,-63 0-16,-1 0 0,149 0 16,-64 0-1,-84 0-15,147 0 16,-147 0-16,-1 0 0,86 0 16,-86 0-16,128 0 15,-107 0-15,-20 0 0,84 0 16,127 0-1,-148 0 1,-63 0-16,-22 21 0,127-21 16,-105 0-1,-1 0-15,1 0 0,-1 0 16,128 0-16,-128 0 0,64 0 16,-63 0-1,-22 0-15,64-21 0,-64 21 16,1 0-16,-1 0 15,21 0-15,-20 0 0,63 0 0,-43 0 16,-21-21-16,85 21 16,-63 0-16,126 0 15,-126 0-15,-22 0 0,22 0 16,-22 0-16,0 0 0,43 0 16,-43 0-16,1 0 0,-1 0 15,0 0-15,1 0 0,105 0 16,-106 0-16,1 0 15,20 0-15,-21 0 0,107 0 16,-107 0 0,43 0-16,-43 0 0,0 0 15,43 0-15,-64 0 16,64 0-16,-64 0 0,21 0 16,22 0-16,-22 0 15,85 0-15,-85 0 16,22 0-16,-22 0 0,1 0 15,105 0 1,-85 0-16,22 0 16,-64 0-16,106 0 15,-85 0-15,-20 0 16,20 0-16,-21 0 0,85 0 16,-64 0-16,43 0 15,-43 0-15,106 0 16,-105 0-16,41 0 15,-62 0-15,20 0 0,21 0 16,-41 0-16,83 0 16,-83 0-16,41 0 15,-42 0 1,22 0-16,-1 0 0,-21 0 16,43 0-16,-43 0 15,0 0-15,21 0 16,1 0-16,-22 0 0,0 0 0,21 0 15,-21 0-15,64 0 16,-21 0 0,-22 0-16,0 0 0,64 0 15,21 0 1,-85 0-16,43 0 16,-43 0-16,-20 21 0,20-21 15,-21 0-15,85 21 16,-85-21-16,21 0 15,-20 0-15,41 0 16,-42 0 0,0 0-16,-21 21 0,43-21 15,-43 21 1,21-21-16,21 0 0,-42 21 0,21-21 16,1 0-16,-22 22 0,21-22 15,-21 21 1,21-21-16,0 21 0,-21 0 0,0 0 15,21-21 1,-21 21-16,21 1 0,1-1 16,-22 0-16,0 0 15,21 0-15,0-21 0,-21 43 16,21-43-16,0 21 0,-21 0 16,21-21-16,-21 21 0,0 0 15,0 0-15,22 1 16,-22-1-16,0 0 15,0 0-15,0 0 16,0 0-16,0 1 16,0-1-16,0 0 15,0 0 1,0 0-16,-22 0 16,22 1-16,0-1 15,-21-21 1,21 21-16,-21-21 15,21 42-15,-21-21 16,21 1 0,-21-22-16,21 21 15,0 0-15,-21 0 16,21 0-16,-22-21 16,22 21-16,0 1 15,0-1 1,0 0-16,-21-21 15,21 21-15,0 0 16,-21-21-16,21 21 0,0 1 16,0-1-16,0 0 15,0 0 1,-21-21-16,21 21 0,0 0 16,0 1-16,0-1 15,0 0-15,0 0 16,0 0-1,0 0-15,0 1 16,0-1 0,0 0-1,0 0 1,0 0-16,0 0 16,-21-21-1,21 22 1,0-1-1,0 0 1,0 0-16,0 0 16,0 0-1,0 1-15,0-1 16,-21 0-16,21 0 16,0 0-16,0 0 15,0 1-15,-22-1 16,22 0-16,0 0 15,0 0-15,0 0 16,0 1-16,0-1 0,0 0 16,0 0-16,0 0 15,-21 22 1,21-22-16,0 0 0,0 0 16,-21 0-1,21 0-15,0 1 0,0-1 16,0 0-16,0 0 15,-21 43 1,0-43-16,21 0 16,-21 0-16,21 0 15,0 0-15,-22 1 0,1 20 16,21-21 0,0 0-16,0 0 0,0 1 0,-21-1 15,21 0 1,-21 0-16,21 0 0,0 22 0,0-22 15,-21 0-15,0 0 16,21 0-16,0 22 16,-22-22-16,22 0 0,-21 0 15,0 43 1,0-43-16,0 0 16,0 0-16,21 0 15,-22-21-15,22 21 0,-21-21 0,0 22 16,0-22-16,0 21 0,0-21 15,-1 21-15,-20-21 16,21 0-16,0 21 16,-22-21-16,1 0 0,-43 21 15,64-21 1,-21 0-16,0 0 0,-1 0 16,1 0-16,-43 0 0,43 0 15,0 0-15,-43 0 0,43 0 16,-43 0-16,43 0 15,-107 0 1,86 0-16,-1 0 0,1 0 0,-1 0 16,1 0-16,-128 0 15,128 0-15,-1 0 0,1-21 16,-1 21-16,-126 0 16,126 0-16,-20 0 0,-64 0 15,63 0-15,-84 0 16,63 0-16,21 0 0,0 0 15,-63 0-15,64 0 0,-65 0 16,65 0-16,-1 0 16,-84 0-16,84 0 0,0 0 15,-63 21-15,85-21 16,-85 0-16,63 0 0,0 0 16,-63 0-16,63 0 0,1 0 15,-86 0-15,86 0 16,20 21-16,-84-21 0,63 0 15,22 0-15,-85 0 16,63 0-16,22 0 0,-22 0 16,0 0-16,-148 0 15,149 0-15,20-21 0,-84 21 16,63-21-16,-147 21 16,147-21-16,-21 21 0,-63 0 15,84 0-15,-84-21 16,84 21-16,0 0 0,-84-21 15,84 21-15,1 0 0,-191-22 16,105 22 0,107-21-16,-22 21 0,0 0 15,-63-21-15,64 21 16,-170 0-16,0-21 16,169 21-1,-127 0-15,128 0 16,-1 0-16,21 0 0,-20 0 15,-1 0-15,-63 0 16,63 0-16,22 0 0,-149 0 16,127 0-16,22 0 0,-1-21 15,1 21-15,21 0 0,-107 0 16,86 0-16,-1 0 0,-63 0 16,64 0-16,-1 0 0,-20 0 15,20 0-15,22 0 0,-149 0 16,149 0-16,-64 0 15,43 0-15,-1 0 16,-42 0-16,43 0 0,-1 0 16,-63 0-16,85 0 0,-148 0 15,41 0 1,86 0-16,21 0 16,-64 0-1,-106 0-15,149 0 16,-1 0-16,-42 0 15,43 0-15,-64 0 16,63 0-16,1 0 0,-43 0 16,42 0-16,1 0 0,-149 0 15,149 0-15,-85 0 16,63 0-16,21 0 0,-84 0 16,64 0-16,20 0 0,1 0 15,-1 0-15,-169 0 16,170 0-16,-170 0 15,148 0-15,-63 0 16,0 0-16,21 0 16,42 0-16,22 0 15,-85 0-15,84 0 16,-21 0-16,-63 0 0,85 0 16,-149 0-16,149-21 15,-64 21-15,63 0 16,-148-22-16,128 22 15,20 0-15,-20 0 0,-1-21 16,21 21-16,-147 0 16,147 0-16,-63 0 15,64 0-15,-107 0 16,128 0-16,-21 0 0,-43 0 16,42 0-16,-42 0 15,43 0-15,21 0 0,-64-21 16,42 21-16,-63 0 15,64 0-15,20 0 16,1 0-16,0 0 0,-1 0 0,1 0 16,0 0-16,-1 0 0,-84 0 15,85 0-15,-64 0 16,43 0-16,20 0 16,-84 0-16,85 0 0,-21 0 15,-43 0-15,42 0 16,-84 0-16,106 0 15,-64 0 1,42 0-16,-84 0 16,106 0-16,-22 0 0,22 0 15,0 0-15,-1 0 0,-20 0 16,21 0-16,-107 0 16,128-21-16,-21 21 15,21 0-15,0 0 0,-43-21 16,43 21-1,0 0-15,0 0 0,-22 0 16,22 0-16,-21 0 16,21 0-16,-1 0 15,1-21-15,0 21 0,0 0 16,0 0-16,21-22 0,-21 22 16,21-21-16,-22 0 15,1 0-15,21 0 16,0 0-16,0-1 15,0 1-15,-21 0 16,21 0-16,0 0 16,-21 0-16,0-1 15,21 1-15,-21 0 0,-1-21 16,22 21-16,-21-1 0,0-20 16,0 21-16,21 0 15,-21 0-15,0-1 0,21 1 0,-22 0 16,22 0-16,-42-21 15,42 20-15,-21-20 0,0 0 16,0-1-16,21 22 16,-22-63-16,22 62 15,-21-41-15,0 21 0,21 20 16,0-20-16,0 21 0,-42-85 16,42 85-1,0-21-15,-21 20 0,21-20 0,0 0 16,0-43-1,0-84 1,0 126-16,0-62 16,0 62-16,0-20 15,0 42-15,0-22 16,0 22-16,0-21 0,0 21 16,21-1-16,-21 1 0,21-21 15,0 21-15,-21 0 16,0-1-16,0 1 0,21 0 15,-21 0-15,0 0 16,21 0 0,1 21-16,-22-22 15,42-20-15,-21 42 16,0-21-16,0 0 16,1 0-16,-1 21 15,-21-22-15,42 1 0,-42 0 16,21 0-1,0 21-15,1-21 0,-1 21 16,0-21-16,0 21 16,21-43-1,-20 43-15,-1 0 0,-21-21 16,21 21-16,21 0 16,-21 0-16,1 0 15,-1-21-15,0 21 16,0 0-16,0 0 0,0 0 15,1 0-15,-1 0 16,0 0-16,0 0 0,0 0 16,0 0-16,1 0 0,-1 0 15,0 0-15,0 0 0,0 0 16,-21 21-16,21-21 16,1 0-16,-1 0 46,0 0-30,0 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13:12:42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6731 0 0,'21'0'15,"0"0"1</inkml:trace>
  <inkml:trace contextRef="#ctx0" brushRef="#br0" timeOffset="704.01">4784 191 0,'0'0'0,"21"0"0,0 0 16,-21 21 0,0-42 93,0-1-93,0 1-16,21 21 0,0-21 15</inkml:trace>
  <inkml:trace contextRef="#ctx0" brushRef="#br0" timeOffset="1923.77">1185 402 0,'0'-21'16,"0"0"-1,-21 21 32,0 0-31,21 21-1,0 0 17,21 0-17,275 1 1,-232-22-1,296 0 1,-297 0 0,1 0-16,-1 0 0,-20 0 0,20 0 15,-21 0-15,1 0 0,-1 0 16,0-22-16,-20 22 16,-1 0-16,-42 0 31,-1 0-31,1 0 0,0 0 0,0 0 15,-21 0-15,20 0 16,1 0-16</inkml:trace>
  <inkml:trace contextRef="#ctx0" brushRef="#br0" timeOffset="2374.65">1905 487 0,'0'0'0,"-21"0"16,0 0-16,-1 0 0,1 0 15,0 0 1,0 0-16,21-21 0,0 42 47,0 0-47,0 0 16,0 0-16,0 22 0,0-22 15,0 106-15,0-85 16,0 22-16,0-22 15,0 22-15,0-1 0,0-21 0,0 22 16,0 63 0,-21-85-16,0 1 0,-1-1 0,1-21 15,0 0-15,-64 43 16,43-43-16,21 0 16,-21-21-16,-1 0 0,1 0 0,0 0 15,-1 0-15,1 0 0,-43-42 16,64 21-16,-42-22 15,41 1-15,1 21 0,0 0 16,0-1-16,21-20 0,-21 21 16,21 0-16,0 0 0,0-1 15,0 1 1,21 21-16,0 0 0,0 0 16,22 0-16,-1 0 0,-21 0 15</inkml:trace>
  <inkml:trace contextRef="#ctx0" brushRef="#br0" timeOffset="2958.02">2222 1101 0,'0'0'16,"43"-21"-16,41-64 15,-62 64 1,-22 0-16,0-1 0,0 1 0,0 0 15,-22 0-15,1 0 16,0 21-16,0 0 0,0 0 0,-43 0 16,43 21-1,-42 21-15,20 1 16,22-1-16,-42 21 0,41-20 16,1-1-16,0 0 0,0 1 15,0-1-15,0 22 0,21-43 16,0 0-16,0 0 0,0 0 15,21 0-15,0-21 16,0 0-16,0-21 16,0 21-16,22-21 0,-22 0 15,0 0-15,0 0 0,43-64 16,-22 64-16,-21-22 16,22 1-16,-22-21 0,21 41 0,0-62 15,-20 63-15,-1-22 16,-21 22-16,0 42 15,0 0 1,0 1-16,0-1 0,-21 21 16,-1-21-16,22 22 0,-21-22 0,21 21 15,0-21-15,0 22 0,0-22 16,0 21-16,21-21 0,1 0 16,-1 1-16,0-1 15,42-21-15,-20 0 16,-22 0-16,0 0 0,21 0 15,1-21-15,41-22 16,-62 22-16,-1 0 0,0 0 16,0-22-16,21-41 15,-42 63-15</inkml:trace>
  <inkml:trace contextRef="#ctx0" brushRef="#br0" timeOffset="3153.64">2879 847 0,'0'-21'0,"0"42"0,0-64 0,0 65 31,0-1-31,0 21 0,0-21 15,0 22-15,21 62 16,-21-62-16,21-1 16,-21-21-16,0 22 0,0-22 15,0 21-15,21-21 0,-21 0 16,0 1 0,21-22-16,0 0 15,1 0-15,-22-22 0,21 1 0,-21 0 16,21 0-16</inkml:trace>
  <inkml:trace contextRef="#ctx0" brushRef="#br0" timeOffset="3347.53">3196 868 0,'0'0'0,"-21"0"16,0 0 0,0 21-16,-1 0 0,1 0 0,0 1 15,0-1-15,-43 85 16,43-64-16,0-21 15,0 21-15,0-20 0,0-1 16,-1 42-16,22-42 0,0 1 16,22-22-1,-1 0-15,0 0 0,21 0 0,-21 0 16</inkml:trace>
  <inkml:trace contextRef="#ctx0" brushRef="#br0" timeOffset="3838.89">3937 953 0,'0'0'0,"21"-22"16,0-20-16,-21 21 0,0 0 15,0 0-15,0-1 0,0-20 16,-21 42-16,0 0 0,-21-21 16,20 21-16,1 0 0,-42 21 15,20 0-15,1 0 0,-21 43 16,41-22-16,-62 85 15,63-84-15,-1 41 16,22-41-16,0-22 0,0 42 16,0-42-1,22 22-15,-1-43 0,0 0 16,0 0-16,21 0 0,-20 0 16,20 0-16,21-21 0,-20-1 15,20-41-15,-42 42 16,1-22-16,20-20 0,-21 21 15,0-1-15,0 1 16,-21 0-16,22 20 0,-22-20 16,0 63-1,0 0-15,0 1 0,0 41 16,-22-21-16,22 22 16,0-22-16,0-21 0,0 1 15,22 20-15,-1-21 0,21 0 16,0 0-16,22-21 15,-1 0-15,-20 0 0,20-21 16,85-21-16,-84 21 0,-1-22 16,22 22-16,-21-21 0,-1 0 15,1-1-15</inkml:trace>
  <inkml:trace contextRef="#ctx0" brushRef="#br0" timeOffset="4973.14">783 1609 0,'0'21'32,"0"0"-17,0 0-15,0 0 0,21 1 16,0-22-16,43 42 16,-1-21-16,1-21 0,-1 0 15,22 21-15,21-21 0,148 0 16,-106 0-16,0 0 15,0 0-15,43-21 0,-1 0 0,1 21 16,21-21-16,20 0 0,-20-1 16,275-20-16,-233 21 0,-21 0 15,21 0-15,0-1 0,0 1 16,211-21-16,-253 21 16,0 0-16,-1 21 0,-20-22 0,-22 22 15,149-21-15,-170 0 0,64 21 16,-128 0-1,1 0-15,0 0 0,-43-21 16,-21 21-16,0 0 0,-42 0 31,0 0-15,0 0-16</inkml:trace>
  <inkml:trace contextRef="#ctx0" brushRef="#br0" timeOffset="5102.22">6964 1482 0,'0'0'0,"-21"0"0,-1 0 16,22 21-16,-21-21 0,21 42 16,0-21-1,0 1-15,0-1 16,0 0-16</inkml:trace>
  <inkml:trace contextRef="#ctx0" brushRef="#br0" timeOffset="5634.81">1587 3048 0,'0'0'0,"-21"0"0,0-21 15,0 21-15,-43-42 16,22 42 0,21 0-16,0 0 0,-22 0 15,22 21-15,-42 85 16,42-43-16,-1 1 15,1-1-15,0 22 0,0-1 0,0-20 16,0 21-16,-1-22 16,-41 64-16,42-63 0,0-1 15,-1-21-15,22 22 0,0-22 16,-21 1-16,0-22 0,21 0 16,0-42-1,0 0-15</inkml:trace>
  <inkml:trace contextRef="#ctx0" brushRef="#br0" timeOffset="6158.51">656 3493 0,'0'0'15,"0"-64"-15,0 22 0,-21-64 16,21 42-16,0 22 16,0 0-16,21-1 0,0 22 0,43-42 15,-22 42-15,64-1 16,-64 22-16,22 0 0,20 0 15,-20 22-15,21-1 0,84 63 16,-106-20-16,107 126 16,-128-126-16,-21 21 15,22-22-15,-43-21 16,0 22-16,0 42 0,0-64 0,0-21 16,-22 22-16,1-22 0,0 0 15,-21 0-15,21-21 16,-1 0-16,1-21 0,0 0 15,0 0-15,21-1 0,0-20 16,-21 0-16,21-64 16,0 42-16,21-84 15,0 64-15,21-1 0,1 21 16,-1-20-16,22 20 0,41-42 16,-41 64-16,-1 0 0,1 42 15,-1 0-15,-20 0 0,84 42 16,-85-21-16,22 43 0,-1 63 15,-42-64-15,-21 22 0,0 0 16,0-22-16,0 22 16,-21 42-16,-21-85 0,21 22 15,-1-22-15,1 0 0,0-21 16,0 43-16,21-43 0,-21 0 16,42-63 15,0 21-31,0 0 0,0-22 15</inkml:trace>
  <inkml:trace contextRef="#ctx0" brushRef="#br0" timeOffset="6520.3">2667 3620 0,'0'0'0,"0"21"15,0 0 1,21-21-1,0 0-15,22-21 16,-22 0-16,0 21 0,21-22 0,22-20 16,-43 21-16,64-64 15,-85 64-15,0 0 16,-43 21 0,22 21-1,-21 0-15,-1 0 0,22 22 16,-21-22-16,0 21 0,20 1 15,-20-22-15,0 42 16,42-20-16,0-22 0,0 21 16,0-21-16,0 0 0,0 1 15,0-1-15,21-21 0,21 21 16,-21-21-16,22 0 0,-1 0 16,-21 0-16,22-21 0,-1 0 0,0-1 15,1 1-15,20-21 0,22-43 16</inkml:trace>
  <inkml:trace contextRef="#ctx0" brushRef="#br0" timeOffset="6760.17">3662 2858 0,'-43'21'16,"22"21"-16,0-21 15,-42 85-15,41-64 16,1 22-16,0-1 15,0 22-15,0-21 0,-22 63 0,22-85 16,21 21-16,-21-20 0,0-1 16,21 0-16,-21 22 15,21-43-15,0 0 0,0 0 16,0 1-16,21-22 16,0 0-16,0-22 0,0 1 0,22 0 15,-22-21-15,21-1 0</inkml:trace>
  <inkml:trace contextRef="#ctx0" brushRef="#br0" timeOffset="7222.9">3979 2773 0,'0'0'0,"0"42"16,-21-21-16,0 22 15,0 41-15,0-41 16,-1-1-16,1 85 15,21-42-15,-42 42 0,42-64 16,0-20-16,-42 62 16,42-62-16,0-1 0,0 22 15,-22-43-15,22 0 0,0 0 16,0-42 0,0 0-1,0 0-15,0-1 0,0 1 16,0-21-16,22 0 0,-22-1 0,42-41 15,-21 41-15,21-41 16,-20 41-16,20 22 16,-21-21-16,0 21 0,22 21 15,-1 0-15,-21 0 0,0 21 16,22 63-16,-22-62 16,-21 20-16,0 64 0,0-64 15,0 22-15,0-22 16,0 0-16,-21 22 0,-1-43 15,1 0-15,21 21 16,-21-42-16,0 0 16,21-21-1,0 0-15,0 0 0,-21 0 16,0 0-16</inkml:trace>
  <inkml:trace contextRef="#ctx0" brushRef="#br0" timeOffset="7394.8">3260 3323 0,'-22'0'0,"44"0"0,-65 0 16,22 0-16,42 0 31,22 0-31,-1 0 0,0 0 16,22 0-16,-1 0 0,1 0 0,-1 0 15,22 0-15,0 0 0,-22 0 16,1-21-16</inkml:trace>
  <inkml:trace contextRef="#ctx0" brushRef="#br0" timeOffset="7791.58">4826 3217 0,'0'0'0,"-21"0"16,0 0-16,-1 0 15,-20 22-15,21-1 0,-21 0 0,-1 0 16,22 21-16,-85 64 15,64-85-15,21 22 0,0-1 16,-1 0-16,1 1 16,0 41-16,21-62 0,0-1 0,0 21 15,0-21-15,0 0 16,42 1-16,-20-22 0,20 0 16,21 0-16,-20 0 15,20-22-15,22 1 0,-43 0 16,1 0-16,-1 0 15,0-22-15,1 1 0,20-21 0,-42 20 16,-21 1-16,0-43 16,0 64-16,-63-42 15,20 41-15,1 22 0,-43-21 16,22 21-16,21 0 0,-43 0 16,43 0-16,20 0 0,-41 43 15,42-43-15,21 42 16,0-21-16,0 0 0,63 0 15,-20 1-15</inkml:trace>
  <inkml:trace contextRef="#ctx0" brushRef="#br0" timeOffset="8335.26">5757 3239 0,'0'0'0,"0"-22"0,0 1 0,0 0 0,0 0 15,0 0-15,-21 21 16,0 0-16,-21 0 0,20 0 16,-20 0-16,0 0 0,-22 63 15,22-42-15,0 22 0,-1-1 16,22 0-16,-21 1 0,-22 84 16,43-85-16,21 43 15,0-64-15,0 21 16,0 1-16,21-22 0,43 21 15,-43-42-15,42 0 16,-20 0-16,-22 0 16,64-42-16,-43 21 0,0-1 15,1-20-15,-1 21 0,0-43 16,43-41-16,-43 41 0,1-21 16,20-63-16,-21 64 15,-20 20-15,41-105 0,-42 84 16,0 22-16,1-1 0,-22 22 15,0-1-15,0 1 16,-43 42-16,22 21 0,0 0 16,-21 22-16,-1-1 0,-84 149 15,85-107-15,21 1 16,0 0-16,21-1 0,21 149 16,0-169-16,21-22 0,1 0 15,-1 1-15,0-1 0,64 0 16,-64-42-16,22 0 0,-22 0 15,22 0-15,-1-21 0,85-21 16,-63-1-16,0 1 0,-1 0 16,1-1-16,0-20 0,-22-1 15,1-20-15</inkml:trace>
  <inkml:trace contextRef="#ctx0" brushRef="#br0" timeOffset="9171.54">1291 5059 0,'0'0'0,"-21"-21"0,-21-22 15,20 43-15,1-21 0,-63 21 16,41 43-1,1-22-15,21 21 0,-22 64 16,22-43-16,0 1 16,0 21-16,21-1 0,0 1 0,-21 0 15,21-22-15,0 22 0,0-22 16,21 64-16,-21-84 0,21 20 16,21-42-16,-20 22 15,20-22-15,85 0 0,-64-21 16,1 0-16,84-21 0,-63 0 15,-1-22-15,1 22 16,-21-21-16,-1-1 0,85-84 16,-84 64-16,-1-22 0,1 22 15,-22-22-15,43-190 16,-85 169-16,0 21 0,-64-105 16,22 105-16,-64-21 15,43 43-15,-191 21 16,169 42-16,-106 63 15,107-21-15,-1 43 0,-63 84 16,106-63-16,-64 212 16,85-128-1,21-105-15,0 0 16,63 105-16,-21-148 16,1 1-16,20-1 0,1 0 15,-1-20-15,85-1 0,-63-21 16,63 0-16,-63-21 15,-22 21-15,64-64 0</inkml:trace>
  <inkml:trace contextRef="#ctx0" brushRef="#br0" timeOffset="9527.34">2476 5482 0,'0'0'0,"-21"0"16,0 0-16,21-21 0,-21 21 15,21 21-15,0 0 16,0 22-16,0-22 0,42 42 16,-21-20-16,1-1 15,-1 0-15,0 1 0,0-1 16,21 22-16,-20-22 0,-1 43 16,-21-64-1,0 0-15,21-21 16,-21-21-1,0 0-15,0-1 16,21-20-16,0-64 16,0-42-1,1 106-15,-1-1 0,21-41 16,0-1 0,-20 64-16,-1 21 0,0 0 15,0 0-15,21 0 16,-20 21-16</inkml:trace>
  <inkml:trace contextRef="#ctx0" brushRef="#br0" timeOffset="9851.57">3048 5927 0,'0'0'0,"0"42"16,21-42-1,0 0-15,0 0 0,1-21 16,-1 0-16,0 0 0,0-1 15,0 1-15,0-21 0,1 21 0,-1 0 16,0-85 0,-21 85-16,0-1 0,0 1 15,-21 21-15,0 0 16,-1 0-16,1 0 0,-42 43 16,20-22-16,22 0 0,-42 42 15,42-20-15,21-22 0,-22 21 16,22-21-16,0 22 0,0-1 15,0-21-15,22 22 16,-1-22-16,21 0 0,-21-21 16,22 0-16,-1 21 0,21-21 0,43 0 15,-42 0-15,-22-21 16,22 21-16,-22-21 0</inkml:trace>
  <inkml:trace contextRef="#ctx0" brushRef="#br0" timeOffset="10184.37">3662 5800 0,'0'0'0,"0"-21"0,0-22 16,-21 22-16,21-21 16,0 21-16,0-1 0,0 1 15,21 0-15,0 21 0,42 0 16,-41 0-16,-1 21 0,21 0 16,-21 1-16,22-1 0,41 85 15,-41-64-15,-22 0 0,0-21 16,-21 22-16,0-1 0,0 0 15,0 1-15,0-22 0,0 0 16,-21 0-16,0-21 16,-1 0-16,1 0 0,-21 0 15,42-21-15,-21 0 16,21 0-16,-21 0 0,21-1 16,0-41-16,0 42 0,0-22 15,42-62-15,-21 62 16,0-20-16,43-43 0,-22 64 15,0-1-15,1-20 0,-1 42 16,22-22-16</inkml:trace>
  <inkml:trace contextRef="#ctx0" brushRef="#br0" timeOffset="10420.93">4699 5017 0,'-21'0'0,"42"0"0,-63 0 0,20 0 15,1 0-15,0 0 0,-42 21 16,41 21-16,1-21 0,-21 22 15,21-1-15,0 0 0,-22 64 16,22-64-16,0 1 16,0 20-16,21 1 0,0-22 0,-21 106 15,21-84-15,0-1 16,0-20-16,0-22 16,0 0-16,21 0 0,0-21 15,0 0-15,0 0 0,22 0 16,-22 0-16,0 0 0,21-21 0,1 0 15,-22 0-15,21-22 0,0 22 16</inkml:trace>
  <inkml:trace contextRef="#ctx0" brushRef="#br0" timeOffset="10823.67">4911 5482 0,'0'0'16,"-22"0"-16,-41 21 15,21-21-15,20 22 0,1-1 16,-21 21-16,-43 85 15,64-85-15,0-20 16,21 20-16,0-21 0,0 64 16,0-64-16,21-21 15,0 21-15,0-21 0,22 0 16,20 0-16,-42 0 0,22 0 16,-1 0-16,-21 0 0,22-21 15,41-21-15,-63 20 0,22-20 16,-22 21-16,0-21 0,0-1 15,-21-63-15,0 64 16,0 21-16,-42-21 0,21 20 16,-43 1-1,22 21-15,0 0 0,-64 0 16,63 0-16,1 21 0,-43 22 16,64-22-16,-21 0 0,21 0 15,21 22-15,0-22 0,0 21 16,0 0-16,0-20 0,21 20 0,42 0 15,-20 1-15,-1-22 0,0 0 16,1-21-16,20 21 0,43-21 16,-64 0-16,22 0 0</inkml:trace>
  <inkml:trace contextRef="#ctx0" brushRef="#br0" timeOffset="12692.07">5546 5694 0,'0'0'0,"21"-21"0,-21-22 16,0 1-16,0 0 0,0 21 0,0-1 15,0-20-15,-21 21 16,-1 21-16,1 0 0,0 0 16,0 0-16,0 21 15,0 0-15,-1 22 0,1-22 0,0 63 16,0-62-16,0 62 16,21-41-16,0-22 0,0 63 15,0-62-15,0-1 0,0 21 16,0-21-16,21-21 15,0 21-15,0-21 0,0 0 16,1 0-16,-1-21 0,0 21 16,0-21-16,0 0 0,64-64 15,-64 43-15,0 0 16,-21 20-16,21-20 0,1 0 16,-1-22-16,0 43 0,-21 0 15,0 0-15,0 0 16,0 42-1,0 0-15,0 0 16,-21 0-16,21 22 0,0-22 16,0 0-16,0 21 0,0-21 0,0 22 15,0-22-15,0 0 16,0 21-16,0-20 0,0-1 0,42 21 16,-21-42-16,0 21 0,22-21 15,-22 0-15,21 0 0,43 0 16,-64 0-16,21 0 0,43 0 15,-43-21-15,1 21 16,-1-21-16,0 0 0,-20 0 0,20-22 16,0 1-16,-21 0 15,1-1-15,-22 22 0,0-21 0,0-64 16,0 85-16,-22 21 16,1-21-16,0 21 15,0 0-15,-43 0 16,1 21-16,42 0 15,0 0-15,-64 64 16,64-43-16,21 0 16,0-20-16,0 20 0,0 0 15,0-21-15,21 1 0,21-1 16,-21-21-16,1 0 0,-1 0 16,21 0-16,-21 0 0,64-43 15,-64 22-15,21 0 16,-20-21-16,-1-1 0,0 1 0,21-85 15,-21 85-15,1-22 16,-1 1-16,-21-22 0,0 22 0,21-43 16,-21 42-16,0 22 0,0 0 15,0 20-15,0 1 16,0-21-16,-21 42 16,0 21-16,21 0 0,-22 0 15,1 22-15,0-1 0,21 0 0,0 22 16,-21-22-16,21 22 0,0-22 15,-21 22-15,21 41 0,0-62 16,0 20-16,0 43 16,21-64-16,0 22 0,0-22 15,0-21-15,1 1 0,-1-1 16,0 0-16,0-21 0,0 0 16,22 0-16,-22 0 0,0 0 0,42-21 15,-41 21-15,20-21 0,-21-1 16,21-20-16,-20 21 0,41-43 15,-42 43-15,0-21 0,-21 21 16,22 0-16,-22-1 0,21 22 16,-21 22 15,0-1-31,0 0 0,0 0 0,0 21 16,0-20-16,0-1 0,0 0 15,0 0-15,0 0 0,0 0 16,0 1-16,0-1 15,21-21-15,0 0 16,0 0-16,0-21 16,1-1-16,-1 22 0,0-21 15,21-21-15,-21 21 0,22-43 16,-22 22-16,0 21 0,21-43 16,-20 43-16,20-21 15,-42 21-15,21 21 0,0 0 16,-21 21-1,0 0-15,0 0 0,0 0 0,0 43 16,0-43-16,0 0 0,0 0 16,0 0-16,0 43 15,0-43-15,21 0 16,22 22-16,-22-22 16,0-21-16,0 21 0,22-21 15,20 0-15,-21 0 0,1 0 16,41-42-16,-41 20 15,-1 1-15,22-42 0,-22 20 16,21-41 0,-41 41-16,-1 1 0,0-21 15,-21 20-15,0 22 0,0 0 16,0 0-16,-21 0 0,-43 21 16,22 0-16,0 0 0,-43 42 15,43-21-15,-1 0 0,-41 43 16,62-43-16,-20 0 0,21 21 15,21-20-15,0-1 16,0 0-16,0 0 0,21-21 0,64 21 16,-43-21-16,0 0 15,-20 0-15,20 0 0,43-21 16,-64 0-16,21 0 0,0 0 16,-20 21-16,-1 0 15,0-22-15,0 22 16,-21 22-1,0-1-15,-21 0 16,0 21-16,0-21 0,-22 64 16,22-43-16,0 1 0,0-1 15,0 0-15,-1 22 0,1 63 16,0-64-16,0 1 0,-21 84 16,42-63-16,-64 169 15,64-170-15,-21 1 0,0 21 16,21-21-16,-21-1 0,-43 191 15,43-190-15,21 0 16,-21-1-16,0-20 0,-43 148 16,43-149-16,0 1 15,-22 20-15,22-63 0,-42 43 16,42-64 0,-22-21-16,43 0 15,-21-22-15,21 1 0,-21 0 0,21-22 16,0-126-1,0 126-15,0 1 0,21-22 0,-21 21 16,21-20-16,0-191 16,-21 190-16</inkml:trace>
  <inkml:trace contextRef="#ctx0" brushRef="#br0" timeOffset="12971.42">7239 5038 0,'0'0'0,"0"-21"0,0-1 16,0 44 62,0-1-63,21-21 1</inkml:trace>
  <inkml:trace contextRef="#ctx0" brushRef="#br0" timeOffset="14291.36">15536 572 0,'21'0'16,"-21"-22"0,22 1-1,20 0-15,-21 0 16,0 0-16,0 0 0,22-1 0,-22 1 15,42-42 1,-41 42-16,-22-1 16,0 1-16,0 0 0,0-21 15,-43 42-15,22-21 0,-64 21 16,22 0-16,-1 0 0,1 0 16,-22 21-16,22-21 0,-85 42 15,105-21-15,-20 0 0,-22 43 16,43-43-16,21 85 15,21-64-15,0-21 16,42 22-16,-21-22 0,0 21 16,64 43-16,-43-43 15,1 1-15,-1-1 0,0 0 0,22 43 16,-64-43-16,0-21 16,0 64-16,0-64 0,-43 22 15,-20-1-15,-1-21 16,22-21-16,-21 0 0,20 0 0,-20 0 15,-22 0-15,43 0 16,-1-21-16,-20-21 0,21 20 16,20-20-16,1 0 15,0 21-15,21-22 0,-21-41 16,21 41-16,0 1 0,0 0 0,0 20 16,0 1-16,0 0 0,21 0 15,0 0-15,0 21 0,22 0 0,-1 0 16,0 0-16,1 0 0,84 0 15,-64 0-15,1 0 0</inkml:trace>
  <inkml:trace contextRef="#ctx0" brushRef="#br0" timeOffset="14632.78">15663 889 0,'21'21'0,"-42"-42"0,64 42 15,-22-21 1,0-21-16,0 0 15,0 0-15,0 0 0,1-1 16,-1 1-16,0 0 0,-21 0 16,21 0-16,0 0 0,-21-1 15,0 1-15,0 0 16,-21 21 0,0 0-16,-21 0 0,20 21 15,1-21-15,0 21 0,-42 43 16,41-43-16,1 21 0,0 1 15,0-1-15,21 0 0,-21 43 16,21-64-16,0 22 0,0-1 16,0-21-16,0 21 15,0-20-15,21-22 16,21 0-16,-21 0 0,43-22 16,-22 1-16,-21 0 15,22-21-15,-1 21 0</inkml:trace>
  <inkml:trace contextRef="#ctx0" brushRef="#br0" timeOffset="14907.01">16573 42 0,'0'-42'0,"0"84"0,-21-84 47,-85 169-31,85-42-1,0-22-15,0 1 0,-21-1 16,42 1-16,-22 20 0,1-20 0,0-1 16,0 1-16,0-22 0,0 85 15,21-84-15,-22-1 0,22 43 16,0-64-16,0 0 16,0 21-16,22-42 31,-1-21-31,0 0 0,0-21 0,0 20 15</inkml:trace>
  <inkml:trace contextRef="#ctx0" brushRef="#br0" timeOffset="15301.65">16510 741 0,'0'0'0,"-21"0"15,21 21-15,21-21 47,0 0-47,0 0 16,0 0-16,1 0 0,-1-21 0,21 0 15,-21 21-15,0-21 0,1-1 16,-22 1-16,21 0 16,-21 0-16,-21 21 15,-1 0 1,1 0-16,0 0 0,0 21 15,0 0-15,0 0 0,-1 1 16,1-1-16,0 21 0,0 0 0,0-20 16,21 20-16,0 0 0,0-21 15,-21 22-15,21-22 0,0 21 16,0-21-16,0 1 0,0-1 16,0 0-16,21-21 0,0 21 15,0-21-15,21 0 0,-20 0 0,62 0 16,-41 0-16,-1-21 0,0 0 15,1-22-15,-1 22 0,0-21 16</inkml:trace>
  <inkml:trace contextRef="#ctx0" brushRef="#br0" timeOffset="15767.68">17208 614 0,'0'0'0,"0"-21"0,-21 21 31,0 21-31,0 0 0,21 0 16,0 0-16,-21 1 0,21 20 15,-21 21-15,-1-20 16,22-1-16,0 0 0,0-20 16,-21 83-16,21-83 15,0-1-15,0 0 0,0 0 16,-21-21-16,21 21 16,0-42-1,0 0 1,0 0-16,0-22 0,0 22 15,42-190 1,-20 168-16,-1 1 16,21 0-16,-21-1 0,22 22 0,-1 0 15,0-21-15,1 42 16,-1-22-16,0 22 0,1 0 0,-1 0 16,-21 22-16,21-1 0,1 0 15,-22 21-15,0-21 0,0 22 0,0-1 16,-21-21-16,0 22 0,0-1 15,-21 64-15,0-64 16,0-21-16,0 22 0,0-22 16,-1 0-16,22 0 15,-21-21-15,21-21 32,21 0-32,1 0 15,-1-1-15,0 1 0,21-21 16,-21 21-16</inkml:trace>
  <inkml:trace contextRef="#ctx0" brushRef="#br0" timeOffset="15978.94">18055 635 0,'21'0'15,"-42"0"-15,42 21 32,-21 0-32,0 1 0,0-1 15,0 0-15,-21 0 0,21 21 0,-21-20 16,21 20-16,-21 0 0,21-21 15,0 22-15,0-22 0,-21 21 16,21-21-16,-22 1 0,22-1 16,0 0-16,0 0 0,0-42 31,0 0-31,22 0 0</inkml:trace>
  <inkml:trace contextRef="#ctx0" brushRef="#br0" timeOffset="16371.6">18288 212 0,'0'0'15,"-21"-21"-15,-43 21 16,22 0-16,21 21 16,-22 21-16,22-21 15,0 43-15,21-43 0,-21 0 16,21 43-16,0-43 15,0 0-15,0 0 0,0 0 16,42-21 0,-21 0-16,1 0 0,41 0 0,-21-21 15,1 0-15,20 0 16,-42-22-16,22 22 0,-22 0 16,0-21-16,-21-1 0,0-20 15,0 21-15,0-1 0,0 22 16,0 0-16,-21 0 0,-21 21 15,-1 0-15,-20 0 16,42 42-16,-22-21 0,1 64 16,0-43-16,20 1 0,1-1 15,21 0-15,0 22 0,-21-22 16,21 0-16,0-20 0,0 20 0,0 0 16,0-21-16,21 22 0</inkml:trace>
  <inkml:trace contextRef="#ctx0" brushRef="#br0" timeOffset="16799.93">18521 804 0,'0'0'0,"0"-21"0,21 0 15,-21 0-15,0 0 0,0 0 16,0-1-16,0 1 16,0 0-16,0 42 31,-21 0-31,0 1 15,21 20-15,0-21 0,-22 21 0,1 1 16,21-1-16,-21 0 0,21 1 16,0-1-16,0-21 0,0 22 15,0 20-15,0-42 16,42 0-16,-20 1 0,41-1 16,-21-21-1,1 0-15,-1-21 0,-21-1 16,43-20-16,-22 0 15,-21-1-15,0 22 0,1-21 0,-1 0 16,21-64-16,-42 63 16,0 1-16,0-21 15,0 41-15,0 1 0,0 0 16,-21 21 0,0 21-1,0-21-15,21 21 0,-22 1 16,22-1-16,0 0 0,0 21 15,0-21-15,0 1 0,0-1 0,0 0 16,0 0-16</inkml:trace>
  <inkml:trace contextRef="#ctx0" brushRef="#br0" timeOffset="17487.7">19219 783 0,'0'-21'0,"0"42"0,0-63 0,0 21 15,0 42 17,-21 0-32,21 0 15,0 22-15,0-22 0,-21 0 0,21 21 16,0-21-16,0 1 0,0 20 16,0-21-16,-21 21 0,21 1 15,-21-22-15,21 0 0,0 0 16,0 0-16,-22-21 31,22-21-15,0 0-16,-21 0 0,21 0 0,0 0 15,0-22-15,0 22 0,0-21 16,21-43-16,1 43 16,-1-1-16,0 22 0,0-21 0,0 0 15,22 20-15,-1-20 0,0 21 16,1 21-16,41-21 0,-20 21 15,-22 0-15,0 21 0,-20 0 16,83 64-16,-83-43 16,-1 22-16,-21-22 15,0 0-15,0 85 16,0-106-16,0 22 0,-21-1 16,-1-21-16,-20 0 15,21-21-15,0 0 16,0 0-16,-1 0 0,1 0 15,0-21-15,21 0 16,0 0-16,0-21 0,0 20 0,42-62 16,-20 41-16,83-84 15,-62 85-15,41-43 16,-41 43-16,-1 21 16,43-21-16,-43 42 0,22 0 15,-22 0-15,-21 42 16,43 21-16,-43-20 15,0 126 1,-21-105-16,0-1 0,0-21 0,-21 1 16,0-1-16,-22 43 15,1-43-15,-22 0 16,22-20-16,21-1 0,-64-21 16,64 21-16</inkml:trace>
  <inkml:trace contextRef="#ctx0" brushRef="#br0" timeOffset="18194.93">14711 1799 0,'0'0'0,"-21"0"0,-1 0 0,1 0 0,0 0 15,0 0 1,0 0-16,42 0 62,0 0-62,0 0 0,22 0 0,-1 0 16,21 0-16,1 0 0,21 0 16,20 0-16,1 0 0,21 0 0,0-21 15,21 21-15,1 0 0,20 0 16,0 0-16,1 0 0,20 0 16,-21 0-16,22 0 0,21 0 0,-22-21 15,1 21-15,-1 0 0,191 0 16,-169 0-16,-22 0 0,1 0 15,-22 0-15,0 0 0,297 0 16,-318 0-16,-21 0 16,-21 0-16,0 0 0,42 0 15,-84 0-15,-1-21 16,22 0-16,-43 21 0,22-22 16,-43 22 15,-21-21-31,0 0 31</inkml:trace>
  <inkml:trace contextRef="#ctx0" brushRef="#br0" timeOffset="18368.46">20235 1672 0,'0'0'0,"-21"0"31,0 0-15,0 21 15,0-21-31,-1 0 0,1 0 16,-42 0-16,42 0 0,-1 0 16,-20 0-16</inkml:trace>
  <inkml:trace contextRef="#ctx0" brushRef="#br0" timeOffset="20059.91">14393 2900 0,'0'-21'0,"0"0"15,0-1 1,0 1 0,0 0-1,-21 21 1,21 21-16,-21-21 0,21 21 15,-21 43-15,21-22 16,-21 1-16,-22 62 0,43-41 16,-21-1-16,0 1 15,0-1-15,-22 1 0,-20 42 16,42-43-16,-22-20 0,1 41 16,0-41-16,21-22 0,-1 21 15,22-21-15,-21-21 0,21-21 31,21-21-15,1 21-16,-22-1 0,21-20 0,0 0 16,0-1-16,0 1 0,22-85 15,-43 64-15,42-1 0,-42 1 16,21-1-16,0 1 0,43-107 16,-43 128-16,0 0 15,0-1-15,0 22 16,43-21-16,-43 63 15,-21 0-15,21 21 16,-21 1-16,0 63 16,0-43-16,0 1 0,0-1 0,0 1 15,0 20-15,0-20 0,0 42 16,0-43-16,0-21 0,0 1 16,0-1-16,0-21 0,0 43 15,0-43-15,0 0 0,0-42 31,-21 21-15,0-21-16,0 0 0,-22-1 0</inkml:trace>
  <inkml:trace contextRef="#ctx0" brushRef="#br0" timeOffset="21722.82">13737 3556 0,'0'0'0,"42"0"31,-20 0-31,20 0 16,0-21-16,22 21 0,-1-21 0,1 21 16,20-21-16,-20-1 0,21 22 15,-1-21-15,64-21 16,-63 21-16,0-22 0,-1 22 16,1 0-16,21-21 0,127-22 15,-170 43-15,1 0 0,-22 0 16,0 0-16,-20-1 15,-44 22 1,1 0-16,0 0 0,-21 0 16,-1 0-16,1 22 0,0-1 0,-1 0 15,1 0-15,0 21 0,-1-20 16,1 20-16,0 0 0,21 1 0,-43 62 16,43-62-16,21-1 15,0 0-15,0 1 0,0-22 0,0 21 16,21 1-16,0-22 15,22 0-15,-22 0 0,21-21 16,0 0-16,64 0 0,-63 0 16,20 0-16,64-21 0,-63 0 15,63-22-15,-64 22 16,-21-21-16,22 0 0,21-64 16,-43 63-16,21-84 15,-41 64-15,20-1 0,0-63 16,-42 64-16,21-43 15,-21 64-15,0-22 0,0 1 16,0 42-16,0-22 16,0 64-16,-21 1 15,21-1-15,-21 21 16,0 0-16,0 1 0,0-1 0,21 0 16,-22 85-16,1-63 15,21 105-15,0-126 16,0 20-16,0-21 0,0 1 15,0-22-15,0 42 16,0-41-16,0 20 0,21-42 16,1 0-1,-1 0-15,0 0 0,21-21 16,-21 0-16,1-1 0,-1 1 16,21-21-16,-21 21 0,0-22 0,43-41 15,-43 41-15,21-20 16,-20 21-16,-1 20 0,21-41 15,-42 42-15,0 42 32,0 0-32,0 0 0,0 0 15,0 22-15,0-22 0,0 21 16,0 22-16,0-22 0,0 0 16,0-20-16,0 20 15,0 43-15,0-64 16,0 0-16,0 0 0,21-21 15,0 0 1,1 0-16,-1 0 0,0 0 0,0-21 16,64-21-1,-64 20-15,0 1 0,43-42 16,-43 20-16,0 1 0,21 0 16,-21 21-16,1-22 0,41-41 15,-42 62-15,0 1 0,-21 0 16,22 21-16,-22 21 15,0 0-15,0 1 16,0 20-16,-22-21 0,22 64 16,-21-43-16,0 0 0,21 1 15,0-22-15,0 21 0,0 43 16,0-64-16,0 0 16,0 0-16,21-21 15,0 0-15,1 0 0,-1 0 16,21 0-16,0-21 0,-20 21 15,20-42-15,0 21 16,-42-22-16,21 22 0,-21 0 0,0-21 16,0-22-1,0 22-15,-21 0 0,-21-22 16,0 22-16,-22-1 16,43 22-16,0 0 0,-22 21 15,43-21-15,-21 21 0,42 0 31,1-21-31,-1 21 0,21 0 0,-21 0 16,22 0-16,-22 0 0,21 0 16,0 0-16,1 0 0,-1 0 0,0 0 15,1 0-15,-1 21 0,43 21 16,-64 1-16,0-22 16,21 0-16,-42 21 0,22-21 0,-22 1 15,21 41-15,-21-21 0,0-20 16,0-1-16,0 0 15,0 0-15,0 21 0,0-20 16,-21-1-16,-1 0 16,22 21-1,-21-42-15,0 0 32,21-21-32,0 0 0,0-21 15,0 20-15,21-41 16,0 21-16,1-1 0,41-41 15,-42 41-15,0 1 0,64-43 16,-64 43-16,22 21 16,20 0-16,-42 21 0,22 0 15,-22 0-15,0 0 0,0 21 16,21 42-16,-20-20 0,-22-1 16,0 43-16,0 42 15,-22-106-15,1 21 16,21-21-16,-21 0 0,0 1 15,21-1-15,0 0 0,0 0 16,21-21 15,0-21-31,0 0 0,22 0 16,-22 21-16</inkml:trace>
  <inkml:trace contextRef="#ctx0" brushRef="#br0" timeOffset="22108.56">18923 3069 0,'0'0'0,"21"-21"0,0 21 0,-21-21 16,-21 21-1,0 0-15,0 0 16,-43 21-16,22 0 0,-22 22 16,22-1-16,0-21 15,-1 21-15,22-20 16,0 20-16,21-21 15,0 0-15,21 0 0,0-21 16,22 22-16,-1-1 16,-21-21-16,43 21 0,-22-21 15,-21 21-15,43 0 16,-43-21-16,0 43 0,0-43 16,-21 21-16,21 0 15,-21 0-15,0 0 0,0 0 16,-21-21-16,0 22 0,-42-1 15,41-21-15,-20 0 0,0 0 16,-1 21-16,22-21 0,-63 0 16,41 0-16,22 0 0,-21-21 15,21 0-15,-1 21 16,1-43-16,0 22 0,21-21 16</inkml:trace>
  <inkml:trace contextRef="#ctx0" brushRef="#br0" timeOffset="22369.26">17166 2625 0,'0'0'0,"-21"0"0,-106-21 16,127-1-1,-42 22 1,42 22 15,-22-1-15,1-21 0,0 21-16,0-21 0</inkml:trace>
  <inkml:trace contextRef="#ctx0" brushRef="#br0" timeOffset="22572.46">15727 3069 0,'-21'0'16,"42"0"-16,-21 0 15,42 0 1,-21 0-16,22 0 0,-1-21 15,21 21-15,22-21 0,84 0 16,-84 0-16,21 21 0,0-22 16,-22 1-16,22 0 0</inkml:trace>
  <inkml:trace contextRef="#ctx0" brushRef="#br0" timeOffset="23334.77">20193 2985 0,'42'-22'16,"-42"1"-16,0 0 16,0 0-16,0 0 31,-21 21-31,-106 0 16,85 21-1,-22-21-15,1 21 0,20 0 0,-20 0 16,-43 22-16,85-22 15,-21 0-15,20 43 0,22-43 16,0 0-16,0 0 0,22 0 16,-1 0-16,106 22 15,0-22 1,-85-21-16,0 0 0,22 0 16,-22 0-16,1 0 15,-65 0 16,1 0-31,-21 0 16,0 0-16,-1 21 0,1-21 16,0 21-16,-22 0 0,22-21 0,-1 22 15,1-1-15,21-21 16,0 21-16,0 0 0,21 0 16,0 0-16,21-21 15,0 22-15,0-22 0,21 0 16,-20 0-16,20 0 0,0 0 0,1 0 15,-1 0-15,-21 0 0,21 0 16,-20 0-16,-1 0 0,0 0 0,0 0 16,0 0-1,0 21-15,-21 0 0,0 0 16,0 0-16,0 0 0,0 22 16,0-22-16,-21 21 0,-21 22 15,42-43-15,-21 21 0,-43 43 16,43-43-16,0-21 0,-21 64 15,20-64-15,1 0 0,0 1 16,21-1-16,0 0 0,-21-21 16,0 0-1,21-21-15</inkml:trace>
  <inkml:trace contextRef="#ctx0" brushRef="#br0" timeOffset="24346.9">13801 4953 0,'0'0'0,"0"-21"16,-22 0-16,22 0 0,-21 21 0,21-22 15,-21 1-15,0 42 16,21 1-1,-21 189 1,21-168-16,0-1 16,0 0-16,0 22 0,-21-22 15,21 0-15,-22-20 0,22 20 0,0 0 16,-21-21-16,0 22 0,21-22 0,-21 0 16,21-42 15,0 0-31,0 0 0,0-22 15,0 22-15,0-21 0,0-1 16,21 1-16,-21 0 0,21-1 16,0-20-16,-21-1 0,22 22 0,-1-21 15,0-1-15,0 22 0,0-1 16,0 1-16,64-21 16,-64 63-16,0 21 0,43 21 15,-43 0-15,21 43 16,-20-21-16,-1-22 0,21 64 15,-42-64-15,0 43 16,0-43-16,0 0 0,0 43 16,0-43-16,0-20 15,-21-1-15,21 0 16,0-42 0,0 0-16,0-1 15,0-20-15,0 21 0,21 0 16,43-106-16,-43 84 15,0 1-15,0-21 0,21 20 16,-20-20-16,41-43 16,1 42-16,-43 43 0,21 0 15,-21 21-15,22 21 16,-22 22-16,0-1 0,-21 0 16,0 1-16,21-1 0,-21 21 0,0-20 15,0-1-15,0 0 0,0 1 16,0-1-16,-21 0 0,21-20 0,0 20 15,0-21-15,0 0 0,0 0 0,0 1 16,21-22 0,0 0-16,0-22 15,1 1-15,-1 0 16,0 0-16</inkml:trace>
  <inkml:trace contextRef="#ctx0" brushRef="#br0" timeOffset="24715.52">14859 5228 0,'0'21'0,"0"1"16,21-22 15,0 0-15,0 0-16,1 0 0,-1 0 0,21 0 16,-21-22-16,106-20 15,-84 21-15,20-21 16,-42 20-16,22 1 0,-43-21 15,0 21-15,-22-22 16,1 22-16,0 21 0,-42 0 16,41 0-16,-20 21 15,0 1-15,21 20 0,-22-21 0,22 21 16,-42 43-16,41-43 0,22-20 16,0 20-16,0 0 0,0 1 15,0 20-15,0-42 16,22 0-16,-1 22 0,0-22 15,0 0-15,21-21 0,-20 0 0,20 0 16,21 0-16,-20 0 0,-1-21 16,0 21-16,1-21 0,-1-22 15,0 22-15,64-42 0</inkml:trace>
  <inkml:trace contextRef="#ctx0" brushRef="#br0" timeOffset="24972.76">15981 4657 0,'0'0'0,"0"-43"0,21 22 0,-21 0 0,0 0 16,0 42 0,0 0-16,-21 22 0,0-1 15,21 21-15,-22-20 0,1 20 16,21 1-16,0-1 0,-21 1 0,0 63 16,0-85-16,21 0 15,0 43-15,-21-43 16,21-20-16,0 20 0,0-21 15,0 0-15,21-21 16,0 0 0,0 0-16,0-21 0,0 0 0,1-21 15,20 20-15,-21-20 0,0 0 16,22-1-16</inkml:trace>
  <inkml:trace contextRef="#ctx0" brushRef="#br0" timeOffset="25402.42">16404 4636 0,'0'-43'0,"0"86"0,0-107 0,0 43 15,0 42 1,0 0 0,-21 22-16,0-1 15,21 0-15,-21 22 0,21-22 0,0 22 16,-22 63-16,1-64 16,0 43-16,21-43 0,0-20 15,0 20-15,0-20 0,0-22 16,0 0-16,0 0 0,0 0 15,0-42 17,0 0-32,21 0 0,0-22 15,1 22-15,-1 0 0,0-21 16,0 21-16,0-64 16,0 43-16,1-1 0,41-41 15,-42 62-15,-21 1 16,21 21-16,-21 21 0,0 22 15,0-1-15,0 22 16,0-22-16,22 0 0,-22 64 16,0-64-1,0-20-15,0-1 0,21 21 16,0-42-16,0 0 31,0 0-31,-21-21 0,0 0 16,0-22-16</inkml:trace>
  <inkml:trace contextRef="#ctx0" brushRef="#br0" timeOffset="25586.38">15917 5017 0,'0'0'0,"-21"21"0,-21-21 15,21 21-15,-1-21 0,1 21 16,21 0-16,21-21 15,22 0 1,-22 0-16,21 0 0,22 0 16,-1 0-16,1-21 0,20 21 0,86-42 15,-86 42-15</inkml:trace>
  <inkml:trace contextRef="#ctx0" brushRef="#br0" timeOffset="26023.18">17611 4974 0,'0'0'0,"-22"0"16,1 0-16,0 0 0,-21 0 15,-1 0-15,22 0 16,-21 21-16,0 1 0,-43 20 16,64 0-16,-43 22 15,43-22-15,0-21 0,0 43 16,21-22-16,0 43 15,0-64-15,21 0 0,0 0 16,0 0-16,0 1 0,85-22 16,-85 0-16,22 0 15,-1 0-15,0 0 0,1 0 0,41-43 16,-62 43-16,20-21 0,-21 0 16,21-21-16,-20 20 0,-1-41 15,-21 21-15,0-1 16,0 1-16,0 0 0,0-1 0,0 1 15,-64-22-15,22 22 16,21 42-16,-22-21 0,1 21 16,0 0-16,-64 0 15,64 21-15,20 0 0,-20 0 0,21 1 16,0 20-16,0 43 16,21-64-16,0 21 0,21-21 15,0 0-15,21 1 0,43-1 16,-22 0-16,-20-21 0</inkml:trace>
  <inkml:trace contextRef="#ctx0" brushRef="#br0" timeOffset="26615.43">18351 5207 0,'0'0'0,"106"-106"16,-106 64-16,0 21 0,0 0 15,0-1-15,0 1 0,0 0 16,-21 21-16,0 0 0,-43 0 15,43 21-15,-21 0 16,21 1-16,-22-1 0,22 21 0,-21 0 16,0 22-1,20-22-15,-20 22 0,21-43 16,21 21-16,-21 22 16,21-43-16,0 0 0,0 0 15,21-21-15,0 21 0,43-21 16,-22 0-16,-21 0 0,0 0 15,22 0-15,-22-21 0,42-21 16,-20 21-16,-1 0 0,0-64 16,-21 43-16,22-85 15,-22 63-15,-21 1 0,0-86 16,21 86-16,-21-1 16,0 1-16,0 21 0,0-1 0,0 22 15,0 0-15,0 0 0,0 0 16,0 42-16,-21 0 15,21 0-15,-21 21 0,0 1 16,21 20-16,0-20 0,-22 20 16,1 1-16,0 63 0,0-85 15,21 21-15,0-20 16,0-1-16,0 0 0,-21 43 16,21-64-16,0 0 0,0 1 15,0-1-15,0 0 0,21-21 16,0 0-16,0 0 15,0 0-15,1 0 16,-1 0-16,0 0 0,0-21 0,21 0 16,-20 21-16,-1-22 15,0 22-15,0-21 0,0 0 16,0 21-16,22-21 0,-22 0 0,21 0 16</inkml:trace>
  <inkml:trace contextRef="#ctx0" brushRef="#br0" timeOffset="27031.94">19367 4974 0,'22'-21'0,"-44"42"0,65-63 0,-22 0 0,-21 20 16,0-20-1,0 21-15,-42 21 16,20 0 0,1 0-16,-21 0 0,-22 21 15,22 21-15,21-20 0,-43 41 16,22-42-16,21 0 0,21 43 15,-21-43-15,21 21 16,0-20-16,0-1 0,21 21 16,0-42-16,21 21 15,1-21-15,-22 21 0,42-21 16,-20 0-16,-22 0 0,64 22 16,-64-22-1,21 0-15,-21 21 0,0-21 0,1 0 16,-22 21-1,-22-21 1,1 21-16,-21-21 0,21 21 16,-22-21-16,1 21 0,21-21 15,-21 22-15,-1-22 0,-20 21 16,20 0-16,22-21 0,0 0 16,0 21-16,0 0 15,42-42 16</inkml:trace>
  <inkml:trace contextRef="#ctx0" brushRef="#br0" timeOffset="27306.39">19770 5609 0,'0'0'0,"0"21"31,21-21 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13:13:47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1122 0,'0'-21'15,"0"0"-15,0-1 16,0 1-1,0 42 17,0 1-17,-21-1-15,21 21 0,0-21 16,0 22-16,-22-1 0,1 43 16,21-43-16,-21 21 0,-21 64 15,-1-63-15,22-1 0,-42 64 16,42-63-1,-43 42-15,43-64 0,0 0 16,21-20-16,0 20 0,0-21 16,0 0-16,0-42 31,0 0-31,0 0 16,0 0-16</inkml:trace>
  <inkml:trace contextRef="#ctx0" brushRef="#br0" timeOffset="307.82">825 1101 0,'0'0'0,"0"-21"0,22 42 31,-22 0-15,0 0-16,0 0 0,21 22 0,-21 41 15,0-41-15,0 41 16,0-20-16,0-22 0,0 22 16,0-1-16,0 1 0,0-1 15,0 43-15,-21-64 16,21 1-16,-22-1 0,22 0 16,0-21-16,0 43 0,0-43 15,0 0-15,0-42 31,0 0-31,0 0 16</inkml:trace>
  <inkml:trace contextRef="#ctx0" brushRef="#br0" timeOffset="947.45">444 1863 0,'0'0'16,"-21"0"-16,21 21 0,-21-21 0,42 0 31,0 0-15,1 0-16,-1 0 0,21-21 15,0 0-15,1-1 0,-1 22 16,0-21-16,1 0 0,20 0 0,-20-21 16,20-1-1,-21 22-15,43-42 0,-64 63 16,22-22-1,-43 44 17,0-1-32,0 0 0,0 21 15,0-21-15,0 22 16,-22-1-16,22 0 0,0 1 0,-21 41 16,21-41-16,0 20 15,0-42-15,0 22 16,0-22-16,0 0 0,21 0 15,1-21 1,-1 0-16,0 0 0,0 0 0,0-21 16,0 0-16,22 0 0,-22 0 15,42-22-15,-41 1 16,-1 0-16,0-1 0,0 1 0,0 0 16,22-64-16,-22 63 15,-21-20 1,0 21-16,0 20 0,0 1 15,0 42 1,0 22 0,-21-22-16,21 21 0,-22 1 0,22-22 15,0 21-15,0 0 0,0 1 16,0-1-16,0-21 0,0 22 16,0-22-16,0 21 0,0 0 15,22-20-15,-1-22 16,0 0-16,42 0 15,-41 0 1,20-43-16,-21 1 0,0 21 16</inkml:trace>
  <inkml:trace contextRef="#ctx0" brushRef="#br0" timeOffset="1247.28">1990 1143 0,'0'-21'0,"0"0"16,-22 42 0,22 0-16,0 21 15,-21 1-15,21-1 0,-42 43 16,42-43-16,-21 22 16,21-1-16,0 1 0,-21-22 0,-1 64 15,1-43-15,21 22 16,0-43-16,0 1 0,0-1 15,0-21-15,0 43 16,21-64 15,1 0-31,-1-22 16,0 1-16,0 0 0</inkml:trace>
  <inkml:trace contextRef="#ctx0" brushRef="#br0" timeOffset="1667.04">2307 1503 0,'0'0'0,"-21"0"31,21 21-31,-21 0 0,0 0 16,-1 1-16,22 20 0,-42 21 15,21-20-15,21-22 16,-21 21-16,0 1 0,21-1 0,-22 21 15,22-41-15,0 41 16,0-42-16,0 0 16,0 22-16,22-22 15,-1-21-15,21 0 0,-21 0 16,22 0-16,-1 0 16,21-42-16,-41-1 0,20 22 15,21-42-15,-41 20 16,-1 1-16,21-64 15,-42 64-15,0-22 0,0 22 16,0 21-16,0-22 0,-63-20 16,41 42-16,1 0 15,0 21-15,0 0 0,-85 0 16,64 0 0,21 21-16,-1 0 0,1-21 15,0 21-15</inkml:trace>
  <inkml:trace contextRef="#ctx0" brushRef="#br0" timeOffset="1914.9">1778 1397 0,'0'0'0,"-21"0"15,42 0 1,0 0-16,0 0 16,0 0-16,106 0 15,0-21 1,-84 21-16,-1 0 0,0 0 16,-20 0-16,-1-21 0,0 21 15,0 0-15</inkml:trace>
  <inkml:trace contextRef="#ctx0" brushRef="#br0" timeOffset="3240.14">3238 1503 0,'22'0'16,"-44"0"-16,65-21 0,-22 0 0,0-1 16,21 1-16,-20 0 15,-1 0-15,21-21 0,-21 20 16,0 1-16,-21-21 15,0 21-15,0 0 16,-21 21-16,-42 0 16,42 0-16,-22 0 0,1 21 15,21 0-15,-22 0 0,-20 43 16,42-43-16,-22 42 16,43-20-16,-21-22 0,21 0 0,0 42 15,0-41-15,21-1 16,1 21-16,-1-21 0,0 0 0,21 22 15,-21-22-15,43 21 16,-43-21-16,21 1 16,1 20-16,-22-21 0,21 21 15,-42-20 1,0-1-16,0 0 0,0 0 0,-21 0 16,-64 0-1,43-21-15,-85 22 0,64-22 16,-22 0-1,43 0-15,-1 0 0,-20-22 16,20 1-16,22 0 0,-21-21 16,21 21-16,0-22 0,-22-41 15,22 41-15,21-63 16,0 85-16,0 0 0,0-21 16,21 21-16,0 21 15,1 0-15,-1 21 0,0 0 16,0 0-16,43 85 15,-43-64-15,0-21 16,-21 64-16,21-64 0,0 22 16,0 20-16,1-42 0,-22 0 15,21 1-15,0-22 16,-21 21-16,42 0 0,-21-21 16,43 0-16,-43 0 15,43-21-15,-43 21 16,0-21-16,85-64 15,-85 64-15,21-22 16,-21 22-16,1-21 0,62-85 16,-84 106-16,43-43 15,-43 43-15,21 0 0,-21-21 16,-21 63 15,21 0-31,-22 0 0,1 0 16,21 22-16,0-22 0,0 21 0,-21-21 15,21 0-15,0 22 0,-21-1 16,21-21-16,0 22 16,0-22-16,21 0 15,0-21-15,0 0 0,1 0 16,-1 0-16,21 0 0,-21 0 16,64-21-16,-64 0 15,21-1-15,1-41 16,-22 42-16,21-64 0,-42 64 15,21-21-15,-21 20 16,22 1-16,-22 0 0,0-21 16,0 63 15,0 0-31,0 0 0,-22 0 16,22 22-16,-21-22 0,21 21 15,0-21-15,-21 1 0,21 20 0,0-21 16,0 0-16,0 0 0,0 22 15,0-22-15,21 0 16,0-21-16,43 0 16,-22 0-16,-21-21 15,43 0-15,-22 0 16,1-1-16</inkml:trace>
  <inkml:trace contextRef="#ctx0" brushRef="#br0" timeOffset="3880.77">4826 1545 0,'0'0'0,"21"-21"0,0 0 16,-21 0-16,0 0 0,0-1 16,-21 22-16,-21 0 15,-1 0-15,22 0 0,-63 0 16,41 0-16,-20 22 16,20-1-16,1 0 0,-21 21 15,20 1-15,22-1 0,-21 21 16,21-20-16,21-22 15,-22 42-15,22-20 0,0-22 16,0 0-16,0 0 0,22-21 16,20 21-16,-21 1 0,0-22 15,0 0-15,22 0 0,-22 0 16,42-22-16,-20 1 16,-1 0-16,22-21 0,-43-1 15,21 22-15,0-42 0,-20 42 16,-1-22-16,-21 22 15,0 0-15,21 0 0,-21 0 16,0 42 0,0 0-1,-21 0-15,21 0 0,-21 0 0,21 22 16,0-22-16,0 21 0,-22 43 16,22-43-16,0 1 0,0-1 15,-21 0-15,21 22 0,0 42 16,0-43-16,-21-21 0,0 85 15,21-63-15,-21 63 16,21-64-16,-21 1 0,-1 42 16,22-43-16,0-20 0,0-1 15,-21-21-15,0 21 0,0-20 16,-21 20-16,20-21 16,-20 0-16,-21-21 0,20 0 15,1 0-15,0 0 0,-22 0 16,22-21-16,-64-21 15,64 21-15,-22-1 0,-21-41 16,43 42-16,-43-85 16,64 85-16,21-22 0,0-20 15,0 21-15,0-1 0,0-20 16,21 20-16,85-126 16,-63 127-16,-1-22 0</inkml:trace>
  <inkml:trace contextRef="#ctx0" brushRef="#br0" timeOffset="4512.41">5630 1566 0,'21'0'15,"-42"0"-15,64-21 0,-43 0 0,21 21 0,-21-21 16,-21 21-1,-1 0-15,1 0 16,0 0-16,0 0 0,-21 0 16,20 0-16,-83 21 15,83 0-15,-20 0 16,0 1-16,21 20 0,-43 0 16,43 1-16,21-22 0,-21 0 0,21 0 15,0 0-15,0 0 0,0 22 16,21-22-1,0-21-15,0 0 0,22 0 16,-22 0-16,21-21 0,0 0 0,22-1 16,-22 1-16,43-63 15,-43 62-15,-21 1 16,1 0-16,-1 0 16,-21 0-16,0 0 15,0 42 1,0 0-16,0 0 0,0 0 15,0 22-15,-21-1 0,-1 0 16,22 1-16,-21 126 16,21-106-16,0-20 0,-21 84 15,21-64-15,-21 1 0,21 63 16,-42 21 0,42-85-16,-22-20 0,22-22 0,-21 21 15,0-21-15,0 22 0,-21-1 16,20-21-16,-62 0 15,41-21-15,1 0 16,-43 0-16,22 0 16,-43 0-16,43-21 0,-1 0 15,-42 0-15,64 0 0,0 0 16,20-22-16,1 22 0,0-21 16,21-85-16,21 84 15</inkml:trace>
  <inkml:trace contextRef="#ctx0" brushRef="#br0" timeOffset="5073.39">5884 1609 0,'0'0'0,"43"0"16,-22 0-16,0-21 15,0-1-15,0 1 0,22 0 16,-22 0-16,0 0 16,-21 0-1,0-1-15,-42 22 16,20 0-16,1 0 0,-42 22 15,20-1-15,-20 0 16,21 0-16,-1 21 16,1 1-16,21-1 0,0 22 15,21-43 1,0 0-16,0 64 0,0-64 16,21 0-16,0 0 15,0-21-15,21 0 0,-20 0 16,-1 0-16,21 0 0,-21 0 15,0 0-15,43-21 16,-22 0-16,1 0 0,20-43 16</inkml:trace>
  <inkml:trace contextRef="#ctx0" brushRef="#br0" timeOffset="5440.3">6625 1334 0,'0'0'0,"-63"0"15,41 21-15,-20-21 16,21 21-16,-21 0 0,-1-21 16,-20 42-16,20-20 0,-20 41 15,42-42 1,0 0-16,21 22 16,0-1-16,0-21 15,21-21-15,0 21 0,0-21 16,21 22-16,64-1 15,-85 0-15,43 0 16,-43 0-16,43 0 16,-64 1-16,0-1 15,-22 0-15,-20 0 16,0-21-16,21 0 0,-43 0 16,22 0-16,-1 0 0,22 0 15,-21 0-15,21 0 0,-22-21 16,22 21-16,21-21 0,-21-22 15,21 22-15,0 0 0,0 0 16,0-21-16</inkml:trace>
  <inkml:trace contextRef="#ctx0" brushRef="#br0" timeOffset="5758.46">7070 1080 0,'21'0'0,"-42"0"0,42-22 16,0 22-16,-21-21 16,-21 42-1,0-21-15,-1 22 16,1-1-16,0 21 0,0-21 0,-21 64 16,20-43-16,-20 1 15,21-1-15,0 0 0,-22 1 0,1 62 16,21-62-16,0-1 0,0 0 15,21 1-15,-22-22 0,22 64 16,0-64-16,0 0 16,22-21-16,-1 0 0,0 21 15,21-21-15,1 0 16,41-42-16,-63 21 16,43-22-16</inkml:trace>
  <inkml:trace contextRef="#ctx0" brushRef="#br0" timeOffset="5964.12">7281 1439 0,'0'0'0,"0"22"31,-21-1-31,0 0 16,21 0-16,-21 21 0,0 1 16,-1-1-16,22-21 0,0 22 15,0-22-15,0 0 0,0 21 16,0-21-16,22-21 31,-1-21-15,-21 0-16,21 0 0,0 0 15</inkml:trace>
  <inkml:trace contextRef="#ctx0" brushRef="#br0" timeOffset="6145.64">7451 1122 0,'0'0'0,"-43"0"16,22 0-16,21 21 47,0 0-31,0 0-1</inkml:trace>
  <inkml:trace contextRef="#ctx0" brushRef="#br0" timeOffset="6332.62">6689 1461 0,'0'0'0,"-43"0"0,22 21 16,0-21-16,42 0 31,0 0-31,0 0 15,22 0-15,-1 0 0,0 0 16,1 0-16,-1 0 0,22-21 16,-1 21-16,-21-22 0,22 22 0</inkml:trace>
  <inkml:trace contextRef="#ctx0" brushRef="#br0" timeOffset="7078.5">7853 1418 0,'-64'21'16,"22"-21"-16,21 0 0,0 22 15,-22-22-15,22 21 0,0 0 16,-43 0-16,43 0 0,0 0 16,21 1-16,-21-1 0,21 21 15,-21-21-15,21 0 0,0 1 0,0-1 16,0 21-16,0-21 15,0 0-15,21-21 0,0 0 16,0 0 0,0 0-16,1 0 0,-1-21 15,-21 0 1,0 0-16,0 0 0,0-22 16,0 22-16,0 0 0,0-42 15,0 41-15,42-41 16,-42 21-16,21 20 0,43-20 15,-43 21-15,21 0 0,-21 0 16,22 21-16,-22 0 0,42 0 16,-41 0-16,20 0 0,-21 0 15,0 42-15,0-21 16,1 21-16,-22-20 0,0 20 16,0-21-16,0 64 0,0-64 15,0 21-15,0-21 0,0 22 16,0-22-16,0 21 0,0-21 15,0 1-15,-22-22 0,1 21 16,0-21-16,0 0 16,0 0-16,0-21 15,21-1-15,0 1 16,0 0-16,0 0 0,0-21 0,0 20 16,21-20-16,21 0 0,-21 21 15,0-22-15,22 1 0,84-64 16,0 43-1,-85 41-15,0 22 16,22 0-16,-43 0 0,21 43 16,-42-1-16,0-21 15,0 64-15,0-43 0,0 1 16,-21 41-16,-21 43 31,21-106-31,-22 1 0,43-1 16,22-42 15,-1-1-31,0 1 0,21-21 16</inkml:trace>
  <inkml:trace contextRef="#ctx0" brushRef="#br0" timeOffset="7478.31">9377 1334 0,'0'0'0,"0"-22"0,-21 22 16,-1 0-16,1 0 16,-21 0-16,21 0 0,-22 0 15,-41 22-15,41-22 16,1 21-16,0 0 0,-1 0 16,-41 21-16,63-20 15,-1-1-15,22 0 0,0 0 16,0 0-1,22 0-15,-1-21 0,42 22 16,-20-1-16,41 0 16,-20-21-16,-22 21 0,0-21 0,22 21 15,-43 0-15,21 1 16,-42-1-16,0 0 0,0 0 16,-21-21-16,-21 21 15,0 0-15,-1-21 0,1 0 0,0 0 16,-1 22-16,1-22 0,-43 0 15,43 0-15,21 0 16,-43 0-16,43 0 0,-42-22 16,63 1-16,0 0 15,0 0-15</inkml:trace>
  <inkml:trace contextRef="#ctx0" brushRef="#br0" timeOffset="8099.31">10181 1524 0,'0'0'0,"-42"0"32,63 0-17,0 0 1,0 0-16,22 0 15,-1 0-15,0 0 0,22 0 0,84 0 16,-63 0-16,20 21 16,128-21-16,-106 0 0,275 43 15,-275-43 1,0 0-16,0 21 0,-21-21 0,169 21 16,-211-21-1,-22 0-15,1 0 0,-1 0 16,-21 0-16,-42-21 31,0 21-31,21-21 16,-21 21-16,-1 0 15,1-22-15,21 1 0</inkml:trace>
  <inkml:trace contextRef="#ctx0" brushRef="#br0" timeOffset="8575.65">11874 1207 0,'-21'0'0,"42"0"0,-63 0 16,21 0-16,21 21 16,0 21-16,0-21 15,0 22-15,0-22 16,21 21-1,0-21-15,22 0 0,20 22 16,-21-22-16,1 0 0,63 21 16,-64-42-16,21 22 0,64-22 15,-84 0-15,126 0 16,-148 0-16,43 0 16,-43 0-16,0-22 15,0 22-15,-21-21 0,0 0 16,-21 0-16,0 21 0,-85 0 15,64 0-15,-1 0 16,-20 0-16,21 0 0,-22 21 16,-42 43-16,43-22 0,20 0 15,-20 22-15,21-22 0,-1 22 16,-41 20-16,41-41 0,22-1 16,-42 43-16,63-64 15,-22 0-15,1 21 0,21-21 16,0 1-16,-21-1 15,21 0-15,0-42 32</inkml:trace>
  <inkml:trace contextRef="#ctx0" brushRef="#br0" timeOffset="14420.83">14393 1715 0,'-21'-22'15,"42"22"64,0 0-64,-21-21-15,22 0 0,20 0 0,-21 0 16,0 0-16,0-1 0,43-20 15,-43 0-15,0 21 0,0-1 16,1 1-16,-1-63 16,-21 41-16,0 22 0,0 0 15,0-21-15,0 20 0,-21-41 16,21 42 0,-22 21-16,1 0 15,-21 42-15,21-21 16,0 22-16,-1-1 0,1 0 15,0 1-15,21 20 0,-21 1 16,0-1-16,0 22 0,-1-1 16,1 1-16,0 0 0,0-1 0,-43 107 15,43-85-15,-21 0 0,-22 126 16,-41 86 0,83-212-16,-20 21 0,-21 84 15,20-126-15,22 21 0,-42 42 16,41-63-16,1-22 15,21 64-15,0-84 0,21 84 16,1-106-16,-1 0 16,21 0-16,-21-21 0,22 0 15,41 0-15,-41-21 0,20 0 16,64-43-16,-63 22 0,-1 0 16,1-1-16,-1-20 0,1-1 15,105-126-15,-127 126 16,1-20-16,-1-1 0,-21 0 15,-21 1-15,0-65 16,-21 65-16,-85-149 0,64 148 16,-22 22-16,-63-64 15,64 63-15,-1 22 0,1 0 16,20-1-16,-20 1 0,-43-22 16,85 43-1,21 0-15,0 0 16,42 21-16,1-21 15,-1 0-15,0-1 0,64 1 16,-64 0-16,64-21 16,-63 21-16,20-1 15,1-20-15,-22 0 0,0 21 16,22-22-16,-43 22 0,21 0 16,-42 0-16,21 0 0,1 21 15,-22 21 16,0 0-31,0 0 0,0 0 16,0 0-16,0 1 0,-22 41 16,22-42-16,-21 22 15,21-22-15,0 0 0,0 21 16,-21-42 0,21-21 15,0 0-31,0 0 0,0 0 15</inkml:trace>
  <inkml:trace contextRef="#ctx0" brushRef="#br0" timeOffset="14589.09">15071 1461 0,'-64'0'31,"43"0"-15,0 0-1,21 21 1,21-21 0,0 21-16,0-21 0,0 21 0,1-21 15</inkml:trace>
  <inkml:trace contextRef="#ctx0" brushRef="#br0" timeOffset="15428.4">15346 1778 0,'0'0'0,"-21"21"0,-1 22 0,1-22 0,0 21 16,21-21-16,-21 0 0,21 1 15,0-1-15,-21 0 0,21 0 16,-21-21-16,-1 0 31,22-21-15,0 0-1,0 0-15,0-1 0,22 1 0,-1-21 16,0 21-16,0-22 16,0 22-16,0-21 0,22 0 15,-22 42-15,21-22 16,-21 22-16,1 22 0,-22-1 16,21 21-16,0 0 15,-21-20-15,0-1 0,21 42 16,0-42-16,0 22 15,1-43-15,-1 0 16,0 21-16,0-21 0,64 0 16,-64 0-1,21-21-15,1 0 0,-22 21 0,106-64 16,-85 22 0,22-22-16,-43 22 0,0 0 15,21-22-15,-42 22 16,0 21-16,0-1 0,0 1 0,0 0 15,-42 0 1,0 21-16,-1 0 0,1 21 16,21 0-16,-43 22 15,22-1-15,21 0 0,0-21 16,-1 22-16,1-1 0,0 43 16,21-22-1,0-42-15,0 1 0,64-22 16,-22 0-1,-21 0-15,0 0 0,43-22 16,-22 1-16,22-42 16,-43 20-16,21 1 0,22-43 15,-43 22-15,0 21 0,42-64 16,-41 63 0,20-105-16,-42 85 15,21-1-15,-21 22 16,0 21-16,0-22 0,-21 65 31,0 20-31,0-21 0,21 21 16,-22 1-16,-41 126 15,63-127-15,-21 128 16,0-107-16,21 22 16,0-43-16,0 43 15,0-64-15,0 0 0,21-21 16,0 0-1,0 0-15,0-21 0</inkml:trace>
  <inkml:trace contextRef="#ctx0" brushRef="#br0" timeOffset="16028.32">16870 1376 0,'21'0'31,"0"0"-31,0 0 0,0 0 16,1 0-16,-1 0 0,21-21 0,22 0 15,-43 21-15,0-22 16,0 22-16,0-21 0,-21 0 15,-42 21 1,21 0-16,-22 0 0,22 0 16,-21 0-16,0 0 0,-1 21 15,1-21-15,0 21 0,-1 1 0,1 20 16,21-21-16,0 0 16,21 0-16,-22 1 0,22-1 15,0 0-15,0 21 0,22-42 16,20 43-16,-21-43 15,0 0-15,22 0 0,-22 0 16,21 0 0,-21 0-16,0 0 0,1 0 15,-1-22-15,-21 1 16,-21 21-16,-1 0 0,1 0 16,-21 0-16,0 21 0,-1-21 15,1 22-15,0 20 0,-43 21 16,43-20-16,-43 41 15,43-41-15,20-1 0,1 22 16,21-43-16,21 42 16,1-42-16,-1 1 15,42-22-15,-20 0 0,41 0 16,-41 0-16,20 0 16,43-22-16,-64 1 0,22-21 15,-1 21-15,1-22 0,-1 1 16</inkml:trace>
  <inkml:trace contextRef="#ctx0" brushRef="#br0" timeOffset="16299.79">17716 974 0,'-21'42'0,"42"-84"0,-63 126 0,0-20 16,21-22-16,-1 22 0,1-1 15,-21 1-15,21-1 0,0 1 0,-1-1 16,1 1-16,0-22 0,-21 85 16,21-85-16,-1 1 15,1 20-15,21-20 0,-21-22 16,0 0-16,21 0 0,0 0 16,0-42 15,21 0-31,0 0 0,0 0 0,1-22 15,20 22-15</inkml:trace>
  <inkml:trace contextRef="#ctx0" brushRef="#br0" timeOffset="16656.38">17547 1778 0,'-21'21'15,"42"-21"1,0 0-1,22 0-15,-22 0 0,0 0 16,21-21-16,-21 0 0,22 21 16,-22-21-16,21 0 0,-21-1 0,1 1 15,-1 0-15,-21 0 0,0 0 16,0 0-16,0-1 16,-64 22-16,43 0 15,0 0-15,-21 22 0,20-1 0,-20 0 16,0 21-1,-1-21-15,1 64 16,42-43-16,0-20 0,0-1 16,0 0-16,0 42 15,21-63-15,0 22 0,1-22 16,-1 0-16,127 0 16,-106-22-16,1 1 0,-1 21 15,0-21-15,43-42 16</inkml:trace>
  <inkml:trace contextRef="#ctx0" brushRef="#br0" timeOffset="17268.54">18246 1545 0,'0'21'0,"0"-42"0,-22 64 0,1-22 16,0 0-16,0 21 0,0-21 16,-22 64-16,43-64 15,-21 43-15,0-43 16,0 0-16,21 21 0,0-20 15,-21-1-15,21 0 16,0-42 15,0 0-31,0-1 0,0 1 16,0-21-16,21-22 16,0 22-16,0 0 0,0-1 15,1 1-15,41-43 16,-21 64-16,-20 0 0,-1 21 15,21 0-15,-21 0 0,43 21 16,-43 0-16,0 22 16,0-22-16,-21 21 0,21 43 15,-21-43-15,0-21 16,0 1-16,0 20 0,-42 21 16,21-41-1,0-22-15,0 0 0,21 21 16,-22-21-16,1 0 15,21-21 1,0-1-16,0 1 0,0 0 16,21 0-16,1-21 0,-1 20 15,21-20-15,-21 0 0,64-43 16,-43 64-16,1-21 0,-1 20 0,-21 22 16,21-21-16,-20 21 0,-1 0 15,0 0-15,0 21 0,-21 22 16,0-1-16,0-21 0,0 64 15,0-64-15,-42 43 16,21-22-16,-1-21 0,1 21 16,0-20-16,0-1 15,42-21 17,21 0-32,-20-21 15,20-1-15</inkml:trace>
  <inkml:trace contextRef="#ctx0" brushRef="#br0" timeOffset="17655.38">19029 1672 0,'-21'0'0,"42"0"0,-64 0 16,22 0 0,42 0 15,1 0-31,-1 0 0,0 0 0,0 0 15,21 0-15,-20 0 0,20-21 16,-21 21-16,21-21 0,22-43 16,-43 43-16,0 0 15,-21 0-15,-21 0 16,0 21-16,0 0 16,0 0-16,-22 0 0,22 0 15,-42 42-15,20-21 0,22 22 16,-42 20-16,41-42 15,22 22-15,-21 20 16,0-42-16,21 0 0,0 1 16,0-1-16,21 21 15,0-21-15,1-21 0,41 0 16,22 0 0,-43-21-16,0 21 0,64-42 15,-63-1-15,41-20 16</inkml:trace>
  <inkml:trace contextRef="#ctx0" brushRef="#br0" timeOffset="18068.23">19748 1461 0,'-21'21'15,"0"0"-15,0 0 0,0 0 16,0 22-16,-1-22 16,-41 85-16,42-64 0,-22 21 15,43-41 1,0-1-16,-21 21 0,0-21 15,21 0-15,0 1 16,0-44 0,0 1-1,0 0-15,0 0 0,21-21 16,0 20-16,1-20 0,20 0 16,-21-1-16,21 1 0,22-43 15,-22 43-15,1 21 0,-1 0 16,-21 0-16,21-1 0,1 22 15,-22 0-15,21 64 16,-42-43-16,0 0 16,0 22-16,0-1 0,0-21 0,0 64 15,0-64-15,0 21 16,0 1-16,0-22 16,0 0-16,0 0 0,0 0 0,0 0 15,-21-21 16,21-21-31,0 0 0,0 0 16,0 0-16</inkml:trace>
  <inkml:trace contextRef="#ctx0" brushRef="#br0" timeOffset="18344.5">20426 1122 0,'0'0'0,"-21"0"0,21 21 16,-22 0-16,1 0 0,0 1 0,-21 41 16,21-42-16,21 22 15,-22-1-15,1 0 0,0 1 0,0 20 16,0-21-16,0 1 0,-1 20 16,22 22-16,-21-64 0,21 21 15,-21-20-15,21-1 16,0 0-16,0 21 0,21-42 31,0 0-31,1 0 16,20-21-16,-21 0 0,21 0 15,1 0-15</inkml:trace>
  <inkml:trace contextRef="#ctx0" brushRef="#br0" timeOffset="18655.05">20574 1630 0,'42'-21'0,"-84"42"0,127-85 15,-85 43-15,-22 21 31,1 0-31,0 0 0,-21 0 16,21 21-16,-22-21 0,22 22 16,-42 20-16,41-21 0,1 0 15,21 0-15,0 1 16,0 20-16,0-21 16,21 0-16,1-21 0,-1 21 15,63 22-15,-62-43 16,-1 21-16,0-21 0,0 21 15,-21 0-15,0 0 16,-21 1 0,-21-22-16,20 21 0,1-21 15,-21 0-15,-22 0 16,43 0-16,-21 0 0,0 0 16,42-21-1,0-1-15,0 1 0,0 0 0,0 0 16</inkml:trace>
  <inkml:trace contextRef="#ctx0" brushRef="#br0" timeOffset="18879.07">20256 1312 0,'-21'0'15,"42"0"1,1 0-1,-1 0-15,0 0 0,21 0 0,-21 0 16,1 0-16,20 0 16,-21 0-16,21 0 0,1 0 15,-1 0-15,0 0 16,-20 0-16,-1 0 16</inkml:trace>
  <inkml:trace contextRef="#ctx0" brushRef="#br0" timeOffset="19179.36">21145 1355 0,'-21'0'31,"0"21"-31,0 0 15,0 0-15,0 0 16,-1 1-16,1-1 0,0 21 16,0-21-16,-21 43 15,20-22-15,22-21 0,-21 43 16,21-22-16,0-21 0,0 0 16,0 1-16,0-1 0,0 0 0,21 0 15,1-21-15,-1 21 16,21-21-16,-21 0 0,22 0 0,20-21 15,-21 21-15</inkml:trace>
  <inkml:trace contextRef="#ctx0" brushRef="#br0" timeOffset="19426.23">21505 1376 0,'0'0'0,"-21"0"16,42 0-1,0 0-15,1 0 16,41 42 0,-42-42-16,0 21 0,22 22 0,-22-22 15,-21 85 1,0-85-16,-21 0 0,0 21 16,-1-20-16,-62 62 15,41-63-15,1 1 0,21-22 16,-21 21-16,-43 21 15,64-42-15</inkml:trace>
  <inkml:trace contextRef="#ctx0" brushRef="#br0" timeOffset="20971.88">317 4403 0,'0'0'0,"-21"-21"0,0 21 32,0 0-32,0 0 0,21 21 15,-21-21-15,-1 42 16,22-21-16,-21 0 0,21 22 15,0-22-15,0 0 0,-21 64 16,0-64-16,21 42 16,0-41-16,-21-1 0,21 0 15,-21 0-15,21 0 0,-22 0 16,22-42 0,0 0-16,0 0 15,0 0-15,0 0 0,0-1 16,0 1-16,0-21 0,0 21 0,0 0 15,22-64-15,-1 64 16,0-22-16,0 22 0,0-21 16,0 21-16,43-22 0,-43 22 15,21 0-15,1 21 16,-22 0-16,21 0 0,1 0 16,-22 21-16,21 0 0,22 22 15,-43-22-15,0 21 0,21 22 16,-21-43-16,-21 21 0,0 1 15,0-1-15,0 0 16,0-21-16,-42 22 16,42-22-16,-21-21 0,-21 0 15,20-21 1,22 0-16,-21-1 0,21-20 16,0 21-1,0-64-15,21 43 16,1 0-16,-1 20 0,0-20 15,85-64-15,-64 64 16,43 0-16,-43 20 16,0 22-16,43 0 15,-43 22-15,-20-1 0,20 21 0,-21-21 16,-21 22-16,0-1 0,0-21 16,0 21-16,-21 1 0,21-1 15,-21 0-15,-64 43 16,64-43-16,0-20 0,0-1 15,-1 0-15,22 0 0,-21 0 16,21-42 15,21 0-31,-21 0 0</inkml:trace>
  <inkml:trace contextRef="#ctx0" brushRef="#br0" timeOffset="21405.66">1482 4276 0,'0'0'0,"21"-21"0,-42 42 47,-1 0-47,1 0 0,0 0 16,0 0-16,0 22 0,-22 20 16,22-20-16,-21 20 15,21-21-15,0-20 0,21 20 0,0-21 16,0 21-16,0-20 0,0 20 15,63 0 1,-21-42-16,1 0 16,-22-21-16,106-42 15,-85 41-15,-21 1 16,22 0-16,-22-21 0,21-64 16,-42 64-1,0-1-15,0 1 0,-21 0 16,-42-64-16,41 85 15,-41-1-15,42 22 16,-22 0-16,22 0 0,-21 0 16,21 22-16,-22-1 0,22 21 15,-21-21-15,21 0 0,0 43 16,21-43-16,0 21 0,0-20 16,0-1-16,0 0 0,42 0 15,-21-21-15,21 0 0,1 0 0</inkml:trace>
  <inkml:trace contextRef="#ctx0" brushRef="#br0" timeOffset="21804.11">1990 4255 0,'0'0'0,"0"21"31,0 0-31,-22 0 0,22 0 15,-21 0-15,21 1 0,0 20 0,0-21 16,0 21-16,0-20 16,0 20-16,0 21 0,0-41 0,0 20 15,0 0 1,0-21-16,0 1 0,21-1 16,1-21-16,41 0 15,-42-21-15,22-1 16,-22 1-16,0 0 0,42-21 15,-41 21-15,41-43 16,-42 22-16,-21 21 0,21-64 16,-21 43-16,0 20 0,0-20 15,0 21-15,0 0 16,-21 21 0,0 0-1,0 0-15,21 21 0,0 0 16,0 0-1,0 0-15</inkml:trace>
  <inkml:trace contextRef="#ctx0" brushRef="#br0" timeOffset="22206.96">2857 4403 0,'22'0'16,"-44"0"-16,65-21 0,-43-1 0,21 1 15,0 0-15,-21 0 0,0 0 16,0 0 0,-21 21-1,0 0-15,0 21 16,-22 0-16,22 0 0,0 0 0,-21 0 16,-1 22-16,22-22 15,0 0-15,21 0 0,0 0 0,0 1 16,21 20-16,0-21 15,22 0-15,-22 0 16,0-21-16,21 22 0,-21-1 16,1 0-1,-22 0-15,0 0 16,-22 0-16,1-21 16,-21 22-16,0-22 0,-1 0 0,1 21 15,0-21-15,-85 0 16,84 0-16,22 0 0,0 0 15,21-21-15,0-43 16,21 43-16,0-21 0,22 20 16</inkml:trace>
  <inkml:trace contextRef="#ctx0" brushRef="#br0" timeOffset="22548.01">3175 4403 0,'0'0'0,"0"21"16,21-21 0,0-21-1,0 21-15,1-21 0,-1 21 16,0-22-16,0 1 0,0 0 16,-21 0-16,21 21 0,1-42 15,-44 42 1,1 0-1,0 0-15,-21 21 0,21 0 0,-22 0 16,22 0-16,0 22 0,-43 41 16,43-63-16,0 1 15,21-1-15,-21 0 0,21 0 16,0 21-16,21-20 16,64-22-1,-64 0-15,106-22 16,-85 1-1,1 0-15</inkml:trace>
  <inkml:trace contextRef="#ctx0" brushRef="#br0" timeOffset="22990.56">4127 3958 0,'0'0'0,"0"-21"0,0-21 15,-21 42 1,0 21 0,21 0-16,-21 0 0,21 22 15,-21-1-15,0 21 0,21-20 16,-22 20-16,1 1 0,0-22 16,0 22-16,0-1 0,-22 22 15,22-22-15,0-20 0,-21 20 16,21-21-16,-1-20 0,22 20 15,-21-21 1,42-21 0,1-21-16,20 0 0,-21 0 15,0-22-15,22 22 0,-22-21 0,21 21 16</inkml:trace>
  <inkml:trace contextRef="#ctx0" brushRef="#br0" timeOffset="23215.59">4318 3937 0,'0'0'0,"0"-42"0,21 21 0,-21 42 32,-42 106-17,42-64-15,-21 1 16,-1-22-16,1 22 0,0 63 16,0-85-16,-21 64 15,20-85-15,22 21 0,-21 22 16,21-22-16,0-21 0,0 0 15,0 1-15,0-44 32,0 1-32,0 0 0</inkml:trace>
  <inkml:trace contextRef="#ctx0" brushRef="#br0" timeOffset="23772.73">3746 4551 0,'-21'0'16,"-42"0"-1,84 0 1,0 0-16,21 0 16,-20 0-16,20 0 0,43 0 15,84-21 1,-127 0-16,22-1 0,42 1 16,-43 0-16,-21 0 0,64 0 15,-63 0-15,20-22 16,-63 22-1,-21 21 1,0 0-16,0 21 0,-22 0 0,22 1 16,-42 20-16,41 0 15,-20-21-15,21 1 0,0 20 0,-22 64 16,43-64 0,0-21-16,22 22 15,-1-22-15,0-21 16,21 0-16,-21 0 15,106 0-15,-84-21 16,-1-1-16,22 1 0,-22 21 0,0-21 16,85-64-1,-84 64-15,-22 0 0,0-42 16,-21-64 0,-42 105-16,20-20 0,-126-43 15,106 64-15,-85 21 16,85 0-16,-22 21 0,-21 43 15,64-43-15,-42 43 16,42-22-16,21-21 0,0 43 16,0-22-16,0-21 15,42 21-15,-21-20 0,21-22 16,22 21-16,-22 0 0,-21-21 16,22 0-16,-1 0 15,64-21-15</inkml:trace>
  <inkml:trace contextRef="#ctx0" brushRef="#br0" timeOffset="24163.08">5038 4339 0,'0'0'0,"0"-21"0,21 0 0,-21 0 16,21 21 0,0 0-1,-21 21-15,21 0 0,0 0 0,-21 0 16,22 1-16,-1 20 15,0-21-15,0 21 0,0 22 16,0-22 0,-21-21-16,0 1 0,0-1 15,0 0-15,0 0 16,0-42 15,0 0-31,0 0 16,0-1-16,0 1 0,0 0 0,0 0 15,0-21-15,0 20 0,0-20 16,22 21-16,20-64 16,21 22-1,-41 42-15,-1-1 0,0 22 16,0 0-16,21 0 16,-20 0-16,-1 22 15,-21-1 1,0 0-16</inkml:trace>
  <inkml:trace contextRef="#ctx0" brushRef="#br0" timeOffset="24504.92">5546 4466 0,'21'21'16,"0"-21"-16,0 0 0,0 0 15,0 0-15,22 0 0,-22-21 16,42 0-16,-41 0 0,-1 21 15,0-21-15,0 0 0,0-1 16,0 1-16,-21 0 0,0 0 16,0 0-16,0 0 0,-21 21 15,0 0-15,0 0 0,-21 0 16,20 0-16,-20 0 0,21 21 0,-21 0 16,20 0-16,1 0 0,-21 22 15,21-1-15,21-21 0,0 21 16,0 1-16,0-1 15,0-21-15,42 22 16,-21-43-16,22 21 16,-22-21-16,0 0 0,85 0 15,-85 0-15,21-21 16,-21-1-16,22 22 0,-22-21 16</inkml:trace>
  <inkml:trace contextRef="#ctx0" brushRef="#br0" timeOffset="24853.02">6096 4339 0,'0'0'0,"0"-21"0,0 0 16,0 0-16,0 0 16,42-1-1,-21 1-15,22 21 16,-22 0-16,21 0 16,-21 0-16,-21 21 0,64 43 15,-43-1 1,0-20-16,-21-22 0,21 64 15,-21-64-15,0 21 0,0 0 16,0-20 0,-21-1-16,0-21 0,21 21 15,-21-21-15,0 0 0,0 0 16,21-21 0,0-22-16,0 22 15,21-42-15,0 42 16,21-43-16,-21 22 15,1 21-15,41-64 16,-42 64-16,22 0 0,-22-1 16,21 1-16,-21 0 0,43 0 15,-43 21-15,0 0 0</inkml:trace>
  <inkml:trace contextRef="#ctx0" brushRef="#br0" timeOffset="25689.12">7027 4466 0,'0'0'0,"-21"0"0,0-21 0,0 21 15,0 0-15,-22 0 16,22 0-16,42 21 31,0-21-15,22 0-16,-1 0 0,0 0 0,1 0 15,84 0-15,-64 0 0,22 0 16,-22 0-16,22 0 0,0 0 16,105 0-16,-105 0 0,0 0 15,-22-21-15,1 21 16,-1 0-16,22-42 0,-43 42 15,-21-21-15,-21-1 0,0 1 16,0 0-16,0 0 16,-21 0-16,-21 0 15,21 21-15,-1-22 0,-20 22 16,0 0-16,21-21 0,-22 21 0,-20-21 16,20 21-16,1 0 15,21 0-15,0 0 0,0 0 16,-1 0-16,22 21 15,0 0 1,22-21-16,-22 22 0,21-22 0,42 42 16,-42-42-16,1 21 15,20-21-15,0 0 0,-21 21 0,106-21 16,-105 0-16,20 0 16,-21 0-16,21 0 0,-20 0 15,-1 0-15,0 0 16,-42 0-1,0 0-15,-1 0 16,-20 21-16,-21 22 16,20-22-16,1 0 0,0 0 15,-1 0-15,-63 85 16,64-85-16,0 22 0,-1-22 16,22 21-16,-21-21 0,0 43 15,20-43-15,1-21 0,21 42 16,21-42 15,1-21-31</inkml:trace>
  <inkml:trace contextRef="#ctx0" brushRef="#br0" timeOffset="27311.87">9186 3810 0,'0'0'0,"0"-21"0,0 0 16,0 0-16,0-1 16,0 1-16,0 0 15,0 42 1,0 0-1,-21 1-15,0 20 0,21 0 0,-21 1 16,0 20-16,-1 1 0,-41 84 16,42-85-16,0 1 15,-22 42-15,22-64 0,0 0 16,-43 43-16,43-64 0,0 21 16,0-20-16,21-1 0,-21 0 15,0 0-15,21-42 31,0 0-31,0 0 16,21-1-16,21-20 16,-21 0-16,0-1 0,1 1 15,-1-21-15,63-128 16,-41 128-16,-1-1 0,-21 1 16,22-1-16,84-126 15,-106 168-15,-21-20 0,21 21 16,0 21-16,-21 21 15,0 21-15,0-20 0,0 83 16,0-62-16,0 84 16,0-85-16,0 22 0,0 41 15,0-62-15,0 20 16,0-42-16,0 22 0,0-1 0,0 22 16,0-43-1,0 0-15,-21-21 16,0 0-1,0-21-15,-1 21 0,1-21 16,0-1-16</inkml:trace>
  <inkml:trace contextRef="#ctx0" brushRef="#br0" timeOffset="27488.61">8784 4339 0,'0'21'15,"21"-21"1,0 0-16,1 0 0,20 0 15,-21 0-15,21 0 0,1 0 16,-1 0-16,22 0 0,-22 0 0,43-21 16,-22 21-16,22-21 15,-64 0-15,21 0 0,1 21 16</inkml:trace>
  <inkml:trace contextRef="#ctx0" brushRef="#br0" timeOffset="27738.39">9800 4106 0,'0'-21'0,"0"42"0,-21-42 16,0 21 0,-22 21-16,22 1 0,0-1 15,-21 0-15,-43 64 16,64-43-16,0-21 0,0 21 16,21-20-16,-22 83 15,22-83-15,0-1 0,0 21 16,0-21-16,22 0 0,-1 1 15,21-22-15,-21 0 0,0 0 16,22 0-16,-22 0 0,85-22 16,-64 1-16,43-21 15,-43 21-15,0-22 16</inkml:trace>
  <inkml:trace contextRef="#ctx0" brushRef="#br0" timeOffset="27996.83">10308 3874 0,'0'-43'15,"0"86"-15,0-128 0,0 43 16,-21 63 0,0 21-1,0-21-15,21 22 0,-22 20 16,1 1-16,0-22 0,0 21 16,0 1-16,-22-1 0,-20 86 15,42-107-15,21 0 0,-21 1 16,21-1-16,0-21 0,-22 21 15,22-20-15,0-1 16,22-21-16,-1 0 16,0 0-16,21 0 0,43-43 15,-64 22-15,43-21 16,-22 0-16,-21 20 16</inkml:trace>
  <inkml:trace contextRef="#ctx0" brushRef="#br0" timeOffset="28203.91">10541 4212 0,'0'0'15,"21"-21"-15,-21 0 0,0 42 32,-21 0-32,0 0 0,21 1 15,-21-1-15,-1 0 0,1 0 16,0 0-16,21 0 0,-21 43 16,21-43-16,-21 43 15,21-22 1,0-21-16,42-21 15,-21 0-15,0 0 0,1 0 16,20 0-16,-21-21 0</inkml:trace>
  <inkml:trace contextRef="#ctx0" brushRef="#br0" timeOffset="28903.37">10880 4297 0,'0'0'0,"21"-21"0,-21 0 15,0-1-15,-21 22 16,-1 0-1,-20 22-15,21-1 16,-21 21-16,20-21 16,1 0-16,21 43 0,-21-43 15,21 43 1,0-43-16,0 0 0,0 0 16,21-21-16,0 0 15,1 0-15,-1 0 0,0 0 16,0 0-16,0 0 0,0-21 15,-21-21 1,0 20-16,0 1 16,0-42-16,0 42 0,-21-43 15,21 43-15,0 0 0,0-22 16,21 22-16,-21 0 0,85-42 16,-64 63-16,0 0 15,22 0-15,-22 0 0,21 0 16,1 21-16,-1 0 0,-21 0 15,21 43-15,-20-43 16,-1 21-16,0 0 16,-21 1-16,21-22 0,-21 42 15,0-41-15,0-1 0,0 0 16,0 0-16,-21-21 16,0 0-16,21 21 0,-21-21 15,-1 0-15,1 0 16,0 0-16,21-42 15,0 21-15,0 0 16,21-1-16,0 1 0,43-63 16,-43 41-16,21 1 15,22-22-15,42-20 16,-85 84-16,21 0 16,1 0-16,-1 0 0,-21 63 15,0-20 1,-21-22-16,0 42 0,0-20 15,0-1-15,-21-21 0,0 0 16,-21 64 0,20-64-16,1-21 0,0 21 0,21 0 15,21-21 17,0 0-32,1-21 0,-1 21 15,0-21-15,21 0 0</inkml:trace>
  <inkml:trace contextRef="#ctx0" brushRef="#br0" timeOffset="29253.82">12361 4128 0,'21'-22'0,"-42"44"0,42-65 16,-42 43 0,-21 0-16,21 0 0,-22 21 0,-62 22 15,62-43-15,1 21 16,-43 21-16,43-21 0,0 1 15,-1-1-15,43 0 16,0 0-16,43 0 16,-22-21-16,0 0 0,21 0 15,1 21-15,-1-21 16,-21 22-16,21-22 0,22 21 16,-22 0-16,1 0 15,-22 0-15,0 0 0,-21 1 16,0-1-16,-21 42 15,0-63-15,-1 0 16,-20 21-16,21-21 0,-85 0 16,85 0-16,-21 0 15,20 0-15,1 0 0,-42-42 16,42 21-16,-1 0 16,22-22-16</inkml:trace>
  <inkml:trace contextRef="#ctx0" brushRef="#br0" timeOffset="29452.74">11493 3747 0,'0'0'0,"-21"0"0,0 0 0,0 0 31,0 0-31,0 0 0,-1 0 31,1 0-15,0 0-16,-21 0 16,21 0-16</inkml:trace>
  <inkml:trace contextRef="#ctx0" brushRef="#br0" timeOffset="29628.55">9991 3916 0,'-22'0'0,"44"0"0,-65 21 0,22-21 0,21 21 16,21 0-16,0-21 16,1 0-16,62 0 15,-41 0-15,20 0 0,1 0 16,-1 0-16,1-21 0,63 0 16,-43 0-16,-20 0 0</inkml:trace>
  <inkml:trace contextRef="#ctx0" brushRef="#br0" timeOffset="29976.43">12933 3323 0,'0'-21'16,"-85"-42"0,64 63-1,0 0-15,0 0 16,-1 0-16,1 0 0,-42 42 16,42-21-16,-22 0 0,1 43 15,21-22-15,-22-21 0,43 43 16,-21-43-16,21 0 0,0 21 15,0-20-15,43-1 16,-22-21-16,0 0 0,42 0 16,-20 0-16,-1 0 15,22-43-15,-22 22 0</inkml:trace>
  <inkml:trace contextRef="#ctx0" brushRef="#br0" timeOffset="30441.17">13144 3027 0,'0'0'0,"-42"-21"16,21 0-16,-21 21 0,-1 0 0,1 0 15,0 0-15,-1 0 16,1 0-16,-22 0 0,-126 105 16,148-83-16,-22 20 15,22 0-15,-1 1 0,-41 62 16,63-62-16,-1-1 0,-20 64 15,42-64-15,0 1 0,0 20 16,21-21-16,-21-20 0,43 20 16,-22-21-16,0 0 0,64 22 15,-43-22-15,64 0 16,-64-21-16,64 0 16,-64 0-16,106-21 15,-84 0-15,-22-1 16,22 1-16,-22 0 0,22-21 15,63-85-15,-85 84 16,-21-20-16,0-1 0,0 1 16,-21-191-1,-42 212-15,21-1 16,-43 22-16,22 0 0,-127-21 16,126 42-16,-20 0 0,21 0 15,-1 21-15,-20 0 0,-1 21 16,22-21-16,21 1 0,-43 20 15,64-21-15,0 43 16,0-43-16</inkml:trace>
  <inkml:trace contextRef="#ctx0" brushRef="#br0" timeOffset="31117.47">12827 4466 0,'0'0'0,"-21"0"0,0 0 16,-1 0-16,1 0 15,42 0 1,1 0-16,-1 0 16,0 0-16,64 0 15,-43 0-15,21 0 0,43 0 16,-42 0-16,105-21 16,-127 21-16,43-21 15,-64 21-15,0 0 0,1 0 16,-22-21-16,-22 0 15,1 21 1,0 0-16,0 0 0,0 0 0,21-22 16,21 22 15,0 0-31,0 0 0,0 0 16,22 22-16,-22-1 15,0 21-15,-21-21 16,-21 43-16,0-64 15,0 21-15,-22 0 16,-84 0 0,85 0-16,21-21 0,0 22 15,-1-22-15,44-22 16,20 22-16</inkml:trace>
  <inkml:trace contextRef="#ctx0" brushRef="#br0" timeOffset="31842.09">14055 4339 0,'-43'43'31,"22"-22"-31,21 0 0,-21-21 16,21 21-16,0 21 0,-21-20 15,21-1-15,-21 21 0,-1-42 16,22 42 0,-21-20-16,0-1 15,0-21 1,0 0 0,21-21-16,0-1 15,0 1-15,0 0 0,0 0 16,0 0-16,0 0 0,42-22 15,-21 22-15,0-21 16,1 21-16,20-1 0,0 1 0,1 0 16,-1 0-16,0 21 0,1 0 0,-1 0 15,0 0-15,-21 0 0,43 0 16,-22 21-16,-21 0 0,1 43 16,-22-43-16,21 0 15,-21 21-15,0-20 0,0-1 16,0 21-16,-21-21 0,21 0 15,0 1-15,-22-22 0,1 21 16,0-21 0,0 0-16,0 0 15,21-21-15,0-1 16,0 1-16,0 0 16,21 21-16,0-21 0,0-21 15,0 20-15,22 1 0,20-42 16,-42 20-16,22 22 0,-22 0 15,21 0-15,1 0 0,-22 0 0,42 21 16,-42 0-16,22 0 0,-22 21 16,0 0-16,-21 21 15,0-21-15,0 1 0,-21 62 16,-21-41 0,20-22-16,1 0 15,-21 21-15,42-21 16,-21-21-16,0 0 15,42 0 1,0 0-16,-21-21 16,21 21-16,0-21 0,0 0 15</inkml:trace>
  <inkml:trace contextRef="#ctx0" brushRef="#br0" timeOffset="32236.86">15176 4212 0,'0'0'0,"22"-21"0,-44 21 31,1 0-31,0 21 0,0 0 16,-21 1-16,20-1 0,1 21 0,-42 22 15,42-43-15,-22 21 0,22-21 16,21 0-16,-21 22 0,21 20 16,0-42-16,0 1 15,42-1-15,-21-21 16,43 0-16,-22 0 0,1 0 15,20 0-15,-21 0 16,1 0-16,41-43 16,-41 43-16,20-84 15,-42 63-15,1-64 16,-22 43-16,-22-64 16,1 63-16,0 22 0,-42 0 15,20 21-15,-41 0 16,62 0-16,-20 0 0,-64 42 15,85-20-15,0-1 16,0 0-16,21 0 0,0 0 0,0 22 16,42-22-1,0-21-15,-20 0 16,62 0-16</inkml:trace>
  <inkml:trace contextRef="#ctx0" brushRef="#br0" timeOffset="32575.21">15515 4297 0,'21'-21'15,"-42"42"-15,42-63 0,0 20 0,-21 1 16,0 0-16,22 21 16,-1 0-16,0 0 15,0 21-15,-21 0 16,21 1-16,-21-1 0,0 21 16,0-21-16,0 64 15,21-64-15,-21 0 0,0 22 16,0-22-16,0 21 15,0-63 17,22 0-17,-22 0-15,0-1 0,21 1 16,-21 0-16,21-21 0,0 21 16,0-43-16,0 43 0,22-64 15,-22 85 1,21-21-16,-21 21 0,1 0 15,20 0-15,-21 0 16</inkml:trace>
  <inkml:trace contextRef="#ctx0" brushRef="#br0" timeOffset="32892.48">16002 4360 0,'0'0'0,"0"22"0,0-1 15,21-21 16,0 0-31,0-21 16,1 21-16,62-43 16,-63 22-16,1 0 0,20-21 15,-21-1-15,-21 22 0,0-21 16,0 21-16,-21 21 16,0 0-16,-22 0 15,-20 21-15,21 0 0,20 21 16,-41 1-16,21-1 15,20 0-15,1 1 0,21-1 16,0-21-16,0 21 16,0-20-16,0 20 0,21-42 15,1 21-15,20-21 16,0 0-16,-21 0 0,43 0 16,-22 0-16,43-21 15,-64 0-15,21 0 0</inkml:trace>
  <inkml:trace contextRef="#ctx0" brushRef="#br0" timeOffset="33286.26">16425 3831 0,'0'0'15,"0"-21"-15,0 0 16,0 0-16,21 21 15,1 0-15,-1-21 0,0 21 16,21 0-16,1 0 0,-1 0 0,64 0 16,-64 0-16,0 0 0,22-22 15,-22 22-15,1 0 0,62 0 16,-62 0-16,-22 0 16,21 0-16,-42-21 15,-21 21 1,-21 0-16,21 0 0</inkml:trace>
  <inkml:trace contextRef="#ctx0" brushRef="#br0" timeOffset="33537.12">16849 3725 0,'0'0'0,"-22"22"0,22-1 16,0 0-16,-21 0 16,21 0-16,-21 0 0,21 1 15,0 20-15,0 0 0,-21 43 16,0-43-16,0 22 0,-1 20 15,22-41-15,-21-1 0,-21 43 16,42-64-16,-21 42 16,21-41-16,-43 20 15,65-42 17,-1 0-17,21-21-15,-21 0 0,0-1 16,1 1-16,20 0 0</inkml:trace>
  <inkml:trace contextRef="#ctx0" brushRef="#br0" timeOffset="33873.41">16976 4149 0,'0'0'0,"0"21"16,-22 0-16,1 0 16,0 22-16,21-22 0,-21 0 15,0 0-15,21 0 0,-21 64 16,21-64-1,0 0-15,0 0 0,21 1 16,0-22-16,0 0 16,0 0-16,0 0 0,1 0 15,20-22-15,-21 1 0,0 21 0,22-42 16,-22 21-16,21-85 16,-42 0-1,0 64-15,-21 21 16,-21-22-1,-1 22-15,-20 21 0,20 0 16,-20 0 0,21 42-16,42-20 15,21-22 1,0 0-16,0 0 0,0 0 16</inkml:trace>
  <inkml:trace contextRef="#ctx0" brushRef="#br0" timeOffset="34411.36">17505 3895 0,'21'-21'16,"0"21"0,0 0-16,0 0 0,1 0 15,20 0-15,-21-22 0,21 22 0,-20 0 16,20-21-16,0 21 0,-21 0 15,43-42-15,-43 42 0,0-21 16,-21 0 0,-21 21-16,0 0 0,-21 0 15,-1 0-15,-20 0 16,20 0-16,-147 63 16,148-42-16,-1 0 0,-41 22 15,41 20 1,43-42-16,0 1 0,21-1 15,1 0-15,20 0 0,21 21 16,1-42-16,-22 22 0,43-22 16,-64 0-16,21 0 0,22 0 15,-43 0-15,0 0 0,0 0 16,-63 0 15,21 0-31,-21 0 0,-1 0 16,1 0-16,0 21 0,-22-21 0,22 21 15,-106 64-15,105-64 16,22 21-16,-21-21 0,21 0 16,-1 1-16,1 41 0,21-42 15,0 0-15,0 1 16,21-1-16,1-21 0,-1 0 16,21 0-16,-21 0 0,22 0 0,-1 0 15,0 0-15,1 0 0,41-43 16,-20 43-16,-22-21 0</inkml:trace>
  <inkml:trace contextRef="#ctx0" brushRef="#br0" timeOffset="34704.9">18521 3450 0,'0'-21'15,"0"42"-15,-21-42 0,-1 21 0,1 0 16,-21 21-16,0 22 0,-22 20 15,43-21 1,-21 22-16,-22 42 0,43-43 16,-21 1-16,20 20 0,1-20 15,0-1-15,-42 128 16,41-149-16,1 64 16,0-85-16,21 22 0,0-1 15,0-21-15,0 0 0,0 0 16,21-21-1,0 0 1,1-21-16,-1 0 0,0 0 16</inkml:trace>
  <inkml:trace contextRef="#ctx0" brushRef="#br0" timeOffset="35054.82">18119 4382 0,'0'21'46,"21"-21"-46,0 0 16,0 0-16,0 0 0,0 0 16,22 0-16,20 0 0,-20-21 15,41-1 1,-63 1-16,1 21 0,20-42 16,-42 21-16,0 0 15,-21 21-15,-22 0 0,22 0 16,-21 0-16,-106 21 15,127 0-15,-22 21 16,22-21-16,0 1 0,0-1 0,0 21 16,-1-42-16,22 21 15,0 0-15,0 1 0,0-1 16,43 0-16,-22-21 0,0 0 16,21 0-16,1 0 0,84 0 15,-85 0-15,0-21 16,22 0-16,-22-1 0,22 1 15,20-21-15</inkml:trace>
  <inkml:trace contextRef="#ctx0" brushRef="#br0" timeOffset="35676.17">18881 4212 0,'0'-21'15,"0"42"-15,-22-42 16,1 21 0,0 21-16,21 0 0,-21 22 0,0-22 15,21 0-15,-21 43 16,-1-43-16,1 42 15,21-42-15,0 1 0,-21-1 16,21 0-16,-21-21 16,21-21 15,0 0-15,0-1-16,0 1 15,0 0-15,0 0 0,0-21 0,63-43 16,-41 64-1,-1 0-15,21-1 0,-21 1 0,0 0 16,43 0-16,-43 21 16,43 21-16,-64 0 15,21 43 1,-21-22-16,0-21 0,0 0 16,0 22-16,0-22 0,0 42 15,0-41-15,0-1 16,0 0-16,-21-21 15,-1 0-15,1 0 16,21-21 0,0 0-16,0-1 15,0 1-15,0 0 0,21 0 16,1-21-16,-1 20 0,0 1 0,42-63 16,-41 62-16,20-20 15,21-21-15,-20 41 0,-22 22 16,21 0-16,1 0 0,62 64 15,-83-43 1,-22 0-16,0 22 0,0-1 16,-22 43-1,1-64-15,0 0 0,0 0 0,0 0 0,-22 22 32,22-22-32,42-42 46,1-1-46,-1 1 0</inkml:trace>
  <inkml:trace contextRef="#ctx0" brushRef="#br0" timeOffset="36035.49">19621 4255 0,'-21'0'15,"42"21"16,1-21-31,-1 0 0,0 0 16,0 0-16,64 0 0,-64 0 16,21 0-16,-21-21 0,1 21 15,-1-22-15,0-20 16,-21 21-16,-21 0 16,0 21-16,-1 0 15,1 0-15,-42 21 16,42 0-16,-1 0 0,-41 22 15,42-22-15,0 21 16,21-21-16,-22 0 0,22 22 16,0-22-16,0 0 0,0 0 15,22-21-15,-1 0 16,0 0-16,0 0 0,43 0 16,-43 0-16,0 0 0,64 0 15,-64-21-15,21 0 16,0 0-16</inkml:trace>
  <inkml:trace contextRef="#ctx0" brushRef="#br0" timeOffset="36458.17">20129 4149 0,'0'0'0,"0"-21"15,-21 21 1,0 21 0,21 0-16,0 0 0,0 0 0,0 0 15,0 22-15,0-22 0,-21 0 16,21 0-16,0 22 0,0-22 0,0 0 15,-21-21-15,21 21 0,0 0 16,0 0-16,0-42 47,0-63-31,0 62-1,21 1-15,-21 0 0,21-21 0,0 21 16,0-22-16,1 22 0,-22 0 0,42-21 15,0-1-15,-21 43 16,1-21-16,20 21 0,-21 0 16,21 21-16,-20 0 15,-22 1-15,0 41 16,0-42-16,0 43 16,-22-43-16,1 21 0,0 1 15,0-22-15,0 21 16,0-42-16,42 0 47,0-21-47</inkml:trace>
  <inkml:trace contextRef="#ctx0" brushRef="#br0" timeOffset="36748.24">20913 3768 0,'0'0'0,"-22"0"16,1 0 0,0 21-16,0 0 0,0 0 15,0 0-15,21 22 16,-22-22-16,1 21 0,-21 43 16,21-43-16,21 22 0,-21-22 15,-1 0-15,1 64 16,0-63-16,21-22 0,0 21 15,-21-21-15,21 0 0,0 1 16,21-22 0,0 0-1,0 0-15,1 0 0,62-85 16,-63 43 0</inkml:trace>
  <inkml:trace contextRef="#ctx0" brushRef="#br0" timeOffset="36927.18">20574 4043 0,'-21'0'16,"42"0"-16,-63 0 0,20 0 0,1 0 15,64 0 17,-22 0-32,0 0 0,21 0 0,-21 0 15,22 0-15,-1 0 0,0 0 16,1 0-16,84 0 15,-106 0-15</inkml:trace>
  <inkml:trace contextRef="#ctx0" brushRef="#br0" timeOffset="37202.14">21188 3916 0,'-21'21'31,"-1"0"-15,1 0-16,21 22 16,-21-22-16,0 21 0,-21 22 15,-1 42-15,22-85 16,21 0-16,-21 42 16,21-41-16,0 41 15,0-42-15,0 0 16,21-21-16,0 0 0,0 0 15,1 0-15,-1 0 0,0 0 16,0 0-16,0 0 0,22-42 16</inkml:trace>
  <inkml:trace contextRef="#ctx0" brushRef="#br0" timeOffset="37532.53">21484 3895 0,'-21'-21'0,"42"21"47,0 0-47,0 0 16,1 21-16,-22 0 0,21-21 16,0 21-16,0 21 15,-21 1-15,0-22 0,0 64 16,0-43-16,-42 21 15,42-20-15,-21-22 0,-22 21 16,43-21-16,-21 1 0,0-1 16,21 0-16,0 0 0,-21 0 15,0 0-15,-1-21 16,22-21 15,22 21-15</inkml:trace>
  <inkml:trace contextRef="#ctx0" brushRef="#br0" timeOffset="37776.19">22077 4191 0,'-21'-21'16,"21"42"47,0 0-48,0 0 1</inkml:trace>
  <inkml:trace contextRef="#ctx0" brushRef="#br0" timeOffset="38032.55">21992 4678 0,'0'21'0,"0"-42"0,0 63 16,0-21-16,-21 1 0,21-1 0,-21 21 16,21-21-16,-21 0 15,-1 1-15,1-1 0,0 0 16,21 0-16,0 0 16,-21-21-16,0 0 15,0 0 1</inkml:trace>
  <inkml:trace contextRef="#ctx0" brushRef="#br0" timeOffset="40489.11">1058 6011 0,'0'0'0,"0"-21"16,0 0-16,0 42 31,-21 0-31,0 22 16,0-1-16,0 0 0,-1 22 16,1-1-16,0 1 0,-21-1 15,-1 22-15,1-21 0,-64 126 16,64-126-16,-22-22 15,22 0-15,0 1 0,-43 20 16,64-42-16,-21 0 0,20-21 16,1 0-16,0 0 15,21-21-15,0-42 16,0 42-16,0-106 16,0 84-16,0 1 15,0-22-15,21 22 0,22-127 16,-22 126-1,0-20-15,0 42 0,0 0 16,0-1-16,1 22 0,-1 22 16,0-1-16,0 0 15,-21 21-15,42 43 16,-20-43-16,-1 1 0,0 20 16,0-21-16,0 22 0,0 21 15,1-43-15,20 21 16,-21-41-16,0-1 0,43 42 15,20-63 1,-62 0-16,20 0 0,21-42 16,-41 21-16,41-22 15,-21 1-15,-20 0 0,20-1 16,-21 1-16,21-127 16,-42 84-16,0 22 15,0-1-15,0 1 0,-42-107 16,21 107-16,-21 20 15,-1 1-15,22 0 0,-21-1 16,-1 22-16,1 0 16,0 0-16,-64 42 0,64 0 15,20 0-15,1 64 16,21-21-16,0 20 16,0-20-16,0-22 0,21 64 15,1-43-15,-22-20 0,21-1 16,0-21-16,0 22 0,0 20 15,0-42-15,1 0 0,-1-21 16,0 22-16,0-22 16,0 0-16,0 0 0,1 0 15,-1 0-15,0-22 0,21-20 16</inkml:trace>
  <inkml:trace contextRef="#ctx0" brushRef="#br0" timeOffset="40935.62">1376 6689 0,'0'0'0,"-43"0"31,43-21-15,22-1-16,-1 1 15,0 0-15,0 0 0,0 0 0,0 0 16,1-1-16,62-20 15,-20 21 1,-43 21-16,21 0 0,1 21 16,-22 0-16,0 22 0,0 20 15,-21-42-15,0 22 16,0 41-16,0-63 0,0 64 16,-21-64-16,21 0 15,-21 43-15,0-64 0,-1 21 16,1-21-1,0 0-15,21-21 16,-21 0 0,21 0-16,0-1 0,0 1 0,0 0 15,0-42 1,0 41-16,0-20 0,0 0 16,0-1-16,21 1 15,0 21-15,0 21 0,-21-21 16,22 21-16,-1 0 0,21 0 15,-21-21-15,0 21 0,1 0 16</inkml:trace>
  <inkml:trace contextRef="#ctx0" brushRef="#br0" timeOffset="41671.67">2371 6477 0,'0'0'0,"-22"0"31,1 0-31,0 0 0,0 0 16,0 21-16,0 0 0,-1 1 16,-20-1-16,21 0 0,0 0 15,0 43 1,-1-43-16,1 0 0,21 42 0,0-41 16,-21-1-16,21 0 15,0 0-15,0 0 0,21-21 16,0 0-1,1 0-15,-1 0 0,21 0 16,-21 0-16,0-21 0,22 0 16,-22 0-16,0 0 0,0-22 15,0 22-15,-21-21 0,0 21 16,0-1-16,0 1 16,-42-21-16,21 21 0,0 21 15,0 0-15,-1 0 0,-20 0 16,0 0-16,21 0 0,-1 0 15,22-21 1,22-1 0,-1 22-16,21-21 15,-21 21-15,64-42 0,-43 42 16,1-21-16,-1 21 16,0-21-16,85-22 15,-84 43-15,-1 0 0,21 0 16,-41 0-16,-1 21 15,-21 1-15,0-1 16,0 0-16,0 0 0,-21 85 16,21-64-16,-22 1 15,1-1-15,0 0 0,-42 128 16,63-128-16,0 21 0,-22 1 16,1 21-16,0-22 0,0 170 15,0-148-15,0-1 16,21-20-16,-22 20 0,1 1 15,0 63-15,0-63 16,-43 105-16,64-147 16,0 20-16,-21-42 15,21 22-15,-21-22 0,21 0 16,0-42 0,21-21-16,0-1 15,1 1-15,-1 0 0,42-85 16,-42 42-16,43-84 15</inkml:trace>
  <inkml:trace contextRef="#ctx0" brushRef="#br0" timeOffset="42001.45">2857 6625 0,'0'-21'0,"0"42"0,0-84 16,0 42-16,-21-1 15,21-20-15,0 21 0,0 0 16,0-22-16,21 22 15,1 0-15,20 0 16,43 0-16,-64 21 16,42 0-16,-20 0 15,-22 21-15,42 21 0,-42-21 16,-21 1-16,0 20 16,0 0-16,0-21 0,0 64 15,-21-64-15,-21 22 0,21-22 16,-22 0-16,1 0 0,0 0 0,-22 0 15,22-21-15,-22 22 16,43-22-16,0 0 0,21-22 16,0 1-1,0 0-15,21 0 0,0 21 16,1-42-16,-1 20 0,0 1 0,64-21 16</inkml:trace>
  <inkml:trace contextRef="#ctx0" brushRef="#br0" timeOffset="44043.28">3768 6202 0,'0'0'0,"21"0"0,-42 21 31,-1 0-31,1 0 0,0 1 16,0 20-16,0 0 0,0 1 15,-1-1-15,1 21 0,0 22 16,0-43-16,-21 43 15,20-43-15,1 1 0,-21 20 16,21-42-16,0 1 0,-22-1 16,22-21-16,21-21 15,-21 21 1,21-22-16,0 1 0,0 0 16,0-21-16,0 21 0,0-22 15,21-41-15,0 62 0,0-20 16,1 0-16,-1 21 0,-21-1 15,21 1-15,21 21 0,-21 0 16,1 21-16,-22 1 16,21 62-16,0-63 15,-21 22-15,21-1 16,-21-21-16,0 22 0,21-1 16,0-21-16,-21 21 0,43-20 15,-22-1-15,21 0 16,1-21-16,-22 0 0,42 0 15,-20 0-15,-22 0 0,21-21 0,0 0 16,-20-1-16,20 1 0,21-21 16,-41 0-16,-1-1 0,21-63 15,-42 43-15,21-64 16,-21 63-16,0 22 0,0-85 16,-21 64-16,-21-43 15,21 63-15,-1 1 0,-105-21 16,85 63-16,-43 0 15,22 21 1,21 0-16,-43 42 0,43-20 16,-22 20-16,43-20 15,0 20-15,21 22 0,0-43 16,0 0-16,21 43 16,0-43-16,21-20 0,43 41 15,-43-42-15,1 0 0,41 1 16,-41-22-16,41 0 15,-41 0-15,-1 0 0,85-22 16,-85 1-16,43 0 16,-43-21-16,85-22 15,-84 43-15,-1-42 16,0 41-16,-42 1 0,0-21 16,-21 42 15,0 21-31,0 0 0,0 0 15,0 22-15,-22 20 16,22-20-16,-21 20 0,42-21 16,0-20-16,0 41 0,0-21 15,0 22 1,0-43-16,42 21 16,-21-42-16,43 0 15,-43 0-15,21 0 0,22 0 16,-43-21-16,85-42 15,-85 42-15,0-1 0,43-41 16,-43 21-16,-21-43 16,21 43-16,-21-22 0,0 1 15,-21 20-15,-22 1 16,22 21-16,0 21 0,-64 0 16,64 0-16,-21 0 0,-22 42 15,22 0-15,21-20 16,-43 41-16,64-21 0,-21-20 15,21 41-15,0-21 0,0-20 16,0 20-16,0-21 16,0 0-16,64 22 15,-43-22-15,42-21 16,-20 0-16,-22 0 0,64 0 16,-64-21-16,85-43 15,-64 43-15,21-21 16,-20-1-16,20-63 15,-42 85-15,1-21 0,-22 21 16,21 0-16,-21-1 0,0-20 16,0 63-1,0 0-15,0 1 16,0 20-16,-21-21 0,21 21 0,-22-20 16,22 20-16,-21-21 0,21 21 15,0-20-15,0 20 0,0-21 16,0 21-16,0-20 0,0-1 15,0 0-15,21-21 16,1 0 0,-1 0-16,0 0 0,0 0 15,0-21-15,0 0 0,1 21 16,-1-22-16,0 1 0,0-21 0,0 21 16,-21 0-16,43-43 15,-22 22-15,-21 21 0,0-1 16,0 1-16,0 0 0,21 21 15,-21 21 1,-21 0-16,21 1 16,0-1-16,0 0 0,-21 21 0,21 1 15,0-22-15,0 21 16,0-21-16,0 0 0,21 1 16,0-22-16,42 0 15,-41 0-15,-1 0 0,0 0 16,0 0-16,0 0 0,64-64 15,-64 43 1,0 0-16,-21-22 0,0 1 16,0-21-16,0 20 15,0 22-15,-21-42 0,0 41 16,0 1-16,-22-21 16,22 21-16,21 0 15,21 21 1,1-22-16,41 22 15,-42 0-15,106-21 16,-84 21-16,-1 0 0,0 0 16,1 0-16,62 85 15,-105-43-15,0-21 0,0 64 16,0-64-16,0 64 16,-21-64-16,21 21 15,-42 1-15,42-22 0,-21 21 16,0-21-16,-1 1 15,22-1-15,0 0 16,-21-21 0,21-21-1,0 0-15,0-1 0,0 1 16,0 0-16,0 0 0,21-43 16,1 22-16,20-43 15,0 43-15,-21 0 0,22-1 0,20-41 16,-42 63-16,43-43 15,-22 64-15,-21-21 0,43 21 16,-43 0-16,0 21 0,22 21 16,-22 64-1,-21-63-15,0-1 0,0 21 16,0-20-16,-64 41 16,43-62-16,21-1 15,-42 0-15,21-21 16</inkml:trace>
  <inkml:trace contextRef="#ctx0" brushRef="#br0" timeOffset="44671.37">7006 6519 0,'0'0'0,"-21"0"0,0-21 0,0 21 16,21-21-16,21 21 31,0 0-31,0 0 0,21 0 16,1 0-16,-1 0 16,0 0-16,22 0 0,42 0 15,-43 0-15,1-21 0,63 21 16,-85 0-16,22-21 0,41 0 15,-62 21-15,-22 0 0,0-43 16,-21 22 0,-21 0-16,-21 21 0,-22-21 15,22 21-15,-1 0 0,-41 0 16,63-21-16,-22 21 16,43-22-1,21 22-15,1 0 16,41 0-16,-42 0 0,22 0 15,20 0-15,-21 22 16,1 20-16,-22-21 16,0 0-16,-21 43 0,0-22 15,-21 0-15,-43 22 16,22-43-16,0 21 0,-43 1 16,22-1-16,-43 0 15,85-20-15,-1-22 0,1 0 16,42 0-1</inkml:trace>
  <inkml:trace contextRef="#ctx0" brushRef="#br0" timeOffset="45468.29">9313 6329 0,'21'0'31,"-21"-21"-31,22 0 0,-1 21 16,0-22-16,0 1 0,21 0 0,1-21 15,-1 21-15,0-22 16,-20 22-16,-1 0 0,-21-43 16,0 43-16,-43-21 15,22 42-15,-21 0 16,-22 0-16,22 0 15,-64 0-15,64 0 0,0 21 16,20 0-16,1 0 16,-21 64-16,42-64 15,0 0-15,21 43 0,0-43 16,64 64 0,-43-64-16,-21 21 0,43 22 15,-43-22-15,21 0 0,-20-20 16,-1 20-16,0 0 0,-21 22 15,0-22-15,0-21 0,-42 64 16,-22-22 0,22-41-16,-22-22 0,-147 42 15,126-42-15,-169 0 16,169 0-16,22 0 0,-22-21 16,43 0-16,-106-43 15,105 22-15,22-1 16,0-62-16,21 41 15,0 22-15,0-1 0,21 22 16,64-63-16,-64 62 16,64 22-16,-43 0 15,0 22-15,22 20 16,-22-21-16,-21 21 0,43 22 16,-43-43-16,-21 43 15,21-22-15,-21-21 0,0 21 16,0-20-16,0-1 0,0 0 15,0 0-15,21-21 16,0 0-16,1 0 0,20 0 16,0-21-16,-21 0 0</inkml:trace>
  <inkml:trace contextRef="#ctx0" brushRef="#br0" timeOffset="45853.83">9419 6625 0,'0'0'15,"21"0"1,0 0-16,1 0 16,-1 0-1,0 0-15,0-21 0,0 21 16,22-21-16,-1 0 16,0 0-16,-21 21 0,43-43 15,-43 22-15,21-42 16,-42 41-16,0 1 0,0 0 15,-21 21-15,-85 0 16,1 42 0,83 1-16,-83 41 15,20 65 1,85-128-16,-21 0 0,21 42 16,0 1-1,21-43-15,0-21 16,21 21-16,-20-21 0,41 0 15,-21 0-15,1 0 16,105-42-16,-85 21 16,1 0-16,105-85 15,-63 21-15</inkml:trace>
  <inkml:trace contextRef="#ctx0" brushRef="#br0" timeOffset="46102.59">10541 5927 0,'0'-21'15,"0"42"-15,0-64 0,0 22 0,-21 21 16,0 21-16,-22 22 16,22-22-16,0 21 0,-64 85 15,64-84-15,-21 62 16,21-41-16,-85 148 16,63-107-1,22-62-15,0-22 0,0 106 16,21-85-1,21-42 1,0 0 0,0 0-16,22-21 0,-22 21 0,0-21 15,43-43-15</inkml:trace>
  <inkml:trace contextRef="#ctx0" brushRef="#br0" timeOffset="46472.38">10435 6541 0,'-21'21'0,"21"0"16,-21-21-16,21 21 0,-21-21 0,21 21 16,0 0-1,21-21-15,0 0 0,0 0 16,0 0-16,0 0 0,1 0 0,41-21 16,-42 0-16,22 21 0,-22-21 15,21 0-15,-21 0 16,43-1-16,-43 1 0,0 0 15,-21-21-15,-21 42 16,0 0-16,-22 0 16,22 0-16,-63 21 15,41 0-15,-41 21 16,41-20-16,22-1 0,-42 42 16,20-42-16,1 85 15,42-63 1,0-22-16,21 42 15,64-63 1,-43 0-16,64 0 16,42-42-1,-84 21-15</inkml:trace>
  <inkml:trace contextRef="#ctx0" brushRef="#br0" timeOffset="47025.14">11345 6371 0,'0'-21'0,"0"42"0,0-63 0,0 21 16,-21 21-16,0 0 16,0 0-16,0 0 0,-1 0 15,1 21-15,-42 64 16,-1-1 0,43-41-16,-21 62 15,21-83-15,21 20 0,-22 21 16,22-41-16,0-1 0,0 0 15,22 0-15,20 0 16,0-21-16,-21 0 0,106 0 16,22-21-1,-107 0-15,21-21 16,-20 20-16,-1-20 0,85-127 16,-85 63-1,1 42-15,63-147 16,-85 168-1,0 1-15,0 21 0,0 0 16,-21-43-16,-21 64 16,0 21-1,-21 22-15,20-22 16,1 21-16,0 22 16,0-22-16,0 0 0,-22 64 15,22-63-15,0-1 0,21 64 16,-21-64-16,21 0 0,-21 22 15,21-22-15,0 1 16,0-22-16,0 21 16,21-21-16,0-21 0,64 0 15,-64 0-15,0 0 0,21 0 16,-20 0-16,126-84 16,-127 62-16,42-20 15,-20 0-15,-22 21 0</inkml:trace>
  <inkml:trace contextRef="#ctx0" brushRef="#br0" timeOffset="47220.94">11684 6287 0,'0'0'16,"-21"0"-16,0 0 0,42 0 31,148 0-16,-127-22 1,-20 22-16,20-21 0,0 21 0,1-21 16,-1 21-16,0-21 0,22 0 15</inkml:trace>
  <inkml:trace contextRef="#ctx0" brushRef="#br0" timeOffset="47572.52">12912 5715 0,'0'0'0,"-64"-63"16,43 63-1,0 0-15,0 0 16,-1 0-16,1 0 0,0 0 0,-21 0 16,21 21-16,-1 0 0,-20 0 0,21 0 15,-21 22-15,20-22 0,-20 42 16,21-42-16,21 22 0,-21-1 16,21-21-16,0 0 15,21 1-15,0-1 0,21-21 0,22 21 16,-43-21-16,21 0 15,1 0-15,-22 0 0,21 0 16,1 0-16,41-21 0,-41 0 0</inkml:trace>
  <inkml:trace contextRef="#ctx0" brushRef="#br0" timeOffset="48101.22">13144 5461 0,'-21'-21'15,"42"42"-15,-63-42 0,0 0 0,21 21 0,-22 0 16,1-21-16,-43 21 16,43 0-16,-127 21 15,126 0-15,1 21 16,0-21-16,-1 1 0,-105 105 16,106-85-16,-22 43 15,43-43-15,-21 64 16,21-64-16,21 0 15,0 22-15,21-43 0,63 64 16,-41-64 0,-1 0-16,43 21 0,-43-20 15,43-1-15,-43 0 16,-21-21-16,64 0 16,-43 0-16,1 0 0,41-21 15,-41 21-15,-1-21 0,64-22 16,-64 1-16,22 21 0,-22-22 15,0 1-15,1-21 0,20-64 16,-21 63-16,-20 1 0,-22-43 16,0 42-16,0 22 0,-64-43 15,22 43-15,-128-22 16,107 64-16,-43-21 16,43 21-16,-107 0 15,128 21-15,0-21 16,-1 22-16,22-22 0,-21 21 0,-1 21 15,1-42 1,0 64-16,42-43 16,-21 0-16,21 42 15,-22-41-15,22-1 0</inkml:trace>
  <inkml:trace contextRef="#ctx0" brushRef="#br0" timeOffset="152427.35">720 8975 0,'0'0'0,"21"-21"16,-21-1-16,0 1 0,21 0 15,-21 0-15,0 0 0,0 0 16,0 42 15,0 21-15,0-21-16,0 43 0,-21-22 0,0 0 15,21 22-15,-22-1 16,1-20-16,21 20 0,-42 43 16,21-42-16,21-22 0,-21 43 15,21-43-15,-22 64 16,22-43 0,0-42-16,0-42 31,0 0-31,0 0 0,0 0 15,0 0-15</inkml:trace>
  <inkml:trace contextRef="#ctx0" brushRef="#br0" timeOffset="153255.85">550 9186 0,'21'445'0,"-63"-911"0,63 487 16,-63-42-16,42 0 0,0 0 16,-21 0-16,21 0 0,-21 21 15,21-22-15,0 1 0,-22 0 0,22-21 16,0 21-16,0-64 16,22 64-16,-1-22 15,0 22-15,21 0 0,43-64 16,-43 85-16,43-21 15,-43 21-15,85 0 16,-84 21-16,41 43 16,-41-22-16,-1 22 15,0-22-15,-21 22 0,-21 147 16,0-168 0,-63 41-16,21-41 0,20-1 15,-62 21-15,41-41 0,1 20 16,21-21-1,-21 0-15,20-21 0,-41 21 0,42 1 16,-22-22-16,22 0 16,0 0-16,0-22 15,0 1-15,21 0 0,-43-42 16,43 41-16,0 1 0,0 0 16,0 0-16,0 0 0,22 21 15,-1 0-15,0 0 16,0 0-16,0 0 0,0 42 15,1-21-15,41 64 16,-63-43-16,21-21 16,0 43-16,1-22 15,-1 1-15,0-22 0,0 21 16,21-21-16,-20 0 16,-1-21-16,0 0 0,0 0 15,43 0-15,-43 0 16,63-42-1,1-21-15,-43 20 16,-20 1-16,20-22 16,-21 22-16,0 21 0,-21 0 15,0-22-15,0 22 0,0 0 16,0 0-16,0 42 31,0 0-31,-21 0 0,21 1 16,-21-1-16,21 0 0,-21 21 15,21-21-15,0 1 0,-21-1 16,21 0-16,0 0 16,0-42 15,0 0-31,0 0 0,21-1 0,-21 1 16</inkml:trace>
  <inkml:trace contextRef="#ctx0" brushRef="#br0" timeOffset="153437.51">1566 9102 0,'0'-21'31,"-21"21"-31,0 0 0,21 21 16,-42 0-1,42 0 1,0 0-16,42 0 15,-21 1 1</inkml:trace>
  <inkml:trace contextRef="#ctx0" brushRef="#br0" timeOffset="154209.99">2032 9610 0,'0'0'0,"21"0"31,0 0-15,0-21-16,-21-1 0,22 1 15,-22 0-15,21 0 0,-21 0 16,21 0-16,-21-22 16,0 22-16,0 0 0,0 0 15,0 0-15,-21 21 0,-43 0 16,43 0-16,-21 0 0,-22 21 15,22 0-15,0 0 0,-22 21 16,22 1-16,-22-1 16,64 0-16,0-20 0,-21 41 15,21-42-15,21 22 16,0-43-16,22 0 16,-22 0-16,21 0 15,64-22-15,-85 1 16,22 21-16,20-42 0,-42 21 15,43-22-15,-64 22 16,21 0-16,0-21 16,-21 21-16,-21 21 31,0 21-31,0-21 16,21 42-16,0-21 0,0 22 0,0-22 15,0 21-15,0 22 0,0-22 16,0 0-16,0 22 0,0 63 15,0-64-15,0 1 0,42 84 16,-42-63-16,21-1 16,0 86-16,0-86 0,1 1 15,-1 84-15,-21-84 0,0 0 16,0-1-16,0 1 0,0 0 16,0 63-16,-21-64 0,-1-20 15,-20 63-15,0-64 16,21-20-16,-64 63 15,43-64-15,-107 43 0,86-64 16,-64-21 0,63 0-16,-147-106 15,126 64-15,-105-149 16,126 106-16,22 22 0,-22-22 16,22 1-16,-22-192 15,64 213-15,0-22 0,0 1 16,0 20-16,22-21 0,83-147 15,-62 168-15,20 1 16,-20-22-16,20 21 0,1 1 0,84-43 16,-64 64-16</inkml:trace>
  <inkml:trace contextRef="#ctx0" brushRef="#br0" timeOffset="155006.56">2667 9165 0,'0'0'0,"-21"0"16,0 0 0,-1 0-16,22 21 0,-21 1 15,21-1-15,0 0 0,-21 0 16,0 21-16,21-20 0,-42 83 15,20-62-15,1 41 16,21-41-16,-21-22 16,0 42-16,21-41 0,0-1 15,0 0-15,0-42 32,0 0-17,21-1-15,0 1 0,0-21 16,22-64-16,-22 85 15,0-21-15,0 20 16,0 1-16,43-42 16,-64 42-16,21 21 0,0 0 15,0 0-15,1 21 16,-1-21-16,-21 21 0,21 21 0,-21-21 16,0 1-16,0 20 0,0 0 15,0 22-15,0-43 0,21 42 16,-21-41-16,21-1 0,-21 0 15,21 0-15,22 0 16,-22-21-16,0 0 0,21 0 16,-20 0-16,20-42 15,0 21-15,-21-22 16,64-62-16,-43 62 16,1-63-16,-22 64 15,21-21-15,1-43 0,-22 63 16,-21 1-16,63-85 15,-42 64-15,1 41 16,-22 1-16,0 0 16,0 42-1,0 0-15,-22 22 0,22-22 16,0 21-16,-63 85 16,63-84-16,-42 62 15,42-62-15,-22 126 16,22-105-1,0-22-15,0 43 16,22-85-16,20 21 16,-21-21-16,0 0 15,0-21-15,1 21 0,-1-22 16,21-20-16,-21 21 0,0-21 16,22-22-16</inkml:trace>
  <inkml:trace contextRef="#ctx0" brushRef="#br0" timeOffset="155209.49">3133 9271 0,'0'0'0,"0"21"16,21-21 15,0 0-31,0 0 0,0 0 0,43 0 15,-43-21-15,64 0 16,-43 21-16,0-21 0,22 0 16,-43 21-16</inkml:trace>
  <inkml:trace contextRef="#ctx0" brushRef="#br0" timeOffset="156156.95">4233 9250 0,'0'0'0,"21"-21"0,-21 0 0,22-1 0,-22 1 16,0 0-16,0 0 15,0 0-15,-22 21 31,1 21-31,0 0 0,0 0 0,0 0 16,0 1-16,-1 41 16,1-21-16,0 43 15,21-43-15,-21 1 0,0 41 16,21-41-16,0-1 0,0 64 16,0-85-16,0 43 15,21-64-15,21 42 16,-21-42-16,64 0 15,-43-21-15,1 0 0,-22-1 16,21 1-16,1 0 0,41-42 16,-41 20-16,-1 1 15,64-106-15,-64 84 16,0-20-16,43-149 16,-64 190-1,0 1-15,-21-43 0,0 43 16,0 0-1,22 21-15,-22-1 0,0 44 16,0-1 0,0 0-16,-22 21 0,1 43 15,0 21-15,-21 0 16,42-64-16,-21 0 0,-1 64 16,22-64-16,-42 107 15,42-107-15,0-21 0,0 43 16,0-43-16,0 0 15,21 0-15,0-21 0,1 0 0,20 0 16,-21-21-16,21 0 16,22-22-16,-43 22 15,43-42-15,-43 20 0,21 1 16,0-21-16,-20 41 0,-22 1 16,21-21-16,-21 21 15,21 21-15,-21 21 16,0 0-1,-21 0-15,0 43 0,21-43 16,-22 42 0,22-41-16,0-1 0,0 21 15,0-21-15,0 22 16,0-22-16,22-21 16,-1 0-1,-21-21-15,21-1 0,21-62 16</inkml:trace>
  <inkml:trace contextRef="#ctx0" brushRef="#br0" timeOffset="156343.44">5355 9081 0,'0'0'16,"-21"-22"-16,0 22 0,0-21 15,-1 21 1,1 0-16,21 21 31,0 1-31,0-1 16,21-21-16,1 21 0,-1-21 15,0 0-15</inkml:trace>
  <inkml:trace contextRef="#ctx0" brushRef="#br0" timeOffset="156664.56">5948 9144 0,'0'0'0,"0"-21"16,0 0-16,0 0 15,-21 21-15,-1 0 0,1 0 16,0 0-16,-21 0 0,21 21 16,-22 0-16,1 0 0,21 0 15,-43 43-15,43-43 0,-42 85 16,41-85-1,22 21-15,0-21 0,0 22 0,0-22 16,0 64 0,0-43-16,22-21 0,-1-21 15,0 21-15,64 0 16,-64-21-16,21 0 0,0 0 0,1 0 16,-1-21-16,22 0 0,-22 0 15,0 0-15,1 0 0,84-85 16,-106 63-16,21 1 0</inkml:trace>
  <inkml:trace contextRef="#ctx0" brushRef="#br0" timeOffset="157344.21">6435 8911 0,'0'-42'15,"0"84"-15,0-126 0,0 20 0,0 43 0,-22 21 32,1 21-32,21 21 15,-21 1-15,0-1 0,21 0 16,0 64-16,-21-63 15,21 20-15,-43 64 16,22-85-16,21 22 0,0-22 16,-21-21-16,21 22 0,0-22 15,-21 0-15,21 0 0,0-42 47,0 0-47,0-21 16,0 20-16,0 1 0,0 0 0,21-21 15,0 21-15,0-1 0,1-20 16,-1 21-16,0 0 0,64-43 16,-64 43-16,42 0 15,-42 21 1,22 0-16,-22 0 0,0 21 16,-21 0-16,0 0 15,-21 1-15,0-1 16,0 0-16,-22 0 0,22 0 15,-21-21-15,-1 21 0,22-21 16,0 0-16,-21 0 16,21 0-16,-1 0 15,1 0 1,21-21-16,0 42 31,0 1-31,0-1 16,0 0-16,0 0 0,0 0 0,0 43 15,0-43-15,21 0 0,-21 43 16,85-1 0,0-42-1,-43-21-15,64 0 16,-64 0 0,1 0-16,-1-21 0,0 0 0,1 0 15,41-43-15,-63 43 16,1 0-16,-1-21 0,-21 20 15,0-62 1,0 41 0,0 22-1</inkml:trace>
  <inkml:trace contextRef="#ctx0" brushRef="#br0" timeOffset="158058.44">7832 9313 0,'0'0'15,"-43"0"-15,22 0 0,0 0 0,-21 0 16,20 0 0,44 0-1,-1 0 1,21 0-16,0 0 0,1 0 15,20 0-15,1 0 0,-1 0 0,85 0 16,-84 0-16,21 0 16,63 0-16,-85 0 15,85 0-15,-84 0 0,-1 0 16,22 0-16,-64 0 0,0 0 16,1 0-16,-44 0 15,1 0 1,0 0-16,0-21 0,-21 21 0,20 0 15,-41-21-15</inkml:trace>
  <inkml:trace contextRef="#ctx0" brushRef="#br0" timeOffset="158460.24">8467 9038 0,'0'85'16,"0"-64"-16,21 0 15,0-21-15,0 0 16,21 21-16,-20 1 0,-1-22 16,42 0-16,-20 0 0,-1 0 15,0 0-15,1 0 16,62 0-16,-83-22 15,-1 22-15,21-21 0,-63 21 32,-21 0-32,20 0 15,-20 21-15,-43 1 16,43-1-16,0 0 0,-43 42 16,43-41-16,-64 83 15,64-62-15,20-1 0,-41 43 16,42-43-16,-43 22 15,43-43-15,0 0 0,21 0 0,-21 21 16</inkml:trace>
  <inkml:trace contextRef="#ctx0" brushRef="#br0" timeOffset="162707.48">9758 8573 0,'0'0'0,"0"-22"32,-21 44 15,-1-1-32,22 0-15,-21 0 16,0 0-1,21 0 1,0-42 47,0 0-48,0 0 1,0 0-1,0 0 1,0-1-16</inkml:trace>
  <inkml:trace contextRef="#ctx0" brushRef="#br0" timeOffset="163571.97">9715 8615 0,'0'-21'0,"0"42"0,0-63 16,0 20-16,0 1 0,0 0 15,0 0-15,22 21 0,-22-21 16,0 42 15,0 0-15,-22 0-16,1 0 0,21 22 16,0-22-16,-21 21 0,21 1 15,-21 20-15,0-21 0,0 107 16,-1-107-16,1 0 0,21 1 15,-21-1-15,21 0 0,-21 22 16,21-43-16,-21 0 0,21 21 16,0-20-16,0-1 15,-21-21-15,21-21 63,0-1-63,0 1 0,0 0 15,0 0-15,0 0 0,21 0 16,0-43-16,0 43 16,-21-21-16,21-43 15,0 43-15,1-22 0,-1 22 0,-21-22 16,21 22-16,0 0 0,0-1 16,-21 1-16,21 0 0,-21-1 0,0 22 15,22-21-15,-1 21 0,0-1 16,-21 1-16,0 0 0,0 42 31,0 22-31,0-22 0,21 0 16,-21 21-16,0 1 0,0 20 0,0 43 15,0-64-15,0 128 16,0-107-16,0-21 16,0 43-16,0-64 0,0 43 15,0-43-15,0 0 16,0 21-16,0-20 15</inkml:trace>
  <inkml:trace contextRef="#ctx0" brushRef="#br0" timeOffset="163773.15">9461 9102 0,'0'-21'0,"0"42"0,-21-42 0,21-1 15,0 1-15,21 0 16,1 0 0,-1 21-16,21-21 0,0 21 15,1-21-15,-1 21 0,0-22 0,22 22 16,-22 0-16,1-21 0,20 0 0,43 21 16,-64-21-16,22 21 15,-22-21-15</inkml:trace>
  <inkml:trace contextRef="#ctx0" brushRef="#br0" timeOffset="164046.95">10456 8763 0,'0'0'0,"-21"0"16,0 0-16,0 0 0,0 21 16,-1 0-16,1 1 0,-21 20 15,21-21-15,-43 43 16,43-43-16,0 21 0,-21 22 15,20-43-15,-20 63 16,42-62-16,0-1 0,0 0 16,0 0-16,0 0 0,21 0 15,0-21-15,1 0 0,20 0 16,21 0-16,-41 0 16,62 0-16,-63-21 0,22 0 15,20 0-15,-20 0 0,-1-22 16,0 22-16,1-21 0,-22 0 15,21-1-15</inkml:trace>
  <inkml:trace contextRef="#ctx0" brushRef="#br0" timeOffset="164305.38">10880 8551 0,'0'-42'0,"0"84"0,0-105 16,0 42-16,0 0 0,-22 42 31,1 0-31,21 0 16,-21 0-16,0 22 0,21-1 15,-21 0-15,21 22 0,0-22 0,-21 22 16,-1-22-16,22 21 0,-21 22 16,21-43-16,0 1 0,-21-1 15,21 0-15,0-20 0,0-1 16,0 0-16,21-21 16,0 0-1,1 0-15,20 0 0,-21 0 16,0-21-16,22 0 0,-22-1 0,21 1 15,22-42-15</inkml:trace>
  <inkml:trace contextRef="#ctx0" brushRef="#br0" timeOffset="164511.26">11282 8784 0,'0'-21'0,"0"42"0,0-21 16,-43 43-1,22-22-15,21 0 0,-42 42 16,21-20-16,0 20 15,-1-20-15,1-22 0,-21 42 16,42-42-16,0 1 0,-21 41 16,21-42-1,21-21-15,0 0 0,0 0 16,43 0-16,-22 0 0,0-21 16,43-21-16,-43 21 15</inkml:trace>
  <inkml:trace contextRef="#ctx0" brushRef="#br0" timeOffset="165342">11684 8848 0,'0'0'0,"-21"0"15,0 21-15,-1 0 16,1 0-16,0 0 0,21 1 16,-21 20-16,0-21 0,0 43 15,-1-43-15,22 0 0,0 0 16,0 0-16,0 43 15,0-43-15,22-21 16,-1 0-16,0 0 16,0 0-16,0 0 0,-21-21 15,0 0-15,21 21 0,1-64 16,-22 43-16,0 0 16,0 0-16,0-22 0,0 22 15,0-85-15,0 85 16,0-42-16,0 41 15,63-41-15,-42 42 16,0 0-16,43 21 0,-43 0 16,0 0-16,0 0 15,1 21-15,20 0 0,-21 21 16,0 1-16,-21-22 0,0 85 16,0-64-16,0-21 15,0 0-15,-21 22 0,-21 20 16,21-63-16,-1 21 15,22 0-15,-21-21 16,21-21 0,0 0-1,0 0-15,21 0 0,22-43 16,-22 43-16,0-21 16,21-22-16,-20 43 0,20-42 15,-21 20-15,0 22 16,64-64-16,-43 64 15,1-21-15,-22 42 0,21-21 16,-21 21-16,0-21 0,1 21 16,-1 0-1,-21 21-15,0 0 16,0 0-16,0 0 16,0 0-16,-21 1 0,21-1 15,0 0 1,-22-21-16,22 21 15,0 0-15,0 0 0,-21 1 16,21-1-16,0 21 16,0-21-16,0 0 0,-21 22 15,21-22-15,0 0 0,-21 21 16,21-20 0,21-22 30,0 0-46,0 0 0,1-22 16,-1 22-16,-21-21 16,21 21-16,0-21 0,0 0 15,0 0-15</inkml:trace>
  <inkml:trace contextRef="#ctx0" brushRef="#br0" timeOffset="165679.95">12785 8742 0,'21'-21'15,"-42"42"-15,63-63 0,-21 20 0,0 22 16,-21-21-16,-21 21 31,0 0-31,0 0 0,0 0 16,-1 0-16,-20 21 0,0 22 15,21-22-15,-1 0 0,22 0 16,-21 0-16,21 43 16,0-43-16,21 0 15,1 0-15,20 1 16,0-1-16,-21-21 15,1 21-15,-1 0 0,0-21 16,0 21-16,0 22 16,-21-22-16,-21-21 15,0 21-15,0-21 0,-22 21 16,22-21-16,-42 0 16,20 0-16,22 0 0,-42 0 15,42 0-15,-1 0 0,22-21 16,-21 0-16,21 0 0,0-22 15,-21 22-15,21-21 0</inkml:trace>
  <inkml:trace contextRef="#ctx0" brushRef="#br0" timeOffset="165863.47">12065 8382 0,'0'0'0,"-21"-21"0,0 21 16,-1 0-16,-20-21 0,21 21 15,0 0-15,0 0 63,-1 0-63,1 21 0</inkml:trace>
  <inkml:trace contextRef="#ctx0" brushRef="#br0" timeOffset="166039.48">10922 8594 0,'0'0'0,"-21"0"0,0 0 0,21 21 0,42-21 31,-21 0-31,21 0 16,1 0-16,20 0 0,-20 0 0,41-21 15,43 0-15,-63-1 0,-1 1 16,1 0-16,20 0 0</inkml:trace>
  <inkml:trace contextRef="#ctx0" brushRef="#br0" timeOffset="166327.18">13293 7832 0,'0'0'15,"0"-21"-15,-22 21 0,1 0 0,0 0 16,0 0-16,-64 0 16,43 0-16,21 0 0,-43 42 15,22-21-15,-22 21 16,43-20-16,0-1 16,-21 42-16,21-42 0,21 1 15,0-1-15,0 0 0,0 0 16,21 0-16,0-21 15,0 0-15,21 0 0,1 0 16,-1 0-16,43-21 0,-43 0 16,22 0-16</inkml:trace>
  <inkml:trace contextRef="#ctx0" brushRef="#br0" timeOffset="166769.53">13547 7641 0,'0'0'0,"0"-21"0,-22 0 0,1 0 15,0 21-15,0-21 0,-21 21 0,20 0 16,-20 0-16,-85 21 16,85 0-16,-1 0 0,-105 85 15,106-64 1,0 1-16,-1-1 0,1 0 0,-22 128 16,43-128-16,21 43 15,0-43-15,0 0 16,21-21-16,1 1 0,-1 20 0,0-42 15,64 42-15,-43-42 16,0 0-16,85 0 16,106-42-1,-169 21-15,-1-22 0,1 22 16,-22-21-16,64-106 16,-64 84-16,-42 22 0,0-22 15,0 22-15,-21-85 16,0 106-16,0-21 0,-64-1 15,43 43-15,-107 0 16,107 0-16,0 21 0,-22 1 16,22-1-16,0 21 15,20 0-15,1-20 16,21 20-16,0-21 0,43 64 16,-22-64-1,0 21-15</inkml:trace>
  <inkml:trace contextRef="#ctx0" brushRef="#br0" timeOffset="167195.29">13483 8657 0,'0'0'0,"0"21"0,21-21 16,0 0-1,22 0-15,-22 22 0,21-22 16,1 0-16,-22 0 0,21 0 0,43 0 16,-43 0-16,0 0 0,22 0 15,42-22 1,-106 1 0,-21 0-1,-1 21-15,1 0 0,0-21 16,0 21-16,0-21 0,0 21 15,-1 0-15,1-21 0,42 21 32,1 0-32,-1 0 15,0 0-15,0 0 0,0 0 16,0 21-16,-21 0 0,22-21 16,-22 21-16,-22 43 15,1-43-15,-21 21 16,0-42-16,-43 42 15,43-20-15,20-22 0,-20 0 16,21 0-16</inkml:trace>
  <inkml:trace contextRef="#ctx0" brushRef="#br0" timeOffset="167720.39">15367 8467 0,'0'0'0,"42"-21"0,-21-22 0,-21 22 16,22 0-16,-22-21 16,0 20-16,0-41 0,0 42 0,0 0 15,-22-22-15,-62 43 16,41 0-1,1 0-15,-43 21 0,43 22 16,-85 63-16,85-64 16,21 21-16,-22-20 0,1 20 15,21-20-15,-43 147 16,22-42 0,42-84-16,0 42 15,21-43 1,0-42-16,106-21 15,-63 0 1,-1 0-16,-20 0 0,-1-21 0,64-21 16,-43 21-16,-20-1 0,62-41 15</inkml:trace>
  <inkml:trace contextRef="#ctx0" brushRef="#br0" timeOffset="168371.86">15727 8700 0,'0'0'0,"0"-22"15,0 1-15,0 0 0,0 0 16,-21 21-1,-1 0-15,1 21 0,0 0 16,-21 0-16,-1 22 16,1-1-16,21 0 0,-21 22 0,20-22 15,22 1-15,0-1 16,0 0-16,0-21 0,0 1 16,0-1-16,22 0 0,-1-21 15,63 21 1,-62-21-16,-1 0 0,0-21 15,0 0-15,0 0 16,-21-1-16,0 1 0,0 0 16,0-21-16,0 21 0,0-22 0,0-20 15,0 42-15,0-64 16,0 64-16,21-22 16,1 22-16,-1 0 15,21 21-15,0 0 0,-20 0 16,-1 0-16,0 21 0,0 0 0,21 22 15,-20-1-15,-22 0 16,0-20-16,0 62 16,0-63-16,0 43 0,0-22 15,0 22 1,0-43-16,-22-21 0,1 21 16,0-21-16,21-21 31,0 0-31,0 0 15,21-1-15,-21-20 0,43-21 16,-1 41-16,-21-20 0,43-21 16,-22 20-16,21-20 15,-20 42-15,63 21 16,-64 0-16,-21 0 16,21 42-16,-42-21 0,0 21 15,0 1-15,0-1 0,0 0 16,-63 64-16,42-85 15,-43 22-15,43-22 16,0 21-16,0-42 16,42 0-1,0-21 1,0 21-16,0-21 0,1 0 16,20-22-16</inkml:trace>
  <inkml:trace contextRef="#ctx0" brushRef="#br0" timeOffset="168600.44">16954 8382 0,'0'-21'0,"0"42"0,22-63 16,-22 21-16,0 42 15,0 0-15,0 0 0,0 21 16,-43 22-16,22-22 0,-21 64 16,21-42-16,-1-22 15,-20 64-15,21-43 0,0-20 16,0 20-16,21-42 0,0 22 15,0-22-15,0 0 16,21-21 0,0 0-16,0 0 0,-21-21 15,21 0-15</inkml:trace>
  <inkml:trace contextRef="#ctx0" brushRef="#br0" timeOffset="168770.34">16573 8721 0,'0'0'0,"22"0"32,-1 0-17,21 0-15,-21 0 0,22 0 16,-1 0-16,0 0 0,1 0 0,41 0 16,-41 0-16,-1 0 15,0 0-15</inkml:trace>
  <inkml:trace contextRef="#ctx0" brushRef="#br0" timeOffset="169104.15">17166 8869 0,'-21'21'0,"42"-42"16,-21 42 15,21-21-31,0-21 0,1 0 16,20 21-16,-21-21 0,0-1 15,22 22-15,20-42 16,-63 21-16,-21 21 16,0 0-1,0 0-15,-22 0 0,1 21 0,-64 21 16,64 1-16,-22-1 16,43 0-16,0-20 15,0 41-15,0-42 16,21 0-16,0 1 0,0-1 0,0 0 15,21 0-15,0-21 0,0 21 0,21-21 16,85 0 0,-84 0-16,20 0 0,-20 0 0,20 0 15,-21-21-15,1 0 0</inkml:trace>
  <inkml:trace contextRef="#ctx0" brushRef="#br0" timeOffset="169308.03">17801 8721 0,'0'-21'0,"0"42"0,0-64 15,0 65 17,0-1-32,0 21 0,0 0 0,0-20 15,0 20-15,0 0 0,0 22 16,0-43-16,0 85 16,0-64-1,21-42 1,0 0-16,1-21 31</inkml:trace>
  <inkml:trace contextRef="#ctx0" brushRef="#br0" timeOffset="169505.92">18013 8721 0,'0'-21'16,"0"42"-16,-21-42 15,-1 21-15,1 0 16,0 21-16,-21 0 0,-43 64 15,43-22 1,-1-42-16,22 0 0,-21 43 16,21-43-16,0 0 0,21 22 15,21-43 1,0 0-16,64-22 16</inkml:trace>
  <inkml:trace contextRef="#ctx0" brushRef="#br0" timeOffset="169771.39">18415 8446 0,'0'0'0,"0"-22"16,0 1-16,-21 21 16,0 21-16,-1 1 15,22-1-15,-21 21 0,0-21 0,0 22 16,0-22-16,0 21 0,-1 43 15,1-43-15,0 0 0,0 43 16,21-64-16,0 22 0,-21 20 16,21-42-16,0 0 15,0 1-15,21-22 16,0 0-16,0 0 16,22 0-16,-43-22 0,42 1 15</inkml:trace>
  <inkml:trace contextRef="#ctx0" brushRef="#br0" timeOffset="169938.35">18161 8763 0,'-21'-21'0,"42"42"0,-63-42 0,20 21 15,1 0 1,42 0 0,1 0-1,-1 0-15,21 21 0,-21-21 16,22 0-16,-1 0 0,64 0 15,-64 0-15,22 0 0,-22-21 16</inkml:trace>
  <inkml:trace contextRef="#ctx0" brushRef="#br0" timeOffset="170548.18">19050 8615 0,'0'-21'0,"0"42"0,-21-42 15,0 21-15,-1 0 0,-20 0 16,0 0-16,21 0 0,-22 21 15,-41 42-15,41-20 16,22-22-16,0 21 0,0 1 16,0-22-16,-22 63 15,43-41-15,0 20 16,0-42-16,0 1 0,21 41 16,1-42-16,41 22 15,-21-43-15,22 0 16,-43 0-16,21 0 0,64-22 15,-85 1-15,22 0 0,-22 0 16,21 0-16,43-127 16,-64 84-16,21 22 0,1-85 15,-1 63-15,0-42 16,-20 64-16,-22 0 16,21-22-16,-21 43 0,0 0 15,0 0-15,-21 42 16,-1 0-16,1 0 15,0 64-15,0-64 16,0 21-16,-22 64 0,43-63 16,0 20-16,-21 22 0,21-43 15,0 43-15,0-43 16,0-21-16,0 43 16,0-43-16,21-21 0,-21 21 15,22-21-15,-1 21 0,21-21 16,-21 0-16,0-21 0,22-21 15,20-22 1,-63 43-16,21 0 0,1-21 16,-22 63 15,0 0-31,-22 0 16,22 0-16,-21-21 0,21 21 15,0 1-15</inkml:trace>
  <inkml:trace contextRef="#ctx0" brushRef="#br0" timeOffset="170721.07">19727 8742 0,'0'-21'0,"0"42"0,0-85 0,0 43 15,0 0-15,-21 0 16,0 21-16,0 0 15,0 0-15,21 21 16,0 0-16,0 0 16,21 1-16,21-1 15,-21-21-15</inkml:trace>
  <inkml:trace contextRef="#ctx0" brushRef="#br0" timeOffset="171411.25">20151 8721 0,'0'-21'0,"0"42"0,-22-64 16,1 43-16,0-21 0,0 21 16,0 0-16,0 0 0,-1 21 15,-105 64 1,85 0 0,21-43-16,0 0 0,21 64 15,0-85-15,42 64 16,-21-64-16,43 22 15,-43-22-15,0-21 0,43 0 16,-43 0-16,0 0 0,0-21 16,0-1-16,0 1 0,43-21 15,-43 21-15,0-22 0,22-41 16,-1 20-16,-21 22 16,43-64-16,-43 43 0,0 20 15,21-41-15,-21 41 0,1 22 16,-22-21-16,-22 42 31,1 0-31,0 21 16,0 0-16,-21 43 15,-43 41-15,64-62 16,0-1-16,-22 43 16,1-43-16,42-21 0,-21 64 15,0-64-15,21 0 0,0 0 16,0 1-16,21-22 31,0 0-31,0-22 0,0 22 16,0-21-16,1 0 0,20 21 0,0-42 15,-21 21-15,1-1 16,-1 1-16,0 0 0,0 21 16,-42 0-1,-21 0 1,20 0-16,-20 21 0,21-21 15,-21 21-15,42 1 0,-22-22 16,1 21-16,-21 21 0,42-21 16,0 22-1,0-22-15,0 0 0,0 0 16,42 0 0,-21-21-16,22 0 15,-22 0-15,85 0 16,-64-21-16,0 21 0</inkml:trace>
  <inkml:trace contextRef="#ctx0" brushRef="#br0" timeOffset="171652.45">21018 8615 0,'0'0'16,"0"-21"-16,-21 21 15,0 0-15,0 0 0,0 21 0,-22 0 16,22 0-16,0 0 0,-21 1 15,21-1-15,-1 21 0,1 0 16,0-20-16,0 62 0,21-63 16,0 22-16,0 20 15,0-42-15,42 43 16,-21-64-16,1 21 0,-1 0 16,0-21-16,85 0 15,-64 0-15,0 0 0,-20 0 0</inkml:trace>
  <inkml:trace contextRef="#ctx0" brushRef="#br0" timeOffset="171927.39">21399 8678 0,'0'0'0,"0"-21"0,0 0 16,0 0-16,0 42 31,22 0-31,-1 0 0,0 1 15,0 20-15,-21-21 0,21 21 16,0-20-16,-21 62 0,0-41 16,0-22-16,-21 42 15,0-42-15,-21 22 0,21-22 16,-1 0-16,-62 0 16,63-21-16,-1 0 15,1 0-15,21-21 16,21 0-1,1 21-15</inkml:trace>
  <inkml:trace contextRef="#ctx0" brushRef="#br0" timeOffset="172127.49">21950 8742 0,'0'-21'0,"-21"21"0,-1 0 16,1 0-1,21 21 17,0 0-32,0 0 15,0 0-15,0 1 16,-21-22-16,-21 21 16,21 0-16</inkml:trace>
  <inkml:trace contextRef="#ctx0" brushRef="#br0" timeOffset="172327.37">21929 9208 0,'0'21'0,"0"-42"0,0 63 15,0-21-15,0 0 16,0 0-16,-22 1 0,1-1 16,0 0-16,21 0 15,-21 0-15,0 0 0,-43 43 16,43-43-16,-21 0 15,-1 0-15,1 1 0,0-1 16,-128 21-16,107-21 16,-1 0-16</inkml:trace>
  <inkml:trace contextRef="#ctx0" brushRef="#br0" timeOffset="174455.47">614 12044 0,'0'0'0,"0"-21"0,42 0 15,-21-1-15,-21 1 16,21-21-16,1 21 0,-1 0 16,0-1-16,21 1 0,-21-21 0,1 0 15,-1 20-15,-21 1 16,0 0-16,0 0 0,0 0 0,0 0 16,-21 21-16,-1 0 15,-20 0-15,0 0 0,-1 0 16,1 21-16,0-21 0,-1 21 15,-20 0-15,21 0 0,-1 22 0,1-22 16,21 0-16,0 21 0,-1-21 16,22 22-16,0 20 0,22-20 15,20 20 1,0-42-16,-21 22 0,22-22 16,-1 21-16,0-21 0,43 43 15,-64-43-15,43 21 16,-64-21-16,0 1 0,0 20 15,-21-21-15,-1-21 0,-62 42 16,20-42-16,1 0 0,-1 22 16,1-22-16,-1 0 0,-84 0 15,63-22-15,22 1 0,63 0 16,0 0-16,0 0 0,0-64 16,0 43-16,0 21 15,0-22-15,0 22 0,0 0 16,0 0-16,0 42 15,0 0-15,0 0 16,0 22-16,0-22 0,0 21 0,21-21 16,21 22-16,1-22 0,-1 21 15,22 0-15,-22-20 16,0-1-16,22 0 16,-22-21-16,0 0 0,1 0 15,20 0-15,-20 0 0,41-42 16,-41 20-16,-1 1 0,0 0 15,1 0-15,41-43 16,-63 22-16,1 21 0,-1-43 16,-21 43-16,0-21 15,0 63 1,0 0 0,-21 0-16,21 1 15,0 20-15,-22-21 0,22 21 0,0-20 16,0 20-16,-21-21 0,21 21 15,0 1-15,0-22 0,0 0 16,43-21-16,-43 21 16,21-21-16,21 0 0,-21 0 15,43-42-15,-43 21 16,21 21-16,-21-21 0,22-22 16,-22 22-16,21-42 15,-21 41-15,1-20 0,-1 21 0,0-21 16,0 20-16,-21 1 0,21-21 15,-21 21-15,0 42 16,0 0 0,0 0-16,0 0 0,0 1 15,0 20-15,0-21 0,0 21 0,0 1 16,0-1-16,0 0 16,0-20-16,21-1 15,1-21-15,41 0 16,-21 0-16,-20 0 15,-1 0-15,21-21 0,43-43 16,-64 43 0,0 0-16,0 0 0,0-1 0,1-20 15,-1 0-15,-21-1 16,0 22-16,0-42 0,0 42 16,0-1-1,0 44-15,0-1 16,0 0-16,0 21 0,-21 22 15,21-22-15,0-21 16,0 22-16,0-22 0,0 0 0,0 21 16,0-21-16,21-21 15,0 0-15,0 0 16,0 0-16,0 0 0,1 0 0,20-21 16,-21 0-16,85-42 15,-64 41-15,-21-20 16,43-21-16,-43 20 15,0-41-15,0 41 16,-21 22-16,0 0 0,0 42 31,0 21-31,0-20 0,-21-1 16,21 21-16,-21-21 0,21 22 16,0-22-16,-21 21 15,21 0-15,0-20 0,-21-1 16,21 0-16,0 0 0,0-42 47,0 0-47</inkml:trace>
  <inkml:trace contextRef="#ctx0" brushRef="#br0" timeOffset="174627.47">2392 11811 0,'0'-21'0,"0"42"0,0-63 15,0 21 1,-21 21-16,42 0 31,-21 21-15,21-21-16,0 0 0,43 0 16,-22 0-16</inkml:trace>
  <inkml:trace contextRef="#ctx0" brushRef="#br0" timeOffset="174869.2">3006 11642 0,'0'21'31,"-22"0"-31,1 0 0,0 22 0,21-22 0,-42 63 16,21-41-16,-1-1 15,1 0-15,0 1 0,0-1 0,-21 64 16,42-64-16,0 1 15,-22-22-15,22 21 0,0-21 16,0 0-16,0 1 0,0-1 0,22-21 16,-1 0-16,0 0 15,0 0-15,0 0 0,0 0 0,1-21 16,-22-1-16,0 1 0</inkml:trace>
  <inkml:trace contextRef="#ctx0" brushRef="#br0" timeOffset="175635.21">2519 12192 0,'0'0'0,"-21"0"0,-1 0 0,1 0 0,42 0 31,1 0-31,20 0 0,21-21 16,-20 0-16,20 21 0,22-21 16,-22-1-16,86-41 15,-86 42-15,43-22 16,-43 22-1,-20 0-15,41-21 0,-62 42 0,-1-21 16,0-1-16,-42 22 31,0 0-31,-1 0 0,-41 22 16,42-22-16,0 21 16,-1 0-16,1 0 0,-42 85 15,42-85-15,-1 21 0,22 1 16,-21-22-16,21 21 0,0 43 15,0-43 1,21-21-16,1-21 0,-1 22 0,21-22 16,0 0-16,1 0 0,-1 0 15,0 0-15,43-22 16,-43 1-16,1 0 0,84-64 16,-106 64-1,42-63-15,-41 41 0,-1 1 16,-21-106-16,0 105 15,0 1-15,0-21 0,0 20 16,0-41 0,21 62-16,0 65 15,-21-22 1,0 0-16,0 21 0,0 1 16,0-1-16,0 85 15,0-63-15,0-22 0,-21 43 16,21-64-16,0 21 15,-21-21-15,0 22 0,-1-1 16,1-42 0,21-21-1,0 0-15,0-1 0,0 1 16,43-42-16,-1-1 16,-21 22-16,21 21 15,64-64-15,-63 64 0,20 0 16,-42 21-1,0 0-15,22 21 0,-22-21 16,0 21-16,-21 43 0,0-43 16,0 21-16,0-21 15,0 22-15,-21-1 0,21-21 16,-21 0-16</inkml:trace>
  <inkml:trace contextRef="#ctx0" brushRef="#br0" timeOffset="176347.57">4805 11811 0,'0'0'0,"-43"0"0,1 0 0,21 21 0,-21-21 15,-22 21-15,64 1 16,0-1 0,21-21-1,22-21-15,-22-1 16,21 22-16,0-21 0,1 0 16,20 0-16,-20-21 0,41-1 15,-41 1-15,41-64 16,-63 64-16,-21-1 0,0-62 15,0 62-15,0 22 0,-21-21 16,0 21-16,0-1 0,-43 1 16,43 21-16,-21 21 0,-22 43 15,43-22-15,-63 64 16,62-42-16,-20-1 0,21 22 16,-21-1-16,20 1 0,1 21 0,0-21 15,0 20-15,0 1 0,-22 106 16,43-85-16,0 0 0,-63 254 15,42-254 1,0 148-16,-1-148 16,1-21-16,0 0 0,0 0 0,21-22 15,-21-20-15,21 63 16,0-85-16,0 0 0,63 1 16,-42-43-16,106-43 15,-84 1-15,20 0 0,-20-1 16,20 1-16,191-233 15,-190 211-15,41-84 16,-83 85-16,20-22 0,-21-42 16,-21 42-16,0 22 0,-63-85 15,20 84-15,-126-105 16,105 105-16,-84 1 16,85 42-16,-1 0 15,-20-22-15,41 43 0,22 0 16,0 0-16,21-21 15,21 0 1,21 21-16,-20-21 0,20 21 16,0-21-16,1-1 0,-1 1 15,0 0-15,1 0 0</inkml:trace>
  <inkml:trace contextRef="#ctx0" brushRef="#br0" timeOffset="176688.35">5059 12192 0,'0'-21'0,"0"42"0,0-63 15,0 21-15,0-1 0,0 1 0,0 0 16,0 0-16,0 0 0,42-22 16,-42 22-16,21 0 0,22 0 15,-22 21-15,42 0 16,-20 0-16,-22 21 0,63 21 16,-62 1-16,41 63 15,-63-64-15,0-21 16,0 21-16,0 1 0,0-22 0,-21 42 15,0-41 1,0-22-16,-1 0 16,1 0-16,21-22 15,0 1-15,0 0 16,0-21-16,0 21 0,0-22 16,0 22-16,43-85 15,-22 64-15,0 21 0,0-22 16,0 22-16,0 0 0,43 0 15,-43 21-15,21-21 0,1 21 16</inkml:trace>
  <inkml:trace contextRef="#ctx0" brushRef="#br0" timeOffset="177918.01">6096 12065 0,'0'0'15,"21"0"-15,0 0 0,-21-21 16,0 0-16,0 0 15,0-22-15,-21 22 16,0-21-16,-21-1 0,20 22 16,-20 0-16,0 21 15,21 0-15,-43 0 16,43 21-16,-85 43 16,85-22-16,-43 22 15,43-22-15,-21 106 16,42-127-16,-21 0 0,21 1 15,0-1-15,0 0 0,42 0 16,-21-21-16,0 0 0,1 0 16,20 0-16,-21 0 0,21 0 15,1 0-15,-22-21 0,21 0 0,43-22 16,-64 22-16,21 0 0,-20-21 16,-1 21-16,0-22 0,0 22 15,-21-21-15,0-1 0,0 22 0,0-42 16,0 84 15,-21 0-31,21 0 0,-21 0 0,21 22 16,0 41-16,0-41 15,0-22-15,0 0 16,0 0-16,0 0 0,42 22 16,-21-43-16,22 0 15,-22 0-15,21 0 16,-21 0-16,0-21 0,22-22 15,-22 22-15,0-21 16,-21-1-16,21 1 0,0 21 0,-21-43 16,0 43-16,22-21 15,-22 63 1,0 0-16,0 22 16,0-22-16,0 0 0,0 0 0,-22 43 15,22-43 1,-21 21-16,21-21 0,0 0 15,0 1-15,0-1 16,0-42 0,0-1-1,21 1-15,-21 0 0,22 0 16,-1-21-16,-21 20 0,21-20 16,0 21-16,21-64 15,-20 64-15,-1 0 0,0 0 16,0 0-16,0 21 15,-21 21-15,0 0 0,21 21 16,-21-21-16,0 1 0,0 20 16,0-21-16,0 0 0,0 43 15,0-43-15,0 0 0,22 0 16,-22 0-16,21-21 16,0 0-16,0 0 15,0 0-15,0 0 0,1-21 16,-22 0-16,21 0 15,0 0-15,21-22 0,-21 1 0,1 21 16,20-64-16,-21 64 16,0-21-16,0 21 0,1-1 15,-22 1-15,0 0 0,21 21 0,-21 21 32,0 0-32,0 1 15,0 20-15,-21-21 0,21 43 16,0-22-16,0 43 15,0-64-15,0 21 16,0-21-16,63 22 16,-42-43-16,22 0 0,-22 0 15,0 0-15,21 0 0,43-43 16,-43 43-16,-21-21 16,43-42-16,-22 41 0,-21-20 0,22-21 15,-22 20 1,-21-20-16,0 42 0,0-1 15,-21-20-15,0 42 16,-22 21-16,22 0 16,0 1-16,0 20 0,21-21 15,-21 64 1,21-64-16,0 0 0,0 0 16,0 0-16,0 1 0,42-1 15,-21-21-15,21 0 0,22 0 16,-1 0-16,22-21 15</inkml:trace>
  <inkml:trace contextRef="#ctx0" brushRef="#br0" timeOffset="178321.36">8318 11790 0,'-21'0'0,"42"0"0,-63 0 0,21 0 15,0 0-15,42 0 31,0 0-31,0 0 16,22 0-16,-22 0 0,21 0 16,0 0-16,43 0 0,-43 0 15,107 0 1,-107 0-16,-21 0 0,43 0 16,-43-21-16,0 21 0,-21-21 15,0-1-15,-21 22 16,0-21-16,-22 21 0,1-21 15,21 21-15,-22 0 0,22-21 16,0 21-16,21 21 16,0 0-1,0 0-15,0 1 0,0-1 16,0 0-16,21 0 0,-21 0 16,0 0-16,0 1 0,0 62 15,0-63-15,0 1 16,-21-1-16,0 0 0,-64 21 15,64-42-15,0 21 16,0-21-16,0 0 0</inkml:trace>
  <inkml:trace contextRef="#ctx0" brushRef="#br0" timeOffset="179075.15">9842 11938 0,'0'21'16,"22"-21"-16,-1 0 15,0 0-15,-21-21 0,21 0 16,0 0-16,-21 0 0,0-1 16,21 1-16,-21-42 15,0 42-15,0-22 0,-42-20 16,21 20-16,0 22 0,-43-42 15,22 42-15,21-1 0,-22 1 16,22 21-16,-21 0 0,-64 43 16,21 41-1,64-41-15,0-1 0,-21 43 16,21-43-16,21 43 16,0-43-16,0 0 15,0 22-15,21-43 0,42 42 16,-20-63-16,-1 0 15,21 0-15,-20-21 16,20 0-16,22-21 0,-43-1 16,106-62-1,-105 62-15,20-41 0,-20 20 16,-22 1-16,42-64 16,-42 63-16,1 1 0,-22-1 15,21 1-15,0-1 0,-21 22 0,0-43 16,0 64-16,0-21 15,-21 63 1,0 0-16,-1 21 0,1 1 16,0 20-16,0 1 0,0-1 0,21 1 15,-21-1-15,21 1 0,-22 63 16,22-85-16,0 21 0,0 64 16,22-21-1,-22-85-15,21 1 16,21-1-16,-21 0 15,22-21-15,-22-21 16,21 0 0,-42-1-16</inkml:trace>
  <inkml:trace contextRef="#ctx0" brushRef="#br0" timeOffset="179408.96">10372 11832 0,'0'-21'16,"0"0"-16,0 0 15,0 0-15,0-1 0,0 1 16,0 0-16,21 0 15,0 0-15,42 0 16,-41 21-16,20 0 0,-21 0 16,0 0-16,22 21 0,-22-21 0,42 42 15,-42 0-15,1-20 0,20 20 16,-42 0-16,0 22 16,0-43-16,0 0 15,0 21-15,0-20 0,0-1 0,-21-21 16,0 0-1,21-21 1,0-1-16,0 1 0,0 0 16,0 0-16,0 0 0,0 0 15,0-22-15,21-20 0,0 42 16,0-1-16,0-20 0,22 21 16,-22 0-16,21 0 0,-21-1 15,22 1-15,-22 0 0,85 0 16,-85 0-16</inkml:trace>
  <inkml:trace contextRef="#ctx0" brushRef="#br0" timeOffset="179574.86">11282 11536 0,'0'21'0,"-43"-63"0,86 105 16,-43-105-16,0 105 0,0-41 0,0-1 0,0 0 15,0 0-15,0 0 0,-43 22 16,43-22-16,-21 0 0,0 0 16,21 0-16,-21 0 0,21 1 15,-21-22-15,21 21 0,0-42 47,0-1-47</inkml:trace>
  <inkml:trace contextRef="#ctx0" brushRef="#br0" timeOffset="179743.77">11261 11367 0,'0'-22'16,"0"44"-16,0-65 0,-22 43 15,1 0-15,0 0 16,21 21-16,0 1 16,0-1-16,0 0 0,0 0 15,21-21 1,0 21-16,1-21 0</inkml:trace>
  <inkml:trace contextRef="#ctx0" brushRef="#br0" timeOffset="180123.55">11536 11578 0,'0'21'16,"0"1"15,0-1-31,0 0 0,0 0 16,0 0-16,0 0 0,0 1 15,0-1-15,0 0 0,0 64 16,0-64-16,0 0 0,0 0 16,0 0-16,21-42 31,-21 0-15,21 0-16,0 0 0,-21-1 15,21 1-15,1 0 0,-1 0 0,-21-21 16,42-22-16,-21 22 0,0 21 15,1-22-15,-1 22 0,0-21 16,42-1-16,-41 22 16,-1 21-16,0 0 0,0 0 31,-21 21-31,0 1 16</inkml:trace>
  <inkml:trace contextRef="#ctx0" brushRef="#br0" timeOffset="180764.18">12023 11726 0,'21'22'31,"0"-22"-31,0 0 0,21 0 16,-20 0-16,-1-22 16,21 22-16,-21-21 0,22 0 0,-1-21 15,-21 21-15,0 21 16,0-43-16,-21 22 0,-21 21 31,0 0-31,0 0 0,-21 0 0,20 21 16,-20-21-16,21 21 0,-21 1 15,20-1-15,1 0 0,0 0 0,0 0 16,21 0-16,0 22 16,0-22-16,0 0 0,0 0 15,21 0-15,0-21 0,43 43 16,-43-43-16,21 21 0,22-21 15,-22 0-15,-21 0 0,43 0 16,-22 0-16,-21 0 0,0-21 16,-21 0-16,22-1 0,-22 1 15,21 0-15,-21 0 0,0-43 16,21 43-16,-21-21 0,42-22 16,-42 22-16,21 21 0,22-43 15,-22 43-15,0 0 16,21 21-16,-20 0 0,20 0 15,-21 0-15,0 0 0,22 21 16,20 43-16,-21-22 16,-20-21-16,41 43 0,-42-22 15,0-21-15,-21 22 0,22-22 16,-22 0-16,0 42 16,0-41-16,-22-22 0,1 0 15,0 0-15,0 0 16,0-22-16,21 1 0,0-21 15,0 21-15,0 0 0,21-22 0,0 22 16,21-21-16,22-22 16,-43 22-16,21 0 0,64-43 15,-85 64-15,22 21 0,-22 0 16,0 0-16,0 0 0,22 0 16,-22 0-16,-21 21 15</inkml:trace>
  <inkml:trace contextRef="#ctx0" brushRef="#br0" timeOffset="183759.08">13779 11726 0,'22'0'0,"-22"-21"32,0 0-1,-22 21-15,1 0 15,21 21-31,-21-21 15,21 21-15,21-21 32,0 0-32,1 0 15,-1 0-15,-21-21 0,21 0 16,0 21-16,-21-21 16,0 0-16,0 0 15,0-1-15,-21 22 16,0 0-1,0 0-15,-1 0 0,1 0 16,21 22-16,-21-22 0,0 21 0,0 0 16,21 0-1,21-21 17,0 0-32</inkml:trace>
  <inkml:trace contextRef="#ctx0" brushRef="#br0" timeOffset="185421.51">14351 12023 0,'-21'0'0,"42"0"0,-63 21 0,20-21 16,1 21-16,0-21 0,0 0 16,0 0-1,21-21-15,0 0 0,0 0 16,0-1-16,21 1 0,42-42 16,-41 42-16,20-22 15,21-20-15,-20 20 0,20 1 16,-20 0-16,-1-22 0,0 22 15,64-85-15,-64 63 0,-20 1 16,20-22-16,-42 64 0,0 0 16,-21 0-16,0 21 15,-1 0-15,-62 42 0,63 0 16,-22-20-16,22 20 16,0 21-16,0 64 15,21-84-15,21-1 0,21 43 16,1-64-16,-22 21 0,42 1 15,-20-1-15,-22-42 0,21 21 16,-21 0-16,-21 0 0,-42-21 31,21 0-31,-22 0 0,1 0 0,0-21 16,-22 0-16,22 21 0,-22-21 0,22 0 16,0 0-16,-64-22 15,85 43-15,0 0 0,21 21 31,21-21-31,0 22 0,0 20 0,21-21 16,-20 0-16,-1 0 0,21 1 16,-21-1-16,22 0 0,-22 0 15,21-21-15,43 21 16,-43-21-16,0 0 0,1 0 16,-1 0-16,43-42 0,-64 42 15,21-21-15,1 0 0,-1-22 16,-21 22-16,0-21 0,0 21 15,1-22-15,-22 1 0,0-22 16,0 22-16,0 21 0,0-43 16,0 43-16,0 42 15,-22 1 1,1-1-16,21 0 0,0 21 16,-21-21-16,0 22 0,0-22 0,21 42 15,0-41-15,0 20 16,0 0-16,0-21 0,0 1 15,21-22-15,0 0 16,21 0-16,-20 0 0,-1 0 16,21 0-16,-21-22 15,22 1-15,-1 0 0,-21-21 16,0 21-16,22-22 16,-22 1-16,0 21 0,0-22 0,0 22 15,0-42 1,-21 84-1,0 0-15,0 0 16,-21 0-16,21 1 0,-21-1 0,0 42 16,21-42-16,-21 1 15,21 20-15,0-21 0,0 0 0,0 0 16,0 1-16,21-1 0,21-21 16,-21 0-1,22 0-15,-22 0 0,0 0 16,21-43-16,1 43 0,-22-21 15,0-21-15,0 21 16,-21 0-16,43-43 0,-22 22 16,-21-1-16,0-41 0,21 41 15,0-20 1,-21 42-16,0 42 16,0 21-16,0-21 15,0 1-15,0 20 0,0-21 16,0 21-16,0-20 0,0 62 15,0-63-15,0 22 16,0-22-16,0 0 0,42-21 16,-20 0-16,-1 0 0,21 0 15,-21 0-15,64-42 16,-64 21-16,21-1 0,1-20 16,-22 21-16,0-21 15,0-1-15,0 22 0,1 0 16,-22-21-16,0 20 0,0 44 15,0-1 1,-22 21-16,1-21 0,0 0 16,0 43-16,0-43 0,0 0 15,-1 0-15,22 1 0,0-1 16,0 0-16,0 0 16,0 0-16,22-21 15,-1-21 1,0 0-16,21-21 15</inkml:trace>
  <inkml:trace contextRef="#ctx0" brushRef="#br0" timeOffset="185575.51">16446 11303 0,'0'-21'16,"0"42"-16,0-63 0,0 21 16,-21 21-16,0 0 0,0 0 15,0 0-15,21 21 16,0 0-1,21-21-15,0 0 16,0 0-16,0 0 0,1 0 16</inkml:trace>
  <inkml:trace contextRef="#ctx0" brushRef="#br0" timeOffset="185820.52">17103 11007 0,'0'0'16,"-22"0"-16,1 0 15,0 0-15,0 21 0,21 0 16,-21 0-16,0 22 0,-1-1 16,1 0-16,0 22 0,0 42 15,0-64-15,0 0 0,-1 22 16,22-22-16,-21 0 0,0 1 0,0 20 16,21-42-16,0 22 15,0-22-15,0 0 16,21-21-1,0 0-15,0 0 0,1-21 16,-22 0-16</inkml:trace>
  <inkml:trace contextRef="#ctx0" brushRef="#br0" timeOffset="185985.53">16573 11515 0,'0'0'15,"-21"0"-15,21-21 0,21 21 16,1-22-1,-1 22-15,21 0 16,0 0-16,1 0 0,105-21 16,-85 0-16,1 21 15,-22-21-15,22 0 0,-1 21 0,64-21 16</inkml:trace>
  <inkml:trace contextRef="#ctx0" brushRef="#br0" timeOffset="186212.48">17547 11240 0,'-21'42'16,"21"-84"-16,21 42 0,-63 0 0,-1 0 0,22 0 15,-42 21-15,20 0 0,22 0 16,-42 43-16,42-43 16,-22 21-16,22 0 0,0-20 0,21 20 15,-21 21-15,21-20 16,0-22-16,0 42 0,0-41 16,21 20-16,0-42 15,21 21-15,1 0 0,41-21 16,-20 0-16,-22 0 0,22 0 15,-1 0-15,-20-21 0,41-21 16,-41 21-16,-1-22 0,21-20 16,-41 20-16,-1-20 0</inkml:trace>
  <inkml:trace contextRef="#ctx0" brushRef="#br0" timeOffset="186615.86">17949 11282 0,'21'-106'16,"-21"0"0,0 85-16,-21 254 0,42-487 0,-21 233 0,0 0 15,-21 42 1,0 0-16,21 21 15,-21 1-15,21-1 0,-21 21 0,-22 86 16,43-86-16,0-21 16,-21 1-16,21-1 0,-21 0 15,21 1-15,0-1 0,0-21 16,0 0-16,0 1 0,-21-1 16,21-42 15,0-1-31,0 1 15,0 0-15,21-21 0,0 21 0,22-43 16,-22 22-16,21-1 0,-21 1 16,0 21-16,22-21 0,20-1 15,-42 43-15,1 0 0,41 0 16,-42 21-16,-21 1 16,21-1-16,-21 0 0,22 21 0,-22 22 15,0-43-15,0 21 0,-22 22 16,1-43-16,-42 64 15,42-64-15,-1-21 16,1 21-16,0 0 16,42-42 15,0 0-31,1 0 0</inkml:trace>
  <inkml:trace contextRef="#ctx0" brushRef="#br0" timeOffset="186811.75">18351 11091 0,'0'0'0,"0"-21"0,0 0 16,0-21-1,0 21-15,22 21 16,20 0-16,64-22 16,-43 22-16,-20 0 15,84 0-15,-64 0 16,22 0-16,-43 0 0,0 0 15,1 0-15,-22 0 0,-21 22 16</inkml:trace>
  <inkml:trace contextRef="#ctx0" brushRef="#br0" timeOffset="187051.7">18711 11007 0,'-21'0'31,"21"21"-31,-21 0 0,21 0 16,-21 22-16,21-22 0,-43 63 16,43-20-16,-21-22 0,-21 43 15,21-43-15,0 1 0,21-22 16,-22 21-16,1-21 0,21 22 16,0-22-16,0 21 15,43-42 16,-22-21-31,0 0 0</inkml:trace>
  <inkml:trace contextRef="#ctx0" brushRef="#br0" timeOffset="187379.76">18965 11324 0,'0'0'16,"0"-21"-16,-21 21 15,0 21-15,0 0 0,-22 22 16,1-22-16,21 0 0,0 21 15,0-20-15,21-1 0,0 21 16,0 0-16,0-20 0,0-1 16,0 0-16,84 0 15,-63-21-15,106 0 16,-105 0-16,41-21 16,-42 0-16,0 0 15,22-22-15,-43 1 0,0-64 16,0 85-1,-21-21-15,-1 20 0,1 22 16,-21 0-16,0 0 16,-43 0-16,64 22 15,21-1-15,21-21 16,0 0 0,21 0-16,1 0 0</inkml:trace>
  <inkml:trace contextRef="#ctx0" brushRef="#br0" timeOffset="187621.75">19897 11007 0,'0'-21'0,"0"42"0,-22-64 0,1 43 16,0 0-16,0 0 0,0 0 0,-43 22 16,43-1-16,-21 0 0,21 21 15,-1 1-15,-20-1 0,-43 127 16,64-126-16,0 20 15,0-21-15,21 1 16,0 63-16,0-85 16,0 21-16,63-21 0,-41 0 15,105-21 1,21 0-16,-85-21 16</inkml:trace>
  <inkml:trace contextRef="#ctx0" brushRef="#br0" timeOffset="187871.76">20320 11091 0,'0'64'16,"0"-170"-16,0 148 0,21-126 0,-21 41 0,21-20 16,-21 42-16,21-22 15,1 43-15,-1 0 16,0 22-16,-21-1 0,21 0 0,0 0 16,-21 21-16,0 1 0,21 41 15,-21-20-15,0 105 16,-21-105-16,0-22 15,-21 64-15,21-64 16,-43 22-16,43-43 0,0 0 16,-22 0-16,22 0 0,42-42 31,1 0-15</inkml:trace>
  <inkml:trace contextRef="#ctx0" brushRef="#br0" timeOffset="188040.74">20997 11388 0,'0'-21'31,"-21"21"-31,0 0 16,0 0 0,0 0-16,-1 0 15,1 0-15,21 21 16,-21 0-16,-21-21 0</inkml:trace>
  <inkml:trace contextRef="#ctx0" brushRef="#br0" timeOffset="188735.58">15706 12785 0,'0'0'0,"-64"0"15,1 21-15,20-21 0,1 0 0,-22 21 16,43-21-16,-21 0 16,21 0-16,21-21 31,21 21-31,0-42 0,0 20 15,22 1-15,-22 0 0,21 0 16,85-85-16,0-21 31,-106 64-31,43-86 0,-64 128 16,0-63 0,-21 105-16,-1 0 15,1 21-15,-42 43 16,42-43-16,-22 22 0,-20 63 15,42-64-15,-64 170 16,64-169-16,-22 168 16,22-147-16,0 84 15,0-105-15,0 21 0,0 84 16,-1-106-16,1 1 0,0 42 16,21-43-16,0 22 15,0-64-15,21 0 16,0-21-16,1 0 0,41-21 15,-21 0 1,-20-21-16,62-22 0,-41 22 16,-22-1-16,42-62 0,-42 41 15,1 22-15,-22-22 0,0 1 16,0-1-16,0-42 0,-22 64 16,-20 0-16,-64-64 15,85 85-15,-21 21 0,21-21 16,-1-1-16,22 1 15,0 0 1,127-21 0,0-1-1,-63 43-15,42-42 16,-64 21-16</inkml:trace>
  <inkml:trace contextRef="#ctx0" brushRef="#br0" timeOffset="189085.38">16087 12806 0,'-22'-21'0,"44"42"0,-65-63 0,22 42 0,0-22 16,21 1-16,0 0 16,0 0-16,21 0 15,0 21-15,22 0 0,-22 0 16,42 0-16,-20 0 16,41 42-1,-63-21-15,1 22 0,-1-22 16,0 21-16,-21 106 15,0-127-15,0 1 0,0-1 16,-21 0-16,0 21 16,-1-42-16,1 0 15,21-21 1,0 0-16,0 0 0,0 0 16,0-1-16,21 1 0,1-21 0,-22 21 15,21-22-15,63-84 16,-62 106-16,-1 0 15,21 0-15,0 21 16,1-21-16,-22 21 16,0 0-16,43 0 0</inkml:trace>
  <inkml:trace contextRef="#ctx0" brushRef="#br0" timeOffset="190375.72">17145 12827 0,'0'0'0,"0"-21"15,0 0-15,0 0 0,0-1 16,0 1-16,0 0 0,0-21 16,0 21-16,0-1 0,0-20 15,-21 42-15,0 0 16,-1 0-16,1 0 0,-42 42 16,42-20-16,-1-1 0,-20 0 15,21 0-15,-43 85 16,64-85-16,0 0 15,0 22-15,0-22 16,0 0-16,0 0 0,22-21 16,41 0-16,-42 0 15,0 0-15,22 0 16,-22-21-16,21-21 16,-21 20-16,1 1 0,20 0 15,-21-21-15,-21 21 0,64-85 16,-64 85-16,0-1 0,0 1 15,0 42 17,-22 1-32,22 20 0,-21-21 15,21 0-15,-21 22 0,21-22 0,0 42 16,0-42-16,0 1 0,21-1 16,0 0-16,1 0 0,20 0 15,-21-21-15,21 0 0,85 0 16,-84 0-1,20 0-15,-20-21 0,-1 0 16,0-43-16,-21 43 0,22-21 16,-43 21-16,21-22 0,0 1 15,0 0-15,-21 21 16,0-1-16,-21 22 16,0 22-1,0-1-15,-22 42 16,22-42-16,0 43 15,21-43-15,0 64 16,0-64 0,0 0-16,0-42 31,21 21-15,0-42-16,1 20 0,-1 1 0,-21 0 15,21 0-15,0-21 0,21-1 16,-42 1-16,22 21 15,20-22-15,-21 22 0,0 21 16,0 0-16,1 0 0,-1 0 16,-21 21-1,0 1-15,0-1 0,0 0 16,0 64 0,0-43-16,0-21 0,0 43 15,0-43-15,0 21 16,0-21-16,21-21 31,0 0-31,0 0 0,-21-21 16,21 0-16,1 21 0,-1-21 0,0 0 15,0-22-15,0 22 0,43-42 16,-43 41-16,21-20 0,22 0 16,-43-1-16,42 22 15,-41 0-15,-22 42 31,-22-21-31,22 21 16,-42 22-16,21-22 0,21 0 16,-21 0-16,21 0 15,-21 1-15,21 41 0,0-42 16,0 0-16,84 43 16,-41-64-16,-22 21 0,21 0 15,0-21-15,64 0 16,-63 0-16,41-21 15,-41 0-15,62-64 16,-62 64-16,-22-21 0,0 21 16,0-22-16,0 22 0,-21-21 15,-21 21 1,0 21-16,0 0 0,-21 0 16,20 21-16,-83 63 15,83-41 1,-20-1-16,42 0 0,0 22 15,0-22 1,21-21-16,0 1 0,1-22 16,62 21-1,-20 0-15,-43-21 0,0 0 16,21 0-16,22-21 0,-43 0 16,21-1-16</inkml:trace>
  <inkml:trace contextRef="#ctx0" brushRef="#br0" timeOffset="190605.33">19770 12552 0,'0'-21'0,"0"42"0,21-85 16,-21 43-16,0 0 0,0 0 0,-21 21 31,-1 21-31,1 0 0,-21 43 16,21-43-16,0 21 0,-22 43 15,43-43 1,-21 1-16,21-22 0,0 42 0,0 1 15,0-43 1,0 0-16,21 0 0,0-21 0,43 21 16,-43-21-16,0 0 15,43-21-15,-22 0 16</inkml:trace>
  <inkml:trace contextRef="#ctx0" brushRef="#br0" timeOffset="190855.08">20193 12510 0,'0'0'0,"21"-43"0,0-20 16,0 20-16,22 22 16,-22 21-16,21 0 0,-21 0 15,1 21-15,105 64 16,-64-21 0,-42-22-16,-21-21 0,0 106 15,-21-85-15,0 1 16,0-1-16,0 0 0,-22-20 15,-20 41-15,20-42 0,22 0 16,-42 1-16,42-1 16,-1-21-16,65-21 15,-22-1 1</inkml:trace>
  <inkml:trace contextRef="#ctx0" brushRef="#br0" timeOffset="191039.42">21272 12573 0,'-63'0'15,"42"0"1,0 0 0,-1 0-16</inkml:trace>
  <inkml:trace contextRef="#ctx0" brushRef="#br0" timeOffset="191251.29">20997 12996 0,'0'0'0,"0"22"0,0-1 15,0 0-15,0 0 0,0 0 0,0 0 16,0 1-16,0-1 0,0 0 15,0 0-15,0 0 0,-21 22 16,21-22-16,-42 21 16,21-21-16,-1 0 0,-41 22 15,42-22-15,-22 0 0,-20 0 16,-1 0-16,22-21 0,-43 22 0</inkml:trace>
  <inkml:trace contextRef="#ctx0" brushRef="#br0" timeOffset="192534.87">1101 13991 0,'63'-21'16,"-84"21"15,0 0-31,0 21 16,-1 0-16,1 1 0,0-1 15,-42 63-15,-1 1 16,22-43-16,-1 22 15,-62 21-15,62-22 0,1-42 16,-43 64-16,43-64 0,0 0 16,20-21-16,1 0 15,0 0-15,0 0 0,0-21 16,21 0-16,0 0 0,0-22 16,21-41-16,0 41 15,0 1-15,43-64 16,-43 64-16,42-85 15,-41 106-15,-1 0 0,-21-1 16,21 1-16,0 21 0,-21 21 16,21 1-16,0-1 0,-21 0 15,22 21-15,-1-21 0,0 64 16,0-43-16,0 22 16,0-22-16,22 1 0,-1 20 15,0-42-15,-20 0 16,62-21-16,-63 0 0,22 0 15,20 0-15,-20 0 0,-1 0 16,64-42-16,-43 0 16,64-64-16,-84 64 15,20-64-15,-63 63 16,0-20-16,0-43 16,0 43-16,-42-43 15,21 63-15,-22 1 0,-41-21 0,41 41 16,-126 1-1,127 42-15,-22 1 16,22-1-16,-64 127 16,85-21-1,21-85-15,0 1 0,0-22 16,21 21-16,64 22 16,-64-64-16,21 0 0,-21 0 15,22 0-15,-1 0 0,64 0 16</inkml:trace>
  <inkml:trace contextRef="#ctx0" brushRef="#br0" timeOffset="192924.21">1778 14182 0,'-21'0'15,"0"-21"-15,21-1 0,-22 22 16,22-21-16,0-42 15,0 42-15,0-1 0,22 22 16,-1-21-16,63 21 16,-62 0-16,20 0 0,-21 21 15,21 1-15,64 83 16,-106-83-16,0 20 16,0-21-16,0 21 0,0-20 15,0 41-15,-21-42 16,-21 22-16,42-22 0,-21-21 15,-1 0 1,22-21-16,0-1 16,0 1-16,0 0 0,0-21 15,0 21-15,0-1 0,0-20 0,0 21 16,22-21-16,-1 20 16,0 1-16,21-21 0,-21 42 15,22-21-15,-22 0 16,21 21-16,-21 0 0,43-22 15,-43 22-15,21 0 0</inkml:trace>
  <inkml:trace contextRef="#ctx0" brushRef="#br0" timeOffset="194037.2">3006 14139 0,'0'0'0,"0"-21"0,0 0 0,0 0 15,0 0-15,0 0 0,0-1 16,0-20-16,-22 21 0,-41-21 16,-22 42-1,43 0-15,21 21 16,-64 21 0,-42 85-16,106-85 15,-43 43 1,64-43-16,0 1 15,0-22-15,0 21 16,43-42-16,-22 0 0,21 0 16,1 0-16,62-21 15,-62 0-15,-1 0 0,22-22 16,-43 22-16,0 0 16,21-21-16,-21 21 0,-21-1 15,0 1-15,0-21 0,0 21 16,0 0-16,0-1 0,0 44 31,0-1-15,0 0-16,0 0 0,0 0 15,-21 0-15,21 22 0,0-22 16,0 21-16,0-21 0,0 1 16,0 20-16,0-21 0,0 0 15,21 22-15,22-22 16,-22 0-16,21-21 0,22 0 15,-43 0-15,21 0 0,64-21 16,-64 0-16,64-22 16,-42 22-16,-22 0 0,43-43 15,-43 43-15,0-85 16,-42 85-16,0-42 16,-21 20-16,0 22 0,-64 0 15,43 21-15,-106 0 16,106 21-16,-1 0 15,1 1-15,0-1 0,-43 42 16,85-20 0,0-22-16,0 0 0,0 0 15,42 0-15,1 22 16,-1-22-16,43 42 0,-43-42 16,64 106-16,-64-105 15,0 83 1,-20-62-16,-1-1 0,-21 43 15,0-43-15,-64 106 16,22-84-16,0-22 0,-22 22 16,1-22-16,-128 85 15,128-106-15,-1 0 0,22 0 16,-1 1-16,1-22 0,0 0 0,-1 0 16,22-22-16,21 1 0,0-21 15,0 0-15,21-1 0,64-126 16</inkml:trace>
  <inkml:trace contextRef="#ctx0" brushRef="#br0" timeOffset="194801.22">4487 14076 0,'0'-42'32,"-21"20"-32,21 1 15,-21 21 1,0 0-16,21-21 0,-21 21 16,-1 0-16,1 0 15,0 0-15,0 0 0,0 0 16,0 21-16,21 0 0,-22 1 15,22-1-15,0 0 0,0 0 16,0 0-16,0 0 0,0 22 16,22-22-16,-1-21 0,21 21 15,0 0-15,-20-21 0,62 0 16,-41 0-16,20 0 16,-21 0-16,-20 0 0,-44 0 31,1 0-31,-21 0 15,-43 21-15,43 1 0,-64-1 16,64 0-16,-1 0 16,-20-21-16,42 21 15,0-21-15,63 0 32,-21 0-32,0-21 15,22 21-15,-1 0 0,0 0 16,1 0-16,-1 0 0,43 0 15,-43 21-15,-21 0 0,21 22 16,-20-22-16,-22 21 0,0 1 16,0-22-16,-22 21 0,-41 43 15,42-43-15,-22-21 0,-20 64 16,21-43-16,20-21 0,-41 43 16,42-43-16,0 0 15,42-42 1,0 0-1,0 0-15,21 0 0</inkml:trace>
  <inkml:trace contextRef="#ctx0" brushRef="#br0" timeOffset="196276.82">5609 13737 0,'0'-21'0,"0"42"0,0-63 0,0 21 15,-21 21 1,0 42-16,21-21 16,-21 22-16,-1-1 0,-20 43 15,21-22-15,0-21 0,-22 64 16,22-63-16,-21 62 16,21-41-16,0-22 0,-1 22 15,1-22-15,0 0 16,0-20-16,0-22 15,21-22 1,0 1-16,0 0 16,0 0-16,0-43 0,0 22 15,42-85-15,-21 85 16,22-22-16,-43 43 16,42-42-1,-21 84-15,-21 0 16,0 21-16,0-21 0,0 1 15,21 20-15,-21 0 0,21-21 16,1 22-16,-22-1 0,42 22 16,-21-43-16,0 21 0,22 0 15,-1-20-15,21-22 16,-41 21-16,20-21 0,43 0 16,-43 0-16,85-64 15,-64 43-15,-20-21 16,41-22-16,-41 22 0,-22 0 15,0-1-15,0 1 0,22-149 16,-43 128-16,0-1 16,-22-63-16,1 64 15,0 21-15,0-22 0,-21 43 0,-1-21 16,-84 20-16,85 22 16,-64 0-16,43 43 15,-64 84 1,84-85-16,22 0 0,0 22 15,21-22-15,0 22 0,0 20 16,0-41-16,21-1 0,43 43 16,63 21-1,-85-85-15,21 0 0,-20 0 0,63 21 16,-64-42-16,64 0 16,-43 0-16,-20 0 0,62-21 15,-41 0-15,-22 0 16,1 0-16,-22 0 0,21-22 0,0 1 15,-20 21-15,-1 0 0,0-1 16,-42 22 0,0 0-1,-1 22-15,1-1 0,0 0 0,0 21 16,0-21-16,21 1 16,0-1-16,-21 42 15,21-42-15,0 1 0,0-1 0,0 0 16,21 0-16,0-21 0,0 0 15,21 0-15,-20 0 0,41 0 16,-21 0-16,-20-21 0,20 0 16,0 21-16,1-43 0,41 1 15,-41 21-15,20-43 16,-42 43-16,22 0 0,-22-21 16,0 21-16,-21-1 0,21 22 0,-42 0 31,0 22-16,21-1-15,-21 0 0,-1-21 0,1 21 16,0 0-16,0 0 0,0 1 16,0-1-16,21 0 0,0 0 15,0 21-15,0-20 16,42-22-16,-21 0 16,0 0-16,22 0 15,-22 0-15,21-22 0,-21 22 16,0-21-16,22-21 15,-43 21-15,0 0 0,0-43 16,0 43-16,-21-43 16,-1 43-16,1 0 0,-21-21 15,21 42-15,0 0 0,-1-21 16,44 21 15,-1 0-31,0-22 0,0 22 16,21 0-16,1 0 0,-22 0 0,21 0 15,1 0-15,-1 0 0,0 0 0,43 0 16,-64 22 0,21-22-16,1 63 0,-43-42 15,0 0-15,0 43 0,0-22 16,-43 43-16,22-22 16,0-20-16,-21 63 0,21-43 15,-1 43 1,1-64-16,0 22 0,0-22 0,-21 64 15,42-64-15,-22 1 0,-20 62 16,42-62-16,-21-22 0,0 21 16,21-21-16,-21 43 15,42-85 1,0 0 0,0-1-16,0-20 0,0 0 15,43-43-15,-43 43 0,0-22 16</inkml:trace>
  <inkml:trace contextRef="#ctx0" brushRef="#br0" timeOffset="196535.67">7641 14266 0,'0'-42'0,"0"84"0,-21-126 0,21 41 15,0-20-15,0 21 16,21-1-16,-21 22 0,21 0 16,43 0-1,-43 21-15,0 0 0,43 0 16,-43 0-16,63 63 15,-84-42-15,0 22 0,0-22 16,0 21-16,0-21 0,-42 43 16,21-22-16,-21-21 0,-43 22 15,-42 41 1,106-84-16,42 0 16,0-21-1,21 21-15,1-21 0,-1 0 16,0 0-16</inkml:trace>
  <inkml:trace contextRef="#ctx0" brushRef="#br0" timeOffset="196956.43">8382 14139 0,'0'0'0,"0"22"0,21-22 31,0 0-15,0 0-16,1 0 0,20 0 15,0 0-15,128 0 16,-107 0-16,22 0 0,63 0 16,-85 0-16,1 0 0,-22-22 15,1 1-15,-1-21 16,-63 21-16,0 21 16,-22 0-16,-126-21 15,105 21-15,22 0 16,-64 0-16,64 0 0,0 0 15,20 0-15,44 0 16,-1 0 0,21 0-16,0 0 0,1 0 15,84 21-15,-85 0 16,43 21-16,-64-21 16,-21 1-1,0 20-15,0-21 0,-64 21 16,22-20-16,0 20 0,-43 0 15,22-21-15,20 1 0,1-1 16,0 0-16,-1 0 0,1-21 0,21 0 16</inkml:trace>
  <inkml:trace contextRef="#ctx0" brushRef="#br0" timeOffset="197607.06">10118 13737 0,'21'-42'0,"-42"84"0,42-105 15,0 42-15,-21 42 32,0 0-32,-21 0 0,21 21 15,-21 1-15,-1-1 0,-41 85 16,42-63-16,0-22 15,-1 0-15,1 1 0,-63 105 16,41-106 0,22 0-16,-42 22 0,41-43 15,1 21 1,21-63-16,0 0 16,64-64-1,-1-42 1,-42 64-16,1 21 0,-1-22 15,0 22-15,21-22 0,1-63 16,-22 64-16,0-1 0,21-42 16,-21 64-16,43 0 15,-43 42-15,0 21 0,0 64 16,1-43-16,-1 64 16,0-43-16,0-20 0,-21 62 15,0-41-15,21-22 0,-21 1 16,0-1-16,0 0 0,0 43 15,0-64-15,0 0 0,0 22 16,0-22 0,0 0-16,-21-21 0,0 0 0,0 0 15,-22-21-15,22 0 0,-21-1 16</inkml:trace>
  <inkml:trace contextRef="#ctx0" brushRef="#br0" timeOffset="197968.94">9779 14203 0,'0'0'0,"0"-21"15,-21 21-15,21-21 0,21 21 16,0 0-16,43 0 16,-22-22-16,43 22 15,-22 0-15,1-21 0,63 0 16,-64 0-16,1 21 0,84-42 16,-85 42-16,1-22 0,-1 1 15,1 0-15,-1 0 0,22 0 16,-64 0-16,0-1 15,-42 22 1,-42 0-16,41 0 0,-20 0 16,21 22-16,-21-1 0,20 0 15,-20 42-15,0-41 16,21 20-16,-1-21 0,22 21 0,-21-20 16,0 83-1,21-62-15,0-22 0,0 0 16,0 0-16,42 22 15,-20-43-15,-1 0 0,106 0 16,-85-22-16,64-20 16,-43 21-16,1-21 0,63-22 15</inkml:trace>
  <inkml:trace contextRef="#ctx0" brushRef="#br0" timeOffset="198217.88">11472 13504 0,'0'-42'0,"0"84"0,0-126 15,0 63-15,0-1 0,-21 22 16,21 22-16,-21 20 16,0 43-16,0-43 15,-1 0-15,1 85 0,0-84 16,0 20-16,21-21 0,-21 1 16,0 20-16,-22 43 15,43-64-15,-21-20 0,21 20 16,0-21-16,0 0 0,0 22 15,0-22-15,21-21 16,0 0-16,1 0 0,20-21 16,0-1-16,-21 1 0,64-42 15</inkml:trace>
  <inkml:trace contextRef="#ctx0" brushRef="#br0" timeOffset="198433.87">11832 13843 0,'0'0'0,"0"-21"16,-21 21-1,-21 21-15,42 0 0,-43 22 16,1-1 0,-22 64-1,1-22-15,63-62 16,0-1-16,-21 21 16,21-21-16,0 0 0,0 1 15,21-22-15,0 0 16,21 0-16,22-22 15,-22 1-15,22 0 0,-22 0 16</inkml:trace>
  <inkml:trace contextRef="#ctx0" brushRef="#br0" timeOffset="199084.84">12277 13928 0,'-22'21'0,"44"-63"0,-22 63 0,0-64 16,-22 43-1,1 22-15,21-1 0,-63 42 16,20 1-1,22-43-15,0 0 0,-42 64 16,63-64-16,0 0 16,-22 0-1,22 0-15,0 1 0,22-22 16,-1 0 0,0 0-16,0 0 15,0-22-15,-21 1 0,0 0 16,21 0-16,-21-21 0,22 20 15,-22 1-15,42-85 16,-21 85-16,0-42 16,22 42-16,20-43 15,-21 64-15,22 21 16,-43 0-16,0 1 16,0 20-16,-21-21 0,0 0 0,0 64 15,0-43 1,0-21-16,0 1 15,0 20-15,0-21 0,0 0 16,-21-21 15,0-21-31,21 0 16,0 0-16,0 0 16,0-1-16,21-20 15,0 0-15,1 21 0,-1-22 16,21 22-16,-21-21 0,85-43 15,-85 64-15,43 0 16,-43 21-16,21 0 0,1 42 16,41 85-1,-84-106-15,0 22 16,0-22-16,0 21 0,-21 22 16,0-43-16,0 0 0,21 0 15,0 0-15,-21-21 16,42-21 15,0 21-31,0-21 16,0 0-16</inkml:trace>
  <inkml:trace contextRef="#ctx0" brushRef="#br0" timeOffset="199419.65">13568 13864 0,'0'0'0,"21"-21"0,0-21 0,0 42 16,-21-21-16,-21 21 15,-21 0 1,-1 21-16,22 0 0,-63 0 16,62 0-16,-20 0 0,21 1 15,-21-1-15,42 0 0,0 21 16,0-21-16,21-21 16,0 22-16,0-22 15,21 21-15,-20-21 0,-1 0 16,21 21-16,-21-21 0,0 21 15,1-21-15,-1 21 0,-21 22 16,0-22 0,0 0-16,-21 0 0,-1 0 15,-41 0-15,42 1 0,-22-22 16,-41 21-16,63-21 16,-22 0-1,22 0-15,-64-43 16,64 22-16,0 0 0,0 0 15,0 0-15</inkml:trace>
  <inkml:trace contextRef="#ctx0" brushRef="#br0" timeOffset="199603.65">12615 13504 0,'-21'0'15,"42"0"-15,-63-21 0,21 21 0,0 0 16,-1 0-16,1 0 15,0 0-15,0 0 47,0 0-47,0 0 0,-1-21 16</inkml:trace>
  <inkml:trace contextRef="#ctx0" brushRef="#br0" timeOffset="199801.54">10943 13716 0,'-21'0'0,"42"0"0,-84 21 0,63 0 0,42-21 31,-21 0-31,21 0 0,85 0 16,-63 0-16,-1-21 0,107 0 15,-107 0-15,191-21 16,-169 20-16,0 1 15,-1 0-15</inkml:trace>
  <inkml:trace contextRef="#ctx0" brushRef="#br0" timeOffset="200107.93">13801 13081 0,'0'0'0,"0"-21"0,0 0 16,0 0 0,-22 21-16,1 0 0,21-22 15,-21 22-15,0 0 0,-21 0 16,-1 22-16,22-1 0,-21-21 16,-1 21-16,1 21 0,-43 22 15,43-1 1,42-42-16,0 1 15,0 20-15,42 0 16,1-42-16,-22 0 0,64 0 16,-43 0-1,85 0-15,-85-21 16,1 21-16</inkml:trace>
  <inkml:trace contextRef="#ctx0" brushRef="#br0" timeOffset="200533.46">14076 12891 0,'-21'-43'16,"42"86"-16,-85-128 0,43 43 0,-21 20 0,21 1 16,-22 0-16,-105 0 15,106 21-15,-22 0 0,-42 21 16,-148 106 0,106 21-1,106-105-15,-43 105 16,64-106-16,21 85 15,106-21 1,-64-64-16,1-21 16,147 64-16,-105-85 15,42 0-15,-85 0 16,22 0-16,-22 0 0,21-21 0,-20 0 16,41-22-1,-41 1-15,63-64 16,-85 64-16,-21-22 0,0 1 15,0 21-15,0-22 0,-21-42 16,-22 64-16,22 0 0,-64-1 16,43 22-16,21 21 0,-64 0 15,43 21-15,-43 22 16,64-22-16,-21 21 0,-1 22 16,43-43-16,0 21 0,0-21 15,0 22-15,0-22 0,43 0 16</inkml:trace>
  <inkml:trace contextRef="#ctx0" brushRef="#br0" timeOffset="201186.15">14224 13991 0,'-42'0'15,"84"0"-15,-106 0 0,43 0 0,0 0 0,0 0 16,0 0-16,21 21 16,21 1-16,0-22 15,0 0-15,22 0 0,-1 0 16,148 21-1,-126-21-15,-1 0 0,1 0 16,-1 0-16,128 0 16,-128 0-16,-20 0 0,41-21 15,-62 21-15,-1-22 16,-21 1-16,-43 0 16,22 21-16,-21-21 0,-43 21 15,43 0-15,0-21 0,-22 21 16,43 0-16,0 0 0,21-21 15,21 21 1,0 0-16,0 0 0,22 0 16,-1 0-16,-21 0 15,85 21-15,-85 0 16,0 0-16,-21 21 0,0-20 16,0-1-16,0 0 15,-42 0-15,21 0 0,-106 64 16,84-64-16,1-21 0,-21 21 15,20 0-15,-41-21 0</inkml:trace>
  <inkml:trace contextRef="#ctx0" brushRef="#br0" timeOffset="202053.16">16552 13885 0,'0'0'0,"0"-21"15,-21 21 1,0 21-16,0 1 0,0 20 16,-1-21-16,1 21 0,0 1 15,-21-1-15,21 22 0,-22-22 0,-41 64 16,41-64-16,-84 106 15,0-63 1,106-64-16,-21 0 0,-1 0 16,22-21-1,21-21-15,0 0 16,0 0-16,0 0 0,0-22 16,43-84-16,-22 85 15,0-21-15,0 20 0,0 1 0,0-22 16,43-63-1,-43 106-15,0 0 0,-21 0 16,0 42-16,0 0 16,0 0-16,0 1 0,0 62 15,21-41-15,1 41 16,-1-20-16,-21-22 0,63 43 16,-42-64-16,1 21 0,62 1 15,-41-22-15,-1 0 16,43-21-16,-43 0 0,21 0 15,22 0-15,-43-21 16,107-64-16,-128 43 16,63-43-16,-62 43 0,-1-22 15,-21 22-15,0-22 0,0 1 16,0-64-16,0 63 0,-21 1 16,-22-43-16,1 64 15,21-1-15,-64 22 16,43 21-16,-106 43 15,21 62 1,84-62-16,22-1 0,-21 43 16,42-43-16,0 22 15,21-43-15,0 0 0,21 21 0,1-21 16,-1 1-16,0-22 0,64 42 16,-63-42-16,147 21 15,-148-21 1,1 0-16,-1 0 0,0 0 0</inkml:trace>
  <inkml:trace contextRef="#ctx0" brushRef="#br0" timeOffset="202408.96">17166 14266 0,'-21'0'16,"0"0"-16,127-21 0,-233 42 0,105-21 16,107 0-16,-191 0 0,85-21 15,21 0-15,0 0 0,0 0 16,21-43-1,106 43 1,-84 21-16,62 21 16,1 22-1,-85-1-15,1-21 0,-22 43 16,0-43-16,0 42 16,-22-20-16,1-22 0,-21 21 15,-22 0 1,43-42-1,0 0-15,21-42 16,0 21-16,0 0 16,42-22-16,-20 1 0,41-43 15,-21 64 1,-20-21-16,-1 21 0,21 0 0,0-1 16,-20 1-16,20 0 15,-21 21-15,21-21 0,22 21 16,-43-21-16,21 21 0</inkml:trace>
  <inkml:trace contextRef="#ctx0" brushRef="#br0" timeOffset="203235">18161 14224 0,'0'21'16,"0"-42"15,0 0-16,0 0-15,0 0 0,0-1 16,-21 22-16,0 0 16,-1 0-16,1 0 15,0 0-15,-21 0 0,-22 43 16,43-22 0,0 0-16,-21 43 15,20-43-15,1 0 0,21 21 16,0-21-16,0 1 0,21 20 15,1-21-15,20-21 16,-21 0-16,64 0 16,-43 0-16,0-21 15,-20 0-15,20 0 0,0-22 16,-42 22-16,21-42 16,-21 41-16,0 1 15,0 0-15,-21 21 16,0 0-16,0 0 0,0 21 15,0 0-15,21 1 0,-43 62 16,43-63-16,0 1 16,0-1-16,0 21 0,0-21 15,0 22-15,21-22 0,1-21 16,41 42-16,-21-42 16,1 0-16,63 0 15,-43 0-15,106 0 16,-105-21-16,105-43 15,-126 43-15,20-42 16,-42 20-16,0-62 16,-21 62-16,0 22 0,-42-21 15,0 21-15,-1 21 16,1 0-16,-21 0 0,-86 0 16,107 0-16,0 0 0,-22 21 15,43 0-15,21 21 16,0-21-16,85 106 15,-43-42 1,-21-43-16,22 1 0,-22 20 16,0 22-16,-21-43 15,21 1-15,-21 20 0,0-21 16,-21 107-16,0-107 16,0 21-16,-64 22 15,43-43-15,-43 43 0,43-64 16,-1 0-16,-63 43 15,85-64-15,0 0 16,0 0-16,0 0 0,21-42 16,0 20-16,0-20 0,21-43 15,0 22-15,21 21 0,64-85 16</inkml:trace>
  <inkml:trace contextRef="#ctx0" brushRef="#br0" timeOffset="203755.72">19621 14139 0,'-21'0'0,"42"0"0,-84 0 0,42 0 16,-22 0-16,-41 0 16,41 0-16,22 0 0,-21 0 0,21 0 0,0 22 15,-1-22 1,22 21-16,22-21 15,-1 0 1,21 21-16,-21-21 0,22 0 16,-22 21-16,0-21 0,21 0 15,-21 21-15,-21 0 16,-21 22 0,0-43-16,-42 21 15,41 0-15,-62 21 16,63-42-16,-22 22 15,43-1-15,21-21 32,1 0-32,20 0 15,-21 0-15,21 0 0,-20 0 0,20 21 16,-21-21-16,21 0 0,-20 21 0,-1 0 16,0 0-16,-21 1 0,0-1 15,0 0-15,0 21 16,0-21-16,-21 22 0,-43-1 15,22 0-15,-64 22 16,85-43-16,-43 21 16,43-42-16,21 22 0,21-22 31,22 0-31,-1-22 16,0 1-16,1 0 0</inkml:trace>
  <inkml:trace contextRef="#ctx0" brushRef="#br0" timeOffset="204007.57">20510 13928 0,'0'0'0,"-21"0"0,0 0 0,0 0 16,-21 42-1,-1-21-15,22 0 0,-21 43 16,21-43-16,-43 106 15,22-21 1,21-64-16,-1 1 0,22-1 0,0-21 16,-21 0-16,21 22 15,0-22-15,0 0 0,0-42 32,21 0-32,-21-1 0</inkml:trace>
  <inkml:trace contextRef="#ctx0" brushRef="#br0" timeOffset="204351.37">19918 13949 0,'-21'-21'0,"42"42"0,-85-85 0,43 43 15,21 0-15,0 0 0,0 0 16,21 0-16,0 21 16,22-22-16,63 22 0,-64 0 15,21 0-15,1 0 0,-1 22 16,1-1-16,126 63 15,-126-62-15,-22 20 0,1 0 16,-22 1-16,0-1 0,-21 21 16,0-20-16,-42 63 15,-1-64-15,1 0 0,-64 43 16,64-64-16,-1 0 0,-20 22 16,21-43-16,-1 21 0,-41 0 15,41-21-15,22 21 0,-42-21 16,41 0-16,1 0 15,42-21 17,1 0-32,20 0 0,-21-1 0,21 22 15,1-21-15</inkml:trace>
  <inkml:trace contextRef="#ctx0" brushRef="#br0" timeOffset="204689.18">20680 14351 0,'0'0'0,"0"-21"16,0 0-16,0 0 0,21-22 15,-21 22-15,0 0 16,21 21-16,0-21 0,22-22 16,-22 22-16,0 21 15,0 0-15,0 0 0,0 0 0,64 0 16,-64 0-1,0 21-15,1-21 0,-22 64 16,0-43 0,0 43-16,0-43 0,0 0 15,-43 42-15,22-41 16,0-1-16,0 0 16,0 0-16,21 0 15,21-21 16,21-21-31,-21 0 0,22 21 16,-1-21-16</inkml:trace>
  <inkml:trace contextRef="#ctx0" brushRef="#br0" timeOffset="205332.81">21611 14182 0,'-21'0'15,"0"0"-15,-43 21 16,43 0-16,-21 0 15,-22 43-15,22-43 16,-22 42-16,43-41 0,0 20 16,0 0-16,21-21 0,0 1 15,0 20-15,21-21 16,0-21-16,0 0 0,64 0 16,-64 0-1,22 0-15,20 0 16,-21 0-16,22-42 15,-43 21-15,0-1 0,-21-41 16,0 42-16,-42-85 16,-64 42-1,85 64-15,-21-21 0,-22 21 16,43 0-16,0 0 0,0 0 16,21-21-16,21 21 15,0 0-15,64 0 16,-43 0-16,148-21 15,-126 21 1,42 0-16,-64 0 0,22 0 16,20 0-16,-63 0 15,22 0-15,-64 21 32,-1 0-32,22 22 0,-21-22 15,0 0-15,0 21 0,-43 43 16,43-43-16,-21 43 15,21-43-15,0 1 0,-1-1 16,22 0-16,-21 22 0,-21 20 16,21-20-16,0-22 0,-22 85 15,22-84-15,21 20 0,0 1 0,0-22 16,0 0-16,0 64 16,0-64-16,0-20 15,0-1-15,0 0 0,0-42 31,0 0-15,21-22-16,0 22 0,22-106 16</inkml:trace>
  <inkml:trace contextRef="#ctx0" brushRef="#br0" timeOffset="205590.67">21929 14753 0,'63'-190'15,"-190"571"-15,275-805 0,-148 361 16,-84 359-16,168-634 0,-84 295 0,21 1 15,-21 21-15,64-43 16,-43 43-16,21 21 16,-20 0-16,-1 0 0,21 0 15,-21 0-15,0 0 0,22 42 16,-43 1-16,0-22 0,0 42 16,0-41-16,-21 20 0,-1-21 15,1 0-15,0 22 0,-64-1 16,43 0-1,21-42 1,42 0 0,-21-21-16,42 21 15</inkml:trace>
  <inkml:trace contextRef="#ctx0" brushRef="#br0" timeOffset="205818.54">22860 14097 0,'0'-42'31,"-21"42"-31,42 42 0,-63-84 0,20 42 16,-20 0-16,21 0 0,-43 42 15,22-21-15,-21 43 16,41-22-16,22 43 16,0-43-16,43 64 15,-1-64 1,-21-21-16,22 1 0,-22-1 15,63-21-15,-62 0 16,62 0-16</inkml:trace>
  <inkml:trace contextRef="#ctx0" brushRef="#br0" timeOffset="206083.38">23304 14118 0,'0'-21'16,"0"42"-16,0-63 0,0 21 15,22 21 17,-22 21-32,0 0 15,21 0-15,-21 0 0,0 22 0,0 20 16,0-42-16,0 64 16,0-43-16,0 1 0,-21 20 15,21-42-15,-22 22 0,1-22 16,21 0-16,-21 0 15,0 0-15,0 22 0,0-43 16,21-21 0</inkml:trace>
  <inkml:trace contextRef="#ctx0" brushRef="#br0" timeOffset="206299.93">24045 14161 0,'-42'-22'31,"21"22"-31,0 0 0,-1 0 16,1 0 0,21 22-1,21-1 1,-21 0-1</inkml:trace>
  <inkml:trace contextRef="#ctx0" brushRef="#br0" timeOffset="206502.82">24045 14542 0,'-21'21'0,"42"-42"0,-63 42 16,0 21-1,20-21-15,-41 22 16,21-22-16,-1 21 16,22-21-16,-21 0 0,-22 43 15,22-43-15,21 0 16,0 0-16,-22-21 0,22 22 0,-42 20 16</inkml:trace>
  <inkml:trace contextRef="#ctx0" brushRef="#br0" timeOffset="209588.37">804 15261 0,'0'0'0</inkml:trace>
  <inkml:trace contextRef="#ctx0" brushRef="#br0" timeOffset="209895.71">910 15219 0,'0'0'15,"0"-21"-15,0 0 16,0-1 0,0 1-16,0 0 15,-21 42 48,21 0-48</inkml:trace>
  <inkml:trace contextRef="#ctx0" brushRef="#br0" timeOffset="211966.13">931 15261 0,'0'-63'31,"0"42"-31,0-1 0,-21 22 16,0 0-1,0 0-15,0 22 16,-1-1-16,22 21 16,-21 0-16,0 1 0,0-1 0,21 22 15,-42 63-15,20-43 16,-20-20-16,-21 105 15,20-84-15,1-1 0,0 1 16,-1-21-16,1-1 0,21-21 16,-22 22-16,22-43 0,0 43 15,21-43-15,-21-21 0,0 0 16,0-64 0,21 43-16,0-21 0,0-1 15,0-20-15,-22-128 16,22 128-16,0-1 15,0-63-15,22 85 0,-22 0 16,42-43-16,0 43 16,-21 42-16,1 0 15,20 21-15,-21 0 0,0 21 16,22 1-16,-22-1 0,0 0 16,21 64-16,-21-42 15,64 84 1,-64-106-16,22 43 15,-1-64-15,-21 21 0,43 1 16,-22-43-16,21 0 16,-41 0-16,20 0 0,0 0 15,-21 0-15,22-21 0,41-43 16,-20 22-16,-22-1 0,1 1 16,-22-21-16,21-1 0,0-42 15,-20 43-15,-22-1 0,0-63 16,0 64-16,-85-128 15,43 128-15,-22 20 16,22 1-16,-170 0 16,149 42-16,20 21 15,-20 0-15,20 21 16,-41 64-16,41-42 16,1-1-16,21 64 0,21-42 15,0-22-15,0 1 16,0-1-16,21 1 0,21 21 15,1-43-15,20 21 16,-20-41-16,-1-1 0,43-21 16,-22 0-16,106-21 15,22-64 1,-149 64-16,1-22 0,-1 1 16,0 21-16,43-85 15,-64 85-15,0 0 0,-21 0 16,0 42-1,0 0 1,-21 0-16,0 21 0,0 1 0,0-22 16,-1 21-16,1 1 0,21 41 15,-21-41-15,21-1 0,0-21 16,0 0-16,0 22 0,21-43 16,22 42-16,-22-42 15,85 0 1,-85 0-16,21 0 0,0-21 15,-20 21-15,41-43 0,-42 22 16,0-21-16,22-22 16,-22 43-16,-21-21 0,0-43 15,-64-84 1,43 148-16,-21-22 0,21 22 16,-22 21-16,-84-21 15,85 21-15,0 21 0,-1 0 16,1 1-16,-64 83 15,85-62-15,0-1 16,21 0-16,0 1 0,0-1 0,0-21 16,63 43-16,1-22 15,-22-42-15,1 0 16,41 0-16,-20 0 16,-22 0-16,43-21 0,-43 0 15,0 0-15,1-1 0,-1-20 16,0 21-16,1 0 0,-22-22 15,0 22-15,21-42 16,-42 20-16,0 22 0,-21 42 31,21 1-31,-21-1 0,0 21 16,0 0-16,21-20 0,0 20 16,-21 0-16,21 43 15,0-43-15,0-21 0,0 1 16,0-1-16,63-21 15,-42 0-15,0 0 16,22 0-16,-1-21 0,64-43 16,-43 43-1,22-64-15,-43 43 0,-20 0 16,20-1-16,-21 1 16,0 0-16,22-22 0,-43 43 0,0 0 15,0 42 1,-22 0-16,22 0 15,-21 22-15,0-22 16,0 21-16,21 0 0,-21 22 16,21-43-16,0 21 0,0-20 15,0-1-15,0 0 0,42 21 16,-21-21-16,0-21 0,1 0 16,20 0-16,85 0 15,-106-21-15,64-21 16,-64 21-16,64-85 15,-85 64-15,42-43 16,-42 43-16,0-22 16,0-21-16,0 43 0,0 21 15,0 0-15,0 0 0,0-1 16,0 44 0,0-1-16,0 0 0,0 21 15,0 1-15,0 20 16,-21-21-16,0 43 15,-1-43-15,22-20 0,0 20 16,0-21-16,-21 21 16,21-63-1,0 0-15,21 0 16,1 0-16,-1-22 0,0 22 16,0-21-16,0 21 0,0 0 15,22-1-15,41-20 16,-62 42-16,20 42 15,0-20-15,22 62 16,-64-41-16,0 20 16,0-42-16,-43 85 15,22-85-15,0 0 16,-21 1-16,-1-1 0,1 0 16,-21 0-16,20-21 15,22 0-15,-42 0 16,20 0-16,22 0 0,0 0 0,21-21 15,0 0 1,0 0-16,0-1 0,21-20 16,0 21-16,22-21 0,-22 20 0</inkml:trace>
  <inkml:trace contextRef="#ctx0" brushRef="#br0" timeOffset="212199.37">3831 15558 0,'21'-22'0,"-42"44"0,42-65 0,-21 22 15,0 42 1,0 0-16,0 43 16,-21-22-16,-21 85 15,42-84 1,-21-1-16,-1 21 0,22-20 16,-42 84-16,42-85 15,0-21-15,0 22 0,0-22 16,0 21-1,21-42-15,0 0 0,1 0 16,62-42 0</inkml:trace>
  <inkml:trace contextRef="#ctx0" brushRef="#br0" timeOffset="212551.68">4064 16002 0,'-21'0'15,"21"21"-15,-21-21 0,21 21 16,0 1-16,0-1 15,21-21 17,0 0-32,0 0 0,0-21 0,0 21 15,1-22-15,-1 1 0,0 0 16,21-21-16,-21 21 16,1-22-16,20 1 0,-42 21 0,0 0 15,0-22 1,-21 43-16,0 0 15,-1 0-15,1 21 16,0 1-16,0-1 0,-21 63 16,20-41-16,1-1 0,21 0 15,-21-20-15,21 20 0,0 21 16,0-41-16,0 20 0,21-21 16,0-21-16,-21 21 0,43 0 15,-1-21-15,-21 0 0,64 0 16,-43-21-16,22 0 0,63-21 15,-64 21-15</inkml:trace>
  <inkml:trace contextRef="#ctx0" brushRef="#br0" timeOffset="213396.96">5080 15748 0,'0'0'16,"0"-21"-16,0 0 0,21 0 0,0-1 0,-21-20 15,0 21 1,0 0-16,-21 21 16,0 21-1,0 0-15,0 0 0,-1 22 16,-41 20-16,42-21 16,-22 1-16,22 20 0,-21-20 0,21 20 15,-43 64-15,64-85 16,0 1-16,0-1 15,0-21-15,0 0 0,21 22 16,22-43-16,-22 0 0,21 0 16,-21 0-16,106-21 15,-84-1-15,-1 1 0,0-21 16,1 21-16,-1-22 0,43-62 16,-43 62-16,0-20 0,22-43 15,-22 42-15,1 22 0,-1-64 16,-21 64-16,0-22 15,0 43-15,-21 0 16,-21 21-16,-21 42 16,21-20-1,-22-1-15,22 21 0,0-21 0,0 22 16,-21 84-16,42-85 16,-22 64-16,22-64 15,0 0-15,0 43 0,0-64 16,0 43-1,0-43-15,22 0 0,-1-21 16,0 21-16,21-21 0,1 0 16,-1-21-16,21-21 15,-20 21-15,-22-1 0,42-20 16,-41 21-16,-1 0 0,21 0 16,-21 21-1,-21 21 1,0 0-16,0 0 15,0 0-15,-21-21 0,0 21 16,21 1-16,-21-22 0,21 21 0,-21-21 16,-1 21-1,22-42 17,0 0-32,0-22 15,0 22-15</inkml:trace>
  <inkml:trace contextRef="#ctx0" brushRef="#br0" timeOffset="213550.86">5842 15769 0,'0'0'0,"0"-21"0,-21 21 47,21 21-32,21-21 1,0 0-16,0 0 0,22 0 15,-22 0-15</inkml:trace>
  <inkml:trace contextRef="#ctx0" brushRef="#br0" timeOffset="214303.43">6583 15727 0,'0'0'0,"-21"21"16,-1 0-16,1 0 0,0 1 0,0-1 15,-21 0-15,20 21 0,1-21 16,0 22-16,0-1 0,-21 43 16,20-64-16,22 42 15,0-41-15,0-1 0,0 21 16,22-42-16,41 0 16,-21 0-16,1 0 0,41-21 15,-41 0-15,20 0 0,22-22 16,-43 22-16,64-42 15,-64 20-15,-20 1 0,20 0 16,-21-1-16,0 1 0,22-85 16,-22 85-1,-21 20-15,0-20 0,0 21 16,0 0-16,0 0 0,-21 21 16,-1 21-16,1 0 15,-42 85 1,-1 21-16,43-85 15,-21 64 1,42-64-16,-21 43 16,21-64-16,-22 0 15,22 0 1,0-63 0,0 21-16,22 0 0,20-43 15,-21 22-15,43-22 16,-43 22-16,21 21 0,22-21 15,-22 20-15,21 1 16,-41 21 0,20 0-16,-63 0 31,0 0-15,-1 21-16,-20-21 0,21 0 15,-64 22 1,22-22-1,42 0-15,-1 21 0,1 0 16,21 0-16,0 0 0,0 0 16,0 1-16,0 41 15,0-42-15,21 0 0,22 22 16,-22-22-16,0 0 0,0 0 16,22-21-16,62 21 15,-83 1-15,20-22 0,21 0 16,-41 0-16,-1 0 15,42-22-15,-42 1 0</inkml:trace>
  <inkml:trace contextRef="#ctx0" brushRef="#br0" timeOffset="-214695.58">7810 15748 0,'0'0'0,"-21"0"16,0 0-16,42 0 31,22 0-15,-22 0-16,21 0 0,0 0 15,1 0-15,20 0 0,-20 0 16,20 0-16,1 0 0,84 0 16,-85 0-16,22-42 15,-43 42-15,22-21 16,-64-1-1,-21 22-15,-22-21 16,1 21-16,0 0 16,-64 0-16,-42 0 15,169 0 17,0 0-17,0 21-15,43-21 16,-43 0-16,0 0 0,0 22 15,21-22-15,-20 0 0,-1 21 16,-21 0-16,0 0 0,0 0 16,-43 64-1,22-43-15,-21-21 0,0 1 16,20 20-16,-105 21 16,85-41-16,21-1 0,-43 21 15,43-21-15,0-21 16,42 0-1,0 0-15</inkml:trace>
  <inkml:trace contextRef="#ctx0" brushRef="#br0" timeOffset="-212609.9">9673 15325 0,'21'-21'0,"-21"-1"0,21 22 16,1-21-16,-22 0 0,0 0 15,0 0-15,21 0 0,-21-1 16,0 1-16,-21 42 16,-1 22-1,1-22-15,0 42 0,-42 22 16,41-21-16,-41 20 15,42-20-15,-22-22 0,-20 43 16,42-43-16,0 0 16,-43 43-16,43-64 0,-21 43 15,42-43 1,0-42 0,0 0-1,0-1-15,21-41 0,0 21 16,42-22-16,-41 22 15,-1-22-15,42-42 0,-42 43 16,64-85 0,-64 84-16,22 1 0,62-64 15,-83 106-15,-1-1 0,0 22 16,0 0-16,0 0 0,-21 85 16,21-43-16,-21 22 0,0-22 15,22 22-15,-22-1 0,0 64 16,0-63-16,0 84 15,-22 0 1,22-106-16,0 1 0,0 20 16,0-42-16,0 1 15,0-1-15,-21-21 16,0-21 0,0-1-16,0 1 15</inkml:trace>
  <inkml:trace contextRef="#ctx0" brushRef="#br0" timeOffset="-210940.32">9461 15769 0,'-42'-21'0,"190"127"0,-317-212 16,232 127-16,-147-63 0,105 42 31,0 0-31,0 0 0,22 0 16,-22 0-16,42-21 0,-20 21 0,20 0 15,1-21-15,-1 21 0,85-43 16,-84 43-16,20-21 0,43-21 15,-63 42-15,42-43 16,-85 22-16,0 21 0,0 0 16,-42 0 15,0 21-31,0 1 0,-22-1 0,1 0 16,21 21-16,-21-21 0,-1 1 15,-41 83-15,62-62 16,1-1-16,0 22 15,21-43-15,0 42 0,21-42 16,0 1-16,43-22 0,-22 21 16,1-21-16,41 0 15,-41-21-15,-1 21 0,43-43 16,-43 22-16,43-42 16,-22 20-16,-42 1 0,64-43 15,-64 43-15,43-64 16,-64 64-16,21-22 0,21-42 15,-42 43-15,0-64 16,0 85-16,0 63 31,0 21-31,-21 0 0,21 1 16,-21 20-16,0-20 0,-1 20 16,1 43-16,0-64 0,0 22 15,-21 20-15,20-20 0,22 21 16,0-43-1,0-21-15,0 43 16,22-43-16,-1-21 0,0 0 16,21 0-16,1 0 0,41-21 15,-41 21-15,-1-22 0,0-20 16,1 21-16,-1-21 0,43-22 16,-43 22-16,-21 21 0,21-22 15,-20 22-15,-1 0 0,-21 0 0,21-22 16,-21 65-1,0-1 1,0 0-16,-21 0 0,21 0 0,-21 0 16,-1 1-16,22-1 0,0 0 15,-21 21-15,21-21 0,-21 1 16,21 41-16,0-42 16,0 0-16,21-21 15,0 0-15,22 0 0,-22 0 16,42 0-16,-41-21 15,20 0-15,21-21 16,-20 21-16,-1-22 0,-21 22 16,22 0-16,-22-21 0,21-1 15,-21 22-15,-21 42 32,0 0-32,-21 1 0,21-1 15,-21 0-15,21 0 0,-21 21 16,0-20-16,21-1 15,0 0-15,0 0 16,21-21-16,0 0 16,0 0-16,0 0 15,22-42-15,-22 21 0,21-22 16,-42 22 0,0-64-1,0 64-15,0-21 0,-21 42 16,0-21-16,0 21 0,-1 0 15,1 0-15,0-21 0,42 21 32,0 0-17,1 0-15,20-22 0,0 22 0,1-21 16,-1 21-16,85 0 16,-85 0-16,43 0 15,-64 21-15,43 22 16,-64-22-16,0 0 0,0 21 15,0 1-15,0-22 16,-22 0-16,1 0 0,0 0 16,0 22-16,21-22 0,-21-21 15,0 21-15,21-42 32,0 0-32,0 0 15,21-1-15,0 1 0,0-21 16,0 21-16,0 0 0,1-1 15,-1-20-15,42-21 16,-42 41-16,1-20 0,-1 21 0,21 0 16,-21 0-16,22 21 15,-22 0-15,0 0 0,0 21 16,-21 0-16,0 0 0,0 43 16,0-43-16,0 0 0,-21 21 15,21 1-15,0-1 16,0-21-16,0 21 15,0-20-15,21-22 16,0 0-16,0 0 16,64-22-16,-64 1 15,64 0-15,-43 0 0,1 0 16,41-43-16,-63 43 0,22 0 16,-1-21-16,-21 20 0,0-20 15,43-64 1,-64 85-16,0 0 15,0 42-15,0 0 16,-21 0-16,-22 22 16,43-1-16,-63 43 15,63-64-15,-42 64 16,42-64-16,0 21 16,0-21-16,0 0 15,0-42 16,0 0-31,0 0 0</inkml:trace>
  <inkml:trace contextRef="#ctx0" brushRef="#br0" timeOffset="-210757.76">12552 15219 0,'0'0'0,"-43"0"0,1 0 16,0 0-16,21 0 0,-1 0 0,1 0 15,0 0-15,0 21 0,0-21 16,0 21-16,-1 0 16,1-21-16,0 22 0,21-1 15,-21-21 1,0 0-16,0 0 0</inkml:trace>
  <inkml:trace contextRef="#ctx0" brushRef="#br0" timeOffset="-210549.18">10964 15536 0,'0'0'0,"-42"22"0,0-22 0,20 21 16,1-21-16,0 21 0,42-21 16,0 0-16,22 0 15,63 0-15,-43 0 16,22-21-16,-1 21 0,1-21 0,0-1 15,148-20 1,-106 21-16,0-21 0</inkml:trace>
  <inkml:trace contextRef="#ctx0" brushRef="#br0" timeOffset="-210279.23">13906 14986 0,'22'0'15,"-22"-21"-15,0 0 16,-22 21 0,1 0-16,-63 21 15,62 0 1,-41 21-16,42-20 0,0-1 16,-1 42-16,22-42 15,0 1-15,0 20 0,0-21 16,0 21-1,22-20-15,-1-22 0,63 0 16,-41 0-16,-22 0 16,21 0-16,-21-22 0,43-20 0</inkml:trace>
  <inkml:trace contextRef="#ctx0" brushRef="#br0" timeOffset="-209899.45">14139 14880 0,'0'0'0,"-21"-21"16,0 0-16,-21 21 0,20-21 0,-83 21 15,20 21 1,0 0-16,43 21 16,-43 1-16,22-1 0,20 0 15,1 1-15,21-1 0,-21 0 16,20 64-16,22-63 16,0-22-16,0 21 0,22 0 15,20-20-15,21 41 0,-41-42 0,20-21 16,0 21-16,-21-21 15,22 0-15,-1 0 0,22 0 16,-22 0-16,21-42 16,-41 21-16,-1 0 0,42-43 15,-63 22-15,21 0 0,1-85 16,-22 84-16,0 1 0,0-22 16,0 22-16,-22 21 0,-62-64 15,41 64-15,-20 21 16,-1 0-16,22 0 0,-43 42 15,43-20-15,0-1 16,21 0-16,-1 21 0,1 1 16,21 20-16,0-42 0,0 22 15,21-22-15</inkml:trace>
  <inkml:trace contextRef="#ctx0" brushRef="#br0" timeOffset="-209439.75">14182 15790 0,'-22'0'16,"44"0"-16,-86 0 0,43 0 0,0 22 16,42-22-1,0 21-15,21-21 0,43 0 16,-43 0-16,22 0 0,63 0 15,-64 0-15,43 0 16,-42 0-16,-22 0 0,106-43 16,-84 22-1,-43 21-15,0-21 0,-21 0 16,0 0 0,-21 21-16,-21 0 0,20 0 0,-20-21 15,-43 21-15,22 0 16,42 0-1,0 0-15,42 0 32,0 0-32,0 0 0,21 0 15,-20 0-15,20 42 16,-42-21-16,0 0 0,0 0 16,0 1-16,0-1 0,-64 85 15,22-85-15,0 0 0,21 0 16,-22 0-16,-84 22 15,106-43-15,0 0 0</inkml:trace>
  <inkml:trace contextRef="#ctx0" brushRef="#br0" timeOffset="-207392.09">16298 15346 0,'0'-21'0,"0"42"0,0-63 16,-21 42 0,-21 21-1,21 21-15,-1 0 0,-20 1 0,21-1 16,-21 0-16,20 1 0,-20-1 16,-21 64-16,20-64 15,-84 106-15,85-105 16,-22 41-16,22-41 15,-43 20-15,85-84 32,0 0-32,0-21 15,0 20-15,22-20 0,-1 0 16,-21-1-16,21 1 0,0-43 16,0 43-16,-21 0 0,21-1 15,-21 22-15,22-21 0,-22 0 16,0 63-1,0 0-15,0 64 16,0-64-16,21 0 0,-21 64 16,0-43-16,42 21 15,-21-20-15,0-22 16,22 42-16,-1-41 0,-21-1 16,43-21-16,-22 0 15,0 0-15,1 0 0,20 0 0,-20 0 16,62-43-16,-62 22 15,20 0-15,22-64 0,-43 43 16,-21 0-16,22-43 16,-43-63-1,0 84-15,-43 1 0,1-43 16,0 64-16,-85-43 16,84 85-16,-20 0 0,21 0 15,-1 21-15,1 0 0,-43 64 16,43-43-16,0 1 0,-1 63 15,22-64-15,0 64 16,21-64-16,0 0 0,42 85 16,-21-105-1,43 41-15,-22-63 0,1 21 16,84 0-16,-64-21 16,1 0-16,-1 0 0,-21-21 15,22 0-15,42-21 0,-64 21 0,0-1 16,1-20-16,-1 21 15,-21 0-15,0-22 0,1 22 0,-1-21 0,0 21 16,-21 0-16,0-1 16,-21 44-1,0-1-15,-1 0 16,1 0-16,0 0 0,21 22 16,-21-22-16,0 21 0,0 43 15,21-64-15,0 21 16,0-21-16,0 1 0,21-1 15,0-21-15,0 0 0,43 0 16,-43 0-16,21 0 16,22 0-16,-22-21 0,0-1 15,22-20-15,-43 21 16,21-43-16,-21 22 0,-21 21 16,0-21-16,0 20 0,0-20 15,-42-21-15,21 41 16,0 1-16,-22 21 15,22 0-15,-21 0 0,-43 21 0,64 1 16,-21-1-16,-22 21 16,43-21-16,0 22 0,0-1 15,21 0-15,0-21 0,0 43 16,42-22 0,0-21-16,-20-21 0,62 0 15,-41 0-15,41 0 16,-41 0-16,-1 0 0,43-42 15,-43 21-15,64-64 16,-64 64-16,-21 0 16,0-21-16,22 20 0,-43 1 0,42-21 15,-42 63 1,-21 43 0,0-43-1,21 21-15,0-21 0,0 0 0,0 22 16,0-1-16,0-21 15,0 0-15,0 1 0,21-1 16,0-21-16,0 0 16,0 0-16,43 0 15,-43 0-15,0-21 0,43-22 16,-43 22-16,0 0 0,21 0 0,-20-22 16,-22 22-16,21 0 0,0-21 15,0 21-15,-21-1 0,0 1 0,0 0 16,0 42-1,0 0 1,0 22-16,0-22 16,0 0-16,0 0 0,0 0 15,0 22-15,0-22 0,0 21 16,64-21 0,-22-21-16,-21 0 15,106 0 1,-21-42-16,-64 21 15,22-64 1,-64-21 0,0 22-16,0 41 15,0 1-15,0 0 0,0-64 16,0 85-16,0 0 0,0 42 31,0 0-31,0 85 16,0-64-16,-21 85 15,-1 0 1,1-85-16,0 1 0,0 20 16,21-42-1,0 1-15,0 20 0,-21-42 0,21-21 32,0 0-32,0-1 15,0 1-15,21 0 0,-21-21 16,63-22-16,-20 43 0,-22-21 15,21 21-15,1-1 0,-1 1 16,0 0-16,64 21 16,-42 0-1,-43 21-15,0 0 0,-21 1 16,0-1-16,0 21 0,0 0 16,-21-20-16,0 20 0,-43 0 15,22-21-15,-1 1 0,-20-1 16,21 0-16,-1-21 0,-41 21 15,62-21-15,1 0 16,42-21 0,1 0-16,-1 0 0,21-1 15,43-41-15,-43 42 16</inkml:trace>
  <inkml:trace contextRef="#ctx0" brushRef="#br0" timeOffset="-207143.23">19113 15346 0,'22'-21'0,"-44"42"0,44-63 0,-1 42 16,-21 21 0,0 21-16,-21-21 15,-1 22-15,22-1 0,-42 43 16,42-22-16,-42 22 16,42-43-16,0 0 0,-21 43 15,-1-43-15,22 22 16,0-22-16,0-21 0,0 22 15,0-22-15,22-21 32,-1 0-32,0-21 0,0 0 0,0-1 15,0 1-15,22 0 0</inkml:trace>
  <inkml:trace contextRef="#ctx0" brushRef="#br0" timeOffset="-206806.31">19283 15812 0,'0'21'0,"0"-42"0,21 21 47,0 0-47,0-22 0,0 22 15,1 0-15,-1 0 0,0 0 0,21-21 16,-21 21-16,85-21 16,-106 0-16,21 21 15,-21-21-15,-21 21 0,-21 0 16,0 0-16,-43 21 15,43 0-15,-1 0 0,-41 43 16,41-43-16,-20 21 16,42 1-16,-22 20 15,43-42-15,0 0 16,0 22-16,21-22 16,1-21-16,41 21 0,-21-21 15,1 0-15,-1 0 16,0 0-16,1 0 0,63 0 0,-43-21 15,1 0-15,-22 0 16,21-1-16,1 1 0</inkml:trace>
  <inkml:trace contextRef="#ctx0" brushRef="#br0" timeOffset="-206199.78">20235 15685 0,'0'-64'16,"0"43"-16,-63 169 0,126-317 0,-84 169 15,42 106-15,-63-212 0,-43 148 16,64-21-16,-21 22 15,-1-22-15,22 21 0,0-21 0,-21 64 16,21-43-16,21 64 16,0-85-16,0 64 15,0-64 1,42 0-16,-21 0 16,43-21-16,41-21 15,-83 0 1,20 0-16,43-64 15,-43 43-15,0-43 16,1 43-16,20-127 16,-21 105-16,-20 1 0,-1-1 15,0 1-15,-21 20 0,0-41 16,0 62-16,-21 22 16,0 22-16,-22-1 15,22 21-15,0 0 0,0 1 16,-22 41-16,22-41 0,21 63 15,-21-64-15,21 0 16,0 1-16,0-22 0,0 21 0,21 43 16,0-64-16,1 0 15,-1 0-15,0 0 0,0 1 16,43-22-16,-22 0 16,-21 0-16,21 0 0,-20-22 15,62-62-15,-41 63 16,-1-43-16,-21 43 15,0 0-15,0 0 0,-21 42 32,0 0-32,-21 0 15,0 0-15,0 0 0,21 1 16,0-1-16,-21 0 0,0 0 16,21 0-16,21-21 31,-21-21-16</inkml:trace>
  <inkml:trace contextRef="#ctx0" brushRef="#br0" timeOffset="-206029.72">20955 15621 0,'-42'191'16,"84"-403"-16,-42 233 0,-21-42 0,0 21 31,42 0 0,0 0-31,0 0 0,0 0 16,0 0-16,22 0 0</inkml:trace>
  <inkml:trace contextRef="#ctx0" brushRef="#br0" timeOffset="-205313.04">21421 15600 0,'-22'21'31,"1"0"-31,0-21 16,0 21-16,0 1 0,0-1 0,-22 21 16,22 0-16,0 22 15,21-43-15,0 21 16,0 22-16,0-43 16,0 0-16,0 0 0,21 22 0,0-43 15,22 42-15,-1-42 16,43 0-16,-43 0 15,85 0-15,-106-21 16,64-43 0,-43 22-16,-21 0 0,43-43 15,-22 22-15,-21 20 0,43-84 16,-43 85-16,21-22 0,-21 22 16,-21 0-16,22-1 0,-1-20 15,-42 84 1,-1 0-1,-20 22-15,21-22 0,0 21 0,0 0 16,-22-20-16,22 20 0,0 0 16,0 1-16,0-22 0,-1 21 0,1 0 15,0-20-15,0 20 16,0-21-16,21 43 0,-21-43 0,21 0 16,-22-21-1,65-21 1,-22 0-16,0-1 15,0 1-15,22 0 16,-1 0-16,0 0 0,43-43 16,-43 64-16,-21-21 0,64 0 15,-64 21-15,22 0 16,-65 0 15,1 0-31,-21 0 16,21 21-16,0-21 0,-22 0 15,22 0-15,-21 0 0,21 21 0,-22 0 16,43 1-16,-21-1 16,21 0-16,0 42 15,0-41-15,0-1 16,0 0-16,0 0 16,64 0-16,-43-21 15,21 0-15,0 0 0,-20 0 16,83 0-16,-62-21 15,20 0 1,-42 0-16</inkml:trace>
  <inkml:trace contextRef="#ctx0" brushRef="#br0" timeOffset="-205064.78">22754 15494 0,'0'0'0,"-21"0"15,0 0 1,-22 21-16,22 0 0,-21 22 15,21-22-15,0 21 0,-22 1 16,1 62 0,42-83-16,0 20 0,0 21 15,0-41-15,63 62 16,-41-63 0,41 1-16,-42-22 0,0 0 15,64 0-15,-43 0 16,1-43-1,-1 22-15,0-21 0</inkml:trace>
  <inkml:trace contextRef="#ctx0" brushRef="#br0" timeOffset="-204779.75">23283 15579 0,'0'0'0,"0"-43"0,0 22 16,0 0-16,0 42 46,0 0-30,0 1-16,0-1 0,0 0 0,0 0 16,0 21-16,0-20 15,-21 41-15,0-42 0,0 22 16,21-22-16,0 21 0,-21-21 16,-1 64-16,1-43 15,21-21-15,0 1 16,-21-1-16,0-21 15,21-21 1,0-1 0,0-20-16,0 21 0,21 0 15</inkml:trace>
  <inkml:trace contextRef="#ctx0" brushRef="#br0" timeOffset="-204561.71">23897 15558 0,'-21'0'16,"0"0"-1,42 0 48,0 0-63,0 0 31</inkml:trace>
  <inkml:trace contextRef="#ctx0" brushRef="#br0" timeOffset="-204332.32">23685 16002 0,'0'0'0,"-21"21"0,21 0 0,-42 22 16,21-22-16,0 0 0,-22 43 16,22-43-16,-21 21 15,21-21-15,-1 0 16,-20 22-16,21-22 0,0 0 16,0 0-16,-22-21 0,22 21 15,-106 1-15,85-1 16,-1-21-16,-20 0 0</inkml:trace>
  <inkml:trace contextRef="#ctx0" brushRef="#br0" timeOffset="-202097.87">910 17166 0,'0'-21'31,"0"0"-15,21 21-16,0-42 16,-21 20-16,22 1 0,-1-21 0,21-22 15,-21 22-15,-21 21 16,21-21-16,-21-1 0,0 22 15,0-42-15,0 41 16,-21 1-16,-21 21 16,21 0-16,-22 0 15,1 0-15,21 0 0,-21 21 0,20 1 16,1-1-16,-21 21 16,42 0-16,0-20 0,0 62 15,21-63-15,0 22 0,22-1 16,-22-21-16,21 22 0,43-1 15,-22-21-15,-20 21 16,41 1-16,-41-22 0,-22 0 16,0 0-16,0 0 0,-21 1 15,-21 20-15,0-21 16,-64 43-16,43-43 0,-1 0 16,-20 0-16,21-21 0,-22 0 15,22 0-15,-22 0 16,22 0-16,-64-21 0,64 0 15,-64-22-15,64 22 16,-1-21-16,22 0 0,-21 20 16,21-20-16,21 0 0,0 21 15,0-1-15,0 1 0,0 0 16,21 21-16,0 0 0,0 0 16,0 21-16,22 0 0,-1 43 15,0-43-15,1 64 16,-22-43-16,0 0 0,0-20 15,0 20-15,0 0 0,1 1 0,-1-22 16,21 0-16,22 21 16,-22-42-16,21 0 15,-41-21-15,20 0 16,0 0-16,1 0 0,62-64 16,-62 43-1,-1-1-15,-21 1 0,0 0 0,22-64 16,-22 85-1,-21-22-15,0 22 16,0 42 0,-21 0-16,0 1 15,21-1-15,0 21 0,-22 22 16,1-43-16,21 85 16,0-64-16,0-21 15,0 0-15,0 0 0,21 22 16,1-43-16,-1 0 0,0 0 15,0 0-15,21-21 0,22-22 16,-22 22-16,22-21 16,-43-1-16,0 22 0,43-42 15,-64 42-15,21-22 16,-21 22-16,21 0 0,-21 0 16,0 0-16,0 42 31,0 0-31,0 0 0,0 0 15,0 22-15,0-22 0,0 21 0,0-21 16,0 22-16,0-1 16,0-21-16,0 21 0,0 1 15,0-22-15,21 0 0,0-21 16,0 0-16,1 0 16,-1 0-16,0 0 0,21-21 15,-21 0-15,43-64 16,-43 43-16,0 21 15,0-22-15,-21 22 0,22-85 16,-1 43 0,-21 42-16,0 42 31,0 0-31,0 0 0,0 0 16,0 22-16,0-22 0,0 21 15,0 0-15,0-20 0,0 20 16,0-21-16,0 43 0,21-43 15,0 0-15,0-21 16,0 0-16,1 0 16,-1 0-16,21-21 0,22-22 15,-43 22-15,0 0 0,42-42 16,-41 41-16,41-62 16,-63 63-16,0-1 15,0 44 1,0-1-1,0 0-15,0 0 0,0 21 16,0-20-16,0 20 0,-21-21 0,0 43 16,21-43-16,0 21 15,0-21-15,0-42 32,21 0-17,-21 0-15,21 0 0,0-1 0</inkml:trace>
  <inkml:trace contextRef="#ctx0" brushRef="#br0" timeOffset="-201917.1">2603 17060 0,'0'0'0,"0"-21"16,0 42 15,0 1-31,22-1 16,-1-21-16,0 21 0,0-21 15,0 21-15,0-21 0,1 0 16,-1 0-16</inkml:trace>
  <inkml:trace contextRef="#ctx0" brushRef="#br0" timeOffset="-201628.26">3175 16976 0,'0'0'15,"0"-21"-15,0-1 0,0 1 16,0 42 15,0 22-31,0-22 0,0 21 16,0 1-16,-21 84 16,21-85-16,-21 0 0,21 22 15,-22-22-15,22 0 0,-21 43 16,21-43-16,0 22 15,0-43-15,0 0 0,0 0 16,21-21 0,1-21-1,20 0-15,-42 0 0,0 0 16,21-22-16,-21 22 0</inkml:trace>
  <inkml:trace contextRef="#ctx0" brushRef="#br0" timeOffset="-201443.33">2963 17293 0,'-21'0'0,"42"0"0,-63 0 16,42 21-1,21-21 1,0 0-16,0 0 0,1 0 16,-1 0-16,21 0 0,-21 0 0,22 0 15,-1 0-15,-21 0 0,43-21 16,-22 0-16,0 0 0,43 0 15,-22 0-15</inkml:trace>
  <inkml:trace contextRef="#ctx0" brushRef="#br0" timeOffset="-200832.66">3725 17082 0,'-42'21'32,"0"0"-32,20 0 15,1 0-15,0 0 0,-21 22 0,21-22 16,-22 64-1,22-64-15,21 21 0,0 0 0,0 1 0,0-1 16,0 22 0,21-22-16,0-21 0,43 0 0,42-21 31,-43 0-31,-20 0 0,-1-21 16,21 21-16,-20-21 0,84-64 15,-106 43-15,0 0 16,0 20-16,0-20 0,1-43 15,-1 22-15,-21 21 0,0-43 16,0 43-16,0-43 16,0 64-16,0 0 0,-21 63 31,21-21-31,0 0 0,0 22 16,0 41-16,0-63 0,0 22 15,0-1-15,0 0 0,0-20 16,0 62-16,0-63 15,0 43-15,0-43 16,0 0-16,0 0 0,0 1 16,0-44 15,0 1-31,0-21 0,0 21 16,0 0-16,21-22 0,0 22 15,0-21-15,0 21 0,0-22 16,1 22-16,20 0 0,43 0 15,-64 21-15,0 0 16,21 0-16,-21 21 0,1 0 0,-1 0 16,-21 0-16,0 1 0,21 41 15,-21-42-15,0 22 16,0-1-16,0 0 16,-42 1-16,20-22 15,1-21-15,21-21 16</inkml:trace>
  <inkml:trace contextRef="#ctx0" brushRef="#br0" timeOffset="-199898.33">5038 17484 0,'-22'0'0,"44"0"0,-44-21 16,22-1 0,0 1-16,22 0 15,-1 21-15,0-21 0,21-43 16,-21 43-16,22-42 16,-22 42-16,0-22 0,-21-20 15,0 20-15,0-41 16,0 41-16,0 1 0,-21 0 15,0 21-15,0-1 0,-22 22 16,22 0-16,0 43 16,0-1-16,0 0 0,-1 1 0,1 84 15,21-43-15,0-20 16,0 21-16,-21-1 0,21 1 16,0 105-16,0-105 15,0 0-15,0-1 0,0 1 0,-42 211 16,42-211-1,0 0-15,-21-1 0,21 1 16,-22 106-16,22-128 16,0 1-16,0-22 0,22-42 15,-1 0-15,21 0 16,-21 0-16,22 0 0,-1 0 16,-21 0-16,21 0 0,1-21 15,20-22-15,-20-20 0,20 21 0,22-107 16,-43 86-16,-21-22 15,0 1-15,-21 20 0,0-21 0,0 22 16,-21-1-16,-21-20 0,-43-22 16,22 42-16,-1 22 0,1 0 15,-1-1-15,1 22 0,-128-21 16,149 42 0,-43 0-16,64-21 0,0 21 15,21-21 1,21 21-1,0-22-15,0 1 16,1 21-16,-1 0 0,0-21 0,0 21 16,0-21-16,0 21 0,1 0 15,-1 0-15,21-21 16,-21 21-16,-21-21 109</inkml:trace>
  <inkml:trace contextRef="#ctx0" brushRef="#br0" timeOffset="-199283.78">5016 17568 0,'0'0'0,"0"-21"16,0 0-16,0 0 0,0 0 16,0 0-16,0-1 15,22-20-15,-1 21 0,0 0 16,0 0-16,0-1 0,64-20 16,-64 42-16,0 0 15,22-21-15,-22 21 16,42 0-16,-42 0 15,1 21-15,-1-21 16,0 0-16,0 0 0,0 0 16</inkml:trace>
  <inkml:trace contextRef="#ctx0" brushRef="#br0" timeOffset="-198944.8">5292 17336 0,'0'-22'0,"0"1"16,0 0-1,21 21 17,0 0-32,0 0 15,0 0-15,0 0 16,-42 0 46,0 0-62</inkml:trace>
  <inkml:trace contextRef="#ctx0" brushRef="#br0" timeOffset="-198717.29">5313 17336 0,'0'0'0,"-21"0"31,42 0 32</inkml:trace>
  <inkml:trace contextRef="#ctx0" brushRef="#br0" timeOffset="-198100.3">5165 17039 0,'0'-21'0,"0"42"0,0-84 16,0 42-16,0-1 15,0 44 1,0-1 0,-22 0-16,22 21 0,0-21 0,0 22 15,0-1-15,0-21 0,0 22 16,0-1-16,22 0 0,-22 1 0,0-1 15,21 21-15,-21-20 0,21 20 16,-21-20-16,0-1 0,0 64 16,0-85-16,0 21 0,0 1 15,0-22-15,0 0 16,0 0-16,0 0 0,0-42 31,-21 21-15,21-21-16,-21-21 0,21 20 0,0 1 15,0-21-15,0 21 0,0-22 16,0 1-16,0-43 0,0 64 16,21-21-16,0 21 15,0-22-15,0 43 0,0-21 16,22 21-16,-22 0 0,85 21 16,-64 1-16,-21-1 15,0 21-15,1-21 0,-22 22 0,0 41 16,0-41-16,-22-1 15,-20-21-15,0 21 0,-43 22 16,43-22-16,-1-21 0,-41 22 16,63-22-16,-1-21 15,1 0-15,0 0 0,21-21 16,0 0-16,21-1 16,22-41-16,-22 42 0,21-22 15,-21 1-15</inkml:trace>
  <inkml:trace contextRef="#ctx0" brushRef="#br0" timeOffset="-197666.86">6011 17272 0,'0'-21'0,"-63"21"31,42 0-31,-1 0 0,-62 21 16,41 21-16,1-20 0,0 20 15,21-21-15,-22 21 0,-20 64 16,42-63-16,-1-1 0,22 21 16,0-20-16,0-22 15,0 0-15,0 0 0,22-21 16,20 0 0,-21 0-16,21 0 0,1-21 15,41-21-15,-62 21 16,20-1-16,0-20 0,-21 0 0,1 21 15,-1-43-15,-21 22 16,0 21-16,0-1 0,0 44 31,0-1-31,0 0 0,0 21 16,0-21-16,0 22 16,0-22-16,0 21 0,0-21 0,21 1 15,-21-1-15,21 0 0,0 0 16,0-21-16,1 0 15,-1 0-15,0 0 0,21-21 0,1 0 16,-1 0-16,-21-22 16</inkml:trace>
  <inkml:trace contextRef="#ctx0" brushRef="#br0" timeOffset="-197067.2">6413 17357 0,'0'-21'16,"0"105"-16,0-190 0,0 149 0,0-107 0,-21 64 15,0 0 1,0 0-16,21 21 15,-21 1-15,0 41 16,21-21-16,-22 43 0,22-43 16,0 1-16,0 20 15,0-20-15,0-22 0,43 42 16,-22-63-16,0 21 16,0-21-16,22 0 0,20 0 15,-21 0-15,-20-21 0,105-21 16,-64-22-1,-42 22-15,-21 0 0,0-22 0,0 22 16,0 0-16,0-128 16,0 107-16,0 20 15,21-41-15,-21 41 16,0 22-16,22 21 0,-1 0 16,-21 21-16,21 1 15,-21 83-15,0-62 16,21-22-16,-21 21 0,0-21 15,0 22-15,0 20 16,0-42-16,0 43 16,0-43-16,-21-21 0,21 21 15,0-42 1,21 21 0,0-21-16,0 0 0,1-22 15,-1 43-15,-21-21 16,-21 21 15,-1 21-31,1 1 0,-21 20 16,21-21-16,0 21 15,21-20-15,0 20 16,0-21-16,21-21 16,42 0-16,-42 0 15,43 0-15,-22 0 16,1 0-16,62-42 0,-62 21 15,84-43-15</inkml:trace>
  <inkml:trace contextRef="#ctx0" brushRef="#br0" timeOffset="-196398.54">7874 17441 0,'-42'22'15,"84"-44"-15,-106 65 0,43-43 0,0 21 16,42-21 15,22 0-31,-22-21 16,21 0-16,-21 21 0,22-22 16,-1-20-16,0 21 0,1 0 0,41-43 15,-63 22-15,22 0 16,20-85-16,-63 84 15,0 1-15,0 0 0,0 20 16,0-20 0,-21 42-16,0 21 0,-21 0 0,20 1 15,1 20-15,-42 64 16,42-43-16,-22 1 0,22-1 16,-21 1-16,21 20 0,-43 86 15,43-86-15,0 22 0,-22 85 16,22-107-16,0 43 0,0-21 15,0 0-15,0 0 0,21 106 16,0-107-16,-22 1 16,22-21-16,22-85 15,-1 0-15,21 0 16,0 0-16,-20 0 0,41 0 16,43 0-16,-43 0 0,22 0 15,-21 0-15,-1 0 16,1-21-16,63-149 0,-64 86 15,-42-1-15,0 0 0,-21 1 16,0-1-16,-42-84 16,0 105-16,-1 1 0,-20 20 15,-1 1-15,-20 0 0,20 21 0,-20-1 16,20 1-16,1 21 0,-64 0 16,84-21-16,-20 21 15,42 0-15,21-42 16,42 21-16,-21-1 15,21 1-15,22 0 0,-1 0 0,-20 0 16,20 0-16,1-1 16,63-20-16,-85 42 0,22-21 15,-22 0-15</inkml:trace>
  <inkml:trace contextRef="#ctx0" brushRef="#br0" timeOffset="-196075.32">8551 17547 0,'0'-21'16,"-21"0"-16,42 84 0,-63-147 0,84 147 0,-105-147 0,63 62 15,0 1-15,0 0 0,0 0 16,0 0-16,0 0 16,21 21-1,0 0-15,0 0 0,64 21 16,-43 0-16,22 42 16,-43-41-16,0-1 0,0 21 15,0-21-15,-21 0 0,0 43 16,0-43-1,0 0-15,-21 0 0,0-21 0,0 0 16,0 0-16,0-21 16,21 0-16,-22-21 15,22 21-15,0-64 16,22 43-16,-1 20 16,0 1-16,0 0 0,0 0 15,64-21-15,-43 42 16,1-22-16,-1 1 0,0 0 0,1 21 15</inkml:trace>
  <inkml:trace contextRef="#ctx0" brushRef="#br0" timeOffset="-195150.39">9461 17230 0,'-21'0'16,"0"0"-16,0 21 0,0 0 15,0 0-15,-1-21 0,-41 43 16,-1 20-1,43-42-15,0 0 0,21 1 16,0-1-16,0 0 0,0 21 16,21-42-1,0 0-15,22 0 16,-22 0-16,0-21 16,0 21-16,0-21 0,22 0 15,-22-22-15,0 22 0,0 0 16,-21 0-16,0 0 0,0 0 15,0-1-15,21 1 0,-21 42 32,0 1-17,0-1-15,0 0 0,0 0 16,0 21-16,0-20 0,0-1 16,0 21-16,0-21 0,0 22 15,0-22-15,22-21 0,-22 21 16,21-21-16,0 0 15,0 0-15,0-21 16,0 0-16,-21-1 0,43-20 16,-43 0-16,42-22 15,-42 43-15,21 0 16,0 0-16,1 21 16,-22 21-1,0 0 1,0 0-16,0 0 0,0 1 0,0-1 15,21 0-15,-21 0 16,0 0-16,0 0 16,21-21-16,0 0 15,0 0-15,22-21 16,-22 0-16,21 0 16,-21 0-16,0 0 0,1-1 15,-1 1-15,0 0 0,42-64 16,-41 85-16,-1-21 15,0 21-15,-21 21 16,0 1 0,0-1-16,0 0 0,21 0 0,-21 43 15,21-43 1,0 42-16,-21-42 0,43 1 16,-22-1-16,0-21 15,43 0-15,-22 0 0,-21 0 16,21 0-16,1 0 0,-22 0 15,64-43-15,-43 22 16,0-21-16,-42 0 16,0-1-1,0 1-15,0 21 0,0-22 16,0 22-16,0 0 0,-42 21 16,21 0-16,0 42 15,21-20 1,0-1-16,0 0 0,0 0 0,0 43 15,0-43 1,21 0-16,0-21 0,0 0 0,21 0 16,-20 0-16,41 0 0,-21 0 15</inkml:trace>
  <inkml:trace contextRef="#ctx0" brushRef="#br0" timeOffset="-194692.14">11896 17357 0,'-22'0'16,"1"0"-1,0 0-15,21 21 32,21-21-32,0 0 0,1 0 15,20 0-15,43 0 16,-43 0-16,21 0 0,22 0 15,-21 0-15,84-21 16,-42-22 0,-85 43-16,21-42 15,-42 21 1,0 0-16,-42 21 16,-1 0-16,1 0 0,21 0 15,-21 0-15,20 0 0,1 0 16,42 0 15,22 0-31,-22 0 0,0 0 0,0 0 16,0 0-16,1 21 0,-1-21 15,0 21-15,-21 21 16,0-20-16,0-1 0,0 0 16,0 0-16,-21 21 0,-22-20 0,22-1 15,-21 21-15,0-21 0,-22 43 16,22-64-16,21 21 0,-1-21 15,1 0-15</inkml:trace>
  <inkml:trace contextRef="#ctx0" brushRef="#br0" timeOffset="-193568.35">14414 17420 0,'0'-21'31,"0"0"-16,22 0-15,-1 21 0,-21-43 16,21 1-16,-21 0 16,0-1-16,0 22 0,-21-42 15,0 42-15,-22-1 16,1 1-16,0 21 0,-128 21 16,128 1-16,-22-1 15,-20 63-15,20-41 16,43-22-16,-21 21 0,21 22 15,-22 63 1,43-85-16,0 43 0,0-64 16,127 42-1,-42-63 1,-43 0-16,149-42 16,-43-43-1,-106 43-15,1 0 0,41-43 16,-63 22-16,64-107 15,-64 107-15,0-22 0,-21 22 16,22-1-16,-22 1 0,21-43 16,-21 63-16,0 22 0,0 0 15,0 0-15,0 42 16,-21 21-16,-22 43 16,43-21-16,-63 105 15,63-106-15,-21-20 16,-1 20-16,1-20 15,21 147 1,0-126-16,0-22 16,21-21-16,22 0 15,84 0 1,-106-21-16,42-21 16,-20 0-16,63-42 15,-85 20-15,0 22 0,0 0 16,0-21-16,-21 20 0,0-41 15,0 42-15,-21 0 0,0-1 16,0 22-16,0 0 0,-64 0 16,64 22-16,0-1 15,-1 0-15,22 0 0,-21 0 16,21 22-16,0-22 16,0 0-16,21 0 0,1 0 0,-1 0 15,21 1-15,-21-1 16,0-21-16,1 0 0,-1 21 0,0-21 15,42 0-15,-41 0 16,-1 0-16,42-21 16,-20 21-16,41-43 0,-63 22 15,22 0-15,20-21 16,-20 21-16,-22-22 0,0 1 16,-21 21-16,-21 42 31,0 0-16,-1 0-15,1 0 0,0 1 16,21-1-16,-21 0 0,21 21 0,-21 1 16,21-22-16,0 21 15,0-21-15,0 0 16,21-21-16,0 0 16,0 0-1,0 0-15,-21-21 16,0-21-16,0 0 15,0 20-15</inkml:trace>
  <inkml:trace contextRef="#ctx0" brushRef="#br0" timeOffset="-193428.43">15452 17166 0,'0'-42'0,"-22"-22"16,44 170 0,-65-212-16,43 128 15,0-1-15,0 0 16,0 0-16,21-21 15,1 0-15,-1 21 0,21-21 16,-21 0-16</inkml:trace>
  <inkml:trace contextRef="#ctx0" brushRef="#br0" timeOffset="-193084.54">15811 17145 0,'0'21'15,"0"0"-15,0 1 0,0-1 0,0 21 16,0-21-16,0 0 16,0 1-16,0 20 15,0 0-15,0 1 0,0-22 16,0 0-16,0 21 16,0-21-16,22-21 15,-1 0 1,0 0-16,21-63 15,-21 42-15,1-22 16,-1 22-16,0-21 0,21-43 16,-21 64-16,-21 0 15,22-21-15,-1-1 16,0 43 0,0 0-16,0 0 31,0 0-31</inkml:trace>
  <inkml:trace contextRef="#ctx0" brushRef="#br0" timeOffset="-192460.36">16319 17357 0,'0'0'0,"0"21"16,22-21 15,-1 0-31,0 0 0,0 0 16,21-21-16,-20 0 0,-1 21 15,-21-22-15,21 1 0,0 0 0,-21 0 16,0-21 0,0 20-16,-63 1 15,41 21-15,-62 21 16,-1 43 0,64-43-1,21 43-15,0-43 0,0 21 16,0 0-16,0 1 15,0-22-15,85 42 16,-22-20 0,-42-43-16,22 0 0,41 0 15,-41 0-15,20 0 16,-42 0-16,0-21 0,22-1 16,-22 1-16,-21 0 0,21-42 15,-21 41-15,21 1 0,0-21 16,1 21-16,-22-22 0,42 1 15,0 21-15,1-21 16,-1 42-16,-21 0 0,64 0 16,-43 21-16,22 21 15,-43-21-15,42 64 16,-63-43-16,0-21 16,0 22-16,0-22 0,-63 64 15,42-85 1,-1 21-16,1-21 0,0 0 15,0 0 1,21-43 0,0 22-16,0 0 15,0-21-15,42-22 16,22-20 0,-43 62-16,21 1 0,22 0 15,-22 0-15,0 0 0,22 21 16,-22-21-16</inkml:trace>
  <inkml:trace contextRef="#ctx0" brushRef="#br0" timeOffset="-192304.31">17716 17272 0,'0'-42'16,"0"84"-16,22-42 16,-1 0-1,0 0 1,-21-21 15,0 0-31</inkml:trace>
  <inkml:trace contextRef="#ctx0" brushRef="#br0" timeOffset="-190873.17">18944 17209 0,'0'-22'16,"42"1"-1,-42 0-15,43-21 0,-22 21 16,0 21-16,0-43 0,-21 22 16,21 0-16,-21-43 15,0 43-15,-21 0 0,-21 21 16,21-21-16,-22 21 0,-41 0 16,41 21-16,1-21 0,0 21 15,-1 22-15,1-22 0,0 42 16,42-42-16,0 64 15,0-64-15,21 22 0,42 20 16,-20-21-16,-1-20 0,43 62 16,-64-63-16,21 22 15,22 20-15,-43-42 0,-21 1 16,0-1-16,0 0 0,-21 0 16,-43 0-16,1-21 15,-149 0-15,149 0 16,-1-21-16,-21 0 0,43 0 15,-106-64 1,127 43-16,0-22 0,21 43 16,0 0-16,0-21 15,21 20-15,21 22 16,0 0-16,-20 0 0,83 64 16,-83-22-16,20 22 15,-21-22-15,0-21 0,0 43 16,1-22-16,-1 0 15,0-20-15,21-1 0,-21-21 16,1 21-16,20-21 0,21 0 16,-20 0-16,41-21 15,-41 21-15,-1-21 0,64-64 16,-64 43 0,1 20-16,-22-20 0,21 0 0,-21-1 15,0 1-15,1 0 16,-1-1-16,-21-20 0,0 42 15,0 0 1,0 42-16,-21-21 16,-1 84-1,1 22 1,21-85-16,0 22 16,0-22-16,0 42 15,21-63-15,1 0 16,-1 0-16,63 0 15,22-42 1,-63 21-16,20-64 16,-21 1-1,-20 41-15,-22 64 47,0 1-47,-22-1 16,22 0-16,0 21 0,0-21 15,0 43-15,0-43 16,0 0-16,0 0 16,22-21-16,-22 22 0,63-22 0,-42 0 15,22 0 1,-1 0-16,-21 0 0,43-22 16,-43 1-16,0 0 0,0 0 15,0 0-15,-21 0 0,21-43 16,-21 22-16,22 21 0,-22-43 15,0 22-15,0 21 0,0-1 16,0 44 0,0-1-16,0 21 15,0 22 1,0-43-16,0 21 0,0 0 16,0-20-16,0-1 15,42 21-15,-21-42 0,0 0 16,0 21-16,1-21 0,20 0 15,21-21-15,-41 21 16,62-63 0,-63 41-16,1 1 0,-1-21 15,0 21-15,21-64 16,-42 64-16,0 0 0,0 42 31,-21 0-31,0 0 16,0 0-16,21 1 0,-43 41 15,22-42-15,0 43 16,21-43-16,0 0 0,0 0 16,21-42 15,0 0-15</inkml:trace>
  <inkml:trace contextRef="#ctx0" brushRef="#br0" timeOffset="-190719.25">20616 17166 0,'0'-42'0,"-21"211"0,42-296 16,-21 43-16,0 41 0,0 22 16,0 0-16,0 0 0,0 42 31,0 0-15,21-21-1,22 0-15,-22 0 16</inkml:trace>
  <inkml:trace contextRef="#ctx0" brushRef="#br0" timeOffset="-190467.4">21315 16806 0,'0'0'0,"0"-21"0,0 42 31,-21 1-31,-1 20 16,-20 43-16,21-43 15,-21 43-15,20-43 16,1 0-16,-21 43 0,21-43 16,21 1-16,-21 41 15,21-41-15,0-22 0,0 21 16,0-21-16,0 0 0,21 1 16,0-22-16,0 0 15,0-22-15,-21 1 16</inkml:trace>
  <inkml:trace contextRef="#ctx0" brushRef="#br0" timeOffset="-190081.1">21082 17293 0,'0'-21'15,"42"106"-15,-84-149 0,63 43 32,0 21-17,0 0-15,1 0 0,20 0 0,0 0 16,1 0-16,-1 0 0,21 0 15,64-21-15,-63 0 0,-22 21 16,64-43-16,-64 43 16,-20-21-16,20 0 0,-42 0 15,0 0 1,-21 21-16,0 0 0,-1 0 16,1 0-16,0 21 0,-21-21 15,-1 42-15,1 1 16,21-1-16,0-21 0,0 43 15,-1-43-15,22 0 0,0 0 16,0 21-16,0-20 0,0 20 16,22-21-16,-1-21 0,0 21 15,0-21-15,0 0 0,43 0 16,-43 0-16,42-21 16,-41 0-16,-1 0 0,-21-22 15,21 22-15,-21-21 16,21 0-16,0 20 0</inkml:trace>
  <inkml:trace contextRef="#ctx0" brushRef="#br0" timeOffset="-189461.27">22373 16701 0,'0'-22'16,"0"44"-16,0-65 0,0 22 0,0 0 16,-21 42-1,0 0 1,0 22-16,-1 20 0,1-21 16,0 22-16,-21-1 0,21 1 15,-1-1-15,1-20 0,-21 105 16,42-106-16,0 1 15,-21-22-15,21 21 0,0 22 16,0-43 0,0-42-1,0-1 1,21 1-16,-21 0 0,21 0 0,0 0 16,0 0-16,1-1 0,-1-20 15,0 21-15,-21 0 0,42 0 16,-21-1-16,1 22 15,-1 0-15,-21 22 16,0 20-16,0-21 16,0 0-16,0 22 0,0-22 15,0 21 1,0-21-16,21-21 31,0 0-31,0 0 0,22 0 16,-22-21-16,21 0 0</inkml:trace>
  <inkml:trace contextRef="#ctx0" brushRef="#br0" timeOffset="-189026.14">22987 16785 0,'0'-42'0,"0"84"0,-21-105 0,0 42 16,21-1-16,-22 22 15,1 0-15,42 0 31,1 0-31,-1 0 0,21 0 0,-21 0 16,22 0-16,-1 22 0,0-22 16,1 0-16,-1 0 0,0 0 0,1 0 15,41 0 1,-63 0-16,1 0 0,-1 0 16,-21-22-16,0 1 15,-21 21-15,-22-21 16,1 21-16,21 0 0,0 0 15,-22 0-15,22 0 0,0 0 0,0 21 16,0 0-16,-1 1 0,-20 41 16,42-21-16,-42 43 15,21-21-15,-1-22 0,1 64 16,0-64-16,0 0 0,0 1 16,21-1-16,-21 0 15,-1 43-15,22-43 16,-21-20-16,21-1 15,0 0-15,21-21 16,22 0-16,-1-21 16,-21 0-16,22-1 0,-1 1 15,0 0-15</inkml:trace>
  <inkml:trace contextRef="#ctx0" brushRef="#br0" timeOffset="-188718.99">23431 17145 0,'0'-21'16,"-21"42"-16,42-21 0,-42-21 0,0 42 15,0 0-15,-21 22 16,20-22-16,22 0 0,-21 21 16,21-21-16,0 1 15,0 20-15,0-21 16,0 0-16,21-21 0,1 0 16,-1 0-16,21 0 0,-21 0 15,22 0-15,-22 0 0,0-21 16,42-21-16,-41 21 0,-22-1 15,21-41-15,-21 42 16,0-43-16,0 43 0,-21 0 16,-22 21-16,1-21 15,21 21-15,-43 0 16,43 0-16,-42 42 16,41-42-16,1 21 0,21 0 15</inkml:trace>
  <inkml:trace contextRef="#ctx0" brushRef="#br0" timeOffset="-188529.03">24342 17251 0,'-22'0'31,"1"0"-31,0 0 15,0 0 1,21-21 0,21 21-16,0-21 15,22 21-15</inkml:trace>
  <inkml:trace contextRef="#ctx0" brushRef="#br0" timeOffset="-187850.68">25315 17230 0,'0'0'0,"-21"0"16,0 0-16,0 0 0,21-21 31,21-1-31,0 1 16,0 0-16,-21-21 0,0 21 15,21-22-15,-21-41 16,0 41-16,-21 1 0,-21-43 16,0 43-16,-22 0 15,1 42-15,-107 42 16,107-21-16,-1 21 0,22 1 15,0 20-15,-1-20 0,-41 62 16,62-62-16,1-1 0,21 0 16,0-20-16,0 20 0,21 21 15,1-41-15,-1-1 0,63 0 16,-41-21-16,63 0 16,-64 0-16,21 0 15,64-21-15,-84 0 0,-1-1 16,64-41-16,-64 21 15,-21-1-15,22-20 0,-1-1 16,0 1-16,43-85 0,-43 63 16,22-42-16,-22 63 15,1 1-15,-1-43 0,-21 85 16,-21-21-16,0 20 16,-21 22-16,0 22 15,-22-1-15,1 21 0,-21 43 16,20-22-16,-20 64 15,20-63-15,22-1 0,-21 43 16,42-64-16,0 1 0,0-1 16,0 0-16,0-20 0,0 41 15,0-42-15,21-21 0,21 21 16,-20-21-16,-1 0 16,21 0-16,-21 0 0,0-21 15,22 21-15</inkml:trace>
  <inkml:trace contextRef="#ctx0" brushRef="#br0" timeOffset="-187114.59">25696 17060 0,'21'-21'47,"-42"42"-47,64-42 16,-1 21 0,-21 0-16,21 0 0,-20 0 15,20 0-15,-21 0 0,64-42 16,-64 42-16,0-21 15,-21 0-15,-21 21 16,0-22-16,0 22 0,-64 0 16,43 0-16,-1 0 0,1 22 15,0-1-15,-1 0 0,-20 21 16,63-21-16,0 1 16,0-1-16,0 0 0,84 21 15,-41-42 1,-1 0-16,22 0 0,-22 0 0,21 0 15,64-21-15,-63 0 16,-1 0-16,-20 0 0,20-1 16,-20 1-16,41-85 0,-41 64 15,41-85 1,-63 64-16,22 20 0,-1-84 16,-21 85-16,0-43 15,-21 64-15,-21 21 16,-21 42-16,21-20 0,-22 20 15,22 0-15,-21 22 0,0-1 16,-1 22-16,1-22 0,-64 191 16,21-84-1,43-86-15,0 22 0,21 0 16,-64 85-16,43-86 16,-43 86-16,43-106 0,-1-1 15,1 1-15,0 0 16,-1-22-16,22 64 0,21-85 15,0 1-15,42-1 0,-20-42 16,20 0-16,21 0 0,-20-21 16,20 0-16,64-43 0,-63 22 15,-1-22-15,-20 22 0,20-21 16,43-107 0,-85 86-16,0-65 15,-21 86-15,0-22 0,-21 1 16,-21 20-16,21 1 0,-106-86 15,84 107-15,1 21 16,0 0-16,20 0 0,1-1 0,21 1 16,0 0-16,43 0 15,-22 21-15,21-21 0,64 0 16,-43-1-16,43 1 16,-42 0-16</inkml:trace>
  <inkml:trace contextRef="#ctx0" brushRef="#br0" timeOffset="-185913.28">27114 16955 0,'-105'-106'31,"62"106"-31,128 169 16,-212-338-16,317 275 0,-422-191 0,168 127 16,43-21-16,0 1 0,-22-1 0,43 21 15,-21-21-15,0 22 16,21-22-16,0 0 0,0 0 15,0 0-15,42-21 16,-20 0-16,20 0 0,-21 0 16,21 0-16,-20 0 0,83-42 15,-62 21-15,20-22 16,-42 22-16,1 0 16,-1 0-16,-21 0 0,0 0 15,-21 21 1,21 21-1,-22 0-15,1 0 0,0 0 0,0 0 16,0 22-16,21-22 16,0 0-16,0 0 0,0 0 15,42 1 1,-21-22-16,0 0 0,1 0 16,-1 0-16,21 0 0,22 0 15,-43 0-15,21 0 0,-21-22 16,0 1-16,22 0 0,20-64 15,-42 64-15,22-63 16,-22 62-16,-21 1 0,0-21 16,0 63-1,0 0-15,0 0 16,-21 1-16,21-1 16,-21 0-16,21 0 0,0 0 0,0 0 15,0 1-15,21-22 31,0 0-15,0 0-16,0 0 0,0 0 0,1-22 16,-1 22-16,0-21 0,0 0 15,0 0-15,0-43 16,1 43-16,-1-21 16,-21 21-16,21 0 0,-21 42 15,-21 0 1,0 0-16,21 0 0,0 0 15,-22 22-15,1-22 0,21 0 0,0 0 16,0 22-16,0-22 16,0 0-16,0 0 0,21-21 15,1 0-15,-1 21 0,21-21 16,-21 0-16,22 0 0,-22 0 0,63-21 16,-62 0-16,20 0 15,43-43-15,-64 22 0,21 0 16,22-64-16,41-64 15,-83 107-15,-1 21 16,0-22-16,0 22 0,0 21 16,-21-1-16,0 1 15,-21 21-15,0 21 16,0 1-16,0 20 16,-1-21-16,-20 21 0,0 64 15,21-63-15,21-1 0,0 21 16,-22-20-16,22-1 0,0 85 15,22-106-15,-1 0 16,21 22-16,-21-22 0,22-21 16,-22 0-16,0 0 0,21 0 15,-21-21-15,1 0 0,-1-1 16,0-20-16,0 21 0,0-43 16,0 22-16,1-21 0,41-64 15,-42 84-15,22-20 16,-1-1-16,0 1 0,-21 20 0,43-41 15,-43 63-15,0-1 16,-21 1-16,-21 42 16,-21 22-16,21-22 15,-22 21-15,1 22 16,0-22-16,20 22 0,1-22 16,0 0-16,0 22 0,21 20 15,-21-20-15,21-22 0,0 22 16,0-43-16,0 42 15,0-41-15,21-1 16,0-21 0,-21-21-16,21-1 0</inkml:trace>
  <inkml:trace contextRef="#ctx0" brushRef="#br0" timeOffset="-185750.37">28596 16722 0,'-21'0'0,"42"21"0,-21-42 0,-42 0 16,42 42 15,0 0-15,21-21-16,0 0 0,21 0 15,1 0-15,-1 0 16,22 0-16,-1 0 0,22 0 0</inkml:trace>
  <inkml:trace contextRef="#ctx0" brushRef="#br0" timeOffset="-184041.35">29781 16383 0,'0'-42'0,"0"84"0,0-105 0,0 41 15,0 1-15,0 0 0,-21 21 16,0 0-16,0 0 16,0 21-16,0 0 0,-43 85 15,22-85-15,-1 22 16,1-1-16,0 22 0,-1-22 15,-41 64-15,41-64 16,22 0-16,-21 22 0,21-22 16,0-21-16,21 64 15,0-64-15,0 43 0,21-64 16,0 21-16,21 0 0,-21-21 16,22 0-16,-1 0 0,43 0 15,-43 0-15,-21 0 0,22 0 16,-1-21-16,-21-21 0,43-22 15,-43 22-15,21-22 16,-21 22-16,-21 0 0,0 20 16,0 1-16,-21 42 15,0 1 1,21 20-16,-21-21 0,0 21 16,-1 1-16,22-1 15,0 0-15,0-20 0,0-1 16,0 0-16,0 0 0,0 0 15,22-21-15,-1 0 0,0 0 16,0 0-16,0 0 16,-21-42-16,0 21 15,0 0-15,0-1 16,0-20-16,0 0 0,0-22 16,0 22-16,0-22 15,0 43-15,0-21 0,0 21 16,0 0-16,21 21 0,1 0 15,-1 0-15,0 0 16,0 0-16,0 0 0,22 21 16,-22-21-16,-21 21 0,0 21 15,0 1-15,0-22 0,0 0 16,0 0-16,0 21 0,0 1 16,0-22-16,-21-21 15,21 21-15,0 0 0,0 0 16,0-42 15,0 0-15,21 0-16,0 21 0,-21-21 15,21 0-15,0-22 0,22 22 16,-22 0-16,0 0 0,0-22 16,0 43-16,0-21 0,1 21 15,-22 21 1,0 1-16,-22-1 0,-20 42 15,42-42-15,0 1 0,0 20 16,0-21-16,0 21 16,0-20-16,0-1 0,21 0 15,0-21-15,1 21 0,-1-21 16,21 0-16,-21 0 0,106 0 16,-84-21-1,20-21-15,-21 20 0,22-62 16,-22 41-16,-21-20 15,64-106-15,-64 126 16,0-20-16,1 20 0,-1 1 16,0-43-1,-42 85 1,0 22-16,-1-1 0,1 0 16,-21 0-16,-22 106 15,43-85-15,-21 1 16,21 20-16,21-20 0,0 41 15,0-41-15,0-1 0,0 0 16,0-21-16,0 1 0,42 20 16,-21-21-16,0-21 15,1 0-15,-1 0 0,21 0 16,-42-21-16,42 0 16,-20 0-16,-1-22 15,21 1-15,-21 21 0,0 0 16,1-1-16,-22 44 31,0-1-31,-22 0 0,1 0 0,21 0 16,0 0-16,-21 1 0,21-1 15,-21 0-15,21 0 16,0 0-16,0 0 16,21-21-1,0 0-15,0 0 16,-21-21-16,22 0 0,-1 21 15,0-21-15,0 0 0,0 21 0,0-21 16,1-1-16,-22 1 0,21 21 16,-21 21 15,-21 1-31,-1-1 16,1 0-16,21 0 0,-21 0 0,21 0 15,-21-21-15,21 22 0,0-1 16,0 0-16,21-21 15,0 21-15,0-21 16,1 0-16,-1 0 0,0 0 16,21 0-16,22-21 0,-43 0 15,21 0-15,1-22 16,-1 22-16,0-21 0,1-22 16,20 22-16,-21-22 0,43-63 15,-43 85-15,1-21 0,-22 20 16,21 1-16,-21 0 0,-21 20 0,0 1 15,0 0-15,-21 42 32,0 22-32,-21-22 0,21 21 0,-22 0 15,22 1-15,-21-1 0,-1 22 16,22-22-16,-21 21 0,21-20 0,0 20 16,-1-20-16,22-1 0,0 43 15,0-43-15,0-21 16,0 21-16,0-20 0,0-1 15,0 0-15,22-21 16,-1 0-16,0 0 16,0 0-16</inkml:trace>
  <inkml:trace contextRef="#ctx0" brushRef="#br0" timeOffset="-183847.46">31602 16976 0,'63'211'15,"-126"-422"-15,42 211 0,42 0 32,0 0-17,0 0-15,0 0 0,0 0 16,1 0-16,-1 0 0,21 0 16,-21 0-16,0 0 0,22 0 15,-1-43-15,0 43 0</inkml:trace>
  <inkml:trace contextRef="#ctx0" brushRef="#br0" timeOffset="-183600.6">30607 16828 0,'-233'-22'15,"466"44"-15,-508-44 0,232 22 16,22 0-16,21-21 15,21 21-15,22 0 0,63 0 16,-43-21-16,1 21 0,-1 0 16,1 0-16,20 0 0,64 0 15,-84 0-15,-1 0 16,1 0-16,-1-21 0,-20 21 0,-22 0 16,21-21-16,-42 0 15,-42-22-15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13:18:36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254 0,'0'-21'0,"0"42"0,0-63 15,0 21-15,0 42 47,0 0-47,-22 21 16,22 1-16,0-22 0,-21 21 15,21 0-15,0 1 0,0 63 16,-21-64-16,21 0 16,-21 43-16,21-43 0,0 43 15,-21-64-15,21 21 16,0 22-16,0-43 16,0 0-1,0-42 1,0 0-1,0 0-15</inkml:trace>
  <inkml:trace contextRef="#ctx0" brushRef="#br0" timeOffset="264.83">2752 953 0,'0'84'15,"0"-168"-15,0 211 0,0-106 0,0 21 16,21-21-16,0-21 0,0 21 16,21 1-16,-20-22 0,41 0 15,-21 0-15,1 0 16,41 0-16,-41 0 16,-22 0-16,21-22 0,1 1 0,-1 21 15,21-42-15,-41 21 16,-1 0-16,0-22 15,0 22-15,-21 0 0,0-64 0,0 43 16,0 21-16</inkml:trace>
  <inkml:trace contextRef="#ctx0" brushRef="#br0" timeOffset="484.29">3048 275 0,'0'0'0,"21"-21"16,0 21 0,0 0-16,1-21 0,-1 21 15,21 0-15,-21 0 0,0-21 16,22 21-16,-22 0 0,21 0 0,-21 0 16,1 0-16,20 0 0,-21 0 15,43 0-15,-43 0 16,21 0-16</inkml:trace>
  <inkml:trace contextRef="#ctx0" brushRef="#br0" timeOffset="1092.23">4318 191 0,'0'0'0,"-21"0"0,0 21 0,-1-21 15,1 21-15,0 0 0,0 21 16,0-20-16,0 20 0,-22 0 0,22 1 16,-21-1-16,-1 0 15,-62 106-15,62-84 0,22-22 16,0 1-16,21 20 0,-21-21 16,21 43-16,0-64 15,63 43-15,-42-43 16,22 0-16,41 0 0,-20-21 15,42 0-15,-64 0 16,22-21-16,41-21 16,-41 21-16,-1-1 0,64-62 15,-84 41-15,20 1 0,-20-21 16,-1 20-16,21-105 16,-63 85-16,0 20 0,0 1 15,-21-22-15,-106-63 16,85 85-16,-22 21 0,22 0 15,-21 0-15,-1-1 0,-21 22 16,43 22-16,0-22 16,-1 63-16,43-21 0,0 107 15,43-1 1,-22-85-16,42 43 16,-41-42-16,20-1 15,43 43-15,-64-64 0,21 22 16,0 20-16,-20-41 15,-1-1-15,-21 0 0,0 1 0,0-22 16,-21 42-16,-22-41 16,22-1-16,-42 21 15,20-21-15,-41-21 16,41 21-16,22-21 0,-64 0 16,64 0-16,-21-21 0,0 0 15,-1 21-15</inkml:trace>
  <inkml:trace contextRef="#ctx0" brushRef="#br0" timeOffset="1427.56">2180 1609 0,'0'0'0,"-21"0"0,0 0 0,21 21 0,0 0 16,21-21-1,21 0-15,64 0 0,-21 0 16,-1 0-16,149 0 16,-106 0-16,21 0 15,-21 0-15,43 0 0,317-42 16,-339 42-16,0 0 0,-21 0 16,0-21-16,0 21 0,85 0 15,-128-22-15,-20 22 0,42 0 16,-64 0-16,0 0 0,-21 0 15,1 0-15,-1 0 16,-64 0 0,1 0-16,-43 22 15</inkml:trace>
  <inkml:trace contextRef="#ctx0" brushRef="#br0" timeOffset="1920.3">0 2794 0,'0'21'0,"0"0"0,0 22 15,0-22-15,0 21 0,0-21 16,0 22-16,0-1 0,0 22 16,0-22-16,0 21 15,0-41-15,0 20 0,0-21 16,0 0-16,0 0 0,0 1 0,0 20 15,0-21 1,0-42 0,0 0-1</inkml:trace>
  <inkml:trace contextRef="#ctx0" brushRef="#br0" timeOffset="2140.98">360 3154 0,'0'0'0,"0"21"0,0 0 0,0 0 32,21-21-32,-21-21 31,0 0-31,0 0 15,0 0-15,-21 0 0</inkml:trace>
  <inkml:trace contextRef="#ctx0" brushRef="#br0" timeOffset="2968.74">106 2773 0,'21'0'16,"-21"21"-1,0 0-15,21 0 16,-21 1-16,0-1 0,0 0 0,0 21 16,0-21-16,0 1 0,0 20 15,0 0-15,0-21 0,0 22 16,-21-22-16,21 21 0,-21 1 15,0-1-15,21-21 0,0 0 16,0 0-16,0 1 16,0-44 31,0 1-47,0 0 15,21-21-15</inkml:trace>
  <inkml:trace contextRef="#ctx0" brushRef="#br0" timeOffset="3280.17">423 3090 0,'0'0'0,"0"22"0,0-1 0,21 0 16,-21 0-1,22-21 1,-1 0-16,0-21 16,0 0-16,-21 0 15,0-1-15,0 1 16,-21 21-16,0-21 16,0 21-1,-1 0-15,1 0 0,0 0 16,21 21-16,-21 0 0,0 1 15,21-1-15,21-21 32,0 0-32</inkml:trace>
  <inkml:trace contextRef="#ctx0" brushRef="#br0" timeOffset="4141.75">1460 2752 0,'0'0'0,"0"-21"16,0 42 15,0 0-31,0 0 0,0 0 15,0 0-15,0 22 0,0-1 0,0 22 16,0-22-16,0 21 16,-21-20-16,0-1 0,21-21 15,0 22-15,-21-22 0,0 21 16,21-21-16,0 0 16,21-21-1,-21-21-15,21 0 16,0 0-16,0-21 0,1 20 15,20-20-15,-21 21 0,0-21 16,0 20-16,1-20 0,20 0 0,-21 21 16,0-22-16,0 22 15,1 0-15,-1 0 0,21 0 16,-21 21-16,0 0 16,1 21-16,-22 0 0,21 21 15,-21-21-15,0 43 16,0-43-16,0 21 0,0-20 15,0 20-15,0-21 0,0 64 16,0-64-16,0 0 16,21-21-16,0 21 0,0-21 15,22 0-15,-1-42 16,-21 21-16,0 0 16,43-43-16,-22 22 15,22-64-15,-43 64 16,0-22-16,-21 22 0,0-1 15,0 1-15,0-21 16,-21 41-16,0-20 0,-1 21 0,1 21 16,-21-21-16,0 21 15,-1 0-15,22 0 0,0 21 16,0 0-16,0-21 0,-1 42 16,22-20-16,0-1 0,0 0 15,0 0-15,0 0 0,0 0 16,22 1-16,-1-22 0,63 0 15,-41 0-15,-22 0 0,21 0 16</inkml:trace>
  <inkml:trace contextRef="#ctx0" brushRef="#br0" timeOffset="4604.68">2730 2540 0,'-42'106'15,"42"-64"1,-21 1-16,21-22 0,0 21 16,0 0-16,-21 1 0,21 20 15,-21-20-15,21-22 0,0 21 16,0-21-16,0 0 0,0 43 16,0-43-1,-22-21-15,22 21 0,0-42 31,0 0-31,-21 0 0,21 0 16,0-1-16,0-83 16,21 83-16,1-20 15,-1 0-15,0 21 0,106-85 16,-85 85-16,22-1 16,-22 1-16,0 21 0,22 0 15,21 21-15,-43 22 0,0-22 16,1 0-16,-22 0 0,0 22 15,-21-22-15,0 42 16,0-20-16,-21-22 0,0 0 16,-1 0-16,1 0 0,-21 22 15,21-22-15,0 0 0,-1-21 16,22 21-16,-21-21 0,42-21 31,1 21-31,20-21 0,-21 0 0,21-1 16</inkml:trace>
  <inkml:trace contextRef="#ctx0" brushRef="#br0" timeOffset="5342.31">4064 2731 0,'0'0'0,"0"-22"0,0 1 0,0 0 15,0 0-15,-21 21 0,0 0 0,-1 0 16,1 0-16,0 0 0,-21 0 15,-22 21-15,22 0 16,0 0-16,-43 43 0,43-22 16,-22 22-16,43-22 15,-21 0-15,-1 22 16,43-43-16,0 21 0,0 1 16,0-22-16,0 0 0,43 0 15,-22-21-15,42 0 16,-20 0-16,-1-21 0,43 0 15,-43 0-15,0-22 0,1 22 16,-1 0-16,-21-21 0,64-64 16,-64 64-1,0-1-15,-21 1 0,0 0 0,0-64 16,0 85 0,0-22-16,0 64 15,-21-21-15,21 43 0,0-22 16,-21 21-16,0 1 0,21-1 15,-22 64 1,22-64-16,0 22 16,0-43-16,64 42 15,-64-42-15,21-21 0,43 0 16,-43 0-16,42 0 16,-42 0-16,22-21 0,-22 0 0,21 0 15,1 0-15,-1 0 0,21-64 16,-20 43-16,-22-1 0,42-63 15,-20 43-15,-22-1 16,-21 22-16,21-21 0,-21 20 0,21-41 16,-21 62-16,0 1 0,-21 21 31,0 43-31,0-1 16,21 0-16,-21 1 0,-1-1 0,22 21 15,0-20-15,0 20 0,0-20 16,0 20-16,0-21 0,0 1 15,-21 63-15,21-64 16,0-21-16,0 21 16,21-20-16,1-1 15,-1-21-15,85 0 16,-64-21-16,-21 21 16,0-22-16,22 1 0</inkml:trace>
  <inkml:trace contextRef="#ctx0" brushRef="#br0" timeOffset="5494.89">4508 2688 0,'0'0'0,"-21"0"0,0 0 16,21 21-16,21-21 16,22 0-16,-22 0 15,0 0-15,21 0 0,1 0 16,-1 0-16,0-21 0,22 21 0</inkml:trace>
  <inkml:trace contextRef="#ctx0" brushRef="#br0" timeOffset="6179.98">6583 2836 0,'0'0'0,"21"-42"0,0 21 16,0-21-16,-21 20 0,0-20 15,-21-64 1,0 64-16,0 0 0,-43-1 16,22 22-16,-64 21 15,64 0-15,21 21 0,-64 43 16,64-22-16,-64 43 15,64-43-15,0 22 0,-22 20 16,22-41-16,21 84 16,0-106-16,0 21 15,0-21-15,21 0 0,-21 1 0,43-1 16,-22-21-16,21 0 16,1 0-16,-22 0 0,85-43 15,-64 22 1,21-42-16,-20 42 0,-1-22 15,22-20 1,-43 20-16,0 1 0,0 0 0,0-1 0,0 1 16,-21-21-1,0 41-15,0 44 16,0-1-16,0 0 0,-21 21 16,0-21-16,21 22 0,-21 41 15,0-41-15,21-22 0,-21 21 16,21-21-16,0 22 0,0-1 15,0-21-15,0 0 0,0 1 16,21-1-16,0-21 0,0 0 16,0 0-16,22 0 0,-1-21 15,0 21-15</inkml:trace>
  <inkml:trace contextRef="#ctx0" brushRef="#br0" timeOffset="6541.84">6985 2773 0,'0'-21'15,"0"42"-15,0-63 0,0 20 0,0 1 0,0 0 16,0 0-16,0 0 16,0 0-16,21-22 15,0 22-15,0 21 0,1 0 16,-1 0-16,0 0 0,42 21 16,-41 0-16,41 43 15,-42-43-15,0 21 0,1 22 16,-1-22-16,-21-21 0,0 22 0,0-22 15,0 0-15,0 0 0,0 22 16,-21-22-16,21 0 16,-43-21-16,22 0 15,21-21 1,0 0 0,0-1-16,0 1 0,0 0 15,0-42-15,21 41 16,0-20-16,1-21 0,-1 20 0,0 22 15,0-21-15,0 21 0,22-22 16,41-41 0,-41 84-16,20-22 0</inkml:trace>
  <inkml:trace contextRef="#ctx0" brushRef="#br0" timeOffset="6879.73">7832 2858 0,'0'0'0,"21"0"32,0 0-32,0 0 15,0-22-15,0 1 0,22 0 0,-22 0 16,0 0-16,0-22 0,22 22 0,-22-21 16,0 21-16,-21 0 15,0-22-15,0 1 0,-21 42 16,0 0-1,-22 0-15,1 21 0,0 0 0,-1 0 16,1 22-16,-43 20 0,64-20 16,-42 20-16,41-21 15,22 64 1,0-85-16,22 1 0,20-1 16,0 0-16,85 0 15,-84-21-15,20 0 0,-21 0 16,22 0-16,63-21 15,-106 0-15,21 0 0</inkml:trace>
  <inkml:trace contextRef="#ctx0" brushRef="#br0" timeOffset="7552.95">9694 2942 0,'21'0'15,"1"0"-15,-1-21 0,0 0 16,0 0-16,0 0 0,0-1 0,1-41 16,-1 21-16,0-22 15,-21 22-15,0 21 0,0-64 16,-21 43-16,-22 20 16,-20-20-16,21 21 0,20 21 15,-62 0-15,41 21 16,1 0-16,21 0 0,-21 22 15,-43 105-15,64-106 16,0 1-16,-1-1 16,22 0-16,0 85 15,0-106-15,0 1 0,22 20 16,-1-21-16,42 0 16,-42-21-16,22 0 0,20 0 15,-42-21-15,22 0 0,-1 0 16,-21 0-16,22-1 0,20-41 15,-42 21-15,0-1 0,-21-41 16,0 41-16,0 1 16,0 21-16,0-22 0,0 22 0,0 0 15,-21 21-15,0 0 16,0 21-16,0 0 0,21 1 16,-21 41-16,-1-42 0,22 43 15,0-22-15,0-21 16,0 22-16,22-1 0,20-21 15,-21 0-15,21 0 16,-20-21-16,41 0 0,-21 0 16,107-21-1,-86 21-15,-21-21 0</inkml:trace>
  <inkml:trace contextRef="#ctx0" brushRef="#br0" timeOffset="8041.36">10710 2455 0,'0'0'15,"0"-21"-15,0-21 0,0 21 0,-21 0 0,0 21 16,0-22-16,0 22 0,-43 0 16,43 0-16,-127 106 15,105-85 1,22 22-16,-21-1 0,21 0 16,-64 107-16,64-107 15,0 0-15,21 1 0,-21-22 16,21 63-16,0-62 15,21-1-15,21 0 0,0-21 16,22 0-16,-22 0 16,85-42-1,-84 20-15,-1-20 0,43-21 16,-43 20-16,64-126 16,-85 105-16,0 1 0,0-1 15,0 1-15,-21-128 16,0 149-16,0-21 0,0 20 15,0 22-15,0-21 0,0-1 16,0 65-16,-21 20 16,21-21-16,0 21 15,-21 1-15,21 20 0,-21-20 0,21 20 16,0 64-16,0-63 16,-21 41-16,21-41 0,-21-22 15,21 1-15,0-1 0,0 0 0,0-21 16,0 1-16,0-1 0,0 0 15,0 21-15,21-42 16,0 0-16,0 0 0,0 0 16,0 0-16,43-21 15</inkml:trace>
  <inkml:trace contextRef="#ctx0" brushRef="#br0" timeOffset="8408.99">11176 2582 0,'0'0'0,"0"-21"0,0 0 15,0 0-15,21 0 16,0 21 0,0 0-16,1 21 15,-1-21-15,0 21 0,0 21 16,0-20-16,0-1 0,1 63 16,-22-62-16,21-1 15,-21 42-15,0-42 0,0 1 16,0 20-16,0-21 15,-21 0-15,21-42 32,0 0-17,0 0-15,0 0 0,0-43 16,21 43-16,0-21 16,0-1-16,-21 1 0,64-85 15,-64 106-15,21 0 0,0-1 16,-21 1-16,0 0 0,42 21 15,-21 0-15,1 21 16,-1 0-16,0 1 0,42 62 16</inkml:trace>
  <inkml:trace contextRef="#ctx0" brushRef="#br0" timeOffset="8944.36">12213 2836 0,'21'-21'0,"-42"42"0,63-63 0,-20 0 0,-22 21 16,0-22-16,21 1 0,-21 0 15,0-22-15,0-21 16,0 64-16,0-21 0,-64 0 16,22 42-16,-22 0 15,22 0-15,-43 63 16,22-42-16,-106 170 15,126-149-15,22 0 16,0 1-16,0-1 0,0 0 0,21 22 16,0-43-16,0 0 0,0 0 15,21 1-15,0-1 0,21 0 16,1-21-16,-1 0 16,-21 0-16,85 0 0,21-21 15,-85 0 1,1-1-16,20-41 0,-21 42 15,1-64-15,-22 64 16,-21-21-16,21-43 0,-21 43 16,0-1-16,0 1 15,0 21-15,-21 42 16,0-21-16,21 42 16,-21-21-16,-1 22 0,1 20 15,21-20-15,0-22 0,0 63 16,0-62-16,0 20 15,21-21-15,1 0 0,-1 22 16,0-43-16,21 0 0,-21 0 16,1 0-16,20 0 0,-21 0 15,85-22-15,-43-20 16,-41 21-16</inkml:trace>
  <inkml:trace contextRef="#ctx0" brushRef="#br0" timeOffset="9401.59">12763 2498 0,'0'0'0,"0"21"16,-21 0-16,0 0 16,21 22-16,-21-1 15,21 0-15,0-21 0,0 22 16,0-22-16,-21 0 0,21 43 16,0-43-16,0 21 15,0-21-15,-21 0 16,21-42 15,0 0-15,0 0-16,0 0 15,0 0-15,0-1 0,0 1 0,0 0 16,0 0-16,0 0 0,0-22 16,0 1-16,0 21 0,0-21 15,0-1-15,42-20 16,-21 42-1,21-1-15,1 1 0,-1 21 16,22 0-16,-43 0 16,0 21-16,42 43 0,-63-22 15,43 64 1,-43-64-16,0 22 16,0-22-16,0-21 0,-64 64 15,43-64-15,0 0 16,0 1-16,0-22 0,21-22 47</inkml:trace>
  <inkml:trace contextRef="#ctx0" brushRef="#br0" timeOffset="9996.61">13568 2223 0,'0'-22'0,"0"44"0,0-65 16,0 64 15,-21 1-31,-1-1 16,1 21-16,0 0 0,0 22 0,0-22 15,0 22-15,-1 42 16,22-64-16,-21 21 0,21 1 16,0-22-16,0-21 15,0 1-15,0-1 0,0 0 0,0 0 16,21-21-16,1 0 0,-1 0 16,0 0-16,0 0 0,0 0 15,22 0-15,-22-21 0,-21 0 16,21-22-16,-21 22 15</inkml:trace>
  <inkml:trace contextRef="#ctx0" brushRef="#br0" timeOffset="10173.51">13208 2498 0,'0'0'0,"-21"0"0,0 0 16,42 0 15,0 0-31,21 0 0,-21 0 0,22 0 15,20 0-15,-20 0 0,62 0 16,-41 0-16,42 0 16,-64 0-16,0 0 0,22 0 15</inkml:trace>
  <inkml:trace contextRef="#ctx0" brushRef="#br0" timeOffset="11172.93">14076 2625 0,'21'0'31,"0"-21"-31,-21-1 0,0 1 16,0 0-16,0 0 15,21 0-15,-21 0 0,0-64 16,0 64-16,0 0 0,-21-1 16,0 22-16,-21 0 15,-1 0-15,1 0 0,-22 64 16,22-43-16,-21 64 15,20-43-15,-20 85 16,42-85-16,21 1 16,-22-22-16,22 0 0,0 21 0,0-20 15,22-1-15,-1 0 0,21-21 16,-21 0-16,22 0 16,20 0-16,-42 0 0,22-21 15,41-22-15,-63 22 16,64-42-16,-43 42 0,-20-22 15,41-41-15,-42 41 0,-21 1 16,0-22-16,0 43 16,0 0-16,0 0 0,-21 21 15,0 21 1,0-21-16,0 21 0,-43 43 16,43-22-16,21 0 0,0-20 15,0 20-15,0 0 0,0 22 16,0-43-16,21 0 0,21 43 15,1-43-15,-1-21 0,43 42 16,-22-42-16,107 0 16,-107 0-16,43 0 15,-43 0-15,-20-21 0,20 0 16,-20 0-16,-1-1 0,0 1 16,1-21-16,-22 21 0,-21-22 15,0-84-15,0 85 16,-21 0-16,-1-1 0,1 22 15,-63-42-15,41 63 16,22 0-16,-21 0 0,21 0 16,-22 21-16,-20 42 15,42-20-15,-22-1 0,-20 85 16,42-85-16,21-20 16,0 20-16,0-21 0,0 64 15,21-85-15,0 21 0,0-21 16,0 0-16,85 0 15,-85 0-15,22 0 0,-1 0 16,-21-21-16,0 21 0,43-43 16,-43 43-16,-21-21 0,21-21 15,-21 63 17,0 0-32,-21 0 0,21 1 15,-21 20-15,21 0 0,-21 1 16,21-1-16,0 0 0,0 22 15,0-1-15,-22 128 0,1-128 16,21 64 0,-21-63-16,0-22 0,-21 64 0,20-43 15,1-20-15,-42 41 16,20-41-16,-20-1 16,42-21-16,-22 0 0,1-21 15,0 0-15,21 0 0,-1-21 16,1 0-16,0 0 0,-21-85 15,42 64-15,-21-64 16,21 42-16,0 1 0,42-64 16,-21 42-16,21 1 0,1 20 15</inkml:trace>
  <inkml:trace contextRef="#ctx0" brushRef="#br0" timeOffset="11748.6">15346 2667 0,'21'-21'31,"-21"0"-15,21 21-16,0-21 0,0-1 16,1 1-16,-1 0 0,21-42 15,-21 41-15,-21 1 0,0 0 16,0 0-16,0 0 15,-21 21-15,0 21 0,-21 0 16,20 0-16,-20 0 16,0 22-16,21-22 0,-22 21 0,1 22 15,21-22-15,21-21 16,0 22-16,0-22 0,0 0 16,21 21-16,0-42 0,21 0 15,-20 0-15,20 0 0,0 0 16,22 0-16,-22 0 15,0-21-15,64 0 0,-63-21 16,-1 20-16,0 1 0,1-21 16,-22 0-16,42-43 15,-20 43-15,-22-1 0,0-20 16,-21 42-16,0-1 0,-21 22 31,21 22-31,0-1 0,-21 21 16,21-21-16,-22 22 0,22 41 15,0-63-15,0 22 0,0-1 16,22 0-16,-22-20 0,21 41 16,0-42-16,-21 0 0,0 1 15,0-1-15,0 0 16,-42-21-16,20 0 0,1 0 16,-21 0-16,0 0 0,20 0 15,1 0-15,21-21 16,21 0-16,1-1 15,-1 1-15</inkml:trace>
  <inkml:trace contextRef="#ctx0" brushRef="#br0" timeOffset="12475.19">17230 2286 0,'0'0'16,"-22"21"-1,1 0-15,-21 1 0,21-1 0,0 0 16,-22 21-16,-20 22 16,42-43-16,-22 21 0,-20 22 15,42-43-15,-1 21 16,22 1-16,0-22 0,0 0 16,0 0-16,0 0 0,22-21 15,-1 0-15,0 0 16,21 0-16,22 0 0,-43 0 0,21-21 15,1 0-15,-22 0 0,0-22 16,42-41-16,-63 41 16,0-20-16,0 21 0,0-1 15,0 1-15,-21-43 16,0 64-16,0 0 0,-21 0 16,42 0-16,-22 21 15,44 0 1,-1 0-16,0 0 15,21 0-15,-21 0 0,22 0 0,20 0 16,-20 0-16,20-22 0,64 1 16,-63 21-16,-22-21 0,43 21 15,-43-21-15,-21 21 16,-21-21 0,-21 21-1,0 21 1,0 0-16,-43 21 0,43 1 15,-21-1-15,20 0 0,-20 22 16,21-1-16,-21 86 0,20-86 16,1 1-16,-21 84 15,21 106-15,21-191 16,0 22-16,0 0 0,0-1 16,0 1-16,0 0 0,0 42 15,21-43-15,0-20 0,0 63 16,-21-85-16,0 0 0,0 1 15,0-1-15,0-21 0,0 0 16,0 1-16,0-1 0,-21-21 0,0 0 16,0 0-16,0 0 15,-43-21-15,43-1 0,-21-20 16,20 21-16,-20-21 0,0 20 0,-128-83 16,128 62-1,-21 22-15</inkml:trace>
  <inkml:trace contextRef="#ctx0" brushRef="#br0" timeOffset="13190.78">4551 4022 0,'0'-21'0,"0"42"0,-21-64 0,21 22 16,0 0-16,0 0 0,-22 0 16,1 21-1,0 0-15,21 21 0,-21 21 16,0 1-16,0-1 0,-1 0 15,1 22-15,0-22 0,0 22 16,-21-1-16,20 1 0,-41 84 16,42-106-16,-22 43 15,22-43-15,0-21 16,21 22-16,0-22 0,-21-21 0,21-21 31,0-1-31,21 1 0,-21-21 16,21 21-16,0-22 0,1-20 15,62-106-15,-41 105 16,-1-21-16,0 22 0,1-1 16,-1 1-16,21-22 15,-41 43-15,20 21 0,-21 21 16,0 0-16,0 42 16,-21-21-16,0 22 0,0 62 15,0-62-15,0 20 0,22-20 16,-22 20-16,0-21 0,0 43 15,0-43-15,-22 64 16,1-85-16,21 1 0,-21 20 16,21-21-16,-21-21 0,0 0 15,0 0-15,-1 0 16,1-21-16</inkml:trace>
  <inkml:trace contextRef="#ctx0" brushRef="#br0" timeOffset="13379.67">4149 4445 0,'0'0'16,"21"0"0,0 0-1,0 0-15,21 0 0,1 0 0,20 0 16,-20-21-16,41 0 16,-20 0-16,20 21 0,128-64 15,-148 43-15,-1 0 0,1 0 16,-22-1-16,21-20 0,1 0 15,-43 21-15,0-1 0</inkml:trace>
  <inkml:trace contextRef="#ctx0" brushRef="#br0" timeOffset="13572.56">5249 4064 0,'-63'42'15,"20"-20"-15,22 20 16,0-21-16,0 21 0,0 1 0,-43 63 16,43-64-1,0 21-15,0-41 0,21 20 16,0 0-16,0-21 0,21-21 15,21 22-15,-21-22 0,1 0 16,62 0-16,-41 0 0,-1 0 16,43-43-1,-43 43-15,0-21 0,64-42 16,-42 20-16,20-20 0</inkml:trace>
  <inkml:trace contextRef="#ctx0" brushRef="#br0" timeOffset="14025.3">5905 3937 0,'0'-21'0,"0"42"0,0-84 15,0 41-15,0 1 0,0 42 32,0 1-32,-21-1 0,0 21 15,0 0-15,0 1 0,21-1 0,-21 22 16,-1-22-16,22 21 0,-42 22 16,42-21-16,-42 41 15,42-62-15,0-22 16,0 42-16,0-41 15,0-1-15,21-21 0,0 0 16,0 0-16,0 0 0,22 0 16,-22 0-16,42-21 15,-20-1-15,-1 1 0,22-42 16,-22 42-16,-21-22 0,21 1 16,-20 21-16,-1-22 0,21-41 15,-21 63-15,-21-1 0,21 1 0,-21 0 16,0 42-1,0 0-15,-21-21 16,0 22-16,21 20 0,-21-21 16,21 0-16,0 22 0,0-22 0,-21 42 15,0-20-15,-1 20 16,22-42-16,0 0 16,0 22-16,0-22 15,22-21-15,-1 0 16,21 0-16,-21 0 0,22 0 0,-22-21 15,63 0-15,-41-1 0,-1-20 16,0 21-16,1 0 0</inkml:trace>
  <inkml:trace contextRef="#ctx0" brushRef="#br0" timeOffset="14656.94">6837 4276 0,'0'0'0,"0"-21"0,0-1 0,-21 22 31,-1 0-31,1 22 0,-21-1 16,21 0-16,0 0 0,-1 0 0,1 0 15,21 1-15,-21-1 0,0 42 16,21-42-16,0 1 0,0-1 16,0 0-16,0 0 0,0 0 15,21-21 1,0 0-16,0 0 16,1 0-1,-22-21-15,0 0 16,0 0-16,0 0 0,0-1 0,0 1 15,21-21-15,-21-22 0,0 22 16,21 21-16,0-21 0,0-1 16,0 22-16,43-42 0,-22 41 15,-21 22-15,22-21 16,-1 21-16,-21 0 0,85 43 16,-85-22-16,43 42 15,-43-20-15,0-1 0,-21 21 16,0-20-16,0-22 0,0 42 15,0-41-15,-21-1 16,0 0-16,21 0 0,-21 0 0,-22 0 16,22-21-1,0 0-15,21-21 16,0 0-16,0 0 0,0 0 16,21-22-16,0 1 0,22 21 15,-22-21-15,0-1 0,21-20 16,22-22-16,-22 43 0,22-1 15,-22 22-15,0 0 0,22 0 16,20 21-16,-41 21 16,-1 0-16,-21 22 0,0-22 0,1 21 15,-22 0-15,0 43 16,0-43-16,0 1 0,-43 20 16,22-20-16,0-22 0,0 21 15,0-21-15,-1 0 0,22 1 16,22-22 15,-1 0-31,0-22 0,21 1 0,-21 0 16</inkml:trace>
  <inkml:trace contextRef="#ctx0" brushRef="#br0" timeOffset="14995.74">8445 4064 0,'0'-21'0,"0"42"0,0-63 16,0-1-16,-21 43 15,0 0 1,0 0-16,-21 0 0,20 0 16,1 22-16,-21-1 0,21-21 0,0 42 15,-1-21-15,1 0 16,21 1-16,0-1 0,0 21 16,0-21-16,21 0 0,43 22 15,-43-43-15,43 42 16,-43-21-16,21-21 0,22 43 15,-43-22-15,-21 0 0,0 0 16,0 0-16,-21 22 16,-1-22-16,-83 0 15,62 0-15,1-21 16,0 0-16,-1 21 0,-20-21 0,20 0 16,-20 0-16,42 0 0,-22 0 15,22 0-15,21-21 16,-21 0-16,21 0 0,-21 0 15</inkml:trace>
  <inkml:trace contextRef="#ctx0" brushRef="#br0" timeOffset="15193.63">7006 3789 0,'0'0'15,"-21"0"-15,0 0 0,0 0 0,-22 0 16,22 0 0,0 0-1,0 0 1,0 0-16</inkml:trace>
  <inkml:trace contextRef="#ctx0" brushRef="#br0" timeOffset="15356.54">5694 4064 0,'0'0'0,"-21"21"0,21 0 15,0 1-15,21-22 16,0 0-16,0 0 0,21 0 16,1 0-16,105-43 15,-85 22-15,22 0 0,-21 0 0</inkml:trace>
  <inkml:trace contextRef="#ctx0" brushRef="#br0" timeOffset="15841.26">9694 4085 0,'0'0'0,"21"-21"0,22 0 16,-22 21-16,21-21 0,-21 0 0,1-1 15,-1 22-15,0-21 0,0-21 16,-21 21-16,0 0 0,0-22 16,-21 43-16,-21-21 15,20 21-15,1 0 0,-21 0 16,0 0-16,20 21 0,-20 0 16,0 22-16,21-22 15,-43 64-15,22-22 0,21-21 16,-43 107-16,43-107 15,21 43-15,0-43 16,0-21-16,0 64 16,63-64-16,-41-21 15,20 0-15,0 0 0,1 0 16,20 0-16,1 0 0,63-42 16,-64 20-16,1 1 0,63-42 15</inkml:trace>
  <inkml:trace contextRef="#ctx0" brushRef="#br0" timeOffset="16061.13">10477 3768 0,'0'-43'16,"0"86"-16,0-107 0,0 43 0,0 0 0,0 42 31,-21 21-31,0-20 0,0 20 0,21 0 16,-21 1-16,21-1 0,-21 21 15,-22 43-15,22-42 0,-21 63 16,21-85-1,21 0-15,0 1 0,-22-22 16,22 0-16,0 43 16,22-64-16,-1 0 0,0 0 15,0 0-15,64 0 16,-64-22-16</inkml:trace>
  <inkml:trace contextRef="#ctx0" brushRef="#br0" timeOffset="17063.56">11007 4128 0,'21'-22'0,"-42"44"0,42-65 0,-21 22 0,0-21 16,0 21-16,-21-1 16,-1 1-16,1 21 0,-21 0 0,-22 0 15,22 0-15,0 0 16,-1 0-16,1 43 0,0-22 0,-22 42 16,22-42-16,0 22 0,20-1 15,-20 0-15,21-20 16,0 41-16,21-21 0,0-20 15,0-1-15,0 21 0,0-21 16,42 0-16,-21-21 16,0 0-16,43 0 0,-22 0 15,-21 0-15,22-21 16,-22 21-16,21-21 0,64-64 16,-85 43-16,43-43 15,-43 43-15,0 0 0,-21-43 16,21 64-16,-21-21 0,0 20 15,0 1-15,-21 42 16,0 1 0,0-1-16,21 21 0,-21-21 0,-22 64 15,43-64-15,0 21 16,0 1-16,0-22 0,0 21 0,0 1 16,0-1-16,0-21 15,21 0-15,1-21 0,-1 0 16,21 0-16,0 0 0,-20 0 15,41 0-15,-21 0 0,1-21 16,-1 0-16,-21 0 16,22-22-16,-1 22 0,0-21 0,-21 0 0,22 20 15,-1-62-15,-21 41 16,0 22-16,-21 0 16,0 0-16,0 0 0,-21 21 0,0 0 15,0 0-15,-21 21 16,20 0-16,1 0 0,21 22 15,0-22-15,0 0 0,0 0 16,0 21-16,21-20 0,22 41 16,-22-42-16,0 0 0,-21 1 15,0-1-15,21-21 0,-21 21 16,0 0-16,-21-21 16,0 0-16,0 0 15,0 0-15,-1 0 16,-20 0-16,21 0 0,0 0 15,0 0-15,21 21 32,0 0-17,42-21-15,-21 0 16,0 0-16,0 0 0,22 0 16,-22 0-16,21 0 0,43 0 15,-64 0-15,21-21 0,1 0 16,-1 0-16,0 21 0,1-21 0,63-43 15,-64 43-15,43-64 16,-64 43-16,21 0 0,0-43 16,-42 43-16,0 21 0,0-22 15,0 22-15,-21 0 0,-21 21 16,21 0-16,0 0 0,-22 42 16,22-21-16,21 22 15,-21 20-15,21-20 0,0-1 16,0 43-16,0-64 15,21 21-15,-21-21 0,0 22 0,0-22 16,0 21-16,-21-21 16,0 0-16,0-21 0,-22 0 15,22 0-15,-42 0 16,20 0-16,1 0 0</inkml:trace>
  <inkml:trace contextRef="#ctx0" brushRef="#br0" timeOffset="20752.58">698 6456 0,'0'0'0,"-21"-21"0,0 0 16,0-1-16,0 1 15,21 0-15,-21 21 0,21-21 16,0 0-16,0-22 15,0 22-15,21 21 0,0-21 16,21 21-16,22 0 16,-43 0-16,64 42 15,-64 1-15,0-1 16,-21 0-16,21 1 0,-21 105 16,0-106-16,0 22 15,-21-22-15,0 0 0,-106 85 16,-21-21-1,84-85-15,22 1 16,-1-1-16,-20-21 16,42 0-16,-85 0 15,85 0-15,0-21 16,-1-1-16,22-41 16,0 42-16,0 0 0,0-43 15,0 22-15,22-1 16,-1 22-16,0 0 0,42 21 15,-41 0-15,41 0 16,-42 21-16,22 0 0,-22 1 16,0-1-16,0 0 0,0 21 0,-21 1 15,21-22-15,-21 42 16,22-42-16,-22 1 0,21-1 16,-21 0-16,21 0 15,0-21-15,0 0 16,0 0-16,1 0 0,-1 0 15,0-21-15</inkml:trace>
  <inkml:trace contextRef="#ctx0" brushRef="#br0" timeOffset="20895.93">1016 6837 0,'0'-21'31,"0"0"-31,21 21 15,0-22 1,0 22-16,-21-21 0</inkml:trace>
  <inkml:trace contextRef="#ctx0" brushRef="#br0" timeOffset="21420.71">2286 6181 0,'0'42'31,"-21"-21"-31,0 22 0,21-1 16,-85 191 0,64-170-16,-22 1 15,22-1-15,0-20 0,-21 62 16,21-62-16,21-1 0,-43 22 15,43-43-15,0 21 16,0-21-16,-21-21 0,21-21 31,0 0-31,0-21 0,21 20 0,-21-20 16,21 0-16,22-106 16,-22 105-16,-21-20 15,21-1-15,-21 1 0,42-128 16,-20 149-1,-22 0-15,0 20 0,0 1 0,21 0 16,-21 0-16,21 21 16,-21 21-16,0 0 0,0 0 0,21 22 15,0 63 1,-21-43-16,0 1 0,0 63 16,0-85-16,0 21 0,0 22 15,0-43-15,0 1 0,0-1 16,21 0-16,-21-20 0,22 20 0,-22-21 15,0 0-15,0 0 0,21-21 16,-21-21 0,0 0-1</inkml:trace>
  <inkml:trace contextRef="#ctx0" brushRef="#br0" timeOffset="21599.82">1884 6943 0,'-21'0'16,"42"0"-16,-64 0 0,22 0 0,21-21 0,21-1 31,1 22-31,-1 0 16,21 0-16,0-21 15,107 0-15,-107 0 16,21 21-16,149-42 16,-21-22-1,-128 43-15,-21 0 0</inkml:trace>
  <inkml:trace contextRef="#ctx0" brushRef="#br0" timeOffset="21821.69">2963 6519 0,'0'-21'0,"0"42"0,-21-42 16,0 21-16,0 0 0,-43 43 15,43-22-15,0 0 0,-43 42 16,43-20-16,-21 20 16,21-20-16,21-1 15,0 21-15,0-41 0,0 20 16,0-21-16,0 0 0,0 0 15,42 1-15,0-1 0,-20 0 16,62-21-16,-41 0 16,-1 0-16,43-21 0,-43 0 15,0-1-15,1 1 0,-1 0 16,0-21-16,43-43 0</inkml:trace>
  <inkml:trace contextRef="#ctx0" brushRef="#br0" timeOffset="22289.86">3556 6223 0,'0'0'0,"0"-21"0,0-21 16,-21 42-16,0 0 16,-1 21-16,1 0 15,0 21-15,21 1 0,-21-1 0,-21 85 16,20-85-16,22 22 16,-21 42-16,0-64 0,21 21 15,-21-20-15,21-1 0,0-21 16,0 22-16,0-22 0,0 21 0,0 0 15,0-20-15,21-1 16,21-21-16,-20 21 16,62-21-16,-63 0 15,22-21-15,-22 0 0,21-1 16,106-83 0,-126 83-16,-1-20 0,21 21 15,-21-21-15,-21-1 0,21-20 16,1 42-16,-22-1 0,0 1 15,0 0-15,0 42 16,-22-21 0,1 43-16,21-22 0,-21 42 15,0-42-15,21 22 0,-21-22 16,21 21-16,0 43 16,0-64-16,0 0 0,0 0 15,0 1-15,0-1 16,42 0-16,-21-21 0,0 21 15,43-21-15,-22 0 0,-21 0 16,22-21-16,-1 0 0,0 0 16,1-1-16,63-41 0</inkml:trace>
  <inkml:trace contextRef="#ctx0" brushRef="#br0" timeOffset="22979.52">4487 6604 0,'-21'0'0,"42"0"0,-63 0 16,21 0-16,0 0 0,-22 42 15,22-20-15,-21 20 16,21 0-16,21-21 0,-22 85 16,22-63-1,0-1-15,0-21 0,0 21 16,22-20-16,20-22 16,-21 0-16,0 0 15,22 0-15,-1 0 0,21 0 16,-41-22-1,-1 1-15,-21 0 0,0 0 16,0-43-16,0 22 0,-21 21 16,-1 0-16,1-22 0,0 22 15,-42-63 1,41 62-16,22 1 0,0 0 0,0 0 16,0 0-1,22 0-15,-1 21 0,21 0 16,0 0-16,22 42 15,-43-21-15,21 0 0,22 22 16,-22-1-16,-21-21 0,43 43 16,-43-43-16,0 21 0,0 0 15,-21-20-15,22 20 0,-22-21 16,0 0-16,0 0 0,0 1 16,0-1-16,0 0 15,-22-21 1,1-21-1,21 0 1,0-1-16,0 1 0,0 0 16,0 0-16,0-21 0,21 20 0,-21-20 15,64-85 1,-22 106-16,-21-21 0,1-1 16,20 1-16,0 21 0,22-22 15,-22 43-15,0 0 0,22 43 16,-43-22-16,0 21 0,22 22 15,-43-22-15,0 0 0,0 1 16,0-22-16,0 21 0,0 22 16,-22-43-16,1 0 0,21 21 15,-21-20-15,21-1 16,-21-21-16,0 0 31,21-21-31,-21-1 0,-1 1 16</inkml:trace>
  <inkml:trace contextRef="#ctx0" brushRef="#br0" timeOffset="23163.67">4572 6202 0,'0'0'0,"-42"-21"0,20 21 15,1 0-15,0 0 0,0 0 16,0 0-1,0 0 17</inkml:trace>
  <inkml:trace contextRef="#ctx0" brushRef="#br0" timeOffset="23337.71">3238 6477 0,'0'0'0,"-21"21"0,21 0 0,21-21 31,22 0-31,-22 0 0,21 0 16,1 0-16,20-21 16,-21 0-16,22 0 0,63 0 0</inkml:trace>
  <inkml:trace contextRef="#ctx0" brushRef="#br0" timeOffset="23805.16">6794 6414 0,'0'0'16,"22"-22"-16,-22-20 0,0 21 0,0 0 0,0-22 15,0 22-15,0 0 16,-22 21-16,1 0 0,0-21 0,0 21 16,-21 0-16,20 0 0,-41 42 15,21-21-15,-22 43 16,43-22-16,0 22 0,-22 20 16,22-20-16,21-22 15,0 64-15,0-64 0,43 85 16,-22-84-1,21-22-15,-21 0 0,22-21 16,62 21-16,-62-21 16,63 0-16,-64 0 15,21-21-15,-20 0 0</inkml:trace>
  <inkml:trace contextRef="#ctx0" brushRef="#br0" timeOffset="24072.05">7493 6181 0,'0'-21'0,"0"42"0,0-64 0,0 22 16,0 0-16,-21 21 0,0 21 31,21 0-31,-22 22 0,22-22 0,0 42 16,0-20-16,-21 20 0,0 43 15,0-42-15,21-22 0,-21 64 16,0-64-16,21 0 0,0 22 15,0-43 1,0 0-16,0 22 0,0-22 16,21-21-16,0 0 15,0 0-15,43-43 16,-22 43-16,21-42 0</inkml:trace>
  <inkml:trace contextRef="#ctx0" brushRef="#br0" timeOffset="25171.97">8107 6498 0,'0'0'0,"42"-21"0,-21-21 0,-21 21 16,0-22-16,0 22 0,0-21 16,-42 42-16,21 0 0,-43 0 15,22 0-15,0 0 0,-43 42 16,21 0-16,22-20 0,0 20 16,-1 0-16,1 1 0,-21 41 15,41-41-15,1-22 16,-21 63-16,42-62 15,0 41-15,0-42 16,21-21-16,0 0 0,0 21 16,43-21-16,-22 0 15,-21 0-15,64-42 0,-43 21 16,1 0-16,-1 0 0,-21-22 16,22 22-16,-22-21 0,21-1 15,-21 1-15,0 0 0,1-64 16,-22 64-16,0-1 0,21 22 15,-21 0-15,0 0 0,0 0 0,0-1 16,-21 44 0,21-1-16,0 0 15,-64 127 1,64-106-16,-21 1 0,21-1 16,-21 0-16,21 1 0,0-22 0,0 21 15,0 22-15,0-43 16,21 0-16,0 0 0,0-21 0,0 21 15,43-21-15,-43 0 0,21 0 16,-20 0-16,20 0 16,0 0-16,64-42 15,-85 0-15,22 21 0,-22-1 16,21-20-16,-21 0 0,0-1 16,22 1-16,-22 0 0,21-85 15,-42 84-15,21 1 16,-21 21-16,-21 0 15,0 42-15,0 0 16,0 0-16,-22 64 16,43-64-16,0 21 0,0 22 15,0-43-15,43 64 16,-22-64-16,0 0 0,0 0 16,0 0-16,22 1 15,-64-22 16,-1 0-15,1-22-16,0 1 0,-21 0 0,21 0 16,-1 21-16,-20-42 0,21 42 15,0 0-15,0-22 0,-1 22 16,1 0-16,21 22 0,-21-22 16,21 21-16,-21 0 0,21 0 15,0 0-15,0 0 0,0 22 16,21-43-16,0 21 0,-21 0 15,43-21-15,-22 21 0,0-21 16,21 0-16,1 0 0,-1 0 0,43 0 16,-22 0-16,1 0 0,-22 0 15,21-21-15,107-42 16,-128 20-16,0 1 0,43-43 16,-43 43-16,22-106 15,-64 105-15,0 1 16,0-21-16,0 20 15,0 22-15,-21 21 16,0 0-16,-1 0 0,-20 21 16,0 64-16,21-43 15,21 1-15,0 41 0,0-41 16,42 62 0,-21-83-16,0 20 0,0-21 15,1 0-15,-1 0 0,-21 22 16,0-22-16,0 0 0,-21-21 15,-1 21 1,1-21-16,0 0 0,0 0 0,0-21 16,0 21-16,-22-21 0,22-43 15</inkml:trace>
  <inkml:trace contextRef="#ctx0" brushRef="#br0" timeOffset="27909.46">10880 6795 0,'-43'0'0,"86"0"0,-107 0 16,64 21-16,-21-21 0,0 0 15,21-21 1,0-1-16,0 1 0,21 0 15,-21 0-15,21 0 0,21 0 16,22-64-16,-43 43 16,21-1-16,64-63 0,-63 64 15,41-64-15,-20 64 16,-43 0-16,21-1 0,1-41 16,-22 62-16,-21-20 0,0 0 15,0 21-15,-43 21 16,22 0-16,-21 0 0,-22 21 15,43 21-15,0-21 0,0 22 16,0-22-16,0 21 0,-1 0 0,22 1 16,0-1-16,0 0 0,0 22 15,0-22-15,22 1 0,-1-1 0,0-21 16,0 21-16,0 1 0,43 20 16,-64-42-16,0 1 15,0-1 1,-21-21-1,-22-21-15,22-1 0,-127-62 16,127 41 0,-22 22-16,22-21 0,0 0 0,0 20 15,0-62-15,21 63 16,-21-1-16,21-20 0,-22 42 16,22 21-1,0 0-15,0 22 16,22-1-16,-22 0 0,63 64 15,-42-85-15,0 22 16,1-22-16,20 21 0,-21-21 0,43 22 16,-22-43-16,-21 21 0,21-21 15,1 0-15,-1 0 0,22 0 16,-22-21-16,0 0 0,1-1 16,-1-20-16,-21 21 0,21-21 15,-20-1-15,-1-20 0,0 20 0,0-105 16,0 85-1,-21 20-15,0-20 0,0 21 0,0-22 16,0-63-16,0 85 16,0 21-16,0 63 15,-21-21 1,21 21-16,0 1 0,0-1 16,-21 22-16,21-22 0,0 0 0,-21 22 15,21-1-15,0 85 16,0-105-16,-21 63 15,21-85-15,0 63 16,0-62-16,21-22 31,0-22-31,-21 1 0,21 0 16,0 0-16,-21-21 0,21-1 16,1 22-16,-22-21 0,0-1 15,42-20-15,-42 42 0,0 0 16,0-1-16,21 22 15,-21 22 1,0-1-16,21 0 0,-21 21 16,0-21-16,0 1 0,0 20 0,21-21 15,-21 21-15,22-20 0,-22-1 0,21 0 16,0 0-16,0 0 0,-21 0 16,21-21-16,43 22 15,-22-22-15,-21 0 0,64 0 16,-43 0-16,-21 0 0,22 0 15,-1-22-15,0 22 0,43-63 16,-64 42-16,0-22 0,1 22 16,-1-21-16,0-64 15,-21 85-15,0 0 0,0-43 16,0 43-16,-21 21 31,0 21-31,-1 0 0,22 22 16,-21-1-1,21 0-15,-21 22 0,21-22 0,0-21 16,0 64-16,21-64 16,0 0-16,1 1 15,-1-22-15,0 0 0,0 0 0,0 0 16,0 0-16,64 0 16,-43-22-16,-20 1 15,-1 0-15,0 0 0,42-85 16,-63 64-16,22-1 0,-22 1 15,0 0-15,0-1 0,-22-20 16,1 21-16,0-1 0,-42-20 16,41 42-16,-62-1 15,41 22-15,-41 43 16,63-22-16,-22 21 0,22-21 16,0 22-16,0-1 15,0 43-15,21-22 0,0-20 16,21 41-16,21-63 0,-21 22 15,0-22-15,22 21 0,-22-21 16,64 1-16,-43-1 0,0-21 16,1 0-16,-1 0 0,0 0 15,85-43 1,-84 22-16,-22 0 0,63-64 0,-62 64 16,20-21-16,-21 0 15,0-1-15,0 1 0,22-22 16,-22 43-16,0 0 0,-21-21 15,0 63 1,0 0-16,0 0 16,0 0-16,0 1 0,-21 41 15,0-21-15,21-20 0,0 41 16,0-21-16,0 1 16,0-22-16,0 0 0,21-21 15,0 21-15,0-21 0,22 0 16,-22 0-1,0-21-15,0 0 0,0 0 0,43-85 16,-43 85 0,0-22-16,-21 1 0,21 21 15,0-21-15,-21-43 16,22 85-16,-22-21 0,0 42 31,0 0-31,0 0 0,-22 0 0,22 1 16,0 20-16,0 21 15,0-41-15,0 20 0,0 0 16,0-21-16,22 43 16,-1-64-16,0 21 0,21 0 15,-21-21-15,1 0 0,41 0 16,-42 0-16,22-21 16,20-21-16,-42-1 0,22 22 0,-22-21 15,0 0-15,0-1 16,21-41-16,-20 41 0,-1 1 15,-21-85-15,0 85 16,0-1-16,0 22 0,0 0 16,0 0-16,-21 21 0,-1 0 15,1 0-15,0 0 0,0 21 16,21 0-16,-42 64 16,20-43-16,22 0 0,0-20 0,0 20 15,0 0-15,0 1 16,0-1-16,0 0 0,43 43 15,-22-64-15,0 21 0,43 22 16,-22-43-16,-21 0 0,64 0 16,-43-21-16,0 0 0,22 0 15,-22 0-15,1 0 0,62-21 16,-62 21-16,-1-42 0,0 21 16,1 0-16,-1-22 0,-21 1 15,22 0-15,-22 20 0,0-20 0,0 0 16,-21-43-16,0 43 15,-21 21-15,0 21 16,-43 0-16,43 0 16,-106 0-16,85 21 15,-1 0-15,1 0 0,0 0 16,-64 85 0,106-85-16,0 22 0,0-22 15,0 21-15,0-21 0,42 22 16,-21-22-16,1 0 0,20 0 15,-21-21-15,0 0 0,85 0 16,-85 0-16,22 0 0,-22-21 16,0 0-16,0-22 0,21 22 15,-20-21-15,-1 0 0,0-1 0,0 1 16,0 0-16,22-64 0,-22 63 16,0-20-16,0 21 15,0-22-15,0 22 0,1-22 0,-22 22 16,0 21-16,0 0 0,0-1 15,-22 44 1,1-1-16,0 0 0,0 21 16,0 1-16,-22 41 0,43-41 15,-21-1-15,21 64 0,0-64 16,0 0-16,0 1 16,21-1-16,1 0 0,20 43 15,-21-43-15,0-20 0,0-1 0,22 0 16,-22 0-16,0 0 0,43-21 15,-22 0-15,64-21 16,-43 0-16,22-21 16,-22 20-16</inkml:trace>
  <inkml:trace contextRef="#ctx0" brushRef="#br0" timeOffset="28755.56">16806 5630 0,'0'0'0,"-21"-21"0,0 0 16,0 21-16,0 0 16,-1 21-1,1 22-15,21-22 0,-21 21 16,21 0-16,-21 1 0,0 63 16,21-64-16,-21 21 0,21-20 15,-22-1-15,1 22 0,0 20 16,21-41-16,-21-1 0,0 43 15,21-64-15,-21 42 16,21-42-16,0 1 16,0-44-1,0 1-15,0 0 0,0-21 16,21 21-16,0-22 0,21-20 16,-21 20-16,22 22 15,20-42-15,-42 42 0,43-22 16,-22 22-16,-21 21 15,43 0-15,-43 0 0,21 0 16,1 0-16,-22 0 16,21 21-16,-42 0 0,0 1 15,0 62-15,0-63 16,0 1-16,0-1 0,-21 0 16,0 21-16,-43-21 15,43 1-15,0-1 0,-42-21 16,20 0-16,-20 0 15,42 0-15,-22-21 0,-20-22 16,42 43-16,-1-21 0,-20 0 16,42 0-16,0 42 31,21 0-31,0-21 16,1 21-16,-1 0 0,0 1 0,21-1 15,-21 0-15,22 0 0,-1-21 16,0 21-16,1-21 0,-1 0 0,0 0 15,64 0-15,-63 0 0,20 0 16,-21 0-16,22 0 0,-1-21 16,107-64-1,-107 43-15,1 21 0,-22-21 16,0-1-16,85-63 16,-84 85-16,-1-42 15,-42 42-15,0-1 0,-42 22 16,-22 0-1,22 22-15,0-1 0,-43 42 16,43-42-16,-43 85 16,64-63-16,21 20 15,0-21-15,21-20 0,85 62 16,-64-63-16,0 1 16,22-22-16,-1 0 0,107 0 15,-107 0-15,1 0 16,-1-22-16,-20 1 0,20 0 0,1 0 15</inkml:trace>
  <inkml:trace contextRef="#ctx0" brushRef="#br0" timeOffset="31095.04">2371 7768 0,'0'0'0,"0"-21"16,-22 21-1,-41 42 1,63-20 0,-42 83 15,42-83-31,0-1 0,21-21 15,0 0-15,0 0 0,21 0 0,-20 0 16,62 0-16,-20 0 16,-22-21-16,64-22 0,-64 22 15,106-64-15,-126 64 16,41-42-16,-63 42 16,0-64-16,0 64 15,0 0-15,-21 21 16,-43 0-1,43 21-15,0 21 0,0 0 16,0 1-16,21-1 0,-21 149 16,21-107-16,0-20 15,0 20-15,0-20 0,0-1 0,21 43 16,-21-63-16,21-1 0,-21 0 16,0 1-16,0-22 0,0 63 15,0-62-15,-21-22 16,0 0-1,-1 0-15,-20 0 0,21 0 0,0-22 16,-22 1-16,22-21 0,-21 21 16,-64-85-1,64 64-15,-1-1 0,1 1 0,21 0 16,-21-1-16,20 22 16,1 0-16,0 0 0,0 42 15,21 0-15,0 43 16,0-22-16,0 0 0,0 1 15,21-22-15,0 21 0,22 22 16,-1-22-16,0-21 0,1 0 16,-1 0-16,21 1 0,-20-1 0,20-21 15,-20 0-15,20 0 0,22 0 16,-22 0-16,-20-21 0,41-22 16,-63 22-16,22 0 0,-22 0 15,0-22-15,0 22 16,0-42-16,-21 20 0,0 1 15,0-21-15,0 20 16,-21 1-16,21 21 0,-21 21 16,21 21-16,0 0 15,0 21-15,0 1 16,0-22-16,0 42 0,0-20 16,0-22-16,0 0 15,0 21-15,0-20 0,21-1 16,-21 0-16,21-21 15,1 0 1,-1-21-16,-21 0 16,21-1-16,0 1 0,-21-21 15,21 21-15,0-106 16,-21 106 0,0-1-16,22 22 0,-1 0 15,-21 22-15,0-1 16,0 0-16,0 0 15,0 21-15,21-20 16,-21-1-16,0 0 0,21 0 0,-21 0 16,21 0-16,0 1 15,22-22-15,-22 0 16,21 0-16,-21 0 16,43-43-1,-43 22-15,0 0 0,0 0 16,1 0-16,-1-1 0,21-41 15,-42 42-15,0 0 0,21-1 16,-21 1-16,21-21 16,-21 63-1,0 0-15,0 0 0,0 22 16,0-22-16,0 21 0,0 22 16,0-43-16,0 42 15,0-41-15,0-1 16,22 21-16,-1-21 0,42 0 15,-20-21 1,20 0-16,-21 0 0,1 0 16,63-42-16,-64 21 15,0 0-15,-21 0 0,22-1 16,-22-20-16,21-21 16,-21 20-16,-21 22 0,0-64 15,0 43-15,0 21 0,0-21 16,0 20-16,-21 1 0,0 21 15,0 0-15,21 21 16,-21 1-16,0-1 0,21 21 0,-22 43 16,22-43-16,-21 0 0,0 22 15,21-22-15,0 170 16,-21-149-16,21 22 0,0 84 16,0-84-16,-21 84 15,21-84-15,0 0 0,-21 105 16,21-105-16,-22 0 0,-20 126 15,21-168-15,0 105 16,0-127 0,-1 21-16,22-63 15,0 0-15,0 0 16,0 0-16,43-149 16,-22 107-16,0-1 0,0-20 15,0-22-15</inkml:trace>
  <inkml:trace contextRef="#ctx0" brushRef="#br0" timeOffset="31421.55">4212 8467 0,'-21'-43'0,"42"86"0,-42-128 15,21 43-15,0-1 0,0 22 0,0-21 0,0-22 16,0 43-16,21-21 16,0 21-16,0 0 0,64-1 15,-43 22-15,1 0 16,20 0-16,-20 0 0,-1 22 15,43 41-15,-43-42 0,-21 22 16,-21 62-16,0-62 16,-21-22-16,0 21 0,-22-21 15,-20 43-15,21-43 16,20 0-16,-62 0 16,63-21-16,-22 0 15,43-21 1,21 21-16,-21-21 15,43 21-15,-22-21 16,0 21-16,21-21 0,-20 0 0,20-1 16,0 1-16,1 0 0,20-21 15</inkml:trace>
  <inkml:trace contextRef="#ctx0" brushRef="#br0" timeOffset="31808.92">4974 8086 0,'0'0'0,"0"-21"15,21 21-15,-42 21 31,0 0-31,0 0 0,21 0 16,-21 0-16,-1 22 0,1-22 0,0 85 16,0-64-1,21-21-15,0 22 0,0-22 16,0 0-16,21 42 16,0-41-16,0-22 0,43 0 15,-43 0-15,21 0 0,-20 0 16,20 0-16,-21 0 0,43-22 15,-43 1-15,21 0 0,22-42 16,-43 41-16,-21-20 0,0 0 16,21 21-16,-21-22 0,0-41 15,-21 41-15,21 1 0,-64 0 16,43 20-16,0 1 0,-43 21 16,43 0-16,-21 21 0,-22 22 15,43-22-15,-42 85 16,63-85-1,-21 42-15,21-41 0,0-1 16,21 21-16,0-21 16,0-21-16,0 0 0,0 21 0,22-21 15,41 0-15,-41-21 16</inkml:trace>
  <inkml:trace contextRef="#ctx0" brushRef="#br0" timeOffset="32163.74">5503 8170 0,'0'0'0,"0"-21"0,-21 0 16,0 0-16,21 0 0,0 0 16,0-1-16,0 1 0,0 0 15,0 0 1,21 21-16,0 0 0,0 0 0,1 21 16,20 0-16,-21 0 0,21 1 0,22 41 15,-43-21-15,21 22 16,-20-22-16,-1-21 0,0 22 15,-21-1-15,0-21 0,0 0 16,0 1-16,0-1 16,0 0-16,-21-21 0,0 0 15,-22 0 1,22 0-16,21-21 0,-21 0 0,0-1 16,21-41-1,0 42-15,0 0 0,0-43 16,21 22-16,42-64 15,-20 85-15,20-43 16,-20 22-16,84-43 16,-85 64-16,0 0 0</inkml:trace>
  <inkml:trace contextRef="#ctx0" brushRef="#br0" timeOffset="32372.67">6413 7747 0,'0'21'0,"0"0"15,0 1-15,-21-1 0,0 42 16,0-42-16,0 22 15,-22 63-15,43-64 16,0 0-16,-21 1 0,0-1 16,0 0-16,21-21 0,-21 22 0,21-22 15,0 0-15,0 43 0,0-43 16,21-21 0,0 0-16,0 0 15,0 0-15,1 0 0,-1-21 16,0-1-16,0 1 0,-21-21 15</inkml:trace>
  <inkml:trace contextRef="#ctx0" brushRef="#br0" timeOffset="32544.99">6096 8065 0,'-21'0'0,"42"0"0,-21 0 47,21 0-47,0 0 0,0 0 15,43 0-15,-43 0 0,21 0 16,22 0-16,-22 0 16,43-22-16,-43 22 0,-21-21 15</inkml:trace>
  <inkml:trace contextRef="#ctx0" brushRef="#br0" timeOffset="32912.01">6710 8149 0,'-21'64'32,"42"-64"-32,0 0 15,0 0-15,21 0 0,-20-21 16,-1-1-16,21 22 0,-21-21 0,43-21 16,-43 21-16,0 0 0,-21-22 15,0 22 1,0 0-16,0 0 0,-63 0 15,41 21 1,-20 21-16,21 0 0,-21 0 16,-43 64-16,64-64 15,0 21-15,-22 22 16,43-43-16,0 64 16,0-64-16,43 21 15,-22-21-15,85 0 16,-64-21-16,0 0 0,106 0 15,-105 0-15,20 0 16,-20-21-16,20 21 0,85-63 16,-84 42-16,-22-1 0</inkml:trace>
  <inkml:trace contextRef="#ctx0" brushRef="#br0" timeOffset="33370.83">7832 8022 0,'0'-42'0,"0"84"0,0-105 15,0 42-15,0-1 0,-22 1 16,1 21-16,0 0 0,0 0 15,-43 0-15,43 0 0,-21 21 16,-22 22-16,22-22 16,21 0-16,-21 21 0,20-20 15,-20 20-15,-21 64 16,41-64-16,1-21 0,21 22 0,0-22 16,0 63-1,0-62-15,0-1 0,43 0 16,-22-21-16,63 0 15,-62 0-15,-1 0 0,63-42 16,-41 20-16,20-20 16,-20 0-16,-1-1 0,0 1 0,43-43 15,-43 22-15,43-106 16,-43 105-16,1-42 16,-22 43-16,-21 20 0,21 1 15,-21 0-15,0-1 0,0 1 16,-21 42-1,-22 21-15,22 22 0,0 105 16,21-85 0,0-20-16,0 20 0,0 1 15,21 105-15,-21-127 16,21 1-16,22 20 0,-22-42 16,64 43-1,-64-64-15,0 0 0,21 0 16,-21 0-16,85-43 15</inkml:trace>
  <inkml:trace contextRef="#ctx0" brushRef="#br0" timeOffset="34212.49">9800 8065 0,'0'0'0,"-42"0"16,21 0-16,-22 0 16,22 21-1,21 0-15,-21-21 16,0 0-16,21 21 0,-21-21 15,42 0 17,0-21-32,21 0 0,-21 0 15,22-1-15,20 1 0,-20 0 0,41-42 16,-20 20-16,-22 22 16,0-21-16,-20-1 0,62-84 15,-63 85-15,-21-21 16,0-22-16,0 43 0,0-1 15,0 1-15,-21 21 0,0 0 0,0-1 16,0 22-16,0 0 0,-1 22 16,-41 20-16,21 0 0,20 1 15,-62 126-15,63-106 16,-1 22-16,1-21 16,0 20-16,0 1 0,21 21 0,0-22 15,-21 22-15,21-21 0,-21 127 16,21-107-16,0 22 0,-64 191 15,43-212-15,0 0 0,-22-1 16,22 1-16,-21 0 0,-43 148 16,64-190-16,-21 84 15,42-106-15,-21 106 16,21-105-16,0-22 0,21 21 16,0-21-16,0-21 0,21-21 15,1 0-15,-1 0 0,43-43 16,-22 22-16,1 0 15,63-64-15,-43 42 0,-20 1 16,84-107-16,-84 86 16,-1-1-16,22-84 0,-43 63 15,-21-63-15,-21 84 16,0 0-16,-63-63 16,20 85-16,1-1 0,-106-42 15,84 43-15,-20 20 0,-64-20 16,63 21-16,-84-22 15,126 64-15,22 0 0,0-21 16,0 21-16,42 0 31,21 0-31,-21-21 0,22 21 16,-1 0-16,0-21 0,22-1 0,42 1 16,-43 21-16,-20-21 15</inkml:trace>
  <inkml:trace contextRef="#ctx0" brushRef="#br0" timeOffset="34619">10435 7959 0,'0'0'0,"-21"0"0,0-21 0,21-1 16,-21 22-16,-1-21 0,22 0 16,-21 0-16,21 0 15,0 0-15,21-1 16,-21 1-16,22 21 0,-1-21 15,21 21-15,-21 0 0,43-21 16,-43 21-16,64 0 16,-64 21-16,21 0 0,-21-21 0,22 64 15,-22-43-15,-21 0 16,0 21-16,0-20 0,0 20 0,-21 21 16,-1-41-16,-83 62 15,83-63 1,1-21-16,0 0 0,0 0 0,21-21 31,0-21-31,0 21 16,0-43-16,21 43 15,0 0-15,0-43 0,1 43 16,-1 0-16,21-21 16,-21 21-16,43-1 0,-22 1 15,-21 21-15,106-21 16,-84 21-16,20 0 0,-21 0 0</inkml:trace>
  <inkml:trace contextRef="#ctx0" brushRef="#br0" timeOffset="35525.65">11536 7726 0,'-21'0'16,"-1"0"-16,1 21 0,0-21 15,0 21-15,0-21 0,-22 21 16,22 1-16,0-1 0,-21 0 15,21 0-15,-1 0 0,1 22 0,0-22 16,-21 42-16,42-42 0,0 43 16,0-43-1,21 0-15,0 0 0,0-21 0,0 0 16,64 0 0,-43 0-16,-20 0 0,-1 0 0,0-21 15,0 21-15,21-42 16,-42 21-16,22 0 0,-22-43 15,0 43-15,0-85 16,0 85-16,0-64 16,0 64-16,42-21 15,-21 21-15,0 21 0,22 0 16,-22 0-16,21 0 16,-21 0-16,0 21 0,1 0 15,-1 0-15,0 0 0,0 43 16,0-43-16,-21 0 0,43 85 15,-43-85 1,0 0-16,0 22 0,0-22 16,0 0-16,0 0 0,0 0 15,-22-21-15,1 0 0,0 0 16,0 0-16,0 0 16,21-21-16,-21 0 0,21 0 15,0 0-15,0-22 0,0-20 16,21 42-16,0-22 0,-21 22 15,42-21-15,43-43 16,-43 64-16,1 0 0,62-22 16,-62 22-16,63 21 15,-43 0-15,1 0 0,63 43 16,-85-22-16,0 0 0,22 42 16,-43-41-16,-21 41 15,0-21-15,0-20 16,-21 41-16,0-42 0,-43 43 15,22-43 1,21 0-16,-1-21 0,1 0 16,0 0-16,21-42 15,0-1 1,0 22-16,21 0 0,0-21 16,1 21-16,20-64 15,0 43-15,-21 20 0,22-20 16,20 0-16,-20-1 0,62-20 15,-41 42-15,-1 21 0,107 0 16,-128 0-16,43 21 16,-64 21-16,21-21 0,1 43 15,-43-43-15,0 85 16,-64 0 0,43-64-16,-106 43 15,106-64-15,-22 0 16,22 0-16,0-21 15,42 0 1,0-21-16</inkml:trace>
  <inkml:trace contextRef="#ctx0" brushRef="#br0" timeOffset="35707.78">14055 8149 0,'0'21'16,"-22"-21"-16,1 0 16,0 0 15,0 0-31,0 0 16,0 0-16,-1 0 0</inkml:trace>
  <inkml:trace contextRef="#ctx0" brushRef="#br0" timeOffset="37134.94">487 10097 0,'-21'0'16,"-1"0"-16,1 0 15,21-22 17,0 1-17,21 21-15,1-21 16,-1 21-16,0 0 0,64-21 16,-64 21-16,21 0 15,-21 21-15,43 21 16,-64-20-1,0 20-15,0-21 0,0 0 16,-21 0-16,-22 1 0,22 20 16,-64 0-16,43 1 0,0-22 15,-64 21-15,64-42 16,-22 21-16,22-21 0,21 0 16,-1 0-1,22-21-15,0 0 16,0 0-16,85-22 15,-64 22-15,22 21 16,-1 0-16,0-21 0,43 21 16,-43 0-16,1 0 0,41 42 15,-41-20-15,-1-1 0,-21 21 16,21 0-16,1 64 16,-43-63-16,0-1 0,0 0 15,0-21-15,-85 85 16,43-85-16,-1 1 0,1-1 15,-21 0-15,-1 0 0,-105-21 16,126 0 0,-20 0-16,21 0 0,-1 0 15,-20-42-15,42 42 16,-22-21-16,1-22 0,42 22 16,0 0-16,0 0 15,0 0-15,0-1 0,21 1 16,21 21-16,-20-21 15,20 0-15,0 0 0,1 21 0</inkml:trace>
  <inkml:trace contextRef="#ctx0" brushRef="#br0" timeOffset="37449.16">1143 10499 0,'0'0'0,"0"21"0,0 0 0,0 21 32,21-42-32,0 0 15,0-21 1,1 21-16,-1-21 0,-21 0 0,21 0 16,0-22-16,-21 22 15,0 0-15,0 0 16,0 0-16,-42 21 15,21-21-15,-1 21 0,1 0 16,0 0-16,21 21 0,-21-21 16,21 21-16,0 0 0,0 0 15,0 0-15,21-21 32</inkml:trace>
  <inkml:trace contextRef="#ctx0" brushRef="#br0" timeOffset="41339.97">2328 9885 0,'0'0'0,"0"-21"0,0 42 32,0 0-17,0 0-15,0 22 0,0-1 16,-21 21-16,21-20 15,0 20-15,-21-20 0,21 20 0,-21-21 16,21 22-16,-21-22 0,21 1 16,-22 41-16,22-41 0,0-22 15,0 21-15,0-63 32,22 0-32,-1 0 15</inkml:trace>
  <inkml:trace contextRef="#ctx0" brushRef="#br0" timeOffset="41870.97">2201 10075 0,'0'-21'0,"0"42"0,0-63 16,0 0-16,0 21 0,0-1 16,0 1-16,0 0 0,0 0 0,43 0 15,-22 0-15,63-1 16,-41 22-16,-1 0 15,0 0-15,-20 22 0,20-1 16,0 21-16,-21 0 16,-21-20-16,0 41 0,-21-21 15,-42 1-15,42-1 16,-22-21-16,-41 22 0,41-22 16,-20 21-1,20-42-15,22 0 0,42-21 31,1 21-31,20-21 16,0 21-16,1 0 0,20 0 16,-21 0-16,22 0 0,-1 0 15,-20 0-15,20 0 0,43 42 16,-64-21-16,-20 0 0,41 43 16,-63-22-16,0 43 15,0-43-15,-42 1 0,-1-22 16,-41 42-16,20-20 0,1-22 15,-1 0-15,1 0 16,-1-21-16,22 0 0,0 0 0,-1 0 0,1 0 16,-22 0-16,43 0 15,0-21-15,0 0 0,0 0 0,21-1 16,0 1-16,0 0 16,0 0-16,21-43 0,0 43 15,0 0-15,22-21 0,-22 21 16,106-43-16</inkml:trace>
  <inkml:trace contextRef="#ctx0" brushRef="#br0" timeOffset="42441.05">3048 10181 0,'0'0'16,"21"0"-16,0 0 0,0 0 0,-21 21 16,0 1-16,0-1 15,0 0-15,0 0 0,0 0 16,0 0-16,0 22 0,0-1 15,0 0-15,-21-20 0,21-1 16,0 42-16,0-42 0,0 1 16,0-1-1,0 0-15,21-21 0,1 0 16,-1 0-16,21-21 16,43-43-16,-64 43 15,0 0-15,21-21 0,22-22 16,-43 22-16,0 21 0,0-22 15,1 22-15,-22-21 0,0-1 16,0 22-16,-22 21 31,1 0-31,21 43 0,-21-22 16,21 21-16,-42 106 16,42-105-16,0 20 0,0 85 15,0-84-15,0-1 16,0 1-16,0 20 0,0 170 15,0-169-15,0 0 16,0-22-16,0 22 0,0 0 16,-21 42-16,-1-43 0,1-41 15,21 20-15,-42 22 0,21-64 16,0 0-16,-1 0 0,1-21 16,0 0-16,-42-21 0,20 0 15,22 0-15,-21-22 16,-1 22-16,-84-127 15,85 85-15,21 20 0,-21-84 16,42 64-16,0-64 16,0 84-16,21-20 0,42-43 15,-20 64-15,105-128 16,-64 128-16</inkml:trace>
  <inkml:trace contextRef="#ctx0" brushRef="#br0" timeOffset="43690.59">5080 10287 0,'21'-21'15,"-42"42"-15,42-63 16,-21 21-16,0-1 0,0 1 0,0 0 16,0 0-16,-21 0 0,0 21 15,-22-21-15,-20 21 16,42 0-16,-127 21 15,105 0-15,-63 21 16,64 1-16,-64 84 16,85-85-16,0 0 0,21 64 15,0-85-15,0 22 0,0-1 16,0-21-16,0 0 0,21 0 0,21 1 16,1-22-16,20 0 15,-20 0-15,-1-22 16,64-20-16,-64 21 0,0-21 15,43-43-15,-64 43 0,22-22 16,-22 22-16,21-22 0,0-105 16,-42 105-16,22 1 15,-22 21-15,0-22 0,0 22 16,0 21-16,0-43 0,0 43 16,-22 21-1,1 21-15,21 21 16,-21-20-16,0 20 0,0 85 15,21-85-15,-21 22 16,21-22-16,-22 0 0,22 107 16,0-86-16,0-21 0,22 1 15,-1-22-15,0 21 0,21 1 16,-21-22-16,1-21 0,41 0 16,-21 0-16,-20 0 0,20 0 15,0 0-15,-21-21 0,22-22 16,-1 22-16,0-21 0,-20 21 0,41-64 15,-42 64-15,0-22 16,-21-20-16,0 42 0,0 0 16,0-1-16,0 1 0,-21 21 15,0 0-15,0 0 0,-21 0 16,-1 21-16,22 1 16,-21-1-16,21 42 15,-1-20-15,22-22 0,0 21 16,22 64-1,-22-85-15,21-21 0,0 21 16,21 0-16,43-21 16,-43 0-16,1 0 0,62-42 15,-62 21-15,41-21 16,-41-1-16,-1 1 0,22-22 16,-22 22-16,-21-21 0,43-64 15,-64 84 1,21-41-16,-21 41 0,0-41 15,0 62-15,-21 1 16,-1 0-16,1 21 16,0 21-16,21 0 15,-21 22-15,21-22 0,0 21 16,0 106-16,0-84 16,0 126-16,0-105 15,0-21-15,0 20 0,0 1 16,-64 148-1,43-127-15,-21-22 0,-64 107 16,64-85-16,-22-22 0,-20 86 16,20-86-16,22 1 0,21 0 15,-1-22-15,1 1 0,21-1 0,0 22 16,21-64-16,22 21 16,-22-21-16,21-21 0,43 0 15,-22-21-15,-20 0 0,63-42 16,-43 20-16,1 1 15,41-64-15,-41 64 0,-22-22 16,1 22-16,-1-22 0,-21 1 0,21-22 16,-20-63-16,-22 63 15,0 1-15,0-1 0,-22 22 16,-20-22-16,-64-106 16,-21 43-1,64 106-15,42 21 0,-22 0 0,22-1 16,-21 1-1,63 21 1,0-21-16,21 21 0,-20 0 16,20-21-16,0 0 0,43 0 15,-43-22-15,64 1 16,-42 21-16</inkml:trace>
  <inkml:trace contextRef="#ctx0" brushRef="#br0" timeOffset="44989.49">7048 10012 0,'-21'0'0,"42"0"0,-63-21 16,21 0-16,0 21 0,-22 0 16,-62 0-16,83 0 15,-20 0-15,0 21 0,-1-21 0,1 21 16,21 0-16,-21 21 0,20-20 16,-62 83-16,63-62 15,21-22-15,0 64 16,0-64-16,0 42 15,0-42-15,21 1 0,21-1 16,-21-21-16,0 0 0,1 0 16,20 0-16,-21-21 0,85-22 15,-64 1-15,1 21 0,20-43 16,-42 22-16,43-22 16,-43 22-16,0 21 0,-21-21 15,21 20-15,-21 1 16,-21 42-1,0 1 1,0-1-16,21 0 0,-43 42 16,43-20-1,0 41-15,0-41 16,0-22-16,0 0 0,0 0 16,22 0-16,20 22 15,-21-43-15,21 0 0,22 0 16,-22 0-16,1-21 0,20-1 15,-21 1-15,1 0 0,63-85 16,-64 85-16,-21-21 0,0 21 16,0-22-16,1-20 15,-22 42-15,-22 21 16,1 0 0,0 21-16,21 0 0,-21 0 15,21 21-15,0-20 16,-21-1-16,21 0 0,0 0 15,0 0-15,0 22 0,0-22 0,0 42 16,21-42-16,0 1 16,0-22-16,0 0 15,22 0-15,-22 0 0,0-22 16,43-20-16,-43 21 16,21 0-16,22-43 0,-43 22 15,0 0-15,42-22 16,-41 22-16,-1 21 0,0-1 15,-21 1-15,0 0 0,0 42 32,-21 0-32,0 1 0,21-1 15,-22 0-15,22 0 0,-21 0 0,21 43 16,0-22-16,0 0 16,0 1-16,0-22 0,43 21 15,-22-21-15,42 1 16,-20-22-16,-1 0 15,0 0-15,43-22 16,-43-20-16,-21 21 16,1-21-16,20 20 0,-21-20 15,64-106-15,-43 106 16,-21-1-16,22-63 0,-22 1 16,-21 62-1,0 22-15,0-21 0,-21 42 16,-22 0-1,43 21-15,-21 0 0,0 21 16,0-20-16,21 20 0,-21 43 16,21-43-16,-22 0 0,22 43 15,0-43-15,0 1 0,0 20 16,0-21-16,22-20 0,-1 20 16,0-21-16,-21 0 0,63 0 15,-41-21-15,-1 0 0,0 0 16,21-21-16,-21 0 15,22 0-15,-22 0 0,21-22 0,1 22 16,20-63-16,-21 20 0,1 22 16,-1-22-16,0 1 0,-20-1 15,62-126-15,-63 147 16,-21 1-16,0 0 16,0 21-16,0-1 15,-21 22-15,0 22 0,0 20 0,-21-21 16,-22 127-1,43-84-15,0-22 0,21 64 16,0-64-16,0 106 16,0-105-16,0 20 15,21-20-15,0-22 0,0 21 16,22-21-16,-22 0 0,21-21 16,-21 0-16,0 0 0,43-42 15,-43 21-15,21-43 16,-20 43-16</inkml:trace>
  <inkml:trace contextRef="#ctx0" brushRef="#br0" timeOffset="45153.4">9080 9991 0,'-21'0'0,"42"0"0,-84 21 0,42 0 0,0-21 16,-1 21-16,22 0 15,22-21 1,20 22-16,-21-22 0,64 0 15,-64 0-15,21 0 16,1-22-16,-1 1 0,85-21 16</inkml:trace>
  <inkml:trace contextRef="#ctx0" brushRef="#br0" timeOffset="45968.82">10731 9864 0,'0'0'0,"0"-21"16,0 42 0,0 0-16,0 0 15,0 21-15,-21-20 0,0 20 16,21-21-16,-21 21 0,0 1 0,-22 20 15,22-42-15,-21 43 16,21-22-16,0-21 16,-1 22-16,22-22 15,0-42 1,0 0-16,0-1 16,0 1-16,0 0 15,22-21-15,-1 21 0,0-1 0,0-20 16,0 21-16,22-43 15,-1 43-15,-21-21 0,0 42 16,0-21-16,1 21 0,-1 0 16,0 21-16,-21 0 0,21 0 15,-21 0-15,0 1 0,0 41 16,0-42-16,0 22 0,21-22 0,-21 21 16,21 0-16,-21-20 0,22-1 15,-22 21-15,21-21 0,21 0 16,0 1-16,-20-22 0,20 0 15,0 0-15,-21 0 0,22 0 16,41-22-16,-41 1 0,-1 0 16,85-64-16,-106 43 15,43-43-15,-64 43 16,21 0-16,-21-1 0,0-20 16,0-106-16,-21 126 15,0 1-15,-22-43 0,22 85 16,-85-21-1,64 21-15,0 21 0,-1 0 16,22 1-16,-85 83 16,85-83-16,21 20 0,0-21 15,0 0-15,21 43 16,0-43-16,22-21 0,41 0 16,-20 0-16,105-42 15</inkml:trace>
  <inkml:trace contextRef="#ctx0" brushRef="#br0" timeOffset="46590.48">12171 9440 0,'0'0'0,"-21"-21"0,-22 21 16,22 0-16,0 0 0,0 21 16,-22-21-16,22 43 0,-21-22 0,21 21 15,-22 1-15,22 20 0,0-21 16,0 22-16,0-1 0,0-20 15,21-1-15,-22 22 0,22 41 16,0-62-16,0 20 16,0-42-16,0 1 0,0 20 15,0-63 17,0 0-32,0-1 0,0 1 15,0 0-15,0 0 0,22-21 0,-1 20 16,0 1-16,21-63 15,-21 62-15,1 1 16,20 21-16,-21 0 16,0 0-16,-21 21 0,0 1 15,21 20-15,1-21 0,-22 0 16,21 22-16,-21-22 0,0 0 16,21 42-1,0-41-15,-21-1 0,21 0 0,0-21 16,1 0-16,-1 0 15,21 0-15,-21 0 0,43 0 16,-43 0-16,21-21 0,-21 0 0,1-1 16,20 1-16,-21 0 0,0 0 15,0-21-15,1-1 0,20-63 16,-42 85-16,21-21 16,-21 21-16,-21 42 15,0 0 1,0 0-16,21 0 0,0 1 0,-22 20 15,1-21-15,21 0 0,0 0 16,0 1-16,-21-1 0,21 21 16,0-21 15,0-42-15,0 0-16,21 21 15</inkml:trace>
  <inkml:trace contextRef="#ctx0" brushRef="#br0" timeOffset="46735.63">12531 9843 0,'0'0'0,"0"-43"0,-22 1 16,1 21-16,0 21 15,0 0 1,42 21 0,0-21-1,0 0-15,22 0 16,-22 0-16</inkml:trace>
  <inkml:trace contextRef="#ctx0" brushRef="#br0" timeOffset="46990.47">13271 9694 0,'-21'0'16,"-21"0"-16,21 0 0,-22 0 0,22 0 15,-21 0-15,0 22 0,-1-1 16,-63 85-1,85-85-15,-21 21 0,0 22 16,20-22-16,22 21 16,0-41-16,0 20 0,22 21 15,-1-41-15,0-1 0,21-21 16,1 21-16,-1-21 0,64 0 16,-64 0-16,22 0 0,63-21 15,-85 0-15,64-22 16,-64 22-16</inkml:trace>
  <inkml:trace contextRef="#ctx0" brushRef="#br0" timeOffset="47400.64">13737 9440 0,'0'0'0,"0"-42"0,0 21 0,0 0 0,0 0 16,0 42 0,-21 0-16,21 21 15,-21 1-15,21-1 0,0 21 0,-21 1 16,-1 42-1,1-43-15,21 1 0,0 20 16,0-20-16,-21-22 0,21 22 16,0-43-16,-21 0 0,21 21 15,-21-20-15,0-22 32,21-22-32,0 1 0,0 0 15,0-21-15,0 21 0,0-22 0,21 22 16,21-21-16,43-106 15,-22 84-15,-20 22 16,62-43-16,-62 64 16,63 21-16,-64 21 0,0 0 15,22 43-15,-43-22 0,-21 0 16,0 43-16,0-43 16,0-20-16,0 20 0,0 0 0,-21-21 15,0 1-15,-22 20 0,22-21 16,0 0-1,21 0-15,-21-21 0,21-21 16</inkml:trace>
  <inkml:trace contextRef="#ctx0" brushRef="#br0" timeOffset="48269.95">14880 9673 0,'0'0'0,"0"-21"0,0 0 16,0 0-16,0-43 15,0 43-15,64-42 16,-43 63-16,0-22 0,21 22 16,-21 0-16,43 0 15,-22 22-15,-21-1 0,43 42 16,-43-20-16,21 105 15,-20-106-15,-22 0 16,0 22-16,0-22 16,-22 22-16,1-43 0,0 0 15,0 21-15,0-42 0,0 0 16,21 22-16,-22-22 0,1 0 16,21-22-1,0 1-15,0-21 16,0 21-16,21-64 15,1 43-15,83-149 16,-62 149-16,-1 0 16,0-1-16,1 22 0,105-42 15,-106 63-15,-21 0 16,22 0-16,-22 21 0,0 21 0,0 22 16,-21-1-16,0-21 0,0 1 15,0-1-15,0 22 0,0-1 16,0-21-16,0-20 0,0 41 15,-21-63-15,21 21 16,0 0-16,-21-21 16,21-21-1,0 0-15,0 0 16,0 0-16,0 0 0,0-22 16,0 1-16,21 0 0,0-1 15,64-105-15,-64 106 16,21-1-16,22-20 0,-22 42 15,85 0 1,-106 21-16,22 21 0,-1 42 16,-21-20-16,0 20 15,-21-21-15,0 1 0,-21 41 16,0-41-16,-21 20 16,21-42-16,-1 1 0,1-1 15,21 0-15,-21-21 0,42 0 31,0-21-31,1 0 16,41-22-16</inkml:trace>
  <inkml:trace contextRef="#ctx0" brushRef="#br0" timeOffset="48634.26">16595 9673 0,'0'0'0,"-22"21"0,22 1 16,0-1-1,22-21 17,-1 0-32,21 0 0,-21 0 0,0-21 15,22-1-15,-22 22 0,21-21 16,-21 0-16,1 0 0,41-43 16,-42 22-16,-21 21 15,0 0-15,0 0 0,0-1 0,0 1 16,-21 21-16,0 0 0,-21 0 15,20 0-15,-105 85 16,85-64-16,0 21 0,-22 43 16,43-43-16,0-20 15,0 62-15,21-63 16,0 22-16,21-1 0,0-21 16,21 0-16,-20 1 15,20-1-15,0-21 0,43 0 0,-43 0 16,22 0-16,20 0 0,-20 0 15,-22-43-15,22 22 0</inkml:trace>
  <inkml:trace contextRef="#ctx0" brushRef="#br0" timeOffset="48872.99">17738 9186 0,'0'-21'0,"0"42"0,0-63 0,-22 42 15,1 0 1,21 21-16,-21 0 0,-21 1 0,21 20 15,-22 21-15,22-20 0,-42 63 16,41-43-16,1 1 16,-21 41-16,21-62 0,21-1 15,-21 43-15,21-43 16,0 22-16,0-43 0,21 21 16,0-42-1,42 0-15,-20-21 16,-1 0-16,43-43 15,-43 43-15</inkml:trace>
  <inkml:trace contextRef="#ctx0" brushRef="#br0" timeOffset="49640.61">18076 9292 0,'0'0'0,"0"-42"16,0 21-16,0 0 0,-21 21 16,0 21-16,0 0 15,21 0-15,-21 0 0,-1 64 16,22-43-16,-21 1 0,0 84 15,0-64-15,21 43 16,0-64-16,0 1 0,0 41 16,0-63-16,0 1 15,0 20-15,0-21 0,21-21 32,0 0-32,-21-21 15,21 0-15,1 0 0,-1-1 0,0-20 16,42-64-1,-41 85-15,-22-21 0,21 21 16,0-1-16,-21 1 0,21 21 16,-21 21-16,0 1 15,21-1-15,-21 42 16,0-42-16,0 1 0,21 20 16,-21-21-16,64 43 15,-43-43-15,0-21 16,22 0-16,-22 0 0,21 0 15,-21 0-15,22 0 0,-22 0 16,63 0-16,-62-21 0,20-1 16,-21 1-16,21 0 0,-20-21 15,20-22-15,-21 43 0,0 0 16,0-21-16,1 20 16,-22 44-1,0-1-15,0 0 0,0 0 0,-22 0 16,22 0-16,-21 22 15,21-22-15,0 0 0,0 21 16,0-20-16,43-1 16,-22 0-16,0-21 0,21 21 15,1-21-15,-22 0 0,42 0 16,-20 0-16,-22 0 0,21-21 16,-21 0-16,0 0 0,64-64 15,-85 43-15,0-1 16,21 1-16,-21 0 0,0-64 15,-21 63-15,0 22 0,0 21 16,0-21-16,-22 21 0,-63 21 16,64-21-1,0 21-15,-1 1 0,1-1 0,0 21 16,-1 0-16,22 1 16,21-22-16,0 21 0,0-21 15,0 22-15,21-22 0,1-21 16,20 21-16,21 0 15,1-21-15,-22 0 0,22 0 16,20 0-16,-20 0 0</inkml:trace>
  <inkml:trace contextRef="#ctx0" brushRef="#br0" timeOffset="50156.92">20256 9673 0,'0'0'0,"0"-42"0,0 0 0,-42-107 31,21 128-31,0 21 0,-43 0 15,43 0-15,-21 21 16,-1-21-16,1 22 0,0 20 0,-64 43 16,64-43-1,-22 43-15,43-64 0,0 85 16,21-85-16,0 0 16,0 0-16,21 0 15,0 0-15,64 1 16,-43-22-16,43 0 0,-43 0 15,-21-22-15,64-20 16,-64 0-16,21-1 0,22-41 16,-43 20-16,43-42 15,-43 43-15,0 21 0,21-22 0,-21 1 16,1 20-16,20-20 0,0-22 16,-42 64-16,0-21 0,0 20 15,-21 44 1,0-1-16,0 0 0,0 21 15,-22 1-15,1-1 0,21 0 0,0 22 16,-22-1-16,1 191 16,42-190-16,0-22 15,0 22-15,0-22 16,85 64-16,-64-85 16,21 0-16,64 21 15,42-42 1,-106 0-16,1 0 0,20-21 15,-20 0-15,-1 0 0,-21-21 16,21 20-16,-20-20 0,20-85 16,-42 85-16</inkml:trace>
  <inkml:trace contextRef="#ctx0" brushRef="#br0" timeOffset="50417.97">17145 9377 0,'0'0'0,"-21"21"0,0-21 0,63 0 31,-21 0-31,21 0 0,1 0 0,-1 0 16,22 0-16,-22 0 15,21 0-15,-20 0 0,84 0 16,-85 0-16,22 0 16,-22 0-16,-21 0 0</inkml:trace>
  <inkml:trace contextRef="#ctx0" brushRef="#br0" timeOffset="53385.51">7197 12213 0,'0'0'0,"-22"0"0,1 0 0,0 0 16,0 0-16,0-21 0,21-21 16,0 21-16,0-1 15,0-20-15,21-43 0,0 43 16,0-21-16,43-43 0,-43 42 15,21 1-15,-21-22 0,22 22 16,63-170 0,-85 190-16,-21 22 0,0 0 15,0 0-15,-21 63 16,-1-21-16,-20 1 0,0 20 16,21 0-16,-64 106 15,64-105-15,21-1 0,0 0 16,0-20-16,0 20 0,42 43 15,-21-64-15,0 21 16,43 0-16,-43-20 0,64 41 16,-64-63-1,-21 21-15,0 0 0,-21-21 16,0 0 0,-1 0-16,1 0 0,-21-21 15,0 0-15,-22-21 0,43 21 16,-85-43-16,85 43 15,-21-21 1,20 20-16,22 44 31,0-1-31,0 0 0,0 0 0,0 43 16,0-43-16,22 21 0,20 22 16,-21-43-16,43 21 15,-43-21-15,106 0 16,-85-21-16,0 0 0,1-21 15,-1 0-15,22 21 0,20-63 16,-20 41-16,-22-20 16,0 0-16,-20-1 0,20 1 0,21-106 15,-41 106 1,-22-22-16,0-63 0,0 85 16,0-22-16,0 22 0,0 21 15,0 0-15,-43 21 0,22 21 16,0 0-1,0 21-15,0 1 0,-1 41 16,22-41-16,-21 20 0,21 22 16,0-43-16,0 22 0,0 20 15,0-41-15,-21-22 0,21 63 16,0-62-16,0-1 0,0 0 16,21-21-1,0 0 1,1-21-16,-22 0 0,21-1 15,0 1-15,0-21 0,0 21 0,0 0 16,22-64-16,-43 64 16,21 21-1,-21 21 1,21 0-16,-21 0 16,0 0-16,0 1 0,0-1 15,0 0-15,21 21 16,0-21-16,1 1 0,-1-1 15,63 0 1,-41-21-16,-22 0 0,42 0 16,-20 0-16,-22-21 0,42-22 15,-20 22-15,-22 0 0,21 0 16,-21 0-16,22-22 0,-22 22 0,0 0 16,0-21-16,-21 21 0,21-43 15,-21 43-15,0 0 16,-21 42-1,0 0-15,21 0 16,0 0-16,-21 1 0,0-1 0,21 0 16,-21 42-16,21-41 15,0-1-15,0 0 0,0 0 0,21 43 16,0-64 0,42 0-16,-41 0 15,-1 0-15,85-22 16,-64 1-16,-21 0 0,21 0 0,-20 0 15,41-64 1,-63 43-16,21 21 0,-21-22 16,0 1-16,-21-85 15,0 106-15,-21-22 0,-22 22 16,22 21-16,21 0 0,-64 21 16,43 1-16,-1-1 0,1 0 15,21 0-15,0 21 0,-22 64 16,43-85-16,0 22 15,0-22-15,0 21 0,21-21 16,22 43-16,-1-43 0,-21 0 16,64 0-16,-43-21 0,1 0 15,-1 0-15,0 0 16,1-21-16,41 0 0,-41 0 0,-1 0 16,21-22-16,-20 1 15,-22 21-15,42-43 16,-41 43-16,-1-21 0,0 21 0,0 21 15,-21-21-15,21 21 16,-21 21-16,0 0 16,0 0-16,0 21 15,-21-20-15,21 20 0,0-21 16,0 0-16,0 0 0,0 43 16,21-43-1,0-21-15,1 0 0,-1 0 16,0 0-16,21 0 0,-21 0 0,22-21 15,-22 0-15,42-22 16,-41 22-16,-1 0 16,0 0-16,0-21 0,0 20 0,-21-20 15,21 21-15,1 0 0,-22 0 16,0-1-16,-22 44 31,1-1-31,0 0 0,21 0 16,-21 21-16,21-20 0,0 20 15,0-21-15,0 0 16,0 0-16,0 1 0,42 20 16,-21-21-16,1-21 0,41 0 15,-21 0-15,22-21 16,-22 0-16,-21 0 0,64-22 16,-64 22-16,22-21 0,-22 21 15,21-43-15,-21 22 0,22-22 16,-22 22-16,21-22 0,-21 1 0,0-22 15,1 43-15,-1-22 0,-21-41 16,0 83-16,0 1 16,0 42-16,-21 1 15,21-1-15,-22 21 0,1 0 16,0 1-16,21-1 0,0 0 0,-21 22 16,21 21-16,0-43 15,0 0-15,0 1 0,0-1 0,21 0 16,21 43-1,-20-64-15,-1 0 0,0 0 16,0 1-16,-21-1 0,64-21 16,-43 0-16,0 0 0,42 0 15,-20 0-15,84-43 16,-64 22-16,-20 0 0,-1 0 16,0-21-16,1 20 0,-1 1 0,21-63 15,-41 62-15,-1-41 16,-21 42-16,0 0 0,-21-22 15,-1 22-15,-41 21 16,21 0-16,-1 0 0,-41 21 16,20-21-16,43 21 0,-64 43 15,64-43 1,0 0-16,0 22 0,0-22 0,21 0 16,-22 64-1,22-43-15,22-21 0,-1-21 16,42 21-16,-42-21 15,22 0-15,20 0 0,-42 0 16,85-63 0,-63 42-16,-1-22 0,0 22 15,-21-42-15,22 20 0,-1-20 0,-21-1 16,0-20-16,1-1 0,-1 21 16,0-20-16,0 20 0,-21 1 0,0 20 0,0 1 15,0 0-15,0-1 16,-21 43-16,0 0 15,0 22-15,-22-1 0,1 21 16,-22 64-16,43-64 0,0 22 16,0 84-16,21-85 15,0 1-15,0-22 0,0 22 16,21-1-16,21 22 0,1-64 0,-22 21 16,64 22-1,-43-43-15,-21 0 0,21-21 0,-20 0 16,83 0-1,-83-21-15,20 0 0,21-21 16</inkml:trace>
  <inkml:trace contextRef="#ctx0" brushRef="#br0" timeOffset="54708.63">12636 11282 0,'0'-64'31,"-21"64"-15,0 0 0,21 22-16,-21-1 0,21 0 0,0 42 15,0-20-15,-21-1 0,21 0 16,0 1-16,0-22 0,0 64 15,-21-64-15,21 0 0,0 21 16,0-21-16,0 1 16,21-22-1,0 0 1,0 0-16,-21-22 0,21 1 16,0-21-16,-21 21 15,22-22-15,-1-20 0,-21 21 16,21-22-1,0 22-15,-21 21 0,21-22 0,0 64 32,-21 1-32,0-1 15,0 21-15,0-21 0,0 0 0,22 1 16,-22 20-16,21 0 16,-21-21-16,21 1 0,-21 20 15,21-21-15,0-21 0,0 21 16,1-21-16,-1 0 15,0 0-15,0 0 0,0 0 0,64 0 16,-64 0-16,0-21 16,22 0-16,-22 0 0,0 0 15,21-22-15,-21 1 0,-21 21 16,22-43-16,-22 43 0,0 0 16,0 0-16,0 0 15,0-1-15,0 44 31,0-1-31,0 0 0,0 0 0,0 21 16,0-20-16,0-1 0,0 21 16,0-21-16,0 22 15,21-22-15,-21 0 0,21 21 16,0-21-16,64 22 16,-64-43-16,21 0 15,-21 0-15,22 0 0,-22 0 0,64-43 16,-64 43-16,21-21 0,22-21 15,-22 21-15,0-43 16,1 22-16,-43 0 16,21-43-16,-21 43 0,0-64 15,0 85 1,-21-1-16,-1 22 0,1 0 0,0 0 16,-42 64-16,41-43 15,1 21-15,0-20 0,0 20 16,21 64-1,0-43-15,0-20 0,21-22 16,21 42 0,1-63-16,-22 21 0,0-21 15,21 0-15,1 0 0,84 0 16,-64 0-16,43-21 16,-64 0-16,22 21 0</inkml:trace>
  <inkml:trace contextRef="#ctx0" brushRef="#br0" timeOffset="55851.71">15092 11197 0,'0'0'0,"0"-21"0,0 0 15,0-43-15,0 22 32,-21 42-17,-1 42-15,1-20 16,21 20-16,-21 21 0,21-20 15,-21-1-15,0 43 16,21-43-16,0-21 0,0 22 16,0-22-16,0 21 0,0 0 15,0-20-15,0-1 0,0 0 16,21-21-16,0 0 16,0 0-16,0 0 0,85 0 15,-85 0-15,22-21 0,-1 0 16,-21-1-16,106-62 15,-106 41-15,22 1 16,20-64-16,-42 64 0,22-85 16,-43 85-1,21 20-15,-21 1 0,0 0 0,-21 21 32,0 21-17,-1 22-15,1-22 0,0 21 0,0 0 16,0 1-16,21-1 0,-21 0 15,-1 1-15,22 41 16,0-41-16,0-22 0,0 42 16,0-20-16,0-22 0,43 0 15,-1 0-15,-21 0 0,43-21 16,-43 0-16,21 0 16,1 0-16,-1 0 0,64-63 15,-64 42-15,0 0 0,64-64 16,-63 43-16,126-85 15,-127 63-15,43-21 16,-43 43-16,1 0 0,-1-1 16,-42 22-16,-21 21 15,-22 0-15,1 21 16,21 1-16,-21 20 0,-1-21 16,-20 64-16,42-43 0,-1-21 15,1 64-15,21-64 0,0 21 16,0 1-1,21-1-15,1-21 0,20 0 16,-21 1-16,21-1 0,-20-21 16,-22 21-16,21-21 0,0 0 15,0 0-15,-42 0 32,-21 0-32,20-21 0,1 21 0,-21-21 15,21 21-15,0-22 0,-22 22 16,22 0-16,0 0 15,0 0-15,21 22 16,0-1-16,0 0 16,21-21-16,21 0 15,1 21-15,-1-21 16,85 0-16,-85 0 16,1 0-16,20 0 0,1 0 15,105-42-15,-127 21 16,22-1-16,-22 1 15,0-21-15,64-64 16,-63 64-16,-22-1 0,21-41 16,-42 41-16,0 1 0,0 21 15,0 0-15,0 0 0,-21 21 0,-43 0 16,43 21-16,-42 42 16,42-42-16,-1 22 0,-20 20 15,42-20-15,0-1 0,0 0 16,0-21-16,0 1 0,42 62 15,1-63-15,-1 22 16,0-43-16,-20 21 0,41-21 16,-21 0-16,1 0 15,41 0-15,-41 0 0,-1 0 16,0 0-16,1-21 0,-22 21 16,42-43-16,-20 22 15,-43 0-15</inkml:trace>
  <inkml:trace contextRef="#ctx0" brushRef="#br0" timeOffset="56075.64">18097 11494 0,'0'0'0,"-21"0"0,-21 21 16,42 0-1,-21-21 1,0 0 15,-1 0-15,1 0 0</inkml:trace>
  <inkml:trace contextRef="#ctx0" brushRef="#br0" timeOffset="59633.78">529 13441 0,'0'-21'0,"0"0"0,0-1 16,0-20-16,21 21 0,-21 0 15,21 0-15,-21-1 0,0-20 16,0 21-16,0 0 0,0 42 31,0 0-31,-21 21 0,0-20 16,0 20-16,0 21 0,0 1 16,-1-1-16,-20 1 0,21-1 15,-21-20-15,-1 20 0,-20 43 16,20-64-16,-20 43 15,42-64-15,0 0 0,-22 22 16,22-43 0,21-21-1,0-1-15,0 1 16,0 0-16,21 0 0,0 0 16,1 21-16,-1-21 0,21-1 0,-21 1 15,22 21-15,-1 0 16,85-21-16,-85 21 15,1 0-15,-22 0 0,21 0 0,0-21 16,22 0 0,-43 0-16,21-22 15,-20 22-15,-22 0 0,21-43 16,-21 43-16,0-21 0,0 21 16,0 0-16,0-22 0,0 22 0,0 0 15,0 0-15,0 0 16,0 42-16,-21-21 15,21 42-15,0 0 0,-22 1 16,1-1-16,0 22 0,21-1 16,-42 43-16,21-64 15,-1 22-15,22-22 0,0 0 0,-21 22 16,21-43-16,0 0 16,0 0-16,0 1 0,21-22 15,1 0 1,-1 0-16,-21-22 0,21 22 0,0-21 15,21-21-15</inkml:trace>
  <inkml:trace contextRef="#ctx0" brushRef="#br0" timeOffset="59787.82">1079 13695 0,'22'0'62,"-1"0"-46,0 0-16,0-21 0</inkml:trace>
  <inkml:trace contextRef="#ctx0" brushRef="#br0" timeOffset="60491.45">2900 13145 0,'0'0'0,"0"-22"0,0-20 0,0 21 16,0 0-16,0 0 0,0-1 16,-21 22-16,-1 0 0,-20 22 15,21 20-15,0-21 0,-22 85 16,22-64-16,0 22 0,0-1 15,0 22-15,0-22 0,-1 86 16,1-86-16,-42 128 16,42-149-16,-22 21 15,22-20-15,-21-22 0,21 21 16,-43 1-16,43-22 0,-21-21 16,-1 0-16,22 0 15,-42-21-15,41-1 16,22-20-16,-21-21 15,0 20-15,21-41 16,0 20-16,0 1 0,0-86 16,0 65-1,0 63-15,0 42 16,0 21-16,42 22 16,-42-22-16,22 0 0,20 64 15,-21-64-15,0 1 0,22 41 16,-1-62-16,-21-1 15,21 21-15,1-21 0,-22-21 0,106 21 16,-85-21-16,-21 0 16,22-21-16,-1 0 0,43-42 15,-64 41-15,0-20 16,0 0-16,0-1 0,1 1 16,-22-21-16,0 20 15,0 22-15,0-21 0,0 63 31,-22 0-31,22 0 0,0 0 0,0 1 16,-21-1-16,0 21 0,21-21 16,-21 0-16,21 1 0,0-1 15,0 0-15,0 0 0,-21 0 16,21 0-16,0 1 16,21-22-1,0 0-15,-21-22 0,21 1 16,0 21-16,-21-21 0,22-21 0</inkml:trace>
  <inkml:trace contextRef="#ctx0" brushRef="#br0" timeOffset="60669.94">3006 13462 0,'0'0'0,"0"-21"0,0 0 16,0 0-16,-22 21 31,1 0-31,0 0 16,21 21-16,21 0 31,0-21-31,1 0 16,-1 0-16,0 0 0,21 21 15</inkml:trace>
  <inkml:trace contextRef="#ctx0" brushRef="#br0" timeOffset="61025.27">3492 13483 0,'43'0'16,"-86"0"-16,107-21 0,-43 0 0,-21 0 15,-21 21 1,0 0-16,-22 0 16,22 0-16,-21 0 0,0 21 0,-1-21 15,22 21-15,-21 0 0,21 0 0,-1 1 16,1-1-16,21 0 16,0 0-16,0 21 0,0-20 15,0-1-15,64 42 0,-22-42 16,-21-21-16,0 22 15,22-1-15,-22 0 0,21 21 16,-21-21-16,1 1 0,-22-1 16,0 0-16,0 0 0,-43 0 15,1 0-15,21 1 0,-64-1 16,43-21-16,-1 0 0,-41 0 16,41 0-16,22 0 0,-21 0 15,21-21-15,21-22 16,0 22-16,21-21 15,0 21-15,64-85 16,-43 85-16,0-22 0</inkml:trace>
  <inkml:trace contextRef="#ctx0" brushRef="#br0" timeOffset="61276.12">3979 13229 0,'0'0'0,"0"-21"0,21 0 16,-21 42-1,0 0-15,-21 0 16,0 1-16,0 20 0,21 0 16,-21 1-16,0-1 0,21 21 15,0 1-15,-22-22 0,-20 128 16,42-128-16,-21 43 16,21-43-16,0-21 0,0 43 15,21-43-15,0-21 16,0 0-16,1 0 0,62-21 15,-63-1-15,1-20 16,-22 0-16,21 21 16</inkml:trace>
  <inkml:trace contextRef="#ctx0" brushRef="#br0" timeOffset="61423.04">3810 13695 0,'-21'0'0,"42"0"0,-63 0 15,63 0 1,0 0-16,0 0 15,0 0-15,43-21 16,-22 0-16,-21 21 0,22-22 16,-1 1-16,0-21 0,64 0 15,-64 20-15</inkml:trace>
  <inkml:trace contextRef="#ctx0" brushRef="#br0" timeOffset="61841.39">5800 13399 0,'0'0'0,"0"-43"0,0 1 16,0 21-16,21-22 0,-21 22 15,0 0-15,0 0 0,0 42 16,0 0 0,-21 0-16,21 22 0,-22-1 15,1 0-15,0 22 0,0 42 16,0-43-16,-22 43 15,43-64-15,-21 1 0,-42 84 16,42-106-16,21 0 16,0 21-16,21-42 15,0 0-15,21 0 16,-21-21-16,22 0 0,-1 0 16,0-21-16,1-1 0,-1 1 15,0-22-15</inkml:trace>
  <inkml:trace contextRef="#ctx0" brushRef="#br0" timeOffset="62445.31">6117 13356 0,'21'-63'0,"-42"126"0,63-169 0,-20 64 16,-22 0-16,21 21 0,-21-1 16,0 44-1,0 20-15,0-21 0,0 21 16,-21 1-16,21-1 0,-43 64 16,43-43-16,-63 128 15,63-149-15,-21 22 0,-1-22 16,22 0-16,-21 43 15,21-64-15,0 0 0,21-21 32,1-21-32,-1 0 0,0 0 15,0 0-15,21-43 0,-20 22 16,20-43-16,-21 43 16,0 21-16,-21-43 0,0 43 15,21 21-15,-21 21 16,0 0-16,0 1 15,0-1-15,0 85 16,0-85-16,0 21 0,0 0 16,22-20-16,-22 20 0,21 0 15,42 1 1,-42-22-16,22-21 0,-22 0 0,85 0 16,-64 0-16,22 0 0,63-21 15,-64-1-15,64-20 16,-63 0-16,-22-1 0,85-84 15,-106 85-15,0-21 16,-21 20-16,0 1 0,0-43 16,-21 85-16,0 0 15,0 0-15,-22 0 0,22 21 16,-42 22-16,42-1 0,-22-21 16,1 64-16,42-43 0,0 1 15,0-22-15,0 21 0,0-21 16,63 64-16,-20-85 15,-1 21-15,0-21 0,-20 0 16,105 0 0,-85 0-16,0-21 0,43-21 15,-43 20-15,43-83 16,-64 62-16,0 1 0</inkml:trace>
  <inkml:trace contextRef="#ctx0" brushRef="#br0" timeOffset="62654.18">5884 13441 0,'0'0'16,"-63"21"-16,20 0 0,1-21 0,0 21 16,21-21-16,42 0 15,21 0-15,0 0 16,1 0-16,84 0 0,-64-21 15,22 0-15,0 0 0,-22 0 16,43 0-16,63-22 0</inkml:trace>
  <inkml:trace contextRef="#ctx0" brushRef="#br0" timeOffset="63465.83">8721 13589 0,'0'0'0,"-22"-21"0,22 0 0,0 0 15,0-1-15,0 1 0,0 0 16,0-42 0,0 41-16,0 1 15,22 21-15,-1 21 16,0 1-16,0-1 16,0 0-16,0 64 15,1-43-15,-22 0 0,0 43 16,0-43-16,0 64 15,0-85-15,0 0 0,0 1 16,-22-1-16,1-21 0,0 0 16,0 0-16,21-21 15,0-1 1,-21 1-16,21-42 0,0 42 16,0-22-16,0-20 0,21 20 15,0-41-15,0 41 0,0 1 16,22 21-16,-1-21 0,0 20 15,-20 22-15,-1 0 0,0 0 16,21 22-16,-21 20 16,1 0-16,-1 1 0,-21-1 15,0 0-15,0 1 0,0 84 16,0-106-16,21 42 16,-21-42-16,0 1 0,21-1 15,0-21-15,0 0 16,1 0-16,20-43 15,-21 22-15,0 0 0,22-64 16,-22 22-16,63-85 16,-62 84-16,-1 22 15,21-43-15,-21 43 0,-21 21 16,21 0-16,1 21 16,-1 0-16,-21 21 0,0 0 15,0 42-15,0-41 16,0 20-16,0 0 0,0 1 0,0-22 15,0 21-15,0 22 16,0-22-16,0-21 0,0 0 16,0 0-16,0 1 0,21-1 15,0-21-15,0 0 0,43 0 16,-22 0-16,-21 0 0,22 0 16,-1-21-16,-21 21 0,0-22 0</inkml:trace>
  <inkml:trace contextRef="#ctx0" brushRef="#br0" timeOffset="63769.88">10054 13653 0,'0'-43'32,"21"43"-32,0-21 0,-21 0 15,43 0-15,-43 0 0,21-1 16,42 1-16,-41 0 16,-1 0-16,0 0 0,21 0 0,-21-1 15,-21-41-15,0 42 16,0 0-16,-21 21 15,-21 0-15,21 0 0,-22 0 16,1 21-16,-43 42 16,43-20-16,-21 41 15,41-20-15,1-22 0,21 64 16,0-64-16,0 1 0,43 20 16,-1-42-16,85 0 15,-64-21-15,1 0 0,-22 0 16,22 0-16,190-84 15,-191 41-15,-20 1 16,-1 0-16,0-1 0</inkml:trace>
  <inkml:trace contextRef="#ctx0" brushRef="#br0" timeOffset="63991.76">10964 13123 0,'0'-21'0,"0"42"0,0-84 16,0 42-16,-21 42 15,0 0-15,0 0 0,0 22 16,-1 41-16,1-41 15,0-1-15,0 64 0,21-43 16,-21 1-16,0 42 16,21-64-16,0 43 15,0-43-15,0 0 0,0 1 16,0-22-16,21 0 0,21-21 16,-21 0-16,0 0 0,22-21 15,-22 0-15,21-1 0,43-83 16,-43 41-16</inkml:trace>
  <inkml:trace contextRef="#ctx0" brushRef="#br0" timeOffset="64715.97">11282 13187 0,'21'-42'0,"-42"84"0,42-127 0,0 64 15,-21 0-15,0 42 16,0 0-16,0 0 16,0 22-16,0-22 0,-21 21 0,0 149 15,21-128 1,0 1-16,0-22 0,0 0 15,0 85 1,0-84-16,0-22 0,0 0 0,21 0 16,-21 0-16,21-21 15,0 0-15,0 0 0,22-42 16,-43 21-16,42-21 16,-21-1-16,0 1 0,1 0 0,20-43 15,-21 43-15,0 20 0,0 1 16,-21 0-16,0 42 15,0 0 1,0 22-16,0-22 0,0 0 16,0 21-16,0-20 0,0 20 0,0-21 15,0 21-15,0-20 0,0-1 16,0 0-16,22 0 0,-1-21 16,21 0-16,-21 0 0,0 0 15,43 0-15,-22-21 16,43-21-16,-43 20 15,-21 1-15,85-63 16,-85 62-16,1 1 0,-1 0 16,-21 42-1,-21 0-15,-1 1 16,1-1-16,0-21 0,21 21 16,0 0-16,0 43 15,0-43-15,0 0 16,21-21-16,43 21 15,-43-21-15,21 0 0,-21 0 0,64 0 16,-64-21-16,43 0 16,-22-22-16,-21 22 15,0-42-15,-21 42 0,0-64 16,0 64-16,0-22 16,0 22-16,-42 0 0,0 0 15,-22 21-15,43 0 16,-21 0-16,-1 21 0,1-21 0,21 21 15,0 0-15,-43 64 16,64-43 0,0-20-16,0-1 0,43 21 15,-22-21-15,106 0 16,-85-21-16,0 0 0,22 0 16,-22 0-16,22 0 0</inkml:trace>
  <inkml:trace contextRef="#ctx0" brushRef="#br0" timeOffset="65365.64">13017 13568 0,'0'0'0,"43"-21"0,20-106 16,-63 106 0,-21 21-16,0-22 0,0 22 15,0 0-15,-22 0 0,22 0 0,-21 22 16,21-1-16,-1 0 0,1 21 16,-42 22-16,42-43 0,-1 21 15,22 43-15,-21-64 16,21 21-16,0-20 0,0-1 0,0 21 15,0 0 1,0-20-16,21-22 0,1 0 0,-1 0 16,0 0-16,0 0 0,21-43 15,43-41 1,-64 41-16,0 1 0,43-85 16,-43 85-16,0-22 0,0 1 15,1-22-15,-1 43 0,0-22 0,0 1 16,-21 41-16,0-20 0,0 21 15,-21 63 1,0-21-16,0 22 16,-1-1-16,1 0 0,0 1 0,21 41 15,0-20-15,0-22 16,0 64-16,21-64 16,0 1-16,22 20 0,-22-42 15,0 1-15,43-1 0,-43-21 16,42 0-16,-20 0 15,-1 0-15,43-21 16,-43-22-16,0 22 0,-21 0 16,22-21-16,-22-1 0,21 1 0,1-22 15,-22 22-15,0 21 0,-21 0 16,-21 21 0,0 21-16,-22 21 15,22 1-15,0 20 16,21-21-16,0 85 15,0-105 1,0-1-16,0 0 0,0 0 0,0 21 16,0-20-1,-21-22 1,0 0-16,-1 0 0,1 0 16,0 0-16,0 0 0,0 0 15,0-22-15,-22 1 0,22 0 0,-21 0 16,-1 0-16</inkml:trace>
  <inkml:trace contextRef="#ctx0" brushRef="#br0" timeOffset="65571.96">11049 13293 0,'-42'21'0,"84"-42"0,-127 42 0,64-21 15,0 0-15,42 0 16,21 0-16,-20 0 0,41 0 16,-21 0-16,22-21 0,-1 21 0,43-21 15,-42-1-15,42 1 16,-43 0-16,-21 0 16</inkml:trace>
  <inkml:trace contextRef="#ctx0" brushRef="#br0" timeOffset="66470.38">15409 13314 0,'0'0'0,"0"-21"0,21 21 0,-21-21 0,0-1 16,22 1-16,-22 0 15,0 0-15,0 0 0,-22 21 32,1 21-32,0 0 15,0 0-15,-21 0 0,20 22 16,1-1-16,-21 0 0,21 1 0,0-1 15,-43 106 1,43-105-16,21-1 0,0 0 16,0-21-16,0 1 0,21 20 15,0-21-15,22 0 0,-22-21 16,21 0-16,0 0 0,43 0 16,-43-21-16,1 0 0,-1 0 0,0 0 15,-20-22-15,-1 22 0,0-21 16,-21-1-16,0 1 0,0-43 15,-21 43-15,0 0 0,-1-1 16,-20 1-16,0 21 0,-64-21 16,85 42-16,0 0 15,-1 0-15,44 0 16,20 0 0,0 0-16,1 0 0,-1 0 15,127 0-15,-105 0 16,-22-22-16,22 1 0,-22 21 15,85-21-15,-85 0 16,-21 21-16,1 0 0,-22 21 31,0 0-31,-22 0 0,1 1 16,0 20-16,0 0 0,0 1 16,0-1-16,-1 21 0,1 64 15,0-63-15,21-1 0,-21 86 16,21-86-16,0 22 0,0 84 15,0-63-15,0 0 0,0 84 16,-21-105-16,0 21 0,-1-22 16,1 22-16,-21 0 0,-64 169 15,43-190-15,20 0 16,-63 42-16,64-64 0,-21 1 16,20-22-16,1 0 15,-22-21-15,-20-21 0,41 0 16,1-21-16,-64-63 15,64 41-15,-22-84 16,43 64-16,21-22 0,0 0 0,0 1 16,0-1-16,64-232 15,-22 211-15,22 0 0,-1 0 16,1 0-16,20 0 0,107-63 16,-85 84-16,-1 1 0,128-43 15,-106 63-15</inkml:trace>
  <inkml:trace contextRef="#ctx0" brushRef="#br0" timeOffset="66928.95">17272 12954 0,'0'-21'0,"0"42"0,0-84 0,0 41 16,0 1-16,0 0 0,-21 21 16,0 21-16,-1 0 0,22 22 15,-21-1-15,0 0 0,0 1 16,0 20-16,0 43 0,-1-42 15,1-1-15,0 1 0,0-1 16,21 1-16,-42 63 16,20-85-16,22 0 0,-21 22 15,0-22-15,21-21 0,0-42 32,0-21-32,21 21 15,0-22-15,-21 1 0,43-85 16,-22 63-16,0 1 0,0-1 15,0 1-15,1-1 0,62-147 16,-63 168-16,-21 22 16,22 0-16,-22 0 0,21 42 15,-21 0-15,21 22 16,-21 105-16,0-106 16,0 22-16,21-1 0,-21-21 0,21 22 15,0-1-15,1-20 0,-22-1 0,21 22 16,0-22-16,0-21 0,0 21 15,-21 1-15,0-22 0,0 0 16,-42-21 0,21 0-1,0 0-15,-22-21 0,22-21 0</inkml:trace>
  <inkml:trace contextRef="#ctx0" brushRef="#br0" timeOffset="67265.53">17018 13526 0,'0'0'0,"0"-22"16,21 22-1,170-21 1,-149 0 0,21 21-16,1-21 0,-1 0 0,1 21 15,-1-21-15,1 21 0,-1-22 16,1 1-16,-1 21 0,-20-21 16,-1 21-16,22 0 0,-43-21 15,0 21-15,-42 0 16,0 0-1,-1 0-15,-20 21 0,0 0 16,21 0-16,-22 43 16,22-43-16,0 43 15,21-22-15,-21-21 0,21 64 16,0-43-16,0-21 16,0 0-16,21-21 0,0 22 0,0-22 15,0 0-15,22 0 0,20 0 16,-20 0-16,-1-22 0,43-20 15,-43 21-15,43-64 16</inkml:trace>
  <inkml:trace contextRef="#ctx0" brushRef="#br0" timeOffset="68556.39">18521 12996 0,'0'0'16,"21"-63"-16,-21-1 0,21 22 0,-21-64 16,-21 106-1,0 0-15,0 21 0,-1 1 16,-41 126-1,42-106-15,0 22 0,-1-1 0,22 1 16,0-22-16,0 21 0,0-20 16,0 20-16,0-20 0,0-1 0,0 21 15,0-41-15,0 20 0,0 0 16,0-21-16,22 1 0,-1 20 16,-21-21-16,21-21 0,0 0 15,0 0-15,0 0 0,22-42 16,-1 21-16,-21-1 0,85-105 15,-64 106-15,22-63 16,-43 41-16,0 1 0,22-22 16,-22 64-1,-21 22 1,-21-1-16,-1 0 16,22 0-16,0 21 0,-21-20 15,0 83-15,21-83 16,0-1-16,0 21 0,0-21 15,0 0-15,0 22 0,21-22 16,0-21-16,22 21 16,-22-21-16,42 0 15,-41 0-15,20-21 0,21 0 16,-20-22-16,-22 22 0,64-42 16,-43 20-16,21-62 15,-41 83-15,-1 1 0,-42 21 31,-1 21-31,22 1 16,-21-1-16,0 0 0,21 0 16,-21 43-16,21-43 0,0 21 15,0-21-15,0 0 0,0 1 0,0-1 16,0 0-16,0 0 16,0 0-16,42-21 0,-21 0 15,1 0-15,-1 0 16,0 0-16,-21-21 0,0-21 15,0 21-15,0-22 0,0 22 16,0-64-16,0 64 16,0-21-16,0 21 0,0 0 15,0-1-15,0 1 0,0 0 16,0 0-16,21 21 16,0-21-16,0 21 0,22 0 0,-22 0 15,0 0-15,21 0 0,-20 0 16,20 0-16,43 63 15,-64-63-15,0 43 0,0-22 16,-21 0-16,0 0 0,0 85 16,0-85-16,0 43 15,0-43-15,0 0 16,0 21-16,0-21 16,0-42 15,0 0-31,21 0 15,0-21-15,1 20 0,-1 1 16,0-21-16,0 0 0,21 20 16,-20-20-16,41-21 15,-21 41-15,-20 1 0,20 0 16,-21 21-16,0 0 0,0 0 16,-21 21-16,0 0 0,0 1 15,0 20-15,0-21 0,0 0 0,0 22 16,0-22-16,0 21 0,0 0 15,0-20-15,0-1 0,0 0 16,0 0-16,0 0 0,43 0 16,-22-21-16,0 0 0,21 0 15,-20 0-15,20 0 16,21-21-16,-41 0 0,20 0 16,21-21-16,-20-1 0,41-41 15,-62 41-15,20 1 16,0-43-16,-21 64 15,-21-21-15,0-1 16,-21 43-16,0 0 0,-21 0 16,-1 22-16,1 20 15,21 0-15,0-21 0,0 64 16,-1-64-16,22 64 16,0-64-16,0 21 0,0 1 15,0-22-15,0 0 0,0 21 16,-21-63 31,-63-127-16</inkml:trace>
  <inkml:trace contextRef="#ctx0" brushRef="#br0" timeOffset="68763.64">19410 12721 0,'0'0'16,"-21"0"-16,-1 0 0,-20 0 16,21 0-16,0 0 15,0 21 1,-1-21-1,1 0-15,0 0 16,0 22-16</inkml:trace>
  <inkml:trace contextRef="#ctx0" brushRef="#br0" timeOffset="68934.53">18119 13039 0,'-22'21'0,"44"-42"0,-65 42 0,22 0 16,21 0-16,21-21 15,22 0-15,-1 0 16,106-21 0,-63 21-16,84-42 15,-84 42-15,-1-21 0,128-22 16</inkml:trace>
  <inkml:trace contextRef="#ctx0" brushRef="#br0" timeOffset="69220.27">20997 12383 0,'0'0'16,"0"-22"-16,-21 22 15,0 0-15,0 0 0,-22 0 16,22 0-16,-21 0 0,0 0 0,-1 0 15,22 22-15,-21-1 0,21-21 16,-1 21-16,-20 21 16,42-21-16,0 22 15,0-22-15,0 0 0,42 21 16,1-42-16,20 0 16,-20 0-16,-1 0 0,21 0 15,-20 0-15,-1 0 0</inkml:trace>
  <inkml:trace contextRef="#ctx0" brushRef="#br0" timeOffset="69632.88">21188 12150 0,'21'21'0,"-42"-42"0,0-22 16,-22 22-16,1 0 0,0 0 0,-22 21 0,22 0 16,-22 0-16,1 0 0,-1 21 15,-84 21-15,85 1 0,-1-1 16,1 0-16,20 1 15,1-1-15,-22 64 0,43-64 16,21 1-16,0 41 16,0-41-16,0-1 0,21 0 15,22 1-15,-1-1 0,0 0 0,1 1 16,20-22-16,22 0 0,42 21 16,-42-42-16,-22 0 0,1 0 15,-1 0-15,-21-21 0,64-21 16,-63-1-16,-1 1 0,-21-21 0,21 20 15,-20-20-15,-1 20 0,0-20 16,0-1-16,-21-20 0,0 20 0,-21-63 16,21 85-16,-64-43 15,22 64-15,0 0 0,-64 21 16,42 21 0,-63 21-16,64 1 0,21-22 15,-43 64-15,43-43 0,-22 64 16,64-85-1,0 21-15,0 22 0</inkml:trace>
  <inkml:trace contextRef="#ctx0" brushRef="#br0" timeOffset="69856.69">21653 14097 0,'-42'0'16,"42"-21"15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13:20:27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614 0,'0'0'0,"0"-21"16,-21 0-16,21-1 0,0 1 16,-22-21-16,22 21 0,0 0 0,0-1 15,-21 1-15,21 0 0,0 0 16,-21 0-16,0 21 16,0 21-1,21 0-15,-21 21 0,21-20 16,0 20-16,0 0 0,0 1 15,-22 20-15,22 1 0,0-1 16,-21 1-16,21-1 0,-21 43 16,21-43-16,0 1 0,-21-22 15,21 1-15,-21-1 0,0 0 0,21 22 16,0-43-16,-22 0 16,22 0-16,-21-21 0,0 21 0,0-21 15</inkml:trace>
  <inkml:trace contextRef="#ctx0" brushRef="#br0" timeOffset="584.63">2540 889 0,'-42'-42'0,"84"84"0,-106-105 0,22 20 16,21 1-16,-21 21 0,20-22 0,1 22 15,0 0-15,21-21 0,0 21 16,0-1-16,0-20 15,21 21-15,64-21 16,-43 20-16,149-41 16,-128 63-16,22 0 0,-22 0 15,22 0-15,127 85 16,-170-22-16,22-21 0,-22 22 16,-21-1-16,0 128 15,-21-128-15,-21 1 0,21-1 16,-42 1-16,21-22 0,-43 64 15,43-64-15,0 1 16,21-22-16,-21 0 16,21-42-1,0 0 1,0 0-16,0-22 0,0 1 16,21 0-16,21-85 15,-21 63-15,0 1 0,22-22 16,-22 21-16,21 1 0,1-1 0,-1 1 15,0 21-15,64-43 16,-64 64-16,64 0 16,-63 21-16,-1 21 0,21 42 15,-41-20-15,20-1 0,-21 64 16,-21-43-16,0 1 0,0 63 16,0-85-16,-21 22 15,21-22-15,-21 21 0,0-20 0,-1 20 16,1-42-16,21 22 15,0-22-15,-21 0 0,0 0 16,21-42 15,0 0-31,21 0 16,0 0-16</inkml:trace>
  <inkml:trace contextRef="#ctx0" brushRef="#br0" timeOffset="2554.23">4360 1122 0,'21'0'0,"-42"0"0,64 0 0,-22-21 0,0 21 16,0-21-16,0-1 15,-21 1-15,0 0 16,0 0-16,-21 0 16,0 0-16,0-1 0,-22 1 0,1-21 15,0 42-15,-22 0 16,43 0-16,-21 0 0,21 21 15,-22 0-15,22 0 0,-64 106 16,85-84-16,-21-1 16,21 0-16,-21 1 0,21-1 15,0 43-15,0-64 0,0 21 16,0 1-16,0-22 16,64-21-1,-43 0-15,0 0 0,0 0 16,21 0-16,-20-21 0,41-22 15,-21 22-15,1-42 16,-22 20-16,0 22 0,21-64 16,-20 22-16,-1-64 15,-21 85-15,0 20 0,0 1 16,0 0-16,0 42 16,0 0-1,0 22-15,-21-22 0,21 21 0,-22 1 16,1-1-16,21 0 0,0 1 15,0-1-15,0 0 0,0-21 16,0 43-16,0-43 0,21 0 16,22-21-16,-22 21 0,0-21 15,64 0-15,-43 0 16,22-21-16,-22 0 16,-21 0-16,64-43 0,-64 43 15,21-63 1,-21 41-16,1 1 0,-22 21 0,0-22 15,0-62 1,0 126 0,-22 0-16,22 21 0,-21-21 15,0 22-15,21-22 0,-21 21 16,21-21-16,-21 85 16,21-85-16,-21 22 0,21-22 15,0 0-15,0 0 16,0 0-16,21-42 31,0 0-31,-21 0 0,21 0 16,0 0-16,-21-1 0,21-20 15,22-21-15,-43 20 16,42-41-16,-21 41 16,0 22-16,1-21 0,-1 42 15,0 0-15,-21 21 16,0 0-16,0 21 0,21 22 15,-21-43-15,0 21 0,21-20 16,-21 20-16,0-21 0,0 43 16,21-43-16,-21 0 0,22 0 15,-22 0-15,84 0 16,-63-21-16,1 0 16,-1 0-16,21 0 0,43-63 15,-64 42-15,21 0 16,-21-22-16,1 22 0,-1-21 0,21-1 15,-21 1-15,0 0 0,-21-1 16,22 1-16,-22 21 0,21 0 16,-21 0-16,0 42 15,0 0-15,0 0 16,0 0-16,-43 43 16,1 84-1,42-63-15,0-64 16,0 21-1,21-21-15,0-21 0,1 21 16,-1-21-16,0 0 0,42 0 16,-41 0-16,20-21 0,21-21 15,-41 21-15,20 0 0,-21-1 16,21-20-16,-20 21 0,20-64 16,-21 43-16,0 0 15,0 20-15,-21-20 0,22 21 0,-22-21 16,0 63-1,-22 0 1,1 0-16,21 21 0,-21-20 16,0 41-16,21-21 15,0 43-15,0-43 16,0-20-16,0-1 0,0 0 16,21 0-16,21 0 15,1 0-15,-22-21 0,42 0 16,-20 0-16,105 0 15,-106-21-15,85-21 16,-84 21-16,147-85 16,-169 64-16,22-1 15,-22 1-15,0-85 16,-21 106-16,0-22 0,0 22 16,0 0-16,-21 21 0,-43 0 15,22 0-15,0 0 0,-43 21 16,43 0-16,-1 22 15,1-22-15,0 0 0,20 21 16,1 1-16,0-22 0,0 21 0,0-21 16,21 22-16,0-22 0,0 0 15,0 21-15,21-20 16,0-22-16,0 0 0,0 0 16,85-22-16,-63 1 15,-22 0-15,63-42 0,-62 41 16,62-105-1,-63 85-15,1 0 0,-1 21 16,-21-22-16,21-20 16,-21 84-1,0 21-15,-21-21 16,0 22-16,21-1 0,0-21 16,0 22-16,0-1 0,0-21 15,0 43-15,0-22 0,0-21 16,0 0-16,21 0 0,0 1 15,21-1-15,1-21 0,-22 21 16,21-21-16,0 0 0,-20 0 16,41-21-16,-21 0 0,1-22 15,-1 1-15,-21 0 16,0-1-16,1 1 0,-1-22 16,42-126-1,-42 126-15,1 1 0,-1-1 16,-21 1-16,0 21 0,0-64 15,0 85-15,0-22 0,-21 64 16,-1 1 0,1 20-16,0 0 0,-42 64 15,63-42-15,-22-1 0,22 1 16,-21-1-16,21 1 0,0 105 16,21-127-16,1 1 15,-1-22-15,-21 21 0,84 22 16,-20-64-16,-43 0 15,21 0-15,1 0 0,41-22 16,-41 1-16,-22-21 16,21 21-16</inkml:trace>
  <inkml:trace contextRef="#ctx0" brushRef="#br0" timeOffset="3388.75">9123 699 0,'0'0'0,"0"-22"0,0 1 15,0 0-15,0 0 0,0 0 0,21 0 16,0-43-16,-21 43 0,0-21 16,0 20-16,0 1 15,-21 42 1,-21 1-16,20-1 0,1 21 15,-21 0-15,0 22 0,-1-22 16,22 22-16,-21-1 0,21 22 16,-1-22-16,-20 22 0,21 106 15,21-128-15,0-21 16,0 22-16,0-22 0,63 85 16,-41-106-16,20 22 0,21-22 15,-20-21-15,20 0 0,107 0 16,-107-21-16,1-22 15,-1 22-15,1-21 16,63-43-16,-64 22 0,22 20 16,21-105-16,-43 64 15,22-149-15,-85 148 16,-21-63-16,-22 84 16,1 1-16,-85-64 0,63 85 15,-20-1-15,-86 1 16,86 42-16,-86 0 15,86 42-15,-1-21 0,-21 85 16,64-42-16,21 169 16,42-149-16,0 1 0,43 0 15,-22-1-15,148 149 16,-105-169-16,-21 20 0,-1-20 16,-21-1-16,22 22 0,-22-22 15,-21 22-15,1-21 0,-22-1 0,-22 85 16,1-84-16,-21-22 15,-22 22-15,1-22 0,-22 21 0,-63 1 16,63-22-16,1-21 0,-64 1 16,63-22-1,43 0-15,-64-22 0,63 1 0,1 0 16,21-64-16,21 22 16,0-1-16,0 1 0,21-1 0,21-20 15,1-22-15,84-63 16,-43 84-16,107-84 15</inkml:trace>
  <inkml:trace contextRef="#ctx0" brushRef="#br0" timeOffset="3737.55">10287 741 0,'0'21'0,"0"0"0,-85 254 31,64-232-31,21-1 15,-21 0-15,21 1 16,0-1-16,0-21 0,0 0 0,0 22 16,21-22-16,0-21 15,43 0-15,-22 0 16,0 0-16,-20-21 0,20 0 16,85-85-1,-85 63-15,-21 1 0,22 0 0,-22-22 16,21-126-1,-42 147-15,0 22 0,0 0 16,-21 21-16,-42 0 16,41 0-16,22 21 0,-21 0 15,21 1-15,0 62 16,0-63-16,0 22 0,0-22 16,0 0-16,21 0 0,22 22 15</inkml:trace>
  <inkml:trace contextRef="#ctx0" brushRef="#br0" timeOffset="4271.21">11176 1058 0,'0'0'0,"42"0"0,1-21 15,-22 0-15,42-21 0,-42 21 0,-21-1 16,0 1-16,22 0 16,-22 0-16,0 0 0,-22 21 15,1 0 1,0 0-16,-21 21 0,21 0 15,-22 21-15,1-20 0,-22 41 16,43-21-16,-63 64 16,84-85-16,0 22 15,0-22-15,42 42 16,-21-63-16,0 0 0,22 0 16,-1 0-16,0 0 0,85 0 15,-84-21-15,-1 0 16,21-21-16,-20 21 0,-1-22 0,43-41 15,-43 20-15,0 22 16,1-22-16,-1 22 0,-21 0 16,0-1-16,-21 22 0,0 0 0,-21 21 15,-21 0 1,21 0-16,0 42 0,-22-21 0,22 22 16,-21 41-1,42-41-15,0-1 0,0 43 0,0-64 16,21 21-16,0 1 15,0-22-15,22 21 0,-22-21 0,0 0 16,0 1-16,-21-1 0,21 0 16,-21 0-16,-21-21 15,0 0-15,0 0 16,0 0-16,-22-42 16,22 21-16,21-1 0,0-20 15,0 0-15,0-1 16,64-62-16,-43 41 0,85-63 15</inkml:trace>
  <inkml:trace contextRef="#ctx0" brushRef="#br0" timeOffset="5372.4">12488 402 0,'0'0'0,"43"-21"0,-22 0 0,0 21 16,-21 21 15,0 0-31,0 22 0,-42 20 16,20-21-16,-41 43 15,42-43-15,0 22 0,-22 42 16,22-43-16,-21 43 16,42-64-16,0 1 0,0 41 15,0-62-15,0 20 0,0 0 16,0-21-16,21-21 0,0 22 16,0-22-16,0 0 0,22 0 0,-22 0 15,21 0-15,1-22 0,41-20 16,-41 21-16,-1 0 15,0-22-15,1 1 0,-1 0 16,0-1-16,1 1 0,-22-21 0,21 20 16,0-20-16,-20 42 15,-22-1-15,0 44 32,-22-1-32,1 21 0,0 0 0,0-20 15,21 20-15,-42 43 16,42-64-16,0 42 15,0-20-15,0-22 0,0 21 16,0-21-16,21 0 0,0-21 16,0 0-16,0 0 0,43 0 15,-43 0-15,21 0 0,1-21 16,-1 21-16,85-84 16,-85 41-16,1 1 0,-1 0 15,-21-22-15,21 22 0,22-43 16,-43 64-16,0 0 0,0 0 15,-42 63 1,0 0-16,0 1 16,0-1-16,0 0 15,-43 85-15,43-106 16,21 22-16,0-22 0,0 0 16,0 43-16,21-43 15,0-21-15,0 0 16,1 0-16,-1 0 15,0 0-15,0-21 0,21-22 16,-20 22-16,-1-42 16,-21 20-16,0 1 0,0-43 15,0 22-15,0 20 0,0 1 16,0 21-16,0-21 0,0-1 16,0 22-16,0 0 15,21 21-15,0-21 0,21 21 16,-20 0-16,20 0 15,0 21-15,-21 0 16,22 43-16,-1-43 16,-21 21-16,-21 0 0,21 1 0,-21-22 15,22 42-15,-22-20 0,0-22 16,0 0-16,0 0 0,0 0 16,0 22-1,0-64 16,0-1-31,0 1 16,0 0-16,0-21 0,42-43 16,-21 43-16,0-1 0,22 1 15,-1-21-15,106-64 16,-84 105-16,-22 1 0,0 0 16,1 21-16,-22 0 0,21 21 15,-21 0-15,-21 22 0,0-1 16,0 0-16,0 22 0,0-1 15,-21 22-15,0-43 0,0 1 16,0-1-16,21 0 16,-43 1-16,22-22 0,21 0 15,-21 0-15,21 0 16,21-21 0,0 0-16,22-21 0,-1 0 15,0 0-15,1 0 16</inkml:trace>
  <inkml:trace contextRef="#ctx0" brushRef="#br0" timeOffset="5709.21">15579 783 0,'0'0'0,"42"-42"0,0 21 0,-21 0 15,-21-1-15,-21 22 16,-42 0 0,20 0-16,-20 22 0,-43 20 15,64-21-15,-1 0 0,1 0 16,0 1-16,-1 20 0,1 0 15,42-21-15,0 1 0,0-1 16,0 0-16,21 0 16,43 0-16,-43 0 0,21-21 15,64 22-15,-64-22 16,1 21-16,20 0 16,-42-21-16,1 21 0,-22 0 0,0 0 15,0 1-15,0-1 16,-22-21-16,-20 21 0,21 0 15,-21-21-15,20 21 16,1-21-16,-21 0 0,21 0 0,-64 0 16,64 0-16,-43 0 15,22 0-15,21-21 0,-64-21 16,43 21-16</inkml:trace>
  <inkml:trace contextRef="#ctx0" brushRef="#br0" timeOffset="5927.41">13568 275 0,'0'0'0,"-21"0"0,-22 0 0,22 0 15,0 0-15,0 0 16,0 0-1,-1 0 1,1 0-16,0 0 16,-21 0-16</inkml:trace>
  <inkml:trace contextRef="#ctx0" brushRef="#br0" timeOffset="6123.3">11980 656 0,'0'0'0,"-21"21"0,0-21 0,42 0 31,21 0-31,1 0 0,-1 0 16,22 0-16,-22 0 0,21 0 16,1-21-16,42 0 0,-43 0 15,43 0 1,-64 0-16</inkml:trace>
  <inkml:trace contextRef="#ctx0" brushRef="#br0" timeOffset="7159.03">4127 1905 0,'0'0'0,"-63"0"0,-1 0 0,22 0 15,-21 0-15,20 0 0,-20 0 16,-64-21-1,106 21-15,-43 0 16,43 0-16,42 0 47,0 0-47,22 0 0,-1 0 16,0 0-16,22 0 0,-1 0 0,1 0 15,-1 0-15,22 0 0,-22 0 16,128 0-16,-64 0 0,106 0 15,-106 0-15,0 0 16,127 21-16,-106-21 0,296 0 16,-295 0-16,-1 0 15,21 0-15,0 0 0,1 0 16,168 0-16,-147 21 0,-22-21 16,22 0-16,20 0 15,-20 0-15,402 0 16,-382 0-16,-20 0 0,20 0 15,-20 0-15,21 0 0,211 0 16,-211 0-16,211 0 16,-211 0-16,-1 0 0,213-21 15,-213 21-15,22 0 0,190 0 16,-211 0-16,402 0 16,-402 0-16,-22 0 0,212 0 15,-211 21-15,169-21 16,-191 0-16,21 0 0,149 0 15,-170 0-15,-20 0 16,-1 0-16,-21 0 0,0 0 16,127 21-16,-148-21 0,-1 22 15,1-22-15,-21 21 0,0-21 16,-22 21-16,64-21 0,-85 21 16,22-21-16,-43 0 15,0 0-15,0 21 16,1-21-16</inkml:trace>
  <inkml:trace contextRef="#ctx0" brushRef="#br0" timeOffset="7311.85">16849 2032 0,'-22'21'0,"1"-21"16,21 21 15,-21-21-31,21 22 16,-21-22-16,0 0 0,-22 0 0,1 0 15</inkml:trace>
  <inkml:trace contextRef="#ctx0" brushRef="#br0" timeOffset="8227.48">4149 3535 0,'0'0'0,"0"-21"0,0 0 0,0-1 16,-22 1-16,22 0 0,0 0 16,0-21-16,0 63 31,0 0-31,0 21 0,0 1 16,0-1-16,0 21 0,0-20 15,0 20-15,0 1 0,-21-1 16,0 1-16,21-1 0,-21 1 15,0-1-15,0 1 0,-43 84 16,64-106-16,-21 1 0,21-22 16,-21 0-16,21 0 0,0 0 15,21-42 1,0 0 0,0 0-16,0-22 0,1 1 0</inkml:trace>
  <inkml:trace contextRef="#ctx0" brushRef="#br0" timeOffset="8520.09">4466 3895 0,'0'0'0,"0"42"16,21-42-1,0 0-15,1 0 0,-1 0 16,0-21-16,0 21 15,0-21-15,0 21 0,-21-21 16,0-1-16,0 1 16,-21 21-16,0 0 0,-42 0 15,41 0-15,-41 0 16,21 21-16,20 1 0,-20-1 16,21 0-16,0 0 0,21 0 15,0 0-15,21-21 16,21 0-16,1 0 0,20-21 15,1 0-15</inkml:trace>
  <inkml:trace contextRef="#ctx0" brushRef="#br0" timeOffset="9128.03">6096 3450 0,'-21'0'0,"42"0"0,-63 21 16,20-21-16,1 22 16,0-22-16,0 0 0,42 0 31,0 0-31,22-22 16,-22 1-16,21 0 0,0 0 0,1 0 15,-22 0-15,21-22 0,22 1 16,-43 21-16,0-43 15,-21 43-15,0 0 0,-21 0 16,-21 21-16,-1 0 0,-41 0 16,20 21-1,1 0-15,-1 0 0,1 22 0,-1-22 0,1 21 16,-43 43-16,63-43 16,1 43-16,21-43 15,21 0-15,0 1 16,21-22-16,21 21 0,1-21 15,-1-21-15,127 22 16,-126-22-16,20 0 0,-20 0 16,20 0-16,-21 0 0,22 0 15,-43 0-15,0-22 0,-42 22 16,0 0 0,-21 0-16,-1 0 0,1 0 0,-22 22 15,1-22-15,-64 42 16,63 0-16,1-21 0,-64 64 15,106-43 1,-22 22-16,43-43 0,0 0 16,0 43-16,22-43 0,-1-21 15,42 42-15,-20-42 16,20 0-16,43 0 0,-43 0 16,1 0-16,-1-21 15,1 0-15,126-64 0,-126 64 16,-22 0-16</inkml:trace>
  <inkml:trace contextRef="#ctx0" brushRef="#br0" timeOffset="9336.01">6731 3662 0,'0'0'0,"-21"-21"0,0 21 16,-1 0-16,1 0 0,21 21 16,0 0-16,0 21 15,0-20-15,0-1 0,0 0 16,43 42-16,-22-41 0,0-1 15,0 0-15,0 0 0,0 0 16,1 0-16,-1-21 0,-21 22 16,21-22-16,0 0 15,0-22-15,-21 1 16,21 21-16,-21-21 0</inkml:trace>
  <inkml:trace contextRef="#ctx0" brushRef="#br0" timeOffset="9541.89">7027 3577 0,'0'0'16,"-21"0"-16,0 21 16,0 1-16,0 20 0,-1-21 15,-20 0-15,21 22 0,-64 20 16,43-21-16,-43 22 16,43-22-16,0 1 0,-64 62 15,85-83-15,-1 20 0,22-21 16,0 0-16,43-21 15,-22 0-15,106-42 16,-85 21-16</inkml:trace>
  <inkml:trace contextRef="#ctx0" brushRef="#br0" timeOffset="9857.95">7451 3514 0,'0'0'15,"-22"0"-15,1 21 0,0 0 0,0 0 16,0 0-16,21 1 16,-21 20-16,-1 0 0,22 1 0,0-1 15,-21 21-15,0-20 0,0 105 16,0-85-16,0 22 0,-1 84 16,1-84-16,0 0 0,-21 126 15,21-84-15,-43 85 16,43-106-16,-85 296 15,85-338-15,0 20 16,0 1-16,21-43 0,0 1 16,0-22-1,21-42-15,0-1 0,-21 1 16,42-85-16,-21 43 0,1-1 16,-1 1-16,21-22 15</inkml:trace>
  <inkml:trace contextRef="#ctx0" brushRef="#br0" timeOffset="10180.44">7324 3874 0,'0'-43'15,"0"86"-15,0-107 0,0 43 0,-22 0 0,22 0 16,0-1-16,0 1 0,0 0 16,0 0-16,0 0 0,43 0 15,-1 21-15,0 0 0,1-22 16,-1 22-16,85 0 15,-85 0-15,1 0 0,20 22 16,-42-1-16,-21 42 16,0-42-16,-42 22 15,-21-1-15,20 0 0,-41 1 16,41-22-16,1 0 16,-85 43-16,106-64 15,-22 0-15,43-22 31,0 1-31,0 0 0,22 21 16,20-21-16,-21-21 0,0 20 16,22 1-16,-1 0 0,-21 0 0</inkml:trace>
  <inkml:trace contextRef="#ctx0" brushRef="#br0" timeOffset="10391.87">8191 3366 0,'0'0'16,"22"-22"-16,-22 44 31,-64 147-15,43-148-16,0 21 0,0 1 15,-1-22-15,22 21 0,-63 43 16,63-43 0,-21-21-16,21 22 0,0-22 15,0 0-15,21-21 16,0 0-16,43 0 15,-43-21-15</inkml:trace>
  <inkml:trace contextRef="#ctx0" brushRef="#br0" timeOffset="11002.06">8699 3598 0,'0'-21'16,"0"42"-16,0-63 0,0 21 0,-21 0 15,0 21 1,0 0-16,-21 0 0,-43 21 15,43 0-15,20-21 16,-20 42-16,21-20 0,-85 62 16,85-63-16,0 22 15,0-22-15,21 0 0,0 21 16,-22 22-16,22-43 16,0 0-16,43-21 0,-22 0 15,42 0-15,-41 0 16,-1 0-16,63-42 15,-62 21-15,20 0 0,-21-1 16,21 1-16,-20 0 0,20-42 16,-21 41-16,-21-20 0,21 0 15,0 21-15,-21 42 32,0 0-32,0 0 0,-21 21 15,0-20-15,21-1 0,0 21 16,0-21-16,0 0 0,0 1 15,0-1-15,42 0 16,-20-21-16,20 0 16,-21 0-16,21 0 0,-20 0 0,83-42 15,1-22 1,-63 43-16,-22-21 16,21-1-16,-21 22 15,0 0 1,-21 42-1,-42 21 1,42-20-16,-21-1 0,0 21 16,21-21-16,0 0 0,0 1 15,0-1-15,0 0 16,0 0-16,0-42 31,0 0-31,21 21 0,-21-21 16</inkml:trace>
  <inkml:trace contextRef="#ctx0" brushRef="#br0" timeOffset="11163.95">9271 3408 0,'0'0'0,"-21"0"32,21 21-17,0 0 1,21-21 15,0 0-31</inkml:trace>
  <inkml:trace contextRef="#ctx0" brushRef="#br0" timeOffset="11586.92">9588 3493 0,'0'0'0,"-21"21"0,21 0 16,-21 0-16,21 0 15,-21 0-15,21 1 0,-21-1 0,21 0 16,0 0-16,-21 21 16,21-20-16,0-1 0,0 21 15,0-21-15,-22-21 16,22 21-16,0-42 47,0 0-47,0 0 15,0 0-15,0-22 0,0 22 16,22-21-16,-1 21 0,0-64 16,21 43-16,-21-1 0,64-41 15,-43 41-15,1 22 0,20 0 16,-20 0-16,-1 21 0,64 21 16,-64 0-16,0 0 0,-20 22 15,-1-22-15,0 21 0,-21 85 16,0-84-16,0-1 0,-21 21 15,0-41-15,-22 20 16,22-21-16,0 0 16,-21 22-16,20-43 15,22-22 1</inkml:trace>
  <inkml:trace contextRef="#ctx0" brushRef="#br0" timeOffset="14358.97">12446 3217 0,'21'0'78,"0"0"-62,-21-21-1,21 21-15,-21-21 16,22 21 0,-22-21 156</inkml:trace>
  <inkml:trace contextRef="#ctx0" brushRef="#br0" timeOffset="15052.31">12488 3175 0,'0'21'15,"0"-42"32,21 21-31,1-21-16,-1 0 16,0 21-16,-21-21 0,21 21 0,-21-22 15,21 1-15,-21 0 16,21 0-16,-21 0 15,-21 21 1,0 0-16,-21 0 0,21 0 16,-22 0-16,1 0 0,-43 21 15,22-21-15,20 21 16,1 0-16,0 0 0,-1-21 0,-20 43 16,42-22-16,-22 42 15,43-20 1,0-22-16,0 0 0,0 0 0,22 0 15,-1 1-15,21 20 16,0-42-16,-20 21 0,62 21 16,-63-20-16,22-1 15,-22 0-15,21 0 0,-21 0 0,43 43 16,-43-43 0,-21 0-16,0 0 0,0 0 15,0 22-15,-21-22 16,-21 0-16,-22 0 0,22 0 15,-106-21 1,84 0-16,22 0 0,-64 0 16,64 0-16,-43 0 15,43-21-15,-1 21 0,-20-21 16,20 0-16,22 0 0,-21 0 16,42-1-16,-21 1 15,21 0-15,0 0 16,21 21-16,0-21 15,0 21-15,22 0 0,-22-21 16,21 21-16,22-22 0,-22 22 16,21-21-16</inkml:trace>
  <inkml:trace contextRef="#ctx0" brushRef="#br0" timeOffset="15401.98">13250 3090 0,'0'0'0,"-21"0"15,0 0-15,21-21 16,42 21-1,-21 0-15,22 0 0,-22 0 16,21 0-16,1 0 0,-1 0 16,0 0-16,1 0 0,-1 0 0,0-21 15,43 21-15,-64 0 0,21 0 16,-20 0-16,-44 0 31,1 0-31,-21 0 16,21 0-16,-22 0 0,22 0 15,-21 0-15</inkml:trace>
  <inkml:trace contextRef="#ctx0" brushRef="#br0" timeOffset="15654.82">13462 3069 0,'0'21'0,"0"1"0,-21-1 15,21 0-15,0 21 16,0-21-16,0 22 0,-21-1 0,-1 43 15,1-43-15,21 0 16,-21 1-16,0 20 0,-43 43 16,43-64-1,0 1-15,0-1 0,0-21 16,0 0-16,21 1 0,-22-1 0,22 0 16,-21 0-16,42-21 31,1-21-31,-1 0 15,21 0-15,-21-1 0,22 1 0</inkml:trace>
  <inkml:trace contextRef="#ctx0" brushRef="#br0" timeOffset="16158.93">14330 3154 0,'0'0'15,"-21"0"1,-1 0-16,-20 42 16,21 1-16,0-22 0,0 21 15,-43 43-15,43-43 16,-21 64-16,20-64 16,1-21-16,-42 64 0,42-43 15,-1-20-15,1-1 0,-21 21 16,21-21-16,-22 22 0,22-22 15,0 0 1,21-42 0,0 0-1,21-1-15,0 1 0,1-21 16,-1 21-16,0-22 0,0 22 16,0-21-16,22 21 0,-1-43 15,-21 43-15,0 0 0,0 21 16,1 0-16,-22 21 15,21 0-15,-21 0 0,21 1 0,-21 20 16,0-21-16,0 21 16,21 22-16,0-43 0,0 0 15,1 22-15,-1-22 0,0 0 16,0 0-16,21 0 0,-20-21 16,41 0-16,-21 0 0,1 0 15,20 0-15,-20 0 16,62-42-1,-62 21-15,-1-22 0,22-20 16,-22 42-16</inkml:trace>
  <inkml:trace contextRef="#ctx0" brushRef="#br0" timeOffset="16555.02">15811 3112 0,'0'0'0,"0"-22"0,0 1 0,0 0 15,-21 21-15,0 0 0,0 0 16,0 0-16,0 0 0,-1 0 16,-20 0-16,0 21 0,-1 0 15,1 1-15,0 20 0,-1-21 16,1 43-16,-21-22 0,20 0 0,1 1 15,0 20-15,-22 22 16,43-43-16,21-21 0,0 22 16,0-22-16,0 21 0,0-21 0,63 22 15,-20-22-15,-1-21 0,0 21 16,22-21-16,-22 21 0,85-21 16,-63 0-16,-22 0 0,64-42 15,-64 42-15,85-64 16,-84 43-16,-22 0 15,0 0-15,21 0 0,-21-1 16,-42 22 0</inkml:trace>
  <inkml:trace contextRef="#ctx0" brushRef="#br0" timeOffset="17236.03">698 5482 0,'0'0'0,"-42"0"16,21 0-16,-21 0 0,20 0 15,44 0 1,-1 0-16,0 0 15,21 0-15,-21 0 0,22 0 16,20 0-16,-20-21 16,-1 21-16,21 0 0,43-21 15,-63 21-15,20 0 16,-21 0-16,-84 0 31,21 0-31</inkml:trace>
  <inkml:trace contextRef="#ctx0" brushRef="#br0" timeOffset="17539.99">487 5525 0,'-21'0'0,"-1"0"16,1 21-16,-21-21 0,21 0 16,-22 42-16,22-21 15,0 22-15,0-1 0,0 0 16,-22 1-16,1 84 15,42-85-15,-21 21 0,0 1 0,0-1 16,-22 107 0,22-107-16,0 1 0,21 42 15,0-43-15,0 22 16,0-43-16,0-21 0,0 22 16,21-22-16,85 21 15,-64-21-15,1-21 0,-1 0 16,21 0-16,149-42 15,-170 21-15,1 0 16,20-1-16,-20-20 0</inkml:trace>
  <inkml:trace contextRef="#ctx0" brushRef="#br0" timeOffset="17944.3">1524 5821 0,'0'0'0,"0"-21"0,-21-22 15,-22 43-15,22 0 16,-21 0-16,21 22 16,-43-22-16,22 21 0,0 21 0,-1-21 15,1 22-15,0-1 0,-1-21 16,1 21-16,21 1 0,-22 20 16,22-20-16,21-22 0,0 21 15,0-21-15,0 0 0,21 1 16,1-1-16,83 21 15,-62-42-15,-1 21 0,0-21 16,1 21-16,41 1 16,-62-1-16,-22 0 0,0 0 15,-22 0-15,1 0 16,-42 1-16,20-1 16,-62 0-16,41 0 15,22-21-15,-43 0 0,43 0 16,-64 0-1,85-42 1,21 21-16,0-1 0,0 1 16,21 0-16,0-21 0,43-1 15,-43 22-15,21 0 0</inkml:trace>
  <inkml:trace contextRef="#ctx0" brushRef="#br0" timeOffset="19063.47">1778 6075 0,'0'0'0,"0"21"16,0 0-16,-21 0 15,21 1-15,-21-1 0,-1 21 16,1-21-16,0 22 0,0-22 0,0 21 16,-22 43-16,22-64 15,0 21-15,0-21 0,21 22 0,0-22 16,0 21-16,21-42 15,0 0 1,0 0-16,1 0 0,20 0 0,0-21 16,64-64-1,-85 43-15,22 0 0,-22 21 16,21-22-16,-21-84 16,-21 106-16,0-21 0,0 21 15,-21-22-15,0 22 0,-106 0 16,63 21-16,-41 0 15,41 0-15,22 0 0,-1 0 16,1 0-16,21 21 0,0-21 16,21 21-16,21-21 0,0 0 15,21 0-15,1 0 0,-1 0 16,85 0-16,-63 0 0,-1 0 16,22-21-16,-1 0 0,-20 0 15,42 0-15,-22-22 0,1 22 16,21-21-16,-21 21 0,-22-22 15,1 22-15,-1-21 0,-21 21 0,-20-1 16,-1 1-16,-21-21 16,0 21-16,-21 21 0,-43 0 15,22 0-15,21 0 0,-22 0 16,1 0-16,0 21 0,-1 42 16,22-20-16,0-1 0,0 0 15,0 1-15,-1 20 0,-20 107 16,42-86-16,-21-20 15,0 20-15,21 1 0,-64 169 16,43-169-16,0 21 16,21-1-16,-21-20 0,0 21 15,-22 106-15,22-128 0,0 1 16,0 0-16,21 63 16,0-21-16,0-85 0,0 0 15,21 22-15,0-64 16,0 0-16,0 0 15,22 0-15,-22-42 0,64-22 16,-43 22-16,0-22 0,85-42 16,-63 22-16,-22 20 0,22-20 15,-1-22-15,-21 21 0,22-84 16,-43 84-16,-21 0 0,-21-84 16,0 84-16,-22 1 0,-41-43 15,20 63-15,1 22 0,20 0 16,-20-1-16,21 22 0,-43 0 15,64 0-15,0 21 0,21-21 32,42-1-32,-21 22 0,21-21 15,1 21-15,20-21 0,1 21 16,63-42-16,-43 21 0,-20-1 16,-1-20-16,1 21 15,-22-21-15,85-85 16,-84 84-16,20-20 0,-42 20 15,0 1-15,-21 21 16,0 0-16,-21 42 16,21 0-1,-21 0-15,0 22 0,0-1 0,21-21 16,-21 21-16,21 22 0,-22-22 16,1 1-16,21-1 0,-21 21 15,0-20-15,21-22 0,0 21 16,-21-21-16,21 1 0,0 20 15,21-42 17,-21-21-32,0 0 0,0-1 15,0 1-15</inkml:trace>
  <inkml:trace contextRef="#ctx0" brushRef="#br0" timeOffset="19251.36">2857 6011 0,'0'0'0,"22"0"47,-1 0-47,0 0 0,0 0 16,0-21-16,0 21 0,22-21 16,-22 21-16,21-21 0,43 0 15,-43 0-15,1 21 0,-1-22 16</inkml:trace>
  <inkml:trace contextRef="#ctx0" brushRef="#br0" timeOffset="19787.58">3725 5906 0,'0'0'0,"0"21"0,0 0 15,0 0-15,-21 0 16,-21 43-16,21-43 0,-43 42 16,43-41-1,-21 20-15,42-21 16,0 0-16,0 0 0,0 1 15,0-44 17,21 1-32,0 21 0,0-21 15,0 0-15,0 0 0,22-22 16,-22 22-16,0 0 0,21-21 16,-20 42-16,-22-21 0,0 42 31,0 0-31,0 0 15,0 0-15,0 0 16,0 22-16,0-22 0,0 0 16,42 21-16,-21-42 15,21 22-15,-20-22 0,20 0 16,0 0-16,1 0 0,-22 0 16,21 0-16,-21 0 0,22-22 15,-22 1-15,21 0 0,-21 0 0,22 0 16,20-85-16,-63 85 15,0-64-15,0 43 16,0-1-16,-42-41 16,21 63-16,-22-1 0,22 22 15,-21 0-15,21 0 0,-64 22 16,64-1-16,-22 0 0,22 0 16,0 0-16,0 0 0,21 22 15,0-22-15,0 42 16,21-63-16,43 22 15,-22-22-15,-21 0 0,21 0 16,1 0-16,-1 0 0</inkml:trace>
  <inkml:trace contextRef="#ctx0" brushRef="#br0" timeOffset="20203.48">4741 5863 0,'0'0'0,"21"-21"0,1 0 0,-22 0 0,0 0 15,-22-1 1,1 22-16,-21 0 0,21 0 15,0 22-15,-43 20 0,43 0 16,-21-21-16,-1 43 16,22-22-16,-21 64 15,42-85-15,0 0 0,0 22 16,0-22-16,0 0 0,0 0 16,21-21-16,21 0 15,-21 0-15,1 0 0,41-21 16,22-42-1,-64 41-15,21-20 0,-21 0 16,1-1-16,-22 1 16,21 21-16,-21 0 0,0 0 15,21-22-15,-21 64 16,0 1-16,-21-1 16,21 0-16,-21 0 0,21 21 15,0-20-15,0 20 0,0 0 16,0-21-16,0 1 15,0-1-15,21 0 0,21 0 16,0-21 0,-20 0-16,20 0 0,-21 0 15,0 0-15,22-21 0,-1 0 16</inkml:trace>
  <inkml:trace contextRef="#ctx0" brushRef="#br0" timeOffset="20544.55">5165 5969 0,'0'-21'16,"0"42"-16,0-63 0,0 21 0,0-1 0,0 1 15,0 0-15,0 0 16,0 0-16,21 21 16,0 0-16,0 0 0,43 0 15,-43 21-15,0 0 16,42 21-16,-41-20 0,-22 20 16,21-21-16,-21 21 15,0 43-15,0-43 16,0-20-16,0-1 0,-43 21 15,43-21-15,-21 0 16,0-21-16,21-21 31,0 0-31,0 0 16,0 0-16,21-22 0,22 1 16,-22 0-16,-21 21 0,42-43 15,-21 22-15,22-1 0,-22 22 16,0-21-16,0 21 0,21-22 0,22 22 15,-43 0-15,43 21 16,-43 0-16,0 0 16</inkml:trace>
  <inkml:trace contextRef="#ctx0" brushRef="#br0" timeOffset="20858.64">5842 5969 0,'0'0'0,"-21"0"16,21 21-16,0 0 0,0 1 0,21-22 31,0 0-16,0 0-15,22-22 0,-22 22 0,0-21 16,0 0-16,0 0 0,0 0 16,1-22-16,20 1 15,-42 0-15,0 21 0,0-1 0,-21 22 32,-22 0-32,22 22 0,-21-1 0,-22 42 15,22-42-15,21 22 0,0-1 16,-22-21-16,22 0 0,21 43 15,-21-43-15,21 0 0,0 22 16,0-22-16,21-21 0,0 21 16,22-21-16,-22 0 0,85 0 15,-64 0-15,0 0 16,43-42-16,-43 20 0,1 1 16,-1 0-16,0 0 0</inkml:trace>
  <inkml:trace contextRef="#ctx0" brushRef="#br0" timeOffset="21288.57">7514 5376 0,'0'0'0,"21"0"16,0 0-16,22 0 16,41-21-1,-20 21-15,-22 0 0,106 0 16,-84-21-16,-1 21 0,1 0 16,-1 0-16,-20-21 0,84 21 15,-106 0-15,0 0 0,-42 0 31,-21 0-31,20 0 16,-20 0-16,0 0 0</inkml:trace>
  <inkml:trace contextRef="#ctx0" brushRef="#br0" timeOffset="21491.61">7980 5292 0,'0'0'0,"-21"21"0,-1 0 15,1 0-15,21 22 16,-21-1-16,0 0 0,0 1 15,0-1-15,-1 0 0,22 22 16,0-22-16,-21 22 0,0 63 16,0-85-16,21 21 15,0-41-15,0-1 0,0 0 16,0 0-16,21-21 31,0-21-31,0 0 0</inkml:trace>
  <inkml:trace contextRef="#ctx0" brushRef="#br0" timeOffset="21852.49">8149 5800 0,'21'0'0,"-21"-21"32,21 21-32,1 0 15,-22-22-15,21 22 0,0-21 16,21-21-16,-21 21 0,1 0 15,-1-1-15,21-20 0,-42 21 16,21 0-16,-21 0 16,21 21-16,-21-22 0,-21 22 15,0 0-15,-21 22 16,21-1-16,-43 42 16,22-42-16,21 22 0,-64 63 15,85-85-15,-21 21 0,21-21 16,-21 0-16,21 1 0,0 20 15,0-21-15,21-21 16,0 21-16,0-21 0,0 0 0,0 0 16,22 0-16,-22 0 0,64-21 15,-43 0-15,0 21 16,43-42-16,-43 20 0,-21 1 16,64-21-16</inkml:trace>
  <inkml:trace contextRef="#ctx0" brushRef="#br0" timeOffset="22136.44">8890 5673 0,'0'0'0,"42"-21"15,-42-1-15,21 1 0,-21-21 0,0 21 16,-21 21 0,0 0-16,0 0 0,0 21 15,-22 0-15,22 0 0,-42 22 16,42-22-16,-1 0 0,1 0 16,21 0-16,0 0 0,0 22 15,0-22-15,0 0 0,0 0 16,21 0-16,1-21 0,-1 22 15,0-1-15,0-21 0,0 42 16,-21-21 0,-21-21-16,0 0 15,0 0-15,0 21 0,-22-21 16,22 0-16,-21 0 0,21 0 0,-43-21 16,64 0-16,0 0 15,0 0-15,0 0 16,21-22-16,43-20 0</inkml:trace>
  <inkml:trace contextRef="#ctx0" brushRef="#br0" timeOffset="22369.44">9207 5271 0,'0'0'0,"43"-22"0,-1 22 0,-21 0 0,0 0 16,-21 22-1,0-1-15,0 21 0,0-21 16,0 22-16,-21-1 0,0 0 15,-21 1-15,21 20 0,-1-21 0,-41 43 16,42-43-16,0 1 0,21 20 16,0-42-16,0 22 15,0-22-15,21-21 16,21 0-16,-21 0 0,0 0 16,22 0-16,-22 0 15,0-21-15,21-43 0</inkml:trace>
  <inkml:trace contextRef="#ctx0" brushRef="#br0" timeOffset="22520.4">8975 5525 0,'-43'0'16,"64"0"0,1 0-16,-1 0 15,21-22-15,0 22 0,1-21 16,-1 21-16,0-21 0,64-21 15,-42 21-15</inkml:trace>
  <inkml:trace contextRef="#ctx0" brushRef="#br0" timeOffset="23327.26">11028 5228 0,'21'-21'0,"-42"42"0,63-63 16,-42 21-16,21 0 0,0-1 16,-21 1-16,0 42 31,-21 1-31,0 20 0,0 0 16,0 1-16,-43 41 0,22-41 15,21-1-15,-22 21 0,1-20 16,-85 105-16,85-85 15,-1-20-15,-62 20 0,62-42 16,1 22-16,-22-22 16,22 0-16,21-21 0,-43 0 15,43 0-15,0-42 16,21-1-16,0-20 16,0 21-16,0-1 0,42-63 15,-42 64-15,22-21 0,-1 20 16,0 1-16,0 0 0,0 20 15,0-20-15,-21 21 0,43 42 16,-43 0-16,21 0 16,0 1-16,-21 20 0,21 0 15,0 43-15,1-43 0,-22 1 16,0-1-16,21-21 0,0 21 16,0 1-16,-21-22 0,21 0 0,0 0 15,1 0-15,-1 1 0,0-1 0,0-21 16,43 0-16,-22 0 15,-21 0-15,64 0 0,-64-21 16,21-1-16,22-20 16,-43 21-16,21-43 15,-21 43-15,-21 0 0,0-21 0,0 21 16,0-1-16,-21 22 31,0 0-31,0 22 0,21-1 0,-21-21 16,21 21-16,-21 0 0,21 21 15,0-20-15,0-1 16,0 0 0,21-21-1,0 0-15,0-21 0,0 0 16</inkml:trace>
  <inkml:trace contextRef="#ctx0" brushRef="#br0" timeOffset="23524.29">11303 5461 0,'0'0'0,"-21"0"32,0 0-32,-1 0 15,22 21-15,22-21 32,-1 0-17,0 0-15,0 0 0,0 0 16,22 0-16,-22 0 0,0-21 0,21 21 15,-21-21-15,22 0 0</inkml:trace>
  <inkml:trace contextRef="#ctx0" brushRef="#br0" timeOffset="24035.74">11811 5271 0,'42'-22'15,"-84"44"-15,148-107 0,-85 64 0,-21 0 16,0-1-16,0-20 0,0 21 16,-42 0-16,-1 0 0,1 21 15,-22 0-15,22 0 16,-21 42-16,20-21 0,22 21 15,-85 85-15,85-63 16,-21 84-16,42-84 16,-21 20-16,-22 149 15,43-148-15,-21-1 0,0 1 16,21 0-16,-85 211 16,64-211-16,-21 21 0,-43 84 15,43-84-15,-22-21 0,-20 84 16,41-84-16,1-22 0,21 1 15,0-1-15,-1-21 0,22 22 16,0-43-16,0 0 0,22-21 16,-1 0-16,0-21 15,21 0-15,1-21 0,-1-1 0,21 1 16,1-22-16,-1 22 0,22-21 16,42-86-16,-42 86 15,-22-1-15,43-84 0,-85 64 16,22-1-16,-22-63 0,-21 63 15,0-42 1,-21 64-16,-22 20 0,-20-41 0,42 41 16,-22 22-16,-20-21 15,20 42-15,22-21 0,0 21 16,0 0-16,0 0 0,42 0 31,0 0-15,0-22-16,22 22 0,-22-21 0,0 21 15,21-21-15,22-21 16,-22 42-16</inkml:trace>
  <inkml:trace contextRef="#ctx0" brushRef="#br0" timeOffset="24359.56">11832 5673 0,'0'0'0,"-21"0"0,0 0 16,42 0 15,-21-21-15,42 21-16,-21-22 0,1 22 15,-1-21-15,0 21 0,21-21 16,-21 0-16,1 21 0,20-42 16,-21 20-16,0 1 0,-42 21 31,0 0-31,-21 0 0,20 0 0,-20 21 15,0 22-15,21-22 0,-22 21 0,1 1 16,21-22-16,0 21 0,-1 22 16,22-22-16,0-21 0,0 21 15,0-20-15,22-22 16,20 0-16,0 0 0,1 0 16,-1 0-16,0 0 0,1-22 0,20 1 15</inkml:trace>
  <inkml:trace contextRef="#ctx0" brushRef="#br0" timeOffset="25201.52">13779 5122 0,'0'0'0,"0"-21"16,-21 0-16,21 0 0,-21 0 0,0 21 15,0 0-15,0 0 0,-22 21 16,22 0-16,-21 0 16,-43 43-16,43-43 0,21 21 15,-64 43-15,43-43 0,-1 1 16,22-1-16,-21 0 0,21 1 16,21 41-16,0-41 0,0-1 15,0-21-15,0 0 0,21 22 16,42-22-16,-42 0 0,22-21 15,84 0-15,-85 0 16,43-21-16,-43 0 16,0-1-16,43-20 15,-64 0-15,22 21 0,20-43 16,-42 43-16,0 0 0,1 0 16,-22 42-1,-22 0-15,1 0 16,0 21-16,0-20 0,0-1 0,0 42 15,21-20-15,-22-22 0,22 0 16,0 0-16,0 21 16,0-20-16,22-22 0,20 0 15,-21 0-15,0 0 0,43 0 16,-22 0-16,0-22 16,43-20-16,-43 21 15,-20-21-15,20 20 0,-21-20 16,21 21-16,1-43 0,-43 43 15,0 0-15,0 0 0,0 42 32,-21 0-32,-1 22 0,1-22 15,21 21-15,-21 0 0,0 1 16,0-1-16,-22 64 16,22-43-16,21-20 0,-21 20 0,0 43 15,21-42-15,-21-1 0,0 85 16,21-63-16,0 63 15,0-84-15,0-1 0,0 85 16,0-84-16,0-1 0,-85 107 16,64-128-16,-22-21 15,22 21-15,-21-20 0,0 20 16,-43-21-16,43 0 0,-85-21 16,63 0-16,1-21 15,-1 0-15,1-21 0,20 20 0,-20-20 16,-1 0-16,22-1 0,0-20 15,20 21-15,1-43 0,21 43 16,0-22-16,43-21 16,-1 22-16,0 21 0,1-22 15,-1 22-15,21-22 0,-20 1 0</inkml:trace>
  <inkml:trace contextRef="#ctx0" brushRef="#br0" timeOffset="25468.47">14774 5398 0,'0'-22'15,"0"44"-15,0-65 0,0 22 0,-21 21 16,0 0-16,0 0 0,0 0 16,21 21-16,-22 0 0,-20 1 15,21-1-15,-21 63 0,20-41 16,-41 41-16,42-41 15,-22-1-15,43 43 0,0-43 16,0-21-16,0 22 0,22-22 16,-1 0-16,21-21 0,-21 21 15,22-21-15,-1 0 0,85 0 16,-106-21-16,21 0 0,1 0 16</inkml:trace>
  <inkml:trace contextRef="#ctx0" brushRef="#br0" timeOffset="25716.44">15473 5186 0,'0'-42'0,"0"84"0,0-127 16,0 43-16,0 21 0,0 0 15,-21 21-15,-1 0 0,1 0 16,-21 21-16,21 21 0,-22-21 16,22 22-16,-21-1 0,21 0 0,-22 1 15,1 62-15,0-41 16,-22 84-16,43-106 15,0 1-15,0 20 0,21-20 16,0-22-16,0 0 16,0 0-16,0 0 0,21-21 15,0 0-15,0 0 0,43 0 16,-43-21-16,64-21 16</inkml:trace>
  <inkml:trace contextRef="#ctx0" brushRef="#br0" timeOffset="26039.39">15430 5567 0,'-21'0'16,"42"0"31,1 0-47,20 0 16,-21-21-16,0 0 0,0 21 0,22-22 15,-22 1-15,0 21 16,21-21-16,-20 0 0,-1 0 0,-21 0 15,0-1-15,0 1 16,-21 21-16,-1 0 16,1 0-16,-21 21 0,-85 22 15,85-22-15,-1 21 0,22-21 16,-21 22-16,21-22 0,-22 42 16,43-41-16,0-1 0,0 0 15,0 0-15,0 0 0,43 22 16,-22-43-16,0 0 0,64 0 15,-43 0-15,85-22 16,-64 1-16</inkml:trace>
  <inkml:trace contextRef="#ctx0" brushRef="#br0" timeOffset="26589.31">16573 4678 0,'-21'-21'16,"42"42"-16,-63-63 0,21 20 0,0 1 16,0 21-16,-1 0 0,22-21 15,22 21 17,20 0-32,-21 0 15,21 0-15,1 0 0,-1 0 16,0 0-16,1 0 0,-1 0 0,22 0 15,-43 0-15,21 0 16,-21 0-16,0 0 0,1 0 16,-22 21-1,0 0-15,0 1 16,-43 41-16,22-21 16,0 1-16,0-1 0,0 22 0,21-22 15,-43 85-15,22-64 16,21-20-16,-21 84 0,21-64 15,-21 64-15,21-63 16,-21-1-16,-22 43 0,22-42 16,-21-22-16,21 0 15,-22 1-15,1-22 0,-64 85 16,64-85-16,-1 0 0,-20 21 16,21-42-16,-1 21 15,1-21-15,21 22 0,-22-22 16,22 0-16,-21 0 15,21 0-15,0-22 16,-1 1-16,1 21 0,21-21 16,-21 0-16,21 0 0,0 0 15,0-1-15,0 1 16,0 0-16,21 21 0</inkml:trace>
  <inkml:trace contextRef="#ctx0" brushRef="#br0" timeOffset="26747.52">16129 6138 0,'0'0'31</inkml:trace>
  <inkml:trace contextRef="#ctx0" brushRef="#br0" timeOffset="30105.41">4911 8488 0,'0'0'0,"-22"0"0,1 0 16,0 0-16,21 21 16,21-21-1,22 0-15,-22 0 0,21 21 0,0-21 16,1 0-16,20 0 0,-20 0 15,-1 0-15,21 0 0,64 0 16,-63 0-16,-22 0 0,64 0 16,-42 0-16,-43 0 15,42 0-15,-63 21 16,-21-21-16,-21 0 0,21 0 16,-22 0-16,1 0 0</inkml:trace>
  <inkml:trace contextRef="#ctx0" brushRef="#br0" timeOffset="30484.98">5228 8573 0,'-21'21'15,"21"0"1,0 0-16,0 21 16,0-20-16,0 20 0,0 85 15,0-85-15,0 22 16,0-22-16,0 22 0,0 84 15,0-85-15,0-20 0,0 62 16,-21-41-16,-22 42 16,22-43-16,0-20 0,-42 41 15,20-41-15,1-22 0,-22 21 16,22-21-16,0-21 0,-22 21 16,-42-21-16,43 0 15,21 0-15,-64-42 0,63 21 16,22 0-16,-21-22 0,21 1 15,0 0-15,-22-43 0,43 43 16,0-106 0,0 105-16,0 1 0,21 21 15,1-22-15,20 22 0,64-42 16,-64 63-16,64-21 16,-64 21-16,22 0 0,-1 0 0</inkml:trace>
  <inkml:trace contextRef="#ctx0" brushRef="#br0" timeOffset="31223.99">5948 9377 0,'0'0'0,"0"-21"0,0 0 16,21 21-16,-21-22 0,0 1 0,-21-42 15,21 42-15,-21-22 16,-22 22-16,22 0 0,0-21 15,-85-1-15,85 22 16,-21 21-16,-1 0 16,1 21-16,-22 43 15,43-43-15,0 21 0,-21 22 16,21-22-16,-1 0 0,22 1 16,-21-1-16,21 0 0,0 107 15,0-107-15,0 43 16,0-64-16,0 0 15,21-21-15,1 0 16,-1 0-16,0-21 0,0 0 0,43-22 16,-22 1-16,21-22 15,-41 22-15,20 0 16,0-22-16,-21 22 0,1 0 16,-1-22-16,-21 22 15,21 21-15,-21 42 16,0 0-1,0 0-15,0 0 0,0 22 16,0-22-16,0 0 0,0 21 0,21 1 16,-21-22-16,21 42 15,-21-42-15,0 22 0,21-22 0,1 0 16,-1 0-16,0-21 16,0 0-16,0 0 0,0 0 15,1 0-15,-22-21 0,42-21 16,-21 21-16,-21-1 0,0-20 0,21 21 15,-21-21-15,21-22 16,-21 22-16,0-1 0,0-20 16,22 21-16,-22-1 0,21 1 15,-21 21-15,21 42 16,-21 0 0,21 21-16,-21 1 0,0-22 15,21 21-15,-21-21 16,21 85-16,-21-85 0,0 1 15,0 41-15,22-42 0,-1 0 16,0-21 0,0 0-16,0 0 15,0 0-15,1-21 16,-1 0-16,-21 0 0,42-21 16,-21 20-16,-21 1 0</inkml:trace>
  <inkml:trace contextRef="#ctx0" brushRef="#br0" timeOffset="31423.28">6667 9102 0,'0'-21'0,"0"42"0,0-21 32,-21 21-32,0 0 0,0 0 0,0 22 15,0-22-15,-1 21 0,-20 0 0,0 22 16,-1-43-16,22 21 16,0-20-16,0 20 0,0-21 15,0 21-15,21-20 0,0-1 16,0 0-16,21-21 15,0 0-15,21 0 0,-21-21 16,22 0-16,84-43 16,-85 43-16</inkml:trace>
  <inkml:trace contextRef="#ctx0" brushRef="#br0" timeOffset="31852.14">7324 9059 0,'0'0'0,"0"-21"0,0 0 16,0 0-16,-22 21 15,1 0-15,-42 42 16,42 1-16,-22-22 0,-20 63 16,42-41-16,-22-1 0,-20 43 15,42-43-15,-22 0 16,1 22-16,21-22 0,21 43 16,0-64-16,21 0 15,21-21 1,43-21-16,-43 0 15,-21 0-15,22 0 0,-1-1 0,0 1 16,22-63 0,-43 62-16,21-20 0,1-43 15,-22 43-15,0 0 0,-21-1 16,0 1-16,0 0 0,0-1 16,0 65-1,0-1-15,0 0 0,-21 21 16,21-21-16,-21 22 0,21-1 0,0 22 15,0-22-15,0 0 0,21 22 16,0-43-16,21 21 16,-20-21-16,20 1 0,21-22 15,-20 0-15,-1 0 0,43-22 16,-22 1-16,-20 0 16</inkml:trace>
  <inkml:trace contextRef="#ctx0" brushRef="#br0" timeOffset="32752.8">9673 8784 0,'0'0'0,"21"-42"16,0 0-16,1-22 16,-22 22-16,0 21 0,0-22 0,0 22 15,-22 21 1,1 0-16,0 0 0,-42 21 16,41 0-16,-41 64 15,42-21-15,-22-1 0,1 64 16,0-42-16,21-22 0,-64 128 15,64-128-15,0 64 16,21-63-16,0 105 16,21-127-16,0-20 0,42 41 15,-20-42-15,-1 0 16,0-21-16,1 0 0,20 0 0,107-42 16,-86 21-16,-20-21 15,20-1-15,1 1 16,0 0-16,63-85 0,-85 84 15,22-20-15,21-85 0,-43 63 16,-20-148 0,-64 0-1,-1 170-15,-20-1 0,-64-42 16,43 64-16,-22 0 0,-84-1 16,63 43-16,-169 43 15,211-22-15,-63 64 16,64-22-16,42 1 0,-22 84 15,43-64-15,0 1 0,0 0 0,43-1 16,-22 1-16,127 148 16,-85-148-16,128 169 15,-128-170-15,-20-20 16,-1 20-16,0-20 0,-20 21 16,-22 63-16,0-64 0,-22-20 15,-62 84-15,41-84 0,-20-22 16,-85 64-1,63-64-15,-42 22 0,42-43 0,22 0 16,-106-21 0,126-21-16,1 0 0,-22-43 15,43 22-15,0-43 16,21 22-16,42-128 16,1 128-16,-1-1 0,85-63 15,-63 42-15,-1 1 0</inkml:trace>
  <inkml:trace contextRef="#ctx0" brushRef="#br0" timeOffset="33120.97">10689 9038 0,'21'-21'0,"-42"42"0,42-63 0,-21 63 47,0 21-47,0-20 0,-21 20 16,0 0-16,0-21 0,21 22 15,-21-1-15,-1 43 0,22-43 16,-21-21-16,21 22 0,0-22 16,0 21-16,0-21 15,21 0-15,1-21 0,41 0 16,-42 0-16,106-21 16,-84 0-16,-1 0 0,21-43 15,-20 43-15,-1-21 0,-21 21 16,0-22-16,1 1 0,20-43 15,-42 64-15,0-21 0,0 0 16,0 20-16,0 1 0,0 0 16,-21 21-1,0 0-15,-1 21 16,22 0-16,0 1 0,0-1 16,0 0-16,0 0 0,0 0 15,0 0-15,22 1 0,-1-1 0</inkml:trace>
  <inkml:trace contextRef="#ctx0" brushRef="#br0" timeOffset="33689.4">11345 9377 0,'0'0'0,"21"0"0,1 0 0,-1 0 0,0-21 0,0 21 16,21-21-16,1-22 16,-22 22-16,21 0 0,-21-21 15,1 20-15,-1-20 0,-21-21 16,21 41-16,-21 1 0,0-42 15,-21 63 1,0 0-16,-1 21 0,1 0 0,-21 21 16,21-20-16,-22-1 0,22 21 15,0 0-15,0-20 16,-21 41-16,42-21 0,0-20 0,0 62 16,0-63-1,21 1-15,0-1 0,0-21 16,64 21-16,-43-21 15,0 0-15,22 0 0,-22-21 16,64 0 0,-64-1-16,22 1 0,42-21 15,-64 0-15,22 20 0,84-83 16,-127 83-16,21-41 16,-42 42-16,0 0 0,-21 21 15,-21 0-15,21 0 0,-22 0 16,1 0-16,21 21 0,-43 21 15,43-21-15,0 0 0,21 1 0,0 20 16,0-21-16,21 64 16,0-64-16,0 0 15,43 21-15,-43-42 0,43 43 16,-64-22 0,-22-21-1,1 0-15,0 0 0,0 0 16,0 0-16,0-21 0,-1 0 15,-20-43-15,42 43 16,0 0-16,0-22 0,0 1 0,21 0 16,43-43-1,-22 22-15</inkml:trace>
  <inkml:trace contextRef="#ctx0" brushRef="#br0" timeOffset="34876.26">13017 8467 0,'0'0'15,"-21"21"1,0-21-16,0 21 0,-43 43 16,43-22-16,-21 0 0,21 22 15,-22-22-15,1 22 0,0 63 16,-1-85-16,22 21 16,-42 64-16,63-84 15,0-1-15,-21-21 0,21 22 0,0-22 16,0 21-16,0-21 15,42 0-15,-21-21 16,0 0-16,0 0 0,1 0 16,105-42-1,-85 21-15,-21 0 0,21 0 0,1-1 16,63-83 0,-85 83-16,21 1 0,0-42 15,-20 42-15,-22-1 16,0 44-1,-22-1 1,22 0-16,0 0 16,-21 0-16,21 0 0,-21 1 0,0 41 15,21-42-15,0 0 16,0 22-16,0-22 16,21-21-16,0 0 0,0 21 15,1-21-15,-1 0 0,21 0 0,-21 0 16,43 0-16,-22 0 15,0-21-15,1 21 0,-1-21 0,0 0 16,64-43 0,-63 22-16,-22 21 0,21-1 15,-21 1-15,-21-21 0,21 21 16,-21 0-16,0 42 16,-21 0-1,0-21-15,-64 106 16,64-85-16,21 0 0,0 0 15,-21 0-15,21 43 16,0-43-16,0 0 0,21 0 16,0-21-16,43 0 15,-43 0-15,21 0 16,-20 0-16,41-42 16,-63 21-1,21 0-15,-21 0 0,0-1 0,0-62 16,0 41-1,-21 22-15,-21-42 0,42 42 16,0-1-16,0 1 0,-21 21 16,21-21-16,0 0 15,0 0-15,21 21 16,0-21-16,21 21 0,-21 0 16,22 0-16,-22 0 0,64 0 15,-43 0-15,0 21 16,1 0-16,-1 0 0,-21 21 0,21 1 15,-20-1-15,-22-21 0,0 22 16,0-22-16,0 21 0,0-21 0,0 0 16,0 1-16,-22-1 0,22 0 15,-21 0-15,0-21 16,21 21-16,-21-21 16,21-21-1,0 0-15,0 0 16,0 0-16,0-22 15,42 1-15,-21 0 16,1-1-16,20 1 0,0-22 0,1 22 16,105-106-1,-106 106-15,22 20 0,20-20 16,-63 42-16,43 21 16,-43 0-16,0 22 0,-21 41 15,0-41-15,0-1 0,0 22 16,0-22-16,-21 0 0,-42 64 15,41-85-15,-41 43 16,63-43-16,0 0 16,-21-21-16,42 0 31,0 0-31,0 0 0,0-21 16,64 0-16,-43 0 0,64-22 15,-42 1-15,-1 0 16,1-1-16</inkml:trace>
  <inkml:trace contextRef="#ctx0" brushRef="#br0" timeOffset="35207.65">15663 8911 0,'43'-21'0,"-149"85"0,169-107 0,43-20 0,-85 42 16,22-1-16,-22 1 0,0 0 15,-21 0-15,-21 21 16,0 0-16,-1 0 0,-20 0 16,0 21-16,-1-21 0,-41 42 15,41-20-15,1-1 0,0 0 16,-1 21-16,22-21 0,0 1 0,21-1 15,0 0-15,0 0 0,0 21 16,21-20-16,0-1 16,22 0-16,-22 0 0,0-21 0,21 21 15,1-21-15,-1 21 16,-21-21-16,0 22 0,1-22 0,-22 21 16,0 0-16,0 0 15,-22 0-15,-20-21 16,21 0-16,-21 21 0,20-21 15,-126 0-15,106 0 16,0 0-16,20 0 16,1 0-16,-63-21 15,20-21-15,43 21 16,-21 0-16,20-1 0</inkml:trace>
  <inkml:trace contextRef="#ctx0" brushRef="#br0" timeOffset="35400.54">14478 8403 0,'-21'-21'0,"42"42"0,-63-42 15,20 21-15,1 0 0,0 0 16,0 0-16,0 0 16,0 0 15,-1 0-16,1 0-15,-21 0 0</inkml:trace>
  <inkml:trace contextRef="#ctx0" brushRef="#br0" timeOffset="35603.42">12552 8721 0,'-21'21'0,"42"-42"0,-64 42 0,22-21 0,21 21 15,21-21-15,22 0 16,-22 0-16,85-21 16,-43 0-16,22 21 15,-22-21-15,64-1 16,-105 22-16,-22-21 16,-22 21-16</inkml:trace>
  <inkml:trace contextRef="#ctx0" brushRef="#br0" timeOffset="36328">5186 10097 0,'-64'0'0,"128"0"0,-191 0 0,63 0 16,1-22-16,-107 22 15,128 0-15,-21 0 0,-22 0 16,64 0-16,-22 0 16,22 0-16,42 0 31,22 0-31,-1 0 0,0 0 15,22 0-15,169 0 16,-149 0-16,1 0 0,233 0 16,-191 0-16,21 0 15,0 0-15,0 0 0,21 0 16,191 0-16,-148 0 0,-22 0 16,255 0-16,-212 0 0,254 0 15,-233 0-15,0-21 16,571 0-16,-550 21 15,22 0-15,-1-21 0,0 0 16,1 21-16,295 0 0,-295 0 16,-1 0-16,318 0 15,-318-21-15,276 21 16,-297 0-16,-21 0 0,254 0 16,-275-22-16,-22 22 0,1 0 15,-22 0-15,297-21 16,-360 21-16,0-21 0,43 21 15,-107 0-15,-21 0 0,22 0 16,-43 0-16,-42 0 31,0-21-31,0 21 0,-1 0 16</inkml:trace>
  <inkml:trace contextRef="#ctx0" brushRef="#br0" timeOffset="36453.1">16044 9948 0,'0'0'0,"-21"22"0,0-22 16,0 0-16,21 21 16,-21-21-16,-22 21 0,1-21 15,-85 0 1</inkml:trace>
  <inkml:trace contextRef="#ctx0" brushRef="#br0" timeOffset="37059.75">1460 10986 0,'0'0'0,"-21"-22"0,21 1 0,0 0 16,-21 0-16,21 0 0,0 42 31,0 0-31,0 21 0,0 1 16,0-1-16,0 85 16,0-63-16,0-1 0,0-21 15,0 22-15,-21-1 0,0-20 0,-22 63 16,22-85-16,0 21 0,0-21 15,21 22-15,0-22 0,0 0 16,21-42 0,0 0-1</inkml:trace>
  <inkml:trace contextRef="#ctx0" brushRef="#br0" timeOffset="37223.66">1884 11197 0,'21'-21'16,"-42"42"-16,63-42 47,-21 21-31,0 0-16</inkml:trace>
  <inkml:trace contextRef="#ctx0" brushRef="#br0" timeOffset="37969.47">2963 10964 0,'0'22'0,"43"-1"16,-22-21-1,0 0-15,0 0 0,0 0 16,0 0-16,22 0 16,-22-21-16,21-1 0,85-20 15,-84 21-15,20-21 16,-21 20-16,22-41 16,-64 42-16,0 0 15,0-1-15,-21 1 0,-22 0 16,-41 0-16,20 21 15,22 0-15,-85 21 0,63 0 16,22 0-16,-21 1 0,-1 20 0,22 0 16,-64 64-1,85-42-15,21 41 16,0-62-16,0 20 0,42 22 16,-21-43-16,43 22 15,-22-43-15,-21 0 0,64-21 16,-43 0-16,106 0 15,-105-21-15,-1 21 0,-21-21 16,0 0-16,1 21 0,-22-22 16,-22 22-16,-20 0 15,-21 0-15,-1 0 0,-105 22 16,105-1-16,1 21 16,-1-21-16,1 22 0,-1-22 15,22 21-15,-43 22 0,64-22 16,-21 0-16,42 1 15,0-22-15,42 21 0,-21-21 16,22-21-16,-1 0 0,0 21 16,1-21-16,62 0 15,-41 0-15,-22-21 0,22 0 16,-22 0-16,22 0 0,105-43 16</inkml:trace>
  <inkml:trace contextRef="#ctx0" brushRef="#br0" timeOffset="38164.58">3577 11303 0,'0'0'0,"-21"-21"16,0 21-16,21 21 16,0 0-16,0 0 15,0 22-15,0-22 0,21 85 16,-21-85-16,21 21 16,21 1-16,-20-1 0,-1 0 15,0-42-15,-21 21 16,42-21-16,-21 0 15,22 0-15,-22-21 16</inkml:trace>
  <inkml:trace contextRef="#ctx0" brushRef="#br0" timeOffset="38355.48">3937 11324 0,'0'0'0,"0"-21"0,0 0 0,-21 21 15,0 0-15,-1 21 16,1 0-16,-21 22 0,21-22 0,-22 21 15,22 0-15,-21 1 0,-22 20 16,43-20-16,-42 20 16,42-21-16,21-20 0,0 20 0,0-21 15,0 0-15,0 0 16,21-21-16,0 0 0,85-42 16,-64 21-16</inkml:trace>
  <inkml:trace contextRef="#ctx0" brushRef="#br0" timeOffset="38666.3">4170 11303 0,'0'64'31,"0"-22"-31,0-21 16,0 21-16,0 64 15,-21-63-15,21-1 0,0 85 16,0-42-16,0-22 0,0 22 15,0 21-15,-22 169 16,22-169-16,-21-1 0,-21 86 16,21-85-16,-22-22 15,-20 86-15,42-86 0,-22-20 16,22-1-16,-21-20 0,21-1 0,-43 64 16,64-127-1,0 0 1,0-43-16,21 1 0,22 20 15,-1-105-15,-21 63 0,22 1 16</inkml:trace>
  <inkml:trace contextRef="#ctx0" brushRef="#br0" timeOffset="38974.56">4127 11578 0,'0'-42'0,"0"84"0,-21-126 0,21 41 16,-21 22-16,21 0 0,0-21 0,0-1 15,0 22-15,21-21 16,0 42-16,1 0 16,-1-21-16,21 21 0,0 0 0,43 42 15,-43-21-15,1 0 0,20 43 16,-42-22-16,1 22 16,-22-22-16,0-21 15,-85 64-15,43-64 16,-43 21-16,64-21 15,-22 1-15,-20-22 0,21 0 16,-22 0-16,43 0 16,21-22-16,0 1 15,0 0-15,0-21 16,21-1-16,0 22 0,43-42 16,-22 20-16,0 1 0</inkml:trace>
  <inkml:trace contextRef="#ctx0" brushRef="#br0" timeOffset="39202.43">4974 10943 0,'-21'64'31,"0"-43"-31,0 21 0,-43 85 16,43-63-16,-43 84 16,64-106-16,-21 1 15,21-1-15,-21 0 0,21 43 16,0-64-16,0 0 15,21 0-15,0-21 16,43 0-16,-22 0 16,-21 0-16,22-21 0,-1 0 0,-21 21 15,22-21-15</inkml:trace>
  <inkml:trace contextRef="#ctx0" brushRef="#br0" timeOffset="39764.6">5397 11388 0,'0'0'0,"22"-21"0,-22-1 16,0 1-16,0-21 15,-22 42-15,-20-21 16,0 21-16,21 0 0,-1 21 16,-20-21-16,21 21 0,-21 0 0,-22 43 15,43-22-15,-21 0 0,-1 43 16,22-64-16,0 22 16,21-1-16,0-21 0,0 21 0,0-20 15,0 20-15,21-21 16,21-21-16,-20 0 0,-1 0 15,42 0-15,-42-21 16,64-21-16,-43 20 16,-20 1-16,41-42 0,-42 20 15,0-62 1,1 62-16,-22 22 0,0 0 16,0 0-16,0 0 0,0 42 15,0 0 1,0 21-16,-22 43 15,22-64-15,0 21 0,0-20 16,0-1-16,43 63 16,-43-62-16,21-22 15,21 0-15,-21 0 0,1 0 0,41 0 16,-21 0-16,22-22 16,-22 1-16,-21 0 0,22 0 15,-1-21-15,-21-1 0,0 22 16,1-21-16,-22 21 0,21-1 15,-21 1-15,0 0 0,0 42 16,-21 0 0,-1 1-16,1-1 0,21 0 15,0 21-15,-21 1 16,0-43-16,21 21 0,0 0 16,0 0-16,21-21 31,0-21-31,-21 0 15</inkml:trace>
  <inkml:trace contextRef="#ctx0" brushRef="#br0" timeOffset="39933.5">5927 11282 0,'0'-21'0,"0"42"0,0-85 16,0 43-16,0 0 0,-43 21 16,22 21-1,0 0-15,21 1 16,0-1-16,0 0 15,0 0-15,21-21 0,0 21 16,22 0 0,-22-21-16,21 0 0</inkml:trace>
  <inkml:trace contextRef="#ctx0" brushRef="#br0" timeOffset="40323.51">6265 11367 0,'0'21'0,"0"0"0,0 21 15,0-21-15,0 22 16,0-22-16,-21 0 16,21 0-16,-21 0 0,21 1 0,0 20 15,0-21-15,0 0 0,-21 0 16,0-21-16,21 22 16,-22-22-1,1 0-15,0 0 16,21-22-16,0 1 15,0 0-15,0 0 0,0-21 16,0 20-16,42-62 16,-20 41-16,-1-20 0,42-22 15,-20 43-15,41-22 16,-63 64-16,106 0 16,-84 22-16,41 41 15,-41 43 1,-22-64-16,-21 64 15,-85-21 1,64-64-16,0 0 16,0-21-1,0 0-15</inkml:trace>
  <inkml:trace contextRef="#ctx0" brushRef="#br0" timeOffset="40815.75">8572 11261 0,'0'-43'16,"0"86"-16,22-107 0,-1 22 0,-21 21 15,0 0-15,0 42 16,0 21-1,0 0-15,0 1 0,0 20 16,0 1-16,0-1 0,-21 22 16,21-22-16,0 1 0,-43 105 0,43-84 15,-21 0-15,0-1 16,0 22-16,0-42 0,-22 105 16,22-84-16,-42 126 15,41-147-15,1-22 0,0 22 16,21-22-16,0-21 0,-21 0 0,21 0 15,0-42 1,0 0-16,0-21 0,0-1 0,0 1 16,0-21-16,0 20 0,21-20 15</inkml:trace>
  <inkml:trace contextRef="#ctx0" brushRef="#br0" timeOffset="41108.58">8340 11599 0,'0'-63'0,"0"126"0,0-168 0,0 62 0,0 1 15,0 0-15,21-22 0,0 43 16,0-43-16,21 43 16,-20 0-16,62-21 0,-20 21 15,-22 21-15,22 0 0,-1 0 16,-21 0-16,22 21 0,21 42 16,-43-20-16,-21-1 0,-21 43 15,0-22-15,-21-21 0,0-20 16,-22 20-16,1 0 0,-43 22 15,22-43-15,21 0 0,-43 0 16,64 0-16,-22-21 16,22 0-16,0 0 0,21-21 31,21 0-31,0 0 0,22 0 16,-22-22-16,21 22 0,1-21 0,-1 0 15</inkml:trace>
  <inkml:trace contextRef="#ctx0" brushRef="#br0" timeOffset="41500.36">9440 11091 0,'-84'212'31,"62"-191"-31,-20 22 16,21-1-16,0 0 0,0 1 15,-22-1-15,22-21 0,21 43 16,-21-43-16,21 0 0,21 0 15,0-21-15,0 0 16,1 0-16,20 0 0,0 0 0,43-21 16,-43 21-16,1-21 0,62-43 15,-62 22 1,-1 21-16,-21 0 0,0-22 16,-21-41-16,0 62 0,0-20 0,-63-43 15,42 43 1,-106-21-16,84 63 15,1 0-15,-43 0 0,43 0 16,0 42-16,-1-21 16,22 0-16,-21 22 0,21 20 0,21-21 15,21 64 1,0-85-16,43 22 16,-22-43-16,43 0 15,-22 0-15,-21-21 0,22-1 0</inkml:trace>
  <inkml:trace contextRef="#ctx0" brushRef="#br0" timeOffset="42300.44">10393 10837 0,'0'-21'16,"0"42"-16,0-84 0,0 42 0,-21 21 16,-1 0-16,1 21 15,0 0-15,-21 0 0,21 0 16,-22 64-16,22-43 15,-21 1-15,-1 84 0,22-85 16,0 22-16,0-1 0,0 1 16,21-22-16,-21 85 15,21-85-15,0 1 0,0-22 16,0 0-16,0 0 0,21-21 16,0 0-16,0 0 0,21 0 15,1 0-15,-22-21 0,21 21 16,1-42-16,-22 20 0,42-20 15,-20 0-15,-22-1 0,42-62 16,-42 41 0,-21 43-16,0 42 15,0 0 1,-21 0-16,21 1 0,-21-1 16,0 21-16,21-21 0,-21 0 15,21 43-15,0-43 0,0 0 16,0 22-16,0-22 15,42 0-15,-42 0 16,42-21-16,1 0 0,-22 0 16,21 0-16,-21-21 0,22 0 15,-1 21-15,43-43 16,-64 22-16,21-21 0,22-22 16,-43 43-16,-21 0 15,0 0-15,0 0 0,-21 21 16,0 21-1,-1 0-15,1 21 0,21-20 0,-21 20 16,0 0-16,0 22 0,21 42 16,-21-22-16,-1-20 0,1 105 15,21-63-15,0-21 0,-42 84 16,21-63-16,21 0 16,-43 84-16,22-105 0,0-1 15,-42 86-15,20-86 0,-63 107 16,64-128-16,0-20 15,-1-1-15,1 0 0,-21 1 16,-86 20-16,86-63 16,-43 0-16,43-21 15,-1-21-15,-84-106 16,106 63-16,-22-42 16,43 42-16,21-169 15,0 170-15,21 20 0,21-63 16,1 64-16,105-128 15,-106 149-15,22-22 0,84-63 16,-63 43-16</inkml:trace>
  <inkml:trace contextRef="#ctx0" brushRef="#br0" timeOffset="42959.43">11451 11240 0,'0'-22'0,"0"44"0,0-65 16,-21 64 0,21 1-16,-21-1 0,0 0 0,-1 0 15,1 21-15,-21 22 16,21-43-16,0 21 0,-1 22 16,22-43-16,-21 0 0,21 0 15,-21 1-15,21-1 0,0 0 16,0-42-1,0 0 1,0-1 0,0 1-16,0-21 0,21 21 0,0-43 15,1 22-15,20-43 16,-21 43-16,-21 21 0,42-43 16,1 43-16,-22 21 0,21 0 15,-21 0 1,22 21-16,-22 22 0,0 41 15,-21-41 1,0-22-16,0 21 0,0-21 0,0 22 16,0-22-16,0 21 15,0-21-15,-21 0 0,0 22 16,0-43 0,21-21-1,0-1 1,0 1-16,21 0 0,-21 0 15,21-21-15,0 20 0,21-41 16,-20 21-16,20-1 0,-21 22 16,43-42-16,-43 41 0,21 22 15,-21 0-15,0 22 16,-21-1-16,0 0 0,0 21 16,0-21-16,0 85 15,0-85-15,-21 1 16,0 41-16,0-42 0,0-21 15,21 21-15,0 1 0,-21-22 16,-1 21-16,44-42 31,-1 21-15,0-22-16,0 1 0</inkml:trace>
  <inkml:trace contextRef="#ctx0" brushRef="#br0" timeOffset="43339.95">12277 11155 0,'0'-21'0,"0"42"0,21-42 0,-42 42 32,-1 0-32,1 21 15,0-20-15,0 20 0,0-21 0,0 43 16,-1-22-16,1-21 16,21 21-16,0 22 0,0-1 15,21-41 1,22-1-16,-22-21 15,0 0-15,21 0 0,-20 0 16,20 0-16,-21-21 0,0 21 0,22-22 16,-22 1-16,0-21 0,0 21 15,0-22-15,0 1 0,-21 0 16,0-1-16,0-84 16,0 85-16,-21 21 0,0 0 15,0 0-15,-21 21 0,-22 0 16,22 0-16,-1 0 0,-41 21 15,63 0-15,-22 0 0,22 43 16,21-43-16,0 85 16,21-85-16,0 0 0,22 21 15,-22-21-15,21 1 0,64 41 16,-64-63-16</inkml:trace>
  <inkml:trace contextRef="#ctx0" brushRef="#br0" timeOffset="43920.67">12785 11578 0,'0'0'0,"0"-21"16,0 0-16,21 0 0,-21 0 16,21-43-16,-21 43 15,0-21-15,42-1 0,-21 1 16,-21 21-16,22-22 16,-1 43-16,0 0 15,-21 22-15,0-1 16,0 0-16,-21 42 15,0-41-15,-1-1 0,1 42 16,0 1-16,21-43 16,0 0-16,0 0 0,0 0 15,0 1-15,0-1 0,0 0 16,42-21-16,-20 0 0,83 0 16,-62 0-16,-22 0 15,64 0-15,-43-21 0,0 0 16,43-22-16,-64 22 0,21-21 15,-20-1-15,-1 22 16,-21-21-16,21-22 0,-21 43 0,0 0 16,0 42 15,-21 0-31,21 1 0,-21-1 0,-1 21 16,1-21-16,21 22 0,-42 41 15,42-41-15,-42 41 16,42-20-16,-22-22 0,1 85 15,0-42-15,21-22 0,0 85 16,0-84-16,0 21 0,0 63 16,0-85-16,-21 149 15,0-149-15,21 1 0,-43 42 16,22-43-16,0-20 16,0-22-16,0 21 0,0-21 0,-1 22 15,1-43 1,21-22-16,0 1 15,21-21-15,43-85 16,-1-21-16,-41 63 16</inkml:trace>
  <inkml:trace contextRef="#ctx0" brushRef="#br0" timeOffset="44165.32">13314 11536 0,'0'-42'0,"0"84"0,0-127 0,0 43 16,0 0-16,0 20 0,0-20 0,21 21 15,0 21-15,0-21 0,43 21 16,-22 0-16,-21 0 0,64 42 16,-64-21-16,21 22 0,1 41 15,-22-41-15,0 20 16,-21-21-16,0 1 0,0-22 16,-42 21-16,-1-21 0,-84 22 15,85-43 1,-43 0-16,43 0 15,21 0-15,-43 0 0,43-21 0,0-1 16,21-20-16</inkml:trace>
  <inkml:trace contextRef="#ctx0" brushRef="#br0" timeOffset="45083.7">13695 11748 0,'0'0'0,"21"0"0,0-22 16,0 1-16,0 0 16,1 0-16,20 0 0,-21 0 15,21-22-15,1 22 0,-1-21 0,22-64 16,41-85-1,-62 128-15,-22-1 0,42-63 16,-63 64-16,0-43 16,0 64-16,0-1 0,0 1 15,-21 42-15,0 0 0,-64 42 16,43-20-16,-21 62 16,20-41-16,22 20 15,-21 1-15,21-22 0,-1 21 0,1 1 16,-21 63-16,42-64 15,-21-20-15,21 20 0,0-20 16,0-1-16,0 21 0,0-41 16,0-1-16,0 0 15,0 0-15,0-42 16,0 0-16,0 0 16,21-1-16,0-20 15,0 0-15,0-1 0,-21 22 16,22-21-16,41-22 15,-42 43-15,0 0 0,22 21 16,-22 21 0,-21 0-16,21 1 0,-21-1 0,0 42 15,0-42-15,21 1 0,-21-1 16,21 0-16,-21 0 16,22 21-16,-1-42 0,-21 22 15,63-22-15,-20 0 16,-1 0-16,-21 0 15,85-22-15,-85 1 16,21 21-16,1-42 0,-22 21 16,0-43-16,0 43 15,-21 0 1,0 42-16,-21 0 16,0 0-16,21 1 15,-21-1-15,0 0 0,-1 21 16,22-21-16,0 1 0,-21-1 15,21 0 1,21-21 0,1-21-1,-1 0-15,-21-1 0,21 1 16</inkml:trace>
  <inkml:trace contextRef="#ctx0" brushRef="#br0" timeOffset="45251.4">14795 11049 0,'0'0'0,"-21"0"0,0 0 16,0 0-1,21 21-15,0 0 16,0 1-16,0-1 0,0 0 16,0 0-16,21-21 15,85 21 1,-64 0-16</inkml:trace>
  <inkml:trace contextRef="#ctx0" brushRef="#br0" timeOffset="45588.1">15303 11240 0,'-63'0'16,"42"0"-16,-64 0 16,64 0-16,-21 0 15,-1 0-15,1 0 0,21 21 0,0 0 16,-1 0-16,22 0 15,0 0 1,0 1-16,64-1 0,-43 0 16,43 42-16,-43-41 15,0 20-15,-21-21 16,0 21 0,0-20-16,-42-22 15,-1 0-15,22 21 0,-42-21 16,20 0-16,1 0 0,0 0 15,-1 0-15,22-21 0,0-1 16,21 1-16,0 0 16,0 0-16,21 21 15,21-42-15,1 20 0,-22 1 16,42 0-16,-20 0 0</inkml:trace>
  <inkml:trace contextRef="#ctx0" brushRef="#br0" timeOffset="46226.85">15748 11240 0,'0'21'16,"-21"0"-16,0-21 0,-1 21 0,1 0 15,0 0-15,0 1 16,0-1-16,0 0 0,-22 21 16,22-21-16,21 1 0,0 41 15,-21-63-15,21 21 0,0 0 16,0 1-16,0-1 15,0-42 1,21-1 0,-21 1-16,0 0 0,21 0 15,0 0-15,-21-22 0,22 22 0,-1-63 16,0 41-16,-21 22 16,21-21-16,0-1 0,0 22 0,1 0 15,-1 0-15,0 0 0,21 21 16,-21 21-1,-21 0-15,22 0 0,-22 0 0,21 1 16,0 83-16,-21-83 16,21-1-16,-21 21 0,0-21 15,21 64 1,-21-64-16,0 0 0,0 0 16,0 1-1,-21-22-15,0 0 0,0 0 0,0 0 16,-1 0-16,1-43 15,21 22 1,0 0-16,0 0 0,0 0 0,43-43 16,-22 43-16,21-21 0,43-22 15,-22 22-15,107-22 16,-128 64-16,21 0 16,64 0-16,-84 21 0,-1 1 15,22 20-15,-43-21 0,63 85 16,-62-85-16,-22 21 15,0 1-15,0-1 0,-22-21 16,-20 22 0,-106-1-1,106-42-15,20 0 0,1 0 0,0 0 16</inkml:trace>
  <inkml:trace contextRef="#ctx0" brushRef="#br0" timeOffset="46886.92">18203 11070 0,'21'-63'0,"-21"42"15,0-22-15,0 22 16,-21 0-16,0-21 0,0 42 16,0 0-16,-43 0 15,43 0-15,0 0 0,-21 0 0,-1 21 16,22 0-16,-42 21 0,-22 22 16,43-43-16,-22 42 15,22-20-15,21 20 16,21-20-16,0-22 0,0 21 0,42 0 15,0-20-15,-21-1 0,22-21 16,-1 21-16,64-21 16,-85 0-16,21 0 0,22 0 15,-43 0-15,21 0 16,-63 0 0,0 0-16,0 0 15,-21 0-15,20 0 16,-20 0-16,-43 21 0,43 0 0,0-21 15,-43 21-15,64 1 0,0-1 16,0-21-16,21 21 16,21 0-1,0-21-15,0 0 0,21 0 0,1 0 16,-22 0-16,21 0 16,1-21-16,-22 0 0,21 21 0,0 0 15,-20 0-15,-1 0 0,21 0 16,-21 0-16,-21 21 15,-21 0-15,0 0 0,0 22 16,0-22-16,-22 0 0,1 21 0,-22 22 16,1-22-16,21 0 15,-1-20-15,22 20 0,-85 64 16,85-64-16,21-21 16,0 43-16,0-43 15,0 0-15,0 0 16,-21-21-1</inkml:trace>
  <inkml:trace contextRef="#ctx0" brushRef="#br0" timeOffset="47433.89">5757 13335 0,'0'0'0,"-42"0"0,21-21 15,-22 21-15,22 0 0,0-21 16,42 21 0,22 0-16,-22 0 0,42 0 15,-20 0-15,20 0 0,43 21 16,-43-21-16,1 0 0,105 21 16,-84-21-1,-43 0-15,-21 0 0,1 0 16,-44 0 15,1 0-31,0 0 0,0 0 0,-21 0 16,20 0-16</inkml:trace>
  <inkml:trace contextRef="#ctx0" brushRef="#br0" timeOffset="47632.3">5990 13356 0,'0'0'0,"-21"0"16,0 21-16,21 1 15,-21-22-15,21 21 0,-22 63 16,22-41-16,-42 105 15,42-106-15,-21 64 16,0-42-16,0-22 0,-1 43 16,1-43-16,0 0 0,0-21 15,21 22-15,-21-22 0,21 21 16,21-42 0,21-21-1,-21 21-15,1-21 0,20-21 16</inkml:trace>
  <inkml:trace contextRef="#ctx0" brushRef="#br0" timeOffset="48172.38">6223 13885 0,'42'-21'0,"-84"42"0,105-42 0,-41 0 0,-1 21 15,-21 21 1,-21 0-16,-1 22 16,1-22-16,0 21 0,0-21 0,0 22 15,0-22-15,-22 42 16,43-41-16,-21-1 0,21 42 15,0-42-15,21-21 16,22 0-16,-22 0 0,0 0 16,21 0-16,1-21 0,84-21 15,-85 21-15,21 0 16,-20-1-16,-22-20 0,21 21 0,1-21 16,-22 20-16,-21 1 15,0 0-15,-21 42 31,-1-21-31,1 21 0,0 22 0,0-22 16,-21 0-16,20 21 0,1 1 16,0-1-16,-21 64 0,21-43 15,21 1-15,0 63 16,0 106-16,0-170 16,21 22-16,21 63 15,-21-63-15,0 126 16,-21-126-16,0-21 0,0-22 15,-21 21-15,0-20 0,-85 84 16,64-85-16,0-21 0,-64 43 16,42-64-16,-84 0 15,63 0-15,1 0 0,-86-43 16,86 1-16,-1 0 0,-42-43 16,64 43-16,41-1 15,1-20-15,0-1 0,21 22 0,0-21 16,42-64-16,1 63 15,-1 1-15,0 20 0,22-20 0,21-1 16,63-42-16,-64 43 16,22 21-16</inkml:trace>
  <inkml:trace contextRef="#ctx0" brushRef="#br0" timeOffset="48475.01">7175 13907 0,'0'0'16,"-21"0"0,21 21-16,0 0 0,-42 42 15,42-20-15,-21 20 0,21 43 16,-21-42-16,-1-1 0,1 85 16,0-84-16,0 20 15,0-20-15,0 21 0,-1-22 16,-20 85-16,21-63 0,0-22 15,0 22-15,-22 21 0,43-43 16,0-41-16,-21 20 0,21-21 16,0 0-16,21-42 15,0 0-15,1-21 16,-22-1-16,21 1 0,0-22 16,0 22-16,0-43 0</inkml:trace>
  <inkml:trace contextRef="#ctx0" brushRef="#br0" timeOffset="48756.22">7006 14161 0,'0'-64'0,"0"128"0,0-170 0,0 63 16,-21 1-16,21 0 0,0-43 15,0 64-15,0-21 0,21-1 16,21 22-16,43-21 16,-64 42-16,22 0 15,20 42-15,-42-21 0,43 85 16,-64-64-16,0 22 15,0-22 1,-85 64 0,43-85-16,-22 22 0,43-22 0,-42 0 31,41-21-31,44-21 31,-1 0-31,0 21 0,0-22 16,0 1-16,0 0 0</inkml:trace>
  <inkml:trace contextRef="#ctx0" brushRef="#br0" timeOffset="49323.17">7451 13970 0,'0'21'0,"0"-42"0,21 63 16,0-42 0,0 0-1,0 0-15,0 0 0,1-21 16,-1 21-16,63-84 15,-62 62 1,-1 1-16,21-42 0,-42 20 16,0-20-16,0 42 15,0 0-15,0-22 16,-21 43-16,0 0 0,-22 43 16,-41 84-1,63-85-15,-22 64 16,43-64-16,-21 43 15,21-1 1,0-62-16,42-1 16,-20-21-16,-1 0 0,42 0 15,-42 0-15,85-21 16,-63-1-16,-1 1 0,0-21 16,1 21-16,20 0 0,43-106 15,-64 84 1,-21 22-16,1-42 0,-22-1 15,-22 64 1,1 0-16,-42 21 0,42-21 0,-22 21 16,22 22-16,0-22 0,0 0 15,21 0-15,0 22 16,0-22-16,21 42 16,-21-42-16,42 22 15,-21-22-15,1-21 0,-22 21 16,0 0-16,0 0 15,0 1-15,-22-22 16,1 0-16,0 0 0,0 0 0,-21 0 16,20 0-16,1 0 0,21-22 15,0 1-15</inkml:trace>
  <inkml:trace contextRef="#ctx0" brushRef="#br0" timeOffset="49532.11">9102 14161 0,'0'0'0,"42"0"0,0 0 16,-42 21 15,-21-21-31,0 21 16,0-21-16,0 0 0,-1 0 15,-20 0-15,21 21 0,0-21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7162-D6CD-498F-B60B-D1BC28D6C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B207E-4E8A-40B1-A3E2-1907DD1BD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25808-4570-4D54-88CC-F7079EE8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8396-0C0D-4F5A-B7CF-A010010570F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E378-D620-4372-85BE-9D226B07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C22A4-0D89-42B5-9111-ED8948DB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E14-9A4C-4FB7-9FD6-CE225188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8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6F55-7024-4596-A0BD-C60516A7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9B7AA-7C0F-4CC9-9562-CD8A0D5B5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C1378-0E13-44CB-B6B8-A9E04115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8396-0C0D-4F5A-B7CF-A010010570F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99DBB-AEC5-4719-A9A6-BAE6AFF8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55C76-7AF2-4F21-BDC6-1E6750DC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E14-9A4C-4FB7-9FD6-CE225188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69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32CDC-D690-46F7-AD61-F5E50F36F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6EF8E-98AD-4ED4-8D7A-10AB8AC32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69ED-BA02-439B-B560-75F2FEC5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8396-0C0D-4F5A-B7CF-A010010570F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DDC7C-4CDF-4C01-A826-3857B370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A5D10-977F-4948-B315-ECA8B8AD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E14-9A4C-4FB7-9FD6-CE225188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58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0D4B-63D2-441F-82C8-ED9FBF5B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E5D7A-DFA9-4997-8E88-89CBF71F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DC509-5B75-48A8-9458-76439D5B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8396-0C0D-4F5A-B7CF-A010010570F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B2845-3E6A-45F2-A4D6-D1A0CC88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AA0FC-CD62-4ABC-A39C-D39AF42B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E14-9A4C-4FB7-9FD6-CE225188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53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7C71-AA4F-420F-B92F-86E1A0D8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B3E75-D70D-4FF7-9AB9-8E3357748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A780D-4E42-4716-866D-4650890D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8396-0C0D-4F5A-B7CF-A010010570F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B206-ADDF-4779-B4E1-6F2DD2BC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F1263-69FB-443F-BA3C-DD582079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E14-9A4C-4FB7-9FD6-CE225188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7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32D1-3DF9-47F9-9BE8-B81A8F8A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936DD-0E10-4B31-92E5-14B18AF0F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F80C2-6C86-431C-A75D-7D97AA364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9336-6591-4F66-A225-23D604A9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8396-0C0D-4F5A-B7CF-A010010570F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02A79-108D-4B6A-833C-30879CF4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A6EA-ABC9-4D12-8FE8-CADD7800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E14-9A4C-4FB7-9FD6-CE225188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32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1749-91D7-4F6F-85B6-8F862208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F1346-9B72-4F85-97C2-119BEA94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56766-E43E-44C9-A181-EF7B0D840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ED85A-65F2-4145-B09B-04D7712F1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C2257-93B7-4DC5-A646-93FC057C2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B7CDB-7382-4D05-80AC-C8DD7865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8396-0C0D-4F5A-B7CF-A010010570F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A81B7-5D58-4221-B71C-1C8BEFCC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2DC81-F5AC-42EA-8319-D13393B3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E14-9A4C-4FB7-9FD6-CE225188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1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4530-DCB5-486A-9995-D2D02B10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E8772-808F-4B4A-98FB-0A01CE9D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8396-0C0D-4F5A-B7CF-A010010570F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1C0B0-FBB4-41A7-8D8B-2E846F9B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6F18A-59CE-4F1B-BB6A-21270E84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E14-9A4C-4FB7-9FD6-CE225188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13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4EA15-B06D-46C9-917F-CF9B222A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8396-0C0D-4F5A-B7CF-A010010570F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ACC05-C834-4915-9CC2-17E2F953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6C28E-E880-42B9-8052-E137EBAC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E14-9A4C-4FB7-9FD6-CE225188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2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1533-7A9D-4F0B-843A-827D5F26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C304A-7541-44E5-8357-7F2F4E7CD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ED740-B5B8-4AAB-989D-CF41FFA13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0FCA8-A0AA-473F-AE75-2BD14DA8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8396-0C0D-4F5A-B7CF-A010010570F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1FF21-CC4B-406E-B326-CB17CFF5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4EE89-F74D-4761-8E71-5F33FA2A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E14-9A4C-4FB7-9FD6-CE225188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46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D0D7-A96B-416D-A4AE-BFAA2236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7B029-5499-45CF-B691-11E1DDEB5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9D08E-6A28-4841-89D6-DEB225D0C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BD14E-7B56-40AC-9D95-9DF8A957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8396-0C0D-4F5A-B7CF-A010010570F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CABAA-565B-42A2-8BF4-52D2255A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6E7FA-7C77-4B64-8BFA-257A2ADB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E14-9A4C-4FB7-9FD6-CE225188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58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C1823-DBFA-4A36-9008-9BD90FFE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1E20D-4484-4B86-BA21-52C6F28D5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937AE-5E94-4257-9F00-9D2657C74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8396-0C0D-4F5A-B7CF-A010010570F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F3D3-B8D2-4EB9-B021-18625CED7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C2FB7-7AE5-41D3-86A2-ABEF4C845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4EE14-9A4C-4FB7-9FD6-CE225188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22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72B8-748F-4CDD-B8E0-F9CA03C38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8B5AE-9C3D-4302-BFB0-80E6A0664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52DAFE-6796-4DD1-986D-EDA9573A1351}"/>
                  </a:ext>
                </a:extLst>
              </p14:cNvPr>
              <p14:cNvContentPartPr/>
              <p14:nvPr/>
            </p14:nvContentPartPr>
            <p14:xfrm>
              <a:off x="221040" y="449640"/>
              <a:ext cx="4663800" cy="342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52DAFE-6796-4DD1-986D-EDA9573A13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440280"/>
                <a:ext cx="4682520" cy="34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33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72B8-748F-4CDD-B8E0-F9CA03C38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8B5AE-9C3D-4302-BFB0-80E6A0664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3C74EE-9BDC-4D9E-B03D-2B04C31D12DD}"/>
                  </a:ext>
                </a:extLst>
              </p14:cNvPr>
              <p14:cNvContentPartPr/>
              <p14:nvPr/>
            </p14:nvContentPartPr>
            <p14:xfrm>
              <a:off x="0" y="411480"/>
              <a:ext cx="8107920" cy="485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3C74EE-9BDC-4D9E-B03D-2B04C31D12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02120"/>
                <a:ext cx="8126640" cy="48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A1C991-AD94-4BEB-93A2-B204AA452CA6}"/>
                  </a:ext>
                </a:extLst>
              </p14:cNvPr>
              <p14:cNvContentPartPr/>
              <p14:nvPr/>
            </p14:nvContentPartPr>
            <p14:xfrm>
              <a:off x="76320" y="228600"/>
              <a:ext cx="8184240" cy="1158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A1C991-AD94-4BEB-93A2-B204AA452C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60" y="219240"/>
                <a:ext cx="8202960" cy="11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591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72B8-748F-4CDD-B8E0-F9CA03C38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8B5AE-9C3D-4302-BFB0-80E6A0664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B31521-2BAB-4369-8989-768DFB83E9FD}"/>
                  </a:ext>
                </a:extLst>
              </p14:cNvPr>
              <p14:cNvContentPartPr/>
              <p14:nvPr/>
            </p14:nvContentPartPr>
            <p14:xfrm>
              <a:off x="228600" y="0"/>
              <a:ext cx="7086960" cy="301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B31521-2BAB-4369-8989-768DFB83E9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-9360"/>
                <a:ext cx="7105680" cy="30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437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72B8-748F-4CDD-B8E0-F9CA03C38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8B5AE-9C3D-4302-BFB0-80E6A0664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4CB90F-0869-4F7B-9CF5-6D4D95F97192}"/>
                  </a:ext>
                </a:extLst>
              </p14:cNvPr>
              <p14:cNvContentPartPr/>
              <p14:nvPr/>
            </p14:nvContentPartPr>
            <p14:xfrm>
              <a:off x="0" y="350640"/>
              <a:ext cx="11498760" cy="650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4CB90F-0869-4F7B-9CF5-6D4D95F971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41280"/>
                <a:ext cx="11517480" cy="65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8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72B8-748F-4CDD-B8E0-F9CA03C38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8B5AE-9C3D-4302-BFB0-80E6A0664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5EA947-5D56-44F4-965E-7987AAC41EC4}"/>
                  </a:ext>
                </a:extLst>
              </p14:cNvPr>
              <p14:cNvContentPartPr/>
              <p14:nvPr/>
            </p14:nvContentPartPr>
            <p14:xfrm>
              <a:off x="0" y="60840"/>
              <a:ext cx="7795440" cy="566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5EA947-5D56-44F4-965E-7987AAC41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1480"/>
                <a:ext cx="7814160" cy="56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59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72B8-748F-4CDD-B8E0-F9CA03C38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8B5AE-9C3D-4302-BFB0-80E6A0664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79FC7A-0E0F-4868-AA95-4ECB7754B8A9}"/>
                  </a:ext>
                </a:extLst>
              </p14:cNvPr>
              <p14:cNvContentPartPr/>
              <p14:nvPr/>
            </p14:nvContentPartPr>
            <p14:xfrm>
              <a:off x="0" y="83880"/>
              <a:ext cx="6561000" cy="566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79FC7A-0E0F-4868-AA95-4ECB7754B8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6579720" cy="56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937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2022-02-10T13:28:00Z</dcterms:created>
  <dcterms:modified xsi:type="dcterms:W3CDTF">2022-02-10T14:00:47Z</dcterms:modified>
</cp:coreProperties>
</file>