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11:41:52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5884 2074 0,'0'-21'79</inkml:trace>
  <inkml:trace contextRef="#ctx0" brushRef="#br0" timeOffset="5771.37">1418 466 0,'0'-21'141,"0"-1"-110,-21 22-16</inkml:trace>
  <inkml:trace contextRef="#ctx0" brushRef="#br0" timeOffset="6871.11">1524 402 0,'0'0'0,"0"-21"16,21 0 0,-21 0-16,0 0 15,0-1-15,21 1 0,-21 0 16,0 0-16,21 0 0,-21 0 16,0-1-16,0 1 0,0 0 0,0 0 15,0 42 16,0 0-31,0 0 0,0 22 16,-21-1-16,21 0 16,-21 22-16,0-22 0,0 22 15,0-1-15,-1 22 0,-20-22 0,21 22 16,0 0-16,-22-1 0,1 1 16,21-21-16,-21 20 0,20-20 15,1-22-15,0 22 0,0-22 0,0-21 16,0 21-16,21-20 0,0-1 15,0 0-15,0 0 0,-22-21 16,1 0 0,21-21-16,0 0 0,0 0 15,-21-22-15,21 22 0,-21-21 16,21-1-16,0 1 0,-21-21 16,21 20-16,0-20 0,0 20 15,0 1-15,0-21 0,0 20 0,0 1 16,0 21-16,0-22 0,0 22 15,0 0-15,0 0 0,21 21 0,0 0 16,0 0 0,0 0-16,1 21 0,-22 21 15,21-20-15,0 20 0,0 21 16,0-20-16,0-1 0,-21 0 0,22 1 16,-1-1-16,0 0 0,0 1 15,0-22-15,0 0 0,1 0 16,-1 0-16,0 1 0,21-1 15,-21-21-15,1 0 0,20 0 0,-21 0 16,0 0-16,22 0 0,-22 0 16,0 0-16,0-21 0,0-1 15,22 1-15,-22 0 0,0-21 0,0 21 16,0-22-16,0 22 0,1-21 16,-22 21-16,21-22 0,0 22 0,-21 0 15,0-21-15,0 20 0,0 1 16,0 0-16,0 0 0,0 0 15,0 42 17,0 0-32,0 0 15,0 0-15,0 22 0,0-22 0,0 21 16,0 1-16,-21-22 0,21 21 16,0 0-16,0-20 0,0-1 0,0 21 15,0-21-15,0 0 0,0 1 16,21-22-16,0 21 0,0-21 0,0 21 15,1-21-15,-1 0 0,0 0 16,21 0-16,-21-21 0,22 0 16,-1 21-16,-21-22 0,22 1 0,-22 0 15,0 0-15,0-21 0,0-1 16,0 22-16,-21-42 0,0 20 16,0 1-16,0 0 0,0-1 15,-21 1-15,0 0 0,0 20 0,-21 1 16,20 0-16,-20 0 0,21 21 15,0 0-15,-22 0 0,22 0 16,0 0-16,0 21 0,0 0 0,0 0 16,-1 1-16,1 20 0,0-21 15,0 21-15,21-20 0,0 20 0,0-21 16,0 21-16,0-20 0,0-1 16,0 0-16,0 0 0,21 0 15,-21 0-15,42-21 0,-20 0 16</inkml:trace>
  <inkml:trace contextRef="#ctx0" brushRef="#br0" timeOffset="7691.32">2900 1037 0,'21'-21'0,"-42"42"0,63-63 16,-21 21-16,-21 0 0,0-1 0,0 1 15,0 0-15,0 0 16,0 0-16,0 0 0,-21 21 15,0 0-15,0 0 0,0 0 16,-1 0-16,1 0 16,0 21-16,0 0 0,-21 0 0,20 21 15,-20-20-15,21 20 0,-21-21 16,-1 21-16,22-20 0,0 20 0,0 0 16,0-21-16,-1 1 0,22-1 15,0 0-15,0 0 0,0 0 16,22-21-16,-1 21 0,0-21 15,0 0-15,0 0 0,22 0 16,-1-21-16,-21 0 0,21 0 0,1 21 16,-22-21-16,21-22 0,-21 22 15,1 0-15,20 0 0,-21 0 0,0 0 16,-21-1-16,21 1 16,-21 0-16,0 0 0,22 0 0,-22 0 15,0-1-15,0 44 47,0-1-31,0 0-16,0 0 0,0 21 0,0 1 15,0-1-15,0 0 0,0 22 16,0-22-16,0 22 0,0-1 0,0 1 16,0-1-16,0 22 0,0 0 15,0-22-15,21 22 0,0-1 16,0 1-16,-21-21 0,21 20 15,-21 1-15,21 0 0,-21-1 0,0 1 16,0-22-16,0 22 0,0-21 16,22-1-16,-22 1 0,0-1 0,0-21 15,0 22-15,0-22 0,-22 22 0,22-22 16,-21 0-16,0 1 0,0-22 16,0 21-16,0-21 0,-1 1 0,1-1 15,0 0-15,-21-21 0,21 0 16,-22 0-16,1 0 0,0 0 0,-22-21 15,22 0-15,-22-1 0,22-20 16,-22 0-16,22-1 0,0-20 16,-1-1-16,1 1 0,0-22 15,21 1-15,-1-1 0,1-21 0,0 21 16,21 1-16,0-1 0,0 0 16,0 1-16,0-1 0,21 22 0,0-22 15,1 21-15,20 1 0,-21-1 16,21 22-16,-20-21 0,-1 20 0,21 1 15,-21 21-15,0-22 0,1 22 16,-1 0-16,0 0 0,0 21 16,0-21-16,-21 0 0,21 21 0,1-22 15,-1 22-15</inkml:trace>
  <inkml:trace contextRef="#ctx0" brushRef="#br0" timeOffset="8010.42">3450 868 0,'0'0'0,"0"-21"0,0 0 16,-21 21-16,0 0 15,0 0-15,21 21 16,-22 0-16,22 0 15,-21 0-15,21 0 0,0 22 16,-21-22-16,21 21 0,0-21 0,0 22 16,0-22-16,0 0 0,0 0 15,0 0-15,0 1 16,0-1 0,-21-42-1,21-1 1,0 1-16,0-21 0</inkml:trace>
  <inkml:trace contextRef="#ctx0" brushRef="#br0" timeOffset="8426.99">3281 550 0,'0'0'0,"-21"0"0,-22 43 31,22-22-31,21 0 16,0 0-16,0 0 15,21-21 1,0 0-16,1 0 16,-1 0-16,0 0 15,0-21-15,0 21 0,22-21 0,-22 0 16,0 0-16,0 0 0,-21-1 15,0 1-15,0 0 0,0 0 0,0 0 16,0 0-16,0-1 0,-21 1 16,0 21-16,0 0 0,-1 0 15,-20 0-15,21 0 0,0 0 0,-22 0 16,22 0-16,0 21 0,0 1 16,0-1-16,21 0 0,0 0 15,0 0-15,-21 0 0,21 1 16,0-1-16,0 0 0,0 0 0,0 0 15,21 0-15,0 1 16,0-1-16,0-21 0,0 21 16,1-21-16,20 21 0</inkml:trace>
  <inkml:trace contextRef="#ctx0" brushRef="#br0" timeOffset="8991.08">3895 804 0,'0'-21'31,"0"42"-15,0 1-16,-22-1 0,22 0 16,-21 0-16,21 0 0,-21 0 15,21 22-15,0-22 0,0 0 16,0 0-16,-21 0 0,21 22 0,0-22 15,0 0-15,0 0 0,-21-21 16,21 21-16,0 1 0,0-44 63,-21 1-63,21 0 0,0 0 15,0-21-15,0 20 0,0-20 16,0 21-16,21-21 0,-21-1 0,21 22 15,0-21-15,0 21 0,0-1 16,1-20-16,20 21 0,-21 0 0,21 0 16,-20 21-16,20-22 0,-21 22 15,21 0-15,1 0 0,-22 0 0,0 0 16,21 0-16,-20 22 0,-1-1 16,0 0-16,0 0 0,0 21 0,-21 1 15,0-22-15,0 21 0,0 1 16,0-1-16,0 0 0,0-21 15,-21 22-15,0-22 0,21 0 16,-21 21-16,21-20 0,-21-1 16,21 0-16,-22-21 15,22 21 1,0-42 0,0 0-1,0 0-15</inkml:trace>
  <inkml:trace contextRef="#ctx0" brushRef="#br0" timeOffset="11526.84">6138 699 0,'0'21'16,"0"0"-16,21-42 62,1 0-62,-1-1 0,0 1 16,0 0-16,0-21 15,0 21-15,1-1 0,-1 1 0,0-21 16,-21 21-16,0 0 0,0-1 16,0-20-16,0 21 0,0 0 0,0 0 15,0-1-15,-21 1 0,0 0 16,-1 21-16,1 0 0,0 0 0,0 0 15,0 0-15,-22 21 0,22 0 16,-21-21-16,21 22 0,0 20 0,-22-21 16,22 0-16,0 22 0,0-22 15,0 0-15,-1 21 0,22-21 16,0 1-16,0-1 0,0 0 16,0 0-16,0 0 0,0 0 0,0 1 15,0-1-15,22-21 0,-1 21 16,0 0-16,0 0 0,0 0 0,22 1 15,-22-22-15,0 21 0,0 0 16,21 21-16,-20-21 0,-1 1 16,0-1-16,0 0 0,0 21 0,0-21 15,-21 1-15,0 20 0,0-21 16,0 0-16,0 0 0,0 22 0,0-22 16,-21 0-16,-21 0 0,21 0 15,-22 1-15,1-1 0,0 0 16,-1 0-16,-20-21 0,21 0 0,-22 0 15,22 0-15,-22 0 0,22 0 16,0-21-16,-1 21 0,1-21 16,21 0-16,-22-1 0,22-20 0,0 21 15,0-21-15,0 20 0,0-20 16,21 21-16,0-21 0,0 20 0,-22 1 16,22-21-16,0 21 0,0 0 15,0-1-15,22 22 0,-1 0 16,0 0-16,21-21 0,-21 21 15,1 0-15,20 0 0,0 0 0</inkml:trace>
  <inkml:trace contextRef="#ctx0" brushRef="#br0" timeOffset="12440.57">6879 826 0,'0'-22'0,"0"44"0,0-65 0,0 22 15,0 0-15,0 0 16,-21 21-16,0-21 16,0 21-16,-1 0 15,1 0 1,0 21-16,0-21 0,21 21 15,-21 21-15,21-21 0,-21 1 0,21 20 16,0 0-16,-22 1 0,22-22 16,-21 21-16,21 0 0,0-20 0,0 20 15,0-21-15,0 21 0,0-20 16,0-1-16,0 0 0,0 0 0,0 0 16,21-21-16,1 21 15,-1-21-15,0 0 0,21 0 0,-21 0 16,1 0-16,20 0 0,-21 0 15,21-21-15,22 0 0,-22 0 16,1 0-16,-22 0 0,21-22 16,0 22-16,-20-21 0,-1-1 0,0 22 15,0-21-15,0 0 0,-21-1 16,0 1-16,0 21 0,0 0 0,0-1 16,0 1-16,-21 0 0,0 21 15,0 0-15,0 0 0,-1 0 0,1 0 16,0 21-16,0 0 0,0-21 15,0 22-15,21-1 0,0 0 0,0 0 16,0 0-16,0 0 0,0 1 16,21-1-16,0 0 15,0-21-15,0 21 0,0 0 16,1 0-16,-1-21 0,0 22 16,-21-1-16,21 0 15,0 0-15,-21 0 0,0 0 16,0 1-16,0-1 15,0 0-15,0 0 16,21-21 0,1 0-1,-1 0-15,0 0 16,0-21-16,0 0 16,0 21-16,1-21 0,-1-22 15,0 22-15,21 0 0,-21-21 0,1-1 16,-1 1-16,0 21 0,0-22 15,0 22-15,0-21 0,1 42 0,-22-21 16,0 0-16,0 42 31,0 0-31,0 0 0,-22 0 16,22 22-16,-21-22 0,21 0 0,-21 21 16,21-21-16,0 1 0,0 20 15,0-21-15,0 0 16,0 0-16,0 1 0,0-1 15,21-21 17,-21-21-32,0-1 0,21 22 15,-21-21-15</inkml:trace>
  <inkml:trace contextRef="#ctx0" brushRef="#br0" timeOffset="12858.33">7810 466 0,'0'0'0,"-21"0"15,0 0-15,0 0 0,-21 0 0,20 21 16,1 0-16,0 0 0,0 0 16,0 1-16,0-1 0,21 0 0,0 0 15,0 0-15,0 0 16,0 1-16,0-1 0,21-21 15,0 0-15,0 0 16,0 0-16,22 0 0,-22 0 0,0 0 16,21-21-16,1-1 0,-1 1 15,-21 0-15,21 0 0,-20 0 16,-1 0-16,0-1 0,0 1 0,-21 0 16,0-21-16,0 21 0,-21-1 15,0 1-15,-22 21 0,22 0 16,-21 0-16,21 0 0,-64 0 15,64 0-15,-21 0 16,20 0-16,-20 21 0,21 1 0,0-1 16,21 0-16,0 0 0,-21 0 15,21 22-15,0-22 0,0 0 0,0 0 16,0 0-16,0 0 0,21 1 16,-21-1-16,21 0 0,0 0 0,0-21 15</inkml:trace>
  <inkml:trace contextRef="#ctx0" brushRef="#br0" timeOffset="13295.37">8276 720 0,'0'0'15,"0"-21"-15,-21 21 31,0 0-31,21 21 0,0 0 16,-21 0-16,21 0 16,0 22-16,0-22 0,0 21 0,0 0 15,0 22-15,0-22 0,-22 1 16,22 20-16,-21 1 0,21-1 0,-21 1 16,0-1-16,21 22 0,-21-1 15,0 22-15,-22-21 0,22 21 0,0-22 16,0 22-16,-22 0 0,22-21 15,0 21-15,0-1 0,0 1 16,0-21-16,-1 21 0,1 63 0,0-84 16,0-1-16,0 1 0,0 0 15,-1-1-15,1 1 0,0-21 16,0 20-16,-21-20 0,20-1 0,1 1 16,-21-22-16,21 0 0,0 1 15,-1-22-15,22 0 0,0-42 16,0 0-16,22-22 15,-1 1-15,0 0 0,0-22 16,0-20-16,22-1 0,-22 0 0,21 1 16</inkml:trace>
  <inkml:trace contextRef="#ctx0" brushRef="#br0" timeOffset="13715.09">8086 783 0,'0'-42'0,"0"84"0,0-105 0,0 42 16,0-1-16,0 1 0,21 21 16,-21-21-16,21 0 0,0 0 15,0 21-15,0 0 0,1-21 16,-1 21-16,0 0 0,0 0 0,0 0 15,22 0-15,-22 0 0,21 21 16,-21-21-16,22 21 0,-1 0 16,-21 0-16,0 22 0,22-22 0,-43 21 15,0 0-15,0 1 0,0-1 16,-43 43-16,22-43 16,0 0-16,-21-20 0,20 20 0,-20-21 15,0 21-15,21-20 0,-1-1 0,-20-21 16,21 21-16,0 0 0,0-21 15,-1 0-15,1 0 0,21-21 47,0 0-31,21 21-16,1-21 0,-1-1 0,0 1 16</inkml:trace>
  <inkml:trace contextRef="#ctx0" brushRef="#br0" timeOffset="14074.58">9123 275 0,'0'0'0,"0"-21"31,0 42-16,0 0-15,0 1 0,0-1 16,0 0-16,-21 21 0,21 1 16,-22-1-16,1 0 0,0 1 0,0-1 15,0 0-15,0 1 0,-1 20 16,1-21-16,0 1 0,21-1 0,0 0 16,-21 1-16,21-1 0,0-21 15,0 22-15,0-22 0,0 0 0,0 21 16,0-21-1,21-21-15,0 0 16,0 0-16,1 0 0,-1-21 16,-21 0-16,21 0 0,0 0 15,0 0-15,0-1 0,1 1 0,-22-21 16</inkml:trace>
  <inkml:trace contextRef="#ctx0" brushRef="#br0" timeOffset="14343.1">8911 635 0,'0'0'0,"21"0"32,0 0-32,1 0 0,20 0 15,-21 0-15,0-21 0,0 21 0,22 0 16,-22 0-16,21 0 0,-21-21 15,1 21-15,20 0 0,-21 0 0,0 0 16,0-21-16,1 21 0,-44 0 63</inkml:trace>
  <inkml:trace contextRef="#ctx0" brushRef="#br0" timeOffset="15351.2">0 2201 0,'0'0'0,"0"-21"31,42 21 47,22 0-62,20 0-16,1 0 0,0 0 0,-1 0 15,22 0-15,-21 0 0,21 0 16,-22 0-16,43 0 0,-21 0 0,21 0 16,0 0-16,0 0 0,0-21 15,0 21-15,21 0 0,1 0 16,-1 0-16,21 0 0,-21-21 0,22 21 15,-1 0-15,-21 0 0,21 0 0,1 0 16,20 0-16,-20-21 16,-1 21-16,0 0 0,22 0 0,-1 0 15,-20-21-15,20 21 0,-21-22 16,22 22-16,-22 0 0,1-21 0,-1 21 16,170 0-16,-170-21 15,0 21-15,1 0 0,20 0 0,-21 0 16,1 0-16,-1-21 0,0 21 0,1 0 15,-1 0-15,0 0 0,-20-21 16,20 21-16,-21 0 0,-21 0 16,21-21-16,0 21 0,-21 0 0,-21 0 15,0 0-15,85-22 16,-107 22-16,-20 0 0,-1 0 16,-20 0-16,-1 0 0,-21-21 0,21 21 15,-20 0-15,-1 0 0,0 0 31,-42-21 48,0 21-79</inkml:trace>
  <inkml:trace contextRef="#ctx0" brushRef="#br0" timeOffset="47502.68">698 3662 0</inkml:trace>
  <inkml:trace contextRef="#ctx0" brushRef="#br0" timeOffset="47891.05">656 3704 0,'0'-21'47,"0"0"-31,0 0-16,0 0 15,0-1 1,0 1-16,0 0 15,0 0-15,0 42 47,0 0-31,0 0-16,0 1 0,0 20 16,0-21-16,0 0 0,0 0 15,-21 22-15,21-22 0,0 21 0,0 1 16,0-22-16,0 21 0,0 0 15,0 1-15,-21-1 0,21 0 16,0 1-16,0-1 0,0 0 0,0-20 16,0 20-16,0-21 0,0 0 15,0 0-15,0 1 0,-21-1 0,21 0 16,-22-21 0,1 0-1,21-21 1,0 0-16,0-1 15</inkml:trace>
  <inkml:trace contextRef="#ctx0" brushRef="#br0" timeOffset="48298.63">931 4064 0,'0'0'0,"21"0"31,1-21 0,-22 0-31,0 0 16,0-1 0,-22 22 15,22 22 0,0-1-15,0 0-16,0 0 15</inkml:trace>
  <inkml:trace contextRef="#ctx0" brushRef="#br0" timeOffset="49235.02">1799 3535 0,'0'0'0,"21"-85"16,-21 64 0,0 0-16,0 0 0,0 0 15,0-1-15,0 44 31,0-1-31,0 0 0,0 0 16,-21 21-16,21-20 0,0 20 16,0 0-16,-21 1 0,21-1 15,-21 0-15,21-21 0,0 22 0,0-1 16,0 22-16,0-22 0,0 0 16,0 1-16,0-1 0,0 0 0,0-21 15,0 22-15,0-22 0,21 0 16,0-21-16,0 0 0,0 0 0,1 0 15,20 0-15,-21 0 0,0-21 16,22 0-16,-22-22 0,0 22 16,21-21-16,-21 0 0,22-1 15,-22 1-15,21-22 0,-21 22 0,1 0 16,-22-1-16,0-20 0,0 21 16,0-1-16,0 1 0,-22 0 0,1-1 15,-21 22-15,21 0 0,-22 0 16,1 0-16,21 21 0,-21 0 15,-1 0-15,1 0 0,21 21 0,-22 0 16,22 0-16,0 0 0,0 0 16,0 22-16,21-22 0,0 21 0,0-21 15,0 22-15,0-22 0,0 21 16,0-21-16,21 1 0,0-1 16,0 0-16,0-21 0,22 0 15,-1 0-15</inkml:trace>
  <inkml:trace contextRef="#ctx0" brushRef="#br0" timeOffset="49579.79">2625 3471 0,'0'0'0,"-22"0"15,1 0 1,21 22-16,-21-1 0,21 0 0,0 0 15,0 0-15,0 22 0,0-1 16,0 0-16,0 1 0,0-1 0,0 21 16,0 1-16,-21 21 0,21-1 15,-21 1-15,21 0 0,-21-1 0,-1 1 16,1 0-16,21-1 0,-21 22 16,0-21-16,0-1 0,21 1 0,0-21 15,-21-1-15,21 1 0,-22-1 16,22-21-16,0 1 0,0-22 15,0 21-15,0-21 0,0 1 16,0-44 0,0 1-16,0 0 15,0-21-15,22-1 0,-22 1 16,21-21-16</inkml:trace>
  <inkml:trace contextRef="#ctx0" brushRef="#br0" timeOffset="49907.06">2561 3598 0,'0'0'0,"0"-21"0,0-21 0,0 21 0,0 0 16,21-1-16,-21 1 16,21 21-16,22-21 0,-22 0 0,0 21 15,21 0-15,-20 0 0,-1 0 16,21 0-16,-21 0 0,0 21 0,1 0 15,-1 22-15,-21-22 0,0 21 16,0-21-16,0 22 0,-21-22 0,-1 21 16,1-21-16,-21 22 0,21-22 15,-22 0-15,1 0 0,0 0 0,21 0 16,-22 1-16,22-22 0,0 0 16,0 0-16,0 21 0,21-42 46,21-1-46,0 22 16,0-21-16</inkml:trace>
  <inkml:trace contextRef="#ctx0" brushRef="#br0" timeOffset="50286.48">2921 3747 0,'0'21'0,"21"-21"15,0 0 1,0-21 0,1-1-16,-1 1 15,0 0-15,0 0 0,0 0 16,0 0-16,1-22 0,-22 22 16,0 0-16,21 0 0,-21 0 0,0-1 15,0 1 1,-21 21-16,-1 0 0,1 21 15,0-21-15,0 22 0,0-1 16,0 0-16,21 0 0,-22 21 0,1-20 16,21-1-16,-21 21 0,21-21 15,0 0-15,0 1 0,0-1 0,0 0 16,0 0-16,0 0 16,0 0-16,21-21 0,0 22 15,1-22-15,-1 0 0,21 0 16,-21 0-16,0 0 0,22-22 0,-1 1 15,0 0-15,1 0 0,-1 0 16,0 0-16,1-22 0</inkml:trace>
  <inkml:trace contextRef="#ctx0" brushRef="#br0" timeOffset="50678.58">3641 3387 0,'0'0'0,"-22"0"15,22 21-15,-21-21 0,21 21 16,-21 0-16,21 0 15,0 1-15,-21 20 0,21-21 0,0 0 16,-21 22-16,21-22 0,0 21 16,-21-21-16,21 0 0,0 1 0,0-1 15,0 21-15,0-21 16,0 0-16,0 1 16,-22-44 15,22 1-31,0 0 0,-21 0 15,21 0-15,0 0 0,0-22 16,0 22-16,0-21 0,21-1 0,1-20 16,20 21-16,-21-1 0,21 1 15,-20 0-15,20 20 0,0-20 0,1 21 16,-1 21-16,0 0 0,22 0 16,-43 0-16,21 21 0,-21 0 15,1 22-15,-1-22 0,-21 21 16,0-21-16,0 22 0,0-1 0,0 0 15,0-21-15,0 22 0,0-22 16,-21 21-16,-1-21 0,1 1 0,0-1 16</inkml:trace>
  <inkml:trace contextRef="#ctx0" brushRef="#br0" timeOffset="52466.89">5355 3175 0,'0'-42'0,"0"84"0,0-105 0,0 41 16,0 1-16,0 0 0,0 0 15,21 0-15,-21 0 0,0-1 0,21 1 16,-21 42 15,0 1-15,-21-1-16,0 0 0,21 21 0,-21 1 16,0-1-16,0 21 0,-1 1 15,1-22-15,0 22 0,0-22 16,0 22-16,0-22 0,-1 0 15,1 1-15,0-1 0,21-21 0,-21 0 16,0 22-16,21-22 0,0-42 31,0-1-15,0 1-16,0 0 16</inkml:trace>
  <inkml:trace contextRef="#ctx0" brushRef="#br0" timeOffset="53118.83">4784 3429 0,'0'0'0,"0"21"16,21-21 0,0 0-1,21 0-15,-21 0 0,22 0 0,-1 0 16,0-21-16,1 0 0,-1 0 0,0 0 15,22-1-15,-1 1 0,1 0 16,-1 0-16,-20-21 0,20 20 0,1-20 16,-22 21-16,0 0 0,-20-22 15,41 1-15,-42 21 16,-21-21-16,0 20 0,0 1 0,0 0 16,0 0-16,-21 21 31,0 21-31,0 0 15,21 0-15,-21 22 0,-1 20 16,1-20-16,0-1 0,0 21 16,0-20-16,0-1 0,-1 0 0,1 22 15,0-22-15,21-21 0,-21 22 16,0-1-16,21-21 0,-21 0 0,21 1 16,0-1-16,0 0 0,-22-21 15,22 21-15,0-42 31,0 0-15,0 0-16,0-1 0,0 1 0,22-21 16,-1 21-16,0-22 0,0 1 15,0 21-15,0-21 0,22 20 0,-22-20 16,21 21-16,-21 0 0,22 0 16,-1 21-16,-21 0 0,22 0 0,-1 0 15,-21 0-15,0 0 0,22 21 16,-43 0-16,21 0 0,-21 0 15,0 22-15,0-22 0,0 21 16,0-21-16,0 0 0,0 22 0,-21-22 16,21 0-16,-22 0 0,1 0 0,0-21 15,0 22-15,0-22 16,0 0-16,21-22 31,0 1-31,0 0 0</inkml:trace>
  <inkml:trace contextRef="#ctx0" brushRef="#br0" timeOffset="53466.76">6117 3429 0,'0'0'0,"21"0"16,0-21-16,1 21 0,-1-21 0,-21 0 15,21 21-15,0-22 0,0 1 16,0 0-16,1 0 0,-1 0 0,-21 0 16,0-1-16,0 1 15,0 0-15,-21 21 16,-1 0-16,1 0 0,0 0 16,0 0-16,0 21 0,0 0 0,-22 22 15,43-1-15,-21-21 0,21 22 16,-21-22-16,21 21 15,0 0-15,0-20 0,0-1 16,0 0-16,0 0 0,21-21 16,0 21-16,0-21 0,1 0 15,-1 0-15,0 0 0,0-21 16,21 21-16,-20-21 0,20 0 0,0 0 16</inkml:trace>
  <inkml:trace contextRef="#ctx0" brushRef="#br0" timeOffset="54247.07">7472 2773 0,'0'0'0,"0"-21"15,-21 21 1,-1 0-16,22 21 31,0 21-31,0-21 0,0 22 0,0-1 16,0 0-16,0 1 0,0-1 16,0 0-16,-21 22 0,21-1 0,-21-20 15,0 20-15,21-20 16,-21-1-16,21 0 0,-21 1 0,21-1 15,-22-21-15,22 21 0,0-20 0,0-1 16,-21-21 0,21-21 15,0-1-31,0-20 0,0 21 0,0-21 16,0 20-16,21-20 0,1 0 15,-22-1-15,21 1 0,0 0 16,0 21-16,21-22 0,-20 22 0,20 0 15,-21 0-15,21 0 0,1 21 16,-1 0-16,-21 0 0,22 0 0,-1 0 16,0 21-16,1 0 0,-22 0 15,21 21-15,-21-20 0,0 20 0,-21 0 16,0-21-16,0 22 0,0-1 16,-21 0-16,-21-20 0,0 20 0,-64 0 15,63 1-15,-20-22 0,-1 0 16,22-21-16,0 21 0,-1-21 15,1 0-15,0 0 0,-1 0 0,22 0 16,0 0-16,0 0 0,42-21 47,0 21-31,0-21-16,1 21 0,-1-21 0,21 21 15,-21-22-15,0 1 0,22 0 16</inkml:trace>
  <inkml:trace contextRef="#ctx0" brushRef="#br0" timeOffset="54660.03">7916 3196 0,'0'0'0,"-21"0"0,21-21 0,-21 0 15,21 0 1,0 0-1,21 21-15,0 0 0,0 0 0,1 0 16,-1 0-16,0 0 0,21 0 16,-21 0-16,1 21 0,20 0 0,-21 0 15,43 21-15,-43-20 16,0 20-16,-21-21 0,21 21 0,-21-20 16,0-1-16,0 42 0,0-42 15,0 1-15,0-1 0,0 0 16,-21-21-16,0 21 0,0-21 15,-1 0 1,22-21-16,0 0 16,0 0-16,0-1 0,0 1 0,0 0 15,0-21-15,0 21 0,0-22 16,0 22-16,22-21 0,-1 21 0,-21-1 16,21 1-16,0 0 0,-21 0 15,21 21-15,0-21 0,1 21 0,-1 0 16,-21-21-16,21 21 0,0 0 15,0 0-15,0 0 0,1 0 0,-1 0 16,0 0-16</inkml:trace>
  <inkml:trace contextRef="#ctx0" brushRef="#br0" timeOffset="55127.04">8784 3090 0,'0'-21'16,"-21"21"-1,0 0-15,0 0 16,-1 0-16,1 0 0,0 21 16,0 1-16,0-1 0,0 0 0,-1 0 15,1 21-15,0 1 0,0-22 0,0 21 16,21 1-16,0-22 0,-21 21 16,21 0-16,0-20 0,0-1 15,0 0-15,0 0 0,0 0 16,21 0-16,0 1 0,21-22 0,-21 0 15,22 0-15,-1 0 0,0 0 16,-20 0-16,20-22 0,0 1 0,1 0 16,-1 0-16,0-21 0,1 20 0,-22-20 15,0 21-15,0-21 0,0-1 16,-21 1-16,0 0 0,0-1 0,0 1 16,0 21-16,-21-22 0,0 22 15,0 0-15,0 0 0,-22 0 0,1 21 16,0 0-16,-43 0 15,43 0-15,20 0 0,-20 21 0,0 0 16,21 0-16,-1 0 0,1 22 16,0-22-16,0 21 0,21 1 15,0-1-15,0 0 0,-21 1 0,21-1 16,0-21-16,0 21 0,0-20 16,21-1-16,0 0 0,0-21 0,22 0 15,-22 0-15,21 0 0,0 0 16,1 0-16</inkml:trace>
  <inkml:trace contextRef="#ctx0" brushRef="#br0" timeOffset="55742.66">9398 3048 0,'0'0'0,"0"-21"15,-21 42 1,21 0-1,-21 0-15,-1 1 0,22-1 16,0 21-16,-21-21 0,21 22 0,-21-1 16,21 0-16,0 1 0,-21-22 0,21 21 15,0-21-15,0 22 0,-21-22 16,21 0-16,0 0 0,0 0 16,0 0-16,21-21 15,0 0 1,-21-21-16,21 0 0,0 0 0,-21 0 15,22 0-15,-1-1 0,0-20 16,0 21-16,-21-21 0,21-1 0,0 1 16,1 21-16,-1-22 0,0 22 15,0 0-15,-21 0 0,0 0 0,21 21 16,0 0-16,-21 21 16,0 0-16,0 0 15,0 0-15,0 1 0,0 20 16,0-21-16,0 0 0,0 22 0,22-22 15,-22 0-15,21 0 0,0 0 16,-21 0-16,21 1 0,0-1 16,0-21-16,1 0 0,-1 0 0,0 0 15,0 0-15,0 0 0,0 0 0,22 0 16,-22-21-16,0-1 0,0 1 16,22 0-16,-22-21 0,0-1 0,0-41 15,0 41-15,-21 1 16,0 0-16,0-1 0,0 22 0,0-21 15,0 21-15,0 0 0,0-1 0,0 1 16,-21 21-16,0 0 0,0 0 16,0 0-16,-1 0 0,1 0 15,21 21 1,-21-21-16,21 22 0,0-1 16,0 0-16,0 0 15,21-21-15</inkml:trace>
  <inkml:trace contextRef="#ctx0" brushRef="#br0" timeOffset="56179.06">10647 2942 0,'0'0'0,"-21"0"15,-1 0-15,1 0 16,-21 0-16,21 21 0,-22 1 15,-20-1-15,42 0 0,-22 0 16,22 0-16,0 0 0,0-21 16,0 22-16,21-1 0,0 0 15,0 0-15,0 0 16,21-21-16,0 0 0,0 21 0,0-21 16,22 22-16,-22-22 0,0 21 0,21-21 15,-20 21-15,-1 0 0,0-21 16,0 21-16,0 0 0,0 1 0,-21-1 15,22 0 1,-22 0-16,0 0 0,0 0 16,0 1-16,-22-22 0,1 21 0,0 0 15,0-21-15,0 0 0,0 0 16,-22 0-16,22 0 0,-21 0 0,21 0 16,-1 0-16,-20 0 0,21 0 15,0 0-15,0 0 0,-1-21 0,1 21 16,21-21-16,-21-1 0,21 1 15,0 0 1,21 0-16,0 0 16,22 21-16</inkml:trace>
  <inkml:trace contextRef="#ctx0" brushRef="#br0" timeOffset="56535.03">10922 3239 0,'0'0'0,"21"-22"16,0 22-16,-21-21 15,21 21-15,1 0 0,-1-21 16,0 0-16,0 21 0,-21-21 16,21 21-16,0-21 0,1-1 0,-22 1 15,0 0-15,0 0 16,-22 21-16,1 0 15,0 0-15,-21 0 0,21 0 16,-1 0-16,-20 0 0,21 21 16,-21 0-16,20 0 0,1 1 0,0-1 15,0 21-15,0-21 0,21 22 0,0-22 16,0 0-16,-21 21 0,21-21 16,0 1-16,0-1 0,0 0 0,21 0 15,0 0-15,0-21 0,0 0 16,0 0-16,22 0 0,-22 0 15,21 0-15,1 0 0,-1-21 0,0 21 16,1-21-16</inkml:trace>
  <inkml:trace contextRef="#ctx0" brushRef="#br0" timeOffset="56995.35">11557 3048 0,'0'-42'16,"-21"21"-1,21-1 1,21 22 0,0 0-16,0 0 15,0 0-15,1 0 0,-1 0 0,21 0 16,-21 0-16,0 22 0,-21-1 16,22 0-16,-1 0 0,0 0 15,-21 0-15,0 22 0,0-22 0,0 0 16,0 21-16,0-20 0,0 20 15,0-21-15,0 0 0,0 0 16,-21 1-16,0-1 0,21 0 0,-22 0 0,1 0 16,0-21-1,0 0-15,0 0 16,21-21-16,0 0 16,0 0-16,0 0 0,0-1 0,0 1 15,21-21-15,0 21 0,0-22 16,22 1-16,-22 0 0,21-1 15,0 1-15,1 21 0,-1-21 0,22-1 16,-22 22-16,0-21 0,-21 21 16,22-1-16,-1 1 0,-21 21 0,0-21 15,1 21-15,-1 0 0,0 0 0,-21 21 32,-21-21-17,0 21-15,-1-21 0</inkml:trace>
  <inkml:trace contextRef="#ctx0" brushRef="#br0" timeOffset="58027.28">571 5652 0,'0'0'0,"-21"0"16,0 0-16,0 0 0,0 0 16,21-22-16,-21 22 0,21-21 15,0 0-15,0 0 0,0 0 0,0 0 16,0-1-16,0 1 0,0 0 15,21 0-15,0 0 0,0 0 16,0 21-16,0-22 0,1 22 0,-1 0 16,21 0-16,0 0 0,-20 0 15,20 0-15,0 22 0,1 20 0,-22-21 16,21 21-16,-21 1 16,0-1-16,-21 22 0,0-1 0,0-21 15,0 22-15,-21-1 0,-21 1 16,0-22-16,-1 22 0,1-22 15,-22 0-15,22 1 0,-64 20 16,43-42-16,20 1 0,1-1 16,0-21-16,21 0 0,-22 0 0,22 0 15,0 0-15,0-21 0,21-1 16,0 1-16,-21 0 0,21-21 16,-22 21-16,22-1 0,0-20 0,0 0 15,0 21-15,0-22 16,0 22-16,22-21 0,-1 21 0,0-1 15,0 1-15,0 21 0,22 0 16,-1 0-16,0 21 0,-21 1 16,22-1-16,-1 0 0,0 21 0,-20-21 15,20 22-15,-21-22 0,0 21 16,0-21-16,1 1 0,-1-1 0,-21 21 16,0-21-16,0 0 15,21 1-15,0-22 31,-21-22-31</inkml:trace>
  <inkml:trace contextRef="#ctx0" brushRef="#br0" timeOffset="58183.02">1249 5863 0,'0'0'0,"21"0"0,0 0 47</inkml:trace>
  <inkml:trace contextRef="#ctx0" brushRef="#br0" timeOffset="58899.35">2265 5334 0,'0'0'0,"21"0"31,-21 21-31,0 0 16,21 1-16,-21 20 0,0 0 0,0 1 15,0-1-15,0 0 0,0 1 16,0 20-16,0-21 0,0 1 16,0-1-16,0 0 0,0-20 0,0-1 15,0 21-15,0-21 0,-21 0 16,21-42 15,0 0-31,0 0 16,0 0-16,-21 0 0,21-22 0,-21 1 15,21 21-15,-22-43 0</inkml:trace>
  <inkml:trace contextRef="#ctx0" brushRef="#br0" timeOffset="59379.02">2244 5101 0,'0'0'0,"21"0"0,0-21 15,0 21-15,0 0 0,0 0 0,1 0 16,-1 21-16,0 0 0,21 22 15,-21-22-15,22 21 0,-22 1 0,0-1 16,21 0-16,-20 1 16,-1-1-16,0 0 0,0 22 0,0-22 15,-21 0-15,0-20 0,21 20 16,-21 0-16,22-21 0,-22 1 0,0-1 16,0 0-16,0-42 31,0 0-16,0-1-15,0 1 0,0-21 0,21 0 16,0-1-16,-21 1 0,0 0 16,21-1-16,0-20 0,0 20 0,1-20 15,-1-1-15,0 22 16,0-21-16,0 20 0,0 1 0,22 0 16,-22 20-16,0 1 0,21 21 15,-20 0-15,-1 21 0,21 1 0,-21 20 16,0 0-16,22 1 0,-22 20 15,-21 1-15,0-22 0,21 21 16,-21 22-16,0-21 0,0-1 0,0-21 16,0 22-16,-21-22 0,21 1 0,0-1 15,0 0-15,-21-21 0,21 1 16,0-1-16,0 0 0,0 0 0,21-42 31,-21 0-31,21 0 16,0-1-16,-21 1 0</inkml:trace>
  <inkml:trace contextRef="#ctx0" brushRef="#br0" timeOffset="59907.04">4149 5398 0,'0'0'15,"21"-22"-15,0 22 0,-21-21 0,0 0 0,21 21 16,-21-21-16,0 0 0,0 0 15,0-1-15,-21 1 0,0 0 0,0 0 16,-1 0-16,1 21 0,0 0 16,0 0-16,0 0 0,0 0 15,-22 0-15,22 21 0,0 0 0,21 0 16,-21 0-16,21 22 0,-21-22 16,21 21-16,0 1 0,-22-1 0,22 21 15,0-20-15,0-1 16,0 0-16,0-20 0,0-1 0,0 0 15,0 0-15,0 0 0,22 0 16,-1-21-16,0 0 0,0 0 16,0 0-16,0-21 15,1 0-15,-1 0 0,0 0 0,0-22 16,0 1-16,0 21 0,22-21 16,-22-1-16,0 1 0,-21 0 15,21-1-15,0 1 0,-21 0 0,22 20 16,-22-20-16,0 21 0,0 42 31,0 0-31,0 0 0,0 22 16,0-22-16,0 21 0,0 1 0,0-22 15,0 21-15,0 0 0,0-20 16,0 20-16,0-21 0,0 0 0,21 0 16,0 1-16,0-1 0,0-21 15,0 0-15,22 0 0,-22 0 16,21 0-16,-21 0 0,22-21 0,-22 21 15,21-22-15,-21-20 0,1 21 16,-1 0-16</inkml:trace>
  <inkml:trace contextRef="#ctx0" brushRef="#br0" timeOffset="60607.42">4784 5122 0,'0'0'0,"21"0"0,-21-21 15,21 21-15,0 0 0,0-21 0,0 21 16,1-21-16,-1 21 0,21 0 0,-21 0 15,0 0-15,22 21 0,-22 0 16,21 0-16,-21 1 0,1-1 16,-1 21-16,-21-21 0,0 22 0,21-22 15,-21 21-15,0-21 0,0 22 0,0-22 16,-21 21-16,0-21 0,-1 0 16,1 22-16,0-22 0,21 0 0,-21-21 15,21 21-15,-21-21 0,0 0 16,21-21-1,0 0 1,0-21-16,21 20 0,0 1 0,0-21 16,0 0-16,0-1 0,1 1 15,-1 0-15,0 20 0,0-20 16,0 0-16,0 21 0,-21-1 0,22 1 16,-22 42 15,0 1-31,-22-1 0,22 21 15,0-21-15,-21 22 0,0-22 0,21 21 16,0-21-16,-21 22 0,21-22 16,0 21-16,0-21 0,0 0 0,0 22 15,0-22-15,0 0 0,0 0 16,21 0-16,0-21 0,0 0 16,1 0-16,20 0 0,-21 0 15,21 0-15,-20-21 0,20 0 16,0 21-16,-21-21 0,22 0 0,-22 0 15,0 21-15,0-22 0,0 1 16,1 21-16,-22-21 16,0 0 124,0 0-124,0 0 0,21-1-1</inkml:trace>
  <inkml:trace contextRef="#ctx0" brushRef="#br0" timeOffset="61302.5">5884 5059 0,'0'0'0,"0"-21"32,-21 42-32,21 0 15,-21 0-15,21 0 0,0 1 0,-21-1 16,21 21-16,-21-21 0,21 22 15,0-22-15,0 21 0,0-21 0,-22 0 16,22 22-16,0-22 0,-21 0 16,21 0-16,0 0 0,0 1 0,0-1 15,0-42 17,0-1-17,0 1-15,0 0 16,0 0-16,0 0 0,21-22 0,1 1 15,-22 0-15,21-1 0,0 1 0,0 0 16,21-1-16,-20 1 0,-1 0 16,0 21-16,0-1 0,0 1 0,0 0 15,1 21-15,-1 0 0,0 0 16,0 21-16,0 0 0,0 1 0,1 20 16,-1-21-16,-21 21 0,21 1 0,0-22 15,-21 21-15,0-21 16,21 22-16,-21-22 0,21 42 15,-21-41-15,0-1 0,0 0 16,0 0 0,0-42 15,0 0-31,0 0 0,0-1 16,0-20-16,0 21 0,0-21 15,0 20-15,22-20 0,-1 0 0,0-1 16,0 1-16,0 0 0,22-1 0,-22 22 15,0 0-15,21 0 0,1 0 16,-22 21-16,21 0 0,-21 21 0,0 0 16,22 0-16,-22 22 0,0-22 15,-21 21-15,0 0 0,21-20 0,-21 20 16,0 0-16,0 1 0,0-22 16,0 21-16,0-21 0,0 0 15,0 1-15,0-1 0,0 0 0,0 0 16,21-42 15,1 0-31,-1 0 16,0-1-16</inkml:trace>
  <inkml:trace contextRef="#ctx0" brushRef="#br0" timeOffset="61514.73">7175 5017 0,'0'21'31,"0"0"-31,0 0 0,0 21 0,0-20 0,0-1 16,-21 21-16,21-21 0,-21 0 0,21 1 16,-21 20-16,21-21 0,0 0 15,0 0-15,0 1 0,0-1 16,-21-21-16,21 21 16,0-42 15,0 0-31,0-1 0,21 1 15</inkml:trace>
  <inkml:trace contextRef="#ctx0" brushRef="#br0" timeOffset="61662.65">7175 4741 0,'0'0'16,"-21"-21"-16,0 21 0,0 0 0,0 0 15,0 0 1</inkml:trace>
  <inkml:trace contextRef="#ctx0" brushRef="#br0" timeOffset="62251.05">7535 4974 0,'0'-21'16,"21"21"0,1-21-16,-1 21 0,0-21 15,0 21-15,0 0 0,22 0 16,-22 0-16,0 21 0,0 0 0,21-21 16,-20 21-16,-1 0 0,-21 1 15,0 20-15,0-21 0,0 0 16,0 22-16,0-22 0,-21 21 0,-1-21 15,1 22-15,-21-22 0,21 0 16,-22 0-16,1 21 0,0-20 0,21-22 16,-1 21-16,-20 0 0,21-21 15,0 0-15,42-21 32,0 21-17,0 0-15,0-21 0,1 21 0,-1-22 16,0 22-16,0 0 0,21 0 0,-20 0 15,-1 0-15,21 0 16,-21 0-16,22 22 0,-22-1 0,0 0 16,0 0-16,0 21 0,0-20 0,1 20 15,-1 0-15,0 1 0,-21-1 16,0 21-16,0-20 0,0-1 0,0 64 16,-21-64-16,0 1 15,-1-1-15,-20 0 0,0 1 0,-1-1 16,1-21-16,-21 0 0,-1 22 0,22-22 15,-22 0-15,1-21 0,-43 21 16,64-21-16,-1 0 0,1 0 16,0 0-16,20-21 0,-20 0 0,21 0 15,0-1-15,0 1 0,21 0 16,0-21-16,0 21 0,0-22 16,0 1-16,21 21 0,0-22 0,0 1 15,0-21-15,22 20 0,-1-20 16,0 20-16</inkml:trace>
  <inkml:trace contextRef="#ctx0" brushRef="#br0" timeOffset="62566.82">8107 5228 0,'0'0'0,"63"-42"31,-42 21-31,1 0 0,-1-1 0,0 1 15,0 0-15,21 0 0,-20-21 0,-1 20 16,0-20-16,0 0 0,0 21 16,-21-1-16,21-20 0,-21 21 0,0 0 15,-21 21-15,0 0 16,0 21-16,0 0 0,0 0 0,-1 22 16,-20-22-16,21 21 0,0 22 15,0-22-15,-1 0 0,22 1 0,0-22 16,0 21-16,0 22 0,0-43 15,22 0 1,-1 0-16,21-21 0,-21 0 0,0 0 16,22-21-16,-1 0 0,-21 0 0,22-1 15,-1 1-15</inkml:trace>
  <inkml:trace contextRef="#ctx0" brushRef="#br0" timeOffset="63002.48">9588 4720 0,'0'0'0,"0"-84"31,22 41-31,-1 22 0,0 0 0,-21 0 16,21 0-16,0 21 15,-21 21 1,0 21-1,0-21-15,0 22 0,0-1 0,-21 0 16,0 22-16,0-1 0,0 1 0,-1-22 16,1 22-16,0-22 0,0 0 15,0 1-15,21-1 0,0 0 0,0-21 16,-21 1-16,21-1 0,0 0 0,0 0 16,-22-21-1,22-21 1</inkml:trace>
  <inkml:trace contextRef="#ctx0" brushRef="#br0" timeOffset="63586.43">9165 5017 0,'21'0'31,"0"0"-31,22 0 16,-22 0-16,0-22 0,21 22 15,1-21-15,-1 0 0,22 0 0,-1 0 16,1 0-16,-1-1 0,1 1 16,20-21-16,-20 21 0,-22 0 0,22-1 15,-22-20-15,-21 21 0,21 0 0,-20 0 16,-22-1-16,0 1 16,0 0-16,0 0 0,-22 21 15,1 0-15,0 0 0,0 0 16,0 0-16,0 0 0,21 21 15,0 0-15,-22 0 0,22 1 0,-21 20 16,21 0-16,0 1 0,0-1 16,0 0-16,0 22 0,-21-22 0,21 0 15,-21 1-15,0-1 0,21-21 16,-21 22-16,21-22 0,0 0 16,-22 0-16,22 0 0,0 0 15,0-42 1,0 0-16,0 0 15,22 0-15,-1-22 0,0 22 0,0-21 16,0 0-16,0-1 0,1 1 16,-1 0-16,0 20 0,21-20 0,-21 0 15,1 21-15,20-1 0,-21 22 16,0 0-16,0 0 0,1 0 0,-1 0 16,0 22-16,0-1 0,-21 0 0,0 0 15,21 21-15,-21 1 0,0-22 16,0 21-16,0 1 0,0-22 0,0 0 15,0 21-15,0-21 16,0 1-16,-21-22 0,21 21 0,0 0 16,0-42 15,21 0-31</inkml:trace>
  <inkml:trace contextRef="#ctx0" brushRef="#br0" timeOffset="63938.84">10520 4890 0,'0'21'16,"21"0"-1,0-21-15,0 0 16,0 0 0,1 0-16,-1 0 0,0 0 0,21 0 15,-21-21-15,22 21 0,-1-21 0,0-1 16,-20 1-16,20 21 0,0-21 15,-21 0-15,1 0 0,-1 0 16,0-1-16,-21 1 0,0 0 16,0 0-16,-21 21 0,-22 0 0,22 0 15,-21 0-15,0 21 0,-1 0 16,1 0-16,0 1 0,-1 20 0,1 0 16,21 1-16,-22-1 0,22 0 0,21 1 15,0-22-15,0 21 16,0-21-16,0 0 0,0 1 0,0-1 15,0 0-15,21-21 0,1 0 0,-1 0 16,21 0-16,-21 0 0,43 0 16,-22 0-16,0-21 0,22 21 0,-22-21 15,22-1-15</inkml:trace>
  <inkml:trace contextRef="#ctx0" brushRef="#br0" timeOffset="64431.12">11832 4339 0,'0'0'0,"-21"0"16,0 0-1,0 0-15,21 21 0,0 22 16,0-22-16,-22 21 0,22-21 0,0 22 16,0-1-16,0 22 0,0-22 15,0 0-15,0 22 0,0-22 0,0 0 16,0 1-16,-21-1 0,21 0 15,0-20-15,0 20 0,0-21 0,0 0 16,0 0-16,-21-21 16,0 0-1,21-21-15,0 0 0,0 0 16,0 0-16,0-22 16,0 1-16,0 21 0,0-21 0,0-1 15,21 1-15,0 0 0,0 20 16,1-20-16,20 21 0,-21 0 0,21 0 15,-20-1-15,20 22 0,0 0 0,1 0 16,-1 0-16,0 0 0,-21 22 16,1-22-16,20 42 0,-21-21 0,-21 0 15,0 22-15,0-1 0,0 0 16,0 1-16,-21-22 0,0 21 0,0 0 16,-22-20-16,1 20 0,0-21 0,-1 0 15,1 0-15,21 1 16,-22-1-16,22 0 0,0-21 0,0 0 15,0 0-15,42-21 32,0 0-32,0-1 0,22 1 0</inkml:trace>
  <inkml:trace contextRef="#ctx0" brushRef="#br0" timeOffset="64835.01">12340 4720 0,'0'-21'0,"0"42"0,0-63 16,21 21-16,0 21 0,-21-21 0,22 21 15,-1 0-15,0-22 0,0 22 16,0 0-16,0 0 0,1 0 0,-1 0 16,0 0-16,0 22 0,0-1 15,0 0-15,1 0 0,-1 0 0,-21 22 16,21-1-16,-21-21 0,21 21 15,-21 1-15,0-1 0,0-21 0,0 22 16,0-22-16,0 0 0,0 0 0,0 0 16,-21 0-16,21 1 0,-21-22 15,21-22 17,0 1-32,0 0 0,0 0 15,0 0-15,0 0 0,0-22 0,0 22 16,0-21-16,0-1 0,0 1 15,21 21-15,0 0 0,-21-22 0,0 22 16,0 0-16,21 21 0,0-21 16,-21 0-16,22 21 0,-1 0 15,0 0-15,0-21 0,0 21 0,0 0 16,1 0-16</inkml:trace>
  <inkml:trace contextRef="#ctx0" brushRef="#br0" timeOffset="65255.28">13420 4551 0,'-85'0'31,"64"0"-31,0 0 0,-1 21 16,1-21-16,-21 21 0,21 0 0,0 22 15,-22-22-15,22 21 0,0 1 16,0-1-16,0 0 0,-1 1 0,1-1 15,21 0-15,0 1 0,0-1 16,0-21-16,0 21 0,21-20 16,1-1-16,-1 0 0,42 0 15,-20-21-15,-1 0 0,-21 0 16,21 0-16,1 0 0,-22-21 0,42-21 16,-20 20-16,-22-20 0,0 0 15,0-1-15,-21 1 0,0 0 16,0-1-16,0-20 0,0 21 0,0 20 15,0-20-15,-21 0 0,0 21 0,-21-1 16,20 1-16,-20 21 0,21 0 16,-21 0-16,-1 0 0,1 0 0,21 0 15,-22 21-15,22 1 0,-21-22 16,21 21-16,0 0 0,21 21 0,-22-21 16,22 1-16,0-1 0,0 0 15,0 0-15,0 0 0,0 0 16,22 1-16</inkml:trace>
  <inkml:trace contextRef="#ctx0" brushRef="#br0" timeOffset="65826.89">13864 4593 0,'21'0'0,"-42"0"0,42 21 31,-21 1-31,-21-1 0,21 0 0,-21 21 16,21-21-16,-21 22 0,21-1 16,-21 0-16,-1 1 0,22-1 0,0-21 15,0 22-15,0-22 0,0 21 0,0-21 16,0 0-16,0 1 16,22-44 15,-22 1-31,21 0 0,0 0 15,0-21-15,0 20 0,0-20 16,1 0-16,-1-1 0,0 22 16,0-21-16,0 21 0,0 0 0,1-1 15,-22 1-15,21 21 16,-21 21-16,0 1 16,0-1-16,0 0 0,0 0 0,0 21 15,0 1-15,0-22 0,0 21 16,0-21-16,0 1 0,0 20 0,0-21 15,0 0-15,21-21 0,-21 21 16,21-21-16,0 0 0,22 0 0,-22 0 16,0 0-16,21 0 0,-21 0 15,1-21-15,20 0 0,-21 0 16,0 0-16,0-22 0,1 22 0,-1-21 16,0 0-16,-21-1 0,0 1 15,21 0-15,-21-1 0,0 1 0,0 0 16,0 20-16,0 1 0,-21 0 0,0 0 15,21 0-15,-21 21 16,-1 0-16,1 0 0,0 0 16,21 21-16,-21-21 0,0 21 15,0 0-15,21 0 0,0 1 16</inkml:trace>
  <inkml:trace contextRef="#ctx0" brushRef="#br0" timeOffset="66234.1">14965 4699 0,'0'0'0,"0"-21"0,21 0 0,-21 0 15,0-1-15,0 1 16,-21 0-16,0 0 0,-22 21 0,22 0 16,0 0-16,-21 0 0,20 0 0,1 0 15,-21 0-15,21 21 0,0 0 16,-1-21-16,22 21 0,0 1 0,0-1 15,0 0-15,0 0 0,22 0 16,-1 0-16,0 1 0,0-1 16,21 0-16,-20-21 0,-1 21 0,0 0 15,0 0-15,0 1 0,0-1 16,1 0-16,-22 0 0,0 0 0,0 0 16,0 1-16,0-1 0,0 0 15,-43 0-15,22-21 0,0 0 16,0 21-16,0-21 0,-1 0 0,1 0 15,-21 0-15,21 0 0,0 0 16,-1 0-16,-20 0 0,21 0 0,0 0 16,0 0-16,-1-21 0,1 0 15,0 21-15,21-21 16,0 0 0,21-1-16,0 22 15,1-21-15</inkml:trace>
  <inkml:trace contextRef="#ctx0" brushRef="#br0" timeOffset="66582.67">15071 4868 0,'0'-21'0,"0"0"16,21 21-16,21-21 15,-21 21-15,22-21 0,20 0 16,-21 21-16,22-22 0,-22 1 0,1 0 15,20 21-15,-21-21 0,-20 0 16,-1 0-16,21-1 0,-42 1 0,0 0 16,21 0-16,-42 21 15,0 0-15,0 0 16,-22 0-16,1 21 0,21 0 0,-21 0 16,-1 1-16,22-1 0,0 21 15,0-21-15,0 22 0,21-1 0,0-21 16,0 21-16,0-20 15,0-1-15,0 21 0,21-21 0,0 0 16,0-21-16,0 0 0,0 0 0,22 0 16,-22 0-16,0 0 15,21 0-15,-20 0 0,-1 0 0,21-21 16,-21 21-16,0-21 0</inkml:trace>
  <inkml:trace contextRef="#ctx0" brushRef="#br0" timeOffset="66938.88">15854 4720 0,'0'0'0,"21"-42"0,-21 21 0,0 0 15,21-1-15,-21 1 0,0 0 16,21 0-16,0 21 16,1 0-16,-1-21 0,0 21 0,0 0 15,21 0-15,-20 0 0,20 0 16,-21 0-16,0 21 0,22 0 16,-22 0-16,-21 0 0,0 1 0,21 20 15,-21 0-15,0-21 0,0 22 16,0-1-16,0 0 0,0-20 0,0 20 15,0-21-15,-21 0 0,21 0 0,0 1 16,0-1 0,-21-21-16,-1-21 15,22-1 1,0 1-16,0 0 0,0 0 0,0-21 16,0-1-16,0 22 0,0-21 0,22-1 15,-1 1-15,0 0 0,0 21 16,0-22-16,22 1 0,-22 21 15,0-22-15,0 22 0,0 21 16,0-21-16,1 0 0,-1 21 0,0 0 16,0 0-16,-21 21 15</inkml:trace>
  <inkml:trace contextRef="#ctx0" brushRef="#br0" timeOffset="67962.81">169 7324 0,'0'0'0,"0"-21"0,0-1 15,-21 22-15,21-21 16,-21 21-16,21-21 0,0 0 16,0 0-16,0 0 15,21 21-15,0-22 16,0 22-16,1 0 0,20 0 0,0 0 16,1 0-16,-1 22 0,0-1 15,-21 0-15,22 0 0,-22 0 0,0 22 16,0-1-16,-21-21 0,0 21 15,0 1-15,-21-22 0,-21 21 16,-1 1-16,1-22 0,-21 0 0,20 21 16,-20-21-16,20 1 0,1-22 15,21 21-15,-21-21 0,20 0 16,22-21 0,0-1-16,22 1 15,20 0-15,-21 0 0,21 21 16,1-21-16,-1 0 0,22 21 0,-22 0 15,0 0-15,22 0 0,-22 0 16,0 0-16,1 0 0,-1 21 16,0 0-16,-20 21 0,-1-21 0,0 1 15,0 20-15,-21-21 0,0 21 16,0 1-16,-21-22 0,0 21 0,-22 1 16,1-22-16,0 21 15,-1-21-15,-20 0 0,-1 1 0,22-1 16,-21 0-16,20-21 0,-20 0 0,20 0 15,1 0-15,0 0 0,-1 0 16,1 0-16,21 0 0,21-21 16,0 0-1,0-1-15,0 1 16,0 0-16</inkml:trace>
  <inkml:trace contextRef="#ctx0" brushRef="#br0" timeOffset="68138.56">1185 7705 0,'0'-21'47</inkml:trace>
  <inkml:trace contextRef="#ctx0" brushRef="#br0" timeOffset="68938.8">2222 7197 0,'0'0'0,"0"21"47,22-21-47,-1 0 16,0 0-16,0 0 15,0 0-15,0 0 0,22 0 0,-22-21 16,21 0-16,1-1 0,20 1 15,-21 0-15,1 0 0,-1 0 16,0 0-16,-20-1 0,20 1 0,-21 0 16,0 0-16,-21 0 0,0 0 15,0-1-15,-21 1 0,-21 21 0,21-21 16,-22 21-16,1 0 0,-22 0 16,1 0-16,-1 0 0,1 21 0,21 0 15,-22 1-15,22-1 0,-1 21 16,1-21-16,21 22 0,0-1 0,21 0 15,0 1-15,0-1 0,0 0 16,0 1-16,21-22 0,0 21 0,21-21 16,1-21-16,-22 21 0,21-21 15,1 22-15,-1-22 0,0 0 0,1 0 16,-1 0-16,0-22 16,-21 22-16,22 0 0,-43-21 0,0 0 15,-21 21 1,-22 0-16,1 0 0,-22 0 15,1 0-15,-1 21 0,1 0 16,-1 1-16,1-1 0,21 21 0,-1-21 16,1 22-16,0-22 0,20 21 15,1 0-15,21-20 0,0 20 0,0-21 16,0 21-16,0-20 0,0-1 16,0 0-16,21 0 0,1-21 0,20 21 15,-21-21-15,21 0 0,1 0 16,-1 0-16,0 0 0,22-21 15,-22 21-15,22-21 0,-22 0 0,22 0 16,-22-1-16,21 1 0,-20 0 16,-1-21-16,0 21 0,1-22 0,-22 1 15,21 0-15</inkml:trace>
  <inkml:trace contextRef="#ctx0" brushRef="#br0" timeOffset="69391.92">3090 7154 0,'0'0'15,"0"22"-15,0-1 0,0 0 0,0 0 16,-21 21-16,0-20 0,21 20 0,-21-21 16,21 21-16,0 1 0,-21-22 15,-1 21-15,22 1 0,-21-22 16,21 0-16,-21 21 0,21-21 0,0 1 16,0-1-16,0 0 15,0 0-15,0-42 31,0 0-15,0 0-16,0-1 0,0 1 0,0 0 16,0-21-16,0 21 15,0-22-15,21 1 0,0 0 0,1-22 0,-1 22 16,0-1-16,0 1 16,21 0-16,1 21 0,-1-1 0,0 1 15,22 21-15,-22 0 0,1 0 16,20 0-16,-21 21 0,1 1 0,-1 20 15,-21 0-15,22 22 0,-43-1 16,0-20-16,0-1 16,-22 0-16,1-21 0,-21 22 0,0 20 15,-1-20-15,22-22 0,0-21 16,21 21-16,-21 0 0,0-21 0,21-21 31,0 0-31,0 0 16,0-1-16,21 1 0,0 0 15,0-21-15</inkml:trace>
  <inkml:trace contextRef="#ctx0" brushRef="#br0" timeOffset="69622.88">3979 6900 0,'0'0'0,"0"22"15,0-1 1,0 0-16,-21 0 0,0 21 0,0-20 15,21 20-15,0 21 0,-21-20 16,-1-1-16,1 22 0,0-22 16,21 0-16,-21 1 0,21-1 0,0 0 15,-21-21-15,0 1 0,21-1 16,0 0-16,0 0 0,21-21 31,0-21-31,0 0 0,-21 0 16</inkml:trace>
  <inkml:trace contextRef="#ctx0" brushRef="#br0" timeOffset="69814.78">3598 7281 0,'0'0'0,"0"22"31,0-1-31,21-21 16,1 0-16,-1 0 15,21 0-15,-21 0 0,22 0 0,-22 0 16,21-21-16,-21 21 0,22-22 16,-22 22-16,0-21 0,42-21 15,-41 42-15</inkml:trace>
  <inkml:trace contextRef="#ctx0" brushRef="#br0" timeOffset="70193.05">4127 7345 0,'0'0'0,"-21"21"16,0 0-16,42-21 47,0 0-47,1-21 16,-1 0-16,0 21 0,21-21 15,-21 0-15,22-1 0,-22 1 0,0 0 16,0 0-16,0 0 0,1 0 0,-22-1 15,-22 22 1,-20 0-16,21 22 16,-21-22-16,20 21 0,-20 21 15,21-21-15,-21 0 0,20 22 0,1-22 16,0 21-16,21 1 0,0-22 0,-21 0 16,21 21-16,0-21 0,0 1 15,0-1-15,0 0 0,0 0 16,21-21-16,0 0 0,22 0 15,-22 0-15,0 0 0,0 0 16,21 0-16,-20 0 0,20 0 0,0-21 16,1 0-16,-22 0 0,21 21 15,-21-22-15</inkml:trace>
  <inkml:trace contextRef="#ctx0" brushRef="#br0" timeOffset="70539.09">4635 7239 0,'0'0'0,"0"-21"0,0 0 15,0 0 1,0-1-16,22 22 0,-1 0 16,0-21-16,0 21 0,0 0 15,0 0-15,22 0 0,-22 0 0,21 0 16,1 0-16,-22 0 0,21 21 16,-21 1-16,0-1 0,1 0 0,-1 0 15,0 21-15,0-20 0,-21 20 16,0-21-16,0 21 0,0-20 15,0 20-15,-21-21 0,0 0 0,0 0 16,21 1-16,-22-22 0,1 21 0,0-21 16,0 0-16,0 0 15,21-21 1,0-1-16,0 1 0,0 0 16,0 0-16,0 0 0,0 0 15,21-22-15,-21 22 0,21 0 0,0 0 16,-21 0-16,21-1 0,1 1 15,-1 0-15,0 0 0,0 21 0,0-21 16,0 0-16,1 21 0</inkml:trace>
  <inkml:trace contextRef="#ctx0" brushRef="#br0" timeOffset="70831.02">6075 6858 0,'0'0'0,"21"-21"0,-21 0 0,0 0 16,0-1-16,0 44 31,0-1-15,0 0-16,0 0 0,-21 21 16,21 1-16,-21-22 0,21 42 0,-22-20 15,22-1-15,-21 0 0,21 22 16,-21-22-16,0 1 0,0-1 0,21 0 15,-21-21-15,-1 22 0,22-22 0,0 0 16,0 0-16,22-42 31,-1 0-31,0 0 16,0 0-16</inkml:trace>
  <inkml:trace contextRef="#ctx0" brushRef="#br0" timeOffset="71275.05">6329 6773 0,'0'64'31,"0"-43"-31,0 21 16,0 1-16,0-1 0,-21 0 16,-1 1-16,22-1 0,-21 0 0,0 22 15,21-22-15,-21 1 0,0-1 0,0 0 16,21-21-16,0 1 0,-22-1 15,22 0-15,0 0 0,-21-21 16,21-21 15,0 0-31,21 0 0,1-1 0,-1-20 16,0 21-16,0-21 0,-21-1 16,42 22-16,-20-21 0,-1-1 0,21 1 15,-21 21-15,22-21 0,-22 20 0,21 22 16,-21-21-16,22 21 0,-22 0 15,0 0-15,0 0 0,0 0 0,0 21 16,1 1-16,-22-1 0,0 0 0,0 21 16,0-21-16,0 22 15,0 20-15,-22-20 0,22-22 0,-21 0 16,0 21-16,0-21 0,21 1 16,-21-1-16,21 0 15,-21-21-15,21-21 31,21 0-31</inkml:trace>
  <inkml:trace contextRef="#ctx0" brushRef="#br0" timeOffset="71654.97">6964 7197 0,'0'0'0,"0"21"16,21-21-16,0 0 15,0 0 1,0 0-16,1 0 0,-1 0 16,0 0-16,0 0 0,0-21 15,0 21-15,1-21 0,-22-1 0,21 22 16,-21-21-16,21 21 0,-21-21 0,0 0 16,0 0-16,0 0 15,0-1-15,-21 22 0,0 0 0,-1 0 16,1 0-16,0 0 0,21 22 15,-21-22-15,21 21 0,-21 21 16,21-21-16,0 0 0,0 22 16,0-22-16,0 21 0,0-21 0,0 22 15,0-22-15,0 0 0,0 0 16,0 0-16,0 1 0,21-1 0,0-21 16,0 0-16,0 0 0,1 0 0,-1 0 15,0 0-15,0 0 0,0-21 16,0 21-16,1-22 0,-1 1 0,21 0 15,-42 0-15,21 0 0,-21 0 0,21-1 16</inkml:trace>
  <inkml:trace contextRef="#ctx0" brushRef="#br0" timeOffset="71871.05">5884 7091 0,'0'0'0,"-42"0"0,-43 0 16,43 21-16,42 0 0,0 0 16,21 1-16,-21-44 0,21 22 0,22 0 15,-1-21-15,0 21 0,1 0 16,-1-21-16,21 21 0,-20 0 0,20-21 16,-20 21-16,-1-21 0,0 21 15,-21-21-15,22 21 0,-22-22 16</inkml:trace>
  <inkml:trace contextRef="#ctx0" brushRef="#br0" timeOffset="72518.28">8340 6795 0,'0'0'0,"0"-22"0,0 1 0,0 0 15,0 0-15,0 0 16,-22 21 15,1 21-31,21 21 0,0-21 16,0 22-16,0-22 0,-21 21 0,21 1 15,-21 20-15,21-21 0,0 1 16,0-1-16,-21 22 0,21-22 0,0 0 16,0 1-16,0-22 0,0 42 15,21-42-15,0-21 0,0 0 16,0 0-16,1 0 0,-1 0 0,21 0 16,0-21-16,-20 21 0,20-21 0,0-21 15,1 21-15,-1-22 16,-21 22-16,21-21 0,1-1 0,-22 1 15,0 0-15,0-1 0,0 1 16,1 0-16,-22-1 0,21 1 0,-21 0 16,0 21-16,0-22 0,0 22 0,0 0 15,-21 21-15,-1-21 0,1 21 16,0 0-16,21 21 31,0 0-31,0 0 0,0 0 16,21 1-16,0-22 0,1 0 15,-22 21-15</inkml:trace>
  <inkml:trace contextRef="#ctx0" brushRef="#br0" timeOffset="72762">9377 6668 0,'0'0'0,"0"-22"0,-21 44 31,21-1-31,-22 0 16,22 21-16,0-21 0,-21 22 0,21-22 16,-21 21-16,21 1 0,-21-1 0,21-21 15,0 21-15,0-20 0,-21 20 16,21-21-16,0 0 0,0 22 16,-21-43-16,21 21 0,0 0 0,0-42 31,0 0-16</inkml:trace>
  <inkml:trace contextRef="#ctx0" brushRef="#br0" timeOffset="73182.91">9356 6604 0,'0'0'0,"0"-21"0,42-21 31,-21 42-31,0 0 0,0 0 15,1 0-15,-1 0 0,0 0 16,0 0-16,0 21 0,0-21 0,1 21 16,-1 0-16,-21 0 0,0 0 15,0 22-15,0-22 0,-21 0 0,-1 0 16,1 0-16,-21 1 0,21-22 0,-22 21 16,1 0-16,21 0 0,-21-21 15,-1 21-15,22-21 0,-21 0 16,21 0-16,-1 0 0,1 0 0,42 21 47,1 1-47,-1-1 15,0 0-15,0 0 0,0 0 16,0 0-16,1 1 0,-1-1 0,0 0 16,0 21-16,-21-21 0,21 1 0,0-1 15,1 0-15,-1-21 0,0 21 16,0-21-16,0 0 0,0 0 15,1 0-15,-1 0 16,-21-21-16,21 0 16,0 0-16,-21-1 0,21 1 0</inkml:trace>
  <inkml:trace contextRef="#ctx0" brushRef="#br0" timeOffset="73691.03">10372 6604 0,'0'0'0,"0"-42"16,0 21-16,0-1 0,0 1 0,-22 21 15,1 21 1,0 1 0,21-1-16,-21 21 0,21 0 0,-21 1 0,0-1 15,21 0-15,-22 22 0,1-22 16,0 1-16,0-1 0,0 0 15,0-21-15,-1 22 0,1-1 0,21-21 16,-21 22-16,0-22 0,0-21 0,21 21 16,-21-21-16,21 21 0,0-42 31,0 0-31,0 0 0,0-1 0,21 1 16,0 0-16,0 0 0,-21-21 15,21 20-15,0 1 0,-21-21 0,22 21 16,-1 0-16,0-1 0,-21 1 15,21 21-15,0 0 16,0 21 0,-21 1-16,0-1 0,22 0 0,-22 0 15,21 0-15,-21 0 0,21 1 0,0-22 16,-21 21-16,21 0 0,0-21 0,1 0 16,-22 21-16,21-21 0,0 0 15,0 0-15,0 0 0,0 0 16,1 0-16,-1 0 0,-21-21 0,21 0 15,0 21-15,-21-21 16,0-1-16,0 1 0,0 0 16,0 0-16</inkml:trace>
  <inkml:trace contextRef="#ctx0" brushRef="#br0" timeOffset="73795.06">10668 7027 0,'0'0'0,"-106"22"32</inkml:trace>
  <inkml:trace contextRef="#ctx0" brushRef="#br0" timeOffset="73884">10245 7239 0,'-64'42'0</inkml:trace>
  <inkml:trace contextRef="#ctx0" brushRef="#br0" timeOffset="75023.74">317 9165 0,'0'0'0,"0"-21"0,0-21 0,22 21 0,-22-1 15,0 1-15,0 0 0,0 0 16,0 0-16,0 42 16,0 0-1,0 21-15,0 1 0,0-1 0,0 0 16,0 1-16,-22 20 0,1-20 15,0-1-15,-21 0 0,21 1 16,-22-1-16,1 0 0,0 1 0,-1-22 16,1 0-16,42 0 15,0 0-15,21-42 47,43 21-47,-22 0 16,21-21-16,-20 21 0,20-21 0,1 21 15,-1-21-15,-20 21 0,20 0 16,-21 0-16,22-22 0,-22 1 16,1 0-16,-1 0 0,-21 0 0,0 0 15,0-1-15,1 1 0,-22-21 16,0 21-16,0 0 0,0-1 16,0 1-16,-22 21 0,1 0 15,0 0-15,0 0 16,0 21-16,0 1 15,21-1-15,-43 0 0,22 21 0,0 1 16,21-22-16,-21 21 0,0 0 16,-1 1-16,1-1 0,21-21 0,-21 22 15,21-22-15,0 0 0,0 0 16,0 0-16,0 0 16,0-42 15,21 0-31,0 0 0,1 21 15,-22-42-15</inkml:trace>
  <inkml:trace contextRef="#ctx0" brushRef="#br0" timeOffset="75191.09">1143 9483 0,'21'0'0,"-42"0"0,63 0 15,-42 21 1,0-42 15,0 0-15,0-1-1,0 1-15</inkml:trace>
  <inkml:trace contextRef="#ctx0" brushRef="#br0" timeOffset="76963.09">2307 8573 0,'0'0'0,"-21"0"0,0 0 15,21 21 1,0 0 0,0 0-1,0 0 1,21-21-1,0 0 1,0 0-16,0 0 0,1 0 0,-1 0 16,21 0-16,-21 0 0,22-21 15,-22 21-15,21-21 0,-21 0 16,22 21-16,-22-21 0,21-1 0,-21 1 16,-21 0-16,0 0 0,21 0 15,-21 0-15,0-1 0,0 1 0,0 0 16,-21 0-16,0 0 0,-21 0 0,21 21 15,-22 0-15,22 0 0,-21 0 16,-1 0-16,1 0 0,0 21 0,-1 0 16,1 0-16,0 0 0,21 22 15,-1-22-15,1 21 0,0-21 16,21 22-16,0-1 0,0 0 16,0-21-16,0 22 0,21-1 15,0-21-15,1 0 0,20 1 0,-21-1 16,21 0-16,1-21 0,-22 0 15,21 21-15,-21-21 0,22 0 0,-22 0 16,0 0-16,0 0 0,0 0 16,1 0-16,-22-21 0,-22 21 15,1 0 1,0 0-16,-21 0 0,-1 0 16,1 0-16,0 21 0,-1-21 15,22 21-15,-21 0 0,0 22 16,20-22-16,-20 0 0,21 21 0,0 1 15,0-22-15,-1 21 0,22 1 16,0-22-16,0 21 0,0-21 0,0 22 16,0-22-16,0 0 0,22 0 15,20 0-15,-21-21 0,21 0 16,1 0-16,-1 0 0,22 0 16,-22 0-16,0-21 0,22 0 0,-22 0 15,22 0-15,-22-1 0,0 1 16,1 0-16,-1-21 0,-21 21 15,21-22-15,-20 22 0,-1-21 16,0-1-16,-21 1 0,0-21 16,21 20-16,-21 22 0,0-21 0,0 21 15,0-1-15,0 44 16,0-1 0,0 0-16,0 0 0,0 0 15,0 22-15,0-22 0,0 0 0,0 21 16,0-21-16,0 1 0,0-1 15,0 0-15,0 0 0,-21 0 0,21 0 16,0 1-16,0-1 0,0 0 16,-21-21-16,0 0 31,21-21-15,0 0-16,0-1 0,0-20 15,0 21-15,0-21 0,21 20 16,-21-20-16,21 0 0,0-1 0,0 1 15,0 21-15,1-21 0,20 20 16,-21 1-16,0 0 0,22 0 16,-22 21-16,21 0 0,-21 0 0,22 21 15,-22 21-15,21-20 0,-21 20 0,-21-21 16,0 21-16,0 1 0,0-1 16,0 22-16,0-43 0,0 21 0,-21 0 15,0 1-15,0-22 0,21 0 16,-21 0-16,21 0 0,-22 1 15,22-1-15,-21-21 0,21 21 16,0-42 15,0 0-31,0-1 16,0-20-16,21 21 0,1 0 0</inkml:trace>
  <inkml:trace contextRef="#ctx0" brushRef="#br0" timeOffset="77254.92">3873 8467 0,'0'0'0,"0"-21"0,22-1 0,-22 1 15,0 42 1,0 1 0,0 20-16,-22-21 0,22 21 15,-21 1-15,0-1 0,0 0 0,0 22 16,21-22-16,-21 1 0,-1 20 15,22-21-15,0 1 0,0-1 0,0-21 16,0 22-16,0-22 0,0 0 0,0 0 16,0 0-16,0 0 15,22-21 17,-1-21-32,-21 0 15,0 0-15,0 0 0,0 0 0,0-1 16,0 1-16</inkml:trace>
  <inkml:trace contextRef="#ctx0" brushRef="#br0" timeOffset="77442.81">3662 8869 0,'0'0'0,"-21"0"0,21 21 32,21-21-17,0 0-15,21 0 16,-21 0-16,1 0 15,20 0-15,-21-21 0,0 0 0,22 21 16,-22-21-16,0 21 0,21-22 16,-21 22-16,-21-21 0,22 21 0,-22-21 15,21 0-15,0 21 0</inkml:trace>
  <inkml:trace contextRef="#ctx0" brushRef="#br0" timeOffset="77807.6">4149 8932 0,'0'0'0,"42"0"31,-21 0-15,0 0-16,0 0 0,1-21 16,-1 0-16,0 0 0,0 0 0,0 21 15,0-21-15,-21-1 0,22 1 0,-22 0 16,21 0-16,-21 0 15,-21 21 1,-1 0-16,1 21 0,0 0 16,0 0-16,-21 0 0,42 22 0,-22-22 15,1 0-15,21 21 0,-21-20 16,21 20-16,0-21 0,0 21 0,0-20 16,0-1-16,0 0 0,0 0 15,0 0-15,21 0 0,0-21 16,1 0-16,-1 22 0,0-22 0,0 0 15,21 0-15,1 0 0,-22 0 0,21-22 16,1 1-16,-1 0 0,0 0 16,-21 0-16,22 0 0,-22-1 0</inkml:trace>
  <inkml:trace contextRef="#ctx0" brushRef="#br0" timeOffset="78140.41">4889 8700 0,'0'0'0,"0"-22"0,0 1 0,0 0 16,0 0-1,22 21 1,-1 0 0,0 0-16,0 0 0,21 21 0,-20 0 15,20 0-15,-21 1 0,21-1 0,-20 21 16,-1 0-16,0 1 0,0-1 16,-21 0-16,0-20 0,0 20 0,0 0 15,0 1-15,0-22 0,-21 0 0,0 0 16,21 0-16,-21-21 15,-1 0 1,22-21 0,0 0-16,0 0 0,0 0 15,0-1-15,0 1 0,22 0 0,-22-21 16,0 21-16,0-22 0,21 22 16,0 0-16,-21 0 0,21 0 0,0-1 15,0 1-15,1 0 0,-1 21 0,0-21 16,21 0-16,1 21 0,-1 0 15</inkml:trace>
  <inkml:trace contextRef="#ctx0" brushRef="#br0" timeOffset="78446.75">6435 8467 0,'0'-21'0,"0"-1"16,-22 44 0,22-1-1,0 0-15,-21 0 0,21 21 16,-21 1-16,0-22 0,21 21 0,0 1 16,-21-1-16,0 0 0,-1 1 15,22-1-15,-21 0 0,21 1 16,-21-22-16,21 21 0,-21-21 0,21 0 15,0 1-15,0-1 16,21-21 0,0-21-16,0-1 15,1 1-15,-1 0 0</inkml:trace>
  <inkml:trace contextRef="#ctx0" brushRef="#br0" timeOffset="78923.48">6689 8446 0,'0'0'0,"0"-43"0,0 22 0,21 0 0,-21 0 16,0 42 0,0 0-1,0 0-15,0 0 0,0 22 0,0-1 16,0-21-16,0 22 0,-21-1 16,21 0-16,0 1 0,-22-1 0,22 0 15,0 1-15,0-1 0,-21-21 0,21 0 16,0 22-16,-21-22 0,21 0 15,0 0-15,-21-21 32,21-21-17,0 0-15,0 0 0,0-1 0,0-20 16,0 21-16,0-21 0,21 20 16,0-20-16,0 0 0,1 21 15,20-22-15,0 22 0,-21 0 0,22 0 16,-1 0-16,0-1 0,1 22 15,-1 0-15,-21 0 0,22 0 0,-22 0 16,0 0-16,0 22 0,0-1 0,-21 0 16,0 0-16,0 21 15,0-20-15,0 20 0,0-21 0,0 21 16,-21-20-16,21 20 0,-21-21 0,0 0 16,21 0-16,0 1 0,-21-1 15,21 0-15,-22-21 0,22 21 0,0-42 47,22 21-47,-1-21 0,0 0 0,0-1 16,0 1-16</inkml:trace>
  <inkml:trace contextRef="#ctx0" brushRef="#br0" timeOffset="79303.61">7408 8721 0,'0'21'31,"21"-21"1,1 0-32,-1 0 15,0-21-15,0 21 0,0-21 0,0 21 16,1-22-16,-1 1 0,0 21 16,0-21-16,0 0 0,0 0 0,-21 0 15,0-1-15,0 1 0,0 0 0,0 0 16,-21 21-1,0 0-15,0 0 16,0 21-16,0 21 0,-1-20 0,1 20 16,0-21-16,0 21 15,-21 1-15,20-1 0,22 0 0,-21-20 0,0 20 16,21-21-16,0 21 0,-21-20 16,21-1-16,0 0 0,21 0 15,0-21-15,0 0 0,1 0 16,20 0-16,-21 0 0,21 0 0,1-21 15,-22 0-15,21 21 0,1-21 16,-1-1-16,-21 1 0,21 0 0,-20-21 16,-1 21-16,-21-1 0</inkml:trace>
  <inkml:trace contextRef="#ctx0" brushRef="#br0" timeOffset="79546.47">6138 8678 0,'0'0'0,"-42"0"0,21 0 15,0 0-15,42 0 16,0 0 0,0 0-16,21 0 0,-20 0 0,20-21 15,-21 21-15,21 0 0,1-21 16,-1 21-16,0-21 0,1 21 0,-1 0 15,-21-21-15,0 21 0,22 0 16,-22-21-16,0 21 0,-21-22 0,21 22 16</inkml:trace>
  <inkml:trace contextRef="#ctx0" brushRef="#br0" timeOffset="80114.14">9229 8403 0,'0'0'0,"0"-21"16,21 0-16,-21 0 0,0 0 15,0-1 1,21 22 0,-21 22-16,0-1 0,21 0 0,-21 0 15,0 21-15,0 1 0,21-1 0,-21 0 16,0 1-16,0-1 0,0 0 15,0 22-15,0-22 0,0 1 0,0-1 16,0 0-16,-21 1 0,21-22 16,0 21-16,0-21 0,-21 0 15,21 1-15,-21-22 0,21 21 16,0-42 0,0-1-1,21 1-15,0 0 0</inkml:trace>
  <inkml:trace contextRef="#ctx0" brushRef="#br0" timeOffset="80363">9758 8403 0,'21'-21'15,"-42"42"-15,63-63 0,-42 21 0,0 0 0,-21 42 32,0 0-32,0 0 15,-1 21-15,-20-20 0,21 20 16,-21-21-16,20 21 0,-20 1 0,21-1 15,-21 0-15,20 1 0,-20-1 16,21 0-16,0-20 0,0 20 0,-1-21 16,1 0-16,21 0 0,-21 1 15,21-1-15,0 0 16,21-42 15,0 21-31</inkml:trace>
  <inkml:trace contextRef="#ctx0" brushRef="#br0" timeOffset="81332.42">10160 8784 0,'0'0'0,"21"0"0,0-21 15,0 21-15,1-21 0,-1 21 0,-21-21 16,0 0-16,21-1 0,-21 1 15,0 0-15,0 0 16,0 0-16,0 0 16,0-1-16,0 1 0,-21 0 0,0 21 15,-1-21-15,1 21 0,0 0 16,0 0-16,0 0 0,0 0 0,-22 21 16,22 0-16,-21 0 0,21 22 0,-22-22 15,-20 64 1,42-43-16,-22-21 0,22 21 0,21 22 15,0-22-15,0-21 0,0 1 0,0-1 16,21-21 0,0 0-16,1 0 0,20 0 0,-21 0 15,0 0-15,22-21 0,-22-1 0,21 1 16,-21 0-16,0 0 16,22-21-16,-22 20 0,0-20 0,0 21 15,0-21-15,1 20 0,-1-20 0,0 21 16,-21 0-16,0 0 0,0-1 15,0 1-15,0 42 16,0 1 0,0-1-16,0 0 0,0 21 15,0-21-15,0 22 0,-21-22 0,21 21 16,0-21-16,0 22 0,0-22 16,0 0-16,0 0 0,0 0 0,21 1 15,0-22 1,0 0-16,0 0 0,22 0 15,-22-22-15,0 1 0,21 21 0,-20-21 16,-1-21-16,21 21 0,-21-1 0,0-20 16,22 21-16,-22-21 0,0-1 15,0 1-15,0-22 0,1 22 0,-1 0 16,0-22-16,0 1 0,-21-1 0,21 22 16,0 0-16,-21-1 0,0 1 15,0 0-15,0 20 0,22 22 0,-22 22 31,0-1-31,-22 0 0,1 21 16,21 1-16,-21 20 0,-21-21 0,21 22 16,-1-22-16,1 1 0,0 20 15,0-21-15,21 1 0,0-1 0,0-21 16,0 22-16,0-22 0,0 21 0,0-21 16,21 0-16,0 1 0,0-22 15,1 0-15,-1 21 0,0-21 0,0 0 16,21 0-16,-20-21 0,20 21 0,-21-22 15,21 1-15,-20 0 0,62-42 16,-63 41-16,22 1 0,-22-21 16,0 21-16,0 0 0,0 21 0,1-22 15,-1 22 1,-21 22-16,0-1 0,0 0 16,-21 0-16,-1 0 15,1 0-15,21 1 0,-21-1 16,21 0-16,0 0 0,0 0 0,0 0 15,0 1 1,0-44 15,0 1-31,0 0 16</inkml:trace>
  <inkml:trace contextRef="#ctx0" brushRef="#br0" timeOffset="81482.34">11324 8361 0,'0'0'0,"0"-64"32,21 86 15,0-22-47</inkml:trace>
  <inkml:trace contextRef="#ctx0" brushRef="#br0" timeOffset="82058">11959 8657 0,'0'-42'15,"0"21"1,0 0-16,0-1 0,0 1 15,0 0-15,-21 0 0,0 21 0,0-21 16,-1 21-16,1 0 16,0 0-16,0 0 0,0 0 0,0 21 15,-1 0-15,1 0 0,0 0 16,0 1-16,0 20 0,21-21 16,0 21-16,-21-20 0,21 20 0,0-21 15,0 21-15,0-20 0,0-1 0,0 0 16,0 0-16,0 0 0,21 0 15,0-21-15,0 0 16,0 0-16,0 0 0,1 0 0,-1-21 16,0 0-16,0 0 0,21 0 15,-20 0-15,-1-22 0,21 22 16,-21-21-16,22-1 0,-22 1 0,21-21 0,0 20 16,-20-20-16,20-1 15,-21 1-15,21-1 0,-20-20 0,-1 20 16,0 1-16,0-1 0,-21 1 0,0 20 15,0 1-15,0 0 0,0 20 16,0-20-16,0 21 0,-21 42 16,0 0-1,0 22-15,21-1 0,-22 21 0,1 1 16,0-1-16,0 1 0,21-1 0,0 22 16,0-21-16,0-22 0,0 21 15,0-20-15,0-1 0,0 0 0,0 1 16,21-22-16,0 0 0,0 0 0,22 0 15,-22-21-15,0 0 0,0 0 16,22 0-16,-22 0 0,0 0 16,0 0-16,0-21 0,0 0 0</inkml:trace>
  <inkml:trace contextRef="#ctx0" brushRef="#br0" timeOffset="82774.63">14160 7959 0,'0'0'0,"-21"-21"0,21-1 0,0-20 16,0 21-16,0 0 0,0 0 15,-21-22-15,21 22 0,0 0 16,0 0-16,-21 21 16,0 21-16,21 0 15,-21 0-15,-1 22 0,22-1 0,-21 0 16,21 22-16,0-1 0,0 1 15,0-1-15,0 64 16,0-84-16,0 20 0,0 22 16,0-43-16,0 0 0,0-20 15,0 20-15,0-21 0,21 0 0,1-21 16,-1 21-16,0-21 0,0 0 0,0 0 16,22 0-16,-22 0 0,21-21 15,-21 0-15,22 0 0,-22 0 0,21-22 16,0 22-16,-20-21 0,20-22 0,-21 22 15,0-21-15,22-22 0,-1-42 16,-42 63-16,21 1 0,-21-64 16,0 85-1,0-1-15,21 22 0,-21 0 0,0 0 16,0 0-16,0 42 31,0 0-31,0 0 0,21 21 0,-21-20 16,0 20-16,22 0 0,-22 1 0,0-1 15,0 0-15,0 1 0</inkml:trace>
  <inkml:trace contextRef="#ctx0" brushRef="#br0" timeOffset="83157.6">14901 8340 0,'0'0'16,"21"0"-16,1-21 0,-1 21 0,0-22 15,0 1-15,-21 0 16,0 0-16,0 0 0,0 0 15,-21 21 1,0 0-16,0 0 0,-1 0 0,1 0 16,0 0-16,0 0 0,0 21 0,21 0 15,0 0-15,0 0 16,0 0-16,0 1 0,0-1 16,21 0-16,0 0 0,0-21 15,0 21-15,22 0 0,-22 1 0,0-22 16,0 21-16,-21 0 0,21 0 15,-21 0-15,0 0 0,0 1 16,-21-22-16,-21 21 0,21-21 16,-22 0-16,22 0 0,-21 21 15,0-21-15,20 0 0,-20 0 16,21 0-16,0 0 0,0 0 0,-1 0 16,1 0-16,21-21 0,0 0 15,0-1 1,21 1-16,1 21 15,-1-21-15,0 0 0,0 0 0,21 21 16</inkml:trace>
  <inkml:trace contextRef="#ctx0" brushRef="#br0" timeOffset="83487.41">15303 8403 0,'22'0'16,"-1"0"-16,-21-21 0,21 21 15,0-21-15,0 0 0,0 21 16,-21-21-16,43-1 0,-22 1 16,0 0-16,0 0 0,0 0 15,-21 0-15,0-1 0,0 1 16,-21 21 15,0 0-31,0 0 0,0 21 0,-22 1 16,22 20-16,0-21 0,0 21 0,0-20 15,0 20-15,21-21 0,-22 43 16,1-22-16,21-21 0,0 0 16,0 0-16,0 1 15,21-22-15,1 0 0,-1 0 0,21 0 16,-21 0-16,0 0 0,22 0 0,-22 0 16,42-22-16,-41 22 15,-1-21-15</inkml:trace>
  <inkml:trace contextRef="#ctx0" brushRef="#br0" timeOffset="83835.27">15727 8255 0,'0'0'0,"0"-21"0,0 0 0,21 0 0,-21-1 15,21 1-15,0 21 16,0 0 0,1 0-16,-1 0 0,0 0 0,0 0 15,-21 21-15,21 1 0,0-1 16,1 21-16,-1-21 0,0 0 0,-21 22 15,0-22-15,21 0 0,-21 21 16,0-20-16,0-1 0,0 0 0,-21 0 16,21 0-16,-21 0 0,0-21 0,-1 22 15,1-22 1,0 0-16,21-22 16,0 1-1,0 0-15,0 0 16,0 0-16,0 0 0,21-22 0,0 22 15,1 0-15,-22 0 0,21-22 0,0 22 16,0 0-16,0 0 0,0 0 16,1 0-16,-1 21 0,21 0 0,-21-22 15,0 22-15,22 0 0,-22 0 16,0 0-16,21 0 0</inkml:trace>
  <inkml:trace contextRef="#ctx0" brushRef="#br0" timeOffset="84294.89">16595 8213 0,'-22'21'31,"1"-21"-31,21 21 0,0 0 0,-21-21 16,21 21-16,-21 1 0,21-1 0,-21 0 16,21 0-16,0 0 0,0 0 15,0 1-15,0-1 0,-21 0 0,21 0 16,0 0-16,0 0 0,-22 1 15,22-44 32,0 1-47,0 0 16,0 0-16,0 0 0,22-22 16,-1 22-16,0-21 0,0 21 0,0-22 15,0 22-15,1-21 0,-1 21 16,21-22-16,-21 22 0,0 21 0,22-21 15,-22 21-15,0 0 0,0 0 16,0 0-16,1 21 0,-1-21 0,-21 43 16,21-22-16,-21 0 0,21 21 0,-21-21 15,0 1-15,0 20 0,0-21 16,0 21-16,0-20 0,0-1 16,0 0-16,-21 0 0,0-21 0,21 21 15,-21 0-15,21 1 16,-22-22-16,44 0 31,-1-22-31</inkml:trace>
  <inkml:trace contextRef="#ctx0" brushRef="#br0" timeOffset="85634.44">17505 8255 0,'0'0'0,"0"-21"15,0 0-15,0 0 0,0-1 16,-21 22-16,-1-21 0,1 21 16,0 0-16,0 0 0,0 0 0,0 0 15,-22 0-15,1 21 0,21 1 16,-22-1-16,1 21 0,21-21 0,-21 0 16,-1 22-16,22-1 0,0-21 0,-21 0 15,20 22-15,1-22 0,21 0 16,0 0-16,0 0 0,0 1 0,0-1 15,0 0-15,21-21 16,1 0-16,-1 0 16,0 0-16,0 0 0,21 0 0,-20-21 15,20 21-15,-21-21 0,21-1 0,-20 22 16,-1-21-16,21 0 0,-21 0 16,22-21-16,-22 20 0,0 1 0,21-21 15,-21 21-15,-21-22 0,22 22 16,-22 0-16,21 0 0,-21 0 0,0 0 15,-21 42 1,-1 0-16,22 0 16,-21 0-16,0 0 0,0 1 15,21 20-15,0-21 0,-21 0 0,21 22 16,0-22-16,0 0 0,0 0 16,0 21-16,21-20 15,0-22-15,0 0 0,0 0 0,1 0 16,-1 0-16,0 0 0,21 0 15,-21 0-15,1 0 0,-1-22 0,0 1 16,0 0-16,0 21 0,0-21 0,1-21 16,-1 20-16,-21 1 0,21-21 15,-21 21-15,21-22 0,-21 22 0,0 0 16,0 0-16,0 0 0,0 42 31,0 0-31,-21 0 16,21 0-16,-21 1 15,21 20-15,-21-21 0,-1 0 0,22 0 16,0 1-16,-21 20 0,0-42 0,21 21 16,-21 0-16,21 0 0,0-42 62,0 0-62,0 0 0,0 0 0,0 0 16,21-1-16,0 1 0,0 0 15,1-21-15,-1 21 0,0-22 16,0 22-16,0 0 0,0-21 0,1 42 16,-1-22-16,0 1 0,0 21 15,0 0-15,0 0 0,-21 21 0,0 1 16,0-1-16,0 0 0,0 0 0,0 0 16,0 22-16,0-1 15,0-21-15,0 0 0,0 0 0,0 1 16,0-1-16,0 0 0,0 0 15,0-42 32,22 21-47,-1-21 0,-21 0 16,21-1-16,0 1 0,0 0 16,-21 0-16,43-21 0,-22 20 15,0-20-15,21 21 0,-21-21 0,1 20 16,20 1-16,-21 0 0,21 0 0,-20 21 15,-1 0-15,0 0 0,0 0 16,-21 21-16,0 0 16,0 0-16,0 1 0,0-1 15,0 21-15,0-21 0,0 0 0,0 1 16,0 20-16,0-21 0,0 0 16,0 0-16,0 1 0,0-1 0,0 0 15,21-21 1,0 21-16,1-21 0,-1 0 0,21 0 15,-21 0-15,22 0 0,-22 0 16,21 0-16,0-21 0,-20 21 0,20-21 16,0 0-16,-21-1 0,22 1 0,-22 0 15,0 0-15,0-21 0,22-1 16,-22 22-16,0-21 0,-21 21 0,0-22 16,0 22-16,0 0 0,-21 21 15,0 21 1,-1 0-16,1 0 0,0 22 0,0-1 15,0-21-15,-22 22 0,43-1 16,-21-21-16,21 0 0,0 22 0,0-22 16,0 0-16,0 0 0,21-21 15,1 21-15,-1 0 0,0-21 16,0 0-16,0 0 0,64 0 16,-43 0-16,-21 0 0,22 0 0,-1-21 15,0 0-15,1 21 0,-22-21 16,0 0-16,0 0 0,0-1 0</inkml:trace>
  <inkml:trace contextRef="#ctx0" brushRef="#br0" timeOffset="86482.81">698 10583 0,'0'0'0,"0"22"0,-21-22 15,42 0 16,1 0-31,-1 0 0,0 0 0,21 0 16,-21 0-16,22 0 0,-1 0 16,-21 0-16,22 0 0,-22 0 0,21 0 15,-21 0-15,0 0 0,1-22 16,-44 1 15</inkml:trace>
  <inkml:trace contextRef="#ctx0" brushRef="#br0" timeOffset="86907.31">762 10583 0,'-21'0'0,"42"0"0,-63 22 0,20-1 0,-20 0 15,21 0-15,0 0 0,0 0 16,21 22-16,-22-22 0,-20 21 16,42-21-16,0 1 0,0-1 15,21-21 16,0-21-31,1-1 16,-1 22-16,0-21 16,0 0-16,0 21 0,0-21 0,1 21 15,-1-21-15,21 21 16,-21 0-16,22-21 0,-22 21 0,21 0 16,-21 0-16,22 0 0,-22 0 15,21 21-15,-21 0 0,0 0 0,1 0 16,-1 0-16,0 1 0,-21 20 15,0-21-15,0 21 0,-21 1 0,0-22 16,-22 21-16,1 1 0,0-22 16,-1 21-16,-20-21 0,20 0 0,1 1 15,-21-1-15,20 0 0,1-21 16,21 0-16,-22 0 0,1 0 0,21-21 16,0 0-16,0 21 0,21-22 15,0 1-15,0 0 0,21 0 16,0 0-16,0 0 15,21-1-15,1 1 0,-22 0 16,21 0-16</inkml:trace>
  <inkml:trace contextRef="#ctx0" brushRef="#br0" timeOffset="87050.68">1333 10943 0,'0'0'15,"0"21"16,0-42 1</inkml:trace>
  <inkml:trace contextRef="#ctx0" brushRef="#br0" timeOffset="87763.3">2603 10647 0,'22'0'16,"-1"0"-16,0 0 15,0 0-15,0 0 16,0 0-16,22 0 0,-22 0 0,21 0 16,-21-21-16,22 0 15,-22-1-15,21 1 0,1 0 0,-22 0 16,21 0-16,0 0 0,-20-22 0,-1 22 15,0 0-15,0-21 0,-21 20 16,0 1-16,0 0 0,0 0 0,-21 0 16,0 0-16,0 21 0,-1 0 15,1 0-15,-21 0 0,0 0 0,20 0 16,-20 21-16,0 0 0,-1 0 16,22 0-16,-21 22 0,21-22 0,0 21 15,-1 0-15,22 1 0,0-22 16,0 21-16,0-21 0,22 22 0,-1-22 15,0 0-15,21 0 0,-21 0 0,22 1 16,-1-22-16,-21 0 0,22 0 16,-22 0-16,21 0 0,-21 0 15,0 0-15,1 0 0,-1-22 16,-21 1-16,-21 21 16,-1 0-16,1 0 0,0 0 15,-21 0-15,-1 21 0,1-21 16,21 22-16,-21 20 0,-1-21 0,1 0 15,0 22-15,20-22 0,-20 21 16,21-21-16,0 22 0,0-22 0,21 63 16,0-62-16,0-1 15,0 0-15,0 0 0,21 0 0,0-21 16,0 0-16,21 0 0,1 0 16,-1 0-16,0 0 0,1-21 15,-1 0-15,22 0 0,-22 0 0,21-1 16,1-20-16,-22 21 0,22-21 15</inkml:trace>
  <inkml:trace contextRef="#ctx0" brushRef="#br0" timeOffset="88199">3619 10647 0,'0'-21'0,"0"42"0,-21-42 16,0 42 0,0-21-16,21 42 0,0-21 15,-21 1-15,21-1 0,-21 21 16,21-21-16,-22 22 0,22-22 15,0 0-15,0 21 0,-21-21 0,21 1 16,-21-1-16,21 0 0,-21 0 0,21 0 16,0-42 15,0 0-31,0 0 16,0-22-16,0 22 0,0 0 15,0-21-15,21-1 0,0 22 0,0-42 16,1 20-16,-1 1 0,21 0 15,-21 21-15,22-22 0,-1 22 16,0 0-16,1 0 0,-1 21 16,0 0-16,1 0 0,-1 21 0,-21 0 15,21 0-15,-20 22 0,-1-22 0,0 21 16,0 0-16,-21 1 0,0-1 16,0 0-16,0-20 0,0 20 0,0 0 15,0-21-15,-21 22 0,0-22 0,21 0 16,-21 21-16,-1-42 0,1 22 15,0-1-15,21-42 16,0-1 0,0 1-16,21 0 0,-21-21 15,21 21-15,1-22 0,-1 1 0</inkml:trace>
  <inkml:trace contextRef="#ctx0" brushRef="#br0" timeOffset="88403.04">4466 10287 0,'0'127'32,"-21"-85"-32,0 22 0,-22 21 0,22-22 15,0-21-15,21 1 16,-21-1-16,0 0 0,0 1 0,21-1 0,-22-21 16,22 22-16,0-22 15,0 0-15,0 0 0,22-21 16,-1 0-1,0 0-15,0-21 0</inkml:trace>
  <inkml:trace contextRef="#ctx0" brushRef="#br0" timeOffset="88578.36">4085 10795 0,'0'0'0,"21"0"31,0 0-31,1 0 0,-1 0 16,0-21-16,0 21 0,21 0 0,1-21 16,-22 0-16,21 21 0,1-22 15,-1 22-15,0-21 0,43-21 16,-43 42-16</inkml:trace>
  <inkml:trace contextRef="#ctx0" brushRef="#br0" timeOffset="88934.56">4762 10689 0,'0'0'16,"-21"21"-16,0 1 0,0-22 0,0 21 0,0 0 16,-1 0-16,44-21 31,20 0-15,-21 0-16,0 0 0,0-21 15,22 21-15,-22-21 0,0 0 0,21 21 16,-20-22-16,-1 1 0,0 0 15,0 0-15,-21 0 0,0 0 16,-21 21 0,0 21-16,0 0 15,-1 0-15,-20 0 0,21 0 0,0 1 16,-22-1-16,22 21 0,0-21 0,0 22 16,0-22-16,21 0 15,0 0-15,0 0 0,0 0 0,0 1 16,0-1-16,21-21 0,0 0 0,43 0 15,-43 0-15,21 0 16,0 0-16,1 0 0,-22-21 0,21-1 16,1 22-16,-22-21 0,21 0 0,-21 0 15</inkml:trace>
  <inkml:trace contextRef="#ctx0" brushRef="#br0" timeOffset="89194.94">5228 10710 0,'0'0'0,"0"-21"0,21 0 0,-21 0 0,21 0 15,1 0-15,-1 21 16,0-22-16,0 22 0,0 0 0,0 0 15,1 22-15,-1-1 0,0 0 16,-21 0-16,0 0 0,21 0 16,-21 22-16,0-22 0,0 0 15,0 21-15,0-20 0,0-1 0,0 0 16,0 0-16,0 0 0,0 0 16,-21-21-16,0 0 15,21-21 1,0 0-1,21-21-15,0 21 0,-21-1 0,21-20 16,0 21-16,1-21 0,-22-1 0,21 1 16,0 0-16,0 20 0,-21-20 15,21 21-15,0-21 0</inkml:trace>
  <inkml:trace contextRef="#ctx0" brushRef="#br0" timeOffset="89634.98">6731 10224 0,'0'0'0,"42"-22"15,-21 1-15,1 21 0,-22 21 31,0 22-31,0-1 0,0 0 0,-22 1 16,22 20-16,-21-20 0,0 20 16,0-21-16,21 22 0,-21-22 15,0 1-15,-1-1 0,1 0 0,21 1 16,-21-22-16,21 0 0,-21 0 0,21 0 16,0 0-16,21-42 31,0 21-31,0-21 0,1-21 0</inkml:trace>
  <inkml:trace contextRef="#ctx0" brushRef="#br0" timeOffset="90266.93">7133 10160 0,'-21'106'31,"21"-64"-31,-21 1 0,21-1 15,0 21-15,-21-20 0,-1-1 0,1 22 16,21-22-16,0 0 0,-21 1 0,0-22 16,21 21-16,0-21 15,0 0-15,-21 1 0,21-1 0,0-42 32,21-1-17,-21 1-15,21-21 0,21 21 16,-20-22-16,-1 1 0,0 0 0,21-1 15,-21 22-15,1-21 0,-1 21 16,0-22-16,0 22 0,0 21 16,-21 21-1,21 1-15,-21-1 0,0 0 0,0 0 16,0 21-16,0-20 0,0 20 0,0-21 16,0 0-16,0 22 0,0-22 15,0 0-15,0 0 0,0 0 0,22-21 16,-1 21-16,0-21 0,0 0 15,0 0-15,0 0 0,22 0 16,-22 0-16,21 0 0,-21-21 16,22 0-16,-1 0 0,0 0 0,1 0 15,-1-22-15,0 22 0,1-21 16,-22 21-16,0-22 0,0 1 16,-21 21-16,0 0 0,-21 21 15,0 0 1,0 0-16,-22 21 0,22 0 0,0 0 15,0 0-15,0 22 0,0-22 0,-1 21 16,22-21-16,-21 22 0,21-22 16,0 0-16,0 21 0,0-21 0,0 1 15,43-1-15,-22 0 0,0-21 0,0 0 16,21 0-16,1 0 16,41 0-16,-41 0 0,-1 0 15,0-21-15,1 0 0,-22-1 0,21 1 16,-21 0-16,1 0 0,-1 0 0,-21 0 15</inkml:trace>
  <inkml:trace contextRef="#ctx0" brushRef="#br0" timeOffset="90465.87">6879 10478 0,'0'0'0,"-42"21"0,-64 21 15,127-42 1,0 0 0,22-21-16,-1 21 0,0-21 15,22 0-15,-1-1 0,1 1 0,-1 0 16,1 0-16,-1 0 0,1 0 0</inkml:trace>
  <inkml:trace contextRef="#ctx0" brushRef="#br0" timeOffset="91034.46">9123 10308 0,'0'0'15,"0"-42"-15,0 21 0,0-22 0,0 22 16,21 0-16,-21 0 0,21-21 0,0 20 15,0 22-15,1-21 0,-1 0 16,0 21-16,0 0 0,0 0 0,0 0 16,22 0-16,-22 21 0,0 0 0,0 22 15,0-22-15,1 21 0,-1 22 16,0-22-16,-21 0 0,0 22 16,0-1-16,0-20 0,0-1 0,0 0 15,0 1-15,0-1 0,0 0 0,-21-20 16,21-1-16,-21 0 0,21 0 15,-22 0-15,1-21 0,21-21 32,-21 0-32,21 0 0,0 0 0,0-22 15,0 1-15,0 0 0,21-1 0,0-20 16,1-1-16,-1 22 0,0-22 16,0 22-16,21 0 0,-20-1 0,20 1 15,21 0-15,-41 21 16,20-1-16,-21 1 0,0 21 15,0 0-15,-21 21 16,22 1-16,-22-1 0</inkml:trace>
  <inkml:trace contextRef="#ctx0" brushRef="#br0" timeOffset="92502.98">10054 10732 0,'21'0'0,"-42"0"0,63 0 15,-20-22-15,-1 1 0,0 0 0,0 0 16,0 0-16,0 0 0,-21-22 16,0 22-16,22-21 0,-22-1 0,0 1 15,0 0-15,0 21 0,0-22 16,0 22-16,-22 0 0,22 0 16,-21 21-16,-21 0 0,21 0 0,0 0 15,-22 0-15,22 0 0,-21 21 0,21 21 16,-22-21-16,1 22 0,21-1 15,0 0-15,-43 43 0,43-43 16,21 1-16,0-1 0,0 0 0,0-20 16,0 20-16,0-21 15,0 0-15,21-21 0,0 0 16,22 0-16,-22 0 0,0 0 16,21 0-16,1 0 0,-22-21 0,21 0 15,0-21-15,-20 20 0,20 1 16,-21-21-16,21 0 0,-20 20 0,-1-20 15,0 0-15,-21-1 0,0 1 16,21 21-16,-21-21 0,0 20 0,0 1 16,-21 21-1,21 21 1,-21 1-16,21-1 0,-21 21 0,21-21 16,0 22-16,0-22 0,0 21 15,0-21-15,0 22 0,0-22 0,0 21 16,0-21-16,21 0 0,0 1 0,0-22 15,0 21-15,0-21 16,22 0-16,-22 0 0,0 0 0,21 0 16,1-21-16,-1-1 0,0 1 0,-20 0 15,20 0-15,0-21 0,1 20 16,-22-20-16,21 0 0,-21-1 0,0 1 16,1-21-16,-1 20 0,0 1 0,-21 0 15,0-1-15,0-41 16,0 62-16,0-20 0,0 21 0,0 0 15,0 0-15,-21 21 0,0 0 16,21 21-16,-22-21 16,22 42-16,0-21 0,-21 22 0,21-1 15,0 0-15,0 1 16,0-1-16,-21 0 0,21 1 0,0 20 16,0-21-16,0 1 0,0-1 0,0-21 15,0 22-15,0-22 0,0 0 16,0 0-16,21 0 0,0-21 0,1 0 15,20 0-15,-21 0 0,0 0 16,22 0-16,-22 0 0,21-21 16,-21 0-16,22 0 0,-22 0 0,0-1 15,0 1-15,21-42 0,-20 20 16,-1 22-16,0-21 0,-21 21 16,0 0-16,21-1 0,-21 1 15,21 0-15,-21 42 31,0 0-31,0 22 16,0-22-16,0 0 0,0 21 0,0 1 16,-21-22-16,21 21 0,0-21 15,0 22-15,0-22 0,0 0 0,21 0 16,0 0-16,1 1 0,-1-22 0,0 0 16,21 0-16,-21 0 0,22 0 15,41 0-15,-41 0 0,-1 0 16,0-22-16,1 1 0,-1 0 0,0 0 15,1 0-15,-22 0 16,21-1-16,22-83 16,-43 62-16,-21 1 0,0 21 0,0-22 15,0 22-15,0-21 0,0 21 16,-21 0-16,0-1 0,-1 1 0,1 21 16,-21 0-16,21 0 0,0 0 15,-1 0-15,1 21 0,-21 1 16,21-1-16,0 0 0,-1 21 0,1-21 15,0 22-15,0-1 0,21 0 16,0-20-16,0 20 0,0-21 0,0 0 16,0 22-16,0-22 0,0 0 15,21-21-15,0 0 16,0 0-16,1 0 0,20 0 16,-21 0-16,0 0 0,22-21 0,-22 0 15,0-1-15,21-20 0,-21 21 16,1-21-16,20 20 0,-21-20 0,0-21 15,22 20-15,-22 1 0,0 0 0,0-1 16,0-20-16,0 20 0,1 1 16,-1-21-16,0 20 0,-21 1 0,0 21 15,0-22-15,0 22 0,-21 42 32,21 1-32,-21 20 0,-1-21 15,1 43-15,21-22 0,-21 0 16,21 22-16,-21-22 0,21 22 15,0-1-15,0-21 0,0 22 0,0 42 16,0-64-16,0-21 16,21 22-16,0-22 0,0 21 0,22-21 15,-1 0-15,-21-21 0,22 0 16,-22 0-16,21 0 0,-21-21 0,22 0 16,-22 0-16,0 0 0,0 0 15,21-1-15,-42-20 0,22 0 0,-22-1 16,21 1-16</inkml:trace>
  <inkml:trace contextRef="#ctx0" brushRef="#br0" timeOffset="92671.36">11811 9948 0,'0'0'15,"-42"0"-15,20 0 0,1 0 0,0 0 0,0 0 16,21 22-16,21-22 31,0 0-31,0 0 0,1 0 0,-1-22 16</inkml:trace>
  <inkml:trace contextRef="#ctx0" brushRef="#br0" timeOffset="93102.4">13652 9631 0,'0'0'15,"22"-21"-15,-1 0 0,-21-1 0,21 22 16,-21 22 0,0-1-16,0 21 0,0 0 0,0 1 15,0 20-15,-21 1 0,21-1 16,-21-20-16,-1 20 0,22 1 0,-21-1 15,21 1-15,0-22 0,-21 21 0,21-20 16,-21 20-16,21-20 16,0-22-16,0 21 0,0-21 0,0 0 15,0 1-15,0-1 0,0-42 32,0-1-32</inkml:trace>
  <inkml:trace contextRef="#ctx0" brushRef="#br0" timeOffset="93427.02">13547 9843 0,'0'0'0,"0"-22"0,0-126 32,0 127-32,21 0 0,0 0 15,0 0-15,0-1 0,22 1 0,-22 0 16,63 21-16,-41 0 0,-1 0 15,0 0-15,1 0 0,-1 21 16,0 0-16,22 64 0,-64-43 16,0 1-16,0-1 0,0 0 15,0 1-15,-42 41 16,-1-41-16,1-22 0,0 0 0,-1 21 16,1-20-16,0-1 0,-1-21 0,1 21 15,21-21-15,-22 0 0,22 0 16,0 0-16,42 0 31,0 0-31,1 0 16,-1 0-16,21 0 0</inkml:trace>
  <inkml:trace contextRef="#ctx0" brushRef="#br0" timeOffset="93936.24">14563 10266 0,'0'0'16,"21"-21"-16,-21 0 0,21-1 16,0 1-16,-21 0 15,0 0-15,0 0 0,0 0 0,0-1 16,0 1-16,0 0 0,-21 0 16,0 0-16,0 0 0,-22-1 15,22 22-15,0 0 0,0 0 16,0 22-16,-1-22 0,-41 63 15,42-42-15,-22 22 0,22-22 0,-21 63 16,21-41-16,0-1 16,21-21-16,0 22 0,0-1 0,-22 0 15,22-21-15,0 1 0,0-1 16,22-21 0,-1 0-16,0 0 0,0 0 0,0 0 15,0 0-15,1-21 0,-1-1 0,21 22 16,-21-42-16,22 21 0,-22 0 15,0-22-15,21 22 0,-21-21 0,22 21 16,-22-22-16,0 22 0,0-21 0,0 21 16,-21 0-16,0-1 0,22 22 15,-22 22 1,0-1 0,-22 0-16,1 0 0,21 21 15,-21-20-15,21-1 0,0 21 0,-21-21 16,21 22-16,0-22 0,0 0 15,0 0-15,0 0 0,0 0 0,21 1 16,0-22-16,0 0 16,1 0-16,20 0 0,-21 0 15</inkml:trace>
  <inkml:trace contextRef="#ctx0" brushRef="#br0" timeOffset="94327.39">15409 10054 0,'0'0'0,"0"-21"0,0 0 0,0 0 32,-21 21-32,0 0 0,-21 0 15,20 0-15,1 0 0,-21 21 16,0-21-16,20 21 0,-20-21 16,21 21-16,0 0 0,0-21 0,-1 22 0,1-22 15,21 21-15,0 0 0,0 0 16,0 0-16,21 0 15,1-21-15,-1 22 0,21-1 0,-21-21 16,22 21-16,-22 0 0,21-21 16,-21 21-16,0 0 0,1 1 0,-1-1 15,-21 0-15,0 0 0,0 0 32,-21-21-32,-22 0 0,22 0 0,0 0 15,-21 0-15,-1 0 0,1 0 0,0 0 16,20 0-16,-20 0 0,21-21 15,-21 0-15,20 21 0,1 0 0,21-21 16,0 0-16,0-1 16,0 1-1,21 21-15,1 0 0,-1-21 16,21 21-16</inkml:trace>
  <inkml:trace contextRef="#ctx0" brushRef="#br0" timeOffset="94726.58">15875 10139 0,'0'0'16,"21"-21"-16,-21 0 0,0-1 0,21 22 0,-21-21 15,0 0-15,0 0 0,0 0 16,0 0 0,-21 21-16,0 0 0,0 0 15,0 21-15,-1 0 0,1-21 16,0 21-16,0 0 0,0 0 0,0 1 15,-1 20-15,22-21 16,0 0-16,0 0 16,22 1-16,-1-22 0,0 21 15,0-21-15,0 0 0,0 21 0,1-21 16,-1 0-16,0 21 0,0-21 16,0 21-16,-21 0 0,0 1 15,0-1 1,-21-21-16,0 0 15,0 0-15,0 21 0,-43-21 16,43 0-16,-21 0 0,20 0 16,-20 0-16,21 0 0,-21 0 0,20 0 15,1 0-15,21-21 16,0 0-16,0-1 16</inkml:trace>
  <inkml:trace contextRef="#ctx0" brushRef="#br0" timeOffset="95311.49">16298 10075 0,'0'-21'0,"0"42"0,-21-42 16,0 21-1,0 21-15,0-21 16,-1 22-16,1-1 0,0 0 0,0 0 15,0 21-15,0-20 0,21-1 16,-22 0-16,22 0 0,0 0 0,0 0 16,0 1-16,0-1 0,0 0 15,0 0-15,22-21 16,-1 0 0,0-21-16,21 0 15,-42 0-15,43 21 0,-22-22 0,0 1 16,-21 0-16,21 0 0,0 21 0,0-21 15,1 21-15,-22 21 47,0 0-47,0 0 16,0 0-16,21 1 0,-21-1 16,21 0-16,-21 0 0,21-21 15,0 21-15,0 0 0,1-21 0,-1 0 16,0 0-16,21 0 0,-21 0 0,22 0 15,-22 0-15,21-21 0,-21 0 16,1 0-16,20 0 0,-21-22 0,0 22 16,0 0-16,-21-21 0,0-1 0,22 22 15,-22-21-15,0 0 16,0-22-16,-22 43 0,1 0 16,0 0-16,0-1 0,0 22 0,0 0 15,-1 0-15,1 0 0,0 0 16,0 0-16,0 22 0,21-1 0,0 0 15,0 0-15,0 0 16,0 0-16,21 1 0,0-1 16,0-21-16,0 0 0,1 21 0,-1-21 15</inkml:trace>
  <inkml:trace contextRef="#ctx0" brushRef="#br0" timeOffset="96498.67">17272 10012 0,'0'0'0,"0"-21"16,0 0 0,-21 21-16,0 0 0,-22 0 15,22 0-15,0 0 0,0 21 0,0-21 16,-22 21-16,22 21 0,0-21 16,0 1-16,0-1 0,-1 21 0,1-21 15,0 22-15,21-22 0,-21 0 16,21 0-16,0 21 0,0-20 0,0-1 15,0 0-15,0 0 0,21-21 16,0 0-16,0 0 16,1 0-16,-1 0 0,0 0 0,0 0 15,21-21-15,-20 0 0,-1 21 0,0-21 16,21-22-16,-21 22 0,1 0 16,-1 0-16,0-22 0,0 22 0,0-21 15,-21 21-15,0 0 0,0-1 16,0 1-16,0 0 0,-21 42 31,21 0-31,-21 1 16,0-1-16,21 0 0,-21 0 0,21 0 15,0 0-15,0 1 0,0-1 0,0 0 16,0 0-16,0 0 16,0 0-16,21 1 0,0-1 15,0-21-15,0 0 0,0 0 0,1 0 16,-1 0-16,21 0 0,-21-21 15,0-1-15,1 22 0,20-21 0,-21 0 16,0 0-16,0 0 0,1 0 16,-1-22-16,21 22 0,-42 0 15,21 0-15,0 0 0,1 21 0,-22-22 0,0 44 32,0-1-17,0 0-15,0 0 0,0 0 16,0 0-16,0 1 15,0-1-15,0 0 0,0 0 16,21-21-16,0 0 16,0 21-16,0-21 0,22 0 15,-22 0-15,0 0 0,21 0 0,-21 0 16,22 0-16,-22 0 0,0 0 0,0 0 16,0 0-16,1-21 0,20 0 15,-21 21-15,0-21 0,0 0 0,-21-1 16,22 1-16,-1 0 0,-21 0 15,21 0-15,-21 0 0,0-1 0,0 1 16,-42 21 0,-1 0-16,22 0 15,0 0-15,0 0 0,0 0 16,-1 0-16,1 0 0,0 0 0,0 0 16,0 0-16,0 21 0,-1-21 15,22 22-15,-21-22 0,0 21 0,21 0 16,-21 0-16,21 0 0,0 0 15,0 1-15,0-1 0,0 0 16,0 0-16,0 0 0,0 0 0,21-21 16,0 22-16,0-22 0,1 0 0,-1 0 15,0 0-15,0 0 0,0 0 16,22 0-16,-22 0 0,0 0 16,42-43-16,-41 22 0,20 0 15,-21 0-15,0 0 0,0-1 16,1-20-16,-1 21 0,21-21 0,-21-1 15,0-20-15,22 20 0,-22 1 16,0-21-16,0 20 0,0 1 0,1 0 16,-1-1-16,-21 1 0,0 21 0,0 0 15,-21 42 1,-22 0-16,22 21 0,-21 1 16,-1-1-16,22 0 15,-21 22-15,21-22 0,0 22 0,-1-22 16,22 21-16,0-20 0,0-1 0,0 0 15,22 1-15,-1-1 0,0 0 16,21-20-16,-21-1 0,22 0 0,20 21 16,-20-42-16,-1 0 0,0 0 15,1 0-15,-1 0 0,0-21 16,1 0-16,-1 0 0,0 0 0,1-1 16,-1 1-16,0 0 0,1 0 15,-1 0-15,0-22 0,1 22 16,-22 0-16</inkml:trace>
  <inkml:trace contextRef="#ctx0" brushRef="#br0" timeOffset="97770.93">487 12319 0,'0'-21'0,"0"42"0,21-63 0,-21 21 16,21-1-16,-21 1 15,0 0-15,-21 21 32,0 0-32,0 0 0,-1 21 0,1 0 15,-21 1-15,21 20 0,-22 0 16,22-21-16,-21 22 0,21 20 15,-22-20-15,22-1 0,-21 21 0,21 1 16,21-1-16,0-20 16,0 20-16,0-20 0,0-1 0,0-21 15,42 21-15,-21-20 0,22-1 16,20-21-16,-21 0 0,22 0 0,-22 0 16,22 0-16,-22-21 0,22-1 15,-22 1-15,0 0 0,1 0 16,-22-21-16,21 20 0,-21-20 0,-21 21 15,0-21-15,0-1 0,0 22 16,0 0-16,-21 0 0,0 0 0,-21-1 16,20 22-16,-41 0 0,21 0 15,-1 22-15,-20-1 0,-1 0 0,22 0 16,0 0-16,-1 22 16,1-22-16,21 0 0,0 21 15,21-21-15,0 1 0,0-1 16,21-21-16,0 0 0,21 0 15,-21 0-15,22 0 0</inkml:trace>
  <inkml:trace contextRef="#ctx0" brushRef="#br0" timeOffset="97914.9">1101 12637 0,'21'-22'0,"-42"44"0,63-44 0,-21 22 15,-42 0 32</inkml:trace>
  <inkml:trace contextRef="#ctx0" brushRef="#br0" timeOffset="98826.63">2688 12192 0,'0'0'0,"0"-21"0,0-64 31,0 64-31,0 0 0,-21 0 16,0 21-16,0 0 0,-22 0 0,22 0 15,0 0-15,-21 21 0,-1 21 16,1-21-16,21 22 0,-22-1 0,1 22 16,21-22-16,-21 21 0,20 1 15,1-1-15,0 1 0,21-1 16,0 1-16,0-22 0,0 22 16,0-1-16,0-20 0,0-1 0,21 0 15,0-21-15,22 1 0,-22-1 0,42-21 16,-20 0-16,20 0 15,-20 0-15,20 0 0,1-21 0,-1-22 16,1 22-16,-1-21 0,1-1 16,-1-20-16,1 21 0,-22-22 0,0 22 15,22-22-15,-43 1 0,21-1 0,-21 1 16,1 20-16,-22-20 0,0-1 16,0 1-16,0 21 0,0-1 0,0 22 15,0 0-15,0 0 0,-22 0 16,1 21-16,0 21 0,21 0 15,0 0-15,0 21 0,-21 1 16,21-1-16,0 22 0,0-22 16,0 0-16,0 22 0,0-22 15,0 0-15,0 1 0,0-1 0,0 0 16,0 1-16,21-1 0,-21-21 16,21 0-16,0 1 0,1-1 0,-1-21 15,0 0-15,0 0 0,0 0 16,22 0-16,-22 0 0,42-43 15,-42 22-15,22-21 0,-22 21 16,0 0-16,21-22 0,-20 22 0,-1 0 16,0-21-16,-21 20 0,0 1 0,21 0 15,-21 42 17,0 0-32,0 1 0,-21-1 15,0 0-15,21 0 0,0 21 0,0-20 16,-21-1-16,21 0 0,0 0 15,0 0-15,0 0 0,0-42 47,21 0-47,-21 0 16</inkml:trace>
  <inkml:trace contextRef="#ctx0" brushRef="#br0" timeOffset="98982.22">3810 12277 0,'0'0'0,"0"-21"0,0-1 16,-21 22 0,0 22-1,21-1-15,0 0 16,21-21 0,0 0-16,0 21 0,0-21 15</inkml:trace>
  <inkml:trace contextRef="#ctx0" brushRef="#br0" timeOffset="99767.06">4254 12234 0,'0'0'0,"-21"0"16,0 0-16,0 0 16,0 0-16,0 22 0,-1-1 15,1 0-15,0 0 0,0 21 0,0-20 16,0 20-16,-1-21 0,22 21 0,-21 1 15,0-1-15,21-21 0,0 22 16,0-1-16,0-21 0,0 21 0,0-20 16,21-1-16,0 0 0,1 0 15,-1-21-15,21 0 0,0 0 16,-20 0-16,20 0 0,0-21 0,1 0 16,-1 0-16,0-1 0,1 1 15,-1-21-15,0 21 0,1-22 0,-1 22 16,0-21-16,-21 0 0,1-1 15,-1-20-15,0 20 0,0-20 0,0 21 16,0-22-16,1 1 0,-22 20 16,0 1-16,0 21 0,0-22 0,0 22 15,0 42 1,-22 1-16,1 20 16,0-21-16,21 21 0,-21 22 0,0-22 15,21 1-15,-21-1 0,-1 0 16,1 22-16,21-22 0,-21-21 15,0 22-15,21-1 0,-21-21 0,21 0 16,-21 0-16,21 1 0,-22-22 16,22 21-16,0-42 31,22-1-31,-1 1 0,0 0 0,0 0 16,0 0-16,0 0 0,1-1 15,20-20-15,-21 21 0,21 0 0,-20 0 16,-1 21-16,21-22 0,-21 22 0,0 0 15,1 0-15,-1 0 16,-21 22 0,-21-22-1,-1 21-15,1-21 16,0 0-16,0 0 0,0 0 0,0 0 16,-22 21-16,22-21 0,0 0 15,0 0-15,0 0 16,-1 21-1,22 0-15,0 0 0,0 1 16,0-1-16,0 0 0,22 0 16,-1 0-16,0-21 0,-21 21 15,21 1-15,0-22 0,0 21 0,1-21 16,20 21-16,-21-21 16,0 0-16,22 0 0,-22 0 0,21 0 15,-21 0-15,0 0 0,22 0 0,-22 0 16,0-21-16,21 0 0,-20 21 15,-1-22-15</inkml:trace>
  <inkml:trace contextRef="#ctx0" brushRef="#br0" timeOffset="100683.03">6329 11790 0,'-43'-42'31,"86"84"-31,-107-84 0,43 42 16,0 21-16,-21 0 0,20 0 0,1 21 15,0 1-15,-21-1 0,21 0 0,-22 22 16,22-22-16,-21 22 0,21-22 16,-1 22-16,-20-22 0,21 0 0,21 1 15,0-1-15,-21 0 0,21 1 16,0-22-16,0 0 0,0 0 0,21 0 15,0 0-15,0 1 0,0-22 0,22 0 16,-1 0-16,-21 0 16,22 0-16,-1 0 0,0 0 0,1-22 15,-1 1-15,-21 0 0,21 0 0,1-21 16,-1-1-16,0 22 0,-20-42 16,20 20-16,-21-20 0,0-1 15,0 1-15,-21-1 0,0 1 0,0-1 16,0 22-16,-21-22 0,-42 1 15,42 21-15,-22 20 0,1 1 0,0 21 16,-1 0-16,1 0 0,0 0 16,-1 21-16,1 22 0,0-22 0,20 21 15,-20 22-15,21-22 0,0 22 16,0-1-16,21 1 0,0-22 16,0 21-16,0-20 0,0-1 0,21 0 15,0 1-15,0-22 0,0 21 16,22-21-16,-1 1 0,-21-22 0,21 21 15,1-21-15,20 0 0,-20 0 0,-1 0 16,21 0-16,1 0 0,-22-21 16,22-1-16,-1 1 0,-20 0 0,-1 0 15,0 0-15,-21-22 0,1 22 16,-1 0-16,-21-21 0,0 21 16,0-1-16,0 1 0,0 42 31,-21 1-31,21-1 0,-22 0 0,22 0 15,-21 0-15,21 0 0,0 1 0,0-1 16,0 0-16,-21 0 0,21 0 16,0 0-16,-21 1 0,21-1 15,-21-21 1,0 0 0,21-21-16,-22 21 15,22-22-15,0 1 0,0 0 16,0 0-16,0-21 0,0 20 0,22-20 15,41-43-15,-21 43 0,-20 0 16,41-1-16,-21 22 16,1 0-16,-1 0 0,0 21 0,-20 0 15,20 0-15,-21 0 0,21 21 16,-20 0-16,-22 0 0,21 22 16,-21-22-16,0 21 0,0-21 0,0 1 15,0 20-15,0-21 0,0 0 0,0 0 16,0 1-16,0-1 0,0 21 15,-21-42 1</inkml:trace>
  <inkml:trace contextRef="#ctx0" brushRef="#br0" timeOffset="101824.19">8361 11959 0,'0'-21'0,"0"42"0,21-84 0,0 42 16,-21-22-16,0 1 0,0 21 16,21-22-16,-21 1 0,0 21 0,0 0 15,0 0-15,0-1 0,0 1 16,0 42 0,0 1-16,0-1 0,-21 21 15,0 0-15,21 1 0,-21 20 16,0-20-16,21 20 0,-22 1 0,1-22 15,0 21-15,21 1 0,-21-22 16,0 1-16,0-1 0,-1 0 0,1-21 16,0 1-16,21-1 0,-21 0 0,21 0 15,-21-21-15,0 0 0,-1 0 16,22-21 0,0 0-16,-21 0 0,21-1 15,0 1-15,0-21 0,0 0 16,0-1-16,0 1 0,21 0 0,-21-1 15,22 1-15,-22 0 0,0-1 0,21 22 16,0 0-16,-21 0 0,21 21 16,-21 21-1,21 0-15,-21 0 0,21 22 16,-21-22-16,0 21 0,0 0 16,22 1-16,-1-1 0,0 0 0,-21-20 15,21 20-15,0 0 0,-21-21 16,21 1-16,1-1 0,-1 0 0,0 0 15,0-21-15,0 0 0,22 0 0,-22 0 16,21 0-16,0 0 0,-20 0 16,20-21-16,0 21 0,1-21 0,41-22 15,-41 1-15,-22 21 16,21-21-16,-21 20 0,0-20 0,1 0 16,-1-1-16,0 1 0,-21 0 15,0 21-15,0-22 0,0 22 0,0 0 16,0 42-1,-21 0-15,21 22 16,-21-22-16,-1 0 16,22 21-16,0-21 0,-21 22 0,21-1 15,-21-21-15,21 22 0,0-1 16,0-21-16,0 0 0,0 22 16,21-22-16,0 0 0,1-21 0,-1 21 0,0-21 15,0 0-15,0 0 0,22 0 16,-22 0-16,21 0 0,-21 0 0,22-21 15,-22 0-15,21 0 0,-21-1 0,22 1 16,-22 0-16,0-21 0,0 21 16,0-22-16,-21 1 0,0 0 0,0-1 15,0 1-15,0 0 0,-21-1 16,0 1-16,0 21 0,-22-22 16,22 22-16,-21 0 0,21 0 0,-22 21 15,1 0-15,0 0 0,21 0 16,-22 0-16,22 21 0,-21 0 0,21 0 15,21 1-15,0 20 0,0-21 0,0 21 16,0-20-16,0 20 0,0 0 16,21-21-16,0 1 0,0 20 0,21-21 15,1-21-15,-22 21 0,42 0 0</inkml:trace>
  <inkml:trace contextRef="#ctx0" brushRef="#br0" timeOffset="102462.25">10414 11896 0,'0'0'0,"0"-21"0,0-1 0,0 1 0,0 0 15,-21 21-15,-22 0 0,22 0 16,-21 0-16,0 0 0,-1 0 16,-20 21-16,20 0 0,-20 1 0,-1 20 15,22-21-15,0 21 0,-1-20 16,1 20-16,21-21 0,21 21 0,0-20 15,0-1-15,0 0 0,0 0 0,21 0 16,21-21-16,1 0 16,-1 0-16,0 0 0,1 0 0,-1 0 15,22 0-15,-22-21 0,0 0 0,1 21 16,-1-21-16,-21 0 0,21-22 16,-20 22-16,-1 0 0,0 0 0,0 0 15,-21-1-15,0 1 0,0 0 16,0 0-16,0 0 15,0 42 1,0 0-16,0 0 0,-21 0 16,21 22-16,-21-22 0,21 21 0,-21 1 15,21-1-15,0 0 0,0 1 0,0-1 16,0 0-16,0 1 16,0-1-16,0 0 0,0 1 0,0-1 15,0 21-15,-22-20 0,22-1 0,0 22 16,-21-22-16,21 21 0,0-20 15,0 20-15,-21-20 0,0-1 0,21 21 16,-21-20-16,0 20 0,-1-20 16,1-22-16,0 21 0,-21-21 15,21 0-15,-22 1 0,22-22 0,-21 0 16,-1 0-16,22 0 0,-21 0 0,0 0 16,-1 0-16,1-22 15,0 1-15,-22 0 0,22-21 0,-1-1 16,1 1-16,21 0 0,-21-1 0,20 1 15,1-21-15,0 20 0,21-20 16,0 20-16,0 1 0,0 0 0,0-1 16,0 22-16,21-21 0,22-22 15,-1 22-15,0 21 0,1-21 16,-1-1-16,21 22 0,1-21 0</inkml:trace>
  <inkml:trace contextRef="#ctx0" brushRef="#br0" timeOffset="102690.8">10774 11853 0,'0'43'16,"0"-1"0,-21-21-16,-1 0 0,22 22 0,-21-22 15,21 0-15,0 21 0,-21-20 0,21-1 16,-21 0-16,21 0 15,0-42 17,0 0-32,21 0 15,0-1-15</inkml:trace>
  <inkml:trace contextRef="#ctx0" brushRef="#br0" timeOffset="103007.02">10816 11557 0,'0'0'0,"-21"0"0,0 0 16,-22 0-16,22 0 0,-21 21 0,21-21 16,0 21-16,-1 1 0,1-22 0,21 21 15,0 0-15,21-21 16,1 0 0,-1 0-16,21 0 0,-21 0 15,0 0-15,1 0 0,20 0 16,-42-21-16,21 21 0,0-21 0,-21-1 15,0 1-15,0 0 0,0 0 16,0 0-16,-21 21 0,0-21 16,0 21-16,0 0 0,-22 0 0,22 0 15,0 0-15,0 21 0,0 0 16,-1 0-16,22 0 0,0 0 0,0 22 16,0-22-16,0 21 0,0-21 0,0 1 15,0 20-15,0-21 0,43 0 16,-22 0-16,21 1 0</inkml:trace>
  <inkml:trace contextRef="#ctx0" brushRef="#br0" timeOffset="103446.98">11345 11832 0,'0'0'16,"0"21"15,0 1-31,0-1 0,0 0 15,0 0-15,-21 21 0,21-20 0,0-1 16,0 21-16,0-21 0,0 0 0,0 1 16,-21-1-16,21 0 0,0 0 15,0 0-15,0 0 16,0-42 15,0 0-31,-21 0 0,21 0 16,0 0-16,0-22 0,0 1 0,0 0 15,0-1-15,0 1 0,0 0 16,21-1-16,0 22 0,21-21 0,-20-1 16,20 22-16,0 0 0,1 0 15,20 0-15,-21 21 0,22 0 0,-1 0 16,1 0-16,42 42 0,-64-21 16,-21 22-16,22-22 0,-43 21 15,21-21-15,-21 22 0,0-1 16,0-21-16,0 21 0,0-20 0,-21 20 15,-1-21-15,1 0 0,0 0 16,0 1-16,-21-1 0,20 0 0,1 0 16,0-21-16,-21 21 0,21-21 0,-22 21 15,22-21-15,-21 0 0</inkml:trace>
  <inkml:trace contextRef="#ctx0" brushRef="#br0" timeOffset="104303.03">487 14076 0,'0'0'0,"-127"0"31,106 0-31,42 0 31,21 0-31,-21 0 16,22 0-16,-1 0 0,0 0 15,1 0-15,-1 0 0,0 0 0,1 0 16,-1-21-16,0 21 0,1-21 16,-1-1-16,0 1 0,1 0 0,-1 0 15,-21-21-15,0 20 0,0 1 16,-21 0-16,0 0 0,-21 21 15,0 0 1,0 21-16,0 21 16,0-20-16,21 41 0,0-21 0,-22 1 15,22 20-15,-21 1 0,21-1 16,0 1-16,0-1 16,0 1-16,0-22 0,-21 22 0,21-22 15,-21 0-15,21-21 0,0 22 16,0-22-16,0 0 0,0 0 0,-21-21 15,21 21-15,-21-21 16,21-21-16,-22 0 16</inkml:trace>
  <inkml:trace contextRef="#ctx0" brushRef="#br0" timeOffset="104467.01">466 14457 0,'21'0'31,"0"0"-31,21 0 16,-21 0-16,22 0 0,-1 0 0,0 0 15,-20-21-15,20 0 0,0 21 16,1-22-16,-1 1 0,0 21 16</inkml:trace>
  <inkml:trace contextRef="#ctx0" brushRef="#br0" timeOffset="104646.54">1545 14245 0,'0'0'0,"21"0"15,22 0 1,-22 0 31,0 0-47,0 0 15,0 0-15</inkml:trace>
  <inkml:trace contextRef="#ctx0" brushRef="#br0" timeOffset="105507.17">3492 14034 0,'-21'0'16,"21"-22"0,0 1-16,0 0 15,21 0-15,-21 0 0,0 0 16,0-1-16,0 1 16,-21 0-16,0 0 0,0 0 0,0 21 15,-22 0-15,1 0 0,0 0 16,21 0-16,-22 21 0,1-21 0,21 42 15,-22-21-15,22 1 0,0 20 16,0-21-16,0 21 0,21 1 0,0-22 16,-21 21-16,21 1 0,0-22 15,0 21-15,0-21 0,0 0 16,0 1-16,0-1 0,21 0 0,0-21 16,0 0-16,21 0 15,-20-21-15,20 21 0,0-21 0,1-1 16,20-20-16,-21 21 0,22 0 15,-22-22-15,1 22 0,-1-21 0,-21 21 16,21-22-16,1-20 16,-43 42-16,0 0 0,21-1 0,-21 1 15,0 42 17,0 1-32,-21-1 0,21 21 15,-21-21-15,21 22 0,0-1 0,0 0 16,0 22-16,0-1 0,0 1 15,0-1-15,0 1 0,0 20 0,0-20 16,0-1-16,0 22 0,0-21 0,0 20 16,0 1-16,0 0 0,0-22 15,0 22-15,0-22 0,0 22 0,0-22 16,0 1-16,0-22 0,0 22 16,-22-22-16,1-21 0,0 22 15,0-22-15,-21 0 0,20 0 16,-20-21-16,21 0 0,-64-21 15,43 0-15,21-22 0,-22 22 16,1-42-16,21 20 0,0-41 0,-22 20 16,43-20-16,-21-1 0,21 0 0,0 1 15,0-1-15,0-21 0,21 21 16,1 1-16,-1-1 0,21 0 0,0 22 16,22-22-16,-1 22 0,-20 20 15,20-20-15,1 21 0,-22-1 0,22 22 16,-22 0-16</inkml:trace>
  <inkml:trace contextRef="#ctx0" brushRef="#br0" timeOffset="106087.41">4022 14055 0,'0'0'0,"21"-21"46,-21-1-46,0 1 0,21 0 16,-21 0-16,21 0 0,-21 0 0,0-1 16,0-20-16,21 21 0,-21 0 15,0 0-15,0-22 0,0 22 16,0 0-16,-21 21 16,0 0-16,0 21 0,21 0 15,-21 0-15,-1 1 0,1 20 16,0 0-16,21 1 0,0-1 0,0 0 15,0 1-15,0-1 0,0 0 16,0-21-16,0 22 0,0-22 0,21 0 16,0 0-16,1 0 0,-1 1 0,21-1 15,-21-21-15,22 0 0,-1 0 16,0 0-16,1 0 0,-1-21 0,0-1 16,22 22-16,-22-21 0,22-21 15,-1 21-15,-21 0 0,22-22 16,-22 1-16,1 0 0,-1-1 15,0 1-15,-21-22 0,22 1 0,-22-43 16,-21 43-16,0 20 0,0 1 16,0 0-16,0-1 0,0 22 15,0 0-15,0 42 16,0 0 0,-21 22-16,0-1 0,21 21 0,-22-20 15,22 20-15,0-20 0,0 20 16,-21-21-16,21 1 0,0-1 0,0 0 15,0 1-15,0-22 0,0 0 16,0 0-16,0 0 0,21 1 16,1-22-16,-1 0 0,0 0 15,0 0-15,0 0 0,0 0 16,1-22-16,-22 1 0,21 0 0</inkml:trace>
  <inkml:trace contextRef="#ctx0" brushRef="#br0" timeOffset="106255">4741 13885 0,'0'0'16,"-42"0"-16,21 0 15,42 0 1,0 0-16,0 0 16,22 0-16,-22 0 0,21 0 0,0-21 15,1 21-15,-1-21 0,0 0 16,1 21-16,20-21 0</inkml:trace>
  <inkml:trace contextRef="#ctx0" brushRef="#br0" timeOffset="106690.38">6985 13441 0,'0'0'0,"0"-21"16,0 0-16,0-22 0,0 22 0,0 0 16,0 0-16,-21 21 15,0 21 1,-1 21-16,22-21 0,0 22 0,-21-1 16,21 22-16,-21-1 0,0 1 15,0-22-15,0 21 0,-1-20 0,1 20 16,0-20-16,21-1 0,-21 0 15,21-21-15,-21 22 0,21-22 0,0 0 16,0 0-16,-21-21 31</inkml:trace>
  <inkml:trace contextRef="#ctx0" brushRef="#br0" timeOffset="107298.34">6286 13843 0,'0'0'15,"0"21"17,22-21-32,-1 0 0,21 0 15,-21 0-15,22 0 0,20 0 16,-21 0-16,22 0 0,-1 0 0,22-21 16,-21 0-16,-1 0 0,22 0 15,-22-1-15,1 1 0,-1-21 0,-20 21 16,20-22-16,-21 1 0,-20 21 15,20-21-15,-21 20 0,-21-20 0,0 21 16,0-21-16,0 20 0,0 1 16,0 0-16,-21 21 15,0 0-15,0 21 0,21 0 16,0 1-16,-22 20 0,22 0 16,-21 1-16,21-1 0,-21 21 0,21-20 15,0-1-15,0 22 0,-21-22 16,21 0-16,-21 1 0,21-22 0,0 21 15,0-21-15,-21 0 0,21 1 0,0-1 16,-22-21-16,22 21 16,0-42 15,0 0-31,0-1 0,0 1 16,22 0-16,-1 0 0,0-21 0,0-1 15,0 1-15,22 0 0,-22-1 16,21 1-16,0 0 0,1 20 0,20-20 15,-20 21-15,-1 21 0,0 0 16,1 0-16,-1 0 0,0 21 0,-21 0 16,1 22-16,-22-22 0,0 21 0,0 0 15,0-20-15,-22 20 16,1-21-16,0 0 0,0 22 0,-21-22 16,42 0-16,-22 0 0,1-21 15,21 21-15,-21-21 0,21 21 0,21-42 47,0 0-47,1 0 0,-1 0 0,0-22 16,0 22-16</inkml:trace>
  <inkml:trace contextRef="#ctx0" brushRef="#br0" timeOffset="107622.71">7959 13758 0,'63'0'15,"-42"0"-15,0 0 16,1 0-16,-1 0 0,0-21 0,0 0 16,21 21-16,-20-21 0,-1 0 0,0 0 15,0-1-15,0 1 0,0 21 16,-21-21-16,0 0 0,0 0 0,0 0 16,0-1-16,-21 22 15,0 0-15,0 0 0,0 0 0,-22 22 16,22-1-16,0 0 0,-21 0 15,21 21-15,-1-20 0,1 20 0,0 0 16,21-21-16,0 22 0,0-1 16,0-21-16,0 0 0,0 1 15,0 20-15,0-21 0,21 0 16,22-21-16,-22 0 0,0 0 16,0 0-16,21 0 0,1 0 15,-1 0-15,0-21 0,1 0 0,20 0 16</inkml:trace>
  <inkml:trace contextRef="#ctx0" brushRef="#br0" timeOffset="108050.76">9948 13250 0,'-21'0'0,"21"-21"16,21 0 0,0 21-1,1 0-15,20 0 0,0-21 16,1 21-16,-1 0 0,0 0 0,1 0 16,-1 0-16,0-21 0,1 21 0,-1 0 15,0 0-15,1 0 0,-1 0 16,-21 0-16,21 0 0,-20 0 0,-22 21 15,0 0 1,-22-21-16,1 0 16,0 21-16</inkml:trace>
  <inkml:trace contextRef="#ctx0" brushRef="#br0" timeOffset="108294.78">10350 13250 0,'-21'0'16,"0"0"-16,21 22 15,0-1-15,-21 0 16,0 0-16,21 21 0,-21-20 16,21 20-16,0 21 0,-22-20 0,1 20 15,0-20-15,21 20 0,-21-21 16,0 1-16,21-1 0,0 0 16,0 1-16,-21-22 0,21 0 0,0 0 15,0 0-15,0 1 0,0-1 16,21-21-1,0 0-15,0 0 16,-21-21-16,21-1 0,0 1 16</inkml:trace>
  <inkml:trace contextRef="#ctx0" brushRef="#br0" timeOffset="108510.76">10689 13504 0,'0'0'0,"21"0"16,0 0-16,-21 22 15,0-1 1,0 0-16,0 0 0,-21 21 16,21-20-16,-21 20 0,0 0 0,21-21 15,0 22-15,0-1 0,-21-21 0,21 0 16,-21 22-16,21-22 0,-22 0 16,22 0-16,0 0 0,0-42 46</inkml:trace>
  <inkml:trace contextRef="#ctx0" brushRef="#br0" timeOffset="108858.56">10795 13399 0,'0'0'15,"-21"0"1,0 0-16,21 21 0,0 0 15,0 0 1,21-21 0,0 0-16,0 0 0,0 0 0,0 0 15,1 0-15,-1 0 0,0 0 16,0-21-16,-21 0 16,0 0-16,0-1 0,0 1 15,-21 21-15,0 0 16,0-21-16,-1 21 0,-20 0 0,21 0 15,0 0-15,-22 0 0,22 0 16,0 0-16,0 21 0,21 0 16,-21 1-16,21-1 15,0 0-15,21-21 16,0 21-16,0-21 0,0 0 0,22 0 16,-22 0-16,21 0 0,-21 0 15</inkml:trace>
  <inkml:trace contextRef="#ctx0" brushRef="#br0" timeOffset="109114.46">11388 13145 0,'0'0'15,"0"-22"-15,0 1 0,0 0 16,0 42 0,0 0-16,-22 1 0,22-1 15,-21 21-15,21 0 0,-21 1 16,21-1-16,0 0 0,-21 1 0,0 20 15,21-20-15,-21-1 16,21 21-16,0-20 0,-22-1 0,22 0 16,0-20-16,0 20 0,0-21 0,0 0 15,0 0-15,0 1 16,22-22-16,-22-22 16,0 1-16,0 0 15,0 0-15</inkml:trace>
  <inkml:trace contextRef="#ctx0" brushRef="#br0" timeOffset="109499.82">11007 13547 0,'-22'0'0,"44"0"0,-44-21 15,44 21 1,20 0-16,-21 0 0,21 0 0,-20 0 16,20-22-16,21 22 0,-20-21 0,-1 21 15,0-21-15,22 0 0,-22 0 16,22 21-16,-22-21 0,22-1 0,-1 1 15,-21 0-15,22-21 0,-22 21 16,-21-1-16,22-20 0,-22 21 0,0-21 16,-21 20-16,0-20 0,0 21 0,0 0 15,0 0-15,-21 21 0,0 0 16,0 0-16,-1 21 0,1 0 16,-21 0-16,21 21 0,0-20 0,-22 20 15,22 0-15,0 22 0,21-22 16,-21 0-16,21 1 0,-21 20 0,21-20 15,0-1-15,0 0 0,-22 1 16,22-1-16,0-21 0,0 21 0,0-20 16,0-1-16,0 0 0,0 0 15,0 0-15,22-21 16,-1 0 0,0 0-16,0-21 0,0 0 15,0 0-15,1 0 0,20-1 0,-21-20 16</inkml:trace>
  <inkml:trace contextRef="#ctx0" brushRef="#br0" timeOffset="109832">12065 13568 0,'-21'0'16,"21"21"-16,21-21 31,0 0-31,0 0 16,0 0-16,22-21 0,-22 0 0,21 21 15,-21-21-15,22-1 0,-22 1 16,0 0-16,0 0 0,0 0 0,-21 0 16,0-1-16,0 1 0,0 0 15,-21 21-15,-21 0 16,21 0-16,-22 0 0,22 21 0,-21 0 16,0 1-16,20 20 0,-20-21 15,21 21-15,0-20 0,0 20 16,21 0-16,0 1 0,0-22 0,0 21 15,0-21-15,0 0 0,0 1 0,21-1 16,0-21-16,0 21 0,21-21 16,-20 0-16,20 0 0,0 0 0,1 0 15,-1-21-15,0 21 0,1-21 16,-1-1-16</inkml:trace>
  <inkml:trace contextRef="#ctx0" brushRef="#br0" timeOffset="111502.74">995 15790 0,'0'0'0,"-21"0"15,-1 0-15,-105 22 32,106-22-32,-21 0 0,21 0 15,0 0-15,-1-22 0,1 22 16,0-21-16,21 0 0,-21-21 15,21 21-15,0-1 0,21 1 16,0-21-16,0 21 0,22-22 0,-22 22 16,21 0-16,-21-21 0,22 21 15,-1 21-15,-21 0 0,0 0 16,1 0-16,-1 0 0,0 21 16,-21 0-16,0 0 0,0 21 0,-21 1 15,0-1-15,-1 0 0,-20 22 16,21-1-16,-21 1 0,-1-1 15,1 1-15,0-1 0,20-20 0,-20-1 16,21 22-16,21-43 0,0 21 16,0 0-16,21-20 15,21-1-15,-20-21 0,20 0 0,-21 0 16,21 0-16,1-21 0,-1-1 16,0 1-16,1-21 0,-1 21 0,0-22 15,1 22-15,-22-21 16,0 0-16,0 20 0,-21-20 0,0 0 15,0 21-15,-21-22 0,0 22 16,0 0-16,-22 0 0,22 21 16,-21 0-16,21 0 0,-22 0 0,22 0 15,-21 0-15,21 0 0,0 0 16,-1 21-16,1 0 0,21 0 0,0 0 16,0 1-16,0-1 0,0 0 15,0 0-15,0 0 16,21-21-16</inkml:trace>
  <inkml:trace contextRef="#ctx0" brushRef="#br0" timeOffset="111675.63">1757 15769 0,'0'0'0,"-21"0"46</inkml:trace>
  <inkml:trace contextRef="#ctx0" brushRef="#br0" timeOffset="112562.27">3281 15833 0,'0'0'0,"21"0"0,0-21 0,21 21 0,-20-22 15,-1 1-15,0 21 0,0-21 16,21 0-16,-20 0 0,-22 0 15,21-1-15,-21 1 0,0 0 16,-21 0-16,-22 0 16,22 0-16,-21 21 0,-1 0 15,1 0-15,0 0 0,-22 0 0,43 21 16,-21 0-16,-1 0 0,1 0 16,21 0-16,0 1 0,0 20 0,-1-21 15,1 0-15,21 22 0,0-22 16,0 0-16,0 0 0,21 21 15,1-42-15,-1 0 0,0 0 16,0 0-16,21 0 0,-20-21 0,20 0 16,0 0-16,1 21 0,-22-21 15,21-22-15,0 22 0,1 0 0,-1 0 16,-21 0-16,22 0 0,-22-1 16,0 1-16,0 0 15,0 21-15,-21 21 31,0 0-31,0 1 16,0-1-16,0 21 0,0 0 16,0 1-16,0-1 0,0 22 0,0-1 15,0 1-15,0-1 0,0-21 16,0 22-16,0-1 0,0 1 0,0-1 16,0 22-16,0-21 0,0-1 15,0 22-15,0-22 0,0 1 0,0 20 16,0-41-16,0 20 15,-21-20-15,0-1 0,0 0 0,21 1 16,-21-22-16,-1-21 0,1 21 16,0-21-16,-21 0 0,21 0 0,-1-21 15,-20 0-15,21-1 0,-21 1 16,-1-21-16,22 0 0,-21-1 0,21-20 16,-1-1-16,1 1 0,0-1 15,21 1-15,0-1 0,0 22 0,0-22 16,0 1-16,0 21 0,0-22 15,21 22-15,22-22 0,-22 22 16,21-22-16,0 22 0,22 0 16,-22-22-16,22 22 0,-1-22 0,1 22 15,-1 0-15</inkml:trace>
  <inkml:trace contextRef="#ctx0" brushRef="#br0" timeOffset="113110.84">4149 15663 0,'0'0'0,"21"0"32,-21-21-17,21 0-15,0 21 16,0-21-16,-21 0 0,21 0 16,-21-22-16,22 22 0,-22 0 0,0 0 15,0-22-15,0 22 0,0 0 16,0 0-16,-22 21 0,1 0 0,0 0 15,0 0-15,0 21 0,0 0 0,-1 0 16,22 1-16,-21 20 0,0 0 16,0 1-16,21-1 0,0 0 0,0 1 15,0-22-15,0 21 0,0 0 16,0-20-16,21 41 0,-21-42 16,21-21-16,0 0 15,1 0-15,20 0 0,-21 0 0,21 0 0,1-21 16,-1 0-16,0 0 15,1-22-15,20 22 0,-20-21 0,-1 0 16,21-1-16,-20-20 0,-1-1 16,-21 1-16,22-1 0,-22 1 0,0-1 15,-21 22-15,0 0 0,0-1 16,0 1-16,0 21 0,0 0 0,-21 21 16,21 21-1,-21 21-15,-1-21 0,1 43 16,21-22-16,0 0 0,-21 22 0,21-22 15,-21 22-15,21-22 0,-21 0 16,21 1-16,0-1 0,0 0 16,0-20-16,0 20 0,0-21 15,0 0-15,0 0 0,21-21 0,0 22 16,0-22-16,0 0 16,1 0-16,-1-22 0,0 1 0,0 21 15,0-21-15</inkml:trace>
  <inkml:trace contextRef="#ctx0" brushRef="#br0" timeOffset="113306.84">4593 15388 0,'0'0'16,"21"0"15,22 0-31,-22-21 0,21 21 15,0-21-15,1 0 0,-1 21 16,0-21-16,1-1 0,20 1 0,-20 0 16,-1 21-16,21-21 0</inkml:trace>
  <inkml:trace contextRef="#ctx0" brushRef="#br0" timeOffset="113714.68">6773 15028 0,'0'0'0,"0"-21"0,0-63 32,0 62-32,0 1 0,0 0 0,0 0 15,0 0-15,-21 42 32,21 0-32,-21 0 0,21 22 15,0-1-15,0 0 0,-21 1 16,0 20-16,21-21 0,-22 22 0,22-22 15,-21 22-15,21-22 0,-21 0 16,21 1-16,-21-22 0,21 21 0,0-21 16,0 1-16,0-1 0,0-42 31</inkml:trace>
  <inkml:trace contextRef="#ctx0" brushRef="#br0" timeOffset="114494.75">6308 15304 0,'21'0'15,"0"0"1,0 0-16,21-22 0,1 1 16,-1 21-16,0-21 0,22 0 15,-1 0-15,1 0 0,-1-22 16,1 22-16,-1-21 0,1 21 0,-22-22 15,22 22-15,-22-21 0,0 21 16,-20-1-16,-1-20 0,0 21 0,-21 0 16,21 21-16,-21-21 0,0-1 0,-21 22 15,0 0 1,0 22-16,-1-1 0,22 0 0,-42 42 16,21-41-16,21 20 0,-21 0 15,21 1-15,-21-1 0,-1 0 16,22 22-16,0-22 0,-21 0 0,21 1 15,-21-22-15,0 21 16,21-21-16,0 43 0,-21-64 16,21 21-16,0 0 0,0-42 31,21-21-15,0 21-16,0-1 15,0-20-15,1 0 0,-1 21 0,0-22 16,0 22-16,0-21 0,0 21 15,1-1-15,-22 1 0,21 21 16,0 0-16,-21 21 16,0 1-16,0-1 0,0 0 15,0 0-15,0 21 0,0-20 16,0 20-16,0-21 0,0 21 0,21-20 16,-21-1-16,21 21 0,0-21 15,-21 0-15,22-21 0,-1 22 16,0-22-16,0 0 0,21 0 0,-20 0 15,-1 0-15,21 0 0,0 0 16,-20 0-16,20 0 0,0-22 0,-21 1 16,22 0-16,-1 0 0,-21-21 0,22 20 15,-22-20-15,21 0 0,-21-1 16,0 1-16,-21 0 0,0 21 0,0-22 16,0 22-16,0 0 15,0 0-15,-42 21 0,21 0 16,0 0-16,0 21 0,-1 0 0,1 0 15,0 22-15,0-1 0,21-21 16,0 21-16,0 1 0,0-1 0,0-21 16,0 0-16,0 22 0,0-22 15,21 0-15,0 0 0,0-21 0,1 0 16,20 21-16,-21-21 0,21 0 16,1 0-16,-1-21 0,0 21 0,1-21 15,-1 0-15,0 0 0,1 0 0</inkml:trace>
  <inkml:trace contextRef="#ctx0" brushRef="#br0" timeOffset="115110.88">9906 14944 0,'0'-21'16,"0"42"-16,0-64 0,0 22 0,0 0 15,0 0-15,0 0 0,0-22 16,0 22-16,0 0 0,0 0 0,0 0 16,0 63 15,0-21-31,0 0 0,0 22 16,-21-1-16,21 0 15,-21 22-15,21-22 0,-22 22 0,22-1 16,-21-20-16,21 20 0,0-21 15,0 1-15,0-1 0,0 0 0,0-20 16,21-1-16,1 0 0,-1 0 0,0-21 16,21 0-16,-21 0 0,22 0 15,-1 0-15,0-21 0,1 0 0,41-43 16,-41 22-16,-1 0 16,0-1-16,1-20 0,-22 20 0,0-20 15,21 21-15,-42-22 0,22 22 16,-22-1-16,0 1 0,0 0 0,0 21 15,0-22-15,0 22 0,0 0 16,-22 21 0,22 21-1,0 0-15,-21-21 0,21 21 16,0 1-16,0-1 0,0 0 16,21 0-16,1-21 15,-1 0-15</inkml:trace>
  <inkml:trace contextRef="#ctx0" brushRef="#br0" timeOffset="115751.08">11049 14711 0,'0'0'0,"0"21"47,-21 0-47,21 0 0,-21 1 16,21-1-16,0 21 0,0 0 0,-22-20 15,-20 62-15,21-41 0,21-1 16,-42 0-16,20 1 0,1-1 16,0 0-16,0-21 0,21 22 0,0-22 15,-21 0-15,21 0 0,0 0 16,21-42 15,-21 0-31,0 0 0,0 0 16,0-22-16,0 1 0,21 0 15,-21-1-15,21 1 0,-21 0 16,21-1-16,1-20 0,-1 21 0,0-1 16,0 1-16,21-22 0,-20 43 15,20-21-15,0 0 0,1 20 0,-22 1 16,21 0-16,-21 21 0,22 0 16,-22 0-16,0 0 0,0 21 0,-21 0 15,0 1-15,0-1 0,0 0 0,0 0 16,0 21-16,-21-20 0,0-1 15,-22 0-15,1 0 0,21 0 16,-21 0-16,-1 1 0,1-1 0,0 0 16,-1-21-16,1 0 0,0 21 15,20-21-15,-20 0 0,21 0 16,42 21 31,0 0-47,0 1 0,1-1 0,-1 0 15,0 0-15,0 21 0,0-20 0,0 20 16,22-21-16,-1 43 16,-21-43-16,22 0 0,-22 0 15,0-21-15,0 21 0,0-21 0,0 0 16,1 0-16,-1 0 0,0 0 16,0 0-16,0 0 0,-21-21 15,21 0-15,1 21 16,-1-21-16</inkml:trace>
  <inkml:trace contextRef="#ctx0" brushRef="#br0" timeOffset="116291.04">12086 14542 0,'0'0'0,"-106"42"31,85-21-31,0 0 0,0 22 0,0-22 15,-1 21-15,1 22 16,0-22-16,0 0 0,0 1 0,0-1 16,-1 0-16,1 1 0,0-1 15,0 0-15,0 1 0,21-1 0,-43 0 16,22 1-16,0-22 16,21 0-16,0 0 0,0-42 31,0 0-31,0 0 15,0-1-15,0 1 0,21-21 0,-21 21 16,21-22-16,1 22 16,-1-21-16,0 21 0,0 0 0,0-1 15,-21 1-15,21 21 0,1 0 16,-22 21-16,0 1 16,21-1-16,-21 0 0,0 0 0,21 21 15,-21-20-15,21-1 0,-21 0 16,21 21-16,0-21 0,1-21 0,20 22 15,-21-1-15,21-21 0,-20 0 16,20 0-16,21 0 0,-20 0 0,-1 0 16,0 0-16,22 0 0,-22-21 15,1-1-15,-1 1 0,0 0 0,-21 0 16,1-21-16,-1 20 0,0-20 16,0 21-16,-21 0 0,0-22 0,0 22 15,0 0-15,0 0 0,0 0 16,0-22-16,0 22 31,-42 21-31</inkml:trace>
  <inkml:trace contextRef="#ctx0" brushRef="#br0" timeOffset="117362.86">804 17420 0,'0'21'16,"0"1"-16,0-1 0,0 0 15,0 0-15,0 21 0,21-20 16,-21 20-16,0 0 0,22 1 0,-22-1 15,0-21-15,0 21 0,0 1 16,0-22-16,0 21 0,0-21 16,0 1-16,0-1 0,0 0 0,0 0 15,0 0 1,0-42 15,0 0-31</inkml:trace>
  <inkml:trace contextRef="#ctx0" brushRef="#br0" timeOffset="117766.78">1122 17526 0,'0'85'15,"0"-43"-15,0-21 0,0 22 16,0-22-16,0 21 15,-21 22-15,21-22 16,0-21-16,0 0 0,0 0 0,0 1 16,0-1-16,21 0 0,0-21 15,0 0-15,0 0 0,22 0 16,-22 0-16,21-21 0,-21 0 16,22-1-16,-22 1 0,21-21 0,-21 21 15,0-22-15,1 22 0,-22-21 16,0 0-16,0-1 0,0 1 15,-22 21-15,1-22 0,-21 1 0,21 21 16,0-21-16,-22 20 0,22 1 16,0 0-16,-21 21 0,20 0 15,1 0-15,0 0 0,0 0 16,0 21-16,0 0 16,21 1-16,-22 20 0,22-21 15,0 21-15,-21 1 0,21-22 0,0 21 16,0-21-16,0 22 0,0-22 15,0 0-15</inkml:trace>
  <inkml:trace contextRef="#ctx0" brushRef="#br0" timeOffset="118054.89">2053 17632 0,'0'-21'63,"0"0"-63,0-1 16,-21 22-1,0 0 1,21 22-1,0-1-15,0 0 0,0 0 16</inkml:trace>
  <inkml:trace contextRef="#ctx0" brushRef="#br0" timeOffset="118522.54">3979 17420 0,'0'0'15,"21"0"-15,1-21 0,-1 0 0,-21 0 16,21 0-16,-21-1 0,0 1 0,21 0 16,-21 0-16,0 0 0,0 0 15,0-1-15,-21 22 16,0 0-1,-22 22-15,22-1 0,0 0 16,-21 21-16,21 1 0,-22-1 16,22 0-16,0 22 0,0-1 0,0-20 15,21 20-15,-22 1 0,22-22 16,0 21-16,0-20 0,0-1 16,0-21-16,22 0 0,-22 1 0,42-1 15,-21-21-15,0 0 0,22 0 16,-1 0-16,-21-21 0,21-1 0,1 1 15,-1 0-15</inkml:trace>
  <inkml:trace contextRef="#ctx0" brushRef="#br0" timeOffset="118795.44">4614 17209 0,'0'0'0,"0"-22"0,0 1 0,0 0 15,-21 42 1,0 0-1,0 1-15,0 20 0,21-21 16,0 21-16,-22 1 0,22 20 0,-21-20 16,21 20-16,0-21 0,0 22 15,0-22-15,-21 1 0,21 20 16,0-42-16,0 22 0,0-22 16,0 21-16,0-21 0,0 0 15,21-21-15,0-21 16,22 21-16,-22-21 15,21-21-15,-21 21 0,1-22 0,20 1 16,-21 21-16,0-22 0,0 1 16</inkml:trace>
  <inkml:trace contextRef="#ctx0" brushRef="#br0" timeOffset="119106.51">4826 17526 0,'0'-42'16,"-21"126"-16,42-126 0,-21 21 16,0 42-16,0 0 0,-21 0 15,0 22-15,21-22 0,-22 21 16,1 1-16,0-1 0,21-21 0,0 21 15,-21 1-15,21-22 0,0 0 16,0 0-16,0 0 0,0 1 0,21-1 16,0-21-16,0 0 0,1 0 15,20 0-15,-21-21 0,21-1 16,1 1-16,-22 0 0,21 0 0,-21 0 16,1-22-16,-1 1 0,0 21 15,-21-21-15,0-1 0,0 1 0,0 21 16,0-22-16,-42 1 0,20 21 15,1 0-15,-21 21 0,21 0 16,0 0-16,-22 0 0,22 0 16,-21 0-16,21 21 0,-1 0 0,1 0 15,0 0-15,21 1 0,0 20 16,0-21-16,0 0 0,21 0 16,0-21-16,22 0 0,-22 0 15</inkml:trace>
  <inkml:trace contextRef="#ctx0" brushRef="#br0" timeOffset="119435.01">5482 17547 0,'21'0'0,"-42"0"0,42-21 15,-42 21 1,0 0-16,0 0 16,-22 0-16,22 21 0,0-21 0,-21 21 15,21 1-15,-1-22 0,22 21 16,0 0-16,0 0 0,0 0 0,0 0 15,0 1-15,0-1 0,22-21 16,-1 21-16,0 0 0,0 0 16,0-21-16,0 21 0,1 1 0,-1-22 15,0 21-15,-21 0 0,21-21 16,-21 21-16,0 0 0,-21 0 16,0-21-16,0 22 0,-22-22 15,22 0-15,-21 0 0,-1 21 16,22-21-16,-21 0 0,0 0 15,20 0-15,1 0 0,0-21 16,0 21-16,0-22 0,21 1 0,0 0 16,0 0-16,0 0 0,21 21 15</inkml:trace>
  <inkml:trace contextRef="#ctx0" brushRef="#br0" timeOffset="119770.39">5651 17801 0,'0'0'0,"22"0"0,20 0 0,-21 0 16,0 0 0,0 0-16,1 0 0,-1-21 0,21 21 15,-21-21-15,0 0 0,22 0 16,-22-1-16,0 1 0,0-21 16,0 21-16,-21 0 0,0-1 0,0 1 15,0 0-15,0 0 0,0 0 16,-21 21-16,0 0 15,0 0-15,0 0 0,0 21 0,-1 0 16,1 21-16,0-20 0,0 20 16,0 0-16,0-21 0,-1 22 0,22-1 15,-21-21-15,21 22 0,0-22 0,0 21 16,0-21-16,0 0 16,21-21-16,1 22 0,-1-22 0,21 0 15,0 0-15,1 0 0,-1-22 16,0 1-16,22 0 0,-1 0 15,-20 0-15,20-22 0</inkml:trace>
  <inkml:trace contextRef="#ctx0" brushRef="#br0" timeOffset="120191.3">7302 17251 0,'0'0'0,"0"-42"0,0 20 0,22 1 0,-22 0 16,0 0-16,0 0 0,0 42 31,0 0-31,-22 0 0,22 22 16,-21-22-16,21 42 0,-21-20 0,0-1 15,0 21-15,21-20 0,-21 20 16,-1-20-16,22 20 0,0-21 0,-21 1 15,21-22-15,-21 21 0,21-21 16,0 1-16,0-1 0,21-21 16,0-21-1,1-1-15</inkml:trace>
  <inkml:trace contextRef="#ctx0" brushRef="#br0" timeOffset="120798.22">7620 17166 0,'0'0'0,"0"21"16,0 1-16,0-1 15,0 21-15,0 0 0,0-20 0,0 41 16,0-21-16,-21 1 0,0-1 16,-1 22-16,1-22 0,0 0 0,21-21 15,-21 22-15,0-22 16,21 0-16,-21 0 0,21 0 0,0-42 31,0 0-15,21-21-16,0 21 0,0-22 15,21 22-15,-20-21 0,-1 21 16,21-22-16,-21 22 0,0 0 0,1 0 16,-1 21-16,0 0 0,0 0 15,0 0-15,-21 21 0,0 0 0,0 0 16,21 0-16,-21 1 0,0-1 15,0 21-15,22-21 0,-22 0 0,0 1 16,0-1-16,21 0 16,0 0-16,0 0 0,0 0 0,0-21 15,1 0-15,-1 0 0,0 0 16,0 0-16,0 0 0,22 0 0,-22-21 16,21 0-16,-21 0 0,22 0 15,-22 0-15,0-22 0,0 22 0,0-21 16,0 21-16,-21-22 0,22 1 15,-22 21-15,0-22 0,0 22 0,0 0 16,-22 21 0,1 0-16,0 0 0,0 21 15,21 0-15,-21 22 16,21-22-16,0 21 0,0 1 0,0-22 16,0 21-16,0-21 0,0 22 15,0-22-15,0 0 0,21-21 16,0 21-16,0-21 0,22 0 0,-22 0 15,21 0-15,0-21 0,1 0 16,-1 21-16,0-21 0,-20-1 0,20 1 16,-21 0-16</inkml:trace>
  <inkml:trace contextRef="#ctx0" brushRef="#br0" timeOffset="121031.03">6816 17526 0,'0'0'0,"-22"0"0,44 0 31,-1 0-31,21 0 0,0-21 16,22 0-16,-22 0 0,22-1 15,-1 1-15,22 0 0,0 0 0,-1 0 16</inkml:trace>
  <inkml:trace contextRef="#ctx0" brushRef="#br0" timeOffset="121660.52">10075 17209 0,'0'0'0,"0"-22"0,0 1 0,0 0 16,-21 42-1,0-21 1,0 43-16,21-22 0,-21 21 0,-1 0 16,1 1-16,0-1 0,0 22 15,0-22-15,0 21 0,-1-20 16,1-1-16,0 0 0,0 1 15,0-1-15,0-21 0,21 0 0,0 1 16,-22-1-16,22-42 31,22-1-31,-1-20 0,0 21 16,0-21-16,0-1 0,22 1 0,-22-22 16,21 22-16,-21-21 0,22 20 15,-22-20-15,21 20 0,0 1 0,-20 0 16,20-1-16,-21 22 0,0 0 15,0 0-15,1 21 0,-22 21 16,0 0-16,21 22 16,-21-1-16,0-21 0,0 43 15,0-22-15,0 0 0,0 22 0,0-22 16,0 22-16,0-22 0,0 0 16,0 1-16,0-1 0,0 0 0,0-21 15,0 1-15,0-1 0,0 0 16,0-42 15</inkml:trace>
  <inkml:trace contextRef="#ctx0" brushRef="#br0" timeOffset="122063.09">9821 17674 0,'0'0'0,"-21"0"0,0 0 15,0 0-15,42 0 16,0 0-1,0 0-15,22 0 0,-1 0 0,0 0 16,22-21-16,-1 21 0,-20-21 16,20 0-16,1 0 0,-1-1 0,22 1 15,-22 0-15,1 0 0,-1 0 16,1-22-16,-1 22 0,-20 0 16,-1 0-16,-21 0 0,0 0 0,-21-1 15,-21 22 1,0 0-16,0 0 15,0 0-15,-1 22 0,1-1 0,0 0 16,0 21-16,21 1 0,0 20 16,-21-21-16,21 22 0,0-22 15,-21 22-15,21-1 0,0 1 0,0-22 16,0 22-16,-22-1 0,1 43 16,0-43-16,21-20 15,0 20-15,0-20 0,0-1 0,0-21 16,0 21-16,0-20 0,21-44 31,0 1-31,-21 0 16,0-21-16,0 21 0,22-22 0,-22 1 15</inkml:trace>
  <inkml:trace contextRef="#ctx0" brushRef="#br0" timeOffset="122326.8">10837 17378 0,'0'0'0,"85"-64"32,-64 64-32,0 0 15,0 0-15,1 22 16,-22-1-16,0 0 0,0 0 16,0 21-16,0 1 0,-22-22 0,1 21 15,0 1-15,-21-22 0,-1 21 16,1-21-16,0 22 0,-1-22 0,22 0 15,-21 0-15,21 0 0,0-21 16,-1 21-16,44-42 31,-1 21-31,21-21 0,0 0 16</inkml:trace>
  <inkml:trace contextRef="#ctx0" brushRef="#br0" timeOffset="122582.77">11345 17357 0,'0'0'0,"0"21"16,-21 0-16,21 0 15,-21 0-15,0 22 0,21-1 0,0 0 16,0 1-16,0 20 0,-21-20 16,21 20-16,0 1 0,-22-1 15,22 1-15,0-1 0,-21 22 0,0-1 16,0-20-16,0 21 15,0-1-15,-1 1 0,1-22 0,0 1 16,0-1-16,21 1 0,0-22 16,0 1-16,0-22 0,21-21 15,0-21 1,0-22-16,1 1 0</inkml:trace>
  <inkml:trace contextRef="#ctx0" brushRef="#br0" timeOffset="122915">11218 17484 0,'-21'-21'0,"42"42"0,-42-64 0,21 22 15,0 0-15,0 0 0,0 0 16,0 0-16,21 21 16,0-22-16,22 22 0,-22 0 0,21-21 15,-21 21-15,22 0 0,-1 0 16,-21 21-16,22-21 0,-22 22 0,0-1 15,0 21-15,-21-21 0,0 22 16,0-1-16,0 0 0,0-21 0,-21 22 16,0-22-16,-22 21 0,1-21 15,0 1-15,21-1 0,-22 0 16,1 0-16,0 0 0,20-21 0,1 0 16,0 0-16,0 0 15,42 0 1,0-21-1,0 0-15,1 21 0,-1-21 0,0 0 16,0-1-16,21 22 0</inkml:trace>
  <inkml:trace contextRef="#ctx0" brushRef="#br0" timeOffset="123327">12001 17018 0,'0'-21'16,"0"42"-16,0-63 0,-21 42 15,0 0-15,0 0 0,0 0 0,0 21 16,-1 0-16,-20 0 0,21 0 16,0 1-16,0 20 0,21-21 15,-22 21-15,1 1 0,21-22 16,-21 21-16,21 1 0,0-1 0,0 0 16,0 1-16,0-22 0,0 21 15,0 0-15,0-20 0,0-1 0,21 0 16,0 0-16,1-21 15,20 0-15,-21 0 0,0 0 0,22 0 0,-22-21 16,21 0-16,-21 0 0,22-22 16,-22 22-16,0 0 0,21-21 0,-21 20 15,1 1-15,-22 0 16,0 0-16,21 21 0,-21 21 31,0 0-31,0 0 0,0 1 0,-21 20 16,21-21-16,0 21 0,0-20 15,0-1-15,0 0 0,0 0 0,0 0 16,0 0-16,0-42 31,0 0-15</inkml:trace>
  <inkml:trace contextRef="#ctx0" brushRef="#br0" timeOffset="123467">12192 17314 0,'0'0'0,"0"-21"0,0 0 0,0 0 16,-21 21-16,0 0 16,-1 0-16,44 0 31,-1 0-31,0 0 16</inkml:trace>
  <inkml:trace contextRef="#ctx0" brushRef="#br0" timeOffset="124006.11">12615 17314 0,'0'0'0,"21"-21"0,1 21 0,-22-21 15,21 21-15,0 0 16,-21-21-16,21 21 0,-21-21 16,0 0-16,21 21 15,-21-22-15,0 1 16,-21 21 15,0 0-31,0 21 0,0 1 16,21-1-16,0 21 0,-22-21 15,1 22-15,21-1 0,-21 0 16,21 22-16,0-22 0,0 0 16,0 1-16,0-22 0,0 42 15,0-41-15,21-1 0,0-21 16,22 0-16,-22 0 0,21 0 0,1 0 16,20-21-16,-21-1 0,22 1 15,-1 0-15,-20-21 0,20 21 16,1-22-16,-1 22 0</inkml:trace>
  <inkml:trace contextRef="#ctx0" brushRef="#br0" timeOffset="124678.6">13504 17251 0,'0'0'0,"0"-21"15,0 0-15,-21 21 16,0 0-16,-21 0 0,20 0 16,-20 0-16,21 21 0,-21 0 0,20 0 15,-20 0-15,0 22 0,21-22 16,-1 0-16,1 21 0,0-21 15,0 22-15,21-22 0,0 0 0,0 0 16,0 0-16,0 1 0,21-22 16,0 0-16,0 0 0,1 0 15,-1 0-15,0 0 0,0 0 0,21-22 16,-20 22-16,20-42 16,-21 21-16,0 0 0,0-22 15,-21 22-15,0 0 0,22 0 16,-22 0-16,21 0 0,-21-1 0,0 1 15,0 42 1,0 1 0,0-1-16,0 0 0,0 21 15,0-21-15,0 1 0,0 20 0,0-21 16,0 0-16,0 0 0,21 1 16,-21-1-16,21-21 0,0 0 15,0 0-15,1 0 16,-1 0-16,0 0 0,0-21 15,0-1-15,0 1 0,1 0 0,-1-21 16,-21 21-16,21-22 0,-21 1 16,21 21-16,-21-22 0,0-62 15,0 62-15,0-20 0,0-1 16,0 22-16,0-22 0,0 22 0,0 0 16,0 21-16,0-1 0,0 1 15,0 42-15,0 1 16,0-1-16,0 21 0,0 0 15,0 1-15,-21 20 0,21-20 0,-21-1 16,21 0-16,0 22 16,0-22-16,0 0 0,0 1 0,0-22 15,0 21-15,0 1 0,0-22 16,0 21-16,0-21 0,21 0 16,0-21-16,0 0 15,0 0-15,1 0 0,-1-21 16,21 21-16,-21-21 0,0 0 0,22 0 15,-22-22-15,21 22 0,-21 0 16,1-21-16,-1 21 0,21-1 0,-21-20 16,0 21-16</inkml:trace>
  <inkml:trace contextRef="#ctx0" brushRef="#br0" timeOffset="125558.92">14203 17187 0,'21'-42'16,"0"42"0,-63 42-16,84-63 0,-42 42 15,-21 22-15,0-22 16,21 0-16,0 21 0,-21-20 0,21-1 15,-22 0-15,22 21 0,0-21 16,0 1-16,0-1 0,0 0 0,22 0 16,-1-21-16,0 0 15,21 0-15,-21 0 0,22 0 0,-22 0 16,21-21-16,1 0 0,-1 0 16,-21-1-16,21 1 0,-20 0 0,-1 0 15,0 0-15,0 0 16,-21-1-16,0 1 0,0 0 15,-21 42 17,0 0-32,0 1 15,21-1-15,0 0 0,-22 0 0,22 0 16,-21 0-16,21 1 0,0-1 16,0 0-16,21-21 15,1 0-15,-1 0 16,0 0-16,0 0 0,0-21 15,0 0-15,1 21 0,-22-22 16,0 1-16,0 0 0,0-21 16,0 21-16,0-1 0,0 1 15,-22 0-15,1-21 0,0 21 0,0-1 16,0 1-16,0 0 16,21 0-16,-22 21 0,22-21 15,22 21 1,-1-21-16,21 21 0,-21 0 15,0 0-15,22 0 0,-1 0 16,-21 0-16,22 0 0,-1 21 16,0-21-16,-21 21 0,22 0 0,-22 0 15,0 0-15,0 1 0,0-1 16,-21 0-16,0 0 0,0 0 16,0 0-16,0 1 0,0-1 0,0 0 15,0 0-15,0 0 16,0 0-16,-21 1 0,21-1 0,0 0 15,-21-21-15,21 21 0,0 0 16,0-42 31,0 0-47,0 0 0,0 0 16,0-1-16,0-20 0,0 21 0,21-21 15,0-1-15,1 1 0,20 0 16,0-22-16,1 22 0,-1-1 15,0 1-15,22 21 0,-22 0 16,0 0-16,1 21 0,-1 0 0,0 0 16,-20 21-16,-1 0 0,0 0 15,-21 21-15,0 1 0,0-22 0,0 21 16,0 1-16,0-1 0,-21 0 16,0-21-16,21 22 0,0-22 0,-22 21 15,22-21-15,0 1 0,0-1 16,0 0-16,0 0 0,0-42 47,0 0-47,22 0 0,-22-1 15</inkml:trace>
  <inkml:trace contextRef="#ctx0" brushRef="#br0" timeOffset="125770.98">14838 16595 0,'-21'-21'0,"42"42"0,-85-42 15,43 21-15,0 0 0,0 0 16,0-22-16,-22 22 0,22 0 16,0 0-16,0 0 0,21-21 31,0 0-16</inkml:trace>
  <inkml:trace contextRef="#ctx0" brushRef="#br0" timeOffset="125995.33">13758 17039 0,'0'0'0,"-21"21"16,0-21-16,42 0 31,21 0-31,-20-21 16,20 21-16,-21-21 0,21 21 16,-20-21-16,20 21 0,0-21 0,-21 21 15,1 0-15,-1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12:05:19.94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910 16637 0,'0'0'0,"-21"0"15,0 0-15,0 0 0,-1 0 16,1 0-16,0 0 16,0 0-16,0 0 15,21-21-15,-21 21 16,-1 0-16,1 0 16,21-21-16,0 0 46,21 21-14,1 0-32,-1 0 0,0-22 15,21 22-15,-21 0 0,1 0 16,20 0-16,-21 0 0,21 0 0,1 0 16,-1 0-16,0 0 0,1 0 15,-1 0-15,0 0 0,22 0 16,-22 0-16,22 0 0,-1 0 0,1 0 15,-1 0-15,1 0 0,-1 0 16,1 0-16,-1 0 0,1 0 0,-1 0 16,1 0-16,-1 0 15,1 0-15,-1 0 0,22 0 0,0 0 16,-22-21-16,22 21 0,-1 0 16,1 0-16,0 0 0,-1 0 0,1 0 15,0 0-15,-1-21 0,1 21 16,21 0-16,-21 0 0,-1 0 15,22 0-15,-21-21 0,-1 21 0,1 0 16,0 0-16,-1 0 0,-20 0 0,21-21 16,-22 21-16,22 0 0,-22 0 15,1 0-15,-1 0 0,22 0 0,-22-21 16,-20 21-16,20 0 0,1 0 16,-22 0-16,0 0 0,-20 0 15,20 0-15,-21 0 0,0 0 0,0 0 16,1 0-16,-1 0 0,0 0 31,-42 0 16,0-22-47,-1 22 16,1 0-16</inkml:trace>
  <inkml:trace contextRef="#ctx0" brushRef="#br0" timeOffset="651.47">4699 15981 0,'0'0'0,"-21"0"15,21-21-15,0 42 32,0 0-17,21 0-15,0-21 0,-21 21 16,0 1-16,21-1 0,0-21 15,1 21-15,-22 0 0,21-21 0,0 21 16,0 0-16,0-21 0,0 22 16,1-22-16,20 0 0,-21 21 0,0-21 15,0 0-15,1 21 0,-1-21 16,21 0-16,-21 0 0,0 0 16,1 21-16,-1-21 0,0 0 0,0 0 15,0 0 1,-21 21 15,0 0-15,-21-21-16,21 22 15,-21-1-15,0-21 0,0 21 0,-1 0 16,-20 0-16,21 0 0,-21 22 16,20-22-16,-20 21 0,0-21 15,-22 22-15,22-1 0,0 0 0,-1 1 16,-20-1-16,20 0 0,1 1 15,0-22-15,-1 21 0,1-21 0,21 22 16,-21-22-16,20 0 0,1 0 16,0 0-16,21 1 0,-21-22 15,0 0 1,21-22 15,0 1-31,21 0 0,0 0 0,0 0 16,22 0-16</inkml:trace>
  <inkml:trace contextRef="#ctx0" brushRef="#br0" timeOffset="1610.08">7006 16320 0,'0'-22'16,"21"22"-16,-21-21 16,0 0-1,0 0-15,21 21 16,-21-21-16,0 0 0,0-1 0,0 1 16,0 0-16,0 0 0,0 0 0,0 0 15,0-1-15,0 1 16,0 0-16,0 0 0,-21 0 0,0 0 15,0-1-15,0 1 0,0 21 16,-22 0-16,22 0 0,-21 0 0,21 0 16,-22 0-16,1 0 0,21 0 15,-22 21-15,22 1 0,-21-1 0,-22 42 16,22-42-16,21 22 0,0-1 16,0 0-16,-1 1 0,22-22 15,-21 21-15,21 1 0,0-22 0,0 0 16,0 21-16,21-21 0,1-21 15,-1 22-15,0-1 0,21-21 0,-21 0 16,22 0-16,-1 0 0,22 0 16,-22-21-16,0-1 0,22 1 15,-22 0-15,0 0 0,1 0 0,-1 0 16,0-22-16,-20 22 0,20 0 16,-21-21-16,-21 20 0,0 1 0,21 0 15,-21 0-15,0 0 16,0 0-16,0-1 0,0 1 0,0 0 15,0 42 1,0 0-16,0 1 16,0-1-16,0 0 0,0 0 15,0 21-15,0-20 0,0 20 0,0-21 16,0 21-16,0 1 0,0 20 16,0-20-16,0-22 15,0 21-15,0-21 0,0 22 0,0-22 16,21 21-16,-21-21 0,0 22 0,0-22 15,0 0-15,0 0 0,0 0 16,-21 22-16,0-22 0,0 0 16,0-21-16,-22 21 0,22-21 15,0 0-15,-21 0 0,21 0 0,-22 0 16,22 0-16,-21 0 0,21 0 16,-1 0-16,1-21 0,0 21 0,0 0 15,0-21-15,0 21 0,-1-21 16,22-1-1,0 1 1,0 0 0,22 0-16,-1 21 15,0-21-15,0 0 0,0 21 16,0-22-16,22 22 0</inkml:trace>
  <inkml:trace contextRef="#ctx0" brushRef="#br0" timeOffset="2401.92">7810 16362 0,'-21'0'31,"0"0"-31,21 21 0,-21-21 15,0 21-15,0 0 16,21 1-16,0-1 31,21-21-31,0 0 16,0 0-16,0-21 0,0 21 0,1-22 16,-1 1-16,-21 0 15,21 21-15,-21-21 0,0 0 0,0 0 16,0-1-16,-21 22 15,0 0-15,-1 0 16,1 0-16,0 0 0,0 0 0,0 22 16,0-22-16,-1 21 0,22 0 15,0 0-15,0 0 0,0 0 16,0 1-16,0-1 16,22-21-16,-1 0 15,0 0-15,0 0 0,0 0 0,0 0 16,1 0-1,-22-21-15,21 21 0,-21-22 0,0 1 16,0 0-16,0 0 16,-21 0-16,-1 21 0,1-21 15,0 21-15,0 0 0,0 0 16,0 0-16,-1 0 16,22 21-16,-21 0 0,21 0 15,-21 0-15,21 0 0,0 1 16,0-1-16,0 0 15,21-21 1,0 0 0,1 0-16,-1 0 15,-21-21 17,0 0 108,0-1-124,0 1-16</inkml:trace>
  <inkml:trace contextRef="#ctx0" brushRef="#br0" timeOffset="3183.55">10033 16129 0,'-21'-85'31,"21"64"-31,0 0 0,0 0 16,0-21-16,0 20 0,0 1 16,21 0-16,-21 0 0,21 21 15,0 0-15,0 0 16,1 21-16,-1 0 0,0 22 0,21-1 15,-21 0-15,1 1 0,20 20 16,-21-21-16,0 1 0,22-1 0,-22 0 16,21 43-16,-21-43 0,-21 1 15,0-22-15,21 21 0,-21-21 16,0 1-16,22-1 0,-22 0 16,0 0-16,0 0 0,0-42 31,0 0-16,0 0-15,0-22 0,21 1 0,-21 0 16,21-1-16,0 1 0,0-21 16,0-1-16,1 1 0,-1-1 0,21 1 15,-21 20-15,22-20 0,-1 20 0,-21 1 16,21 21-16,1-21 0,-22 20 16,0 22-16,0 0 0,0-21 0,-21 42 31,0 1-31,0-1 0,0 0 15,0 0-15,0 0 0,0 22 16,0-22-16</inkml:trace>
  <inkml:trace contextRef="#ctx0" brushRef="#br0" timeOffset="3495.23">11197 16489 0,'0'0'15,"21"0"-15,0 0 0,1 0 0,-1-21 16,0 0-16,0 21 0,0-22 0,0 1 16,1 0-16,-1-21 0,-21 21 0,21-1 15,-21-20-15,0 21 0,0 0 16,0 0-16,0-1 0,0 1 0,0 0 16,0 0-16,-21 21 15,0 0-15,-1 0 0,1 0 0,0 0 16,-21 21-16,21 0 0,-22 0 0,22 22 15,0-22-15,0 0 0,21 21 16,0-20-16,0-1 0,0 0 0,0 0 16,21 0-16,0 0 0,0 1 15,0-22-15,1 0 0,20 0 0,-21 0 16,0 0-16,22 0 0,-22 0 0,0 0 16</inkml:trace>
  <inkml:trace contextRef="#ctx0" brushRef="#br0" timeOffset="3852">11705 16150 0,'0'0'0,"0"-21"0,0 0 16,0 0-16,0 0 15,0-1-15,0 1 0,21 21 0,-21-21 16,21 0-16,22 21 0,-22 0 16,21-21-16,-21 21 0,22 0 0,-1 0 15,0 0-15,1 21 0,-1 0 16,-21 0-16,22 0 0,-22 1 0,21 41 15,-42-42-15,0 22 16,0-22-16,0 0 0,0 0 16,0 0-16,-42 22 0,-1-22 15,22-21-15,0 0 0,0 21 16,0-21-16,0 0 16,21-21-16,0 0 0,0-1 15,0 1-15,0 0 0,0-21 16,0 21-16,0-1 0,0-20 0,0 21 15,0-21-15,21 20 0,0 1 16,0 0-16,0 0 0,0 0 0,1 0 16,-1 21-16,21-22 0,-21 1 15,22 21-15,-1 0 0,-21-21 16,21 21-16</inkml:trace>
  <inkml:trace contextRef="#ctx0" brushRef="#br0" timeOffset="4062.94">12721 15875 0,'0'0'0,"0"85"32,-21-64-32,21 0 0,-21 0 0,21 22 15,0-22-15,0 0 0,0 0 16,0 0-16,-21 22 0,21-22 16,0 0-16,0 0 0,0 0 15,0-42 32,0 0-47,0 0 0</inkml:trace>
  <inkml:trace contextRef="#ctx0" brushRef="#br0" timeOffset="4342.96">12700 15642 0,'-21'0'0,"42"0"0,-63 0 15,20 0-15,22 21 16,0 1-16,0-1 16,0 0-1,22-21-15,-1 0 16,0 0-16,0 0 16,-21-21 15,-21 21-31,0 0 15,0 0-15,-1 0 0,1 0 16,0 0-16,0 0 0,0 0 16,42 0-1</inkml:trace>
  <inkml:trace contextRef="#ctx0" brushRef="#br0" timeOffset="5336.66">13081 16108 0,'21'0'47,"0"-21"-47,0 21 0,1-21 0,41-1 16,-42 1-16,22 0 0,-1-21 15,0 21-15,1-1 0,-22 1 16,63-42-16,-62 42 16,-1-22-16,0 22 0,0 0 0,0-21 15,0 20-15,-21-20 0,0 21 16,0 0-16,0-43 0,0 43 16,0 0-16,-21 21 15,0 21-15,0 0 16,0 0-16,0 22 0,-1-1 15,1 0-15,0 1 0,0-1 0,0 22 16,0-1-16,21 1 0,-22 20 0,22-20 16,0 20-16,-21-20 0,0 21 15,21-22-15,0 22 0,-21 84 16,21-105-16,-21 20 0,21 1 16,-21-22-16,21 1 0,0-1 15,0-20-15,0-1 0,0 0 0,0 1 16,0-1-16,0-21 0,0 0 15,21-21 1,0-21-16,0 0 0,0 0 16,0-21-16,22-1 0,-22 1 15,21 0-15,-21-22 0,22 22 16,-22-22-16,-21 1 0,0-1 0,0 1 16,0-1-16,0 22 0,0-22 0,-21 22 15,0 0-15,-22-1 0,1 1 16,0 0-16,-1 21 0,1-1 15,0 1-15,-22 0 0,22 0 0,21 0 16,-22 21-16,22 0 0,0-21 16,0 21-16,21-22 15,21 22-15,21 0 0,-21 0 16,22-21-16,20 0 0,-20 21 16,20-21-16,-21 21 0,22-21 0,-22 0 15,22-1-15,-1 1 0,-20 0 16,20-21-16,-21 21 0,22-1 0,-22 1 15,1 0-15,-22 0 0,21 0 16,-21 0-16,-21-1 0,-21 22 31,0 22-31,0-1 16,0-21-16,21 21 0,0 0 16,-22 0-16,22 22 0,-21-22 0,21 0 15,0 0-15,0 0 0,0 0 16,0 1-16,0-1 15,21-21 17,-21-21-32,0-1 0,22 1 0,-1 0 15</inkml:trace>
  <inkml:trace contextRef="#ctx0" brushRef="#br0" timeOffset="5644.5">14139 15515 0,'0'0'15,"-21"21"1,21 1 0,21-22 15,0 0-31,1 0 16,-1 0-16,0 0 0,0 0 0,-21-22 15,0 1-15,0 0 16,-21 0-1,0 21-15,0-21 0,-1 21 0,1 0 16,0 0-16,0 0 0,0 0 16,0 0-16,-1 0 0,1 21 0,21 0 15,0 0-15,-21-21 0,21 21 0,0 1 16,0-1-16,0 0 0,0 0 16,0 0-16,0 0 0,0 1 0,0-1 15,21 0-15,0 0 0,1 0 0</inkml:trace>
  <inkml:trace contextRef="#ctx0" brushRef="#br0" timeOffset="5955.72">14795 15769 0,'0'0'0,"0"-21"0,0 0 15,-21 21-15,21-21 0,-21 21 16,0-21-16,0 21 15,0 0-15,-1 0 0,1 0 16,0 0-16,0 0 0,0 0 16,0 21-16,-1 0 0,1 0 0,0 21 15,0-20-15,0 20 0,-22 21 16,22-41-16,0 20 0,21 0 16,0-21-16,0 1 0,0 20 15,0-21-15,0 0 0,21 0 0,0 1 16,1-22-16,20 21 0,-21-21 15,21 0-15,1 0 0,-1 0 0,0 0 16,1 0-16,-1 0 0,0 0 16,22-21-16,-22-1 0,22 1 0</inkml:trace>
  <inkml:trace contextRef="#ctx0" brushRef="#br0" timeOffset="7732.71">15409 15875 0,'0'0'0,"21"-42"0,-21 21 15,0-1-15,0 1 0,0 0 16,-21 0-16,0 0 0,0 21 15,0 0-15,0 0 0,-1 0 0,1 0 16,0 0-16,0 0 0,-21 0 16,20 21-16,1 0 0,0 0 0,0 0 15,-21 1-15,42 20 0,-22-21 0,1 21 16,0 1-16,21-22 0,-21 21 16,21-21-16,0 22 0,0-22 0,0 21 15,0-21-15,21-21 16,0 0-16,0 22 0,1-22 0,20 0 15,-21 0-15,0-22 0,0 1 16,22 0-16,-22 0 0,0 0 16,0-22-16,0 1 0,1 21 15,-1-21-15,0-1 0,-21 1 16,21 21-16,-21-22 0,21 22 0,-21 0 16,0 42-1,-21-21 1,0 43-16,21-22 0,-21 0 0,21 21 15,-21-21-15,21 22 0,0-22 0,0 21 16,0-21-16,0 22 0,0-22 16,0 0-16,21 0 0,21 0 15,-21 1-15,22-22 0,-22 0 16,21 0-16,-21 0 0,22 0 16,-1 0-16,-21-22 0,21 1 0,1 0 15,-22 0-15,0-21 0,21-1 16,-20 1-16,-1 0 0,21-1 0,-21-20 15,0-1-15,1 22 0,20-22 16,-42 1-16,21-1 0,0 22 0,-21-21 16,21 20-16,-21 1 0,0 21 0,0 0 15,0-1-15,-21 22 0,0 0 16,0 0-16,0 22 0,0-1 0,-22 0 16,43 21-16,-21-21 0,21 22 15,0-1-15,0 0 0,0 1 0,0-1 16,0 0-16,0 22 0,0-22 15,0 1-15,0-1 0,21 21 16,-21-20-16,0-1 0,43 43 16,-43-64-16,21 21 0,0-21 0,0 1 15,0-1-15,0 0 0,1 0 16,-1-21-16,0 0 0,21 0 0,-21 0 16,22-21-16,-22 0 0,21 0 15,1-1-15,-22-20 0,21 21 0,0-21 16,-20-1-16,20-20 0,-21 42 15,0-22-15,0 1 0,1 21 0,-22 0 16,0-1-16,-22 22 31,22 22-31,-21-1 16,0 0-16,21 0 0,0 21 0,0-20 16,0-1-16,-21 21 0,21-21 15,0 0-15,0 22 0,0-22 0,0 0 16,21 0-16,0 0 0,-21 1 15,21-22-15,1 21 0,-1-21 0,21 21 16,-21-21-16,0 0 0,22 0 0,-22 0 16,0-21-16,21 0 0,-20-1 15,-1 1-15,0 0 0,0 0 0,0-21 16,0 20-16,1 1 0,-22 0 16,0 0-16,21 0 0,-21 0 15,0-1-15,0 44 31,0-1-31,0 0 16,-21 0-16,21 0 0,0 0 16,0 1-16,0-1 0,0 0 15,0 0-15,0 0 0,0 0 0,0 1 16,21-22-16,0 0 0,0 0 16,-21 21-16,21-21 15,0 0-15,1 0 0,20 0 0,-21-21 0,0-1 16,0 1-16,1 0 15,20 0-15,-21 0 0,0-22 0,0 1 16,1 0-16,-1 21 0,0-22 0,-21 1 16,0 0-16,0 20 0,0 1 15,0 0-15,-21 0 0,-22 0 0,22 21 16,0 0-16,-21 0 0,21 0 0,-22 0 16,22 0-16,-21 21 0,21 0 15,-22-21-15,22 21 0,0 0 0,0 22 16,21-22-16,0 0 0,0 0 15,0 0-15,0 22 0,0-22 16,0 0-16,0 0 0,0 0 0,0 22 16,21-43-16,0 21 0,0 0 15,0 0-15,1-21 0,-1 21 0,21-21 16,-21 0-16,22 0 0,-1 0 0,0 0 16,1 0-16,-22-21 0,21 21 15,0-21-15,1-21 0,-1 21 0,0-22 16,-20 22-16,20-21 0,-21 21 15,21-22-15,-20 22 0,-1 0 16,-21 0-16,21 21 16,-21 21-1,-21 0-15,0 0 16,-1 0-16,1 1 0,21-1 16,-21 0-16,0 0 0,21 0 15,-21 22-15,21-22 0,0 0 0,0 0 16,0 0-16,0 0 0,0 1 0,0-1 15,0 0-15,0 0 16,21-21 15,0-21-31,0 21 0,0-21 0,-21 0 16,22-22-16,20 22 0,-21-21 0,21-1 16,-20 1-16,20 0 15,0-1-15,1 1 0,-1 0 0,-21 21 16,21-1-16,1 1 0,-22 21 0,0 0 15,0 0-15,-21 21 16,0 22-16,0-22 0,0 0 16,0 21-16,0 1 0,0-22 15,0 21-15,0 1 0,0-22 0,21 21 16,1-21-16,-1 0 0,0 1 0,0-1 16,0 0-16,22 0 0,-22-21 15,21 0-15,-21 0 0,22 0 0,20 0 16,-21 0-16,-20-21 0,20 0 15,0 0-15,1-1 0,-22 1 16,21-21-16,0 0 0,-20-1 16,20 1-16,-21 0 0,0-1 0,0 1 15,1 0-15,-1-1 0,-21-20 16,0 20-16,0 1 0</inkml:trace>
  <inkml:trace contextRef="#ctx0" brushRef="#br0" timeOffset="8063.79">17716 14965 0,'0'0'0,"-42"0"0,0 0 0,21 21 15,-1-21-15,22 21 16,22-21-1,20 0 1,-21 0-16,0 0 0,0 0 16,1-21-16,-1 0 0,-21 0 15,0 0-15,0-1 16,0 1-16,-21 21 16,-1 0-16,1 0 0,0 0 15,-21 0-15,21 0 16,-1 21-16,1-21 0,0 22 0,0-22 15,0 21-15,0-21 0,21 21 16,-22-21-16,22 21 0</inkml:trace>
  <inkml:trace contextRef="#ctx0" brushRef="#br0" timeOffset="8334.58">15896 15515 0,'0'0'0,"21"0"32,0 0-32,1 0 0,20-21 15,0 21-15,1-21 0,20 21 0,-21-21 16,22 21-16,-1-21 15,22-1-15,-21 22 0,-1-21 0,-21 0 16,22 21-16,-22-21 0,-21 21 0,22 0 16,-22 0-16</inkml:trace>
  <inkml:trace contextRef="#ctx0" brushRef="#br0" timeOffset="9583.73">11409 16489 0,'0'0'0,"21"0"0,0 0 0,0 0 16,0 0-16,1 0 0,-1 0 15,21 0-15,-21-21 0,22 0 16,-22-1-16,0 22 0,0-21 16,0 21-16,0-21 0,1 21 0,-22-21 15,21 0-15,0 21 16,-21-21 0,-21 21-1,0 0-15,-1 21 16,1 0-16,0-21 15,0 21-15,0 0 0,-22-21 0,22 21 16,0 1-16,0-1 0,-21 0 16,20-21-16,1 21 0,0 0 0,0-21 15,0 21-15,0-21 0,-1 0 0,22 22 16,0-44 62,0 1-62,22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12:12:59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8064 4890 0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12:00:35.6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2984 2159 0,'-21'0'63,"0"0"-63,0 21 16</inkml:trace>
  <inkml:trace contextRef="#ctx0" brushRef="#br0" timeOffset="2080.87">1757 1778 0,'0'0'0,"0"-21"0,0 0 16,-21 0-16,21-1 16,0 1-16,-22 0 0,1 21 15,21-21-15,-21 0 0,21 0 16,-21-1-1,0 22 1,0 0 15,21 22-31,0-1 16,0 0-16,-22 0 0,22 0 0,0 0 16,0 22-16,0-22 0,0 21 15,0-21-15,0 22 0,0-1 0,0 0 16,0-20-16,0 20 0,0 0 15,0 1-15,0-1 0,0 0 16,0 22-16,0-22 0,0 22 0,0-22 16,-21 21-16,21 1 0,0-1 15,-21 1-15,21-1 0,0-20 0,0 20 16,0 1-16,0-22 0,0 22 16,0-22-16,0 21 0,0 1 15,0-22-15,0 22 0,0-1 16,0-20-16,0 20 0,0 1 15,0-1-15,0-21 0,0 22 0,0-22 16,0 22-16,0-1 0,0 1 16,0-1-16,0 1 0,0-1 0,0 1 15,0-1-15,0 1 0,21-1 16,-21-20-16,0 20 0,21 1 0,-21-22 16,0 21-16,0 1 0,0-1 15,22 1-15,-22-1 0,0 1 0,21-1 16,-21 1-16,0-1 0,0 22 15,0-21-15,0-1 0,0 1 0,0-1 16,0 1-16,0-1 16,21 1-16,-21-1 0,0 1 0,0-1 15,0 1-15,0-22 0,0 21 16,21-20-16,-21-1 0,0 0 0,0 1 16,0-1-16,0-21 15,0 22-15,0-22 0,21 21 0,-21-21 16,0 0-16,0 1 0,0-1 0,0-42 31,0-1-15,0-20-16,0-21 0</inkml:trace>
  <inkml:trace contextRef="#ctx0" brushRef="#br0" timeOffset="4185.67">1820 1609 0,'-21'0'0,"21"-21"16,21 21 93,0 0-109,1 0 16,-1 0-16,0 0 16,0 0-16,0 0 15,0 0-15,22 0 0,-22 0 0,0 0 16,21 0-16,1 0 0,20 0 16,-20 0-16,20 0 0,22 0 15,-22 0-15,22 0 0,-22 0 0,22 0 16,-21 0-16,20 0 0,-20 0 15,-1 21-15,1-21 0,20 0 16,-20 0-16,21 21 0,-22-21 16,22 0-16,-1 0 0,-20 21 0,21-21 15,-1 0-15,1 0 0,-22 0 16,22 0-16,0 21 0,-22-21 16,22 0-16,0 0 0,-1 0 0,1 0 15,0 0-15,20 21 0,-41-21 16,21 0-16,-1 0 0,-20 0 15,20 0-15,-20 0 0,-1 22 0,43-22 16,-42 0-16,42 21 16,-43-21-16,1 0 0,-22 0 0,21 0 15,-20 0-15,-1 0 16,22 0-16,-22 0 0,-21 0 0,21 0 16,1 0-16,-22 0 0,0 0 15,0 0-15,0 0 0,1 0 0,-1 0 31,0 0-15,-21-21 0,0 42 77,0 0-77,0 0-16,0 0 0,0 0 16,0 1-16,0-1 15,0 0-15,0 0 0,0 0 0,0 0 16,0 1-16,0-1 0,-21 0 16,21 21-16,0-21 0,-21 1 0,21-1 15,0 0-15,0 0 0,0 0 16,0 0-16,-22 22 0,22-22 0,0 0 15,-21 21-15,21-20 0,0 20 0,0-21 16,-21 21-16,21 1 16,0-1-16,0 0 0,0 1 0,0-1 15,0 0-15,0 1 0,0-22 16,0 21-16,0 43 0,0-43 16,0-21-16,0 22 0,0-1 15,0 0-15,0 85 16,0-84-16,0-1 0,0 0 15,0 1-15,0-1 0,0 43 16,0-43-16,0 0 0,0 1 0,0-1 16,0 0-16,0 1 0,0-22 15,21 21-15,-21 1 0,0-1 0,21 0 16,-21 1-16,0-1 0,0 0 16,0 1-16,0-1 0,22 0 15,-22 1-15,0-22 0,0 21 0,21 0 16,-21 1-16,0-1 0,0-21 15,0 22-15,0-1 0,0-21 0,0 21 16,0 1-16,0-22 0,0 21 0,0 1 16,21-1-16,-21-21 0,0 21 15,0 1-15,0-1 0,21 0 0,-21-20 16,0 20-16,0 0 0,0-21 16,0 22-16,0-22 0,0 21 15,0-21-15,0 22 0,0-22 0,0 21 0,0-21 16,0 22-16,0-22 15,0 0-15,0 21 0,0-20 0,0 20 16,0 0-16,0-21 0,0 22 0,0-22 16,0 21-16,0-21 0,0 22 15,0-22-15,0 21 0,0-21 0,0 1 16,0 20-16,0-21 0,0 0 16,0 0-16,0 22 0,0-22 0,0 0 15,0 0-15,0 0 0,0 1 0,0-1 16,0 0-1,0 0-15,0 0 0,0 0 0,0 1 16,0-1 15,-21-21 157,0 0-173,0 0-15,-1 0 0,1 0 0,0 0 16,0 0-16</inkml:trace>
  <inkml:trace contextRef="#ctx0" brushRef="#br0" timeOffset="5501.28">1799 6541 0,'0'-22'31,"-21"22"-16,0 0-15,0 0 0,-1 0 16,1 0-16,0 0 16,0 0-1,42 0 32,0 0-47,0 0 16,1 0-16,-1 0 15,0 0-15,21 0 0,-21 0 16,1 0-16,-1-21 0,0 21 16,21 0-16,-21 0 0,22-21 0,-1 21 15,0 0-15,22 0 0,-22 0 16,22 0-16,-1-21 0,1 21 0,-1 0 16,1 0-16,-1 0 0,1 0 15,-1 0-15,1 0 0,-1 0 0,1 0 16,-1 0-16,1 0 0,-1 0 15,1 0-15,-1 0 0,22 0 0,-22 0 16,1-21-16,-1 21 16,1 0-16,63 0 0,-64 0 15,-20 0-15,63 0 0,-64 0 16,0 0-16,1 0 0,-1-21 16,0 21-16,1 0 0,-1 0 0,0 0 15,1 0-15,-1 0 0,0-22 16,1 22-16,-1 0 0,0 0 0,1 0 15,-1 0-15,0 0 0,1-21 16,-1 21-16,0 0 0,1 0 0,-22 0 16,21 0-16,0 0 0,-20 0 0,20 0 15,-21 0-15,21 0 16,-20 0-16,20 0 0,-21 0 0,0 0 16,22 0-16,-22 0 0,21 0 15,-21 0-15,22 0 0,-22 0 0,0 0 16,21 0-16,-21 0 0,1 0 0,20 0 15,-21 0-15,0 0 0,0 0 16,1 0-16,-1 0 0,0 0 16,0 0-16,0 0 0,0 0 15,1 0-15,20 0 0,-21 0 16,0 0-16,0-21 16,1 21-16,-1 0 0,0 0 15,0 0-15,0 0 16,0 0-1,-21-21 17,22 21-32,-1 0 15,0 0-15,0 0 16,0 0 0,0 0-1,1 0 48,-22-21-16</inkml:trace>
  <inkml:trace contextRef="#ctx0" brushRef="#br0" timeOffset="5645.19">6117 6308 0,'0'21'15,"-21"-21"1,0 0-16,0 0 16,-1 0-1,1 0-15</inkml:trace>
  <inkml:trace contextRef="#ctx0" brushRef="#br0" timeOffset="13669.69">2773 931 0,'0'-21'16,"0"0"-16,0 0 15,0 0 1,0 0-16,0-1 0,0 1 15,0 0-15,0 0 16,0 0-16,21 0 0,-21-1 16,0 1-1,0 0-15,0 0 0,0 0 32,0 42 30,-21 0-62,0 0 16,21 0-16,0 1 0,0-1 15,-22 0-15,22 21 0,-21-21 0,21 22 16,0-1-16,-21-21 0,21 22 16,0-1-16,0 0 0,0 1 15,-21-1-15,0 0 0,21 1 0,-21-22 16,-1 21-16,1 0 0,21-20 15,-21-1-15,0 21 0,0-21 16,21 0-16,-21 1 0,21-1 0,-22-21 16,22 21-16,-21-21 0,0-21 47,21 0-47,0-1 15,0 1-15,0 0 0,0 0 16,0 0-16,0 0 0,0-1 15,0 1-15,0 0 0,0 0 0,0 0 16,0 0-16,21 21 16,-21-22-16,0 1 0,21 21 15,1 0-15,-1 0 16,0 0-16,0 0 16,0 21-16,0 1 0,1-22 15,-1 21-15,0 0 0,0 0 16,0 0-16,0-21 0,1 21 15,-1-21-15,0 22 16,0-22-16,-21 21 0,21-21 0,0 0 16,1 0-1,-1 0 1,0 0 0,0 0 15,0 0-31,-21-21 15,21 21-15</inkml:trace>
  <inkml:trace contextRef="#ctx0" brushRef="#br0" timeOffset="14493.59">3238 1016 0,'0'0'0,"-21"21"16,21 0-16,0 1 0,-21 20 0,21-21 15,-21 0-15,21 0 0,0 1 16,0-1-16,0 0 0,0 0 16,0 0-16,0 0 0,0 1 15,21-22 16,0 0-31,0 0 0,1 0 16,-1 0-16,0 0 0,0-22 16,0 22-16,0-21 0,1 0 15,-22 0-15,21 0 0,-21 0 16,0-1-16,0 1 16,0 0-16,0 0 0,-21 0 15,21 0-15,-22-1 0,1 1 0,0 0 16,0 21-16,0 0 15,0 0-15,-1 0 16,1 21 0,21 0-16,0 1 0,0-1 15,0 0 1,21-21 0</inkml:trace>
  <inkml:trace contextRef="#ctx0" brushRef="#br0" timeOffset="15093.63">3746 1016 0,'0'0'0,"-21"0"16,0 0-1,0 0-15,0 0 16,0 21-16,-1-21 0,1 21 15,0-21-15,0 22 0,21-1 16,-21 0-16,21 0 0,-21-21 0,21 21 16,0 0-16,0 1 15,21-22 1,0 0 0,0 0-16,0 0 0,0 0 0,1-22 15,-1 1 1,0 0-16,0 21 0,0-21 0,0 21 15,-21-21-15,22 21 16,-22-21-16,0 42 47,0 0-47,0 0 16,0 0-16,0 22 0,0-22 15,0 0-15,0 21 0,0 1 0,0-1 16,0-21-16,0 21 0,0 1 15,0-1-15,0 22 0,0-22 0,0 0 16,0 1-16,-22-1 16,1 0-16,0 1 0,0-1 0,0-21 15,0 21-15,-1-20 0,1-1 0,0 0 16,0 0-16,0 0 0,-22-21 16,22 0-16,0 0 0,0 0 0,0 0 15,0 0-15,-1 0 0,1-21 16,0 0-16,21 0 0,-21 0 0,0-1 15,21-20-15,-21 21 0,21 0 16,0 0-16,0-22 0,0 22 0,0 0 16,0-21-16,42 20 0,-21 1 15,0-21-15</inkml:trace>
  <inkml:trace contextRef="#ctx0" brushRef="#br0" timeOffset="15341.17">4000 1037 0,'0'21'16,"0"1"0,0-1-16,0 0 15,0 0-15,-21-21 0,21 21 16,0 0-1,-21-21-15,0-21 32,21 0-17</inkml:trace>
  <inkml:trace contextRef="#ctx0" brushRef="#br0" timeOffset="15501.61">3937 953 0,'0'-22'16,"0"44"-16,0-65 15,21 64 64,0-21-79</inkml:trace>
  <inkml:trace contextRef="#ctx0" brushRef="#br0" timeOffset="15957.61">4127 1122 0,'0'0'0,"0"63"31,0-41-31,0-1 0,0 0 15,0 0 1,-21-21-16,21-21 63,0 0-63,0 0 0,0-1 15,0 1-15,0 0 0,21 0 16,1 0-16,-22 0 0,21-1 15,0 1-15,0 0 0,0 21 16,0-21-16,22 21 0,-22 0 0,0 0 16,0 0-16,22 0 0,-22 0 15,0 21-15,0 0 0,0 0 16,-21 1-16,0-1 0,0 21 0,0 0 16,0-20-16,0 20 15,0-21-15,0 0 0,-21-21 0,0 21 16,21 1-16,-21-22 0,21 21 15,0-42 17,21-1-32</inkml:trace>
  <inkml:trace contextRef="#ctx0" brushRef="#br0" timeOffset="16209.18">4889 741 0,'0'0'0,"0"21"0,-21 21 0,21 1 0,0-1 0,0 0 16,-21 1-16,21-1 15,-21 0-15,21 1 0,0-22 0,0 21 16,-21 1-16,21-22 0,0 0 15,-21 0-15,21 0 0,0 0 0,21-21 32,0 0-32</inkml:trace>
  <inkml:trace contextRef="#ctx0" brushRef="#br0" timeOffset="16512.5">4784 741 0,'0'0'0,"-22"-21"0,22 0 0,0-1 0,0 1 16,0 0-16,0 0 15,22 0-15,20 0 16,-21 21-16,0 0 0,22-22 0,-22 22 16,0 0-16,21 0 0,-21 0 15,1 0-15,20 22 0,-21-1 0,0 0 16,-21 0-16,0 0 0,0 22 15,0-22-15,0 21 0,0-21 0,0 22 16,-21-22-16,0 21 16,0-21-16,-22 22 0,22-22 0,-21 0 15,21 0-15,0 0 0,-1 0 16,1-21-16,0 22 0</inkml:trace>
  <inkml:trace contextRef="#ctx0" brushRef="#br0" timeOffset="17317.98">5397 1037 0,'0'0'16,"-21"0"-16,0 0 0,0 0 15,0 0-15,0 0 16,-1 0-16,1 21 0,0 1 16,21-1-16,-21 0 0,0 0 0,0 0 15,21 0-15,0 1 0,-22-1 16,1 21-16,21-21 0,0 0 16,0 1-1,21-22 1,1 0-1,-1-22-15,0 22 0,0-21 16,0 0-16,0 0 16,1 0-16,-1 0 0,0-1 0,-21 1 15,21 21-15,0-21 0,-21 0 16,21 0-16,-21 0 16,0 42-1,0 0 1,-21 0-16,21 0 15,0 0-15,0 1 16,0-1-16,0 0 16,0 0-1,21-21-15,1 0 16,-1 0-16,0 0 0,0 0 16,0 0-16,0-21 0,1 21 15,-1-21-15,0 0 0,0-1 0,0 1 16,0 0-16,-21 0 15,0 0-15,22 0 0,-22-1 16,0 1-16,-22 21 16,1 0-1,0 21-15,21 1 0,-21-22 16,21 21-16,0 0 16,0 0-16,0 0 15,0 0-15,0 1 16,0-1-1,21 0 1,0 0-16,-21 0 0,21 0 16,-21 1-16,0-1 0,0 0 15,0 0-15,0 0 0,0 22 0,0-22 16,0 0-16,0 21 0,0-21 16,-21 1-16,0 20 0,21-21 15,-21 0-15,21 0 0,0 1 16,0-44-1,0 1 1,21 0-16,0 0 0</inkml:trace>
  <inkml:trace contextRef="#ctx0" brushRef="#br0" timeOffset="17685.61">5948 1164 0,'0'21'16,"21"-21"15,0 0-31,0 0 16,0 0-16,1-21 0,-1 0 15,0 0-15,-21 0 16,0 0-16,0-1 15,-21 44 17,0-1-32,-1 0 0,1 0 15,0 0-15,0 22 0,21-22 0,0 0 16,0 0-16,0 0 16,0 0-16,0 1 0,0-1 0,0 0 15,0 0-15,21-21 16,0 0-16,0 0 0,1 0 0,-1 0 15,0-21-15,0 21 0,0-21 16</inkml:trace>
  <inkml:trace contextRef="#ctx0" brushRef="#br0" timeOffset="18573.64">7832 1905 0,'0'0'0,"0"-21"0,0 0 15,0 0-15,21 21 16,-21-22-1,0 44 1,0-1-16,0 21 16,0-21-16,-21 0 15,21 22-15,0-1 0,0 0 0,0 1 16,-22-1-16,22 0 0,0 1 16,0-1-16,-21 22 0,21-22 0,0 21 15,0 1-15,0-1 0,0 1 16,0-1-16,0 1 0,0-22 15,0 22-15,0-1 0,0 1 0,-21 20 16,21-20-16,0-1 0,-21 22 16,0 0-16,21-22 0,0 22 0,0-22 15,-21 22-15,21 0 0,-22-22 0,22 22 16,0 0-16,0-1 0,0 1 16,-21 0-16,21-1 0,-21-20 0,21 20 15,-21 1-15,21 0 0,0-22 0,0 22 16,-21 0-16,21-1 0,-21 64 15,21-84-15,0-1 0,0 1 16,-22-22-16,22 22 0,0-1 16,0-20-16,0-1 0,-21 21 15,21-20-15,0 41 0,0-41 16,0-1-16,0 0 0,0-20 0,0-1 16,0 0-16,0 0 0,0 0 15,0-42 1,0 0-16,0 0 15,0 0-15,0-22 0,0 22 16,0-21-16,21-1 0,-21 22 0,22-21 16</inkml:trace>
  <inkml:trace contextRef="#ctx0" brushRef="#br0" timeOffset="20338.74">7937 1693 0,'0'0'0,"-21"0"16,0 0-16,0 0 0,0 0 15,21 22 1,-21-22-16,42 0 31,0 0-31,0 0 16,21 0-16,1 0 0,-1-22 16,0 22-16,22-21 0,-22 21 15,22-21-15,-1 21 0,1 0 0,20-21 16,22 21-16,0-21 0,0 21 15,21-21-15,-21 21 0,21 0 0,0-22 16,148 22-16,-148 0 16,21-21-16,-21 21 0,0 0 0,-21 0 15,21 0-15,-21 0 0,0 0 16,-1 0-16,1 0 0,0 0 16,-21 0-16,21 0 0,-22 0 0,1 0 15,0 0-15,-1 0 0,-20 0 16,-1-21-16,22 21 0,-22 0 0,1 0 15,21 0-15,-22 0 0,1 0 16,-1 0-16,1 0 0,-22 0 0,0 0 16,1 0-16,-1-21 0,-21 21 15,0 0-15,0 0 0,1 0 16,-22 21 31,0 0-32,0 0 1,0 1-16,0-1 0,0 0 0,0 21 16,0-21-16,0 22 0,0-22 15,0 21-15,0 1 0,0 20 0,0-21 16,0 1-16,0 20 0,0-20 16,-22 20-16,22 1 0,0-1 0,0 22 15,0-22-15,0 22 0,0 0 16,0-22-16,0 22 0,0-1 0,0 1 15,0 0-15,0-1 0,0 1 0,0 0 16,0-1-16,0 1 0,0 0 16,0-1-16,-21 1 0,21 0 0,-21-1 15,21 1-15,0 0 0,0-22 16,-21 22-16,21 0 0,-21-22 16,21 22-16,0-22 0,0 1 0,0 20 15,-21-20-15,21-1 0,0 22 16,0-21-16,0-1 0,0 1 0,0-1 15,0-21-15,0 22 0,0-1 0,0-20 16,-22-1-16,22 0 0,0 1 16,-21 20-16,21-20 0,0-1 0,0 0 15,0 1-15,-21-22 0,21 21 0,-21 0 16,21 1-16,0-22 0,0 21 16,0-21-16,0 1 0,0 20 0,0-21 15,0 0-15,0 22 0,0-22 16,0 0-16,0 0 0,0 0 15,0 0-15,0 1 0,0-1 16,0 0-16,-21-21 16,0 0-16,-1 0 15,1 0-15,0 0 16,0 0-16,0 0 0,0 0 0,-22 0 16,22 0-16,-21 0 0,21 0 0,-22 0 15,1 21-15,0-21 0,-22 0 16,22 0-16,-22 0 0,1 21 0,-1-21 15,1 0-15,-22 21 0,22-21 16,-22 0-16,0 0 0,1 22 16,-1-22-16,0 0 0,1 0 0,-22 0 15,21 21-15,-21-21 0,0 0 0,1 0 16,-1 0-16,0 0 0,0 0 0,21 0 16,-20 0-16,-1 0 0,21 0 15,-21 0-15,0 0 0,22 0 0,-22-21 16,21 21-16,1 0 0,-1 0 15,0-22-15,1 22 0,-1-21 0,21 21 16,-20 0-16,20 0 0,-20-21 0,20 21 16,1 0-16,-22 0 0,21-21 15,1 21-15,21 0 0,-22 0 0,22 0 16,-1 0-16,22-21 0,-42 21 16,42 0-16,-1 0 0,1 0 15,0-21-15,0 21 0,0 0 16,0 0-1,21-22-15,0 1 16,-22 21 0,22-21-16,-21 0 15,21 0-15,0 0 16,-21 21-16,21-22 0,0 1 16,0 0-16,-21 0 0,21 0 15,-21 0-15,21-1 16,-21 1-16,-1 0 0,22 0 15,-21 0-15,21 0 0,0-1 0,-21 1 16,21 0-16,0 0 0,0-21 16,0 20-16,0-20 0,0 0 0,21-1 15</inkml:trace>
  <inkml:trace contextRef="#ctx0" brushRef="#br0" timeOffset="20933.5">8043 550 0,'0'-21'0,"0"42"0,0-63 0,0 21 0,0 0 15,0 0-15,0 42 31,0 21-15,0-21-16,0 22 0,0-1 16,0 21-16,0-20 0,0 20 0,0 1 15,0-22-15,0 22 0,0-1 16,0-21-16,0 1 0,0-1 0,-21 0 16,0-20-16,21 20 0,-21-21 15,21 0-15,0 0 0,0-42 31,21 0-31,0 0 16</inkml:trace>
  <inkml:trace contextRef="#ctx0" brushRef="#br0" timeOffset="21153.31">8382 445 0,'0'0'0,"0"21"15,0 21 1,0-21-16,0 22 0,0-1 16,0 0-16,0 1 0,-21-1 15,21 0-15,-21 22 0,21-22 0,0 0 16,0-20-16,0 20 0,0-21 16,0 0-16,0 0 0,0 1 15,0-1-15,-22-21 0</inkml:trace>
  <inkml:trace contextRef="#ctx0" brushRef="#br0" timeOffset="21724.88">7959 974 0,'21'0'16,"0"0"-1,0 0-15,0 0 0,22 0 0,-22 0 16,21 0-16,0-21 0,1 21 16,-1-22-16,0 1 0,1 21 15,-1-21-15,0 0 0,1 0 0,-22 21 16,21-21-16,-21 21 0,1 0 16,-1-22-16,-42 44 31,-1-1-16,1 0-15,21 0 16,0 0-16,0 22 0,-21-22 0,21 21 16,-21-21-16,21 22 0,0-22 15,0 0-15,0 0 0,0 21 0,0-20 16,0-1-16,21 0 16,0-21-16,0 0 0,1 0 0,-1 0 15,0 0-15,21 0 16,-21 0-16,22 0 0,-1-21 0,-21 0 15,22-1-15,-1 1 0,0 0 16,-21 0-16,22 0 0,-22-22 0,0-20 16,-21 21-16,0 20 0,0-20 15,-21 21-15,0-21 0,-22 20 16,-20 1-16,21 21 16,-1 0-16,1 0 0,0 0 0,-1 21 15,22-21-15,-21 22 0,21-1 16,-1 0-16,1 21 0,21-21 0,0 1 15,0 20-15,0-21 0,0 0 16,0 0-16,21 1 0,1-1 0,-1-21 16,0 0-16,21 0 0,1 0 15,-22 0-15,21 0 0,0 0 0</inkml:trace>
  <inkml:trace contextRef="#ctx0" brushRef="#br0" timeOffset="22553.95">9250 868 0,'0'21'32,"0"0"-32,0 0 0,0 1 15,0-1-15,0 0 0,0 0 0,-21 0 16,21 0-16,0 22 0,0-22 16,0 0-16,0 0 0,0 0 15,-22-21 1,22-21 15,0 0-15,0 0-16,0 0 0,22 0 15,-22-22-15,21 22 0,-21 0 0,0-21 16,21 20-16,0 1 0,-21-21 16,21 42-16,-21-21 0,0 0 15,21 21-15,1 0 0,-22 21 16,0 0-16,21 21 15,-21-21-15,0 1 0,21 20 0,-21-21 16,0 21-16,0-20 0,0 20 16,0-21-16,21 0 0,-21 0 0,0 1 15,21-22-15,-21 21 0,0 0 16,21-21 15,-21-21-31,22 21 0,-22-21 16,21-1-16,-21 1 0,21 0 15,0 0-15,-21-21 0,21 20 0,0-20 16,1 21-16,-1-21 0,0-1 16,0 22-16,0 0 0,0 0 0,-21 0 15,22 21-15,-1 0 16,-21 21 0,0 0-16,0 0 0,0 0 15,0 0-15,0 22 0,0-22 16,0 0-16,0 21 0,0-20 15,0-1-15,0 0 0,0 0 0,0 0 16,0 0-16,0 1 16,21-22-16,0 0 0,0 0 0,0 0 15,1 0-15,-1 0 0,0 0 16,21-22-16,-21 1 0,1 0 0,-1 0 16,0 21-16,0-42 0,0 20 15,0 1-15,1 0 0,-1-21 0,-21-1 16,0 22-16,0 0 15,-21 21 17,-1 42-32,1-20 0,21-1 15,-21 0-15,21 0 0,0 0 16,0 22-16,0-22 0,0 0 0,0 0 16,21 0-16,0 0 15,1-21-15,-1 0 0,0 0 0,0 0 16,0 0-16,0 0 0,1 0 15,-1-21-15,21 21 0,-21-21 0</inkml:trace>
  <inkml:trace contextRef="#ctx0" brushRef="#br0" timeOffset="22797.37">10668 508 0,'0'0'16,"-21"0"-16,0 0 15,21 21-15,-22 0 0,22 1 0,0-1 16,-21 21-16,0-21 0,21 22 16,-21-1-16,21 0 0,0 1 0,0-1 15,0 0-15,0 1 0,-21-1 16,21 21-16,0-20 0,0-22 16,0 0-16,0 0 0,0 0 15,21-42 16</inkml:trace>
  <inkml:trace contextRef="#ctx0" brushRef="#br0" timeOffset="23089.02">10541 699 0,'0'0'16,"-21"-22"-16,21-20 0,-21 21 0,21 0 0,0 0 15,0-1-15,0 1 0,0 0 16,0 0-16,21 0 0,0 0 15,0-1-15,21 1 0,-20 21 16,20 0-16,0 0 0,1 0 16,-1 0-16,-21 0 0,21 21 15,-20 1-15,-1-1 0,-21 0 0,0 0 16,0 0-16,0 22 0,0-22 16,-21 0-16,-22 0 0,22 0 0,-21 22 15,21-22-15,-22 0 0,22 0 16,0-21-16,0 21 0,0 0 0,-1 1 15,1-1 1,21 0-16,0 0 0,0 0 16,21 0-1</inkml:trace>
  <inkml:trace contextRef="#ctx0" brushRef="#br0" timeOffset="23937.7">11134 1058 0,'0'0'0,"21"0"16,-21-21-16,0 0 0,0 0 15,0 0-15,0 0 0,0-1 16,0 1-16,0 0 0,-21 21 16,-1 0-16,1 0 15,0 0-15,0 0 0,0 0 16,-22 0-16,22 21 0,0 0 15,0 1-15,-21-1 0,20 0 0,1 0 16,21 0-16,0 0 0,0 1 16,0-1-16,0 0 0,0 0 15,21-21 1,1 0-16,-1 0 16,0 0-16,0 0 0,0-21 15,22 0-15,-22 0 0,0-1 0,21 1 16,-21 0-16,22-21 0,-22-1 15,0 22-15,0-21 0,0 21 0,1 0 16,-1-1-16,-21 1 16,0 42 15,-21 1-31,-1-1 0,22 0 0,-21 0 16,21 0-16,0 0 0,0 22 15,0-22-15,0 21 16,0-21-16,0 1 0,0-1 15,21-21-15,1 0 0,-1 21 0,0-21 16,21 0-16,-21 0 0,1 0 16,20 0-16,-21 0 0,43-42 15,-43 20-15,0 22 16,21-21-16,-21 0 0,-21 0 0,22 0 16,-22-22-16,0 22 0,0 0 15,0 0-15,0 0 0,-22 21 0,22-21 16,-21 21-16,0 0 0,-21 0 15,21 0-15,-1 0 0,1 0 0,0 0 16,0 21-16,0-21 0,21 21 16,0 0-16,0 0 0,0 0 31,21-21-31,0 0 0,0 0 16,0 0-16,1 0 15,-1 0-15,0 22 0,-21-1 16,21 0-16,0 0 15,-21 0-15,0 22 0,0-22 0,0 21 16,0-21-16,0 22 0,0-22 16,0 21-16,0 0 0,0-20 0,-21 20 15,21-21-15,0 21 0,-21-20 16,21 20-16,-21-21 0,21 0 0,-21 0 16,21 1-16,0-1 15,21-42 16,0-1-31,0 22 0,0-42 0,22 21 16,-22 0-16</inkml:trace>
  <inkml:trace contextRef="#ctx0" brushRef="#br0" timeOffset="24272.75">12001 1016 0,'22'-21'31,"-1"21"-31,0 0 16,0-21-16,0 21 0,0-21 15,1-1-15,-1 22 16,-21-21-16,21 0 0,0 0 16,-21 0-1,-42 21-15,21 21 16,-1-21-16,-20 42 0,21-21 15,-21 22-15,20-22 0,-20 21 16,21 1-16,0-1 0,21-21 0,0 21 16,0 1-16,0-22 0,0 0 15,0 0-15,0 0 0,21 1 16,0-22-16,21 0 0,-20 0 0,20 0 16,0 0-16,-21 0 0,22-22 15,-1 1-15,0 21 0</inkml:trace>
  <inkml:trace contextRef="#ctx0" brushRef="#br0" timeOffset="25054.91">13652 1905 0,'0'0'0,"22"-21"0,-1 0 16,-21 0-16,0-1 16,0 1-16,0 0 15,0 0 1,0 42 15,0 0-15,0 0-16,0 22 0,0-22 15,0 21-15,0 1 0,0-1 0,0 0 16,0 1-16,0-1 0,0 0 16,0 1-16,0 20 0,-21 1 0,21 20 15,-43 64-15,43-63 16,0 0-16,-21-1 0,0 1 15,21 0-15,-21 21 0,0 84 16,-1-105-16,1 21 0,21-1 16,-21-20-16,0 21 0,21 0 0,-21 0 15,21-22-15,-21 22 0,21 0 0,-22 0 16,1 0-16,21-22 0,-21 22 16,0 0-16,21 0 0,-21-22 0,21 22 15,-21-21-15,-1 0 0,1-1 0,21 1 16,-21-22-16,0 22 0,0-21 15,0 20-15,-1-20 0,1-1 16,21-20-16,-21 20 0,21-21 0,-21 1 16,21-22-16,0 21 0,0-21 0,0 1 15,0-1-15,0 0 0,21-21 32,0 0-17,-21-21-15,0 0 0,21-1 0,1-20 16,-1 21-16,-21-21 0,21-1 15,0-20-15,0 20 0,0-20 0</inkml:trace>
  <inkml:trace contextRef="#ctx0" brushRef="#br0" timeOffset="26409.62">13716 1820 0,'0'0'0,"21"-42"32,-21 21-17,0 0-15,0 0 16,21-1-16,-21 1 16,21 21-16,-21-21 0,0 0 15,22 0-15,-1 21 16,0 0-16,0-21 0,0-1 15,0 22-15,1 0 0,20 0 0,0 0 16,1 0-16,20 0 0,1-21 16,-1 21-16,1 0 0,20 0 15,-20 0-15,20 0 0,1 0 0,21 0 16,0 0-16,0 0 0,21 0 16,0 0-16,0 0 0,-22 0 0,22 0 15,-21 0-15,0-21 0,0 21 16,21 0-16,-21 0 0,0 0 0,-1 0 15,1 0-15,-21 0 0,0 0 16,-1 0-16,1 0 0,-22 0 0,1 0 16,-1 0-16,-20 0 0,20 0 15,-20 0-15,-1 0 0,-21 0 0,21 0 16,-20 0-16,-1 0 16,0 0-16,-21 21 31,0 0-16,0 1 1,0-1-16,0 0 0,0 21 16,0-21-16,0 22 0,0-22 15,0 21-15,0 1 0,0-1 0,0 0 16,0 1-16,0 20 0,0-21 16,0 22-16,0-1 0,0 1 0,0-1 15,0 22-15,0 0 0,0-22 16,0 22-16,0 0 0,0-1 0,0 1 15,0 0-15,0 20 0,0-20 16,0 21-16,0-21 0,0-1 16,0 22-16,0-21 0,0-1 15,0 22-15,0-21 0,0 21 0,-21-22 16,21 1-16,-21 0 0,21-1 0,-22 1 16,1 0-16,21-1 0,-21 1 15,0 0-15,21-1 0,-21 1 0,21 0 16,-21-22-16,21 1 0,-22 20 15,22-20-15,0 42 16,-21-64-16,21 22 0,-21-22 0,21 0 16,0 1-16,0-1 0,-21-21 15,21 21-15,-21-20 0,0-1 0,21 0 16,-22 0-16,22 0 0,-21 0 0,0 1 16,0-1-16,0 0 0,0 0 15,-1-21-15,1 21 0,0 0 0,0-21 16,-21 22-16,20-22 0,-20 21 0,0-21 15,-22 0-15,22 21 0,-22-21 16,1 21-16,-1-21 0,1 0 0,-1 0 16,-20 21-16,20-21 0,-20 0 0,20 0 15,-21 0-15,-20 0 0,-1 0 16,0 0-16,0 0 0,0 0 0,-21 21 16,-84-21-16,105 0 0,21 0 15,-21 0-15,22 0 16,-1 0-16,0 0 0,1 0 15,20 0-15,1 0 0,-22 0 0,21 0 0,22 0 16,-21 0-16,-1 0 0,22 0 16,-22 0-16,22 22 0,-22-22 0,22 0 15,0 0-15,-1 21 0,1-21 0,0 21 16,-1-21-16,22 0 0,0 0 16,0 0-16,0 0 0,0 0 15,21-21-15,0 0 0,0-1 0,0-41 16,0 21-16</inkml:trace>
  <inkml:trace contextRef="#ctx0" brushRef="#br0" timeOffset="27045.57">13462 466 0,'0'0'0,"0"-21"0,0-1 16,0 1-16,21 42 47,-21 1-47,0 20 0,0-21 0,0 21 15,0 1-15,21-1 0,-21 0 16,0 1-16,0 20 0,0-20 16,0-1-16,0 0 0,-21 1 0,21-1 15,-21 0-15,21-21 0,0 22 16,-21-22-16,21 0 0,0 0 16,0-42-1,0 0 1,0-21-16,0 20 15,0-20-15</inkml:trace>
  <inkml:trace contextRef="#ctx0" brushRef="#br0" timeOffset="27357.74">13377 487 0,'-21'-21'16,"21"0"-16,-21-1 0,21 1 15,0 0 1,0 0-16,21 21 0,0-21 0,0 21 15,1-21-15,20 21 0,-21 0 16,21 0-16,-20 0 0,20 0 0,0 0 16,-21 21-16,22 0 0,-1 0 15,-21 0-15,0 22 0,1-22 0,-22 21 16,0-21-16,0 22 0,-22-22 0,1 21 16,0-21-16,-21 0 0,21 1 15,-1-1-15,-20 0 0,21 0 16,-21 0-16,20 0 0,1-21 15,0 22-15,0-22 16,21 21 0,21-21-1,0 0-15,0 0 16,1 0-16</inkml:trace>
  <inkml:trace contextRef="#ctx0" brushRef="#br0" timeOffset="27733.55">13758 847 0,'0'-21'15,"0"-1"1,0 1-16,0 0 16,21 21-1,1 0 1,-1 0-16,0 0 0,0 21 0,0 0 15,22 1-15,-22-1 0,0 0 16,0 21-16,0-21 0,0 22 16,-21-22-16,0 21 0,0-21 0,0 1 15,0-1-15,0 0 0,0 0 16,0 0-16,-21-21 0,0 0 16,21-21-1,0 0-15,0 0 16,0 0-16,0-1 15,0-20-15,21 21 0,-21 0 0,21 0 16,1-22-16,-1 22 0,0 0 16,-21 0-16,42 0 0,-21-1 0,1 22 15,-1-21-15,0 0 0,0 0 16,0 21-16</inkml:trace>
  <inkml:trace contextRef="#ctx0" brushRef="#br0" timeOffset="28057.69">14520 720 0,'0'21'0,"-21"42"16,0-20-16,0-22 16,0 0-16,21 21 0,-22-20 15,1 20-15,0-21 0,21 0 0,0 0 16,0 1-16,0-1 0,0 0 0,0 0 16,0 0-1,21-21-15,0 0 0,1 0 16,-1-21-16,21 0 15,-21 0-15,0 0 0,1-1 16,-1 1-16,0-21 0,0 21 16,-21-22-16,0 22 0,0-21 0,0 21 15,0-22-15,0 22 0,0 0 16,0 0-16,-21 21 0,0-21 16,0 21-16,-1 0 0,1 0 0,0 21 15,0 0-15,0-21 16,21 21-16,-21 0 0,21 1 0,0-1 15,0 0-15,0 0 16</inkml:trace>
  <inkml:trace contextRef="#ctx0" brushRef="#br0" timeOffset="28593.8">15049 868 0,'0'0'0,"0"-21"0,0 0 15,0-1-15,0 1 0,-21 21 16,0 0-16,21-21 0,-21 21 0,0 0 16,-22 0-16,22 21 0,0-21 15,0 21-15,0 1 0,0 20 0,-1-21 16,1 0-16,21 22 0,0-22 16,-21 0-16,21 21 0,0-21 0,0 1 15,0-1-15,0 0 16,0 0-16,21 0 0,0-21 15,1 0-15,-1 0 0,0 0 16,0 0-16,0 0 0,0 0 0,22 0 16,-22-21-16,0 0 0,0 0 15,22 0-15,-22-22 0,0 22 0,0-21 16,-21-1-16,21-20 0,-21 21 16,21-1-16,-21-20 0,0 20 0,0 1 15,0 0-15,0-1 0,0 22 0,0 0 16,0 0-16,0 0 0,0 42 31,0 0-31,0 0 0,0 22 16,-21-22-16,21 21 0,0 0 0,-21 1 15,21-1-15,0 0 0,0 1 16,0-1-16,0 0 0,0 1 0,0-1 16,0 0-16,0-20 0,0-1 15,0 21-15,0-21 0,0 0 0,21 1 16,0-22-16,1 0 15,-1 0-15,0 0 0,0-22 16,21 22-16,-20-21 0,-1 0 16,21 0-16,-21 0 0,0-22 0,1 22 15,-1-21-15</inkml:trace>
  <inkml:trace contextRef="#ctx0" brushRef="#br0" timeOffset="28989.58">15557 762 0,'0'0'15,"22"0"-15,-22 21 31,0 0-31,-22 1 0,22-1 16,-21 21-16,21-21 0,0 0 0,0 1 16,0 20-16,0-21 0,0 0 15,0 0-15,0 1 0,0-1 16,0 0-16,21-21 16,1 0-16,-1 0 0,0 0 15,0 0-15,0-21 0,0 0 16,1 21-16,-1-22 0,0 1 15,0 0-15,-21 0 0,0 0 0,21-22 16,-21 22-16,21 0 0,-21 0 16,0 0-16,0 0 0,0-1 0,0 1 31,0 42-15,0 1-16,0-1 0,0 0 15,0 0-15,0 0 0,0 22 0,0-22 16,0 0-16,0 0 0,0 0 15,-21 0-15,21 1 0,0-1 0,0 0 16,0 0 0,21-21-1,1 0-15,-1-21 0,0 0 16,0 21-16,0-21 0</inkml:trace>
  <inkml:trace contextRef="#ctx0" brushRef="#br0" timeOffset="29197.51">16044 826 0,'0'-22'0,"0"44"0,0-65 16,-21 64 0,21 1-1,-21-1-15,21 0 0,-21 0 16,21 0-16,0 0 0,-21 22 16,21-22-16,0 0 0,0 0 15,-22 0-15,22 1 0,0-1 0,0 0 16,22-21-1,-1 0-15,0 0 0,0 0 0,0 0 16,0-21-16,1 21 0,-1-21 16</inkml:trace>
  <inkml:trace contextRef="#ctx0" brushRef="#br0" timeOffset="29441.4">16531 466 0,'0'-43'0,"0"86"0,21-107 0,-42 64 31,0 21-31,21 22 0,-21-22 16,0 21-16,-1 1 0,1-1 15,0 0-15,21 1 0,0-1 0,-21 0 16,21 1-16,0-1 0,-21 0 16,21 1-16,0-22 0,0 42 15,0-42-15,0 1 0,0-1 0,0 0 16,21-21-1,0-21 1</inkml:trace>
  <inkml:trace contextRef="#ctx0" brushRef="#br0" timeOffset="29597.62">16319 804 0,'-21'0'0,"21"-21"16,0 0 15,21 21-31,22 0 0,-22-21 16,21 21-16,1-21 0,-1 21 0,0-21 15,22-1-15,-22 22 0</inkml:trace>
  <inkml:trace contextRef="#ctx0" brushRef="#br0" timeOffset="29834.5">17018 402 0,'0'0'0,"-21"0"16,0 0 0,-1 0-16,22 21 0,-21 1 15,21-1-15,-21 21 0,21-21 16,0 22-16,-21-1 0,21 0 0,-21 1 16,21-1-16,0 21 0,-21-20 15,21-1-15,0 0 0,0 1 16,0-22-16,0 21 0,0-21 15,0 1-15,0-1 0,0 0 0,21-21 32,0-21-32,-21 0 0</inkml:trace>
  <inkml:trace contextRef="#ctx0" brushRef="#br0" timeOffset="30113.34">16976 466 0,'0'-21'15,"0"42"-15,0-64 0,0 22 0,0 0 0,0 0 16,21 0-16,0 21 16,-21-21-16,21 21 0,0 0 0,0 0 15,1 0-15,-1 0 16,0 0-16,-21 21 0,21 0 16,0-21-16,-21 21 0,0 21 0,0-20 15,0-1-15,0 0 0,-21 21 16,0-21-16,0 1 0,-22 20 0,1-21 15,0 0-15,21 0 0,-22 1 0,1-1 16,0 0-16,20 0 0,1 0 16,0-21-16,0 21 0,21 1 15,21-22 1,0 0-16,0 0 0</inkml:trace>
  <inkml:trace contextRef="#ctx0" brushRef="#br0" timeOffset="30581.16">17293 931 0,'-21'0'16,"0"0"-1,0 0-15,-1 0 0,1 0 0,0 0 16,0 0-16,0 0 15,0 0-15,-1 0 0,1 22 0,21-1 16,-21-21-16,0 21 0,0 0 16,0 0-16,21 0 0,0 1 15,0-1-15,0 0 0,0 0 16,21-21 0,0 0-16,0 0 15,0 0-15,0-21 0,1 0 0,-1 21 16,0-21-16,0-1 0,0 1 15,0 0-15,1 0 0,-1 0 16,0-22-16,0 22 0,0 0 16,0 0-16,-21 42 31,0 0-31,0 0 0,0 1 16,0-1-16,0 21 0,0-21 15,0 0-15,0 1 0,0-1 0,0 0 16,0 0-16,22-21 15,-1 0-15,0 0 0,21 0 16,-21 0-16,22 0 0,-1 0 16,0-21-16,1 21 0</inkml:trace>
  <inkml:trace contextRef="#ctx0" brushRef="#br0" timeOffset="30961.66">17801 847 0,'0'-21'0,"0"42"0,0-64 15,0 22-15,0 0 0,-21 21 16,0 0-16,0 0 15,-1 0-15,1 21 0,0 0 16,0 1-16,0-1 0,0 0 0,21 0 16,0 0-16,0 0 0,0 1 15,0-1-15,21-21 16,0 0 0,0 0-16,0 0 0,0 0 0,1 0 15,-1-21-15,0-1 16,0 1-16,0 0 0,-21 0 0,0 0 0,21 21 15,-21-21-15,0 42 32,0 0-32,0 0 0,-21 21 15,0-20-15,0 20 0,21 0 0,-21 1 16,0 20-16,21-21 0,-22 1 16,22-1-16,0 0 0,0 1 0,-21-22 15,21 21-15,0-21 0,0 22 16,0-22-16,0 0 0,0 21 0,0-20 15,0-1-15,0-42 32,21-1-17</inkml:trace>
  <inkml:trace contextRef="#ctx0" brushRef="#br0" timeOffset="31289.63">18034 953 0,'21'0'47,"0"0"-31,-21-22-16,21 22 0,1-21 15,-1 21-15,0-21 0,-21 0 0,0 0 16,0 0-16,0-1 0,0 1 15,-21 21-15,0 0 16,-1 0-16,1 0 0,0 43 16,0-22-16,0 21 0,0-21 0,21 22 15,-22-1-15,22 0 0,0-21 16,0 22-16,0-22 0,0 0 0,22 0 16,-1 0-16,0 1 0,0-22 15,21 0-15,-20 0 0,41 0 16,-21 0-16,1 0 0,20 0 0,-20-22 15</inkml:trace>
  <inkml:trace contextRef="#ctx0" brushRef="#br0" timeOffset="31928.97">17970 5652 0,'22'0'63,"-1"0"-32,0-22-31,0 1 15,0 21 1</inkml:trace>
  <inkml:trace contextRef="#ctx0" brushRef="#br0" timeOffset="32117.58">18542 5588 0,'0'0'0,"21"0"15,0 0 1,-21 21-1,21-21 17,1 0-32,-1 0 15,0 0-15,0 0 0,0 0 16,0 0-16,22 0 0,-22 0 16</inkml:trace>
  <inkml:trace contextRef="#ctx0" brushRef="#br0" timeOffset="32313.54">19516 5567 0,'0'0'15,"0"21"17,21-21-32,0 0 15,0 21-15,0-21 16,0 0-16,1 0 0,-1 0 15,0 0-15,0 0 0,0 0 16,0 0-16,1 0 0</inkml:trace>
  <inkml:trace contextRef="#ctx0" brushRef="#br0" timeOffset="32496.95">20341 5609 0,'0'0'16,"21"0"-16,0 0 78,1-21-78,-1 21 0,0 0 0,0 0 16,0 0-16</inkml:trace>
  <inkml:trace contextRef="#ctx0" brushRef="#br0" timeOffset="32677.61">21040 5609 0,'0'0'0,"0"-21"78,21 21-63,0 0-15</inkml:trace>
  <inkml:trace contextRef="#ctx0" brushRef="#br0" timeOffset="32857.54">21590 5546 0,'0'0'15,"-21"0"16,0 0-15</inkml:trace>
  <inkml:trace contextRef="#ctx0" brushRef="#br0" timeOffset="33033.44">21823 5525 0</inkml:trace>
  <inkml:trace contextRef="#ctx0" brushRef="#br1" timeOffset="42469.16">2117 2244 0,'0'0'0,"0"-21"15,0-1-15,-22 22 16,22 22 31,0-1-47,0 21 15,0-21-15,0 22 0,0-1 16,0 0-16,0 1 0,0-1 16,0-21-16,0 21 0,0 1 0,0-1 15,0-21-15,0 0 0,0 22 16,0-22-16,0 0 0,22-21 15,-1 21-15,0-21 0,0 0 16,0 0-16,0 0 16,1-21-16,-1 0 0,0 0 15,0 0-15,0-1 0,0-20 16,1 0-16,-1-1 0,0 1 0,-21 0 16,0-1-16,21 1 0,-21 21 15,0-21-15,0 20 0,0-20 16,0 21-16,0 0 15,21 21 1,0 0 0</inkml:trace>
  <inkml:trace contextRef="#ctx0" brushRef="#br1" timeOffset="42957.16">3027 2286 0,'0'0'0,"0"-21"0,0 0 16,-21 21 15,-1 0-31,1 0 16,0 0-16,0 0 15,21 21-15,-21-21 0,0 21 0,-1 0 16,22 0-16,0 1 16,-21-22-16,21 21 0,0 0 0,0 0 15,0 0-15,21 0 16,1-21-16,-1 22 16,0-22-16,0 21 0,0-21 15,0 21-15,1-21 0,-1 21 16,-21 0-16,21 0 15,-21 1-15,0-1 0,0 0 16,0 0-16,-21 0 0,0-21 16,-1 21-16,-20 1 0,21-22 0,-21 21 15,-1-21-15,22 0 0,-21 0 16,21 0-16,-22 0 0,22 0 0,0 0 16,0 0-16,0 0 0,21-21 15,-22 21-15,22-22 0,0 1 16,0 0-1,22 21 1,-22-21-16,21 0 16,0 21-16,0-21 0</inkml:trace>
  <inkml:trace contextRef="#ctx0" brushRef="#br1" timeOffset="43169.04">3323 2350 0,'0'-22'31,"0"44"16,0-1-31,0 0-1,0 0-15</inkml:trace>
  <inkml:trace contextRef="#ctx0" brushRef="#br1" timeOffset="43342.94">3281 2646 0,'0'0'0,"-21"0"0,21 21 15,0-42 48,21 21-48</inkml:trace>
  <inkml:trace contextRef="#ctx0" brushRef="#br1" timeOffset="43604.79">3768 2201 0,'21'64'32,"-21"-22"-32,0-21 0,0 1 15,0 20-15,0-21 0,0 21 0,0 1 16,-21-22-16,21 0 0,-22 21 15,22-20-15,-21-1 0,21 0 0,0 0 16,0 0-16,0-42 47</inkml:trace>
  <inkml:trace contextRef="#ctx0" brushRef="#br1" timeOffset="44260.96">3789 2180 0,'0'0'16,"42"0"-16,-21 0 0,22 0 0,-22 0 15,21 0-15,22 0 0,-22 0 0,21 0 16,1 0-16,21 0 0,-1 0 15,1-21-15,21 21 0,0 0 16,-1 0-16,1 0 0,-21-21 0,0 21 16,20 0-16,-41 0 0,21 0 15,-22 0-15,22 0 0,-43 0 0,22 0 16,-22 0-16,0 0 0,1 0 16,-22 0-16,0 0 0,0 0 15,0 0-15,-21 21 16,-21 0-1,0-21 1,0 21-16,21 1 0,-21-22 0,21 21 16,-22 0-16,1 0 15,21 0-15,0 0 0,0 1 0,-21 20 16,21-21-16,-21 0 0,21 22 16,0-22-16,0 21 0,0-21 0,0 0 15,-21 22-15,21-22 0,-21 0 0,21 0 16,-22-21-16,22 21 0,0 1 15,-21-1-15,0-21 0,0 0 16,0 0 0,0 0-16,-22 0 0,22 0 15,-21 0-15,-1 0 0,1 0 0,0 0 16,-22 0-16,1 0 0,-22 0 16,22 0-16,-22 0 0,-21 0 15,21 0-15,-20 0 0,20 0 0,0 0 16,1 0-16,-1 0 0,21 0 15,1 0-15,-1 21 0,22-21 0,-21 0 16,41 0-16,-20 0 0,-43 0 31,107 0 16,-1 0-47</inkml:trace>
  <inkml:trace contextRef="#ctx0" brushRef="#br1" timeOffset="44829.35">1863 3429 0,'0'0'15,"0"21"-15,0 22 0,0-22 0,0 21 16,0 0-16,0-20 0,0 20 0,0-21 16,0 0-16,0 22 0,0-22 15,0 0-15,0 0 0,0 0 0,0 0 16,0 1-1,0-44 17</inkml:trace>
  <inkml:trace contextRef="#ctx0" brushRef="#br1" timeOffset="45145.17">1841 3387 0,'0'0'0,"0"-21"0,0-1 16,0 1 0,22 21-16,-1 0 15,0-21-15,0 21 0,0-21 16,0 21-16,1 0 0,-1 0 16,21 0-16,-21 21 0,0 0 15,1 0-15,-22 1 0,0-1 16,0 21-16,0-21 0,0 0 0,-22 22 15,1-22-15,0 0 0,0 0 16,0 0-16,0 1 0,-1-22 0,1 21 16,0-21-16,0 0 0,21 21 15,0 0-15,0-42 32,0 0-17,0 0-15,21 21 0</inkml:trace>
  <inkml:trace contextRef="#ctx0" brushRef="#br1" timeOffset="45394.02">2286 3366 0,'0'0'0,"0"21"0,0 0 0,0 0 0,0 21 16,0-20-16,21-1 15,-21 21-15,0-21 0,0 0 0,0 1 16,0 20-16,0-21 0,0 0 16,0 0-16,0 1 15,0-1-15,0 0 0,0 0 16,0-42 15,0 0-31</inkml:trace>
  <inkml:trace contextRef="#ctx0" brushRef="#br1" timeOffset="45621.9">2561 3535 0,'-21'63'16,"0"-41"-1,21-1-15,-21 0 0,-1 0 0,-20 0 16,21 0-16,0 1 0,0-1 15,-1 0-15,1 0 0,0 0 16,0 0-16,0-21 0,21 22 16,0-44 15,21 1-31,-21 0 0,21 21 16,0-21-16</inkml:trace>
  <inkml:trace contextRef="#ctx0" brushRef="#br1" timeOffset="45835.06">2540 3514 0,'0'42'15,"0"-21"1,21 0-16,-21 1 0,21-1 16,-21 0-16,21 0 0,-21 0 0,0 0 15,22 1 1,-22-1-16,21-21 0,0 0 0,-21 21 15,21-21-15,0 0 16,0 0-16,-21-21 0,22 0 16,-1-1-16</inkml:trace>
  <inkml:trace contextRef="#ctx0" brushRef="#br1" timeOffset="46060.95">2879 3281 0,'0'0'0,"0"-21"0,0 42 31,-22 0-31,22 0 16,-21 0-16,21 22 0,0-22 0,0 21 15,0-21-15,0 22 0,-21-22 16,21 21-16,-21-21 0,21 1 16,0-1-16,0 21 0,-21-21 15,21 0-15,0 1 16,21-44 15,0 22-31</inkml:trace>
  <inkml:trace contextRef="#ctx0" brushRef="#br1" timeOffset="46285.26">3090 3281 0,'0'0'0,"0"21"31,0 0-31,0 0 16,0 1-16,0-1 0,0 0 16,0 21-16,0-21 0,0 1 0,0 20 15,0-21-15,0 0 0,0 0 16,0 1-16,0-1 0,-21 0 0,21 0 16,0 0-16,-21-21 0,21 21 15</inkml:trace>
  <inkml:trace contextRef="#ctx0" brushRef="#br1" timeOffset="46593.02">3048 3344 0,'0'0'0,"0"-21"0,0 0 16,0 0-16,0 0 0,0 0 15,0-1-15,21 1 16,0 21-16,0 0 0,22 0 0,-22 0 15,0 0-15,21 0 0,1 21 16,-22 1-16,21-1 0,1 0 0,-22 0 16,0 0-16,0 0 15,0 22-15,-21-22 0,0 0 0,0 0 16,-21 22-16,0-22 0,0 0 16,-22 0-16,22 0 0,-21 0 0,21 1 15,-22-1-15,22-21 0,-21 21 16,21-21-16,0 0 0,-1 0 0,1 0 15,21-21 32,21 0-47,1 21 0</inkml:trace>
  <inkml:trace contextRef="#ctx0" brushRef="#br1" timeOffset="46769.51">3768 3302 0,'21'-21'31,"-21"42"1,-21-21-32,21 21 15,0 0-15</inkml:trace>
  <inkml:trace contextRef="#ctx0" brushRef="#br1" timeOffset="46933.53">3746 3620 0,'0'0'0,"0"21"0,0 0 16,-21-21 15,21-21-16,0 0-15,21-1 16</inkml:trace>
  <inkml:trace contextRef="#ctx0" brushRef="#br1" timeOffset="47167.02">4000 3302 0,'0'0'0,"0"-21"31,0 42-15,0 0-16,0 0 0,0 1 16,0-1-16,0 21 0,0-21 0,0 22 15,0-22-15,0 21 16,0-21-16,0 22 0,0-22 0,0 0 16,0 0-16,0 21 0,0-20 15,0-1-15,22-21 16</inkml:trace>
  <inkml:trace contextRef="#ctx0" brushRef="#br1" timeOffset="47713.8">4085 3260 0,'0'0'0,"0"-21"15,0-1-15,0 1 0,42 0 31,-20 21-15,-1 0-16,21 0 0,-21 0 0,22 0 16,20 0-16,1 0 0,-1 0 15,1 0-15,20 0 0,1-21 0,0 21 16,-22 0-16,22 0 0,-22 0 16,1 0-16,-1 0 0,1 0 0,-1 0 15,-20 0-15,-1 0 0,0 0 0,-21 0 16,22 0-16,-22 0 0,0 0 15,0 0-15,0 0 0,1 21 16,-22 0-16,0 0 16,0 1-16,0-1 15,0 0-15,0 0 0,0 21 16,0-20-16,-22-1 0,1 0 16,21 0-16,0 0 0,0 22 0,-21-22 15,21 0-15,0 0 0,0 21 16,0-20-16,0-1 0,0 0 0,0 0 15,0 0-15,0 0 0,0 1 16,0-1-16,0 0 0,0 0 16,-21-21-1,0 0-15,0 0 0,-22 0 16,22 21-16,-21-21 0,-1 0 0,-20 0 16,-1 0-16,1 0 0,-1 0 15,-20 0-15,20 0 0,-20 0 0,-1 0 16,21 0-16,-20 0 0,20 0 15,1 0-15,-1 0 0,1 21 0,20-21 16,1 0-16,0 0 0,-1 0 0,22 0 16,0 0-16,0 0 0,0 0 15</inkml:trace>
  <inkml:trace contextRef="#ctx0" brushRef="#br1" timeOffset="48221.56">2371 4657 0,'0'0'0,"0"-21"0,0-1 16,-22-20-16,22 21 0,0 0 15,-21 21-15,0 0 16,21 21-16,0 0 16,-21 0-16,21 0 0,0 22 15,-21-1-15,21 22 0,0-22 16,0 21-16,-21 1 0,21-22 16,-22 22-16,1-1 0,21-20 0,-21 20 15,21-21-15,-21 1 0,21-1 16,0-21-16,0 0 0,0 1 0,0-1 15,0 0-15,0-42 32,0 0-32,0-1 15,21-20-15,-21 21 0</inkml:trace>
  <inkml:trace contextRef="#ctx0" brushRef="#br1" timeOffset="48928.83">2307 4614 0,'0'0'0,"0"-21"0,0 0 0,0 0 16,-21 21-16,21-21 0,0 0 31,21 21-31,21 0 0,1 0 16,-1 0-16,22-22 0,-1 22 16,1 0-16,20 0 0,1-21 0,0 21 15,20-21-15,107 21 16,-106 0-16,21-21 0,0 21 0,0 0 15,-21 0-15,21-21 16,0 21-16,-21 0 0,21 0 0,-22-21 16,22 21-16,-21-22 0,-21 22 15,21 0-15,-43 0 0,1 0 0,-1-21 16,-20 21-16,-1 0 0,-21 0 0,0 0 16,0 0-16,1 0 0,-22 21 46,0 1-30,0-1 0,0 0-16,0 0 0,0 0 0,-22 0 15,22 22-15,-21-22 0,21 21 16,0-21-16,0 22 0,-21-1 16,21 0-16,-21 1 0,21-1 0,0 0 15,0 22-15,0-22 0,-21 1 16,21-1-16,0 0 0,-21-21 0,21 22 15,0-1-15,-22-21 0,22 0 0,-21 1 16,21 20-16,-21-21 0,0-21 16,21 21-16,-21 0 0,0 1 0,-1-22 15,1 0-15,0 0 0,0 21 16,-21-21-16,20 21 0,-20-21 0,0 0 16,-1 0-16,-20 0 0,21 0 0,-22 0 15,1 0-15,-22 0 16,0 0-16,1 0 0,-22 0 0,0 0 15,-21 0-15,0 0 0,0 0 16,-21 0-16,21 0 0,0 0 0,0 0 16,0 0-16,21 0 0,0 21 15,0-21-15,22 21 0,20-21 0,1 0 16,-1 0-16,22 0 0,-1 0 16,1 0-16,21 0 0,0 0 0,21-21 31,0 0-16</inkml:trace>
  <inkml:trace contextRef="#ctx0" brushRef="#br1" timeOffset="49465.68">2942 4636 0,'0'0'0,"21"-22"0,-21-20 32,0 63-17,-21 0 1,21 22-16,-21-22 0,0 21 16,21 1-16,0-1 0,-21 21 0,-1-20 15,1-1-15,21 22 0,-21-22 16,0 0-16,0 1 0,0-1 0,-22 0 15,22-21-15,0 22 0,0-22 16,0 0-16,-1 0 0,1-21 0,21 21 16,-21-21-16,0 0 15,0 0-15,21-21 16,0 0-16,0 0 0,0 0 16,0 0-16,0-22 0,0 22 15,0-21-15,0-1 0,0 22 0,0-21 16,0 0-16,21-1 0,0 22 15,-21 0-15,21 0 0,0 0 16,1 21-16,-1 0 0,0 0 16,0 21-16,-21 0 15,21 0-15,0 0 0,-21 0 0,0 22 16,0-22-16,22 0 0,-22 0 16,21 0-16,-21 22 0,0-22 0,0 0 15,21 0-15,-21 0 16,21-21-16,-21 22 0,21-22 15,0 0 1,1 0-16,-1 0 0,0 0 16,0 0-16,0-22 15,0 22-15</inkml:trace>
  <inkml:trace contextRef="#ctx0" brushRef="#br1" timeOffset="49868.89">3260 4932 0,'0'0'15,"0"-21"-15,0 0 0,0-1 16,-22 22 0,1 0-16,0 0 0,0 22 15,0-1-15,21 0 0,-21 0 16,-1 0-16,1 0 0,21 1 16,-21 20-16,21-21 0,-21 0 15,21 0-15,-21 22 0,21-22 0,0 0 16,0 0-16,0 0 15,0 1-15,21-22 0,0 0 16,0 0-16,0 0 0,1 0 16,-1 0-16,0 0 0,0-22 0,0 1 15,0 0-15,1 0 0,-1 0 16,0 0-16,0-22 0,-21 22 0,0-21 16,21-1-16,-21 22 0,0-21 15,0 21-15,0 0 0,0-1 16,0 1-16,0 0 0,-21 21 0,0 0 15,0 0-15,0 0 16,-1 0-16,22 21 0,-21 0 0,0-21 16,21 22-16,-21-1 0,21 0 15,0 0-15,0 0 16</inkml:trace>
  <inkml:trace contextRef="#ctx0" brushRef="#br1" timeOffset="50584.18">3789 4890 0,'0'0'0,"0"-22"0,-21 22 16,-1 0-1,1 0-15,0 0 0,0 0 0,0 0 16,0 0-16,-1 0 0,1 22 16,0-1-16,0 0 0,21 0 15,-21 0-15,21 0 16,0 1 0,21-22-1,0 0-15,0 0 0,0 0 16,1-22-16,-1 22 0,21-21 0,-21 21 15,0-21-15,1 21 0,-22-21 16,21 21-16,-21-21 0,21 21 0,-21-21 16,0 42 31,0 0-32,-21 0-15,21 0 0,0 22 16,-21-22-16,21 0 0,0 21 0,0 1 15,0-22-15,-22 63 0,1-41 16,21-1-16,0 0 0,0 1 16,-21-1-16,21 22 0,-21-22 0,0 0 15,21 22-15,-21-22 0,21 22 16,-22-22-16,1 21 0,0-20 0,21-1 16,-21 22-16,-21-22 0,20 0 15,1-21-15,0 22 0,-21-1 0,21-21 16,-1 0-16,1 1 0,-21-1 15,21-21-15,0 0 0,-22 0 0,22 0 16,0 0-16,-21 0 0,20 0 0,-20-21 16,21-1-16,-21 1 0,-1 0 15,1 0-15,21-21 0,-22 20 16,1-20-16,21-21 0,-21 20 0,20 1 16,1 0-16,21-22 0,0 22 15,0-1-15,0 1 0,0 21 0,21-21 16,1-1-16,20 22 0,-21 0 15,64-43-15,-43 43 0,0 0 16,1 0-16,20 0 0,-20-22 16,20 22-16,-21 0 0</inkml:trace>
  <inkml:trace contextRef="#ctx0" brushRef="#br1" timeOffset="50840.95">4022 4826 0,'-22'0'0,"1"0"16,0 0-16,21 21 0,0 0 0,0 1 16,-21-22-16,21 21 0,-21 0 15,21 0-15,-21 0 0,21 0 16,0 1-16,0-1 15,0-42 17,0-1-32,21 1 15</inkml:trace>
  <inkml:trace contextRef="#ctx0" brushRef="#br1" timeOffset="51146.28">3937 4593 0,'0'0'0,"0"21"15,0 1 1,21-22 0,0 0-16,0 0 15,-21-22 1,22 22-16,-22-21 0,0 0 15,-22 21 1,1 0-16,0 0 16,0 0-16,0 0 0,21 21 15,-21 0-15,21 1 0,0-1 16,0 0-16,0 0 0,0 0 16,0 0-16,0 1 0,0-1 15,0 0-15,21 0 0,0 0 0</inkml:trace>
  <inkml:trace contextRef="#ctx0" brushRef="#br1" timeOffset="51557.04">4276 4868 0,'0'0'0,"-22"22"0,22-1 16,0 0-16,0 0 0,-21 0 15,21 0-15,0 1 0,0-1 16,0 0-16,0 0 0,0 0 0,-21 0 16,21 1-16,-21-1 15,0-21-15,21-21 32,0-1-17,0 1-15,0-21 0,0 21 0,0 0 16,0-22-16,0 22 0,0-21 15,21 21-15,0-22 0,0 22 16,0-21-16,1 42 0,20-21 0,0 21 16,1 0-16,-1 0 0,0 0 15,1 21-15,-1 0 0,0 0 16,1 0-16,-22 22 0,0-1 0,0-21 16,-21 21-16,0 1 0,0-22 0,0 21 15,0-21-15,-21 1 0,0-1 16,0 0-16,-22 0 0,22 0 0,0-21 15,-21 0-15,20 0 0,-20 0 16</inkml:trace>
  <inkml:trace contextRef="#ctx0" brushRef="#br1" timeOffset="65569.56">4360 6329 0</inkml:trace>
  <inkml:trace contextRef="#ctx0" brushRef="#br1" timeOffset="74109.28">4360 6392 0,'0'-21'0,"0"0"31,0 42 94,0 0-125,0 1 15,0-1-15,0 0 0,0 0 16,0 0-16,0 0 0,0 1 16,0-1-16,0 0 0,0 0 0,0 0 15,0 0-15,21 1 16,-21-1-16,22 0 0,-22 0 0,0 0 16,0 0-16,21 1 0,0 20 15,-21-21-15,21 0 0,-21 0 0,21 1 16,-21-1-16,21 0 0,-21 0 15,22 0-15,-22 0 0,21 1 16,-21-1-16,0 0 0,21 0 16,-21 0-16,21 0 0,-21 1 15,21-22-15,-21 21 0,21 0 0,-21 0 16,0 0-16,0 0 0,22-21 16,-1 22-16,-21-1 0,21 0 15,-21 0-15,0 0 16,21 0-16,0-21 0,-21 22 0,0-1 15,21 0-15,1 0 0,-1 0 16,-21 0-16,21 1 16,0-1-16,-21 0 15,21 0-15,0 0 16,-21 0-16,22 1 0,-1-22 16,0 21-16,-21 0 15,21-21-15,0 21 0,0-21 16,-21 21-16,22-21 0,-1 21 0,0-21 15,0 22 1,-21-1-16,21-21 0,0 21 0,1 0 16,-1-21-16,0 21 0,-21 0 15,21-21-15,0 22 16,0-22-16,-21 21 0,22-21 0,-1 21 16,0-21-16,-21 21 0,21-21 15,0 21-15,0-21 0,-21 21 0,22-21 16,-1 22-16,0-22 0,0 21 0,0-21 15,0 21-15,1-21 0,-1 21 16,21-21-16,-21 21 16,0-21-16,1 0 0,-1 0 0,0 21 15,21-21-15,-21 0 0,1 22 16,-1-22-16,0 0 0,0 0 0,0 0 16,0 21-16,1-21 0,-1 0 15,0 0-15,0 0 0,0 0 16,0 21-16,1-21 0,-1 0 0,0 0 15,0 0-15,0 21 16,0-21-16,1 0 0,-1 0 0,0 0 16,0 21-16,0-21 15,0 0-15,1 0 16,-1 0-16,0 0 0,0 0 0,0 0 16,0 0-16,1 0 0,-1 0 15,0 0-15,0 0 0,0 0 16,0 0-16,1 0 0,-1 0 15,0 0-15,0 0 0,0 0 0,0 0 16,1 0-16,-1 0 0,0 0 16,0 0-16,0 0 0,0 0 0,22-21 15,-22 21-15,0 0 0,0 0 16,0-21-16,1 21 0,-1 0 0,0 0 16,0 0-16,21-21 0,-20 21 15,-1 0-15,0 0 16,0 0-16,-21-21 0,21 21 0,0 0 15,1-22-15,-1 22 0,0 0 16,0-21 0,0 21-16,0-21 0,1 21 15,-1-21-15,0 21 0,0-21 16,0 21-16,0 0 16,1-21-16,-1 21 15,0-22-15,-21 1 0,21 21 0,0 0 16,0-21-16,1 21 0,-22-21 15,21 21-15,0-21 0,0 21 0,0-21 16,0 21-16,1-22 0,-1 1 16,0 21-16,0 0 0,-21-21 15,21 21-15,0 0 0,1-21 0,-22 0 16,21 21-16,0 0 0,0-21 16,0-1-16,0 22 15,1-21-15,-1 0 0,0 21 16,0 0-16,0-21 0,0 0 15,1 21-15,-1-21 0,0-1 16,0 22-16,0-21 0,0 0 16,1 0-16,-1 0 15,0 21-15,-21-21 0,21-1 16,0 1-16,0 0 16,-21 0-16,22 0 0,-1 21 15,-21-21-15,0-1 0,21 22 0,0-21 16,-21 0-16,21 0 15,0 0-15,1 21 0,-22-21 16,0-1-16,21 1 0,0 0 16,0 0-16,-21 0 15,21 0-15,-21-1 0,21 22 16,1-21-16,-22 0 0,21 0 16,0 21-16,-21-21 0,21 0 15,0-1-15,-21 1 16,21 0-16,1 21 15,-22-21-15,21 21 16,0-21-16,-21 0 16,21 21-16,-21-22 15,21 22-15,-21-21 16,21 21-16,-21-21 0,0 0 16,22 21-16,-22-21 0,21 21 15,0-21-15,-21-1 0,21 1 16,-21 0-16,21 21 0,-21-21 15,0 0-15,21 21 16,-21-21-16,0-1 16,0 1-16,22 21 15,-22-21-15,21 21 16,-21-21-16,0 0 16,0 0-16,21 21 0,-21-22 15,21 22-15,-21-21 16,21 21-1,-21-21-15,21 21 0,-21-21 16,22 21-16,-1 0 16,-21-21-16,0 0 15,21 21-15,0-22 16,-21 1-16,21 21 31,-21-21-31,0 0 0,21 21 16,-21-21-1,0 0 1,22 21-16,-22-22 31,21 22-15,-21-21 0,-21 21 109,-1 0-110,1 0-15,0 0 0,0 0 16,0 0-16,21 21 0,-21-21 15,-1 0-15,1 0 0,0 22 0,0-22 16,-21 21-16,20-21 16,1 21-16,-21-21 0,21 21 0,0 0 15,-22-21-15,22 21 0,0-21 16,0 22-16,0-22 0,-1 21 16,1-21-16,0 21 0,0-21 0,0 0 15,0 21-15,-1 0 0,1-21 16,0 0-16,21 21 0,-21-21 0,0 0 15,0 22-15,-1-22 16,1 0-16,21 21 0,-21-21 16,21-21 62,0-1-63,21 22-15,0 0 16,1-21-16,-22 0 0,21 21 0,0 0 16,0-21-16,0 21 0,0-21 15,1 21-15,-1 0 0,21-21 16,-21 21-16,0 0 0,1-22 16,-1 1-16,0 21 0,21 0 0,-21-21 15,1 21-15,20 0 0,-21-21 16,0 21-16,0-21 0,1 21 15,-1 0-15,0 0 0,0-21 0,0 21 0,0 0 16,1-22 0,-1 22-16,0 0 0,-21-21 15,21 21-15,0 0 0,-21-21 16,21 21-16,1 0 16,-22-21-16,0 42 109,0 0-93,0 0-16,0 1 15,0-1-15,0 0 16,0 0-16,0 0 15,0 0-15,0 1 0,0-1 16,0 0-16,0 0 0,0 0 0,0 0 16,0 1-16,0 20 0,0-21 0,-22 0 15,22 0-15,0 1 0,0-1 16,0 0-16,0 0 0,-21 0 0,21 0 16,0 1-16,0-1 0,0 0 15,0 0-15,0 0 16,0 0-16,0 1 0,0-1 15,-21 0-15,21 0 16,0 0-16,-21-21 16,21 21-16,0 1 15,0-1 1,-21-21 31,21-21 0,0-1-47,0 1 15,0 0-15,0 0 0,0 0 16,0 0-16,0-1 0,0 1 16,21 0-16,-21 0 0,0 0 0,0-22 15,0 22-15,0-21 0,0 21 16,21 0-16,-21-22 0,0 22 0,0-21 15,0 21-15,0-1 0,0 1 0,0 0 16,0 0-16,0 0 0,0 0 16,0-1-16,0 1 0,0 0 15,0 0-15,0 0 16,0 0 0,0-1-16,0 1 15,0 0 1,0 0 46,-21 21 1,0 0-48,0 0 1,-1 21-16,1-21 0,0 0 16,-21 21-16,21 0 0,-1-21 15,-20 0-15,21 22 0,-21-22 0,-1 0 16,1 21-16,21-21 0,-22 21 16,22-21-16,-21 21 0,0 0 0,20-21 15,-20 21-15,21-21 0,0 22 16,-22-22-16,22 21 0,0-21 15,0 0-15,0 21 0,0 0 0,-1-21 0,1 21 32,0-21-32,42 0 78,0-21-78,-21 0 15,22 21-15,-1 0 0,-21-21 16,21 21-16,0 0 0,0-21 0,0 21 16,1-22-16,-1 22 15,0-21-15,21 21 0,-21-21 0,22 21 16,-22 0-16,21-21 0,-21 0 0,22 21 16,-22 0-16,21-21 0,-21 21 15,22 0-15,-22-22 0,0 22 16,0 0-16,0 0 0,1-21 0,-1 21 15,0 0-15,-21-21 32,21 21-1,-21 21 0,0 0-15,0 1-16,0-1 0,0 0 15,0 0-15,0 21 0,0-20 16,0-1-16,0 0 0,0 21 16,0-21-16,0 1 0,0 20 0,0-21 15,0 0-15,0 22 0,0-22 16,0 0-16,0 21 0,0-21 0,0 1 16,0-1-16,0 21 0,0-21 15,0 0-15,-21 1 0,21-1 0,-21 0 16,21 0-16,0 0 0,0 0 15,-21 1-15,21-1 0,-22 0 16,22 0-16,0 0 16,0-42 46,0 0-62,0 0 16,0 0-16,0-1 0,0 1 15,0 0-15,0 0 0,22 0 16,-22 0-16,0-1 0,0 1 0,0 0 16,0 0-16,21 0 0,-21 0 15,0-1-15,0-20 0,0 21 16,0 0-16,0-22 0,0 22 0,0-21 16,0 0-16,0 20 0,0-20 15,0 21-15,0 0 0,0-43 16,0 43-16,0 0 15,0 0-15,21 0 0,-21-1 16,-21 22 78,0 0-94,-1 0 15,1 0-15,0 22 0,0-22 16,-21 21-16,20-21 0,1 0 16,-21 21-16,21 0 0,-22-21 0,22 21 15,-21-21-15,21 21 0,-22 1 16,22-22-16,-42 21 0,42 0 16,-1-21-16,1 21 0,0-21 15,0 21-15,0 0 16,0-21-16,21 22 15,-22-22-15,44 0 63,-1 0-63,0 0 16,0 0-16,0-22 0,0 22 15,1-21-15,20 21 0,-21 0 0,21-21 16,1 21-16,-1-21 0,0 21 15,22-21-15,-22 0 16,1 21-16,-1-22 0,-21 22 0,0 0 16,0-21-16,22 21 0,-22 0 15,-21-21-15,21 21 0,0 0 0,0-21 16,1 21 0,-1 0-16,-21-21 0,21 21 15,0 0 32,-21 21-31,0 0-1,0 0-15,0 0 16,0 1-16,0-1 0,0 0 16,0 0-16,0 0 0,-21 22 15,21-22-15,0 0 0,0 0 0,0 0 16,0 0-16,-21 1 0,21-1 15,0 0-15,0 21 0,0-21 16,0 1-16,0-1 0,0 0 0,-21 0 16,21 0-16,0 0 0,-22 1 15,22-1-15,0 21 0,0-21 16,0 0-16,-21 1 0,21-1 16,0 0-16,0 0 15,-21-21-15,21-21 63,0 0-63,0 0 15,-21 21-15,21-22 0,0 1 16,0 0-16,0 0 0,0-21 16,0 20-16,0 1 0,0 0 15,0-21-15,21 21 0,-21-22 0,21 22 16,-21 0-16,0-21 0,0-1 15,0 22-15,0 0 0,0-21 0,0 20 16,0 1-16,0 0 0,0 0 16,0 0-16,0 0 15,0-1-15,0 44 47,0-1-31,0 0-16,0 0 0,0 0 15,0 0-15,-21 1 0,21-1 16,-21 21-16,21-21 0,0 0 0,0 22 16,0-22-16,0 0 0,0 21 0,0-20 15,0-1-15,0 21 0,0-21 16,0 0-16,0 1 0,0-1 0,0 21 16,0-21-16,0 0 15,0 1-15,0-1 0,0 0 16,-21 0-16,21 0 15,0 0 1,0-42 31,0 0-47,0 0 16,0 0-16,0 0 15,0-1-15,0 1 0,0 0 16,21 0-16,-21 0 0,0-22 0,0 22 15,21-21-15,-21 21 0,21-22 0,-21 1 16,0 21-16,0-21 0,21 20 16,-21-20-16,22 21 0,-22 0 15,0 0-15,0-1 0,0 1 0,0 0 16,0 0-16,21 0 0,-21 0 16,0-1-16,0 44 62,0-1-46,0 0-16,0 0 0,0 0 0,0 0 15,0 1-15,0 20 16,0-21-16,0 0 0,0 22 0,0-22 16,0 0-16,0 21 0,0-21 15,0 1-15,-21-1 0,21 21 16,0-21-16,0 0 0,0 1 0,0 20 15,-22-21-15,22 0 0,0 0 16,-21-21-16,21 22 0,0-1 0,0 0 16,0-42 46,0 0-62,0-1 16,0 1-16,21 0 0,-21 0 15,0 0-15,22 0 0,-22-1 16,0 1-16,0-21 0,21 21 0,-21-22 16,0 22-16,0-21 0,21 21 15,-21 0-15,0-22 0,21 22 0,-21 0 16,0 0-16,0 0 0,0-1 0,0 1 16,21 0-16,-21 0 0,0 0 15,0 0-15,21-1 0,-21 1 16,0 0-16,0 0 15,0 0-15,0 0 16,-21 21 125,0 0-126,0 0-15,0 0 0,0 0 16,-1 0-16,1 0 16,-21 0-16,21 0 0,-22 0 0,22 0 15,-21 0-15,21 21 0,-22-21 16,22 0-16,-21 21 0,0-21 0,20 21 15,-20-21-15,21 21 0,-21 0 16,20-21-16,1 22 0,-21-1 0,21-21 16,0 21-16,-1-21 0,1 21 15,0-21-15,0 0 0,21 21 0,-21-21 16,0 0-16,-1 21 16,44-21 62,-1-21-78,0 21 0,0 0 15,-21-21-15,21 21 0,0-21 0,1 21 16,20-21-16,-21 21 0,0-21 16,22 21-16,-1-22 0,-21 22 15,21-21-15,1 0 0,-1 21 0,0-21 16,-20 21-16,20 0 0,0-21 15,-21 21-15,22 0 0,-22-21 0,21 21 16,-21-22-16,1 22 0,-1 0 16,0 0-16,0-21 0,0 21 0,0 0 15,1 0-15,-1 0 0,-21-21 16,21 21-16,0 0 16,-21 21 46,0 0-46,0 1-16,0-1 0,0 0 15,0 0-15,-21 0 0,21 22 16,0-22-16,-21 0 0,21 21 16,0-21-16,0 1 0,0 20 15,0-21-15,-21 21 0,21-20 0,0-1 16,0 21-16,-22-21 0,22 0 0,0 1 15,0-1-15,-21 21 0,0-21 16,21 0-16,-21 1 0,21 20 16,-21-21-16,0 0 15,21 0-15,-22-21 0,22 22 0,0-1 16,0 0 0,0-42 46,0 0-46,0-1-16,0 1 15,0 0-15,0 0 16,0-21-16,0 20 0,0 1 0,0-21 16,0 21-16,0-22 0,0 1 15,0 0-15,22 21 0,-22-22 0,0 1 16,0 21-16,0-22 0,0 22 15,0-21-15,0 21 0,0 0 16,0-1-16,0 1 0,0 0 0,0 0 16,0 0-1,0 0 1</inkml:trace>
  <inkml:trace contextRef="#ctx0" brushRef="#br1" timeOffset="93305.16">3238 6583 0,'0'0'0,"0"-21"31,0 42 250,0 0-265,22-21-16,-22 21 16,0 0-16,0 1 0,21-22 15,-21 21-15,21 0 16,-21 0-16,0 0 0,0 0 16,21-21-16,-21 22 0,0-1 15,21-21-15,-21 21 0,0 0 16,21 0-16,-21 0 0,22 1 15,-1-22-15,-21 21 16,0 0-16,21 0 0,0 0 16,0 0-16,-21 1 0,0-1 15,21 0-15,-21 0 16,22-21-16,-22 21 0,21 0 0,-21 1 16,21-1-16,-21 0 15,21 0-15,0 0 0,-21 0 0,21 1 16,-21-1-16,22 0 15,-22 0-15,0 0 0,21-21 0,-21 21 16,21 1-16,0-1 0,-21 0 0,0 0 16,21 0-16,0 0 0,-21 1 15,22-1-15,-1 0 16,0 0-16,-21 0 0,0 0 0,21 1 16,0-1-16,0 0 15,-21 0-15,22 0 0,-22 0 0,21-21 16,-21 22-16,21-1 0,0-21 15,-21 21-15,0 0 0,21 0 16,0 0-16,-21 1 0,0-1 0,0 0 16,22 0-16,-22 0 0,21-21 15,-21 21-15,0 1 0,0-1 0,21 0 16,-21 0-16,21 0 0,-21 0 0,0 1 16,21-1-16,-21 0 15,21 0-15,-21 0 0,22 0 16,-22 1-16,0-1 0,21-21 0,0 21 15,0 0-15,-21 0 0,21 0 16,0 1-16,1-1 0,-1 0 0,0 0 16,0 0-16,0 0 0,0-21 0,1 22 15,-1-1-15,-21 0 0,21 0 16,0 0-16,0 22 0,0-22 0,1 0 16,-1 0-16,0 0 0,0 0 0,0 1 15,22-1-15,-22 21 0,0-21 16,21 0-16,-21 1 0,1-1 0,20 0 15,-21 0-15,43 21 16,-22-20-16,-21-1 0,21 0 0,-20 0 16,20-21-16,-21 21 0,43 22 15,-43-22-15,0 0 0,21 0 16,-21 0-16,1-21 0,20 21 0,-21 1 16,21-1-16,-20-21 0,20 21 15,0 0-15,-21 0 0,22-21 0,-1 21 16,-21 1-16,22-22 0,-22 21 0,21 0 15,-21 0-15,22-21 0,-22 21 0,0-21 16,21 21-16,-21 1 16,1-22-16,-1 21 0,21 0 0,-21-21 15,0 21-15,1 0 0,-1-21 0,0 21 16,21 1-16,-21-22 16,1 21-16,-1-21 15,0 0-15,0 21 0,0-21 16,0 0-16,1 0 0,-1 21 0,0-21 15,0 0-15,0 0 16,-21 21-16,21-21 0,1 0 16,-22 21-16,21-21 0,0 0 15,0 22-15,0-22 0,-21 21 16,21-21-16,1 0 0,-1 0 16,0 21-16,0-21 0,0 0 15,22 21-15,-22-21 0,0 0 0,0 0 16,21 21-16,-20-21 0,20 0 15,-21 0-15,21 21 0,-20-21 16,20 0-16,-21 22 0,21-22 0,1 21 16,-22-21-16,21 0 0,1 21 0,-22-21 15,63 21-15,-41 0 0,-1-21 16,0 0-16,1 21 0,-1-21 16,0 0-16,22 0 0,-22 22 0,1-22 15,20 21-15,1-21 0,-22 0 0,21 0 16,-20 0-16,20 21 0,-20-21 15,20 0-15,-21 0 0,1 0 0,-1 0 16,0 0-16,22 21 0,-22-21 16,1 0-16,-1 0 0,0 0 0,1 0 15,-1 0-15,0 0 0,1 0 0,-1 0 16,21 0-16,-20 0 0,-1 0 0,0 0 16,1 0-16,-1 0 0,43 0 15,-43 0-15,0 0 0,1 0 16,-1 0-16,0 0 0,1 0 0,-1 0 15,-21 0-15,22 0 0,-1 0 0,0 0 16,1 0-16,-1 0 0,0 0 16,1 0-16,-1 0 0,0-21 0,1 21 15,-1-21-15,0 21 0,1 0 16,-1-21-16,0 21 0,1 0 0,-1-22 16,0 22-16,1-21 0,-1 21 0,0-21 15,1 21-15,-22-21 0,21 21 16,0-21-16,1 21 0,-1-21 15,0-1-15,1 22 0,-1-21 0,0 0 0,22 21 16,-22-21-16,1 0 0,-1 21 16,21-21-16,-20-1 0,-1 1 0,22 21 15,-22-21-15,0 0 0,1 0 0,-22 0 16,21-1-16,0 1 0,-20 0 0,20 0 16,-21 0-16,21 0 0,-20-1 15,20 1-15,-21 0 0,0 0 0,0 0 16,22 0-16,-22-1 0,21 1 15,-21 21-15,22-21 0,-22 0 0,21-21 16,1 20-16,-22 1 0,21 0 0,0 0 16,-20 0-16,20 0 0,0-1 15,1-20-15,-22 21 0,21 0 0,0 0 16,22-43-16,-22 43 0,-21-21 16,22 20-16,-1-20 0,0 21 15,-20 0-15,20-22 0,0 22 0,1-21 16,-1 21-16,21-43 0,1 43 15,-22 0-15,1-21 0,-1 20 16,0 1-16,1-21 0,-1 21 16,0 0-16,1-22 0,-1 22 0,0-21 15,1 21-15,-1-1 0,0-20 0,1 21 16,-1-21-16,-21 20 0,21-20 16,1 21-16,-22 0 0,21-22 0,22-20 15,-43 42-15,21 0 0,-21-1 16,1 1-16,20 0 15,0-42-15,-21 41 0,1 1 16,-1 0-16,0 0 0,0 0 0,0 0 16,0-1-16,1 1 0,-1 0 15,0 0-15,0 0 0,0 0 0,0-1 16,1 1-16,-1 0 0,0 0 0,0 0 16,0 0-16,0-1 0,1 1 15,20-21-15,-42 21 0,21 0 16,0-1-16,0 1 0,1-21 15,-1 21-15,0 0 0,0-1 16,0 1-16,0 0 0,1 0 0,-1 0 0,-21 0 16,21-1-16,0 1 0,0 0 0,0 0 15,1 0-15,-1 0 16,0-1-16,0 1 0,0 0 0,0 0 16,1 0-16,-1 0 0,0-1 15,0 1-15,0 0 16,0 0-16,1 0 0,-1 0 0,0-1 15,0 1-15,0-21 0,0 21 16,22-22-16,-22 22 0,-21 0 16,21 0-16,0 0 0,-21 0 0,21-1 15,1 1-15,-22 0 16,21 0-16,0 0 0,0 21 16,0-21-16,0-1 15,1 1-15,-22 0 0,21 21 0,0-21 16,0 0-16,0 21 0,-21-21 0,21-1 15,1 22-15,-1-21 16,0 0-16,0 21 0,0-21 16,0 0-16,1 21 15,-22-21-15,21 21 0,0-22 16,0 1-16,0 21 0,-21-21 16,21 21-16,1-21 0,-1 21 15,-21-21-15,21 21 0,-21-21 31,-21 21 48,0 0-64,-1 0-15,1 0 16,0 0-16,21 21 15,-21-21-15,0 0 0,0 0 0,21 21 16,-22-21-16,1 0 0,0 21 16,0-21-16,0 0 0,0 21 0,-1-21 15,1 21-15,-21-21 0,21 22 16,0-22-16,-1 0 0,1 0 0,0 21 16,0 0-16,-21-21 0,20 21 15,1-21-15,0 0 0,0 0 16,-21 21-16,20 0 0,1-21 0,0 22 15,0-22-15,0 0 0,0 21 16,-22-21-16,43 21 0,-21-21 16,0 0-16,0 21 15,42-21 79,0 0-78,0-21-16,0 21 0,1 0 0,20-21 15,-21 21-15,0-21 0,22 21 16,-22-22-16,21 22 0,-21-21 0,22 0 16,-22 21-16,21-21 0,22 0 15,-22 0-15,-21-1 0,0 22 16,22-21-16,-22 21 0,0-21 0,0 0 15,0 0-15,0 21 16,1-21-16,-22-1 16,21 22-16,0 0 15,-21-21-15,0 0 32,21 21-17,-21 21 16,0 0-15,0 1-16,0-1 0,0 0 16,0 0-16,0 0 0,0 0 15,0 1-15,0-1 0,0 0 16,0 0-16,0 0 0,-21 0 0,21 1 16,0-1-16,0 0 0,0 21 0,-21-21 15,0 1-15,21 20 16,-22-21-16,22 21 0,-21-20 0,21 20 15,0-21-15,0 21 0,-21-20 0,21-1 16,0 21-16,-21-21 0,21 0 16,0 1-16,0-1 0,0 0 0,0 0 15,0 0-15,0 0 16,0 1-16,0-1 0,0 0 16,0-42 30,0 0-46,0-1 16,0 1-16,0 0 16,0-21-16,0 21 0,0-22 0,0 1 15,21 0-15,-21-1 0,21 1 16,-21 0-16,0-1 0,0 1 0,21 21 16,-21-22-16,22 22 0,-22-21 0,21 21 15,-21 0-15,0-1 0,0 1 16,0 0-16,0 0 0,0 0 0,21 0 15,-21-1-15,0 1 16,0 0 0,0 0-1,0 0 1,0 0 15,-21 21 16,0 0-47,-1 0 16,1 0-16,0 21 0,0 0 0,0-21 15,0 21-15,-1-21 0,-20 21 16,21 0-16,0-21 0,0 22 0,-22-22 16,22 21-16,0-21 0,-21 21 0,20 0 15,1-21-15,-21 21 0,0-21 16,20 21-16,1-21 15,0 22-15,0-22 16,21 21 0,-21-21-16,42 0 47,0 0-32,0-21-15,0 21 16,1 0-16,20-22 0,-21 1 0,21 21 0,1-21 15,-22 21-15,21-21 0,1 21 16,-1-21-16,-21 21 0,21-21 16,-20 21-16,-1-22 0,21 22 0,-21 0 15,0-21-15,1 21 16,-1 0-16,-21-21 0,21 21 16,0 0-1,-42 0 95,0 0-110,0 0 0,-1 0 15,22 21-15,-21-21 0,0 0 0,0 21 16,0-21-16,0 22 0,-1-22 15,1 21-15,-21-21 0,-22 21 16,22 0-16,0-21 0,21 0 16,-22 21-16,22-21 0,-21 0 15,21 21-15,-1 1 0,1-22 0,-21 0 16,42 21-16,-21-21 0,0 0 0,-1 0 16,22 21-16,22-42 62,-1 21-62,-21-21 0,21 21 16,0-22-16,21 22 0,-20-21 0,-1 0 15,21 21-15,-21-21 0,22 0 16,-22 21-16,21-21 0,0 21 16,-20-22-16,20 1 0,-21 21 0,21-21 0,-20 21 15,-1 0-15,0 0 0,-21-21 16,21 21-16,0 0 15,0-21 1,-21 42 78,0 0-79,0 0-15,0 0 0,0 1 16,0-1-16,0 0 16,0 0-16,0 0 0,0 0 15,0 1-15,0-1 0,0 0 16,22-21-16,-1 21 0,-21 0 16,0 0-16,0 1 0,21-22 15,-21 21-15,0 0 0,21 0 16,-21 0-16,0 0 0,0 1 0,0-1 15,0 0-15,0 0 0,0 0 16,0 0 0,0 1-1,0-44 48,0 1-48</inkml:trace>
  <inkml:trace contextRef="#ctx0" brushRef="#br1" timeOffset="94725.35">5567 7027 0,'21'0'31,"0"0"-31,0 0 0,0-21 16,1 0-16,-1 0 15,0 21-15,0-21 0,-21 0 16,21 21-16,-21-22 0,0 1 16,0 0-16,-21 0 15,0 21-15,-21 0 16,20 0-16,1 0 0,0 0 15,0 0-15,0 0 0,0 21 16,-1-21-16,1 21 0,0-21 16,0 21-16,21 1 0,-21-22 0,21 21 15,0 0-15,0 0 0,0 0 16,0 0-16,0 1 0,21-1 16,0-21-16,0 21 0,22 0 15,-22 0-15,0 0 0,21 1 0,-21 20 16,1-21-16,-1 0 0,0 0 0,0 1 15,-21-1-15,21 0 0,-21 21 16,0-21-16,0 1 0,-21-1 16,-21 0-16,21-21 15,-1 21-15,1-21 0,-21 0 0,21 0 0,-22 0 16,22 0-16,0 0 0,-21 0 16,21 0-16,-1 0 0,1 0 15,0-21-15,0 0 0,0 21 0,21-21 16,0-1-16,-21 1 0,21 0 15,-22 21-15,22-21 16,0 0 0,22 0-1,-1 21-15</inkml:trace>
  <inkml:trace contextRef="#ctx0" brushRef="#br1" timeOffset="95257.04">6096 7006 0,'-21'0'32,"0"0"-17,-1 0 1,1 0-16,0 0 0,0 0 0,0 21 16,0 1-16,21-1 15,-22 0-15,1 0 0,0 0 0,21 22 16,0-22-16,0 0 0,0 21 0,0-21 15,0 1-15,0-1 0,0 0 16,0 0-16,0 0 16,21-21-16,0 0 0,1 0 15,-1 0-15,0 0 0,0 0 16,0 0-16,0-21 0,1 21 0,-1-21 16,0 0-16</inkml:trace>
  <inkml:trace contextRef="#ctx0" brushRef="#br1" timeOffset="95477.92">6286 7154 0,'0'0'0,"22"0"46,-1 0-30,0 0 0,-21-21-16,21 21 0,0 0 15,-21-21-15,21 21 0</inkml:trace>
  <inkml:trace contextRef="#ctx0" brushRef="#br1" timeOffset="95709.78">6794 6900 0,'0'0'0,"0"22"47,0-1-47,0 0 0,0 0 16,0 0-16,0 0 0,0 1 15,0 20-15,-21-21 0,21 21 0,-21-20 16,0 20-16,21-21 0,0 0 0,-21 22 15,0-22-15,-1 0 16,22 0-16</inkml:trace>
  <inkml:trace contextRef="#ctx0" brushRef="#br1" timeOffset="100705.3">9440 8784 0,'21'0'0,"1"-21"0,-1 0 15,-21 0-15,0 0 16,21-1-16,0 1 15,-21 0-15,0 0 16,0 0 0,-21 21-1,0 0-15,0 0 16,-1 0-16,1 0 0,0 21 16,0-21-16,0 21 0,0-21 0,-1 21 15,22 0-15,-21-21 0,0 22 16,0-22-16,21 21 0,0 0 0,-21-21 15,21 21-15,-21 0 0,21 0 0,0 1 16,0-1 0,0 0-16,21 0 0,0 0 15,0-21-15,0 21 0,0-21 0,-21 22 16,22-22-16,-1 0 0,21 0 16,-21 21-16,0-21 0,1 0 0,-1 0 15,0 21-15,0-21 0,0 0 16,0 21-16,1 0 0,-1-21 0,-21 21 15,0 1-15,0-1 16,0 0-16,-21-21 0,-22 21 16,22 0-16,0-21 0,-21 21 0,20-21 15,-20 0-15,21 0 0,0 0 16,-22 0-16,22 0 0,0 0 16,-21 0-16,21 0 0,-1 0 0,1-21 15,0 21-15,0-21 0,0 21 0,0 0 16,21-21-16,0 0 0,-22 21 15,22-21-15,0-1 16,22 1 0</inkml:trace>
  <inkml:trace contextRef="#ctx0" brushRef="#br1" timeOffset="101145.94">9927 8615 0,'0'0'0,"-21"0"15,0 0-15,0 0 0,-1 0 16,1 0-16,0 21 0,0 0 0,0 0 16,0 1-16,21-1 0,-22 0 15,1 0-15,0 21 0,21-20 0,0-1 16,-21 21-16,21-21 0,0 0 15,0 1-15,0 20 0,0-21 16,0 0-16,0 0 0,21 1 0,0-22 16,0 21-16,1-21 0,-1 0 15,0 0-15,0 0 0,0 0 0,22 0 16,-22 0-16,0 0 0,0 0 16,0 0-16,0 0 0,1 0 15,-1-21-15,0-1 0</inkml:trace>
  <inkml:trace contextRef="#ctx0" brushRef="#br1" timeOffset="101441.81">10266 8827 0,'-21'0'0,"42"0"63,0 0-48,0 0-15,0 0 0,-21-22 16,21 22-16,1 0 15,-22-21 1</inkml:trace>
  <inkml:trace contextRef="#ctx0" brushRef="#br1" timeOffset="102189.96">10647 8700 0,'0'0'0,"-21"-22"16,-1 22-1,22-21 1,0 0-1,0 0 1,22 21 0,-1 0-1,0 0-15,0-21 0,0 21 16,0 0-16,1 0 0,-1 0 16,0 0-1,0 21-15,0 0 16,-21 0-16,0 0 15,0 1-15,0-1 16,0 0-16,0 0 0,-21 0 16,0 0-16,0 1 0,21-1 0,-21 0 15,-1 0-15,1 0 0,0-21 16,0 21-16,0 1 0,0-1 0,-1 0 16,1-21-16,0 21 0,0 0 15,21 0-15,-21-21 0,0 0 16,-1 22-16,44-22 94,-1-22-79,0 22-15,0-21 16,0 21-16,0 0 0,1-21 0,20 21 15,-21-21-15,0 21 0,0 0 16,1 0-16,-1 0 0,-21-21 0,21 21 16,0 0-16,0 0 31,0 0 0,-21-21 16</inkml:trace>
  <inkml:trace contextRef="#ctx0" brushRef="#br1" timeOffset="111077.23">12869 7916 0,'0'-21'0,"-21"21"94,21 21-78,0 1-1,0-1-15,0 0 0,0 0 16,0 0-16,21 0 0,0 1 16,1-1-16,20 0 0,0 21 0,1-21 15,-1 22-15,21-1 0,1-21 16,-1 22-16,1-1 0,-1 0 0,22 1 16,42 62-16,-63-62 0,20-1 15,-20 0-15,-1 22 0,22-22 16,-22 1-16,1-1 0,-1 21 0,22-20 15,-21-22-15,-1 21 0,-21 1 16,22-1-16,-22-21 0,1 0 0,-1 22 16,0-22-16,-21 0 0,1-21 15,-1 21-15,0 0 0,0-21 16,-21 21-16,-21-21 47,21-21-32,0 0-15,-21 21 0,0-21 0,21 0 16,-22 0-16,1-1 0,21 1 16,-21 0-16</inkml:trace>
  <inkml:trace contextRef="#ctx0" brushRef="#br1" timeOffset="112369.96">14245 7959 0,'0'-21'16,"-21"21"-1,0 0-15,0 0 0,-1 0 16,-20 0-16,-43 21 16,-20 21-16,41-21 0,-21 0 15,1 1-15,-1 20 0,-21-21 16,0 21-16,1 1 0,-1-22 0,21 21 15,-21 1-15,22-22 0,-22 21 16,21-21-16,22 0 0,-22 1 16,21-1-16,22 0 0,0 0 0,-1-21 15,1 21-15,21-21 0,0 0 16,0 0-16,-1 21 0,44-21 47,-1 0-47,0 0 15,0 0-15,0 0 0,0 0 16,1 0-16,-1 0 0,0-21 16,0 21-16,0 0 15,-21-21-15,21 21 0,1-21 16,-22 0-16,21 21 16,0-21-16,0 21 15,0-22-15,0 1 0,22 0 0,-1 0 16,0 0-16,22 0 0,-1-1 15,22 1-15,21 0 0,-21-21 0,20 21 16,1-22-16,-21 22 0,21 0 0,-22 0 16,1-22-16,0 22 15,-1 21-15,1-21 0,-21 0 0,-22 0 0,21 21 16,-20 0-16,-1-21 0,-21 21 16,0 0-16,1 0 0,-44 0 46,1 0-46,0 0 16,0 0 0,0 0-16,0 0 31,-1 0-31,1 0 0,0 0 16</inkml:trace>
  <inkml:trace contextRef="#ctx0" brushRef="#br1" timeOffset="113361.75">12806 7895 0,'0'0'0,"0"-21"15,0 0-15,0 0 16,0 0 0,0-1-16,0 1 15,21 21 32,0 21-47,0-21 0,0 22 16,1-1-16,20 21 0,0-21 0,1 22 15,20 20-15,-21-21 0,22 22 16,-1-22-16,-20 22 0,20-1 0,1-20 16,-1 20-16,1 1 0,-1-22 15,-20 21-15,20 1 0,-21-22 16,1 22-16,-1-22 0,0 22 0,1-22 15,-1 0-15,0 22 0,22-1 16,-43-20-16,21-22 0,-20 0 16,-22 0-16,21 0 0,-21 0 0,21-21 15,-21-21 17,0 0-17,-21 0-15,0 0 0,-1-22 0,1 22 16,0-21-16,0 0 0,-21-1 0,-1 1 15,1 0-15,0-22 0,-1 22 16,-20-1-16,20-20 0,-20 21 16,21-1-16,-22-20 0,1 20 15,-1-20-15,22-1 0,-22 1 0,1 21 16,-1-22-16,22 1 0,-22 20 16,22 1-16,-21 0 0,20-1 0,1 22 15,0-21-15,-1 21 0,22-1 0,-21 1 16,21 21-16,-1-21 0,1 21 15,0 0-15,0 0 0,0 0 16,42 0 15,0 0-15,-21 21-16,21-21 0,0 0 16,-21 21-16,22 1 0,-1-22 0,0 0 15,-21 21-15,21-21 0,0 21 16,-21 0-16,21-21 0,1 21 0,-1 0 15,0 1-15,0-1 0,21 21 16,-20 0-16,20 1 0,0-22 0,1 21 16,-1 22-16,0-22 0,1 0 0,-1 1 15,0-1-15,1 0 0,20-20 16,-21 20-16,-20 0 0,20 1 16,0-22-16,1 21 0,-22 0 0,21-20 15,-21 20-15,22-21 0,-22 0 16,0 22-16,0-22 0,0 0 0,0-21 15,1 21-15,-22 0 16,21-21-16,-21-21 31,-21 0-31,-1 0 0,1 0 16,0-1-16,0 1 0</inkml:trace>
  <inkml:trace contextRef="#ctx0" brushRef="#br1" timeOffset="114765.16">12996 8424 0,'0'0'0,"-42"22"0,0-22 0,-1 0 15,-20 21-15,20-21 0,1 21 16,0-21-16,-1 0 0,1 21 0,21-21 16,-21 21-16,-1-21 0,-20 0 15,42 0-15,-1 21 16,1-21-16,42 0 31,1 0-31,-1 0 0,21-21 16,0 0-16,1 21 0,20-21 15,1 21-15,-1-21 0,22 0 0,21-1 16,-22 1-16,22 0 0,21 0 16,-21 0-16,0 0 0,0-1 0,0 22 15,-22-21-15,107-21 16,-107 21-16,-20 0 0,21-1 16,-22 1-16,-21 21 0,1-21 0,-1 21 15,-21 0-15,0-21 0,1 21 16,-44 0-1,1 0-15,-21 21 16,0 0-16,-22-21 0,1 21 0,-22 1 16,21-1-16,-20-21 0,-1 21 0,0 0 15,1 0-15,-22 0 0,0 1 16,21-1-16,-20-21 0,-1 21 0,21 0 16,0 0-16,1-21 0,20 21 15,1-21-15,20 0 0,1 22 0,0-22 16,-1 21-16,22-21 0,0 0 0,0 0 15,0 0-15,0 0 16,-1 0-16,44 0 63,-1 0-48,0-21-15,0 21 0,21-22 0,1 1 16,20 0-16,1 21 0,-1-21 15,43 0-15,-21-22 0,21 22 0,21 0 16,-22 0-16,1-21 0,0 20 16,-21 1-16,21 0 0,-22-21 0,1 21 15,-22-1-15,1 22 0,-22-21 16,1 21-16,-22 0 0,0-21 16,-63 21-1,20 0-15,-20 0 0,0 0 16,-1 0-16,-20 0 0,21 0 0,-22 21 15,22-21-15,-22 21 0,1 1 16,-22-22-16,22 21 0,-22 0 0,21 0 16,-20-21-16,20 21 0,-20 0 15,20-21-15,1 22 0,-1-22 16,22 0-16,-22 21 0,43-21 0,-21 0 16,21 0-16,-1 0 15,44-21 16,-1 21-31,0-22 0,0 22 0,21-21 16,1 0-16,20 0 0,1 21 16,-1-21-16,1 0 0,20-1 0,-20 1 15,21 0-15,-1 0 0,-20 0 16,-1 21-16,1-21 0,-1 21 0,1 0 16,42-22-16,-64 22 15,21 0-15,-41 0 0,-22 22 47,-22-22-47,1 21 0,0 0 0,-21 0 16,21-21-16,-22 21 0,-20 0 15,20 1-15,-20-1 0,-1 0 0,-20 0 16,20-21-16,1 21 0,-22 0 16,22 1-16,20-22 0,-20 21 0,20-21 15,1 0-15,0 21 0,21-21 0,-1 0 16,1 0-16,0 0 0,42 0 31,0 0-31,22 0 16,-1 0-16,0 0 0,22-21 15,21 21-15,-22-21 0,22 21 0,-1-22 16,22 1-16,-21 21 0,0-21 16,105 0-16,-84 0 0,-21 21 15,-22-21-15,22 21 0,-43-22 16,22 22-16,-22 0 0,-21 0 0,0 0 15,0-21-15,-63 21 16,21 0-16,-21 0 16,-1 0-16,-20 0 0,20 21 15,-20-21-15,-1 22 0,1-22 0,-1 21 16,1-21-16,-1 0 0,22 21 16,-21-21-16,20 0 0,-41 0 15,41 0-15</inkml:trace>
  <inkml:trace contextRef="#ctx0" brushRef="#br2" timeOffset="128153.09">9356 5398 0,'0'21'78,"21"0"-63,-21 0-15,0 0 16,21 0-16,-21 1 0,21-1 16,-21 21-16,21-21 0,-21 0 0,0 22 15,0-22-15,0 21 0,0-21 16,0 22-16,0-22 0,0 0 0,0 0 16,0 0-16,0 1 0,0-1 0,0 0 15,21-21 1,1 0-1,-1 0-15,0 0 0,0-21 16,21 0-16,1-1 16,-1 1-16,22 0 0,-1-21 0,1 21 15,20-22-15,1 1 0,-22 0 0,22-1 16,-21-20-16,20 20 0,-20 1 16,-1 0-16,1-1 0,-22 1 0,22 0 15,-22 21-15,0-22 0,1 22 16,-22 0-16,0 21 0,0-21 0,0 21 15,0 0 17</inkml:trace>
  <inkml:trace contextRef="#ctx0" brushRef="#br2" timeOffset="130869.49">12615 7641 0,'0'0'0,"0"-21"15,0 0 1,0 0-16,0 0 0,0-1 15,0 1 1,0 0-16,0 42 47,21 0-31,1 1-16,-1-1 0,21 21 0,0-21 15,43 64-15,-43-64 16,85 85-16,-63-64 0,-1 1 15,1 20-15,-1-21 0,1 22 0,-1-1 16,1-20-16,21 20 0,-22-20 16,1 20-16,20-21 0,-20 1 0,20 20 15,-20-20-15,-1-1 0,1-21 0,21 21 16,-43 1-16,21-1 0,-20-21 16,20 0-16,-42 1 0,22-1 0,-22 0 15,0 0-15,0-21 0,0 21 16,1-21-16,-44-21 47,1 0-32,0 0-15,21 0 0,-21-1 16,0 1-16,21-21 0,-21 21 16</inkml:trace>
  <inkml:trace contextRef="#ctx0" brushRef="#br2" timeOffset="131333.22">14520 7726 0,'0'0'0,"21"-21"0,-21 0 16,0-1-1,-21 22-15,0 0 16,0 0-16,0 0 16,0 22-16,-1-22 0,-20 21 0,21 0 15,-21-21-15,-1 21 0,-20 0 0,-1 22 16,1-22-16,-1 21 16,-20-21-16,20 22 0,-21-1 0,-20 0 15,-86 43-15,64-43 0,21 1 16,-21-1-16,21 0 0,-21-21 15,43 1-15,-22 20 0,21-21 0,22 0 16,-1 0-16,1 1 0,20-1 0,1-21 16,0 21-16,-1 0 0,22-21 15,-21 21-15,21 0 0,0-21 0,-1 22 16,1-22-16,21 21 0,-21-21 16,0 0-16,21-21 46,21 21-46,0-22 0,0 1 16,1 21-16,-1-21 0,0 0 0,21 0 16,-21 0-16,22-1 0</inkml:trace>
  <inkml:trace contextRef="#ctx0" brushRef="#br2" timeOffset="131766.74">12742 7514 0,'0'0'0,"-21"-21"0,0 0 16,0 0-16,0 21 0,-1-21 0,1-1 15,21 44 17,0-1-32,21 21 0,1-21 0,20 22 15,0-1-15,1 0 16,-1 22-16,21-1 0,1 1 0,-1-1 16,22 1-16,0-1 0,-1 22 0,1-22 15,0 1-15,-1-1 0,-20 1 16,21-1-16,-1 1 0,1-1 0,0-20 15,-22 20-15,22-20 0,-22-1 0,-20 0 16,-1 1-16,0-1 0,-21-21 16,1 0-16,-1 22 0,0-22 15,-21 0-15,0-42 16,0 0 0,-21-1-16,21 1 0,0-21 15,0 21-15</inkml:trace>
  <inkml:trace contextRef="#ctx0" brushRef="#br2" timeOffset="132424.65">15367 8255 0,'0'0'0,"-21"21"0,42-42 63,-21 0-63,21 21 16,-21-21-16,0 0 0,0-1 0,0 1 15,0 0-15,0 0 0,-42-21 0,21 20 16,-1 1-16,-41 0 15,21 21-15,-1 0 0,22 0 0,-21 0 16,-1 0-16,22 21 0,-21 0 16,21 1-16,-22-1 0,22 21 0,0-21 15,0 22-15,0-22 0,21 21 16,-21 0-16,21-20 0,0-1 0,0 21 16,0-21-16,0 0 0,21 1 15,0-22-15,0 0 0,0 0 16,0 0-16,1 0 0,20 0 0,-21 0 15,0-22-15,22 1 0,-22 0 16,21 0-16,-21 0 0,0 0 0,1-22 16,-1 1-16,0 0 0,0-1 0,-21-20 15,0 20-15,21-20 0,-21-1 16,21 22-16,-21-21 0,0 20 0,22-20 16,-22 20-16,0 1 0,0 21 15,0 0-15,0 0 0,0-1 16,0 44-16,0-1 15,0 21-15,0-21 0,-22 43 0,1-22 16,21 0-16,-21 22 0,21-1 16,-21-20-16,21 20 0,0 1 0,0-22 15,0 22-15,0-22 0,0 0 0,0 1 16,0-22-16,0 0 0,0 21 0,0-21 16,0 1-16,0-1 15,21-21-15,0 0 0,0 0 16,1-21-16,-1-1 0,0 1 0,0 0 15,0 0-15</inkml:trace>
  <inkml:trace contextRef="#ctx0" brushRef="#br2" timeOffset="132803.04">15557 8192 0,'0'21'0,"22"-21"31,-1 0-31,0-21 16,0 21-16,0-22 0,0 22 15,1-21-15,-22 0 0,21 21 16,-21-21-16,0 0 16,0 0-1,-21 21-15,-1 0 0,1 0 16,0 0-16,0 21 0,0 0 15,0-21-15,-1 21 0,1 0 16,21 0-16,-42 43 0,42-43 16,-21 0-16,21 0 0,0 1 0,0-1 15,0 0-15,0 0 16,21-21 0,0 0-16,0 0 0,0 0 15,1 0-15,-1 0 0,0 0 0,0-21 16,21 0-16,-20 21 0,20-21 15,-21-22-15,21 22 0,-20 0 0</inkml:trace>
  <inkml:trace contextRef="#ctx0" brushRef="#br2" timeOffset="133344.9">16129 7726 0,'0'-21'0,"0"42"0,0-63 0,0 20 0,-21 22 31,0 0-31,21 22 15,-22-1-15,1 21 0,21-21 16,-21 22-16,0-1 0,21 0 0,-21 22 16,0-1-16,-1-20 0,22 20 0,-21 1 15,0-1-15,0 22 0,0-22 16,0 1-16,-1-1 0,1 22 16,0 0-16,0-1 0,-21 86 15,-1-107-15,22 22 0,0-1 0,0-20 16,-22 21-16,22-22 0,0 1 15,0-1-15,0-21 0,21 22 0,0-22 16,0 1-16,0-22 0,0 21 0,0-21 16,0 0-16,21-21 0,0 0 15,0 0-15,22 0 16,-22-21-16,21 0 0,0-21 0,1 21 0,-1-22 16,0 1-16,1 0 0,-1-1 15,43-63-15,-43 43 0,-21 21 16,22-22-16,-22 1 0,0-1 15,0 1-15,-21-1 0,0 1 0,0-1 16,-21 22-16,0-22 0,0 22 0,-1 0 16,-20-1-16,-21-20 0,20 20 15,22 22-15,0 0 0,0 0 16,0 21-16,-1-21 0,1 21 16,21-21-1,21 21 1,1-22-16,-1 22 15,0 0-15,0-21 0,0 21 0,22-21 16,-22 21-16,0-21 0,21 21 16,-21-21-16,22 21 0,-22-21 0,0-1 15,21 1-15,-20 0 0</inkml:trace>
  <inkml:trace contextRef="#ctx0" brushRef="#br2" timeOffset="133728.69">16298 7938 0,'-21'0'0,"0"21"15,42-21 17,0 0-32,0 0 0,1 0 15,-1-21-15,0 21 0,-21-22 16,21 22-16,-21-21 0,0 0 15,0 0 1,-21 21 0,0 0-16,0 0 0,-1 21 0,1 0 15,0 0-15,0-21 0,0 43 16,0-22-16,-1 0 0,1 0 16,21 0-16,-21 22 0,21-22 0,0 0 15,0 0-15,0 0 0,0 1 0,0-1 16,21 0-16,0-21 15,1 0-15,-1 0 0,0 0 0,0 21 16,0-21-16,22 0 0,-22 0 0,0 0 16,0 0-16,21 0 0,-20-21 15,-1 0-15,21 0 0,-21 21 0,22-22 16</inkml:trace>
  <inkml:trace contextRef="#ctx0" brushRef="#br2" timeOffset="134249.39">16933 7789 0,'0'-21'0,"0"42"0,-21-42 16,0 21-16,0 0 0,0 0 0,-1 21 15,1 1-15,0-22 0,-21 21 0,21 21 16,-1-21-16,1 0 0,0 1 16,0 20-16,21-21 0,0 21 0,-21-20 15,21 20-15,0-21 0,0 0 0,0 22 16,0-22-16,21 0 15,0 0-15,0-21 0,0 0 0,1 0 16,-1 0-16,0 0 0,0 0 16,21 0-16,-20 0 0,20 0 15,-21-21-15,21 0 0,1-22 0,-22 22 16,21-21-16,-21 21 0,22-22 0,-22 1 16,21 0-16,-21-1 0,1-20 15,-1 21-15,0-1 0,0 1 16,-21 0-16,0-1 0,21 1 0,-21-22 15,0 22-15,0 21 0,0 0 16,-21 21 0,0 21-1,0 21-15,21-21 0,-21 22 16,-1-22-16,1 21 0,21 1 16,-21-1-16,21 0 0,-21 1 0,0-1 15,21 21-15,0-20 0,0-1 16,0-21-16,0 22 0,0-1 0,0-21 15,0 0-15,0 0 0,0 1 0,0-1 16,21 0-16,0-21 0,0 0 0,0 0 16,1 0-16,-1 0 0,0 0 15,0 0-15,21 0 0,-20-21 0,-1 0 16,0-1-16,0 1 0,21 0 16,-20 0-16</inkml:trace>
  <inkml:trace contextRef="#ctx0" brushRef="#br2" timeOffset="134537.78">17166 7684 0,'21'0'31,"0"0"-31,1 0 0,-1 0 16,21 0-16,0 0 0,1 0 0,-22-22 16,21 22-16,1 0 0,-1 0 0,0-21 15,1 21-15,-1 0 0,0 0 16,1 0-16,-1 0 0,-21 0 0,0 0 16,0-21-16,1 21 0,-1 0 15</inkml:trace>
  <inkml:trace contextRef="#ctx0" brushRef="#br2" timeOffset="148961.21">14859 6202 0,'0'0'0,"0"21"0,-21-21 16,0 0-1,-1 0 1,22 21 31,22-21 0,-1 0-32,0 0-15,0 0 0,0-21 16,22 21-16,-22-21 0,21 0 0,0 21 16,1-21-16,-1-1 0,0 1 0,1 0 15,-1 0-15,0 0 16,1 0-16,-1-1 0,-21 1 0,22 21 0,-22-21 15,21 21-15,-21 0 16,0-21-16,1 21 0,-1-21 16,0 21-1,-21-21-15,21 21 16,-21 21 62,0 0-78,0 0 16,0 0-1,21 0-15,-21 1 16,21-1-16,-21 0 16,0 0-16,0 0 0,0 0 15,0 1-15,0-1 0,0 0 16,0 21-16,0-21 0,0 1 15,0 20-15,0 0 0,0 1 0,0-22 16,0 21-16,0 0 0,0 1 0,0-22 16,0 21-16,0-21 0,0 22 15,0-22-15,0 0 0,0 0 0,0 0 16,0 1-16,0-1 0,0 0 16,0 0-16,0 0 15,0 0 1,0-42 31,0 0-47,0 0 0,0 0 15,0 0-15,0-1 0,0 1 16,0-21-16,0 21 0,0-22 0,0 1 16,0 0-16,0-1 0,0-20 0,0 21 15,0-1-15,0 1 0,0 0 16,0-1-16,0 1 0,0 0 15,0 20-15,0-20 0,0 21 16,0-21-16,0 20 0,-21-20 16,21 21-16,0 0 0,0 0 15,0 42 63,-21-21-78,21 21 16,0 0-16,0 0 0,-21 0 16,21 22-16,0-22 0,0 21 15,0 1-15,0-1 0,0 0 0,0 1 16,0-1-16,-21 21 0,21-20 0,0-1 16,0 0-16,0 1 0,0-1 15,0 0-15,0-20 0,-21-1 0,21 21 16,0-21-16,0 0 0,0 1 0,0-1 15,0 0-15,0 0 16,-22 0-16,22-42 63,0 0-63,0 0 15,0-22-15,0 22 0,22-21 16,-22 21-16,0-22 0,0 1 0,21-21 15,-21 20-15,0 1 0,21-22 16,-21 22-16,0 0 0,0-1 0,0 1 16,0 21-16,0-21 0,21 20 0,-21 1 15,0 0-15,0 0 0,0 0 16,0 42 15,0 0-15,0 21-16,0-20 0,0 20 0,-21 0 15,21 1-15,0-1 0,0 0 16,0 1-16,-21-1 0,21 0 0,0 1 16,-21-22-16,21 21 0,0-21 0,0 22 15,0-22-15,-22-21 0,22 21 16,0 0-16,0 0 0,0 0 31,0-42 0,0 0 1,0 0-32,0 0 15</inkml:trace>
  <inkml:trace contextRef="#ctx0" brushRef="#br2" timeOffset="150473.29">9842 11028 0,'0'0'16,"-21"0"-16,0 0 0,0 0 0,-21 0 15,20 0-15,44 0 47,-1 0-31,0 0-16,21 0 0,1 0 16,-1 0-16,21 0 0,-20 0 0,20 0 15,22 0-15,-22 0 0,1 0 16,21 0-16,-22 0 0,1 0 0,20 0 15,-20 0-15,-1 0 0,1 0 0,-22 0 16,0 0-16,-20 0 0,-1 0 16,0 0-16,-42 0 31,0 0-31,-1-21 0,-20 21 16,21 0-16,-21 0 0,20-21 0,-20 21 15,21 0-15,-21-22 0,20 22 0,1 0 16,-21-21-1,21 21-15,21-21 0,21 21 32,0 0-32,0 0 15,22 0-15,-22 0 0,21 0 0,0 0 16,-20 0-16,20 21 0,-21-21 16,21 21-16,-42 1 0,0-1 0,0 0 15,0 21-15,0-21 0,-21 22 0,-21-22 16,21 21-16,-22-21 0,1 22 15,0-22-15,-1 21 0,22-21 0,-21 1 16,21-1-16,0 0 0,-1 0 16,44-21-1</inkml:trace>
  <inkml:trace contextRef="#ctx0" brushRef="#br2" timeOffset="152102.89">11980 11134 0,'0'-64'31,"0"43"-31,0 0 15,0 0-15,0 0 0,-21-1 0,0 1 16,21-21-16,-21 21 0,0 0 16,-1-1-16,1 22 0,0-21 0,0 21 15,-43 0-15,43 0 0,0 0 16,0 0-16,-21 21 16,20 1-16,-20 20 0,21-21 0,0 0 0,-22 22 15,22-1-15,0 0 0,0 1 16,0-1-16,21 0 0,0 1 15,0-1-15,0 0 0,0 22 16,0-43-16,0 0 0,21 21 16,0-42-16,0 0 15,0 0-15,1 0 0,-1 0 0,0 0 16,0 0-16,21-21 0,-20 0 0,-1-21 16,21 21-16,-21-22 0,0 22 15,1-21-15,20-1 0,-21 1 0,0 0 16,-21 21-16,21-22 0,-21 1 0,22 21 15,-22 0-15,0-1 0,0 1 16,0 0-16,0 42 31,0 0-31,0 1 16,0-1-16,0 0 0,0 21 0,0 1 16,0-22-16,0 21 0,0 0 0,0-20 15,0 20-15,0-21 0,0 0 16,0 0-16,21 1 0,0-1 0,0-21 15,0 0-15,0 0 0,1 0 16,20 0-16,-21 0 0,0 0 16,22-21-16,-22-1 0,0 1 0,0-21 15,0 21-15,0-22 0,1 22 16,-22-21-16,0 0 0,21 20 0,0-20 16,-21 0-16,0 21 0,0-1 15,21 1-15,-21 0 0,0 0 0,0 42 31,0 0-15,0 0-16,0 1 0,-21 20 0,21-21 16,0 0-16,0 22 0,0-22 15,0 21-15,0-21 0,0 0 0,0 22 16,0-22-16,0 0 0,0 0 16,21-21-16,0 0 0,0 0 15,1 0-15,-1 0 0,0 0 16,0 0-16,0-21 0,0 0 15,1 0-15,-1 0 0,0-22 16,-21 22-16,21-21 0,-21 21 0,21-22 16,-21 22-16,21-21 0,-21 21 0,0-1 15,0 1-15,0 0 0,0 42 32,0 0-32,0 1 15,0-1-15,0 0 0,-21 21 16,21-21-16,0 22 0,0-22 0,0 21 15,0 1-15,0-22 0,0 21 0,0-21 16,0 0-16,0 1 16,0-1-16,21 0 0,1-21 15,-1 21-15,0-21 0,0 0 0,21 0 16,-20 0-16,20-21 0,-21 0 16,21 21-16,1-43 0,-22 22 0,21 0 15,1-21-15,-22-1 0,21 1 0,-21 0 16,0-22-16,1 22 0,20 0 15,-42-22-15,21 22 0,0-22 0,-21 22 16,21 0-16,-21-1 0,0 1 0,0 0 16,0 20-16,0 1 15,0 42 1,-21 1-16,0-1 0,21 21 16,0 0-16,-21 1 0,21-1 15,-21 0-15,21 1 0,-21-1 0,21 22 16,0-22-16,0 0 0,0 22 0,0-22 15,0 0-15,0 1 0,0-1 16,0 0-16,0-20 0,0-1 0,21 21 16,0-21-16,0 0 0,0-21 15,0 0-15,1 0 0,-1 0 16,21 0-16,-21-21 0,22 21 0,-22-21 16,21-21-16,-21 21 0,0-22 0,22 1 15,-22 0-15,21-1 0,-21 1 16,1 0-16,-1-1 0,0 22 15,0 0-15,-21 0 0,0 0 0,0-1 16,0 44 0,0-1-1,0 0-15,0 0 0,-21 0 0,0 0 16,21 22-16,0-22 0,0 21 0,-21-21 16,21 22-16,0-22 0,0 21 15,0-21-15,0 1 0,0-1 0,21 0 16,0-21-16,0 0 0,0 0 15,0 0 1,1 0-16,-1 0 0,0 0 0,0-21 16,0 0-16,0-22 0,1 22 0,-22 0 15,21-21-15,-21-1 0,21 1 16,-21 0-16,0-1 0,0 1 0,0 21 16,0-22-16,-42 1 0,20 21 15,1 21-15,0 0 0,0 0 16,0 0-16,0 0 0,-1 0 15,1 0-15,0 0 0,0 0 0,0 0 0,21 21 16,-21-21-16,-1 21 0,1-21 0,0 0 16,0 0-16,0 0 15,0 0-15,-1 0 16</inkml:trace>
  <inkml:trace contextRef="#ctx0" brushRef="#br2" timeOffset="152277.34">12912 10837 0,'21'0'16,"21"0"-1,-21 0-15,0 0 0,22 0 0,-1 0 16,0 0-16,1-21 0,20 21 16,-20 0-16,-1 0 0,0-21 0,22 0 15,-22 21-15,-21 0 0,22-21 0,-1 21 16</inkml:trace>
  <inkml:trace contextRef="#ctx0" brushRef="#br2" timeOffset="153141">14436 11007 0,'0'0'0,"-22"-21"16,1 42 31,21 0-47,-21 0 0,21 0 16,0 22-16,-21-22 0,21 21 0,0-21 15,0 0-15,0 22 0,0-22 16,-21 0-16,21 0 0,0 0 0,-21 1 15,21-1-15,0-42 32,0-1-32,0 1 15,0 0-15,0-21 0,0 21 0,21-22 16,-21 1-16,21 0 0,-21-1 16,21 22-16,0-21 0,-21 21 15,21-22-15,1 22 0,-22 0 0,21 0 16,0 21-16,0 0 0,0 0 15,0 0-15,1 0 0,-1 21 16,-21 0-16,21 21 0,0-20 0,-21-1 16,0 21-16,21-21 0,-21 22 15,21-1-15,-21-21 0,0 21 0,0-20 16,0-1-16,0 0 0,0 0 16,0 0-16,0 0 15,0-42 1,22 0-16,-1 0 15,-21 0-15,21 0 0,0-1 0,0-20 16,0 21-16,1-21 0,-1-1 16,0 22-16,0-21 0,0 21 15,22-22-15,-22 22 0,0 0 0,21 21 16,-21 0-16,1 0 0,-1 0 16,0 0-16,0 0 0,-21 21 0,0 0 15,21 0-15,-21 1 0,0 20 0,21-21 16,-21 21-16,0-20 0,0 20 15,0-21-15,0 21 0,0-20 16,0-1-16,22 0 0,-22 0 0,21 0 16,0 0-16,-21 1 0,21-1 15,0-21-15,0 0 0,1 0 0,20 0 16,-21 0-16,0 0 0,22-21 0,-1-1 16,-21 1-16,21 0 0,1 0 15,-1-21-15,0 20 0</inkml:trace>
  <inkml:trace contextRef="#ctx0" brushRef="#br2" timeOffset="154670.15">15917 10859 0,'0'0'0,"0"-22"0,0 1 16,-21 21-16,0-21 15,0 21-15,0 0 0,-1 0 0,1 0 16,0 21-16,0 0 0,0 1 0,0-1 16,-1 0-16,1 21 0,0-21 15,0 22-15,0-22 0,0 21 16,21 1-16,-22-22 0,22 21 0,0-21 15,0 22-15,0-22 0,0 0 16,0 0-16,22 0 0,-1-21 0,0 0 16,0 0-16,0 0 0,22 0 0,-22 0 15,0 0-15,21-21 0,-21 21 16,1-42-16,20 21 0,-21-1 0,0-20 16,0 21-16,1-21 0,-22-1 0,0 22 15,21-21-15,-21 21 0,0-1 16,0-20-16,0 21 0,-21 21 31,-1 21-15,22 0-16,0 0 0,0 1 0,0-1 15,-21 0-15,21 0 0,0 21 0,0-20 16,0-1-16,0 21 0,21-21 16,1 0-16,-22 1 0,21-1 0,0 0 15,21 0-15,-21-21 0,1 0 0,20 0 16,0 0-16,-21 0 0,22 0 15,-22 0-15,21-21 0,1 21 0,-22-42 16,21 20-16,-21-20 0,0 21 16,22-21-16,-22-1 0,0 1 0,0-22 15,0 22-15,1 0 0,-1-22 16,0 22-16,-21-22 0,0 22 16,0 0-16,21 21 0,-21-22 0,0 22 15,0 42 1,0 0-16,-21 1 0,21 20 15,-21 0-15,21 1 0,0-1 0,-21 0 16,21 1-16,-22-1 0,22 0 0,0 1 16,-21-22-16,21 21 0,0 0 15,0 1-15,0-1 0,0-21 16,21 0-16,1-21 0,-1 22 16,0-22-16,0 0 0,0 0 0,0 0 15,1 0-15,-1 0 0,0-22 16,0 1-16,21 0 0,-20 0 15,-1 0-15,0-22 0,0 22 0,0-21 16,0 21-16,1 0 0,-1-22 0,-21 22 16,21 0-16,0 0 15,-21 42 1,0 0 0,-21 0-16,21 0 0,-21 1 15,21-1-15,0 21 0,0-21 0,0 0 16,0 1-16,0-1 0,0 0 0,0 0 15,0 0-15,0 0 0,21 1 16,21-22-16,-21 0 16,1 0-16,-1 0 0,0 0 0,0 0 15,21 0-15,-20-22 0,20 1 16,-21 0-16,0 0 0,22 0 0,-22 0 16,0-22-16,0 22 0,0-21 0,0 21 15,1-1-15,-1-20 0,-21 21 16,0 0-16,0 0 0,-21 42 31,-1 0-31,1 0 16,21 21-16,-21-20 0,21-1 15,-21 0-15,21 0 16,0 0-16,0 0 0,0 1 0,0-1 16,0 0-16,21 0 0,0-21 0,0 21 15,22-21-15,-22 0 16,0 0-16,0 0 0,0 0 0,1 0 15,-1 0-15,-21-21 0,21 0 16,-21 0-16,0 0 0,0-1 16,0 1-16,0-21 0,0 21 0,-21 0 15,21-1-15,-21 1 0,-1 0 0,1 0 16,0 0-16,21 0 0,0-1 16,0 1 15,42 21-31,-20 0 0,-1 0 0,0 0 15,21 0-15,-21 0 0,22 0 16,-22 0-16,21 0 0,1 0 16,-22 0-16,0 0 0,21 21 0,-21 1 15,1-1-15,-1 0 0,-21 0 0,21 0 16,-21 0-16,21 22 0,-21-22 16,0 0-16,0 0 0,0 0 0,0 22 15,0-22-15,0 0 0,0 0 16,0 0-1,-21-42 1,21 0 0,0 0-1,0 0-15,0 0 0,0-22 0,0 22 16,0 0-16,0-21 0,0 20 0,0-20 16,42 0-16,-21 21 0,1-22 15,20 1-15,-21 0 0,21 20 0,1 1 16,-1 0-16,-21 21 0,22 0 15,-1 0-15,-21 0 0,0 21 0,0 22 16,1-22-16,-1 21 0,-21-21 16,0 22-16,0-1 0,0-21 0,0 21 15,0-20-15,0 20 0,0-21 0,0 0 16,-21 0-16,21 1 0,-22-1 0,1 0 16,0-21-1,0 0-15,0 0 16,0-21-16,-1 0 0,1 21 0,0-22 15,0-20-15</inkml:trace>
  <inkml:trace contextRef="#ctx0" brushRef="#br2" timeOffset="154861.26">17801 10308 0,'0'0'0,"-21"0"15,0-21-15,0 0 0,-1 21 0,1 0 16,0 0-16,21-21 0,-21 21 31,0 0 0,0 0-31,-1 0 16,1 0-16,0 0 0</inkml:trace>
  <inkml:trace contextRef="#ctx0" brushRef="#br2" timeOffset="155047.68">16362 10647 0,'0'0'0,"-21"21"16,21 0-16,21 0 15,0-21-15,0 0 0,21 0 16,1 0-16,-1 0 0,0 0 16,1 0-16,20-21 0,-20 21 0,-1-21 15,21 21-15,-20-21 0,-1 21 0,-21 0 16,22-21-16,-22 21 15,21 0-15,-21-21 0</inkml:trace>
  <inkml:trace contextRef="#ctx0" brushRef="#br2" timeOffset="155484.99">11938 11853 0,'0'0'0,"-21"0"0,0 0 16,42 0 0,0 0-1,0 0-15,21 0 0,1 0 0,-1 0 16,0 0-16,1 0 0,-1 0 15,22 0-15,-22 0 0,0 0 0,22 0 16,-22 0-16,-21 0 0,22 0 16,-22 0-16,0 0 0,0 0 0,-21-21 31</inkml:trace>
  <inkml:trace contextRef="#ctx0" brushRef="#br2" timeOffset="155693.45">12425 11811 0,'0'0'0,"-21"0"31,-1 0-31,1 21 0,21 0 16,0 1-16,-21-1 0,0 21 15,21-21-15,-21 22 0,21-1 0,-21 21 16,-1-20-16,1-1 0,21 0 16,-21 22-16,0-22 0,0-21 0,21 22 15,0-1-15,-21-21 0,21 22 0,0-22 16,0 0-16,0 0 15,21-21-15,0 0 16,0-21-16,0 0 0</inkml:trace>
  <inkml:trace contextRef="#ctx0" brushRef="#br2" timeOffset="156161.18">12531 12234 0,'0'0'0,"21"0"31,0 0-31,0-21 16,0 21-16,0-21 16,1 21-16,-1-21 0,0 0 15,0 0-15,-21-1 16,0 1-16,0 0 0,-21 21 16,0 0-1,0 21-15,-1 0 0,1 1 16,0-1-16,0 0 0,0 21 0,0 1 15,-1-22-15,22 21 0,0-21 0,0 22 16,-21-22-16,21 0 0,0 0 16,0 0-16,0 0 0,21-21 15,1 0-15,-1 0 0,0 0 16,0 0-16,0 0 0,0 0 16,1 0-16,20-21 0,-21 0 0,21 0 15,-20 0-15,20 0 0,-21-1 0,0 1 16,22-21-16,-43 21 0,21 0 15,0-1-15,-21 1 0,0 42 32,0 1-32,0-1 15,-21 0-15,21 0 0,-21 0 0,21 0 16,0 1-16,-22-1 0,22 0 0,-21 0 16,21 0-16,-21-21 15,21 21-15,21-21 16</inkml:trace>
  <inkml:trace contextRef="#ctx0" brushRef="#br2" timeOffset="156389.04">13377 11896 0,'0'0'0,"21"-85"31,-21 106-31,-21 0 16,0 1-16,0-1 0,0 21 15,0 0-15,-1 1 0,1-1 16,0 0-16,0 1 0,21-1 0,-21 0 16,21 1-16,-21-22 0,-1 21 15,22-21-15,0 22 0,0-22 0,0 0 16,0 0-16,22-21 31</inkml:trace>
  <inkml:trace contextRef="#ctx0" brushRef="#br2" timeOffset="156564.95">13060 12171 0,'0'0'0,"21"0"32,0 0-17,0 0-15,0 0 0,22 0 16,-22 0-16,21 0 0,-21-21 0,22 21 15,-1-21-15,22 21 0,-22-22 0,0 1 16,22 21-16,-22-21 0</inkml:trace>
  <inkml:trace contextRef="#ctx0" brushRef="#br2" timeOffset="156849.79">14372 11853 0,'0'-63'15,"0"42"1,-21 21-16,0 0 0,-22 0 16,22 0-16,0 0 0,0 21 0,-21 0 15,20-21-15,-20 42 0,21-20 0,-21 20 16,20-21-16,1 21 0,-21 1 16,21-1-16,0 0 0,21 1 0,-22-1 15,22 0-15,0 1 0,0-22 16,0 21-16,0-21 0,0 1 15,0-1-15,22 0 0,-1 0 0,0-21 16,0 0-16,21 0 0,1 0 16,-1 0-16,0 0 0,1 0 0,-1-21 15,22 0-15,-22 21 0,0-21 0</inkml:trace>
  <inkml:trace contextRef="#ctx0" brushRef="#br2" timeOffset="158086.07">14838 12023 0,'0'0'0,"0"-21"0,0-1 15,0 1-15,0 0 0,-21 0 0,-1 21 16,1 0-16,0 0 16,0 0-16,0 0 0,0 0 15,-1 21-15,1 0 0,0 0 0,0 22 16,0-22-16,-22 21 0,22-21 0,0 22 16,0-22-16,21 21 0,-21-21 15,21 1-15,0-1 0,0 0 0,0 0 16,0 0-16,21-21 15,0 0-15,0 0 0,0 0 16,1 0-16,20 0 0,-21-21 0,0 21 16,0-21-16,22-21 0,-22 20 15,0 1-15,0-21 0,0 21 0,1-22 16,-22 22-16,0-21 0,21 21 16,-21-22-16,0 22 0,21 0 15,-21 42 1,0 22-1,-21-22-15,0 0 0,21 21 16,-22-21-16,22 22 0,0-22 0,0 21 16,0-21-16,0 1 0,0 20 15,0-21-15,0 0 0,0 0 0,22 1 16,-1-22-16,0 0 0,0 0 16,0 0-16,22 0 0,-22 0 15,0 0-15,21 0 0,-21-22 16,22 1-16,-1 0 0,-21 0 0,22 0 15,-22 0-15,0-1 0,0-20 16,0 0-16,0 21 0,1-43 16,-22 22-16,0 21 0,0-1 15,0 44 1,0-1-16,0 0 16,0 0-16,0 0 0,0 0 0,0 22 15,0-22-15,0 0 0,21 0 16,-21 0-16,21 1 0,-21-1 0,0 0 15,0 0-15,0 0 16,-21-21 15,0-21-31,-1 21 16,1-21-16,21 0 0,-21 21 16,0-21-16,21-1 0,-21 22 0,21-21 15,-21 21-15,-1 0 16,22 21-1,0 1-15,22-22 0,-1 21 16,0-21-16,-21 21 0,42-21 16,-21 0-16,1 21 0,-1-21 0,21 0 15,-21 0-15,22 0 0,-1 0 0,-21 0 16,21 0-16,1 0 16,-1-21-16,0 0 0,-20 21 0,20-21 15,0-1-15,-21 1 0,22-21 0,-22 21 16,0 0-16,0-22 0,0 1 15,-21 21-15,0 0 0,0-22 0,0 22 16,0 0-16,-21 21 16,0 0-1,0 21-15,0 0 0,21 22 16,-21-22-16,21 0 0,0 0 16,-22 21-16,22-20 0,0 20 0,-21-21 15,21 0-15,0 0 0,0 1 0,0-1 16,0 0-16,21 0 15,1-21-15,-1 21 0,0-21 0,0 0 16,0 0-16,0 0 0,1 0 0,20 0 16,-21 0-16,21-21 0,-20 0 15,20 0-15,0 0 0,1-1 0,-22 1 16,21 0-16,0-21 0,1-1 0,-22 1 16,21 0-16,-21 21 0,1-22 15,-22 1-15,0 21 0,0 0 0,0-1 16,-22 22-16,1 0 15,0 0-15,0 0 0,0 22 16,0-1-16,21 0 0,0 0 0,0 21 16,0-20-16,0 20 0,0-21 15,0 0-15,0 22 0,0-22 16,0 0-16,0 0 0,0 0 0,0 0 16,21-21-16,-21 22 0,0-1 0,0 0 15,-21-21 16,-1 0-31,22-21 16,-21 0-16,0-1 0,0 1 16,0 0-16,0 0 15</inkml:trace>
  <inkml:trace contextRef="#ctx0" brushRef="#br2" timeOffset="194616.81">12763 11748 0,'0'0'0,"-21"0"16,0 0-16,0 0 0,0 0 15,0 0 1,42 0 31,0 0-47,0 0 16,0 0-16,0 0 0,1 0 0,20 0 15,0 0-15,1 0 0,-1 0 16,0 0-16,1 0 0,20 0 0,1 0 15,-22 0-15,21 0 0,1 0 16,-1 0-16,1 0 0,-1 0 0,1 0 16,-22 0-16,22-22 0,-1 22 0,1 0 15,20 0-15,-20 0 0,-1 0 16,22 0-16,0 0 0,-22 0 0,22-21 16,-22 21-16,22 0 0,-21 0 15,-1 0-15,1 0 0,20 0 0,-20-21 16,-1 21-16,1 0 0,-1 0 15,22 0-15,-22-21 0,1 21 16,21 0-16,-22 0 0,1 0 0,-1-21 16,1 21-16,-1 0 0,1 0 0,-1-21 15,-21 21-15,22 0 0,-1-22 16,-20 22-16,20 0 0,1 0 0,-22-21 16,22 21-16,-1 0 0,1 0 15,-1 0-15,-21 0 0,22-21 0,-1 21 16,1 0-16,-22 0 0,22 0 0,-22 0 15,22-21-15,-22 21 16,21 0-16,-20 0 0,20-21 0,1 21 16,-1 0-16,-20 0 0,20-21 15,1 21-15,-1 0 0,1 0 0,-22 0 16,21-22-16,-20 22 0,-1-21 0,0 21 16,1 0-16,-1 0 0,-21-21 15,43 21-15,-43 0 0,0 0 16,-21-21-16,21 21 15,0 0 1</inkml:trace>
  <inkml:trace contextRef="#ctx0" brushRef="#br2" timeOffset="195561.63">12298 12996 0,'0'0'0,"-21"0"0,-1 0 0,1 0 15,0 0-15,0 0 0,42 0 63,0 0-63,0 0 0,22 0 16,-22 0-16,21 0 0,1 0 0,-1 0 15,0 0-15,1 0 0,-1 0 16,0 0-16,1 0 0,20 0 0,-21 0 15,22 0-15,-22 0 0,22-21 16,-1 21-16,1 0 0,20 0 16,1-21-16,0 0 0,-1 21 0,1 0 15,0-21-15,21 21 0,-1 0 16,1 0-16,21-21 0,-21 21 16,21 0-16,-21 0 0,0 0 0,21 0 15,-21 0-15,-1 0 0,1 0 0,-21 0 16,0 0-16,-1 0 0,1 0 0,-22 0 15,1 0-15,-1 0 0,-20 0 0,-1 0 16,0 0-16,-20-22 0,-1 22 16,0 0-16,0 0 0,0-21 15,0 21-15,-21-21 16,22 21-16,-22-21 16,21 21-16,-21-21 15,0 0 16,-21 21-15</inkml:trace>
  <inkml:trace contextRef="#ctx0" brushRef="#br2" timeOffset="197917.45">20002 10774 0,'0'0'0,"0"-21"16,-21 0-1,21 42 17,0 0-32,0 0 15,0 0-15,0 22 0,0-22 0,0 63 16,0-20-16,21-22 16,-21 22-16,22-1 0,-22 1 15,21 63-15,-21-64 0,0 1 16,0-22-16,0 22 0,0-1 15,0-21-15,0 22 0,0-22 0,0 22 16,0-22-16,0 0 0,0 1 0,-21-1 16,21 0-16,-22 1 0,22-22 15,-21 0-15,21 0 0,0 0 16,-21 1-16,21-44 31,21 1-31,-21-21 16,21 21-16,1-22 0,-22 1 0,21 0 15</inkml:trace>
  <inkml:trace contextRef="#ctx0" brushRef="#br2" timeOffset="198317.31">19854 10943 0,'0'0'0,"-21"-21"0,-21-64 16,42 64-16,0 0 16,0 0-16,0 0 0,0 0 15,21 21 1,0-22-16,0 22 0,0 0 16,22 0-16,-22 0 0,21 0 15,1 0-15,-1 0 0,21 0 0,-20 0 16,20 0-16,1 22 0,-22-1 0,22 0 15,-22 0-15,0 0 0,-21 22 16,1-22-16,-22 21 0,0 0 0,0 1 16,-22-1-16,-20 22 0,0-22 0,-1 0 15,1 1-15,0-1 0,-43 43 16,64-64-16,-21 21 0,20-21 16,1 0-16,-21 1 0,21-1 15,0-21 1,42 0 15,0 0-31,0-21 0,0-1 0</inkml:trace>
  <inkml:trace contextRef="#ctx0" brushRef="#br2" timeOffset="198908.78">21061 11515 0,'0'0'0,"0"-21"0,0-1 16,0 1-16,0 0 16,0 0-16,-21 0 0,-1 21 0,1-21 15,0-1-15,0 1 0,-21 21 16,20 0-16,-20 0 0,21 0 0,-21 0 15,20 21-15,-20 1 0,21-1 0,-21 0 16,20 21-16,-20-21 16,21 22-16,0-22 0,0 21 0,-1-21 0,1 22 15,21-22-15,0 42 16,0-41-16,0-1 0,0 0 0,0 0 16,21-21-16,1 21 0,-1-21 15,0 0-15,0 21 0,0-21 0,0 0 16,1 0-16,-1 0 0,0 0 15,0 0-15,21-21 0,-20 21 0,-1-21 16,0 0-16,0 0 0,21 0 0,-20-1 16,-1 1-16,0-21 0,0 21 15,0-22-15,0 1 0,1 21 0,-1-21 16,-21 20-16,0 1 0,0 0 16,0 0-16,0 0 0,0 42 31,0 0-31,0 0 0,0 0 15,0 1-15,0-1 0,0 21 0,0-21 16,0 22-16,0-22 0,0 0 0,0 21 16,0-21-16,0 1 0,0-1 15,0 0-15,0 21 0,0-21 16,0 1-16,0-1 0,0 0 16,21-21 15</inkml:trace>
  <inkml:trace contextRef="#ctx0" brushRef="#br2" timeOffset="199392.68">21675 11451 0,'0'0'0,"0"-42"31,0 21-31,-22 21 0,1 0 16,0 0-16,0 0 0,0 0 0,0 0 15,-1 21-15,-20-21 16,21 21-16,0 0 0,0-21 0,-1 21 16,1 1-16,0-22 0,0 42 15,21-21-15,0 0 16,0 0-16,0 1 15,21-22-15,0 21 0,0-21 0,22 0 16,-22 21-16,0-21 0,0 21 16,22-21-16,-22 0 0,0 0 0,0 21 15,0 0-15,0-21 0,1 22 16,-1-22-16,-21 21 0,0 0 0,0 0 16,-43 0-1,22-21-15,0 0 16,-21 21-16,21-21 0,-22 0 0,1 0 15,21 0-15,-22 0 0,1 0 0,21 0 16,-21 0-16,20 0 0,1 0 16,0 0-16,42-21 47,0 0-47,1 21 15,-1-21-15,21 21 0</inkml:trace>
  <inkml:trace contextRef="#ctx0" brushRef="#br2" timeOffset="199988.66">22288 11472 0,'0'0'0,"0"-21"0,22 0 0,-22 0 16,0 0-1,0 0-15,0-1 16,-22 22 0,1 0-1,0 0-15,0 0 0,0 0 16,0 22-16,-1-1 0,1 0 15,0-21-15,0 21 0,0 0 0,0 0 16,-1 1-16,22-1 0,0 0 0,-21 0 16,21 0-1,0 0-15,0 1 0,21-1 16,1-21 0,-1 0-16,0 21 0,0-21 15,0 0-15,0 0 16,1 0-16,-1 21 15,0-21-15,0 0 0,0 0 0,-21 21 16,21-21-16,1 21 0,-22 1 16,0-1-1,0 0-15,-22-21 16,1 21-16,0-21 0,-21 0 0,21 21 16,-1-21-16,-20 0 0,21 0 15,-21 21-15,20-21 0,-20 0 0,21 0 16,0 0-16,-22 22 0,22-22 0,0 0 15,0 0-15,0 0 16,0 0 15,-1 0-15,1 0-16</inkml:trace>
  <inkml:trace contextRef="#ctx0" brushRef="#br2" timeOffset="202734.38">19664 12404 0,'0'-21'31,"-21"21"0,-1 0-31,1 0 16,0 0 0,0 0-16,0 0 0,0 0 15,-1 0-15,1 0 16,42 0 15,22 0-31,-22 0 16,42-22-16,-20 22 0,20 0 0,1 0 15,20 0-15,1 0 0,0-21 16,105 21-16,-84 0 0,21 0 16,85 0-16,-128-21 0,22 21 15,-21 0-15,0 0 0,-1 0 16,-20 0-16,-1 0 0,1-21 16,-1 21-16,1 0 0,-22 0 0,0 0 15,-20 0-15,20-21 0,-21 21 16,0 0-16,0 0 0,1 0 0,-1 0 15,-21-21 1,-21 21 0,-1 0-1,1 0-15,0-22 0,0 22 16,0 0-16</inkml:trace>
  <inkml:trace contextRef="#ctx0" brushRef="#br2" timeOffset="203597.19">19452 12531 0,'0'0'0,"-21"0"15,42 0 32,0 0-47,0 0 0,1 0 0,20 0 16,0 0-16,1 0 0,-1 0 15,0 0-15,22 0 0,-22 0 0,22 0 16,-1 0-16,1 0 0,-1 0 16,1 0-16,20-21 0,1 21 0,0 0 15,-22 0-15,22 0 0,-1 0 16,1 0-16,0 0 0,-22-22 0,1 22 15,-1 0-15,1-21 0,-1 21 16,1 0-16,-22 0 0,0 0 0,43-21 16,-64 21-16,22 0 0,-22-21 15,0 21-15,0 0 0,-21-21 16,21 21-16,-21-21 16,0-1 15,-21 22 281</inkml:trace>
  <inkml:trace contextRef="#ctx0" brushRef="#br2" timeOffset="211933.58">8445 1990 0,'-21'0'0,"42"0"0,-63 0 0,21 0 15,0 0-15,0 0 16,-1 0-16,1 0 0,0 0 16,0 0-16,0 0 31,0 0-15,21 21-16,0 0 31,21-21-16,0 0-15,0 0 0,21 0 16,1 0-16,-1 0 0,0 0 0,22 0 16,-1 0-16,1 0 0,21 0 15,-1 0-15,1 0 0,21 0 0,-22 0 16,1 0-16,21 0 0,-21-21 16,20 21-16,-20-21 0,21 21 0,0-21 15,0 21-15,-1-22 0,1 22 16,0-21-16,0 21 0,0 0 15,21-21-15,-21 21 0,-1 0 0,1 0 16,0 0-16,21 0 0,-42 0 16,21 0-16,-1 0 0,-20 0 0,0 0 15,-22 0-15,22 0 0,-22 0 16,1 0-16,-1 0 0,1 0 0,-22 0 16,1 0-16,-1 0 0,-21 0 0,0 0 15,-21-21 1,-21 21-16,0-21 15,-21 21-15,20 0 0,-20-21 16,21 21-16</inkml:trace>
  <inkml:trace contextRef="#ctx0" brushRef="#br2" timeOffset="212537.24">8361 2244 0,'21'21'78,"0"-21"-78,0 0 0,0 0 0,22 0 16,-22 0-16,42 0 0,-20 0 0,20 0 16,1 0-16,-1 0 0,22 0 15,0 0-15,-1 21 0,22-21 0,0 0 16,0 0-16,21 0 0,0 0 16,0 0-16,0 0 0,21 0 0,-21 0 15,0 21-15,0-21 0,0 0 0,0 0 16,-21 0-16,0 0 15,-1 0-15,1 0 0,0 0 0,-21 0 16,-1 0-16,-20 0 0,21 0 0,-22 0 16,1 0-16,-22 0 0,21 0 15,-20 0-15,-1 0 0,0 21 0,43-21 16,-64 0-16,0 0 16,-21 22-1,-21-22 1,0 0-16</inkml:trace>
  <inkml:trace contextRef="#ctx0" brushRef="#br2" timeOffset="-195167.01">19537 1947 0,'0'0'0,"-21"0"16,21-21-16,0 0 0,0 0 15,0 0-15,0 0 16,0-1-16,0 1 16,0 0-1,0 42 17,0 0-32,-22 1 15,22 20-15,-21-21 0,21 21 0,-21 1 16,21-22-16,0 21 0,0 1 15,-21-1-15,21 0 0,-21 1 0,21 20 16,-21 1-16,21-1 0,0 22 16,0-22-16,-22 22 0,22 0 0,-21-22 15,21 22-15,0-1 0,0 1 0,-21 21 16,21-21-16,-21 20 16,21-20-16,-21 0 0,0-1 0,-1 22 15,1-21-15,0 21 0,0-22 0,0 22 16,0-21-16,-1 21 0,1-22 15,21 1-15,-21 0 0,0-1 0,21 22 16,-21-21-16,21 0 0,0-1 16,0-20-16,-21 20 0,21 1 15,-22-21-15,22-1 0,0 1 0,0 20 16,-21-41-16,0 20 0,21 1 0,0-1 16,0-21-16,-21 1 0,0 41 15,0-62-15,21-1 0,0 0 0,0 0 16,0 0-16,-22-21 0,22-21 31,0 0-31,0 0 0,22-22 16,-1 1-16,0 0 0</inkml:trace>
  <inkml:trace contextRef="#ctx0" brushRef="#br2" timeOffset="-194079.53">19748 1842 0,'0'0'0,"-42"-43"31,21 43-31,42 0 47,21 0-47,-20 0 0,20 0 15,0 0-15,1 0 0,20 0 0,1 0 16,-1 0-16,1 0 0,20 0 16,1 0-16,21 0 0,0 0 15,-22 0-15,22 0 0,0 0 16,-21 0-16,20 0 0,1 0 0,-21 21 15,21-21-15,0 0 0,-22 0 16,107 22-16,-107-22 0,1 0 16,-21 0-16,-1 0 0,1 21 15,-1-21-15,-21 0 0,1 0 16,-22 0-16,21 21 0,-21-21 0,1 0 16,-1 21-16,0-21 0,-21 21 15,0 0-15,0 1 16,21-1-16,-21 0 0,0 0 15,0 21-15,0-20 0,0-1 16,0 21-16,0 0 0,0 1 16,0-1-16,0 22 0,0-1 15,0 22-15,0-22 0,0 22 0,0-22 16,0 22-16,0 0 0,0-22 16,0 22-16,0 0 0,0 20 0,0-20 15,0 0-15,0-1 0,-21 1 0,21 0 16,0-1-16,-21 22 0,0-21 15,21 0-15,-22 20 0,1-20 0,21 0 16,0-1-16,0 1 0,-21 0 16,0-22-16,21 22 0,-21 0 15,21-1-15,0 1 0,-21-22 0,21 22 0,-22-21 16,22-1-16,-21 1 16,21-1-16,0-21 0,-21 22 0,21-1 15,-21-20-15,21 20 0,-21-20 16,21-1-16,0 0 0,0 1 0,-21-22 15,21 21-15,0-21 0,-22 0 0,22 22 16,-21-22-16,0 0 16,0 0-16,0-21 0,21 21 0,-21-21 15,-22 22-15,22-22 0,0 0 0,-21 21 16,-1-21-16,1 0 0,0 21 16,-22-21-16,22 0 0,-22 0 15,-20 0-15,20 21 0,-21-21 0,1 0 0,-22 0 16,0 0-16,-21 0 15,21 0-15,-21 0 0,21 0 0,-21 0 16,22 0-16,-22 0 0,21 0 0,0 21 16,0 0-16,0-21 0,22 0 15,-1 0-15,0 22 0,1-22 0,20 0 16,1 0-16,-1 0 0,22 0 0,-1 0 16,1 0-16,21-22 0,0 22 0,0-21 15,-1 0-15,22 0 0,0 0 16,0 0-16,0-22 0,22 1 0,-1 21 15</inkml:trace>
  <inkml:trace contextRef="#ctx0" brushRef="#br2" timeOffset="-193751.71">19621 3768 0,'0'0'0,"0"-21"0,-21-1 0,21 1 16,0 42 0,0 1-16,-21-1 15,0 0-15,0 0 0,-43 170 16,43-128-1,21-21-15,-21 22 0,0-22 0,0 1 16,21-1-16,0 0 0,-22-21 16,22 1-16,-21 20 0,21-21 15,0-42 17</inkml:trace>
  <inkml:trace contextRef="#ctx0" brushRef="#br2" timeOffset="-193207.38">19516 3641 0,'0'0'0,"-22"0"0,1-43 16,21 22 0,21 21-16,1-21 15,-1 21-15,21 0 0,0 0 0,1 0 16,-1 0-16,0 0 0,-20 0 15,20 0-15,43 42 16,-64-20-16,0-1 0,0 0 16,0 0-16,-21 0 0,0 43 15,-21-43-15,0 0 0,0 0 16,-22 0-16,1 1 0,-64 20 16,43-21-16,20-21 0,1 21 0,0-21 15,21 0-15,-1 0 0,1 0 16,0 0-16,42 0 15,0 0-15,1-21 16,20 21-16,-21 0 0,21 0 0,22 0 16,-22 0-16,1 0 0,-1 0 15,21 21-15,-20 0 0,-1 1 0,0-1 16,1 21-16,-22-21 16,21 0-16,1 43 0,-22-22 15,-21-21-15,0 22 0,0-22 0,-21 0 16,-1 0-16,-20 0 0,21 1 15,-21-22-15,-22 21 0,22 0 0,-1-21 16,-20 0-16,-1 0 0,22 0 16,-21 21-16,-22-21 15,43 0-15,20 0 0,-20 0 0,21 0 0,0 0 16,0 0-16,21-21 16,-22 21-16,22-21 0,0 0 15,0-1 1,22 22-16,-22-21 0,42 0 0,-21 0 15</inkml:trace>
  <inkml:trace contextRef="#ctx0" brushRef="#br2" timeOffset="-192927.52">20214 3598 0,'0'0'0,"21"-21"0,-21 0 0,21 21 16,1-21-16,-1 21 15,-21 21 1,0 0-16,21 0 0,-21 22 16,0-22-16,0 21 0,0 1 15,0-1-15,0 21 0,0-20 0,-21 20 16,0-20-16,21 20 0,-22-21 0,1 1 16,21 20-16,-21-42 0,21 22 15,0-1-15,0-21 0,0 0 0,-21 1 16,21-1-16,21-42 31,0-1-31,0 22 0</inkml:trace>
  <inkml:trace contextRef="#ctx0" brushRef="#br2" timeOffset="-191577.4">21018 3937 0,'22'-21'0,"-44"42"0,44-63 0,-22 21 16,0-1-16,0 1 0,-22 0 15,1 21-15,0 0 0,0 0 16,-21 0-16,-1 0 0,22 0 16,-21 0-16,-1 21 0,1 0 0,0 1 15,-1-1-15,1 21 0,0 0 16,21 1-16,-22-1 0,22 0 15,0 1-15,0-1 0,21 0 0,0-20 16,0-1-16,0 21 0,0-21 16,0 0-16,21 1 0,0-22 0,0 0 15,0 21-15,22-21 0,-22 0 16,21 0-16,-21 0 0,22-21 0,-1-1 16,0 1-16,1 0 0,-22 0 0,21-21 15,1-1-15,-22 1 0,21 0 16,-21-1-16,0 1 0,1 0 15,-1 20-15,0 1 0,-21 0 16,0 0-16,21 21 0,-21 21 31,0 0-31,0 0 0,-21 1 16,21-1-16,0 21 0,0-21 16,0 0-16,0 1 0,0-1 0,0 0 15,0 0-15,0 0 0,0 0 0,21 1 16,0-22-16,22 21 15,-22-21-15,0 0 0,0 0 0,21 0 16,-20 0-16,-1-21 0,21-1 16,-21 22-16,0-21 0,1-21 0,-1 21 15,0-22-15,-21 22 0,0-21 16,21 0-16,-21-1 16,0 22-16,0 42 31,-21 0-31,21 1 0,0-1 15,-21 0-15,0 0 0,-1 21 16,22-20-16,0-1 0,0 0 16,-21 0-16,21 0 0,0 0 0,-21 1 15,21-1-15,0-42 32,0-1-32,21 1 15,0 0-15,-21 0 0,0 0 16,22-22-16,-22 22 0,21-21 15,0 21-15,-21 0 0,0-1 16,0 1-16,21 0 0,0 21 16,0 21-1,-21 0-15,0 1 0,0-1 16,0 21-16,0-21 0,0 22 16,0-22-16,0 0 0,0 21 0,0-21 15,0 1-15,0-1 0,0 0 16,22 0-16,-1-21 15,0 0-15,0 0 0,0 0 16,0 0-16,1-21 16,-1 0-16,0 0 0,0-1 0,0-20 15,0 0-15,22-1 0,-22 1 16,0 0-16,0-1 0,0 1 0,1-21 16,-1 20-16,0 1 0,0 21 15,0-22-15,-21 1 0,0 21 0,21 0 16,-21 0-16,0-1 15,0 44 1,-21-22-16,21 21 16,0 0-16,-21 0 0,0 0 0,21 22 15,-21-22-15,21 21 0,0-21 0,0 0 16,-21 22-16,21-22 16,-22 21-16,1 22 0,21-43 15,-21 21-15,21-21 0,0 1 16,0-1-16,0 0 0,0 0 0,0 0 15,21-21 1,0 0-16,1 0 0,-1 0 0,0 0 16,-21-21-16,21 21 15,-21-21-15,0 0 0,0 0 16,-21 21-16,0-22 0,0 22 16,-22 0-16,22 0 0,0 0 15,-21 0-15,20 0 0,1 0 0,21 22 16,-21-1-1,21 0-15,0 0 0,0 0 16,21 0-16,0-21 0,1 22 16,-1-1-16,0-21 0,0 21 0,0-21 15,0 0-15,1 21 0,-1-21 16,0 0 0,-21 21 30</inkml:trace>
  <inkml:trace contextRef="#ctx0" brushRef="#br2" timeOffset="-190743.63">20172 6202 0,'0'0'0,"0"-42"0,0 20 15,0 1 1,0 0-16,0 0 0,0 0 16,-21 42 15,21 0-31,-22 21 0,22-20 15,0-1-15,0 21 0,0 0 16,0 1-16,0-1 0,0 22 16,0-1-16,0 1 0,0-1 0,0 1 15,0 20-15,0-20 0,0-1 16,0 22-16,0 0 0,0-1 0,0 1 16,0 0-16,0 20 0,0 65 15,0-86-15,0 1 0,0 21 16,0-21-16,0 20 0,0-20 0,0 21 15,0-21-15,0-1 0,0 22 0,0 0 16,0-21-16,0 20 0,0 1 16,0-21-16,0 0 0,0 20 0,0 65 15,0-86-15,0 1 0,0 0 16,-21-22-16,21 22 0,0-22 16,0 1-16,0-1 0,-21-20 15,21-1-15,0 0 0,0 1 0,0-1 16,0-21-16,0 22 0,0-22 15,0 0-15,0 0 0,-21-21 0,21 21 16,0 0-16,0 1 16,0-44 15,0 1-15</inkml:trace>
  <inkml:trace contextRef="#ctx0" brushRef="#br2" timeOffset="-190311.67">19240 9779 0,'0'0'15,"-21"-21"-15,0 0 0,21 0 16,0-1-16,21 22 31,0 22-31,1-22 16,-1 21-16,21 0 0,-21 21 0,0-21 16,22 22-16,-22-22 0,21 21 15,1 1-15,-1-1 0,0 0 0,43 22 16,-43-22-16,1 0 0,20 1 15,-21-1-15,1-21 0,-1 22 16,-21-22-16,22 21 0,-22-21 0,0 0 16,0 1-16,0-1 0,0-21 0,-21 21 15,0-42 17,0 0-32,0-1 15,0 1-15,0 0 0,0 0 16,0 0-16,0 0 0,22-1 15,-22 1-15,21 0 0,-21-21 0,21 21 16,-21-1-16</inkml:trace>
  <inkml:trace contextRef="#ctx0" brushRef="#br2" timeOffset="-190000.31">20870 9546 0,'0'0'0,"21"-21"0,1 0 0,-22 0 16,0 0-16,0-1 15,0 1-15,-22 21 16,1 21 0,0 1-16,0-1 0,0 21 15,-22 0-15,22 1 0,0-1 0,-21 22 16,-22 41-16,22-62 16,0 20-16,-1-20 0,1 20 0,0-21 15,-1 1-15,22-1 0,-21 0 0,21 1 16,-22-22-16,22 21 0,0 1 0,0-22 15,0 0-15,21 0 0,0 0 16,-22 0-16,22 1 16,-21-22-16,21-22 31</inkml:trace>
  <inkml:trace contextRef="#ctx0" brushRef="#br2" timeOffset="-183638.36">1714 9462 0,'0'0'0,"-21"-22"0,0 22 16,21-21-16,0 0 16,-21 21-16,21-21 0,-21-21 15,21 20-15,0 1 16,0 0-16,21 21 16,0 0-16,0 0 15,0 0-15,1 21 0,-1 0 16,0 1-16,0 20 0,0-21 15,22 21-15,-22 22 0,0-22 0,21 22 16,-21-1-16,1-20 0,-1 20 16,0 1-16,-21-1 0,0-21 0,21 22 15,-21-22-15,21 1 0,-21-1 16,0 0-16,0 1 0,0-22 16,0 0-16,0 0 0,0 0 15,21-21-15,1 0 16,-22-21-16,0 0 0,0 0 15,0 0-15,21-1 0,-21-20 16,21 0-16,-21-1 0,21 1 0,-21-21 16,0 20-16,21-20 0,0-22 15,-21 22-15,22-1 0,-1 1 16,0-1-16,0 1 0,21 20 0,-20 1 16,-1 0-16,21-1 0,-21 1 0,0 21 15,1 0-15,-1-1 0,0 22 16,-21-21-16,0 42 31,0 1-15,0-1-16,0 0 15,0 0-15,0 0 0,0 0 16</inkml:trace>
  <inkml:trace contextRef="#ctx0" brushRef="#br2" timeOffset="-183160.53">2582 10139 0,'21'0'16,"1"0"-16,-1 0 0,0-21 16,0 21-16,0-21 0,0-1 15,1 1-15,20 0 0,-21 0 0,0 0 16,0-22-16,1 22 0,-22 0 16,0 0-16,21-21 0,-21 20 15,0 1-15,0 0 0,0 0 0,0 0 16,-21 21-1,-1 0-15,1 21 0,0-21 16,0 21-16,0 21 0,0-20 0,-1 20 16,1-21-16,0 21 0,21-20 15,0 20-15,0-21 0,0 0 16,0 22-16,0-22 0,0 0 0,0 0 16,0 0-16,0 0 0,0 22 15,21-22-15,0 0 0,-21 0 16,22 0-16,-1-21 0,-21 22 15,21-22-15,0 0 0,0 0 0,0 0 16,22 0-16,-22 0 0,0-22 16,0 1-16,0 0 0,22 0 0</inkml:trace>
  <inkml:trace contextRef="#ctx0" brushRef="#br2" timeOffset="-182813.46">3175 9948 0,'-21'-21'16,"42"42"-16,-42-63 0,21 21 0,-21 0 15,21 0-15,0-1 0,0 1 16,0 0-16,0 0 0,0 0 16,21 0-16,0-1 0,0 22 15,0 0-15,22 0 0,-22 0 0,21 0 16,-21 0-16,43 43 16,-22-22-16,-21 0 0,0 21 0,1-20 15,-1 20-15,-21 0 0,0-21 0,0 22 16,0-22-16,0 21 0,0-21 15,-21 22-15,-1-22 0,1 0 0,0 0 16,21 0-16,-21-21 16,21-21-1,0 0-15,0 0 16,0 0-16,0 0 16,0-1-16,0-20 0,21 21 0,0-21 15,-21 20-15,21-20 0,1 21 0,20-21 16,-21 20-16,0 1 0,22 0 15,-22-21-15,21 21 0,0 21 0,-20-22 16</inkml:trace>
  <inkml:trace contextRef="#ctx0" brushRef="#br2" timeOffset="-182620.18">4000 9631 0,'22'0'0,"-128"0"0,190 0 0,-20 0 0,-43 0 16,-21 21-16,21 0 0,-21 0 16,21 1-16,-21 20 0,0-21 0,0 21 0,0-20 15,0 20-15,0-21 0,0 0 0,0 22 16,0-22-16,0 0 15,-21 0-15,21 0 0,0 0 0,0 1 16,0-1-16,0 0 0,21-42 47,-21 0-47,22-1 0,-22-20 16,0 21-16</inkml:trace>
  <inkml:trace contextRef="#ctx0" brushRef="#br2" timeOffset="-182460.4">4212 9377 0,'0'0'0,"-21"0"15,0-21 1,0 21 0,-1 0-1,22 21 1,0 0-16,0 0 0</inkml:trace>
  <inkml:trace contextRef="#ctx0" brushRef="#br2" timeOffset="-181554.26">4381 10097 0,'0'0'0,"43"0"31,-22 0-31,0-22 0,0 1 16,22 0-16,-22 21 0,21-42 16,0 21-16,-20-1 0,20-20 0,0 21 15,1-21-15,-22-1 0,21 1 0,-21 0 16,0-22-16,-21 22 0,0-1 0,0 1 16,0 0-16,0 21 0,0-22 15,0 1-15,0 21 0,-21-22 16,0 22-16,0 21 15,0 0-15,0 0 0,-1 21 16,1-21-16,0 22 0,0 20 16,21-21-16,0 0 0,0 22 0,0-1 15,-21 21-15,21-20 0,0 20 16,0 1-16,-21-1 0,21 1 0,0-1 16,0 1-16,0 20 0,0 1 0,0 0 15,-22-1-15,22 22 0,-21 0 0,21-21 16,0 21-16,0-1 0,-21 22 15,0-21-15,21 0 0,-21 21 16,0-21-16,21 0 0,-22 0 0,1-1 16,0-20-16,21 21 0,0-21 15,-21-1-15,21 1 0,-21-22 0,21 1 16,0-1-16,0-20 0,0 41 16,0-62-16,21-1 0,0 0 0,21-21 15,-20 0-15,20 0 0,0-21 16,1 0-16,-1-1 0,0 1 0,64-63 15,-42 20-15,-22 1 0,43-64 16,-43 42-16,-21 0 16,0 22-16,0-22 0,-21-21 0,0 22 15,0-1-15,-21-21 0,0 21 16,-21-20-16,-1 20 0,-20 0 0,-1 1 16,-20-1-16,-1 21 0,0 1 15,1-1-15,20 1 0,-20 21 0,20 20 16,1-20-16,20 21 0,22 0 0,-21 0 15,42-1 1,21 22-16,0-21 16,21 21-16,1-21 0,-1 0 15,22 21-15,-1-21 0,1 0 0,-1 21 16,1-22-16,-1 1 0,1 0 0,-22 0 16,21 0-16,-20 0 0,-1-1 15,0 1-15,1 0 0,20-21 16,-42 21-16,-21-1 0,22 22 15,-22-21-15,0 0 0,21 21 16,-42 21 0,-1-21-1,1 21-15,21 1 0,0-1 16,-21 0-16,0 0 0,21 0 0,0 0 16,-21 1-16,21-1 0,0 0 15,0 0-15,-21-21 16,21-21 15</inkml:trace>
  <inkml:trace contextRef="#ctx0" brushRef="#br2" timeOffset="-181380.15">5122 9864 0,'0'0'0,"0"-21"0,0-1 0,-21 22 16,21-21-16,-21 21 0,0 0 31,21 21 0,21 1-15,0-22-16,0 21 16</inkml:trace>
  <inkml:trace contextRef="#ctx0" brushRef="#br2" timeOffset="-181135.28">5757 9821 0,'-21'0'15,"0"0"-15,0 0 0,0 0 16,-22 22-16,1-1 0,0-21 0,20 21 16,-20 0-16,0 0 0,-1 0 0,22 22 15,-21-22-15,21 21 0,0-21 16,-1 1-16,22 20 0,0-21 15,-21 21-15,21-20 0,0-1 0,0 21 16,0-21-16,0 0 0,43-21 16,-22 22-16,21-22 0,0 0 0,22 0 15,-1 0-15,1 0 0,-1 0 0,1 0 16,-1-22-16</inkml:trace>
  <inkml:trace contextRef="#ctx0" brushRef="#br2" timeOffset="-179443.28">6392 9948 0,'0'0'0,"0"-21"0,0-21 16,0 21-16,0-22 0,-21 22 15,0 0-15,0 0 0,0 21 16,-1 0-16,22 21 0,-21 0 16,0 0-16,0 22 0,0-22 15,0 21-15,-1-21 0,1 22 0,21-1 16,-21 0-16,0-20 0,21 20 0,0-21 15,0 21-15,0-20 0,0-1 16,0 0-16,0 0 0,0 0 0,0 0 16,21-21-16,0 0 15,0 0-15,1 0 16,-1-21-16,0 0 0,0 0 16,0 0-16,-21 0 0,21-1 0,1-20 15,-1-21-15,0 20 16,-21 1-16,21 21 0,-21-22 0,21 1 15,-21 21-15,0 0 0,0 0 0,0-1 16,0 44 0,0-1-16,-21 0 15,21 21-15,-21-21 0,21 1 0,-21 20 16,21-21-16,0 21 0,0-20 16,0-1-16,0 21 0,0-21 0,0 0 0,0 1 15,21-1-15,0 0 0,0 0 16,0 0-16,1-21 15,-1 0-15,0 0 0,0 0 0,0 0 16,0 0-16,22-21 0,-22 0 0,0 0 16,21 0-16,-20-1 0,-1-20 15,21 21-15,-21-21 0,-21-1 0,21-20 16,-21 20-16,22-20 0,-22-1 0,21 1 16,-21-1-16,0 1 0,0-1 15,0 22-15,0 0 0,0-1 0,0 1 16,0 0-16,0 21 0,0-1 15,0 1-15,0 42 16,0 1 0,0 20-16,0-21 0,0 21 15,0 1-15,0-1 0,0 0 0,0 22 16,0-22-16,0 1 0,0 20 0,0-21 16,0 1-16,0-1 0,0 0 15,21 1-15,-21-1 0,0 0 0,0-20 16,0 20-16,21-21 0,0 0 0,0 0 15,-21 1-15,22-22 0,-1 21 0,0-21 16,0 0-16,0 0 0,22 0 16,-22 0-16,21 0 0,-21-21 15,0-1-15,1 1 0,-1-21 0,21 21 16,-21-22-16,0 22 16,1 0-16,-1-21 0,0 21 0,0-1 15,0 1-15,-21 0 0,21 0 16,-21 42-1,0 0 1,0 0-16,0 1 0,0-1 16,0 0-16,0 0 0,0 21 15,0-20-15,0-1 0,0 0 0,0 0 16,0 0-16,0 0 0,0 1 0,0-1 16,0 0-1,22-21-15,-1 21 0,0-21 16,0 0-16,0 0 0,22 0 15,-22-21-15,0 0 0,21 21 0,-21-21 16,22-1-16,-22 1 0,21-21 16,-21 21-16,1 0 0,20-22 0,-21 22 15,0-21-15,0 21 0,1-1 0,-1 1 16,-21 0-16,0 42 31,0 0-15,0 1-16,-21-22 0,21 21 0,-22 0 15,22 0-15,-21 0 0,21 0 16,0 1-16,0-1 0,0 0 16,0 0-16,0 0 15,21-21-15,1 0 16,-1 0-16,0 0 16,-21-21 15,0 0-31,0 0 0,-21 0 15,21-1-15,-21 1 0,-1 0 16,22 0-16,0 0 0,0 0 0,0-22 16,0 22-16,0 0 15,0 0-15,0 0 0,22 21 16,-1-22-16,21 1 0,-21 0 16,0 21-16,22-21 0,-22 21 0,0 0 15,21 0-15,-20 0 0,-1 0 16,0 0-16,0 21 0,-21 0 0,21 0 15,-21 1-15,21-1 0,-21 0 0,0 0 16,0 21-16,0-20 0,0-1 0,0 21 16,0-21-16,0 0 0,0 22 15,0-22-15,0 0 0,0 0 16,0 0-16,0 1 0,0-1 0,0 0 16,-21-21-16,21 21 0,0 0 15,-21-21-15,21 21 0,-21-21 16,0 0-1,21-21-15,0 0 16,0 0-16,0 0 0,0 0 0,0-1 16,0-20-16,21 21 0,-21-21 0,21-1 15,0 1-15,0 21 0,22-22 16,-22 1-16,21 0 0,-21 21 0,22-22 16,-22 22-16,21 0 0,-21 21 0,1 0 15,20 0-15,-21 21 0,0 0 16,0 0-16,1 1 0,-22 20 15,0-21-15,0 0 0,0 22 0,0-22 16,0 21-16,0-21 0,0 22 0,0-22 16,0 0-16,0 0 0,0 0 15,0 0-15,0 1 0,0-1 16,21-21-16,0 21 0,0-21 16,0 0-16,0 0 15,1 0-15,-1-21 0,0 21 0,-21-21 16,21-1-16,0 1 0,0 0 0,1-21 15,-1 21-15,-21-22 0,0 1 0</inkml:trace>
  <inkml:trace contextRef="#ctx0" brushRef="#br2" timeOffset="-179246.63">8191 9229 0,'0'0'0,"-42"-21"0,21 21 0,-21 0 15,20 0-15,1 0 0,21-22 16,0 44 31</inkml:trace>
  <inkml:trace contextRef="#ctx0" brushRef="#br2" timeOffset="-178959.8">6773 9610 0,'0'0'0,"-21"0"0,-42 0 31,84 0-16,0 0-15,0 0 0,21-21 0,1 21 16,-22 0-16,21-22 0,22 22 16,-22 0-16,0-21 0,1 21 0,20 0 15,-20 0-15,-1-21 0,-21 21 16,21 0-16,-20 0 0,20 0 16,-21 0-16,-21-21 0,21 21 0,0 0 15</inkml:trace>
  <inkml:trace contextRef="#ctx0" brushRef="#br2" timeOffset="-171857.42">1990 11028 0,'-22'0'0,"44"0"0,-65 0 16,22 0-1,0 0 1,21-21 15,21 21-31,0 0 16,0 0-16,1 0 15,-1 0-15,21 21 0,-21 0 0,22 0 16,-22 22-16,21-22 0,0 21 16,1-21-16,-1 22 0,22-22 15,-22 21-15,0-21 0,22 0 0,-22 1 16,0-1-16,64 21 0,-42-42 15,-22 0-15,0 0 0,22 0 16,-22 0-16,1 0 0,-1 0 0,0-21 16,1 0-16,-1 0 0,21-1 0,-20 1 15,-1 0-15,0 0 16,1 0-16,-1-22 0,0 22 0,1 0 0,-22 0 16,21 21-16,1 0 0,-1 0 15,0 0-15,1 0 0,-1 21 0,0 0 16,1 0-16,-1 1 0,0 20 15,1-21-15,-1 21 0,0-20 0,64 41 16,-42-42-16,-1 0 16,1 1-16,-1-1 0,1-21 0,20 0 15,1 0-15,-22 0 0,22 0 0,-21 0 16,20-21-16,-20 21 0,-1-22 0,1 1 16,20-21-16,-20 21 0,-1-22 15,1 1-15,-1 0 0,1-1 0,-1 1 16,-20 0-16,20-1 0,1 22 15,-22-21-15,64 0 0,-43 20 0,-20 22 16,-1 0-16,22 0 0,-22 22 16,0-1-16,1 0 0,-1 0 15,21 0-15,-20 22 0,-1-1 0,0-21 16,22 21-16,-22 1 0,22-22 0,-1 21 16,-20-21-16,20 1 0,1 20 15,-1-21-15,1-21 0,-1 21 0,1-21 16,-1 0-16,1 0 0,-1 0 0,1-21 15,-22 21-15,21-21 0,1-21 0,-22 20 16,22-20-16,-22 0 0,22-22 16,-22 22-16,0-22 0,1 22 0,-22-21 15,21 20-15,-21 1 0,22 0 0,-22 20 16,21-20-16,-21 42 0,0 0 16,1 0-16,-1 0 0,0 21 15,0 0-15,21 1 0,-20-1 0,-1 21 16,0-21-16,21 22 0,-21-22 0,22 21 15,-1 0-15,0-20 0,1 20 16,-1-21-16,22 0 0,-1 0 0,1 1 16,-1-1-16,64 0 0,-42-21 15,-22 0-15,1 0 0,-1 0 0,1-21 16,-1 0-16,1-1 0,-1 1 16,1-21-16,-1 0 0,1-1 15,-1 1-15,-20 0 0,20-22 0,-21 1 0,1-1 16,-1 1-16,-21-22 0,22-42 15,-22 63-15,-21 1 16,0 21-16,0-22 0,0 43 0,0-21 16,0 20-16,0 1 0,0 0 0,-21 21 15,-1 0-15,22 21 16,0 0-16,-21 1 0,21-1 16,0 0-16,21-21 15,1 0-15,-1 0 0,0 0 16,0 0-16,0-21 0,22 0 0,-22-1 15,0 1-15,0-21 0,0 0 16,-21-43-16,21 21 0,-21 1 16,0-1-16,0 1 0,-21-22 15,0 1-15,0 20 0,-21-21 0,-1 1 16,-20-22-16,-1 21 0,1 1 16,-1-22-16,-20 42 0,20-20 0,1 20 15,-22 1-15,21 20 0,1 22 0,-1 0 16,-20 0-16,20 0 0,-20 21 15,20 0-15,-21 0 0,1 21 0,20-21 16,-20 21-16,-1 0 0,21 0 0,1-21 16,-1 21-16,1-21 0,-1 0 0,1 22 15,21-22-15,-22 0 0,22 0 16,-22 0-16,22 0 0,0-22 16,-1 22-16,-20-21 0,20 0 0,1 0 15,0-21-15,-1 20 0,-20 1 0,21-21 16,-1 0-16,-20-1 0,20 1 15,-20-22-15,21 22 0,-22-21 0,1 20 16,-1-20-16,-21 20 0,22 1 0,-22 0 16,1 21-16,-22-1 0,21 1 15,0 21-15,-20 0 0,20 0 0,-21 0 16,21 0-16,-20 21 0,20 1 16,-21-1-16,21 0 0,1 0 0,-1 0 15,0 0-15,1-21 0,20 22 0,1-1 16,-1-21-16,22 0 0,-64 0 15,64 0-15,-1-21 0,-62-22 16,62 22-16,1 0 0,-22-21 16,22 20-16,-21-20 0,-1 0 15,1-1-15,-22 1 0,21-21 0,-20-1 16,-86-63-16,86 64 0,-1-1 16,-21 1-16,0-1 0,1 22 15,20-1-15,-21 1 0,0 21 0,22 0 16,-1 0-16,-21 21 0,21 0 15,1 21-15,-22 0 0,21 0 0,1 21 16,-22 1-16,21 20 0,22-20 16,-22 20-16,21-21 0,1 22 15,-64 21-15,85-43 0,-1 0 16,1 1-16,21-22 0,0 21 16,-1-21-16,1 0 0,0-21 0,21 22 15,-21-22-15,0 0 16,0-22-1,-1 22-15,1-21 0,0 0 16,0-21-16,0 21 0,0-1 16,-22 1-16,1 0 0,0 0 15,-1 0-15,1 21 0,0 0 0,-64 0 16,42 21-16,1 0 16,-1 0-16,22 22 0,-22-22 15,-41 85-15,41-64 0,22 21 16,-1 1-16,1-1 0,-21 1 15,20-1-15,22 1 0,-21-1 0,-1-20 16,22 20-16,-21-20 0,21-1 16,0 0-16,21 1 0,0-1 0,0 0 15,0-21-15,0 22 0,0-1 16,0-21-16,21 43 16,0-43-16,0 0 0,-21 0 0,21 0 15,0 1-15,1-1 0,-22 0 16,0 0-16,0 0 0,0 0 15,-43 1-15,22-1 0,0 21 16,-21-21-16,20 22 0,-20-1 0,0 0 16,-1 1-16,22 20 0,-21-21 15,21 22-15,0-22 0,21 22 0,0-22 16,0 22-16,0-22 0,21 21 16,0-20-16,21-1 0,1 0 0,-1 1 15,0-1-15,22 0 0,-1-20 16,-20 20-16,20 0 0,-21-21 0,1 22 15,-1-22-15,0 21 0,-20-21 16,20 1-16,-21 20 0,0-21 16,-21 0-16,0 0 0,0 1 15,0-1-15,0 0 16,0 0-16,0 21 0,0-20 0,0-1 16,0 21-16,0 0 0,0 1 15,0 20-15,0-20 0,0 20 0,0 1 16,0-1-16,-21 1 0,0 63 15,21-64-15,-21 1 0,21-1 16,0-21-16,0 1 0,0-1 0,0-21 16,21 22-16,0-43 0,21 21 15,1-21-15,20 0 0,1-21 0,42-1 16,-1 1-16,1-21 0,21-22 16,-21 1-16,21-1 0,-21 1 0,0-22 15,-22 1-15</inkml:trace>
  <inkml:trace contextRef="#ctx0" brushRef="#br2" timeOffset="-160411.98">6731 11409 0,'0'-21'0,"-21"21"16,21-21-16,-21-1 16,21 1-1,21 21 48,0 21-63,0 1 0,0-22 15,22 21-15,-1 0 0,-21 21 0,64 1 16,-43-1-16,0 0 16,22-21-16,-22 22 0,22-1 0,-1 0 15,-20 22-15,41-1 0,-20-20 0,-1 41 16,22-20-16,0-1 0,-1 22 16,22-21-16,-21 20 0,-1-20 0,1 20 15,-21 1-15,20 0 0,-20-1 0,-1 1 16,1-21-16,-1 20 0,1-20 15,-1 20-15,1-20 0,-22-1 16,22 1-16,-22-1 0,0-20 0,1 20 16,-1 1-16,-21-22 0,21 0 0,-20 1 15,20-1-15,-21-21 0,0 22 16,-21-22-16,21-21 0,-21 21 16,22 0-16,-22-42 31,21 0-31,-21 0 15,0-1-15,0-20 0,0 21 0,0 0 16,0-22-16,0 1 0,0 0 16,0-1-16,-21 22 0,-1-21 0</inkml:trace>
  <inkml:trace contextRef="#ctx0" brushRef="#br2" timeOffset="-159751.36">8953 11113 0,'0'-22'0,"0"44"0,22-44 0,-22 1 16,0 0-1,-22 42 16,1 0-15,-21 1-16,0 20 16,-1-21-16,1 21 0,0 22 0,-1-22 15,-20 1-15,-1 20 0,22 1 0,-22-1 16,1 1-16,-1-1 0,-20 1 16,-1 20-16,0 1 0,-84 84 15,84-84-15,1 0 0,-1-1 16,0-20-16,1 20 0,-1 1 0,0 0 15,1-1-15,-1 1 0,22 0 0,-22-1 16,0-20-16,22 21 0,-1-22 16,1 1-16,-1-1 0,22 1 0,0-1 15,-1 1-15,1-1 0,0-21 0,-1 22 16,22-22-16,0 1 16,-21-1-16,20-21 0,22 21 0,-21-20 15,0-1-15,0 0 0,0-21 16,0 0 15,-1 0-31,22-21 16,-21 21-1,21-21-15,-21-1 16,21 1 0</inkml:trace>
  <inkml:trace contextRef="#ctx0" brushRef="#br2" timeOffset="-87355.83">6138 2138 0,'0'-21'62,"0"0"-62,0-1 16,0 1-16,0 0 15,0 0-15,0 0 0,0 0 16,0-1-16,0-20 0,21 21 16,-21 0-16,22 0 0,-1-1 0,-21-20 15,21 21-15,0 0 0,21-22 16,-20 22-16,20 0 0,21-21 0,-20 21 16,20-1-16,1 1 0,20 0 15,-20 0-15,21 0 0,-1 0 0,-20 21 16,20-22-16,-20 22 0,-1 0 15,22 0-15,-21 0 0,20 0 0,1 0 16,-22 0-16,22 0 0,0 0 16,-1 22-16,-20-1 0,21-21 0,-22 21 15,1 0-15,-22 21 0,0-20 16,1-1-16,-1 21 0,0 0 16,-21-20-16,1 20 0,-1 0 0,0 1 15,-21-22-15,0 21 0,21-21 16,0 22-16,-21-22 0,21 0 0,-21 0 15,0 0-15,0 0 0,0 1 16,22-22-16,-22 21 0,0 0 16,-22-21 31,22-21-47,-21 21 0,0 0 15,21-21-15</inkml:trace>
  <inkml:trace contextRef="#ctx0" brushRef="#br2" timeOffset="-86787.84">7683 1969 0,'149'21'31,"-128"0"-31,0-21 16,21 0-16,-21 0 0,22 21 0,-22-21 16,0 21-16,0-21 0,22 0 15,-22 21-15,0 1 0,0-22 0,0 21 16,0-21-16,1 21 0,-1-21 0,0 21 16,0-21-16,0 21 0,0 0 15,1 1-15,-1-22 0,-21 21 16,21-21-16,0 21 15,0-21-15,0 0 16,1 0 0,-1 0-16,-21-21 0,21 0 15,0 21-15,-21-22 0,21 1 16,0 0-16,1 0 0,-1 0 16,-21 0-16,21-1 0,0-20 0,-21 21 15,21 0-15,-21-22 0,21 22 16,-21 0-16,0 0 0,22 0 0,-22 0 15,21-1-15,-21 1 0,21 0 16,-21 0 0</inkml:trace>
  <inkml:trace contextRef="#ctx0" brushRef="#br2" timeOffset="-85891.6">6011 1947 0,'21'0'16,"1"0"0,-1-21 15,-21 0-31,21 21 0,-21-21 16,0 0-16,21 0 15,-21-1-15,21 1 0,-21-21 0,0 21 16,21-22-16,1 22 0,-1-21 15,0 0-15,0 20 0,-21-20 0,21 0 16,22 21-16,-22-22 0,21 1 0,0 0 16,1-1-16,20 1 0,1 0 15,20-1-15,1-20 0,0 20 16,21-20-16,-22 21 0,22-22 0,-21 22 16,21-1-16,21-20 0,0 21 15,0-1-15,0 1 0,0 0 16,148-43-16,-127 64 15,21-22-15,-21 22 0,22-21 0,-22 21 16,21 0-16,1-1 0,-1 1 16,0 0-16,1 21 0,-1 0 0,0 0 15,1 0-15,-1 0 0,0 0 16,-21 0-16,1 0 0,-1 21 0,0 0 16,-42 1-16,21-1 15,0 0-15,-21 0 0,-1 0 0,1 22 16,-21-1-16,0-21 0,-1 21 15,1 1-15,-22-1 0,-20 0 0,20 1 16,-20 20-16,-1-20 0,-21 20 16,21-21-16,-20 1 0,20 20 0,-21-20 15,0-1-15,0 0 0,1 1 16,-1-1-16,0 0 0,-21-21 0,21 22 16,0-22-16,0 21 0,-21-21 0,22 1 15,-1-1-15,-21 0 0,21 21 16,-21-21-16,21-21 0,-21 22 0,0-1 15,0 0 1,21-21-16,-42 0 47</inkml:trace>
  <inkml:trace contextRef="#ctx0" brushRef="#br2" timeOffset="-85398.89">12488 1588 0,'0'0'0,"21"0"31,1 21-15,-1-21-16,0 21 0,0-21 16,0 21-16,0-21 0,22 21 0,-22-21 15,0 21-15,0-21 0,0 22 16,1-22-16,-1 21 0,0-21 0,0 21 16,0 0-16,0-21 15,1 21-15,-1-21 16,-21 21-16,21-21 31,0-21-15,0 0-1,-21 0-15,21 21 0,1-21 16,-22 0-16,21-1 0,0 1 16,-21 0-16,21-21 0,-21 21 15,21-1-15,0 1 0,-21 0 0,22 0 16,-1 0-16,-21 0 15,0-1 1,-21 22 15</inkml:trace>
  <inkml:trace contextRef="#ctx0" brushRef="#br2" timeOffset="-71747.46">4487 6244 0,'0'-21'0,"-21"0"0,0 0 15,0 0-15,0 21 16,21-22 0,-22 22-1,1 22-15,21-1 16,0 0-16,0 0 0,0 21 0,0 1 16,0-1-16,0 0 0,0 22 15,0-1-15,0-20 0,21 20 0,1 1 16,-1-1-16,0 1 0,0-22 15,0 22-15,0-1 0,-21 1 0,22-1 16,-1 22-16,0-22 0,21 1 16,1 63-16,-22-64 0,0-20 15,42 84-15,-41-85 0,20 0 16,21 64-16,-41-64 16,20 22-16,0-22 0,1 1 15,-22-1-15,21-21 0,22 21 0,-22-20 16,21-1-16,43 21 0,-42-21 15,20 0-15,-20-21 0,-1 22 16,1-22-16,-1 0 0,1 0 0,-1 0 16,1 0-16,-22 0 0,22 0 0,-22 0 15,0 0-15,1 0 0,-1 0 16,0 0-16,1 0 0,-1 0 0,22-22 16,-22 22-16,0-21 0,22 0 0,-1 21 15,1-21-15,-1 0 0,1 21 0,-1-21 16,1-1-16,-1 1 0,1-21 15,-1 21-15,1 0 0,-22-1 16,85-41-16,-63 42 0,-1-22 16,1 22-16,-1-21 0,1 21 0,-22-22 15,21 22-15,1-21 0,-1 0 16,1-1-16,-1 1 0,1 0 0,-22-22 16,22 22-16,-1-1 0,-20-20 0,20 21 15,-21-1-15,22-20 16,-22 20-16,22 1 0,-22 21 0,0-21 15,1-1-15,-1 1 0,0 0 0,1 20 16,-1-20-16,-21 0 0,22-1 16,-1 1-16,-21 0 0,21-1 0,22-41 15,-22 41-15,-21 1 0,22 0 16,-22-1-16,0 22 0,21-21 16,-20 21-16,-1-22 0,0 22 0,21 0 15,-21 0-15,1 0 0,-1-22 0,0 22 16,0 0-16,-21 0 0,21 0 15,0 21-15,1-21 0,-1-1 0,-21 1 16,21 0-16,-21 0 0,21 21 16,-21-21-16,21 21 0,-21-21 0,-21 21 140,0 21-124,-21-21-16,20 0 0,-20 21 0,21-21 16,-21 21-16</inkml:trace>
  <inkml:trace contextRef="#ctx0" brushRef="#br2" timeOffset="-71062.46">8340 6371 0,'0'0'16,"-22"0"-16,-20 0 0,21 21 0,0-21 15,-22 0-15,22 0 0,-21 0 16,21 0-16,0 0 16,42-21 15,0 21-31,0-21 0,21 0 0,22 21 16,-22-21-16,22 0 0,20-1 0,-20 22 15,42-21-15,-22 0 0,22 0 16,0 0-16,-21 0 0,-1-1 0,1 22 15,0-21-15,-1 0 0,-20 0 0,42-21 16,-64 42-16,0-22 16,1 1-16,-22 21 0,0-21 0,0 21 15,22-21-15,-43 0 16,21 21-16,-21 21 62,0 0-62,-21-21 0,21 21 0,-22 0 16,1 1-16,21-1 0,-21 0 0,0 0 16,0 21-16,21-20 0,-21 20 15,-1 0-15,1 1 0,21 84 16,-21-64-16,0-21 0,21 22 0,-21-1 16,21 1-16,0-1 0,0-20 15,-21 20-15,21 1 0,0-22 16,-22 22-16,22-22 0,0 21 0,0-20 15,-21 20-15,21-20 0,-21-1 0,21 0 16,0 1-16,0-1 0,-21-21 16,0 0-16,21 22 0,-21-22 0,-1 0 15,22 0-15,0-42 47,0 0-47,0 0 0,0-1 16,0 1-16,0-21 0,22 0 15,-22 20-15,0-41 0,0 21 0,0-22 0,21 22 16</inkml:trace>
  <inkml:trace contextRef="#ctx0" brushRef="#br2" timeOffset="-70162.42">9483 6181 0,'0'0'0,"-22"0"0,1-21 15,0 21-15,-21 0 0,21 0 0,-22 0 16,1 0-16,0 0 0,-22 0 16,1 0-16,-1 21 0,1-21 0,-1 21 15,-84 0-15,84 0 16,1 0-16,21-21 0,-22 22 0,22-1 15,-1-21-15,1 21 0,0 0 0,-1-21 16,22 21-16,0-21 0,0 0 16,21 21-16,0 1 31,21-22-31,21 0 0,1 0 16,-1 0-16,0 0 0,22-22 0,-1 1 15,22 21-15,-21-21 0,20 0 16,1 0-16,0 0 0,-22-1 0,22 1 15,-22 0-15,-20 21 0,20-21 16,-21 0-16,1 0 0,-1-1 16,-21 22-16,0-21 0,1 21 0,-1 0 15,0 0-15,-21 21 32,0 22-32,0-22 15,0 21-15,0 1 0,0-1 0,0 21 16,0 1-16,0-1 0,0 1 15,0-1-15,0 1 0,0-22 0,0 22 16,0-1-16,0-20 0,0 20 16,0-21-16,0 22 0,0-22 0,0 1 15,0-1-15,0 0 0,0 1 16,0-1-16,0-21 0,0 21 0,0-20 16,-21-1-16,0 21 0,21-21 0,-22 0 15,22 1-15,-21-22 0,21-22 31,0 1-15,0 0-16,0-21 0,0-1 0,0 1 16,0-21-16,0 20 0,0-20 15,0-1-15,0 1 0,0-22 0,0 0 16,0 1-16,21-1 0,-21 0 16,0 1-16,22 20 0,-22-20 0,0 20 15,0 1-15,0-1 0,0 22 16,0-1-16,0 1 0,0 21 0,0-21 15,0 20-15,0 1 0,0 0 0,0 0 16,0 0-16,0 0 31,-22 21 1,1 0-17,0 0 1,21 21-16,-21 0 0,0-21 15,0 21-15,-1-21 0,1 21 0,0-21 16,0 21-16,0 1 0,0-22 16,-1 21-16,-20 0 0,21 0 0</inkml:trace>
  <inkml:trace contextRef="#ctx0" brushRef="#br2" timeOffset="-69716.5">8361 6435 0,'21'-21'16,"0"21"-16,0-22 15,22 1-15,-1 21 0,21-21 16,1 0-16,-1 21 0,22-21 0,-21 0 15,20-1-15,1 1 0,0 21 0,-22-21 16,22 0-16,-22 0 0,1 21 16,-22-21-16,0-1 0,1 22 0,-1 0 15,-21-21-15,0 21 0,-21 21 32,0 1-17,0-1-15,0 0 0,-21 0 0,21 21 16,0 1-16,0-1 0,0 0 0,0 22 15,21-22-15,-21 22 0,22-1 16,-1-20-16,0 20 0,0 22 16,-21-22-16,21-20 0,-21 41 15,0-41-15,0-1 0,0 0 16,0 1-16,0-1 0,-21-21 0,21 21 16,-21-20-16,21-1 0,0 0 0,0 0 15,0 0-15</inkml:trace>
  <inkml:trace contextRef="#ctx0" brushRef="#br2" timeOffset="-63707.18">14033 2667 0,'0'0'0,"-21"0"0,0 0 0,0 0 16,0 0-16,0 0 0,-1 0 15,44-21 32,20 0-47,43 0 0,-1-1 16,43-20-16,0 21 0,43-21 16,41-1-16,1 1 0,21 21 0,0-22 15,-1 22-15,22-21 0,-42 21 16,0-22-16,-22 22 0,-20-21 15</inkml:trace>
  <inkml:trace contextRef="#ctx0" brushRef="#br2" timeOffset="-62863.92">19346 4953 0,'-21'21'0,"-21"0"31,42 1-31,-21-22 16,42 0 30,0 0-46,21 0 0,1-22 0,20 1 16,22 0-16,-1 0 0,22 0 16,0 0-16,0-22 0,21 22 0,0 0 15,0-21-15,21 20 0,-21 1 0,-21-21 16,0 21-16,0 0 0,-22-1 16,-20 1-16,-1 0 0,1 21 15</inkml:trace>
  <inkml:trace contextRef="#ctx0" brushRef="#br2" timeOffset="-59030.35">19431 12150 0,'0'0'0,"0"21"15,0 0 1,0 0 15,-21-21-31,0 0 16,-1 0-16,1 0 0,0 0 15,0 0-15,0 0 0,-22 0 16,22 0-16,-21-21 0,0 0 16,-1 0-16,1 0 0,21-1 15,-22-20-15,1 0 0,0 21 0,-22-64 16,43 43-16,-21-1 0,21 1 16,21-22-16,0 22 0,0-21 15,0-1-15,0 1 0,0-1 0,42-63 16,-21 64-16,0-1 15,22 22-15,-22-1 0,21 22 0,0-21 16,1 21-16,-1 0 0,0 21 0,1-22 16,-1 22-16,0 0 0,1 0 15,-1 0-15,0 0 0,-20 0 0,-1 0 16,0 0-16,-42 0 47,0 0-47,-1-21 15,22 0-15,0 0 16,0 0-16,0 0 0,0-1 0,0-20 16,22 0-16,-22 21 0,21-22 15,21 1-15,-21 0 0,22 20 0,-22-20 16,21 21-16,22-21 0,-22 20 16,21 1-16,-20 0 0,20 0 0,1 0 15,-22 21-15,22 0 0,63 0 16,-64 0-16,1 21 0,-1-21 15,1 21-15,-1 0 16,-21 0-16,22 1 0,-22-1 0,1 21 16,-22-21-16,21 0 0,-42 1 0,21-22 15,0 21-15,-21 0 0,22-21 16,-22 21-16,21-21 16,0 0-16,-21-21 15,21 0-15,0 0 0,0-1 0,1 1 16,20 0-16,-21 0 0,21-21 15,1 20-15,63-41 16,-43 42-16,1 0 0,-1-1 0,1 1 16,-1 0-16,1 21 0,20 0 15,-20 0-15,-1 0 0,-20 0 0,20 21 16,-21 0-16,1 1 0,-1-1 16,0 21-16,-20-21 0,-1 22 0,0-22 15,0 21-15,-21 0 0,21-20 16,-21-1-16,0 21 0,0-21 0,21 0 15,-21 1-15,0-1 16,0-42 15,22 21-31,-22-22 16,21 1-16,0 21 0,0 0 0,0-21 16,0 21-16,1 0 0,20 0 15,-21 0-15,21 0 0,-20 0 16,20 21-16,0 0 0,-21-21 0,1 22 15,20-1-15,-21 0 0,-21 21 16,0-21-16,0 1 0,0 20 0,0-21 16,-21 21-16,0 1 0,0-1 15,-22 0-15,22-20 0,-21 20 0,-1 0 16,22 1-16,0-1 0,0-21 16,0 0-16,0 0 0,21 1 0,-22-1 15,22 0-15,22-21 31,-1 0-31,0 0 0,0 0 0,0 0 16,22 0-16,-22 0 0,0 0 16,21 0-16,-21 0 0,1 21 15,-1-21-15,-21 21 0,0 0 0,21 1 16,-21-1-16,0 0 0,0 0 16,0 0-16,-21 0 0,0 22 0,-1-22 15,1 0-15,-21 0 0,0 0 0,20 22 16,-20-22-16,21 0 0,-21 21 15,-1-20-15,22-1 0,0 0 0,-21 21 16,20-21-16,1 1 16,0-22-16,21 21 15,21-21 17,0 0-32,1 0 0,-1 21 15,0-21-15,21 21 0,-21-21 16,1 21-16,-1 0 0,0 1 0,-21-1 15,21 0-15,-21 0 0,21 0 0,-21 0 16,0 1-16,0-1 0,0 0 16,0 0-16,-21 0 0,0 0 0,0 1 15,0-1-15,-22 0 0,1 0 0,21 0 16,-22 0-16,1 1 16,-21-22-16,-22 21 0,43-21 15,-22 21-15,22-21 0,-1 0 0,1 0 16,0 0-16,-1 0 0,22 0 15,-21 0-15,21-21 0,0 0 0,-1 21 16,1-22-16,0 1 0,0 0 0,21 0 16,0 0-16,0 0 0,0-1 15,0 44 17,21-1-32,0 0 0,-21 0 15,0 0-15,0 0 0,21 1 0,-21-1 16,0 0-16,0 0 15,0 0-15,0 0 0,-21 1 0,0-22 16,0 21-16,0 0 0,0 0 0,-22 0 16,1-21-16,21 21 0,-22-21 15,1 0-15,-21 0 0,20 0 0,1 0 16,-22 0-16,1 0 0,21-21 0,-22 0 16,22 0-16,-22 0 15,22 0-15,0-1 0,-1-20 0,1 21 16,21-21-16,0-1 0,-1 1 0,1 0 15,21-1-15,0 1 0,0 0 0,0-1 16,21 1-16,22-22 16,-22 43-16,21 0 0,-21 0 15,1 21-15</inkml:trace>
  <inkml:trace contextRef="#ctx0" brushRef="#br2" timeOffset="-54838.47">4551 5948 0,'-21'0'0,"21"-21"15,0 0-15,-22 21 16,22-22-16,0 1 15,0 0 1,0 0-16,-21 0 16,21 0-16,0-1 15,-21 22-15,21-21 0,-21 21 47,0 0-47,0 21 16,21 1-16,-22-1 0,22 0 15,-21 0-15,0 0 0,0 0 0,21 1 16,-21 20-16,0-21 16,-1 21-16,1 1 0,0-1 0,0-21 15,0 22-15,21 20 0,-21-21 16,-1 22-16,1-1 0,21 1 0,0-1 16,0 1-16,0-1 0,0 1 0,0-22 15,0 22-15,0-1 0,0 1 16,0-1-16,0 1 0,21-1 0,1 1 15,-1-1-15,21 1 0,-21-1 16,22-20-16,-22 20 0,21 1 0,0-22 16,1 0-16,-1 1 0,22-1 0,-22 0 15,0 22-15,22-22 16,-22 0-16,22 1 0,-22-1 0,21 0 16,-20 1-16,20-22 0,-20 21 0,20 1 15,-21-1-15,1-21 0,20 21 16,1-20-16,-22 20 0,22-21 0,-1 0 15,1 0-15,-1 22 0,1-22 0,20 0 16,-20-21-16,-1 21 16,22 0-16,-22 1 0,1-22 0,84 21 15,-63-21-15,-22 0 0,107 0 16,-86 0-16,1 0 0,0 0 16,-1 0-16,1 0 0,0-21 0,-1 21 15,-20-22-15,20 1 0,-20 0 0,21 0 16,-22 0-16,22 0 0,-1-1 15,-20-20-15,21 21 0,-1-21 16,-20-1-16,-1 1 0,22 0 16,-22-1-16,1 1 0,-22-22 0,22 22 15,-1 0-15,-20-22 0,20 22 0,-21 0 16,43-64-16,-43 42 16,1 22-16,-22-22 0,21 1 0,1 21 15,20-85-15,-21 63 0,-20 1 16,20-1-16,-21 22 0,21-22 15,-20 22-15,20-22 0,-21 1 0,21 21 16,-20-22-16,-1 1 16,21-1-16,-21 1 0,22-1 0,-22 1 0,21-1 15,0 22-15,22-64 16,-22 64-16,1-1 0,-22 1 16,21 0-16,-21-1 0,22 1 0,-22 21 15,0-22-15,21 1 0,-21 21 16,1-21-16,-22 20 0,21 1 0,0 0 15,-21-21-15,0 21 0,21 21 16,-21-22-16,21 22 0,-21-21 16,0 42 15,-21-21-31,0 22 16,0-1-16,0-21 15,-1 21-15,1 0 0,0-21 0,0 21 16,0 0-16</inkml:trace>
  <inkml:trace contextRef="#ctx0" brushRef="#br2" timeOffset="-53963.78">9123 5990 0,'0'0'0,"-21"0"0,-128 64 16,86-64-16,21 21 16,-1 0-16,1-21 0,-22 21 15,22 0-15,0 1 0,-22-22 0,22 21 16,21 0-16,-22 0 0,1 0 15,0-21-15,21 21 0,-1 1 0,1-1 16,0-21-16,-21 42 16,21-21-16,21 0 15,21-42 32,0 21-31,21-21-16,-21 0 0,22 21 0,-1-21 15,-21 0-15,22-1 0,20 1 16,-21 0-16,22 0 0,-22-21 0,22 20 16,-1 1-16,1-21 0,20 21 0,-20-22 15,-1 22-15,-20-21 0,20 21 16,-20-22-16,20 1 0,-21 21 16,1-21-16,-1 20 0,-21 1 15,22-21-15,-1 0 0,-21 20 16,0 22-16,0-21 0,1 0 15,-1 21-15,-21 21 32,21 0-32,-21 1 15,0 20-15,21-21 0,-21 21 16,0-20-16,21 20 0,0 0 16,-21 1-16,22 20 0,-22-21 0,21 1 15,0-1-15,0 22 0,0-1 0,-21 1 16,21-1-16,1 1 15,-1-1-15,0 1 0,0-1 0,0 1 16,0-1-16,1 1 0,-1-22 0,0 21 16,0-20-16,-21 20 0,21-20 15,0-1-15,-21 21 0,0-20 0,0-1 16,22 0-16,-22 1 0,21-1 16,-21-21-16,0 22 0,0-22 0,0 0 15,0 0-15,0 0 0,0 0 0,0 1 16,0-1-1,21-21-15,-21-21 63,-21-1-47,0 22-16,21-21 0,-22 21 0,1-21 15,0 0-15,0 21 0,0-21 0,0 21 16,-1 0-16</inkml:trace>
  <inkml:trace contextRef="#ctx0" brushRef="#br2" timeOffset="-52028.36">2392 8382 0,'0'0'0,"-43"-21"0,1 21 0,0 0 0,-1-21 16,1 21-16,-21-21 0,20 21 0,1 0 15,0 0-15,-22 0 0,1 0 16,20 0-16,-20 0 0,-1 21 0,1 0 16,-1 0-16,1 0 15,-1 22-15,1-22 0,-1 21 0,1-21 16,20 22-16,1-1 0,0 21 16,21-20-16,-22-1 0,22 22 0,0-22 15,0 21-15,0 1 0,-1-22 16,22 1-16,-21 20 0,21-21 0,0 1 15,0-1-15,0 0 0,0 1 16,21-22-16,1 21 0,-1 1 0,0-22 16,0 21-16,0-21 0,22 0 15,-22 22-15,21-22 0,0-21 0,-20 21 16,20 0-16,0-21 16,64 21-16,-64-21 15,1 22-15,-22-22 0,0 0 16,21 0-16,-20 0 0,-1 0 15,-21 21-15,21-21 0,-21 21 16,0 0-16,0 0 0,0 22 16,-21-22-16,0 0 15,-1 21-15,-20-21 0,21 22 0,-21-1 16,-1 0-16,22 1 0,-21 20 16,-1-20-16,1 20 0,-43 85 15,43-63-15,-21 84 16,41-84-16,1 0 0,0-1 15,21 1-15,0 0 0,0 20 16,0-20-16,0 0 0,0-1 0,0 1 16,21 0-16,0-22 0,1 22 15,20 0-15,-21-22 0,21 1 0,22-1 16,-22 1-16,22-1 0,-1 1 16,64 20-16,-42-20 0,-22-22 15,22-21-15,0 22 0,-1-1 0,1-21 16,0 21-16,-1-20 0,22 20 15,-21-21-15,21 0 0,0 0 0,-22-21 16,22 22-16,-21-22 0,21 0 16,-1 0-16,86 0 15,-85-22-15,0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12:11:56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2159 0,'0'0'0,"-22"0"16,1 0-16</inkml:trace>
  <inkml:trace contextRef="#ctx0" brushRef="#br0" timeOffset="864.2">2794 1312 0,'0'0'0,"-21"0"0,0 0 16,-1 0-16,1 0 0,0 0 15,-21-21-15,-1 21 0,22 0 16,-21 0-16,0 0 0,20 0 16,-20-21-16,21 21 0,0 0 0,0 0 15,63 0 1,0 0-16,1 0 15,20 0-15,22 0 0,-1 0 16,1 0-16,21-21 0,0 21 0,0 0 16,21 0-16,-22-21 0,22 21 0,-21 0 15,0-21-15,0 21 0,-21 0 16,-1 0-16,-20 0 0,-1 0 0,1 0 16,-22 0-16,0 0 0,-20 0 15,-1 0-15,-21-22 16,-21 22-1,-1 0-15,-20-21 0,21 21 16,-21-21-16,-1 21 0,22 0 16,-21-21-16,-1 21 0,22 0 0,0-21 15,-21 21-15,21 0 0,-1 0 16,22-21-16,22 21 31,-1 0-31,21 0 16,-21 0-16,22 0 0,-1 0 15,-21 0-15,21 21 0,-20-21 16,-1 21-16,0 0 0,-21 0 16,0 0-16,0 1 0,0-1 0,0 0 15,-21 0-15,0 0 0,-22 0 16,1 22-16,0-22 0,-1 0 0,1 0 16,0 0-16,-1-21 0,1 22 15,21-1-15,0-21 0,42 0 31,0-21-31,21 21 0</inkml:trace>
  <inkml:trace contextRef="#ctx0" brushRef="#br0" timeOffset="1363.66">5101 720 0,'0'0'0,"-21"0"0,0 0 16,0 0-1,-1 21-15,1 0 0,0 0 0,0 22 16,0-1-16,0 0 0,-1 22 16,1-22-16,0 0 0,-21 22 15,21-22-15,-1 1 0,1-1 0,0 0 16,0 1-16,0-1 0,21 0 15,0 22-15,0-22 0,0-21 16,21 0-16,21 22 0,1-22 16,-1-21-16,0 21 0,1-21 0,20 0 15,1 0-15,-22-21 0,21 0 16,-20 21-16,20-43 0,-20 22 0,-1 0 16,0-21-16,1-1 15,-22 1-15,0 0 0,0-1 0,0 1 16,-21-21-16,21-1 0,-21 1 15,0-1-15,0 1 0,-21 20 0,0-20 16,-21 20-16,21 22 0,-1-21 16,-20 21-16,0 0 0,-1 21 0,-20-22 15,21 22-15,-1 0 0,22 0 16,-21 0-16,21 22 0,-1-1 16,1-21-16,0 21 0,21 0 0,0 0 15,0 22-15,0-22 0,0 0 16,0 0-16,21 0 15,0-21-15,22 0 0</inkml:trace>
  <inkml:trace contextRef="#ctx0" brushRef="#br0" timeOffset="1648.68">5778 741 0,'-21'0'0,"42"0"0,-63-21 0,21 21 16,42 0-16,0-21 15,0 21-15,22 0 0,-1 0 16,0 0-16,1 0 0,-1-22 0,22 22 16,-22 0-16,0 0 15,1 0-15,20 0 0,-21 0 0,1 0 0,-1 0 16,0 0-16,-20 0 15,20 0-15,-21 0 0,-42 0 32,0 0-32</inkml:trace>
  <inkml:trace contextRef="#ctx0" brushRef="#br0" timeOffset="1916.67">6286 741 0,'-42'0'31,"21"21"-31,0-21 0,21 21 16,0 0-16,0 1 0,0-1 15,0 21-15,0-21 0,0 22 0,0 20 16,0-21-16,0 1 0,0-1 16,0 22-16,0-22 0,0 0 0,0 1 15,0-1-15,0 0 0,0 1 16,0-22-16,0 0 0,0 21 0,0-21 15,0 1-15,0-1 16,21-42 0,0-1-1,0 1-15,0-21 16</inkml:trace>
  <inkml:trace contextRef="#ctx0" brushRef="#br0" timeOffset="2183.96">7048 677 0,'0'0'16,"0"-21"-16,0 0 15,-42 63-15,42-20 16,0-1-16,0 21 0,0 22 0,-21-22 16,21 0-16,0 22 15,0-22-15,0 22 0,0-22 0,0 0 16,0 1-16,0-1 0,0-21 0,0 21 15,0-20-15,0 20 0,0-21 16,0 0-16,0 0 0,0 1 0,0-1 16,21-21 15,-21-21-31,21-1 16</inkml:trace>
  <inkml:trace contextRef="#ctx0" brushRef="#br0" timeOffset="2470.04">6985 720 0,'0'-21'0,"0"42"0,0-64 16,0 22-16,21 0 0,0 0 16,22 0-16,-22 21 0,0-21 0,21-1 15,-21 22-15,22 0 0,-1 0 16,0 0-16,1 0 0,-1 0 0,0 0 15,1 22-15,-1-1 0,-21 0 0,-21 21 16,0-21-16,0 22 0,-21-1 16,0 0-16,-21 1 0,-1-1 0,1 0 15,0-20-15,-22 20 16,1-21-16,20 21 0,-20-20 0,20-22 16,1 21-16,21 0 0,-21-21 15,20 0-15,1 0 0,0 0 16,0 0-16,0 0 0</inkml:trace>
  <inkml:trace contextRef="#ctx0" brushRef="#br0" timeOffset="2844.32">1841 3493 0</inkml:trace>
  <inkml:trace contextRef="#ctx0" brushRef="#br0" timeOffset="3188.68">2540 3577 0,'42'0'0,"297"-21"31,-233 0-31,0 21 0,21 0 0,-22-21 16,22 21-16,-42 0 0,84-21 15,-126 21-15,41-22 16,-105 1-1,0 21-15,-21 0 0,-1-21 16,-20 21-16,-1 0 0,1 0 0,-1 0 16,1 0-16,21 0 0,-22 0 15,43 0-15,-21 0 0,20 0 0,1 0 16,42-21 0,1 21-16,-1-21 15,21 21-15,0 0 0,1 0 0,-1 0 16,0 0-16,1 0 0,20 0 15,-20 0-15,-22 21 0,21-21 0,-21 21 16,-21 0-16,0 0 0,0 22 16,-21-22-16,-21 21 0,-1-21 0,1 22 15,-21-22-15,20 21 0,-20-21 16,20 22-16,-20-43 0,21 21 0,20 0 16,1 0-16</inkml:trace>
  <inkml:trace contextRef="#ctx0" brushRef="#br0" timeOffset="3740.65">5482 3027 0,'0'0'0,"0"-21"0,-63-106 31,20 106-31,1-1 0,21 1 0,0 21 0,-22 0 16,22 0-16,-21 21 0,-1-21 0,1 22 15,0 20-15,-1-21 16,-62 64-16,62-43 0,22 0 0,-21 1 15,-1 20-15,1 1 0,21-1 16,-21-20-16,20 20 0,1 1 0,0-22 16,0 0-16,21 22 0,0-22 0,0-21 15,0 22-15,0-1 0,42-21 16,1 0-16,-1 0 0,0 1 0,22-1 16,-1-21-16,43 0 0,-21 0 15,-22 0-15,1 0 16,20-21-16,-20-1 0,21 22 0,-1-42 0,-20 21 15,-1 0-15,1 0 0</inkml:trace>
  <inkml:trace contextRef="#ctx0" brushRef="#br0" timeOffset="4445.75">5990 3366 0,'-21'-22'16,"0"1"-16,63 64 0,-105-107 0,41 64 0,1 0 16,0 0-16,0 0 0,-43 0 15,43 0-15,0 21 0,-21 0 16,-1 22-16,1-22 0,21 0 0,-21 21 15,-1 1-15,22-22 0,-21 21 16,21 1-16,-1-22 0,22 21 0,0-21 16,0 43-16,0-43 15,0 0-15,0 0 0,22-21 16,-1 0-16,0 0 16,21 0-16,-21 0 0,22-21 15,-1 21-15,-21-21 0,22-21 0,-1 20 16,-21 1-16,21-21 0,-20 21 0,-1-22 15,0 1-15,0 21 0,0-21 16,0 20-16,-21 1 0,0 0 0,-21 42 31,0 0-15,0 22-16,0-22 0,0 0 16,21 0-16,0 22 0,0-22 15,0 21-15,0-21 0,0 0 0,0 1 16,0-1-16,21 0 0,0-21 15,0 0-15,21 21 0,-20-21 0,20 0 16,0 0-16,1 0 0,20-21 0,-21 0 16,1 0-16,20-1 0,-20 1 15,-1-21-15,21 21 0,-20-22 0,-22 1 16,21 21-16,-21-21 0,1-1 16,-1 1-16,-21 0 0,21-1 0,-21 22 15,0 0-15,0 0 0,0 0 16,-21 21-16,0 0 15,-1 21-15,1 0 0,21 0 16,-21 0-16,21 22 0,-21-1 16,21 0-16,0 22 0,0-22 0,0 22 15,0-1-15,-21 1 0,21-1 16,0 22-16,-21 21 0,21-22 0,-22 22 16,22 0-16,-21 0 0,0 0 15,0 21-15,0-22 0,0 1 0,-1 0 16,1 0-16,-21 0 0,21-22 0,21 1 15,-21 0-15,-1-22 0,22 1 0,-21-22 16,21 0-16,0 1 0,0-22 16,0-42-1,0 0-15,21-22 0,1 1 16,-1 0-16,21-22 0,-21 1 16,22-22-16,-22-21 0,21 0 0</inkml:trace>
  <inkml:trace contextRef="#ctx0" brushRef="#br0" timeOffset="4748.64">6625 3471 0,'0'0'0,"0"-84"0,0 20 0,-21-84 15,21 106 1,0 21-16,0-22 0,21 22 0,0 0 0,0 0 16,43 0-1,-22 21-15,1-22 0,20 22 0,-21 0 16,1 0-16,-1 22 0,0-1 0,1 21 15,-22-21-15,0 22 0,-21-1 16,0 0-16,0 22 0,-21-22 0,0 22 16,-22-22-16,1 0 0,-21 22 15,-1-43-15,1 21 0,20 1 0,-20-22 16,20 0-16,1-21 0,0 21 16,-1-21-16,22 0 0,0 0 15,21-21-15,0 0 16,0 0-16,21-1 0,0 1 0,1-21 15,20 0-15,0-1 0,22 1 16,-22-22-16</inkml:trace>
  <inkml:trace contextRef="#ctx0" brushRef="#br0" timeOffset="5000.58">7726 2519 0,'0'0'0,"21"-21"0,0 0 0,-21-1 0,0 1 16,0 42-1,0 22-15,-21-22 0,0 21 16,0 1-16,-1-1 0,1 21 16,0-20-16,0 20 0,0 1 15,0-1-15,-1-20 0,1 20 16,0 1-16,0-1 0,0 1 0,0-22 16,21 0-16,-22 1 0,22-1 15,0 0-15,0-21 0,0 1 0,0-1 16,0 0-16,22-21 0,-1 0 0,0 0 15,0 0-15,21-21 16,1 0-16</inkml:trace>
  <inkml:trace contextRef="#ctx0" brushRef="#br0" timeOffset="5183.93">7451 3069 0,'0'0'0,"-22"0"0,1 0 0,42 0 31,1 0-15,-1 0-16,21 0 0,0 0 15,1-21-15,20 21 0,-20-21 0,20 21 16,1-21-16,20 0 0,-20 21 0,-1-22 16</inkml:trace>
  <inkml:trace contextRef="#ctx0" brushRef="#br0" timeOffset="5424.84">8403 2836 0,'-21'0'0,"-43"22"16,22-22-1,21 21-15,0 0 0,0 0 0,-1 21 16,-20-20-16,21 20 0,0 0 0,0 1 16,-1-1-16,1 21 0,21-20 15,-21 41-15,21-62 0,0 20 16,0-21-16,21 0 0,0 0 15,1 1-15,20-1 0,0-21 0,-21 0 16,22 0-16,20 0 0,-20 0 0,-1-21 16,21-1-16,-20 1 15,20 0-15,1-21 0,-22-1 0,22 1 16,-1-21-16,1 20 0</inkml:trace>
  <inkml:trace contextRef="#ctx0" brushRef="#br0" timeOffset="6260.68">9144 2519 0,'0'0'0,"0"-42"0,0-1 15,0 22-15,0 0 0,-21 0 0,0 21 16,-1 0-16,1 0 0,0 21 0,0 0 16,0 0-16,0 22 0,-1 20 15,1-21-15,0 22 0,0-1 0,0 1 16,0-1-16,-1 1 0,1-1 16,21 1-16,-21-22 0,0 22 15,0-1-15,21-20 0,0-1 0,-21 0 16,21 1-16,-22-1 0,22-21 15,0 0-15,-21 0 0,21 1 0,0-44 32,21 1-17,1 0-15,-1-21 0,0 21 0,21-22 16,-21 1-16,1 21 0,20-22 16,0 22-16,-21-21 0,22 21 0,-22 21 15,21-21-15,-21 21 0,22 0 16,-22 0-16,0 0 0,0 21 0,-21 0 15,21 0-15,1 0 0,-22 0 16,21 22-16,-21-22 0,0 21 16,21-21-16,0 1 0,0 20 0,-21-21 15,21 0-15,1 0 0,-1-21 0,0 22 16,0-1-16,21-21 0,-20 0 16,20 0-16,0 0 0,1 0 0,-1-21 15,0-1-15,22 1 0,-22 0 16,22 0-16,-22 0 0,21-22 0,1 1 15,-22 0-15,1 21 0,-22-22 0,21 1 16,-21 0-16,-21-1 0,0 22 16,0-21-16,0 21 0,0-1 15,-42 1-15,21 0 0,0 21 0,-22 0 16,1 0-16,0 0 0,-1 21 16,1 0-16,0 1 0,-22-1 0,22 0 15,-1 21-15,22 1 0,-21-1 16,21 0-16,-22-21 0,22 22 0,21-1 15,0 0-15,0-20 0,0-1 0,0 21 16,0-21-16,0 0 16,0 1-16,21-22 0,1 0 15,-1 0-15,0 0 0,0-22 16,0 1-16,22 0 0,-22 0 0,21 0 16,-21-22-16,22 22 0,-1-21 15,-21 0-15,0-1 0,0 22 16,22-42-16,-22 41 0,0 1 15,-21 0-15,21 21 0,-21 21 16,0 0 0,0 1-16,0 20 0,0-21 0,0 0 15,0 22-15,0-22 0,21 0 16,1 21-16,-22-21 0,21 1 0,21-22 16,-21 21-16,43 0 15,-22-21-15,0 0 0,1 0 16,-1 0-16,0 0 0,1 0 0,-1-21 15,0 21-15,1-21 0,-1-1 0,0 1 16,22-21-16,-43 21 0,21 0 16</inkml:trace>
  <inkml:trace contextRef="#ctx0" brushRef="#br0" timeOffset="6889.14">2984 5969 0,'-42'0'15,"84"0"-15,-105 21 0,42-21 0,-22 0 16,22 21-16,0 1 0,21-1 15,0 0 1,21 0-16,22-21 0,-1 0 16,0 21-16,1-21 0,20 0 0,1 0 15,20 0-15,-20 0 0,20 0 16,1 0-16,0-21 0,-1 21 0,-20-21 16,21 0-16,-22 0 0,1 21 15,-22-22-15,0 1 0,1 0 16,-22 0-16,0 21 0,-21-21 0,0 0 15,0-1-15,-21 22 0,0 0 16,-1 0-16,-20 0 0,21 0 16,0 0-16,-22 0 0,22-21 0,0 21 15,0 0-15,21 21 16,21 1 0,0-1-16,0 0 0,1 0 15,-22 0-15,21 0 0,-21 22 16,21-22-16,-21 0 0,0 21 0,0-20 15,-21 20-15,0-21 0,-22 21 0,1-20 16,21-1-16,-22 21 0,1-21 16</inkml:trace>
  <inkml:trace contextRef="#ctx0" brushRef="#br0" timeOffset="8681.7">4995 5249 0,'0'0'0,"0"-21"0,0 0 0,-42 0 16,21 0-16,21 0 0,-21-1 15,-22 22 1,43 22 0,0-1-16,0 0 0,0 0 15,0 0-15,0 0 0,0 1 0,21-1 16,1 0-16,-1 0 0,0 0 16,0 0-16,21-21 0,-20 0 15,20 0-15,-21 0 0,0 0 0,22 0 16,-22 0-16,21-21 0,43-21 15,-43 21-15,0-22 16,1 22-16,-1-21 0,-21 21 0,0-22 16,22 1-16,-43 0 0,0-1 0,21 1 15,-21 0-15,0 21 0,0-1 16,0 1-16,0 0 0,-21 21 16,0 21-16,21 0 0,0 22 15,-22-1-15,22 0 0,-21 22 16,21-1-16,0 1 0,0-1 0,0 1 15,0 21-15,0-22 0,0 22 16,21-1-16,-21-20 0,22 21 0,-1-22 16,-21 1-16,0-1 0,21 43 15,-21-64-15,0 1 0,0-1 16,0-21-16,0 0 0,-21 0 0,-22 1 16,22-22-16,-21 0 0,0 0 0,-1 0 15,1 0-15,0-22 16,-1 1-16,1 0 0,0 0 0,-1-21 15,-20-43-15,20 43 16,22-1-16,0 1 0,0 0 0,21-1 16,0 22-16,0-21 0,0 21 0,42-22 15,-21 22-15,22 0 0,-1 21 16,0-21-16,107 21 0</inkml:trace>
  <inkml:trace contextRef="#ctx0" brushRef="#br0" timeOffset="9745.98">7281 5567 0,'0'0'0,"0"-21"0,0 0 0,0-22 0,0 22 16,0 0-16,-21 0 0,-42-22 15,20 43-15,22-21 0,-21 21 16,-1 0-16,1 0 0,0 0 0,-1 21 15,-20 1-15,21-1 0,-1 21 16,1-21-16,0 22 0,20 20 0,1 1 16,-21-22-16,21 0 0,0 22 0,-1-22 15,22 0-15,0 1 16,0-1-16,0-21 0,0 0 0,22 22 16,-1-22-16,0-21 0,21 21 0,1-21 15,-22 0-15,21 0 0,0 0 16,22-21-16,-22 0 0,1 21 0,-1-43 15,0 22-15,1-21 0,-1 21 0,0-22 16,-21-20-16,1 21 0,20-1 16,-21-20-16,-21 20 0,0 1 0,21 0 15,-21-1-15,0 22 0,0 0 0,0 0 16,0 0-16,-21 42 16,21 0-16,0 21 15,-21-20-15,21 20 0,-21 0 16,21 1-16,0-1 0,0 0 15,0 1-15,0-1 0,21 0 0,0-21 16,0 22-16,0-22 0,1 0 0,-1 0 16,21-21-16,0 0 0,-20 0 15,20 0-15,0 0 0,22 0 0,-22 0 16,0-21-16,22 0 0,-22 0 16,1-22-16,-1 22 0,0-21 0,1 0 15,-1-22-15,-21 22 0,0-1 16,0 1-16,1 0 0,-22-1 0,21 22 15,-21-21-15,0 21 0,-21 21 32,-1 21-32,22 0 0,-21 0 15,21 0-15,0 22 0,-21-1 0,21-21 16,0 22-16,0-1 0,0 0 0,0-21 16,0 22-16,0 20 15,0-42 1,21-21-16,-21-21 15,21 0-15,-21 0 16,0-21-16,0 20 0,0-20 0,0 0 16,0-1-16,22 1 0,-22 0 0,0-1 15,21 22-15,-21-21 16,0 21-16,0-22 0,0 22 16,42 42-1,-42 1 1,21-1-16,-21 0 0,21 21 0,1-21 15,-22 22-15,21-22 0,0 21 0,-21-21 16,21 22-16,0-22 0,0 0 0,1 0 16,-1 0-16,21-21 0,-21 22 15,0-22-15,1 0 0,20 0 0,-21 0 16,21 0-16,-20-22 0,20 22 0,-21-21 16,21 0-16,-20-21 15,20 21-15,-21-22 0,0 1 0,22 0 16,-22-1-16,0 1 0,0 0 0,0-1 15,-21 1-15,21 21 0,-21-22 16,22 22-16,-22 0 0,0 42 16,0 0-16,0 22 15,0-22-15,0 21 0,0 1 16,0-1-16,0 0 0,0 1 0,0-1 16,0 0-16,0-21 0,21 22 0,-21-22 15,21 0-15,0 0 0,0 0 16,0-21-16,1 0 0,20 0 15,-21 0-15,0 0 0,0 0 0,1-21 16</inkml:trace>
  <inkml:trace contextRef="#ctx0" brushRef="#br0" timeOffset="10187.86">10223 4911 0,'0'0'0,"0"-43"0,0 1 15,22 21-15,-22 0 0,21 21 0,-21 21 32,0 21-32,0 1 0,0 20 15,0 1-15,0-22 0,0 21 0,0 1 16,0-1-16,0 1 0,0-1 0,-21 1 15,-1-1-15,1 1 0,0-1 16,0 1-16,0-1 0,0-20 0,-1-1 16,22 22-16,0-43 0,0 0 15,0 0-15,22-21 16,-1-21-16,-21 0 16,0 0-16</inkml:trace>
  <inkml:trace contextRef="#ctx0" brushRef="#br0" timeOffset="10599.81">9948 5186 0,'0'0'0,"-21"-64"16,21 1-16,0-1 0,0 22 0,0-21 15,0-1-15,21 22 0,22-1 0,-22 22 16,42-21-16,-20 21 0,-1 21 16,21-21-16,1 21 0,-1 0 0,64 21 15,-84 0-15,20 21 0,-20 1 16,-22-1-16,21 21 0,-21-20 15,-21 20-15,0-20 0,0 20 0,-21-21 16,0 1-16,0-1 0,-22 0 16,1-20-16,0 20 0,-22-21 0,22 0 15,-22 0-15,22-21 0,-21 0 16,20 0-16,1 0 0,0 0 16,-1 0-16,1-21 0,21 21 0,0-21 15,-1 0-15,1 0 0,21 0 0,0-1 16,0 1-16,21 42 15,1-21 1,-1 22-16,21 20 0,-21-21 0,0 0 16,1 22-16,-1-1 0,0-21 15,0 21-15,0 1 0,0-22 0,1 21 16,-1-21-16,21 1 0,-21 20 0,0-21 16,22 0-1,-43 0-15,21-21 0,0 0 0,0 0 16,22 0-16,-22 0 0,0-21 0</inkml:trace>
  <inkml:trace contextRef="#ctx0" brushRef="#br0" timeOffset="11004.04">11112 5249 0,'0'0'0,"-21"0"15,0 0-15,0 22 0,0-22 16,0 21-16,-22 21 0,22 0 15,0-20-15,0 20 16,-22 0-16,22 1 0,0-22 0,21 21 16,-21 0-16,21 1 0,0-22 0,0 0 15,0 0-15,0 0 0,21 1 16,-21-1-16,21-21 0,0 0 0,43 0 16,-22 0-16,1 0 0,-1-21 15,0-1-15,1 1 0,-1 0 16,0-21-16,1-1 0,-22 1 0,21 21 15,-21-21-15,0-1 0,-21-20 16,0 20-16,0 1 0,0 21 16,-21-21-16,0-1 0,0 22 0,-21 0 0,-1 0 15,1 21-15,0 0 16,-1 0-16,1 0 0,0 0 0,-1 0 16,1 21-16,21 0 0,0 0 0,-22 0 15,43 1-15,0-1 0,0 21 16,0-21-16,0 0 0,0 1 0,0-1 15,21-21-15,1 21 0,20-21 0,0 0 16,1 0-16</inkml:trace>
  <inkml:trace contextRef="#ctx0" brushRef="#br0" timeOffset="11505.57">11938 4763 0,'0'-43'0,"0"86"0,-21-128 0,21 43 15,-21 20-15,21 1 0,-22 21 0,1 0 16,0 21-16,0 22 16,21-22-16,-21 21 0,0 22 0,-1-1 15,22 64-15,-21-63 0,0-1 16,21 1-16,0-1 0,0 1 16,0-22-16,0 22 0,0-1 15,0-21-15,0 1 0,0-1 16,-21 0-16,21 1 0,0-1 0,0-21 15,0 0-15,0 1 0,0-1 0,-21-21 16,-22 21-16,43-42 16,22 0-16,-1-1 15,-21-20-15,21 0 0,0-1 0,0 1 16,0 0-16,1-1 0,-1 1 16,0 0-16,21-1 0,-21 1 0,22 21 15,-1 0-15,0 0 0,1-1 0,-1 22 16,0 0-16,1 0 0,-22 22 15,21-22-15,-21 21 0,1 0 0,-1 21 16,-21-21-16,0 1 0,0 20 0,0-21 16,0 21-16,-21 1 0,-22-22 15,1 21-15,0-21 0,-1 22 16,1-22-16,0 21 0,-1-21 0,1 1 16,0-22-16,-1 21 0,1 0 15,21-21-15,-22 0 0,22 0 0,0 0 16,21-21-1,21 0 1,0-1-16,1 1 0</inkml:trace>
  <inkml:trace contextRef="#ctx0" brushRef="#br0" timeOffset="11885.13">12785 5122 0,'-22'22'16,"1"-1"-16,0 21 16,0-21-16,-21 22 0,20-1 15,1-21-15,-21 21 0,21 1 0,-22-1 16,22 0-16,0 1 0,0-1 0,0-21 16,21 22-16,0-22 0,0 21 15,0-21-15,21 0 0,0 1 16,0-22-16,0 0 0,22 0 0,-22 0 0,21 0 15,-21 0-15,22 0 16,-1-22-16,0 1 0,-20 0 0,20 0 16,0 0-16,-21-22 0,22 22 0,-22-21 15,0 21-15,-21-22 0,0 1 0,0 0 16,0-1-16,42 1 0,-42 0 16,0-1-16,-42 22 0,21 0 0,-21 21 15,20-21-15,-20 21 0,21 0 0,-21 0 16,20 0-16,1 0 15,0 0-15,21 21 16</inkml:trace>
  <inkml:trace contextRef="#ctx0" brushRef="#br0" timeOffset="12177.58">13758 4572 0,'0'0'0,"-21"21"31,0 0-31,0 1 0,21 20 0,-21 0 16,-1 22-16,1-22 0,0 22 16,0-1-16,0 1 0,0-1 15,-1 1-15,22-1 0,-21-21 0,21 22 16,-21-22-16,21 1 0,0-22 15,0 21-15,0-21 0,0 22 0,0-22 16,0 21-16,0-21 16,21-21-16,0 0 15,1 0-15,-1-21 0,0 0 0,0 0 16,0 0-16,0-1 0</inkml:trace>
  <inkml:trace contextRef="#ctx0" brushRef="#br0" timeOffset="12380.46">13335 5017 0,'0'0'0,"-21"0"0,-22 0 0,22 0 15,0 21-15,21 0 16,0 0-16,21-21 0,22 0 0,-1 0 16,0 0-16,1 0 0,-1 0 15,21 0-15,-20 0 0,20 0 0,-20 0 16,20 0-16,-21 0 0,1-21 0,-1 21 15,0 0-15,1-21 0,-22 21 16</inkml:trace>
  <inkml:trace contextRef="#ctx0" brushRef="#br0" timeOffset="12688.32">4212 8297 0,'0'0'16,"0"-21"-16,0 0 0,0-21 0,-21 21 0,0-1 16</inkml:trace>
  <inkml:trace contextRef="#ctx0" brushRef="#br0" timeOffset="13153.57">3789 8149 0,'-43'21'16,"86"-42"-16,-149 42 0,64 1 0,-1-22 16,-20 21-16,20-21 0,1 21 0,21-21 15,-21 0-15,20 21 0,1-21 0,21 21 16,21-21 0,22 0-16,-1 0 0,22 0 0,-1 0 15,22 0-15,21 0 0,-22 0 16,1 0-16,21 0 0,0-21 0,-1 0 15,1 21-15,0-21 0,0 0 0,0-1 16,-22 1-16,22 21 16,-21-21-16,-22 0 0,1 0 0,-1 21 0,-20-21 15,-22 21-15,0-22 0,0 22 16,-21-21-16,0 0 16,-21 21-16,0-21 0,0 21 15,-22 0-15,22-21 0,-21 21 16,0-21-16,-1 21 0,1 0 0,0 0 15,20 0-15,-20 0 0,21 0 0,0 0 16,42 0 0,21 0-1,-21 21-15,22 0 0,-22-21 16,21 21-16,-21 0 0,22 0 0,-22 1 16,0-1-16,0 0 0,-21 21 15,0-21-15,0 22 0,-42-22 16,21 21-16,-22 1 0,-20-1 0,-22 0 15,22-21-15,-22 22 0,0-1 0,1-21 16,20 22-16,-20-22 0,41-21 16,1 21-16,0-21 0,20 0 0</inkml:trace>
  <inkml:trace contextRef="#ctx0" brushRef="#br0" timeOffset="13338.47">6308 8086 0,'0'0'0,"-22"0"15</inkml:trace>
  <inkml:trace contextRef="#ctx0" brushRef="#br0" timeOffset="13616.31">5948 7916 0,'0'0'0,"0"-42"0,0 21 0,0 0 16,0-22-16,0 22 0,0-21 0,0 0 15,0 20-15,0 1 0,0 0 16,0 0-16,0 0 0,0 42 15,0 0 1,0 0-16,0 22 0,-21-22 16,21 42-16,-22-20 0,22 20 0,0 1 15,0-1-15,-21 1 0,0-1 0,0 1 16,21-1-16,-21 1 0,0-22 16,-1 21-16,22-20 0,0-22 0,-21 21 15,21-21-15,0 1 0,0-1 16,21-21-1,1 0-15,-1-21 0,0 21 0</inkml:trace>
  <inkml:trace contextRef="#ctx0" brushRef="#br0" timeOffset="14116.02">5694 7599 0,'0'0'0,"-21"-42"0,21-1 16,0 1-16,0 21 0,0-43 15,21 43-15,0 21 0,0-21 0,21 21 16,1 0-16,-1 21 0,0 0 16,22 0-16,-1 22 0,-20-22 0,20 42 15,1-20-15,-1-1 0,-20 22 16,-1-1-16,21-21 0,-41 22 0,20-1 16,-21 1-16,0-1 0,-21 1 0,0-1 15,0-20-15,0-1 0,0 0 16,-21 1-16,0-22 0,0 0 0,21 0 15,-21 0-15,-1-21 0,1 0 0,0 0 16,21-21 0,-21 0-16,21-21 0,0 21 15,0-22-15,0-20 0,0-1 0,0 1 16,0-1-16,21-20 0,0-1 16,0 21-16,22-20 0,-1-1 0,0 0 15,22 22-15,-1-1 0,-20 1 16,20 21-16,1 20 0,-22 22 15,0 0-15,1 22 0,-1 20 0,0 21 0,-20-20 16,-1 20-16,0 85 16,-21-84-16,0 21 0,-42 84 15,20-106-15,1 22 0,0-21 0,0 20 16,0-41-16,0 20 16,-1-21-16,1 1 0,0-1 0,21-21 15,0 0-15,0 1 0,0-1 0,21-21 16,0 0-16,1-21 15,-1-1-15,21 1 0</inkml:trace>
  <inkml:trace contextRef="#ctx0" brushRef="#br0" timeOffset="15568.71">7747 7853 0,'0'0'0,"21"-21"15,-21-22 1,-21 43-16,0 0 0,0 0 15,-1 22-15,-20-1 0,21 0 0,-21 21 16,20-21-16,-20 22 0,21-1 0,-21 22 16,20-22-16,1 0 0,0 22 15,21-22-15,0 0 0,0 1 0,0-1 16,0 0-16,0-20 0,0 20 0,21-21 16,0 0-16,22-21 0,-22 21 15,21-21-15,1 0 0,-1 0 0,21 0 16,-20 0-16,20-21 0,-20 21 0,20-21 15,-21 0-15,1-21 0,-1 20 16,0-20-16,-20 21 0,-1-21 16,0-1-16,-21-20 0,0 20 0,0-20 0,-21-1 15,0 1-15,-22 21 16,22-1-16,-21 1 0,-1 21 0,1 0 16,0-1-16,-1 22 0,1 0 0,0 0 15,-1 22-15,1-1 0,0 0 16,21 21-16,-22 1 0,22-1 15,0 21-15,0-20 0,0 20 0,21-20 16,0-1-16,0 0 0,0 1 0,0-1 16,21 0-16,0-21 0,0 1 0,21-1 15,1 0-15,-1-21 0,22 0 16,-22 0-16,21 0 0,1 0 0,-1 0 16,-20 0-16,20 0 0,1-21 0,-22 0 15,0-1-15,1 1 0,-22 0 16,21-21-16,-21 21 0,1-22 15,-1 22-15,0-21 0,0-1 0,0 1 16,-21-21-16,0 41 0,0-20 16,21 0-16,-21 21 0,0-1 0,0 65 31,0-22-15,0 21-16,0-21 0,0 22 0,-21-1 15,21 0-15,0 1 0,0-1 16,0-21-16,0 22 0,0-22 0,0 21 15,0-21-15,21 0 0,1 1 16,-1-22-16,0 0 16,0 0-16,0 0 0,22-22 0,-22 1 15,0 0-15,21 0 0,-21 0 16,22-22-16,-22 1 0,21 0 0,1-1 16,-22-20-16,21 21 0,0-22 0,-20 22 15,-1-1-15,21 1 0,-21 0 16,0-1-16,1 22 0,-22 0 0,0 0 15,0 42 1,0 0 0,0 0-16,0 1 0,0-1 0,-22 21 15,22 0-15,0 1 0,0-1 0,-21 0 0,21 1 16,0-1-16,0 0 16,0-20-16,21 20 0,1-21 0,-22 21 15,21-20-15,0-1 0,0-21 0,21 21 16,-20-21-16,-1 0 0,21 0 0,-21 0 15,22 0-15,-22-21 0,21 0 16,0-1-16,-20 1 0,20 0 0,-21-21 16,0-1-16,22 1 0,-22 0 15,0-1-15,0 1 0,0 0 0,-21-1 16,0 22-16,0-21 0,21 21 16,-21 0-16,-21 42 15,0 0 1,21 0-16,0 0 0,0 22 15,0-22-15,0 0 0,0 21 0,21-21 16,0 22-16,1-22 0,-1 0 16,0 0-16,0 0 0,0 1 0,0-1 15,-21 0-15,0 0 0,0 0 16,-21-21 0,0 21-16,0-21 0,-21 0 15,-1 0-15,1 0 0,21 0 0,-22-21 16,1 21-16,0 0 15,-1-21-15,22 21 0,0 0 16,21 21 15,0 0-31,21-21 0,0 22 16,1-22-16,-1 0 0,0 0 16,21 0-16,-21 0 0,22 0 0,-1 0 15,22 0-15,-22 0 0,21 0 0,-20-22 16,20 22-16,107-63 15,-128 42-15,21-22 16,-20 22-16,-1-21 0,0 21 0,-20-22 16,20 1-16,-21 0 0,0-1 0,-21 22 15,0-21-15,0 21 0,0 0 16,0-1-16,-21 22 0,0 0 16,0 0-16,-22 22 0,22-1 0,0 0 15,-21 0-15,21 21 0,-1-20 16,22 20-16,0 0 0,0-21 0,0 22 15,0-22-15,0 21 0,0-21 0,0 1 16,0-1-16,0 0 0,22-21 16,-22 21-16,21-21 0,0 0 0,0 0 15,0 0-15,0 0 0,1 0 16,-1-21-16,-21 0 0,21 21 0,0-21 16,-21-22-16,0 22 0</inkml:trace>
  <inkml:trace contextRef="#ctx0" brushRef="#br0" timeOffset="16180.36">11451 7451 0,'0'-21'0,"0"42"0,0-85 0,0 22 16,0 0-16,0-1 0,0 1 0,0 0 15,0 20-15,0 1 0,0 0 0,0 0 16,0 0-16,-21 21 16,0 21-1,21 21-15,0 1 0,0 20 0,0 1 16,-21-1-16,-1 22 0,22-22 16,-21 22-16,0-22 0,0 1 0,21 21 15,-21-22-15,0 22 0,-1-22 16,1 1-16,0-1 0,21-20 15,-21 20-15,21-21 0,-21 1 0,21-22 16,0 0-16,0 0 0,0 0 0,0 1 16,0-44-1,21 1 1,0-21-16,21 0 0,-20-1 0</inkml:trace>
  <inkml:trace contextRef="#ctx0" brushRef="#br0" timeOffset="16416.75">11874 7218 0,'22'-42'0,"-44"84"0,65-127 0,-22 64 16,-21 0-16,0 42 15,0 0-15,0 22 0,0-1 16,0 21-16,0 1 0,0-1 0,-21 1 16,21-1-16,-21 1 0,21-1 15,-22 1-15,22-22 0,-21 22 0,0-22 16,0 22-16,21-22 0,0 0 0,-21 1 15,0-22-15,21 21 0,0-21 16,0 0-16,0 1 0,-22-22 0,22 21 16,-21-21-1,0-21-15</inkml:trace>
  <inkml:trace contextRef="#ctx0" brushRef="#br0" timeOffset="16956.18">11239 7895 0,'0'0'0,"-21"0"0,21-21 16,-21 21 0,42 0-16,0 0 0,22 0 15,-22 0-15,21 0 0,22 0 16,-22 0-16,22-21 0,-1 21 0,1-21 16,-1 0-16,22 21 0,-1-22 15,-20 1-15,21 0 0,-1 21 16,-20-21-16,-22 0 0,22 0 0,-22 21 15,-21-22-15,21 1 0,-63 42 32,0-21-32,0 22 15,0-1-15,0 21 0,-22-21 0,22 22 16,0-1-16,0 0 0,-22 1 16,22-1-16,0 0 0,21 1 0,0-1 15,-21-21-15,21 21 0,0-20 0,0-1 16,0 0-16,0 0 0,21 0 0,0-21 15,22 0-15,-22 0 16,21 0-16,-21 0 0,22 0 16,-1-21-16,-21 0 0,21 0 0,1-22 15,-1 22-15,-21-21 0,0 0 16,22-1-16,-43 1 0,21 0 0,-21-1 16,21 1-16,-21-22 0,0 43 0,0-21 15,0 0-15,-21 20 0,-21 1 0,20 0 16,1 0-16,-21 21 0,21 0 15,-22 0-15,1 0 0,21 21 0,-21 0 16,-1 0-16,22 1 0,0-1 16,0 0-16,0 0 0,-1 0 15,22 0-15,0 22 0,0-22 0,0 0 0,0 0 16,0 0-16,22 1 0,-1-1 16,0 0-16,0-21 0,21 0 15,-20 0-15,20 0 0</inkml:trace>
  <inkml:trace contextRef="#ctx0" brushRef="#br0" timeOffset="17320.24">12912 7641 0,'0'0'16,"0"-21"-16,0 42 31,0 0-31,0 1 0,0-1 16,0 0-16,0 0 0,0 21 15,0-20-15,0 20 0,21 0 0,-21-21 16,0 22-16,21-1 0,-21 0 0,0 1 16,0-1-16,0-21 0,0 22 15,0-22-15,0 0 0,0 0 16,21-21 0,0 0-16,-21-21 15,21 0-15,1 0 0,-1-22 16,0 22-16,0-21 0,0-1 0,0 1 15,1 0-15,-1-1 0,0 1 0,0 0 16,0 21-16,0-22 0,1 22 16,-1 0-16,0 0 0,0-22 15,0 43-15,0 0 16,-21 22 0,22-1-16,-22 0 0</inkml:trace>
  <inkml:trace contextRef="#ctx0" brushRef="#br0" timeOffset="17656.36">13462 7980 0,'0'0'0,"21"0"15,-21-21 1,21 0-16,0 21 0,1-22 16,-1 1-16,0 0 0,0 21 0,0-21 15,0 0-15,1 0 0,-1-1 16,-21 1-16,0 0 0,21 0 0,-21 0 15,0 0-15,-21 21 16,0 0 0,-1 21-16,1 0 0,0 0 0,21 0 15,-21 22-15,21-22 0,-21 21 0,0-21 16,21 22-16,0-1 0,0 0 16,0-21-16,0 22 0,0-22 15,0 0-15,0 0 0,21 0 0,0 1 16,0-1-16,0-21 0,22 0 0,-22 0 15,0 0-15,21 0 0,-21 0 16,22 0-16,-22-21 0,21-1 0,-21 1 16,1 0-16,20-21 0,-21 21 15,0-22-15</inkml:trace>
  <inkml:trace contextRef="#ctx0" brushRef="#br0" timeOffset="17964.33">14097 7747 0,'0'0'0,"106"-106"31,-85 85-31,21 21 0,-21 0 15,22 0-15,-22 0 0,21 0 16,-21 21-16,22-21 0,-22 21 16,0 1-16,0-1 0,0 21 0,-21-21 15,0 22-15,22-22 0,-22 21 0,0-21 16,0 22-16,0-1 0,0-21 16,0 21-16,-22-20 0,1-1 0,0 21 15,0-21-15,0-21 0,21 21 0,-21 1 16,-1-22-16,22-22 15,0 1-15,0-21 16,0 21-16,0-22 0,22 1 16,-1 0-16,21-1 0,-21-20 0,22 21 15,-1-22-15,0 1 0,1-1 16,-1 22-16,0-22 0,1 22 16,-1 21-16,0-22 0,-21 22 0,1 21 15,-1 0-15,0 0 0,-21 21 16</inkml:trace>
  <inkml:trace contextRef="#ctx0" brushRef="#br0" timeOffset="18727.72">3069 10414 0,'0'0'0,"-63"0"15,-1 0-15,22 0 0,-1 0 0,1 0 16,21 0-16,0 0 0,21 21 16,21-21-16,0 0 15,21 0-15,22 21 0,-22-21 16,43 0-16,-22 0 0,43 0 16,0-21-16,0 21 0,0-21 0,21 0 15,-21 21-15,-1-21 0,1 0 0,0-1 16,0 1-16,0 21 0,-22-21 15,-20 21-15,-1 0 0,1-21 0,-43 21 16,21 0-16,-42-21 16,-21 21-16,0 0 15,-21 0-15,21-21 0,-22 21 0,1-22 16,0 22-16,-1-21 0,22 0 0,-21 21 16,21-21-16,-1 21 15,22-21-15,22 21 31,-1 0-31,0 0 0,21 0 16,-21 21-16,1-21 0,-1 21 0,0 0 16,0 0-16,0 1 0,-21 20 0,0-21 15,0 21-15,0 1 0,0-1 16,0 0-16,-21 1 0,0-1 0,-21 0 16,20 1-16,-20-1 0,0 0 15,21 1-15,-22-1 0,22-21 0,-21 0 16,42 1-16,0-1 0</inkml:trace>
  <inkml:trace contextRef="#ctx0" brushRef="#br0" timeOffset="18932.61">6816 9991 0,'0'0'16,"0"-21"-16,-22-1 0,22 1 0,-21 0 16</inkml:trace>
  <inkml:trace contextRef="#ctx0" brushRef="#br0" timeOffset="19128">6498 9694 0,'0'0'0,"-63"-21"0,20 0 0,43 42 15,-21 0-15,21-42 16,-42 21-16,42 21 0,0 22 16,0-22-16,21 42 0,0-20 0,-21 20 15,21 1-15,0-22 0,-21 22 16,0 20-16,22-20 0,-1-1 16,-21 1-16,0-1 0,0 1 0,0-22 15,0 22-15,0-22 0,0 0 16,0-21-16,0 22 0,0-22 0,0 0 15,0 0-15</inkml:trace>
  <inkml:trace contextRef="#ctx0" brushRef="#br0" timeOffset="19515.79">5651 10033 0,'0'0'0,"-42"-63"0,21 20 15,21-20-15,0 20 0,0 1 0,21 0 16,0-1-16,22 1 0,-1 0 16,0-1-16,22 22 0,-1 21 0,1 0 15,20 0-15,1 0 0,0 0 0,-1 21 16,22 1-16,0-1 0,0 21 0,0 0 16,0 22-16,-22-1 0,1-20 15,0 20-15,-22 1 0,1-1 0,-22 1 16,0-1-16,-21 1 0,1-1 0,-22 1 15,0 20-15,-22-20 0,1-22 16,0 22-16,-42-22 0,20 0 0,-20 1 16,-1-1-16,-20-21 0,20 22 15,1-22-15,-22-21 0,21 21 0,22-21 16,-21 0-16,20 0 0,1 0 16,21 0-16,-22 0 0,22-21 0,0 0 15,0-1-15,21 1 0,0 0 0,0-21 16,0 21-16,0-1 0,0 1 15,0 0-15,21 0 0,21 0 0,-20 0 16,20-1-16,0 1 0,22 21 0,-1-21 16,1 0-16</inkml:trace>
  <inkml:trace contextRef="#ctx0" brushRef="#br0" timeOffset="19876.84">7641 10351 0,'0'0'0,"0"-22"0,-21 1 0,0 0 16,0 0-16,21 0 0,0 0 0,0-1 15,0 1-15,0 0 0,0 0 0,0 0 16,21 0-16,0-1 0,0 22 16,0 0-16,0 0 0,22 0 0,-22 0 15,21 0-15,1 22 0,-1-1 0,0 21 16,-21-21-16,22 22 0,-1-1 0,-21 0 15,0 1-15,1-1 16,-1 0-16,-21 1 0,0 20 16,0-42-16,0 22 0,0-22 0,0 0 15,0-42 17,0 0-32,0-1 0,0-20 15,0 21-15,0-21 0,21-1 0,0 1 16,0 0-16,0-1 0,1 1 15,-1 0-15,0-22 0,21 22 0,-21-1 16,22 1-16</inkml:trace>
  <inkml:trace contextRef="#ctx0" brushRef="#br0" timeOffset="20384.89">8742 9927 0,'0'21'0,"0"-42"0,0 64 0,21-22 16,-21 0-16,-21 21 0,21-21 0,-21 22 15,-22-22-15,22 0 0,0 21 0,0-20 16,0 41-16,-1-21 0,22 1 15,0-22-15,0 21 0,0 1 0,0-22 16,0 0-16,0 0 0,0 0 16,22-21-16,-1 0 15,21 0-15,-21 0 0,22-21 0,-22 21 16,21-21-16,-21 0 0,22 0 0,-22-22 16,0 1-16,-21 21 0,0 0 15,0-22-15,0 22 0,0-21 0,-21 21 16,-22-22-16,22 22 0,0 0 15,-21 0-15,21 0 0,-1-1 0,-20 22 16,21-21-16,21 0 16,21 0-1,0 21-15,0 0 0,22-21 16,-22 21-16,42 0 0,-20 0 0,-1 0 16,22 0-16,-22 21 0,0 0 15,1 0-15,-1 0 0,-21 1 0,21 20 16,-20 0-16,-1-21 0,-21 22 15,0 20-15,21-20 0,-21 20 0,0-21 16,0 22-16,0-1 0,0 1 16,0 21-16,0-22 0,0 1 0,-21 20 15,21 1-15,-21 0 0,21-1 0,-22 1 16,1-22-16,21 22 0,0-21 16,-21-1-16,0 1 0,21-22 0,-21 0 15,21 1-15,0-22 0,0 0 0,-21 0 16,21 0-16,-22-21 0,22-21 15,0 0-15,0 0 16,0-22-16,0 1 0,22 0 0</inkml:trace>
  <inkml:trace contextRef="#ctx0" brushRef="#br0" timeOffset="20609.97">9123 10224 0,'0'0'0,"0"-64"0,0 22 16,0-1-16,0 1 0,0 21 15,0 0-15,21 0 0,21-1 0,-21 1 16,22 21-16,-22 0 0,21 0 0,1 0 16,-1 0-16,0 0 0,1 21 15,-1 1-15,-21-1 0,21 0 0,-20 21 16,-1-21-16,-21 22 0,0-22 16,0 21-16,-21-21 0,-1 22 0,1-22 15,-21 21-15,21-21 0,-22 22 16,1-22-16,21 0 0,-21 0 0,-22 0 15</inkml:trace>
  <inkml:trace contextRef="#ctx0" brushRef="#br0" timeOffset="22712.42">10456 9779 0,'-21'-21'0,"42"42"0,-63-84 15,21 41-15,0-20 0,-1 21 0,22-21 16,-21 20-16,21 1 0,0 42 31,0 22-31,0-1 0,0 0 0,0 22 16,0-1-16,0 1 15,0 190 1,0-127-16,0-64 0,-21 1 16,0-1-16,0-20 0,0-1 15,-1 0-15,22-20 0,-21 20 0,0-21 16,0-21-1,0 0-15,0 0 0,21-21 16,-22-21-16,1 20 0,21-20 0,0 0 16,-21-1-16,0-20 0,21-1 0,0 22 15,0-21-15,0-1 16,0 1-16,0 20 0,0-20 0,21 20 0,0 22 16,-21 0-16,21 0 0,1 21 15,-1 0-15,0 21 0,-21 0 16,21 22-16,0-22 0,0 21 0,1 0 15,-1 1-15,0-1 0,0 0 0,0 1 16,0-1-16,1 0 0,-1 1 16,21-1-16,-21 0 0,0 1 0,1-22 15,-1 0-15,0 0 0,21-21 0,-21 0 16,22 0-16,-1 0 0,-21 0 16,22 0-16,20-21 0,-21 0 15,1-21-15,-1-1 0,22 1 0,-22 0 0,0-22 16,1 22-16,-1-22 15,-21-20-15,21 20 0,-42-21 0,0 1 16,0-1-16,0 0 0,0 22 0,-21-1 16,-21 1-16,0 21 0,-1-1 15,-20 1-15,-1 21 0,-20 0 0,20 21 16,1 0-16,-1 0 0,1 21 16,-1 21-16,22 0 0,-1 1 0,1 20 15,0 1-15,42-1 0,-21 1 0,21-1 16,0 1-16,0-1 0,0 1 15,21-1-15,0-20 0,0-1 0,0 21 16,22-20-16,-1-22 0,0 21 0,22-21 16,-22 22-16,43-22 15,-22-21-15,85 21 0,-84-21 16,21 0-16,-22 0 0,22-21 0,-22 21 16,1-21-16,20-22 0,-20 22 15,-1 0-15,-20 0 0,20-21 0,-20 20 16,-1-20-16,0 21 0,-21-21 0,1 20 15,-22-20-15,0 21 0,0 0 16,0 0-16,0-1 0,-22 22 16,1 0-16,0 0 0,0 0 0,0 22 15,0-1-15,-1 0 16,1 21-16,0-21 0,21 1 0,-21 62 16,21-63-16,0 22 0,0-1 15,0-21-15,0 22 0,0-1 16,0-21-16,21 0 0,-21 22 0,21-22 15,0 0-15,1-21 0,-1 21 16,0-21-16,21 0 0,-21 0 0,22 0 16,-22 0-16,21 0 0,1-21 0,-22 0 15,21 0-15,-21-1 0,22-20 16,-22 0-16,0 21 0,0-22 0,0 1 16,0-22-16,-21 22 0,0 0 15,0-22-15,0 22 0,0-22 0,0 22 16,-21 21-16,0-21 0,0 20 15,0 1-15,-22 21 0,-20 0 16,21 0-16,-1 21 0,1 1 0,0-1 16,-1 21-16,22-21 0,-21 22 15,21-1-15,-1-21 0,1 21 16,21-20-16,0 20 0,0-21 0,0 21 16,21-20-16,1-1 0,20 0 15,0-21-15,1 0 0,-1 0 0,0 0 16,22 0-16,-1 0 0,-20-21 15,20 0-15,-21-1 0,22 1 16,-22 0-16,22 0 0,-22-21 0,0 20 16,-20-20-16,20 21 0,-21 0 0,0 0 15,0-1-15,1 1 0,-22 42 32,0 1-32,0 20 0,0-21 0,0 0 15,-22 22-15,22-22 0,-21 21 16,21-21-16,0 22 0,0-22 0,0 21 15,0-21-15,0 22 0,0-22 0,0 0 16,0 0-16,21 0 0,1-21 16,-1 21-16,0-21 0,21 0 15,-21 0-15,1-21 0,20 0 0,0 0 16,-21 0-16,22 0 0,-1-22 16,-21 22-16,22-21 0,-22 21 15,0-22-15,0 22 0,0 0 0,0 0 16,-21 42 15,0 0-31,0 0 0,-21 0 16,21 1-16,-21 20 0,21-21 0,0 0 15,0 22-15,0-22 0,0 0 16,0 0-16,0 0 0,21-21 0,0 21 16,1-21-16,-1 0 0,0 0 0,21 0 15,-21 0-15,1 0 0,20 0 16,-21-21-16,21-21 0,-20 21 15,-1 0-15,-21-1 0,0 1 16,0-21-16,0 21 0,0-22 0,0 1 16,0 21-16,-21-21 0,-1-1 15,1 1-15,0 21 0,0-22 0,21 22 16,0-21-16,-21 21 0,21 0 0,0-1 16,0 1-16,21 21 15,0-21-15,0 21 0,43 0 16,-22 0-16,-21 0 0,64 21 15,-64 0-15,21-21 16,1 43-16,-22-22 0,21 0 0,-21 21 16,22-20-16,-22 20 0,0 0 15,21 22-15,-42-43 0,0 21 16,0 1-16,0-22 0,22 21 16,-22-21-16,0 22 0,0-22 0,0 0 15,-22 0-15,1 0 0,0-21 16,21 21-16,-21-21 15,0 0-15,0-21 0,-1 0 16,1 0-16,21 0 0,-21 0 16,21-1-16,0-20 0,0 21 0,0-21 0,0-1 15,42-20-15,-20 20 0,20-20 0,0-22 16,22 22-16,-1-1 16,22 1-16,0-1 0,-1 1 0,22 20 15,-21 1-15,-1 21 0,-20 0 0,-1 21 16,1 0-16,-1 21 0,-20 0 15,-22 21-15,0 1 0,0 20 0,-21-20 16,0-1-16,0 21 0,-21-20 0,21 20 16,-21-20-16,0-1 0,0-21 15,-43 43-15,64-22 0,-21-21 16,0-21-16,0 21 0,-1 0 0,1-21 16,0 0-16,0 0 0,0 0 15,0 0-15,-1 0 0,1 0 0</inkml:trace>
  <inkml:trace contextRef="#ctx0" brushRef="#br0" timeOffset="27789.19">15706 7726 0,'0'21'16,"0"0"-1,0 0-15,0 1 16,0-1-16,0 0 16,21 0-16,-21 0 0,0 0 15,0 1-15,21-1 0,-21 0 16,0 0-16,0 0 0,21-21 16,-21 21-16,0 1 0,21-1 15,0-21 1,1 0-16,-1 0 0,0-21 0,21-1 15,1-20-15,-1 21 0,21-21 16,1 20-16,21-20 0,-1 0 16,1-1-16,0 1 0,84-64 15,-63 64-15,-22 0 0,1-1 0</inkml:trace>
  <inkml:trace contextRef="#ctx0" brushRef="#br0" timeOffset="28348.19">15833 10054 0,'0'0'16,"0"21"-16,-22-21 0,22 22 0,0-1 16,-21 0-1,21 0-15,0 0 16,0 0-1,0 1 1,21-22 15,22 0-31,-22-22 0,21 1 0,1 0 16,20 0-16,1-21 0,20-1 0,1-20 16,0 20-16,20-20 0,-20-1 0,21-20 15,-21 20-15,20 1 0,-20-1 16,0 1-16,-1 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3T13:06:47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2900 0,'0'21'16</inkml:trace>
  <inkml:trace contextRef="#ctx0" brushRef="#br0" timeOffset="1187.95">1905 699 0,'0'0'0,"0"-22"0,0 1 16,0 0-16,0 0 0,0 0 15,0 0 1,0-1-16,-21 22 0,0 0 31,21 22-15,0-1-16,0 0 0,0 21 0,0-21 16,0 43-16,0-22 0,0 22 15,0-1-15,0 22 0,0-22 0,-22 1 16,22-1-16,-21 1 0,0-1 15,21 1-15,-21-1 0,0 1 0,0 21 16,-1-43-16,1 21 0,0 1 16,0-22-16,21 1 0,-21-1 15,0-21-15,21 0 0,-22 0 0,1-21 32,0 0-32,21-21 0,-21 0 15,21-21-15,-21-1 0</inkml:trace>
  <inkml:trace contextRef="#ctx0" brushRef="#br0" timeOffset="1876.47">1037 1058 0,'0'0'0,"-42"-21"0,21 0 0,-1-21 16,22 21-16,-21-22 0,21 22 15,0-21-15,0 21 0,0-22 16,0-20-16,0 20 0,0 1 16,21 21-16,1-21 0,20-1 15,-21 1-15,21 21 0,22-22 0,-1 22 16,1-21-16,21 21 0,-1 0 16,-20-1-16,20 1 0,1 21 15,-21 0-15,-1 21 0,1 1 0,-1-1 16,1 21-16,-22 0 0,21 22 15,-20-1-15,-22 1 0,21-1 16,-21 22-16,1 0 0,-22-1 16,0 1-16,21 0 0,-21-1 0,0 1 15,0-21-15,0-1 0,0 22 16,0-22-16,0-20 0,0 20 16,0-21-16,0 1 0,0-1 0,0-21 15,0 0-15,0 1 0,0-1 16,0-64-1,0 22-15,0-21 0,0 0 16,0-1-16,0-20 0,0 20 0,0-20 16,21-22-16,0 22 0,0-22 15,22 0-15,-22-20 0,21 20 16,0 0-16,22-21 0,-22 43 16,22-22-16,-1 22 0,-20-1 15,20 1-15,1 20 0,-22 1 0,21 0 16,-20 21-16,-1-1 0,22 22 15,-22 0-15,0 43 0,1-22 0,-1 21 16,0 22-16,-21-22 0,-21 43 16,0-1-16,0 1 0,0 0 15,0-1-15,-21 1 0,0 0 16,0-1-16,0-20 0,0-1 0,-1 1 16,-20-1-16,21 1 0,0-22 0,0 22 15,-1-22-15,22-21 16,-21 22-16,21-22 0,-21 21 0,21-21 0,0 0 15,0 1 1,0-44 0,0 1-16,0 0 0</inkml:trace>
  <inkml:trace contextRef="#ctx0" brushRef="#br0" timeOffset="4065.46">3831 1715 0,'21'0'0,"-42"0"0,63 21 0,-20-21 0,-1 0 15,0 0-15,0 0 0,0 0 16,0 0-16,-21-21 0,22-1 16,-1 22-16,0-21 0,-21 0 0,21 0 15,-21 0-15,21 0 0,-21-22 16,0 22-16,21 0 0,-21-21 0,0-1 15,0 22-15,0-21 0,0-1 16,0 1-16,-21 21 0,0 0 0,0 0 16,0-1-16,0 1 0,-1 21 15,1 0-15,-21 0 0,21 0 16,-22 21-16,1 1 0,21-1 16,-21 21-16,-1-21 0,1 22 0,0-1 15,-1 0-15,1 22 0,0-22 16,20 22-16,-20-22 0,21 0 0,0 22 15,0-22-15,-1 0 0,22-20 16,0 20-16,0 0 0,0-21 16,0 1-16,22-22 15,-1 0-15,0 0 0,0 0 16,21 0-16,-20 0 0,20-22 0,0-20 16,1 21-16,-1-21 0,0-1 0,1 1 15,-1-22-15,21 1 0,-20 21 16,-1-22-16,0 1 0,1-1 15,-1 22-15,0-1 0,1 1 16,-22 0-16,0 21 0,0-1 0,0 1 16,-21 42-1,0 1-15,-21-1 16,0 21-16,21-21 0,-21 22 16,0-1-16,21-21 0,-21 21 0,21-20 15,0 20-15,0 0 0,0-21 16,0 22-16,0-22 0,0 0 0,0 0 15,0 0-15,21-21 16,0 0-16,0 22 0,21-22 0,1 0 16,-22-22-16,21 1 15,1 0-15,-22 0 0,21 0 0,-21 0 16,22-22-16,-1 22 0,-21-21 16,0-1-16,22 1 0,-22 21 0,0-21 15,0-1-15,0 1 0,0 21 16,-21 0-16,0-1 0,-21 44 31,0-1-31,0 0 0,21 0 16,-21 21-16,0-20 0,21 20 15,-22-21-15,22 21 0,-21 1 0,0-22 16,21 21-16,0-21 0,0 22 16,0-22-16,-21 21 0,21-21 15,0 1-15,0-1 16,0-42-1,0-1 1,21 1-16,0 0 0,0-21 16,1 21-16,-22-22 0,21 1 0,0 21 15,21-22-15,-21 1 16,1 21-16,-1-21 0,21 20 0,-21 1 0,0 21 16,1 0-16,-1 0 15,-21 21-15,21 1 16,-21-1-16,21 21 0,-21-21 15,0 0-15,0 22 0,21-22 16,-21 0-16,21 21 0,-21-20 16,22-1-16,-1 0 0,-21 0 0,21 0 15,21 0-15,-21-21 16,1 0-16,-1 0 0,21 0 0,-21 0 16,0-21-16,22 0 0,-22 0 15,0 0-15,0-22 0,22 22 0,-22 0 16,0-21-16,0-1 0,0 22 0,0-21 15,1 0-15,-1 20 16,0-20-16,-21 21 0,21 0 0,0 0 0,-21-1 16,0 44 15,0-1-31,0 0 0,0 0 16,0 0-16,0 22 0,0-22 0,0 21 15,-21-21-15,21 22 0,0-1 16,0-21-16,0 21 0,0-20 0,21 20 15,-21-21-15,21 0 0,1 0 16,-1 1-16,0-22 0,0 0 0,21 0 16,-20 0-16,-1 0 0,21 0 0,0 0 15,-20-22-15,20 1 0,-21 0 16,21 0-16,-20-21 0,-1 20 16,0 1-16,21-21 0,-21 0 15,1 20-15,-22-20 0,21 0 0,0 21 16,-21-22-16,21 22 0,-21 0 15,0 0-15,0 42 32,0 0-32,0 21 15,0-20-15,0-1 0,0 21 16,0-21-16,0 0 0,0 22 0,0-22 16,0 0-16,21 0 0,0 22 15,-21-22-15,43-21 0,-22 21 0,0 0 16,21-21-16,1 0 0,-1 0 0,0 0 15,1 0-15,20 0 16,-20 0-16,20-21 0,-21 0 0,1 0 16,20-1-16,-20 1 0,-1 0 15,0 0-15,-21 0 0,22-22 0,-22 1 16,21 21-16,-21-21 0,-21 20 16,0-20-16,0 0 0,0 21 0,0-1 15,0 1-15,-21 21 0,0 0 16,0 0-16,-21 0 0,20 0 0,-20 21 15,0 1-15,-1-1 0,22 0 16,-21 21-16,0-21 0,20 22 0,1-22 16,0 21-16,0-21 0,0 22 0,21-22 15,-21 21 1,21-21-16,0 1 0,0-1 0,0 0 16,21-21-16,0 0 15,0 0-15,0 0 0,0 0 0,1-21 16,20 21-16,-21-21 0,21-1 15,-20 1-15,-1 0 0,21 0 0,-21-21 16,0 20-16,1-20 0,-1 21 16,0-21-16,0 20 0,0 1 0,0 0 15,-21 42 17,0 0-32,0 1 0,0-1 0,-21 0 15,21 21-15,0-21 16,0 22-16,0-22 0,0 0 0,0 21 15,0-20-15,0-1 0,0 0 16,21 0-16,1 0 0,-1 0 0,0 1 16,0-22-16,0 0 15,0 0-15,1 0 0,20 0 0,-21 0 16,21-22-16,-20 1 0,20 0 0,-21 0 16,0 0-16,22-22 0,-22 1 0,21 0 15,0-1-15,-20 1 0,20-21 16,-21-1-16,21 1 0,1-22 0,-22 0 15,21 1-15,-21 20 0,1-21 16,-1 22-16,-21-1 0,0 22 16,0-21-16,0 41 0,0-20 0,0 21 15,-21 0-15,-1 0 0,1 21 16,0 0-16,0 21 0,0 0 16,-22 64-16,22-22 15,0 1-15,0-1 0,0 22 0,21-1 16,0 1-16,0-21 0,0 20 15,0-20-15,0-1 0,0 1 0,0-22 16,21 22-16,0-22 0,-21 0 16,21 1-16,0-1 0,1 0 15,-1-21-15,0 1 0,21-1 0,-21 0 16,22-21-16,-22 0 0,21 0 16,1 0-16,-1-21 0,-21 0 0,21-1 15,1-20-15,-1 21 0,-21-21 0</inkml:trace>
  <inkml:trace contextRef="#ctx0" brushRef="#br0" timeOffset="4971.99">10435 910 0,'0'0'0,"0"-42"16,0 21-16,0-22 0,0 1 0,0 0 16,0-1-16,0 22 0,0-21 15,0 0-15,0 20 0,21-20 0,-21 21 16,0 0-16,0 0 0,-21-1 16,0 22-16,0 0 15,0 0-15,-22 22 0,22-1 0,-21 0 16,-1 0-16,1 21 0,0 1 15,-1-1-15,1 22 0,0 20 0,-1-20 16,1 20-16,0-20 0,21 21 16,-22-1-16,22-20 0,0-1 15,0 22-15,21-22 0,0 1 0,0-22 16,0 22-16,21-1 0,0-20 16,21-1-16,-20 0 0,20-21 15,0 1-15,22 20 0,-22-42 0,22 21 16,-22 0-16,0-21 0,22 0 0,-22 0 15,0 0-15,22-21 0,-22 0 16,1-21-16,-1 20 0,21-20 0,-20 0 16,20-22-16,-20 1 0,-1 20 15,0-20-15,1-22 0,-1 22 0,-21-22 16,0 0-16,-21-20 16,0 20-16,0 0 0,0 1 0,-21-1 15,-21 21-15,-1 1 0,1-1 16,0 1-16,-1 21 0,-20-1 0,21 1 15,-22 0-15,1 20 0,20 22 16,-20 0-16,-1 0 0,1 22 0,-1-1 16,22 21-16,-22 0 0,22 22 15,-21 21-15,41-1 0,-20 1 16,21 21-16,21 0 0,0-22 0,0 22 16,42-21-16,1-1 0,-1 22 15,0-21-15,22 21 0,-1-22 0,1 1 16,-22 0-16,22-1 0,-1-20 15,1-1-15,-22 22 0,0-21 0,-21-1 16,1 1-16,-22-1 0,0-21 0,0 22 16,-22-22-16,1 1 0,-21-22 15,0 21-15,-1-21 0,1 0 0,0 1 16,-1-22-16,-20 0 0,20 0 16,1 0-16,-21 0 0,20 0 0,1-22 15,0-20-15,-1 21 0,22-21 0,0-1 16,0 1-16,21 0 0,0-1 15,0 1-15,42 0 0,-21-1 0</inkml:trace>
  <inkml:trace contextRef="#ctx0" brushRef="#br0" timeOffset="5359.98">11239 1037 0,'-42'21'16,"21"1"0,0-1-16,0 21 0,-1-21 15,1 22-15,21-1 0,0 0 0,-21-21 16,21 22-16,-21-1 0,21 0 16,0-20-16,0 20 0,0-21 15,0 21-15,21-20 0,0-1 0,0-21 16,1 21-16,20-21 0,-21 0 15,21 0-15,-20-21 0,20 21 0,0-21 16,-21-1-16,22 1 0,-22-21 16,0 21-16,21-22 0,-20 1 15,-1 0-15,-21-1 0,0 1 0,21-21 16,-21 20-16,21 1 0,-21 21 16,0-22-16,0 22 0,0 0 0,-21 21 31,21 21-31,-21 0 15,21 1-15,0-1 0,0 0 16,0 0-16,0 0 0</inkml:trace>
  <inkml:trace contextRef="#ctx0" brushRef="#br0" timeOffset="5976.02">12192 1334 0,'0'0'0,"0"-22"0,0 1 0,21 21 0,-21-42 16,21 21-16,-21 0 0,0-22 15,0 1-15,0 21 0,0-22 16,0 1-16,0 21 0,0 0 16,0 0-16,-21 21 0,0 0 15,0 0-15,0 21 0,-1 21 16,-20 0-16,21 1 0,-21-1 0,20 0 15,-20 1-15,21 20 0,0-20 16,21-1-16,0 0 0,0 1 0,0-1 16,0-21-16,0 21 0,21-20 0,0-1 15,0 21-15,0-42 0,1 21 16,20 0-16,0-21 0,-21 0 16,22 0-16,-1 0 0,22-21 0,-22 0 15,21 0-15,-20 0 0,20-22 16,-20 1-16,20 0 0,-21-1 15,22 1-15,-22 0 0,22-1 0,-22-20 16,-21 21-16,43-22 0,-64 22 16,0 21-16,0-1 0,-21 22 15,-22 0-15,22 22 16,0-22-16,-21 21 0,20 21 16,1-21-16,0 0 0,21 22 0,-21-22 15,21 0-15,0 21 0,0-20 16,0-1-16,21 21 0,0-21 15,0 0-15,1 1 0,-1-1 16,0 21-16,0-21 0,0 0 0,0 22 16,-21-22-16,0 0 15,0 0-15,-21-21 0,0 0 16,-21 0-16,21 21 0,-1-21 0,1 0 16,0 0-16,0 0 0,0 0 15,21-21-15,0 0 0,0 0 16,0 0-16,0 0 0,21-22 15,0 22-15,0-21 0,22-1 0,20 1 16</inkml:trace>
  <inkml:trace contextRef="#ctx0" brushRef="#br0" timeOffset="7184.07">13652 466 0,'0'0'15,"0"-43"-15,0 22 0,0 0 0,0 0 16,-21 42-1,0-21-15,21 21 0,-21 22 16,0-1-16,0-21 0,21 21 16,-22 22-16,1-1 0,0 1 0,-21 63 15,21-42-15,-1-22 16,1 22-16,0-22 0,0 1 0,21-1 16,0 1-16,-21-22 0,21 0 15,0 1-15,0-1 0,0 0 16,0 1-16,0-22 0,0 0 0,0 0 15,21 0-15,0-21 16,0 0-16,0 0 0,1-21 16,20 0-16,-21-21 0,21 21 15,-20-22-15,20 1 0,0 0 0,1-1 16,-1 1-16,-21-22 0,21 22 16,1 0-16,-22-1 0,0 1 0,0 21 15,0 0-15,-21 0 0,22 21 16,-22 21-1,0 0-15,0 0 0,-22 21 16,22-20-16,-21 20 0,0 0 16,21-21-16,0 22 0,0-22 0,-21 21 15,21-21-15,0 1 0,0-1 16,0 0-16,0 0 0,0 0 0,0 0 16,0 1-16,21-22 15,0 0-15,0 0 0,22 0 16,-22 0-16,21-22 0,1 1 0,-22 0 15,21 0-15,0 0 0,1-22 16,-1 22-16,0-21 0,-20 0 0,20 20 16,-21-20-16,21 0 0,-20 21 15,-22-1-15,0 1 0,21 21 16,-42 21 0,-1 1-16,1 20 15,0-21-15,0 21 0,-21-20 0,42 20 16,-22-21-16,22 21 0,-21-20 15,21 20-15,0-21 0,0 0 0,0 0 16,0 1-16,21-1 0,1 0 16,-1 0-16,0-21 0,21 0 0,-21 21 15,1-21-15,20 0 0,-21 0 16,21-21-16,-20 0 0,20 21 0,-21-21 16,0 0-16,0-22 0,1 22 15,-22-21-15,0 21 0,0-22 16,0 22-16,0-21 0,-22-1 0,1 22 15,0 0-15,0 0 0,0 0 16,0 0-16,-22-1 0,22 1 16,21 0-1,21 21 1,0-21-16,22 0 0,-22 21 16,21-21-16,-21 21 0,22-22 0,-1 22 15,0 0-15,1-21 0,-22 21 16,21 0-16,-21 0 0,1 0 15,-1 21-15,0 1 0,0-1 0,-21 21 16,21-21-16,-21 22 0,0-1 16,0-21-16,0 21 0,0 1 0,0-1 15,0-21-15,0 0 0,0 22 16,0-22-16,0 0 0,0 0 0,0 0 16,0 1-16,0-1 15,0-42 16,0-1-31,0 1 0,0 0 0,0 0 16,0 0-16,0-22 0,21 1 0,1 21 16,-1-43-16,21 22 15,-21 0-15,22-22 0,-1 22 0,0 0 16,1-1-16,-1 1 0,0 21 16,1 0-16,-1-1 0,0 22 0,1 0 15,-22 22-15,0-1 0,0 0 16,-21 21-16,0 1 0,0 20 0,0-21 15,0 1-15,0-1 0,-21 0 16,0 1-16,21-1 0,-21-21 0,-1 22 16,22-22-16,-21 0 0,21 0 15,0 0-15,0 0 0,21-21 32,1-21-17,-1 0-15,21 0 0</inkml:trace>
  <inkml:trace contextRef="#ctx0" brushRef="#br0" timeOffset="7431.96">16425 974 0,'0'-21'16,"0"42"-16,0-64 0,-21 43 0,0-21 16,-21 21-16,20 0 0,1 0 15,-21 0-15,21 0 0,0 0 0,-22 21 16,22 1-16,-21-1 0,21 0 15,-1 0-15,1 0 0,0 43 16,0-22-16,21-21 16,0 0-16,0 1 0,21-1 0,0 0 15,22 0-15,-22 0 0,21 0 16,22-21-16,-22 22 0,21-22 0,1 0 16,-22 0-16,22 21 0,-22-21 0,0 21 15</inkml:trace>
  <inkml:trace contextRef="#ctx0" brushRef="#br0" timeOffset="7548.36">16658 1418 0,'0'0'0,"-42"64"31,21-43-31,-1-21 0,-20 21 0,0 0 0,21-21 16,-22 0-16,1 21 15,0-21-15,-1 0 0,22 0 0,0 0 16,0 0-16,0 0 0,-1 0 16,1 0-16,21-21 0</inkml:trace>
  <inkml:trace contextRef="#ctx0" brushRef="#br0" timeOffset="7867.47">14965 445 0,'0'0'16,"-21"0"-16,-1 0 0,1 0 0,0 0 31</inkml:trace>
  <inkml:trace contextRef="#ctx0" brushRef="#br0" timeOffset="8088.19">13314 974 0,'-43'0'0,"86"0"0,-107 0 0,43 0 15,42 0 1,0 0-16,22 0 0,-1 0 0,0 0 16,22-21-16,-22-1 0,22 22 15,-1-21-15,1 0 0,-1 21 0,1-21 16,-22 0-16,22 0 0,-1 21 15,-21 0-15</inkml:trace>
  <inkml:trace contextRef="#ctx0" brushRef="#br0" timeOffset="9169.25">1545 2604 0,'-42'0'0,"84"0"0,-127-22 0,43 22 15,21 0-15,-21 0 0,20 0 16,1-21-16,0 21 0,42 0 31,22 0-15,-22 0-16,21 0 0,0 0 0,1 0 15,20 0-15,1 0 0,-1 0 16,1 0-16,20 0 0,1 0 16,0 0-16,-1 0 0,43 0 0,-21 0 15,42 0-15,-21 0 0,0 0 16,22 0-16,-22 0 0,42 0 15,-21 0-15,21 0 0,1 0 0,-1 0 16,0 0-16,22 0 0,-1 0 16,22 0-16,-21-21 0,20 21 0,22 0 15,-21 0-15,-1 0 0,1 0 16,21 0-16,0-21 0,0 21 0,-1 0 16,1 0-16,21 0 0,-21-21 15,21 21-15,-21 0 0,21-21 0,0 21 16,0 0-16,0-22 0,0 1 15,21 21-15,-21-21 0,0 21 0,21-21 16,-21 0-16,0 21 0,0 0 16,21-21-16,-21 21 0,0 0 15,0-22-15,-21 22 0,0 0 16,0 0-16,0-21 0,-22 21 0,-20-21 16,21 21-16,-22 0 0,1 0 15,-22-21-15,0 21 0,-21 0 0,1 0 16,-22-21-16,21 21 0,-21 0 0,0 0 15,-21 0-15,-1-21 0,1 21 16,-21 0-16,-22 0 0,1 0 0,-1 0 16,1 0-16,-22 0 0,1 0 15,-1 0-15,0 0 0,-21 0 0,22 0 16,-22 0-16,0 0 16,21 0-16</inkml:trace>
  <inkml:trace contextRef="#ctx0" brushRef="#br0" timeOffset="9279.06">16171 2286 0,'0'0'0,"-42"21"31,42 0-31,0 1 16</inkml:trace>
  <inkml:trace contextRef="#ctx0" brushRef="#br0" timeOffset="10264.07">1058 4001 0,'0'0'0,"0"-22"0,-21 1 0,0 0 15,21 0 1,0 0-16,-21 0 0,21-1 16,-21 1-16,21 0 15,0 42 32,0 0-47,0 22 0,0-1 0,0 22 16,0-1-16,0 1 0,-22-1 15,22 22-15,-21-22 0,21 1 0,-21-1 16,21 22-16,0-22 0,-21 1 16,21-1-16,-21 1 0,21-22 15,0 22-15,0-22 0,0-21 16,0 22-16,0-22 0,0 0 0,0 0 15,0 0-15,0-42 32,0 0-17,0-21-15,0 20 0</inkml:trace>
  <inkml:trace contextRef="#ctx0" brushRef="#br0" timeOffset="10591.11">1228 4445 0,'0'21'16,"0"0"-1,21 1-15,-21-1 16,21-21-16,0 0 16,0 0-16,0 0 15,1 0-15,-1 0 16,0-21-16,-21-1 0,0 1 15,0 0-15,0 0 16,-21 21 0,0-21-16,-1 21 0,1 0 15,0 0-15,21 21 16,-21-21-16,0 21 0,21 0 16,0 0-16,-21-21 15,21 22-15,-22-1 0</inkml:trace>
  <inkml:trace contextRef="#ctx0" brushRef="#br0" timeOffset="11443.05">3048 4085 0,'0'0'0,"0"21"0,0 1 16,0-1-16,-21-21 0,21 21 0,0 0 15,21-21 16,0-21-31,0 21 16,0-21-16,22 0 0,-1-1 0,0-20 16,1 21-16,-1 0 0,0-22 15,1 22-15,-1 0 0,0-21 16,1 21-16,-22-1 0,0-20 16,0 21-16,-21-21 0,0 20 0,0 1 15,0-21-15,-21 21 0,0 0 16,0 21-16,-22 0 0,1 0 0,0 0 15,-1 0-15,1 0 0,0 21 16,-1 0-16,22 21 0,-21-21 0,0 22 16,20-1-16,-20 0 0,21 1 15,0 20-15,0 1 0,-1-22 0,22 22 16,-21-22-16,21 0 0,0 1 16,0-1-16,21-21 0,1 0 15,-1 0-15,0 1 0,0-1 16,0-21-16,22 0 0,-1 0 0,0 0 15,-21 0-15,22 0 0,-1 0 16,-21 0-16,0 0 0,1 0 0,-22-21 16,-22 21-1,1 0-15,-21 0 0,0 0 16,-1 0-16,1 21 0,0 0 16,-1-21-16,1 21 0,0 21 15,-1-20-15,1-1 0,21 21 0,0 0 16,-1-20-16,1 41 0,21-21 15,0 1-15,0-1 0,0 43 16,0-43-16,21-21 0,22 22 16,-22-22-16,0 0 0,21-21 15,1 21-15,-22-21 0,21 0 0,1 0 16,-1 0-16,21-21 0,-20 21 16,-1-21-16,22 0 0,-22-22 0,21 22 15,-20-21-15,-1 21 0,0-22 16</inkml:trace>
  <inkml:trace contextRef="#ctx0" brushRef="#br0" timeOffset="11659.26">3810 4360 0,'0'0'0,"0"-21"16,21 21 0,0 21-16,-21 1 15,21-1-15,1 0 0,-22 0 16,21 21-16,0-20 0,0-1 0,0 21 15,-21-21-15,21 0 0,-21 22 16,22-22-16,-22 21 0,0-21 0,0 1 16,21 20-16,-21-21 0,21 0 15,-21 0-15,21-21 16,0-21-16,0 0 16</inkml:trace>
  <inkml:trace contextRef="#ctx0" brushRef="#br0" timeOffset="11903.41">4254 4318 0,'0'0'0,"0"-21"0,-21 21 15,0 0-15,0 0 16,0 0-16,0 21 0,-1 0 16,1 22-16,-21-22 0,21 21 15,-22-21-15,1 22 0,21-1 0,-21 0 16,-1 1-16,22-22 0,-42 63 15,41-41-15,1-1 0,0-21 16,21 0-16,0 1 0,0-1 16,0 0-16,21-21 0,0 0 15,22 0-15,-22 0 0,21-21 16,1 0-16,-22-1 0</inkml:trace>
  <inkml:trace contextRef="#ctx0" brushRef="#br0" timeOffset="12264.2">4487 4424 0,'0'0'0,"21"-21"16,-21 0-16,0-1 15,0 1-15,0 42 32,0 1-32,0-1 15,0 0-15,0 21 0,0-21 0,0 22 16,0-1-16,0 22 0,0-22 15,0 21-15,0 1 0,0 21 0,0-22 16,0 1-16,0 20 0,0-20 16,0 20-16,0-20 0,0 21 0,0-1 15,-21-20-15,21 20 0,-21 1 16,0-21-16,21 20 0,-21-20 16,0-1-16,-1 1 0,22-1 0,-21-20 0,21-1 15,-21 0-15,21-21 16,-21 22-16,21-22 0,0-42 31,0 0-31,0-1 0,0-20 16,0 0-16,21-1 0,-21-20 0,21-1 15,22 1-15,-22-22 0</inkml:trace>
  <inkml:trace contextRef="#ctx0" brushRef="#br0" timeOffset="12611.49">4699 4382 0,'0'0'0,"0"-43"0,-42-84 16,42 106-1,0 0-15,0 0 0,0 0 0,0-1 16,21 1-16,0 21 0,0-21 16,0 21-16,22 0 0,-22 0 0,21 0 15,0 21-15,-20 0 0,20 1 16,-21-1-16,0 21 0,0 0 0,1-20 15,-1 20-15,-21 0 0,0 1 0,0-1 16,0 0-16,-21-21 0,-1 22 16,1-22-16,-21 21 0,0-21 0,20 1 15,-20-1-15,-21 0 16,20-21-16,1 21 0,21-21 0,-22 0 16,1 0-16,21 21 0,0-21 0,0 0 15,21-21 1,21 0-1,0 21-15,0-21 16,0 0-16,22-1 0,-1 1 0</inkml:trace>
  <inkml:trace contextRef="#ctx0" brushRef="#br0" timeOffset="12892.01">5397 3725 0,'0'0'0,"-21"22"32,21-1-32,0 21 15,0 0-15,0 1 0,0-1 16,0 22-16,0-22 0,0 21 0,0 1 16,-21-1-16,21 1 0,0-22 15,-21 1-15,21-1 0,0 0 16,0 1-16,0-22 0,0 21 0,0-21 0,0 0 15,0 1-15,0-1 16,21-21 15,0-21-31,0-1 0</inkml:trace>
  <inkml:trace contextRef="#ctx0" brushRef="#br0" timeOffset="13643.48">6159 4170 0,'0'0'0,"0"-21"0,0 0 0,0-1 16,-21 1-16,0 0 0,0 21 0,0 0 15,0 0-15,-1 0 0,1 0 0,-21 0 16,21 0-16,0 21 0,-22 0 15,22 1-15,0-1 0,-21 21 0,20 0 16,1 1-16,-21-1 0,21 0 0,0 1 16,-1-1-16,1 0 0,0 1 15,21-22-15,0 21 0,0-21 0,0 1 16,0-1-16,0 0 0,0 0 16,21-21-16,0 0 0,1 0 15,20 0-15,-21 0 0,0 0 16,22 0-16,-22-21 0,21 0 15,0 0-15,-20-1 0,20 1 0,-21-21 16,0 21-16,0-22 0,1 22 16,-1-21-16,0 0 0,0 20 0,-21-20 15,21 21-15,-21 0 0,0 0 0,0-1 16,0 44 15,0-1-31,0 0 16,0 0-16,0 0 0,0 0 0,0 22 0,0-22 15,0 0-15,0 21 0,0-20 16,0-1-16,0 0 0,0 0 16,0 0-16,0 0 0,0 1 0,21-22 15,1 21-15,-1-21 0,0 0 16,0 0-16,0 0 0,0 0 0,1 0 16,-1 0-16,21 0 0,-21-21 0,0-1 15,22 1-15,-22 21 0,0-21 16,0-21-16,22 21 0,-22-1 0,0 1 15,0-21-15,0 21 0,-21 0 16,21-22-16,1 22 0,-22 0 16,0 42 15,0 0-31,0 0 16,0 1-16,-22-1 0,22 0 15,-21 21-15,21-21 0,-21 1 0,21 20 16,-21-21-16,21 0 0,0 0 0,-21 1 15,21-1-15,0 0 0,0 0 16,21-21 0,0 0-16,0 0 0,0 0 15,1-21-15,-1 0 0</inkml:trace>
  <inkml:trace contextRef="#ctx0" brushRef="#br0" timeOffset="14063.5">6964 3725 0,'0'0'0,"-43"0"0,-105 43 32,106-22-32,21 21 0,0-21 15,-1 1-15,22-1 0,0 21 16,0-21-16,0 0 0,0 22 0,0-22 15,22 0-15,20 0 16,-21 0-16,0-21 0,0 0 16,22 0-16,-22 0 0,21-21 0,-21 0 15,1 21-15,20-21 0,-21 0 16,0 0-16,0-22 0,1 22 0,-1 0 16,-21-21-16,21 20 0,-21 1 15,0-21-15,0 21 0,0 0 0,-21-1 16,0 1-16,-1 0 0,1 21 0,0 0 15,0 0-15,-21 0 0,20 0 16,-20 0-16,21 0 0,-21 21 0,20 0 16,-20 1-16,21-1 15,0 0-15,0 21 0,-1-21 0,1 22 16,21-1-16,0-21 0,0 22 0,0-22 16,0 21-16,0-21 0,0 22 15,21-22-15,1 0 0,-1-21 0</inkml:trace>
  <inkml:trace contextRef="#ctx0" brushRef="#br0" timeOffset="14563.91">7429 4128 0,'0'0'0,"-21"21"31,21 0-16,-21 0-15,21 0 0,0 0 0,0 1 16,0-1-16,0 0 0,0 21 16,0-21-16,0 1 0,0-1 0,0 0 15,-21 0-15,21 0 0,0 0 0,0 1 16,0-1-16,0 0 16,-21-21-16,21-21 46,0 0-46,0-1 16,0 1-16,0-21 0,0 0 16,0 20-16,21-41 0,0 21 0,43-64 15,-22 63-15,0 1 16,1 0-16,-1 21 0,21-1 0,-20 1 16,20 0-16,-20 21 0,20 0 0,-21 0 15,1 21-15,-1 0 0,0 1 16,1-1-16,-22 21 0,21 0 0,-21 1 15,-21-1-15,0 0 0,0 1 16,0-1-16,0-21 0,0 22 0,0-22 16,0 21-16,-21 0 0,0-20 15,0-1-15,0 0 16,0 0-16,-1 0 0,1 0 16,0-21-16</inkml:trace>
  <inkml:trace contextRef="#ctx0" brushRef="#br0" timeOffset="16264.64">9377 3789 0,'0'21'0,"0"0"16,0 0-16,0 1 0,0-1 16,0 0-16,0 0 0,0 0 15,21-21 1,0 0-1,0 0-15,0-21 0,22 0 0,-22 21 16,21-21-16,1 0 0,20-1 16,-21 1-16,1-21 0,-1 21 15,0 0-15,1-22 0,-22 1 0,21 0 16,-42 20-16,21-20 0,-21 0 16,0-1-16,0 1 0,0 21 0,0 0 15,0 0-15,-21 21 16,21 21-16,-21 0 0,0 21 15,21-21-15,0 22 0,0 20 16,0-20-16,0 20 0,0-21 0,0 22 16,0-1-16,0 1 0,0 21 15,0-22-15,0 1 0,0-22 0,0 21 16,0-20-16,0 20 0,0-20 16,0-22-16,0 21 0,0-21 0,0 0 15,0 1-15,0-1 0,0 0 16,-21-21-16,0 0 0,-1 0 0,-20 0 15,21 0-15,-21 0 0,20 0 16,-20-21-16,0 21 0,-1-21 0,22-1 16,-21 1-16,21-21 0,0 21 15,-1 0-15,1 21 0,0-22 0,0 22 16,21 22 15,0-1-31,21 0 16,0 0-16,0 0 0,1 0 15,-1-21-15,0 22 0,0-1 0,21-21 16,-20 0-16,20 0 0,0 0 0,1 0 16,-1 0-16,21 0 0,-20 0 15,20-21-15,-20-1 0,20 22 0,-21-21 16,1 0-16,20-21 0,-42 21 16,22-22-16,-22 22 0,21-21 0,-21-1 15,-21-20-15,0 21 0,22-1 0,-22 22 16,0-21-16,0 21 0,0-1 15,0 1-15,0 42 16,0 22-16,0-22 16,0 21-16,-22 1 0,22-1 0,0 0 15,0 43-15,-21-43 16,21-21-16,-21 22 0,21-22 16,-21 21-16,21-21 0,0 1 0,0-1 15,0-42 16,21-1-15,0 1-16,0-21 0,-21 21 16,22-22-16,-1 1 0,21 0 0,-21-1 15,0 1-15,1-21 0,-1 20 16,0 1-16,0 21 0,0 0 0,0-1 16,1 1-16,-1 21 0,0 21 15,-21 1-15,0-1 16,0 21-16,0-21 0,0 22 0,0-1 15,0 0-15,21 1 0,-21-1 16,0 0-16,21-21 0,-21 22 0,21-22 16,-21 0-16,22 0 0,-1 0 0,0 1 15,0-22-15,0 0 0,0 0 16,1 0-16,20 0 0,-21 0 0,0 0 16,22-22-16,-1 1 0,-21 0 0,21 0 15,-20 0-15,-1-22 0,0 1 16,0 0-16,0-1 0,0-20 0,1-1 15,-1 1-15,0-1 0,0 1 16,-21 21-16,21-22 0,-21 1 16,21 20-16,-21 1 0,0 0 0,0-1 15,0 22-15,0 0 0,0 0 16,0 0-16,-21 21 0,0 0 16,0 21-16,0 0 0,21 0 15,0 21-15,-21 1 0,21-1 0,-22 0 16,22 64-16,0-42 15,0-1-15,0 1 0,0-22 0,0 22 16,22-22-16,-1 0 0,-21 1 0,21-1 16,0-21-16,-21 21 15,21-20-15,0-1 0,22-21 0,-22 21 16,0-21-16,0 0 0,22 0 0,-22 0 16,21 0-16,-21-21 0,22 21 15,-22-21-15,21-1 0,-21 1 0,22-21 16,-22 21-16,0-22 0,0 1 15,0 21-15,0-21 0,-21-1 0,0 1 16,0 21-16,0-22 0,0 22 16,-21 21-16,0 0 0,0 0 15,21 21-15,-21 1 0,0-1 0,-1 21 16,22-21-16,0 22 0,-21-1 16,21-21-16,0 21 0,0-20 15,0 20-15,0-21 0,0 0 16,21 0-16,-21 1 0,22-22 0,-1 21 15,0-21-15,0 0 0,0 0 0,22 0 16,-22 0-16,21 0 0,-21-21 16,22 21-16,-1-22 0,0 1 0,-21-21 15,22 21-15,-22 0 0</inkml:trace>
  <inkml:trace contextRef="#ctx0" brushRef="#br0" timeOffset="16452.68">11134 3852 0,'0'0'0,"-43"0"0,1 0 0,0 0 15,-1 0-15,64 0 32,22 0-32,-1 0 0,0 0 0,1 0 15,20-21-15,-20 21 0,-1 0 16,21 0-16,-20-21 0</inkml:trace>
  <inkml:trace contextRef="#ctx0" brushRef="#br0" timeOffset="17370.93">12594 4339 0,'21'0'16,"0"0"-16,1-21 0,-1 0 0,0 21 16,0-21-16,21 0 0,-20-1 15,-1 1-15,0 0 0,0 0 0,-21-21 16,21 20-16,-21 1 0,0-21 16,0 21-16,-42 0 0,21-1 15,0-20-15,-22 21 0,22 21 0,-21-21 16,-1 21-16,22 0 0,-21 0 15,0 0-15,-1 21 0,22-21 0,-21 21 16,21 21-16,-22-20 0,22 20 16,0 0-16,0 1 0,0-1 0,21 0 15,0 1-15,0-22 0,0 21 16,0-21-16,0 0 0,21 1 0,0-1 16,0 0-16,0-21 0,22 0 0,-22 0 15,21 0-15,-21 0 0,22 0 16,-1-21-16,0 0 0,-21-1 0,22 1 15,-1 0-15,-21 0 0,22 0 16,-22 0-16,0-1 0,0 1 0,-21 0 16,0-21-16,21 21 0,-21-1 15,0 1-15,0 0 0,0 42 32,0 22-17,0-22-15,-21 21 0,21 0 0,-21 1 16,21-1-16,0 0 0,0 22 15,0-22-15,0 22 0,0-1 0,0 1 16,0-1-16,0 1 0,0 20 0,0 1 16,0 0-16,0-22 0,0 22 15,21 0-15,-21 20 0,21-20 0,-21 0 16,21-1-16,-21 22 0,0-21 16,0-22-16,0 22 0,0 0 15,0-22-15,0 1 0,-21-1 0,0 1 16,21-22-16,-21 0 0,0 1 0,21-1 15,-21-21-15,21 0 0,0 1 16,-22-22-16,1 0 16,0-22-16,21 1 0,0 0 0,-21-21 15,0-1-15,21 22 0,-21-42 16,21 20-16,-22 1 0,22-21 0,0-1 16,0-21-16,0 22 0,0-43 0,0 21 15,0 1-15,0-22 0,0 21 16,0-21-16,0 22 0,22-22 0,-1 21 15,0 1-15,0-1 0,0 21 16,0 1-16,1-1 0,20 1 16,-21 21-16,21-1 0</inkml:trace>
  <inkml:trace contextRef="#ctx0" brushRef="#br0" timeOffset="17815.96">13144 4043 0,'0'0'0,"-21"-21"16,0 21-16,0-43 0,21 22 0,0 0 15,-21 0-15,21 0 16,0 0-16,21-1 16,0 22-16,0 0 0,0-21 0,22 21 15,-22 0-15,21 0 0,1 0 16,-1 21-16,0 1 0,1-1 0,-1 21 15,-21-21-15,21 22 0,-20-1 16,-1 0-16,0 1 0,-21-1 0,21 21 16,-21-20-16,0-22 15,0 21-15,-21-21 0,0-21 0,-22 22 16,22-22-16,0 0 16,0 0-16,0 0 15,21-22-15,0 1 0,0 0 16,0 0-16,0 0 0,0-22 15,0 1-15,0 0 0,21-1 0,0 1 16,0 0-16,0 21 0,1-22 16,-1 1-16,0 21 0,0 0 0,0-1 15,0 1-15,22 0 0,-1 21 16,-21-21-16,0 21 0,1 0 16,-1 0-16,0 0 0,0 0 0,0 0 15,-21 21-15,43 0 16</inkml:trace>
  <inkml:trace contextRef="#ctx0" brushRef="#br0" timeOffset="18351.49">14372 4085 0,'21'-21'16,"43"-85"-1,-64 85 1,0 0-16,0-21 0,0 20 0,0-20 0,0 21 15,0 0-15,-21 0 0,-1-22 16,1 22-16,0 0 0,-21 21 16,21 0-16,-1 0 0,-20 0 15,21 21-15,-21 0 0,20 0 16,-20 1-16,21-1 0,-21 21 0,20-21 16,1 22-16,0-1 0,0 0 15,0 1-15,21-1 0,0 0 0,0-21 16,0 22-16,0-22 0,0 0 0,0 0 15,21 0-15,0-21 0,0 0 16,22 0-16,-22 0 0,21 0 0,-21 0 16,22 0-16,-22 0 0,21-21 15,-21 0-15,22-21 0,-22 21 0,21-22 16,0 22-16,-20-21 0,41-43 16,-42 43-16,0-1 15,1 22-15,-1-21 0,-21 21 0,0 0 16,21 21-16,-42 21 31,0 21-31,-1 0 0,22-20 16,-21 41-16,21-21 0,-21 1 0,21-1 15,0 0-15,0 1 0,0-1 0,0 0 16,0-20-16,21-1 0,0 0 16,1 0-16,-1 0 0,0-21 15,0 0-15,0 0 16,0 0-16,1 0 0,20-21 0,-21 0 15,0 0-15,0 0 0,22-22 0,-22 1 16</inkml:trace>
  <inkml:trace contextRef="#ctx0" brushRef="#br0" timeOffset="19544.5">15176 3408 0,'0'0'0,"0"-21"0,-21-43 31,0 64-31,0 0 0,21 21 0,0 1 15,-21 20-15,21 0 0,-21 1 16,21-1-16,-22 0 0,22 1 0,0 20 16,0-21-16,-21 22 0,21-22 15,-21 1-15,21 20 0,0-21 16,0 1-16,0-1 0,0 0 0,0 1 16,0-22-16,0 21 0,0-21 15,0 1-15,0-1 0,21-21 16,0 0-16,1 0 15,-1 0-15,0-21 0,21-1 0,1 1 16,-1-21-16,0 21 0,1-22 16,-1 1-16,21 0 0,-20-1 0,-1 1 15,0 0-15,-20-1 0,20 22 16,-21 0-16,0-21 0,0 42 0,-21-43 16,0 65 15,0-1-31,0 0 0,-21 0 0,0 0 15,21 0-15,-42 64 0,21-43 16,21 1-16,-22-22 0,22 21 16,-21 1-16,21-1 0,0-21 0,0 0 15,0 0-15,0 1 0,21-1 16,1-21-16,-1 0 0,0 0 16,0 0-16,21 0 0,1 0 0,-22 0 15,21-21-15,-21 21 0,22-22 16,-1-20-16,-21 21 0,22-21 0,-22 20 15,21-20-15,-21 0 0,22-1 0,-22 22 16,0-21-16,-21 21 0,21-22 16,-42 43 15,21 22-31,-21 20 0,21-21 16,-21 21-16,21-20 0,0 20 15,-22 0-15,22-21 0,0 22 0,0-22 16,0 21-16,0-21 0,0 1 15,0-1-15,0 0 0,22-21 0,-1 21 16,0-21-16,0 0 16,0 0-16,0 0 0,1 0 0,-1 0 15,0-21-15,-21 0 0,0 0 0,0-1 16,0-20-16,0 21 16,0-21-16,0-1 0,0 22 0,0-21 15,-21 21-15,0-22 0,-1 22 16,22 0-16,0-21 0,0 20 0,0 1 15,0 0-15,0 0 16,22 0-16,-1 21 0,0-21 16,21-1-16,1 22 0,-1 0 0,21 0 15,-20-21-15,20 21 16,-20 0-16,20 0 0,-21 0 0,1 0 0,-22 21 16,21 1-16,-21-1 0,-21 0 15,0 0-15,22 21 0,-22-20 16,0 20-16,0-21 0,0 21 15,0 1-15,0-22 0,0 21 0,0 1 16,0-22-16,0 21 0,0-21 0,0 0 16,0 22-16,-22-43 15,22 21-15,-21-42 32,21 0-32,0-1 15,0-20-15,0 21 0,0-21 16,0-1-16,21 1 0,1-22 15,-1 22-15,21 0 0,-21-1 0,22-20 16,-1 21-16,0-1 0,43-20 16,-43 42-16,1-1 0,-1 1 15,0 21-15,1 0 0,-1 0 16,21 0-16,-20 21 0,-1 1 0,0-1 16,-20 21-16,-1-21 0,21 22 15,-42-1-15,0 0 0,0 22 0,0-22 16,0 22-16,0-22 0,0 21 15,-42 22-15,21-64 0,-1 22 16,22-22-16,-21 0 0,0 0 0,0 0 16,0-21-16,0 0 15,-1 0-15,22-21 16,-21 0-16,21 0 16,-21 0-16,21-22 0</inkml:trace>
  <inkml:trace contextRef="#ctx0" brushRef="#br0" timeOffset="19740.75">16722 3154 0,'-43'0'16,"86"0"-16,-107 0 0,43 0 0,0 0 15,0 0-15,-1 0 0,1 0 0,0 0 16,0 0-1</inkml:trace>
  <inkml:trace contextRef="#ctx0" brushRef="#br0" timeOffset="19942.25">15028 3598 0,'0'0'0,"-21"22"0,0-22 0,0 0 0,42 0 31,0 0-31,0 0 0,22 0 16,-1-22-16,21 22 0,-20-21 0,20 21 16,1 0-16,-1 0 0,1-21 15,-22 21-15,22 0 0,-22 0 0</inkml:trace>
  <inkml:trace contextRef="#ctx0" brushRef="#br0" timeOffset="20395.93">13801 5059 0,'0'0'15,"-22"0"-15,1 0 0,21-21 16,21 21 0,1 0-16,20 0 15,0 0-15,1 0 0,62 0 16,-41 0-16,-1-21 0,22 21 0,-21 0 15,20 0-15,-20 0 0,-1 0 16,1 0-16,-1 0 0,-20 0 0,-1 0 16,-21 0-16,0 0 0,0 0 15,-42 0 1</inkml:trace>
  <inkml:trace contextRef="#ctx0" brushRef="#br0" timeOffset="20655.16">14351 4995 0,'0'0'0,"0"22"15,-21 41-15,21-42 16,0 22-16,0-22 0,-21 21 16,21 0-16,0 1 0,0-1 15,-22 0-15,22 22 0,-21-22 0,21 1 16,0-1-16,-21 21 0,0 22 15,21-64-15,0 22 0,-21-22 0,21 21 16,0-21-16,-21-21 0,21 21 16,0 1-16,21-22 31,0-22-31,21 1 0</inkml:trace>
  <inkml:trace contextRef="#ctx0" brushRef="#br0" timeOffset="21012.11">14838 5440 0,'21'0'15,"0"0"-15,-21-21 16,21 21-16,0-21 15,1-1-15,-1 22 0,-21-21 0,21 21 16,-21-21-16,21 21 16,-21-21-16,-21 21 15,0 0-15,0 0 0,-1 21 16,1 0-16,0 0 0,-21 1 16,21-1-16,-1 21 0,1-21 0,0 22 15,21-22-15,0 21 0,-21-21 16,21 22-16,0-22 0,0 0 0,0 0 15,0 0-15,0 0 0,21-21 16,0 22-16,0-22 0,22 0 16,-22 0-16,21 0 0,1-22 15,-1 22-15,0-21 0</inkml:trace>
  <inkml:trace contextRef="#ctx0" brushRef="#br0" timeOffset="21431.87">15769 5271 0,'0'0'0,"-21"0"16,-21 0-16,20 0 16,-20 0-16,0 21 0,-1-21 0,1 21 15,0 0-15,-1-21 0,1 21 16,21 0-16,0 1 0,21-1 16,0 0-16,0 0 15,21 0-15,21-21 0,-21 21 16,22-21-16,-1 22 0,-21-1 0,22 0 15,-1 0-15,0-21 0,1 21 16,-22 0-16,21 1 0,-21-1 0,0 0 16,1 0-16,-22 0 0,0 0 15,0 1-15,0-1 16,-22-21-16,1 0 0,0 21 0,-21-21 16,-1 0-16,1 0 15,-21 0-15,20 0 0,-20 0 0,20 0 16,1 0-16,0 0 0,-1 0 0,22 0 15,-21-21-15,21 21 0,0 0 16,63 0 15,-21 0-31,21 0 0,1 0 0,-1 0 16,0 0-16,1 0 0,-1 0 0,22 0 16,-22-21-16,0 21 0,1-22 15,20 1-15</inkml:trace>
  <inkml:trace contextRef="#ctx0" brushRef="#br0" timeOffset="21883.46">16256 5376 0,'0'0'0,"21"-42"0,0 0 0,0-1 0,-21 1 15,0 0-15,0 21 0,0-1 16,0 1-16,0 0 0,0 0 16,-21 21-16,0 0 0,0 0 15,0 21-15,0 0 0,-1 0 16,1 1-16,21 20 0,-21-21 0,0 21 15,21 1-15,-21-22 0,21 21 16,0 1-16,0-1 0,0 0 0,0 1 16,0-22-16,0 21 0,0 0 0,0 1 15,0-22-15,0 0 0,0 0 16,0 0-16,0 1 0,21-1 0,0 0 16,0-21-16,0 0 0,22 0 15,-22 0-15,21 0 0,-21 0 16,22 0-16,-1-21 0,-21 0 0,22-1 15,-22 1-15,21 0 0,-21 0 16,22-21-16,-22 20 0,0-20 0,0 21 16,0-21-16,-21 20 0,0 1 15,0 0-15,0 0 0,0 0 0,0 42 32,0 0-32,-21 0 15,21 0-15,0 1 0,0-1 0,-21 0 16,21 0-16,0 0 0,0 0 15,0 1-15,0-1 0,0 0 16,21-21 0,0-21-1,0 0-15</inkml:trace>
  <inkml:trace contextRef="#ctx0" brushRef="#br0" timeOffset="22123.32">16849 5101 0,'-22'0'0,"44"0"0,-65 0 16,22 0-16,0 0 15,21 21 48</inkml:trace>
  <inkml:trace contextRef="#ctx0" brushRef="#br0" timeOffset="22303.22">16150 5398 0,'0'0'15,"21"0"1,0 0-16,1 0 0,20 0 0,-21 0 16,21 0-16,1 0 0,20 0 15,-20 0-15</inkml:trace>
  <inkml:trace contextRef="#ctx0" brushRef="#br0" timeOffset="22803.93">17251 5376 0,'0'0'0,"-21"0"0,-1 22 15,1-1-15,0-21 0,0 21 16,0-21-16,21 21 0,-21 0 0,21 0 15,-22 1-15,22-1 0,0 0 16,0 0-16,0 0 0,0 0 0,0 1 16,0-1-16,0 0 0,0 0 15,0 0-15,0 0 32,-21-21-17,0 0-15,21-21 0,-21 0 16,21 0-16,0-21 15,0 20-15,0 1 0,0-21 0,0 21 16,21-22-16,0 22 0,22-21 0,-22 0 16,21 20-16,0-20 0,22 21 15,-22 0-15,22 0 0,-1-1 0,-20 22 16,-1 0-16,21 0 0,-41 22 16,20-22-16,-21 42 0,0-21 15,-21 0-15,0 22 0,0-1 0,0-21 16,0 21-16,-21 1 0,0-22 15,0 21-15,0-21 0,-1 22 0,1-22 16,0 0-16,0 0 0,21 0 16,-21-21-16,21 22 15,21-22 1,0 0-16,21 0 16,1-22-16,-1 1 0,0 21 15,1-21-15</inkml:trace>
  <inkml:trace contextRef="#ctx0" brushRef="#br0" timeOffset="23503.83">18330 5376 0,'0'0'0,"0"-21"0,-21 0 0,0 0 16,0 21-16,0 0 0,-1-21 16,1 21-16,-21 0 0,21 0 0,0 0 15,-22 21-15,22 0 0,0-21 16,-21 21-16,20 22 0,1-22 0,0 0 15,0 0-15,0 0 0,0 22 0,21-22 16,0 0-16,0 0 0,0 0 16,0 0-16,21 1 0,0-22 0,0 0 15,0 21-15,0-21 16,1 0-16,20 0 0,-21 0 0,21 0 16,-20-21-16,-1-1 0,21 1 15,-21 0-15,0 0 0,1 0 0,-1 0 16,0-1-16,-21 1 0,0-21 0,21 21 15,-21 0-15,21-1 16,-21 1-16,0 42 31,0 1-31,-21-1 0,0-21 0,21 42 16,-21-21-16,0 0 0,-1 22 0,22-1 16,-21 0-16,0 1 15,21-1-15,-21 0 0,21 22 0,0-22 16,0 22-16,0-22 0,0 22 0,0-22 15,0 21-15,21-20 0,-21 20 16,21 1-16,-21-1 0,21 1 0,-21-1 16,22 1-16,-22-1 0,0 1 15,21-1-15,-21 1 0,0-22 0,0 22 16,0-22-16,0 0 0,0 1 0,0-1 16,0 0-16,0 1 0,0-1 15,0 0-15,0-21 0,0 22 0,0-22 16,-21-21-16,21 21 0,-22-21 15,1-21 1,21 0-16,-21-22 0,0 22 16,21-21-16,-21-22 0,0 22 0,-1-21 15,22-1-15,0 1 0,-21-1 0,21-21 16,0-20-16,0 20 0,0 0 16,0 1-16,21-1 0,1 21 0,-1 1 15,21-1-15,0 1 0,1-1 16,-1 22-16,0-21 0,1 20 0,-1 22 15,0-21-15,1 21 0,-1-22 16,0 22-16,1 0 0,-1 0 0,-21 21 16,22-21-16,-22 21 0,21 0 0</inkml:trace>
  <inkml:trace contextRef="#ctx0" brushRef="#br0" timeOffset="25147.92">783 6985 0,'-21'0'31,"0"0"-15,0 0-16,-1 0 0,1 0 15,0-21-15,0 0 16,0 0-16,0-1 15,21 1-15,0 0 0,0 0 0,0 0 16,0 0-16,21-1 0,0 1 16,21 0-16,-21 21 0,22-21 0,-22 0 15,21 0-15,1-1 0,-1 22 16,-21 0-16,21 0 0,1 0 16,-22 22-16,21-1 0,-21 21 0,1-21 15,-1 22-15,0 20 0,-21-21 16,0 22-16,0 21 0,0-1 15,-21 1-15,0 0 0,-1-1 16,1-20-16,-21 20 0,21-20 0,-22-1 16,22 1-16,-21-1 0,21-20 15,-22 20-15,1-20 0,21-1 0,-21-21 16,20 0-16,-20 0 0,0 1 16,21-1-16,-22-21 0,22 0 0,-21 0 15,21-21-15,-1-1 0,-20 1 16,21-21-16,0 21 0,0-22 0,-1 1 15,1 21-15,21-21 0,0-1 16,0-20-16,0 20 0,0 1 16,21-21-16,1 20 0,-1 1 15,21 0-15,-21 20 0,22 1 16,-22 21-16,21 0 0,0 21 0,-20 1 16,20-1-16,0 21 0,-21 0 15,1 1-15,20-1 0,-21 0 0,-21 1 16,21-22-16,0 21 0,-21 1 15,22-22-15,-22 21 0,0-21 0,21 0 16,-21 1-16,21-1 0,-21 0 16,21-21-16,0 0 0,0 0 15,1-21-15,-1 21 0,0-21 16</inkml:trace>
  <inkml:trace contextRef="#ctx0" brushRef="#br0" timeOffset="25299.63">1545 7493 0,'0'0'16,"21"0"-16,0 21 15,1-21 1,-1 0 0,0 0-16,0 0 0</inkml:trace>
  <inkml:trace contextRef="#ctx0" brushRef="#br0" timeOffset="26364.2">2434 7091 0,'0'21'0,"0"0"16,21-21-16,-21 21 0,21-21 16,1 22-16,-1-22 15,0 0-15,0 0 16,0-22-16,-21 1 0,21 21 16,1-21-16,-1 0 15,-21 0-15,0 0 0,0-1 16,0 1-16,0 0 15,0 0-15,-21 0 0,-22 21 0,22-21 16,0-1-16,0 1 0,-22 21 16,22 0-16,-21 0 0,0 0 0,-1 0 15,22 0-15,-21 21 0,-1-21 16,22 43-16,-21-22 0,21 0 0,-22 21 16,22 22-16,0-22 0,0 22 15,0-1-15,0-20 0,-1 20 0,22 1 16,0-22-16,0 21 15,0-20-15,0-22 0,0 21 0,0-21 16,0 1-16,0-1 0,22 0 16,-22 0-16,21-21 0,0 0 0,0 0 15,21 0-15,-20 0 0,20-21 16,-21 0-16,21 21 0,1-21 0,-1-1 16,0-20-16,-20 21 0,20-21 0,0-1 15,-21 1-15,22 0 0,-22-22 16,0 22-16,-21-22 0,21 1 0,-21 20 15,21-20-15,-21 21 0,0-22 16,0 22-16,0-1 0,0-20 0,0 21 16,0-1-16,0 1 15,22 21-15,-22-22 0,0 22 0,0 0 16,0 42 0,0 22-1,0-22-15,0 21 0,0 22 16,0-22-16,0 21 0,0-20 0,0 41 15,0-20-15,0-1 0,0 1 16,21-1-16,-21 1 0,21 42 16,0-64-16,0 0 0,-21 1 15,21-22-15,1 0 0,-1-21 16,0 21-16,0-21 0,0 0 0,0 0 16,1 0-16,-1 0 0,0-21 15,0 0-15,0 0 0,0 0 0,1-1 16,-1-20-16,0 21 0,-21-21 15,21-1-15,-21-20 0,21 20 0,-21 1 16,0 0-16,0 21 0,0-1 16,0 1-16,0 0 0,0 63 15,0-20 1,0-1-16,0 21 0,0 0 0,0 1 16,0-22-16,0 21 0,0-21 15,-21 22-15,21-22 0,0 0 0,0 0 16,0 0-16,21-21 31,0-21-31,-21 0 16</inkml:trace>
  <inkml:trace contextRef="#ctx0" brushRef="#br0" timeOffset="26548.57">3281 6858 0,'-21'-21'0,"-22"21"16,22 0 0,21 21-16,-21-21 15,21 21 1,21 0 0,-21 1-16,21-22 0</inkml:trace>
  <inkml:trace contextRef="#ctx0" brushRef="#br0" timeOffset="29599.38">3450 7345 0,'0'0'0,"21"0"0,0 0 0,1 0 16,-1 0-16,0 0 15,0 0-15,0 0 0,0-21 16,22 0-16,-22-1 0,21 1 0,1 0 15,-22-21-15,21 21 0,0-1 16,-20-20-16,-1 21 0,0-21 0,0 20 16,0-20-16,0 21 0,-21 0 0,0-22 15,0 22-15,0 0 16,0 0-16,-21 21 0,0 0 16,0 0-16,-21 21 0,20 0 15,1 0-15,0 1 0,0 20 0,0-21 16,0 21-16,-1 22 15,1-22-15,0 22 0,0-1 0,21 22 16,-21-22-16,0 22 0,-1-21 0,1 20 16,0 1-16,0 0 0,0 20 15,21-20-15,-21 0 0,21 21 0,-22-22 16,22 1-16,0 0 0,0-1 16,0 1-16,0-22 0,0 1 0,0 21 15,0-43-15,0 21 0,0-20 0,22-1 16,-1-21-16,0 0 0,0 1 15,0-1-15,22-21 0,-22 0 0,21 0 16,0-21-16,-20-1 0,20 1 0,0-21 16,-21 21-16,22-22 15,-22-20-15,21 21 0,-21-22 0,1 1 16,-1-1-16,0 1 0,-21-1 0,0 1 16,0-22-16,0 0 0,0 1 15,-21-1-15,0 21 0,-22-20 0,1 20 16,21 1-16,-43 20 0,22-20 15,0 21-15,-1-1 0,1 1 0,21 21 16,-22 0-16,22-1 0,21 1 16,0 0-1,21 21-15,22-21 0,-1 0 16,0 21-16,22-21 0,-22-1 16,22 1-16,-1 0 0,22 0 0,-22-21 15,22-1-15,-21 22 0,20-21 16,1-1-16,0 1 0,-22 0 15,1-1-15,-1 22 0,-21-21 0,1 21 16,-1-22-16,-21 22 0,-21 0 16,0-21-16,0 21 0,0-1 15,-21 1-15,-21 21 0,21 0 16,-1 0-16,1 0 0,0 0 0,0 0 16,-21 21-16,20 1 0,1-1 0,0 21 15,0 0-15,0 1 16,0 20-16,-1 22 0,1 0 0,0-1 15,21 1-15,-21 0 0,0 20 16,21 1-16,0 0 0,0 0 0,0 0 16,-21 0-16,21-1 0,0-20 0,0 21 15,0 0-15,-22-22 0,22 22 16,0 0-16,0-21 0,-21-1 0,0 1 16,21-21-16,-21-1 0,21 1 0,0-22 15,0 0-15,0 1 0,0-1 16,0-21-16,0 0 0,21-21 0,0 0 15,0 0-15,1 0 0,-1 0 0,0-21 16,21-21-16,-21 21 0,22-22 0,-1 1 16,0 0-16,22-22 0,-22 1 15,1-22-15,-1 0 0,0 22 16,-21-22-16,1 0 0,-1 1 0,-21-1 16,0-21-16,0 22 0,0-1 15,0 0-15,-21 22 0,-22-1 16,22 1-16,-21 20 0,-1 1 0,1 0 0,0 21 15,-1-1-15,-41 1 16,63 21-16,-22-21 0,1 21 16,21 0-16,0 0 15,42 0 1,0 0-16,0 0 0,21 0 16,1-21-16,-1 21 0,0-21 15,1 0-15,20 21 0,-20-22 0,20 1 16,-21-21-16,22 21 0,-22 0 15,1-22-15,-1 22 0,0-21 16,1-22-16,-22 22 0,0 21 16,-21 0-16,0-1 0,0 1 15,0 0-15,-21 0 16,0 21-16,-1 0 0,1 0 16,0 21-16,0 0 15,21 0-15,0 1 0,-21-1 16,0 21-16,21-21 0,0 22 0,-22-22 15,22 21-15,0-21 0,0 22 16,0-22-16,0 0 0,0 21 0,22-21 16,-1-21-16,0 22 0,0-1 15,0-21-15,0 0 0,1 0 0,-1 0 16,0 0-16,0 0 0,21 0 0,-20 0 16,20 0-16,-21-21 0,0-1 15,22 1-15,-22 0 0,21 0 0,-21-21 16,22 20-16,-22-20 0,0 0 15,0-1-15,0 1 0,-21 21 16,0-21-16,0-1 0,0 22 0,0 0 0,0 0 16,0 0-16,0-1 15,21 44 1,1-1 0,-1 0-16,-21 0 0,21 0 15,-21 22-15,0-22 0,21 21 0,0-21 16,-21 22-16,21-22 0,-21 0 15,0 21-15,0-21 0,22 1 0,-1-1 16,0 0-16,0 0 0,0 0 0,0-21 16,1 21-16,-1-21 0,0 22 15,21-22-15,-21 0 0,1 0 0,20 0 16,-21 0-16,21 0 0,-20-22 0,20 1 16,-21 0-16,21 21 0,-20-21 15,20-21-15,-21 20 0,21 1 16,-20-21-16,20 0 0,-21-1 0,0 1 15,0-22-15,-21 22 0,0 0 16,0 21-16,0-22 0,0 22 0,0 0 16,0 0-16,0 0 0,-21 21 15,0 0-15,0 0 0,0 0 0,0 0 16,-1 21-16,1 0 0,0 21 0,21-21 16,0 22-16,-21 84 15,21-21 1,21-64-16,-21-21 0,21 21 15,0-20-15,1-1 0,-1 0 16,21-21-16,-21 21 0,22-21 0,-1 0 16,-21 0-16,21 0 0,1 0 15,20 0-15,-20 0 0,-1-21 0,0 0 16,22 0-16,-22-1 0,0 1 0,1 0 16,-22-21-16,21 21 0,-21-22 15,1 1-15,-1 0 0,0-1 0,-21 22 16,0-21-16,0 21 0,0-1 0,0 1 15,-21 42 1,0 1-16,-1-1 16,22 0-16,0 21 0,-21-21 0,0 22 15,21-1-15,0-21 0,0 22 16,0-22-16,-21 21 0,21-21 16,0 0-16,-21 1 0,21-1 0,0 0 15,0 0-15,0-42 47,21 0-47,0 0 0,-21-22 16,21 22-16,0-21 0,1-1 0,-1 1 15,0 0-15,0-1 0,0 1 16,0 0-16,1 21 0,-1-1 16,0 1-16,0 0 0,0 21 15,0 21 1,1 0-16,-22 1 0,0 20 0,21-21 15,0 21-15,-21-20 0,21-1 16,0 21-16,0-21 0,1 0 0,-1 1 16,0-22-16,0 21 0,21-21 15,-20 0-15,-1 0 0,0 0 0,0 0 16,0 0-16,0-21 0,-21-1 16,22 1-16,-22 0 0,0-21 0,21 21 15,-21-22-15,21 1 0,0 0 16,0 20-16,0-20 0,1 0 15,-22 21-15,21-22 0,0 22 0,0 0 16,0 0-16,0 21 0,1 0 16,-1-21-16,0 21 0,0 0 15,-21 21-15,21-21 16,-21 21-16,0 0 0,0 0 16,0 0-16,0 1 0,0-1 15,0-42 32,0-1-31,0 1-16,0 0 15,-21 21-15,0 0 16,0 0-16,0 0 0,-1 0 16,1 0-16,0 0 0,0 21 15,0 0-15,0 22 0,-1-22 0,1 21 16,21-21-16,0 22 0,-21-1 15,21 0-15,0-20 0,0 20 0,0 0 16,0-21-16,0 1 0,21-1 16,0 21-16,1-42 0,20 21 0,-21 0 15,21-21-15,1 0 0,-1 0 0,0 0 16,1 0-16,-1 0 0,-21 0 16,22 0-16,-1-21 0,0 0 0,-21 0 15,22 0-15,-22 0 0,21-22 16,-21 22-16,1-21 0,-1-1 15,-21 1-15,0 21 0,21-21 0,-21 20 16,0-20-16,0 21 0,0 0 16,0 0-16,-21 21 15,0 0 1,21 21 0,0 0-16,21 0 15,0-21-15,0 0 16,0 0-16,0 0 15,1 0-15,20 0 0,-21 0 0,0-21 16,22 0-16,-22 21 0,0-21 0,0-1 16,0 22-16,0-21 0,-21 0 15,0 0-15,0 0 0,0 0 0,0-1 16,-21 1-16,0 0 0,0 21 16,0 0-16,0 0 0,-1 0 0,-20 0 15,21 0-15,-21 21 0,20 0 0,-20 1 16,0 20-16,21 0 0,-1 1 15,1-1-15,0 0 0,0 1 0,21-1 16,0 0-16,0 1 0,0-1 16,0-21-16,21 0 0,0 22 0,0-22 15,22 0-15,-22-21 0,21 21 16,-21-21-16,22 0 0,-1 0 16,0 0-16,1 0 0,-1 0 0,22 0 15,-43 0-15,21 0 0,0 0 16,-20 0-16,-1-21 0,0 21 0,0-21 15,0 21-15,0-21 0,-21-1 16</inkml:trace>
  <inkml:trace contextRef="#ctx0" brushRef="#br0" timeOffset="29791.78">9356 7535 0,'0'0'0,"0"22"15,0-44 64</inkml:trace>
  <inkml:trace contextRef="#ctx0" brushRef="#br0" timeOffset="41857.3">10647 6731 0,'0'0'0,"0"-21"16,21 0-16,-21 0 0,0-1 16,21 1-16,-21 0 0,0 0 0,0 0 15,0 0-15,0-1 0,0 1 16,0 0-16,0 0 16,0 42-1,0 0 1,0 0-16,-21 22 0,0-1 0,0 0 15,21 1-15,-22 20 0,22-20 16,-21 20-16,21 1 0,-21-1 0,21 1 16,0-1-16,-21-21 0,0 22 15,21-1-15,-21-20 0,21-1 16,0 0-16,0 1 0,0-22 0,0 0 16,0 0-16,0 0 0,0-42 31,0 0-31,0-21 15,0 21-15,0-22 0,21 22 16,0-21-16,-21-1 0,21 1 0,0 0 16,0-1-16,1 1 0,-1 0 15,0-1-15,21 1 0,-21 0 0,22 21 16,-1-1-16,22 1 0,-22 0 0,21 21 16,-20 0-16,20 0 0,1 21 15,-22 0-15,0 1 0,1-1 16,20 63-16,-42-41 0,-21-1 15,0 0-15,0 1 0,-42 20 0,21-20 16,-21-1-16,-1 0 0,-20-21 16,-1 22-16,-20-22 0,20 21 0,1-21 15,-1-21-15,1 22 0,20-22 0,1 0 16,0 0-16,20 0 0,-20 0 16,21 0-16,0 0 0,21-22 15,0 1-15,0 0 16,0 0-16,0 0 0,21 0 15,21-1-15,-21 1 0,22 0 16,-1 0-16,22 0 0</inkml:trace>
  <inkml:trace contextRef="#ctx0" brushRef="#br0" timeOffset="42471.2">11557 7303 0,'0'0'0,"0"21"15,0-42 17,21 21-32,-21-22 15,21 1-15,0 0 0,1 0 16,-1 0-16,0 0 0,0-1 0,0 1 16,0 0-16,1 0 0,-22-21 0,0 20 15,0 1-15,0 0 0,0 0 16,-22 0-16,1 0 0,0 21 0,0 0 15,0 0-15,0 0 0,-22 0 16,22 0-16,0 21 0,-21 0 0,20 0 16,1 21-16,0 1 0,0-1 0,0 0 15,21 1-15,0-1 0,0 0 0,0 1 16,0-1-16,21-21 0,0 0 16,0 1-16,0-1 0,22 0 15,-22 0-15,21-21 0,-21 0 0,22 0 16,-1 0-16,0 0 0,1-21 15,-1 21-15,0-21 0,1 0 0,-1-22 16,0 22-16,1 0 0,-1-21 16,-21-1-16,22 1 0,-22-22 0,0 22 15,0 0-15,0-22 0,0 22 0,-21-22 16,0 1-16,22-1 0,-22 22 16,0-21-16,21 20 0,-21 1 0,0 21 15,0 0-15,0-1 0,0 44 16,0-1-1,0 21-15,-21 0 0,21 1 16,-22-1-16,22 22 0,-21-22 16,21 21-16,0-20 0,0 20 0,-21-20 15,21 20-15,0-21 0,0 1 0,0-1 16,0 0-16,0-20 0,0 20 16,0-21-16,0 0 0,21 0 0,0 1 15,1-22-15,-1 0 0,0 0 16,0 0-16,0 0 0,0-22 15,1 1-15,-1 0 0,-21 0 0</inkml:trace>
  <inkml:trace contextRef="#ctx0" brushRef="#br0" timeOffset="42647.79">12171 7049 0,'0'0'0,"-21"0"0,-22 0 31,64 0-16,1 0 1,20 0-16,-21 0 0,21 0 0,1 0 16,-1-22-16,0 22 0,22-21 15,-22 0-15,1 21 0,-1-21 0,0 21 16</inkml:trace>
  <inkml:trace contextRef="#ctx0" brushRef="#br0" timeOffset="44099.11">12933 6900 0,'0'0'0,"0"22"0,-21-1 15,-1 0-15,1 0 0,0 0 16,0 22-16,21-1 0,-21-21 0,0 21 16,-1 1-16,22-1 0,0 0 15,-21 1-15,21-22 0,-21 21 0,21-21 16,0 1-16,0-1 0,0 0 0,0 0 16,21-21 15,0 0-31,1 0 0,-1-21 0,0 0 0,0-22 15,0 22-15,0-21 16,1 21-16,20-22 0,-21 1 0,0 0 16,0-1-16,1 22 0,-1 0 0,0 0 15,-21 0-15,21 21 16,-21 21 0,21 0-16,-21 0 0,0 0 0,0 1 15,0 20-15,0-21 0,21 0 16,-21 0-16,22 22 0,-22-22 0,21 0 15,0 0-15,0-21 0,0 21 16,0 1-16,1-22 0,-1 0 0,0 0 16,0 0-16,21 0 0,-20 0 0,20 0 15,-21-22-15,148-105 32,-147 85-32,-1 21 0,0-21 0,0-1 15,-21 22-15,21-21 0,-21 21 16,0-22-16,0 22 0,0 0 15,-21 21 1,0 21 0,0 0-16,0 22 0,21-22 15,0 0-15,0 21 0,0 1 16,-22-22-16,22 21 0,0-21 0,0 22 16,0-22-16,0 0 0,22 0 15,-22 0-15,21 0 0,0-21 16,0 22-16,0-22 0,0 0 0,22 0 15,-1 0-15,-21 0 0,22 0 16,-1 0-16,0-22 0,1 1 0,-1 0 16,0 0-16,1 0 0,-1-22 0,0 1 15,-21 21-15,1-21 0,-1-1 16,0 1-16,-21 21 0,0-22 0,0 22 16,0 0-16,0 0 0,0 0 15,-21 21-15,0 0 0,-1 0 0,1 0 16,0 0-16,0 0 0,0 0 0,0 21 15,21 0-15,-22 21 16,1-20-16,0 20 0,21-21 0,0 21 16,0 1-16,0-22 0,0 21 0,0 1 15,0-22-15,0 0 0,0 0 16,0 21-16,21-42 0,0 22 0,1-1 16,-1-21-16,0 0 0,21 0 0,1 0 15,-1 0-15,21 0 0,-20 0 16,-1 0-16,22 0 0,-22-21 0,0-22 15,1 22-15,-1 0 0,-21-21 16,21-1-16,-20 1 0,-1 21 16,0-22-16,0 1 0,-21 0 0,0 21 15,0-1-15,0 1 0,0 0 16,0 0-16,0 0 0,-21 21 0,0 0 16,0 0-16,-1 21 0,1 0 15,21 0-15,-21 0 0,21 22 16,-21-1-16,21 0 0,0-20 15,0 20-15,0 0 0,0 1 0,0-22 16,0 21-16,0-21 0,21 0 16,0 1-16,0-1 0,1 0 0,20-21 15,0 0-15,1 0 0,-1 0 0,0 0 16,1 0-16,-1-21 0,21 21 0,-20-21 16,20-22-16,-20 22 0,-1-21 15,21-1-15,-20 1 0,-1 0 16,0-1-16,1 1 0,-22 0 0,21 21 15,-42-22-15,21 22 0,-21 0 0,0 0 16,22 21-16,-44 0 16,1 21-16,0 0 15,0 0-15,0 22 0,0-1 16,-1 0-16,-20 1 0,21-1 0,21 0 16,-21 1-16,21-22 0,-21 21 15,21-21-15,-22 22 0,22-22 0,0 0 16,0 0-16,0 0 15,0-42 17,0 0-32,0 0 0,0 0 0,0-22 15,0 22-15,0-21 0,0-1 0,22 1 16,-1 0-16,21-22 0,22-20 16,-1 20-16,-21 22 0,1-1 15,20 22-15,-20-21 0,-1 21 16,0 0-16,1-1 0,-1 22 0,0 0 15,-21 22-15,1-1 0,-1 0 0,0 0 16,-21 21-16,0-20 0,0 20 16,0-21-16,0 21 0,0 1 0,0-1 15,-21 0-15,0-20 0,21 20 16,-22 0-16,1 1 0,0-22 16,0 0-16,21 0 0,-21 0 0,0 0 15,21 1-15,0-1 0,-22-21 16,22-21 15</inkml:trace>
  <inkml:trace contextRef="#ctx0" brushRef="#br0" timeOffset="44276.03">16510 7387 0,'0'0'0,"-21"0"31,0 0-15,-1 0 15,22-21-31,-21 21 16</inkml:trace>
  <inkml:trace contextRef="#ctx0" brushRef="#br0" timeOffset="45388.2">1079 9144 0,'0'0'0,"-21"0"0,0 0 0,0 0 0,0 0 16,21-21-1,-21 21-15,42 0 16,21 0-16,-21-21 16,43 0-16,-1 21 0,1 0 0,20-22 15,1 22-15,0 0 0,-1-21 16,-20 21-16,21 0 0,-22-21 0,1 21 16,-1 0-16,-21 0 0,1 0 15,-22 0-15,0 0 0,0 0 0,-42 21 31,0-21-15,0 0-16,0 0 0,-1 0 16,1 0-16,0 0 0,0 0 0,-21 0 15,20 0-15,1 0 0</inkml:trace>
  <inkml:trace contextRef="#ctx0" brushRef="#br0" timeOffset="45655.27">1439 9165 0,'-84'64'15,"84"-43"1,0 0-16,-22 0 0,1 22 0,0-1 16,21 0-16,-21 22 0,0-1 15,0-20-15,-1 20 0,1 1 0,0-22 16,21 0-16,-21 22 0,0-43 15,21 21-15,0 1 0,0-22 0,0 0 16,0 0-16,0 0 16,21-21-16,0 0 15,0 0-15,0-21 0,1 0 16,20 0-16,-21 0 0</inkml:trace>
  <inkml:trace contextRef="#ctx0" brushRef="#br0" timeOffset="46207.94">1714 9716 0,'22'-22'0,"20"1"31,-21 0-31,0 0 0,0 0 0,-21 0 16,22-1-16,-1 1 0,0 0 16,-21 0-16,21 0 0,-21 0 0,0-1 15,0 1-15,0 0 0,-21 21 16,0 0-1,0 0-15,-1 0 16,-20 21-16,21 22 0,-21-1 0,20-21 16,1 21-16,-21 22 0,21-22 15,0 1-15,21-1 0,0-21 0,0 21 16,0-20-16,0 20 0,0-21 16,21-21-16,0 21 0,0-21 0,0 0 15,0 0-15,22 0 0,-1 0 16,0-21-16,1 0 0,20 0 0,-20 0 15,20-1-15,1-20 0,-22 0 16,21 21-16,1-22 0,-1 1 0,-20 0 16,-1-1-16,-21 22 0,0 0 0,1-21 15,-22 20-15,-22 22 16,1 0-16,-21 0 16,21 0-16,-22 0 0,22 22 15,-21-1-15,21 21 0,0-21 0,-1 0 16,22 22-16,0-22 0,0 21 15,0-21-15,22 22 0,-1-22 0,0 0 16,0 0-16,0 0 0,0 1 16,1-1-16,-1 0 0,-21 0 15,0 0-15,-21 0 16,-1-21-16,1 0 16,0 0-16,-21 0 0,21 0 15,-1-21-15,22 0 0,0 0 16,-21 0-16,21 0 0,0-22 0,0 1 15</inkml:trace>
  <inkml:trace contextRef="#ctx0" brushRef="#br0" timeOffset="46436.09">2667 9208 0,'42'-22'0,"-84"44"0,105-65 0,-20 43 0,-22 0 16,0 0-16,0 0 0,0 21 15,-21 22-15,22-22 16,-22 0-16,0 21 0,0 1 15,0-22-15,-22 21 0,1 22 16,0-22-16,0 0 0,-21 64 16,20-63-16,1-22 0,0 21 15,21-21-15,0 22 0,0-22 0,-21 0 16,42-21 0,0 0-16,0-21 15,1 0-15,20-1 0</inkml:trace>
  <inkml:trace contextRef="#ctx0" brushRef="#br0" timeOffset="46613">2688 9440 0,'0'0'0,"-85"0"16,107-21 15,-1 21-15,21 0-16,0-21 0,1 21 0,-1-21 15,22 21-15,-22-21 0,21 0 16,1-1-16,21 22 0,-1-21 0</inkml:trace>
  <inkml:trace contextRef="#ctx0" brushRef="#br0" timeOffset="47007.04">4170 9250 0,'0'0'0,"0"-21"31,-21 21-31,-1-21 0,-20 21 0,21 0 16,0 0-16,-22 0 0,1 0 16,0 0-16,-22 0 0,22 0 0,-22 0 15,-41 42-15,62-42 0,1 21 16,0 0-16,20 0 0,-20 1 16,21-1-16,21 0 0,0 0 0,0 0 15,21 0-15,21 1 16,-20-22-16,41 21 0,-21 0 15,1 0-15,20-21 0,1 21 0,-22 0 16,0 1-16,1-1 0,-1 0 16,-21 0-16,0 0 0,1 0 0,-22 1 15,0 20-15,0-21 0,-22 0 16,-20 0-16,0 1 0,-22-1 0,1 0 16,-1 0-16,-20-21 0,20 21 0,1-21 15,-22 0-15,43 0 0,-22 0 16,22 0-16,-1 0 0,1 0 0,21 0 15,0 0-15,0 0 0,21-21 16,0 0-16,21 0 16,21 0-16,0-1 0,1 1 15,20 0-15</inkml:trace>
  <inkml:trace contextRef="#ctx0" brushRef="#br0" timeOffset="48267.2">4487 9419 0,'0'0'0,"21"0"0,-21-21 16,-21 21-1,0 0-15,-21 0 0,21 0 0,-1 0 16,-20 21-16,21 0 0,-21 1 16,20-1-16,-20 21 0,21-21 15,0 22-15,-22-1 0,22-21 0,21 21 16,-21 1-16,21-22 0,0 21 15,0-21-15,0 1 0,0-1 0,0 0 16,21 0-16,0 0 0,22-21 16,-22 0-16,21 0 0,22 0 0,-22 0 15,22 0-15,-1 0 0,1-21 0,-1 0 16,1 0-16,-22 0 0,21-1 16,1-20-16,-22 21 0,1-21 0,-1-1 15,-21 22-15,21-21 0,-42-1 0,22 22 16,-22-21-16,0 21 0,0 0 15,0-1-15,0 1 0,-22 21 16,1 0-16,0 0 0,0 0 16,-21 21-16,20 22 0,1-22 15,-21 0-15,21 21 0,21-20 0,0 20 16,0 0-16,0-21 0,0 22 16,0-22-16,0 0 0,21 0 0,0 0 15,21 1-15,-20-1 0,20-21 0,-21 0 16,21 0-16,1 0 0,-1 0 15,0 0-15,22 0 0,-22-21 0,1-1 16,-1 1-16,0 0 0,1-21 0,-1 21 16,-21-22-16,0 22 15,0-21-15,1-1 0,-1 22 0,0-21 16,-21 21-16,21-22 0,-21 22 0,0 0 16,-21 42-1,0 0 1,0-21-16,-1 43 0,22-22 0,-21 0 15,0 0-15,21 22 0,0-22 16,-21 0-16,0 0 0,21 0 0,-21 0 16,21 1-16,0-1 0,0 0 15,0-42 17,21 0-17,0-22-15,0 22 0,0-21 16,0 21-16,22-22 0,-1 22 0,0-21 15,-20 21-15,20-1 0,0 1 16,-21 21-16,22 0 0,-22 0 0,0 0 16,0 0-16,0 0 0,1 0 0,-1 21 15,-21 1-15,21-1 0,-21 0 0,0 0 16,0 21-16,21-20 16,-21-1-16,21 0 0,0 0 0,-21 0 15,22 0-15,-1 1 0,0-22 0,-21 21 16,21-21-16,21 0 0,-20 0 15,-1 0-15,0 0 0,64 0 16,-64 0-16,21-21 0,0-1 0,1 1 16,-1 0-16,-21 0 0,22 0 15,-1 0-15,-21-1 0,0-20 0,0 21 16,1 0-16,-22-22 0,0 22 0,0-21 16,0 21-16,0-22 0,-22 22 15,1 0-15,0 0 0,0 21 0,0 0 16,0 0-16,-1 0 0,1 0 0,-21 0 15,21 0-15,0 21 0,-22 0 16,22 22-16,0-22 0,0 21 0,0-21 16,-1 22-16,1-1 0,21-21 15,0 64-15,0-64 16,0 0-16,0 0 0,0 22 0,21-43 16,1 21-16,-1-21 0,0 0 0,0 0 15,0 0-15,0 0 0,1 0 16,-1 0-16,0-21 0,0-1 0,21 22 15,-20-42-15,-22 21 0,21 0 16,0 0-16,-21-22 0,21 22 16,-21-21-16,0 21 0,0-1 0,0 1 0,0 0 15,0 42 1,0 0 0,-21 1-16,21-1 0,-21 0 15,21 0-15,0 21 0,0-20 0,0-1 16,0 0-16,0 0 0,0 0 15,21-21-15,0 21 0,0-21 0,0 0 16,1 0-16,-1 0 0,21 0 0,-21 0 16,22 0-16,-1 0 0,-21 0 15,21-21-15,1 21 0,-1-21 0</inkml:trace>
  <inkml:trace contextRef="#ctx0" brushRef="#br0" timeOffset="48609.39">7112 9398 0,'0'-21'0,"0"42"0,0-63 15,0 21-15,0-1 0,0 1 16,0 0-16,0 0 0,21 0 16,-21 0-16,21 21 0,22-22 0,-22 22 15,0 0-15,0 0 0,21 0 16,-20 0-16,-1 0 0,21 0 0,-21 22 16,0-1-16,1 0 0,-1 0 0,0 21 15,0-20-15,-21 20 0,0 0 16,0-21-16,0 22 0,0-22 0,0 21 15,0-21-15,0 1 0,0-1 0,0 0 16,-21 0-16,0-21 16,0 0-16,-1-21 15,22 0-15,0 0 16,0-1-16,0 1 0,0-21 16,0 21-16,22 0 0,-1-22 0,-21 22 15,42-21-15,-21 21 0,0-22 0,22 22 16,-22 0-16,21-21 0,1 20 0,-22 1 15,21 21-15,0-21 16,1 0-16,-1 0 0,0 21 0</inkml:trace>
  <inkml:trace contextRef="#ctx0" brushRef="#br0" timeOffset="48787.29">8213 9059 0,'0'0'0,"0"22"0,0-1 0,0 21 16,0-21-16,0 22 15,0-22-15,-22 0 0,22 21 0,-21-21 16,0 22-16,0-22 0,21 0 0,0 0 15,0 22-15,-21-22 0,21 0 16,0 0-16,0 0 0,21-21 31,0-21-15,0 0-16,0 21 0,-21-21 16</inkml:trace>
  <inkml:trace contextRef="#ctx0" brushRef="#br0" timeOffset="48928.32">8213 8996 0,'-43'-21'0,"86"42"0,-107-42 0,43 21 16,0 0-16,0 0 0,-1 0 15,1 0 1,21 21-16,21-21 16,1 21-16,-1-21 0,0 0 15</inkml:trace>
  <inkml:trace contextRef="#ctx0" brushRef="#br0" timeOffset="49298.89">8975 9081 0,'0'0'0,"-22"21"0,1-21 0,-21 21 15,21-21-15,-22 21 0,22 0 0,-21 0 16,21 1-16,0-1 0,-1 0 15,-20 0-15,21 21 0,0-20 0,21-1 16,-21 21-16,21-21 0,0 0 16,0 1-16,0-1 0,0 0 0,21 0 0,-21 0 15,21-21-15,21 21 0,-21-21 16,22 0-16,-22 0 0,21 0 0,1 0 16,-22 0-16,21-21 0,0 0 15,1 0-15,-22 0 0,21 0 16,-21-1-16,1-20 0,-1 21 0,-21-21 15,0-1-15,0 22 0,0-21 0,0-1 16,-21 22-16,-1 0 0,-20 0 16,21 0-16,-21 21 0,-1 0 0,1 0 15,-22 0-15,22 0 0,0 21 0,21 0 16,-22 0-16,1 0 0,21 1 16,0-22-16,-1 21 0</inkml:trace>
  <inkml:trace contextRef="#ctx0" brushRef="#br0" timeOffset="50044.14">10837 9165 0,'0'0'0,"21"0"0,22 0 0,-22-21 16,21 0-16,1 21 0,-22-21 0,-21 0 16,0-1-16,0 1 0,0 0 0,-21 0 15,-22 21-15,1-21 0,0 21 16,-22 0-16,22 0 0,-22 0 0,22 0 16,-22 21-16,22-21 0,0 21 15,-1 0-15,1 0 0,0 1 16,21-1-16,-1 0 0,1 0 0,21 0 15,0 0-15,0 1 0,0-1 16,0 0-16,21-21 0,1 21 0,-1-21 16,0 0-16,21 0 0,1 0 0,-1 0 15,0 0-15,1 0 0,-1 0 16,-21 0-16,21 0 0,-20 0 0,-1 0 16,0 0-16,-42 0 15,0 0 1,-1 0-16,-20 0 0,0 0 0,-1 0 15,1 21-15,0 0 0,-1-21 0,22 0 16,0 0-16,0 0 16,21 22-16,-21-22 0,42 0 15,0 0 1,21 0-16,-20 21 0,-1-21 16,21 0-16,-21 21 0,0 0 0,22 0 15,-22 0-15,0 1 0,0 20 0,-21-21 16,0 21-16,0 1 0,0 63 15,-21-64-15,0 21 0,0-20 16,-22-1-16,22 0 0,-21 1 0,21-1 16,-22 0-16,22-20 15,-21-1-15,21 0 0,0 0 0,-1 0 16,22 0-16,43-21 16,-22-21-16</inkml:trace>
  <inkml:trace contextRef="#ctx0" brushRef="#br0" timeOffset="50403.47">11874 8636 0,'0'0'0,"0"-21"16,22 21-16,20 0 0,0-21 15,1 21-15,-1 0 0,21 0 16,1 0-16,-1-21 0,1 21 0,-1 0 15,1 0-15,-1 0 0,1 0 16,-1 0-16,1 0 0,-22 0 0,1 0 16,-1 0-16,-21 0 0,-21 21 15,-21-21 1,-21 0-16,20 0 0</inkml:trace>
  <inkml:trace contextRef="#ctx0" brushRef="#br0" timeOffset="50631.41">12277 8784 0,'0'0'0,"0"43"16,0-1-16,0 21 0,0-20 0,0-1 16,-22 22-16,1-22 0,0 0 15,21 1-15,-21-1 0,0 0 0,0-21 16,-1 22-16,1-22 0,0 0 0,21 0 15,-21 0-15,21 1 16,21-44 0,0 22-16,22-21 15</inkml:trace>
  <inkml:trace contextRef="#ctx0" brushRef="#br0" timeOffset="51013.01">12531 9229 0,'0'-21'31,"21"21"-31,-21-22 0,21 1 16,0 0-16,0 21 0,0-42 0,1 21 16,20-1-16,-21 1 0,0-21 0,0 21 15,22-22-15,-43 22 0,21 0 16,-21 0-16,0 0 0,-21 21 15,0 0 1,-22 21-16,22 21 0,0-21 16,-21 22-16,20-22 0,1 21 0,0 1 15,0-22-15,0 21 0,0-21 16,-1 0-16,22 1 0,0-1 0,0 0 16,0 0-16,0 0 0,0 0 15,22-21 1,20 0-16,-21 0 0,21 0 0,1-21 15,-1 0-15,0 21 0,22-21 0,-22 0 16,22 0-16,-1-1 0,1 1 16,-1-21-16,1 21 0,-1-22 15,-20 1-15,-1 21 0</inkml:trace>
  <inkml:trace contextRef="#ctx0" brushRef="#br0" timeOffset="51267.88">13420 8890 0,'0'-21'16,"-43"106"-16,86-149 0,-43 22 0,-22 42 0,1 0 15,0 0-15,-21 0 0,21 0 16,-22 0-16,22 21 0,0-21 0,0 21 15,21 0-15,0 0 0,0 1 16,0-1-16,0 0 0,21 0 0,0 0 16,0 0-16,0 1 0,22-1 0,-22-21 15,0 21-15,0 0 0,0 0 16,1-21-16,-1 21 0,-21 1 16,-21-1-1,-22-21-15,22 0 16,-21 21-16,-1-21 0,1 0 0,0 0 15,-1 0-15,1 0 0,21 0 0,-21-21 16,20 0-16,22-1 16,0 1-16,0 0 15,22 0-15,20 0 0,-21 0 0</inkml:trace>
  <inkml:trace contextRef="#ctx0" brushRef="#br0" timeOffset="51512.26">13843 8509 0,'0'0'0,"21"-21"16,0 0-16,0 21 0,-21 21 31,0 0-31,-21 21 0,0-20 16,21 20-16,-21 21 0,0-20 0,0 20 16,-1-20-16,22 20 0,-21 1 15,0-22-15,0 0 0,21 1 0,0-1 16,0 0-16,0-21 0,0 1 0,0-1 15,0 0-15,0 0 0,0 0 16,21-21-16,0 0 16,0 0-16,1-21 15,-1 21-15</inkml:trace>
  <inkml:trace contextRef="#ctx0" brushRef="#br0" timeOffset="51679.9">13695 8763 0,'0'0'0,"-21"0"0,21-21 0,-22 21 16,22-21-16,0 0 16,22 21-16,-1 0 0,0 0 15,0 0-15,0-22 0,22 22 16,-1 0-16,0-21 0,22 21 0,-1 0 16,22-21-16,-22 0 0,22 21 15,0-21-15</inkml:trace>
  <inkml:trace contextRef="#ctx0" brushRef="#br0" timeOffset="51947.1">15346 8361 0,'0'0'0,"21"-21"0,-21 0 15,0-1-15,-21 22 16,0 0 0,-22 22-16,22-1 0,-21 0 0,-1 0 15,1 21-15,0-20 0,-1 20 0,-20 0 16,21 1-16,-1-1 15,1 21-15,0-20 0,-1 20 0,1-20 16,21 20-16,0-21 0,-1 1 16,22-1-16,0-21 0,0 22 0,0-22 15,22 21-15,20-21 0,-21 0 0,21 1 16,22-22-16,-22 21 0,22-21 16,20 0-16,-20 0 0,21 0 0,-1 0 15,-20 0-15,20-21 0,-20-1 0,21 1 16</inkml:trace>
  <inkml:trace contextRef="#ctx0" brushRef="#br0" timeOffset="53179.01">16129 8678 0,'0'0'15,"21"-21"-15,-21-21 0,0 21 0,0 0 0,-21-1 16,-21 22-16,20 0 0,1 0 0,-21 0 16,0 22-16,-1-1 0,1 21 15,-22 0-15,22 1 0,-21-1 0,20 0 16,1 22-16,0-22 0,-1 1 15,1-1-15,21-21 0,0 21 0,21-20 16,0-1-16,0 0 0,0 0 0,0 0 16,21-21-16,0 0 15,21 0-15,-21 0 0,22 0 0,-1-21 16,0 21-16,1-21 0,-1 0 16,0 0-16,1-22 0,-1 22 15,22-21-15,-22-1 0,0 1 0,22-21 16,-22 20-16,0 1 0,1 21 15,-22-22-15,0 22 0,0 0 0,0 21 16,-42 0 0,0 21-16,0 0 15,0 1-15,0 20 0,-1 0 0,1 1 16,21-1-16,-21 0 0,21-21 16,0 22-16,0-1 0,0-21 0,0 22 15,0-22-15,0 0 0,21 0 16,0 0-16,1-21 0,-1 21 0,0-21 15,21 0-15,1 0 0,20 0 16,-21 0-16,22 0 0,-1-21 0,-20 21 16,20-21-16,-20 0 0,-1-21 15,0 20-15,1-20 0,-1 0 0,-21-1 16,0-20-16,0 21 0,-21-1 0,0 1 16,0 0-16,0 20 0,0 1 15,0 0-15,0 0 0,-21 21 0,0 0 16,0 0-16,21 21 15,-21 0-15,21 0 0,0 1 0,0 20 16,0 0-16,0 1 0,0-22 0,0 21 16,21 0-16,-21 1 15,21-1-15,0-21 0,-21 0 0,0 22 16,0-22-16,21 0 0,-21 0 0,0 0 16,-21-21 15,0-21-31,21 0 0,-21 0 15,0 0-15,0 0 0,-1-1 16,1 1-16,0 0 0,0 21 16,0 0-1,21 21 1,0 0-16,0 1 0,0-1 16,21 0-1,0-21-15,0 21 0,0-21 0,22 0 16,-22 21-16,21-21 0,-21 0 0,22 0 15,-1 0-15,0 0 0,1 0 16,20 0-16,-20 0 0,20-21 0,1 0 16,-1 0-16,-21 0 0,22-1 15,-1 1-15,-20-21 0,-1 0 0,0-1 16,1 1-16,-22 0 0,0-1 0,0 22 16,-21 0-16,0-21 15,0 20-15,0 1 0,-21 21 16,0 0-16,0 0 0,0 21 15,-1-21-15,1 43 0,0-22 0,0 0 16,0 21-16,-22-20 0,43 20 16,-21 0-16,21-21 0,-21 22 15,21-22-15,0 0 0,0 0 0,0 0 16,0 1-16,0-1 0,21 0 0,0-21 16,1 21-16,20-21 0,-21 0 15,0 0-15,22 0 0,-1 0 0,-21 0 16,21 0-16,1 0 0,-1-21 15,0 21-15,1-21 0,-1 0 0,0-1 16,1-20-16,20 21 0,-20-21 0,-1-1 16,0 1-16,-21 0 15,22-1-15,-22 1 0,0 21 0,-21-22 16,0 22-16,0 0 0,0 0 16,0 0-16,-21 21 0,0 0 0,0 0 15,-1 0-15,1 0 0,0 0 16,0 21-16,21 0 0,0 0 15,0 22-15,-21 20 0,21-21 16,0-20-16,0 20 0,0 0 0,0-21 16,0 1-16,0 20 15,0-21-15,0 0 0,0 0 0,0 1 16,-21-22-16</inkml:trace>
  <inkml:trace contextRef="#ctx0" brushRef="#br0" timeOffset="53338.97">18500 9208 0,'0'0'0,"-43"0"32,22-22-1,0 22-16,0 0-15</inkml:trace>
  <inkml:trace contextRef="#ctx0" brushRef="#br0" timeOffset="54038.96">3641 11091 0,'0'0'0,"0"-42"32,21 21-32,21 21 15,0 0-15,1 0 0,-1 0 0,22 0 16,-22 0-16,21 0 0,1 0 15,-1 0-15,1 0 0,-1 0 0,22 0 16,-21 0-16,-1 0 0,1 0 16,-22 0-16,0 21 0,1 0 15,-1-21-15,-21 21 0,0-21 0,-21 22 16,-42-1 0,21 0-16</inkml:trace>
  <inkml:trace contextRef="#ctx0" brushRef="#br0" timeOffset="54387.96">3958 11261 0,'0'0'0,"-21"0"0,21 21 15,0 0-15,0 0 16,0 0-16,21 1 0,0-1 16,0 21-16,1-21 0,-1 22 0,-21 20 15,21-21-15,0 1 0,0-1 16,-21 22-16,0-1 0,0-21 15,0 22-15,0-1 0,0 1 0,0-1 16,-21 1-16,0-1 0,0-20 0,0-1 16,-22 0-16,22 1 0,-21-22 15,-1 21-15,22-21 0,-21 1 0,0-22 16,-1 0-16,1 0 0,0 0 16,-1 0-16,1 0 0,0-22 0,-1 1 15,1 0-15,0-21 0,20 21 0,-20-22 16,21 1-16,21 0 0,0-1 15,0 1-15,0 0 0,0-1 16,21 1-16,0 0 0,22 20 16,-1 1-16,0-21 0,22 21 0,-1 0 15,1 21-15,-1-22 0</inkml:trace>
  <inkml:trace contextRef="#ctx0" brushRef="#br0" timeOffset="54899.97">5080 11832 0,'0'0'0,"0"-21"15,-21 0-15,0 21 0,-1 0 16,-20-21-16,21 21 0,-21 0 0,-1 0 16,22 0-16,-21 0 0,-1 0 15,22 0-15,-21 21 0,0 0 0,20 0 16,-20 22-16,0-1 0,21 0 15,-22 22-15,22-22 0,0 22 0,0-22 16,0 21-16,21-20 0,0-1 0,0 0 16,0-20-16,0 20 0,0-21 15,21 0-15,0 0 0,0-21 16,0 0-16,0 0 0,1 0 16,20 0-16,0-21 0,-21 21 0,22-21 15,-1 0-15,-21-21 0,22 20 0,-1 1 16,-21-21-16,21 0 0,1-1 15,-22-20-15,0 20 0,21-20 0,-20 21 16,-1-22-16,0 22 0,-21-1 0,21 22 16,-21 0-16,21 0 0,-21 63 31,0-21-31,0 22 0,0-1 16,0 0-16,0 1 0,0 20 0,0-20 15,0-1-15,21 0 0,1 1 0,-22-1 16,21-21-16,0 0 0,0 0 15,0 1-15,0-1 0,1-21 16,20 0-16,-21 0 0,0 0 0,22 0 16,-22 0-16,0 0 0,0 0 15,0 0-15,0-21 0,1-1 0,-1-20 16,0 21-16</inkml:trace>
  <inkml:trace contextRef="#ctx0" brushRef="#br0" timeOffset="55107.94">5800 11684 0,'0'0'0,"0"21"16,0 0 0,0 1-16,0 20 0,0 0 15,0 1-15,0-22 0,0 21 16,0 0-16,0 1 0,0-1 0,21 0 16,-21-20-16,21-1 0,-21 21 15,21-21-15,-21 0 0,0 1 0,0-1 16,21-21-16,0 0 15,1 0 1,-1-21-16,0 21 0</inkml:trace>
  <inkml:trace contextRef="#ctx0" brushRef="#br0" timeOffset="55323.81">6371 11769 0,'0'0'0,"0"-21"0,-21 21 16,0 21-1,-22 0-15,22 0 0,0 0 0,-21 22 16,21-22-16,-22 21 0,1 0 0,0-20 16,20 20-16,-20 0 0,21 1 15,-43 20-15,43-42 0,0 22 16,0-22-16,21 0 0,-21 0 16,21 0-16,0 0 0,21-21 15,0 0-15,0 0 0,22 0 0,-1 0 16,0-21-16</inkml:trace>
  <inkml:trace contextRef="#ctx0" brushRef="#br0" timeOffset="55729.3">6752 11896 0,'0'0'0,"0"-21"0,0-1 16,0 1-16,-21 0 0,-21 0 15,20 21-15,1 0 0,0 0 0,-21 0 16,21 0-16,-22 0 0,22 0 0,0 21 15,-21 21-15,20-20 0,1 20 16,0 0-16,0 1 0,0 20 16,21-21-16,-21 1 0,21-1 0,-22 0 15,22 1-15,0-1 0,0-21 0,0 0 16,0 1-16,0-1 0,0 0 16,22-21-16,-1 0 0,0 0 0,0 0 15,21 0-15,-20-21 0,20 21 16,0-21-16,1-1 0,-1-20 0,0 21 15,1-21-15,41-43 0,-41 21 16,-22 22-16,21-21 0,-21 20 16,0 1-16,1 21 0,-1-22 15,-21 22-15,0 42 16,0 1 0,-21-1-16,-1 21 0,1 0 0,21 1 15,-21-1-15,21 0 0,-21-20 16,21 20-16,0 0 0,0-21 0,0 1 15,42-1-15,-21 0 0,22 0 0,84-21 16</inkml:trace>
  <inkml:trace contextRef="#ctx0" brushRef="#br0" timeOffset="56568.32">8678 11176 0,'0'0'0,"0"-21"0,0 0 0,0 0 15,0-1-15,-21 22 16,21-21-16,-21 21 0,0 0 16,0 21-16,-1 1 0,1 20 15,-21 0-15,21 22 0,-22-22 0,22 22 16,-21-1-16,21 22 0,-22-22 0,1 22 15,21 0-15,-21-22 0,20 22 16,1-1-16,0-20 0,0 21 16,21-22-16,0-21 0,0 22 0,0-22 15,0-21-15,21 22 0,0-22 16,0 0-16,22-21 0,-22 0 0,21 0 16,1 0-16,-1 0 0,0-21 0,22 0 15,-1 0-15,1-1 0,-1-20 16,22-21-16,-22 20 0,1-20 0,21-1 15,-22 1-15,1-1 0,-22 1 16,0-1-16,-21 1 0,1-22 0,-22 22 16,0-1-16,0-21 0,-22 22 0,1-1 15,-21 1-15,-22-1 0,1 22 16,-85-21-16,63 20 0,0 43 16,1-21-16,-1 21 0,0 0 0,1 0 15,20 21-15,1 0 0,-1 22 16,22-1-16,21 22 0,21-22 0,0 21 15,0 1-15,42 21 0,-21-22 16,22 1-16,-1 20 0,21 1 16,-20-22-16,20 22 0,1 0 0,-1-1 15,1 1-15,-22-21 0,22-1 16,-1 1-16,1-1 0,-1 1 0,-21-1 16,-20 1-16,20-1 0,-42 1 0,0-1 15,-21 1-15,-22-22 0,-20 21 16,-1-20-16,1-1 0,-22-21 0,22 22 15,-22-22-15,22-21 0,-1 0 0,-63 0 16,85 0 0,-22-21-16,22-1 0,0-20 0,-1 21 0,1-43 15,21 22-15,0-21 0,-1-1 0,22 1 16,0-22-16,0 21 16,22 1-16,20-22 0,0 1 0,1 20 15,20-21-15,1 22 0,20-22 0,1 22 16</inkml:trace>
  <inkml:trace contextRef="#ctx0" brushRef="#br0" timeOffset="56919.59">9461 11515 0,'0'0'0,"22"0"0,-1 0 0,-21 21 16,0 64 0,0-43-16,0-21 15,-21 21-15,21 1 0,0-1 0,0 0 16,0 1-16,-22-1 0,22 0 15,0 1-15,0-22 0,0 21 0,0-21 16,0 1-16,22-22 0,-1 0 16,0 0-16,0 0 15,0 0-15,0-22 0,22 1 0,-22 0 16,21-21-16,-21 21 0,22-22 16,-22 1-16,0 21 0,0-22 0,0 1 15,1 0-15,-22 21 0,0-22 0,0 22 16,0-21-16,0 21 0,0-1 15,0 1-15,-22 21 16,1 0-16,0 0 16,21 21-16,0 1 15,0-1-15,0 0 0,0 0 16,0 0-16,0 0 0,0 1 0,21-22 16,-21 21-16</inkml:trace>
  <inkml:trace contextRef="#ctx0" brushRef="#br0" timeOffset="57451.84">10033 11853 0,'21'22'0,"-42"-44"0,63 44 16,-21-22-16,1 0 0,-1 0 16,0-22-16,0 1 0,21 0 15,-20 21-15,-1-21 0,0 0 16,0 0-16,-21-1 0,21 1 0,-21 0 16,21 0-16,-21-21 0,0 20 15,0 1-15,0 0 0,0 0 16,-21 21-16,0 0 0,0 21 15,0 0-15,-22 0 0,22 1 16,0-1-16,-21 0 0,21 21 0,-1-21 16,-20 22-16,21-22 0,0 21 15,21 1-15,0-22 0,0 21 16,0-21-16,0 22 0,21-22 0,21 0 0,-21 0 16,1 0-16,20-21 0,0 0 15,-21 0-15,22 0 0,-1 0 16,0 0-16,1-21 0,-1 21 0,22-21 15,-22-21-15,0 20 0,22 1 16,-22-21-16,22 21 0,-22-22 0,0 1 16,1 0-16,-1-1 0,-21 1 0,0 21 15,0-21-15,-21 20 0,0-20 16,0 21-16,-21 21 0,0 0 16,0 0-16,-21 0 0,20 21 0,1 0 15,-21 0-15,21 1 0,21-1 16,0 0-16,-21 21 0,21-21 15,0 1-15,0 20 0,0-21 0,21 0 16,0 22-16,0-22 0,0 21 16,0-21-16,-21 0 0,22 22 15,-22-22-15,0 0 0,0 0 16,-22-21 0,22-21-16,0-21 15,0 21-15,22-1 16,-1-20-16,0 0 0</inkml:trace>
  <inkml:trace contextRef="#ctx0" brushRef="#br0" timeOffset="58635.63">11578 11007 0,'0'0'0,"21"-21"0,-21-1 16,0 44-1,0 20-15,0-21 0,0 21 16,0 22-16,-21-22 0,21 22 0,-21-1 15,21-20-15,-21 20 0,21 1 16,-21-22-16,21 21 0,-22-20 0,1-1 16,21 0-16,0 1 0,0-1 15,0 0-15,0-20 0,0 20 0,0-21 16,0 0-16,0 0 0,0 1 0,21-22 16,1 0-1,-1 0-15,0 0 0,0-22 0,21 1 16,-20 0-16,20 0 0,0 0 0,1 0 15,-1-22-15,0 22 0,1-21 16,-22 21-16,21-22 0,-21 22 0,22-21 16,-1-1-16,-42 22 0,0 0 15,0 42 1,-21 0 0,21 1-16,0-1 0,0 0 0,-21 21 15,21-21-15,0 1 0,0-1 16,0 0-16,0 0 0,0 0 0,0 0 15,0 1-15,0-1 16,21 0-16,0-21 0,0 0 16,0 0-16,0 0 0,22 0 0,-1 0 15,0 0-15,-20 0 0,20-21 16,0 0-16,1 21 0,-1-22 0,0 1 16,-21-21-16,22 21 0,-22 0 0,0-1 15,0 1-15,0 0 0,1 0 16,-22 0-16,0 42 15,0 0 1,-22 0-16,1 0 0,21 1 16,-21-1-16,21 0 0,0 0 15,0 0-15,0 0 0,0 1 0,0-1 16,0 0-16,0 0 0,21-21 16,-21 21-16,21-21 0,1 0 0,-1 0 15,0 0-15,21 0 0,-21 0 16,1-21-16,-1 21 0,0-21 0,0 0 15,0 0-15,-21-22 0,0 22 16,0-21-16,0 21 0,0-22 16,0 1-16,-42-22 15,21 43-15,0-21 0,-1 21 0,-20 21 0,21-21 16,0-1-16,0 22 16,21-21-1,21 21 1,21 0-16,-21-21 15,22 21-15,-1 0 0,0 0 0,1-21 16,-1 21-16,21 0 0,1 0 16,-22 0-16,22 0 0,-22 21 0,22-21 15,-22 21-15,0 0 0,-21 1 0,22-1 16,-22 21-16,-21-21 0,0 0 16,0 22-16,0-1 0,0-21 0,0 22 15,0-22-15,0 21 0,-21-21 16,21 22-16,0-22 0,-21 0 15,21 0-15,-22 0 0,22-42 47,0 0-47,0 0 0,22 0 16,-1-1-16,0 1 0,0 0 16,-21-21-16,42 21 0,-20-22 0,-1 1 15,21 0-15,-21-1 0,22 1 0,-22 0 16,21-1-16,-21 22 0,22-21 15,-22 21-15,21 21 0,-21 0 0,0 0 16,1 0-16,-1 21 0,-21 0 16,0 21-16,0-21 0,21 22 0,-21-1 15,0 0-15,0-20 0,0 20 16,0-21-16,0 21 0,0-20 0,0-1 16,0 0-16,0 21 0,21-21 15,0 1-15,-21-1 0,21-21 16,1 0-16,-22 21 0,21-21 15,0 0-15,0-21 16,-21 0-16,0-1 0,0-20 16,0 21-16,0 0 15,-21-22-15</inkml:trace>
  <inkml:trace contextRef="#ctx0" brushRef="#br0" timeOffset="58816.14">13039 10837 0,'0'0'0,"-64"-21"0,22 21 16,-22-21-16,43 21 0,0 0 15,0 0-15,0 0 16,-1 0 0,22 21-16,-21-21 0,0 0 15,0 21-15,0-21 0</inkml:trace>
  <inkml:trace contextRef="#ctx0" brushRef="#br0" timeOffset="59011.92">11218 11303 0,'0'0'0,"-21"21"0,0 0 0,21 1 15,21-22-15,21 0 0,1 0 0,20 0 16,1 0-16,-1 0 0,1 0 15,20 0-15,1 0 0,0 0 0,21 0 16,-22 0-16,22 0 0,-21 0 16,-1-22-16,-20 1 0,-1 21 0,1 0 15,-43 0-15</inkml:trace>
  <inkml:trace contextRef="#ctx0" brushRef="#br0" timeOffset="59614.88">5228 12467 0,'0'0'0,"-63"0"0,-22 0 0,21 0 0,1 0 15,-1 0-15,22 0 0,-21 0 0,20 0 16,1 0-16,0 0 0,-1 0 16,1 0-16,21 0 0,0 0 0,-1 0 15,44 0 1,-1 0-16,21 0 15,0 0-15,22 0 0,21 0 16,-1 0-16,1 0 0,21 0 0,0 0 16,21 0-16,0 0 0,21 0 15,21 0-15,-21 0 0,22 0 16,20 0-16,1 0 0,20-21 0,1 21 16,0 0-16,-1 0 0,22-21 0,0 21 15,0 0-15,21 0 0,-21 0 0,21 0 16,0-21-16,0 21 0,0 0 15,0-21-15,0 21 0,-22-22 0,22 1 16,0 21-16,-21-21 0,0 0 16,0 21-16,0-21 0,-22 21 0,1-21 15,-21 21-15,-22-22 0,0 22 16,-21-21-16,1 21 0,-22-21 16,-22 21-16,-20-21 0,0 21 0,-1-21 15,-20 21-15,-1-21 0,-20 21 0,-1 0 16,0 0-16,-20 0 0,20-22 15,-21 22-15,0 0 0</inkml:trace>
  <inkml:trace contextRef="#ctx0" brushRef="#br0" timeOffset="60140.07">14499 11303 0,'0'0'15,"0"-21"-15,-21 21 16,0 0-16,-22 0 0,22 0 15,-21 0-15,0 21 0,-1-21 0,1 21 16,0 0-16,-1 1 0,22-1 16,-21 0-16,21 0 0,21 0 15,0 0-15,0 1 0,0-1 0,21 0 16,0 0-16,21-21 0,-21 21 16,22 0-16,20-21 0,-20 22 0,20-1 15,1-21-15,-22 21 0,0 0 16,-21-21-16,22 21 0,-43 0 15,0 1-15,-21-22 0,-22 21 0,-20-21 16,-1 21-16,1-21 0,-22 21 16,0-21-16,22 0 0,-22 21 15,1-21-15,20 0 0,1 0 0</inkml:trace>
  <inkml:trace contextRef="#ctx0" brushRef="#br0" timeOffset="60892.4">783 13314 0,'0'0'16,"21"-21"-16,0 0 0,-21-1 0,0 1 15,22 21-15,-1 0 0,-21 21 16,0 22-16,0-1 16,0 0-16,0 22 0,0-1 15,-21 1-15,-22-1 0,22 22 0,0-21 16,0-1-16,0 1 0,-22-1 15,22-21-15,0 1 0,0 20 16,0-42-16,-1 22 0,22-22 16,0 0-16,0 0 0,22-21 15,20-21-15</inkml:trace>
  <inkml:trace contextRef="#ctx0" brushRef="#br0" timeOffset="61047.69">1376 13758 0,'21'-21'16,"-42"42"-16,63-42 0,-21 0 0,-21 0 63</inkml:trace>
  <inkml:trace contextRef="#ctx0" brushRef="#br0" timeOffset="61596.43">2201 13589 0,'0'-21'31,"0"0"-31,21 21 0,-21-21 16,0-1-16,0 1 0,22 0 0,-1 0 15,0 0-15,0 0 0,0-1 16,0-20-16,1 21 0,-1-21 0,-21 20 16,0-20-16,0 21 0,0 0 15,0 0-15,-21 21 0,-1 0 16,-20 0-16,0 21 0,-1 0 16,-20 21-16,21-21 0,-22 22 15,22-1-15,-22 0 0,22 22 0,0-22 16,20 1-16,1 20 0,21-21 15,0-20-15,0 20 0,21-21 0,1 21 16,-1-20-16,0-22 16,21 21-16,1-21 0,-1 0 0,0 0 15,1 0-15,20 0 0,1 0 16,-22 0-16,0 0 0,1 0 0,-1 0 16,-21 0-16,0 0 0,-42 0 15,-21 0 1,-22 0-16,22 21 0,-22 0 15,1 0-15,-1 0 0,22 1 0,-21-1 16,-1 21-16,22-21 0,-1 22 16,1-22-16,21 21 0,0-21 0,21 0 15,0 1-15,0-1 16,21 21-16,0-42 0,0 0 16,22 0-16,-1 0 0,0 0 15,22 0-15,-1-21 0,1 0 0,-1 0 16,1-1-16,-1 1 0,1 0 15,-1-21-15,1 21 0,-22-22 0</inkml:trace>
  <inkml:trace contextRef="#ctx0" brushRef="#br0" timeOffset="61795.87">2667 13674 0,'0'0'16,"0"-21"-16,-21-22 0,0 22 16,21 42-1,21 0-15,0 1 16,0 20-16,21-21 0,-20 21 15,20-20-15,-21 20 0,0-21 0,0 21 16,1-20-16,-1-1 0,0 21 16,0-21-16,-21 0 0,0 1 0,21-1 15,-21 0-15,21-42 32,-21 0-32</inkml:trace>
  <inkml:trace contextRef="#ctx0" brushRef="#br0" timeOffset="62012.51">3069 13547 0,'0'0'0,"0"-21"16,0-1-16,-21 22 15,0 22-15,0-1 16,-1 21-16,1-21 0,0 22 0,-21-1 16,21 0-16,-22 1 0,1-1 15,0 0-15,-1 1 0,22-1 0,-21 0 16,-1 1-16,22-1 0,0-21 15,21 0-15,0 0 0,0 1 0,0-1 16,21-21-16,22 0 16,-1 0-16,0-21 0,1-1 0,20 1 15,-21 0-15</inkml:trace>
  <inkml:trace contextRef="#ctx0" brushRef="#br0" timeOffset="62345.24">3556 13610 0,'-64'21'32,"43"22"-32,21-22 0,-21 21 0,0 1 15,0 20-15,21-21 0,-21 22 16,-1 21-16,22-1 0,-21 1 0,0 21 16,21 0-16,0 21 0,-21-22 15,0 22-15,21 0 0,-21 0 16,-1 0-16,22 0 0,0 0 0,-21 0 15,21-21-15,-21 0 0,21 0 16,0-21-16,0-1 0,0-20 0,0-1 16,0-20-16,0-1 0,0 0 15,0-21-15,0 1 0,0-65 16,0 22-16,0-21 16,0-1-16,21 1 0,-21-21 15,21-1-15,1-21 0,-22 22 0,21-22 16,0-21-16,-21 1 15,21-1-15,0 0 0,-21-21 0</inkml:trace>
  <inkml:trace contextRef="#ctx0" brushRef="#br0" timeOffset="62627.74">3365 14182 0,'0'0'0,"-21"-85"0,0 22 16,21 20-16,-21-63 16,21 64-16,0 0 0,0-1 0,0 22 15,0 0-15,21-21 0,0 21 16,0-1-16,22 1 0,-1 21 0,-21 0 15,22 0-15,-1 0 0,0 0 16,1 21-16,-1 22 0,-21-22 0,0 21 16,0 1-16,-21-1 0,0 0 15,0 1-15,0-22 0,0 21 16,-21 0-16,-21-20 0,21-1 16,-22 21-16,1-21 0,21-21 0,-21 21 15,-1 1-15,22-22 0,-21 0 0,21 0 16,-1 0-16,22-22 15,0 1 1,0 0-16,22 0 0,-22 0 16,42 0-16,-21-22 0,21 1 0</inkml:trace>
  <inkml:trace contextRef="#ctx0" brushRef="#br0" timeOffset="62872.77">4191 13272 0,'0'0'0,"-21"0"16,21 21 0,-21-21-16,-1 42 0,22-21 15,-21 0-15,0 22 0,21-1 0,-21 0 16,21 1-16,-21-1 0,21 22 16,-21-22-16,-1 0 0,22 1 0,0-1 15,-21 0-15,21 1 0,0-1 16,0-21-16,0 0 0,0 0 0,0 1 15,0-1-15,21-21 0,1 0 0,-1 0 16,0 0 0,0 0-16</inkml:trace>
  <inkml:trace contextRef="#ctx0" brushRef="#br0" timeOffset="63479.63">4762 13589 0,'0'-21'0,"0"42"0,0-63 15,-21 21-15,0-1 0,-21 22 16,21-21-16,-22 21 0,22 0 0,-21 0 16,-1 0-16,22 21 0,-21 1 15,0-1-15,20 0 0,1 0 16,0 21-16,0 1 0,0-1 0,0 0 16,21 1-16,-22-1 0,22 0 15,0-20-15,0 20 0,0-21 0,0 21 16,0-20-16,0-1 0,22 0 15,-1-21-15,0 21 0,0-21 0,0 0 16,0 0-16,22 0 0,-22 0 16,0-21-16,21 21 0,-20-21 0,20 0 15,0-22-15,-21 22 0,22 0 16,-22-21-16,21-1 0,-21 1 16,1 0-16,-1-1 0,0 1 0,-21 21 15,0-22-15,0 22 0,0 0 0,0 42 31,-21 0-31,21 1 0,0-1 16,-21 21-16,21-21 0,0 22 16,0-1-16,0-21 0,0 21 0,0-20 15,0-1-15,0 0 0,21 0 16,0 21-16,0-42 0,21 0 16,-20 0-16,-1 0 0,0 0 0,21 0 15,-21 0-15,22-21 0,-22 0 16,21 0-16,-21 0 0,1 0 0,-1-22 15,21 22-15,-21-21 0,0-1 16,-21 22-16,22-21 16,-22 21-16,21 0 0,-21-1 0,0 44 15,0-1-15,0 0 16,0 0-16,0 21 0,0-20 0,-21 20 16,21-21-16,0 21 0,0-20 15,0-1-15,0 0 0,0 0 16,21-21-1,-21-21 1,21 0-16</inkml:trace>
  <inkml:trace contextRef="#ctx0" brushRef="#br0" timeOffset="63807.47">5313 13229 0,'0'0'0,"-21"0"0,-1 21 0,1-21 16,21 22-16,21-22 47,1 0-47,-1 0 16,0 0-16,0 0 0,0-22 0,0 1 0,-21 0 15,0 0 1,0 0-16,-21 0 15,0 21-15,0 0 0,0 0 0,0 0 16,-1 0-16,-20 0 0,21 21 16,0 0-16,0 0 0,-1 0 0,22 0 15,0 1-15,0 20 0,0-21 0,0 0 16,0 0-16,0 22 0,22-22 16,-1-21-16,0 21 0,21 0 0,1-21 15,-1 0-15</inkml:trace>
  <inkml:trace contextRef="#ctx0" brushRef="#br0" timeOffset="64211.18">5842 13462 0,'-21'0'0,"42"0"0,-63 0 16,20 0-16,22 21 0,-21 0 16,21 22-16,0-22 15,0 0-15,0 21 0,0-20 0,0 20 16,0 0-16,0-21 0,0 22 15,0-22-15,0 0 0,0 21 0,0-20 16,0-1-16,0 0 0,0-42 47,0-22-31,0 22-16,0-21 0,0 21 0,0-43 15,21 22-15,1-22 0,20 22 0,-21-21 16,21 20-16,1-20 0,-1 42 15,0-22-15,1 22 0,-1 0 0,0 21 16,1 0-16,-22 0 0,21 21 0,-21 0 16,22 0-16,-22 22 0,0-1 15,0 0-15,0 1 0,-21-1 16,0 0-16,0-20 0,0 20 0,-21 0 16,0-21-16,21 22 0,-42-1 15,21-21-15,-1 0 0,1-21 16,0 0-1</inkml:trace>
  <inkml:trace contextRef="#ctx0" brushRef="#br0" timeOffset="65080.17">7937 13420 0,'0'-21'16,"0"42"-16,0-64 0,0 22 0,0 0 15,0 0-15,43 21 0,-22 0 16,0-21-16,21 21 0,-20 0 16,20 0-16,0 0 0,-21 0 0,22 21 15,-1 0-15,0 0 0,-20 22 16,20-22-16,-21 21 0,0 0 0,0 1 15,1 20-15,-1 22 0,-21-43 16,0 1-16,0-1 0,0-21 16,0 21-16,0-20 0,-21-1 0,21 0 15,-22 0-15,1-21 0,0 0 16,0 0-16,0 0 16,0-21-1,21 0-15,-22 0 0,22-22 16,0 1-16,0 0 0,0-1 0,0-20 15,22 20-15,-1-20 0,21 21 0,-21-22 16,22 22-16,-22-1 0,21 22 16,22 0-16,-22 0 0,0 0 0,1 21 15,-1 0-15,0 0 0,1 21 16,-1 0-16,0 0 0,1 22 0,-22-22 16,0 21-16,0 0 0,0 1 0,0-1 15,-21 0-15,0 1 0,0-1 16,0 0-16,0-20 0,0-1 15,0 0-15,-21 0 0,0 0 16,21 0-16,-21-21 0,0 0 0,0 0 16,-1 0-16,22-21 15,0 0-15,0 0 0,0 0 16,0 0-16,0-22 0,22 1 0,-1-22 16,0 22-16,21 0 0,-21-1 0,22-20 15,-1 21-15,0 20 0,1-20 16,-1 21-16,0 0 0,-20 21 0,20 0 15,-21 0-15,21 0 0,-20 21 16,20 0-16,-21 21 0,0 1 0,-21-22 16,0 21-16,0 1 0,0-1 15,0 0-15,0 1 0,0-1 16,0-21-16,-21 21 0,21-20 0,-21-1 16,21 0-16,0 0 15,21-21 1,21-21-16,-20 21 0</inkml:trace>
  <inkml:trace contextRef="#ctx0" brushRef="#br0" timeOffset="65445.9">9927 13462 0,'21'0'31,"0"0"-31,1 0 0,-1 0 15,0 0-15,0 0 16,0 0-16,0-21 0,1 0 0,20 21 16,-21-21-16,0-1 0,0 1 0,1 21 15,-1-21-15,0 0 0,-21 0 16,0 0-16,0-1 0,0 1 16,-21 21-16,-22 0 0,22 0 15,-21 0-15,21 0 0,-22 21 0,1 1 16,21-1-16,-21 0 0,20 0 0,1 21 15,0 1-15,0-1 16,0-21-16,21 22 0,0-1 0,0-21 16,0 21-16,0-20 0,0 20 0,0-21 15,21 0-15,0 0 0,0-21 16,0 22-16,22-22 0,-22 0 0,21 0 16,22 0-16,-22 0 0,0-22 15,22 1-15,-1 0 0,-20 0 0,20-21 16</inkml:trace>
  <inkml:trace contextRef="#ctx0" brushRef="#br0" timeOffset="65676.92">10985 12975 0,'0'0'0,"0"-42"0,0 21 16,0 0-16,-21 21 0,0 0 16,0 21-16,0 0 0,0 21 15,21-21-15,-22 22 0,1-1 16,21 0-16,0 1 0,-21 20 0,21-20 15,0-1-15,0 21 0,0-20 0,0 20 16,0-20-16,0-1 16,0 0-16,0 1 0,0-1 0,0 0 15,0-21-15,0 1 0,0-1 16,21-21-16,0 0 0,1 0 16,-1 0-16,21-21 0,-21-1 15</inkml:trace>
  <inkml:trace contextRef="#ctx0" brushRef="#br0" timeOffset="66103.82">11388 12933 0,'0'-21'15,"0"42"-15,0-63 0,-22 42 16,1 21-16,21 0 16,-21 21-16,21 1 0,-21-22 15,21 42-15,-21-20 0,21-1 0,0 0 16,0 22-16,0-22 0,0 0 15,-21 22-15,21-22 0,0 1 16,-22-1-16,22 0 0,0 1 0,0-22 16,0 0-16,0 0 0,-21 0 15,21-42 1,0 0 0,0 0-16,21-22 0,1 22 15,-1-21-15,0 0 0,21-1 0,-21 1 16,22 0-16,-1 20 0,0-20 0,-20 21 15,20 0-15,0 0 0,1 21 16,-22 0-16,21 0 0,-21 0 0,0 21 16,1 0-16,-1 0 0,0 21 0,-21 1 15,0-22-15,0 21 16,0 1-16,0-1 0,-21 0 0,0-21 16,-1 22-16,1-22 0,0 21 15,0-21-15,21 1 0,-21-22 0,0 21 16,-1-21-16,1 0 15,0 0 1,21-21-16</inkml:trace>
  <inkml:trace contextRef="#ctx0" brushRef="#br0" timeOffset="66279.17">10689 13293 0,'0'0'16,"-42"0"-16,-1-21 0,1 21 0,21 0 0,0 0 15,42 0 1,21-22 0,-21 22-16,43 0 0,-1 0 0,1-21 15,21 21-15,20 0 0,-20 0 16,0 0-16,21 0 0</inkml:trace>
  <inkml:trace contextRef="#ctx0" brushRef="#br0" timeOffset="66728.16">12340 13293 0,'0'0'0,"21"0"0,0 0 16,-21-21-16,22 21 0,-22-22 15,-22 22 1,1 0-16,0 0 0,-21 0 16,21 0-16,-1 22 0,-20-22 0,21 21 15,0 0-15,0 0 0,-22 21 0,43-20 16,-21 20-16,0-21 0,0 21 15,21 1-15,0-1 0,0-21 0,0 22 16,0-22-16,0 21 0,21-21 16,0 0-16,0 1 0,22-1 0,-22-21 15,21 0-15,0 21 0,1-21 16,-1 0-16,0 0 0,1 0 16,-1-21-16,0 0 0,1 21 0,-1-43 15,-21 22-15,0 0 0,22-21 16,-22-1-16,-21 1 0,0 0 0,0-22 15,0 22-15,0-1 0,0 1 0,0 0 16,-42 21-16,20-22 16,1 22-16,-21 0 0,0 21 0,-22 0 15,22 0-15,-1 0 0,-20 0 0,21 0 0,-1 21 16,1 0-16,0 0 16,20 1-16,1 20 0,0-21 0,21 0 15,0 22-15,0-22 0,0 0 0,21 0 16,22 21-16,-22-20 0,21-1 15,0-21-15,22 21 0,-22-21 0,1 0 16,20 0-16</inkml:trace>
  <inkml:trace contextRef="#ctx0" brushRef="#br0" timeOffset="67269.22">13293 13166 0,'0'0'0,"-85"-21"31,64 21-31,-22 21 16,22 0-16,-21 0 0,0 0 0,20 0 16,-20 1-16,21 20 0,0-21 0,0 21 15,-1 1-15,1-22 0,21 21 16,0 1-16,0-22 0,0 21 0,0-21 16,0 0-16,0 22 0,21-22 0,1 0 15,-1-21-15,0 0 16,0 0-16,21 0 0,-20 0 0,-1 0 15,0 0-15,21-21 0,-21 0 16,1 0-16,-1-22 0,0 1 0,0 0 16,-21-1-16,21 1 0,0-22 15,1 1-15,-22-1 0,21 1 0,-21-1 16,0-20-16,21 20 0,-21 1 16,21-1-16,-21 1 0,0 20 15,0 1-15,0 21 0,0 0 0,0 0 16,0-1-16,0 44 15,0-1-15,-21 21 0,21-21 16,-21 43-16,21-22 0,0 22 0,0-22 16,0 21-16,0 1 15,0-22-15,0 22 0,0-22 0,0 22 16,0-22-16,0 0 0,0 1 0,0-1 16,0 0-16,21 1 0,0-22 15,0 21-15,0-21 0,1 0 0,-1 1 16,21-22-16,-21 0 0,0 0 0,1 0 15,-1 0-15,21 0 0,-21 0 16,0-22-16,22 1 0,-1 0 0,0-21 16,-20 21-16,41-22 0,-21 1 15,1 21-15,-1-22 0,22 1 0</inkml:trace>
  <inkml:trace contextRef="#ctx0" brushRef="#br0" timeOffset="67562.89">14097 13293 0,'63'-64'0,"-41"43"0,-1-42 16,-127 211-16,212-318 15,-106 149-15,-21 21 0,-22 0 16,22 0-16,-21 0 15,21 0-15,-22 21 0,1 1 0,21-1 16,0 0-16,-1 0 0,1 0 0,21 0 16,0 1-16,0-1 15,0 0-15,21 0 0,1-21 0,-1 21 16,0 0-16,0-21 0,21 0 0,1 22 16,-22-22-16,21 0 0,1 21 15,-22-21-15,21 0 0,0 21 0,-20 0 16,20-21-16,-42 21 0,21 0 15,-21 1-15,0-1 16,-21 0-16,0-21 0,0 0 0,-22 21 16,22-21-16,-21 0 0,21 0 15,-22 0-15,1 0 0,21 0 0,0 0 16,-1 0-16,1 0 0,21-21 31,0 0-31,21 21 0</inkml:trace>
  <inkml:trace contextRef="#ctx0" brushRef="#br0" timeOffset="67743.7">14732 13526 0,'-42'21'31,"20"-21"-31,22-21 47</inkml:trace>
  <inkml:trace contextRef="#ctx0" brushRef="#br0" timeOffset="68567.3">15409 12869 0,'0'-21'16,"21"21"-16,1-21 0,-1 21 0,0-21 16,0 0-16,21 21 0,-20-21 15,-1-1-15,0 1 0,-21 0 16,0 0-16,0 0 15,-21 21-15,-22 0 16,1 0-16,0 21 0,-1 0 0,-20 0 16,21 0-16,-22 1 15,22 20-15,-1 0 0,1-21 0,21 22 16,-21-1-16,42-21 0,0 0 0,0 22 16,0-22-16,0 0 0,21 0 15,21-21-15,-21 21 0,43 1 0,-22-22 16,22 0-16,-1 0 0,1 0 15,-1 0-15,1 0 0,-1 0 0,-21 0 16,1-22-16,-1 22 0,-21-21 0,0 21 16,-21-21-16,-21 21 15,-21 0-15,0 0 16,-22 0-16,1 0 0,-1 0 16,1 0-16,-22 0 0,21 21 0,1-21 15,21 21-15,-22 1 0,22-22 0,21 21 16,-1 0-16,1-21 15,21 21-15,0 0 16,21-21-16,1 0 0,20 0 0,0 21 16,1-21-16,20 0 0,1 0 15,-1 0-15,-21 0 0,1 0 0,20 0 16,-20 22-16,-22-22 0,0 21 16,0 0-16,0 0 0,-21 0 0,0 0 15,0 22-15,-21-1 0,0 0 0,0 1 16,0-1-16,-22 0 0,1 22 15,0-22-15,-1 1 0,1-1 0,21 0 16,-22-21-16,22 22 0,0-22 16,0 0-16,0 0 0,21 0 15,21-21 1,0 0-16,0 0 0,22 0 16,-1 0-16,0-21 0,1 0 15,20-21-15,-21 21 0,22-22 0,-1 1 16</inkml:trace>
  <inkml:trace contextRef="#ctx0" brushRef="#br0" timeOffset="68811.11">16637 12510 0,'0'0'0,"-21"-22"0,-22 1 0,22 0 15,0 0-15,0 21 0,0 0 0,21-21 16,63 0 15,-42 21-31,22 0 0,20 0 0,-20 0 16,20 0-16,-21 0 0,1 0 0,20 0 15,-20 0-15,20 0 0,-21 0 0,1 21 16,-22-21-16,0 0 0,0 21 16,-21 0-16,-21-21 15,0 0-15</inkml:trace>
  <inkml:trace contextRef="#ctx0" brushRef="#br0" timeOffset="69053.28">16764 12510 0,'0'0'16,"0"21"-16,-21 0 0,21 0 16,-21 21-16,-1 1 0,22-1 0,-21 0 15,21 22-15,0-22 0,-21 22 0,0-1 16,21 1-16,-21-22 0,21 0 15,0 1-15,0-1 0,0 0 0,0-20 16,0 20-16,0-21 0,0 0 16,0 0-16,21-21 31,0 0-31,21 0 0,-20-21 16,-1 0-16,21 0 0,0 0 0,1 0 15</inkml:trace>
  <inkml:trace contextRef="#ctx0" brushRef="#br0" timeOffset="69571.37">17208 12933 0,'22'-21'16,"-44"42"-16,44-63 0,-44 63 31,1 0-31,0 21 0,0-21 0,0 1 16,0 20-16,-1-21 0,1 0 16,21 22-16,0-22 0,0 0 15,-21 0-15,21 0 0,0 0 0,0 1 16,0-1-16,21-21 15,0 21-15,1-21 0,20 0 0,0 0 16,1 0-16,-1 0 0,0 0 0,22-21 16,-22 0-16,0 21 0,1-22 15,-22-20-15,0 21 0,0 0 0,0 0 16,-21-22-16,22 22 0,-22 0 16,0 0-16,0 0 0,0-1 0,0 44 31,-22-1-16,1 0-15,0 21 0,21 1 0,-21-22 16,0 42-16,0-20 0,-1-1 16,22 0-16,-21 22 0,0-1 0,0 1 15,0-1-15,21 1 0,-21-1 0,21 1 16,0 20-16,0-20 0,0-22 16,0 22-16,0-1 0,0 1 0,0-22 15,0 22-15,0-22 0,0 0 0,-22 1 16,22-1-16,-21 0 0,0-21 15,21 1-15,-21-1 0,0 0 0,0-21 16,-1 0-16,1 0 0,-21 0 0,21 0 16,0 0-16,-22-21 15,22 0-15,-21-22 0,21 22 0,-22-21 16,22 21-16,0-22 0,-21 1 0,20 0 16,22-1-16,0 22 0,0-21 15,0-1-15,22 1 0,-1 0 0,21-22 16,0 22-16</inkml:trace>
  <inkml:trace contextRef="#ctx0" brushRef="#br0" timeOffset="69903.89">18055 12827 0,'0'0'0,"0"-21"0,-21 21 16,0 0-16,0 0 0,-1 0 15,1 21-15,0 0 0,21 0 16,0 22-16,-21-1 0,21 0 16,-21 1-16,21 20 0,0-20 0,0 20 15,0 1-15,0 20 0,0-20 0,0 20 16,0-20-16,0 21 0,0-22 16,0 1-16,0-1 0,0-21 0,0 22 15,0-22-15,0 1 0,0-1 0,-21-21 16,21 21-16,0-20 0,0-1 15,0 0-15,-22-21 16,1-21 0,21 0-16,0-1 15,0 1-15,0 0 0,0-21 0,0-1 16,0 1-16,0-21 0</inkml:trace>
  <inkml:trace contextRef="#ctx0" brushRef="#br0" timeOffset="70160.27">17907 13123 0,'0'0'15,"0"-63"-15,42-64 16,-42 85-16,0 20 0,0 1 0,21 0 16,1 0-16,-1 0 0,0 21 15,0 0-15,0 0 0,22 0 0,-22 0 16,0 0-16,21 21 0,-21 0 16,1 0-16,-1 0 0,-21 22 0,0-1 15,0-21-15,0 22 0,-21-1 16,-1-21-16,-20 21 0,0 1 0,-1-22 15,1 0-15,0 0 0,-22 0 16,22 1-16,0-1 0,-1-21 0,1 21 16,21-21-16,0 0 0,63 0 31,-21 0-31,21 0 0,1-21 16</inkml:trace>
  <inkml:trace contextRef="#ctx0" brushRef="#br0" timeOffset="70735.08">18500 13187 0,'0'0'0,"42"-42"31,-21 20-31,0 22 0,-21-21 16,21 21-16,1-21 0,-1 0 0,0 0 15,0 0-15,0 21 0,0-22 0,1 1 16,-22 0-16,0 0 0,0 0 15,-22 21 1,-20 0 0,21 21-16,0 0 0,0 0 15,-1 0-15,1 1 0,0-1 16,0 0-16,0 21 0,21-21 0,0 1 16,0-1-16,0 0 0,0 21 15,0-21-15,0 1 16,21-1-16,0-21 0,0 0 0,0 0 15,1 0-15,-1 0 0,0 0 0,0 0 16,21 0-16,-20 0 0,-1 0 16,21-21-16,-21-1 0,22 1 15,-22 0-15,21-21 0,-21 21 16,0-22-16,22 1 0,-22 0 0,0-1 16,-21 1-16,0 0 0,21 20 0,-21-20 15,0 21-15,0 0 0,0 0 16,0-1-16,-21 22 0,0 0 0,0 22 15,21-1-15,-21 0 16,21 0-16,0 21 0,0-20 0,0 20 16,0 0-16,0 1 0,0-1 15,0-21-15,21 21 0,-21-20 16,21-1-16,0 21 0,-21-21 0,21 0 16,-21 1-16,21-22 0,-21 21 15,0 0-15,-21-21 16,0 0-1,0 0-15,0 0 0,0 0 0,-1 0 16,-20 0-16,21 0 0,-21 0 0</inkml:trace>
  <inkml:trace contextRef="#ctx0" brushRef="#br0" timeOffset="71799.82">360 15071 0,'0'0'0,"0"-21"0,0-1 0,21-41 31,0 42-31,0 0 0,0-1 0,1 22 16,20-21-16,-21 21 0,21 0 16,1 0-16,-1 0 0,0 0 15,1 21-15,-1 22 0,0-22 16,-20 21-16,-1 22 0,0-1 0,-21-20 16,0 20-16,0 1 0,0-1 15,-21 1-15,-22-22 0,22 21 0,-21-20 16,0-1-16,-1-21 0,1 22 15,0-22-15,-1 0 0,1 0 16,0-21-16,20 0 0,1 0 0,0 0 16,0 0-16,0-21 0,0 0 15,21-22-15,0 22 0,0-21 0,0 21 16,0-22-16,0 1 16,0 0-16,0 21 0,0-22 15,0 22-15,0 0 0,0 0 0,21 21 16,0 0-16,0 21 0,21-21 15,-20 42-15,-1-21 0,21 22 0,-21-22 16,22 21-16,-22 1 0,0-22 16,0 21-16,0-21 0,0 22 15,1-22-15,-1 0 0,0 0 0,-21 0 16,21 0-16,0-21 0,0 0 16,1 0-16,-1 0 0,0 0 0</inkml:trace>
  <inkml:trace contextRef="#ctx0" brushRef="#br0" timeOffset="71955.53">1439 15367 0,'0'0'0,"0"-21"16,0 0-16,21 0 47,1 21-47,-1-22 0</inkml:trace>
  <inkml:trace contextRef="#ctx0" brushRef="#br0" timeOffset="72491.98">2053 15113 0,'21'0'15,"0"0"-15,1-21 16,-1 21-16,0-21 0,0 0 0,21-1 16,-20 22-16,20-21 0,0 0 15,-21 0-15,22 0 0,-22 0 16,21-1-16,-21 1 0,1 0 16,-22 0-16,0 0 0,-43 21 15,22 0-15,-21 0 0,-1 0 16,-20 0-16,21 21 0,-1 0 0,-20 0 15,20 0-15,1 1 0,21 20 16,-21-21-16,20 21 0,1 1 0,0-22 16,21 21-16,0-21 0,0 1 15,0-1-15,0 0 0,21 0 16,0 0-16,22-21 0,-22 0 0,0 0 16,21 0-16,1 0 0,-1 0 15,-21 0-15,22 0 0,-22 0 0,0 0 16,0 0-16,-42 0 15,-21 0 1,20 21-16,-20 1 0,0-1 16,-22 0-16,22 0 0,-22 21 0,1-20 15,21 20-15,-1-21 0,1 21 16,0 1-16,-1-1 0,22-21 0,21 22 16,0-22-16,0 0 0,0 0 15,21 0-15,0 0 0,22-21 0,-1 0 16,0 0-16,1 0 0,20 0 15,-20 0-15,20 0 0,1-21 0,-1 0 16,1 0-16,-1 0 0,1 0 16</inkml:trace>
  <inkml:trace contextRef="#ctx0" brushRef="#br0" timeOffset="72691.03">2688 15325 0,'-21'-21'0,"42"42"0,-63-42 0,21-1 0,-1 22 16,22 22-1,0-1-15,0 0 0,0 0 16,0 0-16,22 0 0,-1 22 16,0-22-16,0 0 0,0 0 0,0 22 15,22-22-15,-22-21 0,0 21 16,0 0-16,-21 0 0,21-21 0,1 0 16</inkml:trace>
  <inkml:trace contextRef="#ctx0" brushRef="#br0" timeOffset="72876.03">2942 15346 0,'0'0'0,"0"-21"0,-21 21 15,0 0-15,0 0 16,-1 21-16,1 0 0,0 21 0,-21-20 16,-1 20-16,22-21 0,-21 21 15,0-20-15,20 20 0,-20-21 0,21 21 16,0-20-16,0-1 0,21 0 15,0 21-15,0-21 16,21-21-16,0 0 0,0 0 16,21 0-16,1 0 0,-1-21 0</inkml:trace>
  <inkml:trace contextRef="#ctx0" brushRef="#br0" timeOffset="73171.98">3260 15431 0,'0'0'0,"0"21"16,0 0-16,-22-21 0,22 42 16,-21-21-16,21 22 15,-21-22-15,21 21 0,0 1 0,0-1 16,0 21-16,0 1 0,-21-1 16,21 1-16,0 21 0,0-22 0,0 22 15,0-1-15,0-20 0,0 21 0,0-1 16,0 1-16,0 21 0,0-22 15,0 1-15,0-21 0,0 20 0,0-20 16,0-22-16,0 22 0,0-43 16,21 21-16,-21-21 0,21 0 0,0-21 15,1-21 1,-1 0-16,-21 0 0,21-21 16,0-1-16,-21 1 0</inkml:trace>
  <inkml:trace contextRef="#ctx0" brushRef="#br0" timeOffset="73455.86">3154 15875 0,'0'0'16,"-21"-63"-16,21-22 0,0 21 0,0 1 15,0 21-15,0-22 0,0 22 0,0-1 16,21 1-16,0 0 0,0 21 16,21-22-16,-20 22 0,20 21 0,-21 0 15,21 0-15,1 0 0,-1 21 16,0 0-16,-20 22 0,-1-1 0,0 0 15,-21 1-15,0-22 16,0 21-16,0 1 0,-21-1 0,0 0 16,-22 1-16,1-22 0,0 0 15,-1 21-15,1-21 0,0-21 0,-1 22 16,22-1-16,-21-21 0,21 0 16,-1 0-16,22-21 15,0-1-15,22 1 0,20 0 16,-21-21-16,21-1 0,1 1 0</inkml:trace>
  <inkml:trace contextRef="#ctx0" brushRef="#br0" timeOffset="73687.75">4149 14880 0,'0'0'0,"0"21"0,-22 1 0,1-1 16,0 21-16,0 0 0,0 1 15,21-1-15,-21 22 0,-1-1 16,1-21-16,0 22 0,21-1 0,-21-20 16,0-1-16,21 0 0,0 1 0,0-1 15,0-21-15,0 0 0,0 1 16,0-1-16,21-21 16,21 0-16,-21 0 0,22 0 0,-22 0 0,21-21 15,1-1-15</inkml:trace>
  <inkml:trace contextRef="#ctx0" brushRef="#br0" timeOffset="74278.94">4762 15304 0,'0'0'15,"22"-43"-15,-22 22 0,0 0 0,0 0 16,0 0-16,-22-1 0,-20 22 0,21 0 16,-21 0-16,-1 0 0,-20 0 15,20 0-15,1 43 0,-21-22 0,20 21 16,1-21-16,0 22 0,20-1 15,-20 0-15,21 1 0,0-1 16,0 0-16,21-20 0,0 20 0,0-21 16,0 0-16,0 0 0,0 1 15,21-22-15,21 0 0,-21 0 0,0 0 16,22 0-16,-1 0 0,0 0 16,1-22-16,-1 22 0,0-21 0,1-21 15,-1 21-15,22 0 0,-43-22 16,21 1-16,0 21 0,-20-22 0,-1 22 15,0-21-15,-21 21 0,0 0 0,0-1 16,0 44 0,0-1-16,0 0 0,0 21 15,0-21-15,0 22 0,-21-1 16,21 0-16,0-20 0,0 20 16,0-21-16,0 0 0,21 0 0,0 1 15,0-22-15,0 21 0,22-21 16,-22 0-16,0 0 0,21 0 0,-20 0 15,20 0-15,0-21 0,-21-1 16,22 1-16,-22 0 0,21 0 0,-21 0 16,22-22-16,-22 1 0,0 21 0,0-21 15,0 20-15,-21-20 0,22 21 16,-22 0-16,-22 63 31,1-21-31,0 0 0,21 22 16,-21-22-16,21 21 0,-21-21 0,21 1 15,-21-1-15,21 0 0,0 0 16,0 0-16,0 0 0,0-42 47,21 0-47,-21 0 0</inkml:trace>
  <inkml:trace contextRef="#ctx0" brushRef="#br0" timeOffset="74451.94">5376 15028 0,'0'0'0,"0"-21"0,-21 21 0,0 0 16,0 0-16,0 21 15,21 1-15,-22-22 16,22 21-16,0 0 0,0 0 16,0 0-16,0 0 15,22-21-15,-1 0 0,0 0 0,0 0 16,0 0-16,22 0 0</inkml:trace>
  <inkml:trace contextRef="#ctx0" brushRef="#br0" timeOffset="74819.42">5842 15219 0,'0'0'0,"0"42"0,0-21 0,0 128 31,0-128-31,-21 21 0,21-21 0,-21 0 16,21 22-16,0-22 0,0 0 15,-22 0-15,1 0 0,0-21 16,0 0-16,0 0 0,0 0 16,-1 0-16,1 0 0,0-21 15,21 0-15,0 0 0,0 0 0,0-22 16,0 22-16,0-42 0,42 20 16,-20-20-16,20-1 0,0 22 15,1-21-15,20 20 0,-21 1 0,22 21 16,-1-22-16,1 43 0,-22 0 15,22 0-15,-22 22 0,22-1 0,-22 0 16,0 21-16,1 1 0,-22 20 16,0-21-16,-21 22 0,0-22 0,0 64 15,-21-64-15,0 1 0,-1-22 16,1 21-16,0-21 0,0 22 16,21-22-16,-21-21 0,0 21 0,-1-21 15</inkml:trace>
  <inkml:trace contextRef="#ctx0" brushRef="#br0" timeOffset="75610.84">7429 14986 0,'0'0'15,"0"21"1,0 22 0,0-22-16,0 21 0,0-21 15,0 22-15,0-1 0,0 0 16,-21-21-16,21 22 0,-21-22 0,21 21 16,0-21-16,0 1 0,-21-1 15,0 0-15,0-21 16,21-21-1,0 0-15,0-1 16,0 1-16,0 0 0,0-21 0,0-1 16,0-20-16,0 21 0,21-22 15,0 22-15,0-1 0,0-20 0,43-1 16,-22 22-16,0 21 16,-20 0-16,20 21 0,0 0 0,1 0 15,-22 21-15,0 0 0,21 21 0,-21-20 16,1 20-16,-1-21 0,-21 21 15,0 1-15,0-1 0,0-21 16,0 22-16,0-1 0,0-21 0,0 0 16,0 22-16,0-22 15,0 0-15,-21-21 16,21-21 0,0 0-1,0-22-15,0 22 0,0-21 16,21-1-16,0 1 0,21 0 0,1-1 15,-1 1-15,0 21 0,1-21 16,-1 20-16,0 1 0,1 0 0,-1 21 16,-21 0-16,21 0 0,1 21 15,-22 0-15,0 1 0,0-1 16,0 21-16,-21-21 0,0 22 0,0-1 16,0-21-16,0 21 0,-21 1 15,0-22-15,0 0 0,0 0 0,0 22 16,-1-43-16,22 21 0,22-21 31,-1-21-31</inkml:trace>
  <inkml:trace contextRef="#ctx0" brushRef="#br0" timeOffset="75935.7">8636 15028 0,'21'-42'31,"0"42"-31,0 0 0,-21-21 16,22 0-16,-1 21 0,0-21 0,21 21 16,-21-22-16,1 22 0,-1-21 15,-21 0-15,0 0 0,0 0 16,-21 21 0,-1 0-16,-20 0 0,21 21 15,-21 0-15,-1 0 0,22 0 0,-21 22 16,21-22-16,-1 21 0,1 1 15,0-1-15,21 0 0,0 1 16,0-22-16,0 21 0,0-21 16,0 22-16,21-22 0,0-21 0,1 21 15,20-21-15,0 0 0,1 0 0,-1 0 16,0 0-16,1-21 0,20 0 16,1-1-16,-1 1 0,-21-21 0,22 21 15,-1-22-15,-20 1 0</inkml:trace>
  <inkml:trace contextRef="#ctx0" brushRef="#br0" timeOffset="76162.94">9588 14563 0,'0'-43'0,"0"86"0,0-128 0,0 64 0,0 0 0,-21 42 31,0 0-31,0 21 0,0-20 16,21 20-16,-21 21 0,21-20 0,-22-1 15,22 22-15,0-22 0,0 0 16,0 22-16,0-22 0,0 0 0,0 22 15,0-22-15,0 1 0,0-1 0,0-21 16,0 0-16,0 22 0,0-22 16,0 0-16,22-21 15,-1-21-15,0 0 16,0-1-16,0 1 0,22-21 0,-22 0 16</inkml:trace>
  <inkml:trace contextRef="#ctx0" brushRef="#br0" timeOffset="76547.88">9948 14457 0,'0'0'0,"-21"0"0,0 0 16,0 21-16,0 0 0,-1 0 15,22 22-15,0-1 0,0 0 0,0 1 16,0 20-16,-21-20 0,21-1 0,0 21 16,0-20-16,0-1 15,0 0-15,0 1 0,0-1 0,0 0 0,0-20 16,21-1-16,-21 0 0,0 0 15,22-21 1,-1 0-16,-21-21 0,21 0 16,0 0-16,0-1 0,0-20 15,1 21-15,-1-21 0,0-1 0,0 1 16,21 21-16,-20-22 0,-1 22 16,0 0-16,0 0 0,0 21 0,0 0 15,1 0-15,-22 21 0,0 0 16,0 0-16,21 1 0,-21-1 15,0 21-15,0-21 0,0 22 0,21-22 16,-21 0-16,0 0 0,0 0 16,0 0-16,0 1 0,0-1 15,21-21-15,0 0 0,-21 21 16,21-21 0,-21-21-16,0 0 0,0-1 0</inkml:trace>
  <inkml:trace contextRef="#ctx0" brushRef="#br0" timeOffset="76711.81">9292 14838 0,'-42'0'0,"84"0"0,-105 0 0,41 0 0,44 0 16,-1 0 0,0 0-16,21 0 15,1 0-15,20 0 0,1-21 0,-1 21 16,22 0-16,-1 0 0,1 0 0,21-21 15</inkml:trace>
  <inkml:trace contextRef="#ctx0" brushRef="#br0" timeOffset="77062.8">10795 14774 0,'-21'0'16,"0"0"-16,-1 0 0,1 22 15,0-22-15,-21 21 0,21 0 0,-1 21 16,1-21-16,0 1 0,0 20 15,0-21-15,21 21 0,-21 1 16,21-22-16,0 21 0,0-21 0,0 22 16,0-22-16,21 0 0,0 0 0,0 0 15,0-21-15,0 0 0,22 0 16,-22 0-16,21 0 0,1 0 0,-1-21 16,0 0-16,1 0 0,-1 0 15,-21 0-15,21-1 0,-20-20 0,20 0 16,-42 21-16,0-22 0,0 1 0,0 0 15,0 20-15,-21-20 0,0 21 16,-22-21-16,1 20 0,21 22 0,-22-21 16,1 21-16,0 0 0,-1 0 15,1 0-15,21 21 0,0-21 16,-22 43-16,43-22 0,0 0 16,0 0-16,22 0 15,-1 1-15,21-22 0,0 21 0</inkml:trace>
  <inkml:trace contextRef="#ctx0" brushRef="#br0" timeOffset="77519.05">11642 14817 0,'0'-21'0,"-85"-22"31,64 43-31,-22 0 0,1 0 16,0 21-16,21-21 0,-22 22 0,1-1 15,0 0-15,-1 21 0,22-21 16,-21 22-16,21-22 0,-1 21 0,1-21 16,21 22-16,0-1 0,0-21 0,0 22 15,0-22-15,0 0 0,21 0 16,22-21-16,-22 21 0,0-21 0,21 0 16,1 0-16,-1 0 0,0-21 15,-20 0-15,20 0 0,0 0 0,1-22 16,-22 1-16,21 0 0,0-1 15,-20 1-15,20-22 0,-21 1 16,21-1-16,-20-20 0,20 20 0,-21-20 16,0-1-16,-21 21 0,0 22 15,0 0-15,0-1 0,0 22 16,0 0-16,-21 21 0,0 0 0,0 0 0,-22 21 16,22 0-16,0 22 0,0 20 15,0-20-15,21 20 0,0 1 0,0-1 16,0 1-16,0-1 0,0 1 15,0-22-15,0 0 0,21 1 0,0-1 16,0 0-16,0 1 0,1-22 0,-22 0 16,21 21-16,0-42 15,0 21-15,0 1 0,0-22 0,1 0 16</inkml:trace>
  <inkml:trace contextRef="#ctx0" brushRef="#br0" timeOffset="78102.16">12679 14266 0,'0'0'0,"0"-21"16,0 0-1,-21 21-15,-1 0 16,1 21-16,0 0 0,21 22 0,-21-1 16,0 22-16,0-22 0,21 21 15,-22 1-15,1-1 0,0 1 0,21-1 16,0 1-16,-21-1 0,21 1 0,0-1 15,0-20-15,0 20 0,0-20 16,0-1-16,21 0 0,0-21 0,0 22 16,22-43-16,-1 21 15,0-21-15,22 0 0,-22 0 0,22-21 16,-1 0-16,1-1 0,-1 1 0,1-21 16,-1 0-16,1-22 0,-22 22 15,0-22-15,1 22 0,-22-22 0,0-20 16,-21 20-16,0-20 0,0-1 15,0 0-15,-21 22 0,-21-22 0,-1 43 16,1-22-16,-22 43 0,22-21 0,-21 21 16,-1 21-16,1 0 15,-1 0-15,22 21 0,-22 0 0,22 21 16,0 1-16,20-1 0,1 21 16,0 1-16,0-1 0,21 1 0,0-22 15,0 22-15,0-22 0,0 22 0,21-22 16,0-21-16,0 21 0,22-20 15,-1-1-15,0 0 0,22 0 0,21-21 16</inkml:trace>
  <inkml:trace contextRef="#ctx0" brushRef="#br0" timeOffset="78455.92">13504 14817 0,'0'-21'15,"0"42"-15,0-64 0,0 22 0,0 0 16,0 0-16,0 0 0,21 21 31,1 21-31,-22 0 0,21 0 16,0 0-16,0 22 0,0-22 0,-21 21 15,21-21-15,-21 22 0,22-1 16,-22-21-16,0 22 0,21-22 0,-21 21 16,0-21-16,0 0 0,0 1 0,0-1 15,0-42 1,0-1-1,0 1-15,0 0 0,0 0 16,21-21-16,-21 20 0,0-20 16,0 0-16,21-1 0,0 22 0,0-21 15,1 0-15,-22-1 0,21 22 16,0 0-16,0 0 0,-21 0 0,21 21 16,0 0-16,1 0 0,-1 0 15,0 0-15,-21 21 16,21 0-16,-21 0 0,21 0 0</inkml:trace>
  <inkml:trace contextRef="#ctx0" brushRef="#br0" timeOffset="78747.67">14012 14944 0,'0'21'0,"21"-21"31,1 0-15,-1 0-16,0 0 0,0 0 0,21-21 15,-20 21-15,20-21 0,-21-1 16,21 22-16,-20-21 0,20 0 0,-21 0 15,0 0-15,-21 0 0,0-1 16,-21 22 0,0 0-16,-21 0 0,20 22 15,-20-1-15,21 0 0,-21 0 16,20 0-16,1 0 0,-21 22 0,42-22 16,0 0-16,-21 0 0,21 0 15,0 22-15,0-22 0,0 0 16,21 0-16,0-21 0,0 21 0,0 1 15,1-22-15,-1 0 0,21 0 16,0 0-16,1 0 0,-1 0 0,0-22 16,1 22-16,-1-21 0</inkml:trace>
  <inkml:trace contextRef="#ctx0" brushRef="#br0" timeOffset="79052.13">14647 14923 0,'0'0'0,"0"-22"0,0-41 31,0 42-31,0 0 0,0-1 0,21 1 15,1 21-15,-1 0 16,0 0-16,0 0 0,21 0 16,-20 21-16,-1 1 0,0-1 0,0 0 15,0 0-15,0 21 0,1-20 16,-22-1-16,0 21 0,0-21 0,0 0 16,0 22-16,0-22 0,-22 0 15,22 0-15,-21 0 0,0-21 16,0 0-16,0 0 15,21-21-15,0 0 0,0 0 16,0 0-16,0 0 0,0-1 0,0 1 16,0 0-16,21 0 15,-21-21-15,21 20 0,0-20 0,0 21 16,1-21-16,20 20 0,-21 1 0,21-21 16,-20 21-16,20-22 0,0 22 15</inkml:trace>
  <inkml:trace contextRef="#ctx0" brushRef="#br0" timeOffset="79292.39">15579 14393 0,'0'0'0,"-22"22"31,1-1-31,21 0 0,-21 21 0,0 1 16,0-22-16,-22 63 16,22-41-16,0-1 0,0 0 15,0 1-15,0-1 0,21 0 0,-22 22 16,22-22-16,0 1 0,0-22 15,0 21-15,0-21 0,0 0 16,0 1-16,22-22 0,-1 21 0,21-21 16,-21 0-16,22 0 0,-22 0 15,21 0-15,0-21 0,1-1 0,-1 1 16,0 0-16,1 0 0,-22-21 0,21 20 16</inkml:trace>
  <inkml:trace contextRef="#ctx0" brushRef="#br0" timeOffset="79643.95">15917 14838 0,'0'-21'0,"-21"105"0,42-147 0,-21 21 15,-21 42-15,0 0 16,0 0-16,0 21 16,-1 0-16,1 0 0,0 0 15,21 0-15,0 1 0,-21-1 0,21 21 16,0-21-16,0 0 0,0 22 0,0-22 16,0 0-16,21 0 0,-21 0 15,21-21-15,0 22 0,1-22 0,20 0 16,-21 0-16,21 0 0,-20 0 15,20 0-15,-21-22 0,21 22 0,-20-21 16,20 0-16,-21 0 0,0-21 0,0 20 16,-21-20-16,0 21 0,0-21 15,0-1-15,0 1 0,0 21 16,-21-22-16,0 22 0,-21 0 0,21 0 16,-22 21-16,22 0 0,-21 0 15,21 0-15,-22 0 0,22 21 0,0 0 16,-21 0-16,20 1 0,22-1 15,-21 21-15,21-21 0,0 0 0,0 1 16,0-1-16,21 0 0,-21 0 0,43 0 16,-22-21-16,0 0 0,21 0 15,1 0-15,-1 0 0,0 0 0</inkml:trace>
  <inkml:trace contextRef="#ctx0" brushRef="#br0" timeOffset="81127.64">16552 14880 0,'21'-21'16,"-42"42"-16,64-63 0,-22 21 0,-21 0 15,0-1-15,0 1 0,0 0 16,-21 21 0,-1 21-16,1-21 0,0 21 15,0 1-15,0 20 0,-22-21 0,22 0 16,0 0-16,0 22 0,0-22 16,0 21-16,-1-21 0,1 1 0,21-1 15,0 0-15,0 0 0,0 0 16,0 0-16,21-21 0,1 0 15,-1 0-15,0 0 0,21 0 16,-21-21-16,22 0 0,-22 0 0,21 0 16,22-22-16,-43 1 15,0 21-15,0-21 0,0 20 16,1-20-16,-22 21 0,0 0 0,21 0 16,-21 42-1,-21 0-15,21 0 16,-22 0-16,22 0 0,0 1 15,0-1-15,0 0 0,0 0 0,0 0 16,22 0-16,-1 1 16,0-1-16,21-21 0,1 21 0,-22-21 15,21 0-15,22 0 0,-22 0 0,0 0 16,22 0-16,-22 0 16,22 0-16,-1-21 0,-21 21 0,22-21 15,-22-1-15,1 1 0,-1 0 0,-21-21 16,0 21-16,-21-1 0,0-20 15,0 21-15,-21 0 0,0 0 0,0-1 16,-22 22-16,1 0 0,0 0 16,-1 0-16,1 0 0,0 0 0,-1 22 15,1-1-15,21-21 0,0 21 0,0 21 16,21-21-16,0 1 0,0-1 16,0 0-16,0 0 0,0 0 15,21 0-15,0 1 0,0-22 0,0 21 16,0-21-16,1 0 0,-1 0 15,21 0-15,-21 0 0,22 0 0,-1 0 16,0-21-16,-21-1 0,1 1 16,20-21-16,-21 0 0,0-1 15,0 1-15,-21 0 0,22-22 0,-1-21 16,0 22-16,0-22 0,-21 22 16,0-1-16,0 1 0,0 20 0,0 22 15,0 0-15,0 0 0,-21 21 16,0 21-16,0 0 15,-1 0-15,1 22 0,0-1 16,0 22-16,0-22 0,21 21 16,0-20-16,0 20 0,0-20 0,0 20 15,0-21-15,0 1 0,0-1 0,0 0 16,21 1-16,0-22 0,0 21 16,0-21-16,1 1 0,-1-1 0,21 0 15,-21-21-15,0 0 0,22 0 16,-22 0-16,0 0 0,21 0 0,-20-21 15,-1 0-15,21-1 0,-21 1 0,0 0 16,1-21-16,-1 21 0,0-1 16,0-20-16,0 21 0,-21 0 15,0 0-15,0 42 32,0 0-32,0 0 0,0 0 15,0 0-15,0 1 0,0-1 16,0 0-16,0 0 0,0 0 15,21 0-15,1-21 16,-1 0-16,0 0 0,0 0 16,21 0-16,-20 0 0,-1-21 0,0 0 15,21 21-15,-21-21 0,1 0 0,-1 21 16,0-21-16,-21-1 16,21 1-16,0 21 0,0-21 15,1 21-15,-1 21 31,-21 0-31,0 1 0,0-1 16,21-21-16,0 21 0,0 0 16,0-21-16,1 21 0,-1-21 15,21 0-15,-21 0 0,22 0 0,-22 0 16,21 0-16,0 0 0,1 0 16,-1 0-16,0 0 0,-20 0 0,20-21 15,-21 21-15,21-21 0,-20 0 0,-22 0 16,21-22-16,-21 22 15,0-21-15,0 21 0,0-22 0,0 22 16,-21 0-16,-1 0 0,1 0 16,-21 21-16,21 0 0,-22 0 0,1 0 15,21 0-15,-21 21 0,-1 0 0,22 0 16,0 0-16,0 0 0,0 1 16,-1 20-16,22-21 0,-21 21 0,21-20 15,0 20-15,0-21 0,0 21 16,0 1-16,0 20 0,21-20 0,1 20 15,-22-21-15,0 22 0,0-22 0,0 22 16,0-22-16,0 22 0,0-22 16,0 0-16,-22 1 0,1 20 0,0-21 15,0 1-15,0-1 0,0 0 16,-1 1-16,-20-22 0,21 21 16,0-21-16,0-21 0,-1 22 0,1-22 15,0 0-15,0 0 0,0 0 16,21-22-16,-21 1 0,21 0 15,0 0-15,-22-21 0,22 20 0,0-20 16,0 0-16,0-1 0,0 1 16,0-21-16,0-1 0,0 1 0</inkml:trace>
  <inkml:trace contextRef="#ctx0" brushRef="#br0" timeOffset="81299.53">18521 14393 0,'-21'-21'0,"42"42"0,-64-63 15,22 21-15,0 0 0,0 21 0,0 0 16,0 0-16,-1 0 0,1 0 16,0 0-16,0 0 15,21 21 1,0 0-16,0 0 16,-21 0-16,0-21 0,-1 22 0</inkml:trace>
  <inkml:trace contextRef="#ctx0" brushRef="#br0" timeOffset="82271.99">2773 16574 0,'-21'-22'16,"-22"-41"0,22 63-1,21 21-15,-21 0 16,0 22-16,0-1 0,21 21 15,-22 1-15,1-1 0,0 1 16,21-1-16,-21-20 0,0 20 16,0 1-16,21-22 0,0 0 0,-22 1 15,22-1-15,-21-21 0,21 0 16,-21 1-16,21-1 0,21-42 31,0-1-31,1 1 0,-22 0 16,21 0-16,0 0 0,0-22 15,0 22-15,0-21 0,1 21 16,-1 0-16,0 21 0,0-22 0,0 22 16,0 0-16,1 0 15,-1 0-15,-21 22 0,21-1 0,0 0 16,0 0-16,0 0 0,1 22 16,-1-22-16,0 0 0,0 0 0,-21 0 15,21 0-15,0-21 0,1 22 16,-1-22-16,0 0 0,0 0 0,0 0 15,0 0-15,1-22 0,20 1 16,-21 0-16,21 0 0,-20-21 16,20 20-16,0-20 0,-21 0 0,1-1 15,-1 1-15,-21-21 0,0-1 16,0 22-16,-21-22 0,-22 22 0,22 0 16,0-1-16,-21 22 15,20 0-15,1 0 0,0 0 0,0 21 16,0 0-16,0 0 0,-1 0 15,22 21-15,0 0 16,0 0-16,0 21 0,22-20 16,-1-1-16,0 21 0,0-21 0,0 0 15,22 1-15,-1-1 0,0 0 16</inkml:trace>
  <inkml:trace contextRef="#ctx0" brushRef="#br0" timeOffset="82503.86">4043 16658 0,'0'0'0,"-21"21"31,21 1-31,0-1 0,-22 21 0,1 0 16,0-20-16,21 20 0,-21 0 16,0 1-16,21-1 0,-21-21 0,21 21 15,-22-20-15,22-1 0,-21 0 16,21 0-16,0 0 0,0 0 0,0-42 31,0-21-31,21 21 16,1 0-16,-1-22 0</inkml:trace>
  <inkml:trace contextRef="#ctx0" brushRef="#br0" timeOffset="82831.67">3873 16341 0,'0'0'15,"0"21"1,-21 0-16,21 0 0,0 0 0,0 1 16,0-1-16,0 0 0,0 0 15,0 0-15,0 0 0,21 1 0,1-1 16,-1-21-16,0 0 16,0 0-16,0 0 0,0 0 0,1-21 15,-1 21-15,0-22 0,0 1 16,0 0-16,-21 0 0,0 0 15,0 0-15,0-1 0,0 1 0,-21-21 16,0 21-16,0 0 0,-22-1 16,22 22-16,0 0 0,-21 0 0,21 0 15,-1 0-15,-20 22 0,21-1 16,0 0-16,0 0 0,21 0 0,0 22 16,0-22-16,0 21 0,0-21 15,0 0-15,0 22 0,21-22 0,0 0 16,21 0-16,1-21 0</inkml:trace>
  <inkml:trace contextRef="#ctx0" brushRef="#br0" timeOffset="83095.52">4657 16256 0,'0'-21'15,"-22"21"1,1 0-16,0 21 0,0 0 15,21 22-15,0-22 0,-21 21 0,0 0 16,21 1-16,-22-22 0,22 42 16,0-20-16,-21-1 0,0 22 0,0-22 15,21 0-15,0 22 0,-21-22 16,21 0-16,0-20 0,0 20 16,0-21-16,0 0 0,21-21 15,0 0-15,0 0 16,0 0-16,1-21 0,20-21 15,0 21-15,-21-22 0,22 1 0</inkml:trace>
  <inkml:trace contextRef="#ctx0" brushRef="#br0" timeOffset="83487.28">4889 16214 0,'0'-21'16,"0"42"-16,0-64 0,0 22 0,0 42 15,0 1-15,0-1 16,0 0-16,0 21 0,0 1 0,0-1 15,0 0-15,0 1 0,0-1 16,0 0-16,0 1 0,-21 20 0,0-21 16,0 1-16,21 20 0,-21-20 0,0-22 15,21 21-15,-22-21 0,22 0 16,0 1-16,0-1 0,-21-21 16,21-21-1,0-22-15,0 22 0,21-21 16,1-1-16,-1 22 15,0-21-15,0 0 0,21-1 0,-20 1 16,-1 21-16,0-22 0,21 22 16,-21 21-16,22 0 0,-22 0 0,0 0 15,0 0-15,0 21 0,1 1 16,-1-1-16,0 0 0,-21 21 16,0 1-16,0-1 0,0-21 0,0 21 15,-21 1-15,0-22 0,-1 21 0,1-21 16,21 1-16,-21-1 0,0-21 15,21 21-15,-21-21 16,0 0-16,21-21 0,-22 0 0</inkml:trace>
  <inkml:trace contextRef="#ctx0" brushRef="#br0" timeOffset="83663.19">4318 16616 0,'0'0'0,"0"-21"32,21 21-32,21-21 0,-20 21 15,20-22-15,21 22 0,-20-21 0,-1 21 16,22-21-16,-1 0 0,1 21 16</inkml:trace>
  <inkml:trace contextRef="#ctx0" brushRef="#br0" timeOffset="84141.92">6075 16637 0,'0'0'0,"-21"-21"0,21 0 15,0 0-15,0-1 0,0-20 0,0 21 16,21 0-16,0 0 0,0 21 16,0 0-16,22 0 0,-22 0 15,21 0-15,0 0 0,1 21 0,-1 0 16,-21 0-16,22 21 0,-1-20 15,-21 20-15,21 0 0,1 22 16,-43-22-16,0 0 0,0-20 16,0 20-16,0-21 0,0 0 15,0 0-15,0 1 0,-21-22 16,-1 0-16,22-22 16,0 1-1,0-21-15,0 21 0,0-22 0,0 1 16,0 21-16,22-21 0,-1-1 0,0 1 15,0 0-15,0-1 0,0 22 16,1-21-16,-1 21 0,0-1 0,21 1 16,-21 0-16,1 0 0,-1 21 15,21 0-15,-21 0 0</inkml:trace>
  <inkml:trace contextRef="#ctx0" brushRef="#br0" timeOffset="84487.73">7006 16637 0,'0'0'0,"0"42"15,0-20-15,0-1 0,0 0 0,0 0 16,0 0-16,0 0 16,21-21-16,0 0 15,1-21-15,-1 0 0,0 0 16,21 0-16,-21 0 0,1-22 16,-1 22-16,0 0 0,0 0 0,-21-22 15,0 22-15,0 0 0,0 0 16,0 0-16,0 0 0,-21 21 15,0 0-15,0 0 16,-1 0-16,-20 0 0,21 21 0,0 0 16,-22 0-16,22 0 0,0 22 0,-21-22 15,42 21-15,-21 0 0,21-20 16,0 20-16,0 0 0,0-21 0,0 1 16,21 20-16,0-21 0,21 0 15,-21-21-15,22 21 0,-22-21 0,21 0 16,1 0-16,-22 0 0,21 0 15,0-21-15,1 21 0,20-21 0,1-21 16,-22 21-16,22-1 0</inkml:trace>
  <inkml:trace contextRef="#ctx0" brushRef="#br0" timeOffset="85119.36">8086 16425 0,'0'-21'0,"0"42"0,0-63 0,0 21 0,0 0 15,-22 21-15,1 0 0,0 0 16,0 0-16,-21 0 0,20 21 0,-20-21 15,0 42-15,-1-21 0,1 1 0,0-1 16,21 21-16,-22-21 0,22 22 16,0-1-16,0 0 0,0 1 0,-1-1 15,22-21-15,0 21 16,0 1-16,0-22 0,0 0 0,0 0 0,22-21 16,-1 0-16,21 0 15,-21 0-15,22 0 0,-22 0 16,21-21-16,0-21 0,1 21 15,-22-1-15,21-20 0,1 21 0,-1-21 16,-21-1-16,0 1 0,0 21 0,1-22 16,-1 22-16,-21-21 0,21 21 15,-21 0-15,0 42 32,0 0-32,-21 0 0,0 0 0,-1 22 15,22-22-15,0 21 0,0-21 16,-21 22-16,21-1 0,0-21 15,0 21-15,0-20 0,0-1 0,0 0 0,21 0 16,1-21-16,-1 0 16,0 0-16,21 0 0,-21 0 0,22 0 15,-22 0-15,21-21 0,-21 0 16,22 0-16,-1-22 0,-21 22 0,22-21 16,-22-1-16,21 1 0,-21 0 15,0-22-15,1 22 0,-1-22 0,0 1 16,-21-1-16,0 1 0,0-22 15,0 43-15,0-22 0,0 22 0,0 0 16,0 21-16,-21-1 0,0 22 0,-1 22 16,1-1-1,0 0-15,21 21 0,-21 22 0,0-22 0,21 22 16,-21-22-16,21 21 16,0-20-16,0 20 0,0-20 0,0-1 15,0 0-15,21 1 0,0-1 0,0 0 16,21-21-16,-20 22 0,20-22 15,0-21-15,1 21 0,-1-21 0,0 0 16,22 0-16,-1-21 0,-20 21 16,20-21-16</inkml:trace>
  <inkml:trace contextRef="#ctx0" brushRef="#br0" timeOffset="86551.54">9885 16616 0,'0'0'0,"-106"106"31,106-85-31,0 0 0,0-42 31,42 0-31,-21 0 0,22-1 0,-1 1 16,0-21-16,1 21 0,-1-22 16,22 1-16,-22 0 0,0-22 0,1 22 15,-1-22-15,0 1 0,-21-22 16,1 22-16,-1-1 0,0 1 0,-21-1 16,0 1-16,0 20 0,0 22 15,0 0-15,0 0 0,-21 21 16,0 21-16,-22 0 0,22 22 15,-21 20-15,21 1 0,-22-1 16,1 1-16,21-1 0,-22 22 0,22-22 16,0 1-16,0-1 15,21 1-15,0-1 0,0-20 0,0-1 16,21 0-16,0 1 0,0-1 0,22-21 16,-22 0-16,21 0 0,1-21 15,-1 0-15,-21 0 0,21 0 0,1 0 16,-1 0-16,0-21 0,-20 0 15,20-21-15,0 21 0,-21-1 0,1-20 16,20 21-16,-21-21 0,0-1 16,0 22-16,1-21 0,-1-1 0,-21 22 15,0 0-15,0 0 0,0 0 16,0 42 0,0 0-16,0 0 15,-21 0-15,21 22 0,0-22 16,-22 21-16,22-21 0,-21 22 0,21-22 15,0 21-15,0-21 0,0 1 16,0-1-16,0 0 0,0 0 0,0 0 16,21-21-1,1 0-15,-1 0 0,0 0 16,0-21-16,0 0 0,0 0 16,22-22-16,-22 22 0,0 0 0,21-21 15,-20 21-15,20-22 0,-21 22 16,0 0-16,-21 0 0,21 21 15,-21 21 1,-21 0 0,21 0-16,-21 0 0,0 1 0,21-1 15,0 0-15,-21 0 0,0 21 0,21-20 16,-22-1-16,22 0 16,0 0-16,22-42 31,-1 0-31,0 0 0,0-1 15,21 1-15,-20-21 0,-1 21 16,0 0-16,21-22 0,-21 22 0,1 0 16,-1-21-16,0 20 0,0 1 15,0 21-15,0-21 0,1 42 16,-22 0 0,0 1-16,0-1 15,0 21-15,0-21 0,0 0 0,0 1 16,0-1-16,0 0 0,21 0 15,-21 0-15,21 0 0,0 1 16,0-22-16,0 0 0,1 0 16,-1 0-16,0-22 15,0 1-15,0 21 0,0-21 0,1 0 16,-1 0-16,0-22 0,-21 22 16,21 0-16,0-21 0,0 21 0,1-1 15,-22-20-15,21 21 0,0 0 16,0 21-1,-21 21-15,0 0 16,0 0-16,0 0 0,0 1 16,0-1-16,0 0 0,0 0 0,0 0 15,0 0-15,0 1 0,21-1 16,0 0-16,1-21 0,-1 0 16,21 0-16,-21 0 0,22 0 0,-1 0 15,0 0-15,1 0 0,20 0 16,-21 0-16,1-21 0,-1 0 0,0 21 15,1-22-15,-1 1 0,0-21 16,-20 21-16,-1 0 0,-21-22 16,0 1-16,0-22 0,0 22 15,0 21-15,0 0 0,0 0 16,-43 21-16,22 0 0,0 0 0,0 21 16,-21 0-16,20 0 0,1 21 15,0-20-15,21 20 0,0 0 16,0-21-16,0 22 0,0-22 0,0 0 0,0 0 15,21 0-15,0 1 0,1-1 16,-1 0-16,0-21 0,0 0 0,21 0 16,-20 0-16,20 0 15,-21 0-15,21 0 0,1 0 0,-1-21 0,-21 0 16,22 21-16,-1-22 0,-21 1 16,0-21-16,22 21 0,-22 0 15</inkml:trace>
  <inkml:trace contextRef="#ctx0" brushRef="#br0" timeOffset="86735.43">11874 15833 0,'0'0'0,"-63"0"16,21 0-16,20 0 0,-20 0 15,21 0-15,0 0 0,21 21 16,-21-21 15</inkml:trace>
  <inkml:trace contextRef="#ctx0" brushRef="#br0" timeOffset="86919.32">10054 16214 0,'0'0'0,"-42"21"16,21 0-16,-1-21 0,22 21 16,43-21-1,-22 21-15,42-21 0,-20 0 0,20 0 16,1 0-16,20-21 0,1 0 16,0 0-16,21 0 0</inkml:trace>
  <inkml:trace contextRef="#ctx0" brushRef="#br0" timeOffset="87534.97">14520 16468 0,'0'21'16,"0"-42"-16,-21 63 0,21-21 16,21-42 15,0 0-31,1 0 0,-1 0 16,0-1-16,0 1 0,0 0 15,0-21-15,1 21 0,-22-22 16,0 22-16,0-21 0,0-1 0,-22 1 15,-20 21-15,21 0 0,-21 21 16,-22 0-16,1 0 0,-1 0 0,1 42 16,-1-21-16,1 22 0,-1-1 0,1 0 15,20 1-15,-20-1 0,42-21 16,-22 21-16,22 1 0,0-22 0,21 21 16,0-21-16,0 1 0,21-1 15,0-21-15,22 0 0,-22 0 16,21 0-16,22 0 0,-22 0 15,21-21-15,-20 21 0,20-22 16,-20 1-16,20 0 0,-21 0 0,1 0 16,-1 0-16,-21-22 0,22 22 0,-22 0 15,0 0-15,-21 0 0,0-1 16,0 1-16,0 42 16,-21 1-1,21-1-15,0 21 0,-21-21 0,21 0 16,-22 22-16,22-22 0,0 21 15,0-21-15,0 22 0,22-22 0,-1 0 16,0-21-16,0 21 0,21-21 0,1 0 16,-1 0-16,0 0 15,22 0-15,-22-21 0,22 21 0,-1-21 16,-20 0-16,20 0 0,-21-22 16</inkml:trace>
  <inkml:trace contextRef="#ctx0" brushRef="#br0" timeOffset="87771.84">15409 16108 0,'0'0'0,"0"-21"0,-21 42 16,0 0-16,0 21 16,0 1-16,21 20 0,-22-20 0,1 20 15,0 1-15,0-1 0,0 1 0,21-1 16,-21 1-16,21 20 0,-22-20 16,1 20-16,21-20 0,0-1 15,-21 22-15,0-21 0,0-1 16,21 1-16,-21-1 0,-1 1 0,22-1 15,0-21-15,-21 1 0,0-1 0,21-21 16,-21 0-16,21-42 16,0 0-16,0-21 15,21 21-15,0-43 0,0 22 16</inkml:trace>
  <inkml:trace contextRef="#ctx0" brushRef="#br0" timeOffset="88036.69">15092 16425 0,'0'-63'0,"0"126"0,21-211 0,0 106 16,0-22-16,0 22 0,1 0 0,20 21 16,0-22-16,1 43 0,-1-21 0,21 21 15,-20 0-15,-1 0 0,0 21 16,1 0-16,-1 22 0,0-22 0,-20 21 16,-1 1-16,-21-1 0,0 0 15,0 1-15,-21-1 0,-22 0 0,1 1 16,0-22-16,-22 0 0,1 21 0,-1-21 15,1 1-15,-1-1 0,1-21 16,20 21-16,1-21 0,0 0 0,20 0 16,1 0-16,21-21 15,21 21-15,1-21 16,20-1-16,0 1 0,22 0 0,-22-21 16</inkml:trace>
  <inkml:trace contextRef="#ctx0" brushRef="#br0" timeOffset="88308.53">16129 16129 0,'0'21'0,"0"-42"0,0 85 0,0-43 16,0 21-16,-21 0 0,0 22 0,21-22 16,-22 22-16,1-1 0,21 1 15,-21-1-15,21 22 0,-21-22 0,0 22 16,21 0-16,-21-22 0,-1 22 15,1-22-15,0 1 0,21 21 0,-21-22 16,0 1-16,0-1 0,-1 1 0,1-22 16,0 21-16,21-20 0,-21-1 15,0-21-15,21 0 0,-21 1 0,21-1 16,0-42 0,0-1-16,21 1 0,0-21 0,0 0 15</inkml:trace>
  <inkml:trace contextRef="#ctx0" brushRef="#br0" timeOffset="88591.37">15833 16828 0,'-22'-64'0,"44"128"0,-44-191 0,22 42 0,0 21 15,0 22-15,0-21 0,0 20 16,0-20-16,22 20 0,-1 1 0,0 0 16,0 21-16,21-22 0,-20 22 15,20 0-15,0 21 0,22 0 0,-22 0 16,0 0-16,1 0 0,-1 21 15,0 0-15,1 22 0,-22-22 0,0 21 16,-21 0-16,0 1 0,-21-22 16,0 21-16,-22 1 0,1-1 0,0-21 15,-22 21-15,22-20 0,-22-1 0,22 0 16,0 0-16,-1 0 16,1-21-16,0 0 0,21 0 0,-1 0 15,22-21 1,22 0-16,-1 0 0,21 0 15,0-1-15,1 1 0</inkml:trace>
  <inkml:trace contextRef="#ctx0" brushRef="#br0" timeOffset="88836.23">16743 16023 0,'0'0'0,"21"-21"0,-21 0 0,0 0 15,0 0-15,0 42 31,0 0-31,-21 21 0,0 1 0,-1-1 16,1 21-16,0-20 0,0 20 16,0-20-16,0-1 0,21 21 0,0-20 15,0-22-15,0 21 0,0-21 16,0 22-16,0-22 0,21-21 0,-21 21 16,42 0-16,-21-21 0,0 0 15,1 0-15,20 0 0,-21-21 0,21 0 16,-20 0-16,20 0 0,0-1 15,1 1-15</inkml:trace>
  <inkml:trace contextRef="#ctx0" brushRef="#br0" timeOffset="89231.58">17251 15727 0,'0'0'15,"0"-21"-15,0 0 0,-21 21 16,-1 0-16,1 21 15,21 0 1,0 0-16,0 0 0,0 0 0,0 1 16,0-1-16,0 21 15,0-21-15,-21 22 0,0-1 0,21-21 16,-21 21-16,0-20 0,21-1 16,-22 21-16,1-21 0,21 0 15,-21 1-15,0-22 0,21-22 31,0-20-31,0 21 0,21-21 0,0-1 16,0 1-16,22 0 0,-1-1 16,0 1-16,22 0 0,-1-1 0,1 22 15,-22 0-15,22 0 0,-22 0 16,22 21-16,-43 0 0,21 0 0,0 21 16,-20 21-16,-22-21 0,0 22 15,0 20-15,0-21 0,-22 22 16,1-1-16,-21 1 0,21-22 0,-22 22 15,1-22-15,0 0 0,-1 1 0,-20-1 16,21 0-16</inkml:trace>
  <inkml:trace contextRef="#ctx0" brushRef="#br0" timeOffset="131513.07">13970 10541 0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9EC9-19E1-47F7-88FA-DC64A7F73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EE2F4-63A1-4A86-8AAF-7258890D0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C82A-56F2-48A5-96DC-EDEA1D7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397B-2E83-482B-B811-B863692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5173-15BF-47D7-83EE-9622CEDA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3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1B9C-D5D7-4124-9040-01312545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916E5-12A7-4380-AB06-72A2DF6D3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287F-D672-4E78-8767-A1A5FCB2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8B6B-048B-4571-B911-54115881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DA906-D96E-47CD-9730-CA04F9C7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9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F2F07-0FF9-4138-9BA1-F0A5F8EAC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69DF4-89A3-4D7F-85FD-D0D302B13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F44D-1037-4693-8EF2-46B393D6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C722E-8846-4375-9BA6-5ED8503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912B-217D-4631-8A0A-12E825C0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7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4D86-8A4B-4E2E-9A8B-225F135D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6781-766A-41B4-9DB3-B292C864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D680-6A18-4043-BC39-0322F300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D049-3D46-4D87-AB9E-43AA3F9B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A6DB-E696-4294-BFC9-C13F6BCE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F377-A4C6-402C-8EF3-110701C7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AE5AB-D3E4-4B9F-B9B7-E5860AA3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8E45-7CF8-427B-B723-C840F378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5809-A589-4D31-B0A9-39D254E5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A3D4-A34B-4E33-A1BE-DD270AB4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1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59A8-EFCA-41FC-B3FC-9BE9CEF4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7DD6-B567-4851-8255-274AE2F8C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5010D-721C-4717-B67C-B61B2368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FAC3-5EAC-40A8-AED5-95B1FB02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6B3C-75A4-43BB-8EE7-B7DB8186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34793-CF3E-4C59-B4A6-41EAFDBE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6CE7-253C-4FAD-9E14-2A51686A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AE2A7-8E74-4A4E-AB59-F21E79F4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0CAC-1C34-4F5B-BF9F-A2BA878A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69766-9606-4CD4-A0E0-A0D961E08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0E5F5-E2BE-46E9-9F1F-65766A379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39199-16B9-411E-BCB4-3B531D8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25E3-6917-49A2-A96F-BF2E900C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571BA-802F-4889-9517-3FA6FC80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3A26-1D30-47D7-9F50-D841DC05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21DF-2FFA-40AE-ABE1-3818319D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B9A25-0B7E-452D-A287-9BEB9521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FC4A-3E04-4472-80CE-8E3D0E35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A4638-C144-4E74-A31F-333F9093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9875E-0A73-4D83-967A-BA5851F3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75E1D-7747-4165-8C2C-8117885E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1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87D8-3031-4D5D-A1A7-D634894D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54CA-A16C-4DE5-8A0D-09F4A9709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A43B-2398-4FA8-989F-AF24810B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A6F0D-17D0-41D3-AEC7-3FCCB7D5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D485-E0AC-4BB5-B89F-2B04226E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A98B-DB3E-4623-848A-D1FA42CF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6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E06-FB2A-4307-8A56-59D1E2B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FD5A-489B-4DF7-A194-C22221A0E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46552-998F-4EF2-9EFF-62B10686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BA37C-7153-44A3-A44C-7A34A3D9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F1C3-298C-4F03-95B6-BD7DC958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5CD75-3920-49F6-8DC5-96E723B5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93D30-FA28-46BB-8382-733B3556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E398-B0EF-41F1-BFBB-55D8878A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FC91-CC63-4D23-B572-F6F0AB32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ED1-6DE9-4A93-8C26-4CE13C44E60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61A1-2A98-4168-9923-28BAD2DD9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D8F2-B7BE-4649-B825-350CEB2F1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61B1-387A-4C1F-978A-0B4B9A315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2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9D8-7B19-49EB-BF46-1DC2DD895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9E1ED-69DA-4F20-B273-16B26277E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AE2A89-C4C7-4C4F-AC90-6CD0F7A80404}"/>
                  </a:ext>
                </a:extLst>
              </p14:cNvPr>
              <p14:cNvContentPartPr/>
              <p14:nvPr/>
            </p14:nvContentPartPr>
            <p14:xfrm>
              <a:off x="0" y="38160"/>
              <a:ext cx="697248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AE2A89-C4C7-4C4F-AC90-6CD0F7A804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6991200" cy="67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532901-C3AA-4A79-B128-67A01B3477CA}"/>
                  </a:ext>
                </a:extLst>
              </p14:cNvPr>
              <p14:cNvContentPartPr/>
              <p14:nvPr/>
            </p14:nvContentPartPr>
            <p14:xfrm>
              <a:off x="243720" y="5356800"/>
              <a:ext cx="6607080" cy="87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532901-C3AA-4A79-B128-67A01B3477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5347440"/>
                <a:ext cx="662580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9A271B-E9BF-49B4-B353-C4DE483C0031}"/>
                  </a:ext>
                </a:extLst>
              </p14:cNvPr>
              <p14:cNvContentPartPr/>
              <p14:nvPr/>
            </p14:nvContentPartPr>
            <p14:xfrm>
              <a:off x="2903040" y="17604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9A271B-E9BF-49B4-B353-C4DE483C00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3680" y="1751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58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9D8-7B19-49EB-BF46-1DC2DD895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9E1ED-69DA-4F20-B273-16B26277E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E810EC-9C5D-4F8C-A506-456CC22F0F88}"/>
                  </a:ext>
                </a:extLst>
              </p14:cNvPr>
              <p14:cNvContentPartPr/>
              <p14:nvPr/>
            </p14:nvContentPartPr>
            <p14:xfrm>
              <a:off x="76320" y="91440"/>
              <a:ext cx="8069760" cy="493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E810EC-9C5D-4F8C-A506-456CC22F0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82080"/>
                <a:ext cx="8088480" cy="49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63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9D8-7B19-49EB-BF46-1DC2DD895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9E1ED-69DA-4F20-B273-16B26277E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213D79-9238-48CA-9345-4232E81726A4}"/>
                  </a:ext>
                </a:extLst>
              </p14:cNvPr>
              <p14:cNvContentPartPr/>
              <p14:nvPr/>
            </p14:nvContentPartPr>
            <p14:xfrm>
              <a:off x="662760" y="198000"/>
              <a:ext cx="548676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213D79-9238-48CA-9345-4232E8172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188640"/>
                <a:ext cx="550548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0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9D8-7B19-49EB-BF46-1DC2DD895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9E1ED-69DA-4F20-B273-16B26277E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92140C-9AAC-4A95-BF10-1C67336C5D71}"/>
                  </a:ext>
                </a:extLst>
              </p14:cNvPr>
              <p14:cNvContentPartPr/>
              <p14:nvPr/>
            </p14:nvContentPartPr>
            <p14:xfrm>
              <a:off x="106560" y="99000"/>
              <a:ext cx="678996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92140C-9AAC-4A95-BF10-1C67336C5D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89640"/>
                <a:ext cx="680868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59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2022-02-03T13:09:15Z</dcterms:created>
  <dcterms:modified xsi:type="dcterms:W3CDTF">2022-02-03T13:10:38Z</dcterms:modified>
</cp:coreProperties>
</file>